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2T08:40:21.5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3387 2604 0,'21'21'15,"-21"0"1,0 0 0,0 0-16,0 0 15</inkml:trace>
  <inkml:trace contextRef="#ctx0" brushRef="#br0" timeOffset="1422.96">3937 1037 0</inkml:trace>
  <inkml:trace contextRef="#ctx0" brushRef="#br0" timeOffset="2342.96">3683 550 0,'127'0'62</inkml:trace>
  <inkml:trace contextRef="#ctx0" brushRef="#br0" timeOffset="3204.74">2921 889 0</inkml:trace>
  <inkml:trace contextRef="#ctx0" brushRef="#br0" timeOffset="9345.67">2667 889 0,'0'0'0,"21"0"16,-21-21-1,-21 21 17,0 0-32,0 0 0,-1 0 15,1 0-15,0 0 16,0 0-16,42 0 47,21 0-47,-20 0 0,20 0 15,21 0-15,-20 0 0,-1 0 16,22 0-16,-1 0 0,1 0 0,-1-21 16,1 21-16,-1 0 0,1 0 0,-1 0 15,1 0-15,-22 0 0,21-21 16,-20 21-16,-22 0 0,21 0 0,-21 0 16,1 0-16,-1 0 0,-42 0 46,-1 0-30,1 0-16,0 0 0,0 21 0,0-21 16,0 0-16,-1 21 0,1-21 0,0 21 15</inkml:trace>
  <inkml:trace contextRef="#ctx0" brushRef="#br0" timeOffset="9705.2">3133 974 0,'-22'0'0,"22"-21"32,-21 21-32,21-22 0,0 1 15,0 42 17,-21 1-17,21-1-15,0 0 0,0 21 0,0 1 16,0-22-16,0 21 0,-21 22 15,21-22-15,0 0 0,-21 1 0,21 20 16,0-21-16,0 22 0,0-22 0,0 1 16,-21 20-16,21-21 0,0 1 15,-22-1-15,22-21 0,0 22 0,0-22 16,0 21-16,0-21 16,0 0-16,0-42 46,0 0-46,0 0 16,0 0-16,0 0 0,0-1 0,22 1 16,-1 0-16</inkml:trace>
  <inkml:trace contextRef="#ctx0" brushRef="#br0" timeOffset="10436.99">3450 1461 0,'0'0'0,"21"-22"0,-21 1 16,0 42 46,0 1-62,0-1 0,0 0 0,0 0 16,-21 0-16,21 0 0,-21 22 0,21-22 15,-21 21-15,21-21 0,0 22 16,0-22-16,0 0 0,0 64 16,0-64-1,21-21-15,0 0 0,0 0 16,0 0-16,1 0 0,20 0 16,-21 0-16,0-21 0,22 0 0,-22-1 15,21 1-15,-21 0 0,0-21 0,1 21 16,-1-1-16,0-20 0,0 21 15,0 0-15,0-22 0,1 22 0,-22 0 16,0 0-16,0 0 0,21 0 16,-21-1-16,0 44 47,0-1-32,-21 21-15,21-21 16,0 0-16,0 22 0,-22-1 0,1 0 15,21 1-15,-21-1 0,0 0 0,21 1 16,0-1-16,0 0 0,-21 1 0,21-1 16,-21 22-16,21-22 0,0 0 15,0 1-15,0-1 0,-22 0 0,22 1 16,0-1-16,0 0 0,0 1 0,0-22 16,0 21-16,0 0 0,0-20 15,0-1-15,0 0 0,0 0 0,0 0 16,-21-21-16,0 21 0,0-21 15,0 0-15,0 0 0,-1 0 0,-20 0 16,21 0-16,-21 0 0,-1 0 16,22 0-16,-21 0 0,-1-21 0,22 21 15,0 0-15,-21-21 0,21 21 0,-1 0 16,1 0-16,21-21 0,-21 21 16,21-21-1,0 0 1,21-1-16,0 22 0,22-21 15,-22 0-15,21 0 0,1 0 16</inkml:trace>
  <inkml:trace contextRef="#ctx0" brushRef="#br0" timeOffset="10845.55">4212 1778 0,'0'0'0,"0"-21"0,0-64 16,0 64-16,-21 0 0,21 0 0,0 0 16,0-1-1,-21 22-15,21 22 16,0-1-16,0 0 0,0 0 16,0 0-16,0 22 0,0-1 15,0 21-15,0-20 0,0-1 16,-21 22-16,21-22 0,0 21 0,0-20 15,0 20-15,0-20 0,-22 20 0,22-21 16,-21 1-16,21 20 0,-21-20 16,21-1-16,0 0 0,0 1 0,-21-22 15,21 21-15,-21-21 0,0 22 0,21-22 16,0 0-16,0 0 0,-22 0 0,22 0 16,-21-21-16,21 22 0,0-44 46,0 1-46,0 0 16,0 0-16,0 0 0,21 0 0,1-1 16,-22 1-16,21-21 0,-21 21 15,21-22-15</inkml:trace>
  <inkml:trace contextRef="#ctx0" brushRef="#br0" timeOffset="11181.37">4170 1820 0,'0'0'0,"-21"-21"0,21 0 0,0 0 16,0-21-16,0 20 0,0 1 0,0 0 15,0 0-15,0 0 0,21 21 16,0-21-16,0-1 0,0 22 0,22 0 16,-22-21-16,21 21 0,-21 0 15,22 0-15,-22 0 0,21 21 0,-21 1 16,22-1-16,-22 0 0,0 0 0,-21 21 15,0-20-15,0 20 0,0-21 0,0 21 16,0-20-16,-42 20 0,20-21 16,1 21-16,-21-20 0,0-1 0,20 0 15,-20 0-15,21 0 0,0-21 16,-22 21-16,22-21 0,0 0 16,21 22-16,-21-22 0,42 0 31,0-22-31,0 1 0,1 21 15,-1-21-15,0 0 0</inkml:trace>
  <inkml:trace contextRef="#ctx0" brushRef="#br0" timeOffset="11577.53">4784 1799 0,'21'0'32,"0"-21"-32,0 0 15,21 21-15,-20-21 0,-1 0 0,21-1 16,-21 1-16,0 0 0,1 0 16,-1 0-16,0 0 0,0-1 0,-21 1 15,0 0-15,0 0 16,-21 21-16,-21 0 15,20 0-15,1 0 0,0 21 16,-21 0-16,21-21 0,-1 43 0,1-22 16,-21 0-16,21 21 0,0-21 0,21 22 15,-22-1-15,22-21 0,-21 22 16,21-22-16,0 21 0,0-21 16,0 0-16,0 1 0,0-1 0,0 0 15,21 0-15,1-21 0,-1 0 16,0 0-16,0 0 0,0 0 0,0 0 15,22 0-15,-22 0 0,21-21 16,-21 0-16,22 0 0,-1-1 0,0 22 16</inkml:trace>
  <inkml:trace contextRef="#ctx0" brushRef="#br0" timeOffset="11964.55">5630 1672 0,'0'0'0,"21"-21"0,-21 0 0,0 0 16,22 21-16,-22-21 0,0-1 0,-22 1 15,1 21 1,0 0-16,-21 0 16,21 0-16,-1 21 0,1 1 0,-21-22 15,21 21-15,0 0 0,-1 0 0,1 0 16,0 0-16,21 1 0,-21-1 0,21 0 16,0 0-16,0 0 0,0 0 15,0 1-15,21-22 0,0 21 0,0-21 16,1 21-16,20 0 0,-21-21 0,0 21 15,22-21-15,-22 21 0,0 1 16,0-22-16,0 21 0,0-21 16,-21 21-16,0 0 0,0 0 15,-21 0-15,0 1 0,0-22 16,-21 0-16,20 21 0,-20-21 0,0 0 16,21 21-16,-22-21 0,22 0 15,0 0-15,0 0 0,0 0 0,-1 0 16,44 0 31</inkml:trace>
  <inkml:trace contextRef="#ctx0" brushRef="#br0" timeOffset="12511.79">2773 2477 0,'0'0'0,"-21"0"0,-1 0 15,1 0-15,0 0 0,0 0 0,0 0 16,42 0 31,0 0-47,21 0 0,-20 0 0,20 0 16,0 0-16,1 0 0,-1 0 15,0 0-15,22 0 0,-1 0 0,1 0 16,20 0-16,1 0 0,0 0 15,21 0-15,-1 0 0,22 0 0,0 0 16,-21 0-16,42 0 0,-21 0 16,0 21-16,22-21 0,-22 0 0,0 0 15,0 0-15,0 0 0,-22 0 0,1 21 16,-21-21-16,21 0 0,-22 0 0,1 0 16,-21 0-16,20 0 0,-41 0 0,20 0 15,-21 0-15,1 0 0,-22 0 16,0 0-16,21 0 0,-20 0 15,-1 0-15,0 0 16,-42 0 47</inkml:trace>
  <inkml:trace contextRef="#ctx0" brushRef="#br0" timeOffset="34737.53">1355 4085 0,'0'-21'0,"0"0"16,0 0 0,0 0-1,0-1 1,0 1-16,21 0 16,-21 0-16,0 0 15,21 21 1,-21 21 15,0 0-31,0 0 16,0 0-16,0 22 0,-21-22 15,21 21-15,-21 1 0,21-1 0,0-21 16,0 21-16,-22 1 0,22-1 16,-21-21-16,21 22 0,0-22 15,0 0-15,0 0 0,0 0 0,0 0 16,0 1-16,0-1 15,21-21-15,1 0 16,-1 0-16,0 0 16,-21-21-16,21 21 0,0-22 0,0 1 15,1 0-15,-22 0 0,21 0 0,0 0 16,0-1-16</inkml:trace>
  <inkml:trace contextRef="#ctx0" brushRef="#br0" timeOffset="35109.62">1482 3620 0,'-43'21'15,"22"-21"-15,21 21 16,-21-21-16,21 21 0,-21 0 0,21 0 15,0 1 1,21-1 0,0-21-16,0 0 0,0 0 15,1 0-15,-1 0 16,0-21-16,-21-1 16,0 1-16,0 0 15,-21 0-15,0 21 0,-1 0 16,1 0-1,0 0-15,0 0 0,21 21 16,0 0 0,0 0-16,0 1 15,0-1-15,0 0 0,21-21 16</inkml:trace>
  <inkml:trace contextRef="#ctx0" brushRef="#br0" timeOffset="35784.82">2074 4064 0,'0'0'0,"0"-21"15,0 0 1,0 0-16,-21-1 0,0 22 15,0-21-15,0 21 16,-1 0-16,1 0 0,0 0 16,0 0-16,0 21 15,0 1-15,21-1 0,-22 21 16,1-21-16,21 0 0,-21 22 0,0-1 16,21-21-16,0 22 0,-21-22 15,21 21-15,-21-21 0,21 22 0,0-22 16,0 0-16,0 0 0,0 0 0,0 0 15,21 1 1,0-22-16,0 0 16,0 0-16,0-22 0,1 1 0,-1 0 15,0 0-15,0 0 0,0 0 16,0-22-16,1 1 0,-1 0 0,0-22 16,0 22-16,0-22 0,0 22 15,1-22-15,-1 1 0,0 21 0,0-22 16,0 22-16,0-1 0,-21 1 0,22 0 15,-22-1-15,21 22 0,-21-21 16,0 21-16,0 0 0,0-22 0,21 22 16,-21 0-16,0 42 31,0 0-31,0 0 0,-21 22 16,0-1-16,21 0 0,-22 1 15,1 20-15,0-20 0,21 20 0,-21 1 16,21-1-16,-21 1 0,21-1 0,0-21 15,0 22-15,0-22 0,0 1 16,0-1-16,21 0 0,0 1 0,0-22 16,0 0-16,1 0 0,-1 0 0,21-21 15,-21 0-15,22 0 0,-1 0 16,-21 0-16,21 0 0,1 0 0,-22 0 16,21-21-16,-21 0 0,1 21 0,-1-21 15,0 0-15,-21-1 0,21 22 16</inkml:trace>
  <inkml:trace contextRef="#ctx0" brushRef="#br0" timeOffset="36485.28">1397 5419 0,'0'0'16,"0"-21"-16,0-1 0,0 1 0,0 0 0,-21 0 15,0 21 17,21 21-17,0 21-15,0-20 16,-22-1-16,22 21 0,-21 0 0,21-20 15,0 20-15,-21 0 0,21 1 16,-21-1-16,0 0 0,21-21 0,0 22 16,0-22-16,-21 0 0,21 0 15,-22 0-15,22 1 0,0-44 32,0 1-17,0 0-15,0 0 0,0-21 16,0-1-16,22 22 0,-1-21 0,0-1 15,0 1-15,21 0 0,-20 21 16,20-1-16,0 1 0,-21 0 16,22 0-16,-22 21 0,21 0 0,-21 0 15,22 0-15,-22 21 0,0 0 16,0 0-16,0 1 0,-21-1 0,0 21 16,22-21-16,-22 22 0,0-22 0,0 21 15,0-21-15,0 22 0,0-22 16,0 0-16,-22 0 0,22 0 0,0 0 15,0 1-15,-21-1 0,21-42 47,0-1-47,0 1 0,21 0 16</inkml:trace>
  <inkml:trace contextRef="#ctx0" brushRef="#br0" timeOffset="37729.43">2265 5673 0,'0'0'0,"0"-21"0,0-1 16,0 1-16,0 0 16,0 0-16,0 0 15,0 0-15,0-1 0,0 1 0,0 0 16,0 0-16,0 0 0,0 0 15,-21 21-15,-1 0 0,1 0 16,0 0-16,0 0 0,0 21 16,0-21-16,-1 21 0,1 0 15,0 0-15,0 22 0,0-22 0,0 21 16,-1-21-16,1 22 0,0-22 16,0 21-16,21-21 0,0 22 0,-21-22 15,21 0-15,0 0 0,0 0 0,0 0 16,21 1-1,0-22-15,0 0 0,0 0 16,1 0-16,20-22 0,-21 22 0,21-21 16,-20 0-16,20 0 0,-21 0 15,0 0-15,0-1 0,1-20 0,-1 21 16,0-21-16,0 20 0,-21-20 0,0 21 16,0-21-16,0 20 0,0 1 15,0 0-15,0 42 31,0 0-15,0 1-16,0-1 0,-21 0 0,21 21 16,0-21-16,-21 1 15,21-1-15,0 21 0,0-21 0,0 0 16,0 1-16,0-1 0,21 0 16,0 0-16,0-21 0,0 0 15,1 0-15,-1 0 0,0 0 0,0 0 16,0 0-16,22 0 0,-22-21 0,21 0 15,-21 0-15,0-1 0,1 1 16,-1 0-16,0 0 0,0-21 0,0 20 16,-21 1-16,0 0 0,0 0 0,0 0 15,0 0-15,0-1 0,0 1 16,0 42 15,0 1-15,0-1-16,0 0 0,0 0 0,-21 0 15,21 0-15,0 1 0,0-1 16,0 0-16,0 0 0,0 0 16,0 0-16,0 1 0,0-1 15,-21-21 17,21-21-17,0-1-15,0 1 16,0 0-16,0 0 15,0 0-15,0 0 0,0-1 0,0 1 16,21 0-16,0-21 0,0 21 0,1-1 16,-1 1-16,0 21 0,0-21 15,0 0-15,0 21 0,22 0 0,-22 0 16,0 0-16,0 0 0,0 0 0,1 0 16,-1 21-16,0 0 15,0 0-15,-21 1 0,0-1 0,0 0 16,0 0-16,0 21 0,0-20 0,0-1 15,0 0-15,0 0 0,0 0 16,0 0-16,0 1 0,0-1 0,0 0 16,0-42 15,0 0-15,0-1-16,0 1 0,0 0 0,0 0 15,21-21-15,-21 20 0,21-20 0,1 21 16,-1-21-16,0 20 0,0 1 15,0 0-15,0 21 0,1 0 0,-1-21 16,0 21-16,0 0 0,0 0 0,0 21 16,-21 0-16,0 0 0,22 1 15,-22-1-15,0 0 0,0 0 16,0 0-16,0 0 0,0 1 0,0-1 16,0 0-16,0 0 0,0 0 15,0 0 1,-22-21-16,22 22 15,-21-22 1,21-22 15,0 1-31,0 0 0</inkml:trace>
  <inkml:trace contextRef="#ctx0" brushRef="#br0" timeOffset="38205.15">3662 5652 0,'0'0'16,"0"21"0,21-21-1,0 0 1,0-21-16,0-1 0,22 22 15,-22-21-15,0 21 0,0-21 0,0 0 16,1 21-16,-1-21 0,0 0 16,0-1-16,-21 1 0,0 0 15,0 0-15,-21 21 32,0 0-32,0 0 0,-1 0 15,1 0-15,0 0 0,21 21 0,-21-21 16,0 21-16,0 0 0,-1 1 0,1-1 15,21 0-15,0 0 0,-21 0 0,21 0 16,-21 1-16,21-1 0,0 0 16,0 0-16,0 0 0,0 0 15,0 1-15,0-1 0,21-21 16,-21 21-16,21-21 16,0 0-16,1 0 15,-1 0-15,0 0 16,0 0-16,0-21 31,-21 0-31</inkml:trace>
  <inkml:trace contextRef="#ctx0" brushRef="#br0" timeOffset="43197.65">2011 6879 0,'-21'0'0,"21"-21"78,0 0-62,21 21-16,-21-21 0,0 0 15,0-1-15,0 1 16,0 0-16,0 0 16,0 0-16,0 0 0,0-1 15,0 1 1,0 42 15,0 1-31,0-1 0,0 0 16,0 0-16,0 0 0,-21 22 15,-1-22-15,1 21 0,21 0 16,-21-20-16,0 20 0,21 0 0,-21 1 16,0-1-16,-1 0 0,1 22 15,21-22-15,-21 0 0,0 1 0,0-1 16,0 0-16,21 1 0,-22-22 0,1 21 16,21-21-16,-21 1 0,21-1 15,-21 0-15,21 0 0,-21-21 0,21 21 16,0-42 15,0 0-31,0 0 0,0 0 0,0-1 16,0-20-16,0 21 15,21-21-15,-21 20 0,21-20 0,0 21 16,0-21-16,-21 20 0,22 1 16,-1 0-16,0 0 0,-21 0 15,21 21-15,0 0 0,0 0 16,-21 21-16,22 0 15,-1 0-15,-21 0 0,0 1 0,0 20 16,21-21-16,0 0 0,-21 0 16,0 1-16,0-1 0,21 0 15,-21 0-15,21-21 0,-21 21 0,22-21 16,-1 0 0,0 0-16,0 0 15,0 0-15,-21-21 16,21 0-16,1 21 15,-22-21-15,21 0 0,0-1 16,0 1-16,0 0 0</inkml:trace>
  <inkml:trace contextRef="#ctx0" brushRef="#br0" timeOffset="43601.34">2519 6837 0,'0'0'0,"-43"0"15,43-21-15,-21 21 16,42-21-1,22 21-15,-22 0 16,21-22-16,1 22 0,-1 0 16,0 0-16,1 0 0,-1-21 15,0 21-15,1 0 0,-1 0 0,0 0 16,1 0-16,-1 0 0,-21 0 16,21 0-16,-20-21 0,-1 21 0,0 0 15,-42 0 32,0 0-47,-1 0 16,22 21-16,-21-21 15</inkml:trace>
  <inkml:trace contextRef="#ctx0" brushRef="#br0" timeOffset="43925.15">2921 6773 0,'0'0'0,"-21"22"47,21-1-31,0 0-16,-21-21 0,21 21 16,0 0-16,-22 22 0,22-22 0,0 0 15,0 21-15,0-21 0,-21 22 16,21-22-16,-21 21 0,21 1 0,0-22 15,0 21-15,-21 0 0,21-20 16,0-1-16,0 21 0,-21-21 0,21 0 16,0 1-16,0-1 0,0 0 15,0-42 48,0 0-63,0-1 15</inkml:trace>
  <inkml:trace contextRef="#ctx0" brushRef="#br0" timeOffset="63344.84">5715 6668 0,'21'0'15,"-21"-22"-15,21 22 16,-21-21 0,21 21-16,-21-21 0,22 21 15,-22-21-15,0 0 16,21 21-16,-21 21 47,-21-21-32,-1 21-15,1 0 0,-21 22 16,21-22-16,0 21 0,-22-21 0,1 22 16,0-1-16,-22-21 0,22 21 0,-1 1 15,1-22-15,0 21 0,-1-21 0,1 22 16,0-22-16,21 0 0,-22 21 15,22-20-15,0-22 0,0 21 0,0 0 16,-1-21 0,22-21-1,0 0 1,0-1-16,0 1 16,22 21-16,-1 0 15,0 0-15,0 0 16,0 0-16,0 0 0,1 0 15,-1 0-15,0 0 0,0 21 0,0 1 16,0-1-16,1-21 0,20 21 0,-21 0 16,0 0-16,22 0 0,-22 1 0,21-1 15,-21 0-15,22 0 0,-22 0 16,0-21-16,21 21 0,-21 1 0,1-22 16,-1 0-16,-21 21 0,21-21 0,0 0 15,0 0 32,0-21-31,-21-1-16,22 1 15,-1 21-15</inkml:trace>
  <inkml:trace contextRef="#ctx0" brushRef="#br0" timeOffset="64017.54">6625 7133 0,'0'0'0,"0"-21"0,0 0 15,0 0-15,21 21 0,-21-21 0,0-1 16,0 1-16,0 0 0,0 0 15,0 0-15,0 0 0,0-1 16,0 1-16,0 0 16,-21 21-16,0 0 0,0 0 15,0 0-15,-1 0 0,1 0 16,0 0-16,-21 0 0,21 0 0,-1 21 16,-20 0-16,21 1 0,0-1 15,-22 0-15,22 0 0,0 21 0,0 1 16,0-22-16,-22 21 0,22 1 15,0-22-15,21 21 0,-21-21 0,21 22 16,0-22-16,-21 0 0,21 0 0,0 0 16,0 0-16,0 1 0,21-22 15,0 0-15,0 0 0,0 0 16,1 0-16,-1 0 0,0-22 0,0 1 16,0 21-16,22-21 0,-22-21 0,0 21 15,0-1-15,21-20 0,-20 21 0,-1-21 16,0-1-16,0 22 0,0 0 0,0-21 15,1 20-15,-1 1 16,-21 0-16,21 0 0,0 21 16,-21 21-1,0 0 1,0 0-16,0 1 0,0-1 0,-21 0 16,21 0-16,-21 21 0,21-20 15,0 20-15,0-21 0,0 21 0,0-20 16,0-1-16,0 0 0,0 0 0,0 0 15,0 0-15,21 1 0,0-22 16,0 0-16,0 21 16,1-21-16,-1 0 0,0 0 0,0 0 15,0 0-15,0 0 0,1-21 16,-1-1-16,0 1 16,0 21-16,-21-21 0,0 0 0,0 0 15,21 21-15</inkml:trace>
  <inkml:trace contextRef="#ctx0" brushRef="#br0" timeOffset="64581.35">7260 6752 0,'0'-21'15,"0"42"32,0 0-47,0 1 16,21-22-16,-21 21 0,21 0 0,-21 0 16,22 0-16,-1 0 0,-21 1 0,21-22 15,0 21-15,0 0 0,0 0 0,1-21 16,-1 21-16,0 0 0,0-21 15,0 22-15,22-22 0,-22 0 16,21 0-16,-21 21 0,0-21 0,1 0 16,-1 0-16,0 0 0,0 0 15,-21 21 1,-21 0 0,0-21-16,0 21 15,-1 0-15,1-21 0,0 22 0,0-1 16,-21-21-16,20 21 0,1 0 0,-21 0 15,21 0-15,0 1 0,-22-1 16,22 0-16,0 0 0,-21 0 0,20 0 16,1 1-16,0-22 0,21 21 0,-21 0 15,0 0-15,0-21 16,21 21-16,0 0 16,0 1-1,-22-22-15,22-22 47,0 1-47,0 0 16</inkml:trace>
  <inkml:trace contextRef="#ctx0" brushRef="#br0" timeOffset="92673.18">1820 8636 0,'21'0'62,"1"0"-46,-1 0-16,-21-21 15,21 21-15,0 0 0,-21-21 16,0 0 0,0-1-16,0 1 15,0 0-15,0 0 16,-21 0 0,0 21-1,0-21-15,-1 21 0,22-22 16,-21 22-16,0 0 0,0 0 0,0 0 15,0 0-15,-1 0 0,1 0 16,0 0-16,0 22 16,0-22-16,0 21 0,-1 0 0,1-21 15,-21 21-15,21 0 16,0 0-16,-1 1 0,1-1 0,0 0 16,0 0-16,0 0 0,0 22 0,21-22 15,0 21-15,-22-21 0,22 22 16,0-22-16,0 21 0,0-21 0,0 22 15,0-22-15,0 21 0,22-21 16,-22 0-16,21 1 0,0-1 0,-21 0 16,21 0-16,0-21 0,0 21 0,1-21 15,-1 0-15,0 0 0,0 0 16,0 21-16,0-21 0,1 0 0,-1 0 16,0 0-16,0 0 15,0 0-15,0 0 0,1-21 0,-1 0 16,0 21-16,0-21 0,-21 0 15,21 21-15</inkml:trace>
  <inkml:trace contextRef="#ctx0" brushRef="#br0" timeOffset="95689.03">2498 8636 0,'21'0'47,"0"-21"-31,0 21 0,-21-21-16,0 0 15,0-1 1,0 1-1,0 0 1,-21 21 0,0 0-1,0 0-15,-1 0 16,1 0-16,0 0 0,0 0 0,0 21 16,0-21-16,-1 21 0,-20 1 0,21-22 15,0 21-15,0-21 0,-1 21 16,1-21-16,0 21 0,0 0 0,0 0 15,21 1-15,0-1 16,0 0 0,0 0-16,21 0 15,0-21 1,0 0-16,0 21 16,1-21-16,-1 0 0,0 22 15,0-22-15,0 0 0,0 0 16,1 21-16,-1 0 0,0-21 0,0 0 15,0 21-15,0-21 0,1 0 0,-22 21 16,21-21-16,0 0 0,-21 21 16,21 1-1,-21-1-15,0 0 16,0 0 0,-21-21-16,0 21 15,0-21-15,-22 0 0,22 21 16,0-21-16,-21 0 0,20 0 0,1 0 15,-21 22-15,21-22 0,0 0 16,-1 0-16,1 0 0,0 0 0,0 0 16,0 0-1,0 0-15,21 21 16,-22-21 15,44 0 0,-22-21-15,21-1-16</inkml:trace>
  <inkml:trace contextRef="#ctx0" brushRef="#br0" timeOffset="96496.66">3344 8636 0,'0'0'0,"21"-21"16,1 21-16,-22-21 0,21 21 15,-21-21-15,0-1 16,0 1 0,-21 0-1,-1 21-15,1 0 16,0 0-16,0 0 0,0 0 16,0 0-16,-1 21 0,1-21 0,0 21 15,0-21-15,0 22 0,0-1 0,21 0 16,-22 0-16,1-21 0,21 21 0,-21 0 15,21 1-15,-21-1 0,21 0 16,0 0-16,0 0 16,0 0-16,21-21 15,0 0-15,0 22 0,1-22 16,-1 0-16,0 0 0,21 0 16,-21 21-16,1-21 0,-1 0 15,0 0-15,0 0 0,0 21 16,0-21-16,1 0 0,-1 21 15,0-21-15,0 21 16,0 0-16,0-21 16,-21 22-16,0-1 15,0 0-15,0 0 16,-21 0-16,0-21 0,0 21 16,0-21-16,-22 0 0,22 22 15,0-22-15,0 0 0,0 21 0,-22-21 16,22 0-16,0 0 0,0 0 0,0 0 15,0 0-15,-1 0 16,1 0 0,0 0-16,0 0 15,0 0 17,21 21 14</inkml:trace>
  <inkml:trace contextRef="#ctx0" brushRef="#br0" timeOffset="99365.46">4233 8805 0,'0'22'16,"-21"-22"0,0 0-16,0 0 0,0 0 15,-1 0 1,1 0-16,0 0 0,0 0 15,0 0-15,21-22 32,21 22 15,0 0-47,0 0 15,22 0-15,-22 0 0,0 0 0,21 0 16,1 0-16,-1 0 0,0 0 0,1 0 15,20 0-15,-21 0 0,22 0 0,-1 0 16,1 0-16,-1 0 0,1 0 16,-1 0-16,1 0 0,-22 0 0,22 0 15,-22 0-15,0 0 0,1 0 0,-22 0 16,21 0-16,-21 0 0,1 0 16,-1 0-16,0 0 15,-42 22 48,0-22-48,-1 0-15,1 0 0,0 0 16,0 0-16,0 0 0</inkml:trace>
  <inkml:trace contextRef="#ctx0" brushRef="#br0" timeOffset="99773.23">4212 8890 0,'0'0'0,"-21"0"15,42 0 16,0 0-31,0 0 16,1 0-16,20 0 0,-21 0 0,21 0 16,1 0-16,-1 0 0,22 0 15,-22 0-15,0 0 0,22 0 16,-22 0-16,22 0 0,-22 0 0,0 0 0,1 0 16,-1 0-16,0 0 0,-21 0 0,22 0 15,-22 0-15,0 0 16,0 0-16,0 0 0,1 0 0,-22-21 15,21 21-15,0 0 32,-21-21 15,0 0-32</inkml:trace>
  <inkml:trace contextRef="#ctx0" brushRef="#br0" timeOffset="100297">5207 8551 0,'0'0'0,"0"-21"15,21 21 48,0 0-48,0 21-15,1 1 0,-1-22 16,0 21-16,0 0 16,0-21-16,0 21 0,1 0 0,-1-21 15,0 21-15,0-21 0,0 22 0,0-22 16,1 0-16,-1 21 0,0-21 0,0 0 15,0 21-15,-21 0 32,-21 0-17,0-21-15,-21 21 0,20-21 16,-20 22-16,21-1 0,-21-21 16,-1 21-16,22 0 0,-21 0 15,21 0-15,-22 1 0,22-1 0,0 0 16,-21 0-16,20 0 0,1 0 0,0-21 15,0 22-15,0-1 0,0 0 0,-1-21 16,22 21-16,0 0 16,-21-21-16,21 21 15,-21-21-15,21-21 78</inkml:trace>
  <inkml:trace contextRef="#ctx0" brushRef="#br0" timeOffset="104997.68">7578 8382 0,'0'-21'15,"0"0"1,0 0 0,21-1-16,0 1 0,-21 0 15,21 0-15,0 0 0,-21 0 16,21-1-16,-21 1 0,0 0 16,22 0-16,-22 0 0,21 0 0,-21-1 15,0 1-15,0 42 31,0 1-15,-21-1-16,21 21 0,-22 0 16,1-20-16,0 41 0,0-21 0,0 1 15,-22 20-15,22-20 0,0 20 0,0-21 16,-21 22-16,20-22 0,1 1 16,21-1-16,0 0 0,0 1 0,0-1 15,0-21-15,0 0 0,0 0 0,0 1 16,21-1-16,1-21 0,20 0 15,-21 0-15,0 0 0,0 0 16,22 0-16,-22-21 0,21-1 0,1 22 16,-22-21-16,0 0 0,0 0 15,0 21-15,0-21 0,1 0 0,-22-22 16,0 22-16,0 0 0,0 0 0,0 0 16</inkml:trace>
  <inkml:trace contextRef="#ctx0" brushRef="#br0" timeOffset="105201.56">7429 8573 0,'0'0'0,"22"0"32,-1-22-17,0 1-15,21 21 0,-21-21 0,1 21 16,20 0-16,-21-21 0,0 21 0,22 0 15,-22 0-15,0-21 0,0 0 16,0 21-16</inkml:trace>
  <inkml:trace contextRef="#ctx0" brushRef="#br0" timeOffset="106321.69">8107 8721 0,'0'0'0,"21"0"16,0 0-1,-21-21-15,21 21 16,0-22-16,1 1 0,-1 21 0,-21-21 16,21 0-16,0 0 0,-21 0 0,0-1 15,0 1-15,21 0 0,-21 0 0,0 0 16,0 0-16,0-1 0,-21 1 15,0 21 1,0 0-16,0 0 0,-1 21 16,1-21-16,0 22 0,0-1 15,0 0-15,0 0 0,-22 21 0,22-20 16,0-1-16,0 0 0,0 21 0,-1-21 16,22 1-16,0-1 0,0 21 15,-21-21-15,21 0 0,0 1 16,21-22-16,1 0 15,-1 0-15,0 0 0,21 0 0,-21 0 16,1-22-16,20 1 0,-21 0 16,0 0-16,22 0 0,-22 0 0,0-1 15,0 1-15,-21 0 0,21 0 0,-21 0 16,21 0-16,-21-1 0,0 1 16,0 0-16,0 0 0,0 42 46,0 0-46,0 0 0,-21 1 16,21-1-16,-21 0 0,21 0 0,-21 0 16,21 22-16,0-22 0,0 0 0,0 0 15,0 0-15,0 0 0,0 1 0,21-1 16,0-21-16,0 0 16,22 0-16,-22 0 0,21 0 0,1 0 15,-1 0-15,0-21 0,1-1 0,-1 1 16,0 0-16,1 0 0,-1 0 15,0 0-15,-21-1 0,22 1 0,-22 0 16,-21-21-16,21 21 0,-21-1 16,0 1-16,0 0 0,0 0 0,0 0 15,-21 21-15,0 0 0,0 0 0,-22 0 16,22 0-16,-21 0 0,21 0 0,-22 0 16,1 21-16,21 0 0,-22 0 0,1 0 15,21 1-15,0-1 0,0 0 16,21 0-16,-22 0 0,22 0 15,0 1-15,22-22 16,-1 0-16,0 0 0,0 0 16,0 0-16,22 0 0,-1-22 15,-21 22-15,21-21 0,-20 21 16,20-21-16,-21 21 0,0 0 0,0-21 16,1 0-16,-1 21 15,-21-21-15,0 42 31,0 0-15,0 0-16,0 0 16,-21 22-16,21-22 0,-22 21 0,22 0 15,-21-20-15,21 41 0,0-21 0,-21 1 16,21-1-16,-21 22 0,21-22 0,0 21 16,0-20-16,0 20 0,0 1 15,0-22-15,0 22 0,0-22 0,0 21 16,0-20-16,0-1 0,0 0 15,-21 1-15,21-1 0,-21-21 0,-1 0 16,22 1-16,-21-1 0,0 0 0,-21 0 16,21-21-16,-1 0 0,-20 0 0,21 0 15,-21 0-15,20 0 0,-20-21 0,0 21 16,21-21-16,-22 0 0,22-1 0,0 1 16,0 0-16,0 0 0,-1 0 0,22 0 15,-21-1-15,21 1 0,0 0 16,0 0-16,0 0 0,21 0 0,1-1 15,-1 1-15,0 0 0,21 0 16,-21 0-16,22-22 0,-22 22 0</inkml:trace>
  <inkml:trace contextRef="#ctx0" brushRef="#br0" timeOffset="106831.4">9102 8594 0,'0'0'0,"0"-21"0,21 21 16,-21-22-16,0 1 0,21 0 0,-21 0 16,0 42 15,0 0-31,0 0 16,0 1-16,0-1 0,0 0 15,0 0-15,0 0 0,0 0 16,0 1-16,-21-1 0,21 0 0,0 0 15,-21-21-15,21 21 0,0 0 16,-22-21 0,22-21-1,0 0-15,0 0 16,0 0-16,0 0 0,0-1 0,0 1 16,22 0-16,-1 0 0,-21-21 15,21 20-15,0 1 0,0 0 16,0 0-16,1 0 0,-1 21 0,0-21 15,21 21-15,-21 0 0,1 0 0,-1 0 16,0 0-16,0 0 0,21 0 0,-42 21 16,22 0-16,-1 0 0,-21 0 0,21 0 15,-21 1-15,0 20 0,0-21 16,0 0-16,0 0 0,0 1 0,0-1 16,-21 0-16,0 0 0,21 0 0,-22 0 15,1-21 1,21-21 15,21 0-31,1 0 16</inkml:trace>
  <inkml:trace contextRef="#ctx0" brushRef="#br0" timeOffset="107330.63">10139 8573 0,'0'0'0,"0"-22"0,0 1 16,0 0-16,0 0 0,0 0 15,0 0-15,-21-1 0,-1 22 0,1-21 16,0 0-16,0 21 0,0 0 0,0 0 16,-1 0-16,1 0 0,0 0 15,-21 21-15,21 0 0,-1-21 0,-20 22 16,21-1-16,0 21 0,0-21 0,-1 0 15,1 1-15,0 20 0,0-21 0,21 0 16,0 0-16,0 1 0,0-1 0,0 0 16,0 0-16,0 0 0,21-21 15,0 0-15,0 0 0,1 0 16,20 0-16,-21 0 0,0 0 0,22 0 16,-22-21-16,21 0 0,-21 0 15,22 0-15,-22-1 0,0 1 0,0 0 16,0 0-16,-21 0 0,0 0 0,0-1 15,21 1-15,-21 0 0,0 0 0,0 0 16,0 0 0,0 42-1,-21 0-15,21 0 16,0 0-16,0 22 0,0-22 16,0 0-16,0 0 0,0 0 0,0 0 15,0 1-15,0-1 0,0 0 16,0 0-16,21 0 15,1-21-15,-1 0 16,0 0-16,0-21 16,0 21-16</inkml:trace>
  <inkml:trace contextRef="#ctx0" brushRef="#br0" timeOffset="108031.24">10435 8424 0,'0'0'0,"0"-21"0,0 42 63,0 1-63,0-1 0,0 0 0,0 0 15,-21 0-15,21 22 0,0-22 16,0 0-16,0 0 0,-21 0 0,21 0 16,0 1-16,0-1 0,0 0 15,-21 0-15,-1-21 31,22-21-15,0 0-16,-21 21 0,21-21 16,0-1-16,0 1 0,0 0 0,0 0 15,0-21-15,0 20 0,0 1 0,21 0 16,-21 0-16,22 0 0,-1 0 0,-21-1 16,21 1-16,0 0 0,0 21 15,0-21-15,1 21 0,-1-21 16,0 21-16,21 0 0,-21 0 0,1 0 15,20 21-15,-21 0 0,0-21 0,0 21 16,1 0-16,-22 1 0,0-1 0,21 0 16,-21 0-16,0 0 0,0 22 0,0-22 15,0 0-15,0 0 0,0 0 16,0 0-16,-21-21 16,-1 0-16,1 0 15,0 0-15,21-21 16,0 0-1,0 0-15,0 0 0,0 0 16,21-1-16,0 1 0,1-21 16,-1 21-16,0 0 0,0-1 0,0 1 15,22-21-15,-1 42 0,-21-21 0,21 0 16,1 21-16,-1 0 0,0 0 16,-20 0-16,20 0 0,-21 21 0,21 0 15,-20 0-15,-1 0 0,-21 0 0,0 1 16,0-1-16,0 0 0,0 0 0,0 0 15,0 0-15,-21 1 0,-1-1 0,1 0 16,0 0-16,0 0 0,0-21 16,0 21-16,-1-21 0,1 22 15,42-22 17,1-22-32,-22 1 15,21 21-15,0-21 0,0 0 0,0 0 16</inkml:trace>
  <inkml:trace contextRef="#ctx0" brushRef="#br0" timeOffset="108413.24">11578 8467 0,'21'0'47,"0"0"-47,1 0 0,-1 0 0,0 0 15,0-21-15,21-1 0,-20 22 0,-1-21 16,21 21-16,-21-21 0,0 0 0,1 0 16,-1 21-16,0-21 0,-21-1 15,0 1-15,-21 21 16,0-21-16,-22 21 0,22 0 0,-21 0 16,-1 0-16,1 0 0,0 21 0,-1 0 15,1 1-15,21-1 0,-21 0 0,20 0 16,1 21-16,0-20 0,21-1 0,0 21 15,0-21-15,0 0 0,0 1 0,0-1 16,21 0-16,0 0 0,22 0 16,-22 0-16,0-21 0,21 0 0,1 22 15,-22-22-15,21 0 0,1 0 16,-1 0-16,-21 0 0,21 0 0,-20 0 16,-1-22-16,0 22 0,0 0 0,0-21 15,-21 0-15,21 0 0,-21 0 16,22 0-16</inkml:trace>
  <inkml:trace contextRef="#ctx0" brushRef="#br0" timeOffset="109341.36">12615 7197 0,'0'0'0,"-21"0"16,0 0-16,21-21 0,-21 21 0,21-22 31,21 22-31,0 0 16,0 0-16,0 0 0,22 0 0,-1 0 15,0-21-15,-20 21 0,20 0 16,0 0-16,1 0 0,-22 0 0,0 0 16,-21 21-1,-21-21-15,0 0 0,-22 0 16,22 0-16,-21 22 0,-1-22 0,1 0 15,0 0-15,-1 0 0,22 0 0,-21 0 16,21 0-16,0 0 16,-1 0-16,1 0 0,0 0 0,0 0 0,0 0 31,21 21-31,-21 0 16,21 0-1,0 0-15,0 0 0,0 1 16,0-1-16,0 21 0,0-21 15,0 0-15,0 22 0,0-22 0,-22 21 16,22-21-16,-21 22 0,0-1 0,21 0 16,-21 1-16,0-1 0,0 0 0,-1 22 15,1-22-15,0 22 0,0-22 0,0 22 16,21-1-16,-21 1 0,-1-22 0,1 21 16,0 1-16,21-1 0,-21-20 0,21 20 15,-21-20-15,21 20 16,-21-21-16,21 22 0,0-22 0,0 1 15,0-1-15,0 0 0,0 1 0,0-1 16,21-21-16,0 21 0,0-20 0,0-1 16,0 0-16,1 0 0,-1-21 0,21 0 15,-21 21-15,22-21 0,-1 0 0,-21 0 16,21 0-16,1 0 0,-1 0 0,0 0 16,-20-21-16,20 21 0,-21 0 0,21 0 15,-20-21-15,-1 21 0,0-21 0,0 21 16,0-21-1,-21-1 1,0 1 0,21 21-16,-21-21 0,22 0 15</inkml:trace>
  <inkml:trace contextRef="#ctx0" brushRef="#br0" timeOffset="110224.76">13017 8022 0,'0'0'0,"22"0"0,-22-42 16,0 21 0,-22 21-1,22 21-15,-21-21 0,0 21 16,21 0-16,0 22 0,-21-22 0,0 0 16,0 21-16,-1-21 0,22 22 0,-21-1 15,0-21-15,21 22 0,-21-22 0,0 0 16,21 0-16,0 0 0,0 0 0,-21 1 15,21-1-15,0 0 0,-22-21 16,22-21 15,0 0-15,22-1-16,-22 1 0,21-21 0,0 21 16,-21-22-16,21 1 0,0 0 0,0 21 15,1-22-15,-1 1 0,21 0 0,-21 20 16,0-20-16,22 21 0,-22 0 0,21 0 15,-21-1-15,1 22 0,20 0 16,-21 0-16,0 0 0,0 0 0,1 0 16,-1 22-16,0-1 0,0 0 0,-21 21 15,0-21-15,0 22 0,0-1 0,0 0 16,0 1-16,0-22 0,0 21 0,0 1 16,0-1-16,0-21 0,-21 21 15,0-20-15,21-1 0,0 0 0,0 0 16,-21 0-16,21 0 15,-22-21-15,22 22 16,-21-22 0,21-22-16,-21 1 15,0 21-15,0-21 0</inkml:trace>
  <inkml:trace contextRef="#ctx0" brushRef="#br0" timeOffset="110401.17">12785 8382 0,'0'0'0,"-22"0"0,1 0 0,42 0 47,1 0-47,20 0 0,-21 0 15,21 0-15,1 0 0,-1 0 16,22-21-16,-22 21 0,0-21 0,1 21 16,-22 0-16,21-21 0,-21 21 0,0 0 15,1-22-15,-1 22 0,0 0 0</inkml:trace>
  <inkml:trace contextRef="#ctx0" brushRef="#br0" timeOffset="110682.01">13716 8065 0,'0'0'0,"0"-22"16,0 1-16,0 0 15,21 21 1,-21 21-1,0 0-15,0 1 16,0 20-16,0-21 0,0 0 0,0 0 16,0 22-16,-21-22 0,21 21 0,-21-21 15,21 22-15,0-22 0,0 0 0,-21 21 16,-1-20-16,22-1 0,0 0 16,0 0-16,-21-21 0,21 21 15,0-42 16,0 0-31,21 0 0</inkml:trace>
  <inkml:trace contextRef="#ctx0" brushRef="#br0" timeOffset="111499.31">13737 8022 0,'0'0'0,"0"-21"0,0-21 15,21 42-15,0 0 16,1 0-1,-1 0-15,0 21 0,0 0 16,0 0-16,-21 0 0,21 1 0,1-22 16,-1 21-16,0 0 0,-21 0 0,0 0 15,21 0-15,0 1 16,-21-1-16,-21-21 62,21-21-30,-21 21 233,21-22-155,-21 22-32,0 0-31,-1 0-32,22-21 1,-21 21-16</inkml:trace>
  <inkml:trace contextRef="#ctx0" brushRef="#br0" timeOffset="112324.64">13822 8043 0,'0'-21'16,"0"0"-1,0 0 1,0 0 0,21 21-1,0 0 32,-21 21-47,21 0 0,0 0 0,1 22 16,-1-22-16,-21 0 0,21 0 15,0 21-15,0-20 0,0-1 0,1 21 16,-1-21-16,0 22 0,0-22 0,0 0 16,0 0-16,1 0 0,-22 0 0,0 1 15,21-1-15,-21 0 0,21-21 0,-21 21 16,0-42 46,0 0-62,0 0 16,0-1-16,21 1 0</inkml:trace>
  <inkml:trace contextRef="#ctx0" brushRef="#br0" timeOffset="112636.97">14436 7938 0,'0'-22'0,"0"44"0,0-65 15,0 22-15,0 0 16,0 0-16,-22 21 16,22 21-1,0 0 1,-21 0-16,21 0 0,0 22 0,-21-1 16,21-21-16,0 22 0,0-1 0,0 0 15,-21 1-15,21-1 0,-21 0 0,21-21 16,-21 22-16,21-22 0,-22 0 0,22 21 15,0-20-15,-21-1 0,0 0 16,21 0-16,0 0 16,0-42 15,21 0-15,0 0-16,1 0 0,-1-1 15</inkml:trace>
  <inkml:trace contextRef="#ctx0" brushRef="#br0" timeOffset="112916.81">14901 8192 0,'0'0'0,"-21"0"16,21-22-1,21 1-15,0 21 16,1 0-16,-1 0 0,0 0 0,0 0 16,0 0-16,22 0 0,-22 0 0,0 0 15,0 0-15,0 0 0,22 0 16,-22 0-16,0 0 16,-42 0-1,0 0-15,-1 0 16,1 21-16,0-21 0,0 22 0</inkml:trace>
  <inkml:trace contextRef="#ctx0" brushRef="#br0" timeOffset="113097.71">14901 8361 0,'0'0'0,"-21"21"16,42-21 15,0 0-31,1 0 15,-1 0-15,0 0 16,0 0-16,0 0 0,0 0 0,1-21 16,-1 21-16,0 0 0,0-21 0,0 21 15,0-21-15</inkml:trace>
  <inkml:trace contextRef="#ctx0" brushRef="#br0" timeOffset="113501.2">15917 7789 0,'0'0'0,"-21"0"0,-21 0 16,21 0-16,-1 0 15,22 22 16,22-22-31,-1 0 16,0 0-16,0 0 16,0 0-16,0-22 15,-21 1-15,0 0 16,0 0-16,0 0 16,-21 0-16,0 21 15,0 0 1,0 0-16,0 0 0,-1 21 15,22 0-15,-21 0 0,0 0 16,21 0-16,-21 1 0,21-1 16,0 0-16,0 0 0,0 0 0,0 0 15,0 1-15,0-1 0,0 0 0,21 0 16,0-21-16,0 0 0,1 0 16</inkml:trace>
  <inkml:trace contextRef="#ctx0" brushRef="#br0" timeOffset="114106.36">16510 7895 0,'0'0'0,"0"-21"15,0-21-15,-21 42 16,0 0-1,-1 0 1,22 21-16,0 0 0,-21 0 0,21 22 16,-21-22-16,21 21 0,-21 0 0,0-20 15,0 20-15,21 0 0,-22 1 0,1-1 16,0 0-16,21-21 0,-21 22 0,21-1 16,-21-21-16,21 0 0,-21 22 0,21-22 15,0 0-15,0 0 0,0 0 16,0 1-16,0-44 31,0 1-15,0 0-16,21 0 0,-21-21 15,0 20-15,21-20 0,0 0 0,-21-1 16,21 1-16,0 0 0,1-1 0,-22-20 16,21 21-16,0-1 0,0 1 0,0 0 15,-21 20-15,21 1 0,1-21 0,-1 21 16,0 0-16,0-1 0,0 22 15,0 0-15,1 0 16,-1 0-16,-21 22 0,0 20 16,21-21-16,-21 0 0,0 22 0,0-1 15,0 0-15,0 1 0,0-1 16,0 0-16,0 1 0,0-1 0,0 0 16,0 1-16,0-22 0,0 21 0,0-21 15,0 0-15,0 1 0,0-1 0,0 0 16,0 0-16,0 0 0,0-42 47,-21 0-32,0 0-15,-1 21 0</inkml:trace>
  <inkml:trace contextRef="#ctx0" brushRef="#br0" timeOffset="114269.27">16235 8382 0,'0'0'0,"-21"0"15,-1 0 1,44 0 0,20 0-1,-21 0-15,0 0 0,22 0 0,-1 0 16,0 0-16,1 0 0,-1-21 0,0 21 16,1 0-16,-22 0 0,21-21 0,-21 0 15,22 21-15</inkml:trace>
  <inkml:trace contextRef="#ctx0" brushRef="#br0" timeOffset="114577.09">17060 7938 0,'0'0'15,"-21"-22"-15,21 1 16,0 42-1,0 1-15,0-1 16,21 0-16,-21 0 0,0 0 16,21 22-16,1-22 0,-22 21 15,21 0-15,-21-20 0,0 20 0,21-21 16,-21 21-16,21-20 0,-21-1 0,0 0 16,0 0-16,0 0 0,0 0 0,0 1 15,21-22-15,0 0 31,-21-22-15,0 1-16,22 0 0,-1 21 16</inkml:trace>
  <inkml:trace contextRef="#ctx0" brushRef="#br0" timeOffset="114848.93">17632 7874 0,'0'0'0,"0"-21"0,-21 21 16,21-21-16,-22 21 0,1 0 16,21 21-16,-21 0 0,0 0 15,21 0-15,-21 1 0,0 20 0,21 0 16,-22-21-16,1 22 0,21-1 0,-21 0 16,0 1-16,0-22 0,0 21 15,21-21-15,-22 22 0,1-22 0,0 0 16,0 0-16,21 0 0,-21 1 15,0-22-15,42 0 32,0-22-17,-21 1-15,21 0 0</inkml:trace>
  <inkml:trace contextRef="#ctx0" brushRef="#br0" timeOffset="115404.98">18034 7811 0,'-21'0'16,"0"0"0,-1 0-1,1 0 1,21-22-1,0 1 1,0 0-16,21 21 16,1 0-16,-22-21 0,21 21 0,0 0 15,-21-21-15,21 21 0,0 0 16,0 0 0,-21 21-16,0 0 15,0 0-15,0 0 16,0 1-16,0-1 15,-21-21-15,0 0 16,0 0-16,0 0 16,0 0-16,-1 0 0,22-21 15,0-1 1,0 1-16,0 0 16,22 21-16,-1 0 15,-21-21-15,21 21 0,0-21 0,0 21 16,0 0-16,1 0 15,-1 21-15,-21 0 0,0 0 16,0 0-16,0 22 0,0-22 16,0 0-16,0 0 0,-21 22 0,-1-22 15,1 0-15,0 0 0,0 0 0,0 0 16,0 1-16,-1-22 0,1 21 0,0-21 16,0 0-16,0 0 0,0 0 15</inkml:trace>
  <inkml:trace contextRef="#ctx0" brushRef="#br0" timeOffset="116785.65">18224 7091 0,'22'0'31,"-1"0"-31,0 0 0,0 0 16,0 0-16,22-21 0,-22 21 0,21 0 15,0 0-15,-20 0 0,20-21 0,0 21 16,-21 0-16,22 0 0,-22 0 0,21 0 16,-21-22-16,1 22 0,20 0 0,-21 0 15,0 0-15,0 0 0,1 0 16,-1 0-16,-21 22 47,0-1-32,0 0-15,0 0 16,0 0-16,0 0 0,-21 1 0,-1 20 16,22 0-16,-21 1 0,0-1 0,21 0 15,-21 1-15,0-1 0,21 0 0,-21 1 16,-1-1-16,22-21 0,-21 21 0,0 1 16,0-1-16,21 0 0,-21 1 0,0-1 15,21 0-15,-22 1 0,22 20 16,0-20-16,-21-1 0,21 0 0,0 1 15,0-1-15,0 0 0,0 1 0,0-1 16,-21 0-16,21 1 0,0-22 0,0 21 16,0-21-16,0 0 0,-21 1 0,21-1 15,-21 21-15,21-21 16,0 0-16,-21 1 0,-1-1 0,22 0 16,-21-21-16,21 21 15,-21-21-15,0 0 16,21 21-1,-21-21 32,0 0-31,-1 0 0,1 0-1,0 0 1,0 0-1,0 0 1,0 0 15,-1 0-15,1 0 0,0 0 15,0 0 16,0 0-16,0 0 0,-1-21 79,22 0-64,-21 21-30,0 0-16,0 0 16,0 0 15,0 0-31,-1-21 31,1 21-31,0 0 47,21-21 47</inkml:trace>
  <inkml:trace contextRef="#ctx0" brushRef="#br0" timeOffset="137369.26">1630 10202 0,'0'0'0,"-21"0"0,21-21 15,0 0-15,0 0 16,0 0 0,0 42 15,21 0-16,-21 0-15,21 22 0,0-1 0,0 0 16,0 1-16,1-1 0,-1 21 0,0-20 16,0 20-16,0-20 0,0 20 15,22-21-15,-22 1 0,0 20 0,0-20 16,43 84 0,-43-106-16,0 21 0,0 0 0,0-20 15,-21-1-15,0 0 0,22 0 0,-22 0 16,21 0-16,-21 1 15,0-44 17,0 1-32,0 0 0,0 0 15,0 0-15,0 0 0,0-22 16,0 22-16,0 0 0,-21-21 0</inkml:trace>
  <inkml:trace contextRef="#ctx0" brushRef="#br0" timeOffset="137773.03">2244 10245 0,'0'0'0,"21"0"0,-21-43 15,0 22-15,0 0 16,-21 21 15,-1 21-31,1 0 0,0 1 16,0 20-16,0 0 0,0 1 15,-22 20-15,22-21 0,-21 22 0,-1-1 16,1 1-16,0-1 0,-1 1 0,-20-1 16,21-20-16,-1 20 0,-20 1 15,20-22-15,1 22 0,0-22 0,21 0 16,-22 1-16,22-1 15,0-21-15,-21 21 0,42-20 0,-22-1 16,1 0-16,21 0 0,21-42 47,22 0-31,-22 0-16,0-1 0,0 1 15,0 0-15,1 0 0</inkml:trace>
  <inkml:trace contextRef="#ctx0" brushRef="#br0" timeOffset="138193.54">2434 10837 0,'0'0'0,"0"-21"0,0 0 15,0 42 17,0 22-17,0-22-15,0 21 0,0-21 16,-21 43-16,21-22 0,0 0 16,-21 22-16,21-1 0,-21 1 0,21-1 15,0 1-15,-22-1 0,1 1 0,0-1 16,21 1-16,-21-1 0,21 1 15,-21-1-15,0 1 0,21-1 0,-22 1 16,1-22-16,21 1 0,0 20 0,-21-21 16,21 1-16,-21-22 0,21 21 15,-21-21-15,21 1 0,0-1 0,0 0 16,0 0-16,-21-21 0,21 21 16,0-42-1,0 0 1,21 0-16,-21 0 0,21-22 0,0 22 15,0-21-15,0-22 0,1 22 0,-1 0 16,0-22-16,21 1 0</inkml:trace>
  <inkml:trace contextRef="#ctx0" brushRef="#br0" timeOffset="138541.35">2434 11091 0,'0'0'0,"0"-21"0,0-21 0,0 21 0,0 0 15,0-1-15,0 1 0,0 0 16,21 0-16,-21 0 0,21 0 0,1-1 16,-1 1-16,0 0 0,0 0 15,21 21-15,1-21 0,-22 21 0,21 0 16,1 0-16,-1 0 0,0 0 0,-21 0 16,1 0-16,20 21 0,-21 0 15,-21 0-15,0 0 0,0 1 0,0-1 16,0 0-16,0 21 0,-21-21 0,0 1 15,-22-1-15,22 0 0,-21 0 16,0 0-16,20 0 0,-20 1 16,21-1-16,-21-21 0,20 21 0,1-21 0,0 0 15,0 0-15,21 21 16,21-21 15,0-21-15,0 21-16,1-21 0</inkml:trace>
  <inkml:trace contextRef="#ctx0" brushRef="#br0" timeOffset="139126.54">3450 10901 0,'0'0'0,"0"-21"0,0 0 16,0-1-16,0 1 0,0 0 16,0 0-16,0 0 0,0 0 15,0-1-15,0 1 0,-21 21 16,0 0-16,0 0 16,-1 0-16,1 0 0,0 21 15,0-21-15,0 22 0,-22-1 16,22 0-16,0 0 0,-21 21 0,21-20 0,-1-1 15,1 21-15,0-21 0,0 0 16,0 1-16,21 20 0,0-21 16,0 0-16,0 0 0,0 1 0,0-1 15,0 0-15,21-21 0,0 0 16,0 0-16,0 0 16,22 0-16,-22 0 0,0-21 0,0 21 15,0-21-15,22-1 0,-22 1 0,0 0 16,0-21-16,0 21 0,-21-1 15,0-20-15,22 0 0,-22 21 0,0-22 16,0 22-16,0-21 0,0 21 0,0-1 16,0 1-16,0 42 31,0 1-31,-22-22 0,22 42 0,0-21 16,0 0-16,0 22 0,-21-22 0,21 0 15,0 21-15,0-21 0,0 1 0,0 20 16,0-21-16,0 0 0,0 0 15,0 1-15,0-1 0,0 0 0,0 0 16,21-21-16,1 0 16,-1 0-16,0 0 15,0-21-15,0 0 0,0 0 16,1-1-16,-22 1 0,21 0 0,0 0 16</inkml:trace>
  <inkml:trace contextRef="#ctx0" brushRef="#br0" timeOffset="139477.25">3916 10202 0,'0'-21'16,"21"21"-16,-21 21 31,0 1-31,-21-1 0,21 0 0,-21 21 16,21 1-16,-22-1 0,1 0 15,21 1-15,-21 20 0,21-21 0,-21 1 16,0 20-16,21-20 0,0-1 0,-21 0 16,-1-21-16,22 22 0,0-22 15,0 21-15,-21-21 0,21 1 0,0-1 16,0 0-16,0 0 0,21-21 47,1-21-47,-22 0 0,21 0 0,0-1 15,0 1-15,0 0 0</inkml:trace>
  <inkml:trace contextRef="#ctx0" brushRef="#br0" timeOffset="140080.76">4276 10202 0,'0'22'47,"0"-1"-47,0 0 0,-22 0 16,22 0-16,0 22 0,0-22 0,0 21 15,-21 0-15,21 1 0,-21-1 16,21 0-16,0 1 0,-21-1 0,21 0 16,0 1-16,0-1 0,-21 0 0,21-20 15,-21 20-15,21-21 0,-22 21 16,22-20-16,0-1 0,0 0 0,-21-21 16,21 21-16,-21 0 0,21 0 15,0-42 16,0 0-31,0 0 16,0 0-16,0 0 0,0-1 16,0 1-16,21 0 0,0 0 0,-21 0 15,22 0-15,-1-22 0,0 22 16,0 0-16,0 0 0,0 0 0,1-1 16,-1 1-16,0 21 0,0-21 0,21 0 15,-20 21-15,-1 0 0,21 0 0,-21 0 16,0 0-16,1 0 0,-1 0 15,0 0-15,0 21 0,-21 0 0,0 0 16,0 1-16,0-1 0,0 21 0,0-21 16,0 0-16,0 1 0,0-1 0,0 0 15,0 21-15,-21-21 16,0-21-16,21 22 0,-21-1 0,21 0 16,-22 0-16,1-21 15,21 21-15,0-42 47,0 0-47,0 0 0,0 0 16</inkml:trace>
  <inkml:trace contextRef="#ctx0" brushRef="#br0" timeOffset="140414.62">3725 10605 0,'0'0'16,"21"0"15,1 0-31,20 0 0,-21 0 0,0 0 15,22 0-15,-22 0 16,21 0-16,0 0 0,-20-22 0,20 22 16,-21 0-16,0 0 0,0 0 0,1 0 15,-1 0-15,-42 0 47</inkml:trace>
  <inkml:trace contextRef="#ctx0" brushRef="#br0" timeOffset="141553.32">5249 10901 0,'0'0'16,"-21"0"-16,0 0 15,0 0-15,0 0 0,-1 0 16,1 0-16,0 0 16,0 0-16,42 0 62,0 0-62,0 0 16,1 0-16,20 0 0,-21 0 0,21 0 15,-20 0-15,20 0 0,0 0 0,1 0 16,-22 0-16,42 0 0,-20 0 0,-1 0 16,0 0-16,1 0 0,-1 0 15,0 0-15,1 0 0,20 0 0,-21 0 16,-20 0-16,20 0 0,0 0 0,-21 0 16,1 0-16,-1 0 0,0 0 15,0-21-15,-21 0 31,-21 21-31,0 0 16,0 0-16,-1-22 0,1 22 0,0 0 16,-21 0-16,21-21 0,-1 21 15,1 0-15,-21 0 0,21-21 0,0 21 16,-1 0-16,1 0 0,0-21 16,0 21-16,0 0 15,42 0 32,0 0-47,0 0 0,22 0 0,-22 0 16,0 0-16,21 0 0,-21 0 15,22 0-15,-22 0 0,0 0 0,0 0 16,22 21-16,-22-21 0,0 0 16,-21 21-16,0 0 15,-21 1 1,0-22-16,-1 21 0,-20 0 15,21-21-15,0 21 0,-22 0 0,22 0 16,0 1-16,0-22 0,-21 21 0,20 0 16,1 0-16,21 0 0,-21 0 0,0 1 15,21-1 1,0 0 0,0-42 30</inkml:trace>
  <inkml:trace contextRef="#ctx0" brushRef="#br0" timeOffset="153688.68">6985 11091 0,'0'22'0,"-21"-22"16,21 21-16,-21-21 15,-1 0 1,1 21-16,0-21 0,0 0 15,0 21-15,0-21 0,-1 0 16,1 0 0,0 0-16,21 21 0,-21-21 15,0 21-15,42-21 78,0-21-62,0 0-16,0 21 0,1-21 0,20 21 16,-21-21-16,21 0 0,-20 21 15,20-22-15,0 1 0,1 0 0,-1 0 16,0 0-16,1 21 0,-1-21 16,21-1-16,-20 1 0,20 0 0,1 0 15,-1 0-15,1 0 0,-1-1 16,1 1-16,-1 0 0,1 0 0,20 0 15,-20 0-15,-1-1 0,-20 1 0,20 0 16,1 0-16,-22 0 0,22 0 0,-22-1 16,0 1-16,22 0 0,-22 0 0,0 0 15,22 0-15,-22-1 0,1 1 16,-1 0-16,0 0 0,-21 0 0,22 0 16,-22-1-16,0 1 0,0 21 0,0-21 15,1 21-15,-1-21 0,-21 0 31,-21 21-15,-1 0-16,1 0 0,0 0 0,0 0 16,-21 0-16,20 0 0,-20 0 0,21 0 15,-21 0-15,-1 0 0,22 21 0,-21-21 16,-1 0-16,22 0 0,0 21 16,-21-21-16,21 0 0,-1 0 0,22 21 15,-21-21-15,42 0 47,1 0-47,-1 0 0,0-21 0,0 21 16,21 0-16,-20-21 0,20 21 15,0 0-15,-21 0 0,22 0 0,-1-21 16,-21 21-16,22 0 0,-22 0 16,0 0-16,0 0 0,0 0 0,0 0 15,-21-21-15,0 42 31,-21 0-31,0 0 0,0 0 16,0 22-16,0-22 16,21 0-16,-22 21 0,1-21 0,21 22 15,-21-22-15,21 0 0,0 0 0,0 0 16,0 1-16,0-1 0,0 0 0,0 0 16,-21-21 30,0 0-46,0 0 16</inkml:trace>
  <inkml:trace contextRef="#ctx0" brushRef="#br0" timeOffset="154608.76">6921 11261 0,'0'0'0,"-21"0"0,0 0 16,42 0 31,0 0-47,1 21 0,-1-21 15,0 21-15,0-21 0,21 21 0,-20 0 16,20 1-16,-21-22 0,21 21 16,1 0-16,-1 0 0,0 0 0,1 0 15,20 22-15,-20-22 0,20 0 0,-21 0 16,22 0-16,-1 1 0,22-1 0,-21 0 16,20 0-16,1 0 0,0 0 15,-1 1-15,-20-22 0,20 21 0,1 0 16,0-21-16,-22 21 0,1-21 15,-1 0-15,1 21 0,-1-21 0,-20 0 16,-1 0-16,0 0 0,-21 0 0,22 0 16,-22 0-16,0 0 0,0 0 15,-21-21 1,0 0-16,-21 0 16,0 21-1,0-21-15,0 21 0,-1-22 0,1 22 16,-21 0-16,21-21 0,0 21 15,-22 0-15,22 0 0,0 0 0,0 0 16,0 0-16,-1 0 0,1 0 16,42 0 15,1 0-31,-1 0 0,0 0 16,0 0-16,0 0 0,0 0 0,22 21 15,-22-21-15,0 0 0,0 0 0,0 0 16,1 22-16,-1-22 0,0 0 0,-21 21 15,0 0 1,0 0-16,-21-21 16,0 21-16,-1-21 0,1 21 15,-21 1-15,21-1 0,-22 0 0,22 0 16,-21 0-16,21 0 0,0 1 0,-22-1 16,22 0-16,0 0 0,0 0 0,0 0 15,-1 1-15,1-22 0,0 21 0,21 0 16,-21-21-16,21 21 15,-21-21-15,21 21 16,21-42 15,0 0-31,0 0 0,0 0 16</inkml:trace>
  <inkml:trace contextRef="#ctx0" brushRef="#br0" timeOffset="157892.94">9906 9991 0,'0'0'0,"21"0"0,-21-21 0,21-1 0,-21 1 0,21 0 15,1 21-15,-22-21 16,21 0-16,-21 0 0,21 21 0,-21 21 31,0 0-31,0 0 16,0 21-16,-21 1 0,0-22 15,-1 21-15,1 1 0,0-1 0,0 21 16,0-20-16,0-1 0,-22 0 0,22 22 16,0-22-16,0 1 0,0-22 0,-1 21 15,22-21-15,0 0 0,-21 1 0,21-1 16,21-42 0,1-1-1,-1 1-15,0-21 0,0 21 16,0-43-16,0 22 0,1 0 0,20-22 15,-21 22-15,0-22 0,0 1 0,1 20 16,-22-20-16,21 21 0,0-22 16,-21 22-16,0 21 0,21-22 0,0 22 15,-21 0-15,21 0 0,1 21 16,-1 21-16,0 0 0,-21 0 16,21 0-16,-21 22 0,21-1 15,-21 0-15,0 1 0,0-1 0,21 22 16,-21-22-16,0 0 0,0 1 15,0-1-15,22 0 0,-22 1 0,0-1 16,0-21-16,0 21 0,0-20 0,0-1 16,0 0-16,0 0 0,0-42 47,0 0-47,-22 0 0,1-1 0,0 1 15,0 0-15</inkml:trace>
  <inkml:trace contextRef="#ctx0" brushRef="#br0" timeOffset="158040.85">9842 10266 0,'0'0'0,"-21"0"0,0 0 16,42 0 15,0 0-31,1 0 0,20 0 16,0-21-16,1 21 0,-1 0 0,21 0 15,-20-21-15,20-1 0,-20 22 0,-1-21 16,0 0-16,1 0 0,-1 21 0</inkml:trace>
  <inkml:trace contextRef="#ctx0" brushRef="#br0" timeOffset="158536.57">10668 9737 0,'0'0'0,"0"-21"0,-21-43 16,0 43-16,21 0 15,-22 21-15,22-21 0,-21 21 16,21 21-1,0 0-15,0 21 0,0-21 16,0 22-16,0-1 0,0 0 0,0 1 16,0-1-16,0 0 0,0 1 0,0-1 15,0 0-15,0 1 0,-21-1 0,21 0 16,0 1-16,-21-22 0,21 21 16,-21-21-16,21 1 0,0-1 0,0 0 15,0 0-15,-21-21 0,21-21 31,0-21-15,0 20-16,0 1 0,21-21 0,0 21 16,0 0-16,0-1 0,0-20 15,22 21-15,-22 0 0,0 0 0,21 21 16,-20-22-16,20 22 0,0 0 0,-21 0 16,22 0-16,-1 0 0,-21 0 0,0 0 15,1 22-15,-1-1 0,-21 0 0,0 0 16,0 0-16,0 0 0,-21 1 0,-1 20 15,1-21-15,-21 21 0,21-20 16,-22 20-16,1-21 0,0 0 0,21 0 16,-22 1-16,22-1 0,0-21 0,0 0 15,0 21-15,21-42 32,0 0-32,21-1 0,0 1 15,0 21-15,-21-21 0,21 0 16,0 0-16,1 21 0</inkml:trace>
  <inkml:trace contextRef="#ctx0" brushRef="#br0" timeOffset="158973.32">11493 10033 0,'0'0'0,"22"-42"15,-22 21-15,0-1 16,-22 22 0,1 0-16,0 22 15,0-22-15,0 21 0,-22 0 16,22 0-16,0-21 0,21 21 0,-21 0 16,21 1-16,-21-1 0,21 0 15,0 0-15,21-21 16,0 21-16,0-21 0,0 0 0,1 0 15,-1 21-15,0-21 0,0 22 16,0-22-16,0 0 0,1 21 0,-1 0 16,0-21-16,-21 21 15,0 0-15,0 0 16,-21 1-16,0-22 0,-1 21 16,-20 0-16,0-21 0,-1 21 0,1-21 15,0 21-15,-1-21 0,22 0 0,-21 21 16,0-21-16,20 0 0,1 0 0,0 0 15,0 0-15,21-21 16,0 0 0,21 0-16,0 0 0,0 0 15,22-1-15</inkml:trace>
  <inkml:trace contextRef="#ctx0" brushRef="#br0" timeOffset="161045.35">11620 10308 0,'0'0'0,"0"21"15,22-21 16,-1-21-31,0 21 16,0-21-16,0 0 0,0 21 0,1-21 16,-1 0-16,21-1 0,-21-20 0,0 21 15,22-21-15,-22 20 0,0-20 16,0-21-16,0 20 0,1 1 0,-1 0 16,0-1-16,-21 1 0,0 0 15,21-1-15,-21 22 0,0-21 0,0 21 16,0-1-16,0 1 15,0 42 1,-21 1-16,21-1 0,-21 0 0,0 0 16,21 21-16,-22 1 0,1-22 15,21 21-15,-21 1 0,0-1 0,0 0 16,0 1-16,21-1 0,0 0 0,-22 1 16,1-1-16,21-21 0,0 21 0,0-20 15,0 20-15,0-21 0,0 0 16,21 0-16,1 1 0,-1-1 0,0-21 15,0 0-15,0 0 0,22 0 16,-22 0-16,21 0 0,0 0 0,-20 0 16,20-21-16,0-1 0,-21 1 0,22 0 15,-22 0-15,0 0 0,0-22 0,0 22 16,1 0-16,-1 0 0,-21 0 0,0 0 16,0-1-16,0 1 0,21 21 0,-21-21 15,0 42 16,0 0-31,-21-21 0,21 22 16,-21-1-16,21 0 0,0 0 16,0 0-16,0 0 0,0 1 0,0-1 15,0 0-15,0 0 0,0 0 0,0 0 16,0 1-16,0-1 0,21 0 0,0 0 16,0-21-16,0 0 0,0 0 15,1 0-15,-1 0 0,21 0 0,-21 0 16,0-21-16,1 21 0,-1-21 0,0 0 15,0-1-15,0 1 0,0 0 16,1-21-16,-22 21 0,21-1 16,-21-20-16,0 21 0,0-21 0,0 20 0,0 1 15,0 0-15,-21 0 0,-1 0 16,1 0-16,0 21 0,0 0 0,0 0 16,0 0-16,-1 0 0,-20 0 0,21 0 15,0 21-15,0-21 0,-22 21 0,22 0 16,0 0-16,0 0 0,21 22 0,0-22 15,0 0-15,0 0 0,0 0 16,0 1-16,0-1 0,0 0 0,21 0 16,-21 0-16,21 0 0,0 1 0,22-22 15,-22 0-15,0 21 0,0-21 0,21 0 16,1 0-16,-22 0 0,21 0 0,-21-21 16,22-1-16,-22 1 0,21 21 0,-21-21 15,1 0-15,-1 0 0,0 0 0,21-22 16,-42 22-16,21 0 0,1 0 15,-1 0-15,-21-1 0,21 1 0,-21 0 16,0 42 15,0 0-31,0 1 16,-21-1-16,21 0 0,-21 0 0,21 0 16,0 0-16,0 1 0,0-1 0,0 0 15,0 0-15,0 0 0,0 0 16,21-21-16,0 22 0,0-22 15,0 0-15,0 0 16,1 0-16,-1 0 0,0-22 16,0 1-16,0 0 0,0 21 0,1-42 15,-1 21-15,0-1 0,0 1 0,-21 0 16,21 0-16,-21 0 0,21 0 0,-21-1 16,0 1-16,0 0 15,22 21-15,-22 21 16,0 0-1,0 1-15,0-1 16,0 0-16,0 0 0,0 0 0,0 0 16,0 1-16,0-1 0,0 0 15,21 0-15,0 0 16,0-21-16,0 0 0,0 0 0,1 0 16,-1 21-16,0-21 0,21 0 0,-21 0 15,1 0-15,-1-21 0,0 21 0,0-21 16,0 0-16,0 0 0,1 0 0,-1-1 15,0 1-15,0-21 0,-21 0 0,21-1 16,0 1-16,-21 0 0,0-22 0,0 1 16,22-1-16,-22 22 0,0-22 0,21 22 15,-21-22-15,0 43 0,0-21 0,0 21 16,0 0-16,0-1 0,0 1 16,0 42-1,0 1 1,0-1-16,0 0 0,0 21 0,0 1 15,0-1-15,-21 0 0,21 1 0,0 20 16,-22-21-16,22 1 0,0-1 0,0 0 16,0 1-16,0-1 0,0-21 0,0 22 15,0-22-15,0 21 0,0-21 0,0 0 16,0 1-16,0-1 0,22 0 0,-1-21 16,0 21-16,0-21 0,0 0 15,0 0-15,1 0 0,-1 0 0,0 0 16,21 0-16,-21 0 0,1 0 0,-1-21 15,0 0-15,21 21 0,-21-21 16,1-1-16,-1 1 0,0-21 0,0 21 16,0 0-16,-21-22 0,0 22 0,0 0 15,21 0-15,-21 0 0,0-1 16,-21 22 0,0 0-16,21 22 0,-21-22 15,21 21-15,-21 0 0,0 0 0,21 0 16,0 0-16,0 1 0,0-1 0,0 0 15,0 0-15,0 0 0,0 0 0,0 1 16,0-1-16,0 0 0,21-21 16,0 0-16,0 21 0,0-21 0,0 0 15,1 0-15,-1 0 0,0 0 16,0 0-16,21 0 0,-20-21 0,-1 21 16,0-21-16,0 0 0,0 21 0,0-22 15,1 22-15,-1-21 0,-21 0 0,0 0 16,0 0-16,0 0 0,0-1 15</inkml:trace>
  <inkml:trace contextRef="#ctx0" brushRef="#br0" timeOffset="161329.18">13928 9821 0,'0'0'0,"-22"0"16,-20 0-16,21 0 15,63 0 1,-21 0-16,1-21 0,20 21 0,0 0 16,22 0-16,-22 0 0,0 0 0,22 0 15,-1 0-15,-20 0 0,-1 0 0,0 0 16,1 0-16,-1 0 0,-21 0 16,0 0-16,1 0 0,-1 0 15</inkml:trace>
  <inkml:trace contextRef="#ctx0" brushRef="#br0" timeOffset="162077.03">10520 11536 0,'0'0'15,"-21"-21"-15,21 0 0,0-1 16,0 1-16,0 0 0,-22 21 16,22-21-16,0 42 31,0 21-31,0-20 0,0 20 15,-21 0-15,21 1 0,0-1 0,-21 0 16,21 22-16,0-22 0,0 22 0,-21-22 16,21 21-16,-21-20 0,21 20 0,-21-20 15,21-1-15,0 0 0,0-21 16,0 22-16,0-22 0,-22 0 16,22 0-16,0 0 0,0-42 31,0 0-31,0 0 15,0 0-15,0 0 0,0-22 16,0 1-16,22 0 0,-22-1 0,21 1 16</inkml:trace>
  <inkml:trace contextRef="#ctx0" brushRef="#br0" timeOffset="164508.53">10350 11684 0,'0'0'0,"0"-21"0,-21 21 0,21-21 15,0 0-15,0-1 16,0 1-16,0 0 0,21 21 15,1-21-15,-1 0 0,21 0 0,-21 21 16,22-22-16,-22 1 0,21 21 0,0-21 16,1 21-16,-1 0 0,22 0 15,-22 0-15,0 21 0,1 0 0,-22 1 16,0-1-16,0 0 0,-21 21 0,0-21 16,-21 22-16,0-22 0,-22 21 0,1-21 15,0 22-15,-1-22 0,1 0 0,0 21 16,-1-20-16,1-1 0,21 0 15,-21-21-15,20 21 0,1-21 16,21-21 0,0 0-16,0 0 15,0-1-15,0 1 0,21 21 16,-21-21-16,22 21 16,-1 21-1,-21 0-15,0 1 0,21-1 0,0 0 16,-21 0-16,0 0 0,21 22 0,-21-22 15,21 0-15,1 21 0,-22-21 0,21 22 16,0-22-16,-21 21 0,21-21 0,0 1 16,-21-1-16,21 0 15,1 0-15,-1 0 0,0 0 0,0-21 16,0 0-16,22 22 0,-22-22 0,21 0 16,-21 0-16,22 0 0,-1-22 0,-21 1 15,21 21-15,1-21 0,-22 0 0,0-21 16,21 20-16,-20 1 0,-1-21 0,-21 0 15,21 20-15,-21-20 0,21 0 16,-21 21-16,0-22 0,0 22 0,0 0 16,0 0-16,-21 21 15,0 0-15,0 21 16,-1 0-16,1 0 0,21 22 0,0-22 16,-21 0-16,21 21 0,-21 1 15,21-22-15,0 21 0,0-21 16,0 0-16,0 22 0,0-22 0,21 0 15,0 0-15,0 0 0,1-21 16,20 0-16,-21 0 0,0 0 0,0 0 16,22 0-16,-22 0 0,21 0 0,-21-21 15,22 0-15,-22 21 0,21-42 16,-21 21-16,1-1 0,-1-20 0,0 0 16,0-1-16,0 1 0,0 0 0,1-1 15,-22-20-15,0 21 0,21-1 0,-21 1 16,0 0-16,21 20 0,-21-20 0,0 21 15,0 0-15,0 42 32,0 0-17,0 0-15,0 0 0,0 22 0,-21-22 16,21 21-16,-21 1 0,21-1 0,0 0 16,0 1-16,0-1 0,0 0 0,0 1 15,0-1-15,0 0 0,0-21 0,0 22 16,0-22-16,21 0 0,0 0 0,0 0 15,0 1-15,0-22 0,1 21 16,20-21-16,-21 0 0,21 0 0,1 0 16,-1 0-16,-21 0 0,22 0 0,-1-21 15,-21-1-15,21 22 0,-20-21 16,-1 0-16,0-21 0,0 21 0,0-1 16,0 1-16,-21-21 0,22 21 0,-22-22 15,0 22-15,0-21 0,0 21 16,0 0-16,0-1 0,0 1 0,-22 21 15,1 0-15,0 0 0,0 0 16,0 0-16,0 0 0,-1 21 0,1 1 16,-21-1-16,21 0 0,0 21 0,-1-21 15,1 22-15,0-22 0,21 21 16,0-21-16,0 1 0,0 20 0,0-21 16,0 0-16,0 0 0,0 1 15,0-1-15,21-21 0,0 0 16,1 0-16,-1 0 0,0 0 0,0 0 15,0 0-15,0-21 0,22 21 0,-22-22 16,0 1-16,0 0 0,0-21 0,-21 21 16,22-1-16,-1-20 0,-21 0 0,21 21 15,-21-1-15,0-20 0,0 21 16,0 0-16,0 42 31,0 0-31,0 0 0,-21 0 16,21 1-16,0-1 0,0 21 15,0-21-15,0 0 0,0 1 0,0-1 16,0 21-16,0-21 0,0 0 16,21-21-16,-21 22 0,21-1 0,0-21 15,0 21-15,1-21 0,-1 0 0,21 0 16,-21 0-16,22 0 0,-22 0 0,21 0 16,0-21-16,-20 0 0,20 21 0,0-22 15,-21-20-15,1 21 0,20-21 0,-21-1 16,0 1-16,0 0 0,1-22 0,-1 22 15,0-22-15,0 1 0,-21-1 16,0 1-16,0 20 0,21-20 0,-21 21 16,0 20-16,0-20 0,0 21 15,0 0-15,0 0 0,-21 42 16,0 0 0,21 0-16,-21 0 0,0 22 0,-1-22 15,22 21-15,0 0 0,0 1 16,-21-1-16,21 22 0,-21-22 0,21 0 15,0 1-15,0-1 0,0 0 0,0 1 16,0-1-16,0-21 0,0 21 0,0-20 16,0-1-16,0 21 0,0-21 15,21 0-15,0-21 0,1 0 0,-1 0 16,0 0-16,21 0 0,-21 0 0,22 0 16,-22 0-16,21-21 0,-21 21 15,22-21-15,-22 0 0,0 0 16,0 0-16,0-22 0,1 22 0,-1-21 15,-21 21-15,0-1 0,0-20 0,0 21 16,21 21-16,-21-21 0,0 0 0,0 42 31,0 0-31,-21 0 16,21 0-16,0 0 0,0 22 0,0-22 16,0 0-16,-21 0 0,21 0 0,0 1 15,0-1-15,0 0 0,0 0 0,0 0 16,0 0-16,21-21 0,-21 22 15,21-22-15,0 0 0,0 0 0,0 0 16,1 0-16,-1 0 0,0 0 16,0 0-16,0-22 0,22 1 0,-22 0 15,0 0-15,0 0 0,0 0 0,0-22 16,1 22-16,-22-21 0,21 21 0,0-22 16,-21 22-16,0 0 0,0 0 0,21 21 15,-21 21 1,0 0-1,0 0-15,0 0 0,0 1 16,0 20-16,0-21 0,0 0 0,0 0 16,0 1-16,0-1 0,0 0 15,0 0-15,0 0 0,0 0 16,21-21-16,0 0 16,1 0-16,-1 0 15,0 0-15,0 0 0,-21-21 0,21 0 16,0 0-16,1 0 0,-1 0 15,0-22-15,0 22 0,0 0 0,0-21 16,1 20-16,-1 1 0,0 0 0,-21 0 16,21 0-16,0 21 0,-21 21 31,0 0-31,0 0 16,0 0-16,0 1 15,0-1-15,0 0 0,0 0 0,0 0 16,0 0-16,0 1 0,0-1 15,0 0-15,0 0 0,21-21 0,1 21 16,-1-21-16,0 0 0,0 21 0,21-21 16,1 0-16,-22 0 0,21 0 0,1 0 15,-22 0-15,21 0 0,0-21 16,-20 0-16,-1 21 0,21-21 0,-21 0 16,0 0-16,1-22 0,-1 22 15,0-21-15,0-1 0,-21 22 0,0-21 16,21 21-16,-21-22 0,0 22 0,0 0 0,0 0 15,-21 21 1,0 0-16,21 21 0,-21-21 16,0 21-16,21 22 0,-22-22 0,22 0 15,0 21-15,0-21 0,0 1 16,0 20-16,0-21 0,0 0 0,0 0 16,0 1-16,0-1 0,0 0 0,22 0 15,-1-21-15,0 21 0,0-21 16,21 0-16,-20 0 0,20 0 0,-21 0 15,21 0-15,1-21 0,-22 0 0,21 0 16,-21 21-16,1-21 0,20-1 16,-21 22-16,0-21 0,-21 0 0,0 0 15,0 0-15,0 0 16,0-1-16,0 1 0,0 0 0,-21 0 16,0 0-16,0 0 0</inkml:trace>
  <inkml:trace contextRef="#ctx0" brushRef="#br0" timeOffset="164773.38">14309 11494 0,'0'0'0,"-22"0"16,22-22-1,0 44 64,-21-22-64,0 0-15,0 0 0</inkml:trace>
  <inkml:trace contextRef="#ctx0" brushRef="#br0" timeOffset="165078.25">12890 11726 0,'0'0'0,"0"22"0,-21-22 0,42 0 15,1 0 1,-1 0-16,0 0 0,0-22 0,21 22 16,-20-21-16,20 21 0,0 0 0,1-21 15,-1 21-15,0 0 0,-21 0 16,22 0-16,-22 0 0,0 0 0,-21-21 16,21 21-16,0 0 15,-42 0 32,0 0-47</inkml:trace>
  <inkml:trace contextRef="#ctx0" brushRef="#br0" timeOffset="174411.29">15748 9483 0,'0'-21'32,"21"21"-32,-21-22 31,21 22-31,0 0 15,-21-21-15,22 21 16,-22-21-16,21 21 16,0-21-16,0 21 15,0-21-15,0 21 16,-21-21-16,22 21 16,-22-22-1,-22 22 32,1 0-47,0 0 16,0 0-16,0 0 0,0 22 15,-1-1-15,1-21 0,0 21 0,0 0 16,0 0-16,0 0 0,-1 22 0,1-22 16,0 0-16,0 21 0,0 1 0,0-1 15,-1-21-15,1 22 16,0-1-16,0 0 0,21 1 0,-21-1 15,21-21-15,-21 21 0,21 1 0,0-22 16,0 21-16,0-21 0,0 22 0,0-22 16,0 21-16,0-21 0,0 1 0,0-1 15,0 0-15,21 0 0,0 0 0,0 0 16,0 1-16,0-1 0,1 0 0,-1-21 16,0 21-16,0-21 0,21 0 15,-20 0-15,-1 21 0,0-21 0,0 0 16,0 0-16,0 0 0,1 0 15,-1 0-15,0 0 47,-21-21-15,0 0-1</inkml:trace>
  <inkml:trace contextRef="#ctx0" brushRef="#br0" timeOffset="180245.06">16658 9567 0,'0'-21'15,"21"21"-15,-21-21 16,0 0 0,0 0-1,0 0 16,-21 42 32,21 0-63,-21 0 0,0 0 16,21 0-16,-21 1 0,-1-1 0,1 21 15,0-21-15,21 22 0,-21-22 16,0 21-16,0 0 0,-1-20 0,1 20 15,0-21-15,0 21 0,0-20 0,0 20 16,21-21-16,-22 0 0,1 0 16,0 1-16,21-1 0,-21 0 0,0-21 15,21 21-15,0 0 0,-21-21 0,21 21 16,-22-21-16,22 22 16,0-44 15,22 1-31,-1 0 15,0 21-15,0-21 0,0 0 0,0-22 16,22 22-16,-22 0 0,0-21 0,21 21 16,-20-22-16,-1 22 0,21-21 0,-21-1 15,22 22-15,-22-21 0,0 21 16,0 0-16,0-22 0,0 22 0,-21 0 16,0 0-16,22 0 0,-22-1 15,21 22-15,-21-21 0,0 0 0,0 0 16,0 0 15,0 42-15,-21 0-16,-1 0 15,1 0-15,0 22 0,0-22 16,21 0-16,-21 0 0,0 22 16,-1-22-16,22 0 0,-21 0 15,0 0-15,21 0 0,-21 1 0,21-1 0,0 0 16,-21 0-16,0 0 15,21 0 1,0-42 15,0 0-31,0 0 16,0 0-16,21 0 0</inkml:trace>
  <inkml:trace contextRef="#ctx0" brushRef="#br0" timeOffset="180860.82">17145 9292 0,'0'0'0,"0"-21"0,0 0 16,21 21 46,0 0-46,0 21-16,1-21 0,-22 21 0,21-21 15,0 21-15,0 1 0,0-1 0,0 0 16,1 0-16,-22 0 0,0 0 0,21 22 16,-21-22-16,0 21 0,0-21 15,0 22-15,0-22 0,0 21 0,0 1 16,0-22-16,0 21 0,-21-21 16,-1 22-16,22-22 0,0 0 0,-21 21 15,0-21-15,21 1 0,-21-1 0,21 21 16,-21-21-16,0 0 0,21 1 0,-22-1 15,1 0-15,21 0 0,-21 0 16,0 0-16,21 1 0,-21-1 16,0 0-1,21-42 110,21 21-109,-21-21-16</inkml:trace>
  <inkml:trace contextRef="#ctx0" brushRef="#br0" timeOffset="193857.31">16446 11240 0,'22'-22'16,"-1"1"-1,0 21-15,-21-21 16,21 21-16,0-21 15,0 0-15,1 0 16,-1 21-16,-21-22 16,21 22-16,-21-21 15,21 21-15,-21-21 16,0 0 0,-21 21 30,0 0-46,0 21 0,-1-21 16,1 21-16,0-21 0,21 21 0,-42 1 16,21 20-16,-1-21 0,1 0 0,0 22 15,0-22-15,-21 21 16,20 0-16,1 1 0,-21-22 0,21 21 0,0 1 16,-1-1-16,1-21 0,0 21 0,0 1 15,0-1-15,21-21 0,-21 22 16,21-1-16,0 0 0,0 1 0,0-22 15,0 21-15,0 0 0,0 1 0,0-1 16,0 0-16,0-20 0,0 20 0,21 0 16,0-21-16,0 1 0,0 20 0,0-21 15,1 0-15,-1 0 0,0-21 0,0 22 16,0-1-16,0 0 0,1-21 16,-1 21-16,0-21 0,21 0 0,-21 21 15,1-21-15,-1 0 0,0 0 16,0 0-16,0 0 0,0 0 15,1 0 1,-1 0-16,0 0 31,0-21-31,-21 0 16</inkml:trace>
  <inkml:trace contextRef="#ctx0" brushRef="#br0" timeOffset="203281.14">17208 11578 0,'0'0'0,"22"0"0,-1-21 15,-21 0-15,21 21 16,-21-21-16,21 21 0,-21-21 0,0-1 16,21 1-16,0 0 15,-21 0 1,0 0-16,0 0 16,0-1-16,0 44 46,0-1-46,-21 0 16,0 0-16,0 0 0,0 0 0,21 22 16,-21-22-16,-22 21 0,22-21 0,0 22 15,0-22-15,0 21 0,-1 1 0,1-1 16,0-21-16,0 21 0,0 1 0,0-1 16,-1-21-16,1 22 15,21-22-15,0 21 0,0-21 0,-21 0 16,21 1-16,-21-1 0,21 0 0,0 0 15,0 0-15,0 0 16,0-42 31,0 0-47,0 0 16,21 0-16,0 0 0,0-1 15,-21 1-15,22 0 0,-1 0 0,0 21 16</inkml:trace>
  <inkml:trace contextRef="#ctx0" brushRef="#br0" timeOffset="203728.88">17653 11472 0,'42'-21'16,"-84"42"-16,84-63 0,-21 42 15,-21-21-15,0 0 16,-21 21 15,21 21-31,-21 0 16,0 0-16,0 0 0,0 1 0,21-1 15,-22 21-15,1-21 0,0 22 16,0-22-16,0 21 0,0 0 0,-1 1 16,-20-22-16,21 21 0,0 1 0,0-1 15,-1 0-15,1-21 0,21 22 0,-21-22 16,21 0-16,-21 0 0,21 0 16,0 1-16,0-1 0,0 0 0,-21 0 15,21-42 32,21 21-31,-21-21-16,21 0 0,0-1 0,-21 1 15,21 0-15,1 0 0,-1-21 0</inkml:trace>
  <inkml:trace contextRef="#ctx0" brushRef="#br0" timeOffset="204296.55">17780 10943 0,'21'0'16,"0"0"-16,0 0 16,1 0-16,-1 0 15,0 21-15,0-21 0,0 22 16,0-1-16,1 0 0,-22 0 0,21 0 15,0 22-15,0-1 0,-21 0 0,0 1 16,21-1-16,-21 21 0,0-20 16,0 20-16,0-20 0,0-1 0,0 21 15,0-20-15,0-1 0,0 0 0,0 1 16,-21 20-16,0-20 0,0-1 0,0 0 16,-1-21-16,1 22 0,0-1 15,-21 0-15,21-20 0,-22 20 0,22-21 16,-21 21-16,21-20 0,-22-1 15,22 0-15,-21 0 0,21 0 0,-1 0 16,1 1-16,0-1 0,0-21 0,0 21 16,0-21-16,21 21 0,-22-21 15,1 21-15,21 0 16,-21-21 0,21-21 30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2T09:47:52.14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2434 995 0,'0'0'0,"21"0"15,-21-21 1,21 21-16,1-21 15,-22-1-15,0 1 16,21 0 0,-21 0-16,0 0 0,0 0 0,0-1 15,0 1-15,0 0 0,0 0 16,0 0-16,0 0 0,0-1 0,0 1 16,0 0-16,0 0 0,0 0 15,0 0-15,0-1 0,0 1 16,0 0-1,0 42 17,0 0-17,0 1-15,0-1 0,0 0 0,0 21 16,0 22-16,-21-22 0,-1 22 16,1-1-16,0 22 0,0-22 0,-21 1 15,20-1-15,1 1 0,-21-1 16,21 1-16,0-1 0,-22 1 0,22-1 15,0 1-15,0-1 0,0 1 0,-1-22 16,22 22-16,-21-22 0,21 0 16,-21-21-16,21 1 0,0-1 0,0 0 15,0 0-15,0-42 32,0 0-32,21 0 15,-21-22-15,21 22 0,1-21 16,-22-22-16,21 22 0,0-22 0,0 22 15,-21-21-15,21-1 0,0 1 0,1-1 16,-1 1-16,21-22 0,-21 21 16,0-20-16,22-1 0,-22 22 0,0-22 15,21 21-15,-20 1 0,-1-1 16,0 1-16,0 21 0,0-1 0,0 22 16,1-21-16,-22 21 15,0-1-15,21 22 16,0 0-16,-21 22 0,0-1 15,0 21-15,21-21 0,-21 22 16,21-1-16,-21 21 0,0 1 0,0-1 16,0 1-16,0-1 0,0 22 15,0-21-15,0-1 0,0 1 0,0-22 16,0 21-16,0-20 0,0 20 16,-21-20-16,0-1 0,0 0 0,21 1 15,-21-1-15,21 0 0,-22 1 0,22-22 16,-21 0-16,21 21 0,0-21 15,0 1-15,0-1 16,0 0 0,0-42-1,0 0 1,0-1-16,0 1 0,-21 0 16,0 0-16,21 0 0</inkml:trace>
  <inkml:trace contextRef="#ctx0" brushRef="#br0" timeOffset="1342.7">2117 1715 0,'-22'21'0,"44"-42"0,-65 42 15,43 0-15,-21-21 16,42 0 15,0-21-31,22 0 0,-22-1 0,42 1 16,-20 0-16,-1 0 0,22-21 15,-22 20-15,21 1 0,-20 0 0,-1 0 16,0 0-16,1 0 0,-1-1 0,0 1 16,-20 0-16,-1 0 0,21 21 15,-21-21-15,0 0 0,1 21 16,-22-22-16,21 22 0,-21 22 47,0-1-47,0 0 0,0 0 0,0 0 15,0 0-15,0 1 0,0 20 16,-21-21-16,21 21 0,0 1 0,-22-22 16,22 21-16,0-21 0,0 22 15,0-22-15,0 0 0,0 0 0,0 0 16,0 1-16,22-22 0,-1 0 16,0 0-16,0 0 0,0 0 15,0 0-15,1-22 0,-1 1 0,0 0 16,0 0-16,0 0 0,0 0 0,1-22 15,20 22-15,-21-21 16,0 21-16,0-22 0,-21 22 0,22 0 0,-1 0 16,-21 0-16,0-1 0,0 1 15,0 0-15,21 21 0,-21-21 16,0 42 15,-21 0-31,21 0 0,-21 1 16,21-1-16,-22 21 0,22-21 0,-21 0 15,21 1-15,0-1 0,0 21 16,0-21-16,0 0 0,0 1 16,0-1-16,21-21 15,1 0-15,-1 0 0,0 0 16,0 0-16,0 0 0,0-21 0,22-1 16,-22 1-16,21 0 0,-21 0 0,1 0 15,20 0-15,-21-1 0,0-20 16,0 21-16,1-21 0,-1-1 0,0 1 15,0 0-15,-21-1 0,21 1 0,-21 0 16,21-22-16,-21 1 0,0-1 16,0 22-16,22-22 0,-22 22 0,21-22 15,-21 22-15,0 0 0,0-1 16,0 22-16,0-21 0,0 21 0,0-22 16,0 22-16,0 0 0,0 0 15,0 0 1,0 42-1,0 0-15,0 21 0,0-20 0,-21 20 16,21 0-16,-22 1 0,1 20 16,21-21-16,-21 22 0,0-1 0,21 1 15,-21-1-15,0-20 0,-1 20 16,22 1-16,-21-22 0,21 0 0,-21 22 16,21-22-16,0 1 0,0-1 0,0 0 15,0-21-15,0 22 0,0-1 16,21-21-16,-21 0 0,21 1 0,1-1 15,20-21-15,-21 0 0,0 0 16,22 0-16,-22 0 0,21 0 16,-21-21-16,0 21 0,22-22 0,-22 1 15,21 0-15,-21-21 0,1 21 0,-1-1 16,0 1-16,0 0 0,0 0 16,0-21-16,-21 20 0,22 1 15,-22 0-15,0 0 0,21 21 0,-21-21 16,-21 42 15,21 0-31,-22-21 0,22 21 16,-21 0-16,21 1 0,0-1 0,0 0 15,0 0-15,0 0 16,0 22-16,0-22 0,0 0 0,0 0 16,0 0-16,0 0 0,0 1 15,21-22-15,1 0 0,-1 0 16,0 0-16,0 0 0,0 0 15,0 0-15,1-22 0,-1 22 0,0-21 16,0 0-16,0 0 0,0 0 16,-21 0-16,22-22 0,-22 22 0,0 0 15,0 0-15,0 0 0,0-1 0,0 1 16,0 0-16,-22 21 16,1-21-16,0 21 0,0 0 0,0 0 15,0 0-15,-1 0 16,1 0-16,0 0 0,0 21 15,0-21-15,0 0 16,21 21-16,-22-21 16,1 0-1</inkml:trace>
  <inkml:trace contextRef="#ctx0" brushRef="#br0" timeOffset="1627.53">3768 1270 0,'0'0'0,"21"0"47,0 0-47,0 0 0,0 0 0,22-21 15,-22 21-15,21-21 0,-21 21 16,22 0-16,-22 0 0,21-21 0,-21 21 15,0 0-15,1 0 0,-1 0 16,-42 0 47,-1 0-63</inkml:trace>
  <inkml:trace contextRef="#ctx0" brushRef="#br0" timeOffset="2483.07">4551 1312 0,'0'22'31,"0"-1"-31,0 0 16,0 0-16,0 0 0,0 0 15,0 1-15,0-1 0,0 0 0,-21 0 16,-1 0-16,22 0 0,0 1 16,-21-1-16,0-21 0,21 21 15,-21 0-15,21 0 16,0-42 15,0 0-31,0 0 0,21 0 16,0-1-16,0 1 0,-21 0 15,22 0-15,-22-21 0,21 20 16,0 1-16,0 0 0,0 21 0,-21-21 16,21 0-16,1 0 0,-1 21 15,0 0-15,0-22 0,0 22 0,0 0 16,1 0-16,-1 0 0,0 0 16,0 22-16,0-1 0,-21 0 15,21 0-15,-21 0 0,0 0 16,0 1-16,0-1 0,0 0 0,0 0 15,0 0-15,0 0 0,0 1 0,0-1 16,0 0-16,0 0 16,-21-21-16,0 0 15,21-21 1,0 0-16,0 0 16,0-1-16,0 1 15,0 0-15,0 0 0,0 0 16,21 0-16,-21-1 0,21-20 0,1 21 15,-1 0-15,0 0 0,0-1 16,0 1-16,0 0 0,1 0 0,-1 21 16,0 0-16,0 0 0,0 0 0,0 0 15,1 21-15,-1 0 0,-21 0 16,21 1-16,-21-1 0,0 0 16,0 0-16,0 0 0,0 22 0,0-22 15,0 0-15,0 21 0,0-21 0,0 1 16,0-1-16,0 0 0,0 0 15,-21 0-15,21 0 0,-21-21 16,21 22-16,21-44 47,0 1-47,-21 0 0</inkml:trace>
  <inkml:trace contextRef="#ctx0" brushRef="#br0" timeOffset="2983.22">5630 1376 0,'0'0'0,"0"-21"0,0 0 15,0-1 1,-21 22-16,0 0 0,0 0 16,0 0-16,-1 0 0,1 22 15,0-22-15,0 21 0,0 0 16,0 0-16,-1 0 0,1 0 15,0 1-15,0-1 0,21 21 0,0-21 16,-21 0-16,21 22 0,0-22 0,0 0 16,0 0-16,0 0 0,0 1 15,21-22-15,0 0 16,0 0-16,0 0 0,1 0 16,-1-22-16,0 22 0,0-21 15,0 0-15,0 0 0,1 0 0,-1 0 16,0-1-16,-21-20 0,0 21 15,21 0-15,-21 0 0,21-22 0,-21 22 16,0 0-16,0 0 0,0 0 16,0-1-16,0 44 31,0-1-31,0 0 16,-21 0-16,21 0 0,0 0 0,0 1 15,-21 20-15,21-21 0,0 21 0,0-20 16,0-1-16,0 21 0,0-21 15,0 0-15,0 1 0,0-1 16,21 0-16,-21 0 0,21-21 0,0 0 16,1 0-16,-1 0 15,0 0-15,-21-21 0,21 0 16,0 21-16,0-21 0</inkml:trace>
  <inkml:trace contextRef="#ctx0" brushRef="#br0" timeOffset="3331.02">6181 466 0,'0'21'0,"0"0"16,0 0-16,-22 0 0,22 22 0,-21-1 15,0 0-15,21 1 0,0 20 0,-21 1 16,0-1-16,21 1 0,-21-1 16,-1 1-16,1-1 0,21 1 0,-21-1 15,0-20-15,0 20 0,21-21 0,0 1 16,0-1-16,-21 0 0,21 1 0,0-22 16,0 21-16,0-21 15,0 1-15,0-1 0,0 0 0,0 0 16,21-21-1,0 0-15,0 0 0,-21-21 16,21 21-16,0-21 0,-21-22 16,22 22-16,-1 0 0,-21-21 0,21 21 15</inkml:trace>
  <inkml:trace contextRef="#ctx0" brushRef="#br0" timeOffset="3711.8">6181 1439 0,'0'22'16,"0"-1"-16,0 0 0,0 0 15,0 0 1,0 0-16,21-21 16,0 0-16,0 0 15,0 0-15,0 0 0,1 0 16,-1-21-16,0 21 16,-21-21-16,21 0 0,0 21 0,-21-21 15,21 0-15,-21-1 0,0 1 16,0 0-16,0 0 0,0 0 15,-21 21-15,0 0 16,0 0-16,0 0 0,0 0 16,21 21-16,-22 0 0,22 0 0,-21 0 15,0 1-15,21-1 0,0 0 16,0 21-16,0-21 0,0 1 16,0 20-16,0-21 0,0 0 0,0 0 15,21 1-15,0-1 0,1 0 16,-1-21-16,0 21 0,0-21 15,0 0-15,0 0 0,1 0 0,-1 0 16,0 0-16,0-21 0,0 0 0,0 21 16,1-21-16,-22-1 0,21 1 0,0 0 15,-21 0-15</inkml:trace>
  <inkml:trace contextRef="#ctx0" brushRef="#br0" timeOffset="3959.66">6011 1164 0,'0'0'0,"21"0"32,1 0-32,20 0 15,-21-21-15,0 21 0,22-21 0,-22 21 16,21 0-16,-21-21 0,22 21 0,-1 0 15,-21 0-15,0-21 0,0 21 16,1 0-16,-1 0 0,-21-22 16</inkml:trace>
  <inkml:trace contextRef="#ctx0" brushRef="#br0" timeOffset="4473.66">8191 529 0,'0'0'0,"0"-21"0,22-21 0,-22 21 16,0-1-16,0 1 0,0 0 0,0 0 15,0 0-15,-22 21 16,1 0-16,0 21 16,21 21-16,-21-21 0,0 22 15,21 20-15,0-20 0,-21 20 16,-1 1-16,22 20 0,-21-20 0,0 20 16,0 1-16,0 0 0,-22-22 0,22 22 15,-21-22-15,21 1 0,-22-1 16,22 1-16,-21-22 0,21 1 0,0-1 15,21 0-15,0-21 0,0 1 0,0-1 16,21-21 0,0-21-1,-21-1-15,0 1 16</inkml:trace>
  <inkml:trace contextRef="#ctx0" brushRef="#br0" timeOffset="5150.88">7345 1291 0,'0'0'0,"0"-21"16,42 21 0,-21-21-16,22 21 15,-1 0-15,0-21 0,22 0 0,-1 21 16,1-22-16,-1 1 16,22 0-16,0-21 0,-1 21 0,1-1 15,0-20-15,-1 0 0,1-1 0,0 1 16,-1 0-16,-20-1 0,20 1 15,-20 21-15,-22-43 0,22 22 0,-22 0 16,-21-1-16,22 1 0,-43 0 0,0-1 16,0 1-16,0 0 0,0-1 15,0 22-15,0-21 0,0 21 0,-22-22 16,1 43-16,0-21 0,0 21 0,-21 0 16,20 0-16,1 21 0,0 1 15,-21 20-15,21 0 0,-1 1 16,1 20-16,0 1 0,0-1 0,0 1 15,-22 20-15,22-20 0,0 20 16,0 1-16,21 0 0,-21-22 0,0 1 16,-1-1-16,22 1 0,0-1 0,0-20 15,0-1-15,-21 0 0,21 1 16,0-22-16,0 0 0,0 0 0,0 0 16,0 0-16,-21 1 0,21-44 31,0 1-16,-21 0-15,21 0 16,0 0-16,0 0 0,0-22 0,0 22 16,0 0-16,21 0 0,-21-22 15,21 22-15,0 0 0,1 0 0,20 0 16,-21 0-16,21-1 0,-20 22 0,20 0 16,0 0-16,-21 0 0,22 0 0,-22 0 15,21 0-15,-21 22 0,1-1 16,-1 0-16,0 0 0,-21 0 0,0 22 15,0-22-15,0 0 0,0 0 0,0 0 16,-21 0-16,0 1 0,-1-1 16,22 0-16,-21-21 0,0 21 0,21 0 15,-21-21-15,21 21 16,21-21 15,0 0-31,-21-21 0,21 0 0,1 0 16,-1 21-16,0-21 0</inkml:trace>
  <inkml:trace contextRef="#ctx0" brushRef="#br0" timeOffset="5495.7">9102 1334 0,'0'0'0,"0"21"16,21 0-1,0-21 1,0 0-16,0 0 15,0 0-15,1 0 0,-1 0 0,21-21 16,-21 21-16,0-21 0,1 21 0,-1-22 16,-21 1-16,21 21 0,-21-21 0,21 0 15,-21 0-15,0 0 0,0-1 16,0 1-16,0 0 0,-21 21 16,0 0-16,0 0 0,-1 0 15,1 21-15,0-21 0,0 21 16,0 22-16,0-22 0,21 0 0,-22 0 15,22 22-15,-21-22 0,21 0 0,0 21 16,0-21-16,0 1 0,0-1 16,0 0-16,21 0 15,1-21-15,-1 21 0,0-21 16,0 0-16,0 0 16,0-21-16</inkml:trace>
  <inkml:trace contextRef="#ctx0" brushRef="#br0" timeOffset="6724.03">10943 1185 0,'0'0'0,"21"0"16,22 0-16,-22 0 15,0 0-15,21 0 0,-21 0 16,1-21-16,20 0 0,0 0 0,1 21 16,-1-42-16,0 20 0,1 1 0,-1 0 15,0-21-15,-21 21 0,22-22 16,-1 22-16,-21-21 0,22-1 0,-22 1 16,0 21-16,-21-21 0,0-1 0,0 1 15,0 0-15,0-1 0,0 1 16,0 0-16,-21-1 0,0 1 15,-1 0-15,1 20 0,0 1 0,-21-21 0,21 42 16,-1-21-16,1 21 0,0 0 16,-21 0-16,21 0 0,-1 21 15,-20 0-15,21 21 0,-21 1 0,20 20 16,-20-20-16,21 41 0,-21-20 0,20 20 16,-20 1-16,21 21 0,0-21 15,-22 20-15,22-20 0,0 21 0,0-21 16,-21-1-16,20 22 0,1 0 0,0-21 15,0 20-15,0-20 0,0 0 0,-1 21 16,1-22-16,0 1 0,0 21 16,0-22-16,21-20 0,0 21 0,0-22 15,-21-21-15,21 22 0,0-22 0,0-21 16,0 22-16,0-22 0,0 0 16,21-21-16,0 0 0,0 0 0,0 0 15,0 0-15,1 0 0,20 0 16,-21-21-16,21-21 0,-20 20 0,20-20 15,0 0-15,1-1 0,-1 1 0,0 0 16,-21-22-16,22 1 0,-22-1 0,21 22 16,-21-22-16,-21 1 0,0-1 0,0 1 15,0 21-15,0-22 0,-21 1 16,0-1-16,-21 22 0,-1-1 16,1 1-16,0 21 0,-22-21 0,22 42 0,0-22 15,-1 1-15,1 21 0,21 0 16,0 0-16,-22 0 0,64 0 31,1-21-31,-1 21 16,21-21-16,0 21 0,1-21 15,20 0-15,-20-1 0,20 1 0,-21 0 16,22 0-16,-22 0 0,1 0 0,-1-1 16,0 1-16,-21-21 0,22 21 0,-22 0 15,0-1-15,0 1 0,-21 0 16,0 0-16,0 0 15,0 42 17,-21 0-32,21 0 0,-21 0 15,0 1-15,21-1 0,-21 21 0,21-21 16,0 0-16,0 22 0,0-22 0,0 0 16,0 0-16,0 0 0,0 1 15,0-1-15,0 0 0,21-21 16,0 0-16,0 0 0,0 0 15,0 0-15,1 0 0,-1-21 0,0 0 16,0-1-16,0 1 0,0 21 16,1-42-16,-22 21 0,0 0 15,21-1-15,-21-20 0,0 21 0,0 0 16,0 0-16,0-22 0,-21 22 16,21 0-16,-22 21 0,1-21 0,0 21 15,0 0-15,0 0 0,0 0 0,-1 0 16,1 0-16,0 21 0,0 0 0,0 0 15,21 0-15,0 1 0,-21-1 16,21 0-16,0 0 0,0 0 16,0 0-16,0 1 0,21-22 0,0 21 15,0-21-15,0 0 0,22 0 16</inkml:trace>
  <inkml:trace contextRef="#ctx0" brushRef="#br0" timeOffset="7050.88">12319 677 0,'0'0'0,"0"-42"0,0 21 16,0-21-16,0 20 0,0 1 0,0 0 16,0 42 15,0 0-31,0 22 0,0-1 0,-21 0 15,0 1-15,-1 20 0,1 1 16,0 20-16,0-20 0,0-1 16,0 1-16,-1-1 0,-20 1 0,21-22 15,0 22-15,0-22 0,-1 0 0,1-20 16,0 20-16,0-21 0,21 21 0,0-20 16,0-1-16,0 0 15,21-21 1,0-21-16,-21 0 0,21 21 15,1-43-15,-1 22 0,0 0 0,21-21 16</inkml:trace>
  <inkml:trace contextRef="#ctx0" brushRef="#br0" timeOffset="7331.23">12700 466 0,'0'0'0,"0"21"16,0 0-16,0 0 0,0 22 16,-21-1-16,0 0 0,21 1 0,-22-1 15,1 21-15,0 1 0,-21-1 0,21 1 16,-1-1-16,1-20 0,-21 20 0,21-20 16,0 20-16,-1-21 15,1 1-15,0-1 0,0-21 0,21 22 0,0-22 16,0 0-16,0 0 0,0 0 15,0 0-15,21-21 16,0 0 0,0-21-16,1 0 0,-1 0 15</inkml:trace>
  <inkml:trace contextRef="#ctx0" brushRef="#br0" timeOffset="7715.01">12721 1185 0,'0'0'0,"0"22"16,-21-1 0,0 0-16,0 0 0,21 0 15,-22 0-15,22 1 0,0-1 0,-21 0 16,21 0-16,0 21 0,0-20 0,0-1 16,0 0-16,0 0 0,0 0 15,21-21-15,1 0 0,-1 0 16,0 0-16,0 0 0,0 0 15,0 0-15,1-21 0,-1 21 0,21-21 16,-21 0-16,0 0 0,-21-1 0,22 1 16,-22 0-16,21 0 15,-21 0-15,0-22 0,0 22 0,0 0 16,0-21-16,-21 21 0,-1-1 0,1 1 16,0 21-16,0 0 0,0 0 15,0 0-15,-22 0 0,22 0 0,0 21 16,0-21-16,0 22 0,21-1 0,-22 0 15,22 0-15,-21 21 0,21-20 0,0-1 16,0 0-16,0 0 0,21 0 16,1 0-16,-1-21 0,0 0 15,0 0-15,21 0 0</inkml:trace>
  <inkml:trace contextRef="#ctx0" brushRef="#br0" timeOffset="8307.69">13356 1143 0,'0'0'0,"0"-21"0,-21 21 15,0 0-15,0 0 0,21 21 16,0 0-16,-22-21 0,22 21 16,-21 1-16,21 20 0,-21-21 0,21 0 15,0 0-15,0 1 0,0-1 0,0 0 16,-21 0-16,21 0 0,0 0 15,0 1-15,0-1 0,0 0 16,21-21 15,-21-21-31,21 21 16,0-21-16,-21-1 0,22 1 16,-22 0-16,0 0 0,21 0 0,0 0 15,-21-1-15,0 1 0,21 21 16,-21 21 15,0 1-31,0-1 0,0 0 16,0 0-16,21 0 0,-21 0 15,0 1-15,21-1 16,1-21-16,-1 21 0,0-21 16,0 0-16,0 0 15,0 0-15,1 0 0,-1 0 0,0 0 16,0-21-16,0 0 0,0-1 15,1 1-15,-22 0 0,0 0 16,21 0-16,-21 0 0,21-1 0,-21 1 16,0-21-16,0 21 0,0 0 0,0-1 15,0 1-15,0 0 0,-21 21 16,0 0 15,21 21-31,-22 0 16,22 1-16,0-1 15,22-21 1</inkml:trace>
  <inkml:trace contextRef="#ctx0" brushRef="#br0" timeOffset="8535.56">13928 1185 0,'0'22'15,"0"-1"-15,0 0 0,0 0 16,0 0-16,0 0 16,0 1-16,-22-1 0,22 0 15,0 0-15,0 0 0,0 0 16,0 1-16,0-1 16,0-42 15,0-1-31,0 1 15</inkml:trace>
  <inkml:trace contextRef="#ctx0" brushRef="#br0" timeOffset="8711.45">13970 931 0,'0'0'0,"0"-21"0,0 0 15,0 42 32,0 0-31,21 1-1,-21-1-15</inkml:trace>
  <inkml:trace contextRef="#ctx0" brushRef="#br0" timeOffset="9191.69">14245 1101 0,'0'21'15,"0"0"1,0 0-16,0 0 0,0 1 16,0-1-16,0 0 0,0 21 15,0-21-15,0 1 0,0-1 16,0 0-16,0 0 0,-21-21 15,21 21-15,-21 0 16,21-42 15,0 0-15,21 0-16,-21 0 16,21 0-16,0-1 0,-21 1 0,21 0 15,1-21-15,-1 21 0,0-1 0,0-20 16,0 21-16,0 0 0,1 0 0,-1-1 15,0 22-15,0 0 0,0 0 16,0 0-16,-21 22 16,22-1-16,-22 0 0,0 21 15,0-21-15,0 1 0,0-1 16,0 0-16,0 0 0,0 0 16,0 0-16,0 1 0,0-1 0,-22 0 15,22 0-15,0 0 0,0 0 16,22-42 31</inkml:trace>
  <inkml:trace contextRef="#ctx0" brushRef="#br0" timeOffset="9831.2">15071 1080 0,'0'-22'16,"0"1"-16,-22 21 0,1 0 15,0 0-15,0 0 0,0 21 0,0-21 16,-22 22-16,22-1 0,0-21 16,0 21-16,21 0 0,-21 0 0,21 0 15,-22 1-15,22-1 0,0 0 16,0 0-1,22-21-15,-1 0 0,0 0 16,0 0-16,0 0 16,0 0-16,1 0 0,-1 0 0,0-21 15,0 0-15,0 21 0,0-21 0,1-1 16,-1 1-16,-21 0 16,21 21-16,-21-21 0,0 0 15,0 42 1,0 0-1,-21 0-15,0 0 0,-1 1 16,22-1-16,-21 21 0,0 0 0,0 1 16,0-1-16,0 22 0,21-22 0,-22 21 15,1 1-15,0 21 0,0-22 0,0 1 16,0 20-16,-1-20 16,1-1-16,0 22 0,21-22 0,0 1 15,-21 21-15,0-22 0,21 22 0,0-22 16,0 1-16,-21-1 0,21-20 0,-22 20 15,22-21-15,-21 1 0,21-1 0,0 0 16,-21 1-16,0-22 0,21 0 0,-21 0 16,0 0-16,-1 1 0,1-1 0,0-21 15,0 0-15,0 0 0,0 0 16,-22 0-16,22 0 0,-21-21 0,-1-1 16,22 1-16,-21 0 0,0-21 0,-1 21 15,1-22-15,0 22 0,-1-21 0,22 21 16,-21-22-16,21 1 0,-1 21 15,22-22-15,0 22 0,0-21 0,0 21 16,0 0-16,0-22 0,0 22 0,0 0 16,22-21-16,-1 20 0,0 1 15</inkml:trace>
  <inkml:trace contextRef="#ctx0" brushRef="#br0" timeOffset="10599.07">16510 868 0,'0'0'0,"-21"0"0,0-21 16,21 0-1,21-1 1,0 1 0,0 21-16,0-21 0,22 21 0,-22-21 15,0 0-15,21 0 0,-21 21 0,22-22 16,-22 1-16,21 0 0,-21 0 16,1 0-16,-1 0 0,-21-1 0,0 1 15,0 0-15,0 0 0,-21 21 16,-1 0-16,-20 0 15,21 0-15,-21 0 0,-1 0 0,-20 0 16,20 0-16,1 21 0,0-21 0,-1 21 16,1 0-16,21 1 0,-21-1 0,20 0 15,1 21-15,21-21 0,0 22 16,0-22-16,0 21 0,0 1 0,0-1 16,0 0-16,21 1 0,1-1 0,-1-21 15,0 21-15,21 1 0,-21-1 16,1 0-16,-1 1 0,21-22 15,-21 21-15,0-21 0,-21 22 0,0-22 16,22 0-16,-22 21 0,0-20 0,0-1 16,-22 0-16,22 0 0,-42-21 15,21 21-15,-21 0 0,-1-21 0,1 0 16,-22 22-16,22-22 0,-21 0 0,20 0 16,-20 0-16,20 0 0,1 0 0,0-22 15,21 1-15,-22 21 0,22-21 16,0 0-16,0 0 0,21 0 0,0-1 15,0 1-15,0-21 0,0 21 0,0 0 16,0-1-16,21 1 0,-21 0 0,21 0 16,0 0-16,0 0 15,1 21-15,-1 0 0,0 0 0,21 0 16,-21 0-16</inkml:trace>
  <inkml:trace contextRef="#ctx0" brushRef="#br0" timeOffset="10898.9">17018 1164 0,'0'0'0,"21"-21"0,-21 0 0,0 0 16,0 0-16,-21 21 16,0 0-16,0 0 0,-1 0 15,1 0-15,0 0 0,0 0 0,0 21 16,0 0-16,-1 0 0,1 0 15,0 0-15,21 22 0,-21-22 0,21 0 16,-21 21-16,21-20 0,0 20 0,0-21 16,0 0-16,0 0 0,0 1 0,0-1 15,0 0-15,21-21 0,0 21 16,0-21-16,0 21 0,1-21 0,20 0 16,-21 0-16,0 0 0,22 0 0,-22-21 15,0 0-15,21 21 0,-21-21 0,22 0 16</inkml:trace>
  <inkml:trace contextRef="#ctx0" brushRef="#br0" timeOffset="11267.2">17441 1249 0,'-21'0'0,"0"21"16,0-21-1,21 21-15,21-21 31,0 0-31,0 0 16,0 0-16,1 0 0,-1 0 0,0-21 16,0 21-16,0-21 0,0 21 15,1-21-15,-1 21 0,-21-21 16,0-1-16,0 1 0,0 0 16,-21 21-16,-1-21 0,1 21 15,0 0-15,-21 0 0,21 21 16,-22-21-16,1 21 0,21 0 0,-22 1 15,22-1-15,0 21 0,0-21 0,0 0 16,21 1-16,0-1 0,0 0 0,0 0 16,0 0-16,0 0 0,21 1 15,0-22-15,0 0 0,0 0 16,22 0-16,-22 0 0,0 0 0,21 0 16,-20 0-16,20 0 0,-21 0 0,21-22 15,1 22-15,-22-21 16</inkml:trace>
  <inkml:trace contextRef="#ctx0" brushRef="#br0" timeOffset="11703.96">17949 1122 0,'0'0'0,"21"-21"0,-21 0 0,0 42 31,-21 0-15,21 21-16,-21-21 0,21 1 15,-21-1-15,21 21 0,0-21 0,0 0 16,0 1-16,-21-1 0,21 21 0,0-21 15,0 0-15,0 1 16,0-1-16,0 0 16,0-42 15,0 0-31,0-1 16,0 1-16,0 0 15,0-21-15,21 21 0,0-1 0,-21-20 16,21 21-16,0-21 0,1 20 0,-1 1 15,0-21-15,0 21 0,21 21 16,-20-21-16,-1 21 0,0 0 0,21 0 16,-21 0-16,1 0 0,-1 21 15,0 0-15,0 0 0,0 21 0,-21-20 16,0-1-16,0 0 0,0 21 16,0-21-16,0 1 0,0-1 0,0 0 15,0 0-15,0 0 0,0 0 0,-21 1 16,0-1-16,0-21 15,42 0 17,0 0-32,0-21 0</inkml:trace>
  <inkml:trace contextRef="#ctx0" brushRef="#br0" timeOffset="12175.71">18881 1122 0,'0'0'0,"0"-42"16,0 20-16,-22 22 16,22-21-16,-21 21 0,0 0 15,0 0-15,0 0 0,0 0 0,-1 21 16,1-21-16,-21 22 0,21 20 16,0-21-16,-1 0 0,1 22 0,0-22 15,0 21-15,0-21 0,0 0 0,21 22 16,0-22-16,-22 0 0,22 0 0,0 0 15,0 1 1,22-1-16,-1-21 0,0 0 0,0 0 16,0 0-16,0 0 0,1 0 0,-1 0 15,0 0-15,0-21 0,0-1 0,0 22 16,1-21-16,-22 0 0,21 0 16,0 0-16,-21 0 0,0-1 0,21-20 15,0 21-15,-21-21 0,21-1 0,-21 22 16,0 0-16,0 0 0,0 0 0,22 21 15,-22 21 1,0 0-16,0 0 16,0 21-16,0-20 0,0-1 0,0 21 15,0-21-15,0 0 0,0 22 16,0-22-16,0 0 0,0 0 16,0 0-16,0 1 0,0-1 0,0 0 15,21 0-15,0 0 16,0-21-16,0 0 15,0 0-15,1 0 16</inkml:trace>
  <inkml:trace contextRef="#ctx0" brushRef="#br0" timeOffset="12559.52">19092 1270 0,'0'0'16,"0"-21"-16,0 0 15,0 0-15,0-1 0,0 1 0,0 0 16,0 0-16,0 0 15,21 21-15,1-21 0,-1 21 16,0 0-16,0 0 16,0 21-16,0-21 0,1 21 15,-22 0-15,21 21 0,-21-20 0,21-1 16,-21 0-16,0 21 0,0-21 16,0 1-16,0 20 0,0-21 0,0 0 15,0 0-15,0 1 16,0-1-16,0-42 47,0-1-47,0 1 15,0 0-15,21 0 0,-21 0 16,21-22-16,0 22 0,1 0 0,-22-21 16,21 21-16,0-1 0,0 1 15,-21 0-15,0 0 0,21 0 0,0 21 16,1 0-1</inkml:trace>
  <inkml:trace contextRef="#ctx0" brushRef="#br0" timeOffset="12791.64">19812 1122 0,'0'21'15,"0"0"1,0 0-16,0 1 0,0-1 16,0 0-16,0 21 0,0-21 0,0 1 15,-21-1-15,21 0 0,0 0 0,0 0 16,0 0-16,0 1 0,0-1 16,0-42 30</inkml:trace>
  <inkml:trace contextRef="#ctx0" brushRef="#br0" timeOffset="12963.25">19812 910 0,'0'0'0,"0"-21"0,0 0 15,0 0-15,0 0 16,0 42 31,0 0-32,0 0-15</inkml:trace>
  <inkml:trace contextRef="#ctx0" brushRef="#br0" timeOffset="13350.78">20151 974 0,'-22'21'31,"22"0"-31,-21 0 0,0 0 16,21 1-16,-21 20 0,0-21 0,0 21 0,21-20 16,0-1-16,-22 21 0,1-21 15,21 22-15,0-22 0,0 0 16,0 0-16,0 0 0,0 0 0,0 1 15,21-22-15,1 0 16,-1 0-16,0 0 0,21 0 16,-21 0-16,1 0 0,-1-22 15,0 1-15,0 0 0,0 0 0,0 0 16,1 0-16,-1-1 0,-21-20 0,0 0 16,0 21-16,0-22 0,0 22 15,0 0-15,0-21 0,-21 20 16,-1 1-16,1 21 0,0 0 15,0 0-15,-21 0 0,20 0 16,1 21-16,0 1 16,21-1-16,0 0 0,0 0 0,0 0 15,0 0-15,0 1 0,0-1 16,21 0-16</inkml:trace>
  <inkml:trace contextRef="#ctx0" brushRef="#br0" timeOffset="13699.3">20680 1185 0,'0'0'0,"21"-21"16,0 0-16,-21 0 0,0 0 0,0 0 15,0-1-15,-21 22 16,0 0-16,0 0 0,-1 0 0,-20 0 16,21 0-16,-21 22 0,20-1 15,1 0-15,0-21 0,0 21 0,0 0 16,21 0-16,0 1 0,0-1 0,0 0 15,0 0-15,21 0 16,0-21-16,0 21 0,0 1 0,1-22 16,-1 21-16,0-21 0,-21 21 15,21 0-15,-21 0 16,0 0-16,0 1 16,-21-22-16,21 21 0,-21-21 15,0 0-15,-22 0 0,22 21 0,0-21 16,-21 0-16,20 0 0,1 0 0,-21 0 15,21 0-15,0 0 0,-22 0 16,22 0-16,0 0 0,-21 0 0,20 0 16,1 21-16,-21-21 0</inkml:trace>
  <inkml:trace contextRef="#ctx0" brushRef="#br0" timeOffset="15114.88">3408 2159 0,'0'0'0,"-43"0"0,1 0 0,21 0 16,-21 0-16,-1 0 0,22 0 15,0 0-15,-21 0 0,20 0 0,1 0 16,0 0-16,0 0 0,0 0 16,0 0-16,21 21 31,21-21-31,0 0 16,0 0-16,0 0 0,0 0 0,22 0 15,20 0-15,-20 0 0,20 0 0,1 0 16,-1 0-16,22 0 0,-22-21 15,22 21-15,0 0 0,-1-21 16,22 21-16,-21 0 0,21-21 0,-1 21 16,1-21-16,0 21 0,21 0 0,-21-22 15,21 22-15,-21 0 0,21-21 16,-21 21-16,21 0 0,-22 0 0,22 0 16,0-21-16,-21 21 0,0 0 0,0 0 15,21 0-15,-21 0 0,21-21 0,0 21 16,-21 0-16,21 0 0,0 0 15,-22 0-15,22 0 0,0-21 0,-21 21 16,21 0-16,0 0 0,-21 0 0,21 0 16,-21 0-16,21 0 0,-21 0 0,0 0 15,-1 0-15,22 0 16,-21 0-16,21 0 0,-21 0 0,0 0 16,21 0-16,-21 0 0,0 0 0,-1 0 15,1 0-15,21 0 0,-21 0 0,21 0 16,-21 0-16,21 0 0,-21 0 15,0 0-15,-1 0 0,1 0 0,0 0 16,0 0-16,0 0 0,21 0 0,-21 0 16,-1 0-16,-20 0 0,21 0 0,0 0 15,0 0-15,-1 0 0,1-21 16,0 21-16,0 0 0,21 0 0,-21-22 16,0 22-16,-1 0 0,-20 0 15,21-21-15,0 21 0,0 0 0,21 0 16,-22-21-16,1 21 0,-21 0 0,21 0 15,0-21-15,-1 21 0,-20-21 16,21 21-16,0 0 0,0 0 0,-1-21 16,1 21-16,0 0 0,0 0 0,0 0 15,0-22-15,21 22 0,-22 0 0,1 0 16,21 0-16,0 0 0,-21 0 16,21 0-16,-21-21 0,21 21 0,-21 0 15,0 0-15,-1 0 0,1 0 0,0 0 16,0 0-16,0 0 0,-22 0 0,22 0 15,0 0-15,-21 0 16,21-21-16,-1 21 0,-20 0 0,21 0 16,0 0-16,0 0 0,-1-21 0,1 21 15,0 0-15,0 0 0,0 0 0,0-21 16,-1 21-16,22-21 0,-21 21 16,21 0-16,-21 0 0,0 0 0,0 0 15,0-22-15,-1 22 0,1 0 0,0 0 16,-21-21-16,21 21 0,-22 0 15,22 0-15,-21-21 0,-1 21 0,-20 0 16,21 0-16,-22 0 0,1 0 0,-22-21 16,21 21-16,-20 0 0,-22 0 15,21 0-15,-42-21 16,-21 21 0,-21 0-16</inkml:trace>
  <inkml:trace contextRef="#ctx0" brushRef="#br0" timeOffset="17811.56">1482 3260 0,'0'0'0,"0"-21"0,0-1 0,0 1 16,0 0-16,0 0 0,-22 0 15,22 42 16,0 0-31,0 21 0,0 1 16,0-1-16,0 0 0,0 22 0,0-1 16,0 1-16,0-1 0,-21 1 0,0-1 15,0 1-15,21-22 0,0 22 16,0-22-16,-21 0 0,21 1 0,0-22 16,0 21-16,0-21 0,0 1 15,0-1-15,21-21 31,0-21-31,0-1 16,-21-20-16,21 21 0</inkml:trace>
  <inkml:trace contextRef="#ctx0" brushRef="#br0" timeOffset="18099.4">1863 3810 0,'0'0'0,"21"0"31,0 0-15,-21-21-16,21 0 0,-21 0 16,0-1-16,0 1 15,0 0 1,-21 21-16,0 0 15,0 0-15,-1 21 16,1 0-16,21 1 16,0-1-16</inkml:trace>
  <inkml:trace contextRef="#ctx0" brushRef="#br0" timeOffset="18855.97">3471 2985 0,'0'0'0,"43"-43"16,-43 22-16,0 0 15,-22 21 17,1 0-32,21 21 0,-21 0 15,0 22-15,0-22 0,0 21 16,21 0-16,-22 22 0,1-1 0,0 1 15,0-1-15,0 1 0,21-1 0,-21 1 16,-1-1-16,22 1 0,-21-22 16,21 1-16,0-1 0,0 0 15,0 1-15,0-22 0,0 0 0,21 0 16,1 0-16,20 0 0,-21-21 16,0 0-16,22 0 0,-22 0 0,21 0 15,0-21-15,1 0 0,-22 0 0,21 0 16,1-22-16,-1 22 0,0-21 15,1 0-15,-1-1 0,-21 1 0,21-22 16,-20 22-16,-1-21 0,-21-1 0,0 1 16,0-1-16,0 1 0,0-1 0,-21 1 15,-1 20-15,-20-20 0,21 20 16,-21-20-16,-1 21 0,1 20 0,-22-20 16,22 21-16,0 21 0,-22 0 15,22 0-15,0 21 0,-1 0 16,1 0-16,21 22 0,-22-22 0,22 21 15,0 22-15,21-22 0,0 0 0,0 22 16,0-22-16,0 22 0,0-22 16,0 22-16,0-22 0,21 0 0,22 1 15,-1-22-15,-21 21 0,43-21 16,-22-21-16,21 21 0</inkml:trace>
  <inkml:trace contextRef="#ctx0" brushRef="#br0" timeOffset="19146.8">4339 3366 0,'0'21'0,"-21"0"16,21 0-16,-21 0 0,0 22 0,21-22 16,-22 21-16,22 0 0,-21 1 0,0-1 15,21 0-15,0 22 0,0-22 0,-21 22 16,21-22-16,-21 22 0,21 20 15,0-20-15,0-1 0,-21 1 0,-1 20 16,22-20-16,-21 21 0,0-22 0,21 1 16,-21 20-16,0-20 0,21-22 0,-21 22 15,21-22-15,0 0 16,-22 1-16,22-1 0,-21-21 0,21 0 16,0-42-1,0 0-15,0-21 16,0-1-16</inkml:trace>
  <inkml:trace contextRef="#ctx0" brushRef="#br0" timeOffset="19435.73">4170 3620 0,'0'0'0,"0"-43"0,0 22 0,0-21 0,0 21 15,0-1-15,0 1 0,0 0 16,21 21-16,0-21 0,0 21 0,22-21 15,-22 21-15,0 0 16,21 0-16,-21 0 0,22 21 0,-22 0 16,21 0-16,-42 22 0,0-22 0,0 0 15,0 21-15,0-21 0,0 22 0,-21-22 16,0 0-16,-21 21 0,20-20 16,1-1-16,0 0 0,0 0 0,-21 0 15,20 0-15,1-21 0,21 22 16,21-22 15,-21-22-31,22 1 0</inkml:trace>
  <inkml:trace contextRef="#ctx0" brushRef="#br0" timeOffset="19779.56">4784 3598 0,'0'-21'0,"21"21"16,-21-21-16,21 21 0,-21-21 0,21 0 16,0 0-1,-21-1-15,0 1 16,-21 21 0,0 21-1,0 1-15,0-1 16,-1 0-16,1 0 0,21 21 0,-21-20 15,0 20-15,0-21 0,21 0 0,0 22 16,0-22-16,0 0 0,0 0 16,0 0-16,0 0 0,21-21 15,21 0-15,-21 0 16,1 0-16,-1-21 0,21 21 0,-21-21 16,22 0-16,-22 0 0,0 0 0,0-1 15,21 1-15,-20 0 16,-1 0-16,0 0 0,-21-22 0</inkml:trace>
  <inkml:trace contextRef="#ctx0" brushRef="#br0" timeOffset="20147.34">5122 3514 0,'0'-21'0,"0"42"31,0 0-31,0 0 0,0 0 16,0 0-16,0 22 0,0-22 0,0 0 16,0 0-16,0 0 0,0 1 0,0-1 15,-21 0-15,21 0 0,0 0 16,0 0-16,-21-21 15,21-21 17,0 0-32,0 0 0,0 0 15,21 0-15,0-1 0,-21-20 16,21 21-16,1-21 0,-1-1 0,0 1 16,21 0-16,-21 20 0,1-20 0,20 21 15,-21 0-15,21 0 0,-20 21 0,-1 0 16,21 21-16,-21 0 0,-21 0 15,21 0-15,-21 0 0,0 22 0,0-1 16,0-21-16,0 22 0,0-22 0,-21 21 16,21-21-16,-21 0 0,0 1 15,21-1-15,0 0 0,-21 0 0,21 0 0,-21-21 16,21 21 0,21-21-16,0 0 15,0-21-15,0 0 0,22 21 0,-1-21 16,0-21-16</inkml:trace>
  <inkml:trace contextRef="#ctx0" brushRef="#br0" timeOffset="20404.43">6752 2836 0,'-21'0'16,"0"22"-16,0-1 15,-1 0-15,22 0 0,-21 21 0,0 1 16,0-1-16,0 0 0,0 22 0,-1-1 16,1 1-16,0-22 0,0 22 15,0-1-15,21-20 0,-21 20 0,-1-21 16,1 1-16,21-1 0,-21-21 0,21 0 16,0 1-16,0-1 0,0 0 0</inkml:trace>
  <inkml:trace contextRef="#ctx0" brushRef="#br0" timeOffset="21103.14">6138 3577 0,'0'-21'16,"0"0"0,21 0-16,1 21 15,-1-21-15,0 21 0,21-22 0,1 1 16,-1 21-16,21-21 0,-20 0 0,20-21 15,1 20-15,20 1 0,-20-21 0,-1 0 16,1-1-16,-1 22 0,-20-21 16,-1-22-16,0 22 0,1 0 15,-22-1-15,0 1 0,0 0 0,-21 20 0,0-20 16,0 21-16,0 0 0,-21 21 16,0 0-16,21 21 15,-21 0-15,0 21 0,-1-20 16,1 20-16,21 0 0,-21 22 0,0-22 15,0 22-15,21-22 0,0 21 0,-21 1 16,21-22-16,-22 22 0,1-22 0,21 0 16,0 1-16,-21-22 0,21 21 15,-21-21-15,0 1 0,21-1 0,0 0 16,-21-21-16,21-21 31,0 0-31,21-1 0,0 1 0,0 0 16,0 0-16,0-21 15,1 20-15,-1 1 0,0 0 0,0 0 16,0 0-16,0 0 0,1 21 0,-1 0 16,0 0-16,-21 21 15,21 0-15,-21 0 0,0 0 16,0 0-16,0 1 0,0-1 16,0 0-16,0 21 0,0-21 0,0 1 15,21-22-15,-21 21 0,21 0 0,1-21 16,-1 21-16,0-21 15,0 0-15,0 0 0,22 0 0,-22 0 16,21-21-16,-21 21 0,22-21 16,-1 0-16,-21-1 0,21 1 0,-20 0 15,20-21-15,-21 21 0,0-1 0,-21 1 16,0-21-16,0 21 0,0 0 16,-21 21-16,0 0 15,0 21-15,0-21 0,-1 21 16,1 0-16,0 0 0,21 22 0,-21-22 15,21 21-15,0-21 0,0 0 0,0 1 16,0-1-16,0 0 0,0 0 0,21 0 16,0-21-16,0 0 15,1 0-15,-1 0 0,21 0 16,-21 0-16,0 0 0</inkml:trace>
  <inkml:trace contextRef="#ctx0" brushRef="#br0" timeOffset="21779.25">8932 2879 0,'0'0'16,"0"-43"-16,0 1 0,0 0 0,0 21 0,0-22 15,0 1-15,0 21 0,-21 0 0,21-1 16,-21 1-16,0 21 15,21 21-15,-21 1 16,21 20-16,0 0 0,0 1 0,0-1 16,0 21-16,0 1 0,0-1 0,0 1 15,0-1-15,-22 22 0,22-21 0,-21-1 16,0 1-16,21-22 0,0 21 16,-21-20-16,21-1 0,-21 0 0,21-20 15,0-1-15,0 0 0,0 0 0,-21-21 16,-1 0-1,22-21 1,0 0-16,0 0 0,0-22 16,0 22-16,0-21 0,0-1 15,0 1-15,0 0 0,22-1 0,-1 1 0,0 21 16,21-21-16,-21-1 0,22 22 16,-1 0-16,-21 21 0,22 0 0,-1 0 15,0 0-15,1 0 0,-1 21 16,0 0-16,-21 22 0,1-22 0,-1 21 15,-21-21-15,0 22 0,0-1 0,0 0 16,-21-21-16,-1 22 0,-20-22 0,0 0 16,21 21-16,-22-20 0,1-1 0,0-21 15,20 21-15,-20-21 0,21 0 16,0 0-16,0 0 0,21-21 31,0 0-31,21-1 0,0 1 16,0-21-16,21 21 0</inkml:trace>
  <inkml:trace contextRef="#ctx0" brushRef="#br0" timeOffset="22123.06">9398 3196 0,'0'0'0,"21"0"16,-21 21-1,0 1-15,21-22 0,0 21 16,-21 0-16,22 0 15,-1 0-15,0 0 0,0 1 0,0-1 16,0 21-16,1-21 0,-22 0 0,0 22 16,21-22-16,-21 0 0,0 0 0,0 0 15,0 1-15,0-1 0,-21 0 0,-1-21 16,22 21-16,-21-21 0,0 0 16,21-21-1,0 0-15,0 0 0,0-1 16,0 1-16,21 0 0,0 0 0,1-21 15,-1 20-15,0-20 0,0 0 0,0-1 16,0 1-16,1 0 0,-1 21 0,21-22 16,-21 22-16,0 0 15,1 0-15,-1 21 0,0 0 0,0 0 16,0 0-16,0 0 16,1 0-16</inkml:trace>
  <inkml:trace contextRef="#ctx0" brushRef="#br0" timeOffset="22499.46">10181 3239 0,'0'21'31,"-21"0"-31,0 0 16,0 0-16,21 0 0,-22 1 15,22-1-15,-21 0 0,0 0 16,21 21-16,0-20 0,0-1 0,0 0 15,0 0-15,0 0 0,0 0 16,21-21-16,0 0 0,1 0 0,-1 0 16,21 0-16,-21 0 0,22 0 0,-1 0 15,-21 0-15,21-21 0,1 21 16,-1-21-16,-21 0 0,22 0 0,-22 0 16,0-1-16,0 1 0,-21-21 0,0 21 15,0-22-15,0 1 0,0 21 0,-21-21 16,0 20-16,-22 1 0,22 0 0,-21 0 15,21 21-15,-22 0 0,1 0 16,21 0-16,-21 0 0,20 21 16,-20 0-16,21-21 0,0 43 0,0-22 15,21 0-15,0 0 0,0 0 0,0 22 16,0-22-16,42 0 0,-21-21 0,0 21 16,22-21-16,-1 21 0,0-21 0</inkml:trace>
  <inkml:trace contextRef="#ctx0" brushRef="#br0" timeOffset="23023.16">10985 3196 0,'0'0'0,"0"-21"15,0 0-15,-21 21 16,0 0-16,0 21 16,21 0-16,-21 0 0,0 22 15,-1-22-15,1 21 0,21 1 0,-21-22 16,21 21-16,-21-21 0,21 0 0,0 22 15,0-22-15,0 0 0,0 0 16,21-21-16,0 0 0,0 0 16,1 0-16,-1 0 0,0-21 0,0 21 15,21-21-15,-20 0 0,-1 0 16,0-1-16,0 1 0,0 0 0,0 0 16,1 0-16,-22-22 0,0 22 0,21 21 15,-21-21-15,0 0 0,21 21 0,-21 21 31,0 0-31,0 0 0,0 1 16,0-1-16,0 0 0,0 0 16,0 0-16,0 0 0,0 1 0,0-1 15,21-21-15,0 0 16,0 0-16,22 0 0,-22 0 0,21 0 16,-21 0-16,22 0 0,-22-21 0,21-1 15,-21 1-15,1 21 0,-1-21 16,0 0-16,0-21 0,-21 20 15,0 1-15,0-21 0,0 0 0,0 20 0,0-20 16,-21 0-16,0 21 0,0-1 16,-1-20-16,1 42 0,0-21 0,0 21 15,0 0-15,0 0 16,21 21-16,0 0 16,0 0-16,0 1 15,21-22-15,0 21 0,0-21 0,0 0 16,22 0-16</inkml:trace>
  <inkml:trace contextRef="#ctx0" brushRef="#br0" timeOffset="23362.96">12065 3112 0,'0'0'0,"21"-22"15,21 1-15,-42 0 16,0 0-16,-21 0 16,0 21-16,0 0 0,0 0 15,-22 0-15,22 0 0,-21 21 0,21 0 16,-22-21-16,22 21 0,0 0 0,0 1 15,0-1-15,21 0 0,0 0 0,0 0 16,0 0-16,0 1 0,21-1 16,0-21-16,0 21 0,22 0 0,-22 0 15,21-21-15,-21 21 0,22 1 0,-22-1 16,21-21-16,-21 21 0,0 0 0,1 0 16,-22 0-16,0 1 15,-22-1-15,-20-21 0,21 21 16,-21-21-16,-1 0 0,1 0 15,0 21-15,-1-21 0,1 0 0,0 0 16,-1 0-16,22 0 0,0 0 0,0 0 16,0 0-16,42 0 15,0-21-15,21 0 16,-21 21-16,22-21 0,-1-1 0,22 22 16</inkml:trace>
  <inkml:trace contextRef="#ctx0" brushRef="#br0" timeOffset="23662.81">12467 3302 0,'0'0'0,"42"-42"15,-20 42 1,-1-21-16,0-1 0,0 1 16,0 0-16,-21 0 0,21 0 0,-21 0 15,22-1-15,-22 1 0,0 0 16,0 0-16,-22 21 15,1 0 1,21 21-16,-21 0 0,0 0 0,0 22 16,0-22-16,-1 21 0,1-21 0,0 22 15,21-1-15,0-21 0,-21 0 16,21 22-16,0-22 0,0 0 0,0 0 16,0 0-16,21 1 15,0-22-15,0 0 0,1 0 0,-1 0 16,21 0-16,-21 0 0,0-22 0,22 1 15,-22 21-15</inkml:trace>
  <inkml:trace contextRef="#ctx0" brushRef="#br0" timeOffset="24011.7">12933 3217 0,'0'0'0,"21"-21"0,-21 0 16,21 21 0,0 0-1,-21 21 1,21-21-16,1 21 0,-22 1 15,21-1-15,-21 0 0,0 0 0,0 21 16,0-20-16,21-1 0,-21 0 0,0 0 16,0 0-16,0 0 0,0 1 15,0-1-15,0 0 0,-21 0 0,0 0 16,-1 0-16,1-21 0,0 0 16,0 0-16,0 0 15,21-21 1,0 0-16,0 0 0,21 0 0,0 0 15,0-1-15,0-20 0,22 0 16,-1-1-16,0 1 0,22 0 16,-22-1-16,1 1 0,20 0 0,-21 21 15,1-22-15,-1 22 0,-21 0 0,22 21 16,-22 0-16,0 0 0,-21 21 16,0 0-1,-21 0-15</inkml:trace>
  <inkml:trace contextRef="#ctx0" brushRef="#br0" timeOffset="24995.41">1693 5249 0,'0'-21'0,"0"0"16,0 0-16,0 0 15,0 0-15,0-1 0,0 1 16,21 0-16,1 0 0,-22 0 0,21 0 16,0-1-16,21 22 0,-21 0 15,1 0-15,20 22 0,-21-1 0,21 21 16,-20 0-16,-1 1 0,0 20 0,0-20 16,-21 20-16,0 1 15,0-22-15,-21 21 0,0 1 0,0-22 0,-22 1 16,1-1-16,21 0 0,-22 1 15,1-22-15,0 0 0,-1 0 16,22-21-16,-21 0 0,21 0 0,0 0 16,-1 0-16,1 0 0,0-21 15,21 0-15,0 0 0,0-22 0,0 22 16,0-21-16,0 21 0,0-22 0,21 1 16,0 21-16,1-22 0,-1 22 15,0 0-15,0 0 0,0 21 0,0 0 16,1 0-16,-1 0 0,0 21 15,21 0-15,-21 0 0,1 1 16,-1 20-16,0-21 0,-21 21 0,21-20 16,-21-1-16,21 21 0,-21-21 15,21 0-15,-21 1 0,0-1 0,22 0 16,-22 0-16,21-21 0,0 0 0,0 0 16,0 0-16</inkml:trace>
  <inkml:trace contextRef="#ctx0" brushRef="#br0" timeOffset="25167.31">2498 5503 0,'21'0'15,"0"0"48,0-21-48,0 21-15,0-21 0</inkml:trace>
  <inkml:trace contextRef="#ctx0" brushRef="#br0" timeOffset="25859.46">3895 5059 0,'0'0'0,"-43"21"0,22-21 0,0 21 16,0-21-1,0 0-15,21 21 0,21-21 47,0 0-47,0 0 0,0-21 0,22 0 16,-22 0-16,21 0 0,-21 0 0,22-1 16,-1 1-16,-21 0 0,0 0 0,0-21 15,1 20-15,-22 1 0,0 0 16,0 0-16,0 0 0,0 0 0,-22-1 15,1 22-15,0-21 0,0 21 0,-21 0 16,20 0-16,-20 0 0,0 0 0,21 21 16,-22 1-16,22-1 15,-21 21-15,21 0 0,-1 1 0,1-1 16,21 0-16,0 1 0,0-1 0,0 0 16,0 1-16,0-1 0,21-21 15,1 22-15,-1-22 0,21 0 0,-21 0 16,0 0-16,22 0 0,-22-21 0,21 0 15,-21 22-15,1-22 0,-1 0 0,0 0 16,0 0-16,-42 0 31,0 0-31,-22 0 0,22 0 16,-21 0-16,0 0 0,-1 21 0,1-21 16,21 21-16,-22 0 15,1 0-15,21 22 0,-21-22 0,20 21 16,1 0-16,0-20 0,0 20 0,21 0 15,0 1-15,0-22 0,0 0 0,21 21 16,0-21-16,0 1 0,22-1 16,-22-21-16,21 0 0,1 0 0,-1 0 15,0 0-15,1 0 0,-1 0 0,0-21 16,1-1-16,-1 1 0,0-21 0</inkml:trace>
  <inkml:trace contextRef="#ctx0" brushRef="#br0" timeOffset="26268.09">4551 5355 0,'-21'0'16,"-1"0"-16,1 21 0,0 1 15,0-1-15,0 21 0,0-21 16,-1 22-16,1-1 0,0-21 0,0 21 16,0-20-16,21 20 0,0-21 0,-21 0 15,21 0-15,0 1 0,0-1 0,0 0 16,0-42 15,21 0-31,0-1 0,0 1 16,-21 0-16,21-21 0,0 21 0,1-22 15,-1 22-15,0-21 16,0 21-16,0-22 0,22 22 0,-22 0 16,0 0-16,0 0 0,0 21 0,0 0 15,1 0-15,-1 0 0,0 21 0,-21 21 16,21-21-16,-21 0 15,0 22-15,0-22 0,0 21 0,0 1 16,0-22-16,-21 21 0,21 0 0,-21-20 16,21 20-16,-21-21 0,21 0 0,-22 0 15,22 1-15,0-1 0,22-42 47,-1-1-47,0 1 0,0 0 0,0-21 16</inkml:trace>
  <inkml:trace contextRef="#ctx0" brushRef="#br0" timeOffset="26524.15">5207 4826 0,'0'0'16,"0"-42"-16,21-43 16,-21 64-16,0 42 15,0 0-15,0 0 0,-21 22 0,21-1 16,-21 22-16,21-22 15,0 21-15,-21 1 0,-1-1 0,1 22 0,21-21 16,-21-1-16,0-21 0,21 22 16,-21-1-16,0 1 0,21-22 0,0 1 15,0-1-15,-22 0 0,22 1 0,0-1 16,0-21-16,0 0 0,0 0 16,22-21-16,-1 0 0,0 0 15,0-21-15,0 0 0,0 0 16,1 0-16</inkml:trace>
  <inkml:trace contextRef="#ctx0" brushRef="#br0" timeOffset="26874.95">5249 5609 0,'-21'21'0,"21"1"16,-21-1-16,21 0 16,21-21-1,0 0 1,0 0-16,1 0 0,-1 0 15,21-21-15,-21 0 0,0 21 0,22-22 16,-22 1-16,0 0 0,21 0 0,-20 0 16,-1 21-16,-21-21 0,0-1 0,0 1 15,0 0-15,0 0 0,-21 21 16,-1 0-16,1 0 16,0 21-16,-21-21 0,21 21 15,-1 22-15,1-22 0,-21 0 0,21 21 16,0-21-16,21 22 0,0-1 0,-22-21 15,22 0-15,0 22 0,0-22 0,0 0 16,0 0-16,0 0 16,22-21-16,-1 0 0,0 0 0,0 0 15,0 0-15,22 0 0,-22-21 0,0 0 16,21 0-16,-21 21 0,22-21 0,-22 0 16,0-1-16,0 1 0,0-21 0</inkml:trace>
  <inkml:trace contextRef="#ctx0" brushRef="#br0" timeOffset="27188.29">5757 5525 0,'0'0'0,"21"0"0,-21-22 16,22 22-16,-1 0 16,0 0-16,-21 22 15,21-22-15,-21 21 0,21 0 16,-21 0-16,0 21 0,21-20 0,1-1 16,-22 0-16,21 21 0,-21-21 0,0 1 15,0-1-15,0 0 0,0 0 0,0 0 16,0 0-16,0 1 0,0-1 15,0-42 17,-21-1-32,21 1 0,0 0 15,0 0-15,0 0 0,0 0 0,0-22 16,21 1-16,-21 21 0,21-22 0,0 22 16,-21-21-16,21 21 0,0 0 0,1-1 15,-22 1-15,21 0 0,0 0 16,0 21-16,-21-21 0,21 21 15</inkml:trace>
  <inkml:trace contextRef="#ctx0" brushRef="#br0" timeOffset="27415.16">4762 5419 0,'0'0'0,"-42"0"16,21-43-16,21 22 16,21 21-16,21-21 0,1 0 15,-1 21-15,0-21 0,1 21 16,-1-21-16,22 21 0,-22-22 0,21 22 16,1-21-16,-22 21 0,22 0 0,-22 0 15,0-21-15,1 21 0,-1-21 0,-21 21 16,0 0-16,1 0 15,-1-21-15</inkml:trace>
  <inkml:trace contextRef="#ctx0" brushRef="#br0" timeOffset="27843.56">7345 4614 0,'0'-21'0,"0"42"0,-21-63 16,-1 42-16,1 0 0,0 0 15,0 21-15,21 22 0,0-1 16,0 21-16,-21 1 0,21 21 0,0-22 16,-21 22-16,21-1 0,-22-20 15,22 21-15,0-22 0,-21 22 16,21-22-16,-21 1 0,0-22 0,21 22 15,-21-22-15,21 0 0,0 1 0,-21-1 16,21-21-16,-22 0 0,22 0 0,0 1 16,0-1-16,-21-21 0,0 0 0,0 0 15,0 0-15</inkml:trace>
  <inkml:trace contextRef="#ctx0" brushRef="#br0" timeOffset="28582.66">6625 5567 0,'0'0'0,"0"-21"15,-21 0-15,21-1 0,0 1 0,0 0 16,21 21-16,0 0 0,0-21 16,22 21-16,-22 0 0,21-21 15,1 21-15,20-21 0,-21 21 0,22-22 16,-1 1-16,1 0 0,21 0 0,-22 0 16,22 0-16,-22-1 0,22-20 0,0 21 15,-22-21-15,22-1 0,-43 22 0,22-21 16,-22-1-16,-21 1 0,21 0 15,-42-1-15,0 1 0,0 0 0,0-1 16,0 1-16,0 21 0,-21-21 0,0 20 16,0 1-16,0 21 0,0 0 0,-1 0 15,1 0-15,0 21 0,0 1 16,0 20-16,0 0 0,21 22 16,0-1-16,-22 1 0,1-1 0,0 22 15,21-22-15,-21 1 0,21-1 0,-21 1 16,0-1-16,-1 1 0,22-1 0,-21-20 15,0-1-15,21 0 0,-21 1 0,21-1 16,0-21-16,0 0 0,0 1 0,0-1 16,0-42-1,0-1 1,21 1-16,0 0 0,-21 0 16,21-21-16,1 20 0,-1 1 15,0-21-15,0 21 0,0 0 0,0-1 16,-21 1-16,22 21 0,-1-21 0,0 21 15,0 0-15,0 0 16,-21 21-16,21 0 0,-21 1 16,0-1-16,0 0 0,0 0 0,0 0 15,0 0-15,0 1 0,22-1 16,-22 0-16,21-21 0,0 21 0,0-21 16,0 0-16,0 0 0,1 0 15,20 0-15,-21 0 0,21-21 16,-20 21-16,20-21 0,-21 0 0,21-1 15,-20 1-15,20 0 0,-21-21 0,0 21 16,0-22-16,1 22 0,-1-21 16,-21 21-16,0-1 0,0 1 0,0 0 15,0 0-15,0 0 0,-21 21 16,-1 21-16,1 0 0,0 0 16,0 0-16,0 1 0,21 20 15,0-21-15,-21 21 0,21-20 0,0 20 16,0-21-16,0 0 0,0 0 0,21 1 15,-21-1-15,21 0 0,0-21 0,0 0 16,22 0-16,-22 0 0,0 0 0,21 0 16,1 0-16,-1 0 0,0-21 0,22 0 15</inkml:trace>
  <inkml:trace contextRef="#ctx0" brushRef="#br0" timeOffset="29199.12">10223 4593 0,'0'0'0,"22"-21"0,-22 0 0,0-21 16,0 20-16,0 1 0,0 0 15,-22 21 1,1 21-16,0 0 0,21 1 16,-21 20-16,0 0 0,0 1 0,-1 20 15,1 1-15,21 20 0,-21-20 0,21-1 16,-21 1-16,21-1 0,0 1 0,0-1 16,0-20-16,0-1 0,0 0 15,0 1-15,0-1 0,0-21 0,21 0 16,21 0-16,-20-21 0,-1 0 0,21 0 15,-21 0-15,22 0 0,-1-21 0,0 21 16,1-21-16,-1 0 0,-21 0 0,21-22 16,1 22-16,-1-21 0,0 0 15,-20-1-15,20 1 0,0-22 0,-21 22 0,1-21 16,-1-1-16,0 22 16,0-22-16,-21 22 0,0 0 0,0-1 15,0 1-15,0 21 0,0 0 0,0-1 16,0 1-16,0 42 31,0 1-31,0-1 0,0 0 16,0 0-16</inkml:trace>
  <inkml:trace contextRef="#ctx0" brushRef="#br0" timeOffset="29474.96">11324 4551 0,'0'0'0,"-21"0"31,21 21-31,-21 0 16,0 22-16,-1-1 0,1 0 0,0 1 16,21 20-16,-21 1 0,0-1 0,0-21 15,-1 22-15,1-22 0,0 22 16,0-22-16,0 0 0,0 1 0,21-22 15,0 21-15,-22-21 0,22 1 16,-21-1-16,21 0 0,21-42 31,-21 0-31,22-1 16,-22 1-16</inkml:trace>
  <inkml:trace contextRef="#ctx0" brushRef="#br0" timeOffset="29879.73">11176 4763 0,'0'0'0,"0"-22"0,42-83 16,-42 83-16,21 1 0,1 21 16,-1-21-16,0 0 0,0 21 0,21 0 15,-20 0-15,-1 0 0,0 0 16,21 21-16,-21 0 0,1 0 0,-1 1 16,0-1-16,0 0 0,-21 0 15,0 21-15,0-20 0,0 20 0,0-21 16,-42 21-16,21-20 0,-1-1 0,-20 0 15,0 0-15,-1 0 0,1 0 0,0 1 16,-22-1-16,22-21 0,0 0 0,-1 21 16,1-21-16,21 0 0,0 0 0,-22 0 15,43-21 1,21 21 0,1 0-16,-1 0 0,0 21 0,21 0 15,-21 0-15,1 0 0,-1 1 16,0 20-16,21-21 0,-21 21 0,1-20 15,-22-1-15,21 21 0,0-21 0,0 0 16,0 1-16,0-1 0,1 0 0,-1 0 16,0 0-16,0-21 0,-21 21 15,21-21-15,0 0 0,1 0 16,-1 0-16,0 0 0,0 0 16,0-21-16,-21 0 0,21 21 15</inkml:trace>
  <inkml:trace contextRef="#ctx0" brushRef="#br0" timeOffset="30310.99">12255 4614 0,'0'0'0,"0"-42"0,0-43 16,0 64-16,0 42 16,0 1-16,-21-1 15,21 21-15,-21 0 0,0 1 16,0 20-16,0 1 0,-1-1 0,1 1 15,0-1-15,0 1 0,0-1 0,-22-20 16,22 20-16,-21-21 0,21 22 0,0-22 16,-22-21-16,22 22 0,0-22 15,0 0-15,0 0 0,-1-21 16,1 0 0,21-21-1,0 0-15,0 0 0,21 0 0,1-22 16,-1 22-16,0-21 0,0-1 0,0 1 15,0 21-15,1-21 0,-1 20 0,0 1 16,0 0-16,0 0 0,0 21 0,1 0 16,-22 21-16,21 0 0,-21 0 15,21 1-15,-21 20 0,0-21 0,0 21 16,21-20-16,-21-1 0,21 21 16,-21-21-16,21 0 0,-21 1 15,22-1-15,-1 0 0,0 0 16,0-21-16,0 0 0,0 0 0,1 0 15,-1 0-15,0 0 0,0 0 0,21 0 16,-20-21-16,-1 0 0,0 21 0</inkml:trace>
  <inkml:trace contextRef="#ctx0" brushRef="#br0" timeOffset="31226.94">13716 4720 0,'0'0'0,"0"-21"0,-21 0 0,0 0 0,21 0 16,-22-1-16,1 1 0,0 21 16,0 0-16,0 0 0,0 0 15,-1 21-15,1 1 0,0-1 16,0 21-16,-21 0 0,20 1 0,1-1 16,21 0-16,-21 1 0,0-1 15,21 0-15,0 1 0,0-1 0,0 0 16,0-20-16,0-1 0,21 0 0,0 0 15,0 0-15,22-21 0,-22 0 0,21 0 16,1 0-16,-22 0 0,21 0 0,0-21 16,1 0-16,-22 21 0,21-21 0,-21 0 15,22-22-15,-22 22 0,0 0 0,-21-21 16,0-1-16,0 1 0,0 0 16,0-1-16,-21 1 0,-21 0 15,20 20-15,1-20 0,0 21 0,0-21 16,0 20-16,0 1 0,-1 21 0,22-21 15,22 21 1,-1 0-16,0-21 0,21 21 0,1 0 16,20 0-16,1-21 0,-1 0 15,1 21-15,20-22 0,-20 1 0,20 0 16,-20 0-16,-1 0 0,1-22 0,-1 22 16,-20-21-16,-1 21 0,0-22 0,1 1 15,-22 0-15,0-22 0,-21 22 0,0 0 16,0-1-16,0 22 0,0-21 15,-21 21-15,0-1 0,0 1 16,-1 21-16,-20 0 0,21 0 0,-21 21 16,-1 1-16,1 20 0,0 0 0,-1 22 15,1-1-15,-22 22 0,22 0 0,0-1 16,-1 1-16,1 21 0,0-22 16,21 22-16,-22 0 0,22 0 0,0 0 15,21-22-15,0 22 0,0-21 0,0 0 16,0-1-16,0 22 0,0-21 0,0-1 15,0 1-15,0-21 0,21 20 0,-21-20 16,21 20-16,-21-20 0,0 21 0,0-22 16,0 1-16,0-1 0,0 1 0,-21-1 15,0-21-15,0 1 0,-22-1 16,22-21-16,-21 0 0,0 1 0,-1-1 16,1-21-16,0 0 0,-1 0 0,1-21 15,0-1-15,-22 1 0,22-21 0,-1 0 16,-20-22-16,21 22 0,-1-22 0,1 1 15,0-22-15,20 22 0,1-1 0,0 1 16,21-1-16,0 1 0,0 20 0,0-20 16,21 20-16,0-20 0,22 21 15,-22-1-15,21 1 0,22 0 0,-22-1 16,22 1-16</inkml:trace>
  <inkml:trace contextRef="#ctx0" brushRef="#br0" timeOffset="33971.26">15557 4805 0,'22'0'0,"-1"0"15,-21-21 798,0 0-782,0-1 0,21 22-31,-21-21 16,0 0-16,0 0 16,0 0-16,0 0 15,0-1-15,0 1 0,0 0 16,-21 21-16,0-21 16,-1 21-16,1 0 15,0 0-15,0 0 0,0 0 16,0 21-16,-1 0 0,1 0 0,0 22 15,21-22-15,-21 21 0,0 1 0,21-1 16,-21 0-16,21-21 0,0 22 0,0-1 16,0 0-16,0-20 0,0 20 0,0-21 15,0 0-15,0 0 0,0 1 16,21-1-16,0-21 16,0 0-16,0 0 0,0 0 0,1 0 0,-1 0 15,0 0-15,0-21 0,0-1 0,0 1 16,1 0-16,-1 0 0,0 0 15,0 0-15,0-22 0,0 22 0,1-21 16,-22-1-16,0 22 0,21-21 0,-21 21 16,0-22-16,0 22 0,0 0 15,0 0-15,0 0 0,0 42 32,0 0-32,0 0 0,0 22 0,0-22 15,0 21-15,0-21 0,-21 22 0,21-22 16,0 21-16,0-21 0,0 22 15,0-22-15,0 0 0,0 0 0,0 0 16,21-21 0,0 0-16,0 0 0,0 0 15,0 0-15,1 0 0,20-21 0,-21 0 16</inkml:trace>
  <inkml:trace contextRef="#ctx0" brushRef="#br0" timeOffset="34626.91">16150 4741 0,'0'0'0,"21"-42"16,-21 21-16,21-21 0,-21 20 15,0-20-15,0 21 0,0 0 16,-21 21 0,0 21-16,21 0 0,-21 0 0,0 22 15,0-22-15,-1 21 0,1 0 0,21 1 16,-21-1-16,0 0 0,21 1 16,0-1-16,0 0 0,0-20 0,0 20 15,0-21-15,0 0 0,0 0 16,0 1-16,21-1 0,0-21 0,0 0 15,1 0-15,-1 0 0,0 0 0,21 0 16,-21 0-16,22-21 0,-1-1 0,-21 1 16,22 0-16,-1 0 0,-21-21 0,21 20 15,-20-20-15,20 0 0,-21-1 0,0-20 16,0 21-16,1-1 0,-22-20 16,21-1-16,0 1 0,0 20 15,-21-20-15,0-1 0,21 1 0,-21 21 16,0-22-16,21 43 0,-21-21 0,0 20 15,0 1-15,0 0 0,0 42 16,0 0-16,-21 22 16,0-1-16,0 0 0,21 1 0,-21 20 15,0-20-15,-1 20 0,22 1 0,-21-22 16,0 21-16,21 1 0,-21-1 0,21 1 16,-21-22-16,21 1 0,0 20 0,0-21 15,0-20-15,0 20 0,0-21 0,0 21 16,21-20-16,0-22 0,0 21 0,0-21 15,1 21-15,20-21 16,-21 0-16,0 0 0,0 0 0,22-21 16,-22 0-16,0-1 0,0 1 0,0 0 15,22 0-15,-22 0 0,0-22 0,-21 22 16,21-21-16,0 21 0,-21-22 0,0 22 16,0 0-16,0 0 0,0 42 31,0 21-31,0-20 15,-21-1-15,21 0 0,-21 0 0,21 0 16,0 0-16,-21 1 0,21-1 0,0 0 16,0 0-16,21-21 31,0-21-15,0 21-16,-21-21 0,22 0 0,-22-1 15</inkml:trace>
  <inkml:trace contextRef="#ctx0" brushRef="#br0" timeOffset="34798.81">17060 4487 0,'0'0'0,"-21"-21"15,0 21-15,0 0 16,0 0-16,21 21 47</inkml:trace>
  <inkml:trace contextRef="#ctx0" brushRef="#br0" timeOffset="34967.04">16468 4530 0,'0'0'0,"0"21"16,21-21-1,0 0-15,0 0 16,0 0-16,0 0 0,22 0 0,-22 0 16,21 0-16,1-21 0,-1 21 0,0 0 15,-21 0-15,22-21 0,-1 21 0</inkml:trace>
  <inkml:trace contextRef="#ctx0" brushRef="#br0" timeOffset="35594.87">17420 5059 0,'0'0'0,"-21"0"0,21-21 31,0 0-31,0-1 0,0 1 15,21 0-15,0 0 0,0 0 0,1-22 16,-1 1-16,-21 0 0,21-1 0,0 1 16,21 0-16,-20-22 0,-1 22 15,0-22-15,0 1 0,0-1 0,-21 1 16,21-1-16,1 1 0,-22 21 0,21-22 16,-21 22-16,0 21 0,0-22 15,0 22-15,0 0 0,0 42 16,0 0-1,-21 0-15,-1 22 0,1-1 0,0 22 16,0-1-16,0 1 0,0-1 0,-1 1 16,1-1-16,0 1 0,0-1 0,-21 22 15,20-43-15,1 22 0,21-1 0,0-21 16,-21 1-16,21-1 0,0 0 16,0-20-16,0-1 0,21 21 0,0-42 15,1 21-15,-1-21 0,0 0 0,0 0 16,21 0-16,-20 0 0,-1 0 0,21 0 15,-21-21-15,22 0 0,-22 0 16,0 0-16,0-1 0,0-20 0,0 21 16,1-21-16,-1 20 0,0-20 0,-21 21 15,0-21-15,0 20 0,0 1 16,21 21-16,-21 21 16,-21 1-1,21 20-15,-21-21 0,21 0 0,0 0 16,-21 1-16,21-1 0,-22 0 0,22 0 15,0 0-15,0 0 0,0 1 16,22-22 0,-1-22-1,0 22-15,-21-21 0,21 0 16</inkml:trace>
  <inkml:trace contextRef="#ctx0" brushRef="#br0" timeOffset="35762.78">18119 4487 0,'0'0'0,"-64"-21"16,43 21-16,0 0 16,0 0-16,-1 0 15,1 21 1,21 1 0</inkml:trace>
  <inkml:trace contextRef="#ctx0" brushRef="#br0" timeOffset="35943.72">17399 4636 0,'0'0'0,"-21"0"0,0 0 16,42 0 15,0 0-31,0 0 0,0 0 0,22 0 15,-1 0-15,0 0 0,22 0 0,-22 0 16,0 0-16,1 0 16,-1 0-16</inkml:trace>
  <inkml:trace contextRef="#ctx0" brushRef="#br0" timeOffset="36555.39">18309 4636 0,'0'21'0,"0"0"15,-21-21-15,0 21 0,0-21 0,21 21 16,-22 0-16,1 1 0,0-1 0,21 0 16,0 0-16,-21 21 0,0-20 0,21-1 15,-21 0-15,21 0 0,0 0 16,0 0-16,0 1 0,-22-22 16,22 21-16,-21-21 15,21-21 1,0-1-1,0 1-15,0 0 0,0 0 0,0 0 16,0 0-16,0-22 0,21 22 0,1-21 16,-1 21-16,0-22 0,0 22 0,0 0 15,0 0-15,22 0 0,-22 21 0,0 0 16,0 0-16,0 0 0,1 0 16,-1 21-16,0-21 0,0 21 0,0 0 15,-21 0-15,0 22 0,21-22 16,-21 0-16,0 0 0,0 0 0,0 0 15,0 22-15,0-22 0,-21 0 16,0 0-16,0-21 0,0 21 16,0-21-16,-1 0 0,1 0 15,0 0-15,21-21 16,0 0-16,0 0 0,21 0 16,0 0-16,22-1 0,-22-20 15,21 21-15,-21 0 0,22-22 0,-1 22 16,0 0-16,1 0 0,-22 21 0,21 0 15,-21 0-15,1 0 0,-1 0 16,0 0-16,0 0 0,-21 21 16,0 0-16,0 22 0,0-22 0,0 0 15,0 0-15,0 0 0,0 22 0,-21-22 16,0 0-16,21 0 0,-21 0 0,21 0 16,0 1-16,-22-22 0,22 21 0,-21-21 15,42 0 16,1-21-31,-1 21 16,0-22-16</inkml:trace>
  <inkml:trace contextRef="#ctx0" brushRef="#br0" timeOffset="36895.19">19008 4826 0,'0'21'31,"21"-21"-16,0 0 1,0 0-16,0 0 0,0 0 16,1 0-16,-1-21 0,21 0 0,-21 21 15,0-21-15,1 21 0,-1-21 0,0-1 16,-21 1-16,0 0 0,0 0 16,0 0-16,0 0 0,0-1 15,-21 22-15,0 0 0,-1 0 0,1 0 16,-21 0-16,21 0 0,0 22 15,-22-1-15,22 0 0,0 0 16,0 0-16,0 22 0,-1-22 0,1 21 16,21-21-16,-21 22 0,21-22 0,0 0 15,0 0-15,0 0 0,0 0 0,21 1 16,0-1-16,1 0 0,-1-21 0,21 0 16,-21 0-16,0 0 0,22 0 0,-22 0 15,21 0-15,1 0 0,-22 0 0,0-21 16</inkml:trace>
  <inkml:trace contextRef="#ctx0" brushRef="#br0" timeOffset="37182.76">19643 4741 0,'-22'0'0,"1"0"16,21 22-16,-21-22 0,21 21 0,-21-21 15,21 21-15,0 0 0,0 0 16,21-21-1,0 0-15,0 0 0,1 0 16,-1 0-16,0 0 0,0 0 0,-21-21 16,0 0-16,0 0 0,0 0 15,0-1-15,-21 22 16,0-21-16,0 21 16,-1 0-16,1 0 0,0 0 15,0 0-15,0 0 0,21 21 0,0 1 16,0-1-16,0 0 15,21-21 1,0 0-16</inkml:trace>
  <inkml:trace contextRef="#ctx0" brushRef="#br0" timeOffset="37459.73">20553 4572 0,'0'0'0,"0"-21"0,0 0 0,-21 0 16,-1 21-16,1 0 0,0 0 16,0 0-16,-21 0 0,20 21 0,-20-21 15,21 21-15,-21 0 0,20 0 0,1 22 16,-21-22-16,21 21 0,0 0 0,-1-20 16,1 20-16,0 0 0,21-21 0,-21 22 15,21-22-15,0 0 0,0 0 0,0 0 16,21 1-16,0-1 0,0-21 15,1 0-15,-1 21 0,0-21 0,21 0 16,-21 0-16,22 0 0,-1 0 16,-21-21-16,22 21 0,-1-21 0,-21-1 15,21 1-15</inkml:trace>
  <inkml:trace contextRef="#ctx0" brushRef="#br0" timeOffset="38343.61">20807 4678 0,'0'0'0,"0"-21"0,0 0 0,21-1 16,-42 44 15,0-1-31,-1 0 0,1 21 16,0-21-16,0 1 0,0 20 0,0-21 15,21 0-15,-22 22 0,22-22 16,-21 0-16,21 0 0,0 0 0,0 0 16,0 1-16,21-1 0,1-21 15,-1 0-15,0 0 0,0 0 16,0 0-16,0 0 0,1 0 0,-1 0 15,0 0-15,0 0 0,0-21 0,-21-1 16,21 22-16,-21-21 0,0 0 0,0-21 16,0 21-16,0-1 0,0-20 0,0 21 15,0-21-15,-21 20 0,0 1 0,21 0 16,-21 0-16,21 0 0,0 0 0,-21 21 16,21-22-16,21 22 31,0 0-31,0 0 0,22 0 15,-22 0-15,21 0 0,-21 0 0,22 0 16,-22 0-16,21 0 0,0 22 0,-20-22 16,-1 21-16,21 0 0,-21-21 0,-21 21 15,0 0-15,21 0 0,-21 1 0,0-1 16,0 0-16,0 0 0,0 0 16,0 0-16,-21 1 0,21-1 0,-21 0 15,21 0-15,-21 0 0,0-21 16,0 0 15,21-21-15,0 0-16,0 0 0,0 0 15,0-1-15,21-20 0,-21 21 16,21 0-16,0-22 0,0 22 0,22-21 16,-22 21-16,0 0 0,21-22 0,1 22 15,-22 21-15,21-21 0,-21 21 0,0 0 16,22 0-16,-22 0 0,0 21 0,-21 0 15,21 0-15,-21 1 0,0-1 16,0 21-16,0-21 0,0 0 0,0 1 16,-21 20-16,21-21 0,0 0 15,-21 0-15,0 1 16,0-22-16,-1 0 16,22-22-1,0 1-15,0 0 16,0 0-16,22 0 0,-1 0 15,0-1-15,0-20 0,0 21 0,22 0 16,-1-22-16,-21 22 0,21-21 16,1 21-16,-1 0 0,0 21 0,1-22 15,-22 22-15,0 0 0,21 0 0,-20 22 16,-1-1-16,-21 0 0,0 0 0,0 0 16,0 22-16,0-22 0,0 21 0,0 0 15,0-20-15,0 20 0,0-21 16,-21 21-16,21-20 0,0-1 15,-22 0-15,1 0 0,0 0 16,0-21-16,0 0 16,21-21-1,-21 21-15</inkml:trace>
  <inkml:trace contextRef="#ctx0" brushRef="#br0" timeOffset="39715.76">1439 6879 0,'0'0'0,"-21"0"16,0 21-16,0-21 0,0 0 15,-1 0-15,1 0 0,0 0 16,21-21 0,0 0-1,21 0-15,0 0 16,1 0-16,-1 21 0,0-22 15,0 1-15,21 21 0,-20 0 0,20-21 16,-21 21-16,21 0 0,-20 0 16,20 0-16,-21 21 0,0 0 0,0 1 15,-21 20-15,0-21 0,0 21 0,0-20 16,0 20-16,-21-21 0,0 21 16,-21 1-16,-1-1 0,1-21 0,0 22 15,-1-22-15,1 21 0,0-21 16,21 0-16,-22 1 0,22-22 0,0 0 15,0 0-15,0 0 0,21-22 16,0 1 0,0 0-16,0 0 0,21 0 0,0 0 15,0-1-15,0 1 0,0 0 16,22 0-16,-1 21 0,-21-21 0,22 21 16,-1 0-16,0 0 0,-21 0 15,22 0-15,-1 21 0,-21 0 0,0 0 16,1 0-16,-1 22 0,0-22 15,-21 21-15,0-21 0,0 22 0,0-1 16,-21 0-16,0-20 0,-22 20 0,1 0 16,0-21-16,-1 1 0,1 20 15,-22-21-15,22 0 0,-21 0 0,20-21 16,-20 22-16,20-22 0,1 0 16,0 0-16,-1 0 0,22 0 15,-21 0-15,21 0 0,0-22 0,-1 1 16,1 21-16,21-21 0,0 0 15,0 0-15,0 0 0,0-1 16,0 1-16,0 0 16,21 0-16,1 21 0,-1-21 0,0 0 15,21 21-15,-21-22 0</inkml:trace>
  <inkml:trace contextRef="#ctx0" brushRef="#br0" timeOffset="40047.08">2074 7260 0,'21'-21'63,"1"0"-63,-1 21 0,-21-21 15,-21 21 48,-1 21-63,1-21 16,21-21 30</inkml:trace>
  <inkml:trace contextRef="#ctx0" brushRef="#br0" timeOffset="41291.42">3789 6922 0,'0'0'0,"21"0"0,42 0 15,-20 0-15,-22 0 0,21-22 0,1 1 16,-1 0-16,0 0 0,1 0 0,-22 0 15,21-1-15,-21 22 0,0-21 0,-21 0 16,0 0-16,0 0 0,0 0 16,-21-1-16,-21 22 0,21 0 15,-22 0-15,22 0 0,-21 0 16,0 0-16,-1 0 0,1 22 16,21-1-16,-22 0 0,1 0 0,21 21 15,0-20-15,-22 20 0,22-21 0,0 21 16,21 1-16,0-22 0,0 21 15,0-21-15,0 1 0,0-1 0,21 0 16,0 0-16,1 0 0,-1 0 0,0-21 16,21 0-16,-21 0 0,1 0 15,20 0-15,-21 0 0,0 0 0,0 0 16,-21-21 0,-21 21-16,0 0 0,0 0 15,-21 0-15,20 21 16,-20 1-16,0-1 0,-1 0 0,22 0 15,-21 21-15,21-20 0,0 20 0,-1 0 16,1 1-16,0-1 0,21 0 16,-21 1-16,21-1 0,0-21 0,0 21 15,0-20-15,0 20 0,21-21 0,0 0 16,22 0-16,-22-21 0,21 22 16,-21-22-16,22 0 0,-22 0 0,21 0 15,0 0-15,1 0 0,-1-22 0,0 22 16,1-21-16,-1 0 0,0-21 0,1 21 15,-1-1-15,0-20 0,1 0 16,-22 21-16,21-22 0,-21 1 16,1 0-16,-1 20 0,-21 1 0,0 0 15,0 0-15,0 0 0,0 42 16,-21-21 0,-1 21-16,22 0 0,-21 22 0,0-22 15,21 0-15,0 21 0,-21-21 0,0 1 16,21-1-16,-21 21 0,21-21 0,-22 0 15,22 1-15,0-1 16,0-42 15,0-1-31,22 1 0,-1-21 16,0 21-16,0-22 16,0 22-16,22-21 0,-22 0 0,21-1 15,-21 22-15,22-21 0,-1 21 0,-21-1 16,21 1-16,-20 21 0,-1 0 0,0 0 15,0 21-15,0 1 0,-21 20 16,21-21-16,-21 0 0,0 22 0,0-1 16,0-21-16,0 21 0,0-20 0,-21 20 15,21-21-15,-21 0 0,0 22 0,21-22 16,0 0-16,-21 0 0,0 0 16,42-21 15,0 0-31,-21-21 0,42 0 15,-21 0-15,1-22 0</inkml:trace>
  <inkml:trace contextRef="#ctx0" brushRef="#br0" timeOffset="41543.26">5440 6731 0,'0'0'0,"21"-42"0,0 21 0,0-1 15,-21 1-15,0 42 16,0 22-16,0-22 15,-21 21-15,0 22 0,0-22 0,0 22 16,21-22-16,-22 21 0,1 1 16,0-1-16,0 1 0,0-1 0,0 1 15,-1-1-15,1-20 0,21-1 16,-21 0-16,21 1 0,-21-1 0,21-21 16,-21 0-16,21 1 0,0-1 0,0 0 15,21-21 1,0-21-16,-21 0 15,21-1-15,0 1 0</inkml:trace>
  <inkml:trace contextRef="#ctx0" brushRef="#br0" timeOffset="41843.05">5397 7535 0,'22'0'16,"-1"0"-1,0 0-15,0 0 16,-21-21-16,21 21 0,0-21 0,1 21 15,-1-21-15,21 0 0,-21 21 0,0-21 16,1-1-16,20 22 0,-21-21 0,0 0 16,-21 0-16,0 0 0,0 0 15,0-1-15,0 1 0,-21 21 16,0 0-16,0 0 16,0 21-16,-22 1 0,22-1 15,0 0-15,0 0 0,0 0 0,21 22 16,0-22-16,-22 0 0,22 21 0,0-21 15,0 1-15,0-1 0,0 0 16,0 0-16,22 0 16,-1-21-16,0 0 0,0 0 15,21-21-15,-20 0 0,20 21 0</inkml:trace>
  <inkml:trace contextRef="#ctx0" brushRef="#br0" timeOffset="42170.87">6159 7260 0,'22'0'16,"-1"0"-16,-21 21 15,21 1-15,0-1 16,-21 0-16,0 0 0,0 0 16,0 22-16,0-22 0,0 0 0,0 21 15,0-21-15,0 1 0,0 20 0,0-21 16,0 0-16,0 0 0,0 1 0,0-1 15,0-42 17,0-1-17,0 1-15,0 0 0,21 0 16,0 0-16,-21 0 0,22-22 0,-1 22 16,-21 0-16,21-21 0,0 20 0,-21-20 15,21 21-15,0 0 0,-21 0 0,0-1 16,22 22-16,-22-21 15,21 21-15</inkml:trace>
  <inkml:trace contextRef="#ctx0" brushRef="#br0" timeOffset="42399.25">5313 7091 0,'0'0'0,"-21"-21"0,-1 21 0,22-21 16,0-1-16,0 1 0,22 21 15,-1 0-15,21-21 0,-21 21 0,22 0 16,20 0-16,-21-21 0,22 21 0,-1 0 16,-20 0-16,20 0 0,1 0 15,-22-21-15,0 21 0,22 0 0,-22 0 16,1 0-16</inkml:trace>
  <inkml:trace contextRef="#ctx0" brushRef="#br0" timeOffset="42703.08">7726 6646 0,'0'0'0,"-43"0"16,43 22-1,-21-1-15,21 0 0,-21 21 0,0 1 0,21-1 16,0 0-16,-21 22 0,21-22 16,-21 22-16,-1-1 0,22-21 0,0 22 15,0-1-15,-21-20 0,21 20 0,-21-20 16,21-1-16,-21 0 0,21 1 15,0-1-15,0-21 0,-21 0 0,21 0 16,0 1-16,-21-1 0,-1-21 16</inkml:trace>
  <inkml:trace contextRef="#ctx0" brushRef="#br0" timeOffset="43431.49">6985 7345 0,'0'0'0,"-21"-21"15,42 21 1,21 0-16,-21 0 16,22 0-16,-1 0 0,0 0 15,1-21-15,20 21 0,1-22 0,-1 22 16,1-21-16,20 0 0,-20 0 0,21 0 16,-22-22-16,22 22 0,-22 0 0,-20-21 15,-1 21-15,0-22 0,1 22 0,-22-21 16,0-1-16,0 1 0,-21 0 15,0-1-15,0 1 0,0 0 16,0-1-16,0 1 0,0 0 0,-21 21 16,0 21-16,0 0 0,-1 0 0,1 21 15,0 0-15,-21 21 0,21-21 16,-1 43-16,1-22 0,21 22 0,-21-22 16,0 22-16,21-1 0,0 1 0,-21-22 15,21 21-15,-21 1 0,21-22 0,0 22 16,-22-22-16,22 0 0,0 1 0,0-22 15,0 21-15,0-21 0,0 1 0,0-1 16,0 0-16,0-42 31,0 0-15,22-1-16,-1 1 0,0 0 16,-21 0-16,21-21 0,0 20 0,0 1 15,1 0-15,-1 21 0,-21-21 0,21 21 31,-21 21-31,0 0 0,0 0 16,21 1-16,-21-1 0,0 0 16,0 0-16,21 0 0,0 0 0,1 1 15,-1-22-15,0 0 0,0 0 16,21 0-16,-20 0 0,20 0 16,-21 0-16,21 0 0,-20 0 0,20-22 15,-21 1-15,21 0 0,1 0 16,-22 0-16,21 0 0,-21-1 0,1 1 15,20-21-15,-42 21 0,0-22 0,21 22 16,-21 0-16,0 0 0,0 0 0,0 0 16,-21 21-16,0 0 0,0 0 0,-1 21 15,1-21-15,0 21 0,0 0 16,21 21-16,0-20 0,-21-1 0,21 0 16,0 21-16,0-21 0,0 1 0,0-1 15,0 0-15,21 0 0,0-21 0,0 21 16,0 0-16,1-21 0,-1 0 0,0 0 15,0 0-15,21 0 0,-20 0 0,-1 0 16,21-21-16</inkml:trace>
  <inkml:trace contextRef="#ctx0" brushRef="#br0" timeOffset="44012.08">9906 6900 0,'0'0'0,"0"-21"0,0-21 15,0 0-15,21 20 0,0-20 0,0 21 16,22-21-16,-22 20 0,21 1 0,1 21 16,-22 0-16,21 0 0,0 0 0,1 43 15,-1-22-15,0 21 0,-20 0 16,20 1-16,-21 20 0,21-20 15,-20 20-15,-1-21 0,-21 22 0,0-22 16,0 22-16,0-22 0,0 0 0,0 1 16,0-22-16,0 21 0,0-21 0,0 1 15,0-1-15,-21-21 0,-1-21 32,22-1-32,0 1 0,0 0 0,0 0 15,0-21-15,0-1 0,22 1 16,-1 0-16,0-1 0,0-20 0,0 20 15,22-20-15,-22-1 0,21 1 16,0-1-16,1 1 0,-22-1 0,21 22 0,1 0 16,-22-1-16,0 1 0,0 21 15,0 0-15,0 42 16,-21 0-16,0 21 0,0-20 16,0 20-16,0 0 0,0 1 0,0-1 15,0 0-15,0 1 0</inkml:trace>
  <inkml:trace contextRef="#ctx0" brushRef="#br0" timeOffset="45451.62">11176 7303 0,'0'0'0,"21"0"0,0 0 0,0 0 16,1 0-16,20-22 0,-21 1 0,0 0 15,0 0-15,1 0 0,-22-22 0,21 22 16,-21 0-16,0-21 0,0 21 0,0-1 15,0-20-15,0 21 0,0 0 0,-21 0 16,-1 21-16,1 0 0,0 0 16,-21 0-16,21 0 0,-22 0 0,22 42 15,-21-21-15,21 0 0,-22 22 0,22-22 16,0 21-16,0 0 0,0 1 0,21-1 16,0-21-16,0 22 0,0-22 15,0 21-15,0-21 0,0 0 0,21 1 16,0-22-16,0 21 0,21-21 0,-20 0 15,-1 0-15,21 0 0,-21 0 16,0-21-16,22 21 0,-22-22 0,21 1 16,-21 0-16,22 0 0,-22 0 0,0 0 15,0-22-15,0 22 0,-21-21 0,0-1 16,0 22-16,0-21 0,0 21 0,0-22 16,0 22-16,0 0 0,-21 42 31,21 22-31,-21-22 15,21 0-15,-21 21 0,21-21 16,0 22-16,0-22 0,0 21 0,0-21 16,0 22-16,0-22 0,0 0 0,0 0 15,21 0-15,0 1 0,0-22 0,1 21 16,-1-21-16,0 0 0,0 0 0,0 0 16,0 0-16,1-21 0,-1 21 0,21-22 15,-21 1-15,0 0 0,22 0 0,-22-21 16,0 20-16,0-20 0,0 0 15,1-1-15,20-20 0,-42 21 0,21-1 16,0-20-16,-21-1 0,0 1 0,0-1 16,0 1-16,21-1 0,-21 22 0,0-22 15,0 22-15,0 0 0,0 21 0,0-1 16,-21 44 0,0 20-16,21 0 15,-21 1-15,0-1 0,0 0 0,-1 22 16,1-1-16,21-20 0,-21 20 0,0 1 15,21-22-15,-21 21 0,21-20 0,0 20 16,0-20-16,0-1 0,0 0 0,0-21 16,0 22-16,0-22 0,21 0 0,0 0 15,0-21-15,22 21 0,-22-21 16,0 0-16,21 0 0,-21 0 0,1 0 16,20-21-16,-21 21 0,21-21 0,-20 0 15,20 0-15,-21 0 0,0-1 0,0 1 16,1 0-16,-1 0 0,-21 0 15,0 0-15,21-1 0,-21 1 0,21 0 16,-21 42 0,0 0-1,0 1-15,0-1 0,0 0 16,0 0-16,0 0 0,0 0 0,0 1 16,21-1-16,0 0 0,1 0 0,-1 0 15,0-21-15,0 21 0,0-21 0,22 0 16,-22 0-16,21 0 0,0 0 0,-20 0 15,20 0-15,0 0 0,1 0 16,-1-21-16,0 21 0,22-21 0,-22 0 0,0 0 16,-20 0-16,20-1 0,-21-20 15,21 21-15,-20-21 0,-22 20 16,0-20-16,21 21 0,-21 0 0,0-22 16,0 22-16,0 0 0,-21 21 0,21-21 15,-43 21-15,22 0 0,0 0 0,0 0 16,-22 0-16,22 0 0,-21 21 0,0 0 15,20 0-15,1 22 0,-21-22 0,21 0 16,0 21-16,-1 1 0,1-22 0,21 21 16,0-21-16,0 22 0,0-22 15,0 0-15,0 0 0,21 0 0,1 1 16,-1-22-16,0 21 0,0-21 0,0 0 16,0 0-16,22 0 0,-22 0 15,0 0-15,0-21 0,22 21 0,-22-22 16,0 1-16,0 0 0,21-21 0,-20 21 15,-22-22-15,21 1 0,0 0 0,0-1 16,0-20-16,-21 20 0,0-20 0,21-1 16,-21 1-16,22-1 0,-22-20 0,21-1 15,-21 22-15,0-22 0,21 21 16,0 1-16,0-1 0,0 22 16,-21-21-16,22 41 0,-22 1 0,21 0 0,-21 0 15,0 42 1,0 0-16,-21 0 0,-1 1 0,22 20 15,-21 0-15,0 22 0,0-22 16,21 22-16,-21-1 0,0 22 0,-1-22 16,1 1-16,21-1 0,-21 1 0,21-1 15,-21 1-15,21-22 0,0 22 0,-21-22 16,21 21-16,0-20 0,0-1 0,0 0 16,0-20-16,0-1 0,21 21 0,-21-21 15,42-21-15,-21 21 0,1 1 16,20-22-16,-21 0 0,21 0 0,-20 0 15,20 0-15,0 0 0,-21-22 0,22 1 16,-22 0-16,0 0 0,0 0 16,0-22-16,1 22 0,-22-21 0</inkml:trace>
  <inkml:trace contextRef="#ctx0" brushRef="#br0" timeOffset="45631.52">12679 6646 0,'0'0'16,"-43"0"-16,22 0 0,-21 0 0,21 0 16,0 0-16,-1 0 0,44 0 47,-1 0-47,0 0 15,0 0-15</inkml:trace>
  <inkml:trace contextRef="#ctx0" brushRef="#br0" timeOffset="46111.06">14774 6287 0,'0'0'0,"0"-22"0,-21 22 15,0 0-15,0 0 0,0 22 16,-1 20-16,22 0 0,-21 1 0,0-1 16,0 0-16,21 22 0,0-1 0,-21-20 15,21 20-15,-21 1 0,21-22 16,0 0-16,0 1 0,0-1 15,21 0-15,0 1 0,0-22 0,0 21 0,0-21 16,22 0-16,-22-21 0,21 22 16,-21-22-16,22 0 0,-1 0 0,0 0 15,-20-22-15,20 22 0,0-21 0,-21 0 16,22 0-16,-22 0 0,21 0 0,-21-22 16,1 22-16,-1-21 0,0-1 0,0 1 15,0-21-15,-21 20 0,0-20 16,21 20-16,-21 1 0,0-21 0,22 41 15,-22-20-15,0 21 0,0 0 0,-22 21 32,1 0-17,21 21-15,0 0 16,0 0-16</inkml:trace>
  <inkml:trace contextRef="#ctx0" brushRef="#br0" timeOffset="47707.26">15621 6816 0,'21'0'15,"0"0"-15,-21-21 0,21 21 16,1 0-16,-22-22 0,21 22 15,0 0-15,-21-21 0,21 0 0,-21 0 16,0 0 0,-21 21-1,0 0-15,0 0 0,-1 0 0,-20 0 16,21 0-16,-21 0 0,20 21 0,1-21 16,-21 21-16,21 0 0,0 0 0,-1 1 15,1-1-15,21 0 0,0 0 0,0 0 16,0 0-16,0 1 0,21-1 15,22 0-15,-22-21 0,21 21 0,-21 0 16,22 0-16,-22 1 0,21-22 0,-21 21 16,22 0-16,-22-21 0,0 21 0,-21 0 15,0 0-15,-21-21 32,0 0-32,-22 0 0,22 0 0,-21 0 15,0 0-15,20 0 0,-20 0 0,21 0 16,-21 0-16,20 0 0,1 0 15,42 0 17,1 0-32,-1 0 0,21 0 0,-21-21 15</inkml:trace>
  <inkml:trace contextRef="#ctx0" brushRef="#br0" timeOffset="47987.61">15960 7006 0,'0'0'0,"0"-21"16,21 21-16,0 0 0,0-21 0,0 21 16,0-21-16,1 0 0,-1 21 0,0-22 15,0 1-15,0 0 0,22 0 0,-22 0 16,0 0-16,-42 21 31,0 21-31,-22 0 0,22 0 16,-21 0-16,21 0 0,-1 22 0,-20-22 15,21 0-15,21 0 0,-21 0 0,21 1 16,0-1-16,0 0 0,0 0 16,0 0-16,0 0 0,21-21 0,0 22 15,21-22-15,-20 0 0,-1 0 16,21 0-16,0 0 0,-20-22 0,20 22 16</inkml:trace>
  <inkml:trace contextRef="#ctx0" brushRef="#br0" timeOffset="48331.52">16489 6879 0,'0'0'0,"0"-21"0,0-21 16,0 21-16,0-1 15,21 22-15,0 0 16,0 0-16,0 0 0,1 0 16,-1 0-16,0 0 0,21 22 0,-21-22 15,1 21-15,-1 0 0,0 0 0,0 21 16,-21-20-16,0-1 0,21 21 0,0-21 15,-21 0-15,0 1 0,0-1 0,0 0 16,0 0-16,0 0 0,0 0 16,-21-21-16,0 0 0,0 0 15,0 0-15,21-21 16,-21 21-16,21-21 0,-22 21 16,22-21-16,0 0 0,0 0 0,0-1 15,0 1-15,0 0 0,22 0 0,-1 0 0,0-22 16,0 22-16,0-21 0,0 21 15,1-22-15,20 22 0,-21 0 0,0 0 16,0 0-16,1 0 0,-1 21 16,0 0-16</inkml:trace>
  <inkml:trace contextRef="#ctx0" brushRef="#br0" timeOffset="48786.6">17208 6858 0,'-21'0'0,"21"-21"16,-21 21-16,0 21 31,21 0-31,-21-21 0,21 21 16,-21 1-16,21-1 0,0 0 0,0 0 16,0 0-16,0 0 0,0 1 15,-22-1-15,22 0 0,0 0 16,0 0-16,-21-21 31,21-21-15,0 0-16,0 0 0,0 0 15,0-1-15,0 1 0,0 0 16,43 0-16,-22-21 0,0 20 0,0-20 16,21 21-16,-20-21 0,20 20 15,0-20-15,1 21 0,-1 0 0,-21 21 16,21 0-16,-20 0 0,-1 0 0,21 0 15,-42 21-15,0 0 0,0 0 0,0 0 16,0 22-16,0-22 0,0 0 0,0 21 16,0-20-16,0-1 0,0 0 0,-21 0 15,21 0-15,0 0 0,-21 1 16,0-1-16,-1-21 16,44-21 30</inkml:trace>
  <inkml:trace contextRef="#ctx0" brushRef="#br0" timeOffset="49207.35">18182 6689 0,'0'0'0,"0"-21"0,-21-1 16,0 22-16,0-21 0,-1 21 15,1 0-15,0 0 0,0 0 0,0 0 16,0 0-16,-22 21 16,22 1-16,0-1 0,0 21 0,-22-21 15,22 0-15,0 22 0,0-22 0,21 21 16,0-21-16,0 1 0,0-1 0,0 0 16,0 0-16,0 0 0,21 0 0,0-21 15,0 22-15,1-22 0,-1 0 16,0 0-16,0 0 0,0 0 0,0-22 15,1 1-15,-1 21 0,0-21 16,0 0-16,0 0 0,-21-22 0,21 22 16,1-21-16,-22 21 0,21-22 0,-21 22 15,21 0-15,-21 0 0,0 0 0,0 0 16,0 42 0,0 0-16,0 0 0,0 0 15,0 0-15,-21 1 0,21-1 0,0 0 16,0 0-16,0 0 0,0 22 15,0-22-15,0 0 0,0 0 16,21 0-16,0-21 16,0 0-16,0 0 0,1 0 0,-1 0 15</inkml:trace>
  <inkml:trace contextRef="#ctx0" brushRef="#br0" timeOffset="49827">18584 6752 0,'-21'0'16,"0"0"-16,0 0 0,21 21 16,0 1-16,0-1 0,-21 0 15,21 0-15,0 0 0,0 0 0,0 1 16,0-1-16,0 0 0,0 0 16,0 0-16,0 0 0,0-42 62,0 0-62,0 0 0,0 0 16,0 0-16,21-1 0,-21 1 15,21 0-15,0-21 0,0 21 0,0-1 16,1-20-16,-1 21 0,0 0 16,0 0-16,0-1 0,0 22 0,1 0 15,-1 0-15,0 0 0,0 0 0,0 22 16,0-1-16,-21 0 0,0 0 0,22 0 15,-22 0-15,21 22 0,-21-22 0,21 21 16,-21-21-16,21 1 0,0 20 16,-21-21-16,0 0 0,21 0 15,-21 1-15,22-22 0,-22-22 32,0 1-17,0 0-15,0 0 0,0 0 0,0 0 16,0-1-16,21 1 0,0 0 0,0 0 15,0-21-15,0 20 0,22-20 16,-22 21-16,0 0 0,21 0 0,-20-1 16,20 22-16,-21 0 0,21 0 0,-20 0 15,-1 22-15,0-1 0,0 0 0,-21 0 16,0 0-16,0 22 0,0-22 0,0 0 16,0 0-16,-21 0 15,21 0-15,-21 1 0,0-1 0,21 0 16,0 0-16,-22-21 0,22 21 15,-21-21-15,21-21 32,0 0-32</inkml:trace>
  <inkml:trace contextRef="#ctx0" brushRef="#br0" timeOffset="50182.79">19770 6858 0,'21'0'0,"0"0"16,0 0-16,0 0 15,0 0-15,1 0 0,-1 0 0,0-21 16,0 21-16,0-21 0,0 0 16,1-1-16,-1 1 0,0 0 0,0 0 15,0 0-15,-21 0 0,21 21 0,-21-22 16,0 1-16,-21 21 0,0 0 15,0 0-15,-21 0 0,-1 21 0,1 1 16,0-1-16,-1 0 0,1 0 16,0 0-16,20 22 0,1-22 0,0 21 15,21-21-15,0 0 0,0 1 16,0-1-16,0 21 0,21-21 0,0-21 16,1 21-16,-1 1 0,21-1 0,-21-21 15,22 21-15,-1-21 0,0 0 0,1 0 16,-1 0-16,-21 0 0,21 0 15,-20 0-15,-1 0 0,0 0 0,0-21 16</inkml:trace>
  <inkml:trace contextRef="#ctx0" brushRef="#br0" timeOffset="51286.93">1460 8636 0,'0'-21'16,"-21"21"-16,21 21 15,-21 0-15,21 22 16,0-1-16,0 21 0,-21-20 0,21 20 0,-21 1 16,0-1-16,-1-20 15,1 20-15,0-21 0,0 22 0,-21-22 16,-1 1-16,22-22 0,0 0 0,-21 0 16,20 0-16,1-21 15,21-21 1,0 0-16,0 0 0,21 0 15,-21-1-15,22 1 0,20 0 0,-21 21 16,0-21-16,22 0 0,-22 21 16,21-21-16,0 21 0,-20-22 15,20 22-15,0-21 0,1 21 0,-1-21 16,0 21-16,1-21 0,-1 21 16,0-21-16,-21 21 0,22-21 0,-22-1 15,0 1-15,-21 0 0,0 0 16,0 0-16,0 0 0,-21 21 31,0 0-31,0 21 0,-1 0 16,1 0-16,21 21 0,-21 1 0,0-1 15,0 0-15,21 1 0,0-22 16,-21 21-16,-1 1 0,1-1 0,21-21 16,-21 21-16,21-20 0,-21-1 15,21 0-15,0 0 0,0 0 16,21-21-1,0 0-15</inkml:trace>
  <inkml:trace contextRef="#ctx0" brushRef="#br0" timeOffset="51436.85">2053 9250 0,'-21'0'15,"21"-21"32</inkml:trace>
  <inkml:trace contextRef="#ctx0" brushRef="#br0" timeOffset="52535.7">3619 8615 0,'0'0'16,"22"0"-16,20 0 0,-21 0 0,0 0 16,22 0-16,-1 0 0,-21 0 0,21-21 15,-20 0-15,20-1 0,0 1 16,1 0-16,-22 0 0,21-21 15,-21 20-15,0 1 0,1 0 0,-1-21 16,-21 21-16,0-1 0,0-20 0,0 21 16,0 0-16,-21 0 0,-22-1 0,22 1 15,-21 21-15,21 0 0,-22 0 16,-20 0-16,20 21 0,-20 22 0,-1-22 16,22 21-16,-21 1 0,20 20 0,1-21 15,21 1-15,0-1 0,-1 0 16,22 1-16,0-1 0,0 0 0,0 1 15,22-22-15,-1 0 0,0 21 16,21-42-16,1 22 0,-1-1 16,0-21-16,1 0 0,-1 0 0,0 0 15,1 0-15,-22 0 0,21 0 0,-21-21 16,0 21-16,-21-22 16,-21 22-16,-21 0 15,0 0-15,-1 0 0,1 22 0,-22-1 16,1 0-16,21 0 0,-22 0 15,22 22-15,-22-1 0,22 0 0,21 1 16,-22-22-16,22 21 0,21 0 0,0-20 16,0 20-16,0-21 0,0 0 0,21 0 15,1 1-15,20-1 16,-21-21-16,21 0 0,1 0 0,-1 0 16,0 0-16,1 0 0,-1 0 0,22-21 15,-22-1-15,0 1 0,1 0 0,20 0 16,-21 0-16,1 0 0,-22-22 15,21 22-15,-21-21 0,22 21 0,-22-22 16,0 22-16,-21-21 0,21 21 0,-21-22 16,0 22-16,0 42 15,-21 22 1,0-22-16,0 0 0,0 21 16,21-21-16,-22 22 0,1-22 0,0 0 15,21 21-15,-21-20 16,21-1-16,-21-21 0,21 21 0,-21-21 15,42 0 17,0-21-32,0 0 0,-21-1 15,21 1-15,0 0 0,22 0 0,-22-21 16,0 20-16,21-20 0,-20 0 0,20-1 16,0 22-16,1-21 0,-1 21 15,-21 0-15,21 21 0,-20 0 0,20 0 16,-21 0-16,0 0 0,-21 42 0,0-21 15,0 0-15,0 22 0,0-22 16,0 21-16,0 0 0,-21-20 16,0 20-16,0 0 0,0-21 0,-1 22 15,1-22-15,0 0 0,0 0 0,0 0 16,0 1-16,21-1 0,21-21 31,0-21-31,0 21 16,0-22-16,0 1 0,22-21 0,-22 21 15</inkml:trace>
  <inkml:trace contextRef="#ctx0" brushRef="#br0" timeOffset="52783.56">5080 8467 0,'0'0'0,"0"-43"0,42-41 16,-21 63-16,-21 42 15,0 0 1,0 0-16,0 21 0,0 1 15,0 20-15,0-20 0,-21 20 0,0 1 16,0-1-16,0 1 0,0-1 0,-1-21 16,22 22-16,-21-22 0,21 1 15,-21-1-15,21 0 0,0-21 0,0 1 16,0-1-16,0 0 0,0 0 0,21-21 16,0 0-16,1 0 15,-1 0-15,0 0 0,0 0 16,0-21-16,0 0 0,1 0 15</inkml:trace>
  <inkml:trace contextRef="#ctx0" brushRef="#br0" timeOffset="53103.64">5313 8975 0,'0'21'16,"0"0"0,21-21-1,0 0-15,0 0 16,0 0-16,1 0 0,-1 0 15,0-21-15,0 21 0,21-21 0,-20 21 16,-1-21-16,0-1 0,0 22 0,0-21 16,-21 0-16,0 0 15,0 0-15,-42 21 16,21 0-16,0 0 0,-22 0 0,22 21 16,0 0-16,-21 0 0,20 22 15,1-22-15,0 21 0,0-21 0,21 22 16,0-22-16,0 21 0,0-21 0,0 0 15,0 1-15,0-1 0,21 0 16,0-21-16,0 0 0,1 0 16,-1 0-16,21 0 0,-21 0 0,22 0 15,-1 0-15,0-21 0,1 0 16,-1 21-16,0-22 0</inkml:trace>
  <inkml:trace contextRef="#ctx0" brushRef="#br0" timeOffset="53400.47">5927 8975 0,'0'0'0,"21"-21"0,-21-1 15,21 22 1,0 0-16,-21 22 0,21-22 16,-21 42-16,21-21 0,-21 0 15,22 0-15,-22 1 0,0-1 0,0 21 16,0-21-16,0 0 0,0 1 0,0 20 16,0-21-16,0 0 0,0 0 0,0 1 15,0-1-15,0-42 47,0-1-47,0 1 0,0 0 16,0 0-16,21-21 0,0 20 0,-21-20 15,21 21-15,0-21 0,0-1 0,-21 1 16,22 0-16,-1-1 0,-21 22 16,21-21-16,-21 21 0,21-1 0,-21 1 15,0 0-15</inkml:trace>
  <inkml:trace contextRef="#ctx0" brushRef="#br0" timeOffset="53607.35">4932 8721 0,'0'0'16,"-21"-21"-16,-1-1 0,22 1 0,0 0 15,22 0-15,-1 21 0,21 0 16,-21-21-16,22 21 0,-22 0 16,21 0-16,0-21 0,1 21 0,20 0 15,-20 0-15,-1-22 0,21 1 0,-20 21 16,20 0-16,-20-21 0</inkml:trace>
  <inkml:trace contextRef="#ctx0" brushRef="#br0" timeOffset="53995.13">7747 8551 0,'-21'-21'16,"42"42"-16,-42-63 0,21 21 0,0 0 0,0-22 15,0 22-15,0 0 0,0 0 16,0 0-16,0 0 0,-21 42 16,-1 0-1,22 0-15,-21 21 0,0 1 0,0 20 16,0 1-16,0-1 0,21 1 15,-22-1-15,1 22 0,0-22 16,0 1-16,0-1 0,0 1 0,-1-1 16,1-20-16,21-1 0,0 0 0,0-20 15,0 20-15,0-21 0,0 0 0,0 0 16,-21-21 0</inkml:trace>
  <inkml:trace contextRef="#ctx0" brushRef="#br0" timeOffset="54675.59">7048 9081 0,'0'0'0,"0"-22"15,22 22 1,-1-21 0,21 21-16,-21 0 0,22 0 15,-1-21-15,0 21 0,1-21 0,20 0 16,1 0-16,-1-1 0,1 1 0,-1 0 15,22 0-15,-22-21 0,1 20 16,-1-20-16,1 21 0,-22-21 0,0-1 16,1 22-16,-1-21 0,-42-1 0,21 1 15,-21 21-15,0-21 0,0 20 0,0 1 16,0 0-16,-21 21 0,0 0 0,0 0 16,0 0-16,-1 21 15,1 22-15,0-22 0,-21 21 0,21 22 16,-1-22-16,1 21 0,0 1 0,0-1 15,0 1-15,0-22 0,21 22 0,-22-22 16,1 22-16,21-22 0,0-21 0,0 21 16,-21-20-16,21 20 0,-21-42 15,21 21-15,0 0 0,0-42 32,0 0-32,21 21 0,0-42 15,0 20-15,1 1 0,20-21 0,-21 21 16,0-22-16,0 22 0,1 0 15,-1 0-15,0 0 0,0 0 0,-21 42 32,0 0-32,0 21 15,0-21-15,0 1 0,0-1 0,0 21 16,0-21-16,0 0 0,0 1 16,21-1-16,-21 0 0,21-21 15,1 0-15,-1 0 0,0 0 0,0 0 16,0 0-16,0 0 0,1-21 0,20 21 15,-21-21-15,0-1 0,22 1 0,-22 0 16,0 0-16,0 0 0,0-22 0,0 22 16,1 0-16,-22-21 0,0 21 15,0-1-15,-22 22 16,1 22 0,-21 20-16,21-21 0,0 0 0,-1 22 15,1-22-15,0 21 0,21-21 0,0 0 16,0 1-16,0-1 0,0 0 0,21 0 15,0-21-15,22 0 0,-22 0 16</inkml:trace>
  <inkml:trace contextRef="#ctx0" brushRef="#br0" timeOffset="55267.2">10308 8319 0,'0'0'0,"21"-22"0,0-20 0,-21 21 0,22 0 16,-1 21-16,0 0 0,0 0 15,-21 21-15,21 0 0,0 43 0,1-22 16,-1 21-16,0 1 0,0-1 0,0 1 15,0 21-15,1-22 0,-22 1 16,0-1-16,21 1 0,-21-1 0,0-21 16,0 22-16,0-22 0,0 1 0,0-22 15,0 0-15,0 0 0,0 0 0,0 0 16,-21-21 0,21-21-16,0 0 15,0 0-15,0-21 0,0 20 16,0-20-16,0-21 0,0 20 0,0-20 15,21-1-15,0 1 0,0-22 0,21 22 16,-20-22-16,20 0 0,0 22 0,1-22 16,-1 0-16,0 1 0,22 20 0,-22 1 15,0 20-15,1 1 0,-1 21 0,-21 0 16,0 21-16,1 21 0,-22 0 16,21 21-16,-21 1 0,0 20 15,0-20-15,0 20 0,0 1 0,0-1 16</inkml:trace>
  <inkml:trace contextRef="#ctx0" brushRef="#br0" timeOffset="55767.16">11515 9165 0,'0'0'0,"21"0"0,0-21 0,42-21 15,-41 21-15,-1-1 16,-21-20-16,21 21 0,-21-21 0,21 20 0,-21-20 15,0 0-15,0-1 0,0 1 16,-21 0-16,0 21 0,0-1 0,-22 1 0,22 0 16,-21 21-16,21 0 0,-22 21 15,1 0-15,21 1 0,-22-1 0,1 21 16,21 0-16,-21 1 0,20-1 16,1-21-16,21 22 0,0-1 0,0-21 15,0 21-15,0-20 0,0-1 0,0 0 16,0 0-16,21-21 0,1 0 15,-1 0-15,0 0 0,0 0 0,0 0 16,0 0-16,1-21 0,-1 21 0,0-21 16,0 0-16,21-22 0,-42 22 0,22 0 15,-1-21-15,0 20 0,-21-20 16,21 21-16,-21-21 0,0-1 0,0 22 16,0 0-16,0 0 0,0 42 31,0 0-31,0 0 0,0 22 0,0-22 15,0 21-15,0 0 0,0-20 0,0 20 16,0 0-16,0-21 0,0 22 0,21-22 16,-21 0-16,21 0 0,1 0 0,-22 1 15,21-22-15,0 0 0,0 0 16,0 0-16,0 0 0,1 0 0,20-22 16,-21 1-16,0 21 0,22-42 15,-22 21-15,0 0 0,21-22 0,-21 1 16</inkml:trace>
  <inkml:trace contextRef="#ctx0" brushRef="#br0" timeOffset="56019.02">12234 8128 0,'0'0'0,"0"-42"0,0 21 0,0-1 0,0 1 16,0 64-16,0-22 16,0 21-16,0 0 0,-21 1 0,21 20 15,0 1-15,-21-22 0,0 22 0,0-1 16,21 1-16,-22-1 0,22 1 0,-21-1 15,21 1-15,-21-22 16,21 0-16,0 1 0,0-1 0,0 0 16,0-21-16,0 1 0,0-1 0,0 0 15,21-21-15,0 0 0,1 0 16,-1 0-16,0-21 0,21 0 16,-21-1-16,1 1 0,-1 0 0,21 0 15,-21-21-15,0-1 0,22 1 0,-22 21 16</inkml:trace>
  <inkml:trace contextRef="#ctx0" brushRef="#br0" timeOffset="56188.92">12594 8678 0,'0'0'16,"0"22"-16,0-1 0,0 0 0,0 0 0,0 0 15,-21 0-15,21 22 0,0-22 16,0 21-16,-21-21 0,21 1 0,-21 20 16,21-21-16,-22 0 0,22 0 0,0 1 15,0-1-15,0-42 31,0-1-15,0 1-16,0 0 0</inkml:trace>
  <inkml:trace contextRef="#ctx0" brushRef="#br0" timeOffset="56322.84">12552 8573 0,'0'0'16,"0"-43"-16,0 22 0,0 0 0,0 0 15,0 0-15,0 42 31,0 0-31,0 0 16,21 0-16,0 0 0,0 1 16,-21-1-16,21 0 0</inkml:trace>
  <inkml:trace contextRef="#ctx0" brushRef="#br0" timeOffset="56839.03">13504 8573 0,'0'0'0,"0"-22"0,-21 22 16,0 0-16,0 0 0,-22 0 0,1 22 15,0-1-15,-1 21 0,1-21 0,0 22 16,-1-1-16,1 0 0,0 1 0,-1-22 15,22 21-15,0 0 0,0-20 0,21 20 16,0-21-16,0 0 0,0 0 0,21-21 16,0 22-16,0-22 0,22 0 0,-22 0 15,21 0-15,1 0 16,-1-22-16,0 1 0,1 0 0,-1 0 16,0 0-16,-21 0 0,22-22 0,-1 1 15,0 0-15,-20-1 0,20 1 0,-21 0 16,0-22-16,0 22 0,1-22 0,-1 1 15,0-22-15,0 22 0,0-1 0,-21-21 16,21 22-16,-21-22 0,0 43 0,0-22 16,0 22-16,0 21 0,0 0 0,0 0 15,-21 21-15,0 0 0,0 21 16,0 21-16,-22 0 0,22 1 0,-21 20 16,21 22-16,0-22 0,-1 22 0,1-21 15,21-1-15,0 22 0,0-22 16,0 1-16,0-22 0,21 22 0,1-22 15,-1 0-15,21 1 0,-21-1 0,0-21 16,22 0-16,-22 0 0,21 1 0,-21-1 16,22-21-16,-22 0 0,21 0 0,-21 0 15,22 0-15,-1 0 0</inkml:trace>
  <inkml:trace contextRef="#ctx0" brushRef="#br0" timeOffset="57263.79">15113 8594 0,'0'0'0,"0"-21"0,0-64 15,21 85-15,-21-21 16,0 42 0,0 0-16,-21 0 15,21 22-15,-21-1 0,0 0 0,21 22 16,-22-1-16,1 1 0,21-1 0,-21 22 15,21-22-15,-21 1 0,0-1 0,21 1 16,-21-1-16,21 1 0,0-1 0,-22 1 16,1-1-16,21-20 0,-21 20 0,21 1 15,-21-22-15,0 22 0,21-22 0,0 0 16,-21-21-16,21 22 0,-22-22 0,22 0 16,0-42-1,0 0-15</inkml:trace>
  <inkml:trace contextRef="#ctx0" brushRef="#br0" timeOffset="57535.63">14944 8932 0,'0'0'0,"21"-63"0,0-1 16,-21 1-16,42-1 0,-21 1 0,1 21 16,20-1-16,0 1 0,-21 21 0,43 0 15,-22-1-15,1 1 0,-1 21 0,0 0 16,1 21-16,-1 1 0,0-1 15,1 0-15,-22 21 0,0-21 0,0 22 16,-21-1-16,0 0 0,0-20 16,-21 20-16,0-21 0,0 21 0,-22-20 15,1-1-15,21 0 0,-22 0 0,1 0 16,0-21-16,-1 21 0,22-21 0,-21 0 16,21 0-16,0 22 0,21-44 31,0 1-31,21 21 0,0-21 0,0 0 15</inkml:trace>
  <inkml:trace contextRef="#ctx0" brushRef="#br0" timeOffset="57959.38">16087 8488 0,'0'0'16,"0"-21"-16,-22 21 0,1-21 15,0 21-15,0 0 0,0 0 0,0 0 16,-22 21-16,22 0 0,0 0 0,-21 0 16,20 22-16,-20-22 0,21 21 0,0-21 15,0 22-15,-1-22 0,22 21 0,0-21 16,0 22-16,0-22 0,0 0 0,0 0 16,22-21-1,-1 0-15,0 0 0,21-21 16,-21 21-16,1-21 0,20 0 15,0-1-15,-21-20 0,1 21 0,20 0 16,-21 0-16,0-22 0,0 22 0,1-21 16,-1 21-16,-21-1 0,0 1 0,21 0 15,-21 0-15,0 42 16,0 0 0,0 0-16,0 1 0,0 20 0,0-21 15,-21 21-15,21-20 0,0 20 0,0-21 16,-21 21-16,21-20 0,0-1 15,0 21-15,0-21 0,0 0 16,0 1-16,21-22 16,0 0-16,0 0 0,0 0 0,22 0 15,-22-22-15</inkml:trace>
  <inkml:trace contextRef="#ctx0" brushRef="#br0" timeOffset="58323.7">16849 8446 0,'0'-22'0,"-22"22"16,-20 0-16,21 0 0,-21 0 16,-1 22-16,22-22 0,-21 21 15,-1 0-15,1 0 0,21 0 16,0 0-16,0 1 0,21-1 0,0 0 16,0 0-16,0 0 0,21 0 0,0-21 15,0 22-15,0-22 0,22 0 0,-22 21 16,21-21-16,-21 0 0,0 0 0,22 21 15,-22-21-15,0 0 0,0 21 0,-21 0 16,0 0-16,0 1 16,0-1-16,-21-21 15,0 0-15,0 21 0,-22-21 0,1 0 16,0 0-16,-1 21 0,1-21 16,0 0-16,-1 0 0,1 0 0,0 0 15,-1 0-15,22 0 0,-21 0 16,21 0-16,42 0 31,21-21-31,-21 21 0,22-21 0,-1 21 16,0-21-16,1 21 0</inkml:trace>
  <inkml:trace contextRef="#ctx0" brushRef="#br0" timeOffset="58671.5">17314 8403 0,'0'0'0,"0"-21"0,-42 21 16,21 0 0,0 0-16,-22 0 0,22 0 0,-21 0 15,21 21-15,-1 0 0,1-21 0,0 22 16,21-1-16,0 0 0,0 0 0,0 0 16,21 0-16,0 1 0,1-1 15,-1-21-15,0 21 0,21 0 0,-21-21 16,22 21-16,-22 0 0,0-21 0,0 22 15,0-1-15,-21 0 0,0 0 16,0 0-16,0 0 0,-21 1 16,0-1-16,0-21 0,-21 0 15,-1 21-15,1-21 0,0 0 0,-1 0 16,22 0-16,-21 0 0,-1 0 16,22 0-16,0 0 0,0 0 0,21-21 15,0 0 1,21-1-16,21 22 0,-20-21 15,-1 21-15,21-21 0,0 0 0</inkml:trace>
  <inkml:trace contextRef="#ctx0" brushRef="#br0" timeOffset="59179.47">17632 8488 0,'0'21'16,"0"0"-16,-21 0 15,21 22-15,0-22 0,-22 0 0,1 21 16,21-20-16,-21 20 0,21-21 0,0 0 16,0 0-16,0 1 0,0-1 0,0 0 15,21-21 1,0 0-16,1-21 0,-1 0 16,0-1-16,0 1 0,0 0 15,-21 0-15,21 0 0,1 0 0,-1-1 16,-21 1-16,21 21 0,0-21 15,-21 0-15,21 21 16,-21 21 0,0 0-16,0 0 15,0 1-15,0-1 0,0 0 0,0 0 16,21-21-16,-21 21 0,22 0 0,-1-21 16,21 0-16,-21 22 0,22-22 0,-1 0 15,0 0-15,-21 0 0,22 0 0,-1-22 16,-21 22-16,22-21 0,-22 21 0,0-21 15,-21 0-15,0 0 0,0 0 0,0-1 16,0 1-16,0-21 0,0 21 16,-21-22-16,0 22 0,-1 0 0,1-21 15,0 21-15,0-1 0,0 22 16,0 0-16,-1 0 0,1 0 0,0 0 0,0 0 16,21 22-16,0-1 15,0 0-15,0 0 0,0 0 16,0 0-16,0 1 0,21-22 0,0 21 15,22-21-15,-22 0 0,0 0 0,21 0 16,1 0-16</inkml:trace>
  <inkml:trace contextRef="#ctx0" brushRef="#br0" timeOffset="59510.79">18627 8488 0,'0'0'0,"0"-21"0,0 0 15,-22 21 1,1 0-16,0 21 15,0 0-15,0 0 0,0 0 0,-1 0 16,22 1-16,0-1 0,-21 0 0,21 0 16,0 21-16,0-20 0,0-1 15,21 0-15,-21 0 0,22-21 16,-1 0-16,0 0 0,0 0 0,0 0 16,0 0-16,1 0 0,-1 0 0,0-21 15,0 21-15,0-21 0,0 0 0,1-1 16,-1 1-16,-21 0 0,0 0 0,0 0 15,21 0-15,-21-22 0,0 22 16,0 0-16,0 0 0,0 0 0,0-1 16,-21 1-16,0 21 15,-1 0-15,1 0 0,21 21 16,0 1-16,0-1 0,-21-21 0,21 21 16,0 0-16,0 0 0,0 0 0,0 1 15,0-1-15</inkml:trace>
  <inkml:trace contextRef="#ctx0" brushRef="#br0" timeOffset="59858.59">19008 8509 0,'0'0'0,"21"-85"16,0 64-16,-21 0 16,21 0-16,0 0 0,0 0 15,1 21-15,-1 0 0,0 21 16,0 0-16,-21 0 15,0 0-15,0 0 0,0 1 0,0 20 16,0-21-16,0 21 0,0-20 0,0-1 16,0 21-16,0-21 0,0 0 0,0 1 15,0-1-15,0 0 0,0 0 16,0-42 0,0 0-1,0 0-15,0-1 16,0 1-16,0 0 0,0-21 15,21 21-15,0-1 0,1 1 16,-1-21-16,0 21 0,0-22 0,0 22 16,0 0-16,1 0 0,20 21 0,-21 0 15,0-21-15,0 21 0,1 0 0,-1 0 16,0 21-16</inkml:trace>
  <inkml:trace contextRef="#ctx0" brushRef="#br0" timeOffset="60390.64">20045 8530 0,'0'0'0,"0"-21"0,0 0 0,0 0 16,21 0-16,-21-1 0,0 1 16,0 0-16,0 0 0,-21 21 15,0 0 1,-1 21-16,-20 0 0,21 0 15,0 1-15,-22 20 0,1-21 0,21 0 16,-21 22-16,20-22 0,1 21 0,0-21 16,21 22-16,0-22 0,0 0 0,0 0 15,0 0-15,21 0 16,0 1-16,22-22 0,-22 0 0,0 0 16,21 0-16,-20 0 0,-1 0 0,21 0 15,-21-22-15,0 22 0,22-21 0,-22 0 16,0 0-16,0-21 0,-21 20 0,21-20 15,1 21-15,-1-21 0,-21-1 0,21-20 16,0 20-16,0-20 0,0-1 0,1 1 16,20-1-16,-21 1 0,0-1 15,0 1-15,22-1 0,-22 22 0,0 0 16,0-1-16,-21 22 0,-21 42 16,0 1-1,-21 20-15,20 0 0,-20 1 16,0-1-16,21 21 0,-22 1 0,22-1 15,0 1-15,0-22 0,21 22 0,0-1 16,0-20-16,0-1 0,0 0 16,21 1-16,0-22 0,0 0 0,0 0 15,1 0-15,20 0 0,-21 1 0,0-22 16,22 0-16,-1 0 0,-21 0 0,21 0 16,-20 0-16,20 0 0,-21-22 0,21 22 15,-20-21-15,20 21 0,-21-21 0</inkml:trace>
  <inkml:trace contextRef="#ctx0" brushRef="#br0" timeOffset="61258.74">1249 10774 0,'21'0'15,"0"-21"-15,0 21 0,0 0 16,22 0-16,-22-21 0,0 21 15,21 0-15,1 0 0,-22 0 0,21-22 16,-21 22-16,22 0 0,-22 0 0,0 0 16,0 0-16,0-21 0,-21 0 31,-21 21-15,0 0-16,0 0 0,-21-21 15,20 21-15</inkml:trace>
  <inkml:trace contextRef="#ctx0" brushRef="#br0" timeOffset="61635.63">1270 10732 0,'0'0'16,"-21"21"-16,0 0 0,-22 0 0,22 0 0,0 0 15,0-21-15,0 22 0,21-1 16,-22-21-16,22 21 0,22-21 47,-1 0-47,0 0 0,0 0 0,21 0 15,1 0-15,-22 0 0,21 0 16,1 0-16,-1 0 0,0 0 16,-21 0-16,22 21 0,-1 0 0,-21 0 15,22 1-15,-22-1 0,0 0 16,0 0-16,-21 21 0,0-20 0,0 20 16,0-21-16,0 21 0,0-20 0,-21 20 15,0-21-15,0 21 0,-22-20 16,1-1-16,0 21 0,-1-42 0,1 21 15,0 0-15,-1-21 0,1 0 16,0 0-16,20 0 0,-20 0 0,21 0 16,21-21-16,0 0 15,0 0 1,21 21-16,21-21 16,-20 0-16,-1 21 0,21-22 15,-21 22-15,22-21 0</inkml:trace>
  <inkml:trace contextRef="#ctx0" brushRef="#br0" timeOffset="61811.52">2159 11197 0,'0'0'0,"0"-21"62,0 0-46</inkml:trace>
  <inkml:trace contextRef="#ctx0" brushRef="#br0" timeOffset="62327.71">3895 10478 0,'0'0'0,"21"-22"16,21-62-16,-21 41 15,0 1-15,-21 21 0,0 0 0,0 0 16,0-1-16,-21 22 0,-21 0 15,21 0-15,0 0 0,-22 22 0,1-1 16,0 21-16,-1 0 0,22 22 16,-21-1-16,-1 1 0,1 21 0,21-22 15,0 22-15,-22-22 0,22 22 0,0-22 16,21 22-16,0-21 0,0-1 16,0-21-16,0 1 0,21-1 0,0 0 15,22-20-15,-1-1 0,0 0 16,1 0-16,-1-21 0,22 0 0,-22 0 15,21-21-15,1 0 0,-22 0 16,22-22-16,-1 22 0,1-21 0,-22-1 16,22 1-16,-22-21 0,0 20 0</inkml:trace>
  <inkml:trace contextRef="#ctx0" brushRef="#br0" timeOffset="62732.68">4699 10351 0,'0'0'15,"0"-64"-15,0 22 0,0-1 0,0 1 0,0 21 16,0 0-16,-21 21 15,0 42-15,-1-21 16,1 22-16,0-1 0,0 21 16,0 1-16,0-1 0,-1 1 0,1-1 15,0 22-15,21-21 0,-21-1 0,0 1 16,0-1-16,21-21 0,0 22 16,0-22-16,0 1 0,0-1 0,0 0 15,0 1-15,0-22 0,21 0 0,0-21 16,0 0-16,0 0 0,22 0 0,-22 0 15,21 0-15,-21 0 0,22-42 16,-22 20-16,21 1 0,-21 0 0,22-21 16,-22-1-16,0 22 0,0-21 0,0 21 15,0-22-15,1 22 0,-22 0 16,0 0-16,0 42 31,0 0-31,-22 0 0,22 1 16,0-1-16,-21 0 0,0 0 0,21 0 15,0 22-15,0-22 0,-21-21 0,21 21 16,0 0-16,0 0 0,-21-21 16,21 21-16,0-42 15,0 0 1,0 0-16,21 0 0</inkml:trace>
  <inkml:trace contextRef="#ctx0" brushRef="#br0" timeOffset="62887.4">5016 10583 0,'0'0'0,"0"-21"16,0 0 0,0 42-1,0 0-15,-21-21 0,21 22 16,0-1-16,0 0 16,21 0-1,1-21-15</inkml:trace>
  <inkml:trace contextRef="#ctx0" brushRef="#br0" timeOffset="63139.63">5588 10647 0,'0'0'16,"-21"0"-16,0 0 0,-1 21 0,-20-21 15,21 21-15,0 0 0,-22 1 0,22-1 16,0 0-16,0 21 0,0 1 0,0-22 15,-1 21-15,1 0 0,21 1 0,-21-1 16,21 0-16,0 1 0,0-22 16,0 21-16,0-21 0,0 1 0,21-1 15,0 0-15,22-21 0,-22 0 16,21 0-16,1 0 0,-1 0 0,0 0 16,22 0-16,-22-21 0,22 0 0,-1-22 15,-21 22-15,22-21 0,-22 21 0</inkml:trace>
  <inkml:trace contextRef="#ctx0" brushRef="#br0" timeOffset="63627.35">6181 10393 0,'0'0'0,"21"-42"0,-21-1 0,0-20 15,0 42-15,0-1 16,0 44-16,0-1 16,-21 21-16,21 0 0,-22 1 0,1 20 15,21-20-15,-21 20 0,21 1 16,-21-1-16,0 1 0,0-22 0,21 21 15,-22-20-15,1 20 0,0-20 16,21-1-16,0 0 0,-21-21 0,21 1 16,-21 20-16,21-21 0,-21-21 0,21 21 15,-22-21-15,22-21 16,0 0 0,0-21-16,0 20 0,0 1 0,22-21 15,-1 0-15,0 20 0,21-20 0,-21 21 16,22-21-16,-1 20 0,0 1 15,-20 0-15,20 0 0,-21 21 0,21 0 0,-20 0 16,-1 0-16,-21 21 16,0 0-1,0 0-15,-21 1 16,-1-1-16,-20-21 0,21 21 0,0-21 16,-22 21-16,22-21 0,0 0 0,-21 21 15,21-21-15,-1 0 0,22 21 0,0 1 16,0-1-1,0 0-15,22 0 16,-22 0-16,21-21 0,0 21 0,0 1 16,0-1-16,0-21 0,-21 21 0,22 0 15,-1-21-15,-21 21 0,21-21 0,0 0 16,-21 21-16,21-21 0,0 0 16,1 0-16,-1 0 0,0 0 15</inkml:trace>
  <inkml:trace contextRef="#ctx0" brushRef="#br0" timeOffset="64667.17">8170 10562 0,'0'0'0,"-21"0"0,21-42 16,0 21-16,0 0 15,0-1-15,0 1 0,0 0 0,0 0 16,0 0-16,0 0 0,0-22 0,0 22 15,0 0-15,0 0 16,0 0-16,0-1 0,-21 22 16,0 0-16,0 0 0,-22 0 0,22 0 15,0 22-15,-21-1 0,-1 0 0,1 21 16,0 1-16,20 20 0,-20 1 0,0-1 16,21 1-16,-22-1 0,22 1 15,0-1-15,0 1 0,0-1 0,21 1 16,0-22-16,0 0 0,0 1 0,21-1 15,0 0-15,21-21 0,1 1 0,-1-1 16,0 0-16,1-21 0,-1 0 0,21 0 16,-20 0-16,20 0 0,-20-21 15,20 0-15,-21-1 0,22-20 0,-22 0 16,22 21-16,-22-22 0,22 1 16,-22 0-16,0-22 0,1 22 0,-22-22 15,21 1-15,-21-1 0,-21-20 0,0 20 16,0-21-16,0 22 0,0-1 0,-21 1 15,0-1-15,0 22 0,-22 0 16,1 21-16,0-1 0,-22 1 0,22 21 16,-22 0-16,-20 21 0,20 1 0,1-1 15,-1 21-15,1 0 0,-1 22 0,22 21 16,-22-22-16,43 22 0,-21-22 0,21 22 16,21 0-16,0-22 0,0 1 15,0-1-15,42 1 0,-21-22 16,22 0-16,-1 1 0,21-1 0,-20-21 15,20 0-15,1 0 0,-1-21 0,1 0 16,-22 0-16,22 0 0,-1-21 0,22 0 16,-43 0-16,22 0 0,-1 0 0,1-22 15,-22 22-15,0-21 0,1 21 16,-1-22-16,-21 1 0,0 21 0,0-22 16,-21 1-16,0 21 0,0 0 0,0 0 15,0 42 1,-21 0-16,21 0 0,-21 0 15,0 22-15,21-1 0,-21-21 16,0 21-16,21 1 0,-22-1 16,1-21-16,21 22 0,0-22 0,-21 21 15,21-21-15,-21 0 0,21 1 0,0-1 16,0-42 0,0-1-1,0 1-15,0 0 0,0 0 0,21-21 16,0 20-16,0-20 0,1 0 0,20-1 15,0 1-15,1 0 0,-1-1 16,0 1-16,1 21 0,20 0 0,-21 0 16,-20 21-16,20 0 0,-21 0 0,21 21 15,-20 0-15,-22 0 0,0 0 16,21 22-16,-21-22 0,0 21 0,0 0 0,0-20 16,0 20-16,0-21 0,0 21 15,0-20-15,0-1 0,0 0 0,0 0 16</inkml:trace>
  <inkml:trace contextRef="#ctx0" brushRef="#br0" timeOffset="65611.31">10731 10816 0,'22'-21'16,"-1"0"-16,0 0 16,0 0-16,0-1 0,0 1 0,22-21 15,-22 0-15,21-1 0,1 1 0,-1 0 16,-21-22-16,21 1 0,1 20 0,-1-20 15,0-1-15,-20 1 0,-1 20 0,0-20 16,0-1-16,-21 22 0,0 0 16,0-1-16,0 22 0,-21 0 0,-21 0 15,20 21-15,1 0 0,-21 21 16,21 21-16,-22-20 0,1 20 0,0 21 16,21-20-16,-22 20 0,22 1 0,0 20 15,0-20-15,0 21 0,-1-1 16,22-20-16,0-1 0,0 1 0,0-1 15,0-20-15,0 20 0,22-42 0,-1 22 16,0-22-16,0 21 0,21-42 0,-20 21 16,20-21-16,0 0 0,-21 0 0,22 0 15,-1 0-15,0-21 0,1 21 0,-1-21 16,0-21-16,1 20 0,-1-20 16,0 21-16,1-21 0,-22-1 0,0 1 15,0 0-15,0-1 0,-21 1 16,22 21-16,-22 0 0,0-1 0,0 1 15,-22 42 1,1 1-16,0-1 0,0 21 0,0 0 16,0-20-16,-1 20 0,1 0 0,21 1 15,-21-22-15,21 21 0,0-21 0,0 22 16,0-22-16,0 0 0,0 0 0,0 0 16,21-21-16,0 0 0,1 0 15,20 0-15,-21 0 0,21 0 0,1 0 16,-1 0-16,0-21 0,22 0 0,-22 0 15,1 0-15,-1-1 0,0 1 0,1-21 16,-1 21-16,-21-22 0,-21 22 16,0-21-16,0 0 0,0-1 0,0 1 15,-21 0-15,-21-1 0,20 1 0,-20 21 16,21 0-16,-21-1 0,-1 1 0,1 21 16,21 0-16,-22 0 0,1 21 15,21 1-15,-21-1 0,20 0 0,1 0 16,0 21-16,0 1 0,0-22 0,0 21 15,21-21-15,0 22 0,0-22 0,0 21 16,0-21-16,0 1 0,0-1 0,21 0 16,0-21-16,0 21 0,0-21 0,22 0 15,-1 0-15,0 0 0,22 0 0,-22 0 16,22 0-16,-1-21 16</inkml:trace>
  <inkml:trace contextRef="#ctx0" brushRef="#br0" timeOffset="66049.22">12721 10541 0,'0'0'0,"0"-21"16,0 0-16,0 0 0,-21-1 16,0 22-16,0 0 0,-1 0 0,1 0 15,0 0-15,-21 0 0,21 0 0,-22 22 16,22-22-16,-21 42 0,-1-21 16,22 0-16,-21 0 0,21 22 15,0-22-15,-1 21 0,1-21 0,21 1 16,0 20-16,0-21 0,0 0 15,0 0-15,21-21 0,1 0 0,-1 0 16,21 0-16,-21 0 0,0 0 0,22-21 16,-1 0-16,-21 21 0,22-21 0,-22 0 15,0 0-15,0-1 0,0 1 0,0 0 16,1 0-16,-22 0 0,21 0 0,-21-1 16,0 1-1,0 42 1,0 1-16,0-1 15,0 21-15,-21-21 0,21 22 0,0-1 16,-22 0-16,22 1 0,0-1 16,0 0-16,0 22 0,0-22 0,-21 22 15,21-1-15,0 1 0,0-1 0,0 1 16,0-1-16,0 1 0,-21-1 0,21 22 16,-21-22-16,21 1 0,0-1 0,-21 22 15,21-22-15,-21 1 0,-1-1 0,1-20 16,0 20-16,0-20 0,0 20 0,0-21 15,-22-20-15,1 20 0,0 0 0</inkml:trace>
  <inkml:trace contextRef="#ctx0" brushRef="#br0" timeOffset="66203.13">12001 12531 0,'-84'0'15,"168"0"-15,-211-21 0,85-22 0,0 22 0,-1-21 0,1-1 16,21 1-16,0-21 0,0 20 16,-1-20-16,22-1 0,0 1 0,0-1 15,0 22-15,0-22 0,22 1 0,-1 21 16,21-22-16,-21 22 0,22-1 0,-22 1 15,21-21-15,0 20 0,22 1 16,-22 0-16,1-1 0,20-20 0,1 20 16,-1 1-16,-21-21 0,22 20 0</inkml:trace>
  <inkml:trace contextRef="#ctx0" brushRef="#br0" timeOffset="66435.38">13060 10520 0,'0'0'0,"0"-21"0,0 42 32,0 0-17,-21 0-15,21 0 0,-22 22 16,22-22-16,-21 0 0,21 21 0,0-20 16,0-1-16,-21 0 0,21 0 0,0 0 15,-21 0-15,21 1 0,21-44 31,0 1-31,-21 0 0,21 0 16,1-21-16,-1 20 0</inkml:trace>
  <inkml:trace contextRef="#ctx0" brushRef="#br0" timeOffset="66686.75">13144 10202 0,'0'0'0,"0"-21"0,0 0 0,-21 21 31,21 21-31,-21 0 0,21 1 15,21-22 1,0 0 0,1 0-16,-22-22 15,0 1-15,0 0 16,0 0-16,-22 21 16,1 0-16,0 0 0,0 0 15,-21 0-15,20 0 0,1 0 0,21 21 16,-21-21-16,21 21 0,0 0 0,0 1 15,0-1-15,0 21 0,0-21 0,0 0 16,21 1-16,0-1 0,1 0 0</inkml:trace>
  <inkml:trace contextRef="#ctx0" brushRef="#br0" timeOffset="67106.52">13483 10499 0,'0'21'15,"0"0"1,-21 0-16,21 0 0,0 1 16,-21-1-16,21 0 0,0 21 0,0-21 15,0 1-15,0-1 0,0 0 0,0 0 16,0 0-16,0 0 16,0-42 15,0 0-31,0 0 0,0 0 15,0 0-15,0-1 0,0-20 0,0 21 16,0-21-16,21-1 0,0 1 16,0 21-16,22-22 0,-22 1 0,21 21 15,-21 0-15,22 0 0,-22 21 0,21 0 16,-21 0-16,22 0 0,-22 0 0,21 21 16,-21 0-16,0 0 0,1 0 0,-1 22 15,0-22-15,-21 21 0,0-21 0,0 22 16,0-22-16,0 0 0,0 21 0,0-21 15,0 1-15,-21-1 0,0 0 0,-1-21 16,22 21-16,0 0 0,-21-21 16,21 21-16,-21-21 15</inkml:trace>
  <inkml:trace contextRef="#ctx0" brushRef="#br0" timeOffset="67231.45">14287 10795 0,'0'0'0,"22"0"16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2T09:55:25.83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3408 9123 0,'0'21'47,"0"0"-31,0 0-1,21-21 1</inkml:trace>
  <inkml:trace contextRef="#ctx0" brushRef="#br0" timeOffset="1378.22">1651 12277 0,'0'0'0,"0"-21"15,0-1-15,0 1 0,0 0 16,0 0-16,-21 21 16,0 0-1,-22 0-15,22 0 0,0 0 0,-21 0 16,-1 0-16,1 21 0,0 0 16,-1 22-16,1-22 0,0 21 0,20 0 15,-20 1-15,0-1 0,21 0 16,-1 1-16,1-1 0,21 22 0,0-22 15,0 21-15,0-20 0,0-1 16,21 0-16,1 1 0,-1-1 16,21 0-16,-21-20 0,22-1 0,-1 0 15,0 0-15,1-21 0,-1 0 16,0 0-16,1 0 0,-1 0 0,-21 0 16,21 0-16,-20-21 0,20 0 0,-21 0 15,0-1-15,0 1 0,-21 0 16,0 0-16,0-21 0,0 20 0,0-20 15,0 21-15,-21 0 0,0 0 0,0-1 16,-21 1-16,20 21 16,-20 0-16,0 0 0,-1 0 0,22 21 0,-21 1 15,21-1-15,-22 21 16,22-21-16,0 22 0,0-22 0,0 21 16,21 0-16,-21 1 0,21-22 15,0 21-15,0-21 0,0 1 0,0 20 16,21-21-16,0-21 0,0 21 0,0 0 15,0-21-15,1 0 0,-1 0 16,21 0-16,-21-21 0,22 0 0</inkml:trace>
  <inkml:trace contextRef="#ctx0" brushRef="#br0" timeOffset="1554.12">1990 12891 0,'0'0'0,"0"-22"0,0 1 16,-22 21 15,1 0-31,0 0 16,21 21-1</inkml:trace>
  <inkml:trace contextRef="#ctx0" brushRef="#br0" timeOffset="2426.6">3810 12488 0,'0'0'0,"21"0"0,0-21 16,0 0-16,-21 0 15,0 0-15,22 0 0,-22-1 16,0 1-16,0 0 16,-22 0-16,1 0 0,0 0 0,0 21 15,0 0-15,-22 0 0,22 0 0,-21 0 16,0 0-16,-1 0 0,22 21 16,-21 0-16,-1 0 0,1 0 15,21 0-15,-21 22 0,20-1 0,1-21 16,21 22-16,0-22 0,0 21 0,0 0 15,0-20-15,0 20 0,0-21 16,21 0-16,1 0 0,-1 1 0,21-1 16,-21-21-16,22 0 0,-1 0 0,0 0 15,1 0-15,-1-21 0,0-1 16,1 1-16,-1 0 0,0 0 0,-21 0 16,22 0-16,-22-1 0,0 1 0,-21-21 15,0 21-15,0 0 0,0-1 0,0 1 16,0 0-16,0 0 15,0 0-15,0 0 0,-21 21 16,0 21 0,21 0-16,0 0 0,0 0 0,0 22 15,0-1-15,0 0 0,0 22 16,0-1-16,0 1 0,0 20 0,0-20 16,0 21-16,0-1 0,0-20 0,0 20 15,0 22-15,0-21 0,0 0 0,0-1 16,0 1-16,0 0 0,21-1 15,-21-20-15,0-1 0,0 1 0,0-1 16,0 1-16,0-22 0,0 0 0,0 1 16,-21-22-16,0 0 0,-1 0 0,22 0 15,-21-21-15,0 0 0,0 0 16,0 0-16,0-21 0,-22-21 16,22 0-16,0-1 0,0 1 0,-22-22 15,22 1-15,0-22 0,21 1 0,0-1 16,0-21-16,0 21 0,0 1 0,0-1 15,0 22-15,21-22 0,0 21 16,22 1-16,-22-1 0,21 1 0,1 21 16,-1-22-16,0 22 0,1-1 0,-1 1 15,0 0-15,1 21 0,-1-22 0,0 22 16,1 0-16,-1 0 0</inkml:trace>
  <inkml:trace contextRef="#ctx0" brushRef="#br0" timeOffset="3006.77">4381 12658 0,'0'0'0,"-21"21"0,0 0 16,21 0 0,-21-21-16,21-21 31,0 0-31,21 21 0,0-21 0,0 0 16,-21-1-16,22 1 0,-1 0 15,0 0-15,0 0 0,-21 0 0,0-1 16,0 1-16,0 0 0,-21 21 31,0 0-31,0 0 16,-1 21-16,-20 0 0,21 1 0,0-1 15,0 21-15,21-21 0,-22 22 0,22-1 16,-21 0-16,21 1 0,0-22 0,0 21 16,0-21-16,0 0 0,21 1 15,1-1-15,-1 0 0,0-21 0,0 0 16,21 0-16,-20 0 0,20 0 0,0 0 15,1-21-15,-1 0 0,0-1 0,1 1 16,-1-21-16,0 21 0,1-22 16,-1 1-16,-21 0 0,21-22 0,-20 22 15,-1-22-15,0 22 0,0-21 16,-21 20-16,21-20 0,-21 20 0,0 1 16,0 0-16,21-1 0,-21 22 0,0 0 15,0 0-15,0 42 16,0 0-1,0 0-15,0 22 0,0-1 0,-21 0 16,21 1-16,-21-1 0,21 22 0,0-22 16,-21 0-16,21 22 0,0-22 15,0 0-15,0 1 0,0-1 0,0 0 16,0 1-16,0-1 0,0-21 0,0 22 16,0-22-16,0 0 0,21 0 15,-21 0-15,21-21 0,0 0 16,1 0-1,-1 0-15,0-21 0,-21 0 16,0 0-16,0 0 0,0-1 0,0 1 16</inkml:trace>
  <inkml:trace contextRef="#ctx0" brushRef="#br0" timeOffset="3202.66">4741 12573 0,'0'0'0,"21"0"16,1 0-1,-1 0-15,0 0 0,21 0 16,-21 0-16,22 0 0,-22-21 0,21 21 16,1-21-16,-22 21 0,21-21 0,-21 21 15,22 0-15,-22-22 0,21 22 0,-21 0 16,0 0-16,-21-21 0,22 21 16</inkml:trace>
  <inkml:trace contextRef="#ctx0" brushRef="#br0" timeOffset="6038.26">6900 12764 0,'0'0'0,"0"21"0,0 0 0,0 0 16,-21 0-16,21 0 0,0 1 16,0-1-16,0 0 0,0 0 15,0 0-15,0 0 0,0 1 0,0-1 16,21-21-1,0 0-15,1 0 0,-1 0 16,0 0-16,0 0 0,-21-21 0,21-1 16,22 1-16,-22 0 0,0 0 0,0 0 15,0-22-15,0 22 0,1-21 16,-1 0-16,0-1 0,0 1 0,0-22 16,0 22-16,1-21 0,-1 20 0,21-20 15,-21-1-15,0 1 0,-21-1 0,22 1 16,-22 20-16,21-20 0,-21 21 15,0-1-15,0 1 0,0 21 16,0 0-16,0-1 0,0 1 0,0 42 31,0 22-31,0-22 0,0 21 16,0 1-16,-21 20 0,21-21 16,-22 22-16,22-1 0,0 1 0,0-22 15,-21 22-15,21-1 0,-21-20 0,21 20 16,0 1-16,0-22 0,0 0 0,0 1 15,0-1-15,0-21 0,0 21 0,0-20 16,21-1-16,0 0 0,1-21 16,-1 0-16,0 0 0,0 0 15,0 0-15,0 0 0,22-21 0,-22 0 16,21-1-16,-21 1 0,22 0 0,-22-21 16,0 21-16,21-22 0,-20 1 0,-1 21 15,0-22-15,0 1 0,-21 21 0,21-21 16,-21 20-16,21 1 0,-21 0 15,0 0-15,0 0 0,0 42 16,0 0-16,0 0 16,-21 22-16,21-22 0,-21 0 15,21 21-15,-21-21 0,21 22 0,0-1 16,0-21-16,0 22 0,0-22 16,0 21-16,0-21 0,0 0 15,0 22-15,21-22 0,0 0 16,0-21-16,1 0 0,-1 0 0,0 0 15,21 0-15,-21 0 0,1 0 0,20 0 16,-21-21-16,21 0 0,-20 0 0,20-22 16,-21 22-16,0-21 0,0 21 0,1-22 15,-1 1-15,0 0 0,0-22 16,0 22-16,0-22 0,1 22 0,-1-22 16,-21 22-16,0-21 0,21 20 0,-21-20 15,0 20-15,0 1 0,0 0 0,0 21 16,0-22-16,0 22 0,0 0 15,0 0-15,0 42 32,-21 21-32,0-21 0,21 22 0,0-1 15,0 22-15,-22-22 0,1 21 0,21-20 16,-21 20-16,21 1 0,0-22 0,-21 0 16,21 22-16,-21-22 0,21 1 0,0-1 15,0 0-15,0-21 0,0 22 16,0-22-16,0 0 0,21 0 0,0 0 15,-21 1-15,21-22 0,22 0 0,-22 0 16,0 0-16,21 0 0,1 0 0,-22-22 16,21 1-16,0 0 0,1-21 15,-22 21-15,21-22 0,1 22 0,-22-21 16,21-1-16,-21-20 0,22 21 16,-22-22-16,0 22 0,0-22 0,0 1 15,-21-1-15,0 1 0,21-1 0,-21 22 16,0 0-16,0-1 0,0 1 0,0 0 15,0 20-15,0 1 0,0 0 0,-21 42 47,0 22-47,21-22 0,-21 21 0,0 22 16,21-22-16,-21 21 0,-1-20 0,1 20 16,21 1-16,-21-22 0,0 22 15,21-22-15,0 0 0,0 1 0,0-1 16,-21 0-16,21 1 0,0-22 15,0 21-15,0-21 0,0 22 0,21-22 16,0 0-16,0-21 0,0 21 0,1 0 16,-1-21-16,0 0 0,21 0 0,-21 0 15,22 0-15,-22-21 0,21 0 0,1 0 16,-22 0-16,21-1 0,0 1 0,-20 0 16,20-21-16,-21-1 0,21 22 0,-20-21 15,20 0-15,-21-1 16,0 1-16,0 0 0,1-22 0,-1 22 0,-21-1 15,0 1-15,0 0 0,0 21 0,0-22 16,0 22-16,0 0 0,0 0 16,0 0-16,0-1 15,-21 22-15,-1 0 16,1 22-16,21-1 0,-21 0 16,0 0-16,21 0 0,0 22 0,-21-1 15,0 0-15,21-21 0,-22 22 0,22-1 16,0 0-16,0 1 0,0-1 0,-21 0 15,21 1-15,0-22 0,0 21 0,0-21 16,0 22-16,0-22 0,0 0 16,0 0-16,21 0 0,1 1 15,-1-1-15,0 0 0,0-21 0,0 21 16,0-21-16,1 0 0,20 0 0,-21 0 16,21 0-16,1 0 0,-22 0 0,21-21 15,1 0-15,-22 0 0,21-1 0,-21 1 16,22 0-16,-22 0 0,0 0 0,0-22 15,21 22-15,-20-21 0,-1 21 0,-21-22 16,0 22-16,0 0 0,0 0 16,0 0-16,-21 21 15,-1 0-15,1 0 0,0 21 0,0 0 16,0 0-16,0 0 0,-1 1 16,22-1-16,-21 0 0,21 21 0,0-21 15,0 1-15,0-1 0,21 0 0,1 0 16,-1 0-16,0 0 0,0-21 0,21 22 15,-20-22-15,20 0 0,0 0 16,-21 0-16,22 0 0,-1 0 0,0 0 16,-20-22-16,20 1 0,0 21 0,-21-21 15,1 0-15,20 0 0,-21-22 0,0 22 16</inkml:trace>
  <inkml:trace contextRef="#ctx0" brushRef="#br0" timeOffset="6326.17">8297 12086 0,'0'0'0,"-21"0"0,21-21 16,-21 21-16</inkml:trace>
  <inkml:trace contextRef="#ctx0" brushRef="#br0" timeOffset="6830.95">8530 12256 0,'0'21'0,"21"-21"31,0 0-31,22 0 0,-1 0 16,22 0-16,-22-21 0,21-1 0,1 22 16,21-21-16,-22 0 0,22 0 0,-22 0 15,22 21-15,-22-21 0,1-1 0</inkml:trace>
  <inkml:trace contextRef="#ctx0" brushRef="#br0" timeOffset="7986.79">7218 12277 0,'0'21'15,"21"-21"1,0 0 0,0 0-16,0 0 15,1-21-15,-1 0 0,0 21 16,0-22-16,21 1 0,-20 21 0,20-21 15,0 0-15,-21 21 0,22-21 0</inkml:trace>
  <inkml:trace contextRef="#ctx0" brushRef="#br0" timeOffset="9294.69">9017 11790 0,'0'0'0,"0"21"0,0 0 15,0 0-15,0 1 0,-21 20 0,0 0 16,-1 1-16,22-1 0,-21 21 0,0 1 15,0-1-15,0 1 0,0-1 0,21-20 16,-22 20-16,22-20 0,-21-1 0,21 0 16,0 1-16,0-22 0,0 21 15,21-21-15,1-21 0,-1 21 16,0-21-16,21 0 0</inkml:trace>
  <inkml:trace contextRef="#ctx0" brushRef="#br0" timeOffset="10606.04">1037 14245 0,'-21'0'16,"0"0"-16,21 21 16,0 1-16,0-1 15,0 0-15,0 0 0,21 0 16,0 0-16,0-21 0,22 0 15,-1 0-15,21 0 0,-20 0 16,20 0-16,1-21 0,-1 0 0,1 0 16,-1 0-16,1 0 0,-22-22 15,22 22-15,-22 0 0,-21 0 0,21 0 16,-20-1-16,-22 1 0,0 0 16,0 0-16,0 0 0,-22 0 15,1 21-15,0 0 16,0 0-16,0 21 0,-22 0 0,22 0 15,0 0-15,0 0 0,-21 22 16,20-1-16,22 0 0,-21 22 0,0-22 16,21 22-16,0-1 0,0-20 0,0 20 15,-21-21-15,21 22 0,0-22 16,-21 1-16,21-1 0,0 0 0,-21 1 16,21-22-16,0 21 0,0-21 0,0 0 15,0 1-15,0-1 0,-22-21 16,1-21-1</inkml:trace>
  <inkml:trace contextRef="#ctx0" brushRef="#br0" timeOffset="10786.68">1164 14817 0,'21'0'15,"0"-21"1,22 21-16,-22 0 0,0 0 0,21-22 15,-20 22-15,20-21 0,0 21 16,1-21-16,-1 21 0,-21-21 0,21 21 16,1-21-16,-22 0 0,21 21 0,-21-22 15,1 22-15,-1-21 16</inkml:trace>
  <inkml:trace contextRef="#ctx0" brushRef="#br0" timeOffset="10954.61">2074 14605 0,'0'0'0,"21"0"0,1 0 0,-1 0 0,0 0 63,-21-21-47,21 0-1,0 21-15,0-21 0</inkml:trace>
  <inkml:trace contextRef="#ctx0" brushRef="#br0" timeOffset="11742.67">4508 14690 0,'0'0'0,"22"0"0,-1 0 15,0 0-15,21-21 0,-21-1 0,1 1 16,20 0-16,-21-21 0,21 21 0,-20-1 15,-1-20-15,0 0 0,0 21 16,-21-22-16,0 22 0,0-21 0,0 21 16,0-22-16,-21 22 0,0 0 0,-22 0 15,22 0-15,-21-1 0,0 22 16,-22 0-16,22 0 0,-1 0 16,-20 22-16,21-1 0,-1 0 0,1 0 15,0 21-15,20 1 0,1-1 0,0 0 16,0 1-16,21-1 0,0 0 15,0-20-15,0 20 0,0-21 0,21 0 16,0 0-16,22-21 0,-1 0 0,0 0 16,1 0-16,-1 0 0,21-21 0,-20 0 15,20 0-15,-20-21 0,20 20 16,-21-20-16,1 21 0,-1-21 0,0 20 16,-20 1-16,-1-21 0,0 21 15,-21 0-15,0 42 16,0 21-1,0-21-15,-21 22 0,21-1 16,0 21-16,0-20 0,0 20 0,0 1 16,0-1-16,0 22 0,0-22 0,0 22 15,0-21-15,0 20 0,0 1 16,0-22-16,0 22 0,0-21 0,0 20 16,0-20-16,0-1 0,0 1 0,0-1 15,0-20-15,0 20 0,0-21 0,0 1 16,0-22-16,-21 21 0,-1-21 0,1 1 15,0-22-15,0 0 16,0 0-16,-22 0 0,22 0 0,0-22 16,-21 1-16,21-21 0,-1 0 0,-20-22 15,21 1-15,0-1 0,21 1 0,-21-22 16,21-21-16,-22 21 0,22 1 0,0-22 16,0 21-16,0 1 0,22 20 15,-1 1-15,0-1 0,21 1 0,1 20 16,-1 1-16,21 0 0,1-1 0,-22 22 15,22-21-15,-1 21 0,1 21 0,-1-22 16</inkml:trace>
  <inkml:trace contextRef="#ctx0" brushRef="#br0" timeOffset="12114.48">5440 14774 0,'21'-21'31,"0"0"-31,0 0 16,0 0-16,1 0 0,-1-1 0,21-20 16,-21 0-16,22 21 0,-22-22 0,0 1 15,21 0-15,-21-1 0,1 1 16,-1 0-16,-21-1 0,0 22 0,0 0 16,0 0-16,-21 21 0,-22 0 15,22 0-15,-21 0 0,-1 42 16,1-21-16,0 22 0,-1-22 0,1 42 15,21-20-15,0-1 0,0 0 16,-1 22-16,22-22 0,0 0 0,0 1 16,0-22-16,0 21 0,22-21 0,-1 1 15,0-1-15,21-21 0,-21 21 0,22-21 16,-22 0-16,21 0 0,1 0 16,-1-21-16,0 21 0,22-21 0,-22-1 15,0-20-15,22 21 0,-22-21 0,22-1 16,-22-20-16,0 20 0,1-20 0,-1-1 15,0 1-15,1-1 0,-1 1 16</inkml:trace>
  <inkml:trace contextRef="#ctx0" brushRef="#br0" timeOffset="12322.36">6413 13928 0,'0'0'0,"0"-43"0,0-20 0,0 21 15,0 20-15,0-20 0,-21 42 0,0-21 16,0 21-16,0 21 0,0 21 16,-1-20-16,22 41 0,0-21 15,-21 22-15,21-1 0,-21 1 0,21-1 16,0 22-16,0-21 0,-21 20 0,21-20 15,0-1-15,-21 1 0,21-1 0,0-20 16,0 20-16,0-21 0,0-20 0,0 20 16,0-21-16,0 0 0,21 0 15,0-21-15,0 0 16,0 0-16,1 0 0,-1-21 16,-21 0-16,0 0 0,0 0 15,0-22-15</inkml:trace>
  <inkml:trace contextRef="#ctx0" brushRef="#br0" timeOffset="12486.26">5990 14372 0,'-21'-21'15,"42"21"-15,0 0 16,22 0-16,-22-21 0,21 21 0,22 0 16,-22 0-16,0-21 0,22 21 0,-1-21 15,1 21-15,-1-22 0,1 1 16,-1 21-16,22-21 0,-22 21 15,1-21-15,21 0 0,-22 21 0</inkml:trace>
  <inkml:trace contextRef="#ctx0" brushRef="#br0" timeOffset="12873.74">7789 13949 0,'0'0'0,"-21"-21"0,0 21 16,0 0-16,0 0 0,-1 0 0,1 0 15,0 21-15,0 0 0,0 0 0,0 22 16,21-22-16,-22 21 0,1-21 16,21 22-16,-21 20 0,21-21 0,0 1 15,0 20-15,0-20 0,-21 20 0,21-21 16,0 1-16,0-1 0,0 0 0,0-20 16,0 20-16,21-21 0,0 0 0,0-21 15,1 21-15,20-21 0,-21 0 16,21 0-16,-20 0 0,20-21 0,0 0 15,-21 0-15,22 0 0,-1 0 0,-21-22 16,0 1-16,22 0 0,-22-1 16,0-20-16,0 20 0,-21-20 0,0-1 15,21 1-15,-21 21 0,0-22 16,0 22-16,0-1 0,0 22 0,0 0 16,0 0-16,0 0 0,-21 42 15,21 0 1,0 0-16,0 0 0,0 1 15,0-1-15,21 0 16,1 0-16</inkml:trace>
  <inkml:trace contextRef="#ctx0" brushRef="#br0" timeOffset="13482.41">8467 14055 0,'0'0'0,"21"-21"0,-21-43 15,0 43-15,0 0 16,0 0-16,-21-1 0,-1 22 15,1 22 1,21-1-16,0 0 0,-21 21 16,21-21-16,0 43 0,0-22 0,-21 1 15,21 20-15,-21-21 0,21 22 0,-21-1 16,21-20-16,-22 20 0,22-20 16,-21-1-16,21-21 0,0 21 0,0-20 15,0-1-15,0 0 0,0 0 16,21-21-1,-21-21-15,0 0 16,22 0-16,-22-1 0,0 1 0,0 0 16,0-21-16,0-1 0,0 1 15,21-21-15,0 20 0,-21-20 0,21-1 16,0 22-16,22-22 0,-22 1 0,21 21 16,0-1-16,1 1 0,-1 0 0,0 20 15,1 1-15,-1 0 0,0 21 0,-20 0 16,20 0-16,-21 0 0,0 21 15,0 0-15,-21 1 0,0-1 16,0 0-16,0 0 0,-21 0 0,0 0 16,-21 1-16,21-1 0,-22 0 15,-20 0-15,20 0 0,1-21 0,-21 21 16,20 1-16,1-22 0,-22 21 0,43-21 16,-21 0-16,21 0 0,-22 0 15,43 21-15,-21-21 0,21 21 16,0 0-16,0 0 15,21 1-15,1-1 0,-22 0 0,21 21 16,0-21-16,0 1 0,0 20 0,0-21 16,1 21-16,-1-20 0,0-1 15,-21 0-15,21 0 0,0 0 0,-21 0 16,0 1-16,21-1 0,1-21 16,-22 21-16,21-21 0,0 0 15,0 0-15,-21-21 16,21 0-16,0 21 0,1-22 0,-1 1 15,0-21-15,0 21 0</inkml:trace>
  <inkml:trace contextRef="#ctx0" brushRef="#br0" timeOffset="13750.68">9356 13907 0,'0'0'0,"21"-22"0,0-20 16,-21 21-16,0 0 0,-21 42 31,0 0-31,-1 0 0,22 0 0,-21 22 15,0-1-15,0 0 16,0 1-16,0-1 0,-1 0 0,1 22 16,0-1-16,0-20 0,21 20 0,-21-20 15,0 20-15,21-21 0,0-20 0,0 20 16,0 0-16,0-21 0,0 1 0,0-1 16,0 0-16,21-21 0,0 21 15,21-21-15,-21 0 0,1 0 16,20 0-16,-21-21 0,21 0 0,1 0 15,-1-1-15,0 1 0,1-21 0,20 21 16,-20-22-16,20 1 0</inkml:trace>
  <inkml:trace contextRef="#ctx0" brushRef="#br0" timeOffset="14353.91">11261 13441 0,'0'0'0,"21"-21"0,-21 0 16,0-1-16,0 44 15,0-1-15,0 21 0,0 0 16,-21 22-16,21-1 0,-22 22 0,1-21 16,0 20-16,0-20 0,0 20 15,0 1-15,-1-21 0,1-1 0,0 1 16,0-1-16,0 1 0,0-22 15,-1 0-15,22 1 0,0-22 0,0 0 16,0 0-16,0 0 0,0-42 16,0 0-1,0 0-15,22-22 0,-1 1 16,0 0-16,0-1 0,0 1 0,0-21 16,1-1-16,20 1 0,-21-1 0,21 1 15,1-22-15,-22 21 0,21 1 0,-21-22 16,22 43-16,-22-22 0,0 43 0,0-21 15,0 21-15,1 21 16,-22 21-16,0 21 0,21 1 16,-21-1-16,0 0 0,0 22 15,0-1-15,0 1 0,0-1 0,0-20 16,0 20-16,0 1 0,0-22 0,0 21 16,0-20-16,0-1 0,0 0 15,0-20-15,0 20 0,0-21 0,0 0 16,-21 0-16,-1 1 0,1-22 0,0 0 15,-21 21-15</inkml:trace>
  <inkml:trace contextRef="#ctx0" brushRef="#br0" timeOffset="14714.71">11007 14330 0,'0'0'0,"21"-21"0,0 21 0,21-21 0,-21 21 15,22 0-15,-22-22 0,21 1 0,1 21 16,-1 0-16,21-21 0,-20 21 15,-1-21-15,22 21 0,-1-21 0,-21 0 16,22-1-16,-1 1 0,1 0 0,-1 0 16,1 0-16,-1 0 0,1-1 0,-22-20 15,1 21-15,-1 0 0,-21-22 0,0 22 16,0 0-16,-21 0 0,0 0 0,0 42 31,-21 0-31,0 0 0,0 22 0,0-22 16,0 21-16,-22 0 0,22 22 0,0-1 15,0-20-15,-22 20 0,22 22 16,0-22-16,0 1 0,21-1 0,-21 1 16,0-1-16,-1 1 0,22-22 15,-21 1-15,21 20 0,0-21 0,0 1 16,0-22-16,0 21 0,0-21 0,0 1 16,0-1-16,0 0 0,21-21 15,1 0-15,-1-21 16,-21 0-16</inkml:trace>
  <inkml:trace contextRef="#ctx0" brushRef="#br0" timeOffset="14974.56">12044 14182 0,'0'0'0,"21"-43"0,0 1 0,-21 0 0,21-1 16,0 22-16,-21 0 0,22 0 15,-1 0-15,0 21 0,0 0 0,0 0 16,0 0-16,22 0 0,-22 0 0,0 21 15,0 0-15,0 0 0,1 0 0,-1 1 16,-21-1-16,0 0 0,0 21 0,0-21 16,0 1-16,-21-1 0,-22 21 0,22-21 15,-21 0-15,-1 1 0,1-1 16,0 0-16,-1 0 0,1 0 0,21-21 16,-21 21-16,20-21 0,1 0 15,0 0-15,42 0 16,0-21-16,1 0 0,20 21 15</inkml:trace>
  <inkml:trace contextRef="#ctx0" brushRef="#br0" timeOffset="15242.4">12700 13822 0,'0'0'0,"0"-21"0,0 42 31,-21 0-31,21 0 0,-21 22 16,-1-1-16,1 0 0,21 1 0,-21-1 0,0 21 15,0 1-15,21-1 0,-21 22 16,-1-21-16,1-1 0,0 1 16,0 20-16,21-41 0,-21 20 0,21 1 15,-21-22-15,21 0 0,0 1 0,0-1 16,0 0-16,0-21 0,0 22 0,0-22 16,0 0-16,0 0 0,21 0 15,0-21 1,0-21-16,-21 0 15,0 0-15,0 0 0</inkml:trace>
  <inkml:trace contextRef="#ctx0" brushRef="#br0" timeOffset="15778.1">12488 14838 0,'0'-21'0,"0"42"0,0-63 0,0 20 0,0-20 0,21-21 15,1 20-15,-1-20 0,0-1 16,0 1-16,0-1 0,0 1 16,22-1-16,-22 1 0,21 20 0,-21 1 15,22 0-15,-22-1 0,21 22 0,-21 0 16,22 0-16,-22 21 0,0 0 0,0 0 15,22 0-15,-43 21 0,21-21 0,0 21 16,-21 22-16,21-22 0,-21 0 16,0 0-16,0 21 0,0-20 0,0 20 15,-21-21-15,-21 0 0,20 22 0,1-22 16,-21 0-16,0 0 0,20 0 0,-20-21 16,21 21-16,-21-21 0,20 0 15,1 0-15,0 22 0,0-22 0,0 0 16,21 21 15,21-21-31,0 0 0,21 0 0,-20 0 16,20 0-16,0 0 0,1 0 0,-1 0 15,0 0-15,1-21 0,-1-1 0,0 1 16,1 0-16,-1 0 0,-21 0 0,21 0 16,1-22-16,-1 1 0,0 0 15,-20-1-15,-1-20 0,21-1 16,-21 1-16,0-1 0,1 1 0,-1-22 15,0 22-15,0-1 0,-21 1 0,0 20 16,21 1-16,-21 21 0,0 0 0,0 42 31,0 21-31,-21 0 0,0 1 16,0-1-16,21 22 0,-21-1 0,21-21 16,-22 22-16,22-22 0,0 1 0,0-1 15,0 0-15,0 1 0,0-1 0,0-21 16,0 0-16,0 0 0,0 1 15,0-1-15,22-21 16,-1 0-16,0 0 0,0 0 16,0-21-16,22 21 0,-22-22 15,0 1-15,0 0 0</inkml:trace>
  <inkml:trace contextRef="#ctx0" brushRef="#br0" timeOffset="16165.83">14182 13420 0,'0'0'0,"0"-21"0,21-1 0,-21 1 15,0 0-15,0 42 32,0 0-32,-21 1 0,21 20 0,-22-21 15,22 0-15,-21 0 0,21 22 0,0-22 16,-21 0-16,0 0 0,21 0 16,-21 1-16,21-1 0,0 0 15,0 0-15,0-42 31,0 0-31,0 0 0,0-1 16,0 1-16,21-21 0,-21 21 0,21-22 16,21 1-16,-20 0 0,-1-1 0,21 22 15,0-21-15,1 21 0,-1 0 16,0-1-16,-20 1 0,20 21 0,0 0 16,1 0-16,-22 0 0,21 21 0,-21 1 15,0-1-15,1 0 0,-22 21 0,0-21 16,0 22-16,0-22 0,0 21 15,0 1-15,0-1 0,-22-21 0,-20 21 16,21 1-16,0-22 0,-22 21 16,1-21-16,0 1 0,21-1 0,-22 0 15,1 0-15,0 0 0,20-21 0,-20 21 16,21-21-16</inkml:trace>
  <inkml:trace contextRef="#ctx0" brushRef="#br0" timeOffset="17126.34">1545 16087 0,'0'0'0,"-21"0"16,0 0-16,-22 0 0,22 0 15,-21 0-15,0 0 0,20 0 16,-20 0-16,0 0 0,21-21 0,-22-1 16,22 1-16,21 0 0,0 0 15,0-21-15,0 20 0,0-20 16,0 0-16,0-1 0,42 22 16,-20-21-16,20 21 0,-21-22 0,21 22 15,1 0-15,-1 0 0,0 21 16,1 0-16,-1 0 0,0 0 0,-20 0 15,-1 21-15,0 0 0,-21 0 0,0 22 16,0-1-16,-21 22 0,0-1 16,-22 1-16,1 20 0,0-20 0,-1 20 15,1 1-15,0-21 0,20 20 16,-20-20-16,21-1 0,21-20 0,0 20 16,0-21-16,0 1 0,21-22 15,0 0-15,22 0 0,-22-21 16,21 0-16,0 0 0,1 0 15,-1 0-15,0-21 0,1-21 0,-22 21 16,21-1-16,-21-20 0,1 21 0,-1-21 16,-21 20-16,0-20 0,0 0 15,-21 21-15,-22-1 0,1-20 0,21 42 16,-22-21-16,1 21 0,-21-21 16,20 21-16,1 0 0,0 0 0,-1 0 15,22 21-15,-21 0 0,21-21 16,-1 21-16,1-21 0,21 21 0,21-21 31,1 0-31,20 0 0</inkml:trace>
  <inkml:trace contextRef="#ctx0" brushRef="#br0" timeOffset="17267.27">2032 16404 0,'0'0'0,"21"0"0,21 0 0,-20 0 16,-1 0-16,0 0 31,0 0-15,0 0-16</inkml:trace>
  <inkml:trace contextRef="#ctx0" brushRef="#br0" timeOffset="17862.93">5143 16087 0,'0'0'0,"22"-43"0,-1 22 0,0 0 16,0 0-16,0 0 0,-21 0 0,21-1 15,1 22-15,-1 0 0,0 0 16,0 22-16,0 20 15,0 0-15,1 1 0,-1-1 0,0 21 16,21 1-16,-21-1 0,1-20 0,-1 20 16,0 1-16,0-1 0,0-20 15,0 20-15,-21-21 0,22 1 0,-22-1 16,0 0-16,0-20 0,0-1 0,0 0 16,0-42-1,0-22 1,0 22-16,0-21 0,0-22 0,0 22 15,0 0-15,0-22 0,21 1 0,0-22 16,0 22-16,0-22 0,0 0 16,1 1-16,-1-1 0,0 0 15,0 22-15,21-1 0,-20 1 0,-1-1 16,21 22-16,-21 21 0,0-22 0,1 22 16,-1 21-16,0 0 15,0 0-15,-21 21 0,21 1 0,-21 20 16,21-21-16,-21 21 0,22 1 0,-22 20 15,0-20-15,0 20 0,21 1 0</inkml:trace>
  <inkml:trace contextRef="#ctx0" brushRef="#br0" timeOffset="18738.68">6329 16552 0,'0'0'0,"21"22"16,0-22-1,0 0-15,0-22 16,1 1-16,-1 0 0,0 0 15,-21 0-15,21-22 0,0 1 0,0 21 16,-21-21-16,0-22 0,0 22 0,0-1 16,0 1-16,0 0 0,0 21 15,0-22-15,-21 43 0,0 0 16,0 0-16,0 21 0,-22 1 0,22-1 16,0 21-16,-21 0 0,21 1 0,-1 20 15,-20-20-15,21-1 0,0 21 16,0-20-16,-1-1 0,22 0 0,0-20 15,-21 20-15,21-21 0,0 21 16,0-20-16,0-1 0,21-21 16,1 0-16,-1 0 15,21-21-15,-21-1 0,0 1 0,22 0 16,-22 0-16,21-21 0,-21 20 0,22-20 16,-1 0-16,-21-1 0,0-20 15,22 21-15,-22-1 0,-21 1 0,21 0 16,-21 20-16,21 1 0,-21 0 0,0 42 15,0 0 1,0 1-16,0 20 0,-21 0 16,21-21-16,-21 22 0,21-1 0,0 0 15,0-20-15,0 20 0,0-21 16,0 21-16,0-20 0,0-1 0,0 0 16,21 0-16,-21 0 0,21-21 15,0 0-15,1 0 0,20 0 0,-21 0 16,0 0-16,22 0 0,-22-21 0,21 0 15,0-21-15,-20 20 0,20 1 0,0-21 16,1 0-16,-22-22 0,21 22 16,0-22-16,-20-20 0,-1 20 0,0-21 15,0 22-15,0-22 0,-21 22 0,0-1 16,21 1-16,-21 20 0,0 1 16,0 0-16,0 21 0,0-1 15,0 1-15,0 42 16,0 22-16,0-22 0,0 21 0,-21 22 15,21-1-15,-21 1 0,21-1 16,-21 1-16,0 20 0,21-20 0,0-1 16,0 1-16,0-22 0,0 22 0,0-22 15,0-21-15,0 22 0,0-22 0,0 0 16,21 0-16,0 0 0,0-21 16,0 0-16,1 0 0,-1 0 15,0-21-15,0 0 0,0 0 0,0 21 16,1-43-16,20 22 0,-21 0 0,0-21 15,-21 21-15,21-22 16,-21 22-16,22 0 0,-22 0 0,0 0 16,0 42-1,0 0-15,0 21 0,-22-21 16,1 1-16,21 20 0,0-21 16,0 0-16,-21 0 0,21 1 0,0-1 15,0 0-15,0 0 0,0-42 31</inkml:trace>
  <inkml:trace contextRef="#ctx0" brushRef="#br0" timeOffset="18910.58">7683 15875 0,'0'0'15,"0"-21"-15,0 0 0,0 0 0,0 42 31,-21 0-31,21 0 16,0 0-16,0 0 0,0 1 16,0-1-16,0 0 0,21 0 15,-21 0-15,22 0 0</inkml:trace>
  <inkml:trace contextRef="#ctx0" brushRef="#br0" timeOffset="21042.57">8509 16235 0,'0'-42'15,"0"20"-15,0 1 0,-21 0 0,0-21 16,-1 21-16,-20-1 0,21 1 0,0 0 16,0 21-16,-22 0 0,22 0 0,-21 0 15,21 0-15,-22 21 0,22 0 16,-21 22-16,21-22 0,-1 21 0,1 1 15,0-1-15,0 0 0,0 1 16,21-1-16,0-21 0,0 21 0,0-20 16,0 20-16,0-21 0,21 0 0,0-21 15,21 21-15,-20-21 0,20 0 16,-21 0-16,21 0 0,1 0 0,-22 0 16,21-21-16,1 0 0,-1 0 0,0-21 15,1 20-15,-22-20 0,21 21 0,-21-43 16,22 22-16,-22 0 0,0-22 15,0 1-15,0-22 0,0 22 0,-21-1 16,0 1-16,0-22 0,0 21 0,22 1 16,-22-1-16,0 22 0,0 0 0,0-1 15,0 22-15,0 0 16,-22 21-16,1 21 16,0 22-16,0-1 0,0 0 0,0 1 15,-1-1-15,22 21 0,-21 1 0,0-1 16,21 1-16,0-1 0,0 1 15,0-1-15,0 1 0,0-1 0,0-20 16,0 20-16,21-20 0,0-1 0,1-21 16,-1 21-16,0-20 0,21-1 0,1 0 15,-22 0-15,21-21 0,0 0 16,1 0-16,20 0 0,-20 0 16,20 0-16,-21 0 0,22-21 0,-22 21 0,1-21 15,20 0-15,-21-22 0,-20 22 16,20-21-16,-21-1 0,0 1 15,0 0-15,1-1 0,-22 1 0,0 21 16,0-21-16,0 20 0,0 1 0,-22 0 16,1 21-16,0 0 0,0 0 0,0 21 15,0 0-15,-22 1 0,22 20 0,0 0 16,-21-21-16,20 22 0,1-1 16,0 0-16,0 1 0,0-22 0,21 21 15,0-21-15,0 1 0,0-1 0,0 0 16,0 0-16,21-21 0,0 0 15,0 0-15,0 0 16,1 0-16,-1 0 0,21 0 0,-21-21 16,0 0-16,1 0 0,-1-1 0,0 1 15,0-21-15,0 21 0,-21-22 0,21 1 16,1 0-16,-1-1 0,-21 1 0,0 21 16,21-21-16,-21 20 0,21 22 15,-21 22 1,0-1-16,0 0 0,0 0 0,-21 21 15,21-20-15,0-1 0,0 21 0,0-21 16,-21 0-16,21 22 0,0-22 16,0 0-16,0 0 0,0 0 0,0 1 15,21-1-15,0-21 0,0 21 16,0-21-16,22 0 0,-1 0 0,-21 0 16,22 0-16,-1 0 0,0 0 0,1 0 15,-22-21-15,21 0 0,-21-1 16,0 1-16,1 0 0,-1-21 0,0-1 15,0 1-15,0 0 0,0-22 0,1 1 16,-1-1-16,0 1 0,0-1 0,0 1 16,-21-1-16,21 1 0,1 20 15,-22 1-15,21 0 0,-21-1 16,0 22-16,0 0 0,0 0 0,-21 42 31,-1 0-31,1 0 0,0 22 16,0-22-16,0 21 0,0 1 0,21-1 15,-22 21-15,1 1 0,0-22 0,0 22 16,21-1-16,0 1 0,-21-22 16,21 22-16,0-22 0,0 0 0,0 1 15,0-1-15,0-21 0,0 21 0,0-20 16,0-1-16,21-21 0,-21 21 0,21-21 16,0 0-16,0 0 0,1 0 0,-1 0 15,0 0-15,0 0 0,21-21 16,-20 0-16,20-1 0,-21 1 15,21 0-15,1 0 0,-22-21 0,21-1 16,1 1-16,-22 21 0,21-22 0,-21 1 16,0 21-16,1 0 0,-1 0 15,-21-1-15,0 44 16,0-1-16,0 0 16,0 21-16,-21-21 0,21 1 0,-22 20 15,22-21-15,0 21 0,0-20 16,0-1-16,0 0 0,0 0 0,0 0 15,0 0-15,0 1 0,0-1 16,22-21-16,-1 0 0,0 0 16,0 0-16,0 0 15,0 0-15,22-21 0,-22-1 16,0 1-16,21 0 0,-20 0 0,20 0 16,0 0-16,-21-22 0,22 22 0,-1-21 15,-21 21-15,22-22 0,-22 22 16,0 0-16,0 21 0,-21 21 31,0 21-31,0-20 0,0-1 16,0 0-16,0 21 0,0-21 15,0 1-15,0-1 0,0 21 0,0-21 16,0 0-16,21 1 0,0-1 16,1-21-16,-1 21 15,0-21-15,0 0 0,0 0 16,0 0-16,1 0 15,-22-21-15,21 0 0,0-1 16,-21-20-16,0 21 0,0 0 0,0-22 16,0 22-16,0-21 0,0 21 15,-21-22-15,0 22 0,-1 0 0,22 0 16,-21 21-16,0 0 0,21-21 0,-21 21 16,0 0-16,42 0 46,0 0-46,0-21 0,0 21 0,22 0 16,-22-22-16,21 1 0,-21 21 0,22-21 16,-1 0-16,0 21 0,-20-21 15,20 21-15,0 0 0,-21-21 0,22 21 16,-22 0-16,0 0 0,0 0 0,0 0 16,-21 21-16,0 0 0,0 0 0,0 0 15,0 22-15,0-22 0,0 21 16,0 0-16,-21-20 0,21 20 0,-21 0 15,21-21-15,0 1 0,0 20 0,0-21 16,0 0-16,0 0 0,0 1 16,0-1-1,0-42 1,0-1 0,0 1-16,0 0 0,0 0 15,0 0-15,0-22 0,0 1 0,21 21 16,0-21-16,1-1 0,20-20 15,-21 20-15,21 1 0,-20 0 0,20 21 16,0-22-16,-21 22 0,22 21 0,-22 0 16,0 0-16,21 0 0,-20 0 0,-1 0 15,0 21-15,0 22 0,-21-1 16,0-21-16,21 21 0,-21 22 0,21-22 16,-21 1-16,0-1 0,0 0 15,0-21-15,0 22 0,0-22 0,0 0 16,0 0-16,-21 0 0,0 1 15,21-1-15,-21-21 0,0 0 16,21-21 15,0-1-31,0 1 0,0 0 16,0 0-16</inkml:trace>
  <inkml:trace contextRef="#ctx0" brushRef="#br0" timeOffset="21250.45">11874 15579 0,'-21'0'0,"42"0"0,-84 0 0,42-21 16,0 21-16,-1 0 0,1 0 0,21-22 16,-21 22-16,0 0 62</inkml:trace>
  <inkml:trace contextRef="#ctx0" brushRef="#br0" timeOffset="21490.31">9885 15896 0,'0'0'0,"-43"0"0,1 0 0,0 0 16,21 0-16,21-21 16,21 21-16,0-21 0,21 21 15,-21 0-15,22-21 0,-1 21 0,22 0 16,-22 0-16,21 0 0,-20 0 16,20 0-16,-20 0 0,20 0 0,-21 0 15,1 0-15,-1 0 0,-21 0 16,0 0-16,1 0 0,-44 0 15,1 0 1</inkml:trace>
  <inkml:trace contextRef="#ctx0" brushRef="#br0" timeOffset="22378.3">1778 17568 0,'0'0'0,"-21"0"0,0 22 15,-1-22-15,22-22 16,0 1-1,22 0-15,-22 0 0,21 0 16,0-22-16,0 22 0,0-21 16,0 21-16,-21-22 0,0 22 0,0-21 15,0 0-15,0 20 0,0 1 16,-21 0-16,0 0 0,-21 21 0,21 0 16,-22 0-16,1 0 0,0 21 15,-1 0-15,-20 0 0,20 22 0,-20-22 16,21 21-16,-22 1 15,22-1-15,21 0 0,-22 1 0,22-1 16,0 0-16,21-21 0,0 1 16,0-1-16,0 0 0,21 0 0,0-21 15,0 0-15,22 0 0,-1 0 16,0-21-16,22 0 0,-22 0 0,22-1 16,-1-20-16,-20 21 0,-1 0 15,0-22-15,1 22 0,-22 0 0,0-21 16,0 21-16,0 21 0,-21-22 15,0 44 1,0-1-16,0 21 16,0 0-16,0 22 0,0-1 0,-21 1 15,0-1-15,21 1 16,0-1-16,0 1 0,-21-22 0,21 22 16,0-22-16,0 0 0,0 1 15,0-1-15,0 0 0,0-20 0,0-1 16,0 0-16,21-21 15,0 0-15,0-21 16,0 0-16,-21-1 0</inkml:trace>
  <inkml:trace contextRef="#ctx0" brushRef="#br0" timeOffset="22542.21">2074 17695 0,'0'0'0,"21"0"0,1-21 16,-1 21-16,0 0 15,-21 21 1,21-21 0,0 0-1,0 0-15,1 0 0,-1 0 16,21 0-16</inkml:trace>
  <inkml:trace contextRef="#ctx0" brushRef="#br0" timeOffset="22934.1">4276 17611 0,'0'0'0,"-22"-21"0,22-22 16,-21 22-16,21-21 0,0-1 15,-21 22-15,0-21 0,0 21 0,21-22 16,-21 22-16,-1-21 0,22 21 0,-21 0 16,0 21-16,0 0 15,0 0-15,0 0 0,-1 21 16,1 0-16,-21 21 0,21 22 0,-22-22 16,22 43-16,-21-22 0,21 1 15,-22 20-15,22-20 0,0 21 0,0-22 16,21 1-16,0-22 0,0 21 15,0-20-15,0-1 0,21-21 0,0 22 16,0-22-16,1 0 0,-1 0 16,0 0-16,21-21 0,-21 0 0,22 0 15,-1 0-15,-21-21 0,22 0 0,-22 0 16,21-22-16,0 22 16,-20-21-16,20 0 0</inkml:trace>
  <inkml:trace contextRef="#ctx0" brushRef="#br0" timeOffset="23214.94">4762 17187 0,'0'0'0,"22"-21"0,-1-21 16,-21 21-16,0 0 0,21 21 15,-21 21 1,-21 21-16,0 0 0,-1 1 16,1-1-16,0 22 0,0-1 0,0 1 15,0 20-15,-1-20 0,1 20 0,0-20 16,0-1-16,0-20 15,21 20-15,-21-20 0,21-1 0,-22 0 16,22 1-16,0-1 0,0-21 16,0 0-16,0 0 0,22-21 15,-1 0-15,0 0 16,21 0-16,-21-21 0,1 0 16,20 0-16,0-21 0,-21 20 0,22-20 15,-22 0-15,21-22 0,-21 22 16,22 0-16</inkml:trace>
  <inkml:trace contextRef="#ctx0" brushRef="#br0" timeOffset="24038.51">5016 17674 0,'0'0'0,"22"-21"0,-22 63 32,0-20-32,0 20 0,-22 0 15,22 1-15,-21-1 0,0 0 0,21 1 16,-21-1-16,21 0 0,0-21 16,0 22-16,0-22 0,0 0 0,0 0 15,21 0-15,0 1 16,0-22-16,22 0 0,-22 0 0,0 0 15,0 0-15,22-22 0,-22 1 16,21 0-16,-21 0 0,0 0 0,22 0 16,-22-1-16,0-20 0,-21 21 0,0-21 15,0-1-15,0 1 0,0 0 16,0-1-16,0 1 0,-21 21 0,0 0 16,-22-1-16,22 22 0,0 0 15,-21 0-15,21 22 0,-1-22 16,1 21-16,0 0 0,21 0 0,0 0 15,0 0-15,0 1 0,0-1 16,21-21-16,-21 21 0,43-21 0,-22 0 16,0 0-16,21 0 0,1 0 0,-1 0 15,0 0-15,1 0 0,-1 0 16,0 0-16,1-21 0,20 21 0,-21 0 16,1 0-16,-1-21 0,-21 21 15,22 0-15,-22 0 0,0 21 0,0 0 16,0 0-16,-21 0 0,0 0 0,0 1 15,0-1-15,0 0 16,0 21-16,0-21 0,0 1 0,-21-22 16,0 21-16,0 0 0,0 0 0,-1-21 15,1 0-15,0 21 0,0-21 16,0 0-16,0 0 0,-1 0 0,1 0 16,0 0-16,21-21 0,-21 21 15,0-21-15,21 0 0,-21 0 0,21-1 16,0 1-16,21 42 47,0 1-47,0-1 0,0-21 15,22 21-15,-22 0 16,21-21-16,-21 0 0,22 21 0,-1-21 16,0 0-16,1 0 0,-1 0 15,0 0-15,1 0 0,20 0 0,-21-21 16,1 0-16,-1 21 0,0-21 0,1 0 15,-1-1-15,0 1 0,1 0 16,-22-21-16,0 21 0,0-22 0,-21 22 16,0-21-16,0 21 0,0-1 0,0 1 15,0 0-15,-21 21 0,0 0 16,0 0-16,0 21 0,-1-21 0,1 21 16,0 22-16,21-22 0,0 0 15,-21 21-15,21-20 0,0-1 16,0 21-16,0-21 0,0 0 0,21 1 15,0-1-15,0 0 0,1 0 16,-1-21-16,21 0 0,0 21 0,-20-21 16,41 0-16,-21 0 0,22 0 0,-22-21 15,22 0-15,20 0 0,-20 0 16</inkml:trace>
  <inkml:trace contextRef="#ctx0" brushRef="#br0" timeOffset="24418.29">8572 17166 0,'0'0'0,"-21"0"0,21-21 15,0 42 1,0 22-16,-21-22 16,21 21-16,0 0 0,-21 1 0,21 20 15,0 1-15,0-22 0,-21 22 0,21-22 16,-21 21-16,21-20 0,0-1 15,0 22-15,0-43 0,-22 21 0,22 0 16,0-20-16,-21 20 0,21-21 0,0 0 16,0 0-16,-21-21 15,0 0-15,0 0 0,0 0 16,-1-21-16</inkml:trace>
  <inkml:trace contextRef="#ctx0" brushRef="#br0" timeOffset="25185.85">7705 17611 0,'0'21'31,"21"-21"-31,0 21 0,21-21 16,1 0-16,-1 0 0,21 0 0,1 0 16,-1 0-16,1 0 0,21 0 0,-1 0 15,1 0-15,0-21 0,20 0 16,-20 0-16,0-1 0,-22 1 15,22 0-15,-22 0 0,-20 0 0,-1-22 16,0 22-16,-20 0 0,-1-21 16,-21 21-16,0-22 0,0 22 0,0 0 15,0 0-15,0 0 0,-21 21 0,-1 0 16,1 0-16,0 0 0,0 21 0,0 21 16,0 0-16,-22 1 0,22-1 15,0 22-15,0-22 0,0 21 0,21 1 16,-22-22-16,1 22 0,21-22 0,0 0 15,-21 1-15,21-1 0,-21-21 16,21 22-16,0-22 0,-21 0 16,21 0-16,0-42 31,0 0-31,0 0 16,0-1-16,0 1 0,0 0 0,21-21 15,0 21-15,0-22 0,-21 22 16,21 0-16,-21 0 0,0 0 0,22-1 15,-1 22-15,0 0 16,-21 22-16,0-1 0,0 0 0,0 0 16,0 0-16,0 0 0,21 22 15,-21-22-15,0 0 0,21 21 0,-21-20 16,0-1-16,21-21 0,1 21 16,-1 0-16,0-21 15,0 0-15,0 0 0,22 0 0,-22 0 16,0 0-16,21 0 0,-21-21 0,22 21 15,-22-21-15,21 0 0,1-1 16,-22 1-16,0-21 0,21 21 0,-21-22 16,1 22-16,-22-21 0,0 0 0,21-1 15,-21 22-15,0 0 0,0 0 16,0 0-16,0-1 0,-21 22 16,21 22-16,-22-1 0,22 0 0,-21 21 15,0-21-15,21 22 0,0-1 16,0 0-16,0-20 0,0 20 15,0 0-15,0-21 0,0 1 0,0-1 16,0 21-16,21-21 0,0-21 16,-21 21-16,43 1 0,-22-22 0,0 0 15,0 0-15,22 0 0,-22 0 0,21 0 16,-21 0-16,22-22 0,-1 1 16,21 0-16,-20 0 0</inkml:trace>
  <inkml:trace contextRef="#ctx0" brushRef="#br0" timeOffset="25950.52">10753 17230 0,'0'0'0,"21"-21"15,-21-1 1,0 44-1,0-1-15,0 21 0,-21-21 16,-1 43-16,1-22 0,0 22 16,0-1-16,0 1 0,-22-1 0,22-21 15,0 22-15,0-1 0,-21-20 16,20-1-16,1 0 0,0 1 0,21-22 16,0 0-16,-21 0 0,21 0 0,0 1 15,0-44 1,21 1-1,0 0-15,-21 0 0,21-21 0,1-1 16,-1 22-16,0-42 0,0 20 16,21-20-16,-20-1 0,20 1 0,-21-1 15,21-20-15,-20 20 0,20 1 16,0-1-16,-21 1 0,22 20 16,-22 1-16,0 0 0,-21 20 0,21 22 15,-21 22-15,0-1 16,0 21-16,0 0 0,0 1 15,0-1-15,0 22 0,0-1 0,0-21 16,0 22-16,0-22 0,0 22 0,0-22 16,0 0-16,0 1 0,0-1 15,0-21-15,0 22 0,0-22 0,0 0 16,0 0-16,-21-21 31,0 0-31</inkml:trace>
  <inkml:trace contextRef="#ctx0" brushRef="#br0" timeOffset="26361.79">10541 17611 0,'21'0'32,"0"0"-32,22 0 0,-22 0 15,21 0-15,-21 0 0,22-21 0,20 21 16,-21 0-16,22-22 0,-1 22 15,1-21-15,-1 21 0,1-21 16,-1 21-16,1-21 0,-22 0 0,1 21 16,-1-21-16,-21-1 0,0 22 0,0-21 15,-21 0-15,22 0 0,-22 0 16,0 0-16,21 21 16,-21 21-1,0 0-15,0 21 0,0-21 16,0 43-16,0-22 0,0 1 15,0 20-15,0-21 0,-21 22 0,21-22 16,-22 1-16,1-1 0,21 0 16,-21 1-16,0-1 0,21-21 15,0 21-15,-21-20 0,21 20 0,-21-21 16,21 0-16,0 0 0,0 1 16,0-1-16,0 0 0,0-42 31,0 0-16,0-1-15,0 1 0,0-21 0</inkml:trace>
  <inkml:trace contextRef="#ctx0" brushRef="#br0" timeOffset="26605.84">11430 17653 0,'0'0'0,"0"-21"0,21-21 0,0 42 16,0-22-16,1 1 0,-1 0 15,0 21-15,21-21 16,-21 21-16,1 0 0,-1-21 0,21 21 15,-21 0-15,0 0 0,1 0 0,-1 0 16,-21 21-16,0 0 16,0 0-16,0 22 0,0-22 0,-21 0 15,-1 21-15,1-21 0,-21 22 0,21-22 16,-22 0-16,22 0 0,-21 0 16,21 1-16,-22-1 0,22-21 0,0 21 15,0-21-15,42 0 31,0 0-31</inkml:trace>
  <inkml:trace contextRef="#ctx0" brushRef="#br0" timeOffset="26886.71">12128 17463 0,'0'0'15,"0"21"1,-21 0-16,0 0 0,0 0 0,21 22 15,-21-1-15,0 0 0,-1 1 16,1-1-16,0 0 0,0 1 0,0-1 16,0 0-16,-1 1 0,1-1 15,0 0-15,0-21 0,0 22 16,0-1-16,-1 0 0,1 1 0,21-22 16,0 21-16,0-21 0,0 22 0,0-22 15,0 0-15,0 0 0,0 0 16,0 1-16,21-22 0,1 0 0,-1 0 15,0 0-15,0 0 0,0-22 16,-21 1-16,21-21 0,1 21 0,-1-22 16</inkml:trace>
  <inkml:trace contextRef="#ctx0" brushRef="#br0" timeOffset="27446.9">12044 17674 0,'0'0'0,"0"-21"0,0 0 0,0-21 16,0 20-16,0 1 0,21 21 0,-21-21 15,21 0-15,0 21 0,0-21 0,1 21 16,-1 0-16,21-21 0,-21 21 16,22 0-16,-22 0 0,0 0 0,21 0 15,-21 21-15,-21 0 0,0 21 16,0-21-16,0 1 0,0 20 16,-21-21-16,0 0 0,0 22 0,-21-22 15,-1 0-15,1 0 0,0 0 0,-1-21 16,1 21-16,0 1 15,20-22-15,1 0 0,0 0 0,42 0 32,0 0-32,1 0 15,-1 0-15,0 0 0,0 0 0,0 0 16,22 0-16,-22 0 0,21 0 0,-21 0 16,22 0-16,-22 0 0,21 0 15,-21-22-15,22 1 0,-1 21 0,-21-21 16,21 0-16,-20 0 0,-1 0 0,21-1 15,-21-20-15,0 0 16,1 21-16,-1-22 0,0 1 0,0 0 0,0-1 16,0-20-16,-21 20 0,0 1 0,22 0 15,-1-1-15,-21 1 16,0 21-16,21 0 0,-21 0 0,0 42 16,0 0-1,0 0-15,0 21 0,0-20 0,0 20 16,-21 0-16,21 1 0,-21-1 15,21 0-15,-22 1 0,22-1 0,0 0 16,0 1-16,0-1 0,0-21 0,0 0 16,0 22-16,0-22 15,22 0-15,-1-21 0,0 0 16,0 0-16,0-21 0,0 0 16,1-1-16,-1 1 15,21 0-15</inkml:trace>
  <inkml:trace contextRef="#ctx0" brushRef="#br0" timeOffset="27866.66">13674 17018 0,'0'0'0,"0"21"16,-22 0-16,1 1 0,0-1 0,0 21 16,0-21-16,0 0 0,-1 1 15,1 20-15,0-21 0,21 21 0,-21-20 16,0-1-16,0 0 0,21 0 0,0 0 15,-22 0-15,22 1 0,0-1 16,-21-21-16,21 21 0,-21-21 31,21-21-31,0 0 16,0-1-16,0 1 0,0 0 16,0-21-16,0 21 0,21-22 0,0 22 15,1-21-15,20-1 0,-21 1 0,21 0 16,1 21-16,-1-1 0,-21 1 15,22 0-15,-1 21 0,-21 0 0,0 0 16,22 0-16,-22 21 0,0 22 16,-21-22-16,21 0 15,-21 21-15,0-21 0,0 22 0,0-22 16,0 0-16,0 0 0,-21 22 0,0-22 16,21 0-16,-21 0 0,-1 0 0,22 0 15,-21-21-15,0 22 16</inkml:trace>
  <inkml:trace contextRef="#ctx0" brushRef="#br0" timeOffset="28041.61">14055 17886 0,'0'21'15,"21"-21"17,0 0-32,0 0 15,0-21-15,0 21 0,1-21 0,-1 21 16,0-21-16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2T08:44:05.0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1270 868 0,'21'21'63,"0"-21"-16,0 0-32,-21-21 1,0 0-16,0 0 16,0-1-16,0 1 15,0 0-15,0 0 0,0 0 16,-21 0 0,0 21-16,0-22 0,0 22 15,21-21-15,-21 21 0,-1 0 16,1 0-16,0 0 0,0 0 0,0 0 15,0 0-15,-1 0 0,1 21 16,0-21-16,0 22 0,0-1 16,0 0-16,-1 0 0,1 0 0,0 0 15,0 1-15,0 20 0,0-21 16,21 21-16,-22 1 0,22-1 0,-21 0 16,0-20-16,21 20 0,0 0 15,0 1-15,0-22 0,-21 21 0,21 0 16,0-20-16,0 20 0,0-21 0,0 0 15,0 0-15,21 22 0,-21-22 16,21 0-16,0 0 0,1 0 0,-1-21 16,-21 22-16,21-1 15,0-21-15,0 21 0,0-21 0,1 0 16,-1 0-16,0 0 0,0 0 0,0 0 16,0 0-16,1 0 0,-1 0 15,0 0-15,0 0 0,0-21 0,0 0 16,1 21-16,-1-22 0,0 22 15,0-21-15,-21 0 0,21 0 0,0 0 16,1 21-16</inkml:trace>
  <inkml:trace contextRef="#ctx0" brushRef="#br0" timeOffset="566.01">1736 1291 0,'0'0'0,"0"-42"15,21 42 1,-21-21-16,0 0 0,0-1 16,0 1-16,0 0 0,0 0 15,-21 0 1,-1 21-16,1 0 16,0 0-16,0 0 15,0 21-15,0-21 0,-1 21 0,1 0 16,-21 0-16,21 1 0,0-1 15,-1 21-15,1-21 0,0 0 0,21 22 16,0-22-16,-21 0 0,21 0 16,0 0-16,0 1 0,0-1 15,0 0-15,0 0 0,21-21 16,0 0 0,0 0-16,1 0 0,-1 0 0,0-21 15,0 21-15,0-21 0,0 0 0,1-1 16,-1 1-16,0 0 0,0 0 15,0 0-15,-21 0 0,0-1 0,21 1 16,-21-21-16,22 21 0,-22 0 16,0-1-16,0 1 15,0 0-15,0 42 32,0 0-32,0 1 0,0-1 15,0 0-15,0 0 0,0 0 0,0 0 16,0 1-16,0-1 0,0 0 15,0 0-15,0 0 0,0 0 0,21 1 16,-21-1-16,21-21 16,-21 21-16,21-21 15,0 0-15,0 0 16,-21-21-16,22 0 16,-1-1-16,0 1 0</inkml:trace>
  <inkml:trace contextRef="#ctx0" brushRef="#br0" timeOffset="1045.64">2159 1080 0,'0'0'0,"21"0"0,0-43 16,-42 43 15,0 0-15,0 0-16,21 21 0,-21 1 0,-1-22 15,1 21-15,0 0 16,21 0-16,0 0 0,-21-21 0,21 21 16,-21 1-16,21-1 15,0 0-15,0 0 16,0 0 0,21-21-16,0 0 15,0 21-15,0-21 0,1 0 16,-1 0-16,0 0 0,0 0 15,0 0-15,0 22 0,-21-1 16,0 0 0,0 0-16,0 0 15,-21-21 1,0 21-16,0-21 0,0 0 0,0 0 16,-1 22-16,1-22 0,0 0 0,0 21 15,0-21-15,0 0 16,-1 0-16,1 0 15,21-21 32,21 21-47,-21-22 0,22 22 16</inkml:trace>
  <inkml:trace contextRef="#ctx0" brushRef="#br0" timeOffset="1493.9">2519 1291 0,'0'-21'31,"0"0"-31,0 0 16,21 21-16,-21-21 16,21-1-16,0 1 0,0 0 15,-21 0 1,-21 21 15,0 0-31,0 0 16,21 21-16,-21 0 0,0 0 0,-1 1 15,1-1-15,21 0 0,0 0 0,0 0 16,0 0-16,0 1 0,0-1 16,0 0-16,0 0 0,0 0 15,0 0-15,21-21 16,1 22 0,-1-22-16,0 0 15,0 0-15,0 0 16,-21-22-16,0 1 0,21 21 0,-21-21 15,22 0-15,-22 0 0</inkml:trace>
  <inkml:trace contextRef="#ctx0" brushRef="#br0" timeOffset="2151.21">3069 1143 0,'0'-21'0,"0"0"0,21 0 15,-21-1-15,0 1 0,0 0 16,0 0-16,0 0 0,0 0 16,0-1-16,0 1 0,21 21 15,-21-21-15,0 0 16,0 42 31,0 0-47,0 0 0,0 1 15,0-1-15,0 0 0,0 0 0,0 0 16,0 0-16,0 22 0,0-22 0,0 0 16,0 0-16,0 0 0,0 1 15,0-1-15,0 0 0,0 0 0,0 0 16,0 0-16,0 1 0,0-1 15,0 0-15,0 0 16,0 0-16,0 0 16,-21-21-16,0 0 15,0 22-15,0-22 16,0 0-16,-1 0 0,1 0 16,0 0-16,0 0 15,0 0-15,42 0 47,0 0-31,0 0-16,0 0 0,1 0 0,-1 0 15,0 0-15,0 0 0,0 0 16,0 0-16,1 0 0,-1 0 0,0 0 16,0 0-16,-21-22 15,0 1 32,0 0-16</inkml:trace>
  <inkml:trace contextRef="#ctx0" brushRef="#br0" timeOffset="2458.08">4064 1101 0,'21'21'110,"-21"0"-110,0 0 15,0 0-15</inkml:trace>
  <inkml:trace contextRef="#ctx0" brushRef="#br0" timeOffset="2710.92">4064 1397 0,'0'0'0,"0"21"15,-21-21-15,21 21 0</inkml:trace>
  <inkml:trace contextRef="#ctx0" brushRef="#br0" timeOffset="5834.78">6858 445 0,'0'0'0,"0"-22"16,0 1-16,0 0 15,-21 21-15,21-21 16,-21 21-16,21-21 0,0 0 16,-22 21-16,22-22 15,22 22 16,-1 0-31,0 22 16,0-1-16,21-21 0,-20 42 16,-1-21-16,0 0 0,0 1 0,0 20 15,0 0-15,1-21 0,-1 22 0,0-1 16,0 0-16,21 1 0,-20-1 0,-1 0 16,0 1-16,0-1 0,-21 0 0,42 1 15,-20-22-15,-1 21 0,0-21 0,0 22 16,-21-22-16,21 0 0,0 0 0,1 0 15,-22 1-15,21-1 16,0-21-16,-21 21 0,21-21 16,-21-21 15,0 0-15,0-1-16,0 1 0,0 0 15,0 0-15,-21 0 0</inkml:trace>
  <inkml:trace contextRef="#ctx0" brushRef="#br0" timeOffset="6241.61">7578 296 0,'0'0'0,"0"-42"16,21 42-16,-21-21 15,0 0 1,-21 21 0,-1 21-16,1 0 15,-21 0-15,42 0 0,-42 1 0,20 20 16,-20 0-16,21 1 0,-21-1 0,20 0 16,-41 43-16,42-43 0,-22 22 0,22-22 15,-21 22-15,-22 41 0,43-62 16,-21-1-16,21 22 0,-22-1 0,22-21 15,0-20-15,0 20 0,0 0 0,0-21 16,21 1-16,0-1 0,0 0 16,0 0-1,0-42 63,21 21-78,-21-21 0,21 21 16</inkml:trace>
  <inkml:trace contextRef="#ctx0" brushRef="#br0" timeOffset="7054.29">7959 762 0,'0'0'0,"21"-21"0,0 21 16,-21-21-16,0 42 31,0 0-15,0 0-16,-21 0 0,21 22 0,0-1 15,0 22-15,0-22 0,-21 21 0,21 1 16,-22-1-16,1 1 0,21-1 0,-21 22 16,0-21-16,21 20 0,-21 1 15,0-22-15,21 22 0,-22 0 0,22-22 16,-21 22-16,0-22 0,21 1 16,-21 21-16,21-22 0,0 1 0,-21-22 15,21 21-15,-21-20 0,21-1 0,0 0 16,0 1-16,0-1 0,0-21 0,0 0 15,0 1-15,0-1 0,0 0 16,21-42 0,-21 0-16,21-22 15,0 22-15,-21-21 0,21-22 0,-21 22 16,21-22-16,-21 1 0,22-1 16</inkml:trace>
  <inkml:trace contextRef="#ctx0" brushRef="#br0" timeOffset="7397.99">7747 1101 0,'0'0'0,"-21"-106"15,0 85-15,21 0 0,0-1 16,0 1-16,0-21 0,0 21 16,0 0-16,21-1 0,21 1 0,-21 0 15,22 0-15,-1 21 0,0-21 0,1 0 16,-1 21-16,0 0 0,1 0 15,-1 0-15,-21 0 0,21 0 0,-20 21 16,-1 0-16,-21 21 0,0-21 0,0 1 16,0 20-16,0 0 0,-21 1 15,-1-22-15,1 21 0,0-21 0,0 22 16,0-22-16,0 0 0,-1 0 16,1 0-16,0 0 0,21 1 15,-21-22-15,0 21 16,42-21 15,0 0-31,0 0 16,0-21-16,1 21 15</inkml:trace>
  <inkml:trace contextRef="#ctx0" brushRef="#br0" timeOffset="7933.92">8763 931 0,'0'0'0,"21"0"0,-21-21 0,0 0 16,0 0-16,0 0 16,-21 21-16,0 0 15,0 0-15,-1 0 16,1 0-16,0 21 0,0 0 0,0 0 15,0 0-15,-1 1 0,1-1 0,0 21 16,0-21-16,0 22 0,0-1 16,-1-21-16,22 21 0,0-20 0,0-1 15,0 21-15,0-21 0,0 0 16,0 1-16,22-22 0,-1 0 16,0 0-16,21 0 15,-21 0-15,1-22 0,-1 1 0,21 0 16,-21 0-16,0 0 0,22 0 0,-22-22 15,0 22-15,0-21 0,-21 21 16,21-1-16,-21-20 0,22 21 16,-22 0-16,0 0 0,0 42 47,0 0-47,-22 0 0,22 0 15,0 0-15,0 1 0,-21 20 0,21-21 16,0 0-16,0 0 0,0 1 0,0-1 15,0 0-15,0 0 0,0 0 0,0 0 16,0 1-16,21-22 31,1 0-31,-1 0 16,0-22-16,-21 1 0,21 0 16,-21 0-16</inkml:trace>
  <inkml:trace contextRef="#ctx0" brushRef="#br0" timeOffset="8262.62">9461 550 0,'0'0'0,"0"-21"16,-21 42 15,21 1-16,-21-1-15,21 0 0,0 21 16,0 1-16,0-22 0,-21 21 0,21 0 16,-21 1-16,21-1 0,0 0 0,0 1 15,-21-1-15,21 0 0,-22-20 0,22 20 16,0-21-16,0 0 0,0 22 16,-21-22-16,21 0 0,0 0 15,0 0-15,0-42 31,21 0-15,-21 0-16,0 0 0,22-1 16,-1-20-16</inkml:trace>
  <inkml:trace contextRef="#ctx0" brushRef="#br0" timeOffset="8774.35">9737 572 0,'0'21'32,"0"0"-17,0 21-15,0-21 0,0 1 16,0 20-16,-22 0 0,22-21 0,0 22 16,0-1-16,-21 0 0,21-20 0,-21 20 15,21 0-15,-21-21 0,21 1 0,0 20 16,0-21-16,0 0 0,-21 0 15,21 1-15,0-1 16,0-42 15,0-1-31,0 1 16,0 0-16,0 0 0,0 0 0,0 0 16,0-1-16,0 1 0,21 0 0,-21 0 15,21 0-15,0 0 0,0-1 16,1 1-16,-1 0 0,0 0 15,0 0-15,0 21 0,0 0 16,1 0-16,-1 0 0,0 0 0,0 0 16,-21 21-16,21 0 0,-21 0 0,21 0 15,-21 1-15,0-1 0,0 21 16,0-21-16,0 0 0,0 1 0,0 20 16,-21-21-16,0 0 0,0 0 0,21 1 15,0-1-15,-21-21 0,21 21 0,-21-21 16,21 21-16,-22-21 31,22-21-15,0 0-16,-21 21 0,21-21 0,0-1 15</inkml:trace>
  <inkml:trace contextRef="#ctx0" brushRef="#br0" timeOffset="8999.21">9229 826 0,'21'0'0,"0"0"15,0 0-15,0 0 0,0 0 16,1 0-16,-1 0 0,0 0 0,0 0 16,0 0-16,22 0 0,-22-22 15,0 22-15,0 0 0,0 0 0,0 0 16,1 0-16,-1 0 0,0 0 15,-21-21-15</inkml:trace>
  <inkml:trace contextRef="#ctx0" brushRef="#br0" timeOffset="9690.54">10837 402 0,'0'0'0,"0"-42"15,0 63 17,0 0-17,0 22-15,0-22 0,0 21 0,0-21 16,0 22-16,-21-1 0,21 0 0,-21 22 16,21-22-16,-21 0 0,21 22 0,0-22 15,0 1-15,0-1 0,0 0 16,0 1-16,0-22 0,0 21 0,0-21 15,-21 0-15,21 1 0,0-1 0,0 0 16,-22-21-16,22 21 0,-21-21 31,21-21-15,0 0-16,0 0 0,0-1 16,0 1-16,0-21 0,0 21 0,0 0 15,21-1-15,1-20 0,-22 21 0,21 0 16,0-22-16,0 22 0,0 0 15,22 0-15,-22 0 0,0 21 0,0-21 16,21-1-16,-20 22 0,20 0 0,-21 0 16,0 0-16,0 0 0,22 22 0,-22-1 15,0 0-15,-21 0 0,0 0 16,0 22-16,0-22 0,0 0 0,0 0 16,-21 21-16,0-20 0,0-1 0,-22 0 15,22 21-15,-21-21 0,-1-21 16,1 22-16,21-1 0,-21-21 0,20 21 15,1-21-15,0 0 0,0 0 16,42 0 15,0 0-15,0 0-16,1-21 0,-1 21 16,0 0-16,0-21 0</inkml:trace>
  <inkml:trace contextRef="#ctx0" brushRef="#br0" timeOffset="10422.04">11578 889 0,'0'0'0,"21"0"0,-21-21 16,0 0-16,-21 21 31,0 21-31,0 0 15,21 0-15,0 0 16,0 1-16,-21-1 0,21 0 0,0 0 16,0 0-16,0 0 0,0 1 15,0-1-15,0 0 0,21-21 16,0 0-16,0 0 16,0 0-16,0 0 15,22 0-15,-22 0 0,0-21 0,0 0 16,0 21-16,-21-22 0,22 22 0,-1-21 15,0 0-15,-21 0 0,21 21 16,-21-21-16,21 0 0,-21-1 16,0 1-1,0 42 17,0 1-32,0-1 15,0 0-15,0 0 16,0 0-16,0 0 0,0 1 0,-21 20 15,0-21-15,21 21 0,-21 1 0,21-22 16,0 21-16,-21 1 0,-1-1 0,1 0 16,21 1-16,-21-1 0,0 0 0,21 1 15,0-1-15,-21 0 0,0 1 16,21-1-16,-22 21 0,22-20 0,0-1 16,0 0-16,-21 1 0,21-22 0,0 21 15,-21 1-15,21-22 0,0 21 0,0-21 16,-21 22-16,0-22 0,21 0 0,-21 0 15,-1 0-15,22 0 0,-21 1 0,0-22 16,21 21-16,-21-21 0,0 0 0,0 21 16,-1-21-1,1 0-15,0 0 0,0 0 0,0 0 16,0 0-16,-1-21 0,1 21 16,21-21-16,-21-1 0,0 22 0,0-21 15,0 0-15,-1 21 0,1-21 0,0 21 16,0-21-16,0 21 0,0-21 15,-1 21-15,22-22 32,0 1-17,22 0-15,-1 21 16,0-21-16,0 0 0</inkml:trace>
  <inkml:trace contextRef="#ctx0" brushRef="#br0" timeOffset="11177.7">13568 423 0,'0'0'0,"0"-21"15,0 0-15,0 42 32,0 0-32,0 22 15,-21-22-15,21 21 0,-22 1 0,1-1 16,0 21-16,21-20 0,-21 20 0,0 1 15,-22-22-15,22 22 0,0-22 0,0 0 16,0 1-16,0-22 0,-1 21 16,1-21-16,21 0 0,0 1 0,-21-22 15,21 21-15,0-42 32,21-1-32,-21 1 0,21-21 0,1 21 15,-1-22-15,0 1 0,0-21 16,0 20-16,0-20 0,22-1 0,-22 1 15,0 20-15,21-20 0,-20-1 0,-1 22 16,0-21-16,0 41 0,0-20 16,0 21-16,1 0 0,-22 0 0,21 42 15,-21 0-15,0 0 16,21 0-16,-21 22 0,0-1 0,0 21 16,0-20-16,0 20 15,0 1-15,0-22 0,0 22 0,0-1 16,0-21-16,0 1 0,0 20 0,0-20 15,0-22-15,0 21 0,0-21 0,0 0 16,0 1-16,0-1 0,0 0 16,-21-21 15,0-21-31,-1 0 0,22-1 0</inkml:trace>
  <inkml:trace contextRef="#ctx0" brushRef="#br0" timeOffset="11341.6">13314 953 0,'0'0'0,"0"-22"16,21 22 0,0 0-1,0-21-15,22 21 0,-22 0 16,0 0-16,21-21 0,1 0 16,-1 21-16,0-21 0,1 0 0,-1-1 15,0 22-15,22-21 0,-22-21 0,0 21 16,1 0-16</inkml:trace>
  <inkml:trace contextRef="#ctx0" brushRef="#br0" timeOffset="11614.44">14309 360 0,'0'0'0,"21"-21"0,-21 0 0,0-1 16,0 1-16,0 42 31,0 1-31,-21-1 16,21 21-16,0 0 0,0-20 0,-22 20 15,1 0-15,21 1 0,-21 20 0,0-21 16,21 1-16,0-1 0,-21 22 16,21-22-16,-21 0 0,21 1 0,0-1 15,0-21-15,0 21 0,0-20 0,-22-1 16,22 0-16,0 0 0,0 0 0,0 0 16,22-21 15,-1-21-31,0 0 0,-21 0 15,21-21-15,0 20 0,0-20 0</inkml:trace>
  <inkml:trace contextRef="#ctx0" brushRef="#br0" timeOffset="12366.01">14605 318 0,'0'0'0,"0"-22"0,21-41 16,-21 42-16,0 42 46,0 0-46,0 21 0,0 1 0,0-1 16,0 0-16,0 1 0,-21-1 16,0 0-16,21 22 0,0-22 0,-21 1 15,-1-1-15,22 21 0,-21-20 16,21-1-16,0-21 0,-21 22 0,21-1 16,0-21-16,0 0 0,0 22 0,0-22 15,0 0-15,0 0 0,21-21 16,0 0-1,1 0-15,-1 0 0,0 0 16,0-21-16,21 0 0,-20 0 0,-1-1 16,21-20-16,-21 21 0,0-21 15,1-1-15,-1 22 0,0-21 0,-21 21 0,0-1 16,0 1-16,0 0 16,-21 21-16,0 0 15,-1 0-15,1 0 0,0 0 0,0 0 16,21 21-16,0 0 15,0 1-15,0-1 16,21 0-16,0-21 16,0 21-16,1-21 0,-1 21 0,0-21 15,-21 21-15,21 1 0,0-1 16,-21 0-16,0 0 0,0 0 16,0 0-16,0 1 0,0-1 15,-21 0-15,0 0 16,21 0-16,21-21 47,0 0-47,0 0 0,1 0 0,-1-21 15,0 0-15,0 0 0,21 21 0,-20-43 16,20 22-16,-21 0 0,21 0 0,1-21 16,-22 20-16,21-20 0,-21 21 0,1 0 15,-1 0-15,-21-1 16,0 44 15,0-1-31,0 0 0,-21 0 16,21 0-16,0 0 0,-22 1 0,22-1 15,-21 0-15,21 0 0,-21 0 16,21 0-16,0 1 0,0-1 16,0-42 30,21-1-46,-21 1 0,21 0 0</inkml:trace>
  <inkml:trace contextRef="#ctx0" brushRef="#br0" timeOffset="12547.41">15430 508 0,'-21'0'78,"0"-21"-62</inkml:trace>
  <inkml:trace contextRef="#ctx0" brushRef="#br0" timeOffset="12742.3">14309 635 0,'0'0'0,"-22"21"0,1-21 15,42 0 17,1 0-32,-1 0 15,0 0-15,21 0 0,1 0 0,-1 0 16,0-21-16,1 21 0,-1-21 0,0 21 15,22 0-15,-22-21 0,0 21 16</inkml:trace>
  <inkml:trace contextRef="#ctx0" brushRef="#br0" timeOffset="13313.96">16087 191 0,'0'0'0,"0"-22"0,-43 22 16,22 0-1,0 0-15,21 22 0,-21-1 0,0 21 16,21-21-16,-22 22 0,1-1 16,21 0-16,-21 1 0,21-1 0,-21 21 15,0-20-15,21-1 0,-21 0 16,21 22-16,0-22 0,-22 1 0,1-1 15,21 0-15,-21 1 0,21-22 0,0 21 16,0-21-16,-21 0 0,21 1 0,0-1 16,0 0-16,-21-21 15,21-21 1,0 0 0,0-1-16,0 1 0,0 0 0,0 0 15,0 0-15,0-22 0,0 22 0,0 0 16,21-21-16,0 21 0,0-1 15,0 1-15,1 0 0,-1 0 16,21 21-16,-21-21 0,0 21 0,22 0 16,-22 0-16,0 0 0,0 0 0,22 0 15,-22 0-15,0 21 0,-21 0 0,21 0 16,-21 0-16,0 1 0,0-1 16,0 21-16,0-21 0,-21 0 0,0 22 15,0-22-15,-22 0 0,22 0 0,-21 0 16,-1 1-16,1-1 0,21 0 15,-21-21-15,-1 21 0,22-21 0,0 0 16,0 0-16,0 0 0,-1 0 0,22 21 16,22-21 15,-1-21-31,0 21 0,0 0 0,0-21 16,0 0-16,1 21 0</inkml:trace>
  <inkml:trace contextRef="#ctx0" brushRef="#br0" timeOffset="14577.82">16362 762 0,'0'0'0,"0"-21"15,0 0-15,0 0 0,0 42 47,0 21-47,0-21 0,-21 0 16,-1 22-16,22-22 0,-21 21 0,21 1 15,0-22-15,-21 21 0,21-21 0,0 0 16,0 22-16,0-22 0,0 0 16,0 0-16,0 0 0,21-21 15,0 0 1,1 0-16,-1 0 0,0-21 0,0 0 16,0 0-16,22 0 0,-22 0 15,0-1-15,0-20 0,0 21 16,0 0-16,1-22 0,-1 22 0,0-21 15,-21 21-15,21 0 0,-21-1 0,21 1 16,-21 0-16,0 42 31,0 0-31,0 1 16,-21-1-16,21 21 0,-21-21 0,21 0 16,0 22-16,0-22 0,0 0 0,0 21 15,0-20-15,0-1 0,0 0 16,0 0-16,21 0 0,0-21 0,0 21 15,1-21-15,-1 22 0,0-22 0,0 0 16,0 0-16,0 0 0,22 0 16,-22-22-16,0 1 0,21 0 0,-20 0 15,-1 0-15,0-22 0,21 22 16,-21-21-16,1 0 0,-1-1 0,0-20 16,0 20-16,0-20 0,0 21 0,1-22 15,-1 22-15,-21-1 0,0-20 0,0 21 16,21-1-16,-21 22 0,0-21 15,0 21-15,0-1 0,0 1 0,0 42 32,0 1-32,-21-1 15,0 21-15,-1-21 0,22 22 16,-21-1-16,0 0 0,21 22 0,-21-22 16,21 0-16,-21 1 0,0 20 0,21-20 15,0-1-15,-22 0 0,22 1 0,0-1 16,0 0-16,0 1 0,0-22 15,0 21-15,0-21 0,0 0 0,0 1 16,22-22-16,-22 21 0,21-21 0,0 0 16,0 0-16,0 0 0,0 0 0,22 0 15,-22 0-15,0 0 0,21-21 16,-20 21-16,20-22 0,-21 1 0,0 0 16,0-21-16,22 21 0,-43-1 0,21-20 15,0 21-15,-21-21 0,0 20 16,0 1-16,0 0 0,0 0 0,0 0 15,0 0-15,0-1 0,-21 22 16,0 0 0,0 22-16,-1-1 0,22 0 15,-21 0-15,21 0 0,-21 0 16,21 22-16,-21-22 0,21 0 16,0 0-16,0 0 0,0 1 0,0-1 15,0 0-15,0 0 0,0 0 0,0 0 16,0 1-16,21-22 0,0 21 0,0-21 15,1 0-15,-1 21 16,0-21-16,21 0 0,-21 0 16,1 0-16,20-21 0,-21 21 0,21-21 15,-20-1-15,20 22 0,-21-21 0,21 0 16,-20-21-16,-1 21 0,21-22 0,-21 22 16,0-21-16,-21-1 0,22 22 15,-22-21-15,0 21 0,0 0 0,0-1 16,0 1-16,-22 21 15,1 0-15,0 0 0,0 0 16,0 21-16,21 1 0,-21-1 16,21 0-16,0 0 0,0 21 15,0-20-15,0-1 0,0 0 0,0 0 0,0 0 16,0 0-16,0 1 0,0-1 16,0 0-16,21 0 0,0 0 0,0 0 15,-21 1-15,21-1 16,0-21-16,-21 21 15,0 0-15,-21-21 32,0 0-17,0 0-15,21-21 16,0 0 0,0 0-16,0-1 15,0 1-15</inkml:trace>
  <inkml:trace contextRef="#ctx0" brushRef="#br0" timeOffset="14695.75">16891 572 0,'0'0'0</inkml:trace>
  <inkml:trace contextRef="#ctx0" brushRef="#br0" timeOffset="14794.69">17780 508 0</inkml:trace>
  <inkml:trace contextRef="#ctx0" brushRef="#br0" timeOffset="14830.67">17674 508 0,'0'0'0</inkml:trace>
  <inkml:trace contextRef="#ctx0" brushRef="#br0" timeOffset="16178.69">7302 1482 0,'0'0'0,"-21"0"0,0 0 0,0 0 16,0 0-16,21 21 15,-21-21-15,42 0 47,0 0-47,0 0 16,0 0-16,0 0 0,1 0 0,-1 0 15,21 0-15,-21 0 0,22 0 16,-1 0-16,0 0 0,1 0 16,-1 0-16,0 0 0,1 0 0,-1 0 0,21 0 15,-20 0-15,20 0 0,1 0 16,-22 0-16,22 0 0,-1 0 0,1 0 15,-1 0-15,1 0 0,20 0 0,1 0 16,0 0-16,-1 0 0,1 0 0,21 0 16,-22 0-16,22 0 0,-21-21 15,21 21-15,-22 0 0,22 0 0,0 0 16,0 0-16,0 0 0,0-21 0,-1 21 16,1 0-16,-21 0 0,21 0 0,0 0 15,-22 0-15,22 0 0,0 0 0,-21 0 16,20 0-16,1-22 0,0 22 0,0 0 15,-21 0-15,20 0 0,1 0 16,0 0-16,0 0 0,-21 0 16,20 0-16,1 0 0,21 0 0,-42 0 15,21 0-15,0 0 0,-1 0 0,1 0 16,0-21-16,-21 21 0,21 0 0,21 0 16,-43 0-16,22 0 0,0 0 0,0 0 15,0 0-15,-1 0 0,1 0 0,0 0 16,0 0-16,0 0 0,0 0 0,-1 0 15,1 0-15,-21 0 0,21 0 16,0 0-16,-1 0 0,-20 0 0,21 0 16,0 0-16,0 0 0,-1 0 0,-20 0 15,21 0-15,-21 0 0,-1 0 16,1 0-16,21 0 0,-22-21 0,1 21 16,0 0-16,-1 0 0,1 0 0,0 0 15,-1 0-15,22 0 0,-21 0 0,0 0 16,-1 0-16,1 0 0,0 0 15,-1 0-15,1 0 0,0 0 0,-1 0 16,-20 0-16,20 0 0,1 0 0,0 0 16,-22 0-16,1 0 0,20 0 0,-20 0 15,-1 0-15,1 0 0,21 0 0,-43 0 16,21 0-16,1 0 0,-22 0 0,1 0 16,-1 0-16,0 0 15,1 0-15,-22 0 0,0 0 0,0-21 16,0 21-16,0 0 15,1-21-15,-22 0 32,0-1-17,-22 1 1,-20 21-16,21-21 0</inkml:trace>
  <inkml:trace contextRef="#ctx0" brushRef="#br0" timeOffset="16742.66">17060 550 0,'0'0'16,"-21"0"-16,0 0 0,0 0 0,0 0 0,-1 0 15,1 0-15,0 0 16,63 0 15,-20 0-31,-1 0 0,21 0 16,22 0-16,-22 0 0,0 0 0,1 0 15,41-21-15,-41 21 0,-1 0 0,0 0 16,1 0-16,41-21 0,-41 21 0,-22 0 16,21 0-16,0 0 0,-20 0 0,-1 0 15,0 0-15,0-21 0,0 21 16,-42 0 46,-21 21-46</inkml:trace>
  <inkml:trace contextRef="#ctx0" brushRef="#br0" timeOffset="17882.72">6329 2625 0,'0'0'0,"21"-21"0,-21-1 15,21 22-15,-21-21 0,0 0 0,21 21 16,0-21-16,-21 0 16,0 42 31,0 0-47,-21 0 15,0 22-15,0-22 0,0 21 0,-22 0 16,22-20-16,0 41 0,-21-21 0,21 1 15,-22-1-15,22 22 0,-21-22 16,-1 21-16,1 1 0,0-22 16,-1 22-16,1-1 0,21-20 0,-21 20 15,-1-21-15,1 1 0,21-1 0,-22 0 16,22-20-16,0-1 0,0 21 0,21-21 16,-21 0-16,21 1 15,0-44 16,21 1-31,0 0 16,0-21-16,0 21 0,1-22 0</inkml:trace>
  <inkml:trace contextRef="#ctx0" brushRef="#br0" timeOffset="18238.5">6604 2667 0,'0'0'0,"0"-21"16,0 0-1,-21 42 17,21 0-32,-21 21 0,-1-20 0,1 20 15,-21 0-15,21 1 16,0-1-16,-22 21 0,1-20 0,21 20 15,-22 1-15,1-22 0,0 22 0,-1-1 16,1-21-16,21 22 0,-21-22 0,20 22 16,-20-22-16,21 0 0,0-20 15,0 20-15,-1-21 0,22 0 0,0 0 16,0 1-16,-21-1 0,21 0 0,0 0 16,21-42 15,1 0-16,-1 21-15,0-21 0</inkml:trace>
  <inkml:trace contextRef="#ctx0" brushRef="#br0" timeOffset="18618.34">7175 2900 0,'0'-42'16,"-21"42"15,0 21-31,0 0 0,21 0 0,-21 0 16,0 22-16,-1-22 0,1 21 0,0 0 15,0 1-15,0 20 0,-22-20 0,22 20 16,0-21-16,0 22 0,0-22 16,0 1-16,21-1 0,0-21 0,0 21 15,0-20-15,0-1 0,0 0 0,21 0 16,0-21-16,0 0 0,0 0 16,0 0-16,1 0 0,20 0 15,-21 0-15,0-21 0,0 21 0,1-21 16,-1 0-16,0 21 0,0-22 15,0 1-15,-21 0 0,21 0 0,-21 0 16</inkml:trace>
  <inkml:trace contextRef="#ctx0" brushRef="#br0" timeOffset="18794.22">6773 3302 0,'0'-21'31,"21"21"-31,1 0 0,-1-21 15,21 21-15,-21-21 0,22 21 0,-22-22 16,21 22-16,0-21 16,-20 0-16,20 21 0,0-21 0,-21 21 15,22-21-15,-22 21 0,0 0 0,0-21 16,0 21-16</inkml:trace>
  <inkml:trace contextRef="#ctx0" brushRef="#br0" timeOffset="19746.27">7599 3535 0,'0'0'15,"21"0"1,0 0-16,0 0 16,0-21-16,-21 0 0,22-1 0,-1 1 15,0 0-15,0 0 0,-21 0 0,21 0 16,-21-22-16,21 22 0,-21-21 0,0 21 15,0-1-15,0-20 0,0 21 0,-21 0 16,0 21-16,0 0 0,-21-21 16,20 21-16,1 0 0,-21 0 0,21 21 15,-22 0-15,22 0 0,-21 21 0,21-20 16,0 20-16,-1-21 0,1 21 16,0 1-16,0-22 0,21 21 0,0-21 0,0 22 15,0-22-15,0 0 16,0 0-16,21-21 0,0 0 15,0 0-15,22 0 0,-22 0 0,21 0 16,-21 0-16,22-21 0,-1 0 0,-21 0 16,22 0-16,-1-1 0,-21 1 15,21 0-15,-20-21 0,-1 21 0,0-1 16,-21-20-16,0 21 0,0 0 0,0 0 16,0-1-16,0 1 0,-21 21 15,0 0 1,-1 21-1,1 1-15,21-1 0,-21 0 0,21 21 0,-21-21 16,0 22-16,21-22 0,0 21 16,0 1-16,0-22 0,0 0 0,0 21 15,0-21-15,0 1 0,21-1 16,0 0-16,0-21 0,22 0 16,-1 0-16,0 0 0,1 0 0,-1 0 15,0 0-15,22-21 0,-22 0 0,22 21 16,-22-22-16,0-20 0,1 21 0,20 0 15,-42 0-15,22-22 0,-1 22 0,-21-21 16,0-1-16,-21 22 0,0-21 16,0 0-16,0 20 0,0 1 15,-21 0-15,0 0 0,0 21 0,0 0 16,-22 0-16,1 0 0,21 0 0,-22 21 16,1 0-16,0-21 0,-1 43 0,22-22 15,-21 0-15,21 0 0,0 21 16,-1-20-16,22-1 0,0 0 0,0 0 15,0 0-15,22-21 16,-1 0-16,21 0 0,-21 0 0,22 0 16,-22 0-16,21-21 0,0 21 15,-20 0-15,-1-21 0,21 21 0,-21 0 16,0 0-16,-21 21 16,0 0-16,0 0 15,0 1-15,0 20 0,0-21 0,-21 0 16,21 22-16,-21-1 0,0-21 15,0 21-15,21 1 0,-21-1 0,-1 0 16,22 22-16,0-22 0,-21 1 0,0 20 16,21-21-16,-21 22 0,21-22 0,0 1 15,-21-1-15,21 0 0,-21 1 0,21-22 16,-22 21-16,22-21 0,0 0 0,0 1 16,-21-22-16,21 21 0,0-42 31,0-1-31,0 1 0,0 0 15,21-21-15,1-1 0,-1 1 0,0 0 16</inkml:trace>
  <inkml:trace contextRef="#ctx0" brushRef="#br0" timeOffset="20206.03">8911 3154 0,'0'0'0,"0"-21"0,0 0 0,0-1 16,0 44-1,-21-1 1,0 0-16,0 0 0,21 21 0,0-20 16,-22 20-16,22-21 15,-21 21-15,21 1 0,-21-22 0,21 21 0,0-21 16,0 1-16,0-1 0,-21 0 16,21 0-16,0 0 0,-21-21 15,21-21 1,0 0-1,0 0-15,0 0 0,0-1 0,0 1 16,0-21-16,21 21 0,0-22 0,-21 1 16,21 0-16,0 21 0,1-22 0,-1 22 15,21-21-15,-21 21 0,22-1 0,-22 1 16,21 21-16,-21 0 0,22 0 16,-22 0-16,0 0 0,0 21 15,0 1-15,0-1 0,1 0 0,-22 0 16,0 21-16,0-20 0,0 20 0,0-21 15,0 21-15,0-20 0,0-1 0,-22 21 16,1-21-16,0 0 0,0 1 0,0-1 16,0-21-16,21 21 0,-22-21 15,44-21 17,-1 0-32,0-1 0,0 1 15,21 0-15,-20 0 0</inkml:trace>
  <inkml:trace contextRef="#ctx0" brushRef="#br0" timeOffset="20658.02">9715 3239 0,'0'0'0,"0"-22"0,22 22 0,-22-21 16,0 0-16,0 0 0,-22 0 16,22 0-16,-21-1 0,0 22 15,21-21-15,-21 21 16,0 0-16,0 0 0,-1 0 15,1 21-15,0 1 0,0-1 0,0 0 16,0 0-16,-1 0 0,1 22 0,0-1 16,0-21-16,21 21 0,0-20 15,0-1-15,0 21 0,0-21 0,0 0 16,0 1-16,21-22 16,0 0-1,0 0-15,1 0 0,-1 0 0,0 0 16,0-22-16,0 1 0,22 0 0,-22 0 15,0 0-15,0 0 0,0-22 0,0 22 16,1 0-16,-1 0 0,-21-22 16,0 22-16,0 0 0,0 0 15,-21 21 1,-1 0 0,22 21-16,-21 0 0,21 0 15,-21 22-15,21-22 0,0 0 0,0 0 16,0 22-16,0-22 0,0 0 0,0 0 15,0 0-15,0 0 16,21 1-16,0-22 0,1 0 0,20 0 16,-21 0-16,0 0 0,0-22 15,22 1-15,-22 0 0</inkml:trace>
  <inkml:trace contextRef="#ctx0" brushRef="#br0" timeOffset="21309.85">10160 3090 0,'-21'0'31,"0"0"-31,-1 0 16,22 22-16,-21-1 0,21 0 15,-21 0-15,21 0 0,-21 0 0,21 1 16,0-1-16,0 0 0,0 0 0,0 0 16,0 0-16,0 1 0,0-1 15,0 0-15,0 0 0,0 0 0,-21-21 16,21 21-16,-21-21 15,21-21 1,0 0-16,0 0 0,0 0 16,0 0-16,0-1 0,0 1 15,0-21-15,0 21 0,0-22 16,21 22-16,0-21 0,0 21 0,0 0 16,22-22-16,-22 22 0,21 0 0,-21 21 15,22-21-15,-1 0 0,-21 21 0,21 0 16,1 0-16,-1 0 0,-21 0 0,0 21 15,1 0-15,-1 0 0,-21 0 0,21 0 16,-21 22-16,0-22 0,0 0 16,0 21-16,0-20 0,-21 20 0,0-21 15,-1 0-15,22 0 0,-21 1 0,0-22 16,0 21-16,0-21 16,21-21 15,0-1-31,21 1 0,0 0 15,0-21-15,0 21 0,1-22 0,-1 22 16,21-21-16,-21 21 0,22-22 0,-22 22 16,21 0-16,-21 0 0,22 0 0,-22-1 15,0 22-15,21 0 0,-21 0 0,1 0 16,-1 22-16,0-1 0,-21 0 0,0 0 16,0 0-16,0 0 0,0 1 15,0 20-15,0-21 0,0 21 0,0-20 16,-21-1-16,21 0 0,-21 0 15,-1 0-15,22 0 0,-21 1 0,21-1 16,0-42 15,0-1-31,21 1 16,22 0-16,-22 0 0,0 0 16,21 0-16</inkml:trace>
  <inkml:trace contextRef="#ctx0" brushRef="#br0" timeOffset="21645.68">11197 3090 0,'21'0'47,"0"0"-31,1 0-16,-1 0 0,0 0 16,0 0-16,0 0 0,0 0 0,22-21 15,-22 0-15,0 21 0,0-21 0,0 21 16,1-21-16,-22 0 0,0-1 15,0 1-15,0 0 0,-22 21 32,-20 0-32,21 0 0,0 21 15,0 0-15,-1 1 0,1-1 0,0 0 16,0 0-16,0 21 0,21-20 0,-21-1 16,21 21-16,0-21 0,0 0 0,0 1 15,0-1-15,21 0 0,0 0 16,0 0-16,0-21 0,0 0 0,1 21 15,-1-21-15,0 0 0,21 0 16,-21 0-16,1 0 0,-1-21 0,0 21 16,0-21-16,0 0 0,0 21 0</inkml:trace>
  <inkml:trace contextRef="#ctx0" brushRef="#br0" timeOffset="22415.17">12382 2307 0,'22'0'15,"-22"-21"-15,21 21 16,0 0-1,0 0-15,0 0 0,0-21 0,22 21 16,-1 0-16,0 0 0,1-21 0,-1 0 16,0 21-16,22 0 0,-22 0 0,1-22 15,-1 22-15,0 0 0,-21 0 16,1 0-16,-44 0 16,-20-21-1,0 21-15,-22 0 0,22 0 0,-22 0 16,1 0-16,-1 0 0,22 0 0,-21 0 15,20 0-15,1 0 0,0 0 0,20 0 16,1 0-16,0 0 0,0 0 16,0 21-1,21 1-15,-21-22 0,21 21 16,0 0-16,0 0 0,0 0 16,-22 0-16,22 22 0,-21-22 0,21 0 15,-21 21-15,21 1 0,0-1 16,-21 0-16,21 1 0,-21-1 0,0 0 15,21 22-15,-22-22 0,1 1 0,21 20 16,-21-21-16,21 22 0,-21-22 16,0 22-16,21-22 0,0 22 0,0-1 15,0-21-15,0 22 0,0-22 0,0 1 16,0-1-16,0 0 0,21-21 16,-21 22-16,21-22 0,0 21 0,22-21 15,-22 1-15,0-22 0,21 21 0,-21-21 16,22 0-16,-22 21 0,21-21 0,-21 0 15,1 0-15,20 0 0,-21 0 0,0 0 16,0-21-16,1 21 0,-1-21 0,0-1 16,0 22-16,0-21 0,0 0 15,1 0-15,-1 0 0,0-22 0,0 22 16</inkml:trace>
  <inkml:trace contextRef="#ctx0" brushRef="#br0" timeOffset="23279.68">13356 3048 0,'0'0'0,"0"-21"0,0-43 16,0 43-16,0 0 0,-21 21 16,21-21-16,-21 0 0,0 21 15,-1 0-15,22-21 0,-21 21 0,0 0 16,0 0-16,-21 0 0,20 0 15,1 21-15,0 0 0,0-21 0,0 21 16,0 0-16,-1 0 0,1 1 0,0-1 16,0 0-16,21 0 0,-21 0 0,21 0 15,0 1-15,0-1 0,0 0 0,0 0 16,0 0-16,21-21 0,0 0 0,0 21 16,0-21-16,1 0 0,20 0 0,-21 0 15,0 0-15,22-21 0,-22 0 16,0 0-16,21 21 0,-21-21 15,1 0-15,-1-1 0,-21 1 0,0 0 16,21 0-16,-21 0 0,0 0 0,0-1 16,0 1-16,0 0 0,0 0 0,0 0 15,0 42 17,0 0-32,0 0 15,-21-21-15,21 21 0,0 1 0,0-1 16,0 0-16,0 0 0,0 0 0,0 0 15,0 1-15,0-1 0,0 0 16,21 0-16,0-21 0,0 0 0,0 0 16,1 0-16,-1 0 0,0 0 15,21 0-15,-21 0 0,1-21 16,-1 21-16,0-21 0,21 0 0,-21-1 16,-21 1-16,22 0 0,-1 0 0,0-21 15,-21 20-15,21-20 0,-21 0 0,0-1 16,0 1-16,0 0 0,0-1 0,0 1 15,0 0-15,0-1 0,-21 22 0,0-21 16,0 21-16,-1 0 0,1-1 16,-21 1-16,21 21 0,-22 0 0,1 0 15,0 0-15,-22 0 0,22 0 0,-22 21 16,22 1-16,-21-1 0,-1 21 0,22-21 16,-22 22-16,22-1 0,0 0 15,-1 22-15,1-22 0,0 0 16,-1 1-16,22-1 0,0 0 0,0 1 15,21-1-15,0 0 0,0 1 0,0-1 16,21-21-16,0 22 0,21-22 0,1 21 16,-1-21-16,0 0 0,22 1 0,-22-22 15,22 21-15,-1-21 0,1 0 0,-1 0 16,-20 0-16,-1 0 0,21 0 16,-20 0-16,-1 0 0,-21 0 0,22 0 15,-22 0-15,21-21 0,-21 21 0,0 0 16,1-22-16,-1 22 15,-21-21-15,21 21 16,-21-21 0,0 0-16,21 21 0,0 0 15,-21-21-15</inkml:trace>
  <inkml:trace contextRef="#ctx0" brushRef="#br0" timeOffset="27530.6">14309 2709 0,'0'0'0,"0"-21"16,0 0-16,0 0 0,0 0 16,0 0-16,0-1 0,0 1 15,0 0-15,0 0 0,0 42 47,-22-21-47,1 42 0,21-20 0,-21-1 16,0 21-16,0 0 0,0-20 0,-1 20 15,1 0-15,0 1 0,21-1 0,-21-21 16,0 21-16,0-20 0,-1 20 0,22-21 16,-21 21-16,21-20 0,-21-1 15,21 0-15,-21-21 0,21 21 0,0-42 47,0 0-47,21 0 16,0-1-16,0-20 0,-21 21 15,22-21-15,-1-1 0,0 1 0,0 0 16,0-1-16,0 1 0,1 0 0,20-1 16,-21-20-16,0 20 0,0 22 0,1-21 15,-22 21-15,21 0 0,0-1 0,0 22 31,0 0-31,-21 22 0,21-1 16,-21 0-16,0 21 0,0-21 0,0 22 16,0-1-16,0 0 0,0 1 0,0-1 15,0 0-15,0 1 0,0-1 16,0-21-16,0 22 0,0-22 16,0 21-16,0-21 0,0 0 0,0 1 15,0-1-15,0 0 0,0 0 0,0 0 16,0-42 31,0 0-47,0 0 0,0 0 15,0-1-15</inkml:trace>
  <inkml:trace contextRef="#ctx0" brushRef="#br0" timeOffset="27709.75">14076 3006 0,'0'0'0,"21"0"31,0 0-15,0 0-16,22 0 0,-22 0 15,0 0-15,21-21 0,-21 21 0,22-22 16,-22 22-16,0 0 0,21-21 0,-20 21 16,-1 0-16,0-21 15</inkml:trace>
  <inkml:trace contextRef="#ctx0" brushRef="#br0" timeOffset="28014.58">14944 2604 0,'0'0'16,"-22"0"-16,1 0 0,0 0 15,0 0-15,0 0 16,21 21-16,-21 0 0,-1 0 0,22 0 16,0 0-16,-21 22 0,21-22 0,-21 21 15,21-21-15,0 22 0,0-22 16,0 21-16,-21-21 0,21 1 0,0 20 16,0-21-16,-21 0 0,21 0 0,0 1 15,0-1-15,0 0 16,0 0-1,0-42 1,21 21-16,-21-21 0,0 0 16,21-1-16</inkml:trace>
  <inkml:trace contextRef="#ctx0" brushRef="#br0" timeOffset="28282.16">14817 2688 0,'0'-21'0,"0"42"0,21-63 16,-21 21-16,21 42 31,0-21-31,0 21 0,0 0 16,1 0-16,-1 22 0,0-22 15,0 0-15,0 21 0,0-20 0,1-1 16,-1 21-16,0-21 0,0 0 0,0 1 16,0 20-16,-21-21 0,0 0 0,22 0 15,-22 1-15,21-1 0,-21 0 16,21-21-16,-21 21 0,0-42 31,0 0-15,0 0-16,0-1 15,21 1-15,-21 0 0</inkml:trace>
  <inkml:trace contextRef="#ctx0" brushRef="#br0" timeOffset="28558">15557 2498 0,'0'0'15,"0"-21"-15,0-1 0,0 1 0,0 0 16,0 0-16,-21 21 31,0 21-31,21 21 16,-21-20-16,0 20 0,21-21 16,-21 43-16,-1-22 0,22 0 0,-21 1 15,0-1-15,21 21 0,-21-41 0,0 20 16,0 0-16,21 1 0,0-22 0,-22 0 15,1 21-15,21-21 0,0 1 0,0-1 16,0 0-16,0-42 47,21 0-47,1 21 0,-1-22 0,0 1 16</inkml:trace>
  <inkml:trace contextRef="#ctx0" brushRef="#br0" timeOffset="28853.83">16044 2773 0,'0'0'0,"21"0"46,1 0-46,-1 0 16,0 0-16,0 0 0,0 0 16,22 0-16,-22 0 0,0 0 0,21 0 15,-21 0-15,1 0 0,-1 0 0,0 0 16,0 0-16,-42 0 47,0 21-47,0-21 0,-1 0 0,1 0 15</inkml:trace>
  <inkml:trace contextRef="#ctx0" brushRef="#br0" timeOffset="29022.16">16087 2900 0,'-22'21'15,"22"0"1,-21-21-16,21 21 16,21-21-1,1 0-15,-1 0 16,0 0-16,0 0 0,0 0 0,0 0 15,1 0-15,-1 0 0,0 0 0,21 0 16,-42-21-16,21 21 0,1-21 16,-1 21-16,0-21 0</inkml:trace>
  <inkml:trace contextRef="#ctx0" brushRef="#br0" timeOffset="29626.24">17103 2307 0,'0'0'16,"-43"0"-1,22 0-15,0 0 0,0 0 16,21 21-1,0 1 1,0-1-16,0 0 16,21-21-1,0 0-15,0 0 16,0 0-16,-21-21 16,22 21-16,-22-21 0,21-1 15,-21 1-15,0 0 0,0 0 16,-21 21-16,-1 0 15,1 0-15,0 0 16,0 0-16,0 0 0,21 21 16,-21-21-16,-1 21 0,22 0 0,0 1 15,0-1-15,0 0 16,0 0-16,0 0 16,22-21-1,-1 0 1,-21-21-16,21 21 0,0-21 0,0 21 15,-21-21-15,0 0 0,21 21 0,-21-22 16,0 1-16,22 21 0,-22-21 0,-22 21 31,1 21-15,0 0-16,0 1 0,21-1 0,-21 21 16,21-21-16,-21 22 0,21-22 0,0 21 15,0-21-15,0 0 0,0 22 0,0-22 16,0 0-16,0 0 0,0 0 15,21-21-15,0 0 16,0 0-16,21 0 0</inkml:trace>
  <inkml:trace contextRef="#ctx0" brushRef="#br0" timeOffset="30418.11">17653 2434 0,'0'0'0,"21"-21"0,-21 0 0,21 21 15,-21-21-15,0 42 32,-21 0-17,21 0-15,-21 22 0,21-22 0,-21 21 16,0 0-16,-1 1 0,1-1 0,0 0 16,-21 1-16,21-1 0,-1 0 15,1 1-15,0-22 0,0 21 0,0-21 16,0 22-16,-1-22 0,22 0 0,-21 0 15,21 0-15,21-21 47,-21-21-47,22 0 0,-1 0 0,0 0 16,-21 0-16,21-22 0,0 22 0,0-21 16,1-1-16,-1 1 0,0 0 0,0-22 15,0 22-15,0 0 0,1-1 0,-1 1 16,-21 0-16,21 20 0,-21-20 15,21 42-15,-21-21 0,0 0 0,21 21 16,-21 21 0,0 0-16,21 21 0,-21-20 15,0 20-15,0 0 0,0 1 0,0-1 16,0 0-16,22 1 0,-22-1 0,0 0 16,21 1-16,-21-1 0,0 0 15,0-21-15,0 22 0,21-22 0,-21 0 16,0 0-16,21 0 0,-21 1 0,0-1 15,0 0-15,0-42 47,0 0-47,-21-1 0,0 1 16,0 0-16</inkml:trace>
  <inkml:trace contextRef="#ctx0" brushRef="#br0" timeOffset="30590.01">17484 2921 0,'0'0'0,"-22"0"0,1 0 15,42 0 17,1 0-17,-1 0-15,0 0 0,21-21 16,-21 21-16,1 0 0,20 0 0,-21 0 16,21-21-16,-20 21 0,-1 0 15,0-21-15,0-1 0,0 22 0,0-21 16,1 21-16</inkml:trace>
  <inkml:trace contextRef="#ctx0" brushRef="#br0" timeOffset="30898.67">18140 2498 0,'0'-21'15,"0"-1"-15,21 22 47,-21 22-47,21-1 0,0 0 0,0 0 16,1 0-16,-22 22 0,21-22 0,0 21 15,-21 0-15,21-20 0,-21 20 16,21-21-16,-21 21 0,0-20 0,21 20 16,-21-21-16,0 0 0,0 0 0,0 1 15,0-1-15,0 0 0,0 0 0,0 0 16,0-42 15,0 0-31,22 21 16,-22-21-16,21 0 0</inkml:trace>
  <inkml:trace contextRef="#ctx0" brushRef="#br0" timeOffset="31150.52">18732 2371 0,'0'0'0,"0"-21"15,-21 21 1,21 21-16,-21 21 16,0-21-16,0 22 0,0-1 0,-1 0 15,1 1-15,0-1 0,0 0 0,0 1 16,0-22-16,-1 21 0,1 0 0,-21-20 16,21 20-16,0-21 0,21 0 0,-22 0 15,22 1-15,-21-1 0,21 0 16,21-21 15,1-21-15,-1 0-16,0-1 0,0 1 0,0-21 15</inkml:trace>
  <inkml:trace contextRef="#ctx0" brushRef="#br0" timeOffset="31669.58">19092 2307 0,'0'21'31,"-21"-21"1,0 0-17,0 0-15,21-21 31,0 0-31,21 0 16,0 21 0,0 0-16,0 0 0,1 0 15,-22 21 17,0 0-32,0 0 15,0 1-15,-22-22 0,1 21 16,21 0-16,-21-21 0,0 21 15,0-21-15,21-21 32,0 0-17,0 0-15,0-1 16,0 1-16,0 0 16,21 21-16,0 0 0,0 0 15,0 0 1,1 0-16,-22 21 0,21 0 15,-21 1-15,0-1 0,0 21 16,0-21-16,-21 0 0,-1 22 0,1-22 16,0 21-16,0-21 0,0 1 0,0-1 15,-1 0-15,1 0 0,0 0 0</inkml:trace>
  <inkml:trace contextRef="#ctx0" brushRef="#br0" timeOffset="32369.76">19367 1969 0,'0'0'0,"-21"-22"16,42 22 15,1-21-31,20 21 16,-21 0-16,21 0 0,1 0 0,-1 0 15,0 0-15,1 0 0,-22 0 16,21-21-16,1 21 0,-22 0 16,0 0-16,0 0 0,0 0 0,0 0 15,-21 21 32,0 0-31,0 1-16,0-1 0,0 0 15,0 0-15,0 0 0,-21 0 0,21 1 16,-21 20-16,21-21 0,-21 0 0,21 22 16,0-1-16,-21-21 0,0 21 0,-1 22 15,22-22-15,-21 1 16,0 20-16,0-21 0,21 22 0,0-22 15,0 1-15,0 20 0,0-21 0,0 1 16,0-1-16,0 0 0,0-20 0,21 20 16,0 0-16,0 1 0,-21-22 0,22 21 15,-1-21-15,-21 0 0,21 1 0,-21-1 16,0 0-16,0 0 0,0 0 16,-21 0-16,0-21 0,-1 0 15,-20 0-15,21 0 0,-21 0 0,-1 0 16,-20 0-16,20 0 0,-20 0 0,21 0 15,-1 0-15,1 0 0,-22 0 16,43 0-16,-21 0 0,0 0 0,20 0 16,1 0-16,-21 0 0,21 0 0,0 0 15,-1 0 1,1 0-16</inkml:trace>
  <inkml:trace contextRef="#ctx0" brushRef="#br0" timeOffset="79533.59">1270 5652 0,'21'0'16,"0"0"0,0 0 77,1 0-77,-1 0 15</inkml:trace>
  <inkml:trace contextRef="#ctx0" brushRef="#br0" timeOffset="80718.31">1587 5652 0,'0'21'16,"22"-21"-16,-22-21 78,0-1-63,0 1 1,0 0 0,0 0-1,0 0 1,-22 21-16,1 0 16,21-21-16,-21 21 0,0 0 15,0 0-15,0 0 16,-1 0-16,1 0 0,0 0 0,0 0 15,0 0-15,0 21 0,-1 0 16,1-21-16,0 21 0,0-21 0,0 21 16,-22 0-16,22-21 0,0 22 15,0-1-15,0 0 0,0 0 16,-1 0-16,22 0 0,-21 1 16,0 20-16,0-21 0,21 0 0,0 0 15,-21 22-15,21-22 0,-21 0 16,21 0-16,-22 0 0,22 22 0,0-22 15,0 0-15,0 0 0,-21 0 16,21 1-16,0-1 0,-21 0 0,21 0 16,0 0-16,0 0 15,0 1-15,0-1 0,0 21 0,0-21 16,0 0-16,0 1 0,0-1 16,0 0-16,21 0 0,0 0 0,-21 0 15,22 1-15,-22-1 0,21 0 16,0 0-16,0 0 0,0-21 15,0 21-15,1-21 0,20 0 0,-21 22 16,0-22-16,22 0 0,-22 0 16,21 0-16,-21 0 0,0 0 0,22 0 15,-22 0-15,0 0 0,0 0 16,0-22-16,1 22 0,-1-21 0,-21 0 16,21 21-16,-21-21 0,21 0 15,-21 0-15,0-1 0,21 22 0,0-21 16,1 0-16</inkml:trace>
  <inkml:trace contextRef="#ctx0" brushRef="#br0" timeOffset="82193.5">2074 6160 0,'0'0'0,"0"-22"15,0 1-15,0 0 16,0 0-16,0 0 0,-21 21 16,21-21-16,-21 21 0,21-22 15,-21 22-15,21-21 0,-21 21 16,-1 0-16,1 0 16,0 0-16,0 0 15,0 0-15,0 21 0,-1 1 16,1-1-16,21 0 15,-21 0-15,0 0 0,0 0 0,21 1 16,0 20-16,-21-21 0,21 0 16,-22 0-16,22 1 0,0-1 0,0 0 15,0 21-15,0-21 0,0 1 16,0-1-16,22 0 0,-1-21 16,-21 21-16,21-21 0,0 21 15,0-21-15,0 0 0,1 0 16,-1 0-16,0 0 15,0-21-15,0 0 16,-21 0-16,21 0 0,-21-1 0,22 1 16,-22 0-16,0 0 0,21 0 15,0 0-15,-21-1 0,0 1 0,0 0 16,21 0-16,-21 0 0,0 0 0,21-1 16,-21 1-16,0 0 15,0 0 1,0 42 15,0 0-31,0 0 0,0 1 16,0-1-16,0 0 0,0 0 15,0 0-15,0 0 0,0 1 0,0-1 16,0 21-16,0-21 0,0 0 16,0 1-16,0-1 0,0 0 15,0 0-15,21-21 16,1 0-16,-1 0 15,0 0-15,0 0 0,0-21 0,22 21 16,-22-21-16,21 0 0,-21-1 16,22 1-16,-22-21 0,21 21 15,-21 0-15,22-1 0,-22 1 0,0-21 16,0 21-16,0 0 0,0-1 16,1 1-16,-22 0 0,21 0 0,-21 0 15,-21 21 1,-1 0-1,1 0-15,0 21 0,0-21 0,0 21 16,0 0-16,-1 0 0,1 1 16,21-1-16,-21 0 0,21 0 0,0 0 15,0 0-15,21 1 0,0-22 16,1 0-16,-1 21 0,0-21 16,21 0-16,-21 0 0,1 0 15,20 0-15,-21 0 0,0 0 0,22 0 16,-22 0-16,0 0 0,0 0 15,0 0-15,0 0 16,-21 21-16,0 0 16,-21 0-1,0-21-15,0 0 0,0 21 16,0-21-16,-1 0 0,1 0 16,0 0-16,0 0 0,0 0 15,21-21-15,-21 21 0,-1 0 16,22-21-1,-21 21-15,21 21 47,0 0-31,0 1-16,0-1 16,21 0-1,1-21-15,-1 21 0,0-21 16,0 0-16,0 0 15,0 0-15,1 0 0,-1 0 0,0 0 16,0 0-16,0 0 0,0-21 0,1 21 16,20-21-16,-21 0 0,0-1 15,0 1-15,1 0 0,-1 0 16,-21 0-16,21 0 0,0-1 0,-21 1 16,0 0-16,21 0 0,-21 0 15,21 0-15,-21-1 0,0 1 16,0 0-16,0 0 0,0 0 15,0 0-15,-21 21 32,21 21-32,0 0 15,-21 0-15,21 0 16,0 0-16,0 1 0,0-1 16,0 0-16,0 0 0,0 0 0,0 0 15,0 1-15,0-1 16,0 0-16,21 0 0,-21 0 15,21-21-15,1 0 16,-22 21-16,21-21 16,0 0-16,0 0 15,0 0 1,-21-21-16,21 0 16,-21 0-16,0 0 0</inkml:trace>
  <inkml:trace contextRef="#ctx0" brushRef="#br0" timeOffset="82961.89">3852 5842 0,'0'0'0,"0"-21"0,0 0 16,0 0-1,0-1-15,0 1 16,0 0-16,0 0 15,21 21-15,1-21 0,-1 21 16,0 0-16,0-21 0,0 21 16,0 0-16,1 0 0,-1 0 15,0 21-15,0 0 0,-21 0 16,0 0-16,21 0 0,-21 1 16,0-1-16,0 0 0,0 21 0,0-21 15,0 1-15,0 20 0,0-21 16,0 21-16,-21-20 0,0 20 15,0-21-15,0 0 0,-1 22 0,1-22 16,0 0-16,0 21 0,0-21 0,0 1 16,-1-1-16,-20 0 0,21 0 15,0 0-15,0 0 0,-1 1 0,-20-22 16,21 0-16,0 0 0,0 0 0,-1 0 16,1 0-16,0-22 15,0 1-15,21 0 0,-21 0 0,21 0 16,0 0-16,0-1 0,0 1 0,0 0 15,0 0-15,0 0 0,0 0 16,21-1-16,-21 1 0,21 0 16,0 21-16,0-21 0,1 21 0,-1 0 15,0 0-15,0 0 0,0 0 16,0 0-16,1 0 0,-22 21 0,21 0 16,0-21-16,0 21 0,-21 1 0,0-1 15,21 0-15,0 0 0,-21 0 0,0 0 16,0 1-16,22-1 0,-22 0 15,21 0-15,0 0 0,-21 0 16,21 1-16,0-1 0,0 0 31,1-21-31,-1 0 0,0 0 16,0-21 0,0 0-16,-21-1 15,21 1-15,1 0 16</inkml:trace>
  <inkml:trace contextRef="#ctx0" brushRef="#br0" timeOffset="83374.66">4932 5969 0,'0'-21'62,"0"0"-31,0 42 79,0 0-95,0 0 1</inkml:trace>
  <inkml:trace contextRef="#ctx0" brushRef="#br0" timeOffset="83817.44">4932 6350 0,'0'0'0,"0"21"15,0 0 1,0-42 46,-21 21-30,-1 21-17,1 1-15,21-1 16,0 0 0,21-21 15,1 0-31,-1 0 15</inkml:trace>
  <inkml:trace contextRef="#ctx0" brushRef="#br0" timeOffset="85849.43">7578 5673 0,'0'0'0,"0"-21"0,-22-1 0,1 1 16,21 0-16,0 0 15,-21 21-15,21-21 0,-21 21 16,21-21-16,-21 21 0,21-22 15,0 44 32,0-1-47,0 0 0,21 0 16,21 21-16,-21 1 0,1-1 0,-1 0 16,21 1-16,-21-1 0,22 0 0,-22 22 15,21-22-15,-21 1 0,22-1 16,-22 0-16,0 1 0,21-22 0,-21 21 15,1-21-15,-1 22 0,0-22 0,-21 21 16,0-21-16,21 0 0,-21 1 16,21-1-16,-21 0 15,21-21-15,-21-21 32,0 0-17,0-1-15,0 1 16,0 0-16,0 0 0,0 0 0</inkml:trace>
  <inkml:trace contextRef="#ctx0" brushRef="#br0" timeOffset="86206.57">8170 5440 0,'0'0'0,"0"-21"0,-21 21 0,0 0 16,0 0 0,0 21-1,-1 0-15,22 0 0,-21 22 0,0-1 16,0 0-16,0 1 0,0-1 0,-1 21 16,1 1-16,-21-22 0,0 22 15,-1-1-15,1 1 0,0-22 0,-1 22 16,1-1-16,-22 1 0,22-1 15,21-21-15,-21 22 0,-1-22 16,22 1-16,0-1 0,0 0 0,0-21 16,21 1-16,0-1 0,0 0 0,-22 0 15,44-21 17,-22-21-32,0 0 0,21 0 15,0-22-15,0 22 0</inkml:trace>
  <inkml:trace contextRef="#ctx0" brushRef="#br0" timeOffset="86709.65">8509 6138 0,'0'0'0,"0"-21"0,0-21 16,0 21-1,0 0 1,0 42-1,0 0 1,0 0-16,0 0 0,0 22 16,0-22-16,0 21 0,0 0 15,0 22-15,0-1 0,0 1 0,0-1 16,0 22-16,0-21 0,0 20 0,0-20 16,0 20-16,0 1 0,0 0 15,0-1-15,0 1 0,-21 0 16,21-22-16,-21 22 0,21-22 0,0 1 15,0-1-15,0-20 0,0-1 0,0 22 16,0-22-16,0-21 0,0 21 0,0-20 16,0-1-16,0 0 0,0 0 0,0-42 31,0 0-31,0 0 0,0-1 0,0-20 16,0 0-16,0-1 0,0 1 15,0-21-15,21-1 0,0 1 0</inkml:trace>
  <inkml:trace contextRef="#ctx0" brushRef="#br0" timeOffset="87038.46">8361 6202 0,'0'0'0,"0"-85"15,0 64-15,0 0 0,0 0 0,0 0 16,0-1-16,21 1 0,0 0 15,21 0-15,-20 0 0,20 21 0,0 0 16,1 0-16,-1 0 0,0 0 0,-21 0 16,22 21-16,-22 0 0,0 0 0,0 0 15,-21 22-15,0-22 16,0 21-16,-21 1 0,0-22 0,0 21 16,0 0-16,-22 1 0,1-22 0,21 21 15,-22-21-15,22 22 0,-21-22 0,21 0 16,0-21-16,-1 21 0,22-42 47,22 0-47,-1 21 0,0-21 15,0 0-15,0 21 0,22-22 0</inkml:trace>
  <inkml:trace contextRef="#ctx0" brushRef="#br0" timeOffset="87572.16">9292 6160 0,'0'0'0,"0"-22"0,0 1 0,0 0 16,0 0-16,0 0 0,0 0 16,0-1-16,-21 1 15,0 21-15,0 0 16,-1 0-16,1 0 0,0 21 15,0-21-15,0 22 0,0-1 0,-1 21 16,1-21-16,0 0 16,0 22-16,0-1 0,21-21 0,-21 22 15,21-22-15,-22 21 0,22-21 0,0 0 16,0 1-16,0-1 0,0 0 0,0 0 16,22-21-16,-1 0 0,0 0 15,0 0-15,0 0 0,0 0 16,22-21-16,-22 0 0,0 0 0,0-1 15,0 1-15,1-21 0,-1 21 0,0 0 16,0-22-16,0 22 0,-21-21 0,0 21 16,0-1-16,0 1 0,0 0 0,0 0 15,0 0-15,0 0 0,0 42 47,0 0-47,0 0 0,0 0 0,0 0 16,0 1-16,0 20 0,0-21 15,0 0-15,0 22 0,0-22 0,0 0 16,0 0-16,0 0 0,0 0 0,0 1 16,0-1-16,0 0 0,21-21 15,1 0-15,-1 0 16,0 0-16,-21-21 16,21 0-16,0-1 0,-21 1 15</inkml:trace>
  <inkml:trace contextRef="#ctx0" brushRef="#br0" timeOffset="87878.51">9906 5461 0,'0'0'16,"0"-21"-16,0 0 0,0 0 16,-21 21-1,21 21-15,0 0 16,0 0-16,0 21 0,0 1 0,0-1 15,0 22-15,-21-1 0,21-21 16,-22 22-16,22-1 0,-21 1 16,21-22-16,0 22 0,-21-22 0,0 0 15,21 1-15,-21-1 0,21 0 0,0 1 16,0-22-16,-21 21 0,21-21 0,0 1 16,0-1-16,-22 0 0,44-42 31,-22 0-16,21-1-15,0 1 0,0-21 0,0 21 16,0-22-16,1 1 0</inkml:trace>
  <inkml:trace contextRef="#ctx0" brushRef="#br0" timeOffset="88361.68">10329 5461 0,'0'0'0,"0"-21"0,0-21 16,21 42-16,-21 21 31,0 0-31,0 21 0,0-21 16,0 22-16,0-1 0,0 0 0,0 22 15,-21-22-15,21 22 0,0-22 0,0 22 16,-21-1-16,0-21 0,21 1 16,0 20-16,0-20 0,-21-1 15,21-21-15,-21 21 0,21 1 0,0-22 16,-22 0-16,22 0 0,0 0 0,0 1 15,0-44 17,0 1-32,0 0 0,22 0 0,-1 0 15,-21 0-15,0-1 0,21 1 0,-21-21 16,21 21-16,0-22 0,-21 22 0,21-21 16,1 21-16,-1 0 0,0-22 0,0 22 15,0 0-15,0 0 0,1 21 16,-1 0-16,21 0 0,-21 0 0,0 0 15,1 0-15,-1 21 0,0 0 16,0 0-16,0 0 0,-21 1 0,21 20 16,-21-21-16,0 21 0,22-20 0,-22-1 15,0 21-15,0-21 0,0 0 0,0 22 16,-22-22-16,1 0 0,21 0 16,-21-21-16,21 21 0,0 1 0,-21-22 15,0 0 1,21-22-16,-21 1 15,21 0-15</inkml:trace>
  <inkml:trace contextRef="#ctx0" brushRef="#br0" timeOffset="88549.74">9758 5990 0,'0'0'0,"42"0"31,-21 0-31,22-21 0,-1 21 0,0 0 16,1-21-16,-1 21 0,0 0 0,22 0 15,-22-21-15,-21 21 0,22-21 16,-1 21-16</inkml:trace>
  <inkml:trace contextRef="#ctx0" brushRef="#br0" timeOffset="88578.73">10393 5884 0,'0'0'15</inkml:trace>
  <inkml:trace contextRef="#ctx0" brushRef="#br0" timeOffset="89446.68">12298 5376 0,'0'0'0,"0"-42"0,0 21 0,0 0 0,-21 0 16,21-1-16,0 1 0,0 0 15,0 0-15,0 42 32,0 0-32,0 0 0,0 1 0,0-1 15,0 21-15,0 0 0,-22 1 0,22 20 16,0-20-16,0 20 0,0 1 0,-21-1 16,21 1-16,0-1 15,0-21-15,0 22 0,-21-1 0,21-20 16,-21-1-16,21 0 0,0-20 0,0 20 15,-21-21-15,21 0 0,-21 0 0,21 1 16,-22-1-16,22-42 31,0-1-31,0 1 16,0 0-16,0 0 0,0 0 0,0-22 16,0 22-16,0 0 0,22-21 0,-1 21 15,-21-1-15,21 1 0,0-21 0,21 21 16,-20 0-16,-1-1 0,0 1 15,21 21-15,-21-21 0,1 21 16,-1 0-16,21 0 0,-21 0 0,0 21 16,1-21-16,-1 21 0,0 1 0,0-1 15,-21 0-15,0 21 0,0-21 0,0 1 16,0-1-16,0 21 0,-21-21 16,0 0-16,-22 1 0,22-1 0,-21 0 15,0 0-15,20 0 0,-20 0 0,21 1 16,-21-22-16,20 21 0,1-21 0,0 0 15,0 21 1,42-21 15,0 0-15,-21-21-16,21 21 0,1 0 0,-1-21 16,0-1-16,0 22 0,0-21 0,0 0 15</inkml:trace>
  <inkml:trace contextRef="#ctx0" brushRef="#br0" timeOffset="90099.31">12721 5990 0,'42'-21'15,"-42"0"-15,22 0 0,-22 42 47,0 0-31,0 0-16,0 0 0,0 1 15,0-1-15,-22 0 0,22 0 0,0 21 16,0-20-16,0-1 0,0 0 16,0 0-16,22 0 15,-1-21-15,0 0 16,21 0-16,-21 0 0,1 0 0,20-21 16,-21 0-16,0 21 0,22-21 0,-22 0 15,0-1-15,0 22 0,0-21 0,-21 0 16,0 0-16,21 0 0,-21 0 0,0-1 15,22 22-15,-22-21 0,0 0 16,0 0 0,0 42-1,0 0 1,0 0-16,0 22 0,0-22 16,0 0-16,0 21 0,0-20 15,0 20-15,0 0 0,0 1 0,0 20 16,0 1-16,0-22 0,0 21 0,0 1 15,0-1-15,0 22 0,0-21 0,-22-1 16,22 1-16,0-1 0,-21 22 0,21-22 16,0 1-16,0-1 0,0 1 0,0-22 15,0 22-15,0-22 0,-21 21 0,21-20 16,-21-1-16,21-21 0,0 22 16,-21-22-16,0 0 0,-1 21 0,1-42 15,21 21-15,-21 1 0,0-22 0,0 0 16,0 0-16,-1 0 0,-20-22 0,21 22 15,0-42-15,0 21 0,-1-21 16,1 20-16,-21-41 0,21 21 16,21-1-16,-21-20 0,-1-1 0,22 1 0,-21 20 15,21-20-15,0-1 0,0 22 0,0-21 16,0 20-16,0-20 0,0 20 0,0-20 16,21 21-16,1-1 0,-1-20 0,0 20 15,21-20-15,-21 21 0,22-22 0,-1 22 16,22-22-16,-22 22 0</inkml:trace>
  <inkml:trace contextRef="#ctx0" brushRef="#br0" timeOffset="90659">14711 5376 0,'0'0'0,"0"-21"15,0-21-15,0 63 47,0 0-47,-21 0 0,21 22 16,-22-1-16,1 0 0,0 1 0,21 20 15,-21-20-15,0 20 0,0 1 0,-1-22 16,1 21-16,21-20 0,-21 20 0,0-20 16,21-1-16,-21-21 0,21 21 15,0-20-15,0-1 0,0 0 0,0 0 16,0 0-16,21-21 15,0 0-15,0 0 16,0 0-16,1 0 0,-1 0 0,0-21 16,-21 0-16,21 21 0,-21-21 0,21 0 15,-21-1-15,0 1 0</inkml:trace>
  <inkml:trace contextRef="#ctx0" brushRef="#br0" timeOffset="90841.89">14372 5948 0,'0'0'0,"21"0"31,0 0-31,1 0 0,-1 0 16,0 0-16,0 0 0,0 0 0,0 0 16,1-21-16,-1 21 0,0 0 15,0 0-15,0-21 0,0 21 0,1 0 16,-1 0-16</inkml:trace>
  <inkml:trace contextRef="#ctx0" brushRef="#br0" timeOffset="91189.69">14880 5990 0,'0'0'0,"0"21"16,21-21 15,0 0-16,1-21-15,-1 21 0,21-21 0,-21 21 16,22-21-16,-22 0 0,21 0 16,-21 21-16,0-22 0,1 1 0,-22 0 15,0 0-15,-22 21 16,1 0-16,0 0 16,0 0-16,-21 0 0,-1 0 15,22 21-15,0 0 0,-21 0 16,20 1-16,1 20 0,0-21 0,21 0 15,0 0-15,0 22 0,0-22 0,0 0 16,0 0-16,0 0 0,0 1 16,0-1-16,21-21 0,0 21 0,1-21 15,-1 0-15,0 0 16,0 0-16,0 0 0,0 0 0,1 0 16,-1 0-16,0-21 0</inkml:trace>
  <inkml:trace contextRef="#ctx0" brushRef="#br0" timeOffset="92045.61">15452 5863 0,'21'-21'16,"0"21"-16,-21-21 0,21 21 16,0-21-16,0 21 15,1 0-15,-1 0 16,0 21-16,0 0 0,-21 0 15,21 22-15,-21-22 0,21 0 0,-21 0 16,0 21-16,0-20 0,0-1 0,0 0 16,-21 21-16,0-21 0,0 1 15,0-1-15,0 0 0,-1-21 16,1 21-16,21 0 0,-21-21 0,0 21 16,21-42 15,0 0-31,21 21 0,0-21 15,0 0-15,1 0 0,-1-22 0,0 22 16,0 0-16,0-21 0,0 20 16,1 1-16,-1-21 0,0 21 0,0 0 15,0-1-15,0 1 0,1 0 0,-22 0 16,0 42 15,0 0-31,-22 0 16,1 1-16,0 20 0,21-21 15,-21 0-15,0 0 0,21 22 0,0-22 16,0 0-16,-21 0 0,21 0 0,0 1 16,0-1-16,0 0 0,0 0 0,0 0 15,0 0-15,21-21 0,0 0 16,0 0-16,0 0 0,0 0 16,1 0-16,20 0 0,-21 0 15,0 0-15,0-21 0,22 0 0,-22 0 16,0 21-16,21-21 0,-20-22 0,20 22 15,-21 0-15,0-21 0,22-1 16,-22 1-16,21 0 0,-21-1 0,0-20 16,1 21-16,20-22 0,-21 22 0,0-22 15,0 22-15,1 0 0,-1-1 16,0 1-16,-21 0 0,0 20 0,21 1 16,-21 0-16,0 0 0,0 0 0,0 0 15,-21 21 16,21 21-31,-21 0 0,0 21 0,-1-21 16,22 22-16,-21-1 0,0 0 0,0 1 16,21-1-16,-21 22 0,0-22 0,-1 21 15,1-20-15,21-1 0,-21 22 16,0-22-16,21 0 0,0-21 0,0 22 16,0-1-16,0-21 0,0 22 15,0-22-15,0 0 0,0 0 0,0 0 16,0 0-16,21-21 0,0 22 0,0-1 15,1-21-15,-1 0 0,0 0 0,0 0 16,0 0-16,0 0 0,1 0 16,-1 0-16,0-21 0,-21-1 0,21 1 15,0 0-15,-21 0 0,0 0 16,0 0-16</inkml:trace>
  <inkml:trace contextRef="#ctx0" brushRef="#br0" timeOffset="92250.49">16171 5884 0,'0'0'0,"-21"0"16,42 0 15,0 0-31,1 0 0,20 0 16,-21 0-16,0 0 0,22 0 0,-1 0 15,0 0-15,-21-21 0,22 21 0,-1-21 16,-21 21-16,22 0 0,-22 0 15,0-21-15,0 21 0,0 0 0,0-21 16,1 21-16</inkml:trace>
  <inkml:trace contextRef="#ctx0" brushRef="#br0" timeOffset="92585.44">17314 5609 0,'0'0'0,"0"-21"0,0 0 16,-21 21-16,21-21 0,-21 21 15,0 0-15,0 21 16,-1 0-16,1 0 16,0 0-16,21 1 0,-21-1 15,0 21-15,0-21 0,-1 22 0,1-22 16,0 21-16,0 0 0,21-20 0,-21 20 15,21-21-15,-21 21 0,21-20 0,0 20 16,0-21-16,0 0 0,0 0 0,0 1 16,0-1-16,0 0 0,0 0 0,0 0 15,21-21-15,0 21 16,0-21-16,0 0 0,0 0 16,1 0-16,20 0 0,-42-21 15,42 21-15,-21-21 0,1 0 16</inkml:trace>
  <inkml:trace contextRef="#ctx0" brushRef="#br0" timeOffset="92931.15">17653 5525 0,'0'0'0,"0"-43"16,21 22-16,0 21 0,0 0 15,1-21-15,-1 21 0,0 0 16,0 0-16,0 21 16,0 0-16,1 0 0,-22 1 15,21 20-15,-21-21 0,21 21 0,-21 1 16,0-1-16,0 0 0,0 1 0,0-1 16,0 0-16,-21 1 0,0-22 0,-1 21 15,22 1-15,-21-22 0,0 0 0,0 21 16,0-21-16,0 1 0,-1-1 15,1 0-15,0 0 0,21 0 16,-21-21-16,0 21 0,0-21 31,-1 0-15</inkml:trace>
  <inkml:trace contextRef="#ctx0" brushRef="#br0" timeOffset="94165.74">7472 6837 0,'0'0'0,"-43"0"0,22 0 15,-21 0-15,21 0 0,-22 0 0,22 0 16,-21 0-16,21 0 0,0 0 16,-1 0-16,1 0 15,42 0 32,1 0-47,-1 0 0,21 0 16,-21 0-16,0 0 0,22 0 15,-22 0-15,21 0 0,1 0 0,-1 21 16,0-21-16,1 0 0,-1 0 16,21 0-16,-20 0 0,20 0 0,-20 0 15,20 0-15,1 0 0,-22 0 0,21 0 16,1 0-16,-1 0 0,1 0 0,-1 0 16,22 0-16,-21 0 0,20 0 0,1 0 15,0 0-15,20 0 0,-20 0 16,21 0-16,-21 0 0,20 0 0,1 0 15,0 0-15,21 0 0,-21 0 16,21 0-16,0 0 0,0 0 0,0 0 0,0 0 16,0 0-16,0 0 0,0 0 15,21 0-15,-21 0 0,0 0 0,0 0 16,0-21-16,0 21 0,0 0 16,0 0-16,21 0 0,-21 0 0,-21 0 15,21 0-15,0 0 0,0 0 0,0 0 16,21 0-16,-21-21 0,21 21 0,-21 0 15,22 0-15,-22 0 0,21 0 0,0 0 16,-21 0-16,21 0 0,0-21 0,0 21 16,-21 0-16,22 0 0,-1 0 15,0 0-15,-21 0 0,21 0 0,0 0 16,-21-22-16,21 22 0,-21 0 16,22 0-16,-22 0 0,21 0 0,-21 0 15,0-21-15,0 21 0,0-21 0,0 21 16,-21 0-16,21-21 0,-22 21 0,22 0 15,-21-21-15,0 21 0,0-21 0,0 21 16,0 0-16,-22-22 0,1 22 16,0-21-16,-1 21 0,1 0 0,0 0 15,-22-21-15,1 21 0,-1 0 0,1-21 16,-1 21-16,-21 0 0,1 0 0,-22-21 16,21 21-16,-21-21 0,1 21 15,-1 0-15,0-22 16,-42 22 46,0 0-62,-1 0 16</inkml:trace>
  <inkml:trace contextRef="#ctx0" brushRef="#br0" timeOffset="100949.28">7027 7747 0,'0'-21'0,"21"0"16,-21 0-16,22 21 0,-1-22 15,-21 1-15,21 0 16,0 0-16,0 0 15,-21 0-15,0-1 0,21 22 16,-21-21-16,0 0 0,22 21 0,-22-21 16,0 0-16,0 0 0,0-1 31,0 44 0,0-1-31,-22 0 16,22 0-16,-21 21 0,0-20 0,21-1 15,-21 21-15,0-21 0,0 22 0,-1-1 16,1 0-16,0-21 0,0 22 16,0-1-16,0 0 0,-1 22 15,1-22-15,-21 1 0,21-1 0,-22 0 16,22 22-16,-21-22 0,21 0 0,-22 1 16,22-1-16,-21-21 0,21 22 0,0-1 15,-22-21-15,22 21 0,0-20 16,0-1-16,0 0 0,21 0 0,0 0 15,-22-21-15,22 21 0,-21-21 16,42 0 15,1-21-31,-22 0 0,21 0 16,0 0-16,21 0 0,-21-1 16,1 1-16,-1-21 0,21 21 0,-21-22 15</inkml:trace>
  <inkml:trace contextRef="#ctx0" brushRef="#br0" timeOffset="101410.08">7366 7535 0,'0'0'0,"0"-21"16,0 0-1,0 42 32,0 0-47,0 1 16,-21-1-16,21 0 0,-21 21 0,-1-21 15,1 22-15,0-1 0,21 0 0,-21 1 16,0-1-16,0 22 0,-1-22 16,1 21-16,0-20 0,0 20 15,0-20-15,-22 20 0,22-21 0,0 1 16,0-22-16,0 21 0,0-21 0,21 22 16,-22-22-16,1 0 0,21 0 15,-21 0-15,21 1 0,0-1 16,-21-21-16,21-21 62,21 21-62,-21-22 0</inkml:trace>
  <inkml:trace contextRef="#ctx0" brushRef="#br0" timeOffset="102989.84">7789 7705 0,'21'0'16,"1"-21"-16,-22-1 0,21 22 16,0-21-16,-21 0 15,21 21-15,-21-21 16,21 0-1,-42 42 32,0 0-47,0 0 16,0 0-16,-1 1 0,1 20 0,0-21 16,-21 21-16,21-20 0,-1 20 15,1 21-15,0-20 0,0-1 0,0 22 16,0-22-16,-1 0 0,1 22 0,21-22 15,-21 0-15,21 1 0,-21-22 16,21 21-16,0-21 0,0 22 0,0-22 16,0 0-16,0 0 15,21-21-15,0 21 0,0-21 16,1 0-16,-1 0 0,21 0 16,-21 0-16,0-21 0,22 21 15,-22-21-15,0 21 0,21-21 0,-20 0 16,-1 0-16,0 21 0,0-22 0,0-20 15,-21 21-15,0 0 0,0 0 0</inkml:trace>
  <inkml:trace contextRef="#ctx0" brushRef="#br0" timeOffset="103193.72">7535 8149 0,'0'0'0,"0"-21"47,21 0-47,1 21 0,-1-21 0,0 21 16,0-21-16,0 21 0,0-22 0,22 22 15,-22-21-15,0 21 0,0-21 0,0 0 16,22 21-16,-22-21 0,0 21 16,0 0-16,0 0 0,1 0 0</inkml:trace>
  <inkml:trace contextRef="#ctx0" brushRef="#br0" timeOffset="104386.69">8340 8319 0,'21'21'0,"0"-21"31,0-21-15,0-1-1,-21 1-15,0 0 0,21 0 0,-21 0 16,0 0-16,22-1 0,-22 1 0,0 0 16,0 0-16,0 0 0,0 0 15,-22 21-15,1-22 0,0 1 16,0 21-16,0 0 0,0 0 16,-1 0-16,1 21 0,0 1 0,0-1 15,0 0-15,0 0 0,-1 0 16,-20 22-16,21-22 0,21 21 0,-21-21 15,0 22-15,21-22 0,0 0 0,0 0 16,0 0-16,0 0 0,0 1 0,0-1 16,0 0-16,21-21 0,0 21 15,0-21-15,0 0 16,0 0-16,1 0 0,-1 0 0,0 0 0,0 0 16,0 0-16,0 0 0,1-21 0,-1 0 15,0 0-15,0-1 16,0 1-16,0-21 0,-21 21 15,0 0-15,22-1 0,-22 1 0,0 0 16,0 0-16,0 0 0,0 0 0,21 21 16,-21-22-16,0 44 31,0-1-31,0 0 0,0 0 16,0 0-16,0 0 0,0 1 0,0-1 15,0 21-15,0-21 0,0 0 16,0 1-16,0-1 0,21 0 0,0-21 15,-21 21-15,21-21 0,0 21 0,1-21 16,-1 0-16,0 0 0,21 0 16,-21 0-16,1 0 0,20 0 15,-21 0-15,21-21 0,-20 21 0,20-21 16,-21 0-16,21 21 0,-20-21 0,-1-1 16,0-20-16,0 21 0,0 0 0,0 0 15,-21-1-15,0-20 0,0 21 16,0 0-16,0 0 0,0-22 0,0 22 15,0 0-15,0 0 0,-21 21 0,21-21 16,-21 21-16,0 0 0,0 0 0,0 0 16,-1 0-16,1 0 0,0 21 15,0-21-15,0 21 0,0 0 16,-1 0-16,1 0 0,0 1 0,0 20 16,0-21-16,0 0 0,21 0 0,0 1 15,0-1-15,0 0 0,0 0 16,0 0-16,0 0 0,0 1 15,21-22-15,0 0 0,0 0 16,0 0-16,0 0 0,1 0 0,-1 0 16,0 0-16,21-22 0,-42 1 0,21 21 15,1-21-15,-1 0 0,0 21 16,-21-21-16,21 0 16,0 21-16,-21-22 0,0 44 46,0-1-30,0 21-16,0-21 0,0 0 16,0 1-16,0 20 0,-21-21 0,0 21 15,21 1-15,-21-1 0,0 0 16,-1 1-16,22 20 0,-21-20 0,0 20 16,0-21-16,0 22 0,0-22 0,21 22 15,-22-22-15,1 22 0,0-22 0,0 0 16,21 1-16,-21-1 0,0 0 0,-1-21 15,1 22-15,0-1 0,0-21 16,0 22-16,0-22 0,-1 0 16,1 0-16,0 0 0,-21-21 0,21 0 15,-22 0-15,22 0 0,-21 0 0,21 0 16,-22-21-16,1 0 0,21 0 0,-22 0 16,22-1-16,-21 1 0,21 0 0,0 0 15,-1 0-15,22 0 0,-21-1 16,21 1-16,0 0 0,0 0 0,0 0 15,0 0-15,21-1 0,1 1 0,20 0 16,-21-21-16,0-1 0,22 22 0,-22-21 16</inkml:trace>
  <inkml:trace contextRef="#ctx0" brushRef="#br0" timeOffset="104926.19">9356 8086 0,'0'21'31,"-22"-21"-31,22 21 16,0 0-16,0 0 0,-21 1 15,21-1-15,0 0 0,-21 0 0,21 0 16,0 22-16,0-22 0,0 0 0,-21 0 16,21 0-16,-21 0 0,21 1 0,0-1 15,0 0-15,-21-21 16,21-21 15,0 0-31,0-1 16,21 1-16,-21-21 0,21 21 0,-21 0 15,21-22-15,-21 22 0,21-21 16,0 21-16,-21-1 0,22 1 16,-1 0-16,0 0 0,-21 0 0,21 21 15,0 0-15,0 0 0,1 21 16,-1 0-16,0-21 0,-21 21 16,21 0-16,-21 22 0,21-22 0,-21 0 15,0 0-15,0 0 0,0 1 0,0-1 16,0 0-16,0 0 0,0 0 0,0 0 15,-21 1-15,0-22 16,21 21-16,0-42 47,21-1-47</inkml:trace>
  <inkml:trace contextRef="#ctx0" brushRef="#br0" timeOffset="106205.83">10096 8192 0,'0'0'0,"0"-43"15,0 22-15,0 0 16,0 0-16,0 0 16,-21-1-16,0 22 15,0 0-15,0 0 0,0 0 16,-1 0-16,1 22 0,-21-1 0,21-21 16,0 21-16,-1 0 0,-20 21 15,21-20-15,0-1 0,0 0 0,-1 21 16,1-21-16,21 22 0,0-22 0,-21 0 15,21 0-15,0 0 0,0 1 16,0-1-16,0 0 0,21 0 16,0-21-16,1 0 15,-1 0-15,0 0 0,21 0 0,-21-21 16,1 0-16,20 0 0,-21-1 0,0 22 16,0-21-16,22 0 0,-22-21 0,-21 21 15,21-1-15,0 1 0,-21 0 16,21 0-16,-21-21 0,0 20 0,0 1 15,0 0-15,0 42 32,-21 0-17,21 1-15,0-1 16,0 0-16,0 0 0,0 0 0,0 22 0,0-22 16,0 0-16,0 0 0,0 0 15,0 0-15,21 1 0,-21-1 16,22-21-16,-1 0 0,0 21 15,0-21-15,0 0 0,0 0 16,1 0-16,-1 0 0,0-21 0,0 0 16,0-1-16,0 1 0,1 0 15,-1 0-15,0 0 0,-21 0 0,0-1 16,21-20-16,-21 21 0,21 0 0,-21 0 16,0-1-16,0 1 0,0 0 15,0 0 1,0 42-1,0 0-15,0 0 16,0 1-16,0-1 0,0 0 16,-21 0-16,21 0 0,0 0 0,-21 1 15,21-1-15,0 0 0,0 0 0,0 0 16,0 0-16,0 1 0,0-1 16,-21-21-16,21 21 15,0-42 16,0 0-15,0-1-16,0 1 0,0 0 0,0 0 16,0 0-16,21-22 15,-21 22-15,0 0 0,21-21 0,-21 21 16,21-1-16,0 1 0,-21 0 0,22 0 16,-1 0-16,0 0 0,0 21 15,0 0-15,0 0 0,1 0 16,-1 0-16,-21 21 0,21 0 15,0-21-15,0 21 0,-21 21 0,0-20 16,21-1-16,-21 0 0,0 0 0,0 0 16,0 0-16,0 1 0,0-1 0,0 0 15,0 0-15,0 0 0,0 0 16,0 1-16,-21-22 0,0 0 16,21-22 15,0 1-16,21 0-15,0 0 0,-21 0 0,22 0 16,-1-1-16,0-20 0,0 21 0,0 0 16,0-22-16,1 22 0,20 0 15,-21 0-15,0 21 0,0 0 0,1-21 16,-1 21-16,0 0 0,0 0 0,0 21 16,0 0-16,-21 0 15,0 0-15,0 1 0,0-1 0,0 0 16,0 21-16,0-21 0,0 1 0,0-1 15,0 0-15,0 0 0,0 0 16,0 0-16,0 1 16,0-1-1,0-42 17,0-1-17,0 1-15</inkml:trace>
  <inkml:trace contextRef="#ctx0" brushRef="#br0" timeOffset="106697.98">11472 8149 0,'-21'21'16,"42"-21"15,0 0-15,1 0-16,-1 0 0,0 0 0,0 0 15,0 0-15,0-21 0,1 0 16,-1 21-16,0-21 0,0 21 0,0-21 16,0 0-16,-21-1 0,0 1 15,0 0-15,0 0 0,0 0 16,0 0-16,0-1 0,0 1 15,-21 21 1,0 0-16,0 0 0,0 0 16,0 0-16,-1 21 0,1-21 0,0 22 15,0-1-15,21 21 0,-21-21 0,0 0 16,-1 22-16,22-22 0,0 21 16,0-21-16,-21 22 0,21-22 0,0 21 15,0-21-15,0 1 0,0-1 16,0 0-16,0 0 0,0 0 0,21 0 15,1 1-15,-1-22 0,0 21 16,0-21-16,0 0 0,0 0 16,1 0-16,-1 0 0,0 0 0,0 0 15,0 0-15,0 0 0,1 0 16,-1-21-16,0 21 0,0-22 16,0 1-16,0 21 0,-21-21 15</inkml:trace>
  <inkml:trace contextRef="#ctx0" brushRef="#br0" timeOffset="109493.79">12954 7387 0,'-21'0'47,"0"0"-47,-1 0 15,1 0-15,0 0 0,0 0 16,0 0 0,42 0 15,0 0-31,0 0 16,0 0-16,1 0 0,20 0 0,0 0 15,1 0-15,-1-21 0,0 21 16,22 0-16,-22 0 0,0-21 0,22 21 15,-22 0-15,1 0 0,-22 0 0,21 0 16,-21 0-16,0 0 0,1 0 0,-1 0 16,-42 0 15,-1 0-31,-20 0 0,21 0 0,0 0 16,-22 0-16,1 0 0,21 0 0,-21 0 15,20 0-15,-20 0 0,21 0 0,0 0 16,-22 0-16,22 0 0,0 0 15,0 0-15,0 0 0,0 0 16,-1 0-16,1 0 16,0 0-1,0 0 1,21 21-16,0 0 16,-21-21-16,21 21 0,-21 1 15,21-1-15,0 0 0,-22 0 16,22 0-16,0 0 0,0 1 15,0 20-15,0-21 16,0 0-16,-21 0 0,21 22 0,-21-22 16,21 0-16,0 21 0,0 1 0,-21-22 15,0 21-15,21 1 0,-21-1 0,21 0 16,0 1-16,-22-1 0,22 0 0,-21 1 16,21-1-16,-21 0 0,21 1 15,0-1-15,0 0 0,0 1 0,-21-1 16,21 0-16,-21 1 0,21-1 0,0 0 15,-21 1-15,21-1 0,0 0 16,0-21-16,0 22 0,0-1 0,0 0 0,0 1 16,0-22-16,0 21 15,0-21-15,0 1 0,0 20 0,0-21 16,0 0-16,0 0 0,0 1 0,0-1 16,21 0-16,0-21 15,0 21-15,21-21 0,-20 0 0,20 0 16,-21 0-16,21 0 0,1 0 0,-1 0 15,0 0-15,1 0 0,-1-21 0,0 21 16,1 0-16,-22-21 0,21 0 16,-21 21-16,22 0 0,-22 0 0,-21-22 15,21 22-15,0 0 16,-21-21 0,21 21 15,1-21-31,-1 0 15,0 0-15</inkml:trace>
  <inkml:trace contextRef="#ctx0" brushRef="#br0" timeOffset="111610.35">13547 8107 0,'21'0'0,"-21"-21"15,0 0 1,0-1 31,0 1-31,21 21-1,-21-21-15,0 0 16,0 0 15,0 0 0,21 21 63,0 0 140,0 0-218,-21-22 328,0 1 0,0 0-313</inkml:trace>
  <inkml:trace contextRef="#ctx0" brushRef="#br0" timeOffset="112893.92">13589 7895 0,'0'0'0,"21"0"0,-21-21 0,0 0 16,0 0 0,0 0-16,0-1 15,0 44 48,0-1-63,0 21 0,0-21 15,-21 22-15,0-1 0,0 0 0,-1 1 0,22-1 16,-21 0-16,0 1 0,21 20 16,-21-21-16,21 1 0,-21-1 0,21-21 15,0 22-15,0-22 0,0 21 0,0-21 16,0 0-16,0 1 0,0-1 16,0 0-16,21-21 15,0 0-15,0 0 0,0 0 16,1 0-16,-1 0 0,0 0 15,0-21-15,0 21 0,-21-21 0,21-1 16,-21 1-16,22 0 0,-22 0 0,0 0 16,0 0-16,0-1 0</inkml:trace>
  <inkml:trace contextRef="#ctx0" brushRef="#br0" timeOffset="113089.8">13441 8213 0,'0'21'16,"21"-21"15,0 0-31,0 0 0,0 0 0,1 0 16,-1 0-16,0 0 0,0-21 0,21 21 16,-20 0-16,-1 0 0,-21-21 15,21 21-15,0-22 0,0 22 0,0-21 16</inkml:trace>
  <inkml:trace contextRef="#ctx0" brushRef="#br0" timeOffset="114242.34">14033 8255 0,'0'0'15,"0"21"-15,22-21 31,-1 0-15,0 0-16,0 0 0,0-21 0,22 21 16,-22-21-16,0 0 0,21 21 15,-21-21-15,1-1 0,-1 22 0,-21-21 16,0 0-16,21 0 0,-21 0 16,0 0-16,0-1 0,-21 22 15,0 0-15,-22 0 0,22 0 16,0 0-16,-21 0 0,20 22 15,-20-1-15,21 0 0,0 0 0,-22 0 16,22 22-16,0-22 0,0 21 0,21 0 16,0-20-16,0 20 0,0-21 0,0 21 15,0-20-15,0-1 0,21 0 0,0 0 16,-21 0-16,21 0 0,1-21 16,-1 22-16,0-22 0,0 0 15,0 0-15,0 0 0,22 0 0,-22 0 16,0 0-16,0 0 0,0 0 0,1 0 15,-1 0-15,0-22 0,0 1 0,0 0 16,-21 0-16,21 0 0,1 0 0,-1-1 16,0 1-16,0-21 0,-21 21 0,21-22 15,0 22-15,1 0 0,-1-21 0,0 21 16,0-1-16,0 22 0,0-21 16,22 21-16,-22-21 0,0 21 15,0 0-15,0 21 0,1 0 16,-22 1-16,21-1 0,-21 0 0,0 0 15,0 0-15,0 0 0,0 22 0,0-22 16,0 0-16,-21 0 0,-1 0 0,1 1 16,0-1-16,21 0 0,0 0 0,-21-21 15,21 21-15,-21-21 0,21-21 47,21 21-47,0-21 0,-21 0 16,21 0-16,0-1 0,1 1 0,-22-21 15,21 21-15,0 0 0,0-22 16,0 22-16,0 0 0,1-21 0,-1 20 16,-21 1-16,21 0 0,-21 0 0,21 21 15,-21-21-15,0 42 32,0 0-32,-21 0 15,0 22-15,0-22 0,21 0 0,-22 21 16,22-21-16,-21 1 0,21 20 0,0-21 15,0 0-15,-21 0 0,21 22 0,0-22 16,0 0-16,0 0 0,0 0 16,21-21-16,-21 22 15,21-22-15,1 0 0,-1 0 16,0 0-16,21 0 0,-21 0 0,1 0 16,20-22-16,-21 1 0,0 21 0,22-21 15,-22 0-15,21 0 0,-21-22 0,22 22 16,-22-21-16,0 21 0,0-22 0,21 1 15,-20-21-15,-1 20 0,-21 1 0,21-22 16,0 22-16,0 0 0,0-1 16,-21 1-16,0 21 0,22-21 0,-22 20 15,0 1-15,21 0 0,-21 0 16,0 0-16,0 42 16,-21 0-1,21 0-15,-22 0 0,1 22 16,21-1-16,-21 0 0,21 1 15,-21-1-15,0 0 0,21 1 0,0-1 16,-21 0-16,-1 1 0,22-1 0,0 0 16,0 1-16,0-1 0,0-21 0,0 0 15,0 22-15,0-22 0,0 0 0,0 0 16,0 0-16,22-21 0,-1 0 16,0 0-16,0 0 0,0 0 15,0 0-15,1 0 0,-1 0 16,0-21-16,0 0 0,0 0 15,0 0-15,-21 0 0,0-22 0</inkml:trace>
  <inkml:trace contextRef="#ctx0" brushRef="#br0" timeOffset="114426.24">15388 8149 0,'0'0'0,"-21"0"16,42 0-1,0 0 1,0 0-16,1 0 0,20 0 0,-21 0 16,21 0-16,-20 0 0,-1 0 0,21 0 15,-21-21-15,22 21 0,-22-21 0,0 21 16,0-21-16,0 21 0</inkml:trace>
  <inkml:trace contextRef="#ctx0" brushRef="#br0" timeOffset="114774.17">16362 7853 0,'0'0'0,"0"-21"0,-21 21 31,-1 0-31,1 0 15,0 0-15,0 0 0,0 21 16,0 0-16,-1 21 0,1-20 0,21-1 16,-21 21-16,0 0 0,0-20 0,21 20 15,0 0-15,-21 1 0,-1-22 0,22 21 16,-21 0-16,21-20 0,0 20 0,0-21 16,0 21-16,0-20 0,0-1 15,0 0-15,0 0 0,0 0 0,0 0 16,0 1-16,21-1 0,1-21 15,-1 0-15,0 0 0,0 0 0,0 0 16,22 0-16,-22 0 0,0 0 0,21-21 16,-21 21-16,22-22 0,-22 1 15</inkml:trace>
  <inkml:trace contextRef="#ctx0" brushRef="#br0" timeOffset="115122.04">16743 7938 0,'0'0'0,"0"-22"0,0 1 31,21 21-31,0 0 0,0 0 0,0 0 16,1 21-16,-1-21 0,0 22 15,0-1-15,0 0 0,0 21 16,1-21-16,-1 1 0,-21 20 0,0 0 15,0-21-15,0 22 0,0-1 0,0-21 16,-21 22-16,-1-22 0,1 0 0,0 21 16,0-21-16,0 1 0,0-1 0,-1 0 15,-20 0-15,21 0 0,0-21 0,0 21 16,-1 1-16,1-1 0,0-21 16,21 21-16,21-21 46,0-21-46,1 0 0,-1-1 16,0 1-16</inkml:trace>
  <inkml:trace contextRef="#ctx0" brushRef="#br0" timeOffset="115461.77">17589 8128 0,'0'0'0,"-21"0"16,21-21 0,21 21-1,1 0 1,-1 0-16,0 0 0,0 0 15,0 0-15,0 0 0,1 0 16,-1 0-16,0 0 0,0 0 0,0 0 16,0 0-1,-21-21 1</inkml:trace>
  <inkml:trace contextRef="#ctx0" brushRef="#br0" timeOffset="115709.49">17611 8234 0,'-22'42'15,"22"-21"1,22-21-16,-1 0 15,0 0-15,0 0 16,0 0-16,0 0 0,1 0 0,-1 0 16,0 0-16,0 0 15,0 0-15,0 0 16,1 0 0,-1 0-16,-21-21 15</inkml:trace>
  <inkml:trace contextRef="#ctx0" brushRef="#br0" timeOffset="116621.59">18838 7070 0,'-21'0'32,"21"21"-17,-21-21-15,0 21 0,21 0 16,0 0-16,0 1 0,0-1 15,0 0-15,0 0 16,21-21 0,0 0-1,0 0-15,0 0 0,-21-21 16,22 0-16,-22 0 16,0-1-16,0 1 15,-22 0-15,1 21 16,0 0-1,0 0-15,0 21 16,21 0-16,-21 1 0,21-1 16,0 0-16,0 0 15,0 0-15,0 0 16,21-21 0,0 0-16,0 0 15,0 0-15,0 0 0,-21-21 16,22 0-16,-22 0 15,0 0-15,0 0 16,-22 21 15,22 21-31,-21 0 0,21 0 0,-21 0 16,0 0-16,21 1 0,0-1 0,-21 21 16,21-21-16,-21 0 0,21 1 0,0 20 15,0-21-15,0 0 16,0 0-16,0 1 0,21-1 15,0-21-15,0 0 0,0 0 16,0 0-16</inkml:trace>
  <inkml:trace contextRef="#ctx0" brushRef="#br0" timeOffset="118451.65">19452 7662 0,'0'-21'0,"0"0"16,0 0 0,0 0-16,0 0 15,0-1-15,0 1 16,0 0-16,0 0 0,0 0 15,21 21 1,0 0 0,-21 21-1,0 21-15,0-21 0,0 22 16,0-22-16,0 21 0,0 1 0,22-1 16,-22 0-16,0 22 0,21-22 0,-21 0 15,0 22-15,0-22 0,0 1 0,0 20 16,0-21-16,0 1 0,0-22 0,0 21 15,0-21-15,0 1 0,21-1 0,-21 0 16,0 0 0,21-21-1,-21-21 1,0 0-16,21 0 0,-21-1 16,21 1-16,-21-21 0,0 21 0,22-22 15,-1 22-15</inkml:trace>
  <inkml:trace contextRef="#ctx0" brushRef="#br0" timeOffset="118734.49">20045 7578 0,'0'0'0,"0"-21"0,21-22 16,-21 22-16,0 0 0,-21 21 31,0 0-31,-1 0 16,1 21-16,0 21 0,-21-20 0,21 20 15,-1-21-15,-20 21 0,21 1 0,0-1 16,-22 22-16,22-22 0,0 0 16,0 22-16,0-22 0,0 0 0,-1 1 15,1-1-15,0 0 0,21-20 0,0-1 16,0 21-16,0-21 0,0 0 16,0 1-16,21-22 31,0-22-31,1 22 0,-1-21 15,0 0-15</inkml:trace>
  <inkml:trace contextRef="#ctx0" brushRef="#br0" timeOffset="118961.49">20066 7853 0,'0'0'16,"0"21"-1,0 0 1,0 0-16,0 1 0,0-1 0,0 0 15,-21 21-15,21-21 0,-21 1 0,21-1 16,0 21-16,0-21 0,-22 0 16,22 1-16,-21-1 0,0 0 15,21 0-15,0 0 16,0-42 15,0 0-31,0 0 0,0 0 0,0-1 16</inkml:trace>
  <inkml:trace contextRef="#ctx0" brushRef="#br0" timeOffset="119118.4">20129 7726 0,'0'0'0,"0"21"78</inkml:trace>
  <inkml:trace contextRef="#ctx0" brushRef="#br0" timeOffset="119573.79">20574 7874 0,'21'-21'15,"-21"0"-15,0 0 16,0-1 0,0 1-1,-21 21-15,-21 0 16,20 0-16,1 21 0,0 1 16,0-22-16,0 21 0,0 0 15,-1 0-15,1 0 0,0 0 0,21 1 16,0-1-16,0 0 0,0 0 0,0 0 15,21 0-15,0 1 0,1-22 16,-1 21-16,0-21 0,0 21 0,0-21 16,0 21-16,1-21 0,-1 21 0,0-21 15,0 21-15,0 1 16,-21-1-16,0 0 16,-21 0-16,0-21 15,0 21-15,0-21 0,-22 0 0,22 21 16,-21-21-16,21 0 0,-22 0 0,1 0 15,21 0-15,0 0 0,-1 0 0,1 0 16,0 0-16,0 0 0,0 0 0,21-21 47,21 21-47,0 0 0,0-21 16,0 21-16,22-21 0,-22 0 15,21 21-15</inkml:trace>
  <inkml:trace contextRef="#ctx0" brushRef="#br0" timeOffset="119805.66">20934 7874 0,'0'0'15,"21"0"-15,-21 21 32,-21 0-17,21 1-15,-21-1 0,21 0 0,0 0 16,-22 0-16,1 22 0,21-22 0,-21 0 15,21 0-15,0 0 0,-21 0 16,21 1-16,-21-1 0,21 0 16,-21-21-16,21-21 31,0 0-15</inkml:trace>
  <inkml:trace contextRef="#ctx0" brushRef="#br0" timeOffset="119970.56">20934 7705 0,'0'0'0,"-21"0"0,21-21 15,-22 21 1,44 0 31,-1 0-47</inkml:trace>
  <inkml:trace contextRef="#ctx0" brushRef="#br0" timeOffset="120502.98">21378 7408 0,'0'0'0,"0"-21"15,-21 21 1,0 0-16,0 0 0,0 21 15,21 1-15,0-1 0,0 0 0,-22 21 16,22-21-16,0 22 0,-21-22 16,21 21-16,0 1 0,0-1 0,0-21 15,0 21-15,-21 1 0,21-1 0,-21 0 16,21 1-16,-21-22 0,21 21 0,0 1 16,0-22-16,-21 0 0,21 21 0,-22-21 15,22 1-15,-21-1 0,21-42 47,0-1-31,0 1-16,0 0 0,21 0 0,1 0 15,-1 0-15,0-1 0,-21 1 0,21 0 16,0 0-16,22 0 0,-22 0 0,0-1 16,21 22-16,-21 0 0,1 0 0,20 0 15,-21 0-15,0 0 0,0 0 16,1 22-16,-1-1 0,0 0 0,-21 0 15,0 0-15,0 0 0,0 1 0,0-1 16,0 0-16,0 0 0,0 21 0,-21-42 16,0 22-16,-1-1 0,1 0 0,-21-21 15,21 21-15,-22-21 0,22 0 0,-21 21 16,21-21-16,0 0 16,-22 0-16,22 0 0,0 0 0,0 0 15,21-21 16,0 0-31,21 0 0,0 21 16,0-21-16,22-1 0</inkml:trace>
  <inkml:trace contextRef="#ctx0" brushRef="#br0" timeOffset="120801.81">21971 7472 0,'0'0'0,"21"-21"0,-21-43 15,0 43-15,0 0 0,0 0 16,0 42 15,0 0-31,0 21 0,0 1 0,-21-1 16,0 0-16,21 1 0,-21-1 0,21 22 16,-22-22-16,1 21 0,21-20 0,-21 20 15,0-20-15,21 20 0,-21-21 16,21 1-16,-21-1 0,-1-21 0,22 22 15,0-22-15,0 0 0,0 0 16,-21-21-16,21 21 0,21-21 31,1-21-31,-1 0 16,-21 0-16,21 0 0</inkml:trace>
  <inkml:trace contextRef="#ctx0" brushRef="#br0" timeOffset="121149.61">22034 7959 0,'0'21'0,"-21"0"16,0-21-16,21 21 15,21-21 1,0 0 0,1 0-16,-1 0 0,0-21 15,0 21-15,0-21 0,-21 0 0,21 21 16,1-21-16,-1 21 0,0-22 0,-21 1 15,0 0 1,-21 21 0,0 0-16,-1 0 0,1 0 0,0 21 15,0 0-15,0-21 0,0 22 16,-1 20-16,-20-21 0,21 0 0,21 0 16,-21 22-16,21-22 0,-21 0 0,21 0 15,0 0-15,0 1 0,0-1 16,0 0-16,21-21 0,0 21 0,0-21 15,21 0-15,-20 0 0,-1 0 16,0 0-16,0 0 0,0 0 0,22-21 16,-22 0-16,0 21 0,21-21 15</inkml:trace>
  <inkml:trace contextRef="#ctx0" brushRef="#br0" timeOffset="121410.19">22648 7366 0,'0'0'0,"-42"0"0,21 0 0,0 0 0,-1 0 15,22-21-15,22 21 16,-1 0 0,0 0-16,0 0 0,21-21 0,1 21 15,-1 0-15,0 0 0,1 0 0,-1 0 16,-21 0-16,22 0 0,-22 0 15,21 0-15,-21 0 0,0 0 16,-42 0 0,0-21-1,0 21-15</inkml:trace>
  <inkml:trace contextRef="#ctx0" brushRef="#br0" timeOffset="121654.05">22839 7303 0,'0'0'0,"0"21"0,-21 0 0,-1-21 0,22 21 15,-21 0-15,0 0 0,21 1 16,-21-1-16,21 0 0,-21 21 0,0-21 16,21 22-16,-22-22 0,22 21 0,-21 1 15,21-22-15,-21 21 0,21 0 0,0-20 16,-21 20-16,21 0 0,-21-21 0,21 22 16,-21-22-16,21 21 15,-22-21-15,22 1 0,0-1 0,0 0 16,0 0-16,0 0 0,0 0 15,0 1-15,22-22 32,-1-22-32,-21 1 0,21 21 0,0-21 15,0 0-15</inkml:trace>
  <inkml:trace contextRef="#ctx0" brushRef="#br0" timeOffset="122009.84">22881 7895 0,'21'21'32,"0"-21"-17,1 0-15,-1 0 0,0 0 16,0 0-16,0 0 0,0-21 16,1 21-16,-1-21 0,0 0 15,-21 0-15,0 0 16,0-1-16,-21 22 15,0 0-15,-1 0 16,1 0-16,0 0 0,-21 0 0,21 22 16,-1-1-16,1-21 0,0 42 15,0-21-15,0 0 0,21 1 16,0 20-16,0-21 0,0 21 0,0-20 16,0-1-16,0 0 0,0 21 0,0-21 15,21 1-15,0-22 0,0 21 0,0 0 16,1-21-16,-1 0 0,21 21 15,-21-21-15,0 0 0,1 0 0,-1 0 16,0 0-16,21-21 0,-21 21 0,1-21 16</inkml:trace>
  <inkml:trace contextRef="#ctx0" brushRef="#br0" timeOffset="122261.7">23431 7789 0,'0'0'0,"0"-21"15,0 42 17,0 1-17,0-1-15,0 0 0,22 0 0,-22 21 16,0-20-16,0-1 0,21 0 0,0 0 16,-21 21-16,0-20 0,0-1 0,21-21 15,-21 21-15,21 0 0,-21 0 0,21-21 16,-21 21-16,22-21 31,-22-21-31,0 0 16</inkml:trace>
  <inkml:trace contextRef="#ctx0" brushRef="#br0" timeOffset="122518.55">23770 7789 0,'0'0'0,"-21"0"0,0 0 15,0 0-15,-1 0 0,1 0 16,0 0-16,0 22 16,0-1-16,0 0 0,-1 0 0,1 0 15,0 0-15,0 1 0,-21 20 16,20-21-16,1 21 0,0-20 0,0-1 16,21 0-16,-21 21 0,0-21 0,-1 1 15,22-1-15,0 0 0,-21 0 16,42-21 15,1 0-31,-1 0 16,0-21-16,0 0 0</inkml:trace>
  <inkml:trace contextRef="#ctx0" brushRef="#br0" timeOffset="122869.47">24130 7345 0,'0'0'0,"0"-21"0,0-43 16,0 43-16,0 0 15,-21 21 1,21 21 0,0 0-16,0 22 0,-21-22 0,21 21 15,-22 0-15,1 1 0,21-1 0,0 0 16,-21 1-16,0-1 0,0 0 15,21 22-15,-21-22 0,-1 1 0,22 20 16,0-21-16,-21 1 0,0-1 16,21 0-16,0-20 0,0 20 0,0-21 15,0 21-15,0-20 0,0-1 0,0 0 16,0 0-16,21-21 16,0 0-16,1 0 15,-1 0-15,0 0 0,0-21 16,0 21-16,0-21 0,1 0 0,-1 21 15,0-22-15,0 1 0,0 0 0,-21 0 16</inkml:trace>
  <inkml:trace contextRef="#ctx0" brushRef="#br0" timeOffset="123050.37">23855 7853 0,'0'0'0,"-21"0"16,-1 0-16,22-21 15,22 21 1,-1 0-16,0-21 0,0 21 16,21 0-16,-20 0 0,20-22 0,-21 22 15,21-21-15,-20 21 0,20-21 0,-21 0 16,21 21-16,-20-21 0</inkml:trace>
  <inkml:trace contextRef="#ctx0" brushRef="#br0" timeOffset="123461.92">24638 7154 0,'-21'0'0,"0"0"16,21 22-1,0-1-15,0 0 16,-22-21 0,22 21-16,-21-21 0,21 21 0,-21-21 15,0 0-15,21 21 0,-21-21 16,0 0-16,21-21 31,0 0-31,0 0 16,0 0-16,0 0 15,0-1-15,21 1 0,0 21 16,0 0-16,0 0 16,0 21-1,-21 1 1,0-1-16,0 21 0,0-21 0,0 0 0,0 22 16,0-22-16,-21 0 0,0 0 15,0 22-15,0-22 0,0-21 0,-1 21 16</inkml:trace>
  <inkml:trace contextRef="#ctx0" brushRef="#br0" timeOffset="124321.91">24765 6922 0,'0'0'0,"-21"0"0,21-22 32,21 22-17,0 0 1,0 0-16,22 0 0,-1 0 15,-21 0-15,21 0 0,1 0 0,-1 0 16,0 0-16,1 0 0,-22 0 0,21 0 16,-21 0-16,1 0 0,-1 0 0,0 0 15,0 0 1,-21 22 0,0-1-1,0 0-15,0 0 0,0 21 16,-21-20-16,21-1 0,-21 21 15,0-21-15,21 22 0,-22-1 0,22 21 16,-21-20-16,0 20 0,0-20 0,21 20 16,-21-21-16,0 22 0,-1-22 0,1 22 15,21-22-15,-21 22 0,0-22 0,0 21 16,21-20-16,0 20 0,-21-20 16,21-1-16,-22 0 0,22 1 0,-21-1 15,21 0-15,0 1 0,0-22 16,0 21-16,0-21 0,-21 22 0,21-22 15,0 0-15,-21 0 0,21 21 0,0-20 16,0-1-16,0 0 0,0 0 16,0 0-16,-21-21 15,21 21-15,-21-21 0,-1 0 16,1 0-16,0 0 0,0 0 16,0 0-16,-22 0 0,22 0 15,0 0-15,0 0 0,-21 0 0,20 0 16,-20 0-16,21 0 0,-21 0 0,20 0 15,1 0-15,0 0 0,0 0 16,0 0-16,0 0 0,-1 0 0,1 0 16,0 0-1,21-21 17</inkml:trace>
  <inkml:trace contextRef="#ctx0" brushRef="#br0" timeOffset="124485.68">24363 8742 0,'0'0'16,"-21"0"15,21-21 31</inkml:trace>
  <inkml:trace contextRef="#ctx0" brushRef="#br0" timeOffset="185497.89">974 10689 0,'0'0'0,"21"0"16,0 0-16,0 0 15,0 0-15,0-21 16,1 21-16,-22-21 0,21 0 16,0 21-16,0-21 0,0-1 0,-21 1 15,21 0-15,1 0 0,-22 0 16,0 0-16,21-1 0,-21 1 0,0 0 15,0 0-15,0 0 16,0 0-16,-21-1 0,-1 22 0,1 0 16,0-21-16,0 21 15,0 0-15,0 0 0,-1 0 0,-20 21 16,21-21-16,0 22 0,0-1 16,-22 0-16,22 0 0,0 21 0,0-20 15,0 20-15,-1 0 0,-20 1 0,21-1 16,21 0-16,-21 1 0,0-1 15,-1 0-15,22 1 0,0-1 0,-21 0 16,21 1-16,0-1 0,0 0 16,0 22-16,0-22 0,0 0 0,0 1 15,0-22-15,21 21 16,1 1-16,-1-22 0,-21 0 0,21 21 0,0-21 16,0-21-16,0 22 0,1-1 15,-1-21-15,0 0 0,0 0 16,0 0-16,0 0 0,22 0 0,-22 0 15,0 0-15,0-21 0,22-1 16,-22 1-16</inkml:trace>
  <inkml:trace contextRef="#ctx0" brushRef="#br0" timeOffset="186802.14">1863 10943 0,'0'0'0,"0"-21"0,0 0 15,-22 0-15,1 0 0,0-1 16,0 22-16,0 0 0,0 0 0,-1 0 16,1 0-16,-21 0 0,21 0 15,-22 0-15,22 0 0,-21 22 0,21-22 16,-22 21-16,22 21 0,-21-21 15,21 0-15,0 22 0,-22-22 16,22 21-16,0 1 0,21-1 0,0 0 16,0 1-16,0-1 0,0-21 15,0 21-15,0-20 0,0-1 0,21 0 16,0 0-16,-21 0 0,21-21 16,1 0-16,20 21 0,-21-21 0,0 0 15,0 0-15,1 0 0,20-21 16,-21 21-16,0-21 0,0 0 0,22 0 15,-22 0-15,0-22 0,0 22 0,0 0 16,-21-21-16,22-1 0,-22 1 16,21 0-16,-21 20 0,0-20 0,0 0 15,0 21-15,0-1 0,0-20 16,21 21-16,-21 0 16,0 0-16,0 42 31,0 0-31,0 0 0,0 21 15,0-20-15,-21-1 0,21 21 0,0-21 16,0 22-16,0-1 0,0-21 16,0 21-16,0-20 0,0 20 0,0-21 15,0 0-15,0 0 0,21-21 16,0 22-16,-21-1 0,21-21 0,0 0 16,1 0-16,-1 0 0,21 0 0,-21-21 15,0-1-15,22 22 16,-22-21-16,21 0 0,-21 0 0,22-21 15,-22 20-15,0-20 0,21 21 0,-20-21 16,-1 20-16,0-20 0,0 21 16,0-21-16,0 20 0,-21 1 0,22 0 15,-22 0-15,-22 21 32,1 0-32,0 0 0,0 21 0,0-21 15,0 21-15,-1 0 0,1 1 0,21-1 16,0 0-16,0 0 0,0 0 15,0 0-15,0 1 0,0-1 0,21 0 16,1 0-16,-1 0 0,0 0 16,0 1-16,0-1 0,0 0 15,1-21-15,-1 21 0,0 0 0,0-21 16,-21 21-16,21-21 16,-21 22-16,0-1 15,-21-21-15,0 0 16,0 0-16,0 0 15,-1 0-15,1 0 0,0 0 0,0-21 16,0 21-16,0 0 0,-1 0 16,1 0-16,21 21 31,0 0-15,21 0-1,1-21-15,-1 0 16,0 0-16,21 0 0,-21 0 0,1 0 15,20 0-15,-21 0 0,0 0 16,22-21-16,-1 21 0,-21-21 0,21 0 16,-20-1-16,-1 1 0,21 0 0,-21 0 15,0 0-15,1 0 0,-1-22 16,0 22-16,0-21 0,0 21 0,-21-22 16,0 22-16,21 0 0,-21 0 0,22 0 15,-22-1-15,0 1 0,0 0 16,0 0-1,-22 21-15,1 0 16,0 21-16,0 0 0,0 0 16,21 22-16,-21-22 15,21 0-15,0 0 0,-22 22 0,22-22 16,0 0-16,0 21 0,0-21 0,0 1 16,0-1-16,0 21 0,0-21 15,22-21-15,-1 21 0,-21 1 0,21-1 16,0-21-16,0 0 0,0 21 0,1-21 15,-1 0-15,0 0 16,0 0-16,0 0 0,0 0 0,1-21 16,-1 21-16,0-21 15,-21-1-15,21 1 0,0 0 0,0 0 16,-21-21-16,22 20 0</inkml:trace>
  <inkml:trace contextRef="#ctx0" brushRef="#br0" timeOffset="187501.99">3577 10795 0,'-21'-21'0,"21"0"15,0 0-15,21 21 16,0-22-16,0 1 0,1 21 16,-1-21-16,0 21 0,0 0 0,0 0 15,0 0-15,1 0 0,-1 0 16,0 0-16,0 0 0,0 0 0,0 21 16,-21 0-16,0 1 0,0-1 0,0 0 15,0 0 1,-21 21-16,-21-20 0,21-1 0,0 0 15,-22 0-15,22-21 0,0 21 0,-21 0 16,20 1-16,1-22 0,0 0 16,42 0 15,0 0-15,1 0-16,-1-22 0,0 22 15,0 0-15,21 0 0,-20 0 0,-1 0 16,0 0-16,0 0 0,0 0 0,0 0 15,1 0-15,-1 0 0,0 0 0,0 0 16,0 0-16,0 0 16,-21 22-16,22-1 0,-1 0 15,-21 0-15,0 0 0,0 0 16,0 1-16,0-1 0,-21 0 0,-1 0 16,1 0-16,0 0 0,0 1 15,0-1-15,-22 0 0,22 0 0,-21 0 16,21-21-16,-22 21 0,22-21 0,-21 0 15,21 22-15,0-22 0,-1 0 0,1 0 16,0 0-16,0 0 0,0 0 16,0 0-16,-1 0 0,1 0 15,21-22-15,-21 22 16,21-21 15,0 0 0,21 21-15,0-21-16</inkml:trace>
  <inkml:trace contextRef="#ctx0" brushRef="#br0" timeOffset="187901.76">4445 10837 0,'0'0'0,"0"22"31,0-1-15,21 169 46</inkml:trace>
  <inkml:trace contextRef="#ctx0" brushRef="#br0" timeOffset="188230.12">4466 11303 0,'0'0'0,"-42"0"94,402-148-32</inkml:trace>
  <inkml:trace contextRef="#ctx0" brushRef="#br0" timeOffset="192282.09">7726 10139 0,'0'0'0,"0"-21"31,148 359 32,-148-316-63,21-1 15,0 21-15,0 0 0,1 22 0,-1-22 16,0 22-16,0-1 0,0 1 0,0-1 16,1-20-16,-1 20 0,0-21 15,0 22-15,0-22 0,-21 1 0,0-1 16,21-21-16,-21 0 0,22 22 0,-22-22 16,0 0-16,-43-42 46,170-678 1</inkml:trace>
  <inkml:trace contextRef="#ctx0" brushRef="#br0" timeOffset="192573.92">7514 11324 0,'0'0'0,"0"21"15,-21 22-15,-21-22 16,20 21-16,22-21 0,-21 22 0,0-22 15,21 0-15,-21 0 0,21 0 0,0 1 16,21-22 0,720-572 46</inkml:trace>
  <inkml:trace contextRef="#ctx0" brushRef="#br0" timeOffset="192890.2">8382 11705 0,'0'0'0,"0"21"0,0 22 15,0-1-15,0 0 0,0 22 0,-21-1 16,21-20-16,0 20 0,0 1 16,0-22-16,0 22 0,0-22 0,0 0 15,0 1-15,0-1 0,0 0 0,0-21 16,0 22-16,0-22 0,0 0 16,0 0-16,42-42 31,43-762 16</inkml:trace>
  <inkml:trace contextRef="#ctx0" brushRef="#br0" timeOffset="193753.57">8213 10245 0,'0'0'0,"-22"21"0,-20 21 16,21 1-16,-21-1 0,-1 21 15,-20 1-15,20 21 0,-20-22 16,21 22-16,-22-22 0,22 22 0,-1-22 15,1 1-15,0 21 0,-1-22 0,1-21 16,21 22-16,0-22 0,0 1 0,-1-1 16,1 0-16,21-21 0,-21 1 15,21-1-15,0 0 0,21-42 32,0 21-32,1-21 0,-1-22 15,529-422 32</inkml:trace>
  <inkml:trace contextRef="#ctx0" brushRef="#br0" timeOffset="194190.55">8255 10753 0,'0'0'0,"0"-21"16,21-1 0,0 1-16,0 0 0,22 21 15,-22-21-15,21 21 0,1-21 0,-1 21 16,0 0-16,22 0 0,-22 0 0,22 0 15,-22 0-15,0 21 0,1 0 16,-22 0-16,0 0 0,-21 22 0,0-22 16,0 21-16,-21-21 0,-22 22 0,1-1 15,0-21-15,-1 22 0,-20-22 0,21 21 16,-22-21-16,22 0 0,-1 1 16,1-1-16,0 0 0,-1 0 0,22-21 15,0 0-15,0 0 16,21-21-1,0 0-15,21 21 0,-21-21 16,21-1-16,0 22 0,1-21 16,422-106 31</inkml:trace>
  <inkml:trace contextRef="#ctx0" brushRef="#br0" timeOffset="194706.99">9313 10774 0,'0'0'0,"-106"-106"63,85 127-48,0-21-15,0 21 16,0 1-16,0 20 0,-1-21 0,1 0 16,0 22-16,0-22 0,0 21 15,0-21-15,-1 0 0,22 22 0,0-22 0,0 0 16,0 0-16,0 0 16,22-21-1,-1 0-15,0 0 0,0 0 0,21 0 16,-20-21-16,-1 21 0,0-21 0,21 0 15,-21 0-15,1 0 0,-1-22 0,0 22 16,0 0-16,-21-21 0,0 20 0,0 1 16,0-21-16,21 21 0,-21 0 15,0-1-15,0 44 16,0-1 0,0 0-16,-21 0 0,21 0 0,0 0 15,0 1-15,0-1 0,0 21 16,0-21-16,0 0 0,0 1 15,0-1-15,0 0 0,0 0 0,0 0 16,0 0-16,0 1 0,0-1 16,21-21-1,381-529 32</inkml:trace>
  <inkml:trace contextRef="#ctx0" brushRef="#br0" timeOffset="194930.88">9800 10139 0,'0'0'0,"-106"614"63,106-593-48,0 0-15,0 21 0,0-20 0,0-1 16,0 0-16,0 0 0,0 0 0,0 0 16,0 1-16,0-1 0,0 0 15</inkml:trace>
  <inkml:trace contextRef="#ctx0" brushRef="#br0" timeOffset="195470.13">10245 10118 0,'0'0'0,"0"63"16,-22 382 30,22-424-30,0 0-16,0 0 0,0 22 16,0-22-16,0 21 0,-21-21 0,21 22 15,0-22-15,0 0 0,0 0 0,0 0 16,0 0-16,0 1 0,0-1 16,0-42 15,0-1-31,0 1 0,0 0 15,0-21-15,0 21 0,0-1 16,21-20-16,-21 21 0,22-21 0,-1 20 16,0-20-16,0 21 0,0 0 0,0 0 15,22-1-15,-22 1 0,0 21 16,0 0-16,0 0 0,1 0 16,-1 21-16,0 1 0,0-1 0,-21 0 15,21 0-15,-21 21 0,0-20 0,0-1 16,0 21-16,0-21 0,0 0 0,0 1 15,0-1-15,0 0 0,-21 0 16,21 0-16,-21 0 0,0-21 16,21 22-16,-21-44 15,-149-274 48</inkml:trace>
  <inkml:trace contextRef="#ctx0" brushRef="#br0" timeOffset="195690.01">10308 10393 0,'0'0'0,"-529"296"47</inkml:trace>
  <inkml:trace contextRef="#ctx0" brushRef="#br0" timeOffset="196338.98">8403 11240 0,'0'0'0,"0"21"0,0 0 0,0 0 16,0 21-16,0-20 0,0 20 0,21 0 15,-21 1-15,0-1 0,21 0 16,-21 1-16,22-1 0,-1-21 0,-21 21 16,0-20-16,21 20 0,-21-21 0,21 21 15,-21-20-15,0-1 0,0 0 0,0 0 16,0 0-16,0 0 0,0 1 15,0-1-15,0 0 16,783-1122 78</inkml:trace>
  <inkml:trace contextRef="#ctx0" brushRef="#br0" timeOffset="197378.45">12404 10266 0,'0'21'0,"0"-42"0,0 0 0,0 0 0,0-1 16,0 1-16,0 0 0,0 0 0,0 0 15,0 0-15,0 42 47,0 0-47,0 0 0,0 0 16,0 22-16,0-1 0,0 0 0,21 1 15,-21 20-15,0-21 0,0 22 0,0-22 16,0 1-16,0-1 0,0 0 0,0 1 16,-21-1-16,21 0 0,0-21 0,-22 1 15,1 20-15,21-21 16,0 0-16,-21-21 0,21-21 31,0 0-31,0 0 16,0 0-16,0-1 0,0 1 0,0 0 15,0 0-15,0 0 0,0 0 0,21-1 16,0 1-16,1 0 0,-1 0 0,0 0 16,21 0-16,-21 21 0,1 0 15,20 0-15,-21 0 0,21 0 16,1 0-16,-22 21 0,21 0 0,-21 0 15,1 0-15,-22 0 0,0 1 0,0-1 16,0 0-16,-43 21 0,22-21 16,-21 1-16,-1-1 0,1 0 0,21 0 15,-21-21-15,-1 21 0,22 0 0,-21-21 16,21 0-16,-1 0 0,1 0 0,0 0 16,0 0-16,42 0 31,0 0-31,0 0 15,1 0-15,-1-21 0,0 21 0,0 0 16,0 0-16,0-21 0</inkml:trace>
  <inkml:trace contextRef="#ctx0" brushRef="#br0" timeOffset="197969.73">13081 10647 0,'0'0'0,"0"-21"0,-21 42 31,0-21-31,-1 21 16,1 0-16,21 0 0,-21 1 0,21-1 15,-21 0-15,21 0 0,0 0 0,0 22 16,0-22-16,0 0 0,0 0 16,0 0-16,21-21 0,0 0 0,0 21 15,1-21-15,-1 0 0,0 0 0,21 0 16,-21 0-16,22-21 15,-1 0-15,-21 0 0,22 21 0,-22-21 16,21 0-16,-21-1 0,0 1 0,1 0 16,-1 0-16,-21 0 0,0 0 0,21-1 15,-21 1-15,21 0 0,-21 0 0,0 0 16,0 42 0,0 0-1,0 0-15,0 0 0,0 1 0,0-1 16,-21 21-16,0 0 0,21-20 0,0 20 15,0 21-15,-21-20 0,21-1 0,-22 22 16,22-1-16,0 1 16,-21 20-16,21-20 0,0-1 0,0 22 15,-21-22-15,0 22 0,21-21 0,-21 20 16,0 1-16,-1-22 0,1 22 0,0-21 16,0-1-16,21 1 0,-42-1 0,20 1 15,1-22-15,0 0 0,-21 1 0,21-1 16,-22-21-16,1 21 0,21-20 0,-22-1 15,1-21-15,0 0 0,21 0 0,-22 0 16,-20-21-16,20-1 0,1 1 0,0-21 16,-22 0-16,22-1 0,0 1 0,-1 0 15,1-22-15,0 1 0,-1 20 0,22-20 16,0-1-16,0 22 0,21-22 16,0 22-16,0 0 0,0-1 15,0 1-15,21 0 0,0-1 0,21 1 16,-20 0-16,20-1 0</inkml:trace>
  <inkml:trace contextRef="#ctx0" brushRef="#br0" timeOffset="199341.69">15452 10075 0,'0'0'0,"0"-21"0,0 0 0,0 0 16,0 0-16,0-22 0,0 22 0,0 0 16,-22 21-16,22-21 0,-21 0 15,0 21-15,0 0 0,-21 0 0,20 0 16,-20 21-16,21 0 0,-21 0 0,-1 22 15,1-1-15,21-21 0,-22 21 0,1 22 16,21-22-16,-21 22 0,-1-1 16,22 1-16,0-1 0,0 1 0,0-22 15,-1 22-15,1-22 0,21 0 0,-21 1 16,21-1-16,0-21 0,0 21 0,0-20 16,0-1-16,21 0 0,0-21 15,1 0-15,-1 0 0,21 0 0,-21 0 16,22 0-16,-1 0 0,0-21 0,1 21 15,-1-21-15,21-1 0,-20 1 0,-1-21 16,0 21-16,1-22 0,-1 22 0,-21-21 16,0 21-16,1 0 0,-22-22 0,0 22 15,0 0-15,0 0 16,0 0-16,-22 21 16,1 21-16,0 0 15,21 21-15,-21-21 0,0 1 0,21 20 16,0-21-16,0 21 0,-21-20 0,21 20 15,0-21-15,0 0 0,0 22 0,0-22 16,0 0-16,0 0 0,21 0 16,0-21-16,0 0 0,0 0 0,22 0 15,-22 0-15,21 0 0,-21 0 0,22 0 16,-22 0-16,21-21 0,-21 0 0,0 0 16,22 21-16,-43-21 0,21-1 0,-21 1 15,0 0-15,0 0 0,0-21 16,0 20-16,-21 1 0,0 0 15,-1 21-15,1-21 0,-21 0 0,21 21 16,-22 0-16,22 0 0,-21 0 0,21 0 16,0 0-16,-1 0 0,1 0 0,42 0 31,1 0-31,-1 0 16,21-21-16,-21 21 0,22-22 0,-1 1 15,0 21-15,-21-21 0,22 21 0,-1 0 16,0 0-16,1 0 0,-22 0 15,21 0-15,-21 0 0,22 0 0,-22 0 16,0 0-16,0 21 0,-21 0 16,21 1-16,-21-1 0,0 0 0,0 0 15,0 21-15,0-20 0,-21-1 0,0 0 16,0 0-16,21 0 0,0 0 0,-21 1 16,0-22-16,-1 21 0,22 0 0,0 0 15,-21-21-15,21-21 31,0 0-31,21 21 16,1-21-16,-22-1 0,21 1 16,0-21-16,0 21 0,0 0 0,0-22 15,1 22-15,-1 0 0,0-21 0,0 20 16,0 1-16,0 21 0,1-21 16,-1 21-16,0 0 15,-21 21-15,0 0 0,0 1 0,0-1 16,0 0-16,0 0 0,0 0 0,0 22 15,0-22-15,0 0 0,0 0 0,0 21 16,21-20-16,-21-1 0,21 0 0,-21 0 16,21 0-16,1-21 0,-1 21 15,0-21-15,0 0 16,0 0-16,0 0 0,1 0 16,-1 0-16,0-21 0,0 0 15,0 0-15,0 0 0,1 0 0,-1-22 0,0 1 16,0 0-16,0-1 0,-21 1 15,21-22-15,1 1 0,-1 21 0,-21-22 16,0 22-16,0-1 0,21 1 0,-21 0 16,0 21-16,0-22 0,0 22 0,0 0 15,0 42 1,0 21 0,0-20-16,0 20 0,0 0 15,0 1-15,-21-1 0,21 0 0,0 1 16,-21 20-16,21-21 0,-22 1 0,22-1 15,-21 0-15,21 1 0,0-22 16,0 21-16,0-21 0,0 1 0,0-1 16,0 0-16,0 0 0,0 0 15,21-21 1,1 0-16,-1 0 0,0 0 16,0 0-16,0-21 0,0 0 0,-21 0 15,22 21-15,-1-21 0,-21-22 0,21 22 16,-21 0-16</inkml:trace>
  <inkml:trace contextRef="#ctx0" brushRef="#br0" timeOffset="199529.58">16510 10520 0,'0'0'0,"-21"0"16,42 0-1,0 0 1,0 0-16,0 0 0,1 0 0,20 0 15,-21 0-15,0-21 0,22 21 0,-22 0 16,0 0-16,21-21 0,-21 21 0,1 0 16,-1-22-16,0 22 0,0-21 15</inkml:trace>
  <inkml:trace contextRef="#ctx0" brushRef="#br0" timeOffset="201009.73">17251 10710 0,'21'0'15,"0"0"-15,0 0 16,-21-21-16,21 0 16,-21 0-16,22 21 0,-22-21 0,0 0 15,21-1-15,-21-20 0,0 21 0,0 0 16,0 0-16,0-22 0,0 22 0,0 0 15,0 0-15,-21 21 0,-1 0 16,1 0-16,0 0 0,0 0 16,0 0-16,-22 0 0,22 21 0,0 0 15,-21 21-15,21-20 0,-1 20 0,1 0 16,0-21-16,0 22 0,0-1 0,21-21 16,-21 22-16,21-22 0,0 0 0,0 0 15,0 0-15,0 0 0,0 1 0,21-22 16,0 21-16,0-21 0,0 0 0,0 0 15,1 0-15,20 0 0,-21 0 0,0 0 16,0-21-16,1 21 0,-1-22 16,0 1-16,0 0 0,0 0 0,0 0 15,1-22-15,-22 22 0,0-21 0,0 0 16,21 20-16,-21-20 0,0 0 16,21 21-16,-21-1 0,0 1 0,0 0 15,0 42 1,-21 22-1,21-22-15,-21 0 0,21 21 16,0-21-16,0 1 0,0 20 0,0-21 16,0 21-16,0-20 0,0-1 15,0 0-15,0 0 0,0 0 0,0 0 16,0 1-16,21-22 0,0 21 0,0-21 16,0 0-16,0 0 0,1 0 0,-1 0 15,0 0-15,0 0 0,21 0 0,-20-21 16,-1-1-16,0 1 0,0 0 15,0 0-15,0 0 0,-21 0 0,0-22 16,22 22-16,-22 0 0,0-21 0,0 20 16,0 1-16,0 0 0,0 0 0,0 42 47,0 0-47,0 0 0,0 1 0,0-1 15,0 0-15,0 0 0,0 0 0,0 0 16,0 1-16,0-1 0,0 0 15,21 0-15,0-21 0,0 21 16,0-21-16,0 0 0,1 0 0,-1 0 16,0 0-16,0 0 0,0 0 15,0 0-15,-21-21 0,22 0 0,-1 0 16,0 0-16,-21-1 0,0 1 0,0 0 16,0-21-16,0 21 0,0-1 0,0 1 15,0 0-15,0 0 0,0 0 0,0 42 47,0 0-47,0 0 0,-21 0 16,21 1-16,-21 20 0,21-21 0,0 0 15,0 0-15,0 1 0,-22-1 0,22 0 16,0 0-16,-21 0 0,21 0 16,0 1-16,-21-22 0,21 21 15,0-42 16,0-1-31,0 1 16,21 0-16,0 0 0,-21 0 0,22 0 16,-22-1-16,21-20 0,0 21 15,0 0-15,0-22 0,0 22 0,1 0 16,-22 0-16,21 0 0,0 0 0,0 21 16,0 0-16,0 0 15,1 0-15,-22 21 16,0 0-16,0 0 0,0 0 15,0 0-15,0 1 0,0-1 0,0 0 16,-22 0-16,22 0 0,-21 0 0,21 1 16,0-1-16,0 0 0,0 0 15,0 0-15,0 0 16,21-21-16,1 0 16,-1 0-16,0 0 0,0 0 0,0 0 15,0 0-15,1-21 0,-1 0 0,0 0 16,21 21-16,-21-21 0,1 0 0,20-22 15,-21 22-15,21 0 0,-20-21 16,-1-1-16,0 22 0,0-21 0,-21-1 16,0 22-16,0 0 0,0-21 0,0 21 15,0-1-15,-21 22 16,0 0-16,0 0 16,21 22-16,-22-1 0,22 0 15,0 0-15,0 0 0,0 22 0,0-22 16,0 0-16,0 0 0,0 21 0,0-20 15,22-1-15,-1 0 0,-21 0 0,21 0 16,-21 0-16,0 1 0,21-1 0,-21 0 16,0 0-16,0 0 0,0 0 15,-21 1 1,0-22-16,0 0 0,-1 0 16,1 0-16,0 0 0,0 0 15,0 0-15,0 0 16,-1 0-1,22-22-15,0 1 16,0 0-16,0 0 0,0 0 16</inkml:trace>
  <inkml:trace contextRef="#ctx0" brushRef="#br0" timeOffset="201229.8">18013 10202 0,'0'0'0,"-21"-21"0,-1 21 15,1 0 1,21 21 15,-21-21-31,21 22 31</inkml:trace>
  <inkml:trace contextRef="#ctx0" brushRef="#br0" timeOffset="201578.57">19389 10097 0,'0'0'0,"0"-22"0,-22 22 15,1-21 1,0 21 0,0 0-16,0 21 0,0 1 0,-1-1 15,1 0-15,0 0 0,0 0 0,0 0 16,0 22-16,21-1 0,0 0 0,-22 1 15,22-1-15,-21 0 0,21 1 0,0-1 16,0 0-16,0-20 0,0 20 0,0-21 16,0 21-16,0-20 0,0-1 0,0 0 15,21 0-15,1 0 0,-1-21 16,0 0-16,0 0 16,0 0-16,0 0 0,1 0 15,-22-21-15</inkml:trace>
  <inkml:trace contextRef="#ctx0" brushRef="#br0" timeOffset="201908.41">19791 10097 0,'0'0'0,"0"-22"16,21 22-1,0 0-15,0 0 0,0 0 16,1 22-16,-1-1 0,0 0 16,0 0-16,0 0 0,0 0 0,1 1 15,-22 20-15,0 0 0,0 1 0,21-1 16,-21-21-16,0 21 0,0 1 0,0-1 16,-21 0-16,-1 1 0,1-1 0,0-21 15,0 22-15,0-22 0,0 0 16,-1 21-16,-20-21 0,21 1 0,0-1 15,0 0-15,-1-21 0,22 21 0,-21-21 16,0 21-16,0-21 31</inkml:trace>
  <inkml:trace contextRef="#ctx0" brushRef="#br0" timeOffset="203201.81">6921 11536 0,'0'0'0,"-21"0"0,0 0 0,0 0 0,0 0 16,0 0-16,42 0 47,0 0-47,0 0 0,0 0 16,22 0-16,-1 0 0,0 0 0,1 0 15,-1 21-15,21-21 0,1 0 16,-22 0-16,22 21 0,-1-21 15,22 0-15,-22 21 0,22-21 0,-21 0 16,20 22-16,1-22 0,0 0 0,-1 21 16,1-21-16,0 0 0,-1 0 0,1 21 15,21-21-15,0 0 0,-1 0 0,1 0 16,0 0-16,21 0 0,-21 0 0,21 0 16,0 0-16,0 0 0,0 0 15,0 0-15,0 0 0,0 0 16,0 0-16,-21 0 0,21 0 0,0 0 0,0-21 15,0 21-15,0 0 0,0-21 0,0 21 16,0 0-16,0-22 0,0 1 0,0 21 16,0 0-16,21-21 0,-21 21 15,21 0-15,-21-21 0,0 21 0,0 0 16,21-21-16,-21 0 0,0 21 0,21 0 16,-21 0-16,0-22 0,0 22 0,0 0 15,-21-21-15,21 21 0,0 0 16,0 0-16,0-21 0,-21 21 0,21 0 15,0 0-15,0-21 0,0 21 0,0-21 16,0 21-16,0 0 0,0 0 0,-21-21 16,21 21-16,0 0 0,-21 0 0,21-22 15,0 22-15,0 0 0,-21 0 0,21-21 16,0 21-16,-22 0 0,22 0 0,-21 0 16,21 0-16,0 0 0,-21 0 15,21 0-15,-21 0 0,0 0 0,21 0 16,-21 0-16,-1-21 0,22 21 0,-21 0 15,21 0-15,-21 0 0,0 0 0,0 0 16,21 0-16,-43 0 0,22-21 16,0 21-16,0 0 0,-21 0 0,20 0 15,-20 0-15,0 0 0,-1 0 0,-20 0 16,-1-21-16,1 21 0,-1 0 0,-20 0 16,-1 0-16,0 0 0,1 0 0,-22 0 15,0 0-15,0 0 0,0 0 0,1 0 16,-1 0 46,0-21-30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2T08:49:26.7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6054 13081 0,'0'21'32,"0"-42"77,0 0-109,21 21 16,-21-21-16,0 0 15,0-1-15,21 1 16,-21 0-16,21 0 15,-21 0-15,21 0 0,-21-1 0,0 1 16,0 0-16,21 0 0,-21 0 16,22-22-16,-22 22 0,0 0 0,0 0 15,21 0-15,-21 0 0,0-1 16,0 1-16,21 21 0,-21-21 16,0 0-1,0 0-15,-21 42 31,0 0-31,-1-21 0,22 21 16,-21 0-16,0 1 0,0-1 16,0 21-16,0 0 0,21-20 0,-22 41 15,1-21-15,0 1 0,0-1 0,0 22 16,21-22-16,-21 0 0,-1 22 16,1-22-16,0 0 0,0 1 0,0-1 15,0 0-15,-1 1 0,1-22 0,21 21 16,-21 1-16,0-22 0,0 21 15,21-21-15,0 0 0,0 1 16,-21-1-16,21-42 47,0-1-47,0 1 0,0 0 16,0 0-16,0 0 0,21 0 15,-21-1-15,21 1 0,0 0 0</inkml:trace>
  <inkml:trace contextRef="#ctx0" brushRef="#br0" timeOffset="403.77">6519 12742 0,'0'-21'0,"0"42"0,0-63 0,0 21 16,0 0-16,0 0 0,0-1 16,0 44 15,0-1-31,0 0 16,0 21-16,0-21 0,0 22 15,-21 20-15,0-20 0,0-1 16,0 21-16,-1-20 0,-20-1 0,21 22 15,0-22-15,-22 21 0,22-20 0,0-1 16,-21 22-16,21-22 0,-1 0 0,1 1 16,0-1-16,0-21 0,0 21 15,21-20-15,-21-1 0,21 0 0,0 0 16,0-42 31,0 0-47,21 0 0,-21-1 0,21 1 15,0 0-15,0 0 0</inkml:trace>
  <inkml:trace contextRef="#ctx0" brushRef="#br0" timeOffset="827.53">6985 12848 0,'0'0'15,"21"-21"-15,-21 0 16,0 42-1,0 0 1,0 0-16,0 22 0,-21-1 16,0-21-16,0 22 0,-1-1 15,1 21-15,0-20 0,0-1 16,0 0-16,0 22 0,-1-22 0,22 1 0,-21 20 16,21-21-16,0-20 0,0 20 15,0 0-15,0-21 0,0 1 16,21-1-16,1 0 0,20-21 15,-21 0-15,0 0 0,0 0 0,1 0 16,-1 0-16,21-21 0,-21 21 0,0-21 16,-21-1-16,22 1 0,-22 0 15,0 0-15,21 0 0,-21 0 0</inkml:trace>
  <inkml:trace contextRef="#ctx0" brushRef="#br0" timeOffset="1069.31">6773 13314 0,'21'-21'16,"1"21"-1,-1 0-15,0-21 16,0 21-16,0-22 16,0 22-16,1-21 0,-1 21 0,0-21 15,0 21-15,0-21 0,0 21 0,1-21 16,20 0-16,-21 21 0,0-22 0,0 22 15,1-21-15,-1 21 16,-21-21-16,21 21 16,0 0-16</inkml:trace>
  <inkml:trace contextRef="#ctx0" brushRef="#br0" timeOffset="2215.66">7683 13335 0,'0'0'0,"22"0"0,20 21 16,-21-21 15,-21-21-15,21 21-16,-21-21 0,0 0 15,0 0-15,0-1 0,21 1 16,-21 0-16,0 0 0,0 0 0,0 0 15,0-1-15,-21 1 0,0 21 16,0 0-16,0 0 16,0 0-16,-1 0 0,1 0 0,0 0 15,0 21-15,-21 1 0,20-1 0,1 0 16,0 0-16,0 21 0,0-20 0,0-1 16,-1 21-16,1-21 0,21 0 0,0 22 15,-21-22-15,21 0 0,0 0 16,0 0-16,0 1 0,0-1 15,0 0-15,21-21 0,0 0 16,1 0-16,-1 0 0,0-21 16,21 21-16,-21-21 0,1-1 15,-1 1-15,0 0 0,0 0 0,0 0 16,0 0-16,-21-22 0,0 22 0,22 0 16,-22 0-16,21 0 0,-21-1 0,0 1 15,0 0-15,0 0 16,0 0-16,0 42 31,0 0-31,-21 0 16,21 0-16,0 1 0,-22-1 0,22 0 15,-21 0-15,21 0 0,-21 0 16,21 1-16,0 20 0,0-21 0,0 0 16,0 0-16,0 1 0,0-1 0,0 0 15,21-21-15,0 21 0,1-21 0,20 0 16,-21 0-16,0 0 0,22 0 15,-1 0-15,0 0 0,1-21 0,-1 0 16,21 0-16,-20-1 0,-22 1 0,21 0 16,1 0-16,-22 0 0,0-22 0,0 22 15,-21 0-15,0-21 0,0 21 0,0-1 16,0 1-16,0-21 16,0 21-16,-21 0 0,0 21 15,0 0-15,-1 0 0,1 0 16,0 0-16,0 21 0,0 0 0,0 0 15,-22 0-15,22 0 0,0 1 16,0-1-16,0 0 0,-1 0 0,1 0 16,21 0-16,-21 1 0,21-1 0,0 0 15,0 0-15,21-21 0,0 0 16,1 0-16,-1 0 0,21 0 0,-21 0 16,0 0-16,22-21 0,-22 21 15,0-21-15,0 21 0,0-21 0,1 21 16,-22-22-16,0 1 15,21 21-15,-21 21 47,-21 1-47,21-1 0,-22 0 16,22 21-16,-21 1 0,0-1 0,0 0 16,0 22-16,21-1 0,-21-20 0,-1 20 15,1 1-15,0-1 0,0 1 0,0-1 16,0 1-16,-1 20 0,1-20 15,0 20-15,0-20 0,0-1 0,0 22 16,-1-21-16,1-1 0,0 1 16,21-1-16,-21 1 0,0-1 0,0-21 15,-1 22-15,1-22 0,0 1 0,0-1 16,0 0-16,-22 1 0,22-22 0,-21 21 16,0-21-16,-1 0 0,1 1 15,0-1-15,-1-21 0,1 0 0,-22 0 16,22 0-16,0 0 0,-1 0 0,1-21 15,0-1-15,21 1 0,-1-21 0,1 21 16,0-22-16,21 1 0,0-21 0,0 20 16,0 1-16,21-22 0,0 22 15,1-21-15,20-1 0,-21-21 0,21 22 16,1-22-16,-1 22 0</inkml:trace>
  <inkml:trace contextRef="#ctx0" brushRef="#br0" timeOffset="2731.74">8488 12996 0,'0'0'0,"0"-42"15,0 63 16,0 0-31,0 1 0,0-1 16,0 0-16,0 0 0,0 0 16,-21 22-16,21-22 0,0 0 0,-22 0 15,22 0-15,0 0 0,0 1 0,0-1 16,0 0-16,-21-21 0,21 21 16,-21-21-1,21-21 1,0 0-1,0 0-15,0-1 0,0 1 16,0 0-16,0 0 0,21 0 0,0 0 16,1-1-16,-1 1 15,0 0-15,0 0 0,21 0 0,-20 21 16,20-21-16,-21 21 0,21 0 0,-20 0 16,-1 0-16,0 0 0,21 0 0,-21 0 15,1 21-15,-22 0 0,0 0 16,0 21-16,0-20 0,0-1 0,0 0 15,0 0-15,0 0 0,-22 0 0,22 1 16,-21-1-16,21 0 0,-21 0 0,21 0 16,-21 0-1,42-21 17,0-21-32,0 21 0</inkml:trace>
  <inkml:trace contextRef="#ctx0" brushRef="#br0" timeOffset="3223.46">9440 12996 0,'0'-42'15,"0"21"-15,-21 21 0,0 0 0,0 0 0,0 0 16,-1 0-16,1 0 0,0 0 0,0 21 15,0 0-15,0 0 16,-1 1-16,1-1 0,0 0 0,0 0 16,0 21-16,21-20 0,0 20 0,0-21 15,-21 0-15,21 0 0,0 1 0,0-1 16,0 0-16,0 0 0,21 0 16,0-21-16,0 0 15,0 0-15,0 0 0,1 0 0,-1 0 16,0 0-16,0 0 0,0-21 0,0 0 15,1 0-15,-1 0 0,0 21 0,-21-43 16,0 22-16,21 0 0,-21 0 16,21 0-16,-21-1 0,0 1 0,0 0 15,0 0-15,0 42 32,0 0-17,0 0-15,0 1 0,0-1 16,0 0-16,-21 0 0,21 21 0,0-20 15,0-1-15,0 0 0,0 0 0,0 0 16,0 0-16,21 1 16,0-22-16,1 0 15,-1 0-15,0 0 16,0 0-16,0-22 0,0 1 0,1 21 0,-1-21 16</inkml:trace>
  <inkml:trace contextRef="#ctx0" brushRef="#br0" timeOffset="3887.08">9779 13039 0,'0'0'0,"-21"0"15,0 21 1,21 0-16,0 0 0,-22 0 16,22 1-16,0-1 0,-21 0 0,21 0 15,0 0-15,0 0 0,0 1 16,0-1-16,0 0 15,0 0-15,0 0 0,0 0 16,-21-21 0,21-21-1,0 0 1,0 0-16,0 0 0,0 0 16,0-1-16,0 1 0,0 0 0,0 0 15,21-21-15,-21 20 0,21 1 0,1 0 16,-1 0-16,0 0 0,0 0 0,0 21 15,0-22-15,1 1 0,-1 21 0,0 0 16,0 0-16,0 0 16,0 0-16,1 0 0,-1 21 0,0 1 15,-21-1-15,21 0 0,-21 0 0,0 0 16,0 0-16,0 1 0,0-1 0,0 0 16,0 0-16,-21 0 0,21 0 15,-21-21-15,21 22 0,-21-22 0,21-22 47,0 1-47,0 0 16,21 0-16,0 0 0,0-22 15,0 22-15,0 0 0,1 0 0,-1-21 16,0 20-16,21 1 0,-21 0 16,1 21-16,20-21 0,-21 21 0,0 0 15,22 0-15,-22 0 0,0 21 0,-21 0 16,21 0-16,-21 1 0,0-1 15,21 0-15,-21 0 0,0 0 0,0 0 16,0 1-16,0-1 0,0 0 0,-21 0 16,21 0-16,-21 0 0,21 1 0,-21-22 15,21 21-15,0 0 16,-21-21-16,21-21 31,21 0-15,0-1-16</inkml:trace>
  <inkml:trace contextRef="#ctx0" brushRef="#br0" timeOffset="4259.43">10689 13145 0,'21'0'31,"0"0"-31,1 0 0,-1 0 15,0-22-15,0 22 0,0 0 16,22-21-16,-22 0 0,0 21 0,21-21 16,-21 0-16,1 0 0,-1 21 15,0-22-15,0 1 0,-21 0 0,0 0 16,0 0 0,-21 21-16,0 0 0,0 0 15,-1 0-15,-20 0 0,21 21 0,0-21 16,-22 21-16,22 0 0,0 0 0,0 1 15,0-1-15,0 21 0,-1-21 0,22 0 16,0 1-16,0-1 0,0 0 0,0 0 16,0 0-16,0 0 15,22 1-15,-1-22 0,0 0 16,0 21-16,0-21 0,0 0 0,1 0 0,-1 0 16,0 0-16,0 0 0,0 0 0,22 0 15,-22-21-15,0 21 0,0-22 16,21 1-16,-20 21 0</inkml:trace>
  <inkml:trace contextRef="#ctx0" brushRef="#br0" timeOffset="4943.04">11684 12383 0,'0'0'16,"0"-22"-16,0 1 15,21 21-15,0 0 0,0 0 0,22-21 16,-22 21-16,21 0 0,-21 0 0,22-21 16,-1 21-16,0-21 0,1 21 15,-1 0-15,-21 0 0,22 0 0,-22 0 16,0 0-16,0-21 0,0 21 15,-63 0 1,21 0-16,0 0 16,-22 0-16,22 0 0,-21 0 15,-1 0-15,1 0 0,21 0 0,-21 0 16,20 0-16,1 0 0,0 21 0,0-21 16,0 0-16,0 0 0,-1 21 0,1-21 15,21 21-15,-21-21 0,0 21 16,21 0-16,-21 1 15,21-1-15,-21 0 0,21 0 0,-22 0 16,22 22-16,0-22 0,0 0 0,-21 21 16,0 1-16,21-1 0,-21 0 0,21 1 15,0 20-15,-21-21 0,0 22 0,-1-22 16,22 22-16,0-22 16,-21 0-16,0 1 0,21 20 0,-21-20 15,21-1-15,0 0 0,0 1 0,-21-1 16,21 0-16,0 1 0,0-1 0,0 0 15,0-21-15,21 22 0,0-1 0,0-21 16,0 22-16,1-22 0,-1 0 0,0 21 16,21-21-16,-21 1 0,22-1 15,-1-21-15,-21 21 0,22 0 0,-1-21 16,0 21-16,-21-21 0,22 0 0,-1 0 16,-21 0-16,22 0 0,-22 0 0,0 0 15,21 0-15,-21 0 0,1 0 0,-1 0 16,0 0-16,0 0 0,0 0 15,-21-21-15,21 21 0,1 0 0,-1-21 16,0 21 0,-21-21-16,21 0 0</inkml:trace>
  <inkml:trace contextRef="#ctx0" brushRef="#br0" timeOffset="9915.53">12721 12806 0,'0'0'0,"0"-21"0,0 0 16,0-1-16,0 1 15,0 0-15,0 0 0,0 0 0,0 0 16,0-1-16,0 1 0,0 0 15,0 0-15,0 0 0,-21 21 16,0-21 0,0 21-16,-1 0 0,1 0 0,0 21 15,0 0-15,0 0 0,-22 0 0,22 22 16,-21-1-16,21 0 0,0 1 0,-22 20 16,22 1-16,-21-22 0,21 21 0,-1 1 15,1-22-15,0 22 0,0-22 16,21 0-16,0 1 0,0-1 0,0-21 15,0 22-15,0-22 0,21 21 16,0-21-16,0 0 0,22-21 0,-22 22 16,21-22-16,-21 0 0,22 0 0,-1 0 15,0-22-15,1 1 0,-1 0 16,0 0-16,1 0 0,-1 0 0,-21-1 16,22 1-16,-1-21 0,-21 21 0,0-22 15,0 22-15,1-21 0,-1 21 0,-21 0 16,0-1-16,0 1 0,0 0 0,0 0 15,0 42 1,0 0 0,-21 0-16,21 1 0,-22-1 0,1 21 15,21-21-15,0 0 0,-21 1 16,21 20-16,0-21 0,0 0 0,0 0 16,0 1-16,0-1 0,21 0 15,0-21-15,1 0 0,-1 0 16,0 0-16,0 0 0,21 0 0,-20 0 15,-1 0-15,21-21 0,-21 0 0,0 21 16,1-22-16,-22 1 0,0 0 0,0 0 16,0 0-16,0 0 0,0-1 0,-22 1 15,1-21-15,0 21 0,0 0 16,0 21-16,0-22 0,-1 1 16,1 21-16,0 0 0,0-21 0,21 0 31,42 21-16,-21-21-15,22 21 0,-22 0 16,21-21-16,1 21 0,-1 0 0,0 0 16,1-22-16,-1 22 0,0 0 0,1 0 15,-22 0-15,21 22 0,-21-22 0,0 21 16,1 0-16,-22 0 0,0 0 0,0 0 16,0 1-16,0-1 0,0 0 15,0 0-15,0 0 0,0 0 16,0 1-16,0-1 0,-22 0 0,1 0 15,21 0 1,0-42 15,0 0-31,0 0 0,0 0 16,21-1-16,1 1 0,-22 0 0,21-21 16,0 21-16,0-22 0,0 22 0,0 0 15,-21 0-15,22 0 0,-1-1 0,0 1 16,0 21-16,0 0 15,-21 21-15,0 1 16,0-1-16,21 0 0,-21 0 0,0 21 16,0-20-16,0-1 0,0 0 15,0 0-15,0 21 0,22-20 0,-22-1 16,21 0-16,0 0 0,-21 0 16,21-21-16,0 0 0,0 21 15,1-21-15,-1 0 0,0 0 0,0 0 16,0 0-16,0 0 0,1-21 0,-1 0 15,0 0-15,0 0 0,0 0 0,0-1 16,1-20-16,-1 0 0,0-1 0,-21 1 16,21 0-16,0-22 0,0 22 0,1-22 15,-1 1-15,0 21 0,0-22 16,0 22-16,-21-1 0,21 1 0,-21 21 16,22-21-16,-22 20 15,0 44 1,0 20-16,-22-21 15,1 21-15,21 1 0,-21 20 16,21 1-16,0-22 0,-21 22 0,0-22 16,21 21-16,-21-20 0,21-1 0,0 0 15,0 1-15,0-1 0,0-21 0,0 22 16,0-22-16,0 0 0,0 0 0,21 0 16,0-21-16,0 0 15,0 0-15,0 0 0,22 0 0,-22 0 16,0-21-16,0 21 0,22-21 15,-22 0-15,0 0 0,0-22 0,0 22 16,-21 0-16,0-21 0</inkml:trace>
  <inkml:trace contextRef="#ctx0" brushRef="#br0" timeOffset="10095.42">14224 12954 0,'0'0'0,"-21"21"0,42-21 31,0 0-31,0 0 16,0-21-16,22 21 16,-22-21-16,21 21 0,-21-21 0,22 21 15,-1 0-15,-21-21 0,22 21 0,-1-22 16,-21 22-16,21 0 0,-20-21 0,20 21 16</inkml:trace>
  <inkml:trace contextRef="#ctx0" brushRef="#br0" timeOffset="11247.11">15028 13187 0,'0'0'0,"21"0"32,1 0-17,-22-21-15,21 21 0,0-21 0,-21-1 16,21 1-16,0 0 0,-21 0 0,21 0 15,-21 0-15,0-22 0,0 22 0,0 0 16,0-21-16,0 20 0,-21 1 16,0 0-16,0 21 0,-21 0 0,20-21 15,1 21-15,0 0 0,-21 0 0,21 21 16,-22 0-16,22 0 0,0 1 0,-43 62 16,43-41-16,0-1 15,21-21-15,-21 21 0,21-20 16,0-1-16,0 21 0,0-21 15,0 0-15,0 1 0,21-1 16,0 0-16,0-21 0,1 0 0,-1 0 16,21 0-16,-21 0 0,0 0 0,1 0 15,-1 0-15,0-21 0,0 0 0,0 21 16,0-22-16,1 1 0,-1 0 0,-21-21 16,0 21-16,21-22 0,0 22 15,-21-21-15,0 21 0,0-22 0,0 22 16,0 0-16,0 0 0,0 42 31,0 0-15,0 0-16,0 0 0,-21 1 0,21 20 15,0-21-15,-21 0 0,21 0 16,0 22-16,0-22 0,0 0 0,0 0 16,0 0-16,21-21 0,0 22 0,0-22 15,-21 21-15,21-21 0,1 0 0,-1 0 16,0 0-16,0 0 0,0 0 0,22 0 15,-22-21-15,0 21 0,0-22 0,0 1 16,0 0-16,-21 0 0,22 0 16,-22 0-16,21-22 0,-21 22 0,0-21 15,0 21-15,21-1 0,-21 1 0,0 0 16,0 0-16,21 21 16,-21 21-1,0 0-15,0 0 0,0 1 0,0-1 16,0 0-16,0 0 0,0 21 15,0-20-15,0-1 0,0 0 0,0 0 16,0 0-16,21 0 0,0 1 16,1-22-16,-1 21 0,0-21 15,0 0-15,0 0 0,0 0 16,-21-21-16,22 21 0,-22-22 16,21 1-16,-21 0 15,0-21-15,21 21 0,-21-1 16,21 1-16,-21 0 0,0 0 0,0 0 15,21 0-15,-21-1 0,21 22 16,-21 22 0,0-1-16,0 0 15,0 0-15,0 0 0,0 0 16,0 1-16,0-1 0,-21-21 0,21 21 16,0 0-16,-21 0 0,21 0 15,0-42 16,0 0-15,0 0 0,21 0-16,0 0 0,-21-1 0,22 1 15,-1-21-15,0 21 0,0-22 0,21 22 16,-20 0-16,20-21 0,-21 42 0,21-21 16,-20-1-16,20 22 0,-21 0 0,0 0 15,0 0-15,1 22 0,-1-1 0,-21 0 16,21 0-16,-21 21 0,0-20 15,0-1-15,0 21 0,0-21 0,0 0 16,-21 22-16,0-22 0,21 0 0,-22 0 16,22 0-16,0 1 0,0-1 15,22-21 1,-1 0-16,0 0 16,21 0-16,-21 0 0,22-21 15,-1 21-15,-21-22 0</inkml:trace>
  <inkml:trace contextRef="#ctx0" brushRef="#br0" timeOffset="11484.98">16764 13166 0,'0'0'0,"21"21"15,0-21-15,-21 21 16,21-21-16,1 21 0,-22 0 16,21-21-16,-21 22 0,0-1 15,-21-21 17,-1 0-32</inkml:trace>
  <inkml:trace contextRef="#ctx0" brushRef="#br0" timeOffset="12319">15642 12425 0,'0'21'16,"0"0"-16,-21-21 0,21 21 16,-21-21-16,21 22 0,0-1 0,0 0 15,21-21 16,0 0-31,0 0 16,0 0-16,1 0 16,-22-21-16,21 21 0,-21-21 0,0-1 15,0 1-15,0 0 16,-21 0 0,-1 21-16,1 0 0,0 0 15,0 0-15,0 21 16,0 0-16,-1 0 15,22 1-15,0-1 16,0 0 0</inkml:trace>
  <inkml:trace contextRef="#ctx0" brushRef="#br0" timeOffset="13023.48">16722 12785 0,'21'-21'16,"0"21"-16,0 0 15,-21-22-15,21 22 0,0 0 16,-21-21-16,0 0 16,-21 21-1,0 0 1,0 0-16,0 0 0,0 21 0,-1-21 16,-20 21-16,21-21 15,0 22-15,0-1 0,-1 0 0,1 0 16,0-21-16,21 21 0,0 0 0,0 1 15,0-1-15,0 0 0,0 0 16,0 0-16,21-21 16,0 21-16,1-21 0,20 22 0,-21-22 15,0 21-15,0-21 0,1 0 16,-1 21-16,0 0 0,0-21 16,-21 21-16,21-21 0,-21 21 0,0 1 15,0-1-15,0 0 16,-21-21-16,0 21 15,0-21-15,0 0 0,-1 21 16,1-21-16,0 0 0,0 21 16,0-21-16,0 0 0,-1 0 15,1 0-15,0 0 32,0 0-32,21-21 31,0 0-31,0 0 15</inkml:trace>
  <inkml:trace contextRef="#ctx0" brushRef="#br0" timeOffset="13659.46">17970 11917 0,'0'0'0,"22"0"0,-1-21 0,0 0 15,21 21-15,-21-22 0,1 22 16,-22-21-16,21 21 0,0-21 0,-21 0 16,21 21-16,-21-21 15,-21 21 1,0 0-16,0 0 0,-1 0 16,-20 21-16,21 0 0,-21 21 0,-1 1 15,22-1-15,-21 22 0,-1-22 0,1 21 16,0 22-16,-1-21 0,1-1 0,21 22 15,-21-22-15,20 22 0,-20-22 16,21 22-16,0 0 0,0-1 0,21-20 16,0 21-16,0-22 0,0 1 15,0-1-15,0 1 0,21-22 0,21 0 16,-21 22-16,0-43 0,22 21 0,-1-21 16,0 22-16,-20-22 0,20-21 0,0 0 15,1 0-15,-1 0 0,0 0 0,-21 0 16,22 0-16,-22-21 0,21 0 0,-21-1 15,1-20-15,20 21 0,-21 0 0,0-22 16</inkml:trace>
  <inkml:trace contextRef="#ctx0" brushRef="#br0" timeOffset="14443.53">18944 12467 0,'0'0'0,"0"-21"0,-21-21 16,0 21-16,0 21 16,-1 0-16,-20 0 0,21 0 0,0 0 15,-22 0-15,22 21 0,-21 0 0,21 0 16,-22 0-16,22 0 0,0 1 0,0-1 16,0 0-16,21 0 0,0 0 0,0 22 15,0-22-15,0 0 0,0 0 16,0 0-16,21-21 0,0 21 15,0-21-15,0 0 0,1 0 16,-1 0-16,0 0 0,21 0 0,-21-21 16,1 21-16,-1-21 0,0 0 0,0 21 15,0-21-15,0 0 0,-21-22 0,0 22 16,22 0-16,-22 0 0,0 0 0,21-1 16,-21 1-16,0 0 0,0 0 15,0 42 16,0 0-31,0 0 0,-21 1 16,21-1-16,0 0 0,0 0 0,0 0 16,0 0-16,0 1 0,0-1 15,0 0-15,21-21 0,0 21 0,0-21 16,-21 21-16,21-21 0,0 0 0,22 0 16,-22 0-16,0 0 0,21 0 0,-20 0 15,20-21-15,-21 0 0,0 21 16,0-21-16,1 0 0,-1-1 0,-21 1 15,21 0-15,-21-21 0,0 21 0,0-22 16,0 1-16,0 0 0,0-1 0,-21 1 16,0 0-16,-1-1 0,1 22 0,0-21 15,0-1-15,-21 22 0,20 0 0,-20 21 16,0-21-16,-1 21 0,1 0 0,0 0 16,-1 21-16,1 0 15,-21 0-15,20 1 0,-20 20 0,-1 0 16,22 1-16,-22-1 0,22 21 0,-21-20 15,20 20-15,1-20 0,21 20 0,-22 1 16,22-1-16,0 1 0,0-1 0,21 1 16,0-22-16,0 21 0,0-20 0,21-1 15,0 0-15,0-20 0,1 20 16,20-21-16,0 0 0,22 0 0,-22 1 16,22-22-16,-1 0 0,-21 0 0,22 0 15,-1 0-15,1 0 0,-22 0 0,22-22 16,-22 22-16,22-21 0,-22 0 0,0 21 15,1-21-15,-1 21 0,-21-21 16,21 0-16,-20 21 0,-1-22 0,0 22 16,-21-21-16,21 0 0,0 21 0,-21-21 15,0 0-15</inkml:trace>
  <inkml:trace contextRef="#ctx0" brushRef="#br0" timeOffset="16039.39">19981 12256 0,'0'-22'0,"0"1"15,21 0 1,-21 0-16,0 0 0,0 0 31,0 42-15,0 0-16,0 21 15,0-21-15,0 1 0,-21 20 0,21 0 16,-21-21-16,21 22 0,0-1 16,0-21-16,-21 22 0,21-22 0,-21 21 15,21-21-15,0 22 0,0-22 0,-21 0 16,21 21-16,0-21 0,-22 1 0,22-1 16,0 0-16,0-42 46,0 0-46,0-1 0,0 1 16,0 0-16,22 0 0,-22-21 0,21 20 16,-21-20-16,0 21 0,0-21 0,21-1 15,0 22-15,-21-21 0,0-1 0,21 1 16,0 0-16,-21-1 0,22 22 0,-22 0 16,21-21-16,0 42 0,-21-21 0,0-1 15,21 22-15,0 0 16,0 0-16,-21 22 0,22-1 0,-22 21 15,0 0-15,21-20 0,-21 20 16,21 0-16,-21 1 0,0-1 0,21 0 16,-21 1-16,0-1 0,0-21 0,0 21 15,0-20-15,0 20 0,0-21 0,0 0 16,0 0-16,0 1 0,0-1 16,0 0-16,0 0 15,0-42 1,0 0-1,0 0-15,0-1 0,0 1 0,0 0 16,0 0-16</inkml:trace>
  <inkml:trace contextRef="#ctx0" brushRef="#br0" timeOffset="16227.28">19918 12552 0,'0'0'0,"21"0"16,0 0-16,0 0 15,0 0-15,1 0 0,-1 0 16,21 0-16,0 0 0,1 0 0,-22-21 16,21 21-16,1-21 0,-1 21 0,0-22 15,-21 22-15,22 0 0,-22-21 0,0 21 16,0 0-16,-21-21 0,21 21 16,-21-21-16</inkml:trace>
  <inkml:trace contextRef="#ctx0" brushRef="#br0" timeOffset="16531.09">20849 12256 0,'0'0'0,"0"-22"16,0 1-16,-21 21 16,0 0-1,0 0-15,21 21 16,0 1-16,-22-1 15,22 0-15,0 0 0,0 21 0,0-20 16,-21 20-16,21-21 0,0 21 0,0-20 16,0 20-16,0-21 0,0 21 0,0-20 15,0-1-15,-21 21 0,21-21 16,0 0-16,-21 1 0,21-1 0,0 0 16,0 0-16,-21-21 0,21-21 31,0 0-31,0 0 15,0-1-15,0-20 0,21 21 0</inkml:trace>
  <inkml:trace contextRef="#ctx0" brushRef="#br0" timeOffset="16790.95">20722 12383 0,'0'0'0,"0"-22"0,21-62 16,-21 63-16,0-1 16,21 1-16,1 21 15,-1 21 1,0 1-16,0-1 0,-21 0 15,21 0-15,22 0 0,-22 0 0,0 22 16,0-22-16,0 21 0,0-21 0,1 22 16,-1-22-16,0 0 0,0 0 0,0 22 15,0-22-15,-21 0 0,22 0 0,-1 0 16,0 0-16,-21 1 16,0-44 15,0 1-16,0-21-15,0 21 0,0 0 16,0-22-16,0 22 0</inkml:trace>
  <inkml:trace contextRef="#ctx0" brushRef="#br0" timeOffset="17099.96">21272 12171 0,'0'0'0,"0"-21"0,0-22 15,0 22-15,0 0 0,0 42 47,0 0-47,-21 1 0,21-1 0,-21 21 16,0 0-16,21 1 0,-21-1 0,21-21 15,-21 22-15,-1-1 0,22 0 0,0 1 16,-21-1-16,0 0 0,21-21 16,-21 22-16,21-22 0,0 0 0,0 21 15,0-20-15,0-1 0,0 0 16,0 0-16,0-42 62,21 21-46,-21-21-16,0 0 0,21-1 16,0 1-16</inkml:trace>
  <inkml:trace contextRef="#ctx0" brushRef="#br0" timeOffset="18548.13">22013 12573 0,'0'21'31,"0"0"-15,0 1-16,0-1 15,0 0-15,0 0 16,0 0-16,-21-21 16,21 21-16,-21-21 0,0 0 31,0 0-31,21-21 15,0 0-15,-22 21 16,22-21-16,0 0 0,0 0 16,0-1-16,0 1 0,0 0 15,22 21 1,-1 0-16,0 0 16,0 0-16,-21 21 15,0 0-15,0 1 16,0-1-16,0 0 15,0 0-15,0 0 0,0 0 16,-21-21-16,21 22 0,-21-22 16,0 0-16,21 21 0,-22-21 0,1 0 15,0-21 1,21-1-16,0 1 16,0 0-16,0 0 15,0 0-15,0 0 0,0-1 16,21 1-16,0 21 31,1 0-31,-1 0 16,-21 21-16,21 1 0,0-1 15,-21 0-15,21 0 16,-21 0-16,0 0 0,0 22 0,0-22 16,0 0-16,0 21 0,0-20 0,-21 20 15,0-21-15,-21 21 0,-1 1 0,1-22 16,0 21-16,-1-21 0,-20 22 0,20-22 15,1 0-15,0 0 0,-1 0 0,22 1 16,-21-1-16,21-21 0,0 0 16</inkml:trace>
  <inkml:trace contextRef="#ctx0" brushRef="#br0" timeOffset="19223.29">22437 11790 0,'0'-21'0,"0"42"31,-22 0-15,22 0-16,-21-21 0,21 21 15,0 1-15,0-1 16,21-21-1,1 0 1,-1 0-16,-21-21 0,21 21 16,0-22-16,-21 1 15,0 0-15,0 0 0,0 0 16,0 0-16,-21 21 16,0 0-16,0 0 0,-1 0 15,1 21-15,0 0 0,0 0 16,21 0-16,0 0 0,0 1 15,-21-1-15,21 0 0,0 0 16,21-21 0,0 0-1,0-21-15,0 0 16,-21 0-16,22-1 0,-22 1 16,0 0-16,0 0 15,-22 21 1,1 21-1,0 0-15,21 0 0,-21 1 0,0 20 16,21-21-16,-21 21 0,21-20 0,-22 20 16,22 0-16,0-21 0,0 22 15,0-22-15,0 0 0,0 0 0,0 0 16,0 1-16,0-1 0,22-21 16,-1 0-16</inkml:trace>
  <inkml:trace contextRef="#ctx0" brushRef="#br0" timeOffset="19767.5">23114 12150 0,'-21'21'31,"0"0"-31,-1 21 15,22-20-15,-21-1 0,0 21 16,21-21-16,-21 22 0,0-22 0,21 21 16,-21-21-16,-1 22 0,22-22 0,0 21 15,-21-21-15,0 0 0,21 1 0,-21-1 16,21 0-16,0 0 0,0 0 16,0 0-16,-21-21 0,21-21 31,0 0-16,0 0-15,21 0 0,0 0 0,-21-22 16,0 22-16,21-21 0,0 21 16,-21-22-16,22 1 0,-1 0 0,0-1 15,0-20-15,0 20 0,0 22 16,1-21-16,-1 21 0,0 0 0,0-1 16,-21 1-16,21 21 0,0 0 15,-21 21 1,22 1-16,-22-1 0,0 21 15,0-21-15,0 22 0,0-22 0,0 21 16,0 0-16,0 1 0,0-22 0,0 21 16,0-21-16,0 22 0,0-22 0,0 0 15,0 0-15,0 0 0,0 22 0,0-22 16,0 0-16,0 0 16,0 0-1,0-42 1,-22 0-1</inkml:trace>
  <inkml:trace contextRef="#ctx0" brushRef="#br0" timeOffset="19959.56">22818 12552 0,'0'0'0,"21"0"31,0 0-31,0 0 0,0-21 0,22 21 15,-22 0-15,21 0 0,0 0 16,1-21-16,-22 21 0,21 0 16,-21 0-16,22 0 0,-22-22 0,0 22 15,0-21-15,0 21 0,1-21 0,-1 0 16</inkml:trace>
  <inkml:trace contextRef="#ctx0" brushRef="#br0" timeOffset="20223.79">23728 12171 0,'0'0'0,"0"-21"15,0 0-15,0-1 16,21 22-16,0 22 16,-21-1-16,0 0 0,21 0 15,0 0-15,-21 22 0,22-22 0,-1 21 16,-21 0-16,0 1 0,21-22 0,-21 21 15,21 1-15,-21-22 0,0 0 16,0 21-16,0-21 0,0 1 0,0-1 16,0 0-16,0 0 0,21-21 15,0 0-15,1 0 16,-22-21-16,21 21 16</inkml:trace>
  <inkml:trace contextRef="#ctx0" brushRef="#br0" timeOffset="20491.04">24320 12086 0,'0'0'0,"0"-21"0,0-21 15,-21 42 1,0 21 0,0-21-16,21 21 0,-21 21 0,0-20 15,21 20-15,-22-21 0,22 21 0,0 1 16,-21-1-16,0 0 0,21 1 15,-21-1-15,21-21 0,0 22 16,-21-22-16,0 21 0,-1-21 0,22 0 16,0 1-16,-21-1 0,0 0 0,21 0 15,-21 0-15,21 0 16,0-42 0,21 0-16,0 21 15,0-21-15</inkml:trace>
  <inkml:trace contextRef="#ctx0" brushRef="#br0" timeOffset="21015.74">24892 11790 0,'0'21'15,"-21"-21"-15,21 21 0,-21-21 16,-1 0-16,1 0 0,0 0 16,0 0-1,21-21 1,0 0 0,21 0-1,-21 0-15,21 21 0,0 0 0,1-22 16,-1 22-16,0 0 0,0 0 15,0 0-15,-21 22 16,0-1-16,0 0 16,0 0-16,0 0 0,-21 0 15,0 1-15,0-1 16,0-21-16,-1 21 0,1-21 16,0 0-16,21-21 31,0 0-31,0-1 0,0 1 15,21 0-15,0 0 16,1 21-16,-1-21 0,-21 0 0,21 21 16,0 0-16,-21 21 31,0 0-31,0 0 0,0 0 16,0 22-16,0-22 0,0 21 0,-21-21 15,0 0-15,0 22 0,-1-22 0,22 0 16,-21 0-16,0 0 0,0 1 0</inkml:trace>
  <inkml:trace contextRef="#ctx0" brushRef="#br0" timeOffset="22822.96">25358 12488 0,'-191'508'63,"-21"-402"15,191-106-78,21 21 15,0-42 32</inkml:trace>
  <inkml:trace contextRef="#ctx0" brushRef="#br0" timeOffset="25583.23">25146 11472 0,'-21'0'16,"21"-21"0,-21 21-16,21-21 46,21 21 17,0 0-63,0 21 16,0 0-1,0 1-15,1-22 16,-22 21-16,21-21 0,0 21 0,0-21 15,-21 21-15,21-21 0,0 21 0,1-21 16,-1 21-16,0 1 0,0-1 0,0 0 16,-21 0-16,21 0 0,1 0 0,-22 1 15,0-1-15,0 21 0,21-21 16,-21 0-16,0 1 0,0-1 0,0 21 16,0-21-16,0 0 0,0 22 15,0-22-15,0 0 0,0 0 0,0 0 16,0 1-16,0 20 0,0-21 0,0 0 15,0 0-15,0 1 0,0-1 0,0 0 16,0 0-16,21 0 0,-21 0 0,0 1 16,0-1-16,0 0 0,0 0 0,0 0 15,0 0-15,0 1 0,0-1 16,0 0-16,0 0 0,0 0 16,0 0-16,0 1 15,0-1-15,-21 0 0,0 0 16,-1 0-16,1 0 0,0 1 15,21-1-15,-21-21 0,0 21 0,0 0 16,21 0-16,-22-21 0,1 21 0,21 1 16,-21-1-16,0 0 0,21 0 15,-21-21-15,0 21 0,-1 0 16,1 1 0,0-22-16,0 21 15,0-21 1,0 0-1,21-21 17,0-1-17,0 1-15,0 0 0,0 0 16,0 0-16</inkml:trace>
  <inkml:trace contextRef="#ctx0" brushRef="#br0" timeOffset="26587.59">25612 10986 0,'0'0'0,"-43"0"16,22 0-16,21-22 31,21 22-15,0 0-16,1 0 0,-1 0 0,21-21 15,-21 21-15,22 0 0,-1 0 16,0 0-16,1 0 0,-1 0 0,0 0 15,1-21-15,-1 21 0,0 0 0,1 0 16,-22 0-16,21 0 0,-21 0 0,0 0 16,1 0-1,-22 21 1,0 0 0,0 1-16,21-1 0,-21 0 15,0 0-15,0 0 0,21 0 16,-21 1-16,21-1 0,-21 0 0,21 21 15,-21-21-15,0 22 0,0-1 0,21 0 16,-21 1-16,0-1 0,22 0 0,-22 22 16,0-22-16,0 1 0,0 20 15,0-21-15,0 22 0,0-22 0,0 22 16,0-22-16,0 22 0,0-22 0,0 21 16,0-20-16,0-1 0,-22 22 15,22-22-15,0 0 0,0 1 0,0-1 16,0 0-16,0 1 0,0-1 0,0 0 15,0 1-15,0-1 0,0 0 0,0 1 16,0-1-16,0 0 0,0-21 0,0 22 16,0-22-16,0 21 0,0-21 0,0 22 15,0-22-15,0 0 0,0 0 16,0 0-16,0 1 0,0-1 0,0 0 16,0 0-16,0 0 0,-21 0 15,0-21-15,21 22 16,-21-22-16,0 0 0,0 21 0,-1-21 15,1 21-15,-21-21 0,21 0 16,-22 0-16,1 21 0,0-21 0,-1 0 16,1 0-16,-21 0 0,20 21 0,-20-21 15,20 0-15,-20 0 0,21 0 0,-1 21 16,1-21-16,0 0 0,20 0 0,-20 0 16,21 0-16,0 0 0,0 0 0,-1 0 15,1 0-15,21 22 0,-21-22 16,0 0-1,21 21 1,0-42 31</inkml:trace>
  <inkml:trace contextRef="#ctx0" brushRef="#br0" timeOffset="31499.81">5186 15558 0,'0'-22'0,"0"1"16,0 0-16,0 0 15,21 0-15,-21 0 0,0-1 0,21 1 16,-21 0-16,0 0 0,0 0 16,0 0-16,21-1 0,-21 1 15,0 0-15,0 0 0,0 0 16,0 0-16,21 21 15,-21 21 1,0 0 0,0 21-16,-21-21 0,21 22 0,-21-1 15,0 22-15,0-22 0,0 0 0,-1 22 16,-20-1-16,21-20 0,0 20 16,-22 1-16,22-1 0,-21 1 0,21-22 15,-22 21-15,1-20 0,21 20 0,-21-20 16,20-22-16,1 21 15,0-21-15,0 22 0,0-22 0,0 0 16,21 0-16,-22-21 0,1 21 16,21-42 15,0 0-15,21 0-16,-21 0 0,22-1 0,-1-20 15,0 21-15,0-21 0</inkml:trace>
  <inkml:trace contextRef="#ctx0" brushRef="#br0" timeOffset="31871.09">5546 15240 0,'0'0'0,"21"0"16,-21 21 0,0 0-1,0 22-15,-21-1 0,-22 0 0,22 1 16,0-1-16,-21 22 0,20-22 0,-20 21 16,21 1-16,-21-1 0,-1 1 15,22-1-15,-21 1 0,-1-1 16,22 1-16,-21-1 0,21 1 0,0-22 15,-22 1-15,22-1 0,0 0 0,0-21 16,0 1-16,-1 20 0,22-21 16,0 0-16,-21-21 0,21 21 15,0-42 17,0 0-17,21 0-15,1 0 0</inkml:trace>
  <inkml:trace contextRef="#ctx0" brushRef="#br0" timeOffset="32551.2">6117 15642 0,'0'0'0,"21"-21"16,0 0-16,22-43 16,-22 43-16,0 21 0,-21-21 0,0 0 15,21 21-15,-21 21 32,-21-21-32,21 21 15,-21 22-15,0-22 0,21 21 0,-21 0 16,-1 1-16,1-1 0,0 22 15,0-1-15,0 1 0,0-1 16,-1-21-16,1 22 0,0-1 0,0-20 16,0 20-16,21-42 0,0 22 0,0-1 15,0-21-15,0 0 0,0 1 16,0-1-16,0 0 0,21-21 16,0 0-16,0 0 15,0 0-15,1-21 0,-1 21 0,0-21 16,0-1-16,0 1 0,0 0 15,1 0-15,-1 0 0,-21 0 0,0-22 16,21 22-16,-21 0 0,21 0 16,-21-22-16</inkml:trace>
  <inkml:trace contextRef="#ctx0" brushRef="#br0" timeOffset="32759.08">5884 16023 0,'0'0'0,"-21"0"15,42 0 1,0 0 0,1 0-16,-1 0 0,21 0 15,0 0-15,-20 0 0,20 0 0,0-21 16,1 21-16,-22 0 0,21-21 16,-21 21-16,0 0 0,22-21 0,-22 0 15,0 21 1</inkml:trace>
  <inkml:trace contextRef="#ctx0" brushRef="#br0" timeOffset="33051.92">6710 16214 0,'0'0'16,"-21"0"-16,-1 0 0,-20 0 0,21 0 16</inkml:trace>
  <inkml:trace contextRef="#ctx0" brushRef="#br0" timeOffset="34728.08">6964 16256 0,'21'0'15,"-21"-21"16,21 0-31,-21 0 16,21 21-16,-21-22 0,0 1 16,0 0-16,0 0 0,0 0 15,0 0-15,0-1 0,0 1 16,0 0-16,0 0 0,0 0 16,0 0-16,0-1 0,0 1 15,-21 21-15,0-21 0,0 21 16,0 0-16,-1 0 0,1 0 15,-21 0-15,21 21 0,0-21 16,-1 21-16,-20 22 0,21-22 0,0 21 16,-22-21-16,22 22 0,0-1 15,0 0-15,0-20 0,0 20 0,-1 0 16,22-21-16,0 1 0,-21 20 0,21-21 16,0 0-16,0 0 0,0 1 15,21-22 1,1 0-16,-1 0 0,0 0 15,0 0-15,21 0 0,-20-22 16,-1 1-16,0 21 0,21-21 0,-21 0 16,22 0-16,-22 0 0,21-1 15,-21 1-15,1-21 0,-1 21 0,0 0 16,0-1-16,-21 1 0,0 0 0,21 0 16,-21 0-16,0 0 0,21-1 15,-21 1 1,0 42-1,0 1 1,0-1-16,0 0 0,0 0 16,0 0-16,0 0 0,0 1 0,-21 20 15,21-21-15,0 0 0,0 0 0,0 1 16,0-1-16,0 0 0,0 0 0,0 0 16,0 0-16,21-21 0,1 22 15,-1-22-15,0 0 0,0 0 16,0 0-16,0 0 0,1 0 0,-1-22 15,21 22-15,-21-21 0,22 0 16,-22 0-16,21 0 0,-21 0 0,0-1 16,22 1-16,-22 0 0,0 0 0,-21-21 15,21 20-15,-21-20 0,0 21 16,0 0-16,0-22 0,0 22 0,0 0 16,0 0-16,0 0 0,-21 0 0,0 21 15,0 0-15,0 0 0,-1 0 16,1 0-16,0 0 0,0 0 0,0 0 15,-22 21-15,22 0 0,0 0 16,0 21-16,-21-20 0,20-1 0,1 21 16,0-21-16,0 22 0,21-22 0,0 21 15,0-21-15,-21 0 0,21 1 16,0-1-16,0 0 0,21-21 16,0 0-16,0 0 0,0 0 0,1 0 15,-1 0-15,21 0 0,-21-21 16,22 21-16,-22-21 0,21-1 15,-21 22-15,0-21 0,1 21 0,-1-21 16,0 21-16,-21-21 0,0 0 16,0 42 15,0 0-31,0 0 16,0 0-16,0 1 0,0-1 0,0 21 15,0 0-15,0 1 0,0-1 16,0 0-16,0 1 0,-21 20 0,21 1 15,0-22-15,0 22 0,-21-1 0,21 1 16,0-1-16,0 1 0,0-1 16,-22-21-16,22 22 0,-21-22 15,21 22-15,-21-22 0,0 0 0,0 1 16,21-22-16,-21 21 0,-1-21 0,1 1 16,-21-1-16,21-21 0,-22 0 0,22 0 15,-21 0-15,21 0 0,-22 0 16,1-21-16,0-1 0,21-20 0,-22 21 15,22 0-15,0-22 0,0 1 0,0 21 16,21-21-16,0 20 0,0-20 16,0 21-16,0-21 0,0 20 0,21-20 15,0 21-15,0 0 0,0-22 0,0 22 16,1 0-16,-1 0 0,0-21 16,0 20-16,21-20 0</inkml:trace>
  <inkml:trace contextRef="#ctx0" brushRef="#br0" timeOffset="35230.81">7874 16002 0,'0'-42'16,"0"84"-16,21-105 0,-21 41 0,21 1 0,-21 0 15,21 0-15,-21 0 0,0 42 16,0 0-1,0 0-15,0 0 0,0 22 16,0-1-16,0 0 0,-21-20 0,21 20 16,-21 0-16,21 1 0,-21-22 0,21 21 15,0-21-15,0 0 0,0 1 0,-21-1 16,21 0-16,-21-21 16,21-21-1,0 0-15,0-1 16,0 1-16,0-21 0,0 21 15,0-22-15,0 22 0,21-21 0,0 0 16,0-1-16,-21 22 0,21-21 0,0 21 16,22-1-16,-22 1 0,0 21 15,21-21-15,-20 21 0,20 0 16,0 0-16,-21 0 0,22 0 0,-1 21 16,-21 0-16,22 1 0,-22-1 0,0 0 15,0 21-15,-21-21 0,0 22 0,0-22 16,0 0-16,0 21 0,0-20 15,0-1-15,-21 0 0,21 0 0,-21 0 16,21 0-16,-21-21 0,-1 22 0,22-1 16,0-42 15,0-1-31,0 1 16,0-21-16</inkml:trace>
  <inkml:trace contextRef="#ctx0" brushRef="#br0" timeOffset="35711.53">8869 15875 0,'0'0'0,"0"-42"16,-21 21-16,-1 21 0,-20-22 16,21 22-16,0-21 0,-22 21 15,1 0-15,21 0 0,-21 0 0,-1 0 16,22 21-16,-21 1 0,21-1 0,-1 21 15,1-21-15,0 22 0,21-22 16,0 21-16,-21 0 0,21-20 0,0 20 16,0 0-16,0-21 0,0 1 15,0 20-15,0-21 0,0 0 0,21-21 16,-21 21-16,21-21 0,0 0 0,1 0 16,-1 0-16,21 0 0,-21 0 15,0-21-15,1 0 0,20 0 0,-21 0 16,0 0-16,0-1 0,1-20 0,-1 21 15,0-21-15,0 20 0,-21-20 16,0 0-16,21 21 0,-21-1 0,0 1 16,21 0-16,-21 42 31,0 0-31,0 1 0,0-1 16,0 21-16,0-21 0,0 22 0,0-22 15,0 21-15,0-21 0,0 0 16,0 1-16,0-1 0,0 0 0,22 0 15,-1 0-15,0-21 0,0 21 16,0-21-16,0 0 0,1 0 0,-1 0 16,0 0-16,0-21 0,0 0 15,0 21-15,1-21 0,-1 0 16,0 0-16,0-22 0</inkml:trace>
  <inkml:trace contextRef="#ctx0" brushRef="#br0" timeOffset="36345.35">9250 15875 0,'0'-42'15,"-21"42"1,21 21 0,0 0-16,0 0 0,0 0 0,-22 1 15,22-1-15,0 0 0,0 21 16,0-21-16,0 1 0,0-1 0,-21 21 16,21-21-16,0 0 0,0 1 0,0-1 15,0 0-15,0 0 16,-21-21-16,0 0 31,21-21-31,0 0 0,0 0 16,0-1-16,0 1 0,0 0 0,0 0 15,0 0-15,0-22 0,0 1 16,21 21-16,0 0 0,0-22 0,1 22 16,-1 0-16,0 0 0,0 0 0,0 21 15,0 0-15,22 0 0,-22 0 0,0 0 16,0 0-16,0 0 0,1 21 0,-1 0 15,0 0-15,0 0 0,-21 1 16,0 20-16,21-21 0,-21 0 16,0 22-16,0-22 0,0 0 0,0 21 15,0-21-15,0 1 0,0-1 0,-21-21 16,21 21-16,-21-21 16,0 0-16,0 0 15,21-21-15,0 0 16,0-1-16,0 1 0,0 0 0,21-21 15,0 21-15,-21-22 0,21 1 16,0 21-16,0-22 0,1 1 0,-1 21 16,21 0-16,-21 0 0,0-1 0,22 22 15,-22 0-15,0 0 0,0 0 0,0 0 16,1 0-16,-1 22 0,0-1 16,0 0-16,0 0 0,-21 21 15,0-20-15,0 20 0,0-21 0,0 21 16,0-20-16,0 20 0,0-21 0,-21 0 15,21 0-15,-21 1 0,0-22 0,21 21 16,0 0-16,0-42 31,0 0-15,21-1-16,0 1 0</inkml:trace>
  <inkml:trace contextRef="#ctx0" brushRef="#br0" timeOffset="36708.15">10118 15896 0,'21'0'31,"0"0"-31,0 0 16,0 0-16,0-21 0,1 0 15,-1 21-15,0-21 0,0 21 0,21-21 16,-20-1-16,-1 22 0,0-21 0,0 0 15,-21 0-15,21 0 16,-21 0-16,-21 21 16,0 0-16,0 0 15,0 0-15,-1 21 0,1-21 0,-21 21 16,21 21-16,0-21 0,-22 22 0,22-22 16,0 21-16,21-21 0,0 22 15,-21-22-15,21 21 0,0-21 0,0 1 16,0-1-16,0 0 0,0 0 0,0 0 15,21-21-15,0 21 0,0-21 0,0 22 16,1-22-16,-1 0 0,0 0 16,0 0-16,21 0 0,-20 0 0,-1-22 15,0 1-15,0 0 0,0 0 0,0 0 16</inkml:trace>
  <inkml:trace contextRef="#ctx0" brushRef="#br0" timeOffset="37571.11">11070 14732 0,'0'0'0,"21"0"0,22-21 0,-22 21 16,21 0-16,-21 0 0,22-21 0,-1 21 16,0 0-16,1 0 0,-22-21 0,21 21 15,0-22-15,-20 22 0,-1 0 16,0 0-16,0 0 0,0-21 0,-42 21 31,-21 0-31,21 0 0,-22 0 16,1 0-16,0 0 0,-1 0 15,1 0-15,-22 0 0,22 0 16,21 21-16,-21-21 0,20 0 0,1 0 16,0 0-16,0 22 0,0-22 0,21 21 15,-21-21-15,21 21 0,0 0 16,-22 0-16,22 0 15,0 1-15,-21-1 0,21 0 16,0 0-16,0 0 0,0 0 16,0 1-16,0-1 0,-21 21 0,21 0 15,0 1-15,0-1 0,0 0 0,0 1 16,0-1-16,-21 22 0,21-22 0,0 21 16,0-20-16,-21 20 0,0-20 15,-1-1-15,22 21 0,0-20 16,-21 20-16,0 1 0,21-22 0,-21 22 15,21-22-15,0 21 0,-21-20 0,0 20 16,21-20-16,0-1 0,-22 0 16,22 1-16,0-1 0,0 0 0,0-21 15,0 22-15,22-22 0,-1 21 0,0-21 16,0 1-16,0-22 0,0 21 0,1 0 16,-1-21-16,21 0 0,-21 0 0,22 0 15,-1 0-15,0 0 0,-21 0 16,22 0-16,-1 0 0,0 0 0,-20-21 15,20 21-15,-21-21 0,0 21 0,0-22 16,1 22-16,-1-21 0,0 0 16,-21 0-16,21 0 15,-21 0-15</inkml:trace>
  <inkml:trace contextRef="#ctx0" brushRef="#br0" timeOffset="40155.92">11917 15261 0,'0'0'0,"0"-21"0,0 0 0,0 0 16,0 0 0,0-1-16,-21 22 15,-1 0 1,1 0-16,0 0 0,0 0 16,21 22-16,-21-1 0,0 0 15,-1 0-15,1 21 0,0 1 0,0-1 16,0 0-16,0 1 0,21-1 0,-22 22 15,1-22-15,0 0 0,21 1 16,-21-1-16,21 0 0,0-21 0,0 22 16,0-22-16,0 21 0,21-21 15,21 1-15,-20-1 0,20-21 0,-21 0 16,21 0-16,1 0 0,-1 0 16,0 0-16,22 0 0,-22-21 0,1 21 15,20-22-15,-21 1 0,1 0 0,-1 0 16,0 0-16,-20-22 0,20 22 0,-21 0 15,0 0-15,0 0 0,-21 0 0,0-1 16,22 1-16,-22 0 0,0 0 16,0 42 15,-22 0-31,22 22 16,-21-22-16,21 0 0,0 21 15,0-21-15,-21 22 0,21-22 0,0 21 16,0-21-16,0 1 0,0 20 0,0-21 15,0 0-15,21 0 0,0-21 16,1 0-16,-1 0 16,21 0-16,-21 0 0,0 0 0,1-21 15,-1 0-15,0 0 0,0 21 0,0-42 16,0 20-16,-21 1 0,0 0 0,0 0 16,0 0-16,0-22 0,0 22 15,-21 0-15,0 0 0,0 0 16,0 0-16,0 21 0,-1-22 0,-20 22 15,21 0-15,0 0 0,0 0 0,-1 0 16,1 0-16,42 0 31,22 0-15,-22 0-16,0 0 0,21 0 0,-20 0 16,20 0-16,-21-21 0,21 21 0,1 0 15,-1 0-15,0-21 0,-20 21 16,20 0-16,0 0 0,-21 0 0,22 0 15,-22 0-15,0 0 0,0 21 0,0-21 16,1 21-16,-22 1 16,0-1-16,0 0 0,0 0 15,0 0-15,0 0 0,0 1 16,0-1-16,0 0 0,-22 0 0,22 0 16,-21 0-16,21 1 0,-21-22 0,0 21 15,21 0 1,-21-21-16,0 0 15,21-21-15,0 0 16,0-1-16,0 1 0,21 0 16,0-21-16,0 21 0,0-1 0,0 1 15,1 0-15,-1-21 0,21 21 16,-21 21-16,0-22 0,1 1 16,20 21-16,-21 0 0,0-21 0,0 21 15,1 0-15,-1 0 0,0 0 16,-21 21-16,21 0 0,-21 1 15,0-1-15,0 0 0,0 0 16,0 0-16,0 22 0,0-22 0,0 0 16,0 0-16,0 0 0,0 22 0,21-22 15,-21 0-15,21-21 0,-21 21 16,0 0-16,22 0 0,-1-21 0,0 0 16,0 0-16,0 0 0,0 0 15,1 0-15,-1-21 0,0 0 0,0 0 16,21 0-16,-42 0 0,22-22 15,-1 22-15,0-21 0,0-1 16,-21 1-16,0 0 0,21-1 0,0 1 16,-21 0-16,0-1 0,0 1 0,0 0 15,22 21-15,-22-22 0,0 22 0,0 0 16,0 0-16,0 42 31,-22 21-31,22-21 16,0 22-16,-21-1 0,0-21 0,0 22 15,0 20-15,21-21 0,-21 1 16,21-22-16,-22 21 0,22 1 16,0-1-16,0 0 0,0-21 0,0 1 15,0-1-15,0 0 0,0 0 0,0 0 16,0 0-16,22-21 16,-1 0-16,0 0 15,0 0-15,-21-21 0,21 0 0,0 0 16,-21-21-16,0 20 0,22 1 15,-22 0-15,0 0 0,0 0 0</inkml:trace>
  <inkml:trace contextRef="#ctx0" brushRef="#br0" timeOffset="40371.31">13525 15642 0,'-21'0'15,"21"-21"1,21 21-1,1 0-15,-1 0 16,0-21-16,0 21 0,0 0 16,0 0-16,1 0 0,-1 0 0,0-21 15,0 21-15,0 0 0,0 0 16,1 0-16,-22-21 16,21 21-1</inkml:trace>
  <inkml:trace contextRef="#ctx0" brushRef="#br0" timeOffset="41915.16">14457 15833 0,'21'0'16,"0"0"-16,0-21 31,-21-1-15,0 1-16,0 0 0,0 0 15,0 0-15,0 0 0,0-22 16,0 22-16,0 0 0,0 0 0,-21 0 16,0 21-16,0-22 0,0 1 15,-1 21-15,1 0 0,0 0 0,0 0 16,0 0-16,0 21 0,-1 1 15,1-1-15,-21 0 0,21 0 0,0 0 16,-1 0-16,1 22 0,0-22 16,0 0-16,-21 21 0,20 1 0,22-22 15,-21 21-15,21-21 0,0 22 0,0-22 16,0 0-16,0 0 0,0 0 16,0 1-16,21-22 0,1 0 0,-1 21 15,0-21-15,0 0 0,0 0 16,0 0-16,1-21 0,20-1 0,-21 22 15,0-21-15,0 0 0,1 0 0,-1-21 16,0 20-16,0 1 0,0-21 0,0 21 16,-21-22-16,22 22 0,-1-21 0,-21 21 15,0 0-15,0-1 0,21 1 16,-21 0-16,21 21 16,-21 21-1,0 0-15,-21-21 0,21 22 16,-21-1-16,0 21 15,21-21-15,0 0 0,0 1 0,0-1 16,0 0-16,0 0 0,0 0 0,0 0 16,0 1-16,0-1 0,21 0 15,0 0-15,0-21 0,0 0 16,0 0-16,1 0 0,-1 0 16,0-21-16,0 0 0,0 21 0,0-21 15,1-1-15,-1 1 0,0 0 0,0 0 16,0 0-16,-21 0 0,21-22 0,-21 22 15,0 0-15,22 0 0,-22 0 16,0-1-16,0 1 16,0 42-1,0 1 1,0-1-16,0 0 0,0 0 16,0 0-16,0 0 0,0 1 15,0-1-15,0 0 0,0 0 0,0 0 16,0 0-16,0 1 0,21-22 15,0 21-15,0-21 0,0 0 16,0 0-16,1 0 0,-1 0 0,0 0 16,21-21-16,-21-1 0,1 22 15,20-21-15,-21 0 0,0 0 0,0 0 16,1 0-16,-1-1 0,0-20 16,-21 21-16,0 0 0,21 0 0,-21-1 15,21 22-15,-21-21 0,0 42 31,0 1-15,-21-1-16,21 0 0,-21 0 0,21 0 16,0 0-16,0 1 0,-21-1 0,21 0 15,-21 0-15,21 0 0,0 0 16,0 1-16,-22-1 16,1-21-1,21-21 16,0-1-31,0 1 0,0 0 16,0 0-16,0 0 0,21 0 0,1-1 16,-1 1-16,0-21 0,21 21 0,-21 0 15,1-1-15,20-20 0,-21 21 0,21 0 16,-20 21-16,-1-21 0,21 21 16,-21 0-16,0 0 0,1 0 0,-1 0 15,-21 21-15,0 0 0,0 0 16,0 0-16,0 22 0,0-22 0,0 0 15,0 0-15,0 0 0,0 22 0,0-22 16,0 0-16,0 0 16,0 0-16,0 0 0,0 1 0,0-1 15,21-21 1,0 0-16,0 0 0,0 0 16,1-21-16,20 21 0,-21-22 0,21 1 15,-20 0-15,20 0 0,0 0 16,-21-22-16,22 22 0,-22 0 0,21-21 15,-21 21-15,1-22 0,-1 22 0,0-21 16,-21 21-16,0-1 0,0 1 0,0 0 16,0 0-16,-21 21 15,0 0-15,-1 21 16,1 0-16,0-21 0,21 21 16,0 1-16,0-1 0,0 0 0,0 21 15,0-21-15,0 1 0,0-1 0,0 0 16,0 0-16,0 0 0,21 0 15,0 1-15,1-1 0,-22 0 16,0 0-16,21-21 0,-21 21 0,21-21 16,-21 21-16,0 1 15,-21-22-15,0 0 16,-1 0-16,1 0 0,21 21 16,-21-21-16,0 0 0,0 0 0,0 0 15,-1 0-15,1 0 16,0 0-1,21-21-15,0-1 0,-21 1 16,21 0-16,-21 21 0</inkml:trace>
  <inkml:trace contextRef="#ctx0" brushRef="#br0" timeOffset="42167.01">14944 15177 0,'0'0'16,"-22"-43"-1,1 43-15,0-21 0,21 42 63,0 0-48</inkml:trace>
  <inkml:trace contextRef="#ctx0" brushRef="#br0" timeOffset="42831.32">17568 14796 0,'0'0'0,"21"-22"0,64-41 16,-64 42-16,0 0 15,1-1-15,-1 1 0,0 0 16,0 0-16,0 0 0,0 0 0,1-1 16,-22 1-16,21 21 0,-21-21 15,0 42 1,-21-21-16,-1 43 15,1-22-15,0 21 0,-21 0 16,-1 22-16,22-1 0,-21 1 0,0-1 16,-1 22-16,1-21 0,0 20 0,20 1 15,-20 0-15,21-1 0,0-20 0,0 20 16,21-20-16,0-1 0,0 22 16,0-21-16,0-1 0,21-21 15,21 22-15,-21-22 0,22 1 0,-1-1 16,0 0-16,1 1 0,-1-22 0,0 0 15,1 0-15,-1 0 0,0-21 0,1 0 16,-1 0-16,0 0 0,1 0 16,-1 0-16,0-21 0,1 0 0,-22 0 15,21 0-15,0-1 0,1 1 0,-1-21 16</inkml:trace>
  <inkml:trace contextRef="#ctx0" brushRef="#br0" timeOffset="44259.09">18478 14859 0,'0'0'0,"0"-21"16,0 0-16,0 0 15,0-1-15,0 1 0,0 0 16,0 42 15,0 0-15,0 1-16,-21-1 0,21 21 0,0 0 16,-21 1-16,21-1 0,0 0 15,0 1-15,0 20 0,-21-20 0,21 20 16,-21-21-16,21 22 0,0-22 0,0 1 15,-21-1-15,21 0 0,-22-21 0,22 22 16,0-22-16,0 0 0,0 0 16,0 0-16,0 1 15,22-22-15,-1 0 0,0 0 0,0 0 16,0 0-16,0-22 0,1 1 16,-1 0-16,0 21 0,21-21 0,-21 0 15,1-22-15,-22 22 0,0 0 16,21 0-16,-21 0 0</inkml:trace>
  <inkml:trace contextRef="#ctx0" brushRef="#br0" timeOffset="44454.98">18203 15261 0,'21'0'15,"1"0"1,-1 0-16,0-21 15,0 21-15,0 0 0,22-21 0,-1 21 16,-21 0-16,21-21 0,1 21 0,-1-21 16,0 21-16,-20 0 0,20-22 0,-21 22 15,21 0-15,-20-21 0,-1 21 16</inkml:trace>
  <inkml:trace contextRef="#ctx0" brushRef="#br0" timeOffset="45511.38">19135 15304 0,'0'0'0,"21"0"0,0 0 16,0 0-16,0 0 0,0-22 16,1 22-16,-1-21 0,0 0 15,0 0-15,0 21 0,0-21 0,1 0 16,-1-1-16,-21 1 0,0 0 15,0 0-15,0 0 0,0 0 16,-21 21-16,-1 0 0,1 0 16,0 0-16,0 0 0,0 0 0,0 21 15,-1 0-15,1 0 0,21 0 0,-21 0 16,0 22-16,21-22 0,0 21 0,0 1 16,0-22-16,0 21 15,0 0-15,0-20 0,0-1 0,0 21 16,0-21-16,0 0 0,21 1 0,0-22 15,-21 21-15,21 0 0,1-21 0,-1 0 16,0 0-16,0 0 0,0 0 0,0 0 16,1 0-16,-1-21 15,0 0-15,0-1 0,0 1 0,0 0 16,1 0-16,-1-21 0,0 20 0,0-20 16,0 0-16,0-1 0,22 1 0,-22 21 15,0-21-15,0 20 0,22 1 16,-22 0-16,0 0 0,0 21 0,0 0 15,22 0-15,-22 0 0,0 21 16,-21 0-16,0 0 0,21 22 0,-21-22 16,0 21-16,0-21 0,0 22 15,0-22-15,-21 21 0,0-21 0,21 22 16,-21-22-16,-1 0 0,1 0 0,21 0 16,-21 1-16,0-22 0,21 21 0,0-42 46,0-1-46,21 1 0,0 0 16,0 0-16,1 0 0,-1-22 16,0 1-16,0 21 0,0-21 0,0 20 15,1-20-15,-1 21 0,-21 0 16,0 0-16,21-1 0,-21 1 0,0 42 31,0 1-31,0-1 16,-21 0-16,21 0 0,0 0 0,-21 0 15,21 22-15,-22-22 0,22 21 0,0-21 16,0 1-16,0-1 0,0 0 0,0 0 16,0 0-16,0 0 0,0 1 15,0-1-15,22-21 0,-1 0 0,0 0 16,0 0-16,0 0 0,0 0 16,1 0-16,20 0 0,-21 0 0,0-21 0,0-1 15,1 1-15,20 0 0,-21 0 16,0-21-16,0 20 0,1-20 15,-22 0-15,21-22 0,0 22 0,0 0 16,0-22-16,-21 22 0,21-1 0,-21 1 16,22-21-16,-22 20 0,0 22 0,21-21 15,-21 21-15,0-1 0,0 1 16,0 42 0,0 1-16,0-1 0,-21 0 15,21 21-15,-22 1 0,22-1 16,-21 0-16,21 22 0,0-22 0,0 0 15,-21 22-15,21-22 0,-21 1 16,21-1-16,0 0 0,0-21 0,0 22 16,0-22-16,0 21 0,0-21 0,0 1 15,0-1-15,0 0 16,21-21-16,0 0 16,0 0-16,1 0 0,-1 0 0,0 0 15,0-21-15,0 0 0,0-1 0,-21 1 16,0 0-16,22 0 0</inkml:trace>
  <inkml:trace contextRef="#ctx0" brushRef="#br0" timeOffset="45699.27">20299 15219 0,'0'0'0,"21"0"31,0 0-16,0 0-15,0 0 0,1 0 0,20 0 16,0 0-16,1 0 0,-1 0 0,0-21 16,-21 0-16,22 21 0,-1-22 15,-21 1-15,0 21 0</inkml:trace>
  <inkml:trace contextRef="#ctx0" brushRef="#br0" timeOffset="46039.46">21251 14859 0,'0'0'16,"-21"0"-1,0 0 1,0 21-16,0 0 0,-1 22 15,1-22-15,21 21 0,-21 1 16,0-22-16,0 21 0,21 0 0,0 1 16,-21-1-16,21 0 0,-22 1 0,22-1 15,0-21-15,0 22 0,0-22 0,0 21 16,0-21-16,0 0 0,22 1 16,-1-1-16,0-21 0,0 21 0,0-21 15,0 0-15,1 0 0,-1 0 0,0 0 16,0 0-16,0 0 0,22 0 0,-22-21 15,0 21-15,0-21 0,21-1 16,-20 1-16</inkml:trace>
  <inkml:trace contextRef="#ctx0" brushRef="#br0" timeOffset="46347.3">21717 14859 0,'0'0'0,"0"-21"15,21 21-15,0 0 16,0 0-16,1 0 0,-1 0 16,0 21-16,0 0 15,21 0-15,-20 1 0,-1-1 0,0 21 16,0-21-16,-21 22 0,21-1 16,-21 0-16,21-21 0,-21 22 0,0-1 15,0 0-15,0-20 0,0 20 16,-21-21-16,0 21 0,0-20 0,0-1 15,0 0-15,-1 0 0,1 0 0,0 0 16,-21-21-16,42 22 0,-21-22 0,-1 0 16,22 21-1,0-42 1,22 21-16,-1-22 0,21 1 16</inkml:trace>
  <inkml:trace contextRef="#ctx0" brushRef="#br0" timeOffset="47114.82">22564 15431 0,'0'21'16,"0"-42"62,0-1-63,0 1 1,21 21 0,-21 21-1,21-21-15,-21 22 16,0-1-16,0 0 0,0 0 15,0 0-15,0 0 16,0 1-16,-21-22 16,0 0-16,-1 21 0,1-21 15,0 0 1,0 0 0,21-21-16,0-1 15,0 1-15,0 0 0,21 0 16,0 0-16,0 0 0,1 21 15,-22-22-15,21 1 0,0 21 0,0 0 16,0 0 0,0 21-16,-21 1 15,0-1-15,0 0 0,0 0 16,0 0-16,0 0 0,-21 1 16,0-22-16,21 21 0,-21-21 15,0 21-15,0-21 0,-1 0 31,1 0-31,21-21 16,0 0 0,0-1-16,0 1 0,0 0 15,21 0-15,1 21 0,-22-21 16,21 0-16,0 21 0,0 0 16,0 0-1,-21 21-15,0 0 0,0 0 16,0 0-16,0 0 0,0 1 0,0-1 15,0 0-15,0 0 0,-21 0 0,21 22 16,-42-22-16,21 0 0,-1 0 0,1 0 16,0 0-16,-21 1 15,21-1-15,-22-21 0,22 21 0,-21 0 16,21-21-16,-1 21 0,1-21 0,0 0 16,0 0-1</inkml:trace>
  <inkml:trace contextRef="#ctx0" brushRef="#br0" timeOffset="48523.45">23135 14415 0,'0'21'109,"21"-21"-46,-21-21-48,21-1-15,-21 1 16,22 0-16,-22 0 16,0 0-16,0 42 46,-22-21-46,22 21 0,-21 0 0,21 0 16,0 1-16,-21-22 0,21 21 0,-21 0 16,21 0-16,0 0 0,0 0 15,0 1-15,0-1 16,21-21 0,0 0-1,0 0-15,1-21 16,-22-1-16,21 1 15,-21 0-15,21 21 0,-21-21 16,0 0-16,0 0 0,0 42 47,0 0-31,-21 0-16,0-21 0,21 21 0,0 0 15,0 1 1,-22-1-16,22 0 15,22-21 17,-1 0-17,0-21-15,0 21 0,-21-21 16,0-1-16,0 1 0,0 0 16,0 0-16,0 0 0,0 0 15,0 42 16,0 0-15,-21 0-16,21 0 0,0 0 0,0 1 16,-21-1-16,21 21 0,0-21 15,0 0-15,0 1 0,0-1 0,0 0 16,0 0-16,0 0 0,0 0 16,0 1-16,0-1 15,21-21 1</inkml:trace>
  <inkml:trace contextRef="#ctx0" brushRef="#br0" timeOffset="51251.34">23749 14774 0,'0'0'0,"-21"0"16,21-21-16,0 0 15,0 0 1,0 0 0,21 21-1,0 0 1,-21 21-16,0 0 15,0 0 1,0-42 62,0 0-62,0 0-1,0 0-15,0-1 16,0 44 31,0-1-31,0 21-16,0-21 0,0 22 0,0-1 15,0-21-15,0 21 0,0 22 16,0-22-16,21 1 0,-21-1 0,21 0 15,-21 1-15,0-1 0,0 0 0,0 1 16,0-22-16,0 21 0,0-21 0,0 0 16,0 1-16,0-1 0,0 0 15,0 0-15,0-42 32,0 0-32,0 0 15,22-1-15,-1-20 0,-21 21 0,21-21 16</inkml:trace>
  <inkml:trace contextRef="#ctx0" brushRef="#br0" timeOffset="51495.19">24151 14753 0,'0'0'0,"0"-42"0,21-22 15,-21 86 17,-21-1-32,0 0 0,0 21 15,0 1-15,-1-1 0,1 0 16,0 1-16,-21-1 0,21 0 0,-1 22 15,1-22-15,-21 0 0,21 22 16,0-43-16,-1 21 0,1 1 0,21-22 16,-21 21-16,21-21 0,-21 1 0,21-1 15,0 0-15,0 0 16,21-21-16,0 0 16,0-21-16,1 21 0,-1-21 0,0 0 15,0-22-15,21 22 0</inkml:trace>
  <inkml:trace contextRef="#ctx0" brushRef="#br0" timeOffset="51687.08">24193 15007 0,'0'0'0,"22"0"15,-22 21-15,0 1 0,0-1 16,0 0-16,0 21 0,0-21 0,0 1 16,0 20-16,0-21 0,0 0 0,0 22 15,0-22-15,-22 0 0,22 0 16,0 0-16,0 0 0,0 1 0,0-1 15,-21-21 1,21-21 0,0-1-16</inkml:trace>
  <inkml:trace contextRef="#ctx0" brushRef="#br0" timeOffset="51841.04">24278 14965 0,'0'0'0,"21"-21"0,-21-22 16,0 65 31,0-1-32</inkml:trace>
  <inkml:trace contextRef="#ctx0" brushRef="#br0" timeOffset="52235.44">24574 15007 0,'0'-21'16,"-21"0"0,0 21-1,0 0-15,0 0 16,0 0-16,-1 21 0,1 0 15,0 0 1,0 1-16,21-1 0,0 21 0,0-21 0,0 0 16,0 1-16,0-1 0,0 0 0,0 0 15,21-21-15,0 21 0,0 0 16,1-21-16,-1 22 0,0-1 0,21-21 16,-21 21-16,1-21 0,-1 21 15,0-21-15,0 0 0,0 21 0,-21 0 16,-21-21-1,0 0-15,0 0 0,0 0 16,-1 0-16,1 0 0,-21 0 16,21 0-16,0 0 0,-1 0 0,1 0 15,0 0-15,21-21 32,0 0-32,21 21 0,0-21 15</inkml:trace>
  <inkml:trace contextRef="#ctx0" brushRef="#br0" timeOffset="52451.31">24871 15071 0,'0'0'15,"0"-21"-15,0 42 16,0 0 0,0 0-16,0 21 15,0-20-15,0-1 0,0 21 16,0-21-16,0 0 0,-21 22 0,21-22 15,-22 0-15,22 0 0,0 0 16,0 1-16,0-44 31</inkml:trace>
  <inkml:trace contextRef="#ctx0" brushRef="#br0" timeOffset="52619.22">24850 14859 0,'0'-21'32,"21"21"30,0 0-62,0 0 0</inkml:trace>
  <inkml:trace contextRef="#ctx0" brushRef="#br0" timeOffset="53098.97">25273 14669 0,'-21'0'15,"21"21"-15,0 0 0,-21 0 16,-1 0-16,22 0 0,-21 22 0,21-22 15,0 21-15,0-21 0,0 22 0,0-1 16,0 0-16,0 1 0,-21-1 16,21 0-16,0 1 0,-21-1 0,21-21 15,0 22-15,0-22 0,0 0 0,0 0 16,-21 0-16,0 0 16,21-42-1,0 0-15,0 0 16,0 0-16,0-22 15,0 22-15,0 0 0,0 0 0,21-21 16,0 20-16,0 1 0,0 0 16,22 0-16,-22 0 0,0 21 0,21 0 15,-21 0-15,22 0 0,-22 0 0,0 0 16,0 21-16,0 0 0,1 0 0,-1 0 16,0 1-16,-21 20 0,0-21 15,0 21-15,0-20 0,0-1 0,-42 0 16,20 0-16,1 0 0,-21 0 15,0 1-15,20-1 0,-20-21 0,0 21 0,-1-21 16,22 0-16,0 0 0,-21 0 0,21 0 16,21-21 15,0 0-31,21-1 0,-21 1 0,21 0 16,0 0-16</inkml:trace>
  <inkml:trace contextRef="#ctx0" brushRef="#br0" timeOffset="53351.82">25696 14584 0,'0'21'32,"0"21"-17,0-20-15,0 20 0,0-21 0,0 21 16,-21 1-16,21-1 0,0 0 0,0 22 15,-21-22-15,21 1 0,0-1 0,0 0 16,0 1-16,-21-1 0,21 0 16,0-21-16,-21 22 0,21-22 0,0 0 15,0 0-15,0 0 0,21-21 32,0-21-32</inkml:trace>
  <inkml:trace contextRef="#ctx0" brushRef="#br0" timeOffset="53675.64">25760 15155 0,'21'0'0,"0"0"31,0 0-31,0 0 16,1 0-16,-1 0 0,0 0 0,0 0 15,0-21-15,0 21 0,1-21 16,-22 0-16,21 21 15,-21-21-15,0 0 16,-21 21-16,-1 0 0,-20 0 16,21 0-16,-21 21 0,20 0 0,-20 0 15,0 21-15,21-20 0,-22-1 16,22 21-16,0-21 0,21 22 16,0-22-16,0 0 0,0 0 0,0 0 15,0 0-15,0 1 0,0-1 0,42 0 16,-21-21-16,1 0 0,20 0 0,-21 0 15,21 0-15,1 0 0,-1 0 16,-21 0-16,22 0 0,-1-21 0,-21 0 16</inkml:trace>
  <inkml:trace contextRef="#ctx0" brushRef="#br0" timeOffset="53893.03">26162 14817 0,'0'0'0,"21"-21"31,0 21-31,22 0 16,-22-22-16,0 22 0,0 0 0,0 0 16,22 0-16,-22 0 0,0 0 0,0 0 15,0 0-15,-21-21 0</inkml:trace>
  <inkml:trace contextRef="#ctx0" brushRef="#br0" timeOffset="54115.9">26310 14796 0,'0'0'0,"0"21"0,0 0 0,0 0 0,0 0 15,-21 0-15,21 22 0,0-22 0,-21 21 16,21 1-16,-21-1 0,21-21 15,-22 21-15,22 1 0,0-22 0,0 21 16,-21-21-16,21 22 0,-21-22 0,21 0 16,0 0-16,0 0 0,0 1 15,0-1-15,0 0 16,21-21 0,0-21-1,1 21-15</inkml:trace>
  <inkml:trace contextRef="#ctx0" brushRef="#br0" timeOffset="54431.72">26437 15240 0,'0'-21'16,"21"21"0,0-21-1,1 21-15,-1-21 16,0 21-16,-21-22 0,21 22 15,-21-21-15,21 0 0,-21 0 16,-21 21 0,0 0-1,0 21-15,0 0 0,-1 0 16,1 1-16,21-1 0,0 0 0,-21 21 16,21-21-16,-21 1 0,21-1 15,0 0-15,0 0 0,0 0 0,0 0 0,0 1 16,21-1-16,0-21 15,0 0-15,1 0 16,-1 0-16,0 0 0,0 0 16,-21-21-16,21 21 0</inkml:trace>
  <inkml:trace contextRef="#ctx0" brushRef="#br0" timeOffset="54643.6">26818 15028 0,'0'43'16,"0"-22"-16,0 0 0,0 0 16,0 0-16,0 1 0,0-1 0,0 0 15,0 0-15,0 0 0,0 0 16,0 1-16,0-1 0,0 0 0,21 0 16,0-21-16,1 0 15,-1 0-15,0 0 16,-21-21-1</inkml:trace>
  <inkml:trace contextRef="#ctx0" brushRef="#br0" timeOffset="54827.49">26987 15092 0,'-21'0'16,"0"0"0,0 0-16,0 21 0,0 0 0,-1-21 15,1 21-15,0 1 0,0-1 16,0 0-16,0 0 0,-1 21 0,1-20 15,21-1-15,-21 0 16,21 0-16,0 0 0,-21-21 0,21 21 16</inkml:trace>
  <inkml:trace contextRef="#ctx0" brushRef="#br0" timeOffset="55119.38">27030 14796 0,'0'0'0,"0"-43"15,0 64 17,0 1-32,0-1 0,0 0 0,0 0 15,0 21-15,0-20 0,0 20 16,0 0-16,0-21 0,0 22 0,0-1 15,0 0-15,0 1 0,0-22 0,0 21 16,0-21-16,0 1 0,0-1 16,0 0-16,0 0 0,0 0 15,21-21 17,0 0-32,-21-21 0,21 0 0,-21 0 15,21 0-15,-21-1 0</inkml:trace>
  <inkml:trace contextRef="#ctx0" brushRef="#br0" timeOffset="55287.28">27030 15050 0,'0'0'0,"0"-22"16,0 1-16,0 0 16,0 0-1,21 0-15,0 21 16,0-21-16,0 21 0,22-22 15,-22 22-15,0-21 0,0 21 0,-21-21 16,21 21-16</inkml:trace>
  <inkml:trace contextRef="#ctx0" brushRef="#br0" timeOffset="55667.23">27347 14499 0,'0'-21'16,"0"0"-1,0 0 110,0 42-62,0 0-63,0 0 15,-21 0-15,0-21 0,21 22 16,-21-1-16</inkml:trace>
  <inkml:trace contextRef="#ctx0" brushRef="#br0" timeOffset="56039.62">27368 14161 0,'22'0'16,"-1"0"-16,-21 21 16,21 0-16,-21 0 0,0 0 0,21 0 15,-21 1-15,21-1 0,-21 21 16,21-21-16,-21 22 0,0-1 0,0 0 15,0 1-15,22-1 0,-22 0 16,0 1-16,0 20 0,0-21 0,0 1 16,0-1-16,0 0 0,-22 1 15,1-1-15,0 0 0,21 1 0,-21-1 16,0 0-16,0-20 0,-1 20 0,1-21 16,0 0-16,21 22 0,-21-22 15,0 0-15,21 0 0,-21-21 16,21-21-1,0 0 1,0 0-16</inkml:trace>
  <inkml:trace contextRef="#ctx0" brushRef="#br0" timeOffset="56835.21">27686 13907 0,'0'0'0,"21"0"32,-21 21-17,0 0-15,21-21 0,-21 21 16,21 0-16,-21 0 0,0 1 0,0-1 15,0 0-15,0 21 0,0-21 16,0 22-16,0-1 0,0 0 16,0 22-16,-21-22 0,0 22 0,21-1 15,0-20-15,-21 20 0,0 1 0,21-22 16,-21 21-16,21-20 0,0 20 0,-22-20 16,22 20-16,-21-21 0,21 22 15,0-22-15,0 1 0,0-1 0,0 0 16,0 1-16,0-1 0,0 0 0,0-21 15,0 1-15,-21 20 0,21-21 0,0 0 16,0 0 0,0 1-16,0-1 0,0 0 0,0 0 15,0 0 1,0 0 0,-21-21-1,21 22 1,-21-1-1,0-21-15,21 21 16,-22-21-16,1 21 16,0-21-16,21 21 0,-21 0 15,0-21-15,21 22 0,-21-22 16,21 21-16,-22-21 16,22 21-16,-21-21 15,21 21 1,-21-21-16,0 0 15,0 0-15,0 0 0,-1 0 16,1 0-16,0 0 0,0 0 16,0 0-16,0-21 0,-1 21 15,22-21-15,-21 21 0,21-21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2T08:50:34.34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2434 1164 0,'0'-21'16,"0"0"15,0 0-15,0 0-1,0-1 1,0 1-16,0 0 16,0 0-16,0 0 0,0 0 15,0-1-15,0 1 16,0 0-16,21 21 15,-21-21-15,21 21 16,-21-21-16,0 42 31,0 0-15,0 0-16,-21 0 0,21 22 0,0-22 16,-21 21-16,21 1 0,0-1 15,0 21-15,0-20 0,-21-1 16,21 22-16,0-22 0,0 0 0,0 22 15,0-22-15,0 0 0,0 1 16,0-1-16,0 0 0,0-20 0,0 20 16,0-21-16,0 21 0,0-20 0,0-1 15,0 0-15,0 0 0,0 0 16,0 0 0,0-42 15,0 0-31,0 0 15,0 0-15,0 0 16,0-1-16,0 1 0</inkml:trace>
  <inkml:trace contextRef="#ctx0" brushRef="#br0" timeOffset="534.9">2836 1545 0,'0'21'32,"0"1"-32,0-1 15,0 0-15,0 0 16,0 0-16,21-21 47,1 0-47,-22-21 15,21 0-15,-21 0 16,21 21-16,-21-21 0,0-1 16,-21 22 15,0 0-31,21 22 31,-22-1-31,22 0 0,0 0 16,0 0-16,0 0 15,22 1-15,-1-22 0,0 0 16,0 0-16</inkml:trace>
  <inkml:trace contextRef="#ctx0" brushRef="#br0" timeOffset="1863.64">4784 1058 0,'21'-21'0,"-21"0"15,21 21-15,-21-21 0,0 0 0,21 0 16,-21-1-16,0 1 0,21 0 0,-21 0 16,0 0-16,0 0 0,0-1 15,-21 22-15,0-21 0,0 21 16,0 0-16,-1-21 0,-20 21 0,21 0 16,0 0-16,0 0 0,-22 0 15,22 21-15,-21 0 0,21 1 16,-22 20-16,1 0 0,21 1 0,-22 20 15,22-21-15,-21 22 0,21-22 0,0 22 16,-1-1-16,-20-20 0,21 20 0,21 1 16,-21-22-16,21 21 0,0-20 15,0 20-15,0-20 0,0-1 0,0-21 16,0 21-16,21-20 0,0-1 0,0 0 16,22 0-16,-22 0 0,21-21 15,0 0-15,1 0 0,-1 0 16,-21 0-16,22 0 0,-1 0 0,0 0 15,-21 0-15,22-21 0,-22 21 0,21-21 16,-21 0-16,22 21 0</inkml:trace>
  <inkml:trace contextRef="#ctx0" brushRef="#br0" timeOffset="2291.13">5080 1461 0,'0'0'15,"0"-22"-15,0-20 16,-21 42-1,0 0-15,-1 0 16,22 21-16,-21 0 0,0 1 16,0-1-16,21 0 0,0 21 15,0-21-15,-21 1 0,21 20 0,0 0 16,0-21-16,0 22 0,0-22 0,0 0 16,0 21-16,0-20 0,0-1 0,0 0 15,21-21-15,0 21 0,0 0 16,0-21-16,1 0 0,-1 0 15,0 0-15,21-21 0,-21 0 0,1 21 16,-1-21-16,0 0 0,0-1 0,0 1 16,0-21-16,1 21 0,-1-22 0,-21 22 15,0-21-15,0 0 0,0 20 16,0-20-16,0 0 0,0 21 0,-21-1 16,-1-20-16,1 42 0,0-21 15,21 0-15,-21 21 0,0 0 0,0 0 16,-1 0-16,1 0 0,0 21 15,0 0-15,0-21 0,0 42 0,-1-20 16,22-1-16,-21 0 0,21 21 0,-21-21 16,21 1-16,0-1 0,0 0 0,0 0 15,21 0-15,0 0 0,1-21 16,-1 0-16,0 0 0,21 0 0</inkml:trace>
  <inkml:trace contextRef="#ctx0" brushRef="#br0" timeOffset="2818.98">5757 1397 0,'0'0'0,"-21"0"0,0 0 15,21 21-15,0 0 16,0 1-16,0-1 0,0 0 15,0 0-15,0 0 0,0 0 0,0 22 16,0-22-16,0 0 0,0 21 16,0-20-16,-21-1 0,21 0 15,0 0-15,-21 0 0,21 0 0,0 1 16,0-1-16,-22-21 0,22 21 0,-21-21 16,0 0-1,21-21 1,0 0-16,0-1 0,0 1 15,0-21-15,0 21 0,0-22 0,21 1 16,-21 0-16,21-1 0,1 22 0,-1-21 16,0 0-16,21-1 0,-21 22 15,22 0-15,-22 0 0,21 0 0,-21-1 16,22 1-16,-1 21 0,0 0 16,-20 0-16,20 0 0,-21 0 0,0 21 15,22 1-15,-22-1 0,-21 21 0,0-21 16,21 0-16,-21 22 0,0-22 15,0 21-15,0 1 0,0-22 0,0 21 16,-21-21-16,21 22 0,0-22 0,0 0 16,-21 0-16,21 0 0,-22 0 0,22 1 15,0-44 17,0 1-32,22 0 15,-1-21-15,-21 21 0</inkml:trace>
  <inkml:trace contextRef="#ctx0" brushRef="#br0" timeOffset="3131.82">6604 995 0,'0'0'0,"0"-21"0,0 0 15,0-1-15,0 44 31,-21-22-31,21 42 0,0-21 0,-21 21 16,21-20-16,0 20 0,0 0 0,-22 1 16,22-1-16,-21 0 0,21 1 15,-21-1-15,21 0 0,0 1 0,0-22 16,0 21-16,0 0 0,0-20 16,0-1-16,0 21 0,0-21 0,0 0 15,0 1-15,0-1 0,21-21 16,0 0-16,1 0 15,-1 0-15,0-21 16,0 21-16,-21-22 0,21 1 0,0 0 16,-21 0-16,0-21 0</inkml:trace>
  <inkml:trace contextRef="#ctx0" brushRef="#br0" timeOffset="3339.7">6435 1312 0,'0'0'0,"21"0"32,0-21-32,0 21 0,0 0 15,0 0-15,1-21 0,-1 21 16,0 0-16,0 0 0,0 0 16,0 0-16,1-21 0,-1 21 0,0 0 15,0 0-15,0 0 16</inkml:trace>
  <inkml:trace contextRef="#ctx0" brushRef="#br0" timeOffset="4187.54">7197 1461 0,'21'0'16,"-21"-22"-16,21 22 15,-21-21-15,0 0 16,0 0-16,0 0 0,0 0 16,0-1-16,0 1 0,0 0 15,0 0-15,0 0 0,-21 0 16,0 21-16,-1 0 0,22-22 15,-21 22-15,0 0 0,0 0 0,0 0 16,0 22-16,-1-22 0,-20 21 16,21 0-16,0 0 0,0 0 0,-1 0 15,22 22-15,-21-22 0,0 0 16,0 0-16,21 22 0,-21-22 16,21 0-16,0 21 0,0-21 0,0 1 15,0-1-15,0 0 0,0 0 0,21 0 16,0 0-16,0-21 0,0 0 15,1 0-15,-1 0 0,0 0 16,0 0-16,0 0 0,0 0 0,1-21 16,-1 0-16,0 21 0,0-21 0,0 0 15,-21 0-15,21-1 0,1 1 0,-1-21 16,-21 21-16,0 0 0,0-1 0,21-20 16,-21 21-16,21 0 0,-21 0 15,0-1-15,0 1 16,0 42-1,0 1-15,0-1 16,0 0-16,0 0 16,0 0-16,-21 0 0,21 22 0,0-22 15,0 0-15,0 0 0,0 0 16,0 1-16,0-1 0,0 0 0,21 0 16,0-21-16,0 0 15,1 0-15,-1 0 0,0 0 16,0 0-16,0 0 0,22-21 0,-22 0 15,0 21-15,0-21 0,0-1 0,0 1 16,1 0-16,-1 0 0,0 0 0,-21 0 16,21-1-16,-21 1 0,0 0 15,0 0-15,0 42 47,0 0-47,0 0 0,0 1 16,-21-1-16,21 0 0,0 0 0,0 0 15,0 0-15,0 1 0,0-1 16,0 0-16,0 0 16,21-21-1,-21-21 1,0 0-16,0 0 16,21-1-16,-21 1 0,0 0 15</inkml:trace>
  <inkml:trace contextRef="#ctx0" brushRef="#br0" timeOffset="4355.41">7683 1207 0,'0'-22'15,"0"44"32,0-1-31,0 0-1,0 0 1</inkml:trace>
  <inkml:trace contextRef="#ctx0" brushRef="#br0" timeOffset="4858.85">8022 1312 0,'-21'0'31,"21"22"-31,0-1 16,0 0-16,0 0 15,0 0-15,0 0 0,0 1 16,0-1-16,0 0 0,0 0 16,0 0-16,0 0 0,0 1 15,0-1-15,-21-21 0,21 21 16,-21-21-1,21-21 1,0 0 0,0-1-16,0 1 0,0 0 15,0 0-15,0 0 0,0-22 0,21 22 16,0 0-16,0-21 0,0 21 16,22-1-16,-22 1 0,21 0 15,0 0-15,1 0 0,-22 21 0,21 0 16,1 0-16,-22 0 0,0 0 0,21 21 15,-21-21-15,-21 21 0,22 0 0,-22 0 16,0 22-16,0-22 0,0 0 0,0 0 16,0 22-16,0-22 0,0 0 15,0 0-15,-22 0 0,22 0 0,0 1 16,-21-22-16,21 21 0,-21 0 0,0-21 16,21-21 30,0 0-30</inkml:trace>
  <inkml:trace contextRef="#ctx0" brushRef="#br0" timeOffset="5459.51">9144 1270 0,'0'0'0,"21"0"0,0-21 16,-21 0-16,21 21 0,-21-21 15,0-1-15,0 1 0,0 0 16,-21 21-1,0 0-15,0 0 0,0 0 0,0 21 16,-22-21-16,22 21 0,-21 1 16,-1-1-16,22-21 0,0 21 0,-21 0 15,21 0-15,-1 0 0,22 1 0,0-1 16,-21-21-16,21 21 0,0 0 0,0 0 16,21-21-1,1 0-15,-1 21 0,0-21 16,0 0-16,0 0 0,22 22 0,-22-22 15,0 0-15,21 0 0,-21 21 0,1-21 16,-1 0-16,0 21 0,0-21 0,-21 21 16,21-21-16,-21 21 0,21-21 0,-21 21 15,0 1-15,0-1 16,-21-21-16,0 21 0,0-21 16,0 21-16,-22-21 0,22 0 0,0 0 15,-21 21-15,21-21 0,-22 0 0,22 0 16,0 0-16,0 0 0,0 0 0,-1 0 15,1 0-15,0 0 16,0 0 0,0 0-1,21-21 1,-21 21 15</inkml:trace>
  <inkml:trace contextRef="#ctx0" brushRef="#br0" timeOffset="7851.27">12636 1270 0,'0'0'0,"-21"0"0,0 0 16,0 0-16,0 0 16,0 0-1,21 21 17,21-21-17,0 0-15,0 0 0,-21 21 0,42-21 16,-20 0-16,-1 0 0,21 0 0,0 22 15,1-22-15,-1 0 0,22 0 16,-1 0-16,1 0 0,20 0 16,-20 0-16,20 0 0,1 0 0,21 21 15,-21-21-15,20 0 0,1 0 0,-21 0 16,21 0-16,0 0 0,-1 0 16,1 0-16,0 0 0,-21 0 0,-1 0 15,22 0-15,-21 0 0,-22 0 0,22 0 16,0 0-16,-22 0 0,1-21 0,-1 21 15,1-22-15,-22 22 0,22-21 16,-22 21-16,0-21 0,1 21 16,-1-21-16,0 21 0,-21-21 0,22 21 15,-22 0-15,0-21 0,-21-1 0,21 22 16,-21-21-16,0 0 16,-21 0-1,0 0-15,-21 21 0,20-21 16,-20 21-16,0-22 0,-1 22 0,1 0 15,0-21-15,-22 21 0,22 0 16,-43 0-16,22 0 0,-1-21 0,-20 21 16,-1 0-16,0 0 0,1 0 0,-22 0 15,21 0-15,-21 0 16,0 0-16,1 0 0,20 0 0,-21 0 16,21 21-16,-20-21 0,20 21 0,0-21 15,-21 22-15,22-1 0,-1 0 0,22-21 16,-1 21-16,1 0 0,-1-21 15,1 21-15,20-21 0,1 22 0,0-22 16,-1 21-16,22-21 0,0 0 0,0 0 16,0 0-16,-1 21 0,1-21 15,0 0 1,0 0-16,0 0 16,42 0 30</inkml:trace>
  <inkml:trace contextRef="#ctx0" brushRef="#br0" timeOffset="8256.03">12763 1355 0,'-21'0'15,"0"21"1,21 0 0,0 0-1,0 0-15,0 1 0,0-1 16,21 0-16,-21 0 0,21 0 0,1 0 16,-22 22-16,0-22 0,21 21 15,-21 1-15,21-1 0,-21 0 0,0 1 16,0-1-16,0 0 0,0 1 0,0-1 15,0 0-15,0-21 0,0 22 0,0-1 16,-21 0-16,0 1 0,21-1 0,0 0 16,-22 1-16,22-22 0,-21 21 15,21 1-15,0-22 0,0 0 0,-21 0 16,21 21-16,0-20 16,0-1-16,0 0 0,0 0 31</inkml:trace>
  <inkml:trace contextRef="#ctx0" brushRef="#br0" timeOffset="8659.85">12806 2646 0,'0'21'15,"0"0"1,21-21 0,0 0-16,0 0 0,0 0 15,22 0-15,-22 21 0,21-21 0,1 0 16,20 0-16,-21 0 0,22 0 0,-1 0 15,-20 0-15,20 0 0,1 0 0,20 0 16,-20 0-16,-1 0 0,22 0 0,0 0 16,-22 0-16,22 0 15,0 0-15,-1 0 0,-20 0 0,20 0 16,-20 0-16,-1 0 0,1 0 0,-1 0 16,1 0-16,-22 0 0,1 0 0,-1 0 15,0 0-15,1 0 0,-22 0 0,0 0 16,0 0-16,0 0 0,0 0 0,1 0 15,-22-21 32,0 0-31</inkml:trace>
  <inkml:trace contextRef="#ctx0" brushRef="#br0" timeOffset="9151.61">15536 1355 0,'0'0'0,"-21"-21"15,21-1-15,0 44 47,0-1-31,0 21-16,0-21 0,-21 22 0,21-1 15,-21 21-15,0-20 0,-1 20 0,1-20 16,0 20-16,-21 1 0,21-1 16,-1-21-16,-20 22 0,21-22 0,-21 22 15,20-22-15,-20 0 0,21 1 16,-21-22-16,20 21 0,1 1 0,-21-22 16,21 21-16,0-21 0,21 0 0,-22 1 15,22-1-15,-21 0 0,21 0 16,-21-21-16,21 21 0,0 0 15,0-42 32,0 0-47,-21 0 16</inkml:trace>
  <inkml:trace contextRef="#ctx0" brushRef="#br0" timeOffset="9491.62">13462 1884 0,'0'21'31,"0"0"-15,21-21-1,0 0 1,0 0-16,1 0 15,-1 0-15,0 0 0,0 0 16,0 0-16</inkml:trace>
  <inkml:trace contextRef="#ctx0" brushRef="#br0" timeOffset="9680.53">14393 1863 0,'0'0'15,"0"21"-15,21-21 0,1 0 0,-1 0 16,0 0-16,0 0 0,0 0 16,0 0-16,1 0 31,-1 0-31,-21 21 16</inkml:trace>
  <inkml:trace contextRef="#ctx0" brushRef="#br0" timeOffset="9867.42">14393 2074 0,'0'0'0,"-21"22"0,-21-22 16,21 21-16,-1-21 62</inkml:trace>
  <inkml:trace contextRef="#ctx0" brushRef="#br0" timeOffset="10087.21">13314 2223 0,'0'0'0,"-43"21"0,1-21 16,21 0-1,21 21 17,21-21-32,0 0 0,0 0 15,1 0 1</inkml:trace>
  <inkml:trace contextRef="#ctx0" brushRef="#br0" timeOffset="10279.12">13716 2307 0,'0'0'0,"21"0"16,43 21-16,-43-21 15,0 22-15,0-22 0,0 0 0,0 0 16,1 0 0,-1 0-16,0 0 15,0 0-15,0 0 16</inkml:trace>
  <inkml:trace contextRef="#ctx0" brushRef="#br0" timeOffset="10472.01">14478 2350 0,'21'21'0,"0"-21"15,0 0 17,1 0-32,-1 0 15,0 0-15,0 0 16,0 0-16,0 0 0,-21-21 0,22 21 15,-1-22-15</inkml:trace>
  <inkml:trace contextRef="#ctx0" brushRef="#br0" timeOffset="10651.31">14880 2180 0,'0'0'0,"0"-21"31,21 21 0,0 0-15,-21-21-1</inkml:trace>
  <inkml:trace contextRef="#ctx0" brushRef="#br0" timeOffset="10851.7">14965 1926 0,'0'0'0,"-21"0"16,-1-21-16,1 21 15,42 0 32,1 0-31,-22-21-16</inkml:trace>
  <inkml:trace contextRef="#ctx0" brushRef="#br0" timeOffset="11042.63">14245 1757 0,'0'0'16,"-21"0"-16,-21 0 15,20 0-15,44 0 63</inkml:trace>
  <inkml:trace contextRef="#ctx0" brushRef="#br0" timeOffset="11247.51">13737 1736 0,'0'0'0,"-21"0"0,0 0 16,0 0 0,21 21-16,0 0 31,-22-21-16,1 0 17</inkml:trace>
  <inkml:trace contextRef="#ctx0" brushRef="#br0" timeOffset="12667.43">17653 1164 0,'0'0'0,"0"-21"15,-21 21-15,21-21 0,-21 0 0,21 0 16,-22 21-16,1 0 15,0 0 1,0 0-16,0 0 16,0 21-16,21 0 0,-22 0 0,1 21 15,0-20-15,0 41 0,0-21 16,0 1-16,-1 20 0,1 1 0,0 20 16,21-20-16,0-1 0,-21 22 0,21-21 15,0-1-15,-21 1 0,21-1 0,0 1 16,0-22-16,0 21 0,0-20 15,0 20-15,0-20 0,0-1 0,0 0 16,0 1-16,21-1 0,-21 0 16,21-21-16,0 22 0,-21-22 0,21 0 15,1 0-15,-1 0 0,0 1 0,21-1 16,-21 0-16,22 0 0,-22-21 16,21 21-16,1-21 0,-1 0 0,0 21 15,1-21-15,-1 0 0,0 0 0,22 22 16,-22-22-16,22 0 0,-1 0 0,1 0 15,-1 0-15,1 0 0,20 0 16,-20 0-16,20 0 0,1 0 0,-21 0 16,20 0-16,-20 0 0,20-22 0,-20 22 15,21-21-15,-22 21 0,1-21 0,20 21 16,-20-21-16,-1 0 0,1 0 16,-1 21-16,1-22 0,-1 1 15,-20-21-15,20 21 0,-21 0 0,22-22 16,-22 22-16,1-21 0,-1 21 0,-21-1 15,21-20-15,-20 21 0,-1-21 16,0 20-16,0 1 0,0-21 0,-21 21 16,21 0-16,-21-22 0,0 22 0,0-21 15,0 21-15,0-22 0,0 22 0,0-21 16,0-1-16,0 1 0,0 0 16,0-1-16,0 22 0,0-21 0,0 0 15,0-1-15,0 1 0,-21 0 0,21 20 16,-21-20-16,0 21 0,0-21 15,21 20-15,-21 1 0,-1 0 16,1-21-16,0 21 0,0-1 0,0 1 16,0 0-16,-1 0 0,-20 0 0,21 0 15,0-1-15,-22 1 0,22 0 16,-21 21-16,0-21 0,-22 0 0,22 21 16,-22-21-16,22 21 0,-22-22 0,1 1 15,-1 21-15,1-21 0,-1 21 16,1 0-16,-1-21 0,1 21 0,-1-21 15,1 21-15,-1-21 0,1 21 16,-1 0-16,1-22 0,-1 22 0,1 0 16,-1 0-16,22 0 0,-21 0 15,20 0-15,1 0 0,-22 0 16,22 0-16,21 0 0,-21 0 0,-1 0 16,1 0-16,21 22 0,-22-22 0,1 21 15,21-21-15,-21 21 0,-1-21 16,22 21-16,-21-21 0,21 21 0,-22-21 15,22 0-15,0 21 0,-21-21 0,20 0 16,1 22-16,0-22 0,21 21 16,21-21-1,0 0-15,22 0 16,-22 0-16,21 0 16</inkml:trace>
  <inkml:trace contextRef="#ctx0" brushRef="#br0" timeOffset="13395.61">18500 1503 0,'-22'0'16,"1"0"-16,0 0 0,0 0 0,0 21 16,0 0-16,-22 0 0,22-21 15,0 22-15,0-1 0,0 21 0,21-21 16,-22 0-16,1 1 0,21-1 16,-21 0-16,21 0 0,0 21 0,0-20 15,0-1-15,21-21 0,0 21 16,1 0-16,20 0 0,0-21 15,1 21-15,-1-21 0,0 0 0,1 0 16,20 0-16,-21 0 0,1 0 0,-1 0 16,0 0-16,1-21 0,-22 0 0,0 21 15,21-21-15,-20 0 0,-1-22 16,-21 22-16,0-21 0,0 21 0,0-22 16,0 1-16,0 21 0,0-21 0,-21 20 15,-1 1-15,1-21 0,-21 21 16,21 0-16,-22 21 0,1-22 15,0 1-15,-22 21 0,22 0 0,0 0 16,-1 0-16,1 0 0,0 21 0,-1 1 16,1 20-16,21-21 0,0 21 15,-1 1-15,1-1 0</inkml:trace>
  <inkml:trace contextRef="#ctx0" brushRef="#br0" timeOffset="14059.27">18203 2265 0,'21'0'16,"1"0"0,-1 0-16,0 0 15</inkml:trace>
  <inkml:trace contextRef="#ctx0" brushRef="#br0" timeOffset="14248.16">19029 2286 0,'21'0'46,"0"-21"-30,0 21-16,0 0 0</inkml:trace>
  <inkml:trace contextRef="#ctx0" brushRef="#br0" timeOffset="14379.08">19494 2265 0,'0'0'16,"0"-21"-16,0 0 31,0-1-31,0 1 16,0 0-16</inkml:trace>
  <inkml:trace contextRef="#ctx0" brushRef="#br0" timeOffset="14587.99">19770 1842 0,'0'-22'0,"0"1"31,0 0-15,-22 21-16,22-21 0,-21 21 16,21-21-1,0 0-15,-21 21 16,21-22-16,-21 22 0,21-21 0</inkml:trace>
  <inkml:trace contextRef="#ctx0" brushRef="#br0" timeOffset="14766.89">19600 1461 0,'0'0'0,"-21"-22"0,21 1 31,-21 21-15,0 0-16,21-21 15,-21 21 1,-1 0-16,1 0 0,0-21 16,0 21-16,0 0 0,0 0 15,-1-21-15</inkml:trace>
  <inkml:trace contextRef="#ctx0" brushRef="#br0" timeOffset="14951.66">18775 1164 0,'0'0'0,"-21"0"0,-22-21 16,22 21-16,21-21 16,-21 21-16,0 0 15,0 0-15,-1-21 16,1 21 0,0 0-16,0 0 0,0 0 15,0 0-15,-22-21 0,22 21 0,0 0 16</inkml:trace>
  <inkml:trace contextRef="#ctx0" brushRef="#br0" timeOffset="15127.56">17970 1080 0,'-21'0'16,"0"21"-16,0-21 15,21 21-15,-21-21 16,21 21-16,-21 0 0,-1-21 16,22 21-16</inkml:trace>
  <inkml:trace contextRef="#ctx0" brushRef="#br0" timeOffset="15319.45">17695 1863 0,'0'0'15,"0"21"-15,0 0 0,0 0 0,0 0 16,0 1-16,0-1 0,0 0 16,0 0-16,0 0 0,0 0 15</inkml:trace>
  <inkml:trace contextRef="#ctx0" brushRef="#br0" timeOffset="15479.36">17886 2265 0,'0'21'16</inkml:trace>
  <inkml:trace contextRef="#ctx0" brushRef="#br0" timeOffset="15667.26">18330 2307 0,'21'0'15,"1"0"32,-1 0-47,0 0 16,0 0-16,0 0 16</inkml:trace>
  <inkml:trace contextRef="#ctx0" brushRef="#br0" timeOffset="15847.16">19113 2307 0,'0'0'0,"0"-21"32,0 0-1,22 0-16,-1 21-15</inkml:trace>
  <inkml:trace contextRef="#ctx0" brushRef="#br0" timeOffset="16036.05">19494 2159 0,'0'-21'16,"-21"21"-16,21-21 31,0 0 0,21-1-31,1 22 16,-22-21-16</inkml:trace>
  <inkml:trace contextRef="#ctx0" brushRef="#br0" timeOffset="16227.4">19558 1884 0,'0'0'0,"-42"0"15,20 0-15,1-21 0,0 21 16,0 0-16,0 0 16,21-21-1,0-1 16,21 22-31,-21-21 0,21 21 0</inkml:trace>
  <inkml:trace contextRef="#ctx0" brushRef="#br0" timeOffset="16408.3">19389 1439 0,'0'0'0,"-22"0"0,-20-21 0,21 0 16,0 21-16,0 0 0,-1-21 0,1 21 15,0-21 1,21 0 15</inkml:trace>
  <inkml:trace contextRef="#ctx0" brushRef="#br0" timeOffset="16588.2">18838 1207 0,'0'0'0,"21"0"47,1 0-47,-1 0 0,0 0 0,0 0 16,21 0-16,-20 0 0</inkml:trace>
  <inkml:trace contextRef="#ctx0" brushRef="#br0" timeOffset="16991.15">19939 2328 0,'0'0'0,"-21"43"15,21-22-15,0 0 0,-21-21 16,21 21-16,-22 0 0,22 1 0,0-1 15,0 0-15,-21-21 0,21 21 16,-21 0-16</inkml:trace>
  <inkml:trace contextRef="#ctx0" brushRef="#br0" timeOffset="17179.04">19198 2836 0,'0'0'0,"-106"0"16,85 22-16,0-22 0,-21 0 0,20 0 16,1 0-16,0 0 15,0 0-15,0 21 0,0-21 32,-1 0-32,1 0 0</inkml:trace>
  <inkml:trace contextRef="#ctx0" brushRef="#br0" timeOffset="17386.93">18076 2731 0,'0'0'0,"-21"-22"0,-42 22 15,41-21-15,1 21 0,0 0 0,0-21 16,0 21-16,0-21 0,-1 21 15,1-21-15,0 21 0,0 0 16,21-21-16,-21 21 0,0 0 16,-1-22-16</inkml:trace>
  <inkml:trace contextRef="#ctx0" brushRef="#br0" timeOffset="17567.82">17335 2286 0,'0'0'0,"-21"0"0,21-21 16,-21 21-16,21-21 16,0 0 15,0-1-15,21 1-16,-21 0 15,21 0-15</inkml:trace>
  <inkml:trace contextRef="#ctx0" brushRef="#br0" timeOffset="17759.86">17759 1482 0,'0'0'0,"0"-21"0,21 21 15,-21-22-15,21 1 16,0 0-16,-21 0 15,0 0-15,21 0 16,-21-1-16,22 1 16,-22 0-16</inkml:trace>
  <inkml:trace contextRef="#ctx0" brushRef="#br0" timeOffset="38007.22">4889 2392 0,'-21'0'0,"0"0"16,0 0-16,0 0 0,0 0 15,-1 0-15,1 0 0,0 0 16,0 0-16,0 0 0,0 21 16,-1-21-16,1 0 15,0 0-15,0 0 16,21 21 31,21-21-32,0 0-15,0 0 0,22 0 16,-22 0-16,0 0 0,21 0 16,1 0-16,-1 0 0,0 0 0,1 0 15,-1 0-15,0 0 0,1 0 0,20 0 16,-20 0-16,20 0 0,1 0 16,-22 0-16,21 0 0,1 0 15,-1 21-15,22-21 0,-21 0 0,-1 0 16,1 0-16,20 0 0,-20 0 0,-1 0 15,22 22-15,-22-22 0,1 0 0,21 0 16,-22 0-16,22 0 0,-22 0 16,22 0-16,0 0 0,-1 0 0,-20 0 15,20 0-15,1 0 0,-21 0 0,20 0 16,-20 0-16,20 0 0,-20 0 0,-1 0 16,22 0-16,-21 0 0,-1 0 15,22 0-15,-22 0 0,-20 0 0,20 0 16,1 0-16,-1 0 0,-21 0 15,1 0-15,-1 0 0,22 0 0,-22 0 16,-21 0-16,21 0 0,1 0 0,-1 0 16,0 0-16,-20 0 0,20 0 15,-21 0-15,21 0 0,-20 0 0,-1 0 16,21 0-16,-21 0 0,0 0 0,1 0 16,-1 0-16,0 0 0,0 0 0,0 0 15,0 0 1,-42 0 31,-21 0-47,21 0 0</inkml:trace>
  <inkml:trace contextRef="#ctx0" brushRef="#br0" timeOffset="38836.55">5101 2625 0,'0'0'0,"-21"0"16,-21 0-16,20 0 16,1 0-16,0 0 0,0 0 0,0-21 15,0 21-15,-1 0 0,1 0 16,0 0-16,42 0 47,0 0-47,1 0 0,20 0 15,-21 0-15,21 0 0,1 0 0,20 0 16,-20 0-16,20 0 0,1 0 16,-1 0-16,22 0 0,-22 0 0,22 0 15,0 0-15,-1 0 0,1 0 16,0 21-16,-1-21 0,1 0 0,0 0 16,-1 0-16,1 0 0,21 0 15,-22 0-15,22 0 0,0 0 0,0 0 16,0 0-16,-22 0 0,22 0 0,-21 0 15,21 0-15,-22 0 0,1 0 0,0 0 16,-1 0-16,-20 0 0,21 0 16,-22 0-16,1 0 0,-1 0 0,-21 0 15,22 0-15,-22 0 0,1 0 0,-1-21 16,-21 21-16,21 0 0,-20-22 16,-1 22-16,0 0 0,0 0 15,0 0-15,0 0 16,1 0-1,-1 0 17,0 0-1,-42 0 0,0 0-15,21 22-16,-22-22 0</inkml:trace>
  <inkml:trace contextRef="#ctx0" brushRef="#br0" timeOffset="42791.38">1418 5144 0,'0'0'0,"0"-22"16,0 1-16,0 0 0,0 0 15,0 0-15,0 0 16,0-1-16,0 1 16,0 0-16,0 0 0,0 0 15,0 0 1,-21 42 15,21 0-31,0 0 0,0 0 0,0 22 16,-21-22-16,21 21 0,0 0 0,-21 1 15,21-1-15,-22 0 16,1 1-16,0-1 0,21 0 0,-21-20 0,0 20 16,21 0-16,0 1 0,-21-22 15,21 0-15,-22 21 0,22-21 16,0 1-16,-21-1 0,21 0 15,0 0-15,0 0 32,0-42-17,0 0 1,0 0-16,21 0 0,1-1 0</inkml:trace>
  <inkml:trace contextRef="#ctx0" brushRef="#br0" timeOffset="43079.23">1630 5440 0,'0'0'0,"21"0"0,-21 21 16,21-21-16,0 0 15,0 0-15,1 0 16,-22-21-16,0 0 15,0 0 1,-22 21 0,1 0-16,0 0 0,0 0 15,0 0 1,0 21-16,21 0 16,-22 0-16,22 0 15,22-21 1</inkml:trace>
  <inkml:trace contextRef="#ctx0" brushRef="#br0" timeOffset="43863.3">2857 4551 0,'0'0'0,"0"-42"0,0 20 0,0-41 16,0 42-16,0 0 0,0-1 15,0 1-15,0 42 31,0 1-31,0-1 16,0 0-16,0 21 0,0 1 0,0-1 16,0 0-16,0 22 0,0-22 0,0 22 15,0-1-15,-21 1 16,0-1-16,21 1 0,-21-22 0,0 21 16,0-20-16,21-1 0,-22 0 0,1 1 15,0-22-15,21 21 0,-21-21 16,0 1-16,21-1 0,-21-21 15,21-21 1,0-1-16,0 1 16,0 0-16,0 0 0,0 0 0,0-22 15,0 22-15,21-21 16,0 0-16,0 20 0,0-20 0,22 0 16,-22-1-16,21 22 0,0-21 0,-20 21 0,20 0 15,0-1-15,1 1 16,-1 0-16,0 21 0,-21 0 0,22 0 15,-1 0-15,0 21 0,-20 0 0,-1 1 16,0-1-16,-21 21 0,0-21 16,0 22-16,0-22 0,0 21 0,0-21 15,-21 22-15,0-22 0,-1 21 0,1-21 16,21 0-16,-21 1 0,0-1 16,0-21-16,21 21 0,-21-21 0,21-21 46,21 0-30,0 21-16,0-22 0</inkml:trace>
  <inkml:trace contextRef="#ctx0" brushRef="#br0" timeOffset="44831.49">3873 4911 0,'0'0'0,"0"-21"0,0-22 15,-21 22-15,21 0 0,0 0 16,-21 21-16,0-21 0,0 21 16,0 0-16,-1 0 0,1 0 15,0 21-15,0 0 0,0 0 0,0 21 16,-1-20-16,-20 20 0,21 0 15,0 1-15,0-1 0,-1-21 0,1 21 16,0-20-16,21 20 0,-21-21 0,21 0 16,0 0-16,0 1 0,21-22 15,0 0-15,0 0 0,1 0 16,-1 0-16,21 0 0,-21 0 0,0 0 16,22-22-16,-22 1 0,21 0 15,-21 0-15,22 0 0,-22 0 16,0-22-16,0 22 0,0-21 0,1 21 15,-22-22-15,0 22 0,0-21 0,0 21 16,0-1-16,21 1 0,-21 0 16,0 42-1,0 0-15,0 1 16,0-1-16,0 0 0,0 21 16,0-21-16,0 1 0,0 20 0,-21-21 15,21 0-15,0 0 0,0 1 0,0-1 16,0 0-16,0 0 15,21-21-15,0 0 0,-21 21 0,21-21 16,0 0-16,0 0 0,1 0 0,-1 0 16,0-21-16,0 0 0,0 0 0,0 21 15,22-43-15,-22 22 0,0 0 16,0 0-16,0-21 0,1 20 0,-1-20 16,-21 21-16,0 0 0,21 0 0,-21-1 15,0 1-15,0 0 16,0 42-1,0 0-15,-21-21 16,21 43-16,-21-22 0,21 0 16,0 0-16,0 22 0,0-22 15,0 0-15,-22 0 0,22 21 0,0-20 16,0-1-16,-21 0 0,21 0 0,0 0 16,0 0-16,-21-21 46,21-21-46,0 0 0,0 0 16,0 0-16,0 0 0,0-22 16,0 22-16,0-21 0,21 21 0,0-22 15,1 22-15,-1-21 0,0 21 16,21-1-16,-21 1 0,22 0 0,-22 0 16,21 21-16,1 0 0,-1 0 15,0 0-15,-21 0 0,22 0 0,-1 21 16,-21 0-16,22 0 0,-22 1 0,0 20 15,0-21-15,-21 0 0,0 0 16,0 22-16,0-22 0,0 0 0,0 0 16,-21 0-16,0 1 0,21-1 0,-21 0 15,-1 0-15,22-42 47,0 0-47,0 0 16,22 21-16</inkml:trace>
  <inkml:trace contextRef="#ctx0" brushRef="#br0" timeOffset="45435.8">5546 4868 0,'0'0'0,"0"-21"0,-64-21 15,43 21-15,0 0 0,0-1 16,-1 22-16,1 0 0,0-21 16,0 21-16,0 0 0,0 0 0,-1 0 15,1 21-15,0 1 0,0-22 16,0 42-16,21-21 0,-21 0 0,-1 22 16,1-1-16,21-21 0,0 21 15,0-20-15,0 20 0,-21-21 0,21 21 16,0-20-16,0-1 0,0 0 0,0 0 15,21-21-15,0 21 0,1-21 0,-1 0 16,0 0-16,0 0 0,0 0 16,0 0-16,22-21 0,-22 0 0,0 0 15,21 0-15,-20-1 0,-1 1 16,21-21-16,-21 21 0,0-22 0,1 1 16,-1 0-16,0-22 0,-21 22 15,0 0-15,21-1 0,-21-20 0,0 20 16,21 1-16,-21-21 0,0 20 0,0 1 15,0-22-15,0 22 0,0 21 0,0-21 16,0 20-16,0 1 0,-21 21 31,21 21-31,-21 1 0,21-1 0,-21 21 16,21 0-16,0 1 0,0-1 16,0 22-16,0-22 0,0 0 0,0 22 15,0-22-15,0 0 0,0 1 16,0-1-16,0 0 0,0 1 0,0-1 15,0-21-15,0 22 0,0-22 0,21 0 16,-21 0-16,21-21 0,0 21 16,0-21-16,1 0 0,-1 0 0,0 0 15,0 0-15,0 0 0,0 0 0,1-21 16,-1 21-16,0-21 0,0 0 16,0 0-16,0-1 0,1 1 0,-22-21 15</inkml:trace>
  <inkml:trace contextRef="#ctx0" brushRef="#br0" timeOffset="45763.65">6265 4170 0,'0'0'0,"-21"0"0,0 0 16,0 21-1,21 0-15,0 0 0,0 1 0,-21 20 16,21 0-16,-22 1 0,22-22 0,-21 21 16,21 22-16,0-22 0,0 0 15,0 1-15,0-1 0,-21 0 0,21 22 16,0-22-16,-21 0 0,21 1 0,0-22 16,0 21-16,0 1 0,0-22 15,0 0-15,0 0 0,0 0 0,0 0 16,0 1-1,21-22 1,0-22-16,-21 1 0,21 0 16,-21 0-16,22 0 0,-22 0 0,21-1 15</inkml:trace>
  <inkml:trace contextRef="#ctx0" brushRef="#br0" timeOffset="46187.56">6413 4847 0,'22'0'31,"-1"0"-31,0 0 0,0 0 16,0 0-16,0 0 0,1-21 0,-1 0 15,0 21-15,0-21 0,0 0 0,0-1 16,1 1-16,-1 0 15,-21 0-15,0 0 0,21 0 0,-21-1 16,0 1-16,-21 21 16,0-21-16,-1 21 0,1 0 15,0 0-15,0 0 0,0 0 16,0 21-16,-1 0 0,-20-21 0,21 43 16,0-22-16,0 0 0,-1 0 0,22 22 15,0-1-15,0-21 0,-21 0 0,21 22 16,0-22-16,0 0 0,0 0 15,0 0-15,21 0 0,1 1 0,-1-1 16,0-21-16,0 0 0,0 21 0,0-21 16,22 0-16,-22 0 0,21 0 0,-21 0 15,1 0-15,20 0 0,-21 0 16,0-21-16,0 0 16,1-1-16,-22 1 0</inkml:trace>
  <inkml:trace contextRef="#ctx0" brushRef="#br0" timeOffset="50779.97">8467 4382 0,'0'-22'0,"0"1"31,21 21-31,-21-21 0,0 0 16,0 0-16,21 0 16,-21-1-16,0 1 0,21 0 15,-21 0-15,0 0 16,0 0-16,0-1 0,0 1 15,0 0-15,0 42 63,0 0-63,0 1 0,0-1 0,-21 21 16,21-21-16,0 22 0,0-1 15,0 0-15,-21 1 0,21-1 0,-21 0 16,21 1-16,-22 20 0,22-21 0,0 1 15,0-1-15,-21 0 0,21 1 0,-21-1 16,21-21-16,-21 22 0,21-1 0,0-21 16,0 21-16,-21-20 0,21-1 15,0 0-15,0 0 0,0 0 0,0 0 16,0 1 0,0-44 15,0 1-16,0 0 1,0 0-16,0 0 16,0 0-16,0-1 15,0 1-15</inkml:trace>
  <inkml:trace contextRef="#ctx0" brushRef="#br0" timeOffset="51389.62">8213 4212 0,'0'0'0,"0"-21"0,0 0 16,0 0-16,0 0 16,0-1-16,0 1 15,21 0-15,0 21 0,0-21 16,21 0-16,-20 21 0,20-21 15,-21 21-15,21-22 0,1 22 0,-1 0 16,22 0-16,-22 0 0,0 0 0,1 0 16,-1 0-16,0 0 0,1 22 15,-22 20-15,0-21 0,0 21 16,0-20-16,-21 20 0,0 0 0,0 1 0,0-22 16,-21 21-16,0 0 0,0-20 15,-22 20-15,1-21 0,0 21 0,-1-20 16,1-1-16,0 21 0,21-21 15,-22 0-15,1 1 0,21-22 0,0 21 16,-22 0-16,22-21 0,0 0 16,21 21-16,-21-21 0,21-21 62,0 0-31,21 21-15,-21-21 0,21 21-16</inkml:trace>
  <inkml:trace contextRef="#ctx0" brushRef="#br0" timeOffset="53255.29">9250 4720 0,'0'0'0,"0"-21"0,0 0 16,0 0-16,0 0 0,0-1 15,0 1-15,0 0 16,0 0-16,-21 0 0,-1 21 0,1-21 16,0 21-16,0 0 0,0 0 0,0 0 15,-1 0-15,1 0 0,0 0 0,-21 0 16,21 21-16,-1 0 0,1-21 16,0 21-16,0 21 0,0-20 0,0-1 15,-22 21-15,43 0 0,-21-20 0,0 20 16,21 0-16,-21-21 0,21 22 15,0-22-15,0 0 0,0 0 0,0 0 16,0 1-16,21-1 0,0-21 16,0 0-16,0 0 0,1 0 0,-1 0 15,0 0-15,21 0 0,-21-21 0,22-1 16,-22 1-16,21 0 0,-21 0 0,22 0 16,-22-22-16,0 22 0,0-21 0,0 21 15,1-22-15,-22 22 0,0 0 16,21-21-16,-21 21 0,0-1 0,0 1 15,0 0-15,0 0 0,0 42 32,0 0-17,-21 0-15,21 1 0,0-1 16,0 21-16,-22-21 0,22 0 0,-21 1 16,21 20-16,0-21 0,0 0 0,0 0 15,0 1-15,0-1 0,21-21 16,1 0-16,-1 0 0,0 0 15,0 0-15,0 0 0,0 0 16,1-21-16,-1-1 0,21 1 0,-21 21 16,0-21-16,1 0 0,-1 0 0,0 0 15,-21-1-15,21 1 0,0 0 0,-21 0 16,21 0-16,-21 0 16,0 42 15,0 0-31,0 0 0,-21 0 15,21 0-15,-21 1 0,21-1 0,0 21 16,0-21-16,0 0 0,0 1 0,0-1 16,0 0-16,0 0 15,21 0-15,0-21 0,1 0 0,-1 0 16,0 0-16,0 0 0,0 0 0,0-21 16,1 0-16,-1 0 0,21 21 0,-21-43 15,0 22-15,1 0 0,-1-21 16,0-1-16,0 22 0,0-21 0,0 0 15,1-22-15,-1 22 0,0-1 0,-21-20 16,0 21-16,21-22 0,-21 1 16,21-1-16,-21 22 0,0-22 0,0 22 15,0 0-15,0 20 0,0 1 0,0 0 16,0 0-16,-21 21 16,0 0-16,0 21 0,0 21 15,-1-20-15,1 20 0,21 21 0,-21-20 16,0 20-16,0 1 0,21-22 0,0 22 15,-21-22-15,21 21 0,-22-20 16,22-1-16,0 0 0,0 1 0,0-1 16,0 0-16,0-20 0,22 20 0,-22-21 15,21 0-15,0 0 0,0 1 16,0-22-16,0 0 0,1 0 0,-1 0 16,21 0-16,-21 0 0,0 0 0,1-22 15,20 22-15,-21-21 0,0-21 16,0 21-16,1 0 0,-1-1 0,0 1 15,-21 0-15,0-21 0,21 21 0,-21-1 16,21 22-16,-21-21 0,0 42 31,0 1-31,0-1 16,0 0-16,0 0 0,0 0 16,0 0-16,0 1 0,0-1 0,0 0 15,0 0-15,0 0 0,0 0 16,0 1-16,21-22 15,1-22 1,-22 1 0,21 0-16,-21 0 0</inkml:trace>
  <inkml:trace contextRef="#ctx0" brushRef="#br0" timeOffset="53415.19">10477 4382 0,'0'0'0,"-21"0"31,0 0-15,21 21 15,-21-21-31</inkml:trace>
  <inkml:trace contextRef="#ctx0" brushRef="#br0" timeOffset="53583.1">9694 4509 0,'0'0'0,"-21"0"0,21 21 15,21-21 1,0 0 0,22 0-16,-22 0 0,21 0 0,-21 0 15,22 0-15,-1 0 0,0 0 0,1-21 16,-1 21-16</inkml:trace>
  <inkml:trace contextRef="#ctx0" brushRef="#br0" timeOffset="54075.81">10795 4593 0,'0'-21'0,"0"0"0,0 0 16,-21 21-16,21-21 0,-21 21 16,-1-22-16,1 22 15,0 0-15,0 0 0,0 0 16,0 22-16,-1-22 0,22 21 16,-21 0-16,0 0 0,0 21 0,0-20 15,21-1-15,-21 21 0,21-21 0,-22 0 16,22 22-16,0-22 0,0 0 15,0 0-15,0 0 0,0 1 16,22-22-16,-1 0 16,0 0-16,0 0 0,0-22 0,0 22 15,1-21-15,-1 0 0,0 0 0,0 0 16,0 0-16,0-1 0,1-20 0,-1 21 16,-21 0-16,0 0 0,21-1 0,-21 1 15,0 0-15,0 0 0,0 0 0,0 0 16,0 42-1,0 0 1,-21-21-16,21 21 0,0 0 0,0 0 16,-21 22-16,21-22 0,-22 0 15,22 21-15,0-20 0,0-1 0,0 0 16,0 0-16,0 0 0,0 0 0,0 1 16,22-22-1,-1 0-15,0 0 0,0 0 0,0 0 16</inkml:trace>
  <inkml:trace contextRef="#ctx0" brushRef="#br0" timeOffset="54349.67">11261 3937 0,'0'0'0,"-22"-21"15,-20 0-15,21 21 16,0 0-16,0 21 0,21 0 15,-22 21-15,1 1 0,21-1 0,-21 22 16,21-1-16,0-21 0,-21 22 16,0-1-16,21 1 0,-21-22 0,21 22 15,0-22-15,0 0 0,0 1 0,-22-1 16,22 0-16,0 1 0,0-22 0,0 21 16,0-21-16,0 1 0,0-1 15,22-21 1,-1 0-16,0-21 0,0-1 0,0 1 15,0 0-15</inkml:trace>
  <inkml:trace contextRef="#ctx0" brushRef="#br0" timeOffset="55111.57">11430 3895 0,'0'0'0,"0"-21"0,0-22 15,-21 43 1,21 21-1,0 22-15,-21-22 0,-1 21 0,22 1 16,-21 20-16,21 1 0,0-22 0,-21 21 16,21 1-16,-21-22 0,21 22 15,0-22-15,0 0 0,0 1 16,-21-1-16,21 0 0,0 1 0,0-22 16,0 21-16,0-21 0,0 1 0,0-1 15,0 0-15,21-21 0,0 0 16,0 0-16,0 0 0,1 0 15,-1-21-15,0 0 0,0-1 16,0 1-16,0 0 0,1 0 0,-1 0 16,0-22-16,0 22 0,-21 0 15,21 0-15,-21 0 0,21 21 0,-21-21 16,22 21-16,-22 21 16,0 0-1,0 0-15,0 0 16,0 0-16,0 1 0,0-1 0,0 0 15,0 0-15,0 0 0,0 0 0,0 1 16,0-1-16,21-21 16,0 0-16,0 0 0,0 0 0,22 0 15,-22 0-15,0 0 0,0-21 16,21-1-16,-20 1 0,-1 0 0,0 0 16,0 21-16,0-21 0,0 0 0,-21-1 15,22 1-15,-22 0 0,0 0 16,0 0-16,-22 21 31,1 21-15,0 0-16,0 21 0,21-20 15,-21-1-15,0 21 0,21 0 0,0 1 16,-22-1-16,1 0 0,21 1 0,-21-1 16,21 22-16,0-22 0,-21 21 0,0-20 15,21-1-15,-21 22 0,21-22 0,0 0 16,0 1-16,-22 20 0,22-21 0,-21 1 15,21-1-15,-21 0 0,21-20 16,0 20-16,-21-21 0,0 0 16,21 22-16,-21-43 0,-1 21 0,1 0 15,0-21-15,0 0 0,0 0 0,0 0 16,-1 0-16,-20 0 0,21 0 0,-21 0 16,20-21-16,-20 21 0,21-21 0,0-1 15,-22 22-15,22-21 0,0 21 0,0-21 16,21 0-16,-21 0 0,21 0 15,0-1-15,0 1 0,0-21 16,0 21-16</inkml:trace>
  <inkml:trace contextRef="#ctx0" brushRef="#br0" timeOffset="55584.38">12531 4297 0,'-22'21'0,"44"-42"0,-22 0 0,0 0 16,0-1-16,0 1 0,0 0 0,0 0 16,-22 0-16,1 21 0,0 0 15,0 0-15,-21 0 0,20 21 0,-20 0 16,21 0-16,-21 22 0,20-22 15,1 21-15,-21 0 0,42 1 0,-21-1 16,21 0-16,0 1 0,0-1 0,0 0 16,0 1-16,0-22 0,0 21 0,21-21 15,0 22-15,0-22 0,0 0 16,22-21-16,-22 21 0,21-21 16,1 0-16,-1 0 0,0 0 0,22-21 15,-22 0-15,0 0 0,22-22 0,-22 22 16,22 0-16,-22-21 0</inkml:trace>
  <inkml:trace contextRef="#ctx0" brushRef="#br0" timeOffset="56003.37">13081 4085 0,'0'0'15,"0"-42"-15,0 0 0,-21-1 0,21 1 0,-21 21 16,-1 0-16,1-1 0,0 22 16,0 0-16,0 0 0,0 22 15,21-1-15,-22 21 0,1 0 16,0 22-16,21-22 0,0 22 0,-21-1 15,0 1-15,21-1 0,-21-20 0,-1 20 16,22-21-16,0 22 0,-21-22 0,21 1 16,-21-1-16,21-21 0,0 21 0,-21-20 15,21-1-15,0 0 0,0 0 16,21-21 0,0-21-16,-21 0 15,21 0-15,1-1 0,-1-20 0,0 21 16,21-21-16,-21 20 0,1-20 15,20 21-15,-21-21 0,0 20 0,0 1 16,22 0-16,-22 21 0,0 0 16,0 0-16,0 0 0,1 21 15,-1 0-15,-21 1 0,0 20 16,0-21-16,0 0 0,0 0 0,0 1 16,0 20-16,0-21 0,0 0 0,0 0 15,0 1-15,0-1 0,0 0 16,0 0-16,0 0 0,0 0 15,21-21-15,0 0 16,0 0-16,0-21 0,1 0 0,-1 0 16,0 0-16</inkml:trace>
  <inkml:trace contextRef="#ctx0" brushRef="#br0" timeOffset="56803.48">13631 4509 0,'0'0'0,"0"-64"16,-21 64-1,0 0-15,21-21 0,-21 21 0,0 0 16,-1 0-16,1 0 0,0 0 0,0 21 16,0 0-16,-22 0 0,22 1 0,0-1 15,0 0-15,0 0 0,0 21 16,-1-20-16,22-1 0,0 21 16,-21-21-16,21 0 0,0 22 0,0-22 15,0 0-15,21 0 0,-21 0 16,22-21-16,-1 0 0,0 0 0,0 0 15,0 0-15,22-21 0,-22 0 16,0 21-16,0-21 0,21 0 0,-20 0 16,-1-1-16,0-20 0,0 21 0,-21 0 15,0 0-15,21-1 0,-21-20 0,21 21 16,-21 0-16,0 0 0,0 42 31,-21 0-15,21 0-16,0 0 0,-21 0 15,21 1-15,0-1 0,0 0 0,0 0 16,0 0-16,0 0 0,0 1 16,0-1-16,21-21 0,0 0 0,1 0 15,-1 0-15,0 0 0,0 0 0,0 0 16,22-21-16,-22 21 0,21-22 16,-21 1-16,0 21 0,22-21 0,-22 0 15,0 0-15,-21 0 0,21-1 0,-21-20 16,21 21-16,-21 0 0,0 0 0,0-1 15,-21 44 1,0-1 0,21 0-16,-21 0 15,0 0-15,21 22 0,-21-22 16,21 0-16,0 0 0,0 0 0,-22 0 16,22 1-16,0-1 0,0 0 15,22-21 1,-22-21-1,21 0-15,0-1 0,-21 1 16,21 0-16,0 0 0,0 0 0,1 0 16,-22-1-16,21 1 0,0-21 15,0 21-15,0 0 0,0-1 0,1 22 16,-1-21-16,0 21 0,0 0 0,0 0 16,-21 21-16,21 1 0,-21-1 15,0 0-15,0 21 16,0-21-16,0 1 0,22-1 0,-22 0 15,21 0-15,-21 0 0,0 0 0,21 1 16,0-1-16,-21 0 0,21-21 0,0 21 16,1-21-16,-1 0 0,0 0 0,0 0 15,0 0-15,0 0 0,22 0 0,-22-21 16,0 0-16,0 21 0,22-21 16,-22-1-16,0 1 0</inkml:trace>
  <inkml:trace contextRef="#ctx0" brushRef="#br0" timeOffset="57343.18">14944 4424 0,'0'-21'0,"0"42"0,0-63 16,-22 42-16,1 0 0,0 0 16,0 0-16,0 0 0,0 0 15,-22 21-15,22 0 0,0-21 0,0 21 16,-22 0-16,22 0 0,0 22 0,0-22 16,0 0-16,21 0 0,0 0 0,0 1 15,0-1-15,0 0 0,0 0 16,21-21-16,0 0 0,0 0 15,0 0-15,22 0 0,-22 0 16,0 0-16,21 0 0,-20-21 0,-1 0 16,0 21-16,0-21 0,0-1 0,0 1 15,1 21-15,-22-21 0,0 0 16,0 0-16,0 0 0,0-1 16,-22 22-1,1 0 1,0 22-16,21-1 0,-21 0 0,21 0 15,0 0-15,-21 0 0,0 22 0,-1-1 16,22 0-16,0 1 0,-21-1 0,21 0 16,-21 22-16,21-22 0,0 22 0,0-1 15,0-20-15,-21 20 0,21 1 0,0-22 16,-21 21-16,21 1 0,-21-22 16,21 22-16,0-22 0,-22 22 0,1-22 15,0 21-15,0-20 0,0-1 16,0 0-16,-1 1 0,1-1 0,-21-21 15,21 0-15,0 1 0,-1-1 0,1-21 16,0 0-16,0 0 0,-21 0 0,20 0 16,1 0-16,0 0 0,0-21 0,0-1 15,-22 1-15,22-21 0,0 21 0,0-22 16,-21 1-16,20 0 0,1 21 0,21-22 16,0 1-16,0 0 0,0-1 0,0 1 15,0 0-15,21 20 0,1-20 0,20 0 16,-21-1-16,21 1 0,1 0 15,-1-1-15</inkml:trace>
  <inkml:trace contextRef="#ctx0" brushRef="#br0" timeOffset="58759.41">15113 4530 0,'0'-21'15,"0"-1"-15,0 1 0,0 0 16,21 21-16,-21-21 0,21 21 16,0-21-16,1 21 0,-22-21 15,21 21-15,0-22 0,-42 22 47,0 0-47,-1 22 0,1-1 0,0-21 16,0 21-16,-21 0 0,20 0 0,1 0 15,21 1-15,0-1 0,-21 0 0,21 0 16,0 0-16,0 0 16,21 1-16,0-22 15,1 0-15,-1 0 0,0 0 0,21 0 16,-21 0-16,22 0 0,-22 0 0,21-22 16,-21 22-16,22-21 0,-22 0 15,0 21-15,0-21 0,0 0 0,-21 0 16,22-1-16,-22 1 15,0 0 1,-22 21 0,22 21-1,0 0-15,0 1 0,-21-1 16,21 0-16,0 0 16,0 0-16,21 0 15,1-21-15,-1 0 0,0 0 16,0 0-16,0 0 0,0 0 15,1 0-15,-1 0 0,0 0 0,0 0 16,0-21-16,0 21 0,1-21 0,-22 0 16,0 0-16,21 21 0,-21-21 15,21-1-15,-21 1 0,0 42 47,-21 1-47,21-1 0,-21-21 16,21 21-16,0 0 0,-22-21 15,1 21-15,21 0 16,0-42 15,0 0-31,21 0 16,1 21-16,-22-21 0,21 0 16,0-1-16,0 1 0,0 0 0,0 21 15,1-21-15,-1 0 0,0 0 16,0 21-16,0 0 0,0-22 0,1 22 15,-1 0-15,0 0 0,0 0 16,-21 22-16,0-1 0,21 0 0,-21 0 16,0 0-16,0 0 0,0 1 15,0-1-15,0 0 0,-21 0 16,21 0-16,0 0 0,0 1 16,21-1-1,0-21-15,1 0 0,-1 0 16,21 0-16,-21 0 0,22 0 0,-22 0 15,21 0-15,-21-21 0,22-1 0,-1 22 16,0-21-16,-21 0 0,22 0 0,-22 0 16,0 21-16,0-21 0,0-1 15,-21-20-15,0 21 0,0 0 16,0 0-16,0-1 0,-21 22 0,0 0 16,0 0-16,0 0 0,0 0 0,-1 0 15,1 0-15,-21 22 0,21-22 16,-22 21-16,22 0 0,0 0 0,0 0 15,0 0-15,21 1 0,0-1 16,0 0-16,0 0 0,0 0 16,21-21-1,0 0-15,0 0 0,22 0 0,-22 0 16,0 0-16,0 0 0,0-21 16,0 0-16,1 21 0,-1-21 0,0 21 15,-21-21-15,21 21 0,0-22 16,-21 1-16,0 42 31,0 1-31,-21-1 16,0 0-16,21 21 0,-21-21 15,0 1-15,21 20 0,-22-21 16,22 21-16,0 1 0,0-1 0,0 0 16,0 1-16,0 20 0,-21-20 0,21-1 15,0 21-15,0-20 0,0-1 0,0 0 16,0 1-16,-21-1 0,21 22 0,0-22 15,0 0-15,-21 1 0,21-1 0,-21 0 16,0-21-16,-1 22 0,1-1 0,0 0 16,0 1-16,0-22 15,0 21-15,-1-21 0,1 1 0,0-1 0,0 0 16,0 0-16,0 0 0,-1-21 16,1 0-16,0 21 0,0-21 0,0 0 15,21-21 1,0 0-16,0 0 15,0 0-15,0 0 16,0-1-16,0 1 0,0 0 16,0 0-16,0 0 0,21 0 0</inkml:trace>
  <inkml:trace contextRef="#ctx0" brushRef="#br0" timeOffset="58991.32">15579 4106 0,'0'0'0,"0"-21"0,-22 21 0,22-21 16,0 0-16,0 0 31,22 21-15,-1 0-16,0 0 15,0 0-15,0-21 0,0 21 0,1 0 16</inkml:trace>
  <inkml:trace contextRef="#ctx0" brushRef="#br0" timeOffset="60026.95">17399 3958 0,'21'0'16,"0"0"-1,0-21-15,22 21 0,-22-21 16,21 21-16,-21-21 0,22 0 0,-1-1 16,-21 1-16,22 0 0,-22 21 0,0-21 15,0 0-15,-21 0 0,0-1 0,0 1 16,0 0-16,-21 0 15,0 21-15,0 0 0,-22 0 0,22 0 16,-21 0-16,-1 0 0,1 0 16,0 21-16,21 0 0,-22 0 0,22 1 15,0-1-15,-21 0 0,42 21 16,-22-21-16,22 1 0,0 20 0,0-21 16,0 0-16,0 0 0,22 1 0,-22-1 15,42 0-15,-21 0 0,0 0 0,22-21 16,-22 0-16,21 21 0,-21-21 0,0 0 15,22 0-15,-22 0 0,0 0 16,-21 22-16,-21-1 16,0-21-16,0 21 15,-1 0-15,-20 0 0,0-21 0,-1 21 16,22 22-16,-21-22 0,0 0 16,20 21-16,1-20 0,-21-1 15,42 21-15,-21-21 0,21 0 0,0 1 16,0 20-16,0-21 0,21-21 0,-21 21 15,42 0-15,-21-21 0,1 0 0,20 0 16,0 0-16,1 0 0,-1 0 0,0 0 16,1 0-16,-1 0 0,0-21 15,22 0-15,-22 0 0,0 0 0,1-22 16,-1 22-16,0-21 0,1 0 0,-1-1 16,0-20-16,1 20 0,-22-20 0,21-1 15,-21 1-15,1 21 0,-1-22 0,0 1 16,0 20-16,-21 1 15,0 0-15,21-1 0,-21 1 0,21 21 16,-21 0-16,0 42 16,0 0-1,-21 0-15,0 21 0,0 1 16,0-1-16,0 0 0,-1 22 0,1-22 16,0 22-16,0-1 0,0 1 0,0-22 15,-1 22-15,1-22 0,21 0 0,0 1 16,0-1-16,0-21 0,0 0 0,0 0 15,0 1-15,0-1 0,0 0 0,21-21 32,1 0-32,-1 0 15,0 0-15,-21-21 0,21 0 0,0-1 16</inkml:trace>
  <inkml:trace contextRef="#ctx0" brushRef="#br0" timeOffset="61011.84">18457 4382 0,'0'0'0,"21"0"16,1 0 0,-1 0-16,0 0 0,0 0 0,0-22 15,0 1-15,22 21 0,-22-21 0,0 0 16,0 0-16,0 0 0,1-1 0,-22 1 15,0 0-15,0-21 0,0 21 16,0-1-16,0 1 0,0 0 16,-22 21-16,1 0 0,0 21 15,0-21-15,0 21 0,-22 1 0,22 20 16,0-21-16,0 21 0,0-20 16,0 20-16,-1-21 0,22 21 0,0-20 15,0 20-15,0-21 0,0 0 0,0 0 16,0 1-16,0-1 0,22 0 0,-1-21 15,0 0-15,0 21 0,21-21 16,-20 0-16,20 0 0,0 0 0,1 0 16,-22 0-16,21-21 0,0 0 15,1 21-15,-22-21 0,0-1 0,0 1 16,22 0-16,-43 0 0,21 0 0,0-22 16,0 22-16,-21-21 0,0 21 0,21 0 15,-21-1-15,0 1 0,0 42 31,0 1-15,-21-1-16,21 0 0,0 21 0,0-21 16,-21 1-16,21-1 0,0 0 0,-21 0 15,21 0-15,0 0 0,0 1 16,0-1-16,0 0 16,0-42 15,0 0-31,0-1 15,21 1-15,0-21 0,-21 21 16,21 0-16,0-22 0,-21 22 0,22 0 16,-1-21-16,0 20 0,0 1 15,0 0-15,0 0 0,1 21 0,-1 0 16,0 0-16,0 0 0,0 0 16,0 21-16,-21 0 0,22 0 0,-22 1 15,0-1-15,0 0 0,21 21 16,-21-21-16,0 1 0,21-1 0,-21 21 15,0-21-15,0 0 0,0 1 16,0-1-16,0 0 0,0-42 47,0 0-47,0-1 16,0 1-16,0 0 0,0 0 15,21 0-15,0 0 0,0-22 0,1 22 16,-1 0-16,0-21 0,0 20 15,21-20-15,-20 21 0,-1 0 0,0 0 16,0-1-16,21 22 0,-20 0 0,-1 0 16,0 0-16,0 0 0,0 22 15,-21-1-15,21 0 0,-21 21 16,0-21-16,0 1 0,0 20 0,0-21 16,0 21-16,0-20 0,-21-1 0,0 0 15,0 21-15,21-21 0,-21-21 0,21 22 16,-21-1-16,-1 0 0,44-21 62</inkml:trace>
  <inkml:trace contextRef="#ctx0" brushRef="#br0" timeOffset="61379.63">20045 4382 0,'0'0'0,"-21"0"16,42 0 15,0 0-31,0 0 0,0 0 16,0 0-16,1-22 0,-1 1 15,0 21-15,0-21 0,0 21 0,22-21 16,-22 0-16,0 21 0,-21-21 0,21-1 15,-21 1-15,0 0 16,-21 21 0,0 0-16,0 0 0,-1 0 0,1 0 15,0 21-15,0 0 0,-21 1 0,20-1 16,1 0-16,21 0 0,-21 21 0,21-20 16,-21-1-16,21 0 0,0 0 15,0 0-15,0 0 0,0 1 16,0-1-16,21-21 0,0 21 0,0-21 15,1 0-15,-1 0 16,0 0-16,0 0 0,0 0 0,0 0 16,1 0-16,20 0 0</inkml:trace>
  <inkml:trace contextRef="#ctx0" brushRef="#br0" timeOffset="61870.87">20659 4212 0,'0'0'0,"0"-21"15,-22 21-15,1 21 16,21 0 0,0 1-16,0-1 15,-21 21-15,21-21 0,0 0 0,0 1 16,0-1-16,0 0 0,0 0 16,0 0-16,0 0 0,-21 1 0,21-1 15,-21 0-15,21 0 16,-21-21-1,21-21 1,0 0 0,0 0-16,0-1 0,0 1 15,21 0-15,-21 0 0,21 0 16,0-22-16,21 1 0,-20 21 0,-1-21 16,21-1-16,-21 1 0,22 21 15,-22 0-15,21-1 0,-21 1 0,22 0 16,-22 21-16,0 0 0,0 21 0,21 0 15,-42 1-15,22-1 0,-1 21 16,-21-21-16,21 22 0,-21-22 0,0 21 16,0-21-16,0 22 0,0-22 0,0 0 15,-21 21-15,0-21 0,21 1 0,-22-1 16,22 0-16,0 0 0,-21-21 16,21 21-16,-21-21 15,21-21 32,0 0-47,0 0 0,21 21 0,0-21 16</inkml:trace>
  <inkml:trace contextRef="#ctx0" brushRef="#br0" timeOffset="62166.71">21548 3577 0,'0'0'16,"0"-21"-16,0 0 0,0 0 16,0 42-1,0 0-15,0 0 16,0 0-16,0 22 0,0-1 0,0 0 16,0 1-16,-22-1 0,22 22 0,-21-1 15,0 1-15,21-1 0,-21 1 0,0-22 16,21 21-16,-21-20 0,-1-1 15,1 0-15,21 1 0,0-1 0,0-21 16,-21 0-16,21 1 0,0-1 0,0 0 16,0 0-16,21-21 15,0 0 1,1-21-16,-1 0 0</inkml:trace>
  <inkml:trace contextRef="#ctx0" brushRef="#br0" timeOffset="62571.48">22056 4043 0,'0'0'0,"0"-21"15,-22 21 1,1 0-16,-21 0 0,21 21 16,0 0-16,-22 0 0,22-21 0,-21 43 15,21-22-15,-1 0 0,-20 0 16,42 0-16,-21 0 0,21 1 0,0-1 15,0 0-15,0 0 16,21 0-16,0-21 16,0 0-16,22 0 0,-22 0 0,0 0 15,0 21-15,0-21 0,22 0 16,-22 0-16,0 0 0,0 0 16,0 22-16,1-1 15,-22 0-15,0 0 16,-22-21-16,1 21 0,0-21 0,0 21 15,0-21-15,0 22 0,-1-22 16,1 0-16,0 21 0,0-21 16,0 0-16,0 0 0,-1 0 0,22 21 0,-21-21 15,21-21 17,-21 21-17,21-21-15</inkml:trace>
  <inkml:trace contextRef="#ctx0" brushRef="#br0" timeOffset="62859.64">21421 3831 0,'0'0'0,"0"-21"16,0 0-16,21 21 15,0 0-15,0-21 0,21 21 16,1 0-16,-22 0 0,21 0 0,1 0 16,20-21-16,-21 21 0,1 0 15,-1 0-15,-21 0 0,22 0 0,-22 0 16,21 0-16,-21 0 0,0 0 0,1 0 16,-22 21 15,-22-21-16,1 21-15,0-21 16,0 0-16</inkml:trace>
  <inkml:trace contextRef="#ctx0" brushRef="#br0" timeOffset="65031.46">7048 7535 0,'0'-21'16,"22"21"-16,-22-21 0,0 0 16,0 0-1,0 0 1,0-1-16,0 1 15,0 0-15,0 0 16,0 0 0,0 0-1,-22-1 1,1 22 0,21 22-1,0-1-15,0 0 0,0 0 0,-21 21 16,21 1-16,-21-1 0,21 0 15,0 1-15,0-1 0,-21 22 16,21-22-16,-21 0 0,21 22 0,-22-22 16,22 22-16,0-22 0,0 0 0,-21 22 15,21-22-15,-21 0 0,21 1 0,-21-1 16,21 0-16,0 1 0,-21-1 16,21-21-16,-21 22 0,21-1 0,-22-21 15,22 0-15,0 22 0,0-22 0,-21 0 16,21 0-16,0 0 0,0 0 0,21-21 47,1-21-47,-22 0 0,21 0 0,0 0 15,-21 0-15,0-1 0,21 1 16,0-21-16</inkml:trace>
  <inkml:trace contextRef="#ctx0" brushRef="#br0" timeOffset="66939.67">7154 7366 0,'0'0'0,"0"-21"0,-21 21 16,42 0 93,0 0-93,1 0-16,-1 0 0,0 0 0,21 0 15,-21 0-15,22 0 0,-1 0 0,0 0 16,1 0-16,-1 0 0,0 0 0,22 0 16,-22 0-16,22 0 0,-22 0 15,22 0-15,-22 0 0,21 0 0,-20 0 16,20 0-16,-20 0 0,20 0 0,-21 0 15,22 0-15,-22 0 0,22 0 0,-22-21 16,22 21-16,-1 0 0,1 0 16,-1-21-16,1 21 0,-1 0 0,1 0 15,20 0-15,-20 0 0,-1 0 16,1 0-16,-1 0 0,1 0 0,-1-22 16,1 22-16,-1 0 0,1 0 15,-1 0-15,22 0 0,-22 0 0,22 0 16,0 0-16,-1 0 0,1 0 0,-21 0 15,20 0-15,1 0 0,-22-21 0,22 21 16,-21 0-16,20 0 0,-20-21 16,20 21-16,1 0 0,-21 0 0,20 0 15,1 0-15,0 0 0,-1 0 16,-20 0-16,20 0 0,1 0 0,0 0 0,-22 0 16,22 0-16,-22 0 0,22 0 15,0 0-15,-22 0 0,22 0 16,0 0-16,-1 0 0,-20 0 0,20 0 15,-20 0-15,21 0 0,-22 0 0,22 0 16,-22 0-16,22 0 0,0 0 0,-22 0 16,22 0-16,-1 0 0,1 0 15,0 0-15,-22 0 0,22 0 0,-22 0 16,1 0-16,-1 0 0,1 0 0,-1 0 16,1 0-16,-22 0 0,1 0 0,20 0 15,-21 0-15,1 0 0,-1 0 16,0 0-16,1 0 0,-1 0 0,0 0 15,-20 0-15,-1 0 0,0 0 16,0 0-16,0 0 0,0-21 0,-21 42 47,0 0-31,0 0-16,0 1 0,0-1 15,0 0-15,0 0 0,-21 0 0,0 0 16,0 22-16,21-22 0,-21 0 0,21 21 15,-21-20-15,21 20 0,-22-21 16,1 21-16,21-20 0,0 20 0,-21-21 16,21 21-16,-21-20 0,21 20 0,-21 0 15,21 1-15,0-1 0,0-21 16,-21 21-16,21 1 0,-22-1 0,22 0 16,0-20-16,0 20 0,-21 0 0,21-21 15,0 22-15,0-22 0,0 0 0,0 21 16,0-20-16,0-1 0,0 0 15,0 0-15,0 0 0,0 0 0,0 1 16,0-1-16,0 0 0,0 0 16,0 0-16,0 0 0,0 1 15,-21-1 1,0-21-16,0 21 16,0-21-1,-1 0-15,1 0 0,0 0 16,0 0-16,0 0 0,0 21 15,-1-21-15,1 0 0,0 0 16,-21 0-16,21 0 0,-22 0 0,22 0 16,-21 0-16,-1 0 0,1 0 0,0 0 15,-1 0-15,1 0 0,0 0 0,-22 0 16,22 0-16,0 0 0,-1 0 0,-20 0 16,20-21-16,1 21 0,0 0 0,-1 0 15,1 0-15,0 0 0,-1 0 0,-20 0 16,21 0-16,-1-21 0,1 21 0,0 0 15,-1 0-15,1 0 16,-22 0-16,22 0 0,0 0 0,-1 0 16,1 0-16,0 0 0,-1 0 0,1 0 15,0 0-15,-22 0 0,22 0 0,0 0 16,-1 0-16,1 0 0,0 0 0,-1-21 16,1 21-16,0 0 0,-1 0 0,1 0 15,0 0-15,-1 0 0,1 0 0,-22 0 16,22 0-16,0 0 0,-22 0 0,22 0 15,-22 0-15,22 0 0,-21 0 0,-1 0 16,22 0-16,-22 0 0,1-22 16,-1 22-16,1 0 0,20 0 0,-20 0 15,-1 0-15,22 0 0,-21 0 16,20 0-16,-20 0 0,20 0 0,1 0 16,-21 0-16,20-21 0,1 21 0,0 0 15,-22 0-15,22 0 0,-1 0 0,-20 0 16,21 0-16,-22 0 0,1 0 0,-1 0 15,1 0-15,-1 0 0,1 0 16,-22 0-16,21 0 0,-20 0 0,20 0 16,1 0-16,-1 0 0,1 0 0,20 0 15,-20 0-15,21 0 0,-1 0 0,1 0 16,0 0-16,-1 0 0,1 0 0,0 0 16,-22 0-16,22 0 0,-22 0 15,1 0-15,-1 0 0,1 0 16,-1 0-16,-20 0 0,20 0 0,1 0 15,-22 0-15,21 0 0,1 0 0,21 0 16,-22 0-16,22 0 0,-1 0 0,-20 0 16,21 0-16,-1 0 0,22 0 0,-21 0 15,-1 0-15,1 0 0,0 0 0,21 0 16,-22 0-16,22 0 0,0 0 16,-21 0-16,20 0 0,1 0 0,0 0 15,-21 0-15,21 0 0,-1 0 0,1 0 16,0 0-16,0 0 0,0 0 0,0 0 15,-1 0-15,1 0 16,0 0-16,21-21 47,0 0-31,21 0-16,0 0 15,1 21-15</inkml:trace>
  <inkml:trace contextRef="#ctx0" brushRef="#br0" timeOffset="68131.75">8022 7662 0,'0'0'0,"0"22"47,0-1-31,21 0 0,0-21-16,1 0 0,-1 0 15,0 0-15,0 0 16,0 0-16,22 0 0,-22 0 0,0 0 15,21-21-15,-21 21 0,1-21 0,-1-1 16,0 22-16,0-21 0,0 0 16,-21 0-16,0 0 0,0 0 15,0-1-15,0 1 16,0 0-16,-21 21 16,0 0-16,0 0 15,21 21-15,0 0 16,0 1-16,-21-1 0,21 0 0,0 21 0,-22-21 15,22 22-15,0-1 0,0 0 16,0 1-16,0-1 0,0 0 0,0 22 16,0-22-16,-21 1 0,21-1 0,0 21 15,0-20-15,0-22 0,0 21 16,0 1-16,0-22 0,0 21 0,0-21 16,0 0-16,-21 1 0,21-1 0,0 0 15,0 0-15,-21 0 0,0-21 16,0 21-16,-1-21 0,1 0 15,0 0-15,-21 0 0,21-21 16,-1 0-16,-20 21 0,21-21 0,0 0 16,-22 0-16,22-1 0,-21 1 0,21 0 15,0 0-15,-1 21 0,1-21 16,21 42 15,0 0-15,0 0-16,0 0 0,21 1 0,1-1 15,-22 0-15,21 0 0,0-21 0,0 21 16,-21 0-16,21 1 0,0-22 0,1 21 16,20-21-16,-21 0 0,0 0 15,22 0-15,-22 0 0,0 0 0,21 0 16,1-21-16,-22 21 0,21-22 16,0 1-16,1 0 0,-1 0 0,-21-21 15,22 20-15,-1 1 0,-21-21 0,21 0 16,-20 20-16,-1-20 0,0 0 0,-21 21 15,0-22-15,21 22 0,-21 0 16,0 0-16,0 0 0,0-1 0,0 44 31,0-1-31,0 0 16,0 21-16,-21-21 0,21 1 0,0 20 16,0-21-16,0 21 0,0-20 15,0 20-15,-21-21 0,21 0 0,0 22 16,-21-22-16,21 0 0,0 0 15,0 0-15,-22 0 0,22 1 16,0-44 15,0 1-31,0 0 16,0 0-16,0 0 0,22 0 0,-22-22 16,0 22-16,21 0 0,0-21 0,0 20 15,0-20-15,0 21 0,22 0 0,-22-22 16,0 22-16,21 0 0,-20 0 0,20 21 15,0 0-15,-21 0 0,1 0 16,20 0-16,-21 0 0,0 21 0,0 0 16,1 0-16,-1 1 0,-21-1 15,0 0-15,0 21 0,0-21 0,0 1 16,0-1-16,0 21 0,0-21 0,-21 0 16,-1 1-16,22-1 0,0 0 0,-21-21 15,21 21-15,-21-21 0,21 21 16,-21-21-16,21-21 31,0 0-31,0 0 0,0 0 16,21-1-16,0 1 0</inkml:trace>
  <inkml:trace contextRef="#ctx0" brushRef="#br0" timeOffset="68719.41">9398 7662 0,'0'0'0,"0"-21"0,0 0 0,0 0 16,0 42 15,0 0-31,0 0 0,0 1 0,0 20 16,0-21-16,0 21 0,0 1 0,0-1 15,0 0-15,0 1 0,0-1 0,0 0 16,0 1-16,0-1 0,0 0 0,0 1 15,0-22-15,-21 21 16,21-21-16,0 1 0,-21-1 0,21 0 16,0 0-16,0 0 0,0 0 0,0 1 15,0-44 17,0 1-32,0 0 0,0 0 15,0 0-15,21 0 0,-21-22 16,21 22-16,0 0 0,-21 0 15,21 0-15,0-1 0,1 1 0,-22 0 16,21 0-16,0 21 0,0-21 0,0 0 16,0 21-16,1 0 0,-1 0 0,0 0 15,0 0-15,0 0 16,0 21-16,-21 0 0,22 0 16,-22 0-16,0 0 0,0 1 15,0-1-15,0 0 0,0 0 0,0 0 16,-22 0-16,1 1 0,0-1 0,0 0 15,0 0-15,0-21 0,-22 21 0,22 0 16,0-21-16,0 0 0,0 22 0,-1-22 16,1 0-16,0 0 0,0 0 0,21 21 15,-21-21-15,0 0 16,42 0 31,0 0-47,0-21 0,0-1 15</inkml:trace>
  <inkml:trace contextRef="#ctx0" brushRef="#br0" timeOffset="69571.22">10160 7959 0,'0'0'0,"-21"0"16,0 0-16,-1 0 0,1 0 16,0 21-16,0-21 0,0 21 15,0 0-15,21 22 0,-22-22 0,1 0 16,0 0-16,21 0 0,-21 22 0,21-22 16,0 0-16,-21 0 0,21 0 15,0 0-15,0 1 0,0-1 0,0 0 16,0 0-16,21 0 15,0-21-15,0 0 0,0 0 16,1 0-16,-1 0 16,0 0-16,0 0 0,0 0 0,0-21 15,-21 0-15,22 21 16,-22-21-16,0 0 0,0-1 0,21 1 16,-21 0-16,0 0 0,0 0 0,0 0 15,0-22-15,0 22 0,0 0 0,0-21 16,0 20-16,0 1 0,0 0 0,0 0 15,21 21-15,0-21 0,-21 0 0,21 21 16,0 0-16,1 0 0,-1 0 16,0 0-16,0 0 0,0 0 15,0 0-15,1 21 0,-1-21 0,0 21 16,-21 0-16,21 0 0,-21 0 0,21 1 16,-21 20-16,0-21 0,0 0 15,0 0-15,0 1 0,0-1 0,0 0 16,0 0-16,0 0 0,0 0 15,-21 1-15,0-22 0,21 21 0,-21-21 16,21 21-16,-21-21 0,-1 0 16,22-21 15,22 0-31,-1-1 16,0 1-16,0 0 0,0 0 15,0 0-15,-21-22 0,22 22 0,-1 0 16,0 0-16,-21 0 0,21 0 0,0-22 15,0 22-15,1 21 0,-22-21 16,21 0-16,0 0 0,0 21 0,-21-22 16,21 22-16,-21 22 31,-21-1-15,0 21-16,0-21 0,0 0 15,-22 22-15,22-22 0,0 21 0,0-21 16,21 1-16,0 20 0,0-21 0,0 0 15,0 0-15,0 1 0,0-1 0,0 0 16,21-21-16,0 21 16,0-21-16,0 0 0,1 0 15,-1 0-15,0 0 0,0 0 0,0 0 16,0 0-16,1-21 0,-1 21 16,0-21-16,0 0 15,-21-1-15,21 22 0,-21-21 0</inkml:trace>
  <inkml:trace contextRef="#ctx0" brushRef="#br0" timeOffset="71347.12">11790 7874 0,'0'21'15,"0"-42"79,21 21-94,-21-21 16,0 0-16,0 0 0,21-1 15,-21 1-15,0 0 16,0 0-16,0 0 0,0 0 16,0-1-16,0 44 31,0-1-15,0 0-16,0 0 0,0 0 15,0 22-15,0-1 0,-21-21 0,0 21 16,21 1-16,-21-1 0,-1 0 0,22-20 15,-21 20-15,0-21 0,0 21 0,21-20 16,0-1-16,0 0 0,-21-21 0,21 21 16,0-42 15,0 0-31,21 0 16,0-1-16,0 22 0,-21-21 15,21 0-15,1 21 0,-1 0 0,0 0 16,0-21-16,0 21 0,0 0 0,1 0 15,-1 0-15,0 0 0,0 0 0,0 0 16,0 0-16,22-21 0,-22 21 0,0 0 16,0-21-16,0-1 0,1 22 15,-22-21-15,0 0 0,0 0 16,0 0-16,0 0 16,0-1-16,0 1 0,0 0 15,-22 21-15,1 0 16,0 21-16,0 0 15,21 1-15,-21-1 0,21 21 0,0-21 16,-21 22-16,21-1 0,-22-21 0,22 21 16,-21 1-16,21-22 0,0 21 0,0-21 15,-21 1-15,21 20 0,-21-21 16,21 0-16,-21 0 0,21 1 16,21-44 15,0 22-31,0-21 15,0 0-15,1-21 0</inkml:trace>
  <inkml:trace contextRef="#ctx0" brushRef="#br0" timeOffset="72160.56">12679 7895 0,'0'0'0,"-21"0"0,21-21 15,0-21-15,0 21 16,0-1-16,0 1 16,0 0-16,21 0 15,0 21-15,0 0 0,0 0 16,0 0-16,1 0 0,-1 21 0,-21 0 16,0 0-16,21 1 0,-21-1 0,0 21 15,0 0-15,0-20 0,0 20 0,0 0 16,0-21-16,-21 22 0,0-1 0,-1-21 15,-20 0-15,21 22 0,-21-22 0,20 0 16,-20 0-16,0 0 0,21-21 16,-1 22-16,-20-22 0,21 21 0,0-21 15,0 0-15,21-21 16,0-1-16,0 1 0,0 0 16,0-21-16,0 21 0,0-1 15,21 1-15,-21-21 0,21 21 0,-21 0 16,21-1-16,0 22 0,-21-21 0,21 21 15,1 0-15,-1 21 16,0 1-16,-21-1 16,21 0-16,-21 0 0,0 0 0,21 0 15,0 1-15,1-1 0,-22 0 0,21 0 16,0-21-16,-21 21 0,21-21 0,0 21 16,0 1-16,1-22 0,-1 0 15,0 0-15,0 0 0,0 0 0,22 0 16,-22 0-16,0-22 0,21 1 0,-21 0 15,22 0-15,-22 0 16,21 0-16,1-1 0,-22-20 0,0 21 16,21-21-16,-21-1 0,1 1 0,-1 21 15,-21-22-15,0 22 0,21 0 0,-21 0 16,0 0-16,0 0 0,0 42 16,-21 0-1,0 0-15,21 21 0,-22-20 0,1 20 16,21-21-16,0 21 0,-21 1 15,21-22-15,0 21 0,0-21 0,0 1 16,0-1-16,0 0 0,0 0 0,21-21 16,0 21-16,22-21 0,-22 0 0,21 0 15,1 0-15,-1 0 0,-21-21 16,21 21-16,1-21 0,-22 0 0,0 0 16,0-1-16,0-20 0,1 0 0,-22 21 15,0-22-15,0 1 0,0 0 0,0-1 16,-22 22-16,1 0 0,0 0 15,-21 0-15,21-1 0,-1 22 0,-20 0 16,21 0-16,-21 0 0,20 0 0,-20 0 16,21 0-16,0 22 0,0-22 0</inkml:trace>
  <inkml:trace contextRef="#ctx0" brushRef="#br0" timeOffset="87659.51">6667 10583 0,'0'0'0,"-21"-21"15,0 0 1,0 0 0,21 0-16,0 0 0,0-1 15,0 1-15,0 0 16,0 0-16,-21 0 0,21 0 16,0-1-16,0 1 0,-21 21 15,-1 0 1,22 21-1,0 1-15,0-1 0,-21 21 0,21-21 16,0 22-16,-21-1 0,21 0 0,0 22 16,0-22-16,0 22 0,0-22 15,0 21-15,0-20 0,0 20 16,0 1-16,0-1 0,0 1 0,0-1 16,0-20-16,0 20 0,-21 1 0,21-22 15,0 0-15,0 1 0,0-1 0,0 0 16,0-21-16,0 1 0,0-1 15,0 0-15,0 0 0,0-42 32,0 0-32,0-22 0,0 22 0,0-21 15,0 0-15,21-1 0,-21 1 0,21-22 16</inkml:trace>
  <inkml:trace contextRef="#ctx0" brushRef="#br0" timeOffset="88591.43">6731 10456 0,'0'0'15,"0"-21"-15,-21 21 0,0 0 0,21-21 16,-22 21-16,44 0 47,-1 0-47,21 0 0,-21 0 0,22 21 0,-22-21 15,21 0-15,0 0 0,22 0 16,-22 0-16,22 0 0,-22 21 16,22-21-16,-1 0 0,22 0 0,-1 0 15,1 0-15,21 0 0,0 0 0,21 0 16,-21 0-16,21 0 0,0 0 16,0 0-16,21 0 0,0 0 0,-21 0 15,21 0-15,-21 0 0,0 0 0,0 0 16,-21 0-16,21 0 0,-21 0 0,0 0 15,21 0-15,-43 0 0,22 0 16,0 0-16,-21 0 0,-1 0 0,-20 0 16,20-21-16,-20 21 0,21 0 15,-22 0-15,1 0 0,-1 0 0,1 0 16,-1 0-16,1 0 0,-22 0 0,0 0 16,1 0-16,-1 0 0,-21 0 15,0 0-15,0 0 0,1 0 0,-1 21 16,-21 1-16,0-1 15,0 0-15,0 0 16,0 0-16,0 0 0,0 1 0,-21-1 16,21 21-16,0-21 0,0 22 15,-22-22-15,22 21 0,-21 0 0,21-20 16,0 20-16,0 0 0,-21 1 0,21-1 16,0 0-16,-21 1 0,21-1 0,0 0 15,0 1-15,0-1 0,0 0 16,0 1-16,0-22 0,0 21 0,0 0 15,-21-20-15,21 20 0,0-21 16,0 0-16,0 0 0,0 1 0,0-1 16,0 0-16,0 0 0,0 0 15,0 0-15,-21-21 32,-1 0-32,1 0 0,0 0 0,-21 0 15,21 0-15,-1 0 0,-20 0 0,0 0 16,21 0-16,-22 0 0,1 0 0,-22 0 15,22 0-15,-21 0 0,20 0 16,-41 0-16,20 0 0,-21 0 16,-20 0-16,20 0 0,-42 0 0,21 0 15,-21 0-15,-21 0 0,21 0 0,-21 0 16,-22 0-16,22 0 0,0 0 0,0 0 16,0 22-16,0-22 0,21 0 0,0 0 15,0 0-15,0 21 0,21-21 16,0 0-16,0 0 0,21 0 0,1 0 15,-1 0-15,0 0 0,22 0 0,-1 0 16,1 0-16,-1 0 0,22 0 16,0 0-16,-1 0 0,1 0 0,0 0 0,21 0 15,-1 0-15,1 0 0,0 0 16,0 0-16,0 0 16,21-21-1,0-1 1,0 1-16,21 0 15</inkml:trace>
  <inkml:trace contextRef="#ctx0" brushRef="#br0" timeOffset="90771.38">7366 10880 0,'0'0'0,"-21"-21"0,0 21 0,-1 0 15,1 0-15,0 0 16,21 21-16,-21 0 16,21 0-16,0 0 15,0 0-15,21-21 16,0 0-16,0 0 0,22 0 16,-22 0-16,21 0 0,-21-21 15,22 0-15,-1 0 0,-21 21 0,22-21 16,-22 0-16,21-1 0,-21 1 0,-21 0 15,0 0-15,0 0 16,-21 21 0,0 0-16,0 0 15,0 21-15,-1 0 0,1 0 0,0 0 16,21 1-16,0 20 0,-21-21 0,21 21 16,-21 1-16,21-1 0,0 0 0,0 1 15,0-1-15,0-21 0,0 22 16,0-1-16,0 0 0,0-21 0,21 1 15,-21 20-15,0-21 0,0 0 0,0 0 16,0 1-16,0-1 0,0 0 16,0 0-16,-21-21 15,0 0-15,-1 0 0,1 0 0,0 0 16,0 0-16,-21-21 0,20 0 0,1 21 16,0-21-16,0-1 0,0 1 0,0 0 15,-1 0-15,1 21 0,21-21 0,0 0 16,0 42 15,0 0-31,0 0 0,0 0 0,0 0 16,21-21-16,1 22 0,-1-1 0,0 0 15,0 0-15,0-21 0,0 21 16,22-21-16,-22 0 0,21 0 16,-21 0-16,22 0 0,-1 0 0,22 0 15,-22 0-15,0-21 0,1 0 0,-1 21 16,0-21-16,1-22 0,-22 22 0,0 0 15,0 0-15,0-21 0,0 20 16,-21-20-16,0 21 0,0 0 0,0 0 16,0-1-16,0 1 0,0 0 0,0 42 31,0 0-31,0 1 16,-21-1-16,21 0 0,-21 0 0,21 21 15,-21-20-15,21-1 0,0 0 0,-21 0 16,21 0-16,-21 0 0,21 1 15,0-1-15,0 0 0,0-42 32,0 0-17,21-1-15,0 1 0,0 0 0,0 0 16,0 0-16,1-22 0,-1 22 0,0-21 16,21 21-16,-21 0 0,1-1 15,-1 1-15,0 0 0,0 21 16,0 0-16,-21 21 15,0 0-15,0 1 0,0-1 0,0 0 16,0 21-16,0-21 0,0 1 0,0-1 16,0 0-16,0 0 15,0 0-15,21 0 0,1-21 0,-22 22 16,21-22-16,0 0 0,0 0 16,0 0-16,0 0 0,1 0 0,-1-22 15,0 22-15,0-21 0,0 0 0,0 0 16,1-21-16,-1 20 0,0-20 15,0 0-15,-21-1 0,0 1 0,0 0 16,0-1-16,0 22 0,0-21 0,0 0 16,0-1-16,0 22 0,0 0 0,0 0 15,0 42 17,0 0-32,-21 21 0,21-20 15,-21 20-15,21-21 0,0 21 16,0 1-16,-21-1 0,21 0 0,0 1 15,0-1-15,0-21 0,0 22 0,0-22 16,0 0-16,0 0 0,0 0 16,0 0-16,0 1 15,0-44 1,0 1-16,0 0 16,21 0-16,-21 0 0,21 0 0,0-1 15,0 1-15,0 0 0,1 0 16,-1 0-16,0 0 0,0-1 15,0 22-15,0 0 0,1-21 0,20 21 16,-21 0-16,21 0 0,-20 0 0,20 21 16,-21-21-16,0 22 0,0-1 0,1 0 15,-1-21-15,-21 21 0,0 0 16,0 0-16,0 1 0,0-1 0,-21 0 16,-1-21-16,1 21 0,-21 0 0,21-21 15,0 21-15,-22-21 0,1 0 0,21 0 16,-22 0-16,22 0 0,-21 0 0,21 0 15,0 0-15,-1-21 0,1 21 16,21-21-16,0 42 47,21-21-47,1 21 0,-22 1 0,21-1 16,0-21-16,0 21 0,0-21 15,0 21-15,1-21 16,-1 0-16,21 0 0,-21 0 0,22 0 15,-22 0-15,21 0 0,0-21 0,1 0 16,20 0-16,-20 21 0,-22-22 0,21 1 16,0-21-16,-20 21 0,20 0 0,-21-1 15,0-20-15,0 21 0,-21 0 0,0 0 16,22-1-16,-22 1 0,0 0 16,0 42 15,-22 0-31,22 1 15,-21 20-15,21-21 0,0 0 0,-21 0 16,21 1-16,0-1 0,0 0 16,0 0-16,0 0 0,0 0 0,0 1 15,21-22-15,0 0 0,1 0 16,-1 0-16,0 0 0,0 0 16,0 0-16,0-22 0,1 22 0,-1-21 15,-21 0-15,0 0 0,21 0 0,-21 0 16,0-1-16,0 1 0,0 0 15,0 0-15,-21 0 0,21 0 16,-21-1-16,-1 1 0,1 21 0,21-21 16,-21 21-16,21-21 15,21 0 1,0 21 0,1 0-16,-1 0 0,0 0 0,21 0 15,-21 0-15,1 0 0,20 0 0,-21 0 16,0 21-16,0 0 0,1-21 0,-1 21 15,-21 0-15,0 1 0,0-1 16,0 0-16,0 0 0,0 0 0,0 0 0,0 1 16,0-1-16,0 0 15,-21-21-15,21 21 16,0-42 15,21 0-31,0 0 0,0-1 16,0 1-16,-21 0 0,21 0 0,1 0 15,-1 0-15,-21-1 0,0 1 16,21 0-16,-21 0 0,0 42 31,-21 0-31,0 0 0,21 1 16,-22-1-16,22 21 0,-21-21 16,21 0-16,0 1 0,0 20 0,0-21 0,0 0 15,0 0-15,0 1 0,21-1 16,1-21-16,-1 0 15,21 0-15,-21 0 0,22 0 0,-1 0 16,0-21-16,1-1 0,-22 22 0,0-21 16,0 0-16,-21 0 0,0 0 15</inkml:trace>
  <inkml:trace contextRef="#ctx0" brushRef="#br0" timeOffset="91335.39">12298 10583 0,'0'0'0,"21"-21"0,0-63 16,-21 62-16,21 1 0,-21 0 16,21 21-16,-21-21 0,0 42 31,0 0-31,0 0 0,0 22 16,0-1-16,0 0 0,0 22 0,0-1 15,0-20-15,0 20 0,-21 1 16,21-1-16,-21 1 0,21-1 0,-21 1 15,21-1-15,0-20 0,0 20 0,0-21 16,0 22-16,0-22 0,0-21 0,0 22 16,0-22-16,0 0 0,0 0 15,0 0-15,21-21 16,-21-21 0,21 0-16,-21 0 0,0 0 0,0-22 15,21 22-15,-21-21 0,22 0 0,-22-22 16,21 1-16,-21 20 0</inkml:trace>
  <inkml:trace contextRef="#ctx0" brushRef="#br0" timeOffset="92099.67">12509 10478 0,'0'0'0,"0"-22"0,-21 1 16,0 0-16,21 0 16,21 21 15,0 0-31,1 0 0,20 0 15,0 0-15,1 0 0,-1 0 0,21 0 16,1 0-16,-1 0 0,22 0 16,0 0-16,21 0 0,-1 0 15,1-21-15,0 0 0,21 21 0,21-22 16,-21 1-16,21 21 0,-21-21 0,0 21 16,22-21-16,-44 21 0,22 0 0,0 0 15,-21-21-15,0 21 0,-21 0 0,21 0 16,-22 0-16,-20 0 0,-1-21 0,1 21 15,-1 0-15,-42 0 0,22 0 16,-22 0-16,0 0 0,0 0 16,-21 21-1,0 0-15,0 0 16,-21 0-16,21 0 0,0 1 0,-21 20 16,21-21-16,0 21 0,0 1 15,0-1-15,0 0 0,0 22 0,0-22 16,0 1-16,0 20 0,0-21 0,-21 1 15,21 20-15,0-20 0,-21 20 16,21-21-16,0 22 0,0-22 0,-22 22 16,22-22-16,0 0 0,0 1 0,0-1 15,0 0-15,0 1 0,0-22 0,0 21 16,0-21-16,0 1 0,0-1 0,0 0 16,0 0-16,0 0 0,0 0 15,-21-21 16,0 0-31,0 0 0,0 0 0,0 0 16,-22 0-16,22 0 0,-21 0 16,-1 0-16,1 0 0,0 0 15,-22 0-15,1 0 0,-1 0 0,-20 0 16,20 0-16,-42 0 0,22 0 0,-22 0 16,0 0-16,0 0 0,-21 0 0,21 0 15,-21 0-15,0 0 0,0 0 0,0 0 16,0 0-16,0 0 0,0 22 0,0-22 15,21 0-15,-21 21 0,22-21 0,20 0 16,-21 0-16,21 0 0,22 0 0,-22 0 16,22 0-16,20 0 0,-20 0 0,21 0 15,20 0-15,1 0 0,0 0 16,0 0-16,42 0 31,0 0-31,0 0 16,1 0-16,-1-21 0,0 21 0,0 0 15,0-22-15,22 1 0</inkml:trace>
  <inkml:trace contextRef="#ctx0" brushRef="#br0" timeOffset="92799.19">13420 10753 0,'0'0'0,"21"0"0,-21-21 0,0-1 15,0 44 17,0-1-32,0 21 0,0-21 0,0 0 15,0 22-15,0-22 0,0 21 0,-21 1 16,21-1-16,-22 0 0,22-21 0,0 22 15,0-1-15,-21 0 0,21-20 0,-21 20 16,21-21-16,0 0 0,0 0 16,0 1-16,0-1 0,0-42 31,0-1-31,21 1 16,-21 0-16,21 0 0,-21-21 0,0 20 15,22-20-15,-22 0 0,21-1 0,-21 1 16,0-21-16,21 20 0,-21 1 0,0 0 15,21-1-15,-21 1 0,0 21 0,0 0 16,0-1-16,0 1 0,0 0 16,-21 42-1,0 0-15,0 1 0,-1-1 16,1 21-16,0-21 0,-21 22 0,-1-1 16,22 0-16,-21-21 0,0 22 0,-1-1 15,1 0-15,0 1 0,20-22 0,-20 0 16,21 21-16,0-20 0,0-22 0,21 21 15,0-42 17,21-1-32,0 1 0,21 0 0,-21 0 15,1-21-15,20 20 0,-21 1 0,21 0 16,-20 0-16,-1 21 0,0-21 16,0 21-16,0 0 0,0 0 0,1 0 0,-1 0 15,0 0-15,-21 21 0,21-21 0,-21 21 16,21 0-16,0 0 15,1 1-15,-1-1 0,0 0 16,0-21-16,0 21 0,0-21 0,1 21 16,-1-21-16,0 0 15,0 0-15,0 0 0,0 0 0,1 0 16,-1 0-16,-21-21 0,21 21 0,0-21 16</inkml:trace>
  <inkml:trace contextRef="#ctx0" brushRef="#br0" timeOffset="93656.27">14245 10816 0,'0'0'0,"-21"-21"16,0-21-16,0 21 16,21-1-16,0 1 0,0 0 15,0 0-15,21 0 0,0 21 0,0-21 16,0 21-16,22 0 0,-22 0 15,0 0-15,0 0 0,0 21 0,0 0 16,1 0-16,-1 0 0,-21 22 0,21-22 16,-21 21-16,0 0 0,0-20 15,0 20-15,-21 0 0,0 1 0,-1-1 16,-20-21-16,21 21 0,-21 1 0,-1-22 16,1 0-16,0 21 0,-1-20 0,1-1 15,0 0-15,-1-21 0,22 21 0,-21-21 16,21 0-16,-22 0 0,22 0 0,0 0 15,0-21 1,21 0-16,0 0 0,0-1 0,0 1 16,0 0-16,21-21 0,0 21 0,0-1 15,0 1-15,1 0 0,-1 0 0,0 21 16,0-21-16,0 21 0,0 0 0,1 0 16,-1 0-16,0 0 0,0 21 15,0-21-15,-21 21 0,0 0 16,21 0-16,1 1 0,-22-1 0,21 0 15,-21 0-15,0 0 0,21 0 0,0 1 16,0-1-16,0 0 16,1 0-16,-1-21 0,0 0 15,0 0-15,0 0 0,0 0 16,1 0-16,-1 0 0,0 0 0,0-21 16,0 21-16,0-21 0,22 0 0,-22-1 15,0 1-15,21 0 0,-20-21 0,-1 21 16,21-1-16,-21 1 0,0-21 0,1 21 15,-22 0-15,0-1 0,0 1 16,21 0-16,-21 0 0,-21 21 31,-1 0-31,1 21 16,0 0-16,21 0 0,-21 1 0,21-1 16,-21 0-16,21 0 0,0 0 0,0 22 15,0-22-15,0 0 0,0 0 0,0 0 16,0 0-16,0 1 0,21-1 15,0-21-15,21 0 0,-20 0 0,-1 0 16,21 0-16,0 0 0,-20-21 0,20 21 16,0-22-16,1 1 0,-22 0 0,21 0 15,-21-21-15,0 20 16,-21-20-16,0 21 0,0-21 0,0 20 16,0-20-16,0 21 0,0-21 0,-21 20 15,0 1-15,0 0 0,0 21 0,-22 0 16,22-21-16,-21 21 0,21 0 0,-22 0 15,1 0-15,21 21 0,-21-21 0,20 21 16,-20-21-16,21 21 0,0-21 0,0 22 16,-1-22-16</inkml:trace>
  <inkml:trace contextRef="#ctx0" brushRef="#br0" timeOffset="94611.18">4403 7535 0,'0'0'0,"0"-21"16,21 21-16,-21-21 16,0 42 15,0 0-31,0 22 0,0-22 15,0 21-15,-21-21 0,21 22 0,-22-1 16,22 22-16,-21-22 0,21 0 16,0 22-16,0-22 0,-21 22 0,21-22 15,-21 0-15,21 1 0,0-1 16,0-21-16,0 21 0,0-20 0,0-1 16,0 0-16,0 0 0,0 0 15,0-42 16,0 0-31,0 0 0,0 0 0,21-1 16,0 1-16</inkml:trace>
  <inkml:trace contextRef="#ctx0" brushRef="#br0" timeOffset="94899.11">4741 7980 0,'0'21'16,"0"0"-16,0 0 15,0 1-15,0-1 16,21-21 0,1 0-1,-22-21-15,21 21 0,-21-22 16,0 1-16,-21 21 31,-1 0-31,1 0 16,21 21-1,-21-21-15,21 22 0,0-1 0,0 0 16,0 0 0,21-21-1,0 21-15</inkml:trace>
  <inkml:trace contextRef="#ctx0" brushRef="#br0" timeOffset="95823.35">4614 10499 0,'0'0'0,"-21"0"0,-42 0 16,41 0 0,1 0-16,21-21 15,0-1-15,0 1 16,0 0-16,0 0 0,21 0 16,1 21-16,-1-21 0,0-1 15,0 22-15,0 0 0,0-21 0,22 21 16,-22 0-16,0 0 0,21 21 0,-20 1 15,-1-1-15,0 0 0,0 21 16,-21 1-16,0-1 0,0 0 16,0 1-16,0-1 0,0 21 0,-21-20 15,-21-1-15,20 0 0,-20 1 0,0-1 0,-1 0 16,1 1-16,0-1 16,-22 0-16,22 1 0,0-22 0,-1 0 15,1 21-15,21-20 0,-22-22 0,22 21 16,0-21-16,0 0 0,0 0 0,0 0 15,-1 0-15,22-21 0,0-1 16,-21 1-16,21 0 0,-21 0 0,21 0 16,0-22-16,0 22 0,0-21 0,0 21 15,0-22-15,0 22 0,0 0 0,21-21 16,0 21-16,-21-1 16,22 22-16,-1-21 0,21 21 0,-21 0 15,0 0-15,1 0 0,20 0 0,-21 21 16,0 1-16,0-1 0,1 0 15,-22 0-15,0 0 0,21 22 0,-21-22 16,0 21-16,0-21 0,0 22 0,0-22 16,21 21-16,-21-21 0,0 0 0,0 22 15,0-22-15,21 0 0,-21 0 16,21-21-16,-21 21 0,21 1 0,1-22 16,-1 0-16,0 0 0,0 0 15,21-22-15,-20 1 0,-1 0 16</inkml:trace>
  <inkml:trace contextRef="#ctx0" brushRef="#br0" timeOffset="96120.36">5207 10901 0,'0'21'0,"-21"-21"0,21 21 15,-21 0-15,-1-21 16,22 22-16,22-22 15,-1 0 17,0-22-32,-21 1 15,-21 21 1,0 0-16,-1 0 16,1 0-1,0 21 1,21 1-16,0-1 15</inkml:trace>
  <inkml:trace contextRef="#ctx0" brushRef="#br0" timeOffset="106443.74">6562 11642 0,'0'-21'16,"-22"21"-16,22-22 15,0 1 1,-21 21 0,0 0-1,0 0 1,0 0-1,21 21-15,-21 1 0,21-1 16,0 0-16,0 0 0,0 0 16,0 0-16,0 1 15,0-1-15,0 0 16,21-21 0,0 0-16,0 0 0,0 0 15,0 0-15,1 0 0,20 0 0,0 0 16,1 0-16,-22 0 0,21 0 0,0 0 15,1 0-15,-1 0 16,0 0-16,-20 0 0,20 0 0,-21 0 16,21 0-16,-20-21 0,-1 21 0,0 0 15,0 0-15,0 0 16,0 0 0,1-21-1</inkml:trace>
  <inkml:trace contextRef="#ctx0" brushRef="#br0" timeOffset="143134.72">16383 7430 0,'21'-22'0,"0"22"16,-21-21-16,21 0 0,1 0 15,-1 0-15,-21 0 16,21 21-16,0-22 0,-21 1 16,21 0-16,0 0 0,-21 0 15,0 42 32,0 0-47,-21 0 0,0 0 16,0 22-16,-21-22 15,20 21-15,-20 1 0,0-22 0,-22 21 16,22 0-16,-22 1 0,1-1 0,-1 0 16,1 1-16,21-1 0,-22-21 0,1 22 15,20-1-15,1-21 0,0 0 0,-1 0 16,22 1-16,0-1 0,0-21 0,21 21 16,21-21-1,0 0-15,21 0 16,-20 0-16,-1 0 0,21 0 15,-21 0-15,22 0 0,-22 0 0,21 21 16,0-21-16,-20 21 0,20 0 0,0-21 16,1 22-16,-22-22 0,21 21 15,-21 0-15,22-21 0,-22 21 0,0 0 16,0-21-16,0 21 0,0 1 0,1-22 16,-22 21-16,21-21 0,-21 21 0,21-21 15,-21 21-15,21-21 16,0 0 15,-21-21-15,21 21-16,1-21 0</inkml:trace>
  <inkml:trace contextRef="#ctx0" brushRef="#br0" timeOffset="143399.57">16806 7768 0,'0'21'15,"0"1"1,0-1-16,0 0 0,0 0 16,-21 0-16,21 0 0,0 1 0,-21-1 15,21 0-15,0 21 0,0-21 16,0 1-16,-21-1 0,21 0 15,0 0-15,-21-21 16,21-21 15,0 0-31,0 0 0</inkml:trace>
  <inkml:trace contextRef="#ctx0" brushRef="#br0" timeOffset="143587.98">16743 7599 0,'0'0'0,"0"-21"0,0 0 15,-21 21-15,21-22 16,0 44 15,21-1-31,0 0 16,0-21-16,-21 21 0</inkml:trace>
  <inkml:trace contextRef="#ctx0" brushRef="#br0" timeOffset="144106.64">17081 7768 0,'-21'0'16,"0"0"-1,21 21-15,0 1 16,0-1-16,0 0 0,0 0 0,0 0 16,0 0-16,0 1 0,-21-1 15,21 0-15,0 0 0,0 0 0,0 0 16,-21 1-16,21-1 0,0 0 0,0 0 15,0 0-15,-21-21 32,21-21-17,0 0-15,0 0 0,0 0 16,0-1-16,0-20 0,21 21 0,-21-21 16,21 20-16,0 1 0,0 0 0,0 0 15,1-21-15,-1 42 0,0-22 0,0 1 16,0 0-16,0 21 0,1 0 15,-1 0-15,0 0 0,0 0 0,0 0 16,-21 21-16,21 0 0,-21 1 16,0-1-16,0 0 0,0 0 0,0 0 15,0 22-15,0-22 0,0 0 16,0 0-16,0 0 0,0 0 0,-21 1 16,21-1-16,0 0 0,0 0 0,0 0 15,0-42 16,0 0-31,21 21 0</inkml:trace>
  <inkml:trace contextRef="#ctx0" brushRef="#br0" timeOffset="144479.53">17674 7747 0,'0'0'0,"0"-21"15,0 0 1,-21 21-16,21 21 16,0 0-1,0 0-15,0 0 0,0 1 16,0-1-16,0 0 0,0 21 0,0 1 16,0-1-16,0 0 0,0 1 0,0-1 15,-21 21-15,21 1 0,0-22 0,0 22 16,0-1-16,-21-20 0,21 20 0,-22 1 15,22-1-15,0 1 0,-21-22 16,0 21-16,21 1 0,-21-22 0,0 1 16,21 20-16,0-21 0,-21-20 0,-1 20 15,1-21-15,21 0 0,0 0 0,0 1 16,-21-22-16,21-22 31,0 1-31,21 0 0,0 0 16,-21-21-16,22 20 0,-1-20 0,0 0 15,-21-1-15,21 1 0,0 0 0</inkml:trace>
  <inkml:trace contextRef="#ctx0" brushRef="#br0" timeOffset="144783.35">17632 8065 0,'0'0'0,"0"-43"0,0-41 15,0 62-15,0 1 0,0-21 16,0 21-16,0 0 0,21 21 0,0-22 15,0 1-15,0 0 0,1 21 16,-1-21-16,0 21 0,0 0 0,0 0 16,0 0-16,22 0 0,-22 0 0,0 21 15,-21 0-15,0 0 16,0 1-16,0 20 0,0-21 0,-21 0 16,21 0-16,-21 22 0,0-22 0,-1 0 15,1 0-15,0 0 0,0 1 16,0-1-16,0-21 0,-1 21 0,22 0 15,-21-21-15,21 21 0,21-21 32,1 0-32,-22-21 15,21 0-15,0 21 0,0-21 0,0 21 16</inkml:trace>
  <inkml:trace contextRef="#ctx0" brushRef="#br0" timeOffset="145483.19">18140 7768 0,'0'0'0,"0"-21"16,0 0-16,-21 42 31,21 0-15,-22-21-16,22 21 0,0 1 0,0-1 16,0 21-16,0-21 0,0 0 0,0 1 15,0 20-15,0-21 0,0 0 0,0 0 16,0 1-16,0-1 0,0 0 0,22-21 15,-1 0-15,-21 21 0,21-21 0,0 0 16,0 0-16,0 0 16,1-21-16,-1 0 0,0 0 15,0-22-15,0 22 0,-21 0 0,0 0 16,21-22-16,-21 22 0,22-21 16,-22 21-16,0 0 0,0-1 0,0 1 15,0 0-15,21 21 0,-21 21 31,0 0-31,-21 1 0,21 20 16,-22-21-16,22 0 0,0 0 0,0 1 16,0-1-16,0 21 0,0-21 0,0 0 15,0 1-15,0-1 0,22 0 16,-1-21-16,0 0 16,0 0-16,0 0 0,0 0 15,1 0-15,-1-21 0,0 0 16,0-1-16,0 1 0,0 0 0,1-21 15,-1-1-15,0 22 0,21-21 0,-21-22 16,1 22-16,-1 0 0,0-22 0,0 22 16,0-22-16,0 22 0,-21 0 0,0-1 15,0 1-15,0 0 0,0-1 0,0 22 16,0 0-16,0 0 0,0 0 0,0 0 16,0 42-1,0 0 1,0 0-16,0 21 0,0 1 15,-21-22-15,21 21 0,-21 1 0,21-1 16,0 0-16,0 1 0,-21-1 0,21 0 16,-21 1-16,21-1 0,-21 0 0,21 1 15,0-1-15,0-21 0,0 21 0,0-20 16,0-1-16,0 21 0,0-21 0,0 0 16,0 1-16,21-22 0,0 0 15,0 0-15,0 0 0,0 0 16,1 0-16,-1 0 0,0-22 15,0 1-15,0 0 0,0 0 16</inkml:trace>
  <inkml:trace contextRef="#ctx0" brushRef="#br0" timeOffset="145724.04">18711 7620 0,'21'0'32,"1"0"-32,-1 0 15,0 0-15,0 0 0,0-21 0,0 21 16,22 0-16,-22 0 0,0 0 16,0 0-16,0-21 0,1 21 0,-1 0 15,0 0-15,0 0 0,-21-21 16,21 21-16,0 0 0,1 0 15</inkml:trace>
  <inkml:trace contextRef="#ctx0" brushRef="#br0" timeOffset="146187.34">19579 7281 0,'0'0'0,"-21"-21"15,0 21-15,0-21 0,42 42 47,0 0-47,0-21 0,0 22 16,0-1-16,22-21 0,-22 21 0,0 0 16,21-21-16,-20 21 0,20-21 0,-21 0 15,21 21-15,-20-21 0,20 0 0,0 0 16,-21 22-16,22-22 0,-22 0 0,0 0 15,0 0-15,0 0 0,1 0 16,-22 21 15,0 0-31,-22-21 0,1 21 16,0-21-16,0 21 0,-21 0 0,20 1 16,1-1-16,-21 21 0,21-21 0,-22 0 15,1 22-15,0-22 0,-1 21 0,1-21 16,21 22-16,-21-22 0,-1 0 0,22 21 15,-21-20-15,21-1 0,-1 0 0,1 0 16,0 0-16,21 0 0,0 1 0,-21-1 16,21 0-16,21-21 47,0-21-47,-21 0 0,21-1 0,1 1 15</inkml:trace>
  <inkml:trace contextRef="#ctx0" brushRef="#br0" timeOffset="147435.67">20680 7006 0,'0'0'0,"-21"0"0,-22-21 16,22 21-16,0 0 15,0 0-15,0 0 0,-1 0 16,22 21 0,22-21-16,-1 0 15,21 0-15,-21 0 0,22 0 0,-1 0 16,0 0-16,1 0 0,-1 0 0,0-21 15,-21 21-15,22-21 0,-1 21 16,-21-21-16,0 0 0,1-1 0,-1 1 16,-21 0-16,21 0 0,-21 0 0,0 0 15,0-1-15,0 1 0,0 0 16,0 0-16,-21 21 0,0 0 16,-1 0-16,22 21 0,0 0 15,-21 0-15,21 1 16,-21-1-16,21 21 0,-21 0 0,21-20 15,0 41-15,0-21 0,-21 1 0,21 20 16,0-20-16,-21 20 0,21 1 0,0-1 16,0-21-16,0 22 0,0-22 0,0 1 15,0-1-15,0 0 0,0 1 0,-22-1 16,22 0-16,0-21 0,0 1 0,0-1 16,-21 0-16,0 0 0,21 0 15,-21 0-15,0-21 0,0 0 0,-1 0 16,1 0-16,0 0 0,0 0 15,0-21-15,0 0 0,-1 0 0,-20 0 16,21 0-16,0-1 0,0 1 0,-22-21 16,22 21-16,0 0 0,21-1 0,-21 22 15,21-21-15,-21 21 0,-1 0 16,22 21 0,0 1-16,0-1 15,0 0-15,22 0 0,-1 0 16,0 0-16,21 1 0,-21-1 0,22 0 15,-1-21-15,0 21 0,1-21 0,-1 0 16,0 0-16,1 0 0,-1 0 0,0 0 16,-20 0-16,20 0 0,-21 0 0,21 0 15,-20-21-15,-22 0 0,21 0 16,0 21-16,-21-22 0,0 1 0,0 0 16,0-21-16,0 21 0,0-1 0,0 1 15,0 0-15,0 0 0,0 0 16,0 0-16,0 42 31,0 0-31,0 0 0,0 0 16,0 22-16,0-22 0,0 0 0,0 0 15,0 0-15,0 0 0,0 1 0,0-1 16,0 0-16,0 0 16,0-42 15,0 0-16,0 0-15,0-1 0,0 1 16,0 0-16,0 0 0,21 0 0,0-22 16,0 22-16,1 0 0,-1 0 0,0 0 15,0 0-15,21-1 0,-20 1 0,20 21 16,-21 0-16,0 0 0,22 0 0,-22 0 16,21 21-16,-21 1 0,0-22 0,1 21 15,-1 0-15,-21 0 0,0 21 0,0-20 16,0-1-16,0 0 0,0 0 15,0 0-15,-21 0 0,-1 1 16,1-1-16,0-21 0,0 21 16,21-42 15,21 0-15,-21-1-16,21 1 0,0 0 0,1 0 15</inkml:trace>
  <inkml:trace contextRef="#ctx0" brushRef="#br0" timeOffset="147995.39">21950 6985 0,'0'0'0,"0"-21"0,0 0 16,0 0-16,0 42 15,0 0 1,0 0-16,0 0 0,0 22 0,-21-1 15,21 0-15,0 1 0,0-1 0,-22 21 16,22-20-16,0 20 0,0-20 0,0-1 16,0 0-16,0 1 0,-21-1 0,21 0 15,-21 1-15,21-22 0,0 21 16,0-21-16,-21 0 0,21 1 0,0-1 16,-21-21-16,21 21 0,-21-21 15,21-21 1,0 0-1,0-1-15,0 1 0,0 0 0,0 0 16,0 0-16,21 0 0,0-22 0,0 22 16,0 0-16,0 0 0,1 0 0,-1-1 15,21 22-15,-21-21 0,0 21 0,1-21 16,20 21-16,-21 0 0,0 0 16,0 0-16,1 21 0,-22 0 0,21-21 15,0 22-15,0-1 0,-21 0 0,0 0 16,21 0-16,-21 0 0,0 1 0,0-1 15,0 21-15,-21-21 0,0 0 16,-21-21-16,20 22 0,-20-1 0,0 0 16,-1 0-16,1-21 0,21 21 0,-21-21 15,-1 0-15,1 0 0,21 0 0,-22 0 16,22 0-16,0 0 0,0 0 16,0 0-16,42 0 31,0 0-16,0 0-15,0 0 0,1 0 0,-1-21 16,21 21-16,-21 0 0,22-21 16</inkml:trace>
  <inkml:trace contextRef="#ctx0" brushRef="#br0" timeOffset="148746.53">22733 7493 0,'0'-42'15,"-21"21"-15,0 21 0,-1 0 16,1 0-16,-21 0 0,21 0 0,0 21 16,-1 0-16,1 0 0,0 0 0,0 0 15,-21 1-15,20 20 0,1-21 0,0 0 16,0 0-16,21 1 0,-21 20 16,21-21-16,-21 0 0,21 0 15,0 1-15,0-1 0,0 0 16,21-21-16,0 0 0,0 21 0,0-21 15,0 0-15,22 0 0,-22 0 0,0 0 16,21 0-16,-20 0 0,-1-21 0,0 0 16,0 21-16,-21-21 0,21-1 0,0 1 15,-21-21-15,0 21 0,0 0 16,0-1-16,0-20 0,0 21 0,-21 0 16,0-22-16,21 22 0,0 0 15,0 0-15,0 0 0,0 0 16,21 21-1,22 0-15,-22 0 0,21 0 16,0 0-16,1 0 0,-22 0 0,21 0 16,-21 21-16,22-21 0,-22 21 0,0 0 15,0 0-15,-21 0 0,0 1 0,0-1 16,0 0-16,0 0 0,0 0 16,0 0-16,0 1 0,-21-1 0,0 0 15,0 0-15,21 0 0,-21 0 0,-1 1 16,1-1-16,21 0 0,-21-21 15,21 21-15,21-21 32,0-21-32,1 0 0,-1 0 15,21-1-15,-21 1 0,0 0 16,1 0-16,20-21 0,-21 20 0,21-20 16,-20 0-16,-1 21 0,0-22 15,0 22-15,0-21 0,0 21 0,-21-1 16,22 1-16,-44 21 15,1 21 1,0 1-16,0-1 0,0 21 0,0-21 16,-1 0-16,22 22 0,-21-1 0,0-21 15,21 22-15,-21-22 0,21 21 0,0-21 16,0 0-16,0 22 0,0-22 0,0 0 16,0 0-16,21-21 0,0 21 15,0-21-15,1 0 0,-1 22 16,0-22-16,0 0 0,0 0 0,0 0 15,1 0-15,-1 0 0,0-22 0,0 1 16,0 21-16,0-21 0,1 0 0,-22 0 16</inkml:trace>
  <inkml:trace contextRef="#ctx0" brushRef="#br0" timeOffset="149378.68">24172 7218 0,'0'0'0,"0"-21"0,21-43 16,-21 43-16,0 0 0,0 0 15,0 42 1,0 0-1,0 21-15,0 1 0,-21-1 0,0 0 16,21 1-16,-21-1 0,0 0 0,0 1 16,21-1-16,-22 0 0,1 1 0,21-22 15,-21 21-15,21-21 16,0 1-16,0-1 0,0 0 16,21-21-1,0-21-15,1 21 16,-1-21-16,0 21 0,0-22 0,21 1 15,-20 21-15,-1 0 0,0 0 0,21-21 16,-21 21-16,1 0 0,-1 0 0,0 0 16,0-21-16,0 21 0,0 0 0,1-21 15,-1 21 1,-21-21-16,0-1 0,0 1 16,0 0-16,0 0 15,0 0-15,0 0 0,0-1 16,-21 22-16,-1 0 15,1 0-15,0 22 16,21-1-16,-21 0 0,21 0 16,-21 0-16,21 0 0,0 22 15,0-22-15,-21 0 0,21 0 0,-22 22 16,22-22-16,0 0 0,-21 0 0,21 0 16,0 0-16,0 1 0,0-1 15,0 0-15,0 0 16,21-42 15,1 0-31,-1 21 16,0-21-16,0-1 0</inkml:trace>
  <inkml:trace contextRef="#ctx0" brushRef="#br0" timeOffset="149871.4">24913 7387 0,'0'0'0,"0"-21"0,0 0 0,0 0 0,0 0 16,0-1-16,0 1 0,0 0 0,0 0 16,21 0-16,0 0 0,1-1 15,-22 1-15,21 21 0,0 0 16,0 0-16,0 0 0,0 0 0,1 0 16,-22 21-16,21 1 0,-21-1 0,0 0 15,0 21-15,0 1 0,0-1 0,0 0 16,0 1-16,-21-1 0,-1 0 0,1 1 15,-21-22-15,21 21 0,-22 0 16,22-20-16,-21-1 0,0 0 0,20 0 16,-20 0-16,0 0 0,21-21 0,-1 0 15,1 0-15,0 0 0,0 0 0,21-21 32,0 0-32,0 0 0,0 0 0,21 0 15,0 21-15,-21-22 0,21 1 16,1 0-16,-1 0 0,0 21 15,0 0 1,-21 21-16,21 0 16,-21 0-16,0 1 0,21-1 15,-21 0-15,0 0 0,22 0 16,-22 0-16,21-21 0,-21 22 0,21-22 16,-21 21-16,21-21 0,0 0 15,0 0 1,1 0-16,-1 0 15,0-21-15,0 21 0,-21-22 0,21 22 16,0-21-16,1 0 0,-1 21 16</inkml:trace>
  <inkml:trace contextRef="#ctx0" brushRef="#br0" timeOffset="150240.04">25442 7451 0,'0'0'15,"0"-21"-15,0-1 0,0 1 0,0 0 16,-21 21-1,0 0-15,0 0 16,21 21-16,-21 0 0,-1 1 16,1-1-16,21 0 0,0 0 15,-21 21-15,0-20 0,21-1 0,0 21 16,0-21-16,0 0 0,0 1 0,0-1 16,0 0-16,0 0 0,0 0 0,0 0 15,21 1-15,0-22 0,0 0 16,1 0-16,-1 0 0,0 0 15,0 0-15,0 0 0,0-22 16,1 1-16,-1 21 0,0-21 0,-21-21 16,21 21-16,-21-1 0,21-20 0,-21 21 15,0 0-15,0-22 0,0 22 0,0 0 16,0 0-16,-21 21 16,0 0-16,0 0 0,0 0 15,-1 0-15,1 0 0,21 21 16,-21-21-16,21 21 15,-21-21-15,42 0 16</inkml:trace>
  <inkml:trace contextRef="#ctx0" brushRef="#br0" timeOffset="151510.85">26204 7366 0,'0'-21'0,"21"21"0,1 0 16,-22-21-16,21 0 15,0 21-15,0 0 16,-21-22-16,0 44 31,0-1-31,-21-21 0,0 21 16,-22 0-16,22 0 0,-21-21 16,0 21-16,-22 1 0,22-1 0,-22 0 15,22 0-15,-22-21 0,22 21 0,0 0 16,-1-21-16,22 22 0,-21-22 15,21 0-15,21 21 0,0 0 16,0 0 0,21-21-16,0 21 0,0-21 15,22 21-15,-22-21 0,21 22 0,-21-22 16,22 21-16,-22 0 0,21-21 0,-21 21 16,0-21-16,1 0 0,-1 21 0,0-21 15,0 0-15,0 0 0,0 21 16,-21-42 15,0 0-15,22 0-1</inkml:trace>
  <inkml:trace contextRef="#ctx0" brushRef="#br0" timeOffset="151867.64">26649 6943 0,'0'0'0,"0"-43"15,0 65 17,-21-22-32,-1 42 15,22-21-15,-21 21 0,0-20 0,0 41 16,-21-21-16,20 22 0,1-1 0,-21 22 15,0-21-15,20-1 0,-20 1 0,0-1 16,21 1-16,-22-1 0,22 1 0,-21-22 16,21 0-16,-1 22 0,1-22 15,0-21-15,0 22 0,0-22 0,21 21 16,0-21-16,-21 0 0,-1 1 16,44-22 15,-1-22-16,-21 1-15,21 21 0,0-21 16,0 0-16,22 0 0,-22 21 0</inkml:trace>
  <inkml:trace contextRef="#ctx0" brushRef="#br0" timeOffset="152323.62">26670 7430 0,'0'0'0,"0"-22"15,0-20-15,0 63 47,0 0-31,21 1-16,0-22 0,-21 21 0,21 0 15,1 0-15,-1-21 0,-21 21 0,21 0 16,0-21-16,0 0 0,0 22 0,1-22 16,-1 0-16,0 0 15,-42 0 17,0 21-32,-1-21 15,1 21-15,0-21 0,0 21 0,-21 0 16,20 0-16,1 1 0,0-1 0,-21 0 15,21 0-15,-1 21 0,1-20 0,0-1 16,0 0-16,0 0 0,0 0 16,21 0-16,-22-21 0,22 22 0,0-1 15,0 0-15,-21-21 47,0 0-47</inkml:trace>
  <inkml:trace contextRef="#ctx0" brushRef="#br0" timeOffset="164162.92">8022 13547 0,'0'0'0,"21"-21"0,0-1 15,-21 1-15,0 0 16,22 0-16,-1 21 0,-21-21 16,21 0-16,0-1 0,-21 1 15,21 21-15,-21-21 0,0 0 16,21 0-16,1 21 0,-22-21 16,0 42 15,-22 0-31,1 0 15,0 21-15,0-20 0,0 20 0,-22 0 16,22 22-16,-21-22 0,0 22 0,-1-22 16,1 21-16,0 1 0,-1-22 0,1 22 15,0-22-15,-1 0 16,22 1-16,-21-1 0,21 0 0,-22-20 16,22-1-16,0 21 0,0-21 0,0 0 15,21 1-15,0-1 0,-22-21 0,22 21 16,-21-21-1,21-21 1,21 21 0,1-21-16,-22-1 0,21 1 0,0 0 15,0 0-15,0 0 0,0 0 16,22-1-16,-22-20 0</inkml:trace>
  <inkml:trace contextRef="#ctx0" brushRef="#br0" timeOffset="164575.69">8488 13377 0,'0'0'0,"0"-21"16,-21 21-1,-1 0 1,1 21 0,21 1-16,-21-1 0,0 0 0,0 21 15,21 1-15,-21-1 0,-1 21 0,1-20 16,-21 20-16,21-20 0,-22 20 16,22-21-16,-21 22 0,0-22 0,-1 1 15,1-1-15,0 0 0,20 1 0,-20-1 16,21 0-16,0-21 0,0 1 0,-1-1 15,1 21-15,0-21 16,21 0-16,0 1 0,0-1 16,0-42 46,0-1-62,0 1 16</inkml:trace>
  <inkml:trace contextRef="#ctx0" brushRef="#br0" timeOffset="167975.36">8615 13970 0,'0'0'0,"0"-21"47,0 0-31,0 0-1,0-1 1,0 44 31,0-1-47,0 0 15,0 0-15,0 0 0,0 0 0,0 1 16,-21-1-16,21 0 0,-22 0 16,1 0-16,21 0 0,0 1 0,0-1 15,-21 0-15,21 0 0,-21-21 16,21 21-16,0 0 16,0-42 15,0 0-31,0 0 15,21 0-15,-21 0 0</inkml:trace>
  <inkml:trace contextRef="#ctx0" brushRef="#br0" timeOffset="168302.69">8742 13695 0,'0'0'0,"-21"0"16,-1 0-16,22 21 15,-21-21-15,21 21 0,0 0 0,0 1 16,21-22 15,1 0-31,-1 0 0,0 0 0,0-22 16,0 1-16,0 21 0,1-21 16,-22 0-16,0 0 15,0 0-15,0-1 0,-22 22 16,1 0-16,0-21 0,0 21 0,0 0 15,0 0-15,-1 0 16,1 21-16,0 1 16,21-1-16,0 0 0,0 0 15,0 0-15,0 0 16,0 1-16,21-22 0,0 0 16,1 21-16,-1-21 0</inkml:trace>
  <inkml:trace contextRef="#ctx0" brushRef="#br0" timeOffset="168778.93">9059 13843 0,'0'21'16,"0"0"-16,0 1 16,-21-1-16,21 0 15,0 0-15,0 0 0,0 0 16,0 1-16,0-1 0,0 0 15,0 0-15,0 0 0,0 0 16,-21 1-16,21-1 0,0 0 16,-21-21 15,21-21-15,0 0-1,0-1-15,0-20 0,0 21 16,21 0-16,-21 0 0,21-22 0,0 22 15,22 0-15,-22-21 0,0 20 0,0 1 16,21 0-16,-20 0 0,-1 0 16,0 21-16,0 0 0,21 0 0,-20 0 15,-1 0-15,0 0 0,0 21 0,-21 0 16,21 0-16,-21 22 0,0-22 0,0 0 16,0 21-16,0-21 15,0 1-15,0 20 0,0-21 0,0 0 16,-21 0-16,21 1 0,0-1 0,-21 0 15,0 0-15,42-42 47,-21 0-47,21 21 16</inkml:trace>
  <inkml:trace contextRef="#ctx0" brushRef="#br0" timeOffset="169052.39">9779 13758 0,'0'0'0,"-42"-21"16,42 0-16,-22 42 31,22 0-31,-21 1 0,21 20 16,0-21-16,0 21 0,0-20 0,0 20 15,-21 0-15,21 1 0,0-1 16,0 0-16,-21 1 0,21-1 0,0 21 16,0-20-16,0 20 0,0 1 15,-21-1-15,21-20 0,0 20 0,-21 1 16,21-22-16,0 21 0,0-20 16,-22-1-16</inkml:trace>
  <inkml:trace contextRef="#ctx0" brushRef="#br0" timeOffset="169159.33">9483 15219 0,'0'-21'47,"21"0"-31,0-1-16,-21-20 0,21 21 0,0-21 15,0 20-15,1-20 0,-1-21 16,0 20-16</inkml:trace>
  <inkml:trace contextRef="#ctx0" brushRef="#br0" timeOffset="170250.97">9800 13970 0,'0'0'0,"0"-42"0,0 21 0,0-22 16,0 22-16,21-21 0,-21 21 15,21-1-15,1-20 0,20 21 0,-21 21 16,0-21-16,22 0 0,-22 21 0,21 0 16,-21 0-16,0 0 0,1 21 15,-1 0-15,0 0 0,-21 0 0,0 22 16,0-22-16,0 21 0,0-21 15,0 0-15,0 22 0,-21-22 0,0 21 0,-1-21 16,1 1-16,-21-1 0,21 0 16,0 0-16,-1-21 0,1 21 15,0-21-15,0 0 0,0 21 0,0-21 16,42 0 31,0 0-47,0 0 0,21 0 15,-20 0-15,-1 0 0,0-21 0,0 21 16,21-21-16,-20 0 0,-1 21 0,0-21 16,0 0-16,21-1 0,-20 1 15,-1 0-15,-21 0 0,21 0 0,0 0 16,0-1-16,-21 1 16,0 0-16,0 0 0,0 0 15,0 0-15,0 42 47,0 0-47,0 0 0,0 0 16,0 22-16,-21-22 0,21 0 0,0 0 15,0 0-15,0 0 0,0 1 16,0-1-16,0 0 0,0 0 16,0 0-16,21-21 0,0 0 15,1 21-15,-1-21 0,0 0 16,0 0-16,0 0 0,0 0 15,1-21-15,-1 0 0,0 0 16,0 0-16,0 0 0,0-1 0,1-20 16,-22 21-16,21 0 0,-21-22 0,21 22 15,-21 0-15,0 0 0,0 0 0,0 0 16,0-1 0,0 44-1,0-1-15,0 0 16,0 0-16,0 0 0,-21 0 15,21 22-15,0-22 0,-21 0 16,21 0-16,0 0 0,0 1 0,0-1 16,0 0-16,0 0 0,0 0 0,21 0 15,0-21-15,0 0 16,0 0-16,0 0 0,1 0 0,-1 0 16,0 0-16,0 0 0,21-21 15,-20 21-15,-1-21 0,0 0 0,21 0 16,-21 0-16,1-1 0,-1-20 0,0 21 15,0-21-15,-21-1 0,21-20 0,0 20 16,1 1-16,-22-21 0,0-1 16,0 22-16,0-1 0,0 1 0,0 0 15,0 21-15,0-1 0,0 1 16,0 0-16,0 0 0,-22 21 31,22 21-31,-21 0 0,21 0 16,0 22-16,0-22 0,0 21 0,0 1 15,0-1-15,0 0 0,0 1 0,0 20 16,0-21-16,-21 1 0,21-1 16,0-21-16,0 22 0,0-1 0,0-21 15,0 21-15,0-20 0,0-1 0,0 0 16,0 0-16,0 0 0,0 0 16,21-21-16,0 22 0,1-22 15,-1 0-15,0 0 16,0 0-16,0 0 0,0-22 15,1 1-15,-1 21 0,0-21 0,-21 0 16,21 0-16,0 0 0,-21-1 0,21 1 16,-21 0-16</inkml:trace>
  <inkml:trace contextRef="#ctx0" brushRef="#br0" timeOffset="170506.82">10985 13674 0,'0'0'0,"-21"-21"16,21-1 0,21 22-16,1 0 0,20 0 15,-21-21-15,21 21 0,-20 0 0,20-21 16,0 21-16,-21 0 0,22 0 16,-1-21-16,-21 21 0,0 0 0,22 0 15,-22 0-15,0-21 0,0 21 16,-42 21 31,0-21-47,0 21 0</inkml:trace>
  <inkml:trace contextRef="#ctx0" brushRef="#br0" timeOffset="171390.82">9652 14499 0,'0'0'0,"-21"0"0,21 21 16,-21 1-1,21-1-15,0 0 16,0 0-16,0 0 16,0 0-16,0 1 0,0-1 15,0 0-15,0 0 0,0 0 0,0 0 16,0 1-16,0-1 0,0 0 15,-22 21-15,22-21 0,-21 1 0,21-1 16,0 0-16,0 0 0,0 0 16,0 0-16,-21 1 0,21-1 15,0 0-15,0-42 47,0 0-31,0-1-16,21 1 0,0 0 15,1 0-15,-22 0 0,0 0 16,21-22-16,0 22 0,-21 0 0,0-21 16,0 20-16,0-20 0,0 21 15,0-21-15,0 20 0,0-20 0,0 21 16,0 0-16,0-22 0,0 22 0,0 0 16,0 0-16,0 42 46,0 0-46,0 0 16,0 1-16,0-1 16,21-21-16,0 0 15,0 0-15</inkml:trace>
  <inkml:trace contextRef="#ctx0" brushRef="#br0" timeOffset="175516.55">12213 12996 0,'0'0'0,"-21"0"0,0 0 15,0 0-15,-1 0 16,44 0 15,-1 0-15,0-21-16,21 21 0,1 0 16,-22 0-16,21-21 0,0 21 0,1 0 15,-22 0-15,21-21 0,-21 21 16,1 0-16,-1 0 15,-42 0 1,-1 0-16,1 0 0,0 0 16,-21 0-16,21 0 0,-22 0 15,1 21-15,0-21 0,20 0 0,-20 0 16,0 0-16,21 0 0,-22 0 0,22 0 16,-21 0-16,21 0 0,-1 0 0,1 0 31,21 21 0,0 0-15,0 1-16,0 20 15,0-21-15,0 0 0,0 22 0,0-1 16,0 0-16,0 1 0,-21-1 0,21 0 16,0 1-16,-21 20 0,21-21 0,-21 22 15,21-1-15,0-20 0,0 20 0,0 1 16,0-22-16,-21 22 0,21-1 15,0-21-15,0 22 0,-22-1 16,22-20-16,0 20 0,0-20 0,0 20 16,0-21-16,0 22 0,0-22 0,0 1 15,0-1-15,22-21 0,-1 21 0,0-20 16,-21-1-16,21 0 0,0 0 16,22-21-16,-22 21 0,0-21 0,0 0 15,21 0-15,-20 0 0,20 0 0,-21 0 16,0 0-16,0 0 0,1 0 0,-1-21 15,0 21-15,0-21 0,0 0 0,0 21 16,1-21-16,-1-1 0,0 1 16,0 0-16,-21-21 0,21 21 0,0-22 15</inkml:trace>
  <inkml:trace contextRef="#ctx0" brushRef="#br0" timeOffset="177938.99">20849 8255 0,'0'0'0,"-21"0"16,0 0-16,0 0 15,-1 0-15,1 0 0,0 0 16,0 0-16,0 0 0,0 0 0,-1 0 15,1 0-15,-21 0 0,21 0 16,0 0-16,-1 0 0,-20 0 0,21 0 16,0 0-16,0 21 0,-1-21 0,1 0 15,0 0-15,42 0 63,0 0-63,22 0 15,-22 0-15,0 0 0,21 0 0,-20 0 16,20 0-16,-21 0 0,21 0 16,1 0-16,-1 0 0,0 0 0,1 0 15,-22 0-15,21 0 0,1 0 0,-1 0 16,0 0-16,1 0 0,-22 0 16,21 0-16,0 0 0,1 0 0,20 0 15,-20 0-15,-1 0 0,21 0 16,1 0-16,-1 0 0,-20 0 0,20-21 15,1 21-15,-1 0 0,1 0 0,-22 0 16,22 0-16,-22 0 0,0 0 0,22 0 16,-22 0-16,0-21 0,1 21 0,-1 0 15,0 0-15,22 0 0,-22 0 16,22 0-16,-1-21 0,1 21 16,-1 0-16,1 0 0,-1 0 0,22 0 15,-22 0-15,1 0 0,-1 0 0,1 0 16,-1 0-16,-20 0 0,20 0 0,-20 0 15,20-21-15,1 21 0,-22 0 16,21 0-16,1 0 0,-1-22 0,1 22 16,21 0-16,-22 0 0,1 0 0,20 0 15,-20-21-15,-1 21 0,1 0 0,-1-21 16,1 21-16,-1 0 0,1 0 0,-22 0 16,22-21-16,-22 21 0,21 0 15,-20 0-15,-1-21 0,0 21 0,1 0 16,-22-21-16,21 21 0,-21 0 15,22 0-15,-22-22 0,21 22 0,-21 0 16,1 0-16,-1 0 0,0 0 0,0 0 16,0 0-1,-42-21 17,-21 21-32,21 0 0,-22 0 15,1 0-15</inkml:trace>
  <inkml:trace contextRef="#ctx0" brushRef="#br0" timeOffset="178963.21">20553 8361 0,'-21'0'15,"-1"0"-15,1 0 16,0 0 0,0 0-16,0 0 0,0 0 15,-1 0-15,1 0 16,42 0 15,1 0-15,20 0-16,-21 0 0,0 0 0,22 0 15,-22 0-15,21 0 0,0 0 0,1 0 16,-1 0-16,0 0 0,22 0 16,-22 0-16,22 0 0,-22 0 0,22 0 15,-22 0-15,21 0 0,1 0 16,-1 0-16,1 0 0,-1 0 0,22 0 16,-21 0-16,20 0 0,-20 0 0,20 0 15,-20 21-15,21-21 0,-22 0 16,22 0-16,-1 0 0,-20 0 0,21 0 15,-1 0-15,1 21 0,0-21 0,-22 0 16,22 0-16,-1 0 0,1 0 0,-21 0 16,-1 0-16,1 0 0,-1 0 0,1 0 15,-1 0-15,1 0 0,-1-21 0,-21 21 16,22 0-16,-1 0 16,1 0-16,-1 0 0,1 0 0,-1 0 0,-20 0 15,20 0-15,1 0 0,-22 0 16,22-21-16,-1 21 0,-21 0 0,1 0 15,-1 0-15,22 0 0,-22 0 0,0 0 16,-21 0-16,22 0 0,-1 0 16,0 0-16,1-21 0,-22 21 0,21 0 15,1 0-15,-1 0 0,0 0 0,1 0 16,-1 0-16,-21 0 0,21 0 0,1 0 16,-1 0-16,0 0 0,-20 0 0,20 0 15,-21 0-15,21 0 0,-20 0 16,20 0-16,-21 0 0,0 0 0,0 0 15,1 0-15,-1 0 0,0 0 0,0 0 16,-21-21 62,0-1-62,-21 22-16,0 0 0,0-21 0</inkml:trace>
  <inkml:trace contextRef="#ctx0" brushRef="#br0" timeOffset="183219.33">12658 13356 0,'-22'0'0,"22"-21"16,0 0-1,0 0 1,-21 21-16,21-21 15,0-1 1,-21 22 0,0 0-1,21 22-15,0-1 16,0 0-16,-21 0 0,0 0 16,21 22-16,-22-1 0,22 0 0,-21 1 15,21-1-15,-21 0 0,0 1 0,21-1 16,0 0-16,-21 1 0,0-1 0,21 0 15,0-21-15,-22 22 0,22-22 16,0 21-16,0-21 0,0 1 0,0-1 16,0 0-16,0 0 0,0 0 0,22 0 15,-1-21-15,-21 22 16,21-22-16,0 0 0,0 0 16,0 0-1,1-22-15,-22 1 0,21 21 0,-21-21 16,0 0-16,21 0 0,-21-22 0,0 22 15,21 0-15</inkml:trace>
  <inkml:trace contextRef="#ctx0" brushRef="#br0" timeOffset="183431.1">12298 13737 0,'0'0'0,"0"-21"47,21 21-31,0 0-16,0-21 0,0 0 0,1 21 15,-1 0-15,0-21 0,0 21 0,0 0 16,0-22-16,1 22 0,-1-21 0,0 21 16</inkml:trace>
  <inkml:trace contextRef="#ctx0" brushRef="#br0" timeOffset="184643.16">12848 13758 0,'0'0'0,"0"22"16,0-1-16,21-21 31,0 0-16,1-21-15,-1 21 0,0-22 16,0 1-16,0 0 0,0 0 16,1 21-16,-22-21 0,0 0 0,0-1 15,21 1-15,-21 0 16,0 0-16,0 0 16,-21 21-16,-1 0 0,1 0 15,0 0-15,0 0 16,0 21-16,21 0 0,-21 0 15,21 0-15,-22 1 0,22-1 0,0 0 16,0 21-16,0-21 0,0 1 0,0 20 16,0-21-16,0 0 0,0 0 0,0 1 15,0-1-15,0 0 0,22 0 0,-1-21 16,0 21-16,0-21 16,0 21-16,0-21 0,1 0 15,-1 0-15,0 0 0,0 0 16,0-21-16,-21 0 0,21 21 15,-21-21-15,22 0 0,-22 0 0,0-1 16,21 1-16,0-21 0,0 21 16,-21-22-16,21 22 0,0 0 0,-21-21 15,22 21-15,-1-1 0,0 1 0,0 0 16,-21 0-16,21 21 0,0-21 16,1 21-16,-1-21 0,0 21 0,0 0 15,0 0-15,0 0 0,1 21 0,-22 0 16,0 0-16,21 0 0,-21 0 0,0 1 15,0-1-15,0 0 0,0 21 16,0-21-16,0 1 0,-21 20 16,21-21-16,-22 0 0,1 0 0,21 1 0,-21-1 15,21 0-15,-21-21 0,21 21 0,-21-21 16,21 21 0,0-42-1,21 0 1,0 0-16,0 0 0,-21-1 15,21 1-15,1 0 0,-1 0 0,-21-21 16,21 20-16,0 1 0,0-21 16,-21 21-16,0 0 0,21-1 0,-21 1 15,0 0-15,0 0 0,0 0 0,0 0 16,0 42 15,0 0-31,0 0 0,0 0 16,0 0-16,-21 1 0,21 20 0,-21-21 15,21 21-15,0-20 0,0 20 0,0-21 16,0 0-16,0 22 0,0-22 16,0 0-16,0 0 0,0 0 15,21-21-15,0 21 0,1-21 16,-1 0-16,0 0 0,0 0 16,0-21-16,22 21 0,-22-21 0,0 0 15,0 21-15,0-21 0,0-22 16,1 22-16,-1 0 0,0-21 15,0-1-15,-21 22 0,21-21 0,0 0 0,-21-22 16,0 22-16,22-1 0,-22 22 16,21-21-16,-21 0 0,0 20 0,21 1 15,-21-21-15,0 21 0,0 0 16,0-1-16,0 44 31,0-1-15,0 0-16,-21 0 0,21 21 15,0-20-15,-21 20 0,21-21 0,0 21 16,-22 1-16,22-1 0,0-21 0,0 22 16,0-1-16,0 0 0,-21-21 0,21 22 15,0-22-15,0 0 0,0 21 16,0-20-16,0-1 16,0 0-16,21-21 0,-21 21 15,22-21-15,-1 0 0,0 0 16,0 0-16,0 0 0,0 0 15,1-21-15,-1 0 16,0 0-16,0-1 0,-21 1 16,0 0-16,0 0 0,21 0 15,-21-22-15</inkml:trace>
  <inkml:trace contextRef="#ctx0" brushRef="#br0" timeOffset="184867.03">13906 13589 0,'0'0'0,"-21"0"0,42 0 16,1 0-1,-1 0-15,21 0 0,0-21 16,-20 21-16,20-21 0,0 21 0,1 0 16,-1-21-16,0 21 0,-21 0 0,1 0 15,-1 0-15,0 0 0,-21-22 0</inkml:trace>
  <inkml:trace contextRef="#ctx0" brushRef="#br0" timeOffset="185358.75">14901 13335 0,'0'0'0,"0"-21"0,0 0 15,0 0 1,-21 21-16,0 0 16,0 0-1,0 0-15,-1 21 0,22 0 16,0 0-16,-21 0 0,21 0 15,-21 1-15,21 20 0,-21 0 0,21-21 16,0 22-16,-21-1 0,0 0 0,21 1 16,-22-1-16,22-21 0,0 22 0,0-22 15,0 21-15,0-21 0,0 0 0,0 1 16,0-1-16,0 0 0,22-21 16,-22 21-16,21-21 0,0 0 0,0 21 15,0-21-15,0 0 0,1 0 16,-1 0-16,0 0 0,0-21 15,0 21-15,0-21 0,1 0 16,-1 21-16</inkml:trace>
  <inkml:trace contextRef="#ctx0" brushRef="#br0" timeOffset="185715">15261 13335 0,'0'-21'16,"21"21"-16,-21-21 0,21 21 15,1 0-15,-1 0 16,0 0-16,0 21 0,0-21 0,0 21 16,1 0-16,-1 0 0,0 1 0,0 20 15,-21 0-15,0-21 0,0 22 0,0-1 16,0 0-16,0 1 0,0-1 15,0-21-15,0 22 0,-21-22 0,0 21 16,0-21-16,-1 0 0,1 1 0,0-1 16,0 0-16,0 0 0,0 0 0,-1-21 15,22 21-15,-21 1 0,0-22 16,21 21-16,0-42 47,0-1-47,21 22 15</inkml:trace>
  <inkml:trace contextRef="#ctx0" brushRef="#br0" timeOffset="186095.45">16214 13526 0,'0'-22'16,"21"22"15,0 0-31,0 0 15,0 0-15,0 0 16,1 0-16,-1-21 0,0 21 16,0 0-16,0 0 0,0 0 0,1 0 15,-1 0-15,0 0 16,0 0 0,-42 0 15,0 21-16,0-21-15</inkml:trace>
  <inkml:trace contextRef="#ctx0" brushRef="#br0" timeOffset="186355.3">16192 13737 0,'0'0'0,"0"21"15,22-21 1,-1 0 0,0 0-16,0 0 0,0 0 0,0 0 15,1 0-15,-1 0 16,0 0-16,0 0 0,0 0 0,0 0 16,1 0-16,-1 0 46,-21-21-30</inkml:trace>
  <inkml:trace contextRef="#ctx0" brushRef="#br0" timeOffset="187111.15">17378 12848 0,'0'0'0,"0"-21"15,-21 21-15,-1 0 0,1 0 0,0 0 16,0 0-16,21 21 0,-21 0 16,0-21-16,21 22 0,-22-1 0,22 0 15,0 0-15,0 0 16,0 0 0,22-21-16,-1 0 0,0 0 15,0 0-15,0 0 0,0-21 16,-21 0-16,22 21 0,-22-21 0,21 0 15,-21 0-15,0-1 16,-21 44 15,21-1-31,-22 0 0,22 21 16,-21-21-16,21 22 16,0-22-16,0 0 0,0 0 0,0 22 15,0-22-15,0 0 0,0 0 0,0 0 16,0 0-16,21-21 0,1 0 15,-1 0-15,0 0 0,0 0 0,0 0 16</inkml:trace>
  <inkml:trace contextRef="#ctx0" brushRef="#br0" timeOffset="188127.26">17970 12954 0,'-21'0'0,"42"0"47,1 0-47,-1-21 0,0 21 16,0-21-16,21 21 0,-20-21 0,20-1 16,-21 1-16,0 21 0,22-21 0,-22 0 15,-21 0-15,21 0 0,-21-22 16,21 22-16,-21 0 0,0 0 15,0 0-15,0-1 0,0 1 16,-21 21-16,0 0 0,0 0 16,-1 21-16,1 1 0,21-1 15,-21 21-15,0-21 0,21 22 16,0 20-16,-21-21 0,21 22 0,-21-22 16,21 22-16,0-1 0,0-20 0,0 20 15,0-21-15,0 1 0,0 20 0,-22-20 16,22-1-16,0 0 0,0 22 0,0-22 15,0 0-15,0 1 0,0-22 16,0 21-16,0-21 0,0 1 0,0-1 16,0 0-16,0 0 0,-21-21 15,0 0 1,0 0-16,0 0 0,-22-21 0,22 0 16,0 0-16,-21-1 0,21-20 15,-22 21-15,22 0 0,0 0 0,0-22 16,0 22-16,-1 21 0,22-21 0,0 0 15,0 42 1,0 0-16,0 0 16,0 0-16,22 1 0,-1-1 15,0 0-15,0 0 0,0 0 0,0 0 16,22-21-16,-22 22 0,21-1 0,1-21 16,-1 0-16,0 0 0,1 0 15,-1 0-15,21 0 0,-20 0 0,-1-21 16,0-1-16,1 22 0,-22-21 15,21 0-15,-21 0 0,1-21 0,-1 20 16,0 1-16,-21-21 0,21 21 0,-21 0 16,0-1-16,0 1 0,0 0 0,0 0 15,0 42 17,0 0-32,0 0 0,0 1 15,0-1-15,-21 0 0,21 0 0,0 21 16,-21-20-16,21-1 0,0 0 0,0 0 15,0 0-15,0 0 16,-21-21 0,21-21-1,0 0 1,0 0-16,21 0 0,-21 0 16,0-22-16,21 22 0,0 0 0,0-21 15,0 20-15,1-20 0,-1 21 16,21 0-16,-21 0 0,22-1 0,-22 1 15,21 21-15,-21 0 0,0 0 0,22 0 16,-22 0-16,0 21 0,0 1 16,0-1-16,-21 0 0,0 21 0,0-21 15,0 1-15,0 20 16,0-21-16,0 0 0,0 0 0,0 1 16,0-1-16,-21 0 0,21 0 0,-21 0 15,21 0-15,0 1 16,0-44 15,0 1-31,0 0 0,0 0 16,21 0-16</inkml:trace>
  <inkml:trace contextRef="#ctx0" brushRef="#br0" timeOffset="188675.39">19346 12933 0,'0'-21'0,"0"42"0,0-63 0,0 20 0,-21 22 31,21 43-31,-21-22 16,21 21-16,0-21 0,0 22 0,-21-1 15,21 22-15,0-22 0,-21 0 0,21 1 16,0-1-16,0 0 0,0 22 0,-22-22 16,22 0-16,-21 1 0,21-22 15,0 21-15,0-21 0,0 22 0,0-22 16,0 0-16,0 0 0,-21 0 15,21-42 17,0 0-32,0 0 0,0 0 15,0 0-15,0-1 0,21 1 0,0 0 16,-21-21-16,22 21 0,-1-1 0,0 1 16,0 0-16,0 0 0,0 21 0,22-21 15,-22 0-15,21 21 0,1 0 0,-1 0 16,-21 0-16,21 0 0,-20 0 0,-1 0 15,0 21-15,0 0 0,0 0 16,-21 0-16,0 0 0,0 1 0,0-1 16,0 21-16,0-21 0,0 0 0,-21 1 15,-21-1-15,21 0 0,-1 0 16,-20 0-16,21 0 0,-21-21 0,-1 22 16,22-22-16,-21 0 0,-1 21 15,22-21-15,-21 0 0,21 0 0,0 0 16,-1 0-16,1 0 0,0 0 0,0 0 15,42 0 32,0 0-47,0-21 16,1-1-16,-1 22 16,0-21-16,0 0 0</inkml:trace>
  <inkml:trace contextRef="#ctx0" brushRef="#br0" timeOffset="189411.5">20002 13420 0,'0'-43'16,"0"22"-16,-21 0 16,0 21-16,0 0 15,0 0-15,0 21 0,-1 0 16,1 1-16,21-1 0,-21 0 0,0 0 15,21 21-15,0-20 0,-21 20 0,21-21 16,0 21-16,0-20 0,0 20 16,0-21-16,0 0 0,0 0 15,0 1-15,21-1 0,0 0 0,0-21 16,0 21-16,1-21 0,-1 0 16,0 0-16,0 0 0,-21-21 15,21 21-15,-21-21 0,21 0 0,-21-1 16,0 1-16,0 0 0,0-21 0,0 21 15,0-22-15,0 22 0,0-21 16,0 21-16,0-22 0,0 22 0,0 0 16,0 0-16,0 0 0,0-1 0,22 1 15,-1 0-15,0 21 0,0 0 16,21 0-16,1-21 0,-22 21 16,21 0-16,1 0 0,-1 21 0,0 0 15,-21 0-15,1-21 0,-1 43 16,0-22-16,-21 0 0,0 0 0,0 22 15,0-22-15,0 0 0,0 0 0,-21 21 16,0-20-16,-1-1 0,1 0 0,-21 0 16,21 0-16,0-21 0,-1 21 0,1-21 15,0 22-15,0-22 16,42 0 0,0 0-1,0-22-15,1 1 0,-1 0 16,21 0-16,-21 0 0,0-22 0,1 22 15,20-21-15,-21 0 0,0 20 0,0-20 16,22 21-16,-22-21 0,-21 20 16,21 1-16,-21 0 0,-21 21 31,0 21-31,21 0 0,-21 1 16,-1-1-16,1 0 0,0 21 0,21-21 15,0 22-15,0-22 0,-21 21 0,21-21 16,0 22-16,0-22 0,0 0 15,0 0-15,0 0 0,0 1 16,0-1-16,0 0 0,21-21 16,0 21-16,0-21 0,1 0 0,-1 0 15,0 0-15,21 0 0,-21-21 0,22 0 16,-22 0-16,21-1 0</inkml:trace>
  <inkml:trace contextRef="#ctx0" brushRef="#br0" timeOffset="189949.19">21442 13102 0,'0'0'0,"0"-21"0,0 0 0,-21 21 32,-1 21-17,22 0-15,-21 22 0,21-22 0,-21 21 16,0-21-16,21 22 0,-21-1 0,0-21 15,21 21-15,-22 1 0,1-1 0,0-21 16,0 0-16,21 22 0,0-22 0,-21 0 16,21 0-16,-21-21 0,21 21 15,21-21 17,0 0-32,0 0 0,0 0 0,22-21 0,-22 21 15,0 0-15,21 0 0,-21 0 16,1-21-16,-1 21 0,0 0 0,0-21 15,0 21-15,0-21 0,1 21 16,-22-21-16,0-1 0,21 22 0,-21-21 16,21 0-16,-21 0 0,0 0 0,0 0 15,0-1-15,0 1 16,0 42 0,-21-21-1,0 22-15,-1-1 0,22 21 0,-21-21 16,21 22-16,-21-22 0,21 21 15,0-21-15,-21 0 0,21 22 0,0-22 0,-21 0 16,21 0-16,0 0 0,0 1 16,0-1-16,21-21 47,0 0-47,0-21 0,0 21 0,1-22 15,-1 1-15,21 0 0,0 0 0</inkml:trace>
  <inkml:trace contextRef="#ctx0" brushRef="#br0" timeOffset="190450.52">22161 13293 0,'0'0'0,"0"-64"16,0 43-16,0 0 15,0 0-15,0 0 0,22-1 16,-1 1-16,0 0 0,0 21 0,0-21 15,0 21-15,1-21 0,-1 21 0,0 0 16,0 0-16,0 21 0,0 0 0,-21 0 16,0 0-16,0 22 0,0-22 0,0 21 15,0 1-15,0-1 0,-21 0 16,0 1-16,21-1 0,-21 0 0,0 1 16,0-1-16,-22-21 0,22 21 15,0-20-15,-21-1 0,20 0 0,-20 0 16,21 0-16,0-21 0,-22 0 0,22 0 15,0 0-15,0 0 0,0 0 16,0-21-16,21 0 16,0 0-16,0 0 0,0-1 0,0 1 15,0 0-15,0-21 0,21 21 0,-21-1 16,21 1-16,0 21 0,0-21 0,0 21 16,1 0-16,-1 21 15,0-21-15,-21 21 16,21 1-16,-21-1 0,21 0 0,0 0 15,-21 0-15,0 0 0,22 1 16,-1-1-16,-21 0 0,21-21 0,-21 21 16,21-21-16,0 21 0,0-21 15,1 0-15,-1 0 0,0 0 16,0 0-16,0 0 16,0 0-16,1 0 0,-1-21 15,0 0-15,0 0 0</inkml:trace>
  <inkml:trace contextRef="#ctx0" brushRef="#br0" timeOffset="190851.29">23029 13145 0,'0'0'0,"0"-22"16,-21 22-1,0 0-15,0 0 0,0 22 16,-1-1-16,22 0 0,-21 0 15,0 0-15,0 22 0,21-22 0,-21 21 16,21-21-16,0 22 0,0-22 0,0 21 16,0 0-16,0-20 0,0 20 15,0-21-15,0 21 0,0-20 0,0-1 16,21 0-16,0 0 0,0 0 0,0 0 16,22-21-16,-22 0 15,0 0-15,0 0 0,22 0 0,-22 0 16,21-21-16,-21 21 0,22-21 15,-22-21-15,21 21 0,-21-22 0,0 1 16,1 0-16,-1-1 0,0 1 0,-21 0 16,0-1-16,0 1 0,0 0 0,0 20 15,0-20-15,0 21 0,-21 0 0,21 0 16,-21 21-16,-1 0 0,1 0 16,0 0-16,0 0 0,0 0 0,0 0 15,-1 0-15,1 0 0,21 21 16,-21 0-16</inkml:trace>
  <inkml:trace contextRef="#ctx0" brushRef="#br0" timeOffset="191227.07">23982 12679 0,'0'0'16,"-21"0"-16,-1 0 16,22 21-1,0 0-15,0-42 63,0 0-63,0 0 15,0 0-15,0-1 16,22 22 0,-22 22-1,0-1 1,0 0-16,0 0 0,0 21 0,0-20 16,0-1-16,-22 21 0,1-21 0,0 22 15,0-22-15,-21 0 0,20 21 0,-20-21 16,21 1-16,-21-22 0,20 21 15,-20 0-15</inkml:trace>
  <inkml:trace contextRef="#ctx0" brushRef="#br0" timeOffset="191986.64">24299 12361 0,'21'0'31,"1"0"-31,-1 0 0,0 0 16,21 0-16,-21 0 0,1 0 0,20 0 15,-21 0-15,21 22 0,-20-22 0,20 0 16,-21 0-16,0 0 0,0 0 16,1 0-16,-1 0 15,-21 21 17,0 0-32,0 0 15,-21-21-15,21 21 0,0 0 16,0 1-16,-22 20 0,1-21 0,21 21 15,-21-20-15,21 41 0,-21-21 0,0 1 16,21 20-16,-21-20 0,21 20 0,0 1 16,-22-22-16,22 21 0,0 1 15,0-1-15,0-20 0,0 20 0,0 1 16,0-22-16,0 22 0,0-22 0,0 21 16,0-20-16,0-1 0,0 0 0,0 1 15,0-1-15,0 0 0,0-20 0,0 20 16,0-21-16,-21 0 0,21 0 0,0 1 15,-21-1-15,0 0 16,0 0-16,0-21 0,-1 0 16,1 0-16,0 0 0,-21 0 0,21 0 15,-22 0-15,22 0 0,-21 0 0,21 0 16,-22 21-16,22-21 0,0 0 0,0 0 16,0 0-16,-1 0 0,22-21 46,0 0-30</inkml:trace>
  <inkml:trace contextRef="#ctx0" brushRef="#br1" timeOffset="199434.95">19410 14309 0,'0'0'0,"0"-21"47,0-1-31,21 22 15,0 0-15,-21 22-16,21-1 0</inkml:trace>
  <inkml:trace contextRef="#ctx0" brushRef="#br1" timeOffset="199566.87">19516 14457 0,'0'85'31,"0"-64"-31,0-127 0,0 233 0,0-85 16,0-21-16,21 1 0,-21-1 0,0 0 16,0 21-16,21-21 0,0 1 15,0-1-15,0 0 0,22-21 16,-22 0-16,0 0 0,21 0 16,1-21-16,20 0 0,1-1 15,-1-20-15</inkml:trace>
  <inkml:trace contextRef="#ctx0" brushRef="#br1" timeOffset="201127.56">19558 14182 0,'0'0'0,"0"21"32,0 0-32,0 0 15,0 0-15,0 1 16,0-1-16,0 0 0,0 21 0,0-21 16,0 22-16,0-22 0,0 21 15,0-21-15,0 22 0,21-1 16,-21-21-16,0 22 0,0-22 0,21 0 15,-21 21-15,0-21 0,0 1 16,0-1-16,21 0 0,-21 0 0,22-21 16,-22 21-16,0 0 0,0 1 15,21-22-15,-21 21 0,21-21 16,-21 21 0,0-42-16,296-106 62,-296 106-46,43 21-16,-22-22 0,42 1 0,-20-21 15,20 21-15,22-22 0,-1-20 0,1 21 16,21-1-16,0-20 0,0 20 16,973-295 62,-1100 338-16,-21 0-62,-107 63 63</inkml:trace>
  <inkml:trace contextRef="#ctx0" brushRef="#br1" timeOffset="204010.6">7197 6011 0,'0'0'0,"0"-21"78,0 0-62,0 0-16,21 21 15,0 0-15,0-21 0,0 0 16,0 21-16,1 0 16,-1-22-16,21 1 0,-21 21 0,22 0 15,-22-21-15,21 21 0,0-21 16,1 21-16,20 0 0,-20-21 0,-1 21 15,21-21-15,1 21 0,-22 0 0,22 0 16,-1-22-16,1 22 0,-1 0 16,1 0-16,-1 0 0,1 0 0,-1 0 15,22 0-15,0 0 0,-22 0 16,22 0-16,-1 0 0,1 0 0,0 0 16,-1 22-16,1-22 0,0 21 0,-1-21 15,1 21-15,0 0 16,-1 0-16,1 0 0,0-21 0,-1 22 15,-20 20-15,21-21 0,-22 0 0,1 0 16,-1 1-16,1-1 0,-22 0 16,21 0-16,-20 0 0,20 22 0,-20-22 15,-1 0-15,0 0 0,1 0 0,-1 0 16,0 1-16,1-1 0,-1 21 16,0-21-16,-21 0 0,22 1 0,-22 20 15,21-21-15,-21 0 0,1 0 0,20 1 16,-21 20-16,0-21 0,0 0 15,1 0-15,-1-21 0,0 22 0,0-1 16,0 0-16,-21 0 0,21 0 16,1 0-16,-1-21 15,-21 22-15,0-1 16,-21-21 46,-1 0-46,1 0-16,0 0 0,0 0 16,0-21-16,0 21 0</inkml:trace>
  <inkml:trace contextRef="#ctx0" brushRef="#br1" timeOffset="204307.41">10477 6689 0,'0'0'0,"0"21"31,22 0-31,-1 0 16,0-21-16,0 21 0,0 1 16,0-22-16,1 21 0,20 0 15,-21-21-15,0 21 0,0-21 16,1 21-16,-1 0 0,0-21 0,21 0 15,-42 22-15,21-22 0,1 0 0,-22 21 16,21-21-16,-21 21 16,0-42 31,21 21-47,-21-21 0</inkml:trace>
  <inkml:trace contextRef="#ctx0" brushRef="#br1" timeOffset="204618.7">11261 6477 0,'0'0'0,"-22"21"15,22 0 1,-21-21-16,0 22 0,0-1 0,21 21 16,-21-21-16,0 0 0,-1 1 15,1 20-15,0-21 0,0 0 16,0 22-16,0-22 0,-22 0 0,22 0 16,0 0-16,0 0 0,0 1 0,21-1 15,-22 0-15,1-21 16,21 21-16,-21-21 0,42-21 31,0 21-31</inkml:trace>
  <inkml:trace contextRef="#ctx0" brushRef="#br1" timeOffset="205679.1">13737 7408 0,'0'0'0,"21"0"47,-42 0 15,0 22-62,0-22 0,0 21 0,-1-21 16,1 21-16,0 0 0,-21 0 16,21 0-16,-1 1 0,1-1 15,0 0-15,0-21 0,-21 21 0,20 0 16,1 0-16,-21 1 0,21-1 0,-22 0 15,1 21-15,0-21 0,21 1 0,-22-1 16,1 21-16,0-21 16,-1 22-16,-20-22 0,20 21 0,1 0 15,0-20-15,-1 20 0,-20 0 0,21 1 16,-1-1-16,-20 0 0,20 1 0,1-22 16,-21 21-16,20 0 0,1 1 15,-22-1-15,22 0 0,-21 1 0,20-22 16,1 21-16,0 1 0,-22-22 0,22 21 15,-1 0-15,1-20 0,0 20 0,21-21 16,-22 0-16,1 22 0,21-22 0,0 0 16,-22 0-16,22 0 0,0 0 15,0 1-15,21-1 0,-21 0 16,-1 0-16,22 0 0,-21 0 16,21 1-16,-21-22 15,0 0-15,21 21 0,-21 0 31,42-42 32,-21 0-63,21 21 16,0-22-16,-21-20 0,21 21 0</inkml:trace>
  <inkml:trace contextRef="#ctx0" brushRef="#br1" timeOffset="207086.73">12467 6477 0,'0'0'0,"0"21"0,0 0 16,0 1-16,0 20 0,0-21 16,0 0-16,0 22 0,-21-1 15,21-21-15,0 21 0,-21 1 0,21-22 16,0 21-16,0-21 0,-21 22 16,21-22-16,-22 21 0,22-21 0,0 1 15,0-1-15,0 0 0,-21 0 16,21 0-1,0-42 17,0 0-32,0 0 0,21 0 15,-21-1-15,0-20 0,0 21 0,22 0 16,-22-22-16,21 1 0,-21 21 16,0-21-16,0-1 0,0 1 15,0 0-15,0-1 0,0 1 0,0 0 16,0-1-16,0 1 0,0 21 15,0 0-15,0-1 0,0 1 0,0 0 16,0 0-16,-21 21 0,-1 0 31,1 21-31,21 0 0,-21 0 0,21 1 16,-21 20-16,0 0 0,0 1 0,-1-1 16,1 0-16,0 1 0,-21-1 15,21 0-15,-1 1 0,-20-1 0,21-21 16,-21 0-16,20 22 0,1-22 0,0-21 15,0 21-15,0 0 0,0-21 16,42-21 15,0 0-31,0 21 16,21-21-16,-20 21 0,-1 0 16,21-22-16,-21 22 0,22 0 0,-22 0 15,21-21-15,-21 21 0,0 0 0,22 0 16,-22 0-16,0 0 0,0 0 15,0 0-15,1 0 0,-1 0 0,0 0 16,0 0-16,0 0 16,0 0-16,1 0 78,-1-21-78</inkml:trace>
  <inkml:trace contextRef="#ctx0" brushRef="#br1" timeOffset="207735.36">13017 6519 0,'0'0'0,"0"-21"31,0 0-15,0 0-16,22 0 16,-1 21-16,-21-21 0,21 21 0,0-22 15,0 22-15,0 0 16,1 0-16,-1 0 0,0 0 15,-21 22 1,21-1-16,-21 21 0,0-21 16,0 0-16,0 22 0,0-22 0,0 21 15,0-21-15,0 22 0,0-22 0,-21 0 16,21 21-16,-21-20 0,0 20 16,21-21-16,-22 0 0,1 0 0,-21 1 15,21-1-15,0 0 0,-1 0 0,1-21 16,0 21-16,0-21 0,0 0 15,0 0-15,-1 0 0,1 0 0,0 0 16,0-21-16,21 0 0,-21 21 16,21-21-16,-21 0 0,21-1 15,0 1-15,0 0 0,0 0 16,0 0-16,21 21 16,0-21-16,0 21 0,0 0 15,0 0-15,1 0 0,-1 0 16,-21 21-16,21-21 0,0 21 0,0 0 15,0-21-15,1 21 0,-22 0 16,21-21-16,-21 22 0,21-1 0,-21 0 16,21 0-16,-21 0 0,21-21 15,-21 21-15,21 1 0,-21-1 16,0 0-16,22-21 0,-22 21 16,21-21-16,-21 21 15,21-21 1,0 0-16,0 0 15,0-21-15,1 0 16</inkml:trace>
  <inkml:trace contextRef="#ctx0" brushRef="#br1" timeOffset="208115.14">13674 6477 0,'0'0'0,"0"21"31,0 0-31,0 22 0,-22-22 0,22 0 16,0 21-16,0 1 0,-21-22 0,21 21 15,0 1-15,-21-22 0,21 21 0,0-21 16,0 22-16,0-22 0,0 0 16,0 21-16,0-21 0,0 1 0,0-1 15,0 0-15,0 0 0,0 0 0,0 0 16,-21-21-16,21 22 16,0-1-16,-21-21 15</inkml:trace>
  <inkml:trace contextRef="#ctx0" brushRef="#br1" timeOffset="210463">19135 11303 0,'0'0'0,"0"-21"16,0 42 15,0 0-15,0 0-16,0 22 0,0-22 0,0 21 15,0-21-15,0 22 0,0-22 16,0 21-16,0 1 0,0-22 15,0 21-15,0-21 0,0 0 0,0 22 0,0-22 16,0 0-16,0 0 16,0 0-16,0 1 0,0-1 15,0-42 17,0-1-17,0 1-15,0 0 0,0 0 0,0 0 16,0 0-16,21-1 0,0 1 0</inkml:trace>
  <inkml:trace contextRef="#ctx0" brushRef="#br1" timeOffset="213239.4">19304 11240 0,'0'0'0,"0"21"31,21-21-31,-21 21 0,21-21 16,0 21-16,1 0 0,-1 0 16,0-21-16,0 22 0,0-1 15,0-21-15,22 21 0,-22 0 0,0-21 16,21 21-16,1-21 0,-22 0 0,21 21 16,-21-21-16,1 0 0,20 22 15,-21-22-15,0 0 0,0 21 16,1-21-16,-22 21 15,0 0 1,0 0 0,-22 0-16,1-21 15,0 22-15,0-1 0,0-21 0,0 21 16,-1 0-16,1-21 0,-21 21 16,21 0-16,0 1 0,-22-22 0,22 21 15,-21 0-15,21 0 0,-22 0 0,22-21 16,0 21-16,0 1 0,0-1 0,-1-21 15,1 21-15,21 0 16,-21-21-16,0 21 16,21-42 15,0 0-31,0 0 16,0 0-16,0-1 15,0 1-15,0 0 0,0 0 16,0 0-16,0 0 0,0-22 15,0 22-15,21-21 0,-21 21 0,0-22 16,0 1-16,0 0 0,0 20 0,0-20 16,0 21-16,0 0 0,0 0 15,0-1-15,0 1 0,0 0 16,0 0-16,0 0 16,0 42-1,0 0 1,0 0-16,-21 22 0,21-22 0,-21 0 15,21 21-15,-21 1 0,21-22 0,0 21 16,-22-21-16,1 22 0,0-22 16,21 0-16,0 0 0,0 0 0,-21 0 15,21 1-15,0-1 0,-21-21 16,21 21-16,0-42 31,0 0-15,21-1-16,-21 1 0,0 0 0,21 0 15,-21-21-15,0 20 0,0-20 16,0 0-16,0-1 0,21 1 0,-21 0 16,0-1-16,0 22 0,0-21 0,0 21 15,0 0-15,0-1 0,0 44 16,0-1 0,0 0-16,0 0 0,0 21 0,0 1 15,0-1-15,0 0 0,-21-20 0,0 20 16,21 0-16,-21 1 0,21-22 15,0 21-15,0-21 0,0 0 0,0 1 16,0-1-16,0 0 16,21-21 15,0-21-31,-21 0 16,21 21-16,-21-22 0,0-20 0,21 21 15,-21 0-15,22-22 0,-22 1 16,0 21-16,21-21 0,-21-1 0,21 22 15,-21-21-15,0 21 0,0-1 16,0 44 0,0-1-16,0 0 0,0 21 15,0-21-15,0 22 0,0-1 0,-21-21 16,21 22-16,-21-22 0,21 21 16,0-21-16,0 0 0,0 1 15,0-1-15,0 0 0,0 0 16,21-21-1,0 0-15,0-21 16,0 0 0,0 0-16,1-1 0,-22 1 0,21 0 15,0 0-15,-21 0 0,0-22 0,21 22 16,-21 0-16,21 0 0,-21 0 16,0 0-16,-21 42 31,0 0-31,21 0 0,-21 0 15,0 22-15,-1-22 0,22 0 16,-21 0-16,0 0 0,21 0 0,0 1 16,-21-1-16,21 0 0,-21 0 0,21 0 15,21-42 17,0 21-32,0-21 0,0 0 15,1 0-15,-1-1 0,0 1 0,0 0 16,0 0-16,0-21 0,1 20 15,-1 1-15,-21 0 0,0 0 0,0 0 16,0 0-16,-21 42 31,-1 0-31,1 0 16,0 0-16,21 0 0,-21 1 0,0-1 16,0 0-16,-1 0 0,1 0 0,21 0 15,-21 1-15,0-1 16,42-42 15,0-1-31,0 1 16,1 0-16,-1 0 0,-21-21 15,21 20-15,-21-20 0,21 21 16,-21-21-16,0 20 0,0-20 0,0 21 16,0 0-16,0 0 0,0 42 31,-21 0-31,0 0 0,-43 85 15,43-64 1,0-21-16,21 22 0,0-22 16,0 0-16,-21 0 0,21 0 0,0 1 15,21-22 17,0 0-32,0-22 0,0 1 15,1 0-15,-1 0 16,0 0-16,-21-22 0,21 22 0,-21 0 15,21 0-15,-21-21 0,0 20 16,0 1-16,0 0 0,0 0 0,0 42 31,0 0-31,0 0 16,-21 22-16,0-22 0,0 0 0,21 21 16,0-20-16,-21-1 0,21 21 0,-22-21 15,22 0-15,-21 1 0,21-1 0,0 0 16,0 0-16,21-21 15,1 0-15,-1 0 16,0 0-16,0 0 0,0-21 0,22 21 16,-22-21-16,0 0 0,0-1 15,21 1-15,-20 0 0,-1-21 0,0 21 16,0-1-16,0 1 0,-21 0 0,0 0 16,21 21-16,-21-21 0,0 42 31,-21-21-31,0 21 0,0 0 0,0 0 15,0 1-15,-1 20 0,1-21 0,0 0 16,0 0-16,0-21 0,0 22 16,21-1-16,-22-21 0,22 21 15,22-21 1,-1 0-16,0 0 16,21-21-16,-21 0 0,1 21 15,20-22-15,-21 1 0,21 21 0,-20-21 16,20 0-16,-21 0 0,0 21 0,0-21 15,-42 21 17,0 0-32,0 0 0,0 21 0,-22 0 15,1-21-15,21 21 0,-21 0 0,20-21 16,-20 21-16,21 1 0,0-22 16,21 21-1,21-21 1,0 0-16,21 0 0,-20-21 0,20 21 15,0-22-15,-21 1 0,22 21 16,-22-21-16,21 0 0,-21 0 0,1 21 16,-1-21-16,0 21 0,-21-22 15,-21 22 1,-22 0-16,1 22 0,0-22 0,-1 21 16,1-21-16,0 21 0,-22-21 0,22 21 15,0 0-15,-1-21 0,1 0 0,21 0 16,0 0-16,42 0 15,0 0 1,0 0-16,21 0 0,1-21 0,20 0 16,-20 21-16,-1-21 0,21 0 15,-20-1-15,-22 22 0,21-21 0,-21 21 16,-42 0 0,0 0-16,0 0 15,-21 0-15,20 21 0,-20 1 16,0-22-16,21 0 0,-22 21 0,22-21 15,0 0-15,0 0 0,0 0 16,42 0 0,0-21-16,0 21 15,21-22-15,-20 22 0,-1 0 16,0-21-16,0 21 0,0 0 0,0 0 16,-42 0 46,0 0-62,0 0 31,21-21-15,-21 21 0,21-21-16,-21 21 46,-1 21-46,22 0 16,-21-21-16,0 21 0</inkml:trace>
  <inkml:trace contextRef="#ctx0" brushRef="#br1" timeOffset="213963.99">19113 11811 0,'0'0'0,"0"21"15,0 0-15,0 1 16,0-1-16,-21 0 15,21 0-15,0 0 16,21-21 15,1 0-31,-22-21 0,21 21 16,0-21-16,0 0 0,0 21 16,-21-21-16,21-1 0,1 1 15,-1 0-15,0 0 0,0 0 0,0-22 16,0 22-16,1 0 0,-22 0 0,21 0 15,0 21-15,0-21 0,0 21 16,0 0 0,-21 21-1,-21-21-15,0 21 0,0 0 16,0 0-16,0 0 0,-1-21 0,1 22 16,0-1-16,0-21 0,0 21 0,0-21 15,42 0 32,0-21-47,21 21 0,-21-21 0,1-1 16,20 22-16,-21-21 0,0 0 0,22 0 15,-22 0-15,0 0 0,0-1 16,-21 1-16,0 0 0,0 0 16,-42 21-1,21 0-15,-1 0 16,1 0-16,0 21 0,0-21 15,0 0-15,21 21 0,-21-21 0,42 0 47,0 0-47,0 0 16,0 0-16,0 0 0,-42 0 47,0 0-47,0 0 0,0 0 0</inkml:trace>
  <inkml:trace contextRef="#ctx0" brushRef="#br1" timeOffset="-188842.27">23050 13166 0,'0'0'0,"0"-21"16,-21-1 15,21 1-15,-21 21 0,21 21 30,0 1-46,0-1 0,0 0 0,0 0 16,0 21-16,0-20 0,0 20 16,0-21-16,0 21 0,0 1 0,0-1 15,0 0-15,0-20 0,0 20 0,0 0 16,0 1-16,-21-1 0,21-21 16,-21 21-16,21-20 0,0 20 15,0-21-15,-21 0 0,21 0 0,-22 1 16,22-1-16,-21 0 15,21-42 32,0 0-47,21-1 0,1-20 0,-22 21 16,21-21-16,0-1 0,0 1 16,-21-22-16,21 22 0,0 0 0,1-22 15,-22 22-15,21 0 0,0-1 16,-21 1-16,0 0 0,0-1 0,21 1 15,-21 21-15,21 0 0,-21-1 16,0 1-16,0 42 31,0 1-31,0-1 0,0 0 16,0 21-16,0 1 0,-21-22 0,0 21 16,0 22-16,21-22 0,-21 0 0,-1 1 15,1 20-15,0-21 0,0 1 16,0-1-16,21 0 0,-21 1 0,-1-22 15,22 0-15,-21 0 0,21 0 0,0 1 16,0-1-16,0 0 16,0-42 15,0 0-31,0-1 0,0 1 16,0-21-16,0 0 0,21-1 0,1 1 15,-1-22-15,0 22 0,-21-21 16,21-1-16,0 22 0,0-22 0,1 22 15,-1-22-15,-21 22 0,21 0 16,-21 21-16,21-22 0,-21 22 0,21 0 16,-21 42-1,0 0-15,0 0 16,0 22-16,0-1 0,0 0 0,0 22 16,0-22-16,0 22 0,-21-1 15,0-20-15,0 20 0,0 1 16,-1-22-16,1 0 0,21 22 0,-21-43 15,21 21-15,-21 1 0,21-22 16,-21 0-16,21 0 0,0 0 16,0-42 15,0 0-31,0 0 0,0 0 0,0-22 16,0 1-16,21 0 0,-21-22 15,0 22-15,21-22 0,0 1 0,-21-1 16,0 22-16,0-22 0,21 22 0,-21-21 15,0 20-15,22 1 16,-22 21-16,0 0 0,0-1 0,0 1 16,0 42-1,0 1-15,0-1 0,-22 21 16,22 0-16,-21 1 0,0-1 0,21 22 16,0-22-16,-21 21 0,21 1 15,-21-22-15,21 22 0,-21-22 0,21 0 16,0 1-16,0-1 0,-22 0 0,22-20 15,0 20-15,0-21 0,0 0 16,0 0-16,0 1 0,22-44 47,-22 1-47,21 0 0,0-21 16,-21-1-16,0 22 0,0-42 15,21 20-15,-21-20 0,21 21 0,-21-22 16,0 1-16,0-1 0,0 22 0,0-22 15,0 22-15,0 0 0,0 20 16,0-20-16,0 21 0,0 0 0,0 42 31,0 21-31,0-21 16,0 22-16,0-1 0,0 0 0,0 22 16,-21-22-16,21 22 0,-21-1 15,0-20-15,21 20 0,0-21 16,-21 1-16,-1-1 0,22 0 0,0 1 15,-21-22-15,21 0 0,-21 0 16,21 0-16,-21 1 0,21-1 16,0-42-1,0-1 1,0 1-16,21-21 0,0 21 0,0-22 16,-21 1-16,22-21 0,-1-1 15,0 1-15,-21-1 0,0 1 0,21 20 16,0-20-16,-21-1 0,0 22 15,0 0-15,0-1 0,21 1 16,-21 21-16,0 0 0,0 42 31,0 0-31,0 21 0,0-21 16,0 22-16,0-1 0,0 0 16,0 22-16,0-22 0,0 22 0,0-1 15,0-20-15,0 20 0,-21-21 0,21 1 16,0-1-16,0 0 0,-21-20 15,21 20-15,-21-21 0,21 0 0,0 0 16,0 1-16,0-44 47,0 1-47,0-21 0,0 0 0,0 20 16,0-41-16,0 21 0,0-22 15,0 1-15,21-1 0,0 1 0,-21-1 16,21 1-16,-21 20 0,0-20 15,0 20-15,22 1 0,-22 21 0,0-21 16,21 42-16,-21 21 16,0 0-16,0 0 15,0 21-15,0 1 0,0-1 0,0 22 16,-21-22-16,-1 21 0,1 1 16,21-22-16,-21 22 0,0-22 15,0 0-15,0 1 0,21-22 0,-22 21 16,22-21-16,-21 1 0,21-1 15,0 0-15,-21-21 16,21-21 0,0 0-16,0-1 0,0-20 15,0 0-15,0-1 0,0-20 0,0 21 16,0-22-16,21 1 0,-21-1 16,0 1-16,0-1 0,21 22 0,-21-22 15,0 22-15,22 21 0,-22 0 0,0-1 16,0 1-16,0 42 15,0 1-15,0-1 16,0 0-16,0 21 0,0 1 16,-22-1-16,22 21 0,-21-20 0,0 20 15,21-20-15,0 20 0,-21-21 0,21 1 16,0-1-16,-21-21 0,21 22 16,0-22-16,0 0 0,0 0 0,0 0 15,0-42 16,21-21-31,0 21 0,-21-22 0,21-20 16,0 20-16,-21-20 0,0 21 16,22-22-16,-22 1 0,21 20 15,-21 1-15,0 0 0,0 20 0,0 1 16,0 42 0,0 1-16,0 20 0,-21 0 15,-1 1-15,22-1 0,-21 21 16,0-20-16,21 20 0,-21-20 0,0-1 15,21 0-15,0 1 0,-21-1 0,21-21 16,-22 0-16,22 0 0,0 1 16,0-1-16,-21 0 0</inkml:trace>
  <inkml:trace contextRef="#ctx0" brushRef="#br1" timeOffset="-160137.15">5990 15875 0,'0'-21'16,"0"0"-16,0 0 15,21-1-15,-21 1 0,21 21 0,1-21 16,-22 0-16,21 0 0,0 21 0,0-21 15,-21-1-15,0 1 0,21 0 16,0 21-16,-21-21 0,0 0 0,0 0 16,22 21-16,-44 0 47,1 21-47,21 0 0,-21 21 0,0-21 15,-21 1-15,20 20 0,1 0 16,-21 1-16,21 20 0,-22-21 15,1 22-15,0-1 0,-1-20 0,1 20 16,0 1-16,-1-22 0,1 0 0,0 22 16,-1-22-16,1 1 0,21-22 0,-21 21 15,20-21-15,1 22 0,0-22 16,0 0-16,0-21 0,21 21 0,-21-21 16,21-21-1,0 0 1,0 0-16,21-1 0,0 1 0,0 0 15,0 0-15,0 0 0,1-22 16,20 22-16</inkml:trace>
  <inkml:trace contextRef="#ctx0" brushRef="#br1" timeOffset="-159821.33">6477 15536 0,'0'22'16,"-21"-22"-1,0 21-15,-1 21 0,1-21 16,0 22-16,-21-1 0,21 0 0,-22 22 16,22-22-16,-21 43 0,-1-22 15,1 1-15,-21-1 0,20 22 0,1-22 16,0 1-16,-1-22 0,1 22 0,0-1 15,20-20-15,-20-1 0,21 0 16,21 1-16,0-22 0,-21 21 0,21-21 16,0 0-16,21-21 15,0-21-15,0 21 16,-21-21-16,21 0 0,1 0 0,-1-22 16,0 22-16</inkml:trace>
  <inkml:trace contextRef="#ctx0" brushRef="#br1" timeOffset="-159557.48">6371 16150 0,'0'0'0,"21"-21"0,0 21 15,1-21-15,-1 21 0,0 0 16,-21 21 0,0 0-16,0 0 0,0 1 15,0-1-15,-21 0 0,21 21 0,-21-21 16,-1 1-16,1 20 0,21-21 15,-21 0-15,0 22 0,0-22 0,21 0 16,-21 0-16,21 0 16,0 0-16,0-42 31,0 0-15,0 0-16,0 0 0,0-22 15,0 22-15</inkml:trace>
  <inkml:trace contextRef="#ctx0" brushRef="#br1" timeOffset="-159409.55">6435 15960 0,'0'0'0,"0"-21"0,21-1 15,-21 44 32,21-22-31,0 21-16,-21 0 0</inkml:trace>
  <inkml:trace contextRef="#ctx0" brushRef="#br1" timeOffset="-158989.8">6858 16193 0,'0'0'0,"0"42"0,0-21 16,0 0-16,-21 0 0,0 1 15,-1-1-15,1 0 16,21 0-16,-21 0 0,0 0 16,0 1-16,21-1 15,-21-21 1,-1 0-16,22-21 16,0-1-16,0 1 15,0 0-15,22 0 0,-1 0 0,0-22 16,0 22-16,21-21 0,-20 21 15,20-22-15,-21 22 0,21 0 0,-20 0 16,-1 0-16,21 21 0,-21 0 16,0 0-16,1 0 0,-1 0 15,0 21-15,0 0 0,-21 0 0,21 0 16,-21 1-16,0 20 0,0-21 0,0 0 16,0 0-16,0 22 0,0-22 0,0 0 15,0 0-15,0 0 0,-21 1 16,21-1-16,21-21 15,0 0 1,1-21-16,-1-1 16,0 1-16</inkml:trace>
  <inkml:trace contextRef="#ctx0" brushRef="#br1" timeOffset="-158701.45">7493 16023 0,'0'0'0,"0"21"31,0 1-31,-21-1 0,21 21 16,0 0-16,0-20 0,-21 20 15,21 21-15,0-20 0,0 20 0,0-20 16,-22 20-16,22 22 0,-21-22 0,0 22 16,21-22-16,0 22 0,-21-21 15,0 20-15,21-20 0,-21-1 16,21-20-16,0 20 0,0-21 0,0 1 15,0-22-15,-22 21 0,22-21 0,0 1 16,0-1-16,0-42 16,22-1-1,-1 1-15,-21-21 0,21 21 0,0-22 16,-21-20-16,0-1 0,21 1 16</inkml:trace>
  <inkml:trace contextRef="#ctx0" brushRef="#br1" timeOffset="-157553.95">7429 16129 0,'22'-42'0,"-44"84"0,44-105 0,-22 20 16,21 22-16,-21 0 0,21 0 0,0 0 15,0-1-15,0 22 0,1-21 0,20 21 16,0 0-16,1 0 0,-1 0 0,0 0 16,1 0-16,-1 0 0,-21 21 15,21 22-15,-20-22 0,-22 0 0,0 21 16,0-20-16,0 20 0,-22-21 0,1 21 15,0-20-15,-21-1 0,21 0 16,-22 0-16,1 0 0,0 0 16,20 1-16,1-1 0,-21-21 0,21 0 0,21 21 15,21-21 17,-21-21-32,42 0 0,-21 21 15,1-22-15,20 22 0,-21 0 0,21-21 16,-20 0-16,20 21 0,-21-21 15,0 21-15,0 0 0,22 0 0,-43-21 16,21 21-16,0 0 0,-21 21 16,0 0-1,0 0-15,0 0 0,0 1 16,0-1-16,0 0 16,0 0-16,21-21 15,-21 21-15,21-21 0,1 0 16,-1 0-16,0 0 15,0 0-15,0 0 0,0-21 0,1 0 16,-1 21-16,0-21 0,0-22 0,21 22 16,-42 0-16,22 0 0,-1 0 15,0 0-15,-21-1 0,0 1 0,0 0 16,0 0-16,21 21 0,-42 21 31,21 0-31,-21 0 0,21 1 16,0 20-16,-21-21 0,21 0 0,-22 22 15,22-22-15,0 0 0,0 0 16,0 21-16,0-20 0,0-1 0,0 0 16,22-21-16,-1 21 0,0-21 15,0 0-15,0 0 0,0 0 0,22 0 16,-1 0-16,-21 0 0,22 0 0,-1-21 16,0 0-16,22 0 0,-22-1 0,0 1 15,1-21-15,-1 0 0,0-1 16,-20 1-16,20 0 0,-21-1 0,0 1 15,0 0-15,-21-1 0,22 22 0,-22 0 16,0 0-16,0 0 0,0-1 0,-22 22 16,1 0-16,0 0 15,0 0 1,21 22-16,-21-1 0,21 0 0,0 0 16,0 0-16,0 22 0,-21-22 15,21 21-15,0-21 0,0 22 0,0-22 16,0 21-16,0-21 0,0 0 0,0 22 15,0-22-15,21 0 0,-21 0 0,21-21 16,0 21-16,0-21 16,0 22-16,1-22 0,-1 0 0,0 0 15,0 0-15,21-22 0,-20 22 0,-1-21 16,21 0-16,-21 0 0,0 0 0,1 0 16,-1-22-16,0 22 15,0-21-15,0-1 0,0 1 0,1 0 0,-22-22 16,0 22-16,0-22 0,21 22 15,-21 0-15,0-1 0,0 1 0,0 0 16,0-1-16,0 22 0,0 0 16,0 0-16,0 0 0,-21 42 31,21 0-31,0 0 0,-22 22 0,22-22 16,-21 21-16,0 0 0,21 22 15,0-22-15,-21 1 0,0 20 0,21 1 16,-21-22-16,21 0 0,0 1 0,0-1 15,-22 0-15,22 1 0,0-22 16,0 21-16,0-21 0,0 0 16,22 1-16,-1-22 15,0 0-15,0 0 0,0 0 16,0 0-16,1 0 0,-1-22 16,0 1-16,0-21 0,0 21 15,-21 0-15,0-1 0</inkml:trace>
  <inkml:trace contextRef="#ctx0" brushRef="#br1" timeOffset="-157366.06">9144 16002 0,'0'0'0,"21"0"16,0 0-1,22 0-15,-22-21 0,0 21 16,21 0-16,-21-21 0,22 21 0,-1-21 15,-21 21-15,22-22 0,-22 22 0,21-21 16,-21 0-16,0 21 0,1-21 0,-1 0 16,0 21-16,0-21 0</inkml:trace>
  <inkml:trace contextRef="#ctx0" brushRef="#br1" timeOffset="-156625.43">10139 15367 0,'0'-21'15,"0"0"-15,21 21 0,0 0 0,21-21 16,-20 21-16,20-22 0,0 22 16,1 0-16,-1-21 0,0 0 0,1 21 15,20 0-15,-21 0 0,1 0 16,-22-21-16,0 21 0,0 0 0,0 0 16,-42 0-1,0 0-15,0 0 16,0 0-16,-22 0 0,22 0 0,-21 0 15,21 0-15,0 0 0,-22 0 16,22 0-16,0 0 0,0 0 0,0 0 16,-1 0-16,1 0 15,0 0-15,21 21 0,0 0 16,0 0-16,0 1 0,-21-1 16,21 21-16,-21 0 0,21 1 0,-21-1 15,-1 0-15,1 22 0,0-22 16,0 22-16,0-1 0,0 1 0,-1 20 15,-20-20-15,21 21 0,0-1 16,-22-20-16,22 20 0,0-20 0,0 21 16,-21-22-16,20 22 0,22-22 0,-21 22 15,21-22-15,0-20 0,0 20 16,0-20-16,0-1 0,21 0 0,-21 1 16,22-22-16,-1 0 0,0 0 0,21 0 15,-21-21-15,22 0 0,-1 0 0,-21 0 16,22 0-16,-1-21 0,21 21 15,-20-21-15,-1 0 0,0-22 0,22 22 16,-22-21-16,22 0 0,-22-1 16</inkml:trace>
  <inkml:trace contextRef="#ctx0" brushRef="#br1" timeOffset="-154390">11112 15706 0,'0'-21'0,"22"21"16,-22-22-16,21 22 0,-21-21 0,0 0 16,0 0-16,-21 21 15,-1-21-15,1 21 0,0 0 16,0 0-16,-21 0 0,20 0 16,-20 0-16,21 21 0,-21 0 0,-1 0 15,1 22-15,21-1 0,-22 0 0,22 22 16,0-1-16,0 1 0,0 20 15,21-20-15,0-1 0,0 1 0,0-1 16,0 1-16,0-1 0,0-20 0,21-1 16,0 0-16,21 1 0,-20-22 15,20 0-15,0 0 0,-21 0 0,43-21 16,-22 0-16,1 0 0,20-21 0,-21 0 16,22 0-16,-22 0 0,1 0 15,20-22-15,-21 1 0,1 0 16,-22-1-16,21 1 0,-21 0 0,1-1 15,-1 1-15,0 0 0,-21-1 0,0 1 16,0 21-16,0 0 0,0 42 31,-21 21-31,21-21 0,-21 0 16,21 22-16,0-1 0,-22-21 0,22 22 16,0-1-16,0-21 0,0 21 15,0-20-15,0-1 0,0 0 0,0 0 16,0 0-16,22 0 0,-1-21 0,0 0 15,0 0-15,0 0 16,0 0-16,1-21 0,-1 21 16,0-21-16,0 0 0,-21 0 0,0 0 15,0-1-15,0 1 0,0 0 0,0 0 16,0 0-16,-42-22 0,21 22 16,-1 0-16,1 0 0,0 0 0,-21 21 15,21-21-15,-1 21 0,1 0 0,0 0 16,42 0 15,0-22-31,22 22 16,-22 0-16,21 0 0,-21 0 0,22 0 15,-1 0-15,0 0 16,-20 0-16,20 0 0,0 0 0,1 0 16,-22 0-16,21 22 0,-21-1 0,0 0 15,-21 0-15,0 0 0,0 0 0,0 1 16,0-1-16,0 0 0,0 0 15,0 0-15,0 0 0,0 1 0,0-1 16,0 0-16,0-42 47,0 0-47,0-1 0,0 1 16,0 0-16,0 0 0,0-21 15,22 20-15,-22-20 0,21 21 0,0-21 16,0 20-16,0 1 0,0 0 15,1 21-15,-1 0 0,0 0 0,0 0 16,0 0-16,0 0 0,1 21 0,-22 0 16,0 1-16,21-1 0,-21 0 15,0 21-15,21-21 0,-21 1 0,0 20 16,0-21-16,0 0 0,0 22 0,0-22 16,0 0-16,21 0 0,0 0 15,0-21-15,1 0 16,-1 0-16,0 0 0,0 0 0,21 0 15,-20 0-15,-1-21 0,0 0 16,0 0-16,0 0 0,22-22 0,-22 1 16,0 0-16,0-1 0,0-20 15,0-1-15,1 1 0,-1-1 0,0 1 16,-21 20-16,0 1 0,0 0 0,0-1 16,0 1-16,0 21 0,0 0 15,0 42 1,-21 0-1,21 21-15,-21 1 0,21 20 0,-22-20 16,22 20-16,-21-21 0,21 22 16,0-22-16,0 22 0,0-22 15,0 0-15,0 1 0,0-1 0,0-21 16,0 22-16,0-22 0,0 0 0,21 0 16,1 0-16,-1-21 0,0 0 15,0 21-15,0-21 0,22 0 0,-22 0 16,21 0-16,-21 0 0,22-21 0,-1 0 15,-21 21-15,21-21 0,-20 0 0,20 0 16</inkml:trace>
  <inkml:trace contextRef="#ctx0" brushRef="#br1" timeOffset="-153105.52">13462 16044 0,'0'0'0,"0"-21"0,-21 0 0,0 21 0,-1 0 16,1 0-16,0 0 0,0 0 0,-21 21 15,20 0-15,1 1 0,0-1 0,-21 21 16,21 0-16,-1 1 0,1-1 16,0-21-16,0 22 0,21-1 0,0 0 15,-21-21-15,21 1 0,0 20 0,0-21 16,0 0-16,0 0 0,21 1 16,0-22-16,0 0 0,0 0 15,1 0-15,-1 0 0,21-22 0,-21 1 16,0 0-16,22 0 0,-22 0 0,0 0 15,0-22-15,0 1 0,1 21 16,-1-22-16,0 1 0,-21 0 16,0 21-16,21-22 0,-21 22 0,0 0 15,21 21-15,-21 21 16,0 0 0,-21 0-16,0 1 0,21-1 15,0 21-15,-21-21 0,21 22 0,-21-22 16,21 0-16,0 21 0,0-21 0,0 1 15,0-1-15,0 0 0,0 0 16,21 0-16,0-21 0,0 0 0,0 21 16,0-21-16,1 0 0,20 0 0,-21 0 15,0-21-15,22 21 0,-22-21 16,0 0-16,0 0 0,0 0 16,0-1-16,1-20 0,-1 21 0,0-21 15,-21 20-15,0 1 0,21-21 0,-21 21 16,0 0-16,0 42 31,-21 0-31,21 0 16,0 0-16,-21 0 0,21 1 0,0-1 15,-21 0-15,21 21 0,0-21 0,0 1 16,0-1-16,21 0 16,0-21-16,0 21 0,0-21 0,0 0 15,1 0-15,20 0 0,0 0 16,-21 0-16,22 0 0,-1-21 0,-21 21 15,22-21-15,-1 0 0,-21 21 16,21-22-16,-20-20 0,-1 21 0,0 0 16,0 0-16,0-1 0,-21 1 0,0 0 15,0 0-15,0 42 32,-21-21-32,0 21 0,0 0 0,21 1 15,-21-1-15,-1 0 0,22 0 0,-21 0 16,21 0-16,-21-21 0,0 22 0,21-1 15,0 0-15,-21 0 16,21 0 0,-21-21-16,21-21 31,21 0-15,0 0-16,0 0 0,0-1 0,0-20 15,1 21-15,-1 0 0,21-22 0,-21 22 16,0 0-16,22-21 0,-22 21 0,0 21 15,0-22-15,0 22 0,1 0 16,-1 0-16,0 0 0,-21 22 16,0-1-16,0 0 0,0 0 15,0 0-15,0 0 0,0 1 16,0 20-16,0-21 0,0 0 16,0 0-16,0 1 0,0-1 15,0 0-15,0 0 0,21-21 16,0 0-16,0 0 15,1 0-15,20 0 0,-21 0 16,21 0-16,-20-21 0,20 0 0,0 0 16,1-1-16,-22 1 0,21 0 0,0-21 15,-20 21-15,20-22 0,-21 1 16,0 21-16,0-22 0,-21 1 0,0 21 16,0 0-16,0 0 0,0-1 0,-21 22 15,0 0-15,0 0 0,0 0 16,0 22-16,-1-1 0,1 0 15,0 0-15,0 0 0,21 0 0,0 1 16,0 20-16,0-21 0,0 0 0,0 0 16,21 1-16,0-1 0,-21 0 0,21 0 15,1 0-15,-22 0 0,0 1 16,0-1-16,0 0 16,0 0-1,-22-21-15,1 0 0,0 0 16,0 0-1,21-21 1,-21 21-16,21-21 0,0 0 16,0-1-16,0 1 15,0 0-15</inkml:trace>
  <inkml:trace contextRef="#ctx0" brushRef="#br1" timeOffset="-152921.62">14711 15727 0,'0'0'0,"-21"0"0,-1-21 0,1 21 16,0 0-16,0 0 0,0 0 15,0 0 1,-1 0 0,22-21-1,-21 21 1</inkml:trace>
  <inkml:trace contextRef="#ctx0" brushRef="#br1" timeOffset="-152685.24">12700 15812 0,'-85'0'16,"170"0"-16,-191 0 0,127 0 15,0 0 1,22 0-16,-1-22 0,0 22 16,22 0-16,-1 0 0,1 0 0,-1 0 15,1-21-15,-22 21 0,22 0 0,-1 0 16,-20 0-16,-22 0 0,21 0 0,-21 0 16,0-21-16</inkml:trace>
  <inkml:trace contextRef="#ctx0" brushRef="#br1" timeOffset="-152088.18">16891 15240 0,'0'0'0,"21"-21"0,43-64 16,-64 64-1,0-21-15,0 21 0,0-1 0,0 1 16,0 0-16,-22 21 15,1 0-15,0 0 0,0 0 16,0 21-16,-22 0 0,1 1 0,0 41 16,-22-21-16,1 22 0,-1 21 0,1-22 15,-22 22-15,22 21 0,-1-22 16,-21 22-16,22 0 0,21 0 0,-22 0 16,22-1-16,-1-20 0,1 21 0,21-21 15,21-1-15,0-20 0,0 20 0,0-20 16,21-1-16,0 1 0,0-22 15,22 1-15,-22-1 0,21 0 16,22-21-16,-22 1 0,22-1 0,-22 0 16,21-21-16,1 0 0,-22 0 15,1 0-15,20-21 0,-21 0 0,1-1 16,-1-20-16</inkml:trace>
  <inkml:trace contextRef="#ctx0" brushRef="#br1" timeOffset="-150242.14">17208 16066 0,'0'0'0,"0"-43"16,0 22-16,0 0 0,0 0 0,0 0 16,0-1-1,-21 22-15,0-21 0,0 21 16,0 0-16,0 0 0,-1 0 15,1 21-15,0 1 0,0-1 16,0 0-16,0 0 0,-1 0 16,1 22-16,21-22 0,-21 0 0,21 0 15,0 21-15,0-20 0,0-1 0,0 0 16,0 0-16,0 0 16,21-21-16,0 0 15,1 0-15,-1 0 0,0 0 0,0 0 16,0-21-16,0 21 0,1-21 0,-1 0 15,0 0-15,0-22 0,0 22 16,-21 0-16,0-21 0,21 20 16,-21 1-16,0 0 0,22 0 0,-22 0 15,0 0-15,0 42 32,0 0-32,0 0 15,0 0-15,0 0 0,0 1 0,0 20 16,0-21-16,0 0 0,0 0 15,0 1-15,0-1 0,0 0 0,21-21 16,-21 21-16,21 0 0,0 0 0,0-21 16,22 0-16,-22 0 0,0 0 15,0 0-15,21 0 16,-20 0-16,20 0 0,-21-21 0,21 0 16,-20 0-16,-1 0 0,0 0 0,0-1 15,-21-20-15,0 21 0,0-21 0,0-1 16,0 1-16,0 0 0,0-1 15,0-20-15,0 20 0,0 1 0,-21 0 16,0-1-16,0 1 0,-1 21 0,-20-21 16,21 20-16,-21 1 0,-1 0 0,1 0 15,0 0-15,-1 21 0,-20 0 16,20 0-16,-20 21 0,21 0 0,-1 0 16,-20 0-16,20 22 0,1-1 0,0 0 15,-1 1-15,1 20 16,0 1-16,21-1 0,-22 1 0,22-1 15,0 1-15,0-1 0,0 1 0,21-22 16,0 22-16,0-22 0,0 0 0,0-21 16,21 22-16,0-1 0,0-21 15,21 0-15,-20 1 0,-1-1 0,21 0 16,0-21-16,1 0 0,-1 21 0,0-21 16,-20 0-16,20 0 0,0 0 0,1 0 15,-1 0-15,-21 0 0,21 0 16,-20-21-16,-1 21 0,0-21 0,0 21 15,-21-21-15,21 21 16,-21-22-16,21 22 0,-21-21 16,-21 21 827,21-21-843,-21 21 16,21-21 0,0 0-16</inkml:trace>
  <inkml:trace contextRef="#ctx0" brushRef="#br1" timeOffset="-148501.27">16891 15748 0,'21'0'31,"0"0"-15,0 0-16,1 0 0,20-21 0,0 21 15,1 0-15,20 0 0,-21-21 16,1 21-16,-1 0 0,0 0 0,-20 0 16,20-21-16,-84 21 15,20 0 1,-20 0-16,0 0 15,-1 21-15,1-21 0,-21 0 0,20 21 16,1-21-16,0 21 0,20-21 0,1 21 16,0-21-16,0 0 0,0 21 0,63-21 31,-21 0-15,0 0-16,22 0 0,-1 0 0,-21 0 15,43 0-15,-22 0 0,0 0 0,1 0 16,-1 0-16,0 0 15,1 0-15,-22 0 0,-21 22 16,-42-22-16,20 21 0,-20-21 16,-21 21-16,20 0 0,-20-21 15,20 21-15,-20 0 0,21 1 16,20-1-16,-20 0 0,21-21 0,0 21 16,21 0-16,-21 0 0,21 1 15,21-1 1,0-21-16,0 0 0,21 21 0,-20-21 15,20 0-15,0 0 0,-21 0 0,22 0 16,-1 21-16,-21-21 0,22 0 0,-1 0 16,-21 0-16,0 0 15,0 21-15,-21 0 0,-21 1 16,-21-22-16,0 21 0,-1-21 16,1 21-16,0 0 0,-1-21 0,-20 21 15,20 0-15,22 1 0,-21-1 16,21-21-16,-22 21 0,22-21 0,21 21 15,0 0-15,21-21 16,1 0 0,-1 0-16,0 0 0,0 0 15,21 0-15,-20 0 0,20-21 0,-21 21 16,21-21-16,1 21 0,-22 0 0,21-21 16,-21 21-16,-21-21 0,-21 21 31,-21 21-31,21 0 0,-22-21 15,1 21-15,0 0 0,-1 0 0,1-21 16,0 22-16,21-1 0,-1 0 0,1-21 16,0 21-16,0-21 15,21 21-15,21-21 16,0 0-16,0 0 0,1-21 16,-1 21-16,0-21 0,0 0 15,21 0-15,1-22 0,-22 1 0,42 0 16,-20-1-16,-1-20 0,22-1 15,-22 1-15,0-1 0,1 1 0,-22-22 0,0 22 16,-21-1-16,0 22 16,-42-22-16,20 22 0,-20 0 0,-21 20 15,20 1-15,1 0 0,-22 21 0,22 0 16,-21 0-16,20 0 0,1 0 0,21 21 16,-22 22-16,1-22 0,21 21 15,0-21-15,0 22 0,21-22 0,0 21 16,0 0-16,0 1 0,0-22 0,0 21 15,0-21-15,21 22 0,21-22 16,-21-21-16,22 21 0,-22-21 0</inkml:trace>
  <inkml:trace contextRef="#ctx0" brushRef="#br1" timeOffset="-148161.46">18161 15621 0,'0'0'0,"0"-21"0,21 21 0,-21 21 32,0 21-17,0-20-15,0-1 0,0 21 16,0 0-16,0 1 0,0-1 0,-21 22 15,0-22-15,0 21 0,-1-20 16,1-1-16,21 22 0,-21-22 0,0 0 16,0-21-16,21 22 0,0-22 0,0 0 15,0 0-15,0 0 0,0 1 0,0-1 16,21-21-16,0 0 16,0 0-16,0 0 0,1 0 0,-1 0 15,0-21-15,-21-1 0,21 1 0,0 0 16,-21 0-16,21-21 0</inkml:trace>
  <inkml:trace contextRef="#ctx0" brushRef="#br1" timeOffset="-148009.54">17992 16087 0,'0'0'0,"-22"0"0,44 0 47,-1 0-47,0 0 0,0 0 16,21 0-16,-20 0 0,-1 0 0,21 0 15,-21 0-15,22-21 0,-22 21 0,0 0 16,0-22-16</inkml:trace>
  <inkml:trace contextRef="#ctx0" brushRef="#br1" timeOffset="-147018.02">18330 16108 0,'0'0'0,"0"21"0,21-21 31,1 0-15,-1-21-16,21 0 0,-21 21 0,0-21 15,22 21-15,-22-22 0,0 1 0,0 21 16,-21-21-16,0 0 0,21 0 0,-21 0 16,0-1-16,0 1 15,-21 21-15,0 0 0,0 0 16,0 21-16,0-21 0,-1 22 15,1 20-15,0-21 0,0 0 0,0 22 16,21-1-16,-21-21 0,21 21 16,-22-20-16,22 20 0,0-21 0,0 0 15,0 0-15,0 1 0,0-1 0,0 0 16,22-21-16,-1 0 16,0 0-16,0 0 0,0 0 0,0 0 15,1 0-15,-1 0 0,0-21 0,0 0 16,21-1-16,-20 1 0,-1 0 15,0 0-15,0-21 0,0 20 16,0-20-16,1 21 0,-1 0 0,0 0 0,0-1 16,0 1-16,0 21 0,1 0 15,-1 0-15,0 21 16,-21 1-16,0-1 0,0 0 16,0 0-16,0 0 0,0 22 0,0-22 15,-21 0-15,21 21 0,-21-21 0,-1 1 16,1-1-16,0 0 0,21 0 0,-21 0 15,0-21-15,21 21 16,-21-21-16,21-21 16,21 21-1,0-21-15,0 0 0,-21 0 0,42-22 16,-20 22-16,-1-21 0,0 21 16,0-22-16,0 22 0,0-21 0,1 21 15,-22 0-15,0-1 0,21 1 0,-21 42 31,0 1-15,-21-1-16,21 21 0,-22-21 0,22 0 16,-21 1-16,0-1 0,21 21 0,0-21 15,0 0-15,0 1 0,0-1 0,0 0 16,0 0-16,0 0 0,0 0 16,21-21-16,0 0 15,1 22-15,20-22 0,-21 0 0,0 0 16,0 0-16,22 0 0,-22-22 0,0 22 15,0-21-15,22 0 0,-22 0 16,0 0-16,0-22 0,0 22 0,0-21 16,1 0-16,-1-22 0,0 22 0,0-22 15,0 22-15,0-22 0,1 22 16,-1 0-16,-21-1 0,21 22 0,-21-21 16,21 21-16,-21 0 0,0 42 31,-21 0-31,0 0 0,0 0 15,21 22-15,-22-1 0,1 0 16,0 1-16,21-1 0,-21 0 0,0 1 16,0-1-16,21 0 0,0 1 0,-22-1 15,22 0-15,-21-21 0,21 1 16,0-1-16,0 0 0,0 0 0,0 0 16,0 0-16,21-21 15,1 0-15,-1 0 0,0 0 16,-21-21-16,21 21 0,0-21 15,-21 0-15,0 0 0,0-22 0</inkml:trace>
  <inkml:trace contextRef="#ctx0" brushRef="#br1" timeOffset="-146841.11">19219 16044 0,'21'0'31,"1"0"-16,-1 0-15,0 0 0,21 0 16,-21-21-16,1 21 0,20 0 0,-21 0 16,21-21-16,-20 21 0,-1-21 15,0 21-15,0-21 0,0 21 0</inkml:trace>
  <inkml:trace contextRef="#ctx0" brushRef="#br1" timeOffset="-146557.27">20024 15769 0,'0'0'15,"0"-21"-15,-22 21 0,1 0 16,0 0-16,0 0 0,0 0 16,0 21-16,-1 0 0,22 1 15,-21-1-15,0 0 0,21 21 0,0 1 16,-21-1-16,21-21 0,-21 21 15,21 1-15,0-1 0,0 0 16,0 1-16,0-22 0,0 21 0,0-21 16,0 1-16,0-1 0,0 0 0,0 0 15,0 0-15,0 0 0,21-21 16,0 22-16,0-22 0,0 0 16,22 0-16,-22 0 0,0-22 15,0 1-15</inkml:trace>
  <inkml:trace contextRef="#ctx0" brushRef="#br1" timeOffset="-146261.43">20447 15706 0,'0'0'0,"21"0"0,-21-21 0,21 21 16,0 0-16,1 0 0,-1 0 15,0 0-15,0 0 0,0 21 16,0-21-16,1 21 0,-1 0 0,0 21 15,0-20-15,0 20 0,0-21 0,-21 21 16,0 1-16,0-1 0,0 0 0,0 1 16,0-1-16,-21 0 0,0 1 15,-21-22-15,21 21 0,-1-21 0,-20 1 16,21-1-16,-21 0 0,20 0 0,1 0 16,0-21-16,0 21 0,0-21 0,0 0 15,42-21 16,0 21-31,0-21 16,0 0-16</inkml:trace>
  <inkml:trace contextRef="#ctx0" brushRef="#br1" timeOffset="-145629.79">21294 16277 0,'-22'0'15,"1"0"-15,21 21 16,-21-21-16,0 0 0,0 0 15,21 22 1,-21-22-16,-1 0 16,22-22-1,22 22 1,-1-21-16,0 21 16,0-21-16,0 21 0,0 0 0,1 0 15,-1 0-15,-21 21 31,0 0-31,0 1 16,0-1-16,-21 0 0,-1-21 0,1 21 16,0-21-16,0 21 0,0-21 0,0 21 15,-1-21-15,1 0 16,0 0-16,21-21 31,0 0-31,21 0 16,0 21-16,1-21 0,-1 0 15,0-1-15,0 1 0,0 21 0,0-21 16,1 21-16,-1 0 0,0 0 16,-21 21-1,0 0-15,0 1 0,0-1 16,-21 0-16,0 21 0,-1-21 0,1 1 16,0-1-16,0 21 0,-21-21 0,-1 0 15,22 1-15,-21-1 0,-1 21 16,1-21-16,0 0 0,-1 1 15,1-1-15,21-21 0,-21 21 0,20-21 16,1 0-16</inkml:trace>
  <inkml:trace contextRef="#ctx0" brushRef="#br1" timeOffset="-144921.14">22288 15219 0,'-21'0'0,"0"0"15,0 0-15,0 0 0,21 21 16,-21-21-16,21 21 0,0 0 15,21-21 32,0 0-47,0 0 0,0 0 16,0 0-16,-21-21 0,22 0 16,-22 0-16,0 0 0,0 0 15,0-1 1,-22 22-16,1 0 15,21 22-15,0-1 0,-21 0 0,0 0 16,21 0-16,-21 0 0,21 1 16,0-1-16,0 21 0,0-21 15,0 0-15,0 1 0,0-1 16,0 0-16,0 0 16,0 0-16,0 0 0,0 1 15,21-1 1</inkml:trace>
  <inkml:trace contextRef="#ctx0" brushRef="#br1" timeOffset="-143881.7">22796 15494 0,'0'-21'0,"22"0"31,-1 21-15,0 0-16,0 0 0,-21-21 15,21-1-15,0 22 0,1-21 16,-1 21-16,0-21 0,0 21 0,0-21 16,0 0-16,1 0 0,-22-1 15,21 1-15,-21 0 0,0 0 16,-21 21-1,-1 21 1,1 0-16,0 0 16,0 22-16,0-1 0,0 0 15,-1 1-15,1-1 0,0 0 0,0 22 16,0-22-16,0 22 0,-1-1 0,22-20 16,-21 20-16,0 1 0,21-22 15,-21 21-15,21-20 0,0-1 0,0 0 16,-21-20-16,21 20 0,-21-21 0,21 21 15,0-20-15,0-1 0,-22-21 16,1 0-16,0 0 16,0 0-16,0-21 15,0-1-15,21 1 0,-22 0 0,1-21 16,-21 21-16,21-22 0,0 22 16,-1 0-16,1-21 0,0 20 15,0 1-15,21 0 0,-21 0 16,0 21-16,21 21 15,0 0 1,0 0-16,21 1 0,0-1 16,-21 0-16,21 0 0,0-21 0,0 21 15,1 0-15,-1-21 0,0 22 16,21-22-16,1 0 0,-22 0 0,21 0 16,0 0-16,1 0 0,-1 0 0,0 0 15,1-22-15,-22 1 0,21 21 16,-21-21-16,1 0 0,-1 0 15,0 0-15,0-1 0,0-20 0,-21 21 16,0 0-16,0 0 0,0-1 0,0 1 16,21 21-16,-21-21 15,0 42 1,0 0-16,0 1 0,0-1 16,0 21-16,0-21 0,0 0 0,0 1 15,0 20-15,-21-21 0,21 0 16,-21 0-16,21 1 0,0-1 15,0-42 17,0-1-17,0 1-15,0 0 0,0 0 0,21 0 16,-21-22-16,21 22 0,1-21 0,-1 21 16,0-22-16,0 22 0,0 0 15,0 0-15,1 21 0,-1 0 0,0 0 16,0 0-16,0 0 0,0 0 15,-21 21-15,0 0 0,22 0 0,-22 1 16,21 20-16,-21-21 0,0 0 16,0 22-16,0-22 0,0 21 15,0-21-15,0 0 0,0 1 0,0-1 0,-21 0 16,21 0-16,-22 0 0,22 0 16,-21-21-16,21-21 46,0 0-46,0 0 0,21 0 0,1 0 16,-1-22-16</inkml:trace>
  <inkml:trace contextRef="#ctx0" brushRef="#br1" timeOffset="-142558.39">23728 15282 0,'0'0'0,"0"22"31,0-1-31,0 21 0,-21-21 0,21 22 16,0-1-16,0 0 0,-22 22 15,22-22-15,-21 0 0,0 22 0,21-22 16,0 22-16,-21-22 0,0 0 0,21 1 16,0 20-16,0-42 0,0 22 0,0-1 15,0-21-15,0 0 0,0 1 16,0-1-16,0-42 31,0-1-31,0 1 16,0 0-16,0 0 0,0 0 15,0-22-15,21 22 0,0-21 0,0 21 16,0 0-16,1-1 0,-1 1 0,21 0 16,-21 0-16,0 21 0,1 0 15,-1 0-15,21 0 0,-21 0 0,0 21 16,-21 0-16,22 0 0,-1 1 0,0-1 15,0 0-15,0 21 0,-21-21 0,0 1 16,0 20-16,0-21 0,0 0 16,0 0-16,0 1 0,-21-1 15,21 0-15,-42 0 0,21-21 0,-22 21 16,22-21-16,-21 21 0,-1-21 0,1 0 16,0 0-16,21 0 0,-22 0 15,22 0-15,0 0 0,0-21 0,0 21 16,21-21-16,0 42 47,21-21-47,0 21 0,0-21 0,0 0 15,0 22-15,1-22 0,-1 0 0,0 0 16,0 0-16,21 0 0,-20 0 16,20 0-16,-21 0 0,21 0 15,1 0-15,-22-22 0,21 22 0,-21-21 16,1 0-16,-1 0 0,0 0 0,0 0 15,0-1-15,0-20 0,1 0 16,-1 21-16,0-22 0,-21 22 0,0-21 16,0 21-16,21-1 0,-21 1 0,0 42 31,0 1-15,-21-1-16,21 0 0,-21 0 0,0 21 15,21-20-15,0-1 0,-22 21 0,22-21 16,-21 0-16,21 22 15,0-22-15,0 0 0,0 0 16,0 0-16,21 1 0,1-22 0,-1 0 16,0 0-16,0 0 0,0 0 15,0 0-15,1 0 0,-1 0 16,0 0-16,0-22 0,-21 1 16,0 0-16,0 0 0,0 0 0,0 0 15,0-1-15,0 1 0,-21 0 16,21-21-16,-21 21 0,0-1 0,21 1 15,-22 21-15,22-21 0,0 0 0,0 0 16,0 0-16,0-1 16,22 22-16,-1-21 15,0 21-15,0 0 0,0-21 16,22 21-16,-22 0 0,0 0 0,0 0 16,0 0-16,22 0 0,-22 0 15,0 21-15,0 0 0,-21 1 0,21-1 16,0 0-16,-21 0 0,22 0 0,-22 0 15,0 1-15,0-1 0,0 0 0,-22 21 16,1-21-16,0 1 0,0-1 16,0 0-16,0 0 0,-1 0 15,1-21-15,21 21 0,-21-21 16,42 0 15,-21-21-31,21 0 16,1 21-16,-1-21 0,21 0 0,-21-22 15,0 22-15,1-21 0,20 21 16,-21-22-16,21 1 0,-20 0 0,-1 21 16,0-22-16,0 22 0,0 0 0,-21 0 15,21 0-15,-42 42 16,0 0 0,0 0-16,0 0 0,0 22 0,-1-22 15,1 21-15,0 0 0,0-20 16,0 20-16,0-21 0,21 21 0,0-20 0,0-1 15,0 0-15,0 0 0,0 0 16,0 0-16,21-21 0,0 22 16,0-22-16,0 0 0,0 0 0,22 0 15,-22 0-15,21 0 0,-21 0 16,22-22-16,-22 22 0,0-21 0,0 0 16,0 0-16,1 0 0,-1-22 0,0 22 15</inkml:trace>
  <inkml:trace contextRef="#ctx0" brushRef="#br1" timeOffset="-141997.7">25231 15388 0,'0'-21'0,"-22"21"15,1 0 48,0 0-32,21-21-31,0 0 16,0 0-1,21 21-15,0 0 16,1 0 0,-1 0-16,-21 21 15,21-21-15,-21 21 16,0 0-16,0 0 0,0 0 16,0 1-16,0-1 15,-21 0-15,0-21 0,-1 21 16,1-21-16,0 0 15,21-21 17,0 0-32,21 0 0,0-1 15,1 1-15,-1 0 16,0 21-16,0 0 0,-21-21 0,21 21 16,-21 21-16,0 0 15,0 22-15,0-22 0,0 0 16,0 0-16,0 21 0,-21-20 15,0-1-15,21 0 0,-21 0 0,0 0 16,21 0-16,-22 1 0</inkml:trace>
  <inkml:trace contextRef="#ctx0" brushRef="#br1" timeOffset="-141530.17">25485 15071 0,'0'-21'31,"42"21"-16,-21 21-15,0-21 16,22 21-16,-22 0 0,0 21 0,21-20 16,-21 20-16,22-21 0,-22 21 15,21 1-15,-21-1 0,1 0 0,20 1 16,-21-1-16,-21 0 0,21 1 0,-21-1 16,0 22-16,0-22 0,0 0 15,0 22-15,-21-22 0,0 22 0,0-22 16,-22 0-16,1 22 0,0-22 0,-1 0 15,1 1-15,0-1 0,-1 0 16,1 1-16,0-22 0,-1 21 16,1-21-16,21 22 0,-21-22 0,20 0 15,1 0-15,0 0 0,0-21 0,21 22 16,0-1-16,-21-21 0,21-21 31,21 21-31,-21-22 16,21 1-16,0 0 0,22 0 0,-22 0 15</inkml:trace>
  <inkml:trace contextRef="#ctx0" brushRef="#br1" timeOffset="-140660.54">25908 14605 0,'21'0'0,"0"0"0,22 0 0,-22 0 16,21 0-16,0 0 0,1 0 15,-1 0-15,0 0 0,1 0 0,-1 0 16,0 0-16,1 0 0,-1 0 0,-21 0 16,22 0-16,-22 0 0,0 0 15,0 0-15,0 0 0,0 0 0,1 0 16,-1 21-16,-21 0 31,0 1-31,0-1 16,0 0-16,0 0 0,0 0 15,0 22-15,0-22 0,0 21 16,0 0-16,0 1 0,0-1 0,0 22 16,0-22-16,21 21 0,0 1 0,-21-1 15,21 1-15,0-1 0,-21-20 16,0 20-16,22 1 0,-22-22 0,0 22 15,0-22-15,0 21 0,0-20 0,0 20 16,-22-20-16,22 20 0,-21-21 16,0 22-16,21-22 0,-21 1 0,0-1 15,21-21-15,-21 21 0,21 1 0,0-22 16,-22 21-16,22-21 0,0 22 16,0-22-16,-21 0 0,21 0 15,0 22-15,0-22 0,0 0 0,0 0 16,0 0-16,0 22 0,0-22 15,0 0-15,0 0 0,0 0 0,0 0 16,-21 1-16,21-1 0,0 0 0,-21-21 16,21 21-16,0 0 0,-21 0 15,0 1-15,-1-1 16,1 0-16,0-21 0,0 0 16,0 21-16,0-21 0,-1 0 15,-20 0-15,0 21 0,21-21 16,-22 0-16,1 0 0,0 0 0,-1 0 15,1 0-15,-22 0 0,22 0 16,0 0-16,-1 0 0,1 0 0,0 0 16,-1 0-16,22 0 0,0 0 0,0 0 15,0 0-15,0 0 0,-1 0 16,1 0-16,0 0 16,0 0-16,0-21 31,0 21-31</inkml:trace>
  <inkml:trace contextRef="#ctx0" brushRef="#br1" timeOffset="-103309.67">19029 9948 0,'21'-21'0,"0"21"16,-21-21-1,0 0-15,0 0 0,0 0 16,0-1-16,0 1 0,0 0 16,0 0-16,0 0 0,0 0 0,0-22 15,0 22-15,-21 0 0,0-21 16,0 20-16,-1 1 0,1 0 0,0 0 16,0 0-16,0 0 0,-22 21 0,22 0 15,0 0-15,-21 0 0,21 0 0,-1 0 16,-20 0-16,21 21 0,0 0 0,-22 21 15,22-21-15,0 22 0,0-1 16,0 0-16,0 1 0,-1-1 16,1 0-16,21 1 0,0-1 0,0 0 15,0 1-15,0-22 0,0 21 0,0-21 16,0 1-16,0-1 0,21 0 0,1-21 16,-1 21-16,0-21 0,0 0 0,21 0 15,-20 0-15,-1 0 0,21 0 0,-21 0 16,22-21-16,-22 0 0,0 0 15,21-1-15,-21 1 0,1 0 0,-1 0 16,0-21-16,0 20 0,0-20 0,-21 0 16,0 21-16,21-22 0,-21 1 0,0 21 15,0 0-15,0-1 0,0 1 16,0 0-16,0 0 0,0 42 16,0 0-1,0 0-15,0 1 0,0-1 16,0 21-16,0-21 0,0 0 0,0 22 15,0-22-15,22 0 0,-22 0 0,0 0 16,0 1-16,0-1 0,21 0 0,-21 0 16,21-21-16,-21 21 0,21-21 15,0 0-15,0 0 0,1 0 0,-1 0 16,0 0-16,0 0 16,0-21-16,0 0 0,1 0 15</inkml:trace>
  <inkml:trace contextRef="#ctx0" brushRef="#br1" timeOffset="-102673.54">19473 9652 0,'0'0'0,"0"21"15,0 0-15,0 1 0,0-1 0,0 0 16,0 0-16,0 21 15,0-20-15,0-1 0,0 0 0,-21 21 16,21-21-16,0 1 0,-21-1 0,21 0 16,-21 0-16,21 0 0,0 0 15,-21-21 1,21-21 15,0 0-31,0 0 0,0 0 16,0 0-16,21-1 0,-21-20 0,21 21 15,0-21-15,0 20 0,0-20 0,1 21 16,-1 0-16,0 0 0,0-22 0,0 43 16,22-21-16,-22 0 0,0 21 0,0 0 15,0 0-15,0 0 0,1 0 0,-1 0 16,0 21-16,0 0 16,0 0-16,-21 1 0,21-1 0,-21 0 15,0 21-15,0-21 0,0 1 0,0-1 16,0 0-16,0 0 0,0 0 0,0 0 15,-21-21-15,21 22 0,-21-1 0,0-21 32,21-21-17,0-1 1,0 1-16,21 0 0,-21 0 0,21 0 16,0-22-16,1 22 0,-22-21 0,21 21 15,0-22-15,0 22 0,21 0 16,-20 0-16,-1 21 0,0-21 0,0 21 15,0 0-15,0 0 0,1 0 0,-1 21 16,0 0-16,0 0 0,0 0 0,-21 1 16,0-1-16,0 0 0,0 0 15,0 21-15,0-20 0,0-1 0,0 21 16,0-21-16,0 0 0,-21 1 0,21-1 16,-21 0-16,42-21 15</inkml:trace>
  <inkml:trace contextRef="#ctx0" brushRef="#br1" timeOffset="-102170.24">20786 9737 0,'0'0'0,"0"-21"0,0-1 0,0 1 16,0 0-16,0 0 0,0 0 0,-22 21 15,1-21-15,0-1 0,0 22 16,0 0-16,-22 0 0,22 0 0,0 0 16,0 22-16,0-1 0,-22 0 0,22 0 15,0 21-15,0-20 0,0 20 16,0-21-16,-1 21 0,1 1 16,0-1-16,21-21 0,-21 22 0,21-22 15,0 0-15,0 0 0,0 0 0,0 0 16,42 1-16,-21-22 15,1 0-15,-1 0 0,21 0 0,-21 0 16,0 0-16,1-22 0,20 1 0,-21 21 16,0-21-16,22 0 0,-22 0 15,0-22-15,0 22 0,0 0 0,0-21 16,-21 21-16,0-22 0,22 22 0,-22 0 16,21-21-16,-21 20 0,0 1 15,0 42 1,0 1-16,0-1 15,0 21-15,0-21 0,-21 0 0,21 22 16,-22-22-16,22 0 0,0 0 16,0 0-16,0 1 0,0-1 0,0 0 15,0 0-15,0 0 0,0 0 16,22-21-16,-1 0 0,0 0 16,0 0-16,0 0 0,0-21 0,1 0 15,-1 21-15,0-21 0,21 0 0,-21 0 16</inkml:trace>
  <inkml:trace contextRef="#ctx0" brushRef="#br1" timeOffset="-100921.5">21188 9673 0,'-21'0'16,"21"21"0,0 1-16,21-22 15,0 0-15,0 0 16,0 0-16,0 0 15,22 0-15,-22 0 0,0 0 0,0 0 16,22-22-16,-22 22 0,0-21 0,0 21 16,0-21-16,0 21 0,-21-21 15,-21 42 17,0-21-32,0 21 0,0 0 0,0 1 15,-1-1-15,-20 21 0,21-21 16,-21 0-16,20 22 0,-20-22 0,21 21 15,-21-21-15,20 1 0,1 20 0,0-21 16,0 0-16,0 0 0,0-21 0,21 22 16,-22-1-16,44-21 31,-1-21-31,0-1 0,0 1 16,0 0-16,0 21 0,1-21 15,-22 0-15,21 0 0,0 21 16,-21-22-16,21 22 0,-21 22 31,0-1-31,0 0 16,0 0-16,0 0 0,0 0 15,0 1-15,21-22 0,0 21 0,-21 0 16,22-21-16,-1 0 0,0 0 16,0 0-16,0 0 0,0 0 15,1 0-15,20 0 0,-21 0 0,0 0 16,22-21-16,-22 21 0,0-21 0,0-1 15,21 22-15,-20-21 0,-1 0 16,0 0-16,0 0 0,-21 0 0,21-22 16,0 22-16,1 0 0,-22 0 0,0 0 15,21-1-15,-21 1 0,0 42 32,-21 1-17,-1-1-15,1 0 0,0 0 0,0 0 16,21 0-16,-21 1 0,0-1 0,-1 0 15,22 0-15,0 0 0,-21 0 0,21 1 16,0-1-16,0 0 16,21-21-16,1 0 15,-1 0-15,0 0 0,0 0 16,21 0-16,-20 0 0,-1 0 0,0-21 16,0 0-16,0 21 0,-21-22 15,0 1-15,0 0 0,0 0 16,0 0-16,0 0 0,0-1 15,-21 1-15,0 21 0,0 0 16,21-21-16,-21 21 16,21-21-16,0 0 15,21 0-15,0-1 16,0 22-16,21 0 0,-20-21 16,-1 21-16,0 0 0,0-21 15,0 21-15,0 0 0,1 0 0,-1 0 16,0 0-16,0 0 0,-21 21 15,0 0-15,0 1 0,0-1 16,0 0-16,0 0 0,0 0 16,0 0-16,0 1 0,0-1 0,0 0 15,0 0-15,0 0 0,0 0 16,0 1-16,0-1 0,0 0 16,0-42 30,0 0-46,0-1 16,21 22-16,-21-21 0,21-21 16,-21 21-16,22 0 0,-1-1 0,0-20 15,0 21-15,0-21 0,0 20 0,1 1 16,-1 0-16,0 0 0,0 21 0,0 0 16,22 0-16,-22 0 0,0 0 15,0 0-15,0 21 0,-21 0 0,0 0 16,0 22-16,0-22 0,0 0 15,0 0-15,0 22 0,0-22 0,0 0 16,0 0-16,0 0 0,0 0 0,0 1 16,-21-1-16,0 0 0,21 0 15,-21-21-15,21 21 0,-21-21 16,21-21 15,0 0-31,21 21 16</inkml:trace>
  <inkml:trace contextRef="#ctx0" brushRef="#br1" timeOffset="-100118.33">23156 9610 0,'0'-21'16,"0"-1"-16,21 1 16,1 0-16,-22 0 15,0 0-15,21 21 16,0 0-16,-21-21 0,21 21 0,0 0 15,0 0-15,1 0 16,-1 0-16,0 21 16,-21 0-16,0 0 0,21 21 15,-21-20-15,0 20 0,0-21 16,0 21-16,0-20 0,0 20 16,0 0-16,0-21 0,0 22 0,-21-22 15,21 21-15,-21-21 0,0 1 0,-1-1 16,1 0-16,0 0 0,0 0 0,0 0 15,0 1-15,-1-22 0,1 0 16,0 0-16,0 0 16,0 0-16,21-22 15,0 1-15,0 0 0,0 0 16,0 0-16,0 0 0,0-22 0,0 22 16,0 0-16,21 0 0,0-22 0,0 22 15,0 0-15,1 21 16,-1 0-16,0 0 15,0 21-15,-21 0 0,21-21 16,0 43-16,-21-22 0,0 0 16,0 0-16,22 0 0,-22 1 0,21-1 15,-21 21-15,21-42 0,-21 21 0,0 0 16,21 1-16,0-22 0,-21 21 0,21-21 16,1 0-16,-22 21 0,21-21 0,0 0 15,0 0-15,0 0 0,0 0 16,1 0-16,20 0 0,-42-21 0,21 21 15,0-21-15,0-1 0,1 1 16,-1 21-16,0-21 0,0 0 16,0 0-16,-21 0 0</inkml:trace>
  <inkml:trace contextRef="#ctx0" brushRef="#br1" timeOffset="-99713.55">23961 9673 0,'0'-42'15,"0"21"-15,-22 21 32,22 21-32,-21 0 0,0 0 0,21 0 15,-21 1-15,0 20 0,0-21 16,-1 21-16,22-20 0,-21-1 16,21 21-16,-21-21 0,21 0 0,0 1 15,0-1-15,0 0 0,0 0 0,0 0 16,21-21-16,0 0 0,1 0 15,-1 0-15,0 0 0,0 0 0,21 0 16,-20 0-16,-1 0 0,21 0 16,-21-21-16,0 0 0,1 0 0,-1 0 15,-21-1-15,21 1 0,-21-21 0,0 21 16,0-22-16,0 1 0,0 0 0,0 21 16,0-22-16,-21 22 0,0-21 0,-1 21 15,1-1-15,0 22 16,-21 0-16,-1 0 15,22 0-15,0 22 0,0-22 16,0 21-16,0 0 0,-1 0 0,22 0 16,0 0-16,0 1 0,0-1 0,0 0 15,0 0-15,0 0 0,22-21 16,-1 0-16</inkml:trace>
  <inkml:trace contextRef="#ctx0" brushRef="#br1" timeOffset="-99134.36">24490 9652 0,'0'-42'16,"0"84"-16,0-105 0,0 41 16,0 1-16,0 0 15,21 21-15,-21-21 0,21 21 16,0 0-16,0 0 0,1 0 15,-1 0-15,0 0 0,0 21 16,-21 0-16,0 0 0,21 1 16,-21 20-16,0-21 0,0 0 0,0 22 15,0-22-15,0 21 0,0-21 16,-21 22-16,0-22 0,0 0 16,21 21-16,-21-21 0,-1 1 0,1-1 15,0-21-15,0 21 0,0 0 0,0 0 16,-22-21-16,43 21 0,-21-21 0,0 0 15,0 0-15,0 0 0,21-21 32,0 0-32,0 0 15,0 0-15,0 0 0,21-1 0,0 1 16,-21 0-16,21 0 0,0 21 0,-21-21 16,21 21-16,1 0 15,-1 0-15,-21 21 16,21 0-1,-21 0-15,0 0 0,0 1 16,0-1-16,21 0 0,-21 0 16,0 0-16,0 0 15,21-21-15,0 22 0,1-22 16,-1 0-16,0 0 0,0 0 16,0 0-16,0 0 0,1 0 15,-1 0-15,0 0 0,0 0 0,0 0 16,0-22-16,1 1 0,-1 21 15,0-21-15,0 21 0,-21-21 0,21 21 16,0-21-16</inkml:trace>
  <inkml:trace contextRef="#ctx0" brushRef="#br1" timeOffset="-98677.64">25294 9546 0,'0'0'15,"0"-21"1,-21 21 0,0 0-16,21 21 15,-21 0-15,-1 1 0,1-1 16,0 0-16,21 0 0,-21 0 16,0 0-16,0 22 0,-1-22 15,22 0-15,0 21 0,-21-20 0,21-1 16,0 0-16,0 0 0,0 21 0,0-20 15,0-1-15,21 0 0,1 0 16,-1-21-16,0 21 0,0-21 0,0 0 16,0 0-16,1 0 0,-1 0 0,0 0 15,21 0-15,-21 0 0,1 0 16,-1-21-16,0 21 0,0-21 16,0 0-16,22 0 0,-43-1 0,21 1 0,0-21 15,0 21-15,0-22 0,-21 1 16,0 0-16,0 21 0,0-22 0,0 22 15,0-21-15,0 21 0,-21-1 16,0 22-16,-21 0 0,20 0 0,1 0 16,-21 0-16,21 0 0,0 0 0,-22 22 15,22-1-15,-21 0 0,21 0 0,-1 0 16,1 0-16,0 1 0,0-1 0,0 0 16,0 0-16,-1 0 0,1 0 15,0 1-15,0-1 0</inkml:trace>
  <inkml:trace contextRef="#ctx0" brushRef="#br1" timeOffset="-96537.58">18775 10456 0,'0'0'0,"-21"0"0,-85 0 16,85 0-16,-22 0 0,22 0 0,0 0 16,0 0-16,0 0 0,-1 0 0,1 0 15,0 0-15,42 0 63,0 0-63,1 22 0,-1-22 15,0 0-15,21 0 0,-21 21 0,22-21 16,-1 0-16,0 0 0,1 0 0,-1 0 16,0 0-16,22 0 0,-1 0 0,1 0 15,-1 0-15,1 0 0,21 0 16,-1 0-16,-20 0 0,20 0 0,1 0 16,-21 0-16,20 0 0,-20 0 0,20 0 15,-20 0-15,-1 0 0,22 0 0,-21 0 16,20 0-16,-20 21 0,20-21 15,1 0-15,0 0 0,-1 0 0,-20 21 16,21-21-16,-1 0 0,1 0 0,0 21 16,-1-21-16,1 0 0,0 0 0,-1 21 15,1-21-15,0 0 0,-1 0 16,1 0-16,0 0 0,-22 0 0,22 22 16,-22-22-16,22 0 0,-22 21 0,22-21 15,-21 0-15,20 0 0,-20 0 0,20 0 16,1 0-16,0 0 0,-1 0 0,-20 0 15,21 0-15,-1 0 0,-20 0 0,-1 0 16,22 0-16,-22 0 16,1 0-16,-1 0 0,1 0 0,-1 0 15,22 0-15,-21 0 0,-1 0 0,1 0 16,20 0-16,-20-21 0,-1 21 0,1-22 16,-1 22-16,1 0 0,-1-21 0,1 21 15,-1 0-15,1-21 0,-1 21 0,1 0 16,-1 0-16,1-21 0,-22 21 15,22-21-15,-1 21 0,-21 0 0,22 0 16,-22-21-16,22 21 0,-22 0 0,22 0 16,-22-22-16,21 22 0,-20 0 0,-1 0 15,0 0-15,1-21 0,-1 21 0,0 0 16,1 0-16,-22 0 0,21 0 16,1 0-16,-22 0 0,21 0 15,-21 0-15,22 0 0,-22-21 0,0 21 16,0 0-16,0 0 0,0 0 0,22-21 15,-1 21-15,-21-21 16,0 21-16,1 0 0,-1 0 0,-21-21 16,21 21-16,0 0 15,-21-22-15,0 1 16,-21 21 0,0 0-1,0-21-15,-1 0 0,1 21 16,0 0-16,0 0 15,0 0-15,0 0 16,-1 0-16,1 0 0,42 0 47,1 0-31,-1 0-16,0 0 15,0 0-15,0 0 0,0 0 0,1 0 16,-1 0-16,0 0 0,-21-21 15,21 21-15,0 0 16,-42 21 0,0 0-1,0 0-15,-22-21 0,22 21 0,-21 1 16,0-1-16,20 0 0,-20 0 0,21 0 16,-21 0-16,20 1 0,1-22 0,0 21 15,0-21-15,0 21 0,0-21 0,-1 21 16,1-21-16</inkml:trace>
  <inkml:trace contextRef="#ctx0" brushRef="#br1" timeOffset="-95337.93">18351 10456 0,'-21'22'16,"21"-1"-16,-21-21 15,21-21 48,0-1-47,21 22-16,0-21 0,1 0 0,-22 0 15,42 21-15,-21-21 0,0 0 0,0-1 16,22 1-16,-22 0 0,21 21 0,-21-21 15,22 0-15,-22 21 0,0-21 16,21 21-16,-20 0 0,-1 0 16,-42 0 15,-1 0-31,1 0 16,0 21-16,0-21 0,0 0 0,0 21 15,-1-21-15,1 0 0,0 21 0,0-21 16,0 0-16,21 21 0,-21-21 0,-1 0 15,22 21-15,-21-21 16,0 22-16,0-22 16,21 21-1,21 0 17,0-21-32,0 21 0,1-21 0,-1 21 15,-21 0-15,42 1 0,-21-22 16,0 21-16,1 0 0,-1 0 0,-21 0 15,21 0-15,0 1 0,0-1 0,0 0 16,1-21-16,-1 21 0,0 0 0,-21 0 16,21-21-16,0 22 0,0-22 0,-21 21 15,22-21-15</inkml:trace>
  <inkml:trace contextRef="#ctx0" brushRef="#br1" timeOffset="-83494.09">25209 9800 0,'0'-21'16,"0"0"-1,0 0 1,0 0-16,0-1 16,22 1-1,-22 0-15,0 0 0,21 0 16,0 21-1,-21-21-15,0 42 47,21 0-47,-21 0 0,0 0 0,0 0 16,0 1-16,0 20 0,0-21 0,0 21 16,0 1-16,0-22 0,0 21 0,0 1 15,0-1-15,0-21 16,0 21-16,0-20 0,0 20 0,-21-21 15,21 0-15,0 0 0,-21 1 0,21-1 16,-21 0-16,21 0 0,0 0 0,0-42 63,0 0-63,0 0 0,0 0 0,0-1 15,0 1-15,0 0 0,21 0 0,0-21 16,-21 20-16,0-20 0,21 21 0,0-21 15,-21-1-15,0 22 0,21-21 0,1 21 16,-1-22-16,-21 22 0,21 0 16,-21 0-16,0 0 0,0-1 15,0 1-15,21 0 0,-21 0 16,0 42 15,0 0-31,0 0 0,-21 22 0,0-22 16,21 21-16,-21-21 0,-1 22 15,22-1-15,0-21 0,-21 22 0,21-22 16,-21 21-16,21-21 0,0 22 0,-21-22 16,21 0-16,0 0 0,0 0 0,0 0 15,0 1-15,0-1 16,0-42 15,0-1-15,0 1-16,0 0 0,0 0 15,0-21-15,0 20 0,0-20 0,21 21 16,0-21-16,-21-1 0,21 1 0,1 0 16,-22 20-16,21-20 0,-21 0 0,21 21 15,-21-1-15,0 1 0,21 0 16,-21 0-16,0 42 16,0 0-1,0 22-15,0-22 0,-21 0 16,0 21-16,21 1 0,0-22 15,-21 21-15,-1-21 0,22 22 16,-21-22-16,21 21 0,0-21 0,0 0 16,-21 1-16,21-1 0,0 0 0,-21 0 15,21 0-15,-21-21 47,21-21-31,0 0-16,0 0 0,0-22 15,0 22-15,0 0 0,0-21 16,21-1-16,-21 22 0,0-21 0,0 0 0,21-1 16,-21 1-16,0 21 0,0-22 15,21 22-15,-21 0 0,0 0 16,0 0-16,0 42 16,0 0-1,0 0-15,0 0 0,0 22 0,0-22 16,-21 21-16,21-21 0,-21 1 15,21 20-15,-21-21 0,21 0 0,-21 22 16,21-22-16,0 0 0,0 0 0,-22-21 16,22 21-16,0 0 0,-21-21 15,21 22-15,0-44 47,0 1-47,0 0 0,21 0 16,1 0-16,-1 0 0,-21-22 0,0 22 15,21-21-15,-21 21 0,21-22 0,-21 22 16,21-21-16,-21 21 0,0-1 0,0 1 16,0 0-1,0 42 1,0 0-16,0 1 0,0-1 0,0 0 16,0 0-16,0 0 0,0 22 0,0-22 15,0 0-15,0 0 16,0 0-16,-21 0 0,21 1 0,0-1 15,-21 0-15,21 0 32,0-42 15,0 0 124,-21 21-155,0-21 0,-1 21-16</inkml:trace>
  <inkml:trace contextRef="#ctx0" brushRef="#br1" timeOffset="-81924.87">25040 9737 0,'0'0'0,"0"21"0,0-42 63,0 0-47,0-1-1,0 1 1,21 0-1,0 21-15,-21-21 16,22 0-16,-1 21 0,0 0 16,-21-21-16,21 21 0,0 0 0,0 0 15,-21-22-15,22 22 0,-1 0 0,0 0 16,0 0-16,0 0 16,0 0-16,-21 22 0,0-1 15,0 0-15,0 0 0,0 0 16,0 0-16,0 1 0,0 20 15,0-21-15,-21 21 0,0-20 0,0 20 16,0 0-16,0-21 0,-1 22 16,-20-1-16,21-21 0,-21 0 0,20 22 15,-20-22-15,21 0 0,-21 0 0,20 0 16,-20 1-16,21-1 0,0-21 0,0 21 16,-1-21-16,1 0 0,21 21 0,-21-21 31,42 0 0,0 0-31,1 0 16,-1 0-16,0 0 0,0 0 15,0 0-15,22 0 0,-22 0 0,21 0 16,0 0-16,22 0 0,-22 0 0,1 0 16,-1 21-16,0-21 0,22 0 0,-43 0 15,21 21-15,1-21 0,-22 0 16,21 0-16,-21 0 0,0 0 0,1 22 15,-1-22-15,-42 0 79,-1 0-64,1 0-15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2T09:03:53.76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2984 4678 0,'0'0'0,"0"-85"15,0 22-15,22-1 0,-22 1 0,0 20 16,0 22-16,21 0 0,-21 0 0,21 0 15,-21 0-15,0-1 0,21 22 32,0 0-1,-21 22-31,0-1 16</inkml:trace>
  <inkml:trace contextRef="#ctx0" brushRef="#br0" timeOffset="1307.58">2752 572 0,'-22'-22'15,"22"1"-15,-21 21 16,21-21-16,-21 21 0,21-21 16,0 0-16,-21 0 15,21-1-15,-21 1 0,21 0 16,0 0-16,0 0 0,0 0 15,0-1-15,0 1 16,0 42 15,0 1-15,0-1-16,0 21 0,0-21 0,0 22 16,0-1-16,-21 0 0,21 1 15,0 20-15,-22 1 0,22-1 16,0 1-16,0-1 0,-21 1 0,0-1 15,21 1-15,-21-1 0,21-21 0,0 22 16,-21-22-16,0 22 0,21-22 16,-22 0-16,22 1 0,0-22 0,0 21 15,0-21-15,0 1 0,0-1 0,0 0 16,0 0-16,0-42 31,0 0-31,0 0 16,22-1-16,-22 1 0,21-21 15,0 0-15,-21 20 0,21-20 0</inkml:trace>
  <inkml:trace contextRef="#ctx0" brushRef="#br0" timeOffset="1628.41">3006 487 0,'0'0'0,"0"-42"15,0 63 17,0 0-32,0 0 15,0 21-15,0-20 0,21 20 0,-21 0 16,0 1-16,0 20 0,0-21 16,0 22-16,0-1 0,0-20 15,0 20-15,0 1 0,-21-22 0,21 0 16,0 1-16,0-1 0,0 0 0,-22-20 15,22 20-15,0-21 0,0 0 16,0 0-16,0 1 0,0-44 47,-21 1-31</inkml:trace>
  <inkml:trace contextRef="#ctx0" brushRef="#br0" timeOffset="1859.26">2561 1270 0,'21'0'32,"0"0"-32,1 0 15,-1 0-15,0-21 0,0 21 16,0 0-16,0-21 0,22 21 15,-22 0-15,0-21 0,0 21 0,0 0 16,1 0-16,-1-22 0,0 22 16,0 0-1,-21-21 1</inkml:trace>
  <inkml:trace contextRef="#ctx0" brushRef="#br0" timeOffset="2943.6">3619 1228 0,'0'0'0,"43"-43"16,-43 22-16,21 0 15,-21 0-15,21 0 0,-21 0 0,0-1 16,0 1-16,0 0 0,0 0 0,0 0 16,0 0-16,-21-1 15,0 22-15,0 0 0,-1 0 16,1 0-16,0 0 0,-21 0 16,21 22-16,-22-1 0,22 0 0,-21 0 15,-1 21-15,22 1 0,-21-22 16,0 21-16,20 1 0,-20-1 0,21 0 15,0 1-15,0-22 0,-1 21 0,22-21 16,0 0-16,0 1 0,0-1 16,0 0-16,22-21 0,-1 21 15,0-21-15,21 0 0,-21 0 0,1 0 16,20 0-16,-21-21 0,21 0 16,-20 21-16,-1-21 0,21-1 0,-21 1 15,0 0-15,1 0 0,-1 0 0,0 0 16,0-22-16,0 22 0,-21-21 15,0 21-15,21-1 0,-21 1 16,22 0-16,-22 0 0,0 0 0,0 0 16,0 42 15,0 0-31,0 0 16,0 0-16,0 0 0,0 1 0,0 20 15,0-21-15,0 0 0,0 0 16,0 1-16,0-1 0,0 0 0,0 0 15,21-21-15,-21 21 0,21 0 0,0-21 16,0 0-16,0 0 16,1 0-16,-1 0 15,0-21-15,0 21 0,-21-21 16,21 0-16,0 0 0,1 0 0,-22-1 16,21 1-16,0 0 0,-21-21 15,21 21-15,-21-1 0,0 1 0,21 0 16,-21 0-16,0 0 0,21 21 0,-21-21 15,0 42 17,0 0-32,0 0 0,0 0 0,0 0 15,0 1-15,0-1 0,0 0 0,0 21 16,0-21-16,0 1 0,0-1 16,0 0-16,-21 0 0,21 0 0,0 0 15,-21 1 1,21-44 15,0 1-15,0 0-16,21 0 0,-21 0 15,21 0-15,1-22 0,-22 22 0,21 0 16,0-21-16,-21 20 0,21 1 16,0-21-16,0 21 0,1 0 0,-1-1 15,0 22-15,0-21 0,0 21 0,0 0 16,1 0-16,-1 0 0,0 0 15,0 21-15,0 1 0,0-1 0,1 0 16,-1 0-16,-21 0 0,0 0 16,0 22-16,0-22 0,0 0 0,0 0 15,0 0-15,0 1 0,0-1 16,0 0-16,0 0 0,0 0 0,0 0 16,0 1-1,21-22 16,0-22-31,-21 1 16,21 0-16</inkml:trace>
  <inkml:trace contextRef="#ctx0" brushRef="#br0" timeOffset="3668.48">5186 1376 0,'0'0'0,"0"-21"15,0 0-15,0-1 16,0 1-16,0 0 0,0 0 16,0 0-16,0 0 0,0-1 15,0 1-15,-21 0 0,-1 21 16,22-21-16,-21 0 0,0 21 0,0-21 15,0 21-15,0 0 0,-1 0 16,1 0-16,0 0 0,0 21 16,-21-21-16,20 21 0,1 0 15,0 0-15,0 0 0,0 1 0,0-1 16,-1 0-16,1 0 0,0 0 0,21 0 16,0 22-16,0-22 0,0 0 0,0 0 15,0 0-15,0 1 0,0-1 16,0 0-16,21 0 0,0-21 15,-21 21-15,22-21 0,-1 0 16,0 0-16,0 0 16,0 0-16,0-21 0,1 0 15,-1 0-15,0 0 0,0-1 16,0 1-16,0 0 0,1-21 0,-1-1 16,-21 22-16,21-42 0,0 20 0,0 1 15,0 0-15,-21-22 0,22 22 16,-1 0-16,-21-22 0,0 43 0,0-21 15,21-1-15,-21 22 0,0-21 0,0 21 16,0-1-16,0 1 0,0 0 16,0 42-1,0 0-15,-21 1 16,21-1-16,0 21 0,0 0 16,-21 1-16,21-1 0,-22 0 0,22 1 15,-21 20-15,21-20 0,-21-1 16,21 0-16,0 1 0,0-1 0,0 0 15,0-21-15,0 22 0,0-22 0,0 0 16,0 21-16,0-20 0,0-1 16,0 0-16,21-21 0,0 0 15,1 0-15,-1 0 0,0 0 16,0 0-16,0 0 0,0 0 16,1 0-16,-1-21 0,0 21 0,0-21 15,0-1-15,22 1 0,-22 0 0,0 0 16,0 0-16,0 0 0,0-22 15</inkml:trace>
  <inkml:trace contextRef="#ctx0" brushRef="#br0" timeOffset="3994.89">5715 677 0,'0'0'16,"0"-21"-16,0 0 0,0 0 0,0 0 0,0 0 15,0-1-15,0 1 0,-21 21 31,21 21-15,0 1-16,0-1 16,0 21-16,0-21 0,-21 22 0,21-1 15,0 0-15,-22 1 0,22 20 16,0-21-16,0 1 0,-21 20 0,21-20 16,-21-1-16,21 0 0,0 1 0,0-22 15,-21 21-15,21-21 0,0 0 0,-21 22 16,21-22-16,0 0 0,0 0 15,0 0-15,0 1 16,21-22 0,0 0-1,0-22-15,0 1 16,-21 0-16,22 0 0,-1 21 16</inkml:trace>
  <inkml:trace contextRef="#ctx0" brushRef="#br0" timeOffset="4417.84">5884 1249 0,'0'0'0,"0"21"0,0 0 16,21-21 0,1 0-16,-1 0 15,0 0-15,0 0 16,0 0-16,0-21 0,1 21 15,-1-21-15,0 21 0,0-21 0,0 0 16,0-1-16,-21 1 0,22 0 16,-22 0-16,0 0 15,0 0-15,-22 21 16,1 0 0,0 0-16,0 21 0,0 0 0,0-21 15,-1 21-15,22 0 0,-21 0 16,0 1-16,0 20 0,21-21 0,0 0 15,-21 0-15,21 22 0,-21-22 16,21 0-16,0 0 0,0 0 0,0 1 16,0-1-16,0 0 0,21 0 0,0 0 15,0 0-15,0-21 16,0 0-16,1 0 0,-1 0 0,0 0 16,0 0-16,0 0 0,0 0 15,1 0-15,-1-21 0,0 21 0,0-21 16,0 0-16,0 21 0,-21-21 0</inkml:trace>
  <inkml:trace contextRef="#ctx0" brushRef="#br0" timeOffset="6179.89">8340 635 0,'0'0'0,"0"-42"16,0-22-16,0 22 16,0 21-16,0 0 0,0-1 15,0 1-15,-22 21 32,1 21-32,21 1 0,0 20 15,0-21-15,0 21 0,-21 22 16,21-22-16,-21 22 0,21-1 0,-21 1 15,21-1-15,-21 1 0,-1-1 0,1 1 16,0-1-16,0-20 0,0 20 0,0-21 16,-1 1-16,-20-1 0,21 0 15,0-20-15,-22-1 0,22 0 0,0 0 16,0 0-16,0-21 0,0 0 16,-1 0-16,22-21 0,0 0 15,0 0-15,0 0 0,0-22 0,0 22 16,0-21-16,0-1 0,0 1 15,0 0-15,0-22 0,0 43 0,0-21 16,22-1-16,-22 22 0,21 0 0,-21 0 16,21 0-16,0 21 0,0 0 15,0 0-15,1 0 16,-1 21-16,0 0 0,0 0 16,0 0-16,0 1 0,1-1 0,-22 21 0,21-21 15,0 0-15,0 22 16,0-22-16,0 21 0,1-21 0,-1 1 15,-21-1-15,21 0 0,0 0 0,0 0 16,0 0-16,1-21 0,-1 22 0,0-22 16,0 0-16,0 0 0,0 0 15,22 0-15,-22 0 0,21-22 0,-21 22 16,1-21-16,20 0 0,-21 0 0,0 0 16,0-22-16,1 22 0,-1-21 0,0 0 15,-21-1-15,0 1 0,0-22 16,0 22-16,0-21 0,0-1 0,0 1 15,0 20-15,0-20 0,0 20 0,0-20 16,-21 21-16,0-1 0,-22 1 16,22 0-16,0-1 0,-21 1 15,20 0-15,-20 20 0,21 1 0,0 0 16,0 0-16,-22 21 0,22 0 0,0 0 16,0 0-16,0 21 0,-1 0 0,-20 0 15,21 1-15,0 20 0,0 0 16,-1 1-16,1-1 0,0 21 0,0 1 15,0-1-15,0 1 0,21-1 0,0 1 16,-22-1-16,22-20 0,0 20 16,0 1-16,0-22 0,22 0 15,-1 1-15,0-1 0,0 0 0,0 1 16,0-22-16,22 0 0,-22 0 0,21 0 16,-21-21-16,22 0 0,-1 0 0,0 0 15,1 0-15,-1 0 0,22 0 16,-22 0-16,0-21 0,1 0 0,-1 0 15,0 0-15,1 0 0,-1-1 0,0 1 16,-21 0-16,22-21 0,-22 21 0,0-1 16,0-20-16,0 21 0,-21 0 15,0 0-15,22 21 0,-22-22 0,0 1 16,0 42 15,0 1-15,0-1-16,0 0 0,0 0 0,-22 0 15,22 0-15,0 1 0,0-1 0,0 0 16,0 0-16,0 0 0,0 0 0,0 1 16,0-1-16,0 0 0,0 0 15,0 0-15,22-21 0,-1 21 0,0-21 16,0 0-16,0 0 0,0 0 16,1 0-16,-1 0 0,21-21 15,-21 21-15,0-21 0,1 0 0,-1 0 16,0 0-16,0-1 0,-21 1 15,21 0-15,0 0 0,-21 0 16,0-22-16,22 22 0,-22 0 0,21 0 16,-21 0-16,0 0 0,21-1 0,-21 1 15,0 42 17,0 1-17,0-1-15,0 0 0,0 21 0,0-21 16,-21 22-16,21-1 0,0 0 15,-21 1-15,21-1 0,0 22 0,0-22 16,0 21-16,0-20 0,0 20 0,0 1 16,0-1-16,0 1 0,0-22 0,0 22 15,0-1-15,0-21 0,0 22 16,0-22-16,0 22 0,0-22 16,0 0-16,-22 1 0,22-1 0,-21 0 15,0 1-15,0-1 0,21-21 0,-21 0 16,0 22-16,-1-22 0,1-21 0,0 21 15,-21 0-15,21-21 0,-22 0 0,22 0 16,-21 0-16,-1 0 0,22-21 0,-42 21 16,20-21-16,1 0 0,0 0 0,-22-1 15,22-20-15,0 21 0,-1 0 16,1 0-16,21-1 0,0 1 0,-1 0 16,1 0-16,21 0 0,0 0 0,0-1 15,0 1-15,0 0 16,21 0-16,1 0 0,-1 0 0,21-22 15,0 22-15,1-21 0,-1-1 0</inkml:trace>
  <inkml:trace contextRef="#ctx0" brushRef="#br0" timeOffset="6719.58">9842 1101 0,'0'0'0,"0"-21"0,-21 21 15,0 0-15,0 0 16,21 21-16,0 0 16,0 0-16,0 0 0,0 0 0,-21 1 15,21-1-15,0 0 0,0 0 0,-21 0 16,21 0-16,0 1 0,0-1 0,0 0 15,-22-21-15,22 21 0,-21-21 0,21 21 16,0-42 15,0 0-15,0 0-16,0 0 0,0-1 0,0 1 16,0 0-16,21 0 0,1 0 15,-1 0-15,-21-22 0,21 22 0,0 0 16,21 0-16,-20 0 0,-1-1 0,0 1 15,21 0-15,-21 21 0,1 0 0,-1 0 16,21 0-16,-21 0 0,0 0 16,1 0-16,-1 21 0,0 0 0,0 1 15,0 20-15,-21-21 0,0 0 0,0 0 16,0 22-16,0-22 0,0 0 0,0 0 16,0 0-16,0 1 0,0-1 15,0 0-15,-21 0 16,0-21-16,21 21 15,0-42 17,21 0-32,0 21 15,0-21-15</inkml:trace>
  <inkml:trace contextRef="#ctx0" brushRef="#br0" timeOffset="8071.36">10689 1143 0,'0'0'0,"0"-21"0,0 0 15,0 0-15,0-1 0,0 1 16,0-21-16,0 21 0,-21 0 0,0-1 16,21 1-16,-21 21 0,21-21 0,-22 21 15,1 0-15,0 0 16,0 0-16,0 21 0,0 0 15,21 1-15,-22-1 0,1 0 0,0 21 16,21-21-16,-21 22 0,21-1 0,-21-21 16,21 22-16,0-22 0,0 0 15,0 21-15,0-21 0,0 1 16,0-1-16,0 0 0,21-21 16,0 0-16,0 0 15,0 0-15,1 0 0,-1 0 0,0-21 16,0 21-16,0-21 0,0-1 15,1 1-15,-1 0 0,-21 0 0,21 0 16,0-22-16,-21 22 0,0 0 0,21-21 16,-21 21-16,21-1 0,-21-20 0,0 21 15,0 0-15,0 42 47,-21 0-47,21 0 0,0 0 0,0 1 16,0-1-16,0 21 0,0-21 15,0 0-15,0 1 0,0-1 0,0 0 16,0 0-16,0 0 0,21-21 0,1 21 16,-1-21-16,0 0 0,0 0 15,0 0-15,0 0 0,1 0 0,-1 0 16,0 0-16,-21-21 0,21 0 16,0 0-16,0 21 0,1-21 0,-1 0 15,-21-22-15,21 22 0,-21 0 0,21-21 16,-21 20-16,0 1 0,0 0 15,0-21-15,21 42 0,-21-21 16,0-1-16,0 44 16,0-1-1,0 0-15,0 0 0,0 0 0,-21 22 16,21-22-16,0 0 0,0 21 16,0-21-16,-21 1 0,21-1 0,0 0 15,0 0-15,-21 0 0,21 0 0,0 1 16,0-44 31,0 1-32,0 0-15,21 21 0,-21-21 0,21 0 16,-21-22-16,21 22 0,0 0 0,-21 0 16,22-21-16,-1 20 0,0 1 15,0 21-15,-21-21 0,21 0 0,0 21 16,1 0-16,-1 0 15,-21 21-15,21 0 0,0 0 16,-21 1-16,0 20 0,0-21 16,0 0-16,0 0 0,0 1 0,0-1 15,21 0-15,-21 0 0,0 0 0,0 0 16,0 1-16,21-1 16,1-21-16,-1 0 31,0 0-31,-21-21 0,21-1 0,-21 1 15,21 21-15,0-21 0,-21-21 0,22 21 16,-1-1-16,0 1 0,0-21 0,0 21 16,0 0-16,1-1 0,-22 1 0,21 0 15,0 21-15,0 0 16,-21 21 0,0 0-16,0 1 0,0-1 15,0 0-15,0 0 0,0 0 0,0 0 16,0 1-16,0-1 0,0 0 15,0 0-15,0 0 0,0 0 16,0 1-16,21-22 0,0 21 0,1-21 16,-1 0-16,0 0 15,0 0-15,0 0 0,0 0 16,1-21-16,-1-1 0,0 22 16,-21-21-16,21 0 0,0 0 15,-21 0-15,21 0 0,-21-22 0,22 22 16,-22 0-16,0 0 0,21 0 0,-21-1 15,0 44 17,0-1-32,0 0 15,0 0-15,0 0 0,0 0 0,-21 1 0,21-1 16,0 0-16,0 0 16,0 0-16,0 0 0,0 1 15,21-22-15,0 0 16,0 0-16,0 0 15,0 0-15,-21-22 0,22 22 16,-22-21-16,21 21 0,-21-21 0</inkml:trace>
  <inkml:trace contextRef="#ctx0" brushRef="#br0" timeOffset="8255.26">12171 868 0,'0'0'0,"-43"-21"16,22 21-1,21-21-15,-21 21 16,42 0 31,0 0-31,1 0-16,-1 0 0</inkml:trace>
  <inkml:trace contextRef="#ctx0" brushRef="#br0" timeOffset="8718.75">12679 953 0,'0'0'0,"0"-22"0,0 1 0,0 0 16,0 0-16,-21 0 15,-1 21-15,1 0 16,0 0-16,0 0 16,0 21-16,0 0 0,-1 0 15,22 0-15,-21 1 0,0 20 0,0-21 16,21 0-16,0 22 0,0-22 0,-21 21 16,21-21-16,0 0 0,0 1 15,0-1-15,0 0 0,0 0 16,21 0-16,-21 0 0,21-21 0,21 22 15,-20-22-15,-1 0 0,21 0 0,-21 0 16,22 0-16,-1 0 0,0 0 0,1 0 16,-1-22-16,0 1 0,1 21 15,-1-21-15</inkml:trace>
  <inkml:trace contextRef="#ctx0" brushRef="#br0" timeOffset="10312.1">13229 1080 0,'0'0'0,"21"-22"0,0-20 0,-21 21 15,0 0-15,0 0 0,0-1 16,0 1-16,0 0 0,0 0 0,-21 21 15,0 0-15,0 0 0,0 0 0,0 0 16,-1 0-16,1 21 0,0-21 16,0 21-16,0 0 0,0 22 15,-1-22-15,22 0 0,-21 21 0,0-20 16,21 20-16,-21-21 0,21 0 0,0 0 16,0 22-16,0-22 0,0 0 15,0 0-15,21-21 16,0 0-16,0 0 0,1 0 15,20 0-15,-21 0 0,0 0 0,0-21 16,1 0-16,-1 0 0,0-22 16,0 22-16,0 0 0,0 0 0,-21-21 15,22 20-15,-1-20 0,-21 21 16,0-21-16,0 20 0,21 22 16,-21-21-16,0 0 0,0 42 31,0 0-31,0 1 0,0-1 15,-21 0-15,21 21 0,0-21 0,0 1 16,0 20-16,0-21 0,0 0 0,0 0 16,0 1-16,0-1 0,0 0 0,21 0 15,0-21-15,0 21 16,0-21-16,1 0 16,-1 0-16,0 0 0,0-21 0,21 0 15,-20 0-15,-1 21 0,0-21 0,0-22 16,-21 22-16,21-21 0,0 21 0,1-22 15,-1 1-15,0-22 0,0 22 16,0-21-16,-21 20 0,21-20 0,1 20 16,-22-20-16,0 21 0,0-1 0,0 1 15,0 0-15,0 20 0,0 1 0,0 0 16,-22 42 0,22 22-1,-21-22-15,0 21 0,21 0 0,0 1 16,-21-1-16,0 0 0,21 1 15,-21 20-15,21-20 0,0-1 16,0 0-16,0 1 0,0-1 0,0 0 16,0 1-16,0-1 0,0-21 0,0 0 15,0 0-15,21 1 0,0-1 0,0 0 16,0-21-16,0 0 16,1 0-16,-1 0 0,0 0 15,0 0-15,0-21 0,0 0 0,1-1 16,-1-20-16,0 21 0,0-21 0,0-1 15,0 1-15,-21 0 0,22-22 0,-1 22 16,0-1-16,-21 1 0,0 0 16,21-1-16,-21 22 0,21-21 15,-21 21-15,0 0 0,0-1 0,0 1 16,0 42 15,0 1-31,0-1 0,-21 0 0,0 21 16,21-21-16,-21 22 0,21-1 0,0 0 15,0 1-15,0-1 0,-21 0 0,21 1 16,0-1-16,0 0 0,0-20 0,0 20 16,0-21-16,0 21 0,0-20 15,0-1-15,0 0 0,21-21 0,-21 21 16,21-21-16,0 0 0,0 0 16,0 0-16,1 0 0,-1 0 15,0 0-15,0-21 0,0 0 0,0 0 16,1-1-16,-1 1 0,0 0 15,-21 0-15,21 0 0,0 0 0,-21-1 16,0 1-16,0 0 0,21 21 16,-21 21 15,0 0-31,0 1 0,0-1 16,0 0-16,0 0 0,0 0 15,0 0-15,0 1 0,22-22 0,-22 21 16,21-21-16,0 0 0,0 21 15,0-21-15,0 0 0,1 0 16,-1 0-16,0 0 0,0 0 0,0 0 16,0-21-16,1 21 0,-22-21 15,21-1-15,-21 1 0,21 0 0,-21 0 16,0 0-16,21 0 0,-21-1 16,0 1-16,21 21 0,-21-21 15,0 0-15,0 42 31,0 0-31,0 0 16,0 1-16,0-1 0,0 0 16,0 21-16,0-21 0,0 1 0,-21 20 15,21-21-15,0 21 0,-21 1 16,21-22-16,0 21 0,0 1 0,-21-1 16,21 21-16,-21-20 0,21 20 15,-22-20-15,22 20 0,0 1 0,0-1 16,-21-21-16,21 22 0,0-1 0,-21-20 15,21 20-15,0-20 0,0 20 0,0-21 16,0 22-16,0-22 0,0 1 0,0-1 16,0 0-16,0-21 0,0 22 0,0-22 15,0 0-15,0 0 0,-21-21 16,0 0-16,0 0 0,-1 0 16,1 0-16,0-21 0,-21 0 15,21-21-15,-1 20 0,-20-20 16,21 0-16,0-1 0,0 1 0,-1 0 15,22-1-15,0-20 0,0 21 0,0-22 16,0 1-16,0-1 0,0 1 0,22-1 16,-1 1-16,0-1 0,21 1 0,-21 20 15,22-20-15,-22 20 0,21-20 16,1 21-16,-22-1 0,21 1 0,0 21 16,-20-22-16,20 22 0,-21 0 0,21 0 15,-20 0-15,-1 0 0,0 21 0,-42 0 47</inkml:trace>
  <inkml:trace contextRef="#ctx0" brushRef="#br0" timeOffset="11132.12">2222 1863 0,'0'0'0,"-21"21"15,-21-21 1,42 21-16,42-21 16,-21 0-16,22 0 15,-1 0-15,0 0 0,22 0 16,21 0-16,-1 0 0,1 0 0,0 0 15,20 0-15,1 0 0,21-21 0,0 21 16,0 0-16,21-21 0,1 21 0,-22 0 16,21 0-16,0 0 0,0 0 15,-21 0-15,21-21 0,0 21 16,-21 0-16,0 0 0,0 0 0,0 0 16,-42 0-16,21 0 0,-21 0 0,-1 0 15,-20 0-15,-22 0 0,22 0 0,-43 0 16,0 0-16,0 0 0,0 0 15,0 0-15,1 0 16,-22-22 31</inkml:trace>
  <inkml:trace contextRef="#ctx0" brushRef="#br0" timeOffset="11923.07">7662 1715 0,'0'0'0,"-42"21"0,21-21 0,0 0 15,-22 0-15,22 0 16,0 21-16,0-21 0,0 0 16,-1 0-16,22 21 15,22-21 1,-1 0-1,0 0-15,0 0 0,21 0 16,-20 0-16,20 0 0,21 0 0,-20 0 16,20 0-16,1 0 0,-1 0 0,1 0 15,20 0-15,1 0 0,0 0 0,-1 0 16,22 0-16,-21 0 0,42 0 0,-21 0 16,0 21-16,21-21 0,-22 0 15,22 0-15,-21 0 0,21 0 16,0 0-16,0 21 0,0-21 0,0 0 15,0 0-15,0 0 0,0 0 0,0 0 16,0 0-16,21 0 0,-21 0 0,0 0 16,0 0-16,0 0 0,0 0 15,22-21-15,-22 21 0,0 0 0,0 0 16,0 0-16,0 0 0,-22 0 0,22-21 16,-21 21-16,0 0 0,0 0 0,0 0 15,0 0-15,-1 0 0,1 0 0,0 0 16,-21 0-16,-1 0 15,1 0-15,0 0 0,-22 0 0,22 0 16,-22 0-16,-20 0 0,20 0 0,-20 0 16,-1 0-16,-21 0 0,0 0 0,0 0 15,1 0-15,-22-21 32,0 0-1,0 0-31,21-1 15</inkml:trace>
  <inkml:trace contextRef="#ctx0" brushRef="#br0" timeOffset="12923.78">16319 804 0,'0'0'0,"0"-21"0,22-42 16,-22 42-16,0-1 0,0 1 15,0 0-15,0 0 0,-22 21 16,1-21-16,0 21 0,0 0 16,0 0-16,-22 0 0,22 21 15,0 0-15,-21 0 0,21 0 0,-1 22 16,1-1-16,0 0 0,0 1 0,0-1 16,21 0-16,-21 22 0,21-22 0,0 1 15,0-1-15,0 0 0,0-21 16,21 22-16,0-22 0,0 0 0,0 0 15,22 0-15,-22 1 0,21-22 0,0 0 16,1 0-16,-1 0 0,-21 0 0,22 0 16,-1 0-16,0-22 15,1 1-15,-22 0 0,21 0 0,0 0 0,-20-22 16,20 22-16,-21-21 0,21 0 16,-20-1-16,20-20 0,-21 20 15,0 1-15,0-21 0,-21 20 0,22-20 16,-22 20-16,21 1 0,-21 0 0,0-1 15,0 22-15,0 0 0,0 0 0,0 0 16,-21 42 0,21 0-16,-22 21 15,1-20-15,21 20 0,0 0 0,0 1 16,-21 20-16,21-21 0,-21 22 16,21-22-16,-21 1 0,21 20 15,0-21-15,0 1 0,-21-22 0,21 21 16,-22-21-16,22 1 0,0-1 0,0 0 15,0 0-15,-21-21 0,0 0 16,21-21 0,0 0-1,0 0-15,0-1 0,0-20 0,21 21 16,0-21-16,1 20 0,-1-20 16,0 0-16,21 21 0,-21-1 0,22-20 15,-22 21-15,21 21 0,1-21 0,-22 21 16,21 0-16,-21 0 0,22 21 15,-22-21-15,0 21 0,0 21 16,0-20-16,0-1 0,-21 21 0,0-21 16,0 22-16,0-22 0,0 0 0,0 21 15,0-21-15,0 1 0,0-1 16,-21 0-16,0 0 0,0 0 0,21 0 16,-21-21-16,0 0 15,21-21 1,21 21-1,0-21-15</inkml:trace>
  <inkml:trace contextRef="#ctx0" brushRef="#br0" timeOffset="13831.82">17780 868 0,'0'-21'0,"0"42"0,0-63 0,0 20 16,0 1-16,0 0 0,0 0 0,-21 21 15,0 0-15,-1-21 0,1 21 0,0 0 16,-21 0-16,-1 21 0,22 0 16,-21 0-16,21 0 0,-22 22 0,22-22 15,-21 21-15,21 1 0,0-1 0,-22-21 16,43 21-16,-21 1 0,21-22 16,0 0-16,0 21 0,0-20 15,0-1-15,0 0 0,21 0 16,0-21-16,1 0 0,20 0 0,-21 0 15,21 0-15,-20 0 0,20-21 16,-21 21-16,21-21 0,-20 0 0,20-1 16,-21 1-16,0 0 0,0-21 0,1 21 15,-1-22-15,-21 22 0,0-21 0,21-1 16,-21 22-16,0-21 0,0 21 16,0 0-16,0-1 0,0 44 31,0-1-31,0 0 0,-21 21 0,21-21 15,-21 22-15,21-22 0,0 21 16,0-21-16,0 22 0,0-22 16,0 0-16,0 21 0,0-20 0,0-1 15,21 0-15,0-21 16,0 21-16,0-21 0,0 0 16,22 0-16,-22 0 0,0-21 0,21 21 15,-20-21-15,-1 21 0,0-21 0,0-1 16,0 1-16,0 0 0,1-21 0,-22 21 15,0-1-15,0-20 0,21 21 16,-21-21-16,0 20 0,0 1 0,0 0 16,0 42 15,0 0-31,0 1 0,-21-1 16,21 0-16,0 21 0,0-21 0,0 1 15,0 20-15,-22-21 0,22 0 0,0 0 16,0 1-16,-21-1 0,21 0 15,0 0-15,0 0 0,0-42 47,0 0-47,0 0 16,0 0-16,21-1 0,-21-20 0,22 21 16,-22-21-16,21 20 0,0-20 15,0 0-15,21-1 0,-20 1 0,20 21 16,-21 0-16,21-22 0,-20 43 15,20-21-15,-21 21 0,0 0 0,22 0 16,-22 21-16,0-21 0,-21 22 0,21 20 16,-21-21-16,21 21 0,-21-20 15,0 20-15,0-21 0,0 21 0,0 1 16,0-22-16,0 0 0,-21 0 0,0 0 16,21 1-16,0-1 0,-21 0 0,0-21 15,21 21-15,-22-21 16,22-21 15,0 0-31,43 21 16,-43-21-16,42-1 0</inkml:trace>
  <inkml:trace contextRef="#ctx0" brushRef="#br0" timeOffset="14058.92">19113 974 0,'0'-21'0</inkml:trace>
  <inkml:trace contextRef="#ctx0" brushRef="#br0" timeOffset="14890.96">19240 953 0,'0'0'0,"0"-22"16,0 1 0,0 0-16,0 0 15,0 0-15,0 0 16,0-1-16,-21 22 0,21-21 15,-21 0 1,0 21-16,0 0 0,0 0 16,-1 0-16,1 0 0,0 0 15,0 21-15,0-21 0,0 21 0,-1 1 16,-20-1-16,21 0 0,0 21 16,-22-21-16,22 22 0,0-22 0,-21 21 15,21-21-15,-1 22 0,22-22 0,0 0 16,0 0-16,0 0 0,0 1 0,0-1 15,0 0-15,22-21 0,-1 0 16,0 21-16,0-21 0,21 0 0,-20 0 16,20 0-16,-21 0 0,21-21 15,-20 21-15,-1-21 0,0 21 0,21-21 16,-21-1-16,1 1 0,-22 0 0,21 0 16,-21 0-16,21-22 0,0 22 15,-21 0-15,0 0 0,0 0 0,0 0 16,0-1-16,0 1 15,0 42 1,0 1 0,0 20-16,-21-21 0,21 0 15,0 22-15,-21-1 0,21 0 0,-21 1 16,-1-1-16,22 0 0,0 1 16,0 20-16,0-21 0,0 22 15,0-22-15,0 22 0,0-1 0,0 1 16,0-1-16,0 1 0,0-1 0,0 1 15,0-1-15,0 1 0,0-1 0,0 1 16,0-1-16,0 1 0,0-22 0,0 22 16,0-22-16,0 0 0,0 1 15,0-1-15,0-21 0,0 0 0,-21-21 16,0 0-16,0 0 16,0-21-16,0 0 0,21 0 15,-22-22-15,1 1 0,0 0 0,0-1 16,-21-20-16,20 21 0,1-22 0,0 1 15,0-1-15,21 22 0,0-22 16,0-20-16,0 20 0,0 1 16,21-1-16,0 1 0,0-1 0,1 22 15,20-22-15,-21 22 0,21 0 0,-20-1 16,20 1-16,0 0 0,1-1 0,-1 22 16,0-21-16,1 21 0,-1-22 15,0 22-15</inkml:trace>
  <inkml:trace contextRef="#ctx0" brushRef="#br0" timeOffset="15854.86">19558 1058 0,'0'-21'16,"0"0"0,0 0-1,0 0-15,21 0 16,0-1-16,0 1 15,1 21-15,-1-21 0,-21 0 0,0 0 16,21 21-16,-21-21 0,0-1 0,0 1 16,-21 21-1,0 0-15,-1 0 16,1 0-16,0 21 0,0 1 0,0-22 16,0 42-16,-22-21 0,22 0 15,0 22-15,0-22 0,21 0 16,0 21-16,-21-21 0,21 1 0,0-1 15,0 0-15,0 0 0,21 0 0,0-21 16,0 21-16,0-21 0,22 0 16,-22 0-16,21 0 0,0 0 0,1 0 15,-22 0-15,21-21 0,1 21 0,-1-21 16,-21 0-16,21 0 0,1 0 0,-22-1 16,0 1-16,0-21 0,0 21 15,-21 0-15,0-1 0,0-20 0,22 42 16,-22-21-16,0 0 0,-22 21 31,1 21-31,21 0 16,0 0-16,-21 0 0,21 1 0,-21 20 15,21-21-15,0 0 0,0 0 0,0 1 16,0-1-16,0 0 0,0 0 16,21 0-16,0 0 0,0-21 15,1 0-15,-1 0 0,0 0 0,21 0 16,-21 0-16,1 0 0,20 0 15,-21 0-15,21-21 0,-20 21 0,-1-21 16,0 0-16,0 0 0,0 0 0,-21-1 16,0 1-16,21-21 0,-21 21 0,0 0 15,0-1-15,0 1 16,-21 21 0,21 21-1,0 1-15,-21-1 0,21 0 0,-21 0 16,0 0-16,21 0 0,0 1 15,0-1-15,-21 0 0,21 0 0,-22 0 16,22 0-16,0 1 0,0-44 47,0 1-31,22 0-16,-1 0 0,0 0 0,-21 0 15,21-22-15,0 22 16,22 0-16,-22-21 0,0 20 0,21 1 15,-21 0-15,22 0 0,-22 0 0,21 0 16,-21 21-16,22 0 0,-22 0 0,21 0 16,-21 0-16,-21 21 0,22 0 15,-22 0-15,0 0 0,0 0 0,0 1 16,0 20-16,0-21 0,0 0 0,0 22 16,-22-22-16,22 0 0,-21 0 15,0 0-15,0 0 0,21 1 16,-21-1-16,0-21 0,21 21 15,21-21 32,0 0-47,0-21 0,0 0 0,0 21 16</inkml:trace>
  <inkml:trace contextRef="#ctx0" brushRef="#br0" timeOffset="16496">21315 953 0,'0'0'0,"0"-43"16,0 22-16,0 0 0,-21 0 15,-1 21-15,1 0 0,0 0 16,0 0-16,0 0 0,0 21 16,-1-21-16,1 21 0,-21 0 15,21 22-15,0-22 0,-1 0 0,22 21 16,-21-21-16,21 1 0,-21 20 0,21-21 15,0 0-15,0 0 0,0 1 16,0-1-16,21-21 0,0 21 0,1-21 16,-1 0-16,0 0 0,0 0 15,0 0-15,0 0 0,1 0 0,-1-21 16,0 0-16,0 21 16,0-22-16,-21 1 0,21 0 0,-21 0 15,22 0-15,-22 0 0,0-1 16,21 1-16,-21 0 0,0 0 15,21 21-15,-21 21 32,0 0-32,0 0 15,0 22-15,0-22 0,0 21 0,-21-21 16,21 22-16,0-1 0,0 0 16,0 1-16,0 20 0,0-20 0,0 20 15,0-21-15,0 22 0,0-1 0,0 1 16,-21-1-16,21 22 0,0-21 0,0-1 15,0 1-15,0-1 0,0 1 16,0 20-16,0-20 0,0-1 16,0 22-16,0-22 0,0-20 0,0 20 15,-22 1-15,22-22 0,0 0 0,0 1 16,-21-1-16,21-21 0,0 0 0,0 1 16,-21-1-16,0-21 0,0 0 15,0 0-15,21-21 16,-22 21-16,22-22 15,0 1-15,0 0 16,0 0-16,0 0 0,0 0 0,0-1 16,0 1-16,0 0 0,0 0 15,0 0-15,0-22 0,0 22 0,0-21 16,0 0-16,0 20 0,0-41 0,0 21 16</inkml:trace>
  <inkml:trace contextRef="#ctx0" brushRef="#br0" timeOffset="16756.34">20045 677 0,'0'0'0,"-21"-21"15,-1 0-15,22 0 16,0 0-16,0 0 31</inkml:trace>
  <inkml:trace contextRef="#ctx0" brushRef="#br0" timeOffset="17819.27">22225 635 0,'0'0'0,"42"42"15,-21-42-15,1 0 0,-1 0 16,0 0-16,0 0 0,21 0 16,-20 0-16,20-21 0,0 0 15,1 21-15,20-21 0,-21 0 0,1 0 16,-1 21-16,-21-22 0,22 1 0,-22 0 15,0 0-15,-21 0 0,0 0 16,0-1-16,0 1 0,-21 0 0,0 21 16,-1-21-16,-20 21 0,21 0 0,-21 0 15,-22 0-15,22 0 0,-1 21 16,1 0-16,0 0 0,-1 1 0,1-1 16,0 21-16,-1-21 0,22 22 0,0-1 15,21-21-15,0 21 0,0-20 0,0 20 16,0-21-16,0 21 0,21-20 15,0-1-15,22 0 0,-22 0 16,21 0-16,1-21 0,-1 0 0,0 0 16,1 0-16,-1 0 0,0 0 15,-21 0-15,22 0 0,-22 0 0,0 0 16,-21-21-16,0 0 0,-42 21 16,21-21-16,-1 21 15,-20 0-15,21 0 0,-21 0 16,20 21-16,-20 0 0,0-21 0,21 21 15,-22 22-15,22-22 0,0 21 0,0-21 16,0 22-16,-1-22 0,1 21 16,21 0-16,0-20 0,0 20 0,0-21 15,0 0-15,21 0 0,1 1 16,-1-1-16,0-21 0,21 0 0,1 0 16,-1 0-16,0 0 0,1 0 15,-1 0-15,21 0 0,-20-21 0,20-1 16,-20 1-16,20 0 0,-21-21 0,1 21 15,-1-22-15,0 1 0,1 0 0,-22-22 16,21 22-16,-21-22 0,22 1 16,-22-1-16,0 1 0,0-1 0,0-20 15,1 20-15,-22 1 0,0 20 0,21-20 16,-21 20-16,0 1 16,0 21-16,0 0 0,0 0 0,0 42 15,-21 0 1,21 21-16,-22-21 0,1 22 0,21 20 15,-21-20-15,21-1 0,0 21 16,-21-20-16,0 20 0,21-20 0,-21 20 16,21 1-16,0-22 0,0 21 0,-22-20 15,22 20-15,0-20 0,0-1 16,-21-21-16,21 21 0,0-20 0,0-1 16,0 0-16,0 0 0,0 0 0,21-21 46,1-21-46,-1 21 0,0-21 16,-21 0-16,21 0 0,0-1 0</inkml:trace>
  <inkml:trace contextRef="#ctx0" brushRef="#br0" timeOffset="18168.07">23537 1037 0,'0'0'15,"0"21"-15,21-21 32,1 0-17,20 0-15,-21 0 0,0-21 0,0 0 16,1 21-16,-1-21 0,0 0 16,0 21-16,0-21 0,-21-1 0,21 1 15,-21 0-15,0 0 0,0 0 0,0 0 16,-21 21-1,0 0-15,0 0 0,0 0 16,0 21-16,-22 0 0,22 0 0,0 0 16,0 22-16,0-22 0,-1 0 0,22 21 15,0-21-15,-21 1 0,21-1 16,0 0-16,0 0 0,0 0 0,0 0 16,21 1-16,1-22 15,-1 0-15,0 0 0,0 0 0,21 0 16,-20 0-16,20 0 0,0 0 15</inkml:trace>
  <inkml:trace contextRef="#ctx0" brushRef="#br0" timeOffset="18831.04">24151 910 0,'0'0'0,"0"-42"16,-21 42-16,0 0 15,0 0-15,-1 0 16,22 21-16,-21 0 0,0 0 15,21 1-15,0-1 0,0 0 16,-21 0-16,21 0 0,0 22 0,-21-22 16,21 0-16,0 0 0,0 0 0,0 0 15,0 1-15,0-1 16,0 0 0,0-42-1,0 0 1,0-1-16,0 1 15,0 0-15,0 0 0,0 0 0,0-22 16,0 22-16,21 0 0,0 0 0,0 0 16,0-22-16,1 22 0,-1 21 15,0-21-15,0 0 0,0 21 16,0 0-16,1 0 0,-1 0 0,0 0 16,0 0-16,-21 21 0,0 0 0,21 0 15,-21 1-15,21-1 0,-21 0 16,0 0-16,0 21 0,0-20 0,0-1 15,0 0-15,0 0 0,0 0 0,-21 0 16,0 1-16,0-1 16,0-21-1,21-21 1,0-1-16,0 1 16,0 0-16,0 0 0,0 0 15,21 0-15,0-22 16,0 22-16,0-21 0,22 21 0,-22-22 15,21 22-15,1 0 0,-22 0 0,21 0 16,-21 21-16,22 0 0,-1 0 16,-21 0-16,0 0 0,0 21 0,-21 0 15,0 0-15,0 21 0,0-20 0,0-1 16,0 21-16,0-21 0,-21 0 0,21 1 16,-21-1-16,0 0 0,21 0 15,0 0-15,-21-21 0,21 21 0,-21-21 16,42-21 31,0 21-47,-21-21 0</inkml:trace>
  <inkml:trace contextRef="#ctx0" brushRef="#br0" timeOffset="19187.73">24892 953 0,'-21'0'16,"42"0"-1,0 0-15,0 0 16,0 0-16,1-22 0,-1 22 16,0 0-16,0-21 0,0 21 0,0-21 15,1 0-15,-22 0 0,21 21 16,-21-21-16,0-1 15,-21 22-15,-1 0 16,1 0-16,0 0 0,0 0 0,0 22 16,0-1-16,-1 0 0,1 0 15,0 0-15,0 0 0,21 1 0,0-1 16,0 0-16,-21 0 0,21 0 0,0 0 16,0 1-16,0-1 0,21-21 15,0 21 1,0-21-16,0 0 0,1 0 15,-1 0-15,0 0 0,0 0 0,0-21 16,0 21-16</inkml:trace>
  <inkml:trace contextRef="#ctx0" brushRef="#br0" timeOffset="19647.47">25315 804 0,'0'0'0,"0"-21"15,0 42 16,0 1-31,0-1 16,0 0-16,-21 0 16,21 0-16,-21 0 0,21 1 0,0-1 15,0 0-15,0 0 0,-21-21 0,21 21 16,0 0-16,-21 1 0,21-1 16,-22-21-1,22-21 1,0-1-1,0 1-15,0 0 0,0 0 16,22 0-16,-1 0 0,0-22 16,0 22-16,0 0 0,0-21 0,1 20 15,20 1-15,-21 0 0,21 0 0,-20 0 16,-1 0-16,21 21 16,-21 0-16,0 0 0,1 0 15,-22 21-15,0 0 0,0 0 16,0 0-16,0 22 0,0-22 0,0 0 15,0 0-15,0 0 0,-22 22 16,22-22-16,-21 0 0,21 0 0,-21 0 16,21 0-16,-21-21 0,21 22 15,0-44 17,0 1-17,21 0-15</inkml:trace>
  <inkml:trace contextRef="#ctx0" brushRef="#br0" timeOffset="19943.3">26014 423 0,'0'0'0,"0"-21"0,0 0 0,0 0 15,0 42 16,0 0-31,-21 0 16,21 1-16,0-1 0,-22 0 16,1 21-16,0 1 0,21-22 0,-21 21 15,0-21-15,21 22 0,0-22 0,-21 21 16,-1-21-16,22 0 0,0 1 0,0-1 16,0 0-16,-21 0 0,21 0 15,0 0-15,21-21 47,1-21-47</inkml:trace>
  <inkml:trace contextRef="#ctx0" brushRef="#br0" timeOffset="20339.12">26289 720 0,'0'0'0,"21"-21"0,0 21 0,-21-22 0,0 1 16,0 0-1,-21 21 1,0 0-16,0 0 0,0 0 0,-1 0 16,1 0-16,0 0 0,0 21 0,0-21 15,0 21-15,21 1 0,0-1 0,-22 0 16,22 0 0,0 0-16,0 0 0,22 1 15,-1-1-15,0 0 16,0-21-16,0 21 0,0-21 15,-21 21-15,22-21 0,-1 21 0,-21 1 16,21-1-16,-21 0 16,-21 0-1,0-21-15,-1 0 16,1 0-16,0 0 0,0 0 16,0 21-16,0-21 0,-1 0 0,1 0 15,0 0-15,0 0 16,0 0-1,21-21 1,0 0 0,0 0-1</inkml:trace>
  <inkml:trace contextRef="#ctx0" brushRef="#br0" timeOffset="20603.36">25823 466 0,'0'0'0,"0"-21"16,21 21-1,1 0-15,20 0 0,-21-22 16,21 22-16,-20-21 0,20 21 0,0 0 16,1-21-16,-1 21 0,-21 0 0,21 0 15,1 0-15,-22-21 0,0 21 0,0 0 16,0 0-16,1 0 0,-1 0 15,-42 0 32,-22 21-47</inkml:trace>
  <inkml:trace contextRef="#ctx0" brushRef="#br0" timeOffset="21326.94">17018 1503 0,'-42'0'0,"84"0"0,-148 0 15,64 0-15,-1 0 0,1 0 16,21 0-16,-21 0 0,20 0 0,1 0 16,0 0-16,42 0 15,22 0 1,-22 0-16,42 0 0,1 0 16,-1 0-16,22 0 0,21-21 15,21 21-15,0 0 0,0 0 0,21 0 16,21 0-16,1 0 0,-1 0 0,0 0 15,1 0-15,-1 0 0,0 0 0,1 0 16,-1 21-16,-21-21 0,0 0 16,0 21-16,-21-21 0,-21 0 0,0 0 15,0 0-15,-21 0 0,-1 0 0,-20 0 16,-1 0-16,-20 0 0,-1-21 0,0 21 16,-21 0-16,1-21 0,-1 21 15,0-21-15,0 21 0,-21-22 0,0 1 16,0 0-1,0 0 17</inkml:trace>
  <inkml:trace contextRef="#ctx0" brushRef="#br0" timeOffset="21865.07">21653 1588 0,'0'0'0,"-21"0"0,0 0 16,0 0 0,42 0-1,0 0-15,22 0 16,20 0-16,-21 0 0,43 0 0,-21 0 15,20 0-15,22 0 0,21 0 0,-21 0 16,42 0-16,-21 0 0,21 0 0,-21 0 16,0 0-16,0 0 0,-21-22 15,0 22-15,-21 0 0,-1 0 0,1 0 16,-22 0-16,1 0 0,-1 0 0,-20 0 16,-22 0-16,0-21 0,0 21 0,0 0 15,-21-21 1,-21 21 15,0 0-31,0 0 0,0 0 16,0 0-16,-1 0 0,1 0 15,-21 0-15,21 0 0,0 0 0,-22 0 16,22 21-16,0-21 0</inkml:trace>
  <inkml:trace contextRef="#ctx0" brushRef="#br0" timeOffset="25074.84">3006 4339 0,'21'-21'0,"0"0"16,-21 0-16,0 0 0,21 21 16,-21-22-16,21 1 15,-21 0-15,0 0 16,0 0-1,0 42 48,0 0-63,0 0 16,0 0-16,0 1 0,0-1 15,0 21-15,0-21 0,0 0 16,0 22-16,21-22 0,-21 21 0,0 1 15,0-1-15,0 0 0,0 1 0,0-1 16,0 21-16,0 1 16,0-22-16,0 22 0,0-1 0,0 1 15,0-22-15,0 22 0,-21-1 0,21 1 16,-21-1-16,21-21 0,0 22 0,0-1 16,0 1-16,0-1 0,0 1 15,0-1-15,0-20 0,0 20 0,0 1 16,0-22-16,0 22 0,0-22 0,0 21 15,0-20-15,0-1 0,0 22 0,0-22 16,0 0-16,0 1 0,0-1 16,0 21-16,0-20 0,0-22 0,0 21 15,0 1-15,0-1 0,0-21 16,0 21-16,0-20 0,0-1 0,0 0 16,0 0-16,0 0 15,21-21 1,-21-21-1,0 0-15,0 0 0,21 0 0,-21-1 16,0-20-16,0 0 0,22-1 16</inkml:trace>
  <inkml:trace contextRef="#ctx0" brushRef="#br0" timeOffset="26842.91">3175 4149 0,'-21'-21'16,"21"42"46,21-21-62,0 0 16,0 21-16,0-21 0,1 21 0,-1-21 15,21 0-15,-21 21 0,0-21 16,22 21-16,-22-21 0,21 0 0,1 0 16,-1 22-16,0-22 0,1 0 15,20 0-15,-21 21 0,22-21 0,-22 0 0,22 0 16,-1 0-16,1 0 15,20 0-15,1 21 0,0-21 0,-1 0 16,22 0-16,-21 0 0,21 0 0,0 0 16,-1 21-16,1-21 0,0 0 0,-21 0 15,21 0-15,-1 0 0,1 21 16,0-21-16,0 0 0,0 0 0,0 0 16,-1 0-16,1 0 0,0 0 0,21 21 15,-21-21-15,21 0 0,0 0 0,-21 0 16,21 0-16,0 0 0,-21 0 15,21 0-15,0 0 0,0 0 16,0 0-16,-22 0 0,22 0 0,0 0 16,-21 0-16,0 0 0,0 0 0,0 0 15,0 0-15,-22 0 0,22 0 0,0 0 16,-21 0-16,20 0 0,-20 0 16,0 0-16,-1 0 0,-20-21 0,21 21 15,-1 0-15,-20 0 0,20 0 0,1 0 16,-21 0-16,20 0 0,-20 0 0,-1 0 15,1 0-15,-1 0 0,1 0 0,-22 0 16,0 0-16,1 0 0,-1-21 16,-21 21-16,0 0 0,1 0 15,-1 0-15,0 0 0,-21 21 78,-21 0-62,21 1-16,0-1 16,-21 0-16,21 0 0,0 0 15,0 0-15,0 1 0,-22-1 0,22 0 16,0 0-16,0 0 0,0 22 0,0-22 16,0 21-16,0 0 0,0 1 0,0-22 15,0 21-15,0 22 0,0-22 16,-21 0-16,21 1 0,-21-1 0,21 22 15,0-22-15,0 0 0,-21 1 16,21 20-16,-21-21 0,21 1 0,-21 20 16,21-20-16,-22-1 0,22 21 0,0-20 15,0 20-15,0-20 0,0 20 0,0-21 16,0 1-16,0-1 0,0 0 0,0 1 16,0-1-16,0 0 0,0 1 0,0-1 15,0 0-15,-21 1 0,21-1 16,0 0-16,0-20 0,0 20 15,-21 0-15,21-21 0,0 1 0,0 20 16,-21-21-16,21 0 0,-21 0 0,21 1 16,-21-1-16,21 0 0,-22 0 15,1-21-15,0 21 0,0-21 16,0 0-16,0 0 16,-1 0-16,1 0 0,-21 0 0,21 0 15,0 0-15,-22 0 0,1 0 0,21 0 16,-22 0-16,1 0 0,0 0 0,-22 0 15,22 0-15,0-21 0,-22 21 0,22 0 16,-22 0-16,1 0 0,-1 0 0,1 0 16,-1 0-16,-20 0 0,20 0 15,-21 0-15,22 0 0,-22 0 16,1 0-16,-1 0 0,0 0 0,1 0 16,-1 0-16,0 0 0,1 0 0,-22 0 15,21 0-15,-21 0 0,22 21 0,-22-21 16,21 0-16,-21 21 0,22-21 0,-1 0 15,-21 22-15,21-22 0,-20 0 0,-1 21 16,21-21-16,-21 0 0,22 21 16,-22-21-16,21 0 0,0 21 0,1-21 15,-1 0-15,-21 0 0,22 0 0,-1 0 16,0 0-16,1 0 0,-1 0 0,0 0 16,1 0-16,-1 0 0,0 0 15,1 0-15,20 0 0,-21 0 0,1 0 16,20 0-16,-20 0 0,-1 0 15,21 0-15,-20 0 0,20 0 0,1 0 16,-1 0-16,1 0 0,-1 0 0,1 0 16,-1 0-16,22 0 0,-22 0 0,22 21 15,-21-21-15,20 0 0,1 0 0,0 0 16,-1 0-16,1 0 0,0 0 16,-1 0-16,1 0 0,21 0 0,-22 0 15,22 0-15,0 0 0,0 0 0,0 0 16,0 0-16,-1 0 31,22-21-15,0 0-1</inkml:trace>
  <inkml:trace contextRef="#ctx0" brushRef="#br0" timeOffset="27599.04">5440 4572 0,'0'0'0,"21"-21"0,0-21 15,-21 20-15,0 1 16,0 0-16,0 0 16,0 42 31,0 0-47,-21 0 0,21 22 15,-21-1-15,21 0 0,0 1 16,-21 20-16,-1 1 0,22-1 0,-21 22 15,21 0-15,0-22 0,-21 22 0,21-1 16,-21 1-16,21 0 0,0 21 16,0-22-16,-21 1 0,21 0 15,-21-1-15,21 1 0,0-22 0,-22 22 16,22-21-16,0 20 0,0-20 0,0-1 16,0 1-16,0-1 0,0 1 0,0-1 15,0-20-15,0-1 0,0 0 16,0 1-16,0-22 0,0 21 0,0-21 15,0 0-15,0 1 0,0-44 32,0 1-32,22 0 15,-1 0-15,0-21 0</inkml:trace>
  <inkml:trace contextRef="#ctx0" brushRef="#br0" timeOffset="28235.76">7937 4403 0,'0'0'0,"0"-21"0,0-1 16,22 22-1,-22 22 32,0 20-47,0-21 0,-22 21 16,22 1-16,0-1 0,0 22 0,0-22 15,-21 43-15,21-22 0,0 22 0,0-1 16,0 1-16,0 0 0,0-1 0,0 1 16,0 0-16,0-1 0,0 1 0,0 0 15,0-1-15,0-20 0,0-1 0,0 22 16,0-21-16,0-22 0,0 21 16,0-20-16,0 20 0,0-20 0,0-1 15,0 0-15,0-21 0,0 22 16,0-22-16,0 0 0,0 0 0,0 0 15,0-42 17,0 0-32,0 0 15,0 0-15,0 0 0,0-1 0,0 1 16,0-21-16</inkml:trace>
  <inkml:trace contextRef="#ctx0" brushRef="#br0" timeOffset="29043.76">3323 5503 0,'0'0'0,"-21"0"0,0 0 15,42 0 32,0 0-31,0 0-16,0 0 0,22 0 16,-22 0-16,21 0 0,1 0 0,-1 0 15,0 0-15,22 0 0,-22 0 0,22 0 16,-1 0-16,22 0 0,-22 0 15,22 0-15,21 0 0,0 0 16,-1 0-16,22 0 0,0 0 0,0 0 16,22 0-16,-1-21 0,0 21 0,0-21 15,21 21-15,1 0 0,-1-21 0,0 21 16,1 0-16,20-21 0,-20 21 16,-1 0-16,21 0 0,-20-21 0,-1 21 15,0 0-15,1 0 0,-1-22 0,0 22 16,-20 0-16,20 0 0,-21-21 0,0 21 15,0 0-15,1 0 0,-22 0 0,0-21 16,-22 21-16,22 0 0,-21 0 0,-21 0 16,21 0-16,-43 0 15,22 0-15,-22-21 0,1 21 0,-22 0 16,1 0-16,-22 0 0,0 0 0,0 0 16,-42 0-1,0 0-15,0 0 16,-1 0-16,1-21 0,-21 21 15</inkml:trace>
  <inkml:trace contextRef="#ctx0" brushRef="#br0" timeOffset="29979.18">4191 4678 0,'0'0'0,"0"-21"0,0-22 16,21 22-1,-21 0-15,0 0 16,0 42 31,0 0-47,0 0 0,0 1 16,0-1-16,0 21 0,0-21 0,0 22 15,0-22-15,0 21 0,0-21 0,0 22 16,0-22-16,0 0 15,0 21-15,0-21 0,0 1 0,0-1 16,0 0-16,0 0 0,0 0 16,-21-21 31,0 0-47,0 0 15,-1 0-15,1 0 0,0 0 16,-21 21-16,21-21 0,-1 0 15,-20 0-15,21 0 0,0 22 0,0-22 16,-1 0-16,1 0 0,42 0 31,1 0-31,-1 0 16,21 0-16,-21 0 0,22 0 0,-22 0 16,21 0-16,0-22 0,1 22 15,-22 0-15,21 0 0,1 0 0,-1 0 16,0 0-16,-21-21 0,1 21 0,-1 0 15,0 0-15,0 0 0,-42 0 47,0 0-47,0 0 0</inkml:trace>
  <inkml:trace contextRef="#ctx0" brushRef="#br0" timeOffset="30735.71">4064 5969 0,'0'-21'16,"0"0"0,0 0-1,0-1-15,0 1 16,21 21 0,0 0-16,0 0 15,1 0-15,-1 0 16,0 21-16,0 1 0,-21 20 0,21-21 15,0 0-15,1 22 0,-22-1 0,0-21 16,0 21-16,0 1 0,0-22 0,0 21 16,0 1-16,0-22 0,-22 21 15,22 0-15,-42-20 0,21 20 16,0 0-16,0-21 0,-22 1 0,22-1 16,-21 0-16,21 0 0,-22 0 0,22 0 15,-21-21-15,21 0 0,-22 0 16,22 0-16,0 0 0,0 0 0,-22-21 15,43 0-15,-21 0 0,0-21 0,21 20 16,-21-20-16,21 21 0,0-21 0,0 20 16,0-20-16,0 21 0,21 0 15,0 0-15,0-1 0,1 1 0,-1 21 16,0 0-16,0 0 0,21 0 0,-20 0 16,-1 21-16,21 1 0,-21-1 15,0 0-15,1 0 0,20 0 16,-21 0-16,0 1 0,0 20 0,1-21 15,-1 0-15,0 0 0,0 1 0,0-1 16,0-21-16,1 21 0,-1 0 0,0-21 16,0 0-16,21 0 0,-20 0 15,-1 0-15,0 0 0,21 0 0,-21-21 16,1 0-16</inkml:trace>
  <inkml:trace contextRef="#ctx0" brushRef="#br0" timeOffset="31687.77">5757 4657 0,'0'-21'0,"21"21"16,-21-22 31,0 1-16,22 21-31,-22-21 31,0 42 32,0 0-63,0 1 15,-22 20-15,22-21 0,-21 21 0,21 1 16,0-1-16,-21 22 0,0-22 16,21 0-16,-21 1 0,0-1 0,-1 0 15,22 1-15,-21-1 0,21-21 0,-21 0 16,21 0-16,0 1 0,0-1 0,0 0 15,-21-21-15,21-21 32,0 0-32,0-1 0,0-20 15,0 21-15,0-21 0,0 20 16,21-20-16,-21 0 0,21-22 0,0 22 16,-21-22-16,22 22 0,-1 0 15,-21-1-15,21 1 0,0 0 0,0 21 16,0-22-16,1 43 0,-1-21 0,0 21 15,0 0-15,0 21 0,0-21 16,1 21-16,-1 22 0,-21-22 16,21 21-16,-21 1 0,21-1 0,-21 0 15,0 22-15,0-22 0,0 0 0,0 1 16,0-1-16,0 0 0,0-20 0,0 20 16,0-21-16,0 0 0,0 0 15,0 1-15,0-1 0,-21-21 16,0 21-16,0-21 0,-1 0 15,1 0-15,0-21 16,0 21-16</inkml:trace>
  <inkml:trace contextRef="#ctx0" brushRef="#br0" timeOffset="31863.67">5630 5101 0,'0'0'0,"0"-42"16,0 21-1,21 21-15,1 0 0,-1 0 0,0-21 16,0 21-16,0 0 0,22 0 15,-22 0-15,21-22 0,-21 22 0,22-21 16,-1 21-16,0-21 0,-21 21 16,22-21-16,-1 0 0,-21 21 0,0-21 15,22-1-15,-43 1 0,21 21 16,-21-21-16,21 0 0</inkml:trace>
  <inkml:trace contextRef="#ctx0" brushRef="#br0" timeOffset="32331.4">6244 4741 0,'-21'0'15,"0"0"1,0 0-16,-1 22 15,22-1-15,-21 0 16,21 21-16,0 1 0,0-22 0,0 21 16,0 0-16,0 1 0,0-1 0,0 0 15,0-20-15,0 20 0,0-21 0,0 21 16,0-20-16,0-1 0,0 21 16,0-21-16,0 0 0,0 1 15,0-1 1,0-42 15,0-1-31,0 1 0,0 0 16,0 0-16,0 0 0,0-22 15,0 22-15,0-21 0,0 0 0,0 20 16,0-20-16,0 0 0,-21-1 16,21 1-16,0 0 0,0 21 0,0-1 0,0-20 15,0 21-15,0 0 0,0 0 16,21-1-16,0 22 15,1-21-15,-1 21 0,0 0 16,0 0-16,0 0 0,0 0 0,1 0 16,-1 21-16,0 1 0,0-1 0,-21 0 15,0 0-15,0 0 0,0 0 0,0 1 16,0-1-16,0 21 0,-21-42 16,0 21-16,21 0 0,-21 1 0,-1-1 15,1-21-15,0 21 0,0 0 16,21-42 31,21 21-47,0-21 0</inkml:trace>
  <inkml:trace contextRef="#ctx0" brushRef="#br0" timeOffset="32576.93">6477 4847 0,'0'0'0,"0"-21"16,0 42 15,0 0-31,0 22 0,0-22 16,0 0-16,0 21 0,0-20 15,0 20-15,0-21 0,0 21 16,0-20-16,0 20 0,-21-21 0,21 21 16,0-20-16,-21-1 0,21 0 0,0 0 15,0 0-15,0 0 16,0-42 15,0 0-31,0 0 0,0 0 16</inkml:trace>
  <inkml:trace contextRef="#ctx0" brushRef="#br0" timeOffset="32850.78">6456 4911 0,'0'0'15,"0"-21"-15,0-1 0,0 1 0,0 0 16,0 0-16,0 0 0,0 0 15,21 21-15,0-22 0,0 22 0,0-21 16,1 21-16,-1 0 0,0 0 16,0 0-16,0 0 0,0 0 0,1 21 15,-1-21-15,-21 22 0,0-1 16,0 0-16,0 21 0,0-21 0,0 1 16,-21-1-16,-1 0 0,1 0 0,0 0 15,0 0-15,0 1 0,-22-1 0,22 0 16,0-21-16,21 21 0,-21-21 15,42-21 17,0 0-17,0 0-15,1 21 0,-1-22 0</inkml:trace>
  <inkml:trace contextRef="#ctx0" brushRef="#br0" timeOffset="33083.64">7027 4551 0,'21'0'16,"-21"21"0,0 0-16,0 0 0,-21 1 15,0-1-15,21 0 0,0 21 16,-21 1-16,21-22 0,-21 21 16,21-21-16,-21 22 0,21-1 0,0-21 15,0 0-15,0 0 0,0 22 0,0-22 16,0 0-16,0 0 0,21-21 31,0 0-15,0-21-16,-21 0 0</inkml:trace>
  <inkml:trace contextRef="#ctx0" brushRef="#br0" timeOffset="33443.04">7154 4890 0,'0'21'15,"21"-21"17,1 0-32,-1 0 15,0 0-15,0 0 0,0-21 0,0 21 16,1-22-16,-1 22 0,0-21 0,0 21 16,0-21-16,0 0 0,1 21 0,-22-21 15,0 0-15,-22 21 31,1 0-31,0 0 0,0 0 16,0 21-16,0 0 0,-1 0 0,-20 0 16,21 22-16,0-22 0,0 0 0,-1 21 15,1-21-15,21 1 0,0 20 16,0-21-16,0 0 0,0 0 0,0 1 16,0-1-16,21-21 15,1 21-15,-1-21 0,0 0 0,0 0 16,0 0-16,22 0 0,-22 0 0,0 0 15,21-21-15,-21 21 0,1 0 16,-1-21-16,0 21 0</inkml:trace>
  <inkml:trace contextRef="#ctx0" brushRef="#br0" timeOffset="34091.18">5651 5948 0,'0'0'0,"0"-21"0,-21 21 31,0 0-15,0 21-16,21 0 0,-21 0 0,21 0 15,0 22-15,-21-1 16,-1-21-16,22 22 0,-21-1 0,0 0 16,21 1-16,0-1 0,0-21 0,0 21 15,0-20-15,0 20 0,0-21 0,0 0 16,21-21-16,0 21 0,1-21 0,20 22 16,-21-22-16,0 0 0,22 0 15,-22 0-15,21-22 0,-21 1 0,22 0 16,-1 0-16,-21 0 0,21 0 0,-20-1 15,-1-20-15,0 21 0,0-21 0,0 20 16,-21-20-16,0 0 0,0-1 0,0 22 16,0-21-16,-21 0 15,0 20-15,-21-20 0,20 21 0,-20 0 16,21 0-16,0 21 0,-22 0 0,22 0 16,0 0-16,-21 0 0,21 21 0,-1 0 15,22 0-15,0 0 0,-21 0 16,21 1-16,0 20 0,0-21 0,0 0 15,0 22-15,21-22 0,1 0 0,-1 0 16,0 0-16,0-21 0,0 21 0,22-21 16,-22 0-16,0 0 0,21 0 0,-21 0 15</inkml:trace>
  <inkml:trace contextRef="#ctx0" brushRef="#br0" timeOffset="34435.5">6096 6160 0,'0'0'0,"0"-22"0,0 1 15,21 21 17,0 21-32,0-21 15,-21 22-15,0-1 0,22 0 0,-1 0 16,-21 0-16,21 22 0,-21-22 0,0 0 16,0 0-16,0 21 0,0-20 0,0-1 15,0 0-15,0 0 0,0 0 16,0-42 31,0 0-47,0 0 0,0 0 0,0-1 15,0 1-15,0 0 0,0-21 16,21 21-16,-21-1 0,21-20 0,0 21 16,-21 0-16,22 0 0,-1-1 0,0 22 15,-21-21-15,21 21 0,0 0 0,0 0 16,1 0-16,-1 0 15,0 0-15,0 0 16</inkml:trace>
  <inkml:trace contextRef="#ctx0" brushRef="#br0" timeOffset="34936.33">6752 6202 0,'0'0'0,"0"-42"15,0 20-15,0 1 0,-21 0 16,0 21 0,21-21-16,-21 21 0,-1 0 15,1 0-15,0 0 0,0 21 16,21 0-16,-21 0 0,0 1 0,21-1 16,0 0-16,-22 0 0,1 0 15,21 22-15,-21-22 0,21 0 16,0 0-16,0 0 0,0 0 0,0 1 15,0-1-15,0 0 16,21-21-16,0 0 16,1 0-16,-1-21 0,0 21 0,0-21 15,0-1-15,0 1 0,1 0 16,-22 0-16,21 0 0,0 0 0,0-1 16,-21 1-16,0 0 0,0 0 0,0 0 15,0 0-15,0-1 0,0 1 0,0 42 47,-21 1-47,21-1 16,0 0-16,0 0 0,0 0 0,0 0 15,0 1-15,0-1 0,0 0 0,0 0 16,0 0-16,0 0 0,0 1 16,21-22-1,0 0-15,0 0 0,1 0 16,-1 0-16,0 0 0,-21-22 0,21 22 15,0-21-15,-21 0 0,21 0 0,-21 0 16</inkml:trace>
  <inkml:trace contextRef="#ctx0" brushRef="#br0" timeOffset="35359.6">6964 6138 0,'0'-21'0,"0"42"31,0 1-31,0-1 16,0 0-16,-21-21 0,21 21 0,0 0 15,0 0-15,0 1 16,0-1-16,0 0 0,-22-21 16,22 21-16,0-42 47,0 0-32,0 0-15,0-1 0,0 1 16,0 0-16,0 0 0,0 0 0,0 0 15,22-1-15,-1 1 0,0 0 0,0 0 16,21 0-16,-20 21 0,-1 0 0,0 0 16,0 0-16,0 0 0,0 0 15,1 0-15,-1 21 0,-21 0 16,21 0-16,-21 0 0,0 1 0,0-1 16,0 0-16,0 0 0,0 0 0,0 0 15,0 1-15,0-1 0,0 0 16,0 0-16,-21-21 0,21 21 0,-21-21 15,42 0 17,0-21-17,0 21-15,0-21 0,22 0 0,-22 21 16,21-21-16</inkml:trace>
  <inkml:trace contextRef="#ctx0" brushRef="#br0" timeOffset="35915.24">7683 6117 0,'0'0'15,"22"0"-15,-22-42 16,-22 21-16,1 21 16,0 0-16,0 0 0,0 0 0,0 0 0,-22 0 15,22 0-15,0 21 0,0 0 0,0 0 16,-1 0-16,1 1 16,0-22-16,0 21 0,21 0 0,-21 0 15,21 0-15,0 0 0,0 1 0,0-1 16,0 0-16,21-21 15,0 21-15,0-21 0,0 0 0,1 0 16,20 0-16,-21 0 0,0 0 16,0-21-16,22 21 0,-22-21 0,0 0 15,0 21-15,0-22 0,1 1 0,-22 0 16,21 21-16,-21-21 0,21 0 0,-21 0 16,0-1-16,-21 22 46,21 22-46,-21-1 0,21 0 16,0 21-16,0-21 0,0 22 0,-22-22 16,22 21-16,0 1 0,-21-1 0,21 21 15,0-20-15,0-1 0,0 22 0,0-22 16,-21 0-16,21 22 0,-21-22 0,21 0 16,-21 1-16,21 20 0,0-20 0,-21-1 15,-1 0-15,22 1 0,-21-1 16,0-21-16,21 0 0,-21 0 0,0 1 15,21-1-15,-21-21 0,-1 0 16,1 0-16,0 0 0,0-21 16,21-1-16,-21 1 0,0 0 15,21 0-15,-22 0 0,22 0 0,0-1 16,0-20-16,0 21 0,0 0 0,0 0 16,0-1-16,0 1 0,0 0 0,22 0 15,-1 0-15,0-22 0,0 22 0,-21 0 16,21-21-16,22 21 0</inkml:trace>
  <inkml:trace contextRef="#ctx0" brushRef="#br0" timeOffset="36227.57">7768 6350 0,'0'-42'0,"0"21"15,0-1 1,0 1-16,21 0 15,0 0-15,1 0 16,-1 21 0,-42 0 15,-1 0-31,1 21 0,0 0 16,0 0-16,21 0 0,-21 1 0,21-1 15,-21 0-15,21 0 16,0 21-16,0-20 0,0-1 15,0 0-15,0 0 0,21-21 0,0 0 16,0 21-16,0-21 0,0 0 0,1 0 16,-1 0-16,0-21 0,0 21 15,0-21-15,0 0 0,1 0 0</inkml:trace>
  <inkml:trace contextRef="#ctx0" brushRef="#br0" timeOffset="37183.54">8403 4720 0,'-21'0'15,"0"0"-15,21-21 31,0 0-15,0 0-16,21 21 0,0-21 16,0 21-16,0 0 0,-21-22 0,22 22 15,-1 0-15,0 0 0,0 0 0,0 0 16,0 0-16,1 22 16,-22-1-16,21 0 0,-21 21 0,0 1 15,0-1-15,0 0 0,0 1 0,-21-1 16,-1 0-16,1 1 0,0-1 0,0 0 15,-21 1-15,20-22 0,-20 21 0,21-21 16,-21 0-16,20 1 0,-20-1 16,21-21-16,0 21 0,0-21 15,-1 0-15,1 0 0,0 0 0,21-21 16,0 0-16,0-1 16,0 1-16,0 0 0,0 0 0,0-21 15,0 20-15,0 1 0,0 0 0,21-21 16,0 21-16,1 21 0,-22-22 15,21 22-15,0 0 0,0 0 16,0 0-16,0 22 0,-21-1 0,22 0 16,-1 0-16,0 0 0,0 0 0,-21 1 15,21-1-15,0 0 0,1 0 0,-22 0 16,21 0-16,0-21 0,-21 22 16,21-22-16,0 21 15,0-21-15,1 0 16,-1 0-16,0 0 0,0-21 15,0-1-15,0 1 16</inkml:trace>
  <inkml:trace contextRef="#ctx0" brushRef="#br0" timeOffset="37879.76">9080 4911 0,'0'-21'16,"0"-1"-16,-21 22 15,0 0 1,0 22 0,0-22-16,21 21 0,-21 0 0,21 0 15,-22 21-15,22-20 0,0-1 0,-21 0 16,21 21-16,0-21 0,0 1 0,0-1 16,0 0-16,0 0 0,0 0 15,21-21-15,1 0 16,-1 21-16,0-21 0,0 0 15,0 0-15,0 0 0,1-21 0,-1 0 16,0 21-16,-21-21 0,0 0 16,0 0-16,0-1 0,0 1 0,0 0 15,0-21-15,0 21 0,-21-1 16,21 1-16,-21 0 0,-1-21 16,1 42-16,21-21 0,0-1 0,0 1 15,0 0-15,0 0 16,21 21-16,22 0 0,-22-21 15,0 21-15,21 0 0,1 0 0,-22 0 16,21 0-16,-21 0 0,22 0 16,-22 0-16,0 21 0,0 0 0,0-21 15,1 21-15,-22 0 0,0 1 0,0-1 16,0 21-16,0-21 0,0 0 0,0 1 16,-22-1-16,22 0 0,-21 0 15,21 0-15,-21 0 0,21 1 16,0-1-16,0 0 0,0 0 15,21-21-15,0 21 0,1-21 16,-1 0-16,21 0 0,-21 0 16,0 0-16,22 0 0,-22 0 0,21-21 15,-21 21-15,1-21 0,-1 0 0,0 0 16,0-1-16,0 1 0,-21 0 16,0-21-16,0 21 0,0-22 0,0 22 15,0-21-15,-21-1 0,0 22 0,0-21 16,0 21-16,-1 0 0,1 21 0,0-22 15,0 22-15,0 0 0,0 0 16,-1 0-16,1 0 0,0 22 0,0-1 16,21 0-16,-21 0 15,0 0-15,21 0 0,0 1 16,-22-1-16,22 0 0,0 0 0,-21 0 16,21 0-16,0 1 0</inkml:trace>
  <inkml:trace contextRef="#ctx0" brushRef="#br0" timeOffset="38559.55">8530 5884 0,'0'0'0,"0"-21"15,0 0 1,0 0-1,21 0-15,0 21 0,1 0 16,-1 0-16,0-21 0,0 21 16,0 0-16,0 0 0,1 0 0,-1 21 15,0 0-15,0-21 0,-21 21 0,0 0 16,0 0-16,0 22 0,0-22 0,0 0 16,0 0-16,-21 0 0,-21 1 0,20-1 15,1 0-15,-21 0 0,21 0 0,-22-21 16,22 21-16,0-21 0,0 0 15,0 0-15,0 22 0,-1-22 16,22-22 0,0 1-16,22 0 15,-1 21-15,0-21 0,0 21 0,0 0 16,22-21-16,-22 21 0,21 0 0,-21 0 16,22 0-16,-22 0 0,21 0 0,-21 21 15,22 0-15,-22-21 0,0 21 16,0 0-16,-21 1 0,0-1 0,0 0 15,0 0-15,0 0 0,0 0 0,-21 1 16,0-1-16,0 0 0,-1 0 0,1 0 16,-21 0-16,21-21 0,-22 22 0,22-22 15,0 0-15,-21 0 0,21 0 16,-1 0-16,1 0 0,0 0 16,0 0-1,21-22-15,0 1 0,0 0 16,21 0-1,0 0-15,0 21 0,1-21 16</inkml:trace>
  <inkml:trace contextRef="#ctx0" brushRef="#br0" timeOffset="39203.18">9334 6033 0,'0'-22'15,"-21"22"1,0 0-16,0 0 0,0 0 16,0 22-16,-1-1 0,1 0 15,0 0-15,21 0 0,0 0 0,0 1 16,0-1-16,0 0 0,0 0 0,0 0 16,0 0-16,0 1 0,0-1 0,0 0 15,21 0-15,0-21 16,-21 21-16,22-21 0,-1 0 15,0 0-15,0 0 0,0 0 0,0 0 16,1 0-16,-1 0 0,0-21 0,-21 0 16,0 0-16,0 0 15,0-1-15,0 1 0,0 0 0,0 0 16,0-21-16,0 20 0,0 1 0,0 0 16,0-21-16,0 21 0,0-1 15,0-20-15,21 21 0,0 0 0,0 21 16,22-21-16,-22-1 0,21 22 0,-21 0 15,22 0-15,-22 0 0,21 0 0,-21 22 16,22-1-16,-22 0 0,0 0 0,0 0 16,-21 0-16,0 1 0,0 20 15,0-21-15,0 0 0,-21 0 0,0 22 16,0-22-16,0 0 0,-1 0 0,1 0 16,0 1-16,0-22 0,21 21 15,0 0-15,0 0 16,21-21-16,0 0 15,22 0-15,-22 0 0,0-21 16,21 0-16,-21 21 0,22-21 0,-22-1 16,0 1-16,21 0 0,-20 21 0,-22-21 15,0-21-15,21 20 0,-21 1 0,0 0 16,0 0-16,0-21 0,-21 20 0,21 1 16,-22 0-16,1 0 15,0 0-15,0 21 0,0-21 16,0 21-16,-1 0 0,1 21 15,0-21-15,21 21 0,-21 0 16,21 0-16,0 0 0,-21 1 16,21-1-16</inkml:trace>
  <inkml:trace contextRef="#ctx0" brushRef="#br0" timeOffset="39339.11">9969 6350 0,'0'0'16,"22"21"-16,-22 0 0,21-21 15,-21 22-15,0-1 16,-21-42 15</inkml:trace>
  <inkml:trace contextRef="#ctx0" brushRef="#br0" timeOffset="51703.46">3365 3683 0,'0'0'0,"22"0"0,-1 0 15,0 0 1,0 0-16,0 0 0,0 0 16,1 0-16,-1 0 0,0-21 0,0 21 15,0-21-15,0 21 0,1-21 16,-1 21-16,0 0 0,-21-22 0,0 1 16,0 0-16,-21 0 15,0 21-15,-1 0 16,1 0-16,-21 0 0,21 0 0,-22 0 15,1 0-15,21 21 0,-21-21 0,20 21 16,1 0-16,0-21 0,0 22 16,0-1-16,21 0 0,0 0 0,0 0 15,0 0-15,21-21 16,0 22-16,0-22 0,0 21 16,22-21-16,-22 0 0,21 21 0,1-21 15,-22 21-15,21-21 0,-21 21 0,0 0 16,1-21-16,-1 22 0,-21-1 0,0 0 15,0 0-15,-21 0 16,-1 0-16,-20 1 0,21-22 16,-21 21-16,-1 0 0,1-21 0,0 0 15,-1 21-15,1-21 0,21 0 16,0 0-16,-1 0 0,-20 0 0,21 0 16,0-21-16,0 0 15,21 0 16,0-1-15,21 1-16,0 21 16,21-21-16</inkml:trace>
  <inkml:trace contextRef="#ctx0" brushRef="#br0" timeOffset="52060.7">3937 3556 0,'0'0'0,"0"-21"16,0 0-16,0 0 15,0 42 17,0 0-32,0 0 15,0 0-15,0 0 0,-21 1 0,21 20 16,0-21-16,0 21 0,-21-20 0,-1 20 15,1-21-15,21 21 0,-21 1 16,0-1-16,21 0 0,0-20 0,-21 20 16,21-21-16,-21 0 0,21 22 0,0-22 15,0 0-15,0 0 16,0 0-16,21-21 0,0 0 16,0 0-16,0 0 0,0 0 15,1 0-15,-1-21 0,0 21 16,0-21-16,0 0 0,0 0 15,1-1-15,-1 1 0,-21 0 16</inkml:trace>
  <inkml:trace contextRef="#ctx0" brushRef="#br0" timeOffset="52323.55">4127 3895 0,'22'0'47,"-1"0"-31,-21-21-1,-21 21 17,-1 0-17,1 0 1,21 21-16</inkml:trace>
  <inkml:trace contextRef="#ctx0" brushRef="#br0" timeOffset="52948.19">5546 3662 0,'0'0'0,"42"-64"16,-21 43-16,0 21 0,-21-21 15,0 0-15,21 21 0,-21 21 31,0 0-31,0 0 16,0 1-16,0-1 0,0 21 16,0-21-16,0 22 0,0-22 0,-21 21 15,21 0-15,0-20 0,0 20 0,-21-21 16,21 21-16,-21-20 0,21-1 0,0 0 16,0 0-16,0 0 0,0 0 15,-21-21-15,21 22 0,0-44 31,0 1-15,21-21-16,-21 21 0,21 0 0</inkml:trace>
  <inkml:trace contextRef="#ctx0" brushRef="#br0" timeOffset="53143.08">5673 3620 0,'0'0'0,"0"-43"15,0 22-15,21 0 16,0 21-16,0 0 15,0 0-15,0-21 0,1 21 16,-1 0-16,0 0 0,0 0 16,21-21-16,-20 21 0,-1 0 0,0 0 15,0 0-15,0 0 16,-21 21 0,-21 0-1,0-21-15,0 21 0</inkml:trace>
  <inkml:trace contextRef="#ctx0" brushRef="#br0" timeOffset="53306.98">5736 3789 0,'0'0'0,"0"21"0,0 0 15,21-21 32,0 0-47,1 0 0,-1 0 16,0 0-16,0 0 0,0 0 0,0-21 15,1 21-15,-1 0 0,0 0 16</inkml:trace>
  <inkml:trace contextRef="#ctx0" brushRef="#br0" timeOffset="53699.76">6054 3789 0,'0'0'0,"-22"0"16,22-21-16,22 21 47,-1 0-47,0 0 0,0 21 15,-21 0-15,21-21 0,-21 21 16,21 0-16,-21 1 0,0-1 16,0 0-16,0 0 0,0 0 0,0 0 15,0 1-15,0-1 0,0 0 0,0 0 16,0 0-16,0 0 0,0-42 47,0 0-47,0 0 0,0 0 15,0 0-15,0-1 0,0-20 16,22 21-16,-1 0 0,-21 0 16,21-1-16,-21 1 0,21 0 15,0 21-15,0-21 16,1 21-16,-1 0 15,0 0 1,0 0 0</inkml:trace>
  <inkml:trace contextRef="#ctx0" brushRef="#br0" timeOffset="54087.76">6456 3768 0,'0'-21'15,"0"42"32,0 0-47,0 0 0,0 0 16,0 0-16,0 1 0,0-1 16,-21 0-16,21 0 0,0 0 15,0 0-15,0 1 0,0-1 16,21-21-1,0 0-15,0 0 16,0 0-16,0 0 0,1-21 16,-1 21-16,0-22 0,0 1 15,0 0-15,-21 0 16,21 21-16,-21-21 0,0 0 0,0-1 16,0 1-16,0 0 0,22 21 78,-1 0-78,0 0 0</inkml:trace>
  <inkml:trace contextRef="#ctx0" brushRef="#br0" timeOffset="54319.63">6921 3768 0,'0'-21'15,"0"42"17,0 0-17,0 0-15,0 0 0,0 0 16,0 1-16,-21-1 0,21 0 16,-21-21-16,21 21 0,0 0 0,-21 0 15,21 1-15,0-44 47,0 1-47</inkml:trace>
  <inkml:trace contextRef="#ctx0" brushRef="#br0" timeOffset="54635.45">6964 3620 0,'0'0'0,"-21"0"0,-1 0 16,1 0-16,0 0 0,0 0 15,0 0 1,21 21-16,21-21 16,0 0-1,0 0-15,0 0 16,1 0-16,-1 0 0,0-21 0,0 21 16,-21-22-16,21 1 15,-21 0-15,0 0 16,-21 0-16,0 21 0,0 0 15,0 0-15,-1 0 0,1 0 0,0 0 16,0 0-16,0 0 0,0 0 16,21 21-16,0 0 0,-22-21 0,22 21 15,0 0-15,0 1 0,22-1 16,-1-21 0,0 0-16,0 0 0,21 0 0</inkml:trace>
  <inkml:trace contextRef="#ctx0" brushRef="#br0" timeOffset="54915.82">7408 3471 0,'0'0'0,"0"-21"0,0 0 0,0 0 16,-21 21-16,0 0 16,0 0-16,21 21 15,0 0-15,-21 22 16,21-22-16,0 0 0,-22 21 0,22-21 15,-21 22-15,21-22 0,0 21 16,0-21-16,-21 1 0,21 20 0,0-21 16,-21 0-16,21 0 0,0 1 15,0-1-15,0 0 0,0 0 16,0-42 15,21 0-15,0 0-16,0 21 0</inkml:trace>
  <inkml:trace contextRef="#ctx0" brushRef="#br0" timeOffset="55255.63">7387 3810 0,'21'0'31,"0"0"-31,1 0 0,-1 0 15,0 0-15,-21-21 0,21 21 16,-21-21-16,21 21 0,-21-21 16,0-1-16,0 1 15,-21 21 1,0 0-16,0 0 16,0 0-16,21 21 0,0 1 15,-22-22-15,22 21 0,-21 0 16,21 0-16,0 0 0,-21 0 0,21 1 15,0-1-15,0 0 16,21-21 0,0 0-16,1 0 0,-1 0 15,0 0-15,0 0 0,0 0 16,0-21-16,1 21 0,-22-21 0,21-1 16,0 22-16,-21-21 0</inkml:trace>
  <inkml:trace contextRef="#ctx0" brushRef="#br0" timeOffset="55475.5">7281 3514 0,'0'0'0,"21"0"31,1 0-31,-1 0 0,0 0 16,0 0-16,0-21 0,0 21 0,1 0 15,-1 0-15,0 0 0,0-22 0,0 22 16,0 0-16,1 0 0,-1 0 0,0 0 16,-21-21-16,21 21 0,0 0 15,22 0-15,-22 0 0</inkml:trace>
  <inkml:trace contextRef="#ctx0" brushRef="#br0" timeOffset="55839.29">8784 3471 0,'0'0'0,"0"-42"16,0 21-1,0 0-15,0 42 32,0 0-32,-21 0 0,21 0 15,0 22-15,-21-22 0,21 21 16,0-21-16,0 22 0,-21-1 0,21-21 16,-22 0-16,22 22 0,-21-22 0,21 0 15,0 0-15,-21 0 0,21 1 0,0-1 16,0 0-16,21-21 31,0 0-15,1 0-16,-22-21 0,21 21 15</inkml:trace>
  <inkml:trace contextRef="#ctx0" brushRef="#br0" timeOffset="56155.14">8678 3535 0,'0'0'0,"-21"-42"16,21 20-16,0 1 0,0 0 16,0 0-16,21 0 0,0 0 15,22-1-15,-22 1 16,0 21-16,21-21 0,-20 21 0,20 0 16,-21 0-16,0 0 0,22 0 0,-22 0 15,0 21-15,0-21 0,0 43 0,-21-22 16,0 0-16,0 0 0,0 0 15,0 22-15,0-22 0,0 0 0,0 21 16,-21-21-16,0 1 0,0-22 0,0 21 16,-1 0-16,1-21 0,0 0 0,21 21 15,-21-21-15,0 0 16,0 0-16,42 0 31,0 0-15,0 0-16</inkml:trace>
  <inkml:trace contextRef="#ctx0" brushRef="#br0" timeOffset="56559.8">9102 3683 0,'0'-21'16,"-22"21"-16,22-21 15,0 0 1,22 21-1,-1 0-15,0 0 16,0 0-16,0 0 0,0 0 16,-21 21-16,22 0 0,-22 0 0,21-21 15,-21 21-15,0 0 0,0 1 0,0-1 16,0 0-16,0 0 0,0 0 0,0 0 16,0 1-16,0-1 15,-21-21-15,-1 0 16,1 0-16,21-21 31,0-1-31,0 1 0,0 0 16,21 0-1,1 0-15,-1 0 0,-21-1 0,21 1 16,0 0-16,0 0 0,0 0 0,-21 0 16,22 21-16,-1-22 0,0 22 31,-21 22-16</inkml:trace>
  <inkml:trace contextRef="#ctx0" brushRef="#br0" timeOffset="56851.66">9567 3620 0,'0'0'0,"0"-22"15,0 1 1,0 42 15,0 1-31,0-1 16,0 0-16,-21 0 0,21 0 0,-21-21 16,21 21-16,0 1 0,0-1 0,0 0 15,-21-21-15,21 21 0,0 0 16,0 0-16,21-21 47,0-21-32,-21 0-15,21 21 0,-21-21 0</inkml:trace>
  <inkml:trace contextRef="#ctx0" brushRef="#br0" timeOffset="57139.47">9673 3429 0,'-21'0'0,"0"0"0,0 0 31,42 0 1,0 0-17,0 0-15,-21-21 0,0 0 16,0 0-1,-21 21 1,0 0 0,0 0-16,-1 21 15,22 0 1,0 0-16,0 0 16,0 0-16,0 1 0</inkml:trace>
  <inkml:trace contextRef="#ctx0" brushRef="#br0" timeOffset="57477.32">10033 3577 0,'0'-42'16,"0"21"-16,-21 21 15,0 0 1,-1 0-16,1 0 0,21 21 16,-21 0-16,0-21 0,0 21 0,21 0 15,-21 1-15,-1-1 0,22 0 0,0 0 16,-21 0-16,21 0 0,-21 1 16,21-1-16,0 0 0,0 0 15,0 0-15,0 0 16,21-21-1,0 0-15,1 0 0,-1 0 16,0 0-16,0 0 16,0 0-16,0 0 0,1-21 15,-1 21-15</inkml:trace>
  <inkml:trace contextRef="#ctx0" brushRef="#br0" timeOffset="57908.45">10308 3662 0,'-21'0'15,"21"21"1,21-21 0,0 0-16,0 0 15,1 0-15,-1 0 0,0 0 16,0 0-16,0 0 15,0 0-15,1-21 0,-22 0 0,21 0 16,-21-1 0,0 1-1,-21 21-15,-1 0 16,1 0-16,0 0 0,0 21 16,0-21-16,0 22 0,-1-1 0,22 0 15,0 0-15,-21 0 0,21 0 16,0 1-16,0-1 0,0 0 15,21-21-15,-21 21 16,22-21-16,-1 0 0,0 0 16,0 0-16,0 0 0,0 0 0,1 0 15,-1 0-15,0 0 16,0 0 0,0 0-1</inkml:trace>
  <inkml:trace contextRef="#ctx0" brushRef="#br0" timeOffset="118663.48">15198 3768 0,'0'0'15,"21"-21"-15,0 21 0,0-22 0,0 1 0,-21 0 16,21 21-16,-21-21 0,22 21 15,-22-21-15,0 0 0,21-1 16,-21 1 0,-21 42 15,21 1-31,-22-22 16,1 21-16,21 0 0,-21 0 0,0 0 15,0 0-15,21 22 0,-21-22 16,-1 21-16,1-21 0,0 22 0,-21-1 15,21 0-15,-22 1 0,1-1 0,0 22 16,20-22-16,-20 0 0,0 1 0,21-1 16,-22 0-16,1-21 0,21 22 15,-22-22-15,22 21 0,0-21 16,0 1-16,0-1 0,0 0 0,-1 0 16,1-21-16,21 21 0,-21-21 0,21 21 15,0 1-15,0-1 16,21-21 46,0 0-46,1 0-16,-1 0 0,0 0 0,0 0 16,0 0-16,0 0 0,1 0 0,20 0 15,-21 0-15,21 0 0,1 0 16,-1 0-16,22 0 0,-22 0 15,21 0-15,-20 0 0,20 0 0,-20 21 16,20-21-16,-21 0 0,1 0 0,-1 21 16,0-21-16,1 0 0,-22 21 0,0-21 15,21 0-15,-20 21 16,-1-21-16,0 0 0,0 0 31,0 0 0,0-21-31,-21 0 16,0 0 0,22 0-16,-22 0 0,21 21 15,-21-22-15,0 1 0,0 0 0,0 0 16,0 0-16,0 0 16,0-1-16,0 1 15,0 0 1,0 42 31,0 0-47,0 1 0,0-1 15,0 21-15,0-21 0,0 22 0,0-22 16,0 21-16,0 0 16,0 22-16,0-22 0,0 22 0,0-1 15,-21 1-15,-1-1 0,22 1 0,0-1 16,-21-20-16,0 20 0,21-21 0,-21 22 15,21-22-15,-21 1 0,21-1 0,0 0 16,0 1-16,0-22 0,0 21 16,0-21-16,0 0 0,0 1 0,0-1 15,0-42 17,0-1-32,0 1 15,0-21-15,21 21 0,-21-22 16,21 1-16,-21 0 0</inkml:trace>
  <inkml:trace contextRef="#ctx0" brushRef="#br0" timeOffset="120435.18">15515 3598 0,'21'22'78,"-21"-1"-78,21-21 0,-21 21 16,22 0-16,-1 0 16,-21 0-16,21 1 0,0-1 0,0-21 15,-21 21-15,21 0 0,1 0 16,-1-21-16,0 21 0,0 1 0,0-22 15,0 21-15,22-21 0,-22 21 16,21-21-16,1 0 0,-1 21 0,21-21 16,1 0-16,-1 21 0,1-21 0,-1 21 15,1-21-15,-1 0 0,22 0 16,-21 0-16,-1 0 0,1 0 0,20 0 16,-20 0-16,20-21 0,-20 0 0,21 21 15,-22-21-15,22 0 0,-1 0 0,-20-1 16,21 1-16,-22 0 15,1 0-15,-1 0 0,1 21 0,-1-21 16,1-1-16,-22 1 0,21 0 0,-20 0 16,-1 21-16,-21-21 0,22 21 0,-22-21 15,0-1-15,0 22 0,0 0 16,0-21-16,1 21 0,-22-21 16,-22 21 46,22 21-46,-21-21-16,21 21 0,0 1 15,0-1-15,0 0 0,0 0 16,0 0-16,-21-21 0,21 21 0,0 1 16,0-1-16,0 0 0,0 0 15,0 21-15,0-20 0,0-1 0,0 0 16,0 21-16,0-21 0,0 1 0,21 20 15,-21-21-15,21 21 0,-21-20 16,22 20-16,-1-21 0,-21 21 0,21-20 16,0-1-16,0 21 0,-21-21 0,21 0 15,1 1-15,-22-1 0,0 0 0,21 0 16,-21 0-16,21 0 0,-21 1 16,0-1-1,0 0 1,-21-21-1,0 0-15,-1 0 0,1 0 16,0 0-16,-21 0 0,21 0 16,-22 0-16,1 0 0,0 0 0,-1 0 15,-20 0-15,20 0 0,1 0 0,0 0 16,-1 0-16,-20 0 0,21 0 0,-1 0 16,-20 0-16,20 0 0,-20 0 15,21 0-15,-22 0 0,22 0 0,-1 0 16,-20 0-16,21 0 0,-1 0 0,1 0 15,21 0-15,-22 21 0,22-21 16,0 0-16,0 0 0,0 0 16,0 0-1,21 21 48,0 0-48,0 1-15,0-1 16,21-21-16,-21 21 0,0 0 0,21 0 16,-21 0-16,21 22 0,-21-22 15,21 21-15,-21 1 0,0-22 0,0 21 16,21 0-16,-21 1 0,22-1 0,-22-21 16,0 22-16,0-1 0,0 0 15,0-21-15,21 22 0,-21-1 0,0-21 16,0 22-16,0-22 0,0 0 0,0 21 15,0-21-15,0 1 0,0-1 0,0 21 16,0-21-16,0 0 0,0 1 0,0-1 16,0 0-16,0 0 15,0 0-15,0 0 0,0 1 16,0-1 0,0 0-1,0 0 16,-21-21 1,-1 0-32,22 21 15,-21-21-15,0 0 0,0 0 16,0 0-16,0 0 0,-22 0 0,22 0 16,-21 0-16,-1 0 0,1 0 0,-21 0 15,20 0-15,-41 0 0,20 0 16,1 0-16,-22 0 0,21 21 0,-20-21 15,20 0-15,1 0 0,-1 0 0,22 0 16,-22 0-16,22 0 0,0 0 16,21 0-16,-22 0 0,22 0 0,0 0 15,0 0-15,0 0 0,-1 0 16,1 0-16,21 22 31,-21-22-31,21-22 31,21-20-15</inkml:trace>
  <inkml:trace contextRef="#ctx0" brushRef="#br0" timeOffset="121087.53">17843 5398 0,'0'0'0,"-21"0"0,-42 0 15,42 0-15,-1 0 0,1 0 16,0 0-16,42 0 47,0 0-47,1 21 0,20-21 0,0 0 15,1 0-15,20 0 0,1 0 0,-1 0 16,22 0-16,21 0 0,-22 0 0,22 0 16,-21-21-16,21 21 0,-22-22 15,1 22-15,-22 0 0,22 0 0,-43 0 16,22 0-16,-43 0 0,21 0 16,-63 0-1,0 0 1,0 0-16,0 0 0,-22 0 0,22 0 15,0 0-15,-21 0 0,21 0 16,-22 0-16,22 0 0,-21 0 0,-1 0 16,1 0-16,0 22 0,-1-22 0</inkml:trace>
  <inkml:trace contextRef="#ctx0" brushRef="#br0" timeOffset="121356.4">17716 5503 0,'0'0'0,"-21"0"0,0 0 15,21 22-15,21-22 32,0 0-32,1 0 0,20 0 15,0 0-15,-21 0 0,43 0 0,-22 0 16,22 0-16,20 0 0,-20-22 0,21 22 16,-22 0-16,22 0 0,-1-21 0,-20 21 15,-1 0-15,1 0 0,-1-21 0,-20 21 16,-1 0-16,-21 0 0,22-21 15,-22 21-15,0-21 0,0 21 16,-21-21-16,21 21 0,-21-22 16,21 22-16,-21-21 0,0 0 15,0 0-15,0 0 0,0 0 0</inkml:trace>
  <inkml:trace contextRef="#ctx0" brushRef="#br0" timeOffset="121695.2">18817 5101 0,'0'0'0,"-42"0"16,21 0-16,42 0 31,0 0-15,0 0-16,21 0 0,-20 0 16,20 0-16,-21 0 0,21 0 0,1 21 15,-1-21-15,0 0 0,1 22 0,-1-22 16,-21 21-16,0 0 0,1-21 15,-22 21-15,0 0 0,0 0 0,0 1 16,-22-1-16,1 0 0,-21 0 0,21 21 16,-22-20-16,1-1 0,21 21 0,-21-21 15,20 22-15,-20-22 0,21 0 0,0 21 16,0-21-16,-1 1 0,1-1 16,0 0-16,21 0 0,0 0 0,0 0 15,0 1-15,21-44 47,0 1-47,1 0 0,-1 0 0</inkml:trace>
  <inkml:trace contextRef="#ctx0" brushRef="#br0" timeOffset="122411.15">20553 4890 0,'0'0'16,"21"0"-16,0-22 0,-21 1 0,21 0 16,-21 0-16,21 0 0,-21 0 15,0-1-15,0 1 0,0 0 16,0 0-16,0 0 0,0 0 0,-21 21 15,0-22-15,0 22 0,0 0 0,0 0 16,-22 0-16,22 0 0,-21 0 0,-1 0 16,22 22-16,-21-1 0,0 0 15,20 0-15,-20 21 0,21-20 16,-21 20-16,20-21 0,1 0 0,21 22 16,0-22-16,0 0 0,0 0 0,0 0 15,21 0-15,1-21 16,-1 0-16,0 0 0,21 0 0,-21 0 15,22 0-15,-1 0 0,0-21 0,1 0 16,-1 0-16,0 0 0,-20 21 0,20-21 16,-21-1-16,0 1 0,0-21 0,-21 21 15,0 0-15,0-1 16,0 1 0,0 42-1,0 1-15,0-1 0,0 0 16,0 0-16,-21 0 0,21 22 15,0-22-15,0 21 0,0-21 16,0 22-16,0-22 0,0 21 0,0-21 16,0 0-16,0 22 0,0-22 0,21 0 15,-21 21-15,0-20 0,0-1 0,0 0 16,0 0-16,0 0 0,0 0 16,0 1-16,-21-22 15,0 21-15,-21-21 16,21 0-16,-1 0 0,-20 0 15,21 0-15,-21 0 0,-1 0 0,1 0 16,21 0-16,-22 0 0,22 0 0,0 0 0,0 0 16,0 0-16,0 0 0,-1-21 15,22-1 17,22 22-32,-1-21 15,0 21-15,0-21 0,0 21 0,22-21 16,-22 0-16,0 0 0</inkml:trace>
  <inkml:trace contextRef="#ctx0" brushRef="#br0" timeOffset="122938.84">21230 4805 0,'0'0'0,"21"-21"0,-21-22 16,0 22-1,0 0-15,0 0 0,0 0 16,0 0-16,0-1 0,-21 1 16,0 21-16,0 0 15,0 0-15,-1 0 0,1 0 0,0 0 16,0 21-16,0 1 0,0-1 0,-1-21 16,1 21-16,0 0 0,0 0 15,0 0-15,21 1 0,-21-1 0,21 0 16,0 0-16,0 0 15,0 0-15,21-21 16,0 0-16,0 0 0,21 0 16,-20 0-16,-1-21 0,0 21 0,21-21 15,-21 0-15,1 21 0,-1-21 0,0 0 16,0-1-16,0 22 0,-21-21 16,21 0-16,-21 42 31,0 0-31,0 1 0,0-1 15,-21 21-15,21-21 0,0 22 16,0-1-16,0 0 0,0-21 16,0 22-16,0-1 0,0-21 0,0 22 15,0-22-15,0 0 0,0 21 0,0-21 16,0 1-16,0-1 0,0 0 16,0 0-16,-21-21 31,0 0-16,0 0 1</inkml:trace>
  <inkml:trace contextRef="#ctx0" brushRef="#br0" timeOffset="124075.28">17632 6117 0,'0'0'0,"-21"0"0,-1 0 16,1 21-16,0-21 15,42 22 17,0-22-32,1 0 0,20 0 15,0 0-15,1 21 0,-1-21 16,21 0-16,22 21 0,0-21 0,-1 21 15,22-21-15,0 21 0,0-21 0,21 21 16,-21 1-16,21-1 0,-21 0 0,21 0 16,0 0-16,-22 0 0,1 1 0,21-1 15,-42 0-15,21 0 0,-22 0 0,1-21 16,-21 21-16,-1 1 0,-21-22 16,22 21-16,-22-21 0,1 0 0,-22 0 15,0 0-15,0 0 0,0 0 0,0 0 16,-21-21-1,0-1-15,-21 22 16,0-21-16,0 21 0,0 0 16,0-21-16,-1 0 0,1 21 0,-21 0 15,21 0-15,0-21 0,-1 21 0,1 0 16,0 0-16,0 0 16,21-21-16,21 21 31,0 0-31,0 0 0,1 0 15,-1 0-15,21 0 0,0 21 0,-20 0 16,20-21-16,-21 21 0,0 0 0,0 0 16,1 1-16,-22-1 0,0 0 0,0 0 15,0 0-15,-22 0 0,1 1 16,0-1-16,0 0 0,-21 0 16,20 0-16,-20 0 0,21 1 0,-21-22 15,20 21-15,-20 0 0,21-21 0,0 0 16,0 21-16,21-42 31,21 0-31,0 0 16</inkml:trace>
  <inkml:trace contextRef="#ctx0" brushRef="#br0" timeOffset="124630.97">21145 6456 0,'22'0'16,"-1"0"0,-21-21-16,21 0 15,-21-1-15,21 1 16,-21 0-16,0 0 0,0 0 15,0 0-15,0-1 0,-21 1 16,0 0-16,0 21 0,-1 0 0,1 0 16,0 0-16,-21 0 0,21 0 0,-22 0 15,22 21-15,-21 0 0,-1 1 0,22-1 16,-21 0-16,21 0 0,0 0 16,-1 0-16,1 1 0,21-1 0,0 0 15,0 0-15,21 0 16,1-21-16,-1 0 0,0 0 15,0 0-15,0 0 0,22 0 0,-22-21 16,0 21-16,0-21 0,21 0 0,-20 0 16,-1 21-16,0-22 0,0 1 15,0 0-15,0 21 0,1-21 16,-22 0-16,21 21 0,-21 21 31,0 0-31,0 0 0,0 0 0,0 22 16,0-22-16,0 21 0,0 1 0,0-22 15,0 21-15,0 0 0,0-20 0,0 20 16,0-21-16,0 0 0,0 0 16,0 1-16,0-1 0,0 0 0,0 0 15,0 0-15,0-42 32</inkml:trace>
  <inkml:trace contextRef="#ctx0" brushRef="#br0" timeOffset="125082.72">21844 6350 0,'0'0'0,"21"0"0,21-63 16,-42 41-16,0 1 16,0 0-16,0 0 0,0 0 15,0 0-15,-42 21 0,21 0 16,0 0-16,0 0 0,-22 0 15,22 0-15,0 0 0,-21 21 16,20 0-16,-20 0 0,21 0 0,0 0 16,0 1-16,-1-22 0,1 21 0,21 0 15,-21 0-15,21 0 0,0 0 16,21-21-16,0 0 16,1 0-16,-1 0 15,21 0-15,-21-21 0,0 21 0,1-21 16,20 21-16,-21-21 0,0 0 0,0 21 15,1 0-15,-1-21 0,0 21 0,0 0 32,-21 21-32,0 0 0,0 0 0,0 0 15,0 0-15,0 22 16,0-22-16,0 21 0,0-21 0,-21 22 16,21-1-16,0-21 0,0 0 0,0 22 15,-21-22-15,21 0 0,0 0 0,0 0 16,0 1-1,21-22 1,0 0-16,0-22 16,0 1-16,1 21 0</inkml:trace>
  <inkml:trace contextRef="#ctx0" brushRef="#br0" timeOffset="125498.5">22479 6371 0,'0'0'0,"21"-21"15,0-42-15,-21 41 16,0 1-16,0-21 0,0 21 0,-21 0 16,0-1-16,0 22 15,0 0-15,-22 0 0,22 0 16,0 0-16,0 0 0,0 22 0,-1-1 16,1 0-16,-21 0 0,42 0 0,-21 0 15,0 22-15,-1-22 0,22 0 0,0 0 16,0 0-16,0 1 0,22-1 15,-1-21 1,0 0-16,0 0 16,0 0-16,22 0 0,-22-21 0,0 21 15,0-22-15,0 1 0,0 0 16,1 21-16,-1 0 0,0 0 16,-21 21-1,0 22-15,0-22 0,0 21 16,0-21-16,0 22 0,0-1 15,0 0-15,0-21 0,0 22 0,0-1 16,-21-21-16,21 22 0,-21-22 0,21 0 16,0 0-16,0 0 0,0 0 0,0 1 15,-22-22 1</inkml:trace>
  <inkml:trace contextRef="#ctx0" brushRef="#br1" timeOffset="172544.58">0 8551 0,'0'22'125,"0"-1"-109</inkml:trace>
  <inkml:trace contextRef="#ctx0" brushRef="#br1" timeOffset="173859.41">1143 7874 0,'0'-21'31,"0"0"-31,0 0 16,0-1-16,21 22 16,-21-21-16,0 0 15,0 0-15,0 42 63,0 0-63,-21 0 0,21 22 15,0-1-15,0 0 0,0 1 16,0-1-16,0 0 0,0 22 0,-21-1 16,21-20-16,0 20 0,-21-20 15,21-1-15,0 0 0,0 1 0,0-1 16,0-21-16,0 21 0,0-20 16,0-1-16,0 0 0,0 0 0,0 0 15,0 0-15,0 1 16,0-44 46,0 1-62,21 0 0,0 0 0,0 0 16,0 0-16</inkml:trace>
  <inkml:trace contextRef="#ctx0" brushRef="#br1" timeOffset="174187.22">1587 8403 0,'0'21'0,"0"1"16,22-22 15,-1 0-15,-21-22-16,21 1 0,-21 0 15,21 21-15,-21-21 0,0 0 16,0 0 0,-21 21-16,0 0 15,0 0 1,21 21-16,-22-21 0,22 21 0,0 0 16,0 0-1,-21 0-15,21 1 16</inkml:trace>
  <inkml:trace contextRef="#ctx0" brushRef="#br1" timeOffset="174934.98">2582 8043 0,'0'0'0,"21"0"31,1-21-15,-1 0-16,0 0 15,0 0-15,-21 0 0,21-1 0,0 1 16,22 0-16,-22 0 0,0-21 16,-21 20-16,21 1 0,0 0 0,-21-21 15,0 21-15,0-1 0,0 1 16,0 0-16,0 42 31,0 0-15,0 1-16,0 20 0,0-21 0,0 0 15,0 22-15,0-1 0,0-21 16,0 21-16,0 1 0,0-1 16,0 0-16,0 22 0,0-22 0,0 1 15,0-1-15,0-21 0,0 21 0,0 1 16,0-1-16,0-21 0,0 22 16,22-22-16,-22 0 0,0 0 0,0 0 15,0 0-15,0 1 0,0-1 0,0 0 16,-22 0-16,1-21 15,-21 0-15,21 21 0,-22-21 16,1 0-16,0 0 0,21 0 0,-22 0 16,1 0-16,21 0 0,-22 0 15,22-21-15,0 21 0,0-21 0,0 21 16,0 0-16,42 0 31,0 0-15,0 0-16,0 0 0,22 0 15,-22-21-15,21 21 0,-21 0 0,22 0 16</inkml:trace>
  <inkml:trace contextRef="#ctx0" brushRef="#br1" timeOffset="175499.17">3450 8276 0,'0'-63'16,"-21"42"-16,0 21 0,21-22 0,-21 22 16,-1 0-16,1 0 0,0 0 0,0 0 15,0 0-15,0 0 0,-1 22 16,1-1-16,0 0 0,0 0 0,21 21 16,-21-20-16,0 20 0,-1-21 0,22 21 15,0-20-15,0-1 0,0 42 16,0-42-16,0 1 15,0-1-15,22-21 16,-1 0-16,0 0 0,0 0 0,21 0 16,-20 0-16,20-21 0,0-1 15,-21 1-15,22 0 0,-22 0 0,21 0 16,-21-22-16,1 22 0,-1-21 0,0 0 16,0-22-16,0 22 0,-21-22 15,0 1-15,0 20 0,21-20 0,-21 21 16,0-1-16,0 1 0,0 21 0,0-22 15,0 22-15,0 0 0,-21 0 16,21 0-16,-21 21 16,21 21-1,0 0-15,0 0 0,0 22 16,0-1-16,0 0 0,0 1 0,0-1 16,0 21-16,-21-20 0,21-1 15,0 22-15,0-22 0,0 0 0,0 1 16,0-1-16,0-21 0,0 0 0,0 22 15,0-22-15,21-21 0,-21 21 0,21 0 16,0-21-16,1 0 16,-1 0-16,0 0 15,0 0-15,0 0 0,0-21 16,-21 0-16,22 0 0,-1 21 0,0-22 16</inkml:trace>
  <inkml:trace contextRef="#ctx0" brushRef="#br1" timeOffset="175862.96">3895 8297 0,'0'22'15,"21"-22"-15,0 0 16,0 0-16,0 0 16,0-22-16,1 22 15,-1-21-15,0 0 0,0 21 0,0-21 16,0 0-16,1 0 0,-1 21 0,-21-22 15,21 1-15,-21 0 0,0 0 16,0 0-16,-21 21 16,0 0-16,-1 0 0,1 0 0,0 0 15,0 21-15,0 0 0,0 0 16,-22 0-16,22 1 0,0-1 0,0 0 16,21 21-16,-21-21 0,21 1 0,-22-1 15,22 0-15,0 0 0,0 0 16,0 0-16,0 1 0,0-1 0,0 0 15,22-21-15,-1 0 0,0 21 16,0-21-16,0 0 0,0 0 16,1 0-16,20 0 0,-21-21 15,0 0-15,0 21 0,1-21 0,-1-1 16,0 1-16,0 21 0</inkml:trace>
  <inkml:trace contextRef="#ctx0" brushRef="#br1" timeOffset="176338.6">4424 8107 0,'0'0'0,"0"-21"0,-21 21 47,21 21-47,0 0 16,0 0-16,0 0 0,0 1 16,0 20-16,0-21 0,0 0 15,0 0-15,0 1 0,0-1 0,0 0 16,0 0-16,0 0 0,0 0 0,0 1 15,0-1-15,-22-21 16,22-21 15,0-1-15,0 1-16,0 0 0,0 0 16,0-21-16,0 20 0,0 1 0,0-21 15,22 21-15,-1 0 0,0-1 16,0 1-16,0 0 0,0 0 0,22 0 15,-22 0-15,0 21 0,21 0 16,-20 0-16,-1 0 0,0 0 0,0 21 16,0 0-16,0-21 0,1 21 0,-22 0 15,0 0-15,0 22 0,0-22 0,0 0 16,0 0-16,0 0 0,0 1 16,0 20-16,-22-21 0,1 0 0,21 0 15,-21 1-15,0-1 0,0-21 16,21 21-16,0-42 47,0 0-47,0-1 0,21 1 0,0 0 15</inkml:trace>
  <inkml:trace contextRef="#ctx0" brushRef="#br1" timeOffset="176919.25">5080 7662 0,'0'22'32,"-21"-1"-17,21 0-15,0 0 0,0 21 16,0-20-16,0 20 0,0-21 0,0 21 15,0 1-15,-21-1 0,21 0 0,-22 1 16,22-1-16,0 0 0,0 1 0,-21-22 16,21 21-16,-21-21 0,21 22 15,0-22-15,0 0 0,0 21 0,0-20 16,0-1-16,0 0 0,0 0 16,0 0-16,0 0 0,21-21 15,0 0-15,1 0 16,-1 0-16,0 0 15,0 0-15,0-21 0,0 0 16,1 21-16,-1-21 0,0 0 0,0 0 16,0-22-16,0 22 0,1 0 15,-1-21-15,-21 20 0,21 1 0,-21 0 16,21 0-16,-21 0 0,0 0 0,0 42 47,0 0-47,0 0 0,0 0 15,-21 0-15,21 1 0,0-1 0,-21 0 16,21 0-16,0 0 0,0 0 16,0 1-1,21-22 17,0-22-32,-21 1 15,0 0-15,21 0 0,-21 0 16,0 0-16,21-1 0,-21 1 15</inkml:trace>
  <inkml:trace contextRef="#ctx0" brushRef="#br1" timeOffset="177101.14">5397 8065 0,'0'-22'31,"0"1"32</inkml:trace>
  <inkml:trace contextRef="#ctx0" brushRef="#br1" timeOffset="177295.03">4953 8128 0,'0'21'15,"21"-21"1,0 0 0,0 0-16,1-21 0,-1 21 0,21-21 15,-21 21-15,0 0 0,22-21 0,-22 21 16,0-21-16,0 21 0,0-22 15</inkml:trace>
  <inkml:trace contextRef="#ctx0" brushRef="#br1" timeOffset="178695.24">6011 8107 0,'0'0'0,"21"0"0,1 0 15,-1-21-15,0 0 0,0-1 16,0 22-16,0-21 16,-21 0-16,22 0 0,-1 0 0,0 0 15,0-1-15,0 1 0,-21 0 16,21 0-16,1 0 0,-22 0 0,0-1 15,0 1-15,0 0 0,0 0 16,0 0-16,0 0 0,0-22 0,0 22 16,-22 0-16,22 0 0,-21 21 15,0 0-15,0 0 0,0 0 16,0 0-16,-1 21 16,1-21-16,0 21 0,21 21 0,-21-20 15,0-1-15,0 21 0,21 0 0,-22 1 16,1-1-16,21 0 0,-21 1 0,21 20 15,-21 1-15,0-1 0,21-20 16,0 20-16,0 1 0,-21-22 16,21 21-16,-22 1 0,22-22 0,0 1 15,0 20-15,0-21 0,0 22 0,0-22 16,0 1-16,0-1 0,0 0 0,0 1 16,0-22-16,0 21 0,0-21 15,0 0-15,0 1 0,22-1 0,-1-21 16,0 0-16,0 0 0,0 0 15,0 0-15,1 0 0,-22-21 0,21-1 16,0 1-16,0 0 0,0 0 16,-21-21-16,21-1 0,-21 22 0,22-21 15,-22-1-15,0 1 0,0 0 16,0 21-16,0-22 0,-22 1 0,1 21 16,0 0-16,-21-22 0,21 22 0,-22 21 15,22-21-15,-21 0 0,21 21 16,-22 0-16,22-21 0,0 21 0,0 0 15,0 0-15,42 0 32,0 0-32,21-22 15,-21 22-15,1-21 0,20 21 0,-21-21 16,21 0-16,1 21 0,-1-21 0,-21 0 16,22-1-16,-1 1 0,0 0 0,1 0 15,-1 0-15,-21 0 16,21-1-16,-20 1 0,-1 21 0,0-21 15,0 21-15,-21-21 16,0 42 0,0 0-1,0 0-15,0 1 16,0-1-16,0 0 0,0 0 16,0 0-16,0 0 0,0 1 15,0-1-15,21-21 0,0 0 0,1 0 16,-1 0-16,21 0 15,-21 0-15,0 0 0,1 0 0,20 0 16,-21-21-16,0 21 0,22-22 16,-22 1-16,0 0 0,0 21 0,0-21 15,0 0-15,1 0 0,-22-1 0,21 1 16,-21 0-16,0 0 16,0 0-16,0 42 31,0 0-16,0 0-15,0 22 0,0-22 16,0 0-16,0 21 0,0 1 0,-21-22 16,21 21-16,0 0 0,0 1 15,-22-1-15,22 0 0,0 1 0,0 20 0,0-20 16,0-1-16,0 21 0,0-20 16,-21 20-16,21-20 0,0-1 15,0 21-15,0-20 0,0-22 0,0 21 16,0 1-16,0-22 0,0 0 0,0 0 15,0 0-15,0 0 0,-21 1 0,0-22 16,0 0-16,0 0 16,-22 0-16,22 0 0,0 0 0,-21 0 15,20 0-15,-20 0 0,0-22 16,21 1-16,-22 21 0,22-21 0,-21 0 16,21 21-16,-1-21 0,1 0 0,21-1 15,0 1 1,0 0-16,21 0 0,1 0 15,-1 0-15,0-1 0,21 1 16,1-21-16,-1 21 0,0-22 0</inkml:trace>
  <inkml:trace contextRef="#ctx0" brushRef="#br1" timeOffset="179019.06">7980 7641 0,'0'0'0,"0"-21"0,0 0 0,0 0 0,0 0 16,0-1-16,0 1 15,-21 21-15,21-21 0,0 42 16,0 0 0,-22 1-16,22 20 0,0-21 0,0 21 15,-21 1-15,21-1 0,0 0 0,0 22 16,0-22-16,-21 22 0,0-22 15,0 0-15,21 1 0,-21-1 0,21 0 16,0-20-16,-22-1 0,22 0 0,0 0 16,-21 0-16,42-21 47,1-21-47,-22 0 0,21 0 0,0 0 15,0-1-15,0-20 0</inkml:trace>
  <inkml:trace contextRef="#ctx0" brushRef="#br1" timeOffset="179487.56">8107 7599 0,'0'0'0,"0"-21"0,0-22 15,0 65 17,0-1-17,0 0-15,0 0 0,0 0 0,0 22 16,0-1-16,0-21 0,0 21 0,0 1 15,0-1-15,0 0 0,0-20 0,0 20 16,0 0-16,0-21 0,-21 22 0,21-22 16,0 21-16,0-21 0,-22 1 15,22-1-15,-21 0 0,21 0 16,-21-21-16,21-21 31,0 0-31,0 0 0,0-1 0,21 1 16,0-21-16,1 21 0,-22-22 15,21 22-15,0-21 0,0 21 0,0-22 16,0 22-16,22 0 0,-22 0 16,0 0-16,0 21 0,0 0 0,22-21 15,-22 21-15,0 0 0,0 21 16,0 0-16,-21 0 0,0 0 16,0 0-16,0 1 0,0-1 0,0 21 15,0-21-15,0 0 0,0 22 0,-21-22 16,21 0-16,0 0 0,-21 0 15,21 1-15,0-44 47,0 1-47,21 21 0,0-21 16,-21 0-16</inkml:trace>
  <inkml:trace contextRef="#ctx0" brushRef="#br1" timeOffset="179871.69">8615 7938 0,'21'0'15,"0"0"-15,0 0 16,0 0-16,1-22 0,-1 22 16,0-21-16,21 21 0,-21-21 15,1 0-15,-1 0 0,0 21 0,0-21 16,-21-1-16,0 1 0,0 0 15,0 0-15,-21 21 16,0 0-16,0 0 16,-1 0-16,1 21 0,-21 0 0,21 0 15,0 1-15,-1-1 0,22 0 16,-21 0-16,21 21 0,-21-20 0,21-1 16,0 0-16,0 0 0,0 0 0,0 0 15,0 1-15,0-1 0,21-21 16,0 0-16,1 0 0,-1 0 0,0 0 15,0 0-15,0 0 0,0 0 16,1 0-16,-1-21 0,0 21 0,0-22 16,0 22-16,0-21 0,1 0 15,-1 21-15,0-21 0,-21 0 0,0 0 16,0-1-16,0 1 0,0 0 16</inkml:trace>
  <inkml:trace contextRef="#ctx0" brushRef="#br1" timeOffset="180119.55">7937 7662 0,'0'0'0,"-42"0"0,-21 0 16,41 0-16,44 0 15,-1 0 1,0 0-16,21 0 0,1 0 0,-1 0 15,0 0-15,1 0 0,-1-21 16,21 21-16,-20 0 0,-1 0 0,0 0 16,1 0-16,-22 0 0,0 0 0,0-21 15,0 21-15,1 0 0</inkml:trace>
  <inkml:trace contextRef="#ctx0" brushRef="#br1" timeOffset="180827.15">9906 7684 0,'21'0'0,"0"0"15,0 0-15,1 0 0,-1-22 16,0 22-16,0-21 0,0 21 16,0-21-16,1 0 0,20 0 0,-21 21 15,0-21-15,0-1 0,1 1 16,-22 0-16,0 0 16,0 0-16,-22 21 15,1 0-15,-21 0 16,21 0-16,0 0 0,-1 21 0,-20 0 15,21 0-15,0-21 0,0 21 0,-1 1 16,22-1-16,0 0 0,0 0 16,0 0-16,0 0 0,0 1 0,22-1 15,20 0-15,-21 0 16,0 0-16,0 0 0,22-21 0,-22 22 16,21-1-16,-21 0 0,1-21 0,20 21 15,-21 0-15,0-21 0,0 21 16,-21 1-16,22-1 0,-22 0 15,0 0-15,-22-21 0,1 21 16,-21-21-16,21 21 0,-22-21 0,-20 0 16,21 22-16,-22-22 0,22 0 15,-1 0-15,1 0 0,0 0 0,-1 0 16,22 0-16,0 0 0,0 0 0,0-22 16,21 1-16,0 0 15,0 0-15,21 0 0,21 21 16,-21-21-16,1-1 0,-1 22 15,0-21-15,21 21 0,-21-21 16,1 21-16,20-21 0,-21 21 0,0-21 16,22 21-16</inkml:trace>
  <inkml:trace contextRef="#ctx0" brushRef="#br1" timeOffset="181118.98">10880 7303 0,'0'0'16,"0"-22"0,0 44-1,0-1-15,0 0 16,0 0-16,0 0 0,-22 22 0,1-22 16,21 21-16,0 0 0,-21-20 0,21 20 15,-21 0-15,21 1 0,-21-22 0,21 21 16,-21 0-16,21-20 0,0-1 0,0 21 15,0-21-15,0 0 0,0 1 0,0-1 16,0 0-16,21-21 31,0 0-31,-21-21 16,21 21-16,-21-21 0,0-1 0</inkml:trace>
  <inkml:trace contextRef="#ctx0" brushRef="#br1" timeOffset="181290.88">10583 7747 0,'0'0'0,"21"0"47,22 0-47,-22 0 0,0 0 0,21-21 16,-20 21-16,20-21 0,0 21 0,1 0 15,-22 0-15,21-21 0,0 21 0,-20 0 16,-1 0-16,21-22 0,-21 22 0</inkml:trace>
  <inkml:trace contextRef="#ctx0" brushRef="#br1" timeOffset="181863.54">11430 7768 0,'63'0'16,"-41"0"-1,-1 0-15,-21-21 0,21 21 0,-21-21 16,21 21-16,-21-21 0,21 21 0,-21-21 16,0-1-16,0 1 0,0 0 15,0 0 1,0 0-16,0 0 0,-21 21 0,0-22 16,0 22-16,0 0 0,-1 0 15,1 0-15,0 0 0,0 0 0,0 22 16,-22-1-16,22 0 0,0 0 0,0 0 15,-21 0-15,20 22 0,1-22 0,0 21 16,0-21-16,21 1 0,0 20 0,-21-21 16,21 0-16,0 0 0,0 1 15,0-1-15,0 0 0,21-21 0,0 21 16,0-21-16,0 0 0,1 0 0,-1 0 16,0 0-16,0 0 0,0-21 0,22 0 15,-22 21-15,0-21 0,0-1 16,21 1-16,-20 0 0,-1 0 0,0 0 15,0-22-15,0 22 0,0 0 0,-21-21 16,22 21-16,-22-1 0,21-20 16,-21 21-16,21 0 0,-21 0 0,0-1 15,0 44 17,0-1-32,0 0 0,0 0 0,-21 0 15,21 22-15,0-22 0,0 0 0,0 0 16,-21 21-16,21-20 0,0-1 15,-22 0-15,22 0 0,0 0 0,0 0 16,0 1-16,22-22 31,-1 0-31,0 0 16,-21-22-16,21 22 0</inkml:trace>
  <inkml:trace contextRef="#ctx0" brushRef="#br1" timeOffset="182775.2">12023 7281 0,'0'0'0,"0"-42"0,0 21 0,0 0 15,0 0-15,0 42 32,0 0-17,0 0-15,0 21 0,0-20 0,-22 20 16,22 0-16,-21 1 0,21-22 15,0 21-15,-21 0 0,21 1 0,-21-1 16,0 0-16,21 1 0,0-1 0,0-21 16,-21 22-16,21-22 0,0 21 0,0-21 15,0 0-15,0 1 0,0-1 0,21-21 16,-21 21-16,21-21 0,0 0 0,0 0 16,0 0-16,1 0 0,-1 0 0,0-21 15,0 0-15,0 21 0,0-22 16,1 1-16,-1 0 0,0 0 15,0 0-15,0 0 0,0-22 0,1 22 16,-22 0-16,21 0 0,0 0 16,-21 42 15,0 0-31,0 0 0,0 0 16,0 0-16,0 1 0,-21-1 0,21 0 15,0 0-15,0 0 0,0 0 16,0 1-16,0-1 15,21-21-15,0 0 0,0 0 16,0 0-16,1 0 16,-1 0-16,0-21 0,0-1 15,0 1-15,0 0 0,-21 0 0,22 0 16,-1 0-16,0-1 0,-21 1 0,21 0 16,0 0-16,0 0 0,1 0 0,-1-1 15,0 22-15,0-21 0,0 0 0,0 21 16,1 0-1,-22 21 1,0 0-16,0 1 16,0-44 46,0 1-62,0 0 16,0 0-1,0 0-15,-22 21 32,1 0-32,0 21 15,0 0-15,0 0 16,0 0-16,21 1 0,-22-1 0,22 0 16,-21 0-16,0 0 0,21 22 0,0-22 15,0 0-15,-21 0 0,21 0 16,0 0-16,0 1 15,0-1-15,21-21 0,0 21 16,0-21-16,22 0 0,-22 0 16,0 0-16,21 0 0,-20 0 0,-1 0 15,0-21-15,21 21 0,-21-21 16,1-1-16,-22 1 0,0 0 16,21 0-16,-21 0 15,0 0-15,0-1 0</inkml:trace>
  <inkml:trace contextRef="#ctx0" brushRef="#br1" timeOffset="182943.1">12806 7366 0,'0'0'0,"-21"0"0,-1 0 15,1 0 1</inkml:trace>
  <inkml:trace contextRef="#ctx0" brushRef="#br1" timeOffset="182976.08">12721 7345 0,'0'0'15,"-21"0"-15</inkml:trace>
  <inkml:trace contextRef="#ctx0" brushRef="#br1" timeOffset="183180.96">11917 7430 0,'0'0'0,"0"21"0,-21-21 16,42 0 15,0 0-31,0 0 0,0 0 0,22 0 16,-22 0-16,0 0 0,21 0 15,-21 0-15,22 0 0,-22 0 16,0-21-16,0 21 0,0 0 0,-21-22 15,22 1-15</inkml:trace>
  <inkml:trace contextRef="#ctx0" brushRef="#br1" timeOffset="183946.71">13906 7451 0,'22'0'16,"-1"0"0,0 0-16,0-21 15,0-1-15,0 22 0,1-21 0,-1 0 16,21 0-16,-21 21 0,22-21 0,-22 0 15,21-1-15,-21 1 0,0 0 16,1 0-16,-1 21 0,-21-21 0,0 0 16,0-1-16,0 1 0,0 0 0,-21 21 15,-1 0-15,1 0 0,0 0 0,-21 0 16,21 0-16,-22 21 0,1-21 0,21 21 16,-22 1-16,1 20 0,0-21 15,21 21-15,-22 1 0,22-1 16,0-21-16,0 22 0,21-1 0,0-21 15,0 0-15,0 0 0,0 1 0,0-1 16,21 0-16,0 0 0,0-21 0,22 0 16,-1 0-16,-21 0 0,21 0 0,1 0 15,-1 0-15,-21 0 0,22 0 0,-1 0 16,-21 0-16,0 0 0,0-21 16,1 21-16,-44 0 15,1 0-15,-21 0 16,21 0-16,-22 0 0,1 21 0,21 0 15,-21 0-15,-1 1 0,22-1 16,0 0-16,-21 0 0,20 0 0,22 0 16,-21 22-16,21-22 0,0 0 0,0 0 15,0 22-15,0-22 0,0 0 16,21 0-16,-21 0 0,22-21 0,-1 21 16,0 1-16,21-22 0,-21 0 0,22 0 15,-22 0-15,21 0 0,1 0 0,-22 0 16,21 0-16,0 0 0,-20-22 0,20 1 15,0 0-15,1 0 0,-22 0 0,21-22 16,0 22-16,-20-21 0,20 21 0</inkml:trace>
  <inkml:trace contextRef="#ctx0" brushRef="#br1" timeOffset="184222.57">14859 7049 0,'0'0'0,"0"-22"0,0-20 16,0 63 15,-21 0-31,21 1 0,-21 20 0,21 0 16,0 1-16,0-1 0,-22 0 15,22 22-15,-21-22 0,21 22 0,-21-22 16,21 21-16,0-20 0,0-1 0,0 0 16,-21 1-16,21-1 0,-21 0 0,21 1 15,0-22-15,0 21 0,0-21 16,0 1-16,0-1 0,0 0 0,0 0 15,0 0-15,21-21 32,0-21-32,0 0 0,0 0 15,1 0-15,-1-1 0</inkml:trace>
  <inkml:trace contextRef="#ctx0" brushRef="#br1" timeOffset="184615.39">15071 7684 0,'0'21'0,"-43"0"16,43 0-16,-21-21 0,21 21 15,21-21 1,0 0-16,1 0 0,-1 0 16,0 0-16,0 0 0,21 0 0,-20 0 15,20 0-15,-21-21 0,0 21 0,22-21 16,-22 21-16,0-21 0,0 0 15,-21-1-15,21 1 0,-21 0 16,0 0-16,0 0 16,-21 21-16,0 0 0,0 0 15,0 0-15,-1 0 0,-20 21 16,21-21-16,0 21 0,0 0 0,-1 0 16,1 1-16,0-1 0,0 0 0,0 0 15,21 0-15,0 0 0,0 1 16,0-1-16,0 0 0,0 0 0,0 0 15,0 0-15,21 1 0,0-22 16,0 21-16,0-21 0,22 0 16,-22 0-16,0 0 0,21 0 0,-20 0 15,20 0-15,-21-21 0,21 21 0,-20-22 16,-1 1-16,21 0 0</inkml:trace>
  <inkml:trace contextRef="#ctx0" brushRef="#br1" timeOffset="185299">15706 7599 0,'0'0'0,"0"-21"16,0 42 0,0 0-1,-22 0-15,22 0 0,-21 1 16,21-1-16,0 0 0,-21 21 0,21-21 16,0 1-16,0-1 0,0 0 0,0 0 15,0 0-15,-21 0 0,21 1 16,0-1-16,0 0 0,-21-21 15,21-21 17,0 0-17,0-1-15,0 1 0,0 0 16,0 0-16,0 0 0,0 0 0,0-1 16,21 1-16,0-21 0,0 21 0,0 0 15,-21-1-15,22 1 0,-1 0 0,0 21 16,0-21-16,0 21 0,0-21 0,1 21 15,-1 0-15,0 0 0,0 21 16,0 0-16,-21 0 0,21-21 16,1 21-16,-22 22 0,0-22 15,0 0-15,0 0 0,0 0 0,0 1 0,0-1 16,0 0-16,0 0 0,0 0 16,0 0-16,0 1 0,0-1 15,0-42 32,0-1-47,0 1 0,0 0 16,21 0-16,0 0 0,0 0 0,0-1 15,-21-20-15,43 21 0,-22 0 16,0 0-16,21-1 0,-21 1 0,1 0 16,20 0-16,-21 0 0,21 21 15,-20 0-15,-1 0 0,0 0 0,0 0 16,0 21-16,0 0 0,1-21 0,-22 21 0,21 22 15,-21-22-15,0 0 0,0 0 16,0 0-16,0 0 0,0 1 0,0-1 16,0 0-16,0 0 0,-21 0 0,-1 0 15,1 1-15,0-1 0,0 0 16,0-21 0,21-21 15,21 21-31,0-21 15,0 21-15</inkml:trace>
  <inkml:trace contextRef="#ctx0" brushRef="#br1" timeOffset="185686.78">16616 7789 0,'0'0'0,"-21"0"0,-1 0 16,22 22-16,22-22 15,-1 0 1,0 0-16,0 0 0,0 0 0,0 0 16,22 0-16,-22-22 0,0 22 0,0-21 15,0 21-15,1-21 0,-1 21 16,0-21-16,-21 0 0,0 0 16,0-1-16,0 1 0,0 0 15,-21 21-15,0 0 16,-1 0-16,1 0 0,0 0 15,21 21-15,-21 0 0,0 1 0,0-1 16,-1 0-16,22 0 0,-21 0 0,21 0 16,-21 1-16,21-1 0,0 0 0,0 0 15,0 0-15,0 0 0,0 1 0,0-1 16,0 0-16,0 0 0,21 0 16,0-21-16,1 0 0,-1 0 15,0 0-15,0 0 16,0 0-16,0 0 0,1-21 15,-1 21-15,0-21 0,0 0 0,0 21 16,0-21-16</inkml:trace>
  <inkml:trace contextRef="#ctx0" brushRef="#br1" timeOffset="186175.02">17187 7662 0,'0'0'0,"0"-21"15,-21 21 1,21 21-16,0 1 15,-21-22-15,21 21 0,0 0 0,-21 0 16,21 0-16,-21 0 16,21 1-16,0-1 0,0 0 0,0 0 15,0 0-15,0 0 0,0 1 0,0-1 16,0 0-16,-22-21 0,22 21 16,0 0-1,-21-21-15,21-21 31,0 0-15,0 0-16,0 0 0,0-1 0,0 1 16,21 0-16,-21 0 0,22 0 15,-1 0-15,0-1 0,0-20 0,21 21 16,-20 0-16,-1 0 0,21-1 0,0 1 16,-20 21-16,20-21 0,-21 21 0,21 0 15,-20 0-15,-1 0 0,0 0 0,0 21 16,0-21-16,-21 21 0,0 1 15,0-1-15,0 0 0,0 0 0,0 21 16,0-20-16,0-1 0,-21 21 0,0-21 16,21 0-16,0 1 0,-21-1 0,0 0 15,21 0-15,-22 0 0,22 0 0,0 1 16,-21-1-16,21-42 47,21-1-47,1 1 0,-22 0 15,21 0-15,0 0 0</inkml:trace>
  <inkml:trace contextRef="#ctx0" brushRef="#br1" timeOffset="186522.82">17928 7260 0,'0'0'0,"0"-21"0,0 0 0,0 0 16,0 0-16,0 42 47,0 0-47,-21 0 0,21 0 0,-21 22 15,21-1-15,0-21 0,-21 21 0,-1 1 16,1-1-16,0 0 0,21 1 0,-21-1 16,0 0-16,21-20 0,0 20 0,-21 0 15,21-21-15,0 22 0,-22-22 0,22 21 16,0-21-16,0 1 0,0-1 15,0 0-15,0 0 0,22-21 0,-1 21 16,0-21-16,0 0 0,0 0 0,0 0 16,1 0-16,-1 0 0,0 0 0,0 0 15,21 0-15,-20-21 0,-1 0 16,0 21-16,21-21 0,-21 0 0,1 21 16,-22-22-16,21 1 0,-21 0 0,21 21 15,-21-21-15,0 0 0,0 0 0</inkml:trace>
  <inkml:trace contextRef="#ctx0" brushRef="#br1" timeOffset="186786.67">17674 7620 0,'0'-21'0,"21"21"16,0 0-16,1 0 15,20-21-15,-21 21 0,21 0 16,1-21-16,-1 21 0,0 0 0,1 0 15,-22-22-15,21 22 0,1 0 16,-1 0-16,-21-21 0,21 21 0,-20 0 16,-1 0-16,0 0 0,0 0 15,0 0 1,-21-21 15,-21 21-15</inkml:trace>
  <inkml:trace contextRef="#ctx0" brushRef="#br1" timeOffset="-196637.36">5397 3027 0,'0'-21'16,"0"0"-1,-21 21 32,21 21-31,0 0 0,0 0-16,0 0 0,0 0 15,0 1-15,0-1 0,0 21 16,0-21-16,-21 22 0,21-1 15,0 0-15,-21 1 0,21-1 0,-21 0 16,21 1-16,0-1 0,0-21 16,0 21-16,-21 1 0,21-22 0,0 21 15,0-21-15,0 22 0,0-22 0,-22 0 16,22 21-16,0-20 0,0 20 16,0-21-16,0 21 0,0 1 0,0-1 15,0-21-15,0 22 0,0-1 16,0-21-16,0 21 0,0-20 0,0 20 15,0-21-15,0 0 0,0 0 16,0 22-16,0-22 0,0 0 16,0 0-16,0 0 0,0 1 15,0-1-15,0 0 0,0 0 0,0 0 16,0 0-16,0 1 0,0-1 16,0 0-16,0 0 0,0 0 15,0 0-15,0 1 16,0-1-16,0 0 15,0 0-15,0 0 0,0 0 16,0 1-16,0-1 16,0 0-16,0 0 0,0 0 15,0 0-15,0 1 16,0-1-16,0 0 16,0 0-16,0 0 15,0 0-15,0 1 0,0-1 16,0 0-16,0 0 15,0 0-15,0 0 0,0 1 16,0-1-16,-21 0 0,21 0 16,0 0-16,0 0 0,0 1 15,0-1-15,0 0 0,0 0 16,-21 0-16,21 0 0,0 1 16,0-1-16,0 0 0,0 0 0,0 0 15,0 22-15,0-22 0,0 0 16,0 0-16,0 0 0,0 0 15,0 22-15,0-22 0,0 0 0,0 0 16,0 0-16,0 1 0,0-1 0,0 0 16,0 0-16,0 0 0,0 0 15,0 1-15,0-1 0,0 0 16,0 0-16,0 0 0,0 0 0,0 1 16,0-1-16,0 0 15,0 0-15,0 0 0,0 0 16,0 1-16,0-1 0,0 0 15,0 0-15,0 0 16,0 0-16,0 1 16,0-1-16,0 0 0,0 0 15,0 0-15,0 0 0,0 1 16,0-1-16,0 0 0,0 0 16,0 0-16,0 0 0,0 1 15,0-1-15,0 0 16,0 0-16,0 0 15,0 0-15,0 1 0,21-22 16,-21 21-16,0 0 0,0 0 16,21 0-16,1 0 15,-22 1 1,21-22-16,0 21 16,-21 0-1,21 0 1,-21 0-1,21-21 17,0 21-32,1-21 15,-1 0 1,0 0-16,0 0 16,0 0-16,0 0 15,1 0-15,-1 0 0,0 0 16,0 0-16,0 0 15,0 0-15,1 0 16,-22 22-16,21-22 0,0 0 0,0 0 16,0 21-16,0-21 15,1 0-15,-1 0 16,0 0-16,0 0 16,0 0-16,0 0 0,1 21 15,-1-21-15,0 0 0,0 0 16,0 0-16,0 0 0,1 0 0,-1 0 15,0 0-15,0 0 0,0 0 16,0 0-16,1 0 0,-1 0 16,21 0-16,-21 0 0,0 0 0,1 0 15,20 0-15,-21 0 0,0 0 0,0 0 16,1 0-16,-1 0 0,0 0 16,0 0-16,0 0 0,0 0 0,1 0 15,20 0-15,-21 0 0,0 0 0,0 0 16,1-21-16,-1 21 0,0 0 0,0 0 15,21 0-15,-20 0 0,-1 0 16,0 0-16,0 0 0,0 0 0,0 0 16,1 0-16,-1 0 0,0 0 0,-21-21 15,21 21-15,0 0 0,0 0 16,1 0-16,-1 0 16,0 0-16,0 0 15,0 0-15,0-22 0,1 22 16,-1 0-16,0 0 0,0 0 15,0 0-15,0 0 0,1-21 16,-1 21-16,0 0 16,0 0-16,0 0 0,0 0 15,1 0-15,-1 0 16,0 0-16,0 0 16,0 0-16,0 0 15,1 0-15,-1-21 16,0 21-16,0 0 0,0 0 15,0 0-15,1 0 0,-1 0 16,0 0-16,0 0 0,0 0 16,0 0-1,1 0-15,-1 0 16,-21-21-16,21 21 0,0 0 16,0 0-16,0 0 0,1 0 15,-1 0 1,0 0-16,0 0 15,0 0 1,0 0 0,1 0-1,-1 0-15,0 0 16,0 0 0,-21-21-16,21 21 15,0 0-15,1 0 31,-22-21 16,0-1-15,0 1-17,0 0 1,0 0-16,-22 0 15,22 0 1,0-1 0,0 1-16,0 0 15,0 0-15,0 0 0,0 0 16,0-1 0,0 1-16,0 0 15,0 0-15,0 0 0,0 0 16,0-1-16,0 1 0,0 0 15,0 0-15,0 0 16,0 0-16,0-1 0,0 1 16,0 0-16,0 0 0,0 0 15,0 0-15,0-1 0,0 1 16,0 0-16,0 0 16,0 0-16,0 0 0,0-1 15,0 1-15,-21 0 16,21 0-16,0 0 0,0 0 15,-21 21-15,21-22 16,0 1-16,0 0 0,0 0 16,0 0-16,0 0 0,0-1 0,0 1 15,0 0-15,0 0 0,0 0 16,0 0-16,0-1 16,0 1-16,0 0 0,0 0 15,0 0-15,0 0 0,0-1 16,0 1-16,0 0 0,0 0 15,0 0-15,0 0 0,0-1 16,0 1-16,0 0 0,0 0 16,0 0-16,0 0 15,0-1-15,0 1 16,0 0-16,0 0 0,0 0 16,0 0-16,0-1 0,0 1 15,0 0-15,21 0 16,-21 0-16,0 0 0,21-1 15,-21 1-15,0 0 0,0 0 0,0 0 16,22 0-16,-22-1 0,0 1 16,21 0-16,-21 0 0,0 0 0,0 0 15,0-1-15,0 1 0,0 0 0,0 0 16,0 0-16,0 0 0,0-1 16,0 1-16,0 0 0,0 0 0,0 0 15,0 0-15,0-1 16,0 1-16,0 0 0,0 0 15,0 0-15,0 0 0,0-1 16,0 1-16,21 0 0,-21 0 16,0 0-16,21 0 0,-21-1 15,0 1-15,0 0 16,0 0-16,0 0 0,0 0 16,0-1-16,0 1 0,0 0 0,0 0 15,0 0-15,0 0 16,0-1-16,0 1 0,0 0 0,0 0 15,0 0-15,0 0 0,0-1 0,0 1 16,0 0 0,0 0-16,0 0 15,0 0 1,0-1 0,0 1-16,0 0 0,0 0 15,0 0-15,0 0 16,0-1-1,0 1 1,0 0-16,0 0 16,0 0-1,0 0-15,0-1 16,0 1 0,0 0-16,0 0 15,-21 21-15,21-21 0,0 0 0,-21 21 16,21-22-16,0 1 0,-21 21 15,21-21-15,0 0 0,0 0 16,-22 0-16,22-1 0,0 1 16,0 0-1,0 0-15,-21 0 0,21 0 16,-21-1-16,21 1 16,0 0-16,-21 21 0,21-21 15,0 0-15,0 0 16,-21 21-16,0-22 15,21 1 1,-22 0 0,22 0-1,-21 21-15,21-21 0,0 0 16,0-1 0,-21 22-1,21-21 1,0 0-1,-21 21 64,0 0-64,0 0-15,-1 0 16,1 0-16,0 0 15,0 0-15,0 0 0,0 0 0,-1 0 16,1 0-16,0 0 0,0 0 0,-21 0 16,20 0-16,1 0 0,0 0 15,0 0-15,0 0 0,0 0 0,-1 0 16,1 0-16,0 0 0,0 0 16,0 0-16,0 0 0,-1 0 15,1 0-15,0 0 0,0 0 16,0 0-16,0 0 15,-1 0-15,1 0 0,0 0 0,0 0 16,0 0-16,0 0 0,-1 0 16,1 0-16,0 0 0,0 0 15,0 0-15,0 0 16,-1 0-16,1 0 16,0 0-16,0 0 0,0 0 15,0 0-15,-1 0 0,1 0 16,0 0-16,0 0 0,0 0 15,-22 0-15,22 0 0,0 0 0,0 0 16,0 0-16,0 0 0,-1 0 0,1 0 16,0 0-16,0 0 0,0 0 15,0 0-15,-1 0 0,-20 0 0,21 0 16,0 0-16,0 0 0,-1 0 16,1 0-16,0 0 0,0 0 15,0 0-15,0 0 0,-1 0 16,1 0-1,0 0-15,0 0 16,0 0-16,0 0 16,-1 0-16,1 0 0,0 0 15,0 0-15,0 0 0,0 0 16,-1 0-16,1 0 16,0 0-16,0 0 0,0 0 15,0 0 1,-1 0-16,1 0 0,0 0 15,0 0-15,0 0 0,0 0 16,-1 0 0,1 0-1,0 0 1,0 0 0,0 0-16,0 0 31,-1 0-31,1 0 15,0 0-15,0 0 16,0 0-16,0 0 0,-1 0 16,1 0-16,0 0 0,0 0 15,0 0 1,0 0 46,-1 0-15,1 0-15,0 0-32,0 0 15,0 0 32,21 21-47,0 0 16,21-21-1,0 22-15,0-22 16,0 0-16</inkml:trace>
  <inkml:trace contextRef="#ctx0" brushRef="#br1" timeOffset="-188632.87">9334 8869 0,'0'-21'0,"0"0"15,0-1-15,0 1 16,0 0-16,0 0 0,0 0 16,0 0-1,0-1-15,0 1 16,0 42 15,0 1-31,0-1 0,0 21 16,0 0-16,0 1 0,-21-1 0,0 0 15,0 1-15,0-1 0,0 22 16,-1-22-16,1 0 0,0-21 0,0 22 16,0-1-16,21-21 0,0 0 15,-21 1-15,21-1 0,-22 0 0,22 0 16,0-42 15,0 0-15,22-22-16,-1 22 0,0-21 0,-21 21 15,21-22-15,0-20 0,0 21 0,1-22 16,-1 1-16,-21 20 0,21-20 16,0 20-16,-21-20 0,0 21 15,21 20-15,-21-20 0,21 21 0,-21-21 16,0 20-16,0 1 15,22 21-15,-1 21 16,-21 1-16,0-1 0,0 0 16,0 0-16,0 21 0,21-20 0,-21 20 15,0 0-15,0-21 0,0 22 16,0-1-16,21 0 0,-21 1 0,0-22 16,0 21-16,0-21 0,0 1 0,0 20 15,0-21-15,0 0 0,0 0 0,0 1 16,0-1-16,0 0 15,0 0-15,0 0 16,0-42 31</inkml:trace>
  <inkml:trace contextRef="#ctx0" brushRef="#br1" timeOffset="-188445.98">9165 9144 0,'0'-21'16,"21"21"-1,0 0-15,1 0 16,-1-21-16,0 21 0,0-21 16,0 21-16,22 0 0,-22-22 0,0 22 15,0 0-15,0-21 0,0 21 0,22-21 16,-22 21-16,0-21 0,0 21 15,0-21-15</inkml:trace>
  <inkml:trace contextRef="#ctx0" brushRef="#br1" timeOffset="-188141.15">9758 8805 0,'0'22'16,"0"-1"-1,0 0-15,0 0 0,0 21 16,0-20-16,0-1 0,0 21 0,0-21 16,0 22-16,0-22 0,0 21 15,0-21-15,0 22 0,0-22 0,0 21 16,-21 0-16,21-20 0,0 20 0,0-21 16,-22 21-16,22-20 0,0 20 0,0-21 15,0 0-15,0 22 0,0-22 16,0 0-16,0 0 0,0 0 15,0-42 17,0 0-32,0 0 15,0 0-15,0-1 0,0 1 16</inkml:trace>
  <inkml:trace contextRef="#ctx0" brushRef="#br1" timeOffset="-187833.81">9610 9017 0,'0'0'0,"0"-21"0,0 0 0,0 0 16,0-1-16,0 1 0,0 0 0,21 0 15,0 0-15,21 21 0,-21-21 0,22-1 16,-22 22-16,21 0 16,1-21-16,-1 21 0,0 0 0,1 0 15,-1 0-15,-21 21 0,0 1 0,0-1 16,1 0-16,-22 21 0,0-21 15,0 1-15,-22-1 0,-20 0 16,21 0-16,0 0 0,-22 0 0,22 1 16,-21-1-16,21 0 0,0 0 0,-22-21 15,22 21-15,0-21 0,21 21 16,-21-21-16,42 0 31,0 0-15,0 0-16,0 0 0,1-21 0</inkml:trace>
  <inkml:trace contextRef="#ctx0" brushRef="#br1" timeOffset="-187513.99">10266 8848 0,'0'0'0,"0"-21"0,0 42 47,0 0-47,0 21 0,0-21 16,0 1-16,0 20 0,0-21 0,-21 21 15,21 1-15,0-1 0,0 0 16,0 1-16,0-22 0,0 21 0,-22 1 16,22-1-16,0 0 0,0 1 0,-21-22 15,21 21-15,0-21 0,0 22 0,0-22 16,0 0-16,0 0 0,0 0 15,0 0-15,0 1 0,0-44 32,0 1-17,0 0-15,0 0 0,0 0 16,0 0-16</inkml:trace>
  <inkml:trace contextRef="#ctx0" brushRef="#br1" timeOffset="-187165.9">10202 8911 0,'0'0'0,"21"-63"15,-21 42-15,22 21 0,-1-22 16,0 1-16,0 0 0,0 21 16,0 0-16,1 0 0,-1 0 15,0 0-15,21 0 0,-21 0 0,1 0 16,-1 0-16,21 0 0,-21 21 15,0 0-15,1-21 0,-22 22 0,0-1 16,0 0-16,0 0 0,0 0 0,-22 0 16,1 1-16,0-1 0,-21 0 0,21 0 15,-1 0-15,-20 0 0,21 1 16,0-1-16,-22 0 0,22-21 0,0 21 16,0-21-16,21 21 0,-21-21 15,0 0-15,42 0 47,0-21-47,0 21 16,-21-21-16,21 0 0</inkml:trace>
  <inkml:trace contextRef="#ctx0" brushRef="#br1" timeOffset="-186865.44">10858 8424 0,'0'0'0,"0"-21"0,-21 21 31,21 21-15,0 1-16,0-1 0,0 0 0,0 0 16,0 21-16,0-20 0,-21 20 15,21 0-15,0 1 0,-21-1 0,21 0 16,0 1-16,0-1 0,-21 0 0,21 1 15,0-22-15,0 21 0,0-21 0,0 0 16,0 1-16,0-1 0,-21 0 16,21 0-16,0-42 31,21 0-15,-21 0-16,21 21 0</inkml:trace>
  <inkml:trace contextRef="#ctx0" brushRef="#br1" timeOffset="-186480.64">10943 8954 0,'0'0'0,"0"21"0,21-21 16,0 0 0,1 0-16,-1 0 0,0 0 15,0 0-15,0 0 0,0-21 0,1 21 16,20-22-16,-21 1 0,0 21 0,0-21 15,-21 0 1,22 0-16,-22 0 0,0-1 16,0 1-16,-22 21 15,1 0-15,0 0 0,0 0 16,0 0-16,0 21 0,-22 1 0,22-22 16,0 21-16,21 0 0,-21 0 15,21 0-15,-21 0 0,21 22 0,0-22 16,0 0-16,0 0 0,0 0 0,0 1 15,0-1-15,21-21 0,0 21 16,0 0-16,0-21 16,0 0-16,1 0 0,-1 0 0,0 0 15,0 0-15,0 0 16,0 0-16,1 0 0,-1 0 0,-21-21 16,21 21-16,-21-21 0,21 21 15</inkml:trace>
  <inkml:trace contextRef="#ctx0" brushRef="#br1" timeOffset="-184817.42">1037 10605 0,'-21'0'0,"21"-22"0,-21 22 16,21-21-16,-21 21 15,21-21 1,-22 21-16,22-21 0,0 0 15,0 0-15,0-1 16,0 1-16,0 0 0,22 21 16,-1-21-16,0 21 0,0-21 15,0 21-15,0 0 16,1 0-16,-1 0 16,0 21-16,-21 0 0,21 0 0,-21 0 15,21 1-15,-21 20 0,21 0 16,1-21-16,-22 22 0,0-1 0,0 0 15,0 1-15,0-1 0,0 0 16,0 1-16,-22-1 0,1 0 16,0-20-16,0 20 0,-21 0 0,20 1 15,1-22-15,-21 21 0,21-21 16,-22 0-16,22 1 0,-21-1 0,21 0 16,0 0-16,-1-21 0,-20 0 15,21 0-15,0 0 0,0 0 16,-1 0-16,1-21 0,0 0 15,0-22-15,21 22 0,-21 0 0,21 0 16,-21 0-16,21-22 0,0 22 0,0 0 16,0 0-16,0 0 0,0 0 15,0-1-15,21 1 0,0 0 16,0 21-16,0 0 16,0 0-16,1 0 0,-1 0 0,21 0 15,-21 0-15,0 21 0,1-21 16,20 21-16,-21 1 0,0-1 0,0 0 15,1 0-15,-1 0 0,-21 0 16,0 1-16,21-1 0,-21 0 16,21 0-16,0 0 0,-21 0 15,0 1-15,21-22 0,-21 21 16,22-21-16,-22 21 16,0-42 30,0 0-46,0-1 0</inkml:trace>
  <inkml:trace contextRef="#ctx0" brushRef="#br1" timeOffset="-184237.59">1545 10943 0,'-21'0'16,"21"-21"109,-21 21-94,0 0-31,21 21 16,0 0-16,0 1 15,0-1-15,0 0 16,21-21 15,0 0-31,-21-21 16,21 21-16,-21-21 16,0-1-16,0 1 15,-21 21 1,0 0-1,0 0 1,-1 0-16,1 21 16,21 1-1,21-22 17</inkml:trace>
  <inkml:trace contextRef="#ctx0" brushRef="#br1" timeOffset="-177121.66">2392 10287 0,'0'0'0,"0"21"15,0 0-15,0 1 16,0-1 0,0 0-16,0 0 0,0 0 15,21-21-15,0 21 0,0-21 16,0 0-16,1 22 15,-1-22-15,0 0 0,0 0 0,0 0 16,0 0-16,1-22 0,-1 1 16,21 21-16,-21-21 0,0 0 0,22 0 15,-22 0-15,0-1 0,0 1 16,0 0-16,-21 0 0,0 0 0,0 0 16,0-1-16,0 1 0,0 0 15,0 0 1,-21 21-16,0 0 15,21 21-15,0 0 16,0 0-16,0 1 16,-21-1-16,21 0 0,0 21 0,0 1 15,0-1-15,0 0 0,0 1 16,0-1-16,0 0 0,0 1 0,0-1 16,0 0-16,0 1 0,0-1 0,0 0 15,0-21-15,0 22 0,0-22 16,0 21-16,0-21 0,0 1 0,0-1 15,0 21-15,-21-21 0,0-21 0,21 21 16,0 1-16,-22-1 0,1-21 16,0 0-16,0 0 0,0 0 15,0-21-15,-1-1 16,1 1-16,0 0 0,0 0 16,0 0-16,0 0 0,-1-1 0,1 1 15,0 0-15,21 0 0,0 0 0,-21 21 16,21-21-16,0 42 31,0 0-31,21 0 16,0 0-16,0 0 0,1 1 15,-1-1-15,0 0 0,0 0 0,0 0 16,0 0-16,1-21 0,20 22 16,-21-1-16,21-21 0,-20 0 0,20 21 15,-21-21-15,21 0 0,1 0 16,-22 0-16,21 0 0,-21-21 15,22 21-15,-1-21 0,-21-1 0,22 22 16,-1-21-16,0 0 0,-21 0 0,22 0 16,-1 0-16,-21-1 0,0-20 15,1 21-15,-1 0 0,-21 0 0,0-1 16,0 1-16,0 0 0,0 0 0,0 0 16,-21 0-16,-1 21 0,1-22 15,0 22-15,0 0 0,0 0 16,0 0-16,-1 22 0,1-1 0,0 0 15,0 0-15,0 0 0,21 0 16,-21 1-16,21-1 0,-22 0 16,22 21-16,-21-21 0,21 1 0,0-1 15,0 0-15,0 0 0,0 0 0,0 0 16,0 1-16,21-22 16,1 0-16,-1 0 0,0 0 15,0 0-15,0-22 0,0 22 0,1-21 16,-1 0-16,0 0 0,0 0 15,0 0-15,0-1 0,22-20 0,-22 21 16,0-21-16,0-1 0,-21 1 0,21 0 16,-21-1-16,22 1 0,-22 0 15,0-1-15,0 22 0,0-21 0,0-1 16,0 22-16,0 0 0,0 0 16,0 0-16,0 0 0,0-1 15,0 44 1,0-1-1,0 0-15,0 0 0,0 21 16,0 1-16,0-1 0,0 0 0,0 1 16,0-1-16,0 0 0,0 1 0,0-1 15,0-21-15,0 22 0,0-1 16,0-21-16,0 0 0,0 0 0,21 1 16,-21-1-16,21 0 0,0-21 0,0 21 15,22-21-15,-22 0 16,21 0-16,-21 0 0,0 0 0,22 0 15,-1-21-15,-21 21 0,22-21 0,-22 0 16,21 21-16,-21-22 0,0 1 0,22 0 16,-22-21-16,-21 21 0,21-1 15,-21 1-15,0 0 0,0 0 0,0-21 16,0 20-16,0 1 0,0 0 16,0 0-16,-21 21 0,0 0 15,0 0-15,-1 0 0,1 21 16,0 0-16,21 0 0,0 1 15,0-1-15,-21 0 0,21 0 16,0 0-16,0 22 0,0-22 16,0 0-16,0 0 0,0 0 0,21 0 15,0 1-15,0-22 16,1 21-16,-1-21 0,0 0 16,0 0-16,0 0 0,0 0 0,22 0 15,-22-21-15,0 21 0,0-22 0,0 1 16,22 21-16,-22-21 0,0 0 0,0 0 15,-21 0-15,21-1 0,-21 1 16,22 0-16,-22 0 0,0 0 0,0 0 16,0-1-16,0 1 15,0 42 17,0 1-32,0-1 0,0 0 15,0 0-15,0 0 0,0 0 0,0 1 16,0-1-16,0 0 0,0 0 15,-22 0-15,22 0 0,0 1 16,-21-22-16,21 21 0,0-42 47,0-1-47,0 1 0,0 0 16,0 0-16,21 0 0,-21-22 15,22 22-15,-1 0 0,-21-21 16,21 21-16,0-1 0,0 1 15,0 0-15,1 0 0,-1 0 0,0 21 16,0 0-16,0 0 0,0 0 16,1 0-16,-22 21 0,21 0 15,-21 0-15,0 0 0,0 1 0,21-1 16,-21 0-16,0 0 0,21 0 0,-21 0 16,0 1-16,0-1 0,0 0 0,21 0 15,-21 0-15,21-21 0,-21 21 16,22-21-16,-1 0 0,-21 22 0,21-22 15,0 0-15,0 0 0,0 0 16,1 0-16,-1-22 0,0 22 16,0-21-16,0 0 0,0 0 15,1 0-15,-22 0 0,21-1 0,0-20 16,0 21-16,-21-21 0,0-1 0,21 1 16,-21 0-16,21-1 0,-21-20 0,0 20 15,0 1-15,0 21 0,0-21 16,0 20-16,0-20 0,0 21 0,0 0 15,0 0-15,0 42 32,0 0-32,0 0 0,0 21 15,0-20-15,-21 20 0,21 0 0,0 1 16,-21-1-16,21-21 0,0 21 0,0 1 16,0-1-16,-21 0 0,21-20 15,0-1-15,0 21 0,0-21 16,0 0-16,0 1 0,0-1 0,21-21 15,-21 21-15,21-21 0,0 0 0,1 0 16,-1 0-16,21 0 0,-21 0 16,0 0-16,1 0 0,-1-21 15,0 0-15,0 21 0,0-22 0,0 1 16,1 0-16,-1 0 0,-21 0 0,0-22 16,0 22-16,21 0 0,-21 0 0,0 0 15,0 0 1,0 42 15,0 0-31,-21 0 0,21 0 16,0 0-16,0 1 0,0-1 15,0 0-15,0 0 0,0 0 0,0 0 16,0 1-16,0-1 0,0 0 16,21-21-16,-21 21 0,21-21 15,0 0-15,0 0 0,1 0 16,20 0-16,-21 0 0,0-21 0,22 21 15,-22-21-15,21 0 0,-21-1 0,0 1 16,1 0-16,-1 0 0,0-21 16,0 20-16,0-20 0,0 21 0,-21-21 15,0-1-15,22 1 0,-1 0 16,-21-1-16,21 1 0,-21 0 0,0-1 16,21 22-16,-21 0 0,21 0 0,-21 0 15,0-1-15,0 1 0,-21 21 31,21 21-15,-21 1-16,21-1 0,-21 0 0,21 0 16,-21 21-16,21 1 0,0-1 0,0 0 15,-22 1-15,22 20 0,-21-20 16,0-1-16,21 21 0,-21-20 16,21 20-16,0-20 0,-21 20 0,21-21 15,-21 22-15,21-22 0,0 22 0,-22-1 16,22-20-16,0 20 0,0-21 15,0 1-15,0-1 0,0 0 0,22 1 16,-1-1-16,-21-21 0,21 22 0,-21-22 16,21 0-16,0-21 0,0 21 0,1-21 15,-1 0-15,0 0 16,0 0-16,0 0 0,0-21 0,-21 0 16,22 0-16,-1-1 0,-21 1 15,21-21-15,-21 21 0,0-22 0,0 1 16,0 0-16,0-1 0,0-20 15,0 21-15,0-1 0,-21-20 0,0 20 16,-1 22-16,1-21 0,0 21 0,0 0 16,-21-1-16,20 1 0,1 0 15,0 21-15,0 0 0,0 0 0,0 0 16,42 0 15,0 0-31,0 0 16,0-21-16,22 21 0,-22 0 15,0-21-15,21 0 0,-21 21 0,1-22 16,-1 1-16,21 0 0,-21 21 16,0-21-16,1 0 0,-22 0 0,21-1 15,0 1-15,-21 0 0,0 0 16,0 0-16,21 21 16,-21-21-16,0 42 31,0 0-31,0 0 0,0 0 15,0 0-15,0 1 0,0-1 16,0 0-16,0 0 0,0 0 0,0 0 16,0 1-16,21-22 0,0 0 15,1 21-15,-1-21 16,0 0-16,0 0 0,0-21 16,0 21-16,1-22 0,-1 1 15,0 21-15,0-21 0,0 0 0,0 0 16,-21 0-16,22-1 0,-22 1 0,0 0 15,0 0-15,0 0 0,0 0 16,0 42 31,0 0-47,0 0 0,-22 0 16,22 22-16,-21-22 0,21 21 15,-21 0-15,21 1 0,0-1 16,0-21-16,-21 22 0,21 20 0,0-21 15,-21 1-15,21-1 0,0 0 0,0 1 16,0-1-16,0 0 0,0 1 0,0-1 16,0-21-16,0 22 0,0-22 0,0 21 15,0-21-15,0 22 0,0-22 0,0 0 16,-21 0-16,21 0 0,-22 0 16,22 1-16,-21-1 0,21 0 0,-21-21 15,0 21-15,0-21 0,0 21 16,-1-21-16,1 0 15,0 0-15,21-21 16,-21 21-16,21-21 16,0 0-16,0 0 15,0-1-15,0 1 16,0 0-16,0-21 0,0 21 16,0-1-16</inkml:trace>
  <inkml:trace contextRef="#ctx0" brushRef="#br1" timeOffset="-176869.28">5482 10308 0,'0'0'0,"-21"0"0,0 0 0,0 0 15,-1 0-15,22-21 32,-21 21-17</inkml:trace>
  <inkml:trace contextRef="#ctx0" brushRef="#br1" timeOffset="-176657.4">4826 10520 0,'0'0'0,"0"21"16,0 0-16,21-21 16,0 0-16,0 0 15,1 0-15,-1 0 0,0 0 0,0 0 16,21 0-16,-20-21 0,-1 21 0,0 0 15,21 0-15,-21-21 0,1 21 16,-1 0-16,0 0 0,0 0 16,0 0-1</inkml:trace>
  <inkml:trace contextRef="#ctx0" brushRef="#br1" timeOffset="-176105.61">7853 10224 0,'0'0'0,"21"-22"0,-21 1 15,0 0-15,-21 21 32,21 21-32,-21-21 0,21 21 15,-22 22-15,22-22 0,-21 21 0,0 1 16,21-1-16,0 0 0,-21 1 0,0 20 15,21-21-15,-21 1 16,21-1-16,-22 0 0,22 1 0,-21-1 0,0-21 16,21 22-16,0-22 0,0 0 15,0 0-15,0 0 0,-21 0 16,0-21 0,0 0-16</inkml:trace>
  <inkml:trace contextRef="#ctx0" brushRef="#br1" timeOffset="-175287.08">7366 10732 0,'0'0'0,"21"0"47,0-22-47,0 22 15,22-21-15,-22 21 0,21-21 0,1 21 16,20-21-16,-21 0 0,22 21 0,-22-21 15,22-1-15,-22 1 0,22-21 0,-22 21 16,0 0-16,1-22 0,-1 22 16,-21 0-16,0-21 0,0 20 0,1 1 15,-22-21-15,21 21 0,-21 0 0,0-1 16,0 1-16,0 0 0,0 42 31,-21 0-15,21 1-16,0-1 0,0 21 0,-22 0 15,22 1-15,-21-1 0,21 0 0,-21 22 16,0-22-16,21 1 0,0 20 0,-21-21 16,0 1-16,21-22 0,-22 21 15,22-21-15,0 22 0,0-22 0,0 0 16,-21 0-16,21 0 0,0-42 47,21 0-47,-21 0 0,0 0 15,22 0-15,-1-1 0,0 1 16,0 0-16,0-21 0,-21 21 0,21-1 16,1 1-16,-1 0 0,0 0 0,0 21 15,-21-21-15,21 21 0,0 0 16,1 21 0,-22 0-16,0 0 15,0 0-15,0 1 0,0-1 16,21 0-16,-21 0 0,0 0 0,0 0 15,0 1-15,21-22 0,-21 21 0,21 0 16,0-21-16,0 21 16,1-21-16,-1 0 0,0 0 15,0 0-15,0 0 0,22 0 16,-22-21-16,0 21 0,0-21 0,0 0 16,22-1-16,-22 22 0,0-21 0,0 0 15,0-21-15,0 21 0,-21-1 0,0 1 16,0 0-16,0 0 15,0 0-15,-21 21 16,0 0-16,0 0 0,0 21 16,0-21-16,-1 21 0,1 21 0,21-20 15,0-1-15,-21 0 0,21 0 16,0 0-16,0 0 0,0 1 0,0-1 16,21 0-16,0 0 0,1-21 15,-1 0-15,0 0 0,0 0 16,21 0-16,-20 0 0,-1 0 0,0 0 15,21 0-15,-21 0 0,1 0 0,-1-21 16,0 21-16,-21-21 0,21 0 0,0 21 16,-21-22-16</inkml:trace>
  <inkml:trace contextRef="#ctx0" brushRef="#br1" timeOffset="-173006.26">10753 10287 0,'0'0'0,"0"-21"0,0-43 16,0 43-16,0 0 16,0 0-16,0 0 15,0 0-15,0-1 0,0 1 0,-22 0 16,22 0-16,-21 21 0,0 0 16,0 0-16,0 0 0,0 0 15,21 21-15,-22-21 0,1 42 16,0-20-16,21-1 0,-21 21 15,0-21-15,0 22 0,21 20 0,-22-21 16,22 22-16,-21-22 0,0 22 0,21-22 16,0 22-16,0-22 0,0 0 0,0-21 15,0 22-15,0-22 0,0 0 0,0 0 16,21 0-16,0 1 0,1-22 16,-1 0-16,21 0 0,-21 0 15,0 0-15,22 0 0,-22-22 0,21 1 16,1 0-16,-1 0 0,-21 0 0,21 0 15,1-22-15,-22 22 0,21 0 16,-21-21-16,1 20 0,-1 1 0,0-21 16,0 21-16,-21 0 0,0-1 15,0 1-15,0 42 32,0 1-32,0-1 15,-21 21-15,21-21 0,-21 0 0,21 1 16,0 20-16,0-21 0,0 0 15,0 0-15,0 1 0,0-1 0,0 0 16,0 0-16,21 0 0,0-21 0,0 21 16,0-21-16,1 0 0,-1 0 15,0 0-15,21 0 0,-21 0 16,1 0-16,-1-21 0,0 21 0,0-21 16,0 0-16,0 0 15,-21 0-15,22-1 0,-22 1 0,0 0 16,0 0-16,0 0 0,-22 0 0,1-22 15,0 22-15,0 0 0,0 0 0,0 21 16,-1-21-16,1 21 0,-21 0 0,21 0 16,0 0-16,-1 0 0,1 0 15,21 21 1,21-21 0,1 0-16,-1 0 15,0 0-15,21 0 0,-21 0 16,1 0-16,-1 0 0,21-21 0,-21 21 15,0 0-15,1-22 0,20 22 16,-21-21-16,0 21 0,0 0 0,1 0 16,-1 0-16,0 0 15,-21 21-15,0 1 0,21-1 0,-21 0 16,0 0-16,0 0 0,0 0 0,0 1 16,0-1-16,0 0 0,0 0 15,0 0-15,0 0 0,0 1 16,0-1-16,0 0 15,0 0 17,0-42-17,0 0 1,0 0-16,0-1 0,0 1 16,0 0-16,0 0 0,0 0 0,21 0 15,0-1-15,1 1 0,-22 0 16,21 0-16,-21 0 0,21 0 0,0 21 15,0-22-15,0 22 0,1 0 16,-1 22 0,-21-1-16,21-21 0,-21 21 0,0 0 15,0 0-15,0 0 0,21 1 16,-21-1-16,0 0 0,0 0 0,0 0 16,0 0-16,0 1 15,0-1-15,0 0 0,21-21 47,-21-21-31,0 0-16,21-1 15,1 22-15,-22-21 0,21-21 0,0 21 16,0 0-16,-21-1 0,21-20 0,0 21 16,1 0-16,-1 0 0,0 21 15,-21-22-15,21 22 0,-21-21 0,21 21 16,-21 21-1,0 1-15,0-1 0,0 0 16,0 0-16,0 0 16,0 22-16,0-22 0,0 0 0,0 0 15,0 0-15,0 0 0,0 1 16,0-1-16,21 0 0,1-21 16,-1 0-16,0 0 0,0 21 15,0-21-15,0 0 0,1 0 16,-1 0-16,0-21 0,0 21 0,0-21 15,0 0-15,1 21 0,-1-22 16,0 1-16,0 0 0,-21 0 16,21 0-16,-21 0 0,0-1 0,0 1 15,0 0-15,0 0 0,0 0 0,0 0 16,0-1-16,0 1 0,0 42 31,-21-21-31,21 22 16,0-1-16,-21 0 0,21 0 0,0 0 15,0 0-15,0 1 0,0-1 0,0 0 16,-21 0-16,21 0 0,0 0 16,0 1-16,-21-22 15,21 21-15,0-42 47,0-1-47,0 1 16,0 0-16,0 0 0,21 0 15,-21 0-15,21-22 0,-21 22 0,21 0 16,-21 0-16,21 0 0,0-1 0,-21 1 16,22 21-16,-1-21 0,0 21 15,0 0-15,0 0 0,0 0 16,1 0-16,-1 21 16,-21 0-16,0 1 0,0-1 0,21 0 15,-21 0-15,0 0 0,21 0 16,-21 1-16,0-1 0,0 0 0,0 0 15,0 0-15,0 0 0,0 1 16,0-44 31,0 1-31,0 0-16,0 0 0,0 0 15,0 0-15,0-1 0,21 1 0,0-21 16,1 21-16,-22 0 0,21-1 0,0 1 15,0 0-15,0 0 0,22 0 16,-22 21-16,0 0 0,0 0 0,0 0 16,0 0-16,1 0 0,-1 0 15,-21 21-15,0 0 0,21 0 0,-21 0 16,21 1-16,-21-1 0,0 0 0,0 0 16,0 0-16,0 0 0,0 1 0,0-1 15,0 0-15,0 0 0,-21 0 0,0 0 16,21 1-16,-21-22 0,21 21 15,0 0 1,21-21 31,-21-21-47,21 0 0</inkml:trace>
  <inkml:trace contextRef="#ctx0" brushRef="#br1" timeOffset="-172269.68">13547 10435 0,'0'0'0,"0"-21"15,0 0-15,-22 21 32,1 0-32,0 21 0,0-21 15,21 21-15,-21 0 0,21 1 0,-21-1 16,-1-21-16,22 21 0,0 0 15,0 0-15,0 0 0,0 1 0,0-1 16,0 0-16,0 0 16,22-21-16,-1 21 15,0-21-15,0 0 16,0 0 0,-21-21-16,0 0 15,0 0-15,0 0 16,0-1-16,0 1 0,0 0 0,0 0 15,0 0-15,0 0 0,0-1 0,0 1 16,0 0-16,0 0 0,0 0 0,0 0 16,21 21-16,-21-22 0,22 1 15,-1 21-15,0 0 0,21-21 0,-21 21 16,1 0-16,-1 0 0,21 0 0,-21 0 16,0 21-16,22-21 0,-22 21 0,0 1 15,0-1-15,-21 0 0,0 0 16,21 0-16,-21 0 0,0 1 0,0-1 15,0 21-15,0-21 0,0 0 0,0 1 16,0-1-16,-21 0 0,21 0 16,-21-21-16,0 21 15,21-42 17,0 0-17,0 0-15,0 0 16,0-1-16,21-20 0,0 21 0,0 0 15,-21-22-15,22 22 0,-1-21 0,0 21 16,0-22-16,0 22 0,22 0 0,-22 21 16,0-21-16,0 21 0,0-21 15,0 21-15,1 0 0,-22 21 16,21 0-16,-21 0 0,0 0 0,0 1 16,0 20-16,0-21 0,0 21 15,0-20-15,0-1 0,0 0 0,0 0 0,0 0 16,0 0-16,0 1 0,0-1 15,0 0-15,0 0 0,-21-21 16,21 21 0,-22-21-16,1 0 0,21-21 15,0 0-15</inkml:trace>
  <inkml:trace contextRef="#ctx0" brushRef="#br1" timeOffset="-171638.13">15494 9779 0,'0'0'0,"0"-21"0,21-21 16,-21 20-16,0 1 15,0 0-15,0 42 47,0 22-47,0-22 0,0 21 0,0 0 16,0 1-16,0-1 0,0 22 0,-21-22 15,21 0-15,-21 22 0,21-22 16,-21 0-16,21 22 0,0-22 0,0 1 16,-22-1-16,22 0 0,0-21 0,-21 22 15,21-22-15,0 0 0,0 0 0,0 0 16,0 1-16,0-44 47,0 1-47,0 0 0,0 0 0,0 0 15,0 0-15,0-1 0,0-20 0,0 21 16,0-21-16</inkml:trace>
  <inkml:trace contextRef="#ctx0" brushRef="#br1" timeOffset="-171321.95">15325 9991 0,'0'0'0,"-22"-21"0,1-43 15,21 43-15,0 0 0,0 0 16,0-1-16,0 1 0,0 0 0,0 0 16,21 0-16,1 0 0,-1-1 0,0 1 15,0 21-15,0-21 16,0 0-16,22 0 0,-1 21 0,-21 0 16,22-21-16,-22 21 0,21 0 0,-21 0 15,0 21-15,1 0 0,-1 0 0,0 0 16,-21 22-16,0-22 0,0 21 0,0-21 15,0 22-15,0-1 0,-21-21 0,0 21 16,-1-20-16,-20-1 0,21 21 0,0-21 16,-22 0-16,22 1 0,0-22 15,0 21-15,0 0 0,0-21 0,-1 0 16,1 21-16,42-21 47,1 0-47,-1 0 0,0 0 15,0 0-15,0 0 0</inkml:trace>
  <inkml:trace contextRef="#ctx0" brushRef="#br1" timeOffset="-170481.44">16129 10245 0,'0'-21'0,"0"-1"15,0 1-15,-21 0 16,21 0-16,0 0 16,-21 21-16,-1-21 0,1-1 0,21 1 15,-21 21-15,0 0 0,0 0 16,0 0-16,-1 0 16,1 0-16,0 21 0,21 1 0,-21-1 15,0 0-15,0 0 0,-1 21 0,22-20 16,-21 20-16,21-21 0,-21 21 0,21-20 15,0 20-15,0-21 0,0 0 0,0 0 16,0 1-16,0-1 0,0 0 16,21-21-16,0 0 0,1 0 15,-1 0-15,0 0 0,0 0 16,0-21-16,0 21 0,1-21 16,-1-1-16,0 1 0,0 0 0,0 0 15,-21-21-15,21 20 0,-21 1 0,22-21 16,-22 21-16,0 0 0,0-22 0,0 22 15,0 0-15,21 0 0,-21 0 16,0-1-16,0 44 31,0-1-31,0 0 0,-21 0 16,21 0-16,0 0 0,0 22 0,0-22 16,0 0-16,0 0 0,0 22 0,0-22 15,0 0-15,0 0 0,0 0 0,0 0 16,0 1-16,0-1 0,0 0 15,21-21-15,0 0 16,0 0-16,0 0 0,0 0 16,1-21-16,20 21 0,-21-21 0,0-1 15,0 22-15,22-21 0,-22-21 0,0 21 16,0 0-16,0-1 0,1 1 16,-1-21-16,-21 21 0,0 0 0,0-1 15,0 1-15,0 0 0,0 0 16,-21 21-16,-1 0 15,22 21 17,22 0-17,-1-21-15,0 21 0,0 1 0,-21-1 16,21-21-16,0 21 0,-21 0 0,0 0 16,22 0-16,-22 1 0,0-1 15,0 0-15,0 0 0,0 0 16,0 0-16,0 1 15,0-1-15,-22-21 16,22 21 0,22-21-1,-1 0 1,0 0-16,0 0 16,0-21-16,0 0 0,1-1 15</inkml:trace>
  <inkml:trace contextRef="#ctx0" brushRef="#br1" timeOffset="-170089.66">16933 10181 0,'-42'21'15,"63"-21"16,0 0-31,0 0 16,1 0-16,-1 0 0,0 0 16,0-21-16,0 21 0,-21-21 15,21 21-15,-21-21 0,0 0 16,0 0 0,-21 21-16,0 0 0,0 0 15,0 0-15,0 0 0,-1 0 0,1 0 16,0 0-16,0 0 0,0 21 0,0 0 15,-1 0-15,22 0 0,0 0 0,0 1 16,-21-1-16,21 0 0,0 0 0,0 0 16,0 0-16,0 1 0,0-1 15,21 0-15,1 0 0,-1-21 16,0 0-16,-21 21 0,21-21 0,0 0 16,0 0-16,1 0 0,-1 0 0,0 0 15,21-21-15,-21 0 0,1 21 16,20-21-16</inkml:trace>
  <inkml:trace contextRef="#ctx0" brushRef="#br1" timeOffset="-169581.72">17420 10033 0,'0'0'0,"-21"0"16,0 0-1,0 21 1,21 0-16,-22-21 0,22 22 0,0-1 15,-21 0-15,21 0 0,-21 0 0,21 0 16,-21 1-16,21-1 0,0 0 0,0 0 16,0 0-16,-21 0 0,21 1 0,-21-1 15,21 0-15,0 0 0,0 0 0,0 0 16,-22-21 15,22-21 0,0 0-31,0 0 0,0 0 0,0 0 16,0-1-16,0 1 0,0 0 0,22-21 16,-1 21-16,0-1 0,0-20 0,0 21 15,0 0-15,22-22 0,-22 43 0,0-21 16,21 0-16,-20 21 0,-1 0 0,0 0 16,0 0-16,0 0 0,0 0 0,-21 21 15,22 0-15,-22 1 0,0 20 16,0-21-16,0 0 0,0 22 0,0-22 15,0 0-15,-22 21 0,1-21 16,0 1-16,21-1 0,0 0 0,-21 0 0,21 0 16,-21 0-16,21 1 15,21-44 17,0 22-17,0-21-15,0 0 0,22 0 16,-22-21-16,0 20 0,0 1 0</inkml:trace>
  <inkml:trace contextRef="#ctx0" brushRef="#br1" timeOffset="-169241.91">18097 9610 0,'0'0'0,"0"-21"0,0-1 16,0 1-16,0 42 15,0 1 1,-21-1-16,21 0 0,0 0 0,-21 21 16,0 1-16,0-22 0,0 21 0,21 1 15,-22-1-15,1 0 0,21 1 0,-21-1 16,21 0-16,-21-21 0,0 22 0,21-1 16,0 0-16,0-20 0,0 20 15,0-21-15,0 21 0,0-20 0,0-1 16,0 0-16,0 0 0,0 0 0,0 0 15,0 1-15,21-22 16,0 0-16,0 0 0,0 0 0,1 0 16,-1 0-16,0 0 0,0 0 0,0-22 15,0 1-15,1 0 0,-1 21 0,0-21 16,0-21-16,-21 20 0,21 1 0,0 0 16,-21-21-16,22 21 0</inkml:trace>
  <inkml:trace contextRef="#ctx0" brushRef="#br1" timeOffset="-168950.08">17780 9948 0,'0'0'0,"-21"0"0,21-21 32,21 0-32,0 21 15,21 0-15,-20-21 0,-1 21 0,21 0 16,0-21-16,-20 21 0,20-21 0,0 21 15,1 0-15,-1-22 0,0 22 0,1 0 16,-1 0-16,-21-21 0,21 21 0,-20 0 16,-1 0-16,0 0 0,0 0 0,-21-21 15,21 21 17,0 0-17,1 0 1,-1 0-16,0-21 0,0 21 0,0 0 15,0 0-15</inkml:trace>
  <inkml:trace contextRef="#ctx0" brushRef="#br1" timeOffset="-163889.33">3662 11748 0,'0'0'0,"21"0"0,0 0 0,-21-22 16,21 22-16,0 0 0,-21-21 15,0 0 1,22 21-16,-44 0 47,1 21-31,21 0-16,-21-21 0,0 22 0,0-1 15,0 0-15,-1 0 0,1 0 0,0 0 16,-21 22-16,21-22 0,-1 0 15,-20 21-15,21-20 0,-21 20 0,20-21 16,1 0-16,-21 22 0,21-22 0,0 0 16,-1 0-16,1 0 0,0 0 15,0 1-15,0-1 0,0-21 0,21 21 16,-22-21-16,22 21 0,-21-21 16,42-21 46,1 0-62,-1 21 16,-21-21-16,21-1 0,0 1 0,0 0 15,22 0-15,-22 0 0,0 0 0,0-1 16,21-20-16,-20 21 0,-1-21 16,21 20-16,-21-20 0,0 21 0,1 0 15,20-22-15,-42 22 0,21 0 0,0 0 16,0 0-16,-21 0 15,22-1-15,-1 22 0,-21-21 16,21 21-16,-42 0 47,0 21-47,-1 1 0,22-1 16,-21-21-16,0 21 0,0 0 0,0 21 15,-22-20-15,22-1 0,0 0 16,0 21-16,-21-21 0,20 1 0,1 20 15,0-21-15,0 0 0,0 22 0,0-22 16,-1 0-16,1 0 0,0 0 16,0 22-16,0-22 0,21 0 15,-21 0-15,-1 0 0,22 0 16,-21-21 15,42 0 32,-21-21-48,0 0-15,22 21 16</inkml:trace>
  <inkml:trace contextRef="#ctx0" brushRef="#br1" timeOffset="-154049.35">7112 11557 0,'21'-21'16,"-21"0"-16,0 0 0,21-1 15,-21 1-15,0 0 16,0 42 31,-21 0-31,0 1-16,21-1 0,-21 0 0,0 0 15,21 0-15,-22 0 0,1 1 0,0-1 16,21 0-16,-21 21 0,0-21 0,0 1 15,-1 20-15,22-21 0,-21 0 16,0 22-16,0-22 0,21 0 16,-21 0-16,21 0 0,0 0 0,-21 1 15,-1-1-15,22 0 16,0-42 31,0 0-47,0-1 15,0 1-15,0 0 16,0 0-16,22 21 0,-1-21 0</inkml:trace>
  <inkml:trace contextRef="#ctx0" brushRef="#br1" timeOffset="-153642.02">7324 11472 0,'0'0'0,"0"-21"0,21 21 16,-21-21-16,21 21 16,-21 21 30,0 0-46,0 1 0,-21-1 16,0 0-16,-1 0 0,22 0 0,-21 22 16,0-22-16,0 0 0,0 21 0,21-21 15,-21 1-15,-1 20 0,1-21 0,0 0 16,0 0-16,0 1 0,0-1 16,-1 0-16,22 0 0,0 0 15,-21-21-15,21 21 0,0 1 16</inkml:trace>
  <inkml:trace contextRef="#ctx0" brushRef="#br1" timeOffset="-137022.24">10880 11536 0,'0'-21'47,"21"21"-31,0-21-1,-21-1 1,21 22 0,-21-21-16,21 21 15,-21-21-15,21 21 0,-21-21 16,22 0-1,-1 21-15,-21-21 16,0-1-16,21 1 16,0 21-1,-21-21-15,0 0 16,0 0 15,21 21-15,-42 21 46,0 0-46,21 0-16,-21 0 0,0-21 16,21 22-16,-22-1 0,1 0 15,21 0-15,0 0 16,-21 0-16,0 1 0,21-1 0,-21 0 15,21 0-15,0 0 0,-21 0 0,21 1 16,-22-1-16,1 0 0,21 0 16,-21 0-16,21 0 0,-21 1 0,0-1 15,21 0-15,-21 0 0,-1 0 0,1 0 16,21 1-16,-21-1 0,0 0 0,21 0 16,-21 0-16,21 0 15,-21 1-15,-1-1 0,22 0 16,0 0-16,-21-21 0,21 21 0,-21 0 15,21 1-15,0-1 16,0 0 15,0-42 63,0 0-78,0-1-16,0 1 15,21 21-15</inkml:trace>
  <inkml:trace contextRef="#ctx0" brushRef="#br1" timeOffset="-135380.27">11345 11980 0,'0'0'0,"0"-21"47,0 42 78,-21-21-125,21 22 15,0-1-15,-21-21 16,21 21-16,0 0 15,0 0 1,0 0 0,0 1 15,21-22-15,0 0-1,0 0 1,1 0-16,-1-22 15,-21 1 1,21 21-16,-21-21 16,0 0-1,0 0-15,0 0 16,0-1-16,0 1 31,-21 21-15,0 0-1,-1 21 1,22 1 0,-21-22-16,21 21 0,0 0 15,0 0 1,0 0 0,21-21 46,-21-21-46,0 0-1,0 0 1,-21 21 46,21 21-62,0 0 16,-21-21 0,21 21-16,21-21 156</inkml:trace>
  <inkml:trace contextRef="#ctx0" brushRef="#br1" timeOffset="-133973.36">11853 11938 0,'-21'0'93,"21"21"-77,-21-21-16,21 21 16,0 1-16,0-1 15,0 0-15,0 0 16,0 0 15,21-21-15,0 0-1,0 0 1,-21-21-16,22 0 16,-22 0-1,0 0-15,0-1 16,-22 22 31,1 0-47,0 0 15,21 22 1,-21-1-16,21 0 16,0 0-1,0 0 1,21-21 15,0 0-15,-21-21-16,21 21 15,-21-21-15,0 0 16,0 0 0,0-1-1,0 1 1,-21 21 15,0 0-31,21 21 16,0 1-16,-21-1 15,21 0 1,0 0-16,0 0 16,21-21-1,0 0 1,0 0 0,1 0-16,-1 0 31,-21-21-31,0 0 15,0 0-15,0 0 16,0-1 0,-21 22-1,-1 22 1,1-1-16,21 0 16,0 0-1,0 0-15,0 0 31,21-21 1,-21-21-17,0 0 1,0 0-16,0 0 16,-21 42 46,21 0-46,-21-21-16,21 21 15,-21-21 1,0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2T09:21:07.19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13017 11875 0,'0'0'0,"-21"0"0,0 0 16,0 0-16,0 0 15,0 0-15,42 0 63,0 0-63,0 0 0,0 0 0,22 0 15,-22 0-15,21 0 0,0 0 16,1 0-16,-1 0 0,0 0 0,1 0 0,-1 0 16,0-22-16,22 22 0,-22 0 0,1 0 15,-1-21-15,0 21 0,1-21 16,-1 21-16,0 0 0,1 0 0,-22-21 15,21 21-15,-21 0 0,22 0 16,-22-21-16,0 21 0,0 0 0,0 0 16,-21-21-16,21 21 0,-21-22 15,22 22-15,-22-21 16,-22 21 0,1 0-16,0 0 15,0-21-15,0 21 0,0 0 16,-1 0-16,1 0 0,0 0 0,0 0 15,0 0-15,0-21 0,-1 21 16,1 0-16,0 0 0,0 0 16,0 0-16,0 0 15,-1 0 1,44 0 109,-1 0-109,0 0-1,0 0-15,0 0 0,0 0 16,1 0-16,-1 0 0,0 0 15,0 0-15,0 0 16,0 0-16,1 0 0,-1 0 0,0 0 16,0 0-16,0 0 0,0 0 0,1 0 15,-1 0-15,-21 21 16,0 0 15,-21-21-15,-1 21-1,1-21-15,0 22 0,0-1 16,0-21-16,0 21 0,-1-21 16,1 21-16,0 0 0,0 0 0,0 1 0,-22-1 15,22 0-15,0 0 0,-21 0 0,21 0 16,-1 22-16,-20-22 0,21 0 0,0-21 16,0 21-16,21 0 0,-22 1 0,1-1 15,0-21 1,21 21-16,21-42 47,0 0-47,1-1 0,-1 1 15,0 0-15,0 0 0,21 0 0,-20 0 16,-1-22-16,21 22 0,-21 0 0,0 0 16,22 0-16,-22-1 0,0 1 0,0 0 15,0 0-15,1 0 0,-1 21 16,0-21-16,0 21 0,-21-22 15,21 22-15,0 0 0,-42 0 141,0 0-125,0 0-1,0-21 1,0 21 0,-1 0-1,1 0-15,0 0 0,0 0 16,0 0-16,0 0 0,-1 0 0,1-21 15,0 21-15,0 0 0,0 0 0,0 0 16,-1 0-16,1 0 0,0 0 0,0-21 16,0 21-16,0 0 0,-1 0 15,44 0 79,-1 0-94,0 0 0,0 0 16,0 0-16,0 0 0,1 0 15,-1 0-15,0 0 0,0 0 0,0 0 16,22 0-16,-22 0 0,0 0 16,21 0-16,-21 0 0,1 0 0,-1 0 15,0 0-15,0 0 0,0 0 0,0 0 16,1 0-16,-22 21 15,0 0 17,0 0-32,-22 1 15,1-1 1,0-21-16,0 21 0,0 0 16,0 0-16,-22 0 0,22 1 15,0-22-15,0 21 0,0 0 0,-1 0 16,-20 0-16,42 0 0,-21 1 0,0-22 15,0 21-15,-1-21 0,22 21 0,0 0 16,-21-21-16,21 21 0,-21-21 16,21 21-16,-21-21 47,21-21-16,0 0-16,0 0-15,0 0 16</inkml:trace>
  <inkml:trace contextRef="#ctx0" brushRef="#br0" timeOffset="515.71">13144 11875 0,'0'0'0,"-21"0"0,0 0 15,0 21-15,0-21 31,21 21-15,21-21 15,0 0-15,0 0-16,0 0 0,1 0 16,-1 0-16,21 0 0,-21 0 15,22 0-15,-1-21 0,0 21 0,-21 0 16,22-21-16,-1 21 0,0 0 0,1 0 15,-22-22-15,21 22 0,-21-21 0,1 21 16,-1 0-16,0 0 0,0 0 0,0 0 16,-21-21-16,21 21 15,1 0 63,-22-21-62</inkml:trace>
  <inkml:trace contextRef="#ctx0" brushRef="#br0" timeOffset="2084.05">15155 11642 0,'21'0'31,"1"0"-31,-22-21 15,21 21 1,0 0-16,-21-22 16,0 1-16,0 0 15,0 0 1,0 0-16,-21 21 16,0-21-16,-1 21 0,22-22 15,-21 22-15,0 0 0,0 0 0,0 0 16,0 0-16,-1 0 15,1 0-15,0 0 0,0 22 16,0-1-16,21 0 0,-21-21 0,-1 21 16,22 0-16,-21 0 0,21 1 0,-21-1 15,0 0-15,21 0 0,0 0 0,0 0 16,-21 1-16,21-1 0,0 0 0,0 0 16,0 0-16,0 0 0,0 1 15,0-1-15,0 0 0,0 0 0,0 0 16,21 0-1,0-21-15,0 0 0,0 0 16,1 0-16,-1 0 0,0-21 16,-21 0-16,42 21 0,-21-21 0,1 0 15,-1 0-15,0-1 0,0 1 0,0 0 16,0 0-16,1 0 0,-1 0 16,0-22-16,0 22 0,0 0 0,-21 0 15,0 0-15,0-22 0,0 22 0,21 0 16,-21 0-16,0 0 0,0-1 15,0 44 17,0-1-17,0 0-15,0 0 0,0 0 16,0 0-16,0 1 0,0-1 0,0 0 16,0 0-16,0 0 0,-21 0 0,21 1 15,0-1-15,0 0 0,0 0 0,0 0 16,0 0-16,21-21 15,1 0-15,-1 0 0,0 0 16,0 0-16,0 0 0,0 0 0,1-21 16,-1 21-16,0-21 15,0 0-15,0 0 0,0 0 16,1-1-16,-22-20 0,21 21 0,-21 0 16,0 0-16,21-22 0,-21 22 0,21-21 15,-21 21-15,0-22 0,0 22 16,0-21-16,21 21 0,-21-22 0,0 22 15,0 0-15,0 0 0,0 0 16,0-1-16,0 44 31,0-1-31,0 0 16,0 0-16,0 0 0,0 0 0,0 22 16,0-22-16,0 21 0,0-21 0,-21 22 15,21-22-15,0 21 0,-21-21 0,21 1 16,0 20-16,0-21 0,0 0 0,0 0 15,0 1-15,0-1 0,0 0 0,0 0 16,0 0-16,21-21 16,0 21-16,0-21 15,1 0-15,-1 0 16,0 0-16,0 0 0,0-21 0,0 0 16,1 21-16,-1-21 0,0 0 0,0 0 15,0-1-15,0 1 0,1 0 0,-1 0 16,0 0-16,-21-22 0,0 22 0,21 0 15,-21-21-15,0-1 0,21 22 0,-21-21 16,0 21-16,0 0 0,0-1 0,0-20 16,0 21-16,0 0 15,-21 21 1,21 21 0,0 0-16,0 0 0,0 22 15,0-22-15,-21 21 0,21-21 0,0 22 16,-21-1-16,21-21 0,0 21 0,0-20 15,0-1-15,0 21 0,0-21 0,0 0 16,0 1-16,0-1 0,0 0 16,0 0-16,0 0 15,21-21-15,0 0 16,0 0-16,0 0 16,1-21-16,-1 21 0,-21-21 0,21 0 15,0 0-15</inkml:trace>
  <inkml:trace contextRef="#ctx0" brushRef="#br0" timeOffset="2420.85">16997 11091 0,'-21'0'16,"-1"0"-16,1 0 16,21 22-16,0-1 15,0 0-15,-21 0 0,21 21 0,0-20 16,-21-1-16,21 21 0,0 0 0,0-20 16,0 20-16,-21-21 0,21 21 0,-21-20 15,21 20-15,0-21 0,0 0 0,-22 0 16,22 1-16,0-1 0,-21 0 0,21 0 15,0 0-15,0 0 16,0-42 15</inkml:trace>
  <inkml:trace contextRef="#ctx0" brushRef="#br0" timeOffset="3316.71">16595 11536 0,'21'0'16,"0"0"-16,0 0 0,0 0 0,0-21 16,22 21-16,-22-21 0,21 21 0,-21-22 15,22 1-15,-1 21 0,0-21 0,1 0 16,-1 0-16,0 0 0,-20-1 0,20 1 15,0 0-15,1 0 0,-22 0 16,21 0-16,-21-1 0,0 1 16,1 0-16,-22 0 0,0 0 0,0 0 15,0-1-15,0 1 16,-22 21-16,1 0 16,0 0-16,0 21 15,21 1-15,-21-1 16,21 0-16,0 0 0,-21 0 0,21 22 15,0-22-15,0 0 0,0 21 0,-22-21 16,22 22-16,-21-22 0,21 21 16,0-21-16,0 1 0,-21 20 15,21-21-15,-21 0 0,21 0 0,0 1 16,-21-22-16,21 21 0,0 0 0,0 0 16,0-42 30,0 0-46,0 0 16,0-1-16,21 1 0,0 21 0,0-21 16,-21 0-16,21 0 0,1 21 15,-1-21-15,-21-1 0,21 22 0,0 0 16,-21-21-16,21 21 0,0 0 16,1 0-16,-1 21 15,-21 1 1,0-1-16,0 0 0,0 0 15,0 0-15,0 0 0,0 1 16,0-1-16,0 0 0,0 0 16,0 0-16,21-21 15,-21 21-15,21-21 0,0 0 16,0 0-16,1 0 0,-1 0 0,0 0 16,0 0-16,21 0 0,-20 0 15,-1-21-15,0 21 0,0-21 0,21 21 0,-20-21 16,-1 0-16,0 0 15,0-1-15,-21 1 0,0 0 0,0 0 16,0 0-16,0 0 0,0-1 16,0 1-16,0 0 0,-21 21 15,0 0 1,21 21-16,-21-21 0,21 21 16,-22 1-16,22-1 0,0 0 0,0 0 15,0 0-15,0 0 0,0 1 16,0-1-16,0 0 0,0 0 15,0 0 1,22-21-16,-1 0 0,0 0 16,0 0-16,0 0 0,0 0 15,1 0-15,-22-21 0,21 0 16,-21 0-16,21 21 0,-21-21 16,0-1-16</inkml:trace>
  <inkml:trace contextRef="#ctx0" brushRef="#br0" timeOffset="5268.7">19240 10964 0,'0'0'0,"0"-42"15,0 21-15,0 0 16,-21 21-16,0 0 16,0 0-16,0 0 15,0 0-15,-1 0 0,1 0 16,0 0-16,0 21 0,0 0 0,0-21 15,21 42-15,-22-20 0,1-1 0,0 0 16,0 21-16,0 1 0,21-1 0,0 0 16,0 1-16,-21-1 0,21 0 0,0 1 15,0-1-15,0 0 0,0-21 0,0 22 16,0-22-16,0 21 0,21-21 16,-21 1-16,21-1 0,0 0 0,0-21 15,0 21-15,1-21 0,-1 0 0,0 0 16,21 0-16,-21 0 0,1 0 15,20 0-15,-21 0 0,21-21 0,-20 21 16,20-21-16,-21 0 0,21-1 0,-20 1 16,-1 0-16,21 0 0,-21 0 0,0 0 15,-21-22-15,0 22 0,22 0 0,-22 0 16,0 0-16,0-1 0,0 1 16,0 0-16,-22 42 31,22 0-31,0 1 15,0-1-15,0 0 0,0 0 0,0 0 16,0 0-16,0 1 0,0-1 0,0 0 16,0 0-16,0 0 0,0 0 15,22 1-15,-1-1 0,0-21 16,0 21-16,0-21 16,0 0-16,1 0 0,-1 0 15,0 0-15,0 0 0,0-21 0,0 0 16,1 21-16,-1-22 0,-21 1 0,21 0 15,-21 0-15,0 0 0,0 0 0,0-1 16,0 1-16,0 0 0,0 0 0,-21 0 16,0 0-16,-1-1 0,1 1 0,0 0 15,-21 0-15,21 21 0,-22 0 0,22 0 16,0 0-16,-21 0 0,20 0 0,1 21 16,0-21-16,0 21 15,0 0-15,0 1 0,21-1 0,0 0 16,0 0-16,0 0 0,0 0 0,0 1 15,0-1-15,0 0 0,21 0 0,0 0 16,0-21-16,0 21 0,0-21 0,22 0 16,-22 0-16,0 0 0,21 0 0,1 0 15,-22 0-15,21 0 0,-21-21 0,22 21 16,-22-21-16,21 0 0,-21 0 16,1 0-16,-1-1 0,21 1 0,-42 0 15,21 0-15,0 0 0,-21 0 0,0-1 16,0 1-16,0 0 0,22 21 15,-22 21 17,0 0-32,0 1 0,0-1 0,0 0 15,0 0-15,0 0 0,0 0 0,0 1 16,0-1-16,0 0 0,0 0 0,0 0 16,0 0-16,0 1 0,0-1 15,0-42 32,0-1-47,0 1 0,0 0 16,21 0-16,-21 0 0,21 0 15,-21-22-15,0 22 0,21 0 16,0 0-16,-21 0 0,21-22 0,1 43 16,-22-21-16,21 0 0,0 21 0,0 0 15,-21-21-15,21 21 0,0 0 0,1 0 16,-1 21-16,0 0 15,-21 0-15,0 0 0,0 1 16,21-1-16,-21 0 0,0 0 0,0 0 16,0 0-16,0 1 0,0-1 15,0 0-15,0 0 0,0 0 16,0 0 0,0-42 15,0 0-16,21 0-15,-21 0 16,21 0-16,-21-1 0,22 1 0,-22 0 16,21 0-16,0-21 0,-21 20 0,21 1 15,0 0-15,22 0 0,-22 0 0,21 0 16,-21-1-16,22 22 0,-22 0 0,0 0 16,0 0-16,21 0 0,-20 0 15,-1 0-15,-21 22 0,21-1 16,-21 0-16,0 0 0,0 0 0,0 22 15,0-22-15,0 0 0,0 0 0,0 0 16,0 0-16,0 1 0,0-1 16,0 0-16,-21 0 0,21 0 15,-21-21-15,21 21 0,0-42 63,0 0-63,0 0 15,0 0-15,0 0 16,21 21-16,0 0 16</inkml:trace>
  <inkml:trace contextRef="#ctx0" brushRef="#br0" timeOffset="6086.19">21103 11240 0,'0'0'16,"-21"0"-1,0 21 1,21 0-1,0 0-15,0 0 16,0 0-16,0 1 0,0-1 0,0 0 16,-21 0-16,21 0 0,0 0 0,0 1 15,0-1-15,-22 0 0,22 0 16,0 0-16,-21-21 16,21 21-16,0-42 46,0 0-46,0 0 0,0 0 16,0 0-16,21-22 0,-21 22 16,0 0-16,22 0 0,-1 0 0,0-22 15,0 22-15,-21 0 0,21 0 0,0 0 16,-21-1-16,22 1 0,-1 21 0,0 0 16,0 0-1,0 0-15,0 0 0,-21 21 16,0 1-16,22-1 0,-22 21 0,21-21 15,-21 0-15,0 1 0,0-1 0,0 21 16,0-21-16,0 0 0,0 1 0,0-1 16,0 0-16,0 0 15,0 0-15,-21-21 32,21-21-17,0 0 1,0 0-16,0 0 15,0-1-15,0 1 0,0-21 0,21 21 16,0 0-16,-21-1 0,21-20 0,0 21 16,0 0-16,1 0 0,20-1 0,-21 1 15,0 21-15,0 0 0,1 0 16,-1 0-16,0 0 0,0 0 0,0 0 16,-21 21-16,0 1 0,0-1 0,0 0 15,0 0-15,0 0 0,0 22 0,0-22 16,0 0-16,0 0 0,0 0 15,0 0-15,0 1 0,-21-1 0,0 0 16,21 0-16,-21-21 0,21 21 16,-21-21-1,21-21 17,21 0-32,0 0 15,0 0-15</inkml:trace>
  <inkml:trace contextRef="#ctx0" brushRef="#br0" timeOffset="6822.79">22098 11303 0,'-21'0'32,"0"0"-17,21 21-15,-22 0 16,22 1-16,-21-1 0,21 0 15,0 0-15,-21 0 0,21 0 16,0 1-16,0-1 0,0 0 16,0 0-1,21-21-15,0 0 16,1 0-16,-22-21 31,0 0-31,0 0 0,0-1 16,0 1-16,0 0 15,-22-21-15,22 21 0,0-1 0,-21 1 16,21 0-16,0 0 0,0 0 0,0 0 16,0-1-16,0 1 0,0 0 15,21 21-15,1-21 0,-1 21 16,0 0-16,0 0 0,0 0 16,0 0-16,22 0 0,-22 0 0,0 0 15,0 21-15,22-21 0,-22 21 0,-21 0 16,21 1-16,-21-1 0,21 21 15,-21-21-15,0 0 0,0 1 0,0-1 16,0 0-16,0 0 0,0 0 0,-21 0 16,21 1-16,-21-22 0,21 21 15,-21-21-15,-1 0 16,22-21 15,0-1-31,0 1 0,0 0 16,0 0-16,0-21 0,0 20 15,0-20-15,22 21 0,-1-21 0,21-1 16,-21 1-16,22 21 0,-22-22 16,21 22-16,-21 0 0,22 0 0,-22 0 15,21 21-15,-21 0 0,0 0 0,22 0 16,-22 21-16,-21 0 0,21 0 16,-21 0-16,0 1 0,0 20 0,0-21 15,0 21-15,0-20 0,0 20 0,-21-21 16,0 21-16,21-20 0,0 20 0,-21-21 15,21 0-15,-22 0 0,22 1 0,-21-22 16,21 21-16,0 0 0,0-42 47,0 0-31,0-1-16</inkml:trace>
  <inkml:trace contextRef="#ctx0" brushRef="#br0" timeOffset="8331.87">23537 11007 0,'0'0'0,"0"-21"15,-21 21 32,21 21-47,0 0 16,-21 0-16,21 0 0,0 22 0,0-1 15,0 0-15,-21 1 0,21-1 0,0 21 16,-21-20-16,21 20 0,0 1 0,-22-1 16,22 1-16,0-22 0,-21 22 15,21-1-15,-21 22 0,0-22 0,21 1 16,0-22-16,-21 22 0,21-22 0,-21 21 15,21-20-15,-22-1 0,22-21 0,0 0 16,0 22-16,0-22 0,0 0 16,0-42 15,0 0-31,0 0 0,0-1 0,0 1 16,0 0-16,22-21 0,-1 21 0,-21-22 15,21 1-15</inkml:trace>
  <inkml:trace contextRef="#ctx0" brushRef="#br0" timeOffset="8659.95">23389 11240 0,'0'-22'0,"0"44"0,0-65 0,0 22 0,0-21 15,0 21-15,21-1 0,0 1 0,1 21 16,-1-21-16,0 0 0,0 0 0,21 21 15,-20-21-15,-1 21 0,21 0 0,-21 0 16,0 0-16,22 0 0,-22 21 0,0 0 16,0 0-16,-21 0 0,0 0 15,0 22-15,0-22 0,0 21 0,0 1 16,0-22-16,-21 21 0,0 0 0,0-20 16,-22-1-16,22 0 0,0 21 0,-21-42 15,21 21-15,-1 1 0,1-1 0,0-21 16,21 21-16,-21-21 15,21-21 17,21 21-32,0-21 0,0-1 15,1 22-15</inkml:trace>
  <inkml:trace contextRef="#ctx0" brushRef="#br0" timeOffset="10308.37">24130 11113 0,'0'0'0,"0"-22"0,0 1 16,0 0-16,0 0 15,0 0-15,-21 21 16,0 0 0,-1 0-16,1 0 15,21 21-15,0 0 0,-21 0 0,0 22 16,0-22-16,21 0 0,0 21 15,-21-21-15,21 22 0,-22-22 0,22 21 16,-21-21-16,21 1 0,0-1 0,0 0 16,0 0-16,0 0 0,21 0 15,1-21-15,-1 0 0,0 0 16,0 0-16,0-21 16,-21 0-16,21 21 0,1-21 0,-1 0 15,0 0-15,-21-1 0,0-20 16,21 21-16,-21-21 0,21 20 0,-21-20 15,0 0-15,0 21 0,0-1 0,0-20 16,21 21-16,-21 0 0,0 0 16,0 42-1,0 0 1,0 0-16,0 0 0,0 0 0,0 22 16,-21-22-16,21 0 0,0 21 15,0-20-15,0-1 0,0 0 0,0 21 16,0-21-16,0 1 15,0-1-15,0 0 0,21-21 16,1 0-16,-1 0 16,0 0-16,0 0 0,0-21 15,0 21-15,1-21 0,-1-1 0,0 1 16,0 0-16,0 0 0,0 0 0,1 0 16,-1-1-16,0-20 0,-21 21 15,0 0-15,0 0 0,0-1 16,0 1-16,-21 21 15,0 0-15,21 21 16,0 1-16,0-1 16,0 0-1,0 0-15,0 0 0,21 0 0,0-21 16,-21 22-16,0-1 0,21 0 0,0-21 16,-21 21-16,21 0 0,-21 0 15,0 1-15,0-1 16,22-21-1,-22 21-15,21-21 16,0 0-16,0 0 0,0 0 16,0 0-16,1 0 0,-1 0 0,0 0 15,0 0-15,0 0 0,0-21 0,1 21 16,-1-21-16,0 21 0,0-22 0,0 1 16,0 0-16,-21 0 15,22-21-15,-22 20 0,0 1 16,0 0-16,0 0 0,0 0 0,0 0 15,0-1-15,-22 22 16,1 0-16,0 0 16,21 22-16,-21-1 0,0-21 0,21 21 15,0 0-15,-21 0 0,21 0 0,-22 1 16,22-1-16,0 0 0,0 0 0,0 0 16,0 0-16,0 1 0,0-1 15,22-21-15,-1 21 0,0-21 0,0 0 16,0 0-16,0 0 0,1 0 15,20 0-15,-21 0 0,21 0 0,-20 0 16,20-21-16,-21 21 0,21-21 0,-20-1 16,-1 22-16,0-21 0,0 0 0,-21 0 15,21 0-15,-21 0 0,21-1 0,-21-20 16,0 21-16,0 0 0,-21 42 47,21 0-47,-21 0 0,0 0 0,21 22 15,0-22-15,0 0 0,-21 0 0,21 0 16,-21 1-16,21-1 0,0 0 0,0 0 16,-22 0-16,22 0 15,22-21 1,-22-21 0,21 21-16,-21-21 0,0 0 15,21 0-15,0 21 0,0-21 0,-21-22 16,21 22-16,1 0 0,-1 0 0,-21 0 15,21-1-15,0 1 0,0 0 0,0 0 16,1 0-16,-1 21 0,0 0 0,0 0 16,0 21-16,-21 0 15,0 0-15,0 0 0,0 1 16,0-1-16,0 0 16,0 0-16,0 0 0,0 0 15,0 1-15,21-22 0,-21 21 16,22-21-16,-1 0 0,0 0 15,0 0-15,0 0 0,0 0 0,1 0 16,-1 0-16,0-21 0,0 21 16,0-22-16,0 22 0,1-21 0,-1 0 15,-21 0-15,21-21 0,0 20 0,-21-20 16,0 21-16,21-21 0,-21-1 0,21 1 16,1 0-16,-22-1 0,0 1 15,21 0-15,-21-1 0,21 1 0,-21 21 16,0 0-16,0-1 0,0 44 31,0-1-31,0 0 16,-21 21-16,0-21 0,-1 22 0,22-1 15,-21 0-15,21-20 0,-21 20 16,21 0-16,0 1 0,0-1 0,0 0 16,0-21-16,0 22 0,0-22 0,0 0 15,0 0-15,0 0 0,0 1 0,0-1 16,0 0-16,21-21 15,0 0-15,1 0 0,-1 0 16,0 0-16,0 0 0,-21-21 0,21 21 16,0-21-16,1-1 0,-1 1 15,0 0-15,0 0 0,-21 0 16,21 0-16,0-22 0,-21 22 0</inkml:trace>
  <inkml:trace contextRef="#ctx0" brushRef="#br0" timeOffset="10528.24">25866 11007 0,'-22'0'0,"44"0"0,-22 0 31,21 0-31,0 0 0,0 0 16,21 0-16,1 0 0,-22 0 0,21 0 16,1 0-16,-1-21 0,0 21 0,-21 0 15,22 0-15,-22-22 0,21 22 0,-21 0 16,1-21-16,-1 21 0,0-21 0,0 21 15,0 0-15,-21-21 0,0 0 32,-21 21-32,0 0 0</inkml:trace>
  <inkml:trace contextRef="#ctx0" brushRef="#br0" timeOffset="11420.34">15049 11726 0,'0'0'16,"-21"0"-16,0 0 0,0 0 16,42 0 15,0 0-16,0 0-15,22 0 0,-22 0 0,21 0 16,1 0-16,-1 0 0,0-21 0,22 21 16,-22-21-16,22 21 0,-1-21 0,-21 21 15,22-21-15,-22 0 0,22 21 16,-22 0-16,0-22 0,1 22 16,-1 0-16,-21 0 0,0 0 0,1 0 15,-22-21-15,21 21 0,-42 0 31,-1 0-31,1 0 16,0 0-16,0 0 0,0 0 16,0 0-16,-1 0 0,1 0 15,0 0-15,0 0 0,-21 0 16</inkml:trace>
  <inkml:trace contextRef="#ctx0" brushRef="#br0" timeOffset="11741.4">15176 11790 0,'0'0'15,"22"0"48,20 0-63,-21 0 0,21 0 0,1-21 15,-1 21-15,0-21 0,1 21 0,-1-22 16,22 22-16,-22 0 0,0-21 0,1 21 16,-1 0-16,0-21 0,1 21 0,-1 0 15,0 0-15,-21 0 0,1-21 16,-1 21-16,0 0 62,0 0-62</inkml:trace>
  <inkml:trace contextRef="#ctx0" brushRef="#br0" timeOffset="35912.14">14711 12764 0,'21'0'31,"-21"-22"-31,0 1 32,21 0-17,-21 0 1,0 0-16,0 0 16,21 21-16,-21-22 15,0 1-15,0 0 16,21 21-16,-21-21 0,0 0 15,0 0-15,0-1 16,0 1-16,0 0 16,0 0-1,22 21-15,-22 21 141,0 0-125,0 0-16,0 1 15,0-1 1,0 0-16,-22 0 15,22 0-15,0 0 16,0 1-16,-21-1 0,21 0 16,0 0-16,-21 0 0,21 0 0,0 1 15,-21-1-15,21 0 0,0 0 0,0 0 16,0 0-16,0 1 0,0-1 16,0 0-16,0 0 0,0 0 15,0 0-15,0 1 0,0-1 16,0 0-16,0 0 15,0 0-15,0 0 0,0 1 16,0-1-16,0 0 16,0 0-16,0 0 15,0 0 1,0 1 0,21-22-16,0 0 15,-21 21-15,21-21 16,1 0-1,-1 0-15,0 0 16,0 0 0,0 0-1,0 0-15,1 0 16,-1 0 0,-21-21-1,0-1 16,0 1-15,0 0 0,21 21-16,-21-21 0,21 21 15</inkml:trace>
  <inkml:trace contextRef="#ctx0" brushRef="#br0" timeOffset="36656.73">14584 12912 0,'-21'0'15,"-1"0"-15,1 0 32,21 21-32,-21-21 15,42 0 32,0 0-31,1 0-16,-1 0 0,0 0 15,0 0-15,0 0 0,0 0 16,1 0-16,20 0 16,-21 0-16,0 0 0,0-21 0,1 21 15,20 0-15,-21 0 0,0 0 0,0 0 16,1 0-16,-1 0 0</inkml:trace>
  <inkml:trace contextRef="#ctx0" brushRef="#br0" timeOffset="38180.33">15261 12891 0,'0'-22'62,"0"1"-30,-21 21 46,21-21 109</inkml:trace>
  <inkml:trace contextRef="#ctx0" brushRef="#br0" timeOffset="41280.62">15240 12933 0,'-21'0'16,"0"0"15,-1 0-15,22-21 15,22 21 16,-1 0-31,0 0-16,0 0 15,0 0-15,0 0 32,1 21-32,-22 0 0,21-21 15,-21 21-15,0 0 16,0 1-16,21-22 0,-21 21 15,0 0-15,0 0 0,0 0 16,0 0-16,0 1 0,0-1 16,0 0-16,0 0 15,0 0-15,0 0 16,0 1 0,0-44 46,21 1-46,-21 0-1,21 0-15,0 0 16,1 0-16,-1-1 0,0 1 16,0 0-16,-21 0 0,21 0 15,0 0-15,1-1 0,-1 1 0,0 0 16,0 0-16,-21 0 0,21 0 0,0-1 15,1 22-15,-1-21 0,0 0 0,0 0 16,0 21-16,-21-21 16,21 21-1,-21-21-15,0 42 63,0 0-48,-21-21-15,21 21 16,-21-21-16,0 21 0,0-21 0,21 21 16,-21-21-16,-1 22 0,1-1 0,0-21 15,0 21-15,21 0 0,-21-21 0,0 21 16,-1 0-16,1 1 0,21-1 0,-21 0 16,0 0-16,0-21 15,21 21-15,-21 0 0,21 1 0,-22-1 16,22 0-16,-21 0 0,21 0 15,-21-21-15,21 21 16,0 1 15,0-44 16,0 1-47,0 0 16,-21 0-1,21 0-15,-21 0 0,21-1 16,0 1-16,0 0 0,0 0 16,-21 0-16,-1 0 0,22-22 0,-21 22 15,21 0-15,-21 0 0,0 0 0,21-1 16,-21 22-16,21-21 0,0 0 0,-21 21 16,-1-21-16,22 42 62,0 0-62,0 0 16,0 1-1,22-1-15,-1-21 0,-21 21 0,21-21 16,0 21-16,-21 0 0,21-21 16,0 21-16,1 1 0,-1-1 15,0-21-15,-21 21 0,21-21 0,0 21 16,0-21-16,-21 21 0,22-21 0,-1 21 15,0 1-15,0-22 16,-21 21-16,21-21 0,-21 21 16,0 0-16,0 0 15,0 0-15,0 1 16,0-1 0,-21-21-1,21 21-15,-21-21 31,0 0-15,0 0 0,-1 0-1,22-21 1,0 0-16,0-1 16,0 1-16,0 0 15,22 0-15,-1-21 0,0 20 0,0 1 16,0-21-16,0 0 0,1 20 15,-1-20-15,0 21 0,0 0 16,0-22-16,0 22 0,1 0 0,-1 0 16,-21 0-16,21 0 0,0 21 15,-21-22 1,0 44 46,-21-22-62,0 0 16,21 21-16,-21-21 16,21 21-16</inkml:trace>
  <inkml:trace contextRef="#ctx0" brushRef="#br0" timeOffset="42744.37">15198 13864 0,'0'-21'15,"0"0"1,0 0-16,0 0 16,0-1-16,0 1 15,0 0-15,0 0 16,0 0-1,0 42 64,0 0-79,0 0 0,0 0 15,0 1-15,0-1 0,0 0 16,0 0-16,0 0 0,0 0 0,0 1 15,0-1-15,0 21 0,0-21 0,0 0 16,-22 1-16,22-1 0,0 0 0,0 0 16,0 0-16,0 0 0,-21 1 0,21-1 15,0 0-15,-21 0 0,21 0 16,0 0-16,0 1 0,0-1 16,0 0-16,0 0 0,0 0 15,0 0-15,0 1 16,0-1-1,21-21-15,0 0 0,-21 21 16,22-21-16,-1 0 0,0 0 16,0 0-16,0 0 15,0 0-15,1 0 0,-1 0 16,21 0-16,-21 0 0,0 0 0,22 0 16,-22 0-16,21 0 0,-21 0 0,22 0 15,-22 0-15,21 0 0,1 0 16,-22-21-16,21 21 0,0 0 0,-20 0 15,20-21-15,43-1 16,-43 22-16,-21 0 0,21 0 0,1-21 16,-1 21-16,-21 0 0,22 0 0,-22-21 15,0 21-15,21 0 0,-21 0 0,-21-21 16,22 21-16,-1 0 0,-21-21 16,0 0-1,0-1 1,-21 1-16,-1 21 15,1 0-15,0-21 16,0 21-16,0 0 0,0 0 0,-1 0 16,1 0-16,0 0 0,0 0 0,0 0 15,0-21-15,-1 21 0,1 0 16,0 0-16,0 0 0,0 0 16,42 0 30,0 0-30,0 0-16,0 0 0,1 0 16,-1 0-16,0 0 0,21 0 0,-21 0 15,1 0-15,-1 0 0,21 0 16,-21 0-16,0 0 0,1 0 0,-1 0 0,0 0 16,0 0-16,0 0 15,-21 21 16,-21-21-15,21 21-16,-21 0 0,0-21 0,0 22 16,-1-1-16,1 0 0,0 0 0,0 0 15,0 0-15,0 1 0,-1-1 0,1 21 16,0-21-16,0 0 0,0 1 16,0-1-16,-1 0 0,1 0 0,21 0 15,-21 0-15,21 1 0,0-1 16,0 0-16,-21-21 31,21 21-31,0-42 63,0 0-48,0 0-15,21 21 0,-21-22 16,21 22-16,-21-21 0,21 0 0,1 21 15,-1-21-15,0 0 0</inkml:trace>
  <inkml:trace contextRef="#ctx0" brushRef="#br0" timeOffset="43739.99">17018 13991 0,'0'-21'15,"0"0"1,0 42 46,0 0-62,0 0 16,0 1-16,-21-1 0,21 0 16,0 0-16,-21 0 0,21 0 15,0 1-15,0-1 0,-22 0 0,22 0 16,-21 21-16,21-20 0,0-1 0,0 0 16,0 0-16,0 0 0,0 0 0,0 1 15,0-1-15,0 0 16,0 0-16,0 0 15,0-42 32,0 0-31,0 0-16,0 0 0,0-1 16,0 1-16,0 0 0,0-21 0,0 21 15,0-1-15,0 1 0,0-21 0,0 21 16,0 0-16,0-1 0,0 1 15,0 0-15,0 0 0,0 0 0,0 0 16,0-1-16,0 1 16,0 0-16,0 42 47,0 0-32,0 1-15,0-1 16,0 0-16,0 0 0,0 0 0,0 0 15,0 1-15,0-1 0,0 0 0,0 21 16,0-21-16,0 1 0,0-1 0,0 0 16,0 0-16,0 0 0,0 0 0,0 1 15,0-1-15,0 0 16,0 0-16,0 0 16,0-42 30,0 0-46,0 0 16,0 0-16,0-22 0,0 22 0,0-21 16,0 21-16,0-22 0,0 22 0,0-21 15,0-1-15,0 22 0,0-21 16,0 21-16,0-22 0,0 22 0,0 0 16,0 0-16,0 0 0,0 0 15,0 42 16,0 0-31,0 0 0,0 0 0,0 0 16,0 1-16,0 20 0,0-21 16,0 0-16,0 0 0,0 22 0,0-22 15,0 0-15,0 0 0,0 0 0,0 1 16,0-1-16,0 0 0,0 0 16,-21-21 15,21-21-16</inkml:trace>
  <inkml:trace contextRef="#ctx0" brushRef="#br0" timeOffset="45164.65">15176 14774 0,'0'0'0,"-42"0"16,21-21 0,21 0 30,0 0-30,-21 21 0,21-21-16,0 0 0,0-1 15,0 1 1,0 0-16,0 0 0,0 0 16,0 0-16,0-1 15,21 1-15,0 0 0,0 21 16,-21-21-16,21 21 0,1-21 15,-1 21 1,0-21-16,-21 42 78,0 0-78,0 0 0,0 0 16,0 0-16,0 22 0,0-22 0,0 21 15,0 1-15,0-22 0,0 21 16,0 0-16,0 1 0,0-1 0,0 0 16,0 1-16,0-1 0,0 22 0,0-22 15,-21 0-15,21 1 0,0-1 0,0 0 16,0 1-16,0-1 0,0 0 0,0 1 16,0-22-16,0 21 0,0-21 15,0 0-15,0 22 0,0-22 0,0 0 16,0 0-16,0 0 15,0 1-15,0-1 16,21-21 62,0 0-78,0 0 0,0-21 16,1 21-16,-1 0 0,0 0 15,0-22-15,21 22 0,-20 0 0,20 0 16,0 0-16,1 0 0,-22-21 0,21 21 16,0 0-16,1 0 0,-1 0 15,-21 0-15,22 0 0,-22 0 0,21 0 16,-21 0-16,0 0 0,1 0 16,-22-21-16,0 0 15,-22 21 1,1-21-16,0 21 15,0 0-15,0 0 0,0 0 0,-1-21 16,1 21-16,0 0 0,0 0 16,42 0 15,0-22-31,0 22 0,1 0 16,20 0-16,-21 0 0,0 0 15,22 0-15,-22 0 0,0 0 0,21 0 16,-21 0-16,1 22 15,-1-1-15,-21 0 16,0 0-16,-21 0 0,-1 0 16,1 1-16,-21-1 0,21 0 0,0 0 15,-1 0-15,1 0 0,-21 1 0,21-1 16,21 0-16,-21 0 0,-1-21 16,22 21-16,-21 0 0,0 1 15,21-44 32,21 22-31,0-21-16,1 0 0,-1 0 0,0 0 15,0 0-15,0-1 0</inkml:trace>
  <inkml:trace contextRef="#ctx0" brushRef="#br0" timeOffset="45744.32">16997 15282 0,'0'0'0,"-21"-21"16,-1 21 0,1 21-1,21 1-15,-21-1 0,21 21 0,0-21 16,-21 0-16,0 22 0,21-1 0,-21-21 15,21 22-15,-22-1 0,1-21 0,0 21 16,21-20-16,-21 20 0,21-21 16,-21 0-16,21 0 0,0 1 0,-21-1 15,21 0-15,-22 0 0,22-42 32,0 0-17,22 21-15,-1-21 0,-21-22 16,21 22-16,0 0 0,0-21 15,0-1-15,1 22 0,-1-21 0,-21-1 16,42 1-16,-21 0 0,0-1 0,1 1 16,-1 0-16,0 21 0,0-1 0,-21 1 15,21 0-15,0 0 0,1 21 16,-1 0 0,-21 21-16,0 0 0,0 22 15,0-22-15,0 21 0,0-21 0,0 22 16,0-1-16,0-21 0,0 21 15,0 1-15,0-22 0,0 21 0,0-21 16,0 1-16,0-1 0,0 0 16,0 0-16,0 0 0,0 0 15,0 1-15,0-1 16,-21-21 0,-1 0-1,22-21-15,0-1 16,-21 1-16,0 21 15,0-21-15,21 0 0</inkml:trace>
  <inkml:trace contextRef="#ctx0" brushRef="#br0" timeOffset="45933.54">16764 15621 0,'0'0'0,"21"0"47,0 0-47,0 0 15,1 0-15,-1 0 0,0 0 0,0 0 16,0 0-16,0 0 0,1-21 0,-1 21 16,0 0-16,0 0 0,0-21 0,0 21 15,1 0-15,-1 0 16,0 0-16,0 0 0</inkml:trace>
  <inkml:trace contextRef="#ctx0" brushRef="#br0" timeOffset="46275.9">17526 15409 0,'0'22'47,"-21"-22"-47,21 21 0,-21 0 15,21 0-15,0 0 0,0 0 0,0 1 16,0-1-16,0 21 0,0-21 15,-22 0-15,22 22 0,0-22 16,0 21-16,0-21 0,-21 22 0,21-22 16,0 21-16,0-21 0,0 22 0,-21-22 15,0 21-15,21-21 0,-21 1 0,21 20 16,0-21-16,-21 0 0,-1 0 0,1 1 16,21-1-1,0-42 16,0-1-31,0 1 0,0 0 16,0 0-16,21-21 0,1 20 0,-22 1 16,21-21-16,0 0 0</inkml:trace>
  <inkml:trace contextRef="#ctx0" brushRef="#br0" timeOffset="46600.91">17526 15536 0,'0'0'0,"0"-63"15,0 42-15,0 0 0,0-1 16,0 1-16,21 21 0,0-21 16,0 21-16,1 0 0,-1-21 0,0 21 15,0 0-15,21 0 0,-20 0 0,-1 0 16,0 0-16,0 0 0,0 21 0,0 0 16,1-21-16,-22 21 0,0 1 15,0-1-15,0 0 0,0 0 16,0 0-16,0 0 0,-22 1 0,1-1 15,0 0-15,0-21 0,-21 21 0,20 0 16,1-21-16,0 21 0,-21-21 0,21 0 16,-1 22-16,1-22 15,21 21-15,-21-21 0,42 0 32,0 0-32,1 0 15,-1 0-15,0 0 0,0-21 0,0 21 16,0-22-16</inkml:trace>
  <inkml:trace contextRef="#ctx0" brushRef="#br0" timeOffset="46928.71">18034 15431 0,'0'0'16,"0"-22"-16,0 1 16,0 0-16,-21 21 15,0 0 1,21 21-16,0 0 15,0 1-15,0 20 0,-22-21 0,22 0 16,0 22-16,0-22 0,0 21 16,-21-21-16,21 22 0,0-22 15,0 21-15,0-21 0,0 22 0,0-1 16,0-21-16,0 21 0,-21 1 0,21-22 16,0 21-16,-21-21 0,21 22 0,0-22 15,0 0-15,-21 0 0,21 0 0,-21 1 16,21-1-16,0 0 15,0 0-15,0-42 32,0 0-32,0 0 15,0-22-15,21 22 0,0 0 0,0-21 16,-21 20-16</inkml:trace>
  <inkml:trace contextRef="#ctx0" brushRef="#br0" timeOffset="47279.51">18055 15558 0,'0'0'0,"0"-22"0,0-41 16,0 42-16,21 0 0,-21-1 15,21 22-15,1-21 0,-1 0 0,0 21 16,0-21-16,0 21 0,0 0 16,1 0-16,-1 0 0,0 0 15,0 21-15,-21 0 16,21 0-16,-21 1 0,0-1 0,0 21 15,0-21-15,0 0 0,0 1 16,-21 20-16,21-21 0,-21 0 0,0 0 16,-22 1-16,22-1 0,0 0 15,-21-21-15,21 21 0,-1-21 0,1 0 16,0 21-16,0-21 0,0 0 0,0 0 16,42 0 30,0-21-30,0 21-16,-21-21 0,21 0 16,0 21-16,1-21 0</inkml:trace>
  <inkml:trace contextRef="#ctx0" brushRef="#br0" timeOffset="47624.31">18690 14838 0,'0'0'0,"21"-21"0,-21 0 16,21 21-1,-21 21 17,0 0-32,0 0 0,0 0 15,0 22-15,-21-1 0,0 0 0,21 22 16,-21-22-16,0 22 0,0-22 0,21 21 15,-22-20-15,1 20 0,0-20 0,21-1 16,-21 0-16,0-21 0,0 22 16,21-22-16,0 0 0,0 0 0,-22 0 15,22 1-15,-21-22 16,42 0 0,1 0-16,-1-22 15,0 1-15,0 21 16,0-21-16,0 0 0,1 21 0,-1-21 15,-21 0-15,21 21 0,0-22 16</inkml:trace>
  <inkml:trace contextRef="#ctx0" brushRef="#br0" timeOffset="47988.62">18732 15515 0,'22'0'47,"-1"0"-47,0 0 0,0 0 0,0 0 15,0 0-15,1 0 0,-1 0 16,0 0-16,0-21 0,0 21 16,0-21-16,1 21 0,-1-21 0,-21 0 15,21-1-15,-21 1 16,-21 21 0,0 0-16,-1 0 0,1 0 15,0 0-15,0 0 0,0 21 16,0 1-16,-1-1 0,1 0 0,0 0 15,0 0-15,0 0 0,21 1 0,0-1 16,0 0-16,0 0 0,0 0 0,0 0 16,0 1-16,0-1 0,21-21 15,0 21-15,0-21 0,0 0 16,1 0-16,-1 0 0,0 0 0,21 0 16,-21 0-16,1 0 0,-1 0 15,0 0-15,21 0 0,-21 0 0,1-21 16,-1 21-16,0-21 0,21-1 0,1 1 15</inkml:trace>
  <inkml:trace contextRef="#ctx0" brushRef="#br0" timeOffset="49216.29">15536 15833 0,'0'0'0,"0"-21"16,0-1 0,0 1-1,0 42 32,0 1-47,0-1 0,0 0 0,0 0 16,0 0-16,0 22 0,-21-1 0,21-21 15,0 21-15,-21 1 0,0-1 16,0 0-16,-1 1 0,22-1 16,-21 22-16,0-22 0,0 0 0,21 1 15,0-1-15,-21 0 0,0 1 0,21-1 16,0 0-16,0 1 0,0-1 0,0 0 16,0 1-16,0-22 0,0 21 15,0-21-15,0 0 0,0 22 0,21-22 16,0 0-16,0 0 0,0 0 15,0-21-15,1 22 0,-1-22 16,21 0-16,-21 0 0,22 21 0,-22-21 16,21 0-16,-21 0 0,22 0 15,-1 0-15,0 0 0,1 0 0,-1 0 16,21 0-16,-20 0 0,-1 0 0,22 0 16,-22 0-16,21 0 0,-20 0 15,-1 0-15,0 0 0,1 0 0,-1 0 16,-21 0-16,22 0 0,-22 0 0,0 0 15,-21-21 1,0-1-16,-21 1 16,0 0-16,-1 21 15,22-21-15,-21 21 0,0-21 16,0 21-16,0 0 0,0 0 0,-1-21 16,1 21-16,0 0 0,0 0 15,42 0 32,0 0-47,0 0 0,1 0 0,20 0 16,-21 0-16,0 0 0,0 0 15,22 0-15,-22 0 0,0 0 0,0 0 16,-21 21-16,21-21 0,-21 21 16,0 0-16,0 0 15,0 0-15,0 1 16,-21-22-16,0 21 0,0 0 0,0 0 15,0 0-15,-1 0 0,1 1 0,0-1 0,21 0 16,-21 0-16,0-21 0,0 21 16,-1 0-16,22 1 0,-21-1 15,0-21-15,21 21 16,0-42 15,21 21-31,0-21 0,1-1 0</inkml:trace>
  <inkml:trace contextRef="#ctx0" brushRef="#br0" timeOffset="50049.48">17018 16679 0,'0'-21'15,"0"0"1,21 21-16,0 0 0,-21-21 16,21 21-16,1-21 0,-1 21 0,-21-21 15,21 21-15,0-22 0,21 22 0,-20 0 16,-1 0-16,0-21 0,0 21 15,0 0-15,0 0 0,1 0 16,-1 0-16,0 0 0,0 21 16,0-21-16,-21 22 0,21-1 0,-21 0 15,0 21-15,0-21 0,0 22 0,0-1 16,0 0-16,0-20 0,0 20 16,0 0-16,-21 1 0,0-22 0,0 21 15,0-21-15,0 22 0,-1-22 0,-20 0 16,21 0-16,-21 0 0,20 0 0,-20 1 15,21-1-15,-21-21 0,20 0 16,1 21-16,-21-21 0,21 0 16,0 0-16,-1 0 0,1-21 0,21 0 15,-21-1-15,21 1 16,0 0-16,0 0 0,0 0 16,0 0-16,0-22 0,0 22 0,21 0 15,-21 0-15,21 0 0,1-1 16,-1 22-16,0 0 0,0-21 0,0 21 15,0 0-15,22 0 0,-22 0 0,0 0 16,0 21-16,0 1 0,1-22 16,-1 21-16,0 0 0,-21 0 0,21 0 15,0-21-15,-21 21 0,21 1 0,1-1 16,-22 0-16,21-21 0,-21 21 0,21-21 16,-21 21-1,21-21-15,0 0 16,0 0-16,1 0 15,-1 0-15,0 0 16,0 0-16,-21-21 0,21 21 16,0-21-16,1 21 0,-1-21 0,0 0 15,0-1-15,21 22 0,-20-21 0,-1 0 16</inkml:trace>
  <inkml:trace contextRef="#ctx0" brushRef="#br0" timeOffset="50908.04">18034 16722 0,'0'0'0,"0"-21"0,0-1 0,0 1 16,0 0-16,0 0 0,-21 21 47,21 21-47,-21 0 0,-1 0 16,22 1-16,-21-1 0,21 0 0,-21 21 15,21-21-15,0 1 0,-21 20 0,21-21 16,-21 0-16,21 0 0,0 22 15,0-22-15,0 0 0,0 0 0,0 0 16,0 1-16,21-22 16,0 21-16,0-21 15,0 0-15,1 0 0,-1 0 16,0 0-16,0-21 0,0 21 16,0-22-16,1 1 0,-22 0 0,0 0 15,21 0-15,-21 0 0,0-1 0,0 1 16,0 0-16,0 0 0,0 0 0,0-22 15,0 22-15,-21 21 0,-1-21 16,1 0-16,0 21 0,0-21 16,0 21-1,42 0 17,0-21-32,0 21 15,22 0-15,-22 0 0,0 0 0,21 0 16,-21 0-16,22 0 0,-22-22 0,21 22 15,-21 0-15,1 0 0,-1 0 16,21 0-16,-21 0 0,0 0 0,1 0 16,-22 22-16,0-1 15,0 0-15,0 0 0,0 0 16,-22 0-16,22 1 16,-21-1-16,21 0 0,-21 0 0,0 0 15,21 0-15,0 1 0,-21-1 16,21 0-16,0 0 0,0 0 15,0 0-15,0 1 0,21-1 16,0-21-16,0 0 16,0 21-16,1-21 0,-1 0 0,0 0 15,0 0-15,0 0 0,0 0 0,1 0 16,-1 0-16,21-21 0,-21 21 0,0-21 16,1-1-16,-1 1 0,0 0 15,0 0-15,-21 0 0,0-22 0,0 1 16,0 21-16,0-21 0,0 20 0,0-20 15,0 21-15,0 0 0,0 0 0,-21-1 16,0 22-16,0 0 0,-1-21 16,1 21-16,0 0 15,0 0-15,0 0 0,0 21 16,-1-21-16,22 22 0,-21-22 0,0 0 16,21 21-16,-21-21 0,21 21 0,-21 0 15,21 0 1,-21-21-1,21 21-15,-22-21 32</inkml:trace>
  <inkml:trace contextRef="#ctx0" brushRef="#br1" timeOffset="59572.61">17060 15875 0,'0'0'0,"-21"0"0,0 0 0,21-21 16,-21 21-16,0 0 0,-1 0 0,1 0 15,0 0-15,0 0 16,0 0-16,0 0 15,-1 0-15,1 0 0,0 0 16,0 0-16,0 0 0,0 0 0,-1 0 16,1 0-16,0 0 0,0 0 0,0 0 15,0 0-15,-1 0 0,1 0 16,0 0-16,0 0 0,0 0 16,42 0 46,0 0-62,0 0 16,0 0-16,1 0 15,-1 0-15,21 0 16,-21 0-16,0 0 0,1 0 16,-1 0-16,0 0 0,0 0 0,0 0 15,22 0-15,-22 0 0,21 0 0,0 0 16,-20 0-16,20 0 0,0 0 0,22 0 15,-22 0-15,22 0 0,-22 0 16,21 0-16,1 0 0,21 0 0,-22 0 16,1 0-16,-1 0 0,1 0 15,-1 0-15,1 0 0,-1 0 0,1 0 16,-1 0-16,1 0 0,-1 0 16,1 0-16,-1 0 0,1 0 0,-22 0 15,21 0-15,1 0 0,-22 0 0,1 0 16,20 0-16,-21 0 0,1 0 15,-1 0-15,0 0 0,1 0 0,-1 0 16,0 0-16,1 0 0,-1 0 0,0 0 16,1 0-16,-1 0 0,0 0 0,1 0 15,-22 0-15,21 0 0,-21 0 16,1 0-16,-1 0 0,0 0 16,0 0-1,0 0 1,-42 0 62,0 0-78,0 0 0,0 0 16,-1 0-16,1 0 0</inkml:trace>
  <inkml:trace contextRef="#ctx0" brushRef="#br1" timeOffset="60856.01">16933 15939 0,'0'0'0,"-21"0"0,0 21 16,0-21-16,0 0 0,21 21 15,-22-21-15,1 0 16,0 21-16,0-21 0,0 0 16,0 0-1,-1 21-15,1-21 16,0 0 0,21 21-1,-21-21-15,42 0 47,0 0-31,0 0-16,1 0 0,-1 0 0,0 0 15,0 0-15,0 0 0,0 0 16,22 0-16,-22 0 0,0 0 0,21 0 16,1 0-16,-22 0 0,21 0 0,1 0 15,-1 0-15,21 0 0,-20 0 16,-1 0-16,0 0 0,1 0 15,20 0-15,-20 0 0,-1 0 0,0 0 16,1 0-16,-1 0 0,0 0 16,1 0-16,-1 0 0,-21 0 0,21 0 15,1 0-15,-1 0 0,0 0 0,1 0 16,-22 0-16,21 0 0,1 0 0,-1 0 16,0 0-16,22 0 0,-22 0 15,0 0-15,-20 0 0,20 0 0,0 0 16,1-21-16,-1 21 0,0 0 0,1 0 15,-22 0-15,21 0 0,0 0 16,-20 0-16,20 0 0,-21 0 0,0 0 16,22 0-16,-22-21 0,0 21 15,0 0-15,0 0 0,0 0 0,1 0 16,-1 0-16,0 0 0,0 0 16,0 0-16,0 0 15,1 0-15,-1 0 16,0 0-1,0 0-15,0 0 0,0 0 16,1 0 0,-1 0 15,0 0 0,0 0 16,0 0 16,-42 0 187,0 0-250,0 0 0,0 0 15,-1 0-15,1 0 0,0 0 16,0 0-16,-21 0 0,20 0 0</inkml:trace>
  <inkml:trace contextRef="#ctx0" brushRef="#br1" timeOffset="67728.17">19748 7408 0,'0'-21'0,"0"0"16,0 0-1,0 0 1,0 0 0,0 42 46,0 0-62,0 0 0,0 0 16,22 0-16,-1 1 0,-21-1 0,21 0 15,-21 21-15,21-21 0,0 1 0,0 20 16,-21-21-16,22 0 0,-1 22 0,0-22 16,0 0-16,-21 0 0,21 21 15,0-20-15,1-1 0,-1 0 0,-21 0 16,21 0-16,-21 0 0,21 1 15,-21-1-15,21-21 0,0 21 16,-21-42 47,0 0-63,0-1 15,-21 22-15,21-21 0,0 0 0,0 0 16</inkml:trace>
  <inkml:trace contextRef="#ctx0" brushRef="#br1" timeOffset="68080.55">20278 7451 0,'0'-21'15,"0"42"-15,0-64 0,0 22 16,-22 0-1,1 21 1,0 0-16,21 21 0,-21-21 16,0 21-16,0 1 0,-1-1 15,1 21-15,0-21 0,0 22 0,0-22 16,0 21-16,-1 0 0,-20-20 0,21 20 16,-21 0-16,-1 1 0,22-22 15,-21 21-15,21 0 0,-1-20 0,-20 20 16,21-21-16,0 0 0,0 0 0,21 1 15,-22-1-15,22 0 16,22-42 31,-1 21-47,-21-21 0,21 21 16,0-22-16,0 1 0,0 0 0,22 21 15</inkml:trace>
  <inkml:trace contextRef="#ctx0" brushRef="#br1" timeOffset="68456.33">20595 7599 0,'0'21'47,"0"0"-47,0 0 16,-21 1-16,21-1 0,0 21 15,0-21-15,0 22 0,0-22 16,-21 21-16,21 0 0,-21 1 0,21-1 16,0 0-16,0 1 0,-22 20 0,22-20 15,-21-1-15,0 21 0,21-20 0,-21-1 16,21 0-16,0-20 0,0 20 0,0 0 15,-21-21-15,21 1 0,0 20 0,0-21 16,0 0-16,0 0 0,0 1 16,0-1-16,-21-21 15,21-21 17,0-1-32,0 1 0,0 0 15</inkml:trace>
  <inkml:trace contextRef="#ctx0" brushRef="#br1" timeOffset="68824.06">20553 7874 0,'-21'-63'15,"21"41"-15,0 1 0,0 0 0,0 0 16,0 0-16,21 0 0,-21-1 15,21 22-15,0-21 0,0 0 16,0 21-16,22-21 0,-22 21 0,0 0 16,0 0-16,22 0 0,-22 0 0,0 0 15,0 0-15,0 0 0,0 0 0,1 21 16,-1-21-16,-21 21 0,0 0 0,0 1 16,0-1-16,0 0 0,0 0 0,0 0 15,-21 0-15,-1 1 0,1-1 16,-21 0-16,21 0 0,0 0 0,-1 0 15,-20 1-15,21-1 0,0 0 0,-22-21 16,22 21-16,0-21 0,0 0 0,21 21 16,-21-21-16,0 0 15,21-21 1,21 0 0,0 21-16,0-21 0,0 0 0</inkml:trace>
  <inkml:trace contextRef="#ctx0" brushRef="#br1" timeOffset="69359.78">21421 7535 0,'0'0'0,"0"-21"0,-22 21 16,22-21-16,-21 21 15,0 0-15,0 0 0,0 0 16,0 21-16,-1 0 0,1-21 0,0 22 16,0 20-16,21-21 0,-21 0 0,0 22 15,-1-22-15,1 0 0,21 21 0,0-21 16,-21 1-16,21-1 0,0 21 0,0-21 16,0 0-16,0 1 15,21-22 1,0 0-16,1 0 0,-1 0 15,0 0-15,0 0 0,0-22 0,0 22 16,1-21-16,-1 0 0,0 0 0,0 0 16,0 0-16,0-1 0,1 1 0,-1 0 15,-21-21-15,0 21 0,21-1 16,-21-20-16,21 21 0,-21 0 0,0 0 16,0-1-16,0 1 0,0 42 31,0 1-31,0-1 15,0 0-15,0 0 0,0 0 16,0 22-16,0-22 0,-21 0 0,21 0 16,0 0-16,0 0 0,0 1 15,0-1-15,0 0 0,0 0 0,0 0 16,21-21-16,0 0 16,0 0-16,1 0 0,-1 0 15,0 0-15,0 0 0,0-21 16,0 0-16,1 21 0,-1-21 15</inkml:trace>
  <inkml:trace contextRef="#ctx0" brushRef="#br1" timeOffset="69656.61">22013 7112 0,'0'0'0,"0"-21"0,0 42 31,0 0-31,0 0 16,0 1-16,-21 20 0,21 0 0,0-21 16,-21 22-16,21-1 0,0 0 0,0 1 15,0-1-15,-21 0 0,21 1 0,-21-1 16,21-21-16,0 22 0,0-22 0,0 21 16,0-21-16,0 0 0,0 1 15,0-1-15,0 0 0,0 0 16,0-42 15,0 0-15,0 0-16,21-1 0,0 1 0,-21 0 15</inkml:trace>
  <inkml:trace contextRef="#ctx0" brushRef="#br1" timeOffset="70175.82">22310 7070 0,'0'21'31,"0"0"-31,0 21 16,0-20-16,0 20 0,0 0 0,-22 1 16,22-1-16,0 0 0,0 1 0,-21-22 15,0 21-15,21 0 0,-21 1 0,21-22 16,0 21-16,0-21 0,-21 1 0,21-1 15,0 0-15,0 0 0,-21 0 16,21 0-16,0-42 47,0 0-47,0 0 16,0 0-16,0 0 0,21-1 0,-21 1 15,21-21-15,0 21 0,0 0 16,0-1-16,1-20 0,-1 21 0,0 0 15,21 0-15,-21-1 0,1 22 0,20-21 16,-21 21-16,0 0 0,22 0 0,-22 0 16,0 0-16,0 0 0,0 21 0,-21 1 15,0-1-15,21 21 0,-21-21 16,0 0-16,0 22 0,0-22 0,0 21 16,0-21-16,0 1 0,0-1 0,0 0 15,0 0-15,-21 0 0,21 0 0,0 1 16,0-1-16,-21-21 0,21 21 15,-21-21-15,0 0 32,0-21-17,-1 0-15,22-1 0,0 1 16,-21 0-16</inkml:trace>
  <inkml:trace contextRef="#ctx0" brushRef="#br1" timeOffset="70391.7">21929 7430 0,'0'0'0,"-22"0"0,44-22 31,-1 22-31,0-21 0,0 21 16,0 0-16,0 0 0,1-21 0,20 21 15,-21 0-15,0 0 0,0 0 16,1 0-16,-1 0 0,0-21 0,0 21 15,-21-21 17</inkml:trace>
  <inkml:trace contextRef="#ctx0" brushRef="#br1" timeOffset="71217.25">23685 7366 0,'0'21'15,"0"0"1,22-21-1,-1 0 1,0 0-16,0 0 16,0 0-16,0-21 0,1 21 0,-1-21 15,0 21-15,0-21 0,0 0 16,0 21-16,1-21 0,-1-1 0,0 1 16,0 0-16,-21 0 0,0 0 15,0 0-15,0-1 0,0 1 16,0 0-16,-21 0 0,0 21 0,0-21 15,-1 21-15,1 0 0,0 0 0,-21 0 16,21 0-16,-22 0 0,22 0 0,-21 21 16,21 0-16,-22 0 0,22 0 0,0 22 15,0-22-15,0 21 0,21 1 16,0-1-16,0-21 0,0 21 16,0 1-16,0-22 0,0 0 0,21 21 0,0-20 15,0-1-15,0-21 0,0 21 16,22 0-16,-22-21 0,21 0 15,-21 0-15,22 0 0,-22 0 0,0 0 16,21 0-16,-20 0 0,-1 0 16,-21-21-16,0 0 15,-21 0 1,-1 21-16,-20 0 0,21 0 16,0 0-16,-22 0 0,22 21 0,-21-21 15,0 21-15,20 0 0,1 0 0,-21 0 16,21 1-16,0-1 0,21 0 0,0 0 15,-22 0-15,22 0 0,0 1 0,0-1 16,0 0-16,22 0 16,-1 0-16,0-21 0,0 0 15,0 21-15,0-21 0,1 0 0,20 0 16,-21 0-16,0 0 0,0 0 0,22 0 16,-22 0-16,0 0 0,0-21 0,0 0 15,22 21-15,-22-21 0</inkml:trace>
  <inkml:trace contextRef="#ctx0" brushRef="#br1" timeOffset="71459.87">24405 7451 0,'0'0'0,"21"21"31,-21 0-15,0 0-16,21 0 0,1 1 15,-1-1-15,-21 0 0,21 0 0,0 0 16,0 0-16,0 1 0,1-1 0,-22 0 16,21 0-16,0-21 0,-21 21 0,21-21 15,-21 21-15,21-21 32,-21-21-17</inkml:trace>
  <inkml:trace contextRef="#ctx0" brushRef="#br1" timeOffset="71707.75">24807 7387 0,'-21'0'32,"0"21"-32,21 1 0,-21-1 0,0 0 15,-1 0-15,1 0 0,-21 0 16,21 22-16,0-22 0,-1 0 15,1 0-15,0 22 0,0-22 0,0 0 0,0 0 16,-1 0-16,1 0 0,0 1 16,0-1-16,0 0 0,21 0 0,0 0 15,0 0-15,21-21 32,0-21-32,0 0 15,0 21-15</inkml:trace>
  <inkml:trace contextRef="#ctx0" brushRef="#br1" timeOffset="72052.56">25125 7387 0,'-21'0'15,"-1"21"-15,22 1 0,0-1 16,-21 0-16,0 0 0,21 0 15,-21 22-15,21-22 0,0 21 0,-21-21 16,21 22-16,-21-1 0,21 0 0,0 1 16,0-1-16,-22-21 0,22 43 0,0-22 15,0 0-15,0 1 0,0-22 0,0 21 16,0 0-16,-21 1 0,21-1 16,0-21-16,0 22 0,-21-22 15,21 0-15,0 0 0,0 0 0,0 0 16,0 1-16,0-1 0,-21-21 0,21 21 15,0-42 17,0 0-32,0-1 0,0-20 15,0 21-15,0 0 16,21 0-16</inkml:trace>
  <inkml:trace contextRef="#ctx0" brushRef="#br1" timeOffset="72376.67">24998 7599 0,'0'0'0,"0"-21"0,0 0 0,0-22 16,-21 22-16,21 0 0,0 0 0,0 0 15,0-1-15,0 1 0,21 0 0,21 0 16,-21 21-16,0-21 0,1 0 16,20 21-16,-21 0 0,21 0 0,-20 0 15,-1 0-15,21 0 0,-21 21 0,0 0 16,1 0-16,-22 0 0,0 22 0,0-22 15,0 21-15,0-21 0,0 0 16,-22 22-16,22-22 0,-21 0 0,-21 0 16,21 0-16,0 1 0,-1-1 15,1-21-15,-21 21 0,21-21 0,0 0 16,-1 21-16,1-21 0,0 0 0,42-21 47,0 21-32,1 0-15,-1-21 0,0 0 0,0 21 16</inkml:trace>
  <inkml:trace contextRef="#ctx0" brushRef="#br1" timeOffset="72776.44">25379 7514 0,'0'0'0,"0"-42"15,21 21 1,-21 0-16,21-1 15,0 1-15,0 21 0,1 0 16,-1 0-16,0 21 16,0 1-16,0-1 15,-21 21-15,0-21 0,0 0 16,0 1-16,0 20 0,21-21 0,-21 0 16,0 0-16,0 1 0,0-1 0,0 0 15,0 0-15,0 0 0,0 0 16,-21-21-16,21-21 31,0 0-15,0 0-16,0 0 0,0 0 15,0-1-15,0 1 0,21-21 16,1 21-16,-1-22 0,-21 22 0,21-21 16,0 21-16,0 0 0,-21-1 0,21 1 15,1 0-15,-22 0 0,21 21 16,0 0-16,0 0 31,-21 21-15,0 0-16,21-21 0</inkml:trace>
  <inkml:trace contextRef="#ctx0" brushRef="#br1" timeOffset="73132.92">25887 7578 0,'21'0'16,"0"0"-16,0 0 16,0 0-16,1 0 0,-22-21 15,21-1-15,0 22 0,-21-21 16,21 0-16,0 21 0,-21-21 0,0 0 16,21 21-16,-21-21 0,0-1 15,0 1-15,0 0 0,-21 21 31,0 0-31,21 21 0,-21 0 16,0-21-16,0 22 0,-1-1 0,22 0 16,-21 21-16,0-21 0,21 1 0,-21-1 15,21 0-15,0 0 0,0 0 0,0 0 16,0 1-16,0-1 0,0 0 16,0 0-1,21-21 1,0 0-16,0 0 15,22-21-15,-22 21 0,0-21 0,21 0 16,1 21-16,-22-22 0</inkml:trace>
  <inkml:trace contextRef="#ctx0" brushRef="#br1" timeOffset="73556.53">26501 7451 0,'0'0'15,"0"-21"-15,0-1 0,0 1 16,-22 21-16,1 0 15,0 0 1,0 0-16,0 0 0,0 21 16,-1 1-16,1-1 0,21 0 15,-21-21-15,21 21 0,-21 0 0,21 0 16,0 1-16,-21-1 0,21 0 16,0 0-16,0 0 15,21-21-15,0 21 16,0-21-16,0 0 0,1 0 15,-1 0-15,0 22 0,0-22 16,0 0-16,-21 21 16,0 0-16,0 0 15,0 0 1,-21-21-16,0 0 0,21 21 0,-21-21 16,0 22-16,-1-22 0,-20 0 15,21 0-15,0 21 0,0-21 0,-1 0 16,1 0-16,0 0 0,0 0 15,0 0-15,42 0 47,0-21-47,0-1 0,0 22 0,1-21 16,-1 21-16,0-21 0</inkml:trace>
  <inkml:trace contextRef="#ctx0" brushRef="#br1" timeOffset="74000.31">26712 7493 0,'0'0'0,"0"-21"0,0 0 16,0 0 0,-21 21 15,0 21-31,0 0 15,0 0-15,-1-21 0,1 21 0,21 0 16,0 1-16,-21-1 0,21 0 16,0 0-16,0 0 0,0 0 15,0 1 1,21-22-16,0 21 0,1-21 16,-1 0-16,-21 21 15,21-21-15,0 21 16,-21 0-1,-21-21 1,0 21-16,0-21 0,-1 0 16,1 0-16,0 22 0,0-22 15,0 0-15,0 0 16,-1 0-16,22 21 0,-21-21 16,21-21 30,21 21-46</inkml:trace>
  <inkml:trace contextRef="#ctx0" brushRef="#br1" timeOffset="74296.64">26776 7578 0,'0'21'16,"0"0"-1,0 0-15,0 0 16,-21 1-16,21-1 0,0 0 16,-22 0-16,1 0 15,21 0-15,0 1 0,-21-22 16,21 21-16,0-42 62,0-1-62,0 1 16</inkml:trace>
  <inkml:trace contextRef="#ctx0" brushRef="#br1" timeOffset="74485.77">26903 7535 0,'0'-21'16,"-21"21"-16,21-21 15,-22 21-15,22 21 78</inkml:trace>
  <inkml:trace contextRef="#ctx0" brushRef="#br1" timeOffset="75168.42">27072 7620 0,'0'21'16,"0"0"-1,0 1 1,-21-22-16,21 21 0,0 0 16,0 0-16,0 0 15,0 0 1,21-21-16,0 0 16,-21 22-16,21-22 15,-21-22 1,22 22-16,-22-21 0,0 0 15,0 0-15,0 0 16,0 0-16,0-1 0,0 1 16,0 0-16,0 0 0,21 21 15,-21-21-15,21 0 0,0-1 16,0 22-16,0 0 16,1 0-16,-1 0 15,-21 22-15,21-22 0,-21 21 16,21 0-16,-21 0 0,21-21 0,-21 21 15,0 0-15,0 1 0,0-1 0,0 0 16,0 0-16,0 0 16,0 0-1,-21-21 17,21-21-17,0 0 1,0 0-16,0 0 0,21 0 15,0-1-15,1 1 0,-22 0 16,21 0-16,0 0 0,0 0 16,0 21-16,0-22 0,1 22 15,-1 0-15,-21 22 16,0-1-16,21-21 0,-21 21 0,0 0 16,0 0-16,0 0 0,0 1 0,0-1 15,0 0-15,0 0 0,-21 0 16,21 0-16,-21-21 0,21 22 15,0-1 1,-22-21 0,1 0-1</inkml:trace>
  <inkml:trace contextRef="#ctx0" brushRef="#br1" timeOffset="98996.34">21167 8382 0,'0'21'79</inkml:trace>
  <inkml:trace contextRef="#ctx0" brushRef="#br1" timeOffset="99876.28">21167 8446 0,'0'0'0,"0"21"16,0-42 109,0-1-110,0 1 1,0 0 15,0 0-15,0 0 31,0 42 93,0 0-140,0 0 16,0 0-16,-22-21 15,22 22-15,-21-1 0,21 0 0,-21 0 16,21 0-16,0 0 0,-21 22 16,0-22-16,0 0 0,21 0 0,-22 22 15,22-22-15,0 0 0,-21 0 0,0 21 16,21-20-16,-21-1 0,0 0 0,21 0 16,0 0-16,0 0 0,-21-21 0,21 22 15,-22-1-15,22 0 0,-21-21 16,21 21-16,0 0 0,-21-21 15,21 21-15,-21-21 0,21 22 16,0-44 62,0 1-78,21 0 16,0 0-16,-21 0 15,21 21-15,-21-21 0,22-1 16</inkml:trace>
  <inkml:trace contextRef="#ctx0" brushRef="#br1" timeOffset="100532.9">21378 8340 0,'0'0'0,"0"-21"16,0-1 15,0 44 16,0-1-32,0 0 1,-21 0-16,21 0 16,-21 0-16,0 1 0,21-1 15,0 0-15,0 0 0,-21 0 0,21 0 16,-22 1-16,22-1 0,0 0 0,-21 21 16,0-21-16,0 1 0,21 20 15,0-21-15,-21 0 0,0 22 0,-1-22 16,22 0-16,-21 0 0,21 21 0,0-20 15,-21-1-15,0 0 0,21 0 0,0 0 16,-21 0-16,21 1 0,-21-1 16,21 0-16,-22-21 15,22 21-15,0 0 16,-21-21 0,21-21 46,0 0-46,0 0-16,21 0 0,1 21 15</inkml:trace>
  <inkml:trace contextRef="#ctx0" brushRef="#br1" timeOffset="101144.86">21569 8509 0,'0'21'31,"0"0"-31,0 1 15,0-1-15,-21 0 0,21 0 16,-22 21-16,1-20 0,21 20 0,0-21 16,-21 21-16,0 1 0,21-22 0,-21 21 15,21-21-15,0 22 0,0-22 0,-21 0 16,21 0-16,0 0 0,0 1 16,0-1-16,21-21 15,0 0-15,0 0 16,0 0-16,0 0 15,1 0-15,-1-21 0,-21-1 16,21 1-16,-21 0 0,21 21 16,-21-21-16</inkml:trace>
  <inkml:trace contextRef="#ctx0" brushRef="#br1" timeOffset="101316.18">21399 8890 0,'0'0'15,"22"0"17,-1 0-32,0 0 0,0 0 15,0 0-15,0 0 0,1-21 0,-1 21 16,0 0-16,0 0 0,0-21 0,0 21 16,1 0-16</inkml:trace>
  <inkml:trace contextRef="#ctx0" brushRef="#br1" timeOffset="101948.66">22013 8869 0,'0'-21'16,"0"0"-1,0-1-15,0 1 16,0 0 0,0 0-16,0 0 15,-21 21 1,0 0-16,0 0 0,0 0 16,-1 21-16,1 0 0,0 0 15,21 0-15,0 1 0,-21-1 16,21 0-16,-21 0 0,21 0 15,0 0-15,-21 1 0,21-1 0,0 0 16,0 0-16,0 0 0,0 0 16,21 1-16,0-22 15,0 0-15,0 0 16,0 0-16,1-22 0,-1 1 16,-21 0-16,21 0 0,0 0 0,-21 0 15,21-1-15,-21-20 0,21 21 0,-21-21 16,0-1-16,22 22 0,-22-21 0,21-1 15,-21 1-15,0 0 0,0-1 16,0 22-16,21-21 0,-21 0 0,0-1 16,0 22-16,21 0 0,-21 0 15,0 0-15,0-1 0,0 44 32,0-1-32,0 0 0,0 21 15,0-21-15,0 22 0,0-1 0,0 0 16,0 1-16,0-1 0,0 0 0,0 1 15,0-1-15,0 0 0,0 1 0,0-22 16,0 21-16,0-21 0,0 1 16,0-1-16,0 0 0,0 0 0,0 0 15,21-21-15,0 0 16,1 0-16,-1-21 16,0 0-16,0 21 0</inkml:trace>
  <inkml:trace contextRef="#ctx0" brushRef="#br1" timeOffset="102528.64">22691 8276 0,'-22'0'0,"1"0"0,42 0 46,1 0-46,-1 0 0,0 0 16,21 0-16,-21 0 0,22 0 16,-22-21-16,0 21 0,0 0 0,0 0 15,1 0-15,-1 0 0,0 0 0,-42 0 47,0 0-47,-22 0 0,22 0 16,0 0-16,0 0 0,-22 0 0,22 0 15,0 0-15,0 0 0,0 0 0,0 0 16,-1 0-16,1 0 0,0 21 16,0-21-1,21 21-15,0 1 0,0-1 16,0 0-16,0 0 0,0 0 16,0 0-16,0 1 15,0-1-15,0 0 0,0 0 0,0 0 16,0 0-16,0 1 0,-21 20 0,21-21 15,0 0-15,-21 22 0,21-22 0,0 21 16,0-21-16,-22 22 0,22-22 0,-21 21 16,21-21-16,-21 22 0,21-22 15,0 21-15,0-21 0,0 0 0,0 1 16,0-1-16,0 0 0,0 0 0,0 0 16,0 0-16,21 1 15,0-22-15,1 0 0,-1 0 0,0 21 16,0-21-16,0 0 0,0 0 15,1 0-15,-1 0 0,0 0 16,0-21-16,0 21 0,-21-22 0,21 1 16,1 21-16,-22-21 0,21 0 0</inkml:trace>
  <inkml:trace contextRef="#ctx0" brushRef="#br1" timeOffset="102800.49">23050 8530 0,'0'0'0,"-21"0"16,0 0-16,21 21 15,-21 1 1,21-1-16,0 0 0,-21 0 16,21 21-16,0-20 0,0-1 0,0 21 15,0-21-15,0 0 0,0 22 0,0-22 16,0 0-16,0 0 0,0 0 15,0 1-15,0-1 0,0 0 0,0 0 16,21-21 0,0 0-16,0 0 15,0-21 1,-21 0-16</inkml:trace>
  <inkml:trace contextRef="#ctx0" brushRef="#br1" timeOffset="102987.83">22902 8805 0,'0'0'0,"-21"0"0,42 0 47,0 0-47,1 0 15,-1 0-15,0-21 16,0 21-16,0-21 0,0 21 0,1-21 15</inkml:trace>
  <inkml:trace contextRef="#ctx0" brushRef="#br1" timeOffset="103328.16">23177 8763 0,'-21'0'0,"21"21"0,21-21 31,1-21-15,-1 21-16,0-21 16,0 0-16,0 0 15,0 21-15,-21-22 16,-21 22 0,0 0-1,0 0-15,21 22 16,-21-22-16,21 21 0,-21 0 15,21 0-15,-22 0 0,22 0 0,0 1 16,0-1-16,0 0 0,0 0 16,0 0-16,0 0 0,0 1 15,22-1-15,-1-21 16,0 0 0,0 0-16,0 0 0,-21-21 0,21 21 15</inkml:trace>
  <inkml:trace contextRef="#ctx0" brushRef="#br1" timeOffset="104063.9">23453 8636 0,'63'0'16,"-42"0"-1,-21 21-15,21-21 0,-21 21 16,0 1-16,0-1 0,0 0 15,0 0-15,0 0 0,0 0 16,0 1-16,0-1 0,0 0 0,0 0 16,0 0-16,-21 0 0,0-21 15,21 22-15,-21-22 0,21 21 16,-21-21 0,21-21-1,0-1-15,21 1 16,-21 0-16,21 0 15,0 0-15,-21 0 0,21-22 0,1 22 16,-22 0-16,21 0 0,0 0 0,-21-1 16,21 22-16,-21-21 0,0 42 47,0 1-47,-21-1 0,21 0 15,-21 0-15,21 0 0,-21 0 16,21 1-16,0-1 0,0 0 0,0 0 15,0 0-15,0 0 0,0 1 16,0-1 0,21-21-16,0 0 0,0 0 0,0 0 15,0 0-15,1 0 16,-1 0-16,0-21 0,0 21 0,0-22 16,0 1-16,1 0 0,-22 0 0,21 0 15,0 0-15,-21-1 0,0-20 16,21 21-16,0-21 0,-21 20 0,21-20 15,-21 21-15,0-21 0,0 20 0,0-20 16,0 21-16,0 0 0,0 0 16,0 42 15,0 0-31,0 0 0,0 0 16,0 0-16,-21 1 0,21 20 0,-21-21 15,21 21-15,-21-20 0,21-1 0,0 21 16,0-21-16,0 0 0,0 1 0,0-1 15,0 0-15,0 0 0,0 0 16,0 0-16,21-21 31,0 0-15,-21-21-16,21 21 16</inkml:trace>
  <inkml:trace contextRef="#ctx0" brushRef="#br1" timeOffset="104244.8">23855 8742 0,'-21'0'15,"21"-21"17,21 21-17,0 0-15,0 0 0,0-21 16,0 21-16,1 0 0,-1 0 0,0-22 15,0 22-15,0 0 0</inkml:trace>
  <inkml:trace contextRef="#ctx0" brushRef="#br1" timeOffset="104532.05">24299 8488 0,'-21'0'31,"21"21"-15,-21 0-16,21 0 15,0 1-15,0-1 0,-21 0 0,21 21 16,0-21-16,0 1 0,0 20 16,0-21-16,0 0 0,0 22 15,0-22-15,0 0 0,0 0 0,0 0 16,0 0-16,0 1 0,21-1 15,0-21-15,0 0 16,0 0-16,1 0 16,-1 0-16,-21-21 0,21 21 15</inkml:trace>
  <inkml:trace contextRef="#ctx0" brushRef="#br1" timeOffset="104863.86">24638 8530 0,'0'0'0,"0"-21"0,0 0 16,21 21 15,0 21-31,0 0 16,1-21-16,-22 21 0,21 1 0,0-1 15,0-21-15,-21 21 0,0 0 0,21 21 16,-21-20-16,0-1 0,0 0 0,0 0 15,0 0-15,0 22 0,0-22 16,0 0-16,-21 0 0,21 0 0,-21 0 16,0-21-16,21 22 0,-21-1 15,-1-21-15,22 21 0,-21-21 0,21 21 16,0-42 31,21 0-47,1 21 15,-1-21-15</inkml:trace>
  <inkml:trace contextRef="#ctx0" brushRef="#br1" timeOffset="105087.76">25104 8721 0,'21'0'16,"0"0"0,0 0-1,0 0-15,0 0 16,1 0-16,-1 0 16</inkml:trace>
  <inkml:trace contextRef="#ctx0" brushRef="#br1" timeOffset="105256.7">25104 8827 0,'0'0'0,"0"21"16,21-21 15,0 0-31,0 0 16,0 0-16,0 0 15,1-21-15,-1 21 16,0-22-16</inkml:trace>
  <inkml:trace contextRef="#ctx0" brushRef="#br1" timeOffset="105519.55">25548 8340 0,'0'0'0,"-21"0"15,0 0 1,0 0 0,21 21-16,0 0 15,0 0-15,0 0 16,0 1-16,0-1 15</inkml:trace>
  <inkml:trace contextRef="#ctx0" brushRef="#br1" timeOffset="106060.76">25781 8488 0,'0'-21'0,"0"42"47,0 0-47,0 0 16,-21 0-16,0 1 0,-1-1 0,22 0 15,-21 0-15,0 21 0,21-20 16,-21-1-16,0 0 0,21 0 0,-21 21 0,21-20 16,-22-1-1,22 0-15,-21-21 0,21 21 16,0-42 0,0 0-1,0 0-15,21-1 0,1 1 16,-22 0-16,21 0 0,0-21 15,0 20-15,-21 1 0,21-21 0,0 21 16,1 0-16,-1-1 0,0-20 0,-21 21 16,21 21-16,0-21 0,0 0 0,-21 42 31,0 0-31,0 0 16,0 0-16,0 0 0,0 22 15,0-22-15,0 0 0,0 21 0,0-20 16,0 20-16,0-21 0,0 0 0,0 0 15,0 22-15,0-22 0,0 0 16,22 0-16,-22 0 16,21-21-1,-21-21 1</inkml:trace>
  <inkml:trace contextRef="#ctx0" brushRef="#br1" timeOffset="106223.66">25654 8742 0,'0'0'0,"0"-21"31,21 21-15,0 0-16,0 0 0,1 0 16,-1 0-16,0 0 0,0 0 0,0-21 15,0 21-15,1 0 0,-1 0 0,0-22 16,0 22-16</inkml:trace>
  <inkml:trace contextRef="#ctx0" brushRef="#br1" timeOffset="106475.83">26056 8615 0,'0'21'32,"0"0"-32,0 0 0,0 1 15,0-1-15,0 0 0,0 21 16,0-21-16,0 1 0,21 20 0,-21-21 15,0 21-15,0-20 0,0-1 0,0 21 16,0-21-16,0 0 0,0 1 0,0-1 16,0 0-16,0 0 0,0 0 0,0 0 15,0 1-15,0-44 63,0 1-63</inkml:trace>
  <inkml:trace contextRef="#ctx0" brushRef="#br1" timeOffset="106728.7">26077 8763 0,'0'0'16,"0"-21"-16,0 0 0,0 0 0,21-1 16,1 22-1,-1 0 1,0 0-16,0 0 0,-21 22 31,0-1-31,0 0 0,0 0 16,0 0-16,0 0 0,0 1 15,-21-1-15,0 0 16,0 0-16,-1-21 0,22 21 16,22-42 15</inkml:trace>
  <inkml:trace contextRef="#ctx0" brushRef="#br1" timeOffset="106979.55">26289 8678 0,'0'-21'0,"0"42"47,0 1-47,0-1 0,0 0 15,0 0-15,0 0 0,0 0 0,0 22 16,0-22-16,0 0 0,0 21 0,0-20 16,-21-1-16,21 21 0,0-21 15,0 0-15,0 1 0,0-1 0,0 0 16,0 0-16,0 0 16</inkml:trace>
  <inkml:trace contextRef="#ctx0" brushRef="#br1" timeOffset="107287.89">26268 8742 0,'0'0'16,"0"-21"-16,0 0 0,0-1 0,0 1 15,0 0-15,0 0 16,21 21-1,0-21-15,0 21 16,0 0-16,1 0 0,-1 0 0,0 0 16,0 0-16,0 0 0,0 0 0,1 21 15,-1 0-15,-21 0 16,0 0-16,0 1 0,0-1 0,0 0 16,0 0-16,0 0 0,-21 0 0,-1 1 15,1-1-15,0-21 0,0 21 16,0-21-16,0 0 0,21 21 15,-22-21-15,22-21 32,22 21-17,-1-21-15,0 21 0</inkml:trace>
  <inkml:trace contextRef="#ctx0" brushRef="#br1" timeOffset="107557.73">26797 8424 0,'0'0'16,"-21"0"-1,0 22 1,21-1-16,-22 0 0,22 0 16,0 0-16,0 0 15,0 1-15,0 20 0,0-21 0,-21 0 16,21 22-16,0-22 0,0 0 0,0 0 15,0 0-15,0 0 0,-21 1 0,21-1 16,0 0-16,0 0 16,21-21-1,0 0 1,-21-21-16</inkml:trace>
  <inkml:trace contextRef="#ctx0" brushRef="#br1" timeOffset="107863.79">26818 8784 0,'21'0'16,"0"0"-1,-21-21-15,22 0 16,-22 0 0,21 21-16,0-21 0,-21-1 15,0 1 1,-21 21-1,0 0-15,-1 0 16,22 21-16,-21 1 0,0-1 16,21 0-16,-21 0 15,21 0-15,0 0 0,0 1 16,0-1-16,0 0 0,21-21 16,0 0-16,0 0 15,1 0-15,-1 0 16,0 0-16,0 0 0,-21-21 0,21 21 15,0-21-15</inkml:trace>
  <inkml:trace contextRef="#ctx0" brushRef="#br1" timeOffset="108151.66">27178 8467 0,'0'-21'31,"0"-1"0,0 44 16,0-1-31,-21 0-16,0-21 15,21 21-15,-22-21 0,22 21 16,-21-21-16,21 21 16</inkml:trace>
  <inkml:trace contextRef="#ctx0" brushRef="#br1" timeOffset="108748.39">27284 8192 0,'0'0'0,"-21"0"0,-1-22 16,22 1-1,0 0-15,22 0 16,-1 0-16,0 21 15,0 0-15,0-21 0,0 21 16,1 0-16,-1 0 16,0 0-16,-21 21 31,0 0-15,0 0-16,0 0 15,0 0-15,0 1 0,0-1 16,0 0-16,0 0 0,0 0 15,0 0-15,0 1 0,0-1 0,0 21 16,0-21-16,0 22 0,0-22 0,0 21 16,-21-21-16,21 0 0,0 22 0,0-1 15,0-21-15,0 22 0,0-22 16,0 21-16,0 0 0,0-20 0,0-1 16,0 21-16,0-21 0,0 0 0,0 1 15,0-1-15,0 0 0,0 0 0,0 0 16,0 0-16,0 1 0,-21-1 15,-1-21-15,22 21 0,-21-21 16,0 21-16,0-21 16,21 21-16,-21-21 0,0 0 15,-1 0 48,1 0-48</inkml:trace>
  <inkml:trace contextRef="#ctx0" brushRef="#br1" timeOffset="140967.91">15049 15812 0,'0'21'63,"-21"-21"-63,0 0 265,0 0-233,0 0-17,0 0 1,-1 0 15,44 0 157,-1 0-173,0 0 1,0 0-16,0 0 16,0 0-1,1 0 1,-44 0 78,1 0-94,0 0 0,0 0 0,0 0 15,0 21-15,-1-21 0,1 0 16,0 0-16,0 0 15,0 0 1,42 0 47,0 0-48,0 0-15,0 0 0,1 0 16,-1 0-16,0 0 0,0 0 15,0 0-15,0 0 0,1 0 16,-1 0-16,0 0 16,-42 0 46,0 0-62,-1 0 16,1 0-16,0 0 0,0 0 15,0 0-15,0 0 16,-1 0-16,1 0 31,42 0 16,1 0-47,-1 0 0,0 0 16,0 0-1,0 0-15,-42 0 94,0 0-94,0 0 16,0 0-1,42 0 79,0 0-94,0 0 16,0 0-1,0 0-15,1 0 0,-1 0 16,0 0 0,0 0 156,0 0-172,0 0 15,-21-21-15,22 21 16,-1 0-16,0 0 15,0 0 1,0 0 250,0 0-251,1 0 1,-1 0 78,0 0-94,0 0 15,0 0 17,0 0-1,-42 0 234,0 0-249,0 0 0,0 0 15,0 0-31,-1 0 16,1 0-1,0 0 1,0 0-16,0 0 31,0 0-31,-1 0 16,22 21-16,-21-21 15,0 0 1,0 0 0,0 0-1,21 21-15,-21-21 16,-1 0-1,1 0 1,21 21 15,-21-21-15,0 0 0,0 0-1,0 21 1,-1-21-16,1 0 31,0 0-31,0 0 16,0 0-1,21 22-15,-21-22 0,-1 0 0,1 0 32,0 0-32,0 0 15,0 0 1,0 0-16,21 21 0,-22-21 15,1 0-15,0 0 16,0 0-16,21 21 16,-21-21-1,0 0-15,-1 0 16,22 21-16,-21-21 16,0 0-16,0 0 0,0 0 15,21 21-15,-21-21 16,-1 0-16,1 0 15,0 0-15,0 0 16,0 0 0,0 0-16,-1 0 0,1 0 31,0 0-31,0 0 0,0 0 16,0 0-16,-1 0 15,1 21-15,0-21 16,0 0-16,0 0 15,0 0 1,-1 0 0,1 0-16,0 0 15,0 0-15,0 0 16,0 0 0,-1 0-16,1 0 15,0 0-15,0 0 16,0 0-16,0 0 15,-1 0-15,1 0 16,0 0-16,0 22 16,0-22-16,0 0 0,-1 0 15,1 0-15,0 0 0,0 0 16,0 0 0,0 0-16,-1 0 0,1 0 31,0 0-31,0 0 0,0 0 15,0 0 1,-1 0-16,1 0 16,0 0-16,0 0 15,0 0-15,0 0 16,-1 0-16,1 0 16,0-22-16,0 22 0,0 0 15,0 0-15,-1 0 16,1 0-16,0 0 15,0-21-15,0 21 0,0 0 16,-1 0-16,1 0 16,0-21-16,0 21 15,0 0-15,0-21 16,-1 21-16,1 0 16,21-21-16,-21 21 15,21-21-15,-21 21 0,0 0 16,21-22-16,-21 22 15,21-21-15,-22 21 0,1 0 16,21-21-16,0 0 16,-21 21-16,0 0 15,21-21-15,-21 21 16,0-21-16,-1 21 16,1-22-1,0 22-15,21-21 16,-21 21-1,0 0-15,21-21 16,-21 21-16,-1-21 16,1 21-16,21-21 15,-21 21 1,21-21-16,-21 21 0,21-22 16,0 1-1,-21 21-15,21-21 0,-21 21 16,21-21-16,0 0 15,0 0 1,0-1-16,0 1 16,-22 21-16,22-21 0,0 0 15,0 0-15,-21 21 16,21-21-16,0-1 16,0 1-16,0 0 0,0 0 15,0 0-15,0 0 16,0-1-16,0 1 15,0 0-15,-21 0 16,21 0-16,-21 0 16,21-1-16,0 1 0,-21 0 15,0 0-15,21 0 0,0 0 16,-22 21-16,22-22 0,0 1 0,0 0 16,-21 0-16,21 0 15,0 0-15,0-1 16,0 1-16,0 0 0,0 0 15,0 0-15,0 0 16,0-1-16,0 1 0,0 0 16,0 0-16,0 0 0,0 0 15,0-1 1,0 1-16,0 0 0,21 21 16,-21-21-16,0 0 0,0 0 0,0-1 15,22 1-15,-1 0 16,-21 0-16,0 0 0,0 0 15,0-1-15,21 22 0,-21-21 0,0 0 16,21 0-16,0 0 16,-21 0-16,0-1 0,0 1 15,0 0-15,21 21 0,-21-21 0,22 21 16,-22-21-16,0 0 0,0-1 16,21 1-16,0 0 0,-21 0 15,0 0 1,21 21-16,-21-21 0,21 21 0,-21-22 15,21 1-15,-21 0 0,22 0 16,-1 0-16,-21 0 16,21-1-16,0 1 0,-21 0 15,21 0-15,0 21 16,-21-21-16,22 0 0,-22-1 16,21 1-16,0 0 15,-21 0-15,0 0 16,21 21-16,-21-21 0,21 21 0,0-22 15,-21 1-15,22 0 16,-1 21-16,-21-21 16,21 0-1,0 0-15,-21-1 16,21 22-16,0-21 16,-21 0-16,22 21 15,-1 0-15,-21-21 0,21 21 0,-21-21 16,21 21-16,0 0 0,-21-21 15,21 21-15,-21-22 0,22 22 16,-1 0-16,-21-21 16,21 21-16,-21-21 15,21 21-15,-21-21 16,21 21-16,0 0 16,1-21-16,-1 21 15,0-21-15,0 21 0,0 0 16,0-22-16,1 22 15,-1-21-15,0 21 16,0 0-16,-21-21 16,21 21-16,0 0 0,1-21 15,-1 21 1,0 0-16,0-21 16,0 21-1,0 0-15,1 0 16,-1-21-16,0 21 31,0 0-15,0 0-1,0-22 1,1 22 0,-1 0-16,0 0 15,0 0-15,0 0 0,-21-21 16,21 21-1,1 0-15,-1 0 16,0 0 0,0 0-16,0 0 15,-21-21-15,21 21 16,1 0-16,-1 0 0,0 0 16,0 0-1,-21-21-15,21 21 0,0 0 16,1 0 15,-1 0-15,-21-21 15,21 21-31,0 0 16,0-21 15,0 21-16,1 0 1,-1 0 0,-21-22-16,21 22 15,0 0 1,0 0 15,0 0 0,-42 0 79,0 0-95,0 0-15,21-21 0,-21 21 16,0 0-16,-1 0 0,22-21 0,-21 21 16,0 0-16,0 0 0,0-21 15,0 21-15,-1 0 16,22-21 0,-21 21-16,0 0 0,0-21 15,0 21-15,0 0 16,-1 0-16,1-22 0,0 22 15,0 0-15,0 0 16,0 0-16,-1 0 16,1 0-1,21 22 110,21-22-125,1 0 16,-1 21-16,0-21 0,0 0 16,0 21-16,0-21 15,1 0-15,20 0 0,-21 21 0,0-21 16,0 0-16,1 0 0,20 21 0,-21-21 15,0 0-15,0 0 0,1 0 16,-1 0-16,0 0 0,0 0 16,0 0-16,0 0 15,-21 21 48,0 1-32,-21-22-15,21 21-16,-21-21 0,21 21 15,-21-21-15,0 21 0,0 0 16,-1 0-16,1-21 0,0 22 16,21-1-16,-21-21 0,0 21 0,0 0 15,-1 0-15,1 0 16,0 1-16,0-1 0,21 0 15,-21 0-15,0-21 16,21 21-16,-22-21 0,1 21 0,21 1 0,-21-1 16,0 0-16,21 0 15,-21-21 1,21 21-16,0 0 16,-21-21-1,21-21 48,21 21-63,-21-21 0,21 21 15,-21-21-15,21 21 0,-21-21 0,21 21 16,-21-21-16,21-1 0,1 22 16,-22-21-16,21 21 0,0-21 15,0 0-15,0 21 16,-21-21-16,21 21 0,-21-21 0,22 21 15,-1-22-15,0 1 16,0 21-16,-21-21 0,21 0 0,0 0 16,1 0-1,-1 21-15,0-22 16,-21 1 0,21 21-1,-21-21 1,21 21-1,-21-21 1,0 0 62,-21 21-62,0 0-16,0 0 15,0 0-15,-1 0 0,1-21 16,0 21-16,0 0 0,0 0 16,0 0-16,-1 0 0,1 0 0,0-22 15,0 22 1,0 0-16,0 0 16,-1 0 15,22-21 31,-21 21-62,21 21 110,21-21-95,1 0-15,-1 0 0,0 22 0,0-22 16,0 0-16,0 0 0,1 0 0,-1 21 16,0-21-16,0 0 0,0 0 0,0 0 15,1 0-15,-1 0 0,0 21 16,0-21-1,-21 21 48,-21 0-47,0 0-16,0-21 15,21 22-15,-22-22 0,1 21 0,21 0 16,-21-21-16,0 21 0,0 0 0,21 0 15,-21 1-15,-1-22 0,1 21 0,21 0 16,-21 0-16,0-21 0,21 21 16,-21 0-16,0 1 0,-1-1 15,1 0-15,0-21 0,21 21 16,-21 0-16,0-21 0,21 21 0,-21 1 16,-1-22-16,22 21 0,-21-21 15,21 21-15,-21-21 16,21 21-16,-21-21 31,0 0 32,0 0-48,-1 21-15,22 0 16</inkml:trace>
  <inkml:trace contextRef="#ctx0" brushRef="#br1" timeOffset="144335.41">13462 14901 0,'0'0'0,"0"-21"31,0 0-31,21 0 16,-21 0-16,0 0 16,21 21-16,-21-22 0,21 1 15,-21 0-15,0 0 0,22 0 0,-1 0 16,-21-1-16,21 1 0,-21 0 16,0 0-16,0 0 0,0 0 15,0-1 1,21 22-16,-21 22 31,0-1-31,0 0 0,-21-21 16,0 42-16,21-21 0,-21 1 15,21-1-15,-22 21 0,1-21 16,0 0-16,21 22 0,-21-1 0,0-21 16,0 22-16,-1-1 0,1-21 0,0 21 15,21 1-15,-21-1 0,0 0 0,0-20 16,-1 20-16,22-21 0,-21 21 0,21-20 15,-21-1-15,0 0 0,21 0 16,0 0-16,0 0 0,-21-21 0,21 22 16,-21-22-16,21 21 0,0-42 47,0-1-47,0 1 15,21 0-15,-21 0 0,21 0 0,0-22 16,-21 22-16,21-21 0,0 21 0,1-22 15,-1 1-15,21 0 0,-21-1 0,0 1 16,22 0-16,-22-1 0,0 1 16,21 21-16,-20-21 0,-1-1 0,0 22 15,0-21-15,0 21 0,0-1 0,-21 1 16,0 0-16,22 0 0,-22 0 16,21 21-16,-42 21 46,-1 0-46,22 0 0,-21 0 16,0 1-16,0-1 0,0 0 0,0 21 16,-1 1-16,1-22 0,0 21 15,0-21-15,0 22 0,0-1 0,-1-21 16,1 21-16,21-20 0,-21-1 0,21 21 16,-21-21-16,21 0 0,0 1 0,-21-22 15,21 21-15,0 0 0,-21-21 0,21 21 16,0 0-16,0-42 94,0 0-79</inkml:trace>
  <inkml:trace contextRef="#ctx0" brushRef="#br1" timeOffset="145248.39">13674 15261 0,'0'21'47,"0"1"-16,0-44 16,0 1-31,21 21-16,-21-21 0,0 0 16,0 0-16,0 0 15,-21 21 1,-1 0-1,22 21-15,-21-21 16,21 21-16,-21-21 0,21 21 0,0 0 16,0 0-16,0 1 15,0-1 1,21-21 0,0 0-16,1 0 15,-1 0-15,0 0 16,0-21-16,-21-1 15,0 1-15,0 0 0,0 0 16,0 0-16,-21 21 31,0 0-31,0 21 16,-1 0 0,22 0-16,0 0 15,0 1-15,0-1 16,22-21 15,-1 0-31,-21-21 16,21 21-16,-21-22 15,21 1-15,-21 0 16,0 0-16,0 0 16,0 0-16,-21 21 15,0 0-15,0 0 16,-1 21-1,1 0 1,21 0-16,0 0 0,0 0 16,0 1-16,0-1 15,0 0-15,21-21 47,1 0-31</inkml:trace>
  <inkml:trace contextRef="#ctx0" brushRef="#br1" timeOffset="146765.92">14182 15155 0,'-22'0'78,"22"22"-62,0-1-16,0 0 16,-21-21-16,21 21 0,0 0 15,0 0 1,21-21 15,1 0-15,-1 0-16,0-21 15,0 0-15,-21 0 16,0 0-16,0 0 16,0-1-1,-21 22-15,0 0 16,0 0-16,-1 0 15,1 0-15,0 0 0,0 0 16,21 22-16,-21-22 16,21 21-16,-21 0 0,21 0 15,0 0-15,0 0 16,0 1-16,0-1 16,21-21-1,0 0-15,0 0 16,0 0-16,0 0 15,1 0-15,-1 0 16,-21-21-16,0-1 16,0 1-16,0 0 0,0 0 15,0 0-15,0 0 16,-21 21 0,-1 0-1,1 0-15,0 0 0,0 0 16,0 0-1,21 21-15,-21 0 0,21 0 16,0 0-16,0 0 16,0 1-16,0-1 15,21-21-15,0 0 16,0 0-16,0 0 16,0 0-16,1 0 15,-1 0 1,-21-21-16,0-1 15,0 1-15,0 0 16,0 0-16,0 0 16,-21 21-1,21-21-15,-22 21 16,1 0-16,0 0 0,21 21 16,-21 0-16,0 0 15,21 0-15,-21-21 0,21 21 0,0 1 16,0-1-1,0 0-15,0 0 16,21-21-16,0 0 16,0 0-1,0 0-15,0 0 16,-21-21 0,22 21-16,-22-21 0,0 0 15,0-1-15,0 1 16,0 0-16,0 0 15,-22 0-15,1 21 16,0 0 0,0 0-16,0 0 15,21 21-15,-21 0 0,-1 0 16,22 0-16,0 1 16,0-1-1,0 0 1,22 0-1,-1-21-15,0 0 16,0 0-16,0 0 16,0-21-1,-21 0-15,0 0 16,0-1-16,0 1 0,0 0 16,0 0-16,-21 21 15,0 0 1,0 0-1,21 21 1,-21 0-16,0 0 0,21 1 16,0-1-1,0 0 1,21-21 15,0 0-31</inkml:trace>
  <inkml:trace contextRef="#ctx0" brushRef="#br1" timeOffset="158432.63">13674 15219 0,'0'-21'15,"-22"21"48,22 21-48,0 0-15,-21-21 0,21 21 16,-21 0-16,21 1 16,0-1-16,0 0 15,0 0 1,0 0-1,21-21 17,0 0-32,-21-21 15,22 21-15,-1-21 16,-21 0 0,0 0-16,0-1 15,0 1 1,-21 21 15,-1 0-31,1 21 16,0 1-16,21-1 15,0 0-15,-21-21 16,21 21-16,0 0 16,21-21 15,0 0-16,0 0 1,-21-21 0,0 0-1,0 0-15,0 0 32,-21 21-1,21 21-16,0 0 1,21-21 31</inkml:trace>
  <inkml:trace contextRef="#ctx0" brushRef="#br1" timeOffset="159100.09">14160 15198 0,'-21'0'172,"0"0"-156,0 0-16</inkml:trace>
  <inkml:trace contextRef="#ctx0" brushRef="#br1" timeOffset="165740.14">20320 15282 0,'-21'-21'0,"21"0"0,0 0 16,0 0 0,-21 21-16,21 21 31,0 0-31,0 0 16,0 0-16,0 1 15,0 20-15,0-21 0,-22 0 0,22 0 16,-21 22-16,21-22 0,-21 0 15,21 0-15,0 0 0,0 1 0,-21 20 0,21-21 16,0 0-16,-21-21 16,21 21-16,0 1 0,0-1 15,0 0-15,0-42 47,21 0-31,0 21-16,-21-22 0,21 1 15,0 0-15</inkml:trace>
  <inkml:trace contextRef="#ctx0" brushRef="#br1" timeOffset="166471.41">20426 15050 0,'0'0'16,"-21"-22"-16,-1 22 0,1-21 0,21 0 0,-21 21 15,0-21-15,0 21 0,0 0 0,-1 0 16,1-21-16,0 21 16,0 0-16,0 0 0,0 0 15,-1 0-15,1 0 0,21 21 0,-21-21 16,0 21-16,0 0 0,0 0 15,21 1-15,-22-1 0,1 0 0,0 21 16,21-21-16,-21 22 0,0-22 0,21 21 16,-21 1-16,21-1 0,0-21 0,-22 21 15,22 1-15,-21-22 0,21 21 16,-21-21-16,21 22 0,0-22 0,0 21 16,0-21-16,0 1 0,0-1 0,0 0 15,0 21-15,0-21 0,0 1 0,0-1 16,21 0-1,0 0-15,-21 0 0,22-21 0,-1 21 16,21-21-16,-21 0 0,0 22 0,1-22 16,-1 0-16,21 0 0,-21 0 15,22 0-15,-22 0 0,21 0 0,-21 0 16,22-22-16,-1 22 0,0-21 0,-21 0 16,22 21-16,-1-21 0,-21 21 0,22-21 15,-22 0-15,0 21 0,0-22 16,0 1-16,0 21 0,1-21 0,-1 0 15,-21 0-15,21 0 0,-21-1 0,21 1 16,-21 0-16,0 0 0,0 0 16,0 0-16,0-22 0,0 22 15,0 0-15,0 0 0,0-22 0,0 22 16,0 0-16,-21 0 0,21-21 0,-21 20 16,0 1-16,-1 0 0,-20-21 0,21 21 15,0-1-15,0 1 0,-22 0 16,22 21-16,0-21 0,0 0 0,0 21 15,-1 0-15,1 0 0,-21 0 0,21 0 16,0 0-16,-22 0 0,22 0 16,-21 0-16,21 21 0,-1 0 0,-20-21 15,21 21-15,0-21 0,0 21 16,-1-21-16,22 22 0,0-1 16</inkml:trace>
  <inkml:trace contextRef="#ctx0" brushRef="#br1" timeOffset="167704.17">16658 12615 0,'-21'-21'15,"21"0"17,0 0-32,0 0 15,0 0 1,0-1-16,0 1 16,21 0-16,0 21 15,0 0-15,1 0 0,-22-21 16,21 21-16,0 0 0,0 0 15,0 21-15,0 0 16,-21 0-16,0 1 16,0-1-16,0 0 0,0 0 0,0 0 15,0 0-15,0 1 0,-21-1 0,0 0 16,0 0-16,0 0 0,0 0 16,-1 1-16,1-22 0,0 21 0,0 0 15,0 0-15,0-21 0,-1 0 16,1 0-16,21-21 31,0 0-15,21 21-1,1 0-15,-1 0 16,0 0-16,0 0 0,0 0 16,0 0-16,1 0 0,-1 0 0,21 0 15,-21 0-15,0 0 0,1 0 16,-1 0-16,0 0 0,0 0 0,0 0 15,0 0-15,1 0 32,-22-21-1,0-1-31,-22 22 16,22-21-16,0 0 0</inkml:trace>
  <inkml:trace contextRef="#ctx0" brushRef="#br1" timeOffset="168392.79">16954 12298 0,'0'-21'0,"0"42"0,-21-63 0,0 42 0,21-22 15,-21 22-15,0-21 0,0 21 16,-1 0-16,1 0 0,0 0 0,0 0 16,0 0-16,0 0 0,-22 0 15,22 0-15,0 0 0,0 21 0,0-21 16,-22 22-16,22-1 16,0-21-16,0 21 0,-22 0 0,22 0 15,0 0-15,0 1 0,0-1 0,0 0 16,-1 0-16,1 0 0,0 0 0,21 1 15,0 20-15,-21-21 0,21 21 0,0-20 16,0 20-16,0-21 0,0 21 16,0-20-16,0 20 0,21-21 0,0 0 15,0 0-15,1 22 0,-1-22 0,0 0 16,0-21-16,0 21 0,0 0 0,22 1 16,-22-22-16,0 21 0,21-21 0,-20 0 15,20 0-15,-21 0 0,21 0 16,-20 0-16,20 0 0,-21 0 15,21 0-15,-20 0 0,20 0 0,-21 0 16,21-21-16,-20 21 0,20-22 0,-21 1 16,21 21-16,-20-21 0,-1 0 0,21 0 15,-21 0-15,0-1 0,1 1 0,-1 0 16,0 0-16,-21 0 0,0-22 16,0 22-16,0 0 0,0-21 0,0 21 15,0-22-15,0 22 0,-21-21 0,0 21 16,-1-22-16,1 22 0,0-21 0,0 21 15,0-1-15,0 1 0,-1 0 0,1 0 16,-21 0-16,21 0 0,0 21 0,-1-22 16,-20 22-16,21 0 15,0 0-15,-22 0 0,22 0 0,0 0 16,0 0-16,-21 0 0,20 0 0,1 0 16,0 0-16,0 22 0,0-1 15,0 0-15,21 0 16,0 0-1,0 0-15,0 1 0,0-1 16,0 0-16</inkml:trace>
  <inkml:trace contextRef="#ctx0" brushRef="#br1" timeOffset="-213385.17">17886 12785 0,'0'-21'0,"-21"21"15,-1 0 17,1 0-1,21 21-16,21-42 110,1-1-109,-1 22 0,-21-21-16,21 21 15,0 0-15,0 0 0,-21-21 16,21 21-16,1 0 16,-1 0-16,0-21 0,0 21 15,0 0-15,0 0 0,1 0 16,-1-21-16,0 21 0,0 0 0,0 0 15,0 0-15,1 0 0,-1-21 0,21 21 16,-21 0-16,0-22 0,1 22 16,-1 0-16,0 0 0,21 0 0,-21 0 15,1-21-15,-1 21 0,0 0 0,21 0 16,-21 0-16,1 0 0,-1-21 0,0 21 16,0 0-16,0 0 0,0 0 15,1 0-15,-1 0 0,0 0 0,0-21 16,21 21-16,-20 0 0,-1 0 15,0 0-15,0 0 0,0 0 0,0 0 16,1 0-16,-1-21 0,21 21 0,-21 0 16,0 0-16,22 0 0,-22 0 0,21 0 15,-21 0-15,1 0 0,20 0 0,-21 0 16,21 0-16,-20 0 0,-1 0 0,21 0 16,-21 0-16,22 0 0,-22 0 15,0 0-15,21 0 0,-21 0 0,1 0 16,20 0-16,-21 0 0,0 0 0,0 0 15,22 0-15,-22 0 0,0 0 16,0 0-16,0 0 0,1 0 0,-1 0 16,0 0-16,0 0 0,0 0 0,0 0 15,1 0-15,-1 0 0,0 0 16,0 0-16,0 0 0,22 0 0,-22 0 16,0 0-16,0 0 0,0 0 0,22 0 15,-22 0-15,0 0 0,21 21 0,-21-21 16,1 0-16,20 0 0,-21 0 0,0 0 15,22 21-15,-22-21 0,0 0 0,0 0 16,21 21-16,-20-21 16,-1 0-16,21 0 0,-21 21 0,0-21 15,22 0-15,-22 0 0,0 22 0,21-22 16,-20 0-16,20 21 0,-21 0 0,21-21 16,-20 21-16,-1-21 0,21 21 0,-21-21 15,0 21-15,22 1 0,-22-22 0,0 21 16,21 0-16,-20-21 0,-1 21 15,21 0-15,-21 0 0,0-21 0,22 22 16,-22-1-16,0 0 0,21 0 0,-20-21 16,20 21-16,-21 0 0,21 1 0,-20-1 15,20 0-15,-21 0 0,21 0 0,-20 0 16,20 1-16,-21-1 0,21 0 0,1 0 16,-22 0-16,21 0 15,-21 1-15,1-1 0,20 0 0,-21 0 16,21 0-16,-20 0 0,20 1 0,-21-1 15,0 0-15,22 21 0,-22-21 0,0 1 16,21 20-16,-21-21 0,22 0 0,-22 22 16,21-22-16,-21 21 0,22-21 0,-22 22 15,21-22-15,-21 21 0,22-21 16,-22 22-16,0-22 0,0 0 0,0 21 16,22-21-16,-43 22 0,21-22 0,0 0 15,0 21-15,0-20 0,-21 20 0,0-21 16,0 21-16,22 1 0,-22-22 15,21 21-15,-21 1 0,0-22 0,21 21 16,-21 0-16,0 1 0,0-22 16,21 21-16,-21-21 0,0 22 0,0-22 15,0 21-15,0-21 0,0 1 0,0 20 16,0-21-16,0 0 0,0 0 0,0 1 16,0-1-16,0 0 0,0 0 0,0 0 15,-21 0-15,0 1 0,21-1 0,-21 0 16,21 0-16,-22 0 0,1 0 0,0 1 15,21-1-15,-21 0 0,0-21 16,0 21-16,21 0 0,-22 0 0,1 1 16,0-1-16,0 0 0,0 0 0,0 0 15,21 0-15,-22-21 0,1 22 16,0-1-16,0 0 0,21 0 0,-21 0 16,0-21-16,21 21 0,-22 1 0,1-1 15,0 0-15,0 0 0,0-21 16,21 21-16,-21 0 0,-1-21 0,1 22 15,0-1-15,0-21 0,0 21 16,0 0-16,-1-21 0,1 21 0,-21 0 16,21-21-16,0 22 0,-22-1 0,22 0 15,0-21-15,-21 21 0,20 0 0,1 0 16,-21 1-16,21-1 0,0 0 0,-22-21 16,22 21-16,0 0 0,0 0 0,-22 1 15,22-1-15,0 0 0,-21-21 16,21 21-16,-1 0 0,1 0 0,0 1 15,-21-1-15,21-21 0,-1 21 0,-20 0 16,21 0-16,0-21 0,0 21 16,-1-21-16,1 22 0,0-1 0,0-21 15,0 21-15,0-21 0,-1 21 0,1-21 16,0 0-16,0 21 0,0-21 0,0 0 16,-1 21-16,-20-21 0,21 0 0,0 22 15,0-22-15,-1 21 0,1-21 16,0 21-16,0-21 0,0 21 0,0-21 15,-1 21-15,1-21 0,0 21 0,0-21 0,0 22 16,0-22-16,-1 21 0,1-21 16,0 21-16,0-21 0,0 21 15,0-21-15,-1 21 0,1-21 0,0 21 16,0 1-16,0-22 0,0 21 0,-1 0 16,1-21-16,0 21 0,0-21 15,0 21-15,0-21 0,21 21 16,-22-21-16,1 0 0,0 22 0,0-22 15,21 21-15,-21-21 0,0 0 0,-1 21 16,1-21-16,0 21 16,0-21-16,0 0 0,21 21 0,-21-21 15,-1 0-15,1 21 16,0-21-16,0 0 0,21 22 16,-21-22-16,0 0 0,21 21 15,-22-21-15,1 0 16,21 21-16,-21-21 0,0 0 31,0 0-31,21-21 78,0 0-78,0-1 16,0 1-16,21 0 0,0 0 15,-21 0-15,21 21 0,-21-21 16,21-1-16,1 1 0,-22 0 0,21 21 16,0-21-16,-21 0 0,0 0 0,21 21 15,0-22-15,-21 1 16,21 21-16,1-21 16,-22 42 77,0 0-77,0 1 0,-22-1-16,1 0 15,21 0-15,-21-21 16,21 21-16,-21-21 0,0 21 0,21 1 15,-21-1-15,-1-21 16,1 21-16,0 0 16,0-21-16,0 21 15,0-21-15,21 21 16,-22-21-16,22 22 16,-21-22-16,42 0 62,-21 21-62,22-21 0,-1 0 16,0 0-16,0 0 0,0 0 15,0 0-15,1 0 0,-1 0 0,0 0 16,0 0-16,0 0 0,0 0 0,1 0 16,-1 0-16,0 0 0,0 0 15,0 21-15,0-21 0,1 0 0,-1 21 16,0-21-1,0 0 1,0 21-16,0-21 16,1 0-16,-1 0 15,0 0 1,-21 21-16,21-21 31,-21-21-31,21 21 16,-21-21-16,21 0 0,1 0 0,-22-22 15</inkml:trace>
  <inkml:trace contextRef="#ctx0" brushRef="#br1" timeOffset="-211060.91">23982 12764 0,'0'0'0,"21"0"16,-21-22-16,21 22 0,-21-21 16,0 0-1,0 42 32,0 0-31,0 1-16,0-1 15,0 0-15,-21 21 0,0-21 0,21 1 16,-21 20-16,-1-21 0,22 21 0,-21 1 16,0-22-16,21 21 0,-21-21 0,0 22 15,21-1-15,-21-21 0,-1 22 16,22-1-16,-21-21 0,0 21 0,21-20 15,0-1-15,-21 21 0,0-21 0,0 0 16,21 22-16,0-22 0,0 0 0,-22 0 16,22 0-16,-21-21 0,21 22 15,0-1-15,-21-21 0,21-21 47,0-1-47,0 1 16,21 0-16,0 0 0,-21-21 0,22 20 15,-1 1-15,-21 0 0,21-21 0,0 21 16,0-22-16,0 1 0,-21 21 16,22-22-16,-1 1 0,0 21 0,0-21 15,-21 20-15,21-20 0,0 21 0,-21-21 16,0 20-16,0 1 0,22 0 0,-22 0 16,21 0-16,-21 0 0,0-1 15,0 1-15,0 0 0,0 0 16,21 0-16,-21 0 15,0 42 32,-21 0-47,21 0 16,-21 0-16,21 0 0,0 1 0,-22-1 16,22 21-16,-21-21 0,0 22 0,21-22 15,-21 21-15,0-21 0,21 0 0,-21 22 16,-1-22-16,1 21 0,21-21 0,-21 22 15,0-22-15,21 0 16,-21 21-16,0-20 0,21-1 0,-22 21 16,22-21-16,-21 0 0,0 1 0,21 20 15,0-21-15,-21 0 0,21 0 0,-21 1 16,0-1-16,21 0 0,0 0 16,0 0-16,0-42 62,21 0-46,0 0-16,0 0 0,0-1 15,0 1-15,-21 0 16,22-21-16,-1 21 0,0-1 0,0-20 16,-21 21-16,21-21 0,0-1 0,1 22 15,-22-21-15,21-1 0,0 22 0,-21-21 16,0 21-16,0-22 0,21 22 0,-21 0 15,0 0-15,0 0 0,21 0 16,-21-1-16,0 1 0,0 0 16,0 42 31,0 0-47,0 1 15,0-1-15,0 21 0,0-21 0,-21 0 16,21 22-16,-21-22 0,21 21 15,-21-21-15,21 22 0,0-22 0,-21 21 16,21-21-16,-22 22 0,22-22 0,0 21 16,0-21-16,-21 22 0,21-22 15,-21 21-15,21-21 0,0 1 0,-21 20 16,21-21-16,0 0 0,0 0 0,0 1 16,0-1-16,0 0 0,0 0 15,-21-21-15,21 21 0,0 0 31,0-42 1,0 0-32,0 0 15,21 0-15,0 0 0,-21-1 0,0 1 16,21 0-16,0-21 0,-21 21 0,0-22 16,22 22-16,-1-21 0,0-1 15,-21 1-15,21 0 0,-21-1 0,0 22 16,0-21-16,21 0 0,-21-1 0,0 1 15,0 21-15,21 0 0,-21-22 0,0 22 16,0 0-16,0 0 0,0 0 16,0-1-1,0 44 48,-21-22-48,21 21 1,-21-21-16,0 0 16,21 21-16,-21-21 15,0 0 1</inkml:trace>
  <inkml:trace contextRef="#ctx0" brushRef="#br1" timeOffset="-207115.91">23812 13674 0,'0'21'15,"-21"0"-15,0 0 16,0 0-16,21 1 15,-21-22-15,0 21 0,21 0 16,-22-21-16,1 21 16,0-21-1,21 21-15,0-42 32,21 21-32,0-21 15,1 0-15,-1 0 0,-21-1 16,21 1-16,0 0 0,0 0 15,-21 0-15,0 0 0,0-1 0,0 1 16,0 42 15,0 1-31,0-1 16,-21 0-16,21 0 0,-21 0 0,0 0 16,21 1-16,-21-1 0,21 0 15,-22 0-15,1-21 0,21 21 16,-21-21-1,0 0 1</inkml:trace>
  <inkml:trace contextRef="#ctx0" brushRef="#br1" timeOffset="-195466.17">24447 12848 0,'0'0'0,"-21"43"0,21-22 0,0 21 15,0 0-15,0 1 0,-21-1 0,21 0 16,-21 1-16,21-1 0,0 0 16,-21 1-16,21-22 0,-21 21 0,21 1 15,0-22-15,0 21 0,0-21 0,0 22 16,0-22-16,0 0 0,0 0 16,0 0-16,0 0 15,21-21-15,0 0 16,0 0-1,0 0-15,-21-21 0,21 21 16,-21-21-16,0 0 0,22 0 16,-22 0-16,0-1 0</inkml:trace>
  <inkml:trace contextRef="#ctx0" brushRef="#br1" timeOffset="-195260.29">24257 13356 0,'21'-21'0,"0"21"0,0 0 16,1 0-16,-1-21 16,0 21-16,0 0 0,0 0 0,0-21 15,1 21-15,-1 0 0,0 0 0,0-21 16,0 21-16,0-22 0,1 1 15</inkml:trace>
  <inkml:trace contextRef="#ctx0" brushRef="#br1" timeOffset="-194300.19">24765 13420 0,'21'0'16,"0"-21"0,0 21-16,-21-22 0,22 1 15,-1 21-15,-21-21 0,21 21 0,-21-21 16,0 0-16,21 21 0,-21-21 0,0-1 16,0 1-1,-21 21-15,0 0 0,0 0 16,-1 0-16,-20 0 0,21 0 15,0 0-15,0 21 0,-1-21 0,1 22 16,0-1-16,0 21 0,0-21 16,0 0-16,21 1 0,0-1 0,0 0 15,0 21-15,0-21 0,0 1 16,0-1-16,0 0 16,21-21-16,0 0 0,0 0 15,0 0-15,0 0 0,1 0 16,-1-21-16,0 0 0,0 21 0,-21-22 15,21 1-15,0 0 16,-21 0-16,22 0 0,-22 0 16,0-1-16,0 1 0,0 0 15,0 42 17,0 0-17,0 1-15,0-1 0,0 0 16,-22 21-16,22-21 0,0 1 0,0-1 15,0 0-15,0 0 0,22 0 16,-1 0-16,0-21 0,0 0 16,0 0-16,0 0 15,22 0-15,-22 0 0,0 0 0,0 0 16,0-21-16,1 0 0,-1 21 16,0-21-16,0 0 0,0 0 0,0-1 15,-21 1-15,0 0 0,0 0 0,0 0 16,0 0-16,0-1 0,0 1 0,0 0 15,0 0-15,-21 0 16,0 21-16,0 0 0,0 0 16,0 0-16,-1 0 0,1 0 0,0 21 15,21 0-15,-21-21 0,21 21 0,-21-21 16,21 21-16,0 1 16,0-1-1,21 0 1,-21 0-16,21-21 0,0 21 15,0 0-15,1 1 0,-22-1 16,0 0-16,0 0 0,0 0 16,21 0-16,-21 22 0,0-22 0,0 21 15,0-21-15,0 22 0,0-1 0,0 0 16,0 1-16,-21-1 0,21 0 0,0 1 16,-22-1-16,1 0 0,0-20 0,21 20 15,0 0-15,-21 1 0,0-1 16,0-21-16,21 21 0,0 1 0,-22-22 15,22 0-15,-21 0 0,21 0 16,0 1-16,0-44 31,0 1-31,0 0 16,0-21-16,0 21 0,0-22 0,21-20 16,1 20-16,-22 1 0</inkml:trace>
  <inkml:trace contextRef="#ctx0" brushRef="#br1" timeOffset="-193796.19">25379 13208 0,'0'0'0,"0"21"15,-21 0 1,21 1-16,0-1 0,0 0 15,0 0-15,0 0 0,0 0 0,-22 1 16,22-1-16,0 0 0,0 0 16,0 0-16,-21 0 0,21 1 0,0-1 15,0 0 1,0-42 15,0 0-31,0-1 16,0 1-16,0 0 0,0 0 0,0 0 15,0 0-15,0-1 0,0 1 0,0 0 16,0 0-16,0 0 0,21 21 0,-21-21 16,22 21-16,-1-22 15,0 22-15,0 0 0,0 0 16,0 22-16,1-22 0,-1 21 16,-21 0-16,21 0 15,-21 0-15,21-21 0,-21 21 0,0 1 16,0-1-16,0 0 0,0 0 15,0 0 1,-21-21 15,21-21-15,0 0 0,0 0-16</inkml:trace>
  <inkml:trace contextRef="#ctx0" brushRef="#br1" timeOffset="-193256.49">25760 13250 0,'-21'0'15,"-1"0"-15,1 22 16,0-22-16,21 21 0,-21 0 16,21 0-16,-21 0 15,21 0-15,-21-21 0,21 22 16,0-1-16,-22-21 0,22 21 0,0 0 16,0 0-1,22-21 1,-1 0-1,0 0-15,0-21 16,0 0-16,0 0 0,1 0 16,-1-1-16,-21 1 15,21 21-15,-21-21 0,0 0 16,0 42 15,0 0-15,0 0-1,0 1-15,0-1 0,-21-21 16,21 21-16,0 0 0,0 0 16,0 0-1,21-21 1,0 0 0,0 0-16,-21-21 0,0 0 0,21 21 15,1-21-15,-22 0 0,0 0 16,21 21-16,-21-22 0,0 1 0,21 0 15</inkml:trace>
  <inkml:trace contextRef="#ctx0" brushRef="#br1" timeOffset="-192593.17">25908 13272 0,'0'21'0,"0"0"16,0 0-16,0 0 15,0 0-15,0 1 0,0-1 16,0 0-16,0 0 15,0 0 1,0-42 31,0 0-47,0 0 16,0 0-1,0-1-15,0 1 0,21 0 16,0 0-16,-21 0 15,21 21 1,1 0-16,-1 0 31,-21 21-31,0 0 16,0 0-16,0 0 16,0 1-16,0-1 15,0 0 1,0-42 46,0 0-62,0-1 16,0 1-16,0 0 16,21 0-16,0 21 15,-21-21-15,21 21 0,-21-21 16,21 21-16,1 0 15,-1 0 1,-21 21-16,0 0 16,0 0-16,0 0 15,0 0 1,0 1-16,0-1 0,0 0 16,0 0-1,0 0 16,0-42-15,0 0 0,0 0-16</inkml:trace>
  <inkml:trace contextRef="#ctx0" brushRef="#br1" timeOffset="-192092.46">26225 13335 0,'22'0'16,"-1"0"0,0 0-1,-21-21 1,21 21-16,-21-21 0,21 21 15,-21-21-15,21 21 16,-21-22-16,22 22 16,-22-21-16,21 21 15,-21-21-15,-21 21 32,-1 0-17,1 21-15,0 0 16,0 1-16,0-1 0,21 0 15,0 0-15,0 0 0,0 0 16,0 1-16,0-1 16,0 0-1,21-21 1,0 0-16,0 0 16,0 0-1,1 0-15,-1-21 16,0 21-1,-21-21 1</inkml:trace>
  <inkml:trace contextRef="#ctx0" brushRef="#br1" timeOffset="-187687.51">26649 13018 0,'21'0'31,"0"0"-31,0 0 16,0 0-16,1 0 15,-1-22-15,0 22 0,21 0 0,-21 0 16,1 0-16,-1 0 0,0 0 0,0 0 16,0 0-16,-42 0 47,0 0-47,0 0 15,0 0 1,-1 0-16,1 0 0,0 0 15,0 0-15,0 0 16,0 0 0,-1 0-1,22 22 1,0-1-16,-21-21 0,21 21 16,-21 0-16,21 0 15,-21 0-15,21 1 0,0-1 16,0 0-16,0 0 0,-21 0 0,21 0 15,0 1-15,-21-1 0,21 21 0,0-21 16,0 0-16,0 22 16,0-22-16,-22 21 0,22 1 0,0-22 15,0 21-15,0-21 0,0 22 0,0-22 16,0 0-16,0 0 0,0 0 0,0 0 16,0 1-16,22-1 0,-1 0 15,0-21-15,0 0 16,-21 21-16,21-21 0,0 0 0,1 0 15,-1 0-15,0 0 16,0 0 0,0-21-16,0 21 0,-21-21 15,22 21-15,-22-21 0,21-1 0,0 22 16,-21-21-16,21 0 0</inkml:trace>
  <inkml:trace contextRef="#ctx0" brushRef="#br1" timeOffset="-186996.39">27114 13293 0,'-21'0'0,"21"-21"15,0-1 17,21 22-17,1-21-15,-1 21 16,0 0-16,0 0 16,0 0-16,-21 21 15,0 1 1,0-1-1,0 0-15,0 0 16,-21 0-16,0 0 0,0-21 0,21 22 16,-21-1-16,-1-21 0,1 21 0,0-21 15,0 21 1,0-21-16,42 0 47,0 0-32,0 0-15,0 0 16,-21-21-16,22 21 0,-1 0 0,0 0 16,0 0-16,0 0 15,0 21 1,-21 0-16,0 0 16,0 1-16,0-1 15,0 0-15,0 0 0,-21 0 16,0-21-16,0 21 0,0-21 15,21 22-15,-21-22 0,-1 0 16,22 21-16,-21-21 0,0 0 16,0 0-16,21 21 15,-21-21 1,21-21 31,0 0-32,0-1-15,0 1 0</inkml:trace>
  <inkml:trace contextRef="#ctx0" brushRef="#br1" timeOffset="-186140.08">27305 13018 0,'0'-22'31,"21"22"-31,0 0 0,0 0 16,1 0-1,-1 0-15,0 0 16,0-21-16,0 21 31,0 0-31,1 0 16,-1 0-1,0 0 1,-21 21 15,0 1-31,0-1 16,0 0 0,0 0-16,0 0 0,0 0 15,0 1-15,0-1 16,0 0-16,0 0 0,0 0 15,0 0-15,0 1 0,0-1 16,-21 0-16,21 0 0,0 0 0,0 0 16,0 1-16,-21-1 0,21 0 15,0 0-15,0 0 0,-22 0 0,22 1 16,0-1-16,0 0 16,0 0-16,0 0 0,0 0 0,0 1 15,0-1-15,0 0 0,0 0 16,0 0-16,0 0 0,0 1 15,0-1-15,0 0 16,0 0 0,-21-21-1,21 21-15,-21-21 16,0 0 0,0 0-16,0 0 0,-1 0 15,1 0 1,0 0-16,0 0 31,21-21 63</inkml:trace>
  <inkml:trace contextRef="#ctx0" brushRef="#br1" timeOffset="-170100.58">17886 17547 0,'0'0'0,"-21"0"15,-1 0-15,1 0 0,0 0 16,0 0-16,0 0 0,0 0 0,-1 0 16,1-21-16,0 21 0,0 0 15,0 0 1,21-21-16,21 21 31,0 0-15,21 0-16,-20 0 0,20 0 15,-21 0-15,21 0 0,-20 0 16,20 0-16,0-21 0,-21 21 0,1 0 16,20 0-16,-21 0 0,0 0 15,-21-21-15,21 21 0,-42 0 63,0 0-63,0 0 15,0 0-15,0 0 16,-1 0-16,1 0 0,0 0 16,0 0-16,0 0 15,0 0-15,-1 21 16,1-21-16,0 0 15,21 21-15,-21-21 0,21 21 16,-21-21-16,0 0 0,21 21 0,-22-21 16,1 21-16,21 1 15,-21-22-15,21 21 16,-21-21-16,21 21 16,21-21 30,0 0-46,0 0 0,1 0 0,-1 0 16,0 0-16,0 0 16,0 0-16,0 0 0,1 0 15,-1 21-15,0-21 0,0 0 0,0 21 16,0-21-16,-21 21 16,22 1-16,-22-1 15,0 0-15,0 0 16,0 0-16,-22-21 15,1 21-15,0 1 0,0-22 16,0 0-16,0 0 0,-1 21 16,1-21-16,0 0 0,0 0 0,0 0 15,0 0-15,-1 0 16,44 0 62,-1 0-62,0 0-16</inkml:trace>
  <inkml:trace contextRef="#ctx0" brushRef="#br1" timeOffset="-169660.83">18161 17695 0,'0'22'31,"0"-1"-15,0 0-1,0 0-15,0 0 16,0 0-1,21-21 1,0 0-16,0 0 16,1 0-16,-1-21 0,0 0 15,0 0-15,0 0 0,0 0 16,1-1-16,-22 1 0,0 0 16,0 0-16,0 0 0,0 0 15,0-1-15,0 1 0,0 0 16,-22 21-16,1 0 15,0 0 1,0 0-16,0 0 0,0 0 16,-1 0-1,22 21-15,0 0 0,-21-21 0,21 22 16,-21-1-16,21 0 16,0 0-16,0 0 15</inkml:trace>
  <inkml:trace contextRef="#ctx0" brushRef="#br1" timeOffset="-169064.12">18457 17907 0,'21'0'15,"1"0"-15,-1 0 16,0 0-16,0 0 16,-21 21-16,21-21 0,0 0 15,1 0 1,-22 21-16,0 1 0,0-1 16,0 0-1,-22 0-15,1-21 0,0 21 16,-21-21-16,21 0 0,-1 21 15,1 1-15,0-22 0,0 0 16,0 0-16,42 0 63,0 0-63,0 0 0,0 0 15,1 0-15,-1 21 0,0-21 16,0 0-16,0 21 0,0-21 15,1 21-15,-1 0 16,-21 0 0,-21 1-1,-1-22 1,1 0-16,0 0 0,0 0 16,0 0-16,0 0 0,-1 21 0,1-21 15,0 0-15,0 0 0,0 0 16,0 0-16,-1 0 15,1 0 1,42 0 31,1 0-47,-1-21 0</inkml:trace>
  <inkml:trace contextRef="#ctx0" brushRef="#br1" timeOffset="-168336.18">18986 17949 0,'-21'0'15,"0"0"-15,0 0 0,0 0 16,21 22-16,-21-22 0,-1 21 16,22 0-16,-21 0 15,0 0-15,21 0 16,0 1 0,0-1-16,21-21 15,0 0 1,1 0-16,-1 0 15,0 0-15,0 0 16,-21-21-16,0-1 16,0 1-16,0 0 15,0 0 1,0 0-16,0 0 0,0-1 16,0 1 15,21 21-31,0 0 0,1 0 15,-1 0-15,0 0 0,0 0 16,0 0-16,0 0 0,-21 21 0,0 1 16,0-1-1,0 0-15,0 0 0,0 0 16,0 0 0,0 1-16,0-1 15,0 0-15,0 0 16,22-21-1,-1 0-15,0 0 16,0 0-16,0 0 16,0 0-16,1-21 0,-1 0 15,-21 0-15,21-1 0,-21 1 0,0 0 16,0 0-16,0 0 16,0 0-16,0-1 0,0 1 0,-21 21 15,0-21-15,-1 21 0,22-21 16,-21 21-16,0 0 0,0 0 15,0 0-15,0 0 0,-1 0 16,1 0-16,21-21 16,21 0-1</inkml:trace>
  <inkml:trace contextRef="#ctx0" brushRef="#br1" timeOffset="-167412.58">19029 16616 0,'0'0'0,"21"0"47,0-21-47,0 21 16,0 0-16,1 0 16,-1 0-16,0 0 15,0 0-15,-42 0 47,0 0-47,0 0 16,-1 0-16,1 0 0,0 0 31,0 0-31,0 0 16,21 21 30,0 0-30,0 0-16,0 0 16,0 1-16,0-1 0,-21 0 0,21 0 15,0 0-15,-22 22 0,22-22 0,0 0 16,0 21-16,0-21 0,-21 22 16,21-22-16,0 0 0,-21 0 0,21 22 15,0-22-15,0 0 0,0 0 16,-21 0-16,21 0 15,0 1-15,0-1 16,21-21 15,0 0-15,0 0-16,-21-21 0,0-1 16,0 1-1,22 21-15</inkml:trace>
  <inkml:trace contextRef="#ctx0" brushRef="#br1" timeOffset="-166772.39">19262 16743 0,'0'0'0,"0"-21"16,21 21-16,0 0 0,0 0 31,-21 21-15,0 0-1,0 0-15,0 0 16,0 1-16,0-1 0,-21-21 0,21 21 15,0 0-15,-21 0 0,0-21 0,-1 21 16,22 1-16,-21-1 16,21 0-16,-21-21 0,0 0 15,21 21-15,21-42 63,0 21-48,0 0-15,1 0 16,-1 0-16,0 0 0,0 0 16,0 0-16,0 0 0,1 0 15,-1 21-15,0-21 16,-21 21-16,21-21 0,-21 21 0,0 1 16,0-1-16,-21-21 15,0 21-15,21 0 0,-21-21 16,-1 21-16,1-21 0,0 21 0,0-21 15,0 0-15,0 22 0,-1-22 16,1 0 0,21 21-16,-21-21 0,21-21 62,0-1-62,21 22 16,0-21-16</inkml:trace>
  <inkml:trace contextRef="#ctx0" brushRef="#br1" timeOffset="-165960.79">19643 16552 0,'0'0'0,"21"0"0,0 0 0,0 0 15,0 0-15,0 0 16,-21-21 0,22 21-16,-1 0 31,-21 21 0,0 1-15,0-1-1,0 0 1,0 0-16,0 0 16,0 0-1,0 1-15,0-1 0,0 0 16,0 0-16,0 0 16,0 0-16,0 1 15,0-1-15,0 0 0,0 0 16,0 0-16,0 0 0,0 1 15,0-1-15,0 0 16,0 0-16,0 0 16,0 0-16,0 1 0,0-1 15,0 0-15,0 0 16,0 0-16,0 0 16,0 1-16,0-1 15,0 0 1,-21 0-1,-1-21-15,1 0 16,21 21-16,-21-21 16,0 0-16,0 0 0,0 0 15,-1 0-15,1 0 16,0 0-16,0 0 31,0 0 32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2T09:37:09.61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4741 2604 0,'0'21'0,"0"0"16,0 0-16,0 0 15,0 0-15,0 1 16,-21-22-16,21 21 15,0 0 1,-21-21 0,0-21-1</inkml:trace>
  <inkml:trace contextRef="#ctx0" brushRef="#br0" timeOffset="726.48">4805 1799 0,'0'0'0,"0"-21"16,0 0-16,0 0 15,0 0-15,0-1 0,0 1 16,0 0-16,0 0 16,0 0-16,0 0 15,0 42 16,0 0-31,0 0 16,0 0-16,0 0 0,0 22 0,0-22 16,0 21-16,0 1 0,0-22 15,0 21-15,0 0 0,0 1 0,0-1 16,0 0-16,0 1 0,-21-1 0,21-21 16,0 22-16,-22-1 0,22 0 15,0 1-15,0-1 0,-21 0 0,0 1 16,0-1-16,21 0 0,-21 22 0,0-22 15,21 0-15,-22 1 16,22-1-16,0-21 0,-21 22 0,21-1 16,-21-21-16,21 21 0,0-20 0,0-1 15,0 0-15,0 0 0,0 0 0,0 0 16,0 1-16,0-1 0,0 0 16,0-42 30,0 0-46,0-1 0,0 1 16,0 0-16,0 0 0,0 0 0,0-22 16,0 22-16</inkml:trace>
  <inkml:trace contextRef="#ctx0" brushRef="#br0" timeOffset="2523.48">4847 1947 0,'0'0'15,"0"-21"-15,0 0 0,0 0 0,-42-21 16,21 42 0,21-22-16,0 1 31,21 21 0,0 0-31,0 0 16,0 0-16,0 0 15,1 0-15,-1 0 0,21-21 0,-21 21 16,22 0-16,-22 0 0,21 0 0,-21 0 16,22 0-16,-1-21 0,21 21 15,-20 0-15,20 0 0,1-21 0,-1 21 16,22-21-16,-22 21 0,22 0 0,-21-22 15,20 22-15,-20 0 0,20-21 16,-20 0-16,21 21 0,-1 0 16,1-21-16,0 21 0,20 0 0,1-21 15,0 21-15,0 0 0,-21 0 16,20-21-16,1 21 0,0 0 0,0 0 16,0 0-16,0-22 0,21 22 0,-22 0 15,1 0-15,0 0 0,0-21 0,0 21 16,0 0-16,-1 0 0,1-21 15,0 21-15,0 0 0,0 0 0,0-21 16,-22 21-16,22-21 0,-21 21 0,-1 0 16,1 0-16,21 0 15,-21-21-15,20 21 0,-20 0 0,0 0 16,21-22-16,-22 22 0,1 0 0,0-21 16,-1 21-16,1 0 0,0-21 0,20 21 15,-20 0-15,0-21 0,21 21 16,-22-21-16,22 21 0,-21 0 0,-1-21 15,1 21-15,-21 0 0,20 0 0,1-22 16,0 22-16,20 0 0,-20-21 16,21 21-16,-21 0 0,-1-21 0,22 21 15,-21-21-15,-1 21 0,1 0 0,0-21 16,-1 21-16,1 0 0,21 0 16,-21-21-16,-1 21 0,22 0 0,-21 0 15,-1 0-15,1-22 0,0 22 16,-1 0-16,-20 0 0,21-21 0,-1 21 15,-20 0-15,20 0 0,1-21 16,0 21-16,-1-21 0,1 21 0,-21 0 16,20 0-16,-20-21 0,-1 21 0,-20 0 15,20 0-15,-21-21 0,1 21 16,-1 0-16,0 0 0,1 0 0,-22 0 16,21-22-16,-21 22 0,1 0 0,-1 0 15,0 0-15,0 0 0,0 0 16,0 0-16,1 0 0,-1 0 15,-21 22 32,0-1-47,-21 0 16,21 0 0,-22 0-16,22 0 0,0 1 15,-21-1-15,21 21 0,0-21 0,0 0 16,0 1-16,0 20 0,0-21 0,-21 21 15,21-20-15,-21 20 0,21 0 16,0 1-16,0-1 0,-21 0 0,21 1 16,-21-1-16,21 0 0,-22 1 15,22-1-15,0 0 0,0 1 0,-21-1 16,21-21-16,0 21 0,-21 1 16,21-22-16,0 21 0,0-21 0,0 1 15,-21-1-15,21 21 0,-21-21 0,21 0 16,0 1-16,0-1 0,0 0 0,-21 0 15,21 0-15,-22 0 0,22 1 16,0-1-16,0 0 0,-21 0 16,21 0-16,-21-21 0,0 21 0,0 1 15,0-22-15,-1 0 16,1 21-16,0-21 0,0 0 16,-21 21-16,20-21 0,-20 0 15,0 21-15,-1-21 0,-20 21 0,21-21 16,-22 21-16,1-21 0,-22 22 0,21-22 15,1 0-15,-1 21 0,-20-21 16,20 0-16,-20 21 0,20-21 0,-21 0 16,1 21-16,-1-21 0,0 0 0,-20 0 15,20 21-15,-21-21 0,21 0 0,1 0 16,-22 21-16,21-21 0,-21 0 16,1 0-16,-1 0 0,0 0 0,21 22 15,-21-22-15,1 0 0,-1 0 0,0 0 16,21 0-16,-21 0 0,1 0 0,-1 21 15,0-21-15,0 0 0,0 0 16,-21 0-16,21 0 0,1 21 16,-1-21-16,-21 0 0,21 0 0,-21 0 15,0 21-15,0-21 0,21 0 0,-21 0 16,21 0-16,0 0 0,-21 21 0,22-21 16,-22 0-16,21 0 0,0 0 15,-21 0-15,21 0 0,21 0 0,-20 0 16,-1 0-16,21 0 0,-21 0 0,22 21 15,-22-21-15,21 0 0,-21 0 0,22 0 16,-1 0-16,-21 0 0,21 0 16,1 0-16,-1 0 0,0 0 0,-20 22 15,20-22-15,-21 0 0,21 0 16,-20 0-16,20 0 0,0 21 0,22-21 16,-22 0-16,0 0 0,22 0 15,-1 21-15,1-21 0,-1 0 0,1 0 16,-1 0-16,1 21 0,-1-21 0,1 0 15,-1 0-15,1 0 0,21 0 0,-22 21 16,22-21-16,-22 0 0,22 0 16,-22 0-16,22 0 0,0 0 0,-1 21 15,1-21-15,0 0 0,21 0 0,-22 0 16,22 0-16,-21 0 0,21 0 16,-1 0-16,1 0 0,0 0 0,0 0 15,0 0-15,0 0 16,-1 0-16,1 0 0,0 0 0,0 0 15,0 0 1,0 0-16,-1 0 16,22-21 15,22 21-31,-1-21 0,0 21 0,0-21 16,21 0-16</inkml:trace>
  <inkml:trace contextRef="#ctx0" brushRef="#br0" timeOffset="3158.93">7027 1736 0,'0'-21'16,"0"-1"-16,0 1 31,0 42 16,0 1-47,0-1 0,0 0 0,0 0 16,0 21-16,0 1 0,0-1 15,0-21-15,0 22 0,0 20 0,-21-21 16,21 1-16,0-1 0,0 0 0,0 22 16,0-22-16,0 1 0,0 20 0,0-21 15,-21 22-15,21-22 0,0 1 16,-21-1-16,21 0 0,0-21 0,0 22 15,0-22-15,-21 0 0,21 0 0,0 0 16,-22 1-16,22-1 0,0 0 16,-21-21 15,21-21-15,-21 21-16,21-21 0,-21-1 15</inkml:trace>
  <inkml:trace contextRef="#ctx0" brushRef="#br0" timeOffset="5558.84">5461 2117 0,'0'0'0,"0"-21"0,-21 21 78,0 0-78,-1 21 0,22 0 16,0 0-16,-21 0 0,21 0 16,-21 1-16,21-1 15,0 21-15,0-21 0,0 22 0,-21-22 16,21 21-16,-21-21 0,21 22 0,-21-22 15,21 21-15,0-21 0,0 0 16,0 22-16,-22-22 0,22 0 0,0 0 16,0 0-16,-21-21 0,21 22 0,0-1 15,21-21 32,1 0-47,-1 0 16,0-21-16,0 21 15,-21-22-15,21 22 0,0-21 16,1 21-16,-1-21 0,0 0 0,0 21 16,0-21-16,0 21 0,1 0 15,20-21-15,-21 21 0,0 0 0,22 0 16,-22 0-16,0 0 0,0 0 0,0 0 16,0 0-16,1 0 0,-1 0 15,0 0-15,0 0 0,0 21 0,0 0 16,1-21-16,-22 21 15,21 0 1,0-21-16,0 0 0,0 0 16,0 0-16,1 0 0,-1 0 15,0 0-15,0 0 16,0 0-16,0 0 0,-21-21 16,22 21-16,-1-21 0,-21 0 15,0 0-15,0-1 16,0 1-16,0 0 15,0 0-15,0 0 0,0-22 16,0 22-16,0 0 0,0 0 0,0-21 16,-21 20-16,-1 1 0,1-21 0,0 21 15,0 0-15,0-1 0,0-20 16,-1 21-16,-20 0 0,21 0 0,0-1 16,-22 1-16,22 0 0,-21 0 15,21 0-15,-22 21 0,22-21 16,-21 21-16,0 0 0,-1 0 0,1 0 15,21 0-15,-22 0 0,1 0 0,21 0 16,0 0-16,0 0 0,-22 21 16,22-21-16,21 21 0,-21-21 0,21 21 15,-21-21-15,21 21 16,0 0-16,0 1 16,21-22-16,0 0 15,0 0-15,0 0 16,1 0-16</inkml:trace>
  <inkml:trace contextRef="#ctx0" brushRef="#br0" timeOffset="5851.69">5524 2180 0,'0'21'0,"0"1"16,0-1 0,22-21-1,-1 0-15,0 0 0,0 0 16,0 0-16,0 0 0,1 0 0,-1 0 16,0 0-16,0 0 15,0 0-15,0 0 0,1 0 0,-1 0 16,0 0-16,-21-21 15,0-1 1,0 1 0,21 0-16</inkml:trace>
  <inkml:trace contextRef="#ctx0" brushRef="#br0" timeOffset="6171.51">5778 2180 0,'0'0'0,"-21"0"32,21-21-17,0 0-15,0 0 16,0 0-16,0-1 16,0 1-16,0 0 0,0 0 0,0-21 15,0 20-15,0-20 0,0 0 0,0-1 16,0 1-16,21 0 0,-21-1 15,0 1-15,22 0 0,-22 21 16,21-22-16,0 22 0,-21 0 0,21 0 16,0 21-16,-21-21 0,21 21 15,-21-22-15,22 22 0,-1 0 16,0 0 0,0 0-1</inkml:trace>
  <inkml:trace contextRef="#ctx0" brushRef="#br0" timeOffset="7199.14">7683 2117 0,'0'-21'15,"0"-1"-15,0 1 0,0 0 16,0 0-1,-21 21 17,0 0-17,0 21-15,0 0 0,21 0 16,-21 1-16,-1-1 0,22 0 0,0 21 16,-21-21-16,0 1 0,0 20 15,0-21-15,0 21 0,-1 1 0,22-22 16,-21 21-16,21 1 0,-21-22 0,21 0 15,0 21-15,0-21 0,0 1 16,0-1-16,0 0 0,0 0 0,0 0 16,21-21-1,0 0 1,1 0-16,-1 0 16,0-21-16,0 21 0,0-21 15,-21 0-15,21 21 0,22-21 0,-22-1 16,0 1-16,0 0 0,0 0 15,22 0-15,-22 0 0,0-1 0,21 22 16,-20-21-16,-1 0 0,0 21 0,21 0 16,-21 0-16,1 0 0,-1 0 15,0 0-15,0 0 0,0 0 0,0 0 16,1 0-16,-1 21 0,-21 0 0,21-21 16,0 22-16,0-22 0,0 21 15,1 0-15,-1-21 16,0 0-16,-21 21 0,21 0 15,0-21-15,0 0 0,1 0 16,-1 0-16,-21-21 16,21 21-16,-21-21 15,21 0-15,-21 0 0,0-1 16,0 1-16,0-21 0,0 21 0,0 0 16,0-22-16,-21 22 0,0-21 15,21 21-15,-21-22 0,-1 22 0,1-21 16,0 21-16,0-1 0,0 1 15,-22 0-15,22 0 0,-21 0 0,21 21 16,-22 0-16,1 0 0,0 0 16,-1 0-16,1 0 0,0 0 0,21 0 15,-22 0-15,22 0 0,0 0 0,-21 0 16,20 0-16,1 21 16,0-21-16,21 21 15</inkml:trace>
  <inkml:trace contextRef="#ctx0" brushRef="#br0" timeOffset="7419.01">7789 2159 0,'0'0'0,"0"21"16,21-21 15,1 0-31,-1 0 16,0 0-16,0 0 0,0 0 15,0 0-15,1 0 0,-1 0 16,0 0-16,0 0 16,0 0-1,0 0-15</inkml:trace>
  <inkml:trace contextRef="#ctx0" brushRef="#br0" timeOffset="7695.21">8086 2138 0,'-43'-21'16,"22"0"-16,21-1 0,-21 1 0,0 0 0,21 0 15,0 0-15,-21-22 0,21 22 0,-22-21 16,22 0-16,0-22 15,0 22-15,0-1 0,0-20 0,0 21 16,0-1-16,22 1 0,-1-22 0,-21 22 16,21 0-16,0-1 0,0 1 15,0 21-15,1-21 0,-1 20 0,0 1 16,0 0-16,0 0 0,0 21 0,-21-21 16,22 21-16,-1 0 15,0 0 1,0 21-1,0-21-15</inkml:trace>
  <inkml:trace contextRef="#ctx0" brushRef="#br0" timeOffset="8379.32">9313 1588 0,'21'-22'16,"-21"44"46,0-1-46,0 0 15,0 0-15,0 0-16,0 0 0,0 1 15,0-1-15,0 0 0,0 21 0,0 1 16,0-1-16,0-21 0,0 21 0,0 22 16,0-22-16,0 1 15,0-1-15,0 21 0,0 1 0,0-1 16,0-20-16,-21 20 0,21 1 0,-21-1 16,21 1-16,0-22 0,0 0 0,-21 1 15,21-1-15,0 0 0,-21-20 16,21-1-16,0 0 0,0 0 0,0 0 15,0 0-15,0-42 32,0 0-17,0 0-15,0 0 0,0 0 0,0-1 16</inkml:trace>
  <inkml:trace contextRef="#ctx0" brushRef="#br0" timeOffset="9062.94">10160 2011 0,'0'0'0,"-21"0"31,0 21-31,-1 0 15,1 0-15,0 22 0,0-22 0,0 0 16,0 21-16,-1-20 0,1 20 16,0 0-16,0-21 0,0 22 15,0-1-15,-1 0 0,22-20 0,0-1 16,-21 21-16,21-21 0,0 0 0,0 1 16,0-1-16,21-21 31,1 0-31,-1-21 0,0-1 15,0 1-15,21 0 0,-20 0 0,-1 0 16,0 0-16,21 21 0,-21-22 16,22 1-16,-22 0 0,21 0 15,-21 21-15,22 0 0,-22-21 0,21 21 0,-21 0 16,1 0-16,20 0 0,-21 0 16,0 0-16,0 0 0,1 21 15,-1-21-15,0 0 0,0 21 0,0-21 16,0 0-16,1 21 0,-1-21 15,0 0-15,0 0 0,0 0 16,0 0-16,1 0 16,-1 0-16,-21-21 0,21 0 15,-21 0-15,0 0 0,21-1 16,-21 1-16,0-21 0,0 21 16,-21 0-16,0-1 15,21-20-15,-21 21 0,-22-21 0,22 20 16,0-20-16,-21 21 0,20 0 0,-20 0 15,21-1-15,-21 1 0,20 0 16,-20 21-16,21 0 0,-21 0 0,20 0 16,-20 0-16,21 0 0,0 0 0,0 0 15,-22 0-15,22 0 0,0 21 16,0-21-16,21 21 16,0 1-1</inkml:trace>
  <inkml:trace contextRef="#ctx0" brushRef="#br0" timeOffset="9398.98">10181 2117 0,'0'0'0,"0"21"15,0 0-15,21-21 16,0 21-1,1-21-15,-1 0 16,0 0-16,0 0 0,0 0 16,0 0-16,1 0 0,-22-21 0,0 0 15,21 0-15,-21 0 16,0-1-16,0-20 16,0 21-16,0-21 0,0 20 0,0-20 15,0 0-15,-21-22 0,21 22 0,0 0 16,0-22-16,0 22 0,0-1 15,0-20-15,0 21 0,0 20 0,0-20 16,0 0-16,0 21 0,0-22 0,21 22 16,0 0-16,0 0 0,0 0 15,0 21-15,-21-22 0,22 22 16,-1 0-16,0 0 16,0 0-16</inkml:trace>
  <inkml:trace contextRef="#ctx0" brushRef="#br0" timeOffset="10223.06">11705 1482 0,'0'0'15,"0"-21"1,-21 21-16,0 0 16,21 21-1,-21 0-15,21 0 0,0 0 16,0 22-16,0-1 0,0 0 0,0 1 15,0-1-15,0 21 0,0 1 16,0-22-16,-22 22 0,22-1 16,0-20-16,-21 20 0,21 1 0,0-22 15,-21 21-15,21 1 0,-21-22 0,0 1 16,21-1-16,0 0 0,0 1 16,-21-22-16,21 21 0,0-21 0,0 0 15,0 1-15,0-44 31,21 1-15,-21 0-16,21 0 0,0-21 0,-21 20 16</inkml:trace>
  <inkml:trace contextRef="#ctx0" brushRef="#br0" timeOffset="10863.11">12277 1905 0,'0'0'0,"0"-21"0,0 0 16,-22 21-1,1 0-15,0 0 16,21 21-16,-21 0 0,0 21 16,21-20-16,0-1 0,-21 21 0,21 0 15,-22-20-15,22 20 0,-21 0 16,21-21-16,0 22 0,0-1 0,-21-21 15,21 22-15,0-22 0,-21 0 16,21 0-16,0 0 0,0 0 0,0 1 16,21-22-1,0 0-15,0 0 16,1-22-16,-1 1 0,0 0 0,0 0 16,0 0-16,22 21 0,-22-21 0,0-1 15,0 1-15,21 0 0,-20 0 0,-1 0 16,21 21-16,-21-21 0,0 21 15,22 0-15,-22 0 0,0 0 0,21 0 16,-20 0-16,-1 0 0,21 0 16,-21 0-16,0 0 0,22 0 0,-22 0 15,0 21-15,0-21 0,0 0 0,1 0 16,-1 0-16,0 0 0,0 0 16,0 0-16,0 0 0,1 0 15,-1 0-15,-21-21 0,0-1 16,0 1-16,0 0 0,0 0 15,0-21-15,0 20 16,-21 1-16,-1-21 0,1 21 0,0-22 16,-21 1-16,21 21 0,-22-21 0,1 20 15,0-20-15,-1 21 16,1 0-16,0 0 0,-1 21 0,1 0 16,21 0-16,-22 0 0,1 0 0,21 0 15,0 0-15,0 0 0,-1 21 0,1 0 16,0-21-16,0 21 0,0 0 15,21 0-15,0 1 0,-21-1 16,21 0-16,0 0 0</inkml:trace>
  <inkml:trace contextRef="#ctx0" brushRef="#br0" timeOffset="11133.95">12552 2053 0,'21'0'15,"0"0"-15,-21-21 16,0 0-16,0 0 16,0 0-16,0-1 0,0 1 0,0-21 15,0 21-15,0-22 0,0 1 0,0 0 16,0-1-16,0 1 0,0-21 15,0 20-15,0 1 0,0 0 0,21-1 16,0-20-16,1 20 0,-1 1 0,21 21 16,-21-21-16,43-1 0,-22 22 15,22-21-15,20 21 0,-20-1 16,20 1-16</inkml:trace>
  <inkml:trace contextRef="#ctx0" brushRef="#br0" timeOffset="11639.26">13843 1312 0,'-21'0'16,"0"0"-1,-1 22-15,22-1 16,0 0-16,-21 0 0,21 21 16,-21-20-16,21 20 0,0 0 0,0 22 15,-21-1-15,21-20 0,-21 20 16,21 1-16,-21-1 0,21 1 0,0-1 16,-22 1-16,1-22 0,21 21 0,-21-20 15,21 20-15,0-20 0,0-1 0,-21 0 16,21-21-16,0 22 0,0-22 15,0 21-15,0-21 0,0 1 0,0-1 16,0-42 31,0-1-47,0 1 0</inkml:trace>
  <inkml:trace contextRef="#ctx0" brushRef="#br0" timeOffset="12332.66">14139 1820 0,'0'-21'0,"-21"21"31,0 0-16,0 21-15,21 1 0,0-1 0,-21 0 16,21 0-16,-22 0 0,1 0 0,21 1 16,-21-1-16,21 21 0,-21-21 0,21 0 15,0 1-15,0-1 0,-21 0 16,21 0-16,0 0 0,0 0 0,0 1 16,0-1-16,0 0 15,0 0 1,21-21-16,0 21 0,0-21 15,0 0-15,1 0 0,-1 0 16,0 0-16,0 0 0,0-21 0,0 0 16,1 21-16,-1-21 0,0 0 0,21-1 15,-21 1-15,1 21 0,-1-21 16,0 0-16,0 0 0,0 0 0,0-1 16,1 1-16,-1 21 0,0 0 0,0-21 15,0 21-15,0 0 16,1 0-16,-22 21 15,21 0-15,0-21 0,0 22 16,0-22 0,0 21-16,1-21 0,-1 0 15,0 0-15,0 0 0,0 0 16,0 0 0,-21-21-16,0-1 15,0 1-15,0 0 0,0 0 0,0 0 16,-21 0-16,0-22 0,0 22 15,0-21-15,-22-1 0,22 22 0,-21-21 16,0 21-16,20 0 0,-20-1 0,-21 1 16,20 21-16,1 0 0,0 0 15,-1 0-15,1 0 0,0 0 16,-1 0-16,22 21 0,0-21 0,0 22 16,0-1-16,-1 0 0,1 0 15,21 0-15,0 0 0,0 1 16,21-22-16,1 21 15,-1-21-15,0 0 0,0 0 16</inkml:trace>
  <inkml:trace contextRef="#ctx0" brushRef="#br0" timeOffset="12558.53">14436 1947 0,'0'-21'15,"0"0"-15,0 0 0,0 0 16,0-22-16,0 22 0,0-21 16,0 0-16,0-1 0,0 1 0,0-22 15,0 22-15,0 0 0,0-22 0,21 22 16,0-22-16,0 1 0,21 21 16,-20-22-16,20 22 0,0-1 0,1 1 15,-1 21-15,0 0 0,22 0 0,-22-1 16,22 22-16</inkml:trace>
  <inkml:trace contextRef="#ctx0" brushRef="#br1" timeOffset="24699.82">9419 572 0,'0'21'47,"0"0"-47,0 0 15,0 0-15,0 0 16,0 1-16,0-1 16,0 0-1,0 0-15,0 0 16,0 0-1,0 1-15</inkml:trace>
  <inkml:trace contextRef="#ctx0" brushRef="#br1" timeOffset="24938.68">9398 1249 0,'0'21'16,"0"0"-16,0 0 16,0 1-1,-21-22 1,21 21-16,0 0 16,0 0-1,0 0-15,-21-21 16,21 21-16,0 1 0</inkml:trace>
  <inkml:trace contextRef="#ctx0" brushRef="#br1" timeOffset="25195.05">9440 2011 0,'0'0'0,"0"21"0,0 0 15,0 0-15,0 1 16,0-1 0,0 0-1,0 0-15,0 0 16,0 0-16,0 1 16,0-1-16,0 0 15,0 0-15,0 0 0,0 0 16,0 1-16,0-1 0,0 0 15,-21-21-15</inkml:trace>
  <inkml:trace contextRef="#ctx0" brushRef="#br1" timeOffset="25416.08">9377 2709 0,'0'0'0,"0"22"0,0-1 0,-21-21 0,21 21 15,0 0-15,0 0 0,0 0 16,0 1-16,0-1 0,0 0 15,0 0-15,0 0 16,0 0-16,-22 1 16,22-1-16,0 0 0,0 0 15,0 0-15,-21 0 0,21 1 16,0-1-16,0 0 16,0 0-1</inkml:trace>
  <inkml:trace contextRef="#ctx0" brushRef="#br1" timeOffset="25622.62">9313 3514 0,'0'0'0,"21"0"16,-21 21-16,0 0 16,0 0-1,0 0 1,0 1-1,22-22 1,-1 0 15,0 0-31</inkml:trace>
  <inkml:trace contextRef="#ctx0" brushRef="#br1" timeOffset="25846.5">9652 3641 0,'0'0'0,"0"21"0,21-21 31,0 0-15,0 0-16,1 0 16,-1 0-16,0 0 15,0 0-15,0 0 0,0 0 0,1 0 16,-1 0-16,0 0 0,0 0 15,0 0-15,0-21 0,1 21 0,-1 0 16,0-21-16,0 21 0,0 0 0,0 0 16</inkml:trace>
  <inkml:trace contextRef="#ctx0" brushRef="#br1" timeOffset="26066.17">10668 3662 0,'0'0'0,"21"0"0,-21 21 32,21-21-17,0 0 1,1 0-16,-1 0 0,0 0 16,0 0-16,0 0 0,0 0 15,1-21-15,-1 21 0,0 0 0,0 0 16,0 0-16</inkml:trace>
  <inkml:trace contextRef="#ctx0" brushRef="#br1" timeOffset="26255.06">11261 3662 0,'0'0'0,"21"21"16,0-21-1,-21 21 1,21-21 15,0 0-31,0 0 16,1 0-16,-1 0 15,0 0 1</inkml:trace>
  <inkml:trace contextRef="#ctx0" brushRef="#br1" timeOffset="26442.95">11557 3662 0,'21'0'16,"-21"-21"-16,0 0 16,0-1-1,0 1 17,21 21-32,-21-21 15,21 0-15,1 0 0,-1 21 16,-21-21-16,21-1 15,0 1-15</inkml:trace>
  <inkml:trace contextRef="#ctx0" brushRef="#br1" timeOffset="26682.81">11938 2815 0,'0'0'15,"0"-42"-15,-21 42 16,21-21-16,0 0 0,0-1 16,-21 22-1,21-21-15,0 0 16,0 0 0,0 0-16,0 0 15,0-1-15,0 1 16,0 0-16,0 0 0</inkml:trace>
  <inkml:trace contextRef="#ctx0" brushRef="#br1" timeOffset="26910.2">11832 2159 0,'-21'-21'15,"21"0"-15,0 0 16,0-1-1,0 1 1,0 0 0,0 0-1,0 0-15,0 0 16,0-1-16,0 1 16,0 0-16,0 0 0</inkml:trace>
  <inkml:trace contextRef="#ctx0" brushRef="#br1" timeOffset="27119.08">11790 1609 0,'0'0'15,"0"-21"-15,0-22 16,0 22-16,0 0 16,0 0-16,0 0 15,0-1-15,0 1 16,0 0-16,0 0 15,0 0 1,0 0 0,0-1-16,0 1 15,0 0-15</inkml:trace>
  <inkml:trace contextRef="#ctx0" brushRef="#br1" timeOffset="27322.63">11832 995 0,'0'0'0,"0"-21"16,0 0-16,0-1 16,0 1-16,0 0 15,0 0-15,0 0 16,0 0-16,0-1 0,0 1 16,0 0 15,0 0-31,0 0 15</inkml:trace>
  <inkml:trace contextRef="#ctx0" brushRef="#br1" timeOffset="27534.51">11811 635 0,'-21'0'16,"21"-21"-16,0 0 15,0 0 17,-21 21-1,-1-22-31,1 22 16,0 0-16,0 0 0</inkml:trace>
  <inkml:trace contextRef="#ctx0" brushRef="#br1" timeOffset="27742.39">11430 529 0,'0'0'0,"-42"-21"16,20 21 0,1-21-16,0 21 15,0 0-15,0 0 0,0-21 16,-1 21-16,1 0 15,0 0-15,0 0 16,0 0 0,0 0-16,-1 0 15</inkml:trace>
  <inkml:trace contextRef="#ctx0" brushRef="#br1" timeOffset="27943.28">10880 487 0,'0'0'15,"-22"0"-15,1 0 0,0 0 0,0 0 16,0 0-16,0 0 16,-1 0-16,1 0 0,0 0 15,0-21 1,0 21-16,0 0 16,-1 0-1,1 0-15,0 0 16,0 0-16,0 0 15,0 0-15</inkml:trace>
  <inkml:trace contextRef="#ctx0" brushRef="#br1" timeOffset="28135.17">10308 466 0,'-21'0'16,"0"0"0,21-21-1,-21 21 1,21-22-1,-22 22-15,1 0 32,0 0-17,0 0-15,0 0 0,0 0 16,-1 0-16,1 0 0</inkml:trace>
  <inkml:trace contextRef="#ctx0" brushRef="#br1" timeOffset="28303.07">9821 423 0,'-21'0'16,"0"0"-16,0 0 0,0 0 15,-1 0-15,1 0 16,0 0-16,0 0 16,0 0-1</inkml:trace>
  <inkml:trace contextRef="#ctx0" brushRef="#br1" timeOffset="33519.11">4699 5313 0,'0'0'15,"0"-21"-15,0 0 0,0-1 16,0 1-16,21 0 16,-21 0-16,21 0 0,-21 0 15,0-1-15,0 1 0,21 0 0,-21 0 16,0 0-1,0 42 1,0 0-16,-21 0 16,0 0-16,0 22 0,0-22 0,-22 21 15,22 1-15,-21-1 0,0 0 16,-1 1-16,22-1 0,-21 21 0,-1-20 16,1-1-16,0 22 0,21-22 0,-22 0 15,1 1-15,21-1 0,0 0 16,-1-21-16,1 22 0,0-22 15,21 0-15,0 0 0,-21-21 16,21-21 15,0 0-31,21 0 16,0 0-16,-21-1 0,21 1 0,22-21 16</inkml:trace>
  <inkml:trace contextRef="#ctx0" brushRef="#br1" timeOffset="33814.94">5059 5080 0,'0'0'0,"-21"21"32,-1 0-32,-20 1 0,21-1 15,-21 21-15,-1 0 0,1 1 0,0-1 16,-1 0-16,1 1 0,0 20 0,-1-20 15,-20 20-15,20-21 0,1 22 16,0-22-16,21 1 0,-22 20 0,22-42 16,-21 22-16,21-1 0,-1-21 15,1 0-15,0 0 0,21 1 0,0-1 16,0 0-16,0-42 31,21 21-31,-21-21 16,21-1-16,1-20 0,20 21 15</inkml:trace>
  <inkml:trace contextRef="#ctx0" brushRef="#br1" timeOffset="34082.78">5228 5186 0,'0'0'0,"0"21"16,-21 0-16,0 22 15,0-22-15,-1 21 0,1 0 0,-21 1 16,21-1-16,0 22 0,-1-22 16,-20 21-16,21-20 0,0-1 0,0 22 15,-1-22-15,1 0 0,0 1 0,21-1 16,-21-21-16,21 21 0,0-20 0,0-1 16,0 0-16,21 0 0,0-21 15,0 0-15,22 0 0,-22 0 16,0 0-16,0-21 0,22 21 0,-22-21 15,0 0-15,0-1 0,0 1 16,-21 0-16</inkml:trace>
  <inkml:trace contextRef="#ctx0" brushRef="#br1" timeOffset="34254.68">4868 5800 0,'0'0'15,"-21"0"-15,0-21 0,42-1 31,0 22-15,0 0-16,22-21 0,-22 21 0,0-21 16,21 21-16,1-21 0,-22 21 0,21-21 15,1 21-15,-22-21 16,21 21-16</inkml:trace>
  <inkml:trace contextRef="#ctx0" brushRef="#br1" timeOffset="34835.35">5842 5800 0,'0'-21'16,"0"-1"0,0 1-16,0 0 15,0 0-15,0 0 0,-21 0 16,0-1-16,21 1 0,-22 0 0,1 0 15,0 21-15,0 0 0,0-21 0,0 21 16,-1 0-16,1 0 0,0 0 16,-21 21-16,21 0 0,-1 0 0,1 0 15,0 1-15,-21-1 0,21 21 0,-1-21 16,1 22-16,0-1 0,21-21 16,0 21-16,-21-20 0,21-1 0,0 0 15,0 0-15,0 0 0,0 0 0,21-21 16,0 0-16,0 0 0,1 0 0,-1 0 15,21 0-15,-21 0 0,0-21 16,22 21-16,-22-21 0,21 0 16,1-21-16,-22 20 0,21-20 0,-21 21 15,0-21-15,22-1 0,-22 1 0,-21 0 16,21-22-16,-21 22 0,21-1 0,-21-20 16,0 21-16,0-1 0,0-20 15,0-43 1,0 64-16,0 20 0,0 1 0,0 0 0,0 42 31,-21 22-31,21-22 0,-21 21 0,21 0 16,0 1-16,0 20 0,-21 1 0,21-1 15,-21-20-15,21 20 0,-22 1 16,22-1-16,0-21 0,0 1 16,0-1-16,0 0 0,0 1 0,0-22 15,0 0-15,22 0 0,-1 0 0,0 1 16,0-22-16,0 0 0,0 0 15,1 0-15,-1 0 0,0-22 0,0 1 16,21 0-16</inkml:trace>
  <inkml:trace contextRef="#ctx0" brushRef="#br1" timeOffset="35335.06">6604 5101 0,'0'0'0,"0"-21"16,0 0-16,21 0 16,0 21-16,0-21 0,22 21 15,-1-22-15,-21 22 0,22-21 16,-1 21-16,0 0 0,1 0 0,-1-21 16,-21 21-16,0 0 0,0 0 0,1 0 15,-44 0 1,1 0-16,0 0 15,-21 0-15,-1 0 0,1 0 0,0 0 16,-1 21-16,1-21 0,0 0 16,-1 21-16,1-21 0,21 0 0,-21 22 15,20-1-15,1-21 0,0 21 0,0-21 16,0 21-16,21 0 16,0 0-16,0 1 0,0-1 15,0 0-15,0 0 0,0 0 0,0 0 16,0 22-16,0-22 0,0 21 0,0 1 15,0-22-15,0 21 0,0 0 16,-21 22-16,-1-22 0,22 1 0,-21 20 16,21-21-16,0 22 0,-21-22 0,21 1 15,-21 20-15,21-21 0,-21 1 0,21-1 16,0-21-16,0 22 16,0-22-16,0 21 0,21-21 0,0 0 15,0-21-15,22 22 0,-22-22 0,0 0 16,21 0-16,1 0 0,-22 0 0,21 0 15,-21 0-15,22-22 0,-1 1 0,-21 0 16,21 0-16</inkml:trace>
  <inkml:trace contextRef="#ctx0" brushRef="#br1" timeOffset="35815.57">6964 5398 0,'0'0'0,"21"-22"0,-21 1 0,21 0 16,-21 0-16,0 0 0,0 0 0,21-1 15,-21 1-15,0 42 31,0 1-31,0-1 0,0 21 16,-21 0-16,21 1 0,0-1 0,-21 0 16,0 22-16,21-22 0,-21 1 15,21 20-15,0-21 0,-22 1 16,22-1-16,0-21 0,0 22 0,0-22 16,0 0-16,0 0 0,0 0 15,22-21-15,-22-21 16,0 0-1</inkml:trace>
  <inkml:trace contextRef="#ctx0" brushRef="#br1" timeOffset="35990.94">6773 5715 0,'-21'0'15,"42"0"1,0 0-16,1 0 15,-1-21-15,0 21 0,0 0 16,21-21-16,-20 21 0,-1 0 0,21-21 16,-21-1-16,0 22 0,22-21 0,-22 21 15,0 0-15</inkml:trace>
  <inkml:trace contextRef="#ctx0" brushRef="#br1" timeOffset="36987.58">7218 5694 0,'0'21'16,"21"-21"15,0-21-31,0 21 16,0-21-16,1 21 0,-1-21 0,0-1 16,0 1-16,0 21 0,0-21 0,-21 0 15,22 0-15,-44 21 31,1 0-31,0 0 0,-21 0 0,21 21 16,-1 0-16,1 0 0,0 0 0,0 1 16,0-1-16,0 21 0,21-21 15,-22 22-15,22-22 0,0 0 0,0 21 16,0-21-16,0 1 0,0-1 16,22-21-16,-1 21 0,21-21 0,-21 0 15,0 0-15,1 0 0,20 0 0,-21 0 16,21-21-16,1 0 0,-1 21 0,-21-22 15,22 1-15,-22 0 0,21 0 16,-21-21-16,0 20 0,1 1 0,-1 0 16,0-21-16,0 21 0,-21-1 0,21-20 15,-21 21-15,0 0 0,21 21 0,1-21 16,-1-1-16,0 22 16,0 0-16,-21 22 15,21-1-15,-21 0 0,0 0 16,0 0-16,0 22 0,0-22 0,0 21 15,0-21-15,0 22 0,0-22 0,-21 21 16,21-21-16,-21 0 0,21 1 0,0-1 16,0 0-16,0-42 47,0 0-47,21-1 0,0 1 15,0 0-15,-21-21 0,22 21 0,-1-1 16,-21-20-16,21 21 0,-21-21 15,21 20-15,-21 1 0,0 0 16,0 0-16,0 0 0,0 0 0,0 42 31,0 0-31,0 0 0,-21 0 16,21 0-16,-21 22 0,0-22 0,21 21 16,0-21-16,0 22 0,0-22 0,-22 21 15,22-21-15,0 1 0,0-1 0,0 0 16,0 0-16,22-21 0,-1 21 0,0-21 15,0 0-15,21 0 16,-20 0-16,-1 0 0,0-21 0,21 21 16,-21-21-16,1 0 0,20 0 15,-21-1-15,0 1 0,0-21 0,1 21 16,-1-22-16,0 22 0,0-21 0,-21 0 16,21-1-16,-21 1 0,0 0 0,0-1 15,0 1-15,0 0 0,0-1 16,0 1-16,0 0 0,0 20 0,0 1 15,0 0-15,0 42 16,0 0 0,0 1-16,0-1 0,0 21 15,0 0-15,0 1 0,-21-1 0,21 0 16,0 1-16,0-1 0,-21 22 0,21-22 16,-21-21-16,21 21 0,0 1 15,0-22-15,0 21 0,0-21 0,0 1 16,0-1-16,0 0 0,0 0 0,21-21 31,0 0-31,-21-21 16,21 0-16,-21 0 15</inkml:trace>
  <inkml:trace contextRef="#ctx0" brushRef="#br1" timeOffset="37139.26">8255 5694 0,'0'0'0,"0"-21"0,21 21 31,0 0-15,0-21-16,1 21 0,-1 0 15,21-22-15,-21 22 0,0-21 0,22 21 16,-22-21-16,21 21 0,-21-21 0</inkml:trace>
  <inkml:trace contextRef="#ctx0" brushRef="#br1" timeOffset="37403.11">9144 5271 0,'0'0'0,"-21"0"15,0 0-15,-1 0 0,1 0 16,0 0-16,0 21 16,0-21-16,0 21 0,21 21 0,-22-21 15,1 22-15,0-22 0,0 21 0,21 1 16,-21-1-16,21 0 0,-21 1 0,21-1 15,0 0-15,0-21 0,0 22 16,0-22-16,0 21 0,0-21 0,0 1 16,0-1-16,42 0 0,-21 0 0,0-21 15,0 0-15,1 0 0,20 0 0,-21 0 16,0 0-16,22 0 0,-22-21 0,0 0 16,21 21-16,-21-21 0</inkml:trace>
  <inkml:trace contextRef="#ctx0" brushRef="#br1" timeOffset="37686.94">9483 5207 0,'0'0'0,"0"-21"0,0 0 0,21 21 16,0 0-16,0 0 16,0 21-16,0 0 0,1 0 15,-22 0-15,21 22 0,0-22 0,0 21 16,-21-21-16,21 22 0,-21-1 0,21 0 15,-21 1-15,0-22 0,0 21 16,0 1-16,0-1 0,0-21 16,-21 21-16,0-20 0,0-1 0,0 0 15,0 0-15,-1 0 0,1 0 0,0 1 16,0-22-16,0 0 0,21 21 16,0-42-1,21-1 1,0 22-16,0-21 0,0 0 0</inkml:trace>
  <inkml:trace contextRef="#ctx0" brushRef="#br1" timeOffset="37906.85">10266 5503 0,'21'0'31,"0"0"-31,0 0 16,0-21-16,1 21 0,-1 0 16,0 0-16,0 0 0,0 0 0,0 0 15,1 0-15,-1 0 0,0 0 16,0 0-16,-42 0 31</inkml:trace>
  <inkml:trace contextRef="#ctx0" brushRef="#br1" timeOffset="38054.76">10329 5630 0,'0'0'0,"0"22"16,0-1 0,0 0-16,21-21 15,1 21-15,-1-21 16,0 0-16,0 0 0,0 0 16,0 0-16,1 0 0,-1-21 0,0 21 15,0-21-15,0 0 0,0 21 0,1-22 16,-1 22-16</inkml:trace>
  <inkml:trace contextRef="#ctx0" brushRef="#br1" timeOffset="38515.15">11430 4932 0,'0'0'0,"0"-21"0,0 0 0,-21 21 31,0 21-16,21 0-15,-22 0 0,1 0 0,21 0 16,0 1-16,0-1 0,-21 0 16,21 21-16,0-21 0,0 1 0,0-1 15,0 0-15,0 0 0,21-21 16,0 21-16,1-21 0,-1 21 0</inkml:trace>
  <inkml:trace contextRef="#ctx0" brushRef="#br1" timeOffset="39042.85">12001 5122 0,'0'0'0,"0"-21"16,0 0-16,0 0 0,0 0 0,-21 21 16,21-21-16,-21 21 15,0 0-15,0 0 16,0 21-16,-1 0 0,22 0 15,-21 21-15,21-20 0,0 20 0,-21 0 16,0 1-16,0-1 0,0 0 0,21 1 16,-22 20-16,1-21 0,0 1 15,0-1-15,0 0 0,21 1 0,-21-1 16,21-21-16,-22 22 0,22-22 16,0 0-16,0 0 0,22-42 31,-1 0-31,-21 0 15,21-22-15,-21 22 0,21-21 16,0-1-16,-21 1 0,21 0 0,1-1 16,-1-20-16,0 21 0,0-22 0,0 22 15,-21-22-15,21 1 0,1 20 0,-1 1 16,0 0-16,0-1 0,0 22 0,-21 0 16,21 21-1,1 21-15,-22 0 0,0 1 16,0 20-16,0 0 0,0 1 15,0-1-15,0 21 0,0-20 0,0-1 16,0 0-16,0 1 0,0-1 0,0 0 16,0 1-16,0-1 0,0-21 0,0 0 15,0 22-15,0-22 0,0 0 16,0 0-16,-22-21 31</inkml:trace>
  <inkml:trace contextRef="#ctx0" brushRef="#br1" timeOffset="39202.28">11578 5630 0,'0'0'0,"0"-21"15,42 21 1,-20 0 0,-1 0-16,21-21 0,-21 21 0,22 0 15,-1-21-15,21 21 0,-20 0 0,-1-21 16,22 21-16,-22 0 0,0-21 0,1 21 15,-1-22-15,0 1 0,1 21 0</inkml:trace>
  <inkml:trace contextRef="#ctx0" brushRef="#br1" timeOffset="39471.12">12467 5313 0,'0'-21'16,"-21"21"-1,0 0-15,21 21 16,0 0-16,0 0 0,-21 0 0,21 1 15,0 20-15,-22 0 0,22-21 16,0 22-16,0-1 0,0 0 0,0 22 16,0-22-16,0 1 0,0-1 0,0 0 15,0 1-15,0-1 0,0 0 0,0 22 16,0-43-16,0 21 0,0 1 0,0-22 16,-21 21-16,21-21 0,-21 0 0,21 1 15,0-1-15,-21-21 0,21-21 31,0-1-31,0 1 16,0 0-16,0 0 0,0-21 0,21 20 16</inkml:trace>
  <inkml:trace contextRef="#ctx0" brushRef="#br1" timeOffset="39743.58">12425 5567 0,'0'0'15,"0"-42"-15,0 20 0,0 1 0,21 0 0,-21 0 16,0 0-16,21 21 15,0-21-15,0 21 0,-21-22 0,22 22 0,-1 0 16,0 0-16,0 0 0,0 0 16,0 0-16,1 0 0,-1 22 0,0-22 15,0 21-15,-21 0 0,0 0 16,0 0-16,0 0 0,0 1 16,-21-1-16,0 0 0,0 0 0,-1 0 15,-20 0-15,21-21 0,0 22 0,0-22 16,-1 0-16,1 21 0,0-21 0,42 0 47,0 0-47,22 0 0,-22-21 15,0-1-15</inkml:trace>
  <inkml:trace contextRef="#ctx0" brushRef="#br1" timeOffset="40022.43">12996 5398 0,'0'0'0,"21"0"0,-21-22 15,-21 22 1,0 0 0,0 22-16,21-1 0,0 0 15,-21 21-15,21-21 0,0 22 16,0-1-16,0 0 0,0 1 0,0-1 16,0 0-16,0 1 0,0 20 0,0-20 15,0-1-15,0 21 0,0-20 16,0-1-16,-21 0 0,21 1 0,0-1 15,-22 0-15,22 1 0,-21-1 0,0-21 16,21 22-16,0-22 0,0 0 0,-21 0 16,21-42-1,0 0 1,0 0-16,21-1 0,-21 1 0,21-21 16,0 21-16</inkml:trace>
  <inkml:trace contextRef="#ctx0" brushRef="#br1" timeOffset="40298.26">12954 5694 0,'0'0'0,"0"-42"0,0-64 16,0 85-16,21-22 0,0 22 15,-21 0-15,21 0 0,1 0 0,-1-1 16,0 22-16,0-21 0,21 21 0,-20 0 16,20 0-16,-21 0 0,0 0 0,22 21 15,-22-21-15,0 22 0,-21-1 0,0 0 16,0 0-16,0 21 0,0-20 15,-21-1-15,0 0 0,-1 21 0,-20-21 16,21 1-16,-21-1 0,-1 0 0,22 0 16,-21-21-16,21 21 0,-22-21 0,22 0 15,0 21-15,0-21 16,21-21 0,21 21-16,0-21 15,0 0-15,0 0 0,1 0 16</inkml:trace>
  <inkml:trace contextRef="#ctx0" brushRef="#br1" timeOffset="40567.12">13589 4911 0,'0'0'0,"0"-21"16,0-1-16,0 1 0,0 42 31,0 1-31,0-1 0,0 0 15,0 21-15,0 1 0,0-1 0,0 0 16,-21 1-16,21-1 0,-21 0 16,21 1-16,0-1 0,0 0 0,-22 1 15,22-1-15,-21-21 0,21 21 0,-21-20 16,21 20-16,0-21 0,0 0 0,0 0 16,0 1-16,21-22 15,0 0-15,1 0 16,-1-22-16</inkml:trace>
  <inkml:trace contextRef="#ctx0" brushRef="#br1" timeOffset="40891.07">13716 5419 0,'21'-21'15,"0"21"1,0 0-16,1-22 0,-1 22 15,0-21-15,0 21 0,0-21 0,22 21 16,-22-21-16,21 0 0,-21 21 16,0-21-16,1-1 0,-1 22 0,-21-21 15,21 21-15,-21-21 16,-21 21-16,0 0 0,-1 0 16,-20 0-16,21 0 0,0 21 0,-22 0 15,22-21-15,-21 22 0,21-1 0,0 21 16,-1-21-16,1 0 0,0 1 15,21-1-15,0 0 0,0 0 0,0 0 16,0 0-16,0 1 0,21-1 0,0 0 16,1-21-16,-1 0 0,21 0 0,-21 0 15,22 0-15,-22 0 0,21 0 0,-21 0 16,22-21-16,-1 0 0,-21 21 0</inkml:trace>
  <inkml:trace contextRef="#ctx0" brushRef="#br1" timeOffset="41143.08">14499 4784 0,'0'0'0,"21"0"15,-21 21 1,0 0-16,0 0 0,0 0 15,0 1-15,0-1 16,0 0-16,0 0 16,-21 0-16,0-21 15,0 0-15,0 0 0,-1 0 16</inkml:trace>
  <inkml:trace contextRef="#ctx0" brushRef="#br1" timeOffset="41819.69">14817 4530 0,'-22'-21'16,"22"-1"-16,0 1 16,22 21-1,-1 0-15,0 0 0,21 0 0,-21-21 16,22 21-16,-1 0 0,0 0 15,1 0-15,20-21 0,-20 21 16,-1 0-16,0 0 0,1-21 0,-22 21 16,0 0-16,0 0 0,0 0 0,0 0 15,-42 21 17,0-21-32,21 21 0,0 0 15,0 0-15,-21 1 0,21-1 0,-21 0 16,21 21-16,0-21 0,0 22 15,-21-22-15,21 21 0,0 1 0,0-1 16,0 0-16,0 22 0,0-22 0,0 22 16,-22-22-16,22 21 0,-21-20 15,21-1-15,0 22 0,-21-22 0,21 0 16,-21 1-16,21-1 0,0 0 0,0 1 16,0-22-16,0 21 0,0-21 0,-21 0 15,21 22-15,0-22 0,0 0 0,-21-21 16,21 21-16,0 0 0,-22-21 0,1 0 15,0 22-15,0-22 0,0 0 16,-22 0-16,22 0 0,-21 0 0,21 0 16,0 0-16,-22 0 0,22 0 15,0 0-15,0 0 0,0 0 0,-1 0 16,1 0-16,0 0 16,21-22-16,-21 22 15,21-21-15,0 0 0,0 0 16,0 0-16,0 0 15,21 21-15</inkml:trace>
  <inkml:trace contextRef="#ctx0" brushRef="#br1" timeOffset="42811.05">17124 5122 0,'0'0'0,"-21"0"16,-1 0-16,1 0 0,0 0 16,0 0-16,-43 0 15,43 0-15,0 0 0,0 0 0,-21 0 16,20 0-16,1 0 0,-21 0 0,21 0 16,0 0-16,-22 0 0,22 0 0,0 0 15,0 0-15,0 0 16,42 0 15,21 0-31,-21 0 16,22 0-16,-1 0 0,0 0 15,22 0-15,-1 0 0,22 0 0,-22 0 16,43 0-16,-21 0 0,21-21 0,0 21 16,-1 0-16,1 0 0,0 0 0,0 0 15,0-21-15,-22 21 0,22 0 0,-21 0 16,-22 0-16,22 0 0,-43 0 15,22 0-15,-22 0 0,1 0 0,-22-21 16,0 21-16,0 0 0,-42 0 31,0 0-15,0 0-16,-1 0 16,1 0-16,0 0 15,0 0-15,0 0 0,0 0 0,-1 0 16,1 0-16,-21 0 0</inkml:trace>
  <inkml:trace contextRef="#ctx0" brushRef="#br1" timeOffset="43290.79">16785 5249 0,'0'0'0,"-106"22"16,64-22-16,21 0 16,0 0-16,-1 0 0,22 21 31,22-21-15,-1 0-16,21 0 15,-21 0-15,0 0 0,22 0 16,-1 0-16,0 0 0,1 0 15,20 0-15,1 0 0,-1 0 0,22 0 16,0 0-16,-1 0 0,1 0 0,0 0 16,20 0-16,-20 0 0,0 0 0,21 0 15,-22 0-15,1 0 0,0 0 16,-1 0-16,-20 0 0,-1 0 0,1 0 16,-1 0-16,-20-21 0,20 21 0,-21 0 15,-20-22-15,20 22 0,-21 0 0,0 0 16,0 0-16,1 0 0,-22-21 0,0 0 78,0 0-62,-22 0-16,1 0 15</inkml:trace>
  <inkml:trace contextRef="#ctx0" brushRef="#br1" timeOffset="43887.46">18478 4657 0,'0'0'0,"-21"0"0,0 0 15,0-21-15,0 21 0,0-22 0,-1 22 16,22-21-1,22 21 1,-1 21 0,0-21-16,21 22 0,-21-1 15,1-21-15,20 21 0,-21 0 0,21 0 16,1 0-16,-22-21 0,21 22 16,1-1-16,-1 0 0,0 0 0,1 0 15,-1 0-15,0-21 0,-21 22 0,22-1 16,-1-21-16,-21 21 0,0-21 0,1 0 15,-1 0-15,0 0 0,-21 21 16,21-21-16,-42 0 47,0 0-47,0 0 0,-1 0 16,1 0-16,0 0 15,21 21-15,-21-21 0,0 0 16,21 21-16,-21-21 0,-1 22 0,1-1 15,0-21-15,21 21 0,-21 0 0,0 0 16,0 0-16,-22 1 0,22-1 0,0 0 16,-21 21-16,20-21 0,-20 1 15,0 20-15,21-21 0,-22 21 16,1-20-16,21-1 0,-22 21 0,22-21 16,0 0-16,0 22 0,-21-22 0,42 0 15,-22 0-15,1 0 0,21 1 0,-21-1 16,21 0-16,0 0 15,21-42 32,-21 0-47,21 0 16,1-1-16,-1 1 0</inkml:trace>
  <inkml:trace contextRef="#ctx0" brushRef="#br1" timeOffset="48059.05">20997 4678 0,'0'0'0,"-21"0"16,0 0-16,0 0 0,0 0 16,-1 0-1,22-21 1,22 0 0,-1 21-1,0 0-15,0 0 0,0-22 16,0 22-16,22 0 0,-22-21 0,0 21 15,21 0-15,-20 0 0,20 0 0,0-21 16,-21 21-16,1 0 0,20 0 0,-21 0 16,21 0-16,-20 0 15,-1 0-15,0 0 16,-42 0 15,0 0-15,-1 0-16,1 0 0,0 0 0,0 0 15,0 0-15,0 0 0,-1 0 0,1 0 16,0 0-16,0 0 0,-21 0 0,20 0 16,1 0-16,0 0 0,0 0 15,0 0-15,0 0 0,-1 0 16,1 0-16,0 0 16,0 21-1,0-21 1,0 21-16,-1-21 15,22 22-15,0-1 0,-21-21 16,21 21-16,-21-21 0,21 21 0,0 0 16,0 0-16,0 1 0,0-1 15,0 0-15,-21 0 0,21 0 16,0 0-16,-21 22 0,21-22 16,0 0-16,0 0 0,-21 0 0,21 1 15,-22-1-15,1 0 0,21 0 16,21-42 46,1 0-46,-1 21-16,-21-21 0,21 21 0,0-22 16,0 22-16,0-21 0,1 0 0,-1 21 15,0-21-15,0 21 0,0-21 16,0 21-16,22 0 0,-22 0 0,0-21 15,0 21-15,0 0 0,1 0 0,-1 0 16,0 0-16,0 0 0,0 0 0,0 21 16,1-21-16,-1 21 0,0 0 15,0-21-15,0 21 0,0 0 16,1 1-16,-22-1 16,0 0-16,21 0 0,-21 0 15,0 0-15,0 1 0,0-1 16,0 0-16,0 0 0,-21 0 15,-1 0-15,1-21 0,21 22 16,-21-22-16,0 21 0,0-21 0,0 21 16,-1-21-16,1 0 0,-21 21 0,21-21 15,0 0-15,-1 21 0,1-21 0,0 0 16,-21 0-16,21 0 0,-1 0 16,1 0-16,0 0 0,0 0 0,0 0 15,0 0-15,-1 0 0,1 0 16,21-21 93</inkml:trace>
  <inkml:trace contextRef="#ctx0" brushRef="#br1" timeOffset="56634.17">5461 2350 0,'0'21'16,"0"0"-16,0 0 15,-21 0-15,21 0 0,-21 1 16,-1-1-16,1 0 0,21 0 15,-21-21 1,21 21-16,0-42 31,21 0-31,0 0 16,1 0-16,-1-1 0,0 1 16,0 0-16,0-21 0,0 21 0,1-1 15,-1 22-15,0-21 0,0 0 16,0 0-16,-21 42 31,-21 0-15,0 0-16,0 1 0,0 20 0,-1-21 15,1 21-15,0-20 0,0-1 0,0 0 16,21 21-16,-21-21 0,-1 1 16,22-1-16,0-42 31,22 21-16,-1-22-15,0 1 0,0-21 0,0 21 16,0 0-16,22-22 0,-22 22 16,0-21-16,0 21 0,0-1 0,22-20 15,-22 21-15,0 0 0,0 0 0,-21-1 16,21 22-16,-21 22 31,-21-1-31,0 0 0,0 0 16,0 0-16,0 22 0,-1-22 15,1 0-15,0 21 0,21-21 16,-21 1-16,21-1 0,-21 0 0,21 0 16,-21 0-16,42-42 31,0 21-15,0-21-16,-21 0 0,21 0 15,0-1-15,1 1 0,-1 0 0,0 0 16,-21 0-16,21 0 0,0-1 0,-21 1 15,21 21 1,-21 21 0,0 1-16,-21-1 0,0-21 15,0 42-15,0-21 0,0 0 16,-1 1-16,22-1 0,-21 0 16,0 0-16,21 0 0,-21-21 0,21 21 15,0-42 1,0 0-1,21 21-15,0-21 0,0 0 0,1 0 16,-1-1-16,0 1 0,21-21 16,-21 21-16,1 21 0,-1-21 0,-21-1 15,21 1-15,0 21 0,0-21 16,-21 42 0,0 0-1,0 1-15,-21-1 0,0 0 0,0 0 16,0 0-16,-1 0 0,22 1 15,0-1-15,-21-21 0,21 21 16,21-42 15,-21 0-31,22 21 0,-1-22 16,0 1-16,0 0 0,0 0 0,0 0 16,1 0-16,-1-1 0,0 22 15,-21-21-15,21 21 0,0 0 16,-21 21-1,-21 1 1,0-1-16,0 0 0,0 0 16,-1 0-16,22 0 0,-21 1 0,0-1 15,21 0-15,0 0 16,21-42 15,0 0-31,1 0 0,-1 21 16,-21-22-16,21 22 0,0-21 15,0 21-15,0 0 16,-21 21 15,0 1-31,0-1 16,0 0-16,0 0 0,-21 0 16,21 0-16,-21-21 15,21 22-15,21-22 31,0-22-31,1 1 16,-22 0-16,21 21 0,-21-21 0,21 0 16,0 0-16,-21-1 0,0 1 0,0 0 15,-21 21 1,0 0 0,0 21-16,-1 0 15,1-21-15,-21 22 0,21-1 16,0-21-16,-1 21 0,1 0 0,0-21 15,21 21-15,-21-21 0,21-21 47,21 0-47,0 0 0,0 0 16,1-1-16,-1 1 0,0 0 16,-21 0-16,21 0 0,-21 0 0,21 21 15,-21-22-15,-21 22 31,0 22-31,0-22 0,0 21 16,-1 0-16,-20-21 0,21 21 0,0 0 16,21 0-16,-21-21 0,-1 22 15,1-22-15,0 0 0</inkml:trace>
  <inkml:trace contextRef="#ctx0" brushRef="#br1" timeOffset="58707.5">5651 2011 0,'0'-21'15,"-21"21"16,0 0-31,0 0 0,0 0 16,21 21-16,-21 0 0,-1 0 0,22 0 16,-21 1-16,0-1 0,21 0 15,-21 21-15,21 1 0,-21-22 0,21 21 16,-21 0-16,-1 1 0,22-1 16,0 0-16,0 1 0,-21-1 0,21-21 15,0 22-15,0-22 0,0 0 0,0 0 16,0 0-16,21-21 31,1 0-31,-1 0 0,0 0 16,-21-21-16,21 21 0,0-21 15,0 0-15,1 21 0,-1-21 0,0-1 16,0 22-16,-21-21 0,21 21 0,0-21 16,1 21-16,20 0 0,-21-21 15,0 0-15,0 21 0,1 0 0,-1 0 16,0 0-16,0 0 0,0 0 0,0 0 15,1 0-15,-1 21 16,0-21-16,0 21 0,0-21 0,-21 21 16,21-21-16,-21 21 0,22-21 15,-1 0-15,-21 22 16,21-22-16,0 0 16,0 0-16,0 0 15,1 0-15,-1 0 0,-21-22 16,0 1-16,21 21 0,0-21 15,-21 0-15,0 0 16,0 0-16,0-1 16,0 1-16,-21 21 0,0-21 15,0 0-15,21 0 0,-22 0 0,1-1 16,0 22-16,0-21 0,-21 0 0,20 0 16,1 0-16,-21 0 0,0-1 15,20 1-15,-20 21 0,21-21 16,-21 21-16,20 0 0,1 0 0,0 0 15,0-21-15,0 21 16,0 0-16,42 0 63,0 0-63,0 0 15,0 0-15,0 0 0,1 0 16,-1 0-16,0 0 0,0 0 15,0 0-15,0 0 0,-21-21 16,-21 21 0,-21 0-1,21 0-15,-22 0 0,22 0 0,-21 0 16,0 0-16,-1 0 0,22 0 16,-21 0-16,21 21 0,-1-21 0,1 0 15,21 21-15,21-21 31,1 0-31,20 0 16,-21 0-16,0 0 0,22 0 0,-22 0 16,0-21-16,0 21 0,0 0 15,0 0-15,1 0 0,-1 0 0,-42 0 32,-1 0-32,1 21 15,-21 0-15,21-21 0,-22 21 0,22-21 16,-21 22-16,21-22 0,0 0 0,-1 0 15,1 0-15,21 21 0,-21-21 16,21-21 0,21 21-16,0 0 15,1-22-15,-1 1 0,0 21 16,0 0-16,0-21 0,0 21 16,1 0-16,-1 0 0,0 0 15,0 0-15,-21 21 31,0 0-31,0 1 0,0-1 0,0 0 16,0 0-16,-21 0 0,21 0 16,0 1-16,0-1 0,-21 0 0,21 0 15,21-21 1,0 0-16,0 0 16,0 0-16,1-21 0,-1 0 15,0 0-15,0 21 0,-21-22 16,21 1-16,-21 0 0,21 0 15,-21 0-15,0 0 16,0-1-16,-21 22 0,0-21 0,-21 21 16,21 0-16,-1 0 0,1 0 15,-21 0-15,21 0 0,0 0 0,-1 21 16,1 1-16,0-1 0,0 0 0,21 0 16,0 0-16,0 0 0,0 1 15,0-1-15,0 0 0,21 0 16,0 0-16,0-21 0,1 0 0,-1 0 15,21 0-15,-21 0 0,0 0 16,1 0-16,20 0 0,-21-21 0,0 0 16,0 0-16,1 21 0,-1-21 0,0-1 15,-21 1 1,0 0-16,0 0 0,0 0 16,-21 21-16,0-21 0,-1 21 0,1 0 15,0 0-15,0 0 0,0 0 16,0 0-16,21 21 15,0 0-15,0 0 0,0 0 16,0 0-16,0 1 16,21-1-16,0-21 0,0 0 15,0 0-15,0 0 0,1 0 16,-1 0-16,0 0 16,-21-21-16,0-1 15,0 1-15,0 0 16,0 0-16,-21 21 0,0-21 15,-1 0-15,1 21 0,0-22 16,0 22-16,0 0 0,0 0 16,-1 0-16,22 22 15,0-1-15,0 0 16,0 0-16,0 0 16,0 0-16,0-42 62,0 0-62,0 0 16,-21 0-16,21 0 15,-21 21-15,21-22 0,-21 22 32,0 0-17,21 22 1,0-1-16,0 0 15,0 0-15,0 0 0,0 0 0,0 1 16</inkml:trace>
  <inkml:trace contextRef="#ctx0" brushRef="#br0" timeOffset="74555.25">2540 7260 0,'0'0'0,"0"-21"0,-21-21 0,21 21 16,0-1-16,-21 1 0,21 0 15,-22 0-15,1 0 0,21 0 16,-21-1-16,0 1 0,0 0 16,21 0-16,-21 0 15,21 42 16,21 0-15,-21 0-16,21 22 0,21-1 16,-21 0-16,1 1 0,20 20 15,-21-21-15,21 22 0,1-1 16,-1 1-16,0-1 0,-20 1 0,20-22 16,0 22-16,-21-22 0,22 22 0,-22-22 15,21 21-15,-21-20 0,1-1 16,-1 0-16,0 1 0,0-22 0,-21 21 15,21-21-15,-21 22 0,21-22 16,-21 0-16,0 0 0,0-42 47,0 0-47,-21 0 0,21 0 16,-21-1-16,21 1 0,-21-21 0,21 21 15,0-22-15,0 22 0,0-21 16,0 0-16</inkml:trace>
  <inkml:trace contextRef="#ctx0" brushRef="#br0" timeOffset="74932.03">3281 6837 0,'0'0'0,"0"-21"0,-21 0 31,-1 21-31,1 0 0,0 0 16,0 21-16,0 0 15,-22 0-15,22 21 0,0 1 0,-21-1 16,21 0-16,-22 22 0,1 21 16,-22-22-16,22 22 0,-21-1 15,20 1-15,-20 21 0,-1-21 0,22-1 16,-22 1-16,22 0 0,-21-1 0,20 1 15,1-22-15,21 22 0,-22-43 16,22 22-16,0-22 0,0 1 0,0-1 16,0 0-16,21-21 0,0 1 0,0-1 15,-22-21-15,22 21 16,0-42 0,22 0-1,-1-1-15,-21 1 0,21 0 0,21 0 16,-21-21-16</inkml:trace>
  <inkml:trace contextRef="#ctx0" brushRef="#br0" timeOffset="75370.48">3344 7599 0,'0'0'0,"-21"21"47,21 0-47,-21 0 16,21 1-16,0 20 0,0 0 0,0 1 15,-21 20-15,21 1 0,0-1 16,0 1-16,0-1 0,0 22 0,0-22 15,0 22-15,0 0 0,0-1 0,0 1 16,-21 0-16,21-1 0,0 1 16,-22 0-16,22-1 0,-21 1 0,21 0 15,-21-1-15,21-20 0,0 20 16,-21-20-16,21-1 0,-21 1 0,21-1 16,0-20-16,0 20 0,0-20 15,0-1-15,0 0 0,0-21 0,0 22 16,0-22-16,0 0 0,0-42 31,0 0-31,0-22 0,0 22 16,0-21-16,0-22 0,0 1 15,0-1-15,21 1 0</inkml:trace>
  <inkml:trace contextRef="#ctx0" brushRef="#br0" timeOffset="75727.27">3217 8128 0,'0'0'0,"0"-42"0,-21-64 16,21 64-16,0-1 15,0 1-15,0 0 0,0 20 16,21-20-16,0 21 0,1-21 0,-1 20 16,21 1-16,0 0 0,1 0 0,-1 0 15,0 21-15,1 0 0,-1 0 16,0 0-16,1 21 0,-1 0 0,-21 0 15,22 0-15,-22 1 0,-21 20 0,0 0 16,0-21-16,0 22 16,0-1-16,-21 0 0,-1 1 0,-20 20 15,21-42-15,-21 22 0,-1-1 0,22-21 16,-21 22-16,21-22 0,-22 0 0,22 0 16,0 0-16,0-21 0,0 0 15,-1 0-15,44-21 31,-1 21-15,-21-21-16,21 0 0,21 0 0,-21 21 16,1-22-16</inkml:trace>
  <inkml:trace contextRef="#ctx0" brushRef="#br0" timeOffset="76271.75">4149 7747 0,'0'0'0,"0"-21"0,0 0 0,0 0 15,0-1-15,-22 22 0,1 0 16,0 0-16,0 0 0,0 0 0,0 0 16,-1 22-16,1-22 15,0 21-15,0 0 0,0 0 0,0 0 16,-1 22-16,1-22 0,0 21 0,0 0 15,0-20-15,21 20 0,0 0 16,-21-21-16,21 22 0,0-22 0,0 0 16,0 0-16,0 0 0,0 1 15,21-22-15,0 0 0,0 0 16,0 0-16,0-22 16,1 22-16,-1-21 0,0 0 0,0 0 15,0-21-15,0 20 0,1-20 0,20 21 16,-42-21-16,21-1 0,0 22 0,0-21 15,-21 21-15,0-22 16,22 22-16,-22 0 0,21 0 0,-21 0 0,0-1 16,0 44 15,0-1-15,0 21-16,0-21 0,0 0 0,0 22 15,-21-1-15,21-21 0,0 22 0,-22-1 16,22-21-16,0 21 0,0-20 15,0 20-15,0-21 0,0 0 0,0 0 16,0 1-16,0-1 0,22-21 31,20-21-31,-21-1 16,0 1-16,0 0 0,1 0 16,-1-21-16</inkml:trace>
  <inkml:trace contextRef="#ctx0" brushRef="#br0" timeOffset="76591.94">4784 7027 0,'0'0'0,"0"-21"16,0 0-16,0 0 16,0 42-1,0 0-15,0 0 0,0 22 16,0-1-16,-22 0 0,22 22 15,-21-22-15,0 22 0,21-1 16,-21 1-16,0-1 0,21 1 0,-21-1 16,-1-20-16,22 20 0,-21-21 0,21 22 15,-21-22-15,0 1 0,21-22 0,0 21 16,0 0-16,0-20 0,0-1 16,0 0-16,0 0 0,0-42 31,21 0-31,-21 0 15,21-22-15,0 22 0,-21-21 16,22-1-16,-1 1 0</inkml:trace>
  <inkml:trace contextRef="#ctx0" brushRef="#br0" timeOffset="77130.64">5080 6900 0,'0'22'32,"0"-1"-32,0 21 0,0-21 15,0 0-15,0 22 0,0-1 0,0 22 16,0-22-16,0 21 0,0-20 16,0 20-16,0-20 0,-21 20 15,21 1-15,-21-22 0,21 0 0,0 1 16,0-1-16,0 0 0,0 1 0,-22-1 15,22-21-15,0 0 0,0 22 0,0-22 16,0 0-16,-21-21 0,21 21 16,0 0-16,-21-21 31,21-21-31,0 0 0,0 0 16,0 0-16,0-1 0,0-20 15,0 21-15,0-21 0,0 20 16,0 1-16,21-21 0,-21 21 0,21-22 15,1 22-15,-1-21 0,0 21 0,0 0 16,0-1-16,0 22 0,1-21 0,20 21 16,-21 0-16,0 0 0,0 0 15,22 0-15,-22 0 0,0 21 0,0 1 16,0-1-16,1 0 0,-22 0 0,0 0 16,21 0-16,-21 1 0,0 20 0,0-21 15,0 0-15,0 22 0,0-22 16,0 0-16,-21 21 0,21-21 0,-22 1 15,1-1-15,21 0 0,-21 0 16,21 0-16,-21-21 0,0 21 0,0-21 16,-1 0-1,22-21-15,0 0 16</inkml:trace>
  <inkml:trace contextRef="#ctx0" brushRef="#br0" timeOffset="77338.52">4487 7599 0,'0'0'0,"21"-21"31,1 21-31,20 0 16,-21 0-16,21-21 0,-20 21 15,20 0-15,0-22 0,1 22 0,-1-21 16,0 21-16,1-21 0,-1 21 0,-21 0 15,0-21-15,0 21 0,1 0 0,-1-21 16</inkml:trace>
  <inkml:trace contextRef="#ctx0" brushRef="#br0" timeOffset="78127.07">7112 6879 0,'0'0'0,"21"-21"0,-21 0 16,0 0-16,0 0 15,0 42 1,0 0 0,0 0-16,0 0 0,0 22 0,0-1 15,21 0-15,-21 1 0,0 20 16,0 1-16,0-1 0,0 1 16,0-1-16,0 1 0,0-22 0,0 21 15,0 1-15,-21-22 0,0 1 0,21-1 16,-21-21-16,21 21 0,0-20 0,-21-1 15,21 0-15,-22-21 0,22 21 16,-21-21-16,21-21 16,0 0-1,0 0-15,0-22 0,0 22 16,0 0-16,0-21 0,21 20 0,1-20 16,-1 21-16,0-21 0,0 20 15,21-20-15,-20 21 0,-1 0 0,21 0 16,-21 21-16,22-22 0,-1 22 15,-21 0-15,21 0 0,1 0 0,-22 0 16,21 22-16,-21-1 0,22 0 16,-22 0-16,-21 0 0,0 0 0,0 1 15,0 20-15,0-21 0,0 0 0,-42 22 16,20-22-16,1 0 0,-21 0 0,0 0 16,20 0-16,-20 1 0,21-1 0,0 0 15,0-21-15,-1 21 0,1-21 16,0 0-16,0 0 0,21 21 0,-21-21 15,42-21 32,0 0-47,0 21 0,0-21 16</inkml:trace>
  <inkml:trace contextRef="#ctx0" brushRef="#br0" timeOffset="78738.85">7895 7408 0,'0'0'16,"21"-21"-16,-21 42 31,0 1-15,0-1-16,0 0 0,0 0 16,0 21-16,0-20 0,0-1 0,0 0 15,0 21-15,0-21 0,0 1 16,0-1-16,0 0 0,0 0 0,0 0 15,21-21-15,1 0 0,-1 0 16,21 0-16,-21 0 0,0 0 0,22 0 16,-22 0-16,21-21 0,-21 21 0,22-21 15,-22 0-15,21 0 0,-21-22 0,1 22 16,-1 0-16,0 0 0,0-22 16,-21 22-16,0-21 0,0 21 0,21 0 15,-21-22-15,0 22 0,21 21 0,-21-21 16,0 0-16,0 42 31,0 0-31,0 0 0,0 0 16,0 22-16,0-22 0,0 21 0,0 1 15,0-1-15,0 0 0,0 22 0,0-22 16,0 22-16,0-1 0,0 1 0,0-1 16,0 1-16,0 20 0,0-20 15,0-1-15,0 1 0,0 20 0,0-20 16,0-1-16,0 22 0,-21-21 0,21 20 15,-21-20-15,0-1 0,21 1 0,0-1 16,-21-20-16,0 20 0,21-21 16,-22-20-16,1 20 0,0-21 0,21 0 15,-21 0-15,0 1 0,0-22 0,-1 0 16,1 0-16,-21 0 0,21-22 0,0 1 16,-22 0-16,22 0 0,-21 0 15,-1 0-15,1-1 0,0 1 0,-1 0 16,1 0-16,0 0 0,21 0 0,-1-1 15,1 1-15,0 0 0,21 0 0,0 0 16,0 0-16,0-1 0,21 1 16,0 0-16,1 0 0,20 0 15,0-22-15</inkml:trace>
  <inkml:trace contextRef="#ctx0" brushRef="#br0" timeOffset="79718.81">11684 6498 0,'0'0'0,"-21"-63"16,21 42-16,-21-1 16,-1 1-16,1 21 0,0 0 15,0 0-15,0 21 0,0 1 0,-22-1 16,1 0-16,0 21 0,-22 1 15,22-1-15,-22 21 0,1 1 0,-1-1 16,-20 1-16,41 21 0,-20-1 0,-1 1 16,22 0-16,0-1 0,20 1 0,1-22 15,0 22-15,21-21 0,0-1 16,0 1-16,0-22 0,0 0 0,21 1 16,22-22-16,-22 21 0,21-21 15,0 0-15,1 1 0,-1-22 0,0 0 16,22 0-16,-22 0 0,22 0 0,-22-22 15,0 1-15,22 21 0,-22-21 0,1-21 16,-1 21-16,-21-1 0,21 1 0,-20-21 16,-1 21-16,-21 0 0,0-22 0,0 22 15,0-21-15,-21 21 0,-1-1 0,-20 1 16,21 0-16,-21 21 0,-1 0 16,-20-21-16,20 21 0,1 0 0,0 0 15,-1 0-15,22 0 0,-21 21 16,21-21-16,21 21 0,0 0 15,0 1 1,21-22-16,0 0 16,0 0-16,0 0 0,1 0 0,20 0 15,-21 0-15,0 21 0,0-21 16,22 21-16,-22-21 0,0 21 0,0-21 16,0 21-16,1 0 0,-22 1 0,0-1 15,21 0-15,-21 21 0,0-21 0,0 22 16,0-22-16,0 21 0,0 1 0,0 20 15,0-21-15,0 22 0,-21-22 0,21 22 16,0-1-16,-22 1 0,22-1 16,-21 1-16,0-1 0,21 1 0,0-1 15,0 1-15,-21-1 0,21 1 0,-21-1 16,21 1-16,0-22 0,0 0 16,0 1-16,0-1 0,0 0 0,0-20 15,0-1-15,0 0 0,0 0 0,0-42 31,0 0-15,0 0-16,0-22 0,0 1 0</inkml:trace>
  <inkml:trace contextRef="#ctx0" brushRef="#br0" timeOffset="80150.56">11536 7557 0,'0'0'0,"0"-22"0,0-62 16,0 41-16,21 22 15,-21-21-15,21 21 0,0 0 0,0-22 16,1 22-16,-1 0 0,0 0 0,21 0 16,1-1-16,-22 22 0,21 0 15,0 0-15,1 0 0,-1 0 0,0 0 16,1 22-16,-22-1 0,21 0 0,-21 21 15,1-21-15,-1 22 0,-21-1 0,0-21 16,0 22-16,0-1 0,0 0 16,0-21-16,-21 22 0,-1-22 0,1 21 15,0-21-15,0 1 0,0-22 0,0 21 16,-1-21-16,1 0 0,0 0 16,21-21-1,0-1-15,0 1 0,0 0 16,0-21-16,0 21 0,21-1 0,0-20 15,-21 0-15,22 21 0,-1-22 16,-21 22-16,21-21 0,0 21 16,0-1-16,0 1 0,1-21 0,-1 42 15,0-21-15,0 0 0,0 21 0,0 0 16,1-22-16,-1 22 0,0 0 16,0 0-16</inkml:trace>
  <inkml:trace contextRef="#ctx0" brushRef="#br0" timeOffset="80615.28">12679 7154 0,'0'0'0,"0"-21"15,-21 21-15,-1 0 16,1 0-1,0 21-15,21 1 0,-21-1 16,21 21-16,0-21 0,-21 22 0,0-22 16,21 21-16,-22 0 0,22-20 0,0 20 15,0 0-15,-21-21 0,21 22 16,0-22-16,0 0 0,0 21 0,0-20 16,0-1-16,0 0 0,21-21 15,1 0-15,-1 0 16,0 0-16,0 0 0,0 0 15,0-21-15,22 21 0,-22-21 0,0-1 16,0 1-16,0 0 0,1 0 0,-1-21 16,0 20-16,0-20 0,0 21 0,-21-21 15,0 20-15,0-20 0,0 21 0,0-21 16,0 20-16,-21 1 0,-21 0 16,21 0-16,-1 0 0,1 21 0,-21 0 15,21 0-15,0 0 0,-22 0 0,22 21 16,0 0-16,0 0 0,0 0 0,21 1 15,0-1-15,-22 0 0,22 0 0,0 0 16,0 0-16,0 1 0,0-1 16,0 0-16,22 0 0,-1 0 15,0-21-15</inkml:trace>
  <inkml:trace contextRef="#ctx0" brushRef="#br0" timeOffset="81002.82">13123 7197 0,'0'0'0,"0"21"31,0 0-31,-21 0 0,21 0 16,-21 22-16,21-22 0,0 21 0,-21 1 15,21-22-15,0 21 0,0-21 0,0 22 16,0-22-16,0 0 0,0 0 15,0 0-15,0 0 0,21 1 16,0-22-16,0 0 0,0 0 0,1 0 16,-1 0-16,21 0 0,-21-22 0,22 22 15,-22-21-15,21 0 0,-21 0 0,0 0 16,22 0-16,-43-22 0,21 22 0,0-21 16,-21 21-16,21-22 0,-21 1 0,0 21 15,0-22-15,0 22 0,0-21 16,0 21-16,0 0 0,0-1 15,-21 22-15,0 0 16,0 0-16,21 22 16,0-1-16,0 0 0,0 0 15,0 0-15,0 0 16</inkml:trace>
  <inkml:trace contextRef="#ctx0" brushRef="#br0" timeOffset="81343.62">13801 7197 0,'-22'42'15,"22"-21"-15,-21 0 16,21 1-16,-21 20 0,21-21 16,0 21-16,0 1 0,0-1 0,0 0 15,0 1-15,0 20 0,-21-20 0,21 20 16,0-21-16,0 22 0,0-1 0,-21 1 15,21-1-15,0 1 0,0-1 0,-21 1 16,21 21-16,-22-22 0,1 1 0,0-1 16,0 1-16,0 20 0,0-20 0,-1-1 15,1 1-15,0-22 0,0 22 16,0-22-16,21 0 0,0 1 0,0-1 16,-21 0-16,21-21 0,0 1 0,0-1 15,0-42 1,21 21-16,0-22 0,0-20 15,-21 21-15,21-21 0,0-1 0,1 1 16,-1 0-16,0-1 0,0-20 0</inkml:trace>
  <inkml:trace contextRef="#ctx0" brushRef="#br0" timeOffset="81610.48">13779 7451 0,'0'-64'0,"0"128"0,0-170 0,0 64 0,22-1 15,-1 1-15,-21 0 0,21 20 0,-21 1 16,21 0-16,0 0 0,0 0 0,1 21 16,-1 0-16,0 0 0,0 0 0,0 0 15,0 0-15,1 0 0,-1 21 0,0 0 16,0 0-16,-21 0 0,0 1 0,0-1 16,0 21-16,0-21 0,-21 22 15,0-22-15,0 21 0,-22-21 0,22 22 16,-21-22-16,-1 0 0,22 21 0,-21-21 15,21 1-15,-22-1 0,22-21 16,0 21-16,0 0 0</inkml:trace>
  <inkml:trace contextRef="#ctx0" brushRef="#br0" timeOffset="83244.6">15769 6710 0,'0'0'0,"-21"0"0,0 0 0,0 0 15,21 21-15,0 0 16,0 0-16,0 1 16,21-22-1,0 0-15,0 0 16,0 0-16,0-22 0,1 22 0,20-21 15,-21 0-15,21 0 0,1 0 0,-1-22 16,0 22-16,1-21 0,-1 0 0,0-1 16,1 1-16,-22 0 0,21-1 0,-21-20 15,1 20-15,-1 1 0,-21 0 16,0-1-16,0 22 0,0-21 0,0 21 16,-21 0-16,-1-1 0,1 1 0,0 21 15,0 0-15,0 0 0,0 0 0,-22 21 16,22 22-16,21-22 0,-21 21 0,21 1 15,-21-1-15,21 21 16,0 1-16,0-1 0,0 22 0,0-21 16,0-1-16,0 22 0,0-22 0,0 1 15,0-1-15,0-20 0,0 20 0,0-21 16,0 1-16,0 20 0,0-20 0,0-22 16,0 21-16,0 0 0,0-20 0,0-1 15,-21 0-15,-1-21 0,1 21 0,0-21 16,0 0-16,0 0 0,0 0 0,-1 0 15,-20 0-15,21-21 0,0 0 16,0 0-16,-22-1 0,22 1 0,0 0 16,0 0-16,0-21 0,-1 20 0,1 1 15,0 0-15,21 0 0,0 42 32,0 0-17,0 0-15,0 1 0,21-1 16,0 0-16,-21 0 0,22 0 0,-1 0 15,0 1-15,0-22 0,0 21 0,0-21 16,22 0-16,-22 0 0,21 0 0,-21 0 16,22 0-16,-1 0 0,0 0 15,1 0-15,-1-21 0,-21-1 0,22 1 16,-1 0-16,-21 0 0,0 0 16,22 0-16,-22-22 0,0 22 0,0 0 0,-21 0 15,0-22-15,21 22 0,-21 0 16,21 21-16,-21-21 0,0 42 31,0 0-31,0 0 16,0 1-16,0-1 0,0 0 0,0 0 15,0 0-15,0 22 0,0-22 16,0 0-16,0 0 0,0 0 0,0 0 16,22-42 15,-1 21-16,-21-21-15,21 0 0,0 0 16,0 0-16,0-1 0,1 1 0,-1 0 16,0 0-16,0 0 0,0 0 0,0-1 15,1 22-15,-1 0 0,0 0 16,0 0-16,-21 22 16,0-1-16,21 0 15,-21 0-15,0 0 0,21 0 0,-21 1 16,0-1-16,22 0 0,-1 0 15,0 0-15,0-21 0,0 0 16,0 21-16,1-21 0,-1 0 16,21 0-16,-21 0 0,0 0 0,22-21 15,-22 21-15,21-21 0,1 0 16,-22 0-16,21 0 0,0-1 0,-20 1 16,20 0-16,-21 0 0,0 0 0,0 0 15,1-22-15,-22 22 0,0 0 0,0-21 16,0 20-16,0 1 0,0 0 15,0 0-15,-22 0 0,1 21 0,0 0 16,0 0-16,0 0 0,-22 0 0,22 0 16,0 21-16,-21-21 0,21 21 0,-1 0 15,1 0-15,0 22 0,0-22 0,0 0 16,0 0-16,21 22 0,0-22 0,0 0 16,0 21-16,0-21 0,0 1 0,0-1 15,0 0-15,21-21 0,0 21 16,0-21-16,0 0 0,0 0 15,1 0-15,-1 0 0,0 0 0,0 0 16,0 0-16,0-21 0,1 0 0,20 21 16,-21-21-16,0-1 0,0-20 0,-21 21 15,22 0-15,-1 0 0,0-22 0,0 1 16,-21 0-16,21-1 0,-21 1 0,21-22 16,1 22-16,-22-21 0,0-1 0,21-21 15,0 22-15,-21 21 0,0-22 0,0 22 16,0-1-16,0 22 0,0 0 15,0 0-15,0 42 16,-21 21 0,21-20-16,-21 20 0,-1 21 0,1-20 15,21 20-15,-21 1 0,21-1 0,-21 1 16,21-22-16,0 22 0,-21-1 0,21-21 16,0 1-16,0-1 0,0 0 15,0 1-15,0-1 0,0-21 0,0 22 16,0-22-16,0 0 0,0 0 0,0 0 15,21-21-15,-21 21 0,21-21 16,0 0-16,0 0 0,1 0 16,-1 0-16,0-21 0,0 0 0,0 0 15,0 0-15</inkml:trace>
  <inkml:trace contextRef="#ctx0" brushRef="#br0" timeOffset="83579.1">17970 6900 0,'0'0'0,"-21"22"0,42-22 47,1 0-47,-1 0 0,0 0 0,0 0 16,0-22-16,22 1 0,-22 21 15,0-21-15,0 21 0,-21-21 0,21 0 16,0 0-16,-21-1 15,0 1-15,-21 21 16,0 0-16,0 0 0,0 21 16,0 1-16,-1-1 0,1 0 0,0 0 15,0 21-15,0-20 0,21 20 0,0-21 16,-21 0-16,21 0 0,0 1 0,0 20 16,0-21-16,0 0 0,21 0 15,-21 1-15,21-22 0,21 0 16,-21 0-16,1 0 0,20 0 0,-21 0 15,21 0-15,-20 0 0,20 0 0</inkml:trace>
  <inkml:trace contextRef="#ctx0" brushRef="#br0" timeOffset="83931.05">18521 6922 0,'0'0'0,"0"-22"0,0 1 16,21 0-16,-21 0 0,0 0 0,0 0 15,21-1-15,0 22 0,-21-21 16,21 0-16,1 21 0,-1 0 0,0 0 15,0 0-15,21 0 0,-20 0 0,-1 0 16,0 0-16,0 21 0,0 0 0,0 1 16,1 20-16,-22-21 0,0 21 0,0-20 15,0 20-15,0-21 0,0 21 0,0-20 16,-22-1-16,1 21 0,0-21 16,0 0-16,0 1 0,-22-1 0,22 0 15,0 0-15,0-21 16,0 21-16,0-21 0,21-21 31,0 0-31,21 0 0,0 0 16,0-1-16,0 1 0,0 0 0,1-21 15,20 21-15,-21-22 0,0 1 0,0 21 16,22-22-16,-22 1 0,0 0 0,0 21 16,0-22-16,1 22 0,-22 0 0,0 0 15</inkml:trace>
  <inkml:trace contextRef="#ctx0" brushRef="#br0" timeOffset="84102.96">18944 6773 0,'-21'22'16,"42"-44"-16,-63 65 0,21-22 0,-1 0 0,22 21 0,-21-20 16,0-1-16,0 21 0,21-21 0,0 22 15,0-22-15,0 21 0,0-21 0,0 0 16,21 22-16,0-22 0,0 0 0,1 0 16,20 0-16,-21-21 0,21 22 15,-20-22-15,20 0 0,-21 0 0,0 0 16,0 0-16,1 0 0,-1 0 15,0 0-15,-21-22 16,0 1-16,0 0 0,0 0 0,0 0 16,0 0-16</inkml:trace>
  <inkml:trace contextRef="#ctx0" brushRef="#br0" timeOffset="84998.45">2730 8657 0,'-42'0'15,"84"0"-15,-147 0 0,62 21 0,1-21 16,0 0-16,-1 0 0,22 0 16,0 0-16,0 22 0,42-22 15,21 0 1,-21-22-16,43 22 0,-22 0 15,43-21-15,-22 0 0,22 21 0,0-21 16,-1 0-16,22 21 0,-21-21 0,42-1 16,-21 22-16,0-21 0,21 21 15,-22-21-15,1 0 0,0 21 0,0-21 16,0 21-16,0-21 0,-22 21 0,1 0 16,0 0-16,-22-22 0,1 22 0,-1 0 15,-21 0-15,1 0 0,-1 0 16,-21 0-16,0 0 0,1 0 15,-1 0 1,0 0 0,0-21-1,0 21-15,0 0 0</inkml:trace>
  <inkml:trace contextRef="#ctx0" brushRef="#br0" timeOffset="85499.16">7133 8255 0,'0'21'16,"-21"-21"0,0 21-16,0-21 15,-1 0-15,44 0 47,-1 0-47,21 0 16,0 0-16,1 0 0,-1 0 0,0 0 15,22 0-15,-1 0 0,22 0 0,-21 0 16,41-21-16,-20 21 0,21-21 0,-21 21 16,20-21-16,1 21 0,0 0 0,0-21 15,0 21-15,-22 0 0,22-21 16,-21 21-16,0 0 0,-1 0 0,-20 0 16,-22-22-16,0 22 0,1 0 0,-22 0 15,0 0-15,0 0 0,-42 0 31,63 0 1,-20-21-17,20 21-15,-21 0 0,21 0 0</inkml:trace>
  <inkml:trace contextRef="#ctx0" brushRef="#br0" timeOffset="86064.2">11705 8107 0,'0'0'0,"-21"0"0,-21 0 16,-64 0 0,85 0-16,-22 0 0,1 0 0,21 0 15,-22 0-15,22 0 0,0 0 0,0 0 16,0 0-16,0 0 0,42 0 31,0 0-31,21 0 0,1 0 16,-1 0-16,0 0 0,1 0 0,20-21 15,1 21-15,-1 0 0,22 0 0,-1-21 16,1 21-16,0 0 0,21-22 16,-1 22-16,1-21 0,0 21 0,21-21 15,0 21-15,0 0 0,0-21 16,0 21-16,0 0 0,0-21 0,0 21 15,0 0-15,-21-21 0,0 21 0,0 0 16,-1-22-16,-20 22 0,21-21 0,-43 21 16,22 0-16,-21 0 0,-22-21 0,21 21 15,-20 0-15,-22 0 0,0 0 0,0 0 16,0 0-16,1-21 0,-1 21 16,0 0-16,0 0 15,0 0-15,0 0 16,1-21-16,-1 21 0</inkml:trace>
  <inkml:trace contextRef="#ctx0" brushRef="#br0" timeOffset="86087.18">15198 7768 0,'0'0'0,"21"0"0,63 0 16</inkml:trace>
  <inkml:trace contextRef="#ctx0" brushRef="#br0" timeOffset="86627.39">16658 7662 0,'-21'0'0,"42"0"0,-84 0 15,41 0-15,1 0 0,-21 0 0,21 0 16,0 0-16,-1 0 0,1 0 0,0 0 16,0 0-16,42 0 31,0 0-31,0 0 0,22 0 0,-1-21 16,0 21-16,22 0 0,-1 0 15,1 0-15,-1 0 0,22 0 0,0 0 16,21-21-16,-1 21 0,1 0 0,0 0 15,21 0-15,-21 0 0,21 0 0,0 0 16,0-21-16,-21 21 0,21 0 0,0 0 16,0-21-16,-21 21 0,-1 0 15,1-21-15,-21-1 0,0 22 0,-1-21 16,1 21-16,-22-21 0,1 21 0,-1 0 16,-20-21-16,20 21 0,-20 0 0,-22-21 15,21 21-15,-21 0 0,0 0 0,1 0 16,-1 0-16,0 0 31,-21-21 0</inkml:trace>
  <inkml:trace contextRef="#ctx0" brushRef="#br0" timeOffset="107075.05">19685 4826 0,'0'-21'0,"0"0"0,0 0 16,0-1 0,0 44 15,0-1-16,0 0-15,-21 0 0,21 21 0,0-20 16,0 20-16,0 0 0,-21-21 0,21 22 16,-22-1-16,22-21 0,0 22 0,0-22 15,0 0-15,0 21 0,0-21 16,0 1-16,0-1 16,22-42 15,-22-1-16,21 22-15,0-21 0</inkml:trace>
  <inkml:trace contextRef="#ctx0" brushRef="#br0" timeOffset="107802.64">20066 4826 0,'0'0'0,"-21"0"31,0 21-31,-1 0 0,22 1 16,-21-1-16,0 0 0,21 0 16,0 0-16,-21 0 0,0 1 0,21 20 15,-21-21-15,21 0 0,0 0 0,0 1 16,0-1-16,21-21 16,0 0-1,0 0-15,0 0 0,0 0 16,1 0-16,-1-21 0,0 21 0,0-22 15,0 1-15,0 0 0,-21 0 0,0 0 16,22 0-16,-22-1 0,0 1 0,0-21 16,0 21-16,0-22 0,0 22 0,-22 0 15,1-21-15,21 21 0,-21-1 16,0 1-16,0 21 16,21-21-16,21 21 31,0 0-31,0 0 0,43 0 15,-22-21-15,-21 21 0,0 0 16,22 0-16,-22-21 0,0 21 16,0 0-16,0-21 0,-21-1 15,0 1 1,-21 21 15,21 21-31,0 1 0,0-1 0,-21 0 16,21 0-16,0 21 0,-21 1 15,21-1-15,0 0 0,0 22 0,-21-1 16,21-20-16,0 20 0,-21 1 16,21-1-16,0-20 0,0 20 0,0 1 15,0-1-15,0 1 0,0-1 0,0 1 16,0-1-16,0 1 0,0-1 0,0-21 16,0 22-16,0-22 0,0 1 0,0-1 15,0-21-15,0 0 0,0 0 16,0 1-16,0-1 0,-22-21 15,1 0-15,0 0 0,21-21 16,0-1-16,0 1 0,-21 0 0,21-21 16,-21 21-16,21-22 0,0 22 0,0-21 15,0-1-15,0 22 0,0-21 16,0 21-16,0-22 0,0 22 0,21-21 16,0 21-16,0 0 0,-21-22 0,21 22 15,1 0-15,-1 0 0,0-22 0,21 22 16,-21 0-16</inkml:trace>
  <inkml:trace contextRef="#ctx0" brushRef="#br0" timeOffset="147055.41">4784 6350 0,'-22'0'0,"44"0"0,-44-21 32,22 0 15,22 21-32,-1 0-15,0 0 0,0 0 0,21 0 16,-20 0-16,20-21 0,-21 21 15,21 0-15,1 0 0,20 0 0,-20-22 16,-1 22-16,21 0 0,1 0 0,-1 0 16,1 0-16,-1 0 0,1 0 0,-1 0 15,1 0-15,-22 0 0,22 0 16,-22 0-16,22 0 0,-22 0 0,21 0 16,-20 0-16,-1 0 0,22 0 0,-22 0 15,21 0-15,1-21 0,21 21 16,-1 0-16,1 0 0,0-21 15,-1 21-15,22 0 0,-21-21 0,-1 21 16,1 0-16,0-21 0,-1 0 0,1 21 16,0 0-16,-1 0 0,1-22 15,-21 22-15,20 0 0,1 0 0,-22-21 16,22 21-16,0 0 0,-22 0 0,1-21 16,20 21-16,-20 0 0,21 0 0,-22 0 15,22 0-15,-1-21 0,1 21 16,0 0-16,-22 0 0,22 0 0,0 0 15,-22 0-15,1 0 0,20 0 0,-20 0 16,-1-21-16,1 21 0,20 0 16,-20 0-16,-1 0 0,22 0 15,0 0-15,-22 0 0,22-21 0,0 21 16,-1 0-16,1 0 0,-22 0 0,22 0 16,-21 0-16,-1 0 0,1-22 0,-1 22 15,1 0-15,-1 0 0,1 0 0,-22 0 16,21 0-16,1-21 0,-1 21 15,1 0-15,-1 0 0,1 0 0,-1-21 16,1 21-16,-1 0 0,1 0 16,-1 0-16,1 0 0,-1 0 0,1-21 0,-1 21 15,1 0-15,-1 0 0,1 0 16,-1 0-16,1 0 0,-1 0 16,1-21-16,-1 21 0,1 0 0,-1 0 15,-20 0-15,20 0 0,1 0 0,-1 0 16,1-21-16,-1 21 0,1 0 15,-1 0-15,1 0 0,-1-22 0,1 22 16,-1 0-16,1 0 0,-1-21 0,1 21 16,-1 0-16,1 0 0,-22 0 0,22-21 15,-1 21-15,-21 0 0,22 0 16,-22 0-16,22 0 0,-22 0 0,22-21 16,-22 21-16,21 0 0,-20 0 0,20 0 15,-20 0-15,20 0 0,-21 0 0,1 0 16,-1 0-16,0 0 0,1 0 15,-1 0-15,-21 0 0,22 0 16,-22 0-16,21 0 0,-21 0 0,0 0 16,1 0-16,-1 0 0,0 0 15,0 0-15,0 0 16,0 0 31,-21-21-47</inkml:trace>
  <inkml:trace contextRef="#ctx0" brushRef="#br0" timeOffset="151330.59">9461 550 0,'0'0'0,"0"22"0,-21-1 16,0 0-16,21 0 16,0 0-16,-21-21 15,21 21-15,-21 1 0,21-1 16,0 0-16,0 0 0,-21 0 0,21 0 15,0 1-15,0-1 0,-22 0 16</inkml:trace>
  <inkml:trace contextRef="#ctx0" brushRef="#br0" timeOffset="152266.9">9715 3768 0,'0'0'0,"22"0"16,-1 0-1,0 0 1,0 0-16,0 0 15,0 0-15,1 0 16,-1 0-16,0 0 0,0 0 16,0 0-16,0 0 15,1 0-15,-1 0 0,0 0 0,0 0 16,0 0-16,0-21 0</inkml:trace>
  <inkml:trace contextRef="#ctx0" brushRef="#br0" timeOffset="152478.78">10837 3725 0,'0'0'0,"21"0"0,-21 22 0,22-22 16,-1 0-1,0 0-15,0 0 0,0 0 16,0 0-16,1 0 15,-22-22 1,21 22-16,0 0 0,0-21 16</inkml:trace>
  <inkml:trace contextRef="#ctx0" brushRef="#br0" timeOffset="152678.94">11451 3598 0,'0'0'0,"21"0"0,0 0 16,-21-21-16,22 21 16,-22-21-1,21 21-15,-21-21 16,21 21-16,-21-21 16,0 0-1,21-1-15,-21 1 16,21 21-16</inkml:trace>
  <inkml:trace contextRef="#ctx0" brushRef="#br0" timeOffset="152862.82">11769 2963 0,'0'0'0,"21"-21"0,-21 0 16,0 0-16,0 0 0,0 0 0,0-1 15,0 1-15,0 0 0,0-21 0,0 21 16,0-1-16,0 1 0,0 0 15,0 0-15,0 0 0,0-22 0,0 22 16,21 0-16,-21-21 0,0 21 0,0-22 16,0 22-16,0-21 0,0 21 0,0-22 15</inkml:trace>
  <inkml:trace contextRef="#ctx0" brushRef="#br0" timeOffset="153026.74">11726 1799 0,'0'0'0,"0"-21"0,-21 0 0,21 0 0,-21 21 16,21-21-16,0-1 0,0 1 0,0 0 15,0 0-15,0 0 0,0 0 0,0-1 16,0 1-16,0 0 0,0 0 16,0 0-16,0 0 0</inkml:trace>
  <inkml:trace contextRef="#ctx0" brushRef="#br0" timeOffset="189398.63">2286 10160 0,'0'0'0,"21"-21"16,-21 0-16,21 21 15,0-21-15,1-1 0,-22 1 0,21 0 16,0 0-16,0 0 0,0 0 16,0-1-16,1 1 0,-1 0 0,0 0 15,-21 0-15,0 0 0,0-1 0,0 1 16,-21 21-16,0 0 15,-1 0-15,-20 0 0,21 0 0,-21 21 16,-1 1-16,-20-1 0,20 21 16,1-21-16,0 22 0,-1-1 15,1 0-15,0 1 0,-1-1 0,22 0 16,-21 22-16,21-22 0,21 22 16,0-22-16,0 0 0,0 1 0,0-1 15,0 0-15,0-21 0,42 22 0,-21-1 16,0-21-16,22 0 0,-22 1 15,21 20-15,1-21 0,-22 0 0,21 0 16,-21 1-16,0-1 0,-21 0 0,0 0 16,0 0-16,0 0 0,0 1 15,-21-1-15,0 0 0,-21 0 0,21 0 16,-22 0-16,1-21 0,0 22 16,-1-22-16,1 0 0,0 0 15,-1 0-15,1 0 0,0 0 0,-1-22 16,22 22-16,-21-21 0,21 0 15,-22 0-15,22 0 0,21 0 0,-21-1 16,21 1-16,-21 21 0,21-21 0,0 0 16,21 0-1,0 21-15,0 0 0,0 0 0,22-21 16,-1 21-16,-21 0 0,22-22 16,-1 22-16</inkml:trace>
  <inkml:trace contextRef="#ctx0" brushRef="#br0" timeOffset="190014.25">2498 10562 0,'0'0'0,"0"-21"0,-22 42 47,22 0-47,0 1 0,0-1 0,0 0 16,0 21-16,-21-21 0,21 1 15,0 20-15,0-21 0,0 0 16,0 0-16,0 1 0,0-1 0,0 0 16,0 0-16,21-21 15,1 0-15,-1 0 0,0 0 16,0 0-16,0 0 0,0 0 0,1 0 16,-1-21-16,0 0 0,0 0 0,0 21 15,0-22-15,1 1 0,-1 0 16,0-21-16,0 21 0,-21-1 0,0 1 15,21 0-15,-21 0 0,21 0 0,-21 0 16,0-1-16,0 1 0,0 42 47,0 1-47,0 20 0,0-21 16,0 21-16,0 1 0,0-1 0,0 0 15,0 1-15,0-1 0,0 22 0,0-22 16,0 21-16,22 1 0,-22-1 0,21 1 15,-21-1-15,0 22 0,0-21 16,0-1-16,0 1 0,0-22 0,0 21 16,-21-20-16,-1 20 0,22-20 0,-21-1 15,0 0-15,0-21 0,0 22 16,-22-22-16,22 0 0,-21 0 0,21 0 16,-22-21-16,1 0 0,0 0 0,-22 0 15,22 0-15,0-21 0,-22 0 16,22 0-16,-1 0 0,-20 0 15,42-22-15,-22 22 0,1-21 0,21 21 16,0-22-16,0 22 0,21 0 0,0-21 16,0 20-16,0-20 0,0 21 15,21 0-15,-21-22 0,42 1 0,-21 21 16,22-21-16,-22-1 0,21 1 0</inkml:trace>
  <inkml:trace contextRef="#ctx0" brushRef="#br0" timeOffset="190738.98">3196 10456 0,'0'22'16,"-21"-1"-16,21 0 15,0 0-15,-21 0 0,21 22 16,0-22-16,0 21 0,0 0 0,0-20 15,-21 20-15,21 0 0,0-21 0,-22 1 16,22-1-16,0 0 0,0 0 16,0 0-16,0 0 15,0-42 1,0 0 0,0 0-16,0 0 0,0 0 15,0-1-15,0 1 0,0-21 0,0 21 16,22-22-16,-1 1 0,-21 21 0,21-21 15,0 20-15,0 1 0,0 0 16,1 0-16,-1 21 0,0 0 0,0 0 16,0 0-16,0 0 0,1 0 0,-22 21 15,21 0-15,0 0 0,-21 1 16,21 20-16,-21-21 0,0 0 0,0 22 16,0-22-16,0 21 0,0-21 0,21 0 15,-21 1-15,0-1 0,21 0 0,1 0 31,-1-21-31,0 0 0,0 0 16,0-21-16,0 0 0,1 0 16,-1-1-16,0 1 0,-21-21 15,21 21-15,-21-22 0,21 22 16,-21-21-16,0 0 0,21-22 0,1 22 16,-22-22-16,21 22 0,-21-22 0,21 22 15,-21 0-15,21-1 0,-21 1 16,21 0-16,-21 21 0,21-1 0,-21 1 15,0 42 1,0 1 0,0-1-16,0 0 0,0 21 15,0 1-15,0-1 0,-21 21 0,21-20 16,0 20-16,-21-20 0,21 20 0,0-21 16,-21 1-16,21-1 0,0 0 15,0-20-15,0 20 0,0-21 0,0 0 16,0 0-16,0 1 0,0-1 15,0-42 17,21 21-32,-21-22 0,0 1 0,0 0 15</inkml:trace>
  <inkml:trace contextRef="#ctx0" brushRef="#br0" timeOffset="190918.93">3598 10562 0,'0'0'0,"0"-21"31,21 21-15,1 0-16,20 0 0,-21-21 15,0 21-15,0 0 0,22-21 0,-22 21 16,0 0-16,21-21 0,-20-1 0,-1 22 16,0 0-16,0-21 0,0 21 15,0 0-15,1 0 0</inkml:trace>
  <inkml:trace contextRef="#ctx0" brushRef="#br0" timeOffset="191906.52">4445 10626 0,'0'0'0,"0"-21"0,21-1 0,0 1 0,-21-21 16,0 21-16,0 0 0,0-1 16,0-20-16,0 21 0,0 0 0,-21 0 15,0 21-15,0 0 16,0 0-16,-1 0 0,1 0 0,0 21 16,-21 0-16,21 0 0,-1 0 0,1 0 15,-21 22-15,21-22 0,0 21 0,-1 1 16,22-1-16,-21 0 0,21-21 15,-21 22-15,21-1 0,0-21 0,0 0 16,0 1-16,0-1 0,0 0 0,0 0 16,21-21-16,0 0 0,1 0 15,-1 0-15,0 0 0,0 0 16,0-21-16,22 21 0,-22-21 0,0 0 0,21-1 16,-21 1-16,1 0 0,-1-21 15,0 21-15,0-22 0,-21 22 0,0-21 16,0 21-16,0-22 0,0 22 15,0-21-15,0 21 0,0-1 16,0 44 0,0-1-16,0 0 0,0 0 15,0 0-15,0 22 0,0-22 16,0 21-16,-21-21 0,21 22 0,0-22 16,0 0-16,0 0 0,0 0 0,0 0 15,0 1-15,0-1 0,0 0 16,21-21-16,0 0 31,0 0-31,-21-21 0,0 0 0,22 21 16,-1-22-16,0 1 0,-21 0 0,21-21 15,0 21-15,0-1 0,1-20 0,-1 0 16,0 21-16,21-22 0,-21 22 16,22 0-16,-22 0 0,21 0 0,-21-1 15,1 22-15,-1 0 0,0 0 0,0 0 16,0 22-16,0-1 0,1 0 0,-22 0 15,0 0-15,0 22 16,0-22-16,0 0 0,0 21 0,-22-21 16,22 22-16,-21-22 0,0 0 0,0 0 15,0 0-15,0 1 0,21-1 0,-22 0 16,1-21-16,21 21 0,0-42 31,21 0-15,1 0-16,-1-1 0,0 1 15,0 0-15,0-21 0,0 21 0,1-22 16,-1 1-16,-21 0 0,21 20 16,0-20-16,0 21 0,-21-21 0,21 20 15,-21 44 1,0-1 0,0 0-16,-21 0 0,0 21 15,21-20-15,-21 20 0,21-21 16,0 21-16,-21-20 0,21-1 0,0 0 15,0 0-15,0 0 0,0 0 0,0 1 16,0-1-16,21-21 16,0 0-16,0 0 0,0 0 15,1 0-15,-1 0 0,0 0 16,0-21-16,0-1 0,0 22 16,1-21-16,-1 0 0,0 0 0</inkml:trace>
  <inkml:trace contextRef="#ctx0" brushRef="#br0" timeOffset="192127.76">5863 10372 0,'0'0'0,"0"-21"0,0-1 0,21 44 78,-21-1-78,0 0 15,0 0-15,0 0 16</inkml:trace>
  <inkml:trace contextRef="#ctx0" brushRef="#br0" timeOffset="192334.15">5884 10859 0,'0'0'0,"21"0"62,1 0-46,-1 0-16</inkml:trace>
  <inkml:trace contextRef="#ctx0" brushRef="#br0" timeOffset="193482.71">8657 9398 0,'0'0'0,"21"0"0,22-21 15,-22 21-15,-21-21 16,21 0-16,0 21 0,0 0 0,-21-22 15,21 22-15,1 0 0,-22-21 16,21 21-16,0 0 0,-21-21 0,21 21 16,-21-21-1,-21 21 32,0 21-47,0-21 0,-1 21 16,1 0-16,0-21 0,0 22 15,0-1-15,0-21 0,-22 21 16,22 0-16,0 0 0,0 22 0,-22-22 16,22 21-16,0 0 0,0-20 0,0 20 15,0 21-15,-1-20 0,1-1 16,0 0-16,0 1 0,0 20 0,21-20 16,-21-1-16,21 21 0,-22-20 15,22-1-15,0 22 0,-21-22 0,21 21 16,-21 1-16,21-22 0,0 22 0,0-1 15,0-20-15,0 20 0,0-21 16,0 1-16,0-1 0,0 0 0,21 1 16,0-1-16,1 0 0,-1 1 0,0-22 15,0 21-15,21 1 0,-20-22 16,20 21-16,0-21 0,1 0 0,-1 22 0,0-22 16,1 0-16,-1 0 0,0 0 15,1 1-15,-1-1 0,-21-21 0,21 21 16,-20 0-16,-1-21 0,0 0 0,0 0 15,0 0-15,0 0 0,1 0 16,-1 0-16,0 0 0,-21-21 16,21 0-16,-21 0 0,21-1 0</inkml:trace>
  <inkml:trace contextRef="#ctx0" brushRef="#br0" timeOffset="194130.82">9885 9927 0,'0'-21'0,"21"21"0,-21-21 32,21 42-1,0 0-16,-21 0-15,21-21 0,1 22 0,-1 20 16,21-21-16,-21 0 0,0 22 0,1-22 16,20 21-16,-21-21 0,0 22 0,0-1 15,22 0-15,-22 1 0,0-22 16,0 21-16,0 0 0,22-20 0,-22 20 16,0-21-16,0 21 0,0-20 0,1-1 15,-1 0-15,-21 0 0,21 0 0,0 0 16,-21 1-1,21-22-15,-21-22 32,0 1-32,0 0 0,0 0 15,0 0-15,0 0 0,0-1 0,0-20 16,0 21-16</inkml:trace>
  <inkml:trace contextRef="#ctx0" brushRef="#br0" timeOffset="194462.41">10731 9991 0,'22'-43'16,"-22"22"-16,-22 21 47,1 0-47,0 0 0,0 21 15,0 1-15,0-1 0,-1 0 0,-20 21 16,21-21-16,0 22 0,-22-1 0,1 0 15,21 1-15,-21-1 0,-1 0 0,1 22 16,0-22-16,-1 1 0,1-1 0,0 0 16,-1 1-16,1-1 0,21-21 0,-22 21 15,22-20-15,0-1 0,0 0 16,0 0-16,0 0 0,-1 0 0,22 1 16,0-1-1,22-21 16,-1 0-31,0-21 0,0 21 0,0-22 16,0 1-16</inkml:trace>
  <inkml:trace contextRef="#ctx0" brushRef="#br0" timeOffset="194951.13">11366 10414 0,'0'0'0,"0"-21"0,0-21 15,0 20-15,0 1 16,0 0-16,0 0 15,-21 21-15,21-21 0,-21 21 32,21 21-32,0 0 0,0 0 15,0 0-15,0 22 0,0-1 0,0 0 16,0 1-16,0-1 0,0 22 16,0-22-16,0 21 0,0-20 15,0 20-15,0-20 0,-21 20 0,21 1 16,-21-1-16,21 1 0,0 20 0,-21-20 15,21-1-15,-22 1 0,22-1 0,0-20 16,-21 20-16,0-21 0,21 1 0,-21-1 16,21 0-16,0 1 0,0-1 0,-21-21 15,21 0-15,0 1 0,0-1 0,-21 0 16,21 0-16,0-42 31,0 0-31,0 0 16,21-1-16,-21 1 0,21 0 15,-21-21-15,0 21 0,0-22 0</inkml:trace>
  <inkml:trace contextRef="#ctx0" brushRef="#br0" timeOffset="195294.93">11282 10647 0,'0'0'0,"0"-42"0,-21-1 0,21 22 16,-22-21-16,22-1 0,0 22 0,0-21 15,0 21-15,0-22 0,0 22 16,0 0-16,0-21 0,22 21 0,-1-1 16,0 1-16,0 21 0,0-21 15,22 0-15,-22 21 0,0 0 0,21 0 16,-21 0-16,22 0 0,-22 0 0,0 0 16,0 21-16,0-21 0,-21 21 0,0 0 15,0 22-15,0-22 0,0 0 0,0 21 16,0-20-16,0-1 0,-21 21 15,0-21-15,0 0 0,-21 22 0,20-22 16,1 0-16,-21 0 0,21 0 0,-22-21 16,22 22-16,0-1 0,0-21 0,0 0 15,0 0-15,42 0 47,0 0-47,0-21 0</inkml:trace>
  <inkml:trace contextRef="#ctx0" brushRef="#br0" timeOffset="195806.64">12150 10224 0,'0'-22'0,"0"44"0,0-65 0,-22 22 15,1 0-15,0 21 0,0 0 0,21-21 16,-21 21-16,0 0 0,-1 0 16,1 0-16,0 21 0,0 0 0,0-21 15,0 21-15,-1 22 0,1-22 0,0 21 16,0-21-16,0 22 0,21-22 0,0 21 16,-21-21-16,21 22 0,0-22 0,0 0 15,0 0-15,0 0 0,0 0 0,0 1 16,21-22-16,0 0 0,0 0 15,0 0 1,0 0-16,1 0 0,20-22 0,-21 22 0,0-21 16,0 0-16,1 0 0,-1 0 15,0 0-15,0-22 0,0 22 0,-21-21 16,21 21-16,-21-22 0,22 22 0,-22 0 16,0-21-16,0 20 0,0 1 15,21 0-15,-21 42 16,0 0-1,0 1-15,0-1 0,0 0 16,0 0-16,-21 21 0,21-20 0,0-1 16,0 21-16,0-21 0,0 0 0,0 1 15,0-1-15,0 0 0,0 0 16,0 0-16,0 0 0,21-21 16,0 0-1,0 0-15,0 0 0,0 0 16,1-21-16,-1 0 0</inkml:trace>
  <inkml:trace contextRef="#ctx0" brushRef="#br0" timeOffset="196134.14">12806 9610 0,'0'0'0,"-21"-21"0,-1 21 15,1 0 1,21 21-16,0 0 0,0 0 16,-21 21-16,21 1 0,-21-22 15,21 21-15,0 22 0,0-22 0,0 0 16,0 1-16,0 20 0,-21-20 0,21-1 16,-21 0-16,21 1 0,-22-1 0,22 0 15,0 1-15,0-1 0,-21 0 0,21-21 16,-21 22-16,21-22 0,0 0 0,0 0 15,0 0-15,0-42 47,0 0-47,0 0 0,21 0 0,0-22 16,-21 22-16</inkml:trace>
  <inkml:trace contextRef="#ctx0" brushRef="#br0" timeOffset="196666.87">13123 9610 0,'0'0'0,"0"-21"0,0-22 16,0 64 15,0 1-31,0-1 16,0 0-16,0 21 0,0-21 0,0 22 15,0-1-15,0 0 0,0 22 16,0-22-16,-21 1 0,0-1 0,0 0 15,21 1-15,-21 20 0,21-21 0,-22 1 16,1-1-16,21-21 0,0 22 0,-21-1 16,21-21-16,-21 21 0,21-20 0,0-1 15,0 0-15,0 0 0,0-42 32,0 0-17,21 0-15,-21-1 0,21-20 16,0 21-16,1-21 0,-1 20 15,0-20-15,0 0 0,0 21 16,0-22-16,22 22 0,-22-21 0,0 21 16,0-1-16,22 1 0,-22 21 0,0-21 15,21 21-15,-21 0 0,1 0 0,-1 0 16,21 21-16,-21 0 0,-21 1 0,21-1 16,1 0-16,-22 0 0,0 0 0,0 22 15,0-22-15,0 21 0,0-21 0,0 0 16,0 22-16,0-22 0,0 0 0,0 21 15,-22-20-15,22-1 0,-21-21 0,21 21 16,-21 0-16,21 0 0,-21-21 16,21 21-1,-21-21-15,21-21 47</inkml:trace>
  <inkml:trace contextRef="#ctx0" brushRef="#br0" timeOffset="196950.8">12721 10139 0,'-21'0'16,"21"-21"-16,0 0 15,21 21-15,0 0 16,0 0-16,22-22 0,-22 22 0,0 0 16,21 0-16,-20 0 0,20 0 0,-21 0 15,0 0-15,22 0 0,-22 0 0,0 0 16,0 0-16,-42 0 31,0 0-15,0 0-16,-22 0 0,22 0 0,0 0 15,0 0-15,-22 0 0</inkml:trace>
  <inkml:trace contextRef="#ctx0" brushRef="#br0" timeOffset="199954.07">14668 8954 0,'0'0'0,"0"-22"15,0 1-15,0 0 16,0 42 62,0 0-62,22 1-16,-1-1 0,0 0 15,0 0-15,0 0 0,0 0 0,1 1 16,-1-1-16,0 0 0,0 0 16,-21 0-16,21 0 0,0 1 0,1-1 15,-1 0-15,0 0 0,0 0 16,0 22-16,-21-22 0,21 0 0,1 21 16,-1 1-16,-21-1 0,21 0 0,0 1 15,-21-1-15,0 0 0,21 22 0,-21-22 16,21 0-16,-21 1 0,0-1 0,0 0 15,0 1-15,0-1 0,0 0 16,0 1-16,0-1 0,-21 0 0,0 1 16,0-1-16,0 0 0,0 1 0,-1-22 15,-20 21-15,21 1 0,0-22 0,-22 21 16,1-21-16,21 22 0,-21-22 16,-1 0-16,22 21 0,-21-21 0,-1 1 15,22-1-15,-21 0 0,21 0 0,-22 0 16,22 0-16,-21 1 0,21-1 15,0-21-15,-1 21 0,1 0 0,0-21 16,0 21-16,0-21 0,0 0 0,21 21 16,-22-21-16,1 0 31,21-21 16,0 0-47,0 0 15,0 0-15,0 0 0</inkml:trace>
  <inkml:trace contextRef="#ctx0" brushRef="#br0" timeOffset="200602.56">12700 10097 0,'0'0'16,"-21"0"-16,0 0 0,-1 0 0,1 0 16,0 0-16,0 0 15,0 0-15,0 21 0,-1-21 0,1 0 16,0 0-16,0 0 0,0 0 0,0 0 16,-1 0-16,1 0 15,42 0 32,1 0-47,-1 0 16,0 0-16,0 0 0,0 0 15,0 0-15,1 0 0,-1 0 0,0 0 16,0 0-16,0 0 0,0 0 0,1 0 31,-22-21 16</inkml:trace>
  <inkml:trace contextRef="#ctx0" brushRef="#br0" timeOffset="202494.79">15875 9144 0,'0'0'0,"-21"0"31,21-21 47,21 21-78,0 0 0,0 0 16,0-21-16,1 21 15,-1 0-15,0 0 0,-21-21 16,21 21-16,0 0 0,0 0 16,1-22-16,-1 22 0,0 0 0,0 0 15,0-21-15,0 21 0,1 0 0,-1 0 16,0 0-16,0 0 0,0 0 0,-21-21 16,21 21-16,-42 0 31,0 0-16,0 0-15,-21 0 0,20 0 16,1 0-16,-21 0 0,21 0 0,0 0 16,-22 21-16,22-21 0,0 0 0,0 0 15,0 0-15,-1 0 16,1 0 0,0 0 15,21 21-31,0 1 31,-21-22-15,21 21-16,0 0 15,0 0 1,0 0-16,-21-21 0,21 21 16,0 1-16,0-1 0,0 0 15,0 0-15,0 0 16,0 0-16,-21 1 0,21-1 0,-22 0 15,22 0-15,0 0 0,0 0 0,0 1 16,0 20-16,-21-21 0,21 21 0,0-20 16,-21 20-16,21-21 0,0 21 0,-21 1 15,21-22-15,0 21 0,0-21 0,-21 22 16,21-22-16,-21 21 0,-1-21 16,22 1-16,0 20 0,-21-21 15,21 0-15,-21 22 0,21-22 0,-21 0 16,21 0-16,0 0 0,0 0 0,0 22 15,-21-22-15,21 0 0,0 0 0,0 0 16,0 1-16,0-1 0,0 0 0,0 0 16,0 0-16,21 0 0,0-21 15,-21 22-15,21-22 0,0 0 16,1 0-16,-1 0 0,0 0 16,0 0-16,0 0 0,0 0 0,22 0 15,-22 0-15,0 0 0,0 0 0,0 0 16,1 0-16,20-22 0,-21 22 15,0-21-15,0 21 0,-21-21 16,0 0-16,22 21 0,-22-21 16,0 0-16,0-1 15,0 1-15</inkml:trace>
  <inkml:trace contextRef="#ctx0" brushRef="#br0" timeOffset="202923.07">16468 9631 0,'0'-21'0,"0"42"0,0-63 0,0 63 31,0 0-15,0 0-16,0 0 0,0 22 16,0-1-16,0 0 0,0 1 0,0-1 15,0 0-15,0 22 0,0-22 0,0 0 16,0 22-16,0-22 0,-22 22 16,22-22-16,-21 22 0,21-1 0,-21-21 15,21 22-15,0-1 0,0-20 0,0-1 16,0 22-16,0-22 0,-21 0 0,21-21 15,-21 22-15,21-1 0,0-21 16,0 22-16,-21-22 0,-1 0 0,22 0 16,0 0-16,0 0 0,-21-21 0,21 22 15,0-44 1,0 1 0,0 0-16,0 0 0,0 0 0,21 0 15,-21-22-15,0 1 0,22 0 0</inkml:trace>
  <inkml:trace contextRef="#ctx0" brushRef="#br0" timeOffset="203230.9">16468 9758 0,'0'0'0,"0"-21"0,21 0 0,0-1 15,-21 1-15,21 0 0,0 21 0,0-21 16,1 0-16,-1 21 0,0 0 0,21-21 15,-21 21-15,1 0 0,-1 0 16,0 21-16,0-21 0,0 21 0,-21 0 16,21 21-16,-21-20 0,0-1 15,0 21-15,0-21 0,-21 0 0,0 22 16,0-22-16,0 0 0,0 0 0,-1 0 16,-20 1-16,21-1 0,0 0 0,-22-21 15,22 21-15,0-21 0,0 0 0,21 21 16,-21-21-16,42 0 31,0-21-15,0 21-16,0-21 0</inkml:trace>
  <inkml:trace contextRef="#ctx0" brushRef="#br0" timeOffset="203663.32">17039 9567 0,'0'-21'16,"-21"21"-16,0 0 31,0 21-31,21 1 0,-22-1 0,22 0 16,0 0-16,-21 21 0,0-20 0,21 20 15,-21-21-15,21 21 0,0-20 16,0 20-16,0-21 0,0 0 0,0 0 15,0 1-15,0-1 0,0 0 0,0 0 16,21-21-16,0 21 16,0-21-16,1 0 0,-1 0 0,0 0 15,0 0-15,0 0 0,0-21 16,1 0-16,-1 0 0,0 21 0,0-21 16,-21-22-16,21 22 0,-21 0 0,0-21 15,0 20-15,0-20 0,0 0 0,0-1 16,0 1-16,-21 21 0,0 0 0,21-22 15,-21 22-15,0 21 0,-1-21 16,1 21-16,0 0 16,0 0-16,0 0 0,0 0 15,21 21-15,0 0 16,0 1-16,0-1 16,21-21-16,0 21 15,0 0-15</inkml:trace>
  <inkml:trace contextRef="#ctx0" brushRef="#br0" timeOffset="204114.6">17695 9525 0,'0'0'0,"-21"0"15,0 0-15,0 0 16,0 0-16,-1 0 0,1 0 0,0 0 15,-21 21-15,21-21 0,-1 21 0,1-21 16,0 22-16,21-1 0,0 0 0,-21-21 16,21 21-16,0 0 0,0 0 0,0 1 15,0-1-15,21 0 16,0 0-16,0 0 16,1-21-16,-1 21 0,0-21 0,0 22 15,0-22-15,0 21 0,1-21 0,-1 21 16,0 0-16,0 0 15,-21 0-15,0 1 16,0-1 0,-21-21-16,0 21 0,0-21 15,-22 0-15,22 0 0,0 21 16,-21-21-16,20 0 0,1 0 0,-21 0 16,21 0-16,0 0 0,-1 0 0,1 0 15,0 0 1,42 0 15,0-21-15,1 21-16,20-21 15,-21 21-15</inkml:trace>
  <inkml:trace contextRef="#ctx0" brushRef="#br0" timeOffset="204378.5">18013 9610 0,'0'21'31,"0"0"-15,-21-21-16,21 21 0,0 22 0,-22-22 16,22 0-16,0 0 0,0 0 0,0 0 15,0 22-15,0-22 0,-21 0 16,21 0-16,0 0 0,-21 1 15,21-1-15,0-42 47,0-1-47,0 1 16</inkml:trace>
  <inkml:trace contextRef="#ctx0" brushRef="#br0" timeOffset="204554.4">17970 9356 0,'0'0'0,"0"-21"16,-21 21-16,0 0 15,21-22-15</inkml:trace>
  <inkml:trace contextRef="#ctx0" brushRef="#br0" timeOffset="205895.37">18309 8996 0,'0'-21'16,"0"42"0,0 0-16,0 0 15,0 0-15,0 1 0,0 20 0,0-21 16,-21 21-16,21 1 0,-21-22 16,21 21-16,-21 1 0,21 20 0,-22-21 15,1 1-15,21-1 0,0 22 0,-21-22 16,0 0-16,21 1 0,-21-1 0,21 0 15,0 1-15,0-22 0,0 21 0,0-21 16,0 0-16,0 1 0,0-1 16,0 0-16,21-21 15,0 0-15,0 0 16,0 0-16,1 0 0,-1 0 0,0-21 16,0 0-16,0-1 0,0 1 0,1 0 15,-1 0-15,0 0 0,0-22 0,0 22 16,0-21-16,-21 21 0,22 0 15,-22-22-15,21 22 0,-21 0 16,21 0-16,-21 42 16,0 0-1,-21 0-15,21 0 0,-21 22 16,21-22-16,0 0 0,-22 0 0,22 0 16,0 1-16,0-1 0,0 0 0,0 0 15,0 0-15,0 0 16,22 1-16,-1-22 15,0 0-15,0 0 16,0 0-16,0 0 0,1 0 0,-1 0 16,0 0-16,0-22 0,0 1 0,0 21 15,-21-21-15,22 0 0,-1 0 0,-21 0 16,0-1-16,21 1 0,0 0 0,-21 0 16,21 0-16,-21 0 0,0-1 15,0 44 16,0-1-31,0 0 16,0 0-16,0 0 0,-21 0 0,21 1 16,0-1-16,0 0 0,0 0 0,0 0 15,0 0-15,0 1 0,0-1 16,21-21 0,0 0-16,1 0 15,-1 0-15,0 0 16,-21-21-16,21 21 0,-21-22 15,21 22-15,-21-21 0,0 0 0,0 0 16,0 0-16,0 0 0,0-1 16,0 1-16,0 0 0,-21 0 0,21 0 15,-21 0-15,21-1 0,0 1 32,0 0-1,21 21-16,0-21-15,0 21 0,1-21 16,-1 21-16,0-21 0,0 21 0,0 0 16,0 0-16,1 0 0,-1 0 15,0 0-15,0 21 16,-21 0-16,0 0 16,0 0-16,0 0 0,0 1 0,0-1 15,0 0-15,0 0 0,0 0 0,0 0 16,0 1-16,0-1 0,0 0 0,0 0 15,0 0-15,0 0 16,0 1-16,-21-22 16,21 21-16,0-42 47,0-1-47,0 1 15,0 0-15,0 0 0,0 0 16,0-22-16,21 22 0,0-21 0,0 21 15,1-22-15,-1 1 0,0 21 0,0 0 16,21-22-16,-20 43 0,-1-21 0,0 0 16,21 21-16,-21 0 0,1 0 15,-1 0-15,0 0 16,-21 21-16,21 0 0,-21 1 0,0-1 16,0 21-16,0-21 0,0 0 0,0 22 15,-21-22-15,21 0 0,-21 0 0,21 0 16,0 22-16,-21-43 0,-1 21 0,22 0 15,-21 0-15,21 0 0,-21-21 16,0 0 0,21-21 15,-21 0-31,21 0 0,0 0 16</inkml:trace>
  <inkml:trace contextRef="#ctx0" brushRef="#br0" timeOffset="206078.27">19198 9313 0,'0'0'0,"-21"0"0,0-21 16,0 21-16,-1 0 16,1 0-1,0 0 1,0 0-1,0 0-15</inkml:trace>
  <inkml:trace contextRef="#ctx0" brushRef="#br0" timeOffset="206259.16">18097 9525 0,'0'0'16,"22"0"-1,-1 0 1,0 0-16,0 0 0,0 0 0,0 0 16,1-21-16,20 21 0,-21 0 15,21 0-15,-20-21 0,20 0 0,-21 21 16,21 0-16</inkml:trace>
  <inkml:trace contextRef="#ctx0" brushRef="#br0" timeOffset="208162.86">19981 9144 0,'0'0'0,"0"-21"32,0 0 124,0 0-109,21-1-16,1 22-15,-22-21-1,0 0 17,0 42 30,0 0-62,0 1 16,0-1-16,0 21 0,0-21 0,0 22 15,0-1-15,0 0 0,0 1 16,0-22-16,0 42 0,0-20 0,0-1 16,0 0-16,0 1 0,0-1 0,0 0 15,-22 1-15,22-22 0,0 21 0,-21 0 16,21-20-16,0-1 0,0 0 0,0 0 15,0 0-15,0 0 0,0 1 16,0-44 31,0 1-47,0 0 16,0 0-16,0 0 0,0 0 0,0-1 15,0 1-15</inkml:trace>
  <inkml:trace contextRef="#ctx0" brushRef="#br0" timeOffset="208638.61">19897 9123 0,'0'0'0,"0"-21"0,0 0 0,0-1 16,0 1-16,0 0 15,21 21-15,-21-21 0,21 21 16,0 0-16,0 0 0,0 0 0,22 0 15,-22 0-15,0 21 0,0 0 16,22 0-16,-22 22 0,21-1 0,-21 0 16,22 1-16,-22-1 0,21 0 0,-21 1 15,0-1-15,1 22 0,-1-22 0,0 0 16,-21 1-16,0-1 0,0 0 0,0 1 16,0-1-16,0-21 15,0 0-15,0 22 0,0-22 0,0 0 16,0 0-16,0-42 47,0 0-47,-21 0 0,21-22 0,0 22 15,0-21-15,0-1 0,-21-20 0,21 21 16,0-1-16,0-20 0,0-1 16,0 22-16,0-22 0,21 1 0,-21 21 15,21-22-15,0 22 0,0-22 0,-21 22 16,21 21-16,1-22 0,-22 22 0,0 0 15,21 0-15,-21 0 0,21 21 16,0 0-16,-21 21 16,0 0-16,0 0 0,0 0 15,0 22-15,21-22 0,-21 0 0,0 21 16,0-20-16,0 20 0,0-21 0</inkml:trace>
  <inkml:trace contextRef="#ctx0" brushRef="#br0" timeOffset="209734.76">20701 9440 0,'0'0'0,"0"22"31,-21-1-31,21 0 16,0 0-16,-21 0 0,21 0 0,0 1 15,0-1-15,0 21 0,0-21 0,0 0 16,0 1-16,0-1 0,0 0 16,21 0-16,0-21 0,0 0 15,0 0-15,0 0 16,1 0-16,-1 0 16,0-21-16,-21 0 0,21 0 0,-21-1 15,0 1-15,21 0 0,0 0 16,-21-21-16,22 20 0,-22 1 0,0-21 15,0 21-15,21 0 0,-21-1 16,0 1-16,0 42 31,0 1-31,0-1 0,0 0 16,0 0-16,0 0 0,0 0 16,0 1-16,0-1 0,0 0 15,0 0-15,21-21 0,-21 21 0,21 0 16,0-21-16,0 0 15,1 0-15,-1 0 16,-21-21 0,21 21-16,-21-21 0,21 0 0,-21 0 15,21 21-15,-21-21 0,0-1 16,0-20-16,0 21 0,0 0 0,0 0 16,21 21-16,-21-22 0,0 1 0,0 42 31,0 1-16,0-1-15,0 0 0,0 0 16,0 0-16,0 0 0,0 1 0,0-1 16,0 0-16,0 0 0,0 0 15,0 0-15,0 1 0,0-44 63,0 1-63,0 0 0,0 0 15,0 0-15,0 0 16,22-1-16,-22 1 0,21 0 0,0 0 16,0-21-16,0 20 0,-21 1 0,21 0 15,1 21-15,20-21 0,-21 21 16,0 0-16,0 0 0,1 0 0,-1 0 16,-21 21-16,0 0 0,0 22 15,0-22-15,0 0 0,0 21 0,0-21 16,0 1-16,0 20 0,0-21 15,0 0-15,0 0 0,0 1 16,0-1-16,0 0 0,-21 0 16,-1-21-1,22-21 1,0 0-16,0 0 0,0-1 16,0 1-16,0 0 0,0 0 0,22 0 15,-1 0-15,0-22 0,21 22 16,-21 0-16,22-21 0,-22 20 0,21 1 15,1 0-15,-22 0 0,21 0 16,-21 21-16,0 0 0,1 0 0,-1 0 0,-21 21 16,21 0-16,-21 21 15,0-20-15,0-1 0,0 0 0,0 21 16,-21-21-16,0 22 0,-1-22 0,22 0 16,-21 0-16,21 0 0,-21 1 15,21-1-15,0 0 0,-21-21 0,0 21 16,21-42 15,0 0-31,21 0 16,0-1-16,0 1 0</inkml:trace>
  <inkml:trace contextRef="#ctx0" brushRef="#br0" timeOffset="210250.48">22161 8975 0,'0'0'16,"-21"0"-16,0 0 0,0 21 15,0 0-15,21 0 16,0 22-16,0-22 0,0 0 0,0 21 16,0-21-16,0 22 0,0-22 15,0 21-15,0-21 0,0 22 0,0-1 16,0-21-16,0 22 0,0-22 0,-21 0 15,21 21-15,-22-21 0,22 1 16,-21-1-16,21 0 0,0 0 0,0 0 16,0 0-16,0 1 15,0-44 17,0 1-32,0 0 0,0 0 15,0 0-15,21 0 0,-21-1 0,22 1 16,-1 0-16,0 0 0,0 0 0,0 0 15,0-1-15,1 22 0,20 0 0,-21 0 16,0 0-16,0 0 0,1 0 16,-1 0-16,-21 22 0,21-1 15,-21 0-15,0 0 0,0 0 16,0 0-16,0 1 0,-21-1 0,0 0 16,-1 21-16,1-21 0,0 1 0,0-1 15,-21-21-15,20 21 0,1 0 0,0-21 16,0 21-16,0-21 0,0 0 0,-1 0 15,1 0-15,21-21 32,0 0-17,21 0-15,1 0 0,-1-1 16</inkml:trace>
  <inkml:trace contextRef="#ctx0" brushRef="#br0" timeOffset="210870.43">22564 8594 0,'0'0'0,"0"-21"0,21-1 15,0 22-15,0 0 16,21-21-16,-20 21 0,20 0 16,-21 0-16,21 0 0,1-21 0,-1 21 15,0 0-15,-20 0 0,20 0 0,-21 0 16,0 0-16,0 0 0,1 0 0,-1 0 16,0 0-16,-21 21 15,0 0-15,0 1 16,0-1-16,0 0 0,0 0 15,0 0-15,0 22 0,0-22 0,0 21 16,0-21-16,0 22 0,0-1 16,0 0-16,0 1 0,0 20 15,0-21-15,-21 1 0,21 20 0,0-20 16,-21-1-16,21 21 0,0-20 0,0 20 16,0-20-16,0 20 0,0-21 0,0 1 15,0 20-15,0-20 0,0-1 0,0 0 16,21 1-16,-21-1 0,0-21 15,0 21-15,0-20 0,0-1 0,0 21 16,0-21-16,0 0 0,-21-21 0,-1 22 16,1-1-16,0 0 0,-21-21 0,21 21 15,-22 0-15,1-21 0,0 0 16,-1 21-16,1-21 0,0 0 0,20 22 16,-20-22-16,0 0 0,21 0 0,-1 0 15,1 21-15,0-21 0,0 0 0,0 0 16,0 0 15</inkml:trace>
  <inkml:trace contextRef="#ctx0" brushRef="#br0" timeOffset="211014.35">22542 10329 0,'-21'0'32,"0"0"-32,0 0 15,0 0 1,0 0-16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2T09:40:48.40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2773 953 0,'-21'-22'0,"-1"1"15,22 0-15,0 0 16,-21 21-16,0 21 31,21 0-31,0 22 16,0-1-16,0 21 0,0 1 15,0-1-15,0 1 0,0 21 0,0-22 16,0 43-16,0-21 0,0 20 0,0-20 16,0 21-16,0-21 0,0-1 15,0 1-15,0-22 0,0 22 0,0-21 16,0-22-16,0 21 0,0-20 0,0-1 15,0-21-15,0 0 0,0 1 16,0-1-16,0-42 16,0-1-1,0 1-15,0 0 16,0-21-16,0-1 0,0 1 0,0 0 16,0-1-16,0 1 0,0-21 0,0-1 15</inkml:trace>
  <inkml:trace contextRef="#ctx0" brushRef="#br0" timeOffset="903.39">2688 1080 0,'0'0'0,"0"-22"0,0-41 16,0 42 0,21 21-1,0 0-15,1 0 0,-1 0 16,21 0-16,0 0 15,1 0-15,20 0 0,1 0 0,-1 0 16,22 0-16,0 0 0,20 0 0,1 0 16,21 0-16,0 0 0,0 0 15,21 0-15,1-21 0,20 21 0,-21 0 16,21-22-16,22 22 0,-1-21 16,1 0-16,21 21 0,20-21 0,1 21 15,0-21-15,21 0 0,0 21 0,21-22 16,-21 1-16,21 21 0,-21-21 15,0 0-15,0 21 0,0 0 0,-21-21 16,0 21-16,-21 0 0,-1-21 16,1 21-16,-21 0 0,-1 0 15,-21-22-15,1 22 0,-22 0 0,0 0 16,21-21-16,-42 21 0,22 0 0,-22-21 16,0 0-16,-22 21 0,1 0 0,0-21 15,-21 21-15,-1 0 0,-20 0 16,21-21-16,-43 21 0,0 0 0,1 0 15,-1 0-15,-21 0 0,-21 21 32,0 0-32,0 0 15,0 0-15,0 22 0,0-1 0,-21 0 16,21 1-16,0-1 0,-21 0 16,0 22-16,-1-22 0,22 22 15,-21-22-15,0 21 0,0 1 0,0-22 16,21 22-16,-21-1 0,-1-20 0,1 20 15,21 1-15,0-1 0,0 1 0,-21-1 16,21 1-16,0-22 0,-21 21 16,21-20-16,0-1 0,0 0 0,0-20 15,0 20-15,0-21 0,0 0 0,0 0 16,0 1-16,0-1 0,-21 0 0,0-21 16,-1 21-16,1-21 0,0 0 15,0 21-15,-21-21 0,20 0 0,-20 0 16,0 0-16,-1 0 0,-20 0 15,-1 0-15,1 21 0,-22-21 0,1 0 16,-22 0-16,-21 0 0,0 0 0,0 0 16,-43 22-16,1-22 0,-21 21 15,-1-21-15,-21 21 0,-20-21 0,-22 21 16,0-21-16,0 21 0,-22 0 0,1 1 16,0-1-16,-21 0 0,21 0 0,-1 0 15,1 0-15,0 1 0,0-1 16,21 0-16,-21 21 0,21-21 0,0 1 15,21-1-15,21 0 0,-21 0 16,43 0-16,-22-21 0,43 21 0,-22-21 0,43 0 16,0 22-16,21-22 15,0 0-15,21 0 0,0 0 0,22 0 16,20 0-16,1 0 0,20 0 0,1-22 16,21 22-16,21-21 15,0 0-15,21 0 0,0 0 16,0 0-16,22-1 0,-1-20 0</inkml:trace>
  <inkml:trace contextRef="#ctx0" brushRef="#br0" timeOffset="1571.45">3387 1566 0,'0'0'0,"0"-21"0,0 0 0,0 0 16,0 42 0,0 0-16,0 22 15,0-1-15,-22 0 0,22 22 16,0-22-16,0 22 0,-21-1 0,21 1 15,-21-1-15,21-21 0,-21 22 16,21-22-16,0-21 0,0 22 0,0-22 16,0 0-16,0 0 0,0 0 0,21-42 31,0 0-31,0 0 0,1 0 16,-1 0-16,0-22 0,21 22 0,-21-21 15,1 21-15,20-22 0,-21 22 16,21 0-16,-20 0 0,20 0 0,0 21 15,-21 0-15,1 0 0,-1 0 16,21 21-16,-21-21 0,0 21 16,1 0-16,-1 21 0,0-20 0,0-1 15,0 21-15,22-21 0,-22 0 0,0 1 16,0-1-16,0 0 0,0 0 16,1 0-16,20-21 0,-21 0 0,0 0 15,22 0-15,-22 0 0,21-21 0,0 0 16,-20 0-16,20 0 0,-21-1 15,0-20-15,0 21 0,-21-21 0,0-1 16,-21-20-16,0 20 0,-21-20 0,-1-1 16,-20 1-16,21 21 0,-22-22 15,1 1-15,-1 20 0,1 22 0,-1-21 16,-21 21-16,22-1 0,-1 22 16,1 0-16,-22 0 0,22 0 0,-1 22 15,22-1-15,0 0 0,-1 0 16,1 0-16,21 22 0,21-22 0,0 0 15,0 21-15,0-21 0,0 1 16,21-1-16,0 0 0,0-21 0,22 0 16,-22 0-16,21 0 0</inkml:trace>
  <inkml:trace contextRef="#ctx0" brushRef="#br0" timeOffset="1795.32">3768 1884 0,'0'0'0,"21"0"0,0 0 16,0-21-16,-21 0 0,21-1 0,0 1 16,1-21-16,-22 0 0,21 20 15,0-20-15,-21 0 0,21-22 0,-21 22 16,0 0-16,0-1 0,0-20 0,0-1 16,21 22-16,-21-22 0,0 1 15,21-1-15,-21 22 0,22-21 0,-1 41 16,-21-20-16,21 21 0,0 0 15,21 0-15,-20 21 0,20 0 0</inkml:trace>
  <inkml:trace contextRef="#ctx0" brushRef="#br0" timeOffset="2151.11">5165 1122 0,'0'0'16,"-22"-42"-16,1-1 0,21 22 0,0 0 16,0 0-16,-21 0 0,0 42 15,21 0-15,0 21 16,0 1-16,-21 20 0,21 1 0,0-1 15,0 1-15,0 20 0,-21 1 16,21 0-16,-22 20 0,1-20 0,0 0 16,21-1-16,-21-20 0,0 21 0,21-43 15,-21 21-15,21-20 0,0 20 16,0-42-16,0 22 0,0-22 0,0 21 16,0-21-16,21-21 0,0 0 15,0 0-15,21-21 0,-20 0 0,-1 0 16,21 0-16</inkml:trace>
  <inkml:trace contextRef="#ctx0" brushRef="#br0" timeOffset="2656.3">5673 1503 0,'0'0'0,"0"-42"0,0 20 16,-22 22-16,1 22 15,0-1-15,21 21 0,-21 0 0,0 1 16,0-1-16,-1 22 0,1-1 15,0-21-15,21 22 0,0-22 16,-21 22-16,21-22 0,0-21 0,0 22 16,0-1-16,0-21 0,0 0 15,21-21-15,64 0 16,-64-21-16,21 0 16,1 0-16,-22-22 0,21 22 0,0-21 15,1 21-15,-22-22 0,21 22 16,1 0-16,-22 0 0,21 21 0,-21 0 15,22 0-15,-22 0 0,0 21 0,21-21 16,-21 21-16,1 0 0,-1 22 0,0-22 16,21 0-16,-21 0 0,1 0 15,-1 1-15,0-22 0,0 21 16,0-21-16,0 0 0,1 0 16,-1 0-16,0-21 0,-21-1 15,0 1-15,0 0 0,0 0 16,0-21-16,0 20 0,-21-20 0,0 0 15,-1-1-15,-20-20 0,21 21 0,-21-1 16,-1-20-16,1 20 0,0 1 16,-22 21-16,22-21 0,-22 20 0,1 1 15,-1 21-15,1 0 0,20 0 0,-20 0 16,21 0-16,20 0 0,-20 21 16,21 1-16,21-1 0,0 0 15,0 0-15,21 0 0,0-21 16,22 21-16,-22 1 0,21-22 0,0 21 15</inkml:trace>
  <inkml:trace contextRef="#ctx0" brushRef="#br0" timeOffset="2856.18">6054 1799 0,'0'-21'15,"0"0"-15,0-21 0,0 20 0,0-20 16,0 0-16,0-1 0,0 1 15,0-21-15,0-1 0,0 1 0,0-1 0,0 1 16,0-22-16,21 0 16,21 1-16,-21 20 0,0 1 0,22-1 15,-1 1-15,0-1 0,22 22 0,-22 21 16,22-22-16,-1 22 0</inkml:trace>
  <inkml:trace contextRef="#ctx0" brushRef="#br0" timeOffset="3239.96">7197 889 0,'0'0'0,"0"-42"0,0 21 0,-22 21 15,22-22-15,-21 22 0,21 22 16,0-1-16,0 21 0,0 0 16,0 22-16,-21-1 0,21 1 15,0-1-15,0 22 0,-21 0 0,21-1 0,-21 1 16,21 21-16,0 0 15,-21-22-15,-1 1 0,1 0 0,21-22 16,0 22-16,-21-43 0,21 22 0,0-22 16,0 0-16,0-20 0,0-1 0,21 0 15,0-21-15,1 0 0,-1 0 16,21 0-16,-21-21 0,22 0 0,-1-22 16,-21 22-16</inkml:trace>
  <inkml:trace contextRef="#ctx0" brushRef="#br0" timeOffset="3728.2">7620 1566 0,'0'0'0,"0"-42"0,0 0 0,0 21 0,0-1 0,-21 44 31,0-1-31,-1 0 0,22 21 16,-21 1-16,0 20 0,0-21 0,0 1 16,0 20-16,-1-20 0,22-1 0,0 0 15,0-21-15,0 22 0,0-22 16,0 0-16,0 0 0,22-21 0,-1 0 15,0 0-15,0 0 0,0 0 0,22-21 16,-22 0-16,21 0 0,0 0 16,-20-22-16,20 22 0,0 0 0,1 0 15,-1 0-15,0-1 0,1 1 16,-22 0-16,21 21 0,-21 0 0,22 0 0,-1 0 16,-21 21-16,0 0 15,22 1-15,-22-1 0,0 0 0,21 0 16,-21 0-16,22 0 0,-22 1 0,0-1 15,21-21-15,-20 21 0,20-21 0,-21 0 16,21 0-16,-20 0 0,-1 0 16,0 0-16,0-21 0,0 0 0,-21-1 15,0 1-15,0-21 0,0 0 0,-21-1 16,0 1-16,0 0 0,-22-22 16,1 22-16,0-22 0,-1 22 0,-20-22 15,-1 22-15,1 21 0,-1-21 16,-20 20-16,-1 1 0,0 21 0,1 0 15,-1 0-15,22 0 0,-1 0 16,22 0-16,-22 21 0,43 1 0,-21-1 16,21 0-16,-1 0 0,22 0 0,0 0 15,0 1-15,0-1 0,0 0 16,43 0-16,-22-21 0</inkml:trace>
  <inkml:trace contextRef="#ctx0" brushRef="#br0" timeOffset="3908.1">8043 1693 0,'0'0'0,"0"-21"0,0 0 16,0-21-16,-21 21 0,0-22 0,0 1 15,0 0-15,21-1 0,0 1 16,0-22-16,0 1 0,0-1 0,0 1 16,0-22-16,21 1 0,0 20 0,21-21 15,1 22-15,-1-1 0,0 1 16,1-1-16,20 22 0,-21 0 0,22 21 15</inkml:trace>
  <inkml:trace contextRef="#ctx0" brushRef="#br0" timeOffset="4228.04">9546 699 0,'0'0'0,"0"-22"0,-21 22 0,0 0 15,0 22 1,21-1-16,-22 21 0,1 22 16,21-1-16,-21 1 0,0 20 0,0-20 15,0 42-15,-1-22 16,1 1-16,0 21 0,0-22 0,21 1 15,0 0-15,-21-1 0,21-20 0,0-1 16,0-20-16,0 20 0,0-20 0,0-22 16,0 0-16,0 0 0,21 0 15,-21 0-15,21-21 0,0 0 0,0 0 16,1-21-16,-1 0 0</inkml:trace>
  <inkml:trace contextRef="#ctx0" brushRef="#br0" timeOffset="4719.76">9821 1228 0,'0'0'0,"0"-21"16,0-1-16,-63 1 15,42 42-15,-1 1 0,1-1 0,0 21 16,-21-21-16,21 22 0,-1 20 16,1-21-16,0 1 0,0 20 0,21-20 15,0-1-15,0 0 0,0 1 0,0-1 16,0 0-16,0-21 0,0 1 0,21-1 15,0-21-15,0 0 16,1 0-16,20 0 0,-21-21 0,0-1 16,22 1-16,-22 0 0,0-21 0,21-1 15,-21 22-15,22-21 0,-22 21 0,21-22 16,-21 22-16,1 0 16,20 0-16,-21 21 0,0 0 0,0 0 15,1 0-15,-1 0 0,-21 21 0,21 0 16,0 0-16,0 1 0,0-1 15,1 0-15,-1 0 0,-21 0 0,21 0 16,0-21-16,0 22 0,22-22 0,-22 0 16,0 0-16,0 0 0,0-22 0,0 1 15,1 0-15,-1 0 0,-21 0 16,0-22-16,0 22 0,0-21 0,0 0 16,-21-1-16,-1 1 0,1 0 0,-21-1 15,0-20-15,-1 20 0,1 1 16,0 21-16,-1-21 0,1 20 15,0 1-15,20 21 0,-20 0 0,0 0 16,21 0-16,-1 0 0,1 21 16,-21 1-16,42-1 0,-21 21 0,0-21 15,21 0-15,0 1 0,0-1 0,0 0 16</inkml:trace>
  <inkml:trace contextRef="#ctx0" brushRef="#br0" timeOffset="4899.78">10245 1461 0,'0'-22'16,"-22"1"-16,1 0 0,0 0 0,0-21 16,0-1-16,0 1 0,-1 0 15,1-1-15,0-20 0,21-1 16,0-20-16,0 20 0,0 1 0,21-22 16,22 21-16,-1 1 0,0-22 0,1 22 15,20 20-15,-21-20 0,22-1 16,-1 22-16,1 21 0</inkml:trace>
  <inkml:trace contextRef="#ctx0" brushRef="#br0" timeOffset="5244.82">11239 529 0,'0'0'0,"0"-21"0,0 0 16,-21 21-16,21 21 15,-21 0-15,21 0 0,-21 1 16,0 20-16,21 21 0,-21 1 0,-1-1 16,-20 22-16,21 0 0,0-1 0,-22 1 15,1 0-15,21 21 0,-21-22 16,-1 22-16,1-21 0,21-1 15,0 1-15,-1 0 0,1-22 0,21 1 16,0-1-16,0 1 0,0-22 0,0-21 16,0 22-16,21-22 0,1 0 0,-1 0 15,0-21-15,0 0 0,0 0 16,0 0-16,1-21 0,-1 0 0,0 0 16,0-1-16,0-20 0</inkml:trace>
  <inkml:trace contextRef="#ctx0" brushRef="#br0" timeOffset="5764.35">11515 1037 0,'0'0'0,"0"-21"0,0-21 15,-22 63 1,1 0 0,0 0-16,0 22 0,0-22 0,0 21 15,-1 0-15,1 22 0,0-22 16,0 1-16,0-1 0,0 0 0,-1 1 15,22-1-15,0 0 0,0 1 0,0-22 16,0 0-16,0 21 0,0-21 16,22-21-16,-1 0 15,0 0-15,0-21 0,21 21 0,-20-21 16,-1-21-16,21 21 0,-21-1 16,0-20-16,1 21 0,-1 0 15,0-22-15,0 22 0,0 0 0,0 0 16,-21 42-1,0 0-15,22 0 0,-22 1 16,0-1-16,21 21 0,-21-21 16,0 0-16,21 22 0,0-22 0,0 0 15,-21 0-15,21-21 0,1 21 0,-1-21 16,0 0-16,0 0 0,0 0 0,0-21 16,1 0-16,-1 0 0,0 0 15,-21-22-15,0 22 0,0-21 16,0 21-16,0-22 0,0 1 0,0-21 15,-21 20-15,21 1 0,-21 0 0,-22-1 16,22 1-16,0 21 0,-21 0 16,20-1-16,-20 1 0,0 21 0,21 0 15,-22 0-15,1 0 0,21 21 0,-22 1 16,22-1-16,0 0 0,0 0 16,21 0-16,0 0 0,0 1 0,0-1 15,21 0-15,0 0 0,0-21 0</inkml:trace>
  <inkml:trace contextRef="#ctx0" brushRef="#br0" timeOffset="5951.24">11790 1418 0,'0'0'0,"-21"0"0,21-21 16,-22 21-16,22-42 0,0 21 0,0-22 16,0 22-16,0-42 0,0 20 0,0-20 15,0-1-15,22-20 0,-1 20 16,0-21-16,21 22 0,1-22 0,-1 1 15,0 20-15,22 1 0,-1-22 0,1 43 16,20-22-16,-20 43 0,21-21 16,-22 20-16,1 22 0,-1 0 0</inkml:trace>
  <inkml:trace contextRef="#ctx0" brushRef="#br0" timeOffset="7615.81">6667 3366 0,'0'0'0,"22"0"0,-1-22 0,-21 1 16,21 0-16,-21 0 0,0 0 0,21 0 15,0-1-15,0 1 16,-21 0-16,0 42 16,-21 0-1,0 1-15,0 20 0,0-21 16,0 21-16,-22 1 0,1 20 16,0-20-16,-1 20 0,1-21 0,0 22 15,-22-22-15,22 22 0,-22-22 16,22 22-16,0-1 0,-1-21 0,1 22 15,0-22-15,-1 1 0,22-1 0,0-21 16,0 0-16,0 22 0,-1-43 0,22 21 16,-21 0-16,21-42 31,0 0-31,0-1 0,0-20 16</inkml:trace>
  <inkml:trace contextRef="#ctx0" brushRef="#br0" timeOffset="7951.62">7091 3281 0,'-43'21'16,"22"0"-16,0 0 15,-21 1-15,21 20 0,-22 0 16,1 1-16,21-1 0,-22 0 16,1 1-16,0 20 0,-1-21 0,1 22 15,0-22-15,-1 22 0,1-1 0,0 1 16,-1-22-16,1 22 0,0-22 16,21 21-16,-22-20 0,22-22 0,0 21 15,0-21-15,0 22 0,-1-22 0,22 0 16,0 0-16,0-42 31,0 0-15,0 0-16,22 0 0</inkml:trace>
  <inkml:trace contextRef="#ctx0" brushRef="#br0" timeOffset="9820.18">7324 3577 0,'0'-21'0,"21"0"16,-21 0-16,0 0 15,0-1-15,0 1 16,0 0-16,0 0 15,0 42 1,0 0-16,0 0 0,0 22 16,0-22-16,0 21 0,0 1 0,0-1 15,0 21-15,-21-20 0,21 20 16,-22 1-16,1-1 0,0-20 0,21 20 16,0 1-16,0-22 0,0 0 0,0-21 15,0 22-15,0-22 0,0 0 16,21-21-16,0 0 15,1 0-15,-22-21 0,21 0 0,0 0 16,0-1-16,0 1 0,0 0 16,-21-21-16,0 21 0</inkml:trace>
  <inkml:trace contextRef="#ctx0" brushRef="#br0" timeOffset="9992">7197 3937 0,'0'-21'15,"21"21"1,0 0-16,0 0 16,0-21-16,0 21 0,1 0 0,-1 0 15,0-21-15,21 21 0,-21 0 0,22-22 16,-22 1-16,21 21 16,1 0-16,-22-21 0</inkml:trace>
  <inkml:trace contextRef="#ctx0" brushRef="#br0" timeOffset="10559.84">8191 3979 0,'0'0'0,"0"-21"0,22 0 0,-1 0 15,-21 0 1,0 0-16,0-1 0,0 1 15,0 0-15,0 0 0,0 0 16,-21 0-16,-1 21 0,1-22 0,0 1 16,0 0-16,-21 21 0,20 0 15,1 0-15,-21 0 0,21 0 0,0 21 16,-22 0-16,22 1 0,0-1 0,0 21 16,-22-21-16,22 22 0,21-1 15,-21 0-15,21 22 0,0-22 0,0-21 16,0 22-16,0-1 0,0-21 0,21 0 15,-21 0-15,21 1 0,1-22 0,20 0 16,-21 0-16,0 0 0,0 0 16,22-22-16,-22 22 0,0-21 15,21-21-15,-20 21 0,-1 0 0,21-22 16,-21 22-16,0-21 0,1-1 16,-1 1-16,0 0 0,0-1 0,0 1 15,0 0-15,-21-22 0,0 22 0,22 0 16,-22-22-16,0 1 0,0 20 0,0 1 15,0 0-15,0-1 0,0 22 16,0 0-16,0 42 16,0 21-16,0-20 0,0 20 15,0 0-15,0 1 0,0 20 16,0-21-16,0 1 0,0 20 16,0-20-16,0 20 0,0-21 0,0 1 15,0 20-15,0-20 0,21-22 0,-21 21 16,21-21-16,-21 0 0,21 1 15,0-1-15,0-21 0,1 0 0,-1 0 16,21 0-16,0-21 0,1-1 0</inkml:trace>
  <inkml:trace contextRef="#ctx0" brushRef="#br0" timeOffset="11059.56">9483 3196 0,'-22'0'15,"22"-21"-15,22 21 16,-1 0-16,0-21 0,0 21 16,0 0-16,22 0 0,-1-21 0,-21 21 15,21-21-15,1 21 0,-1 0 16,-21 0-16,0 0 0,1 0 0,-44 0 31,-20 0-31,21 0 16,-21 0-16,-1 0 0,1 0 15,0 0-15,-1 21 0,1-21 0,21 0 16,-22 0-16,22 21 0,0-21 0,0 21 16,0 0-16,0 0 0,21 1 15,-22-1-15,22 0 0,0 0 16,0 21-16,0-20 0,-21 20 0,21 0 15,0 1-15,0-1 0,-21 21 0,21-20 16,0 20-16,-21-20 0,21 20 16,0 1-16,0-1 0,-21 1 0,0-1 15,21 1-15,-22-1 0,22 1 0,0-1 16,-21 1-16,21-22 0,0 0 16,0 1-16,0-1 0,0 0 0,0-21 15,21 22-15,-21-22 0,22-21 16,-1 21-16,0-21 0,0 0 0,21 0 15,-20 0-15,-1-21 0,0 21 0,21-21 16,-21-22-16,22 22 0,-1 0 0</inkml:trace>
  <inkml:trace contextRef="#ctx0" brushRef="#br0" timeOffset="11311.41">10054 3366 0,'-42'0'16,"21"21"-16,21 21 0,-22-21 16,1 22-16,21-1 0,-21 0 0,0 22 15,21-22-15,-21 22 0,0-22 0,-1 21 16,22 1-16,-21-22 0,21 22 16,-21-22-16,21 22 0,-21-22 0,21-21 15,0 21-15,0-20 0,0-1 0,0 0 16,0 0-16,42-21 0,1 0 15,-22 0 1,0-21-16,0 0 0,0 0 0,0-1 16</inkml:trace>
  <inkml:trace contextRef="#ctx0" brushRef="#br0" timeOffset="11475.32">9715 3916 0,'0'0'16,"-21"0"-16,0 0 0,0 0 0,0 0 15,63 0 17,-21-21-32,22 21 0,-1 0 15,0 0-15,1-21 0,20-1 16,-21 22-16,1-21 0</inkml:trace>
  <inkml:trace contextRef="#ctx0" brushRef="#br0" timeOffset="11824.12">10287 3895 0,'-21'21'16,"21"0"-16,-21-21 0,42 0 31,0 0-31,0-21 16,0 21-16,0-21 0,1 0 0,-1 21 15,21-22-15,-21 22 16,0-21-16,-21 0 0,22 21 0,-22-21 15,0 0-15,0 0 16,-22 21-16,1 0 0,0 21 16,0-21-16,0 21 15,-22 0-15,22 0 0,0 22 0,21-22 16,-21 21-16,0-21 0,21 22 0,-21-22 16,21 21-16,0-21 0,0 0 0,0 1 15,0-1-15,21 0 0,0 0 0,0-21 16,0 0-16,0 0 0,22 0 15,-22 0-15,21 0 0,1 0 0,-22-21 16,21 0-16,0 0 0,1-1 16,-22 1-16,21-21 0,-21 21 0</inkml:trace>
  <inkml:trace contextRef="#ctx0" brushRef="#br0" timeOffset="12007.01">10837 3789 0,'0'-21'0,"0"42"0,0-21 46,0 21-46,0 0 0,0 0 16,0 1-16,0-1 0,0 0 0,0 0 16,0 21-16,0-20 0,21-1 0,-21 0 15,0 0-15,22 0 0,-22 0 0,0 1 16,21-22-16,0 0 16,0 0-16,0 0 15,0-22-15</inkml:trace>
  <inkml:trace contextRef="#ctx0" brushRef="#br0" timeOffset="12227.9">11134 3789 0,'0'0'0,"0"-21"0,0 0 15,-22 21-15,1 0 0,0 0 16,0 0-16,-21 0 0,20 21 16,1 0-16,0 0 0,0 0 0,0 0 15,0 1-15,-1 20 0,1-21 0,0 21 16,0 1-16,0-22 15,0 21-15,-1-21 0,22 22 0,0-22 16,-21 0-16,21 0 0,0 0 0,0 1 16,0-1-16,21-21 15,1-21-15,20-1 0,-21 1 16,0 0-16</inkml:trace>
  <inkml:trace contextRef="#ctx0" brushRef="#br0" timeOffset="12479.68">11536 3408 0,'0'0'0,"0"-21"0,0-43 16,0 85 15,0 1-31,-21 20 0,-1-21 0,1 21 16,21 1-16,0-1 0,-21 0 0,0 22 15,0-22-15,21 1 0,0 20 0,-21-21 16,-1 1-16,22 20 0,0-20 0,0-1 15,0 0-15,0-21 0,0 22 16,0-22-16,0 0 0,0 0 0,0 0 16,0 1-16,22-22 0,-1 0 0,0 0 15,0 0-15,0-22 16,-21 1-16,21 0 0</inkml:trace>
  <inkml:trace contextRef="#ctx0" brushRef="#br0" timeOffset="12647.73">11303 3810 0,'0'0'0,"-42"0"0,20 0 16,1 0-16,42 0 31,1 0-31,-1 0 0,21 0 16,-21 0-16,22 0 15,-22-21-15,21 21 0,0-21 0,-20 21 0,20-21 16,0 21-16</inkml:trace>
  <inkml:trace contextRef="#ctx0" brushRef="#br0" timeOffset="12887.59">12107 3493 0,'0'0'15,"-21"0"-15,0 0 0,-21 21 0,20 0 0,1 0 16,-21 0-16,21 0 0,0 1 0,-1 20 15,1-21-15,0 21 16,21-20-16,0 20 0,0 0 0,-21-21 0,21 22 16,0-1-16,0-21 0,0 22 0,0-22 15,0 0-15,0 0 0,0 0 16,21 0-16,0 1 0,0-22 0,1 0 16,-1 0-16,21 0 0,-21 0 15,22-22-15,-1 1 0,-21 21 0</inkml:trace>
  <inkml:trace contextRef="#ctx0" brushRef="#br0" timeOffset="13103.47">12340 3598 0,'0'0'15,"21"-21"-15,-21-21 0,21 21 0,1 0 16,-22-1-16,21 1 0,0 0 0,0 21 16,0 0-16,0 0 0,1 0 15,-1 21-15,-21 0 0,21 1 0,0 20 16,0-21-16,-21 21 0,21 1 15,-21-1-15,0 0 0,0 1 0,0-22 16,0 21-16,-21 1 0,0-1 0,21 0 16,-21 1-16,0-22 0,0 21 0,-1-21 15,22 0-15,-21 1 0,0-1 16,0 0-16</inkml:trace>
  <inkml:trace contextRef="#ctx0" brushRef="#br0" timeOffset="13148.44">12404 4191 0,'0'0'15,"0"-21"-15,0 0 0,21 0 16,0-1-16,0 1 0</inkml:trace>
  <inkml:trace contextRef="#ctx0" brushRef="#br0" timeOffset="13335.34">12996 3683 0,'21'0'15,"1"0"-15,-1 0 0,-21-21 16,21 21-16,0 0 0,0 0 15,0 0-15,1 0 0,-1 0 0,0 0 16,0-21-16,0 21 0,-42 0 31</inkml:trace>
  <inkml:trace contextRef="#ctx0" brushRef="#br0" timeOffset="13476.25">12954 3810 0,'-21'21'16,"21"0"-1,21-21-15,0 0 0,0 0 16,0 0-16,1 0 0,20 0 16,-21-21-16,0 21 0,22 0 0,-22-21 15,0 21-15,21-21 0,-21 21 16,1-21-16,-1 21 0</inkml:trace>
  <inkml:trace contextRef="#ctx0" brushRef="#br0" timeOffset="13891.82">13864 2963 0,'0'0'0,"0"-21"0,0 0 16,-21 21-1,0 21 1,21 0-16,-21 1 0,21-1 0,0 0 16,-22 0-16,22 21 0,-21-20 15,21 20-15,0-21 0,0 21 0,0-20 16,0-1-16,0 0 0,0 0 16,0 0-16,0 0 0,0 1 0,21-22 15,1 0-15,-1 0 16</inkml:trace>
  <inkml:trace contextRef="#ctx0" brushRef="#br0" timeOffset="14151.67">14414 3006 0,'0'0'0,"22"-21"0,-22-1 0,0 1 16,-22 21-1,1 21-15,21 1 16,-21-1-16,0 0 0,0 21 15,0 1-15,-1-1 0,1 0 0,0 22 16,0-22-16,0 22 0,0-22 0,-22 21 16,22-20-16,0-1 0,0 0 0,0 1 15,-1-22-15,1 21 0,21-21 0,0 1 16,0-1-16,21-21 31,1 0-31,-1 0 0,0-21 0,0-1 16,0 1-16,22 0 0,-22-21 0</inkml:trace>
  <inkml:trace contextRef="#ctx0" brushRef="#br0" timeOffset="14355.55">14414 3217 0,'0'0'0,"22"-63"0,-1 21 0,-21-1 15,0 1-15,21 21 0,-21 0 0,0-1 16,21 22-16,-21 22 16,0-1-16,0 0 0,0 21 15,0 1-15,0-1 0,0 0 0,0 22 16,0-22-16,0 22 0,0-1 0,0-21 15,0 1-15,0-1 0,0 0 16,0 1-16,0-1 0,0-21 16,0 0-16,0 1 0,0-1 0,0 0 0,0 0 15,-21-21 1</inkml:trace>
  <inkml:trace contextRef="#ctx0" brushRef="#br0" timeOffset="14507.47">14097 3620 0,'0'0'16,"0"-22"0,21 22-16,0 0 0,0 0 15,22-21-15,-1 21 0,0 0 16,1 0-16,20-21 0,-20 0 16,20 21-16,1-21 0,-1 0 0,1 21 15,-1-22-15,1 1 0</inkml:trace>
  <inkml:trace contextRef="#ctx0" brushRef="#br0" timeOffset="14740.33">15176 3217 0,'0'0'16,"-21"0"-16,0 0 0,0 0 15,0 0-15,0 22 0,-1-1 0,1 0 16,21 0-16,-21 21 0,0 1 16,0-1-16,21 0 0,-21 22 0,21-22 15,0 1-15,0 20 0,0-21 16,0 22-16,0-22 0,0 22 0,0-1 15,0 1-15,0-22 0,0 22 0,0-1 16,0-21-16,0 1 0,0-1 0,0 0 16,0-20-16,0 20 0,0-21 15,0 0-15,21-42 32</inkml:trace>
  <inkml:trace contextRef="#ctx0" brushRef="#br0" timeOffset="14999.18">14965 3937 0,'0'0'0,"0"-63"16,0-64-16,0 63 16,0 22-16,0-22 0,0 22 0,21 0 15,0 20-15,0-20 0,22 21 0,-1 0 16,-21 0-16,21 21 0,1 0 0,-1 0 16,0 0-16,1 0 0,-1 21 15,-21 0-15,0 21 0,1-21 0,-22 1 16,0 20-16,0-21 0,-22 21 0,1-20 15,-21 20-15,0-21 0,-1 0 0,1 0 16,-22 1-16,22-1 0,-21 0 0,20-21 16,1 21-16,0-21 0,-1 21 15,22-21-15,0 0 0,42-21 32,21 0-32,-20 21 0,20-21 0,21 0 15</inkml:trace>
  <inkml:trace contextRef="#ctx0" brushRef="#br0" timeOffset="15283.54">15727 3408 0,'-21'0'16,"-1"0"-16,1 21 0,0 0 0,0 0 16,0 1-16,0-1 0,-1 21 0,22-21 15,-21 22-15,0-1 0,21 0 16,-21 1-16,21-1 0,-21 21 0,21-20 0,0 20 15,0 1-15,0-22 16,0 22-16,0-1 0,0-21 0,0 22 16,-21-22-16,21 1 0,0-1 0,0 0 15,0 1-15,0-22 0,0 21 0,-22-21 16,22 0-16,0 1 0,0-44 31,0 1-31,0 0 16,0-21-16,0 21 0,0-22 15</inkml:trace>
  <inkml:trace contextRef="#ctx0" brushRef="#br0" timeOffset="15535.4">15452 3789 0,'0'0'0,"21"-64"0,0-20 0,0 20 0,0 1 16,0 20-16,1-20 0,-1 21 16,0 20-16,21-20 0,-21 42 0,22-21 15,-22 21-15,0 0 0,21 0 0,-20 21 16,-1 0-16,0 0 0,0 1 0,-21 20 15,0 0-15,0-21 0,0 22 16,0-1-16,0 0 0,-42-20 0,21 20 16,-1-21-16,-20 0 0,0 22 0,21-22 15,-22-21-15,1 21 0,21 0 16,-22-21-16,22 0 0,0 0 0,0 0 16,0 0-16,21-21 15,21 0 1,0 0-16,0-1 0,0 1 0,22-21 15,-1 21-15</inkml:trace>
  <inkml:trace contextRef="#ctx0" brushRef="#br0" timeOffset="15767.67">16214 2815 0,'0'0'0,"0"21"31,0 1-31,-22-1 0,1 21 15,0-21-15,21 22 0,-21 20 0,0-21 16,21 22-16,0-1 0,-21-20 0,-1 20 16,22 1-16,-21-22 0,21 22 15,0-22-15,0 0 0,0-21 0,0 22 16,0-22-16,0 0 0,0 0 0,0 0 16,21-21-16,1 0 15,-1 0-15,0 0 0,21-21 0,-21 0 16</inkml:trace>
  <inkml:trace contextRef="#ctx0" brushRef="#br0" timeOffset="16076.04">16319 3450 0,'0'0'16,"-21"0"-16,64 0 31,-22 0-31,0 0 16,0-21-16,0 21 0,22-21 0,-22 21 15,21-21-15,-21 0 0,22 21 0,-22-22 16,0 1-16,0 0 0,-21 0 16,0 0-16,0 0 0,0-1 15,-21 22-15,0 0 16,-22 0-16,22 0 0,0 22 16,-21-1-16,21 0 0,-22 0 0,22 21 15,0-20-15,0 20 0,0-21 16,21 21-16,0-20 0,0-1 0,0 0 15,0 0-15,21-21 0,0 21 0,0-21 16,0 0-16,0 0 0,22 0 0,-22 0 16,0 0-16,21 0 0</inkml:trace>
  <inkml:trace contextRef="#ctx0" brushRef="#br0" timeOffset="16282.92">17060 2879 0,'0'21'31,"0"0"-31,0 0 16,0 0-16,0 1 0,0-1 0,0 0 15,0 21-15,0-21 0,-21 1 0,0-1 16,0 0-16,21 0 0,-21-21 15</inkml:trace>
  <inkml:trace contextRef="#ctx0" brushRef="#br0" timeOffset="16852">17335 2477 0,'0'-22'15,"0"1"1,22 21-16,-1 0 0,21-21 16,-21 21-16,22 0 0,-1-21 15,0 0-15,1 21 0,-1 0 16,0-21-16,1 21 0,-1 0 0,0 0 15,-21 0-15,22 0 0,-22 0 0,0-22 16,0 22-16,-21 22 31,0-1-31,-21-21 0,21 21 16,-21 0-16,0 0 0,21 22 0,-21-22 16,21 0-16,-22 21 0,22 1 15,0-22-15,-21 21 0,21 0 0,-21 1 16,21-1-16,-21 22 0,21-22 0,0 0 15,0 22-15,0-1 0,0 1 16,0-1-16,0 1 0,0-1 16,0 1-16,0-22 0,0 22 0,0-1 15,0-21-15,0 1 0,0-1 0,0 0 16,0 1-16,0-22 0,0 21 0,-21-21 16,21 1-16,-21-1 0,-1 0 0,1 0 15,-21-21-15,21 0 0,-22 21 16,22-21-16,-21 0 0,21 0 0,-22 0 15,22 0-15,0 0 0,0 0 0,0 0 16,0 0-16,-1 0 16,22-21-16,0 0 15,0 0-15,0 0 0,43-22 16</inkml:trace>
  <inkml:trace contextRef="#ctx0" brushRef="#br0" timeOffset="17407.91">19156 3471 0,'0'0'0,"-21"0"16,-1 0-16,1 0 0,0 0 16,0 0-16,0 0 0,0 0 0,-1 0 15,1 0-15,42 0 32,1 0-32,-1 0 15,21 0-15,0 0 0,22 0 0,-1 0 16,1 0-16,-1 0 0,22 0 0,0 0 15,-1 0-15,-20 0 0,21 0 16,-22 0-16,22 0 0,-43 0 0,22 0 16,-22 0-16,0 0 0,-21 0 15,1 0-15,-1 0 0,-42 0 32,-1 0-17,1 0-15,0 0 0,-21 0 0,21 0 16,-22 0-16,22 0 0,-21 0 0,-1 22 15</inkml:trace>
  <inkml:trace contextRef="#ctx0" brushRef="#br0" timeOffset="17735.34">19050 3620 0,'-21'21'0,"42"-42"0,-63 42 0,20-21 15,44 0 32,-1 0-47,0 0 0,0 0 16,21 0-16,22 0 0,-22 0 0,22 0 15,-1 0-15,22 0 0,-22 0 16,22 0-16,-21 0 0,20 0 0,-20 0 16,20 0-16,-20 0 0,-1 0 0,-20 0 15,20 0-15,-20 0 0,-1 0 0,0 0 16,-21 0-16,1 0 15,-1 0-15,0 0 0,-21-21 16,0-1 15,-21 22-15,0-21-16,21 0 0,-22 21 0,22-21 16</inkml:trace>
  <inkml:trace contextRef="#ctx0" brushRef="#br0" timeOffset="18147.11">20214 3175 0,'0'0'0,"-21"-63"16,0 63-1,21 21 17,0 0-32,0 0 15,0 0-15,21-21 0,-21 21 16,42 1-16,-21-22 0,1 21 0,20 0 15,0-21-15,-21 0 0,22 21 0,-1-21 16,0 0-16,1 0 0,-1 0 16,0 0-16,-20 0 0,-1 21 0,21-21 15,-21 0-15,-21 21 16,0 1 0,-21-1-16,0-21 0,0 21 15,0 0-15,-1 0 0,-20 0 0,21 1 16,-21 20-16,-1-21 0,1 21 0,0-20 15,20 20-15,-20 0 0,0 1 0,-1-1 16,1 0-16,0 1 0,21-1 0,-22 0 16,22-21-16,-21 22 0,21-1 15,21-21-15,-22 0 0,22 1 0,-21-1 16,21 0-16,0-42 31,21 0-15</inkml:trace>
  <inkml:trace contextRef="#ctx0" brushRef="#br0" timeOffset="20403.73">22267 3027 0,'-21'0'0,"0"0"16,42 0 15,0-21-31,22 21 0,-1 0 16,0 0-16,1-21 0,20 21 0,1 0 15,-1 0-15,1-22 0,-1 22 0,1 0 16,-1 0-16,-21 0 0,1 0 16,-1-21-16,-21 21 0,0 0 15,1 0-15,-65 0 16,22 0 0,0 0-16,-21 0 0,20 0 15,-20 0-15,21 0 0,-21 0 0,20 0 16,-20 0-16,21 0 0,-21 0 0</inkml:trace>
  <inkml:trace contextRef="#ctx0" brushRef="#br0" timeOffset="21267.82">22288 2963 0,'0'0'0,"-42"43"16,42-22-1,-21 0-15,21 0 16,-21 0-16,21 1 0,0-1 15,0 0-15,0 0 0,0 21 16,-21-20-16,21 20 0,-22-21 0,22 0 16,0 22-16,-21-22 0,21 0 0,0 21 15,0-21-15,0 1 0,0-1 0,-21-21 16,21 21-16,0 0 0,21-42 62,0 21-62,-21-21 0,22 0 16,-1 21-16,0-22 0,0 1 0,0 21 16,22-21-16,-22 0 0,21 21 0,0 0 15,-20-21-15,41 21 0,-21 0 16,1 0-16,-1 0 0,0 0 0,1 21 16,-1-21-16,0 21 0,-20 0 0,20 0 15,-21 1-15,0-1 0,-21 0 0,0 0 16,0 21-16,0-20 0,0-1 15,0 0-15,-21 0 0,0 0 16,0 0-16,-22 1 0,1-22 0,0 21 16,-1 0-16,1-21 0,0 21 0,21 0 0,-22-21 15,22 0-15,0 0 0,-21 0 16,42 21-16,-22-21 0,1 0 16,0 0-16,0 0 15,0 0 1,21-21 343</inkml:trace>
  <inkml:trace contextRef="#ctx0" brushRef="#br1" timeOffset="28137.78">7641 381 0,'0'-21'0,"0"42"0,-21-63 15,0 42 1,0 0-16,-1 0 15,1 0-15,21 21 0,-21-21 0,0 21 16,21 0-16,0 0 0,-21-21 16,21 22-16,-21-1 0,21 0 0,-22 21 15,22-21-15,0 1 0,0-1 16,-21 0-16,21 0 0,-21 0 0,21 0 16,0 1-16,0-1 0,0 0 0,0 0 15,0 0-15,0 0 0</inkml:trace>
  <inkml:trace contextRef="#ctx0" brushRef="#br1" timeOffset="28323.67">7324 1207 0,'0'0'16,"-22"21"-16,22 0 0,-21 0 0,21 0 16,0 0-16,0 1 15,0-1-15,0 0 16,0 0-16,0 0 0,0 0 15,0 1 1,0-1-16,0 0 0,0 0 0,0 0 0,0 0 16,0 1-16,0 20 0</inkml:trace>
  <inkml:trace contextRef="#ctx0" brushRef="#br1" timeOffset="28531.55">7281 2138 0,'0'0'0,"0"21"0,0 0 0,0 0 15,0 1-15,0-1 0,0 0 16,0 0-16,0 0 0,0 0 16,0 1-16,0-1 0,0 0 0,0 0 15,0 0-15,0 0 16,0 1-16,0-1 0,0 0 16,0 0-16,0 0 15,0 0-15,0 1 16</inkml:trace>
  <inkml:trace contextRef="#ctx0" brushRef="#br1" timeOffset="28727.95">7302 2836 0,'0'0'16,"0"22"-1,0-1 1,22-21-1,-1 0 1,0 0-16,0 0 0,21 0 0,-20 0 16,20 0-16,0-21 0,22 21 15,-22-22-15,22 22 0,-22-21 0,21 21 16,1-21-16,-1 0 0</inkml:trace>
  <inkml:trace contextRef="#ctx0" brushRef="#br1" timeOffset="28911.85">8826 2773 0,'0'0'0,"22"0"0,-1 0 0,0 0 16,0 0-16,0 0 15,-21 21-15,21-21 32,1 0-17,-22-21 1,21 0-1</inkml:trace>
  <inkml:trace contextRef="#ctx0" brushRef="#br1" timeOffset="29099.74">9165 2498 0,'0'0'0,"0"-64"15,0 43 1,0 0-16,0 0 15,0 0-15,0-1 0,0 1 16,0 0-16,0 0 0,0 0 0,0 0 16,0-1-16,0 1 0,0 0 0,0 0 15,21 0-15,-21-22 0,0 22 16,0-21-16</inkml:trace>
  <inkml:trace contextRef="#ctx0" brushRef="#br1" timeOffset="29289.16">9186 1482 0,'0'0'0,"0"-21"16,-21-22-16,0 22 16,21 0-16,0 0 15,0 0-15,-21-1 0,21 1 0,0 0 16,0 0-16,0 0 16,0 0-16,0-1 0,0 1 15,0 0-15,0 0 0,0 0 16,0 0-16,0-1 0,0 1 15,0 0-15</inkml:trace>
  <inkml:trace contextRef="#ctx0" brushRef="#br1" timeOffset="29459.82">9123 635 0,'0'-21'16,"-21"0"-16,-1 21 15,22-21 1,-21 21-1,21-22-15,0 1 32,0 0-32,0 0 15</inkml:trace>
  <inkml:trace contextRef="#ctx0" brushRef="#br1" timeOffset="29659.53">9144 296 0,'0'-21'15,"-21"21"1,21-21-16,-21 21 0,-1 0 0,1 0 16,0-21-16,0 21 0,0 0 15,0 0-15,21-21 16,-22 21-16,1 0 0,0 0 16,0 0-1,0 0 1,0 0-16,-22 0 0,22 21 0,0-21 0,-21 0 15</inkml:trace>
  <inkml:trace contextRef="#ctx0" brushRef="#br1" timeOffset="29859.42">7916 296 0,'0'0'0,"-84"0"15,62 0-15,1 0 0,0 0 16,0 0-16,0 0 0,0 0 0,-1 0 15,1 0-15,0 0 16,0 0 0,0 0-16,21 22 15,-21-22 1,-1 21-16</inkml:trace>
  <inkml:trace contextRef="#ctx0" brushRef="#br1" timeOffset="33116.01">5863 5927 0,'0'-21'32,"0"-1"-17,0 1 1,0 0 0,21 21-16,-21-21 31,21 21-31,-42 0 47,0 0-32,0 0-15,0 0 0,0 21 16,-1-21-16,1 21 16,0-21-16,0 21 0,0-21 0,21 22 15,-21-1-15,-1-21 0,1 21 0,0-21 16,21 21-16,-21-21 0,0 21 15,0 0-15,-1 1 0,1-22 16,21 21-16,0 0 0,-21-21 16,21 21-16,-21 0 0,0 0 15,21 1-15,0-1 0,-21 0 16,21 0-16,-22-21 16,22 21-16,0 0 0,-21 1 0,21-1 15,0 0-15,0 0 0,-21-21 0,21 21 16,-21 0-16,21 1 0,0 20 15,-21-21-15,21 0 0,-21 0 0,21 1 16,-22-1-16,22 0 0,0 0 0,0 0 16,0 0-16,0 1 0,-21-1 15,21 0-15,0 0 0,0 0 0,0 0 16,0 1-16,0-1 0,0 0 16,0 0-16,0 0 15,0 0-15,0 1 0,0-1 0,0 0 16,0 0-16,0 0 0,0 0 15,0 1-15,0-1 0,21 0 16,-21 0-16,22 0 0,-22 0 16,0 1-16,21-1 0,-21 0 0,21 0 15,0 0-15,-21 0 16,21 1-16,-21-1 0,21 0 0,1 0 16,-1 0-16,-21 0 0,21 1 15,0-1-15,0 0 16,0-21-16,-21 21 15,22 0-15,-1-21 0,0 21 16,0-21-16,0 0 0,0 22 16,1-22-16,-1 0 15,0 0 1,-42 0 78,0-22-79,-1 1-15,1 21 0,0-21 16,0 21-16,21-21 16,-21 21-16,21-21 0,-21 21 0,21-21 15,-22-1-15,1 1 0,0 0 16,0 0-16,21 0 0,-21 0 15,21-1-15,-21 1 0,21 0 0,-22 0 16,22 0-16,-21 0 0,21-1 16,-21 1-16,21 0 0,-21 0 15,21 0-15,0 0 16,0-1-16,0 1 0,-21 21 0,21-21 16,0 0-16,-21 0 0,21 0 15,0-1-15,0 1 0,0 0 16,-22 0-16,22 0 15,0 0-15,-21 21 0,21-22 16,0 1-16,0 0 0,0 0 16,0 0-16,0 0 15,0-1-15,0 1 16,0 0-16,0 0 16,0 0-16,0 0 0,0-1 15,0 1 1,0 0-1,0 0-15,0 0 0,0 0 16,0-1-16,0 1 16,0 0-16,0 0 15,0 0-15,0 0 0,0-1 16,0 1 0,0 0-16,21 21 15,-21-21-15,22 21 16,-22-21-16,0 0 15,21 21-15,-21-22 0,21 22 16,-21-21 0,21 21-16,0-21 15,-21 0-15,21 21 0,1-21 16,-1 21-16,0-21 16,0 21-1,0-22-15,0 22 0,1-21 16,-1 21-16,-21-21 0,21 21 15,0 0-15,-21-21 0,21 21 0,0 0 16,1-21-16,-1 21 16,0 0-16,0 0 0,0-21 15,0 21-15,1 0 16,-1 0-16,-21-22 0,21 22 0,0 0 16,0 0-1,-21-21-15,21 21 0</inkml:trace>
  <inkml:trace contextRef="#ctx0" brushRef="#br1" timeOffset="34343.86">6837 6011 0,'0'0'0,"21"0"0,-21-21 0,21 21 0,-21-21 15,-21 42 32,0 0-47,0 1 0,-22-1 0,22 21 16,0-21-16,-21 22 0,-1-1 0,1 21 15,0 1-15,-1-1 0,1 1 16,0-1-16,-22 1 0,43-1 0,-21-20 16,-1 20-16,22-20 0,-21-1 0,21 0 15,-1 1-15,1-1 0,21-21 16,0 0-16,-21 0 0,21 1 0,0-1 15,21-42 17,-21-1-17,21 1-15,-21 0 0,22 0 0,-1-21 16</inkml:trace>
  <inkml:trace contextRef="#ctx0" brushRef="#br1" timeOffset="34643.57">7175 5990 0,'0'0'0,"0"21"16,-21-21-16,0 22 0,-21-1 15,21 0-15,-1 0 0,-20 21 0,21 1 16,-21-22-16,-1 42 0,1-20 15,0 20-15,-1 1 0,-20-1 0,20-20 16,-20 20-16,21 1 0,-1-22 0,1 21 16,0-20-16,20-1 0,-20 0 15,21-20-15,0 20 0,21-21 0,0 0 16,-21 0-16,21 1 0,0-1 16,0-42-1,21 21-15,0-22 16</inkml:trace>
  <inkml:trace contextRef="#ctx0" brushRef="#br1" timeOffset="34951.42">7493 6096 0,'0'0'16,"0"-21"-16,-21 42 15,0 0 1,-1 0-16,1 1 0,0-1 0,0 21 16,0 0-16,0 22 0,-1-22 15,1 22-15,0-1 0,-21-20 16,21 20-16,-1-21 0,1 22 0,0-22 16,0 1-16,21-22 0,0 21 0,0-21 15,0 0-15,0 1 0,0-1 16,21-21-16,0 0 15,0 0-15,1 0 0,-1 0 0,0 0 16,21 0-16,-21-21 0,1-1 0,-1 1 16,0 0-16,0 0 0</inkml:trace>
  <inkml:trace contextRef="#ctx0" brushRef="#br1" timeOffset="35123.32">7175 6668 0,'0'0'0,"-21"0"0,0 0 15,42 0 1,0 0-16,1-22 16,-1 22-16,0-21 0,0 21 0,21-21 15,-20 0-15,20 21 0,-21-21 16,21 21-16,1-21 0,-22 21 0,21-22 16,-21 22-16,22 0 0,-22-21 0</inkml:trace>
  <inkml:trace contextRef="#ctx0" brushRef="#br1" timeOffset="35723.76">8170 6773 0,'0'0'0,"21"0"0,1 0 15,-1-21-15,0 0 0,-21 0 16,21 0-16,-21 0 0,21-1 0,-21 1 15,0-21-15,0 21 0,0 0 0,0-1 16,0-20-16,0 21 16,0 0-16,0 0 0,-21-1 0,0 1 15,0 21-15,0 0 0,-1 0 0,-20 0 16,21 21-16,0 1 0,-22 20 0,22-21 16,-21 21-16,21-20 0,0 20 15,-1 0-15,1 1 0,0-22 0,0 21 16,21 0-16,0-20 0,0-1 0,0 0 15,0 0-15,0 0 0,21 0 16,0-21-16,0 0 0,1 0 0,-1 0 16,21 0-16,-21 0 0,0 0 0,22-21 15,-22 0-15,0 0 0,0 0 0,0 0 16,1-1-16,-1 1 16,0-21-16,0 0 0,-21-1 0,21 1 15,0 0-15,1-1 0,-1-20 0,-21 20 16,21-20-16,0 21 0,0-1 0,0-20 15,-21 20-15,22 1 0,-1-21 16,0 20-16,-21 22 0,0-21 0,0 21 16,0-1-16,0 44 15,-21-22-15,21 42 16,-21-21-16,-1 21 0,1 1 0,0-1 16,21 0-16,-21 22 0,21-1 15,-21 1-15,21-1 0,0 1 0,0-22 0,0 22 16,0-22-16,0 22 15,0-22-15,0-21 0,0 21 0,0-20 16,0-1-16,21 0 0,0 0 0,0-21 16,0 0-16,1 0 15,-1 0-15,0-21 0,0 21 16,21-21-16</inkml:trace>
  <inkml:trace contextRef="#ctx0" brushRef="#br1" timeOffset="36259.46">9292 5927 0,'0'-21'0,"0"-1"16,21 22-1,0 0-15,1 0 0,-1-21 0,0 21 16,0-21-16,0 21 0,22 0 0,-22-21 15,21 21-15,0 0 0,-20-21 16,20 21-16,-21-21 0,0 21 0,0 0 16,1 0-16,-44 0 15,1 0-15,-21 0 16,21 0-16,-22 0 0,22 21 16,-21-21-16,21 0 0,-22 0 15,22 0-15,0 0 0,-21 0 0,21 0 16,-1 21-16,1-21 15,0 0-15,21 21 16,0 0-16,-21-21 0,21 21 16,-21-21-16,21 22 0,-21-1 0,21 0 15,0 0-15,-22 21 0,1-20 16,0 20-16,21 0 0,-21 1 0,0-1 16,21 21-16,-21 1 0,-1-1 0,22 1 15,-21-1-15,0 1 0,21-22 0,-21 22 16,21-1-16,0-20 15,-21-1-15,21 21 0,0-41 0,0 20 16,0 0-16,0 1 0,0-22 0,0 0 16,21 21-16,0-21 0,0-21 0,0 22 15,1-22-15,-1 0 0,0 0 16,0 0-16,21 0 0,-20 0 0,-1-22 16,21 1-16,-21 0 0,0 0 0,1 0 15,-1 0-15,21-1 0</inkml:trace>
  <inkml:trace contextRef="#ctx0" brushRef="#br1" timeOffset="36583.81">9885 6117 0,'0'0'16,"-21"0"-16,-1 21 16,1 1-16,0-1 0,21 0 0,-21 0 15,0 21-15,0 1 0,21-1 0,-22 0 16,22 22-16,-21-22 0,21 1 16,-21-1-16,21 0 0,0 1 15,0-22-15,0 21 0,0-21 0,0 0 16,0 1-16,21-1 0,0-21 15,1 0-15,-1 0 0,0 0 16,0 0-16,0 0 0,0-21 16,1-1-16,-1 1 0,0 0 0,0 0 15,-21 0-15</inkml:trace>
  <inkml:trace contextRef="#ctx0" brushRef="#br1" timeOffset="36743.72">9610 6477 0,'0'0'0,"-22"21"0,1-21 15,0 0-15,0 0 0,21 21 16,0 1 0,21-22-16,0 0 0,0 0 15,22 0-15,-22 0 0,21 0 0,1 0 16,-1-22-16,0 1 0,1 21 16,-1-21-16,0 0 0</inkml:trace>
  <inkml:trace contextRef="#ctx0" brushRef="#br1" timeOffset="37087.89">10139 6456 0,'0'21'0,"21"-21"16,0 0-1,0 0-15,0 0 0,1-21 16,-22 0-16,21 21 0,0-21 0,0-1 15,0 22-15,0-21 0,-21 0 0,0 0 16,0 0-16,-21 21 31,0 0-31,0 0 0,0 0 0,0 21 16,-1 0-16,1 0 0,0 0 16,0 22-16,21-22 0,0 21 0,-21 1 15,21-22-15,0 21 0,0-21 0,0 22 16,0-22-16,0 0 0,21 0 15,0 0-15,-21 0 0,21-21 0,0 22 16,1-22-16,-1 0 0,0 0 0,0 0 16,21 0-16,-20 0 0,-1-22 0,21 22 15,-21-21-15,0 0 0</inkml:trace>
  <inkml:trace contextRef="#ctx0" brushRef="#br1" timeOffset="37591.74">10647 6329 0,'0'0'0,"0"-21"0,0 0 16,21-1-16,0 22 0,0 0 16,0 0-16,1 0 0,-1 0 15,0 0-15,0 0 0,0 0 16,0 22-16,-21 20 0,22-21 0,-22 0 16,0 22-16,0-1 0,0 0 0,0-21 15,0 22-15,-22-1 0,1-21 0,0 22 16,0-22-16,0 21 0,0-21 0,-1 0 15,1 1-15,0-22 16,21 21-16,0-42 31,21-1-31,0 1 0,1 0 16,20 0-16,-21-21 0,0 20 0,22-20 16,-22 0-16,21-1 0,-21 1 15,0 0-15,1-1 0,20 1 0,-21 21 16,0 0-16,-21 0 0,0-1 0,21 1 15,-42 21 1,21 21-16,-21 1 16,0-1-16,0 21 0,0-21 0,-1 22 15,1-1-15,0-21 0,0 21 0,0 1 16,0-1-16,21-21 0,0 22 0,0-22 16,0 21-16,0-21 0,0 0 15,21 1-15,0-1 0,21-21 16,-21 0-16,22 0 0,-1 0 0,0 0 15,1 0-15,-1 0 0,0-21 0,-20-1 16,20 22-16,0-42 0,1 21 0,-22 0 16,21-22-16,-21 1 0,22 0 0,-22-1 15,0 1-15,0-21 0</inkml:trace>
  <inkml:trace contextRef="#ctx0" brushRef="#br1" timeOffset="37799.62">11684 5990 0,'0'0'0,"0"-63"0,0-43 16,0 85-16,0 0 0,0 42 15,0 0 1,-21 0-16,21 21 0,-21 1 0,21-1 16,0 0-16,-22 1 0,22 20 0,0-20 15,0-1-15,0 21 0,0-20 16,0 20-16,0-20 0,0 20 0,0-21 16,0-20-16,0 20 0,0 0 0,0-21 15,0 1-15,-21-1 0,21 0 0</inkml:trace>
  <inkml:trace contextRef="#ctx0" brushRef="#br1" timeOffset="37968.51">11451 6308 0,'0'0'0,"0"-21"0,-21 21 0,21-22 16,21 22-1,0 0 1,0 0-16,22-21 0,-22 21 0,0 0 16,21 0-16,1 0 0,-22-21 15,21 21-15,22 0 0,-22-21 0</inkml:trace>
  <inkml:trace contextRef="#ctx0" brushRef="#br1" timeOffset="38235.29">12552 6075 0,'0'0'0,"-21"-21"0,-1 21 0,22-21 15,-21-1-15,0 22 0,0 0 16,0 0-16,0 0 0,-1 0 16,1 22-16,0-1 0,0 0 0,-21 21 15,20-21-15,1 22 0,0-22 16,0 21-16,0 1 0,21 20 15,0-21-15,-21 1 0,21-1 0,0-21 16,0 22-16,0-1 0,0-21 0,0 0 16,21 22-16,0-43 0,0 21 0,0 0 15,0-21-15,22 0 0,-22 0 16,21 0-16,-21 0 0,22-21 0,-1 0 16</inkml:trace>
  <inkml:trace contextRef="#ctx0" brushRef="#br1" timeOffset="38469.16">12827 6075 0,'0'0'0,"0"-42"0,0 20 0,21 1 15,0 21-15,0 0 16,1 0-16,20 21 0,-21 1 16,0-22-16,22 42 0,-22-21 0,0 0 15,0 22-15,0-22 0,0 21 0,-21 22 16,0-22-16,0 0 0,-21 1 0,0 20 15,0-21-15,-21 1 0,-1-1 0,1 0 16,0 1-16,-1-22 0,1 0 16,0 0-16,-1 0 0,22 1 0,0-22 15,0 0-15,0 0 0</inkml:trace>
  <inkml:trace contextRef="#ctx0" brushRef="#br1" timeOffset="38914.93">13441 6223 0,'0'0'0,"-21"0"0,21-21 31,21 21-31,0 0 0,0 0 16,0 0-16,0 0 0,1-21 0,-1 21 16,0 0-16,21 0 0,-21 0 0,1 0 15,-1 0-15,0 0 0,-21 21 31</inkml:trace>
  <inkml:trace contextRef="#ctx0" brushRef="#br1" timeOffset="39035.87">13525 6329 0,'0'0'15,"-21"21"-15,0 0 0,42-21 47,0 0-47,1 0 0,-1 0 0,0 0 16,21-21-16,-21 0 0,22 21 0,-1-21 15,0 21-15</inkml:trace>
  <inkml:trace contextRef="#ctx0" brushRef="#br1" timeOffset="39251.74">14732 5609 0,'0'0'0,"0"-21"0,0 0 0,-21 21 0,0 0 15,-1 0-15,1 0 0,0 0 0,0 0 16,0 0-16,21 21 0,-21 0 16,-1 0-16,22 1 0,0-1 0,0 0 15,0 0-15,0 0 0,0 0 0,0 1 16,0 20-16,0-21 0,22 0 16,-1 0-16,-21 1 0,21-22 15</inkml:trace>
  <inkml:trace contextRef="#ctx0" brushRef="#br1" timeOffset="39523.58">15303 5736 0,'0'0'0,"0"-21"0,-42 21 15,21 0-15,0 0 0,0 21 0,-1 0 16,1 22-16,-21-22 0,21 21 0,-22-21 15,22 22-15,-21-1 0,21 0 16,-22 1-16,22 20 0,0-20 0,-21-1 16,21 0-16,-1 1 0,22-1 0,0 0 15,-21-21-15,21 22 0,0-1 0,0-21 16,0 0-16,0 1 0,21-22 16,1 0-16,-1-22 15,0 1-15,0 0 16,0 0-16,0-21 0</inkml:trace>
  <inkml:trace contextRef="#ctx0" brushRef="#br1" timeOffset="39731.04">15219 5821 0,'0'0'0,"42"-106"15,-42 64-15,21 21 16,-21 42 0,0 0-16,0 21 0,0 1 15,0-1-15,0 0 16,0 1-16,0-1 0,0 0 0,-21 22 15,21-22-15,0 0 0,0 22 0,0-22 16,0 1-16,0-1 0,0 0 0,0 1 16,0-1-16,0 0 0,0-21 0,0 1 15,0-1-15,-21-21 16</inkml:trace>
  <inkml:trace contextRef="#ctx0" brushRef="#br1" timeOffset="39875.96">14711 6350 0,'0'0'0,"21"-21"31,0 21-31,21 0 0,1 0 0,-1 0 16,22-21-16,-1 21 0,1-21 0,-1 21 16,22-22-16,-22 22 0,1-21 15</inkml:trace>
  <inkml:trace contextRef="#ctx0" brushRef="#br1" timeOffset="40139.08">15811 6033 0,'-21'0'0,"0"0"0,0 0 15,0 0-15,0 21 0,-1 0 16,1 0-16,0 0 0,21 0 16,-21 1-16,0 20 0,21 0 15,0 1-15,0 20 0,-21-21 0,21 22 16,0-1-16,0 1 0,0-1 0,0 1 15,0-1-15,0 1 0,0-22 0,0 22 16,0-22-16,0 0 0,0 1 0,0-1 16,0 0-16,0 1 0,0-22 0,0 0 15,0 0-15,0 0 0,0-42 32,0 0-32,0 0 15,0-21-15,0 20 0,0-20 0</inkml:trace>
  <inkml:trace contextRef="#ctx0" brushRef="#br1" timeOffset="40363.64">15579 6456 0,'0'0'0,"21"-64"0,0 1 16,0 21-16,0-1 0,0 1 0,1 21 15,20 0-15,-21-1 0,21 1 16,-20 21-16,-1 0 0,21 0 0,-21 0 16,22 0-16,-22 21 0,0 1 0,0-1 15,-21 0-15,0 0 0,0 21 0,0-20 16,-21 20-16,0-21 0,0 21 0,-22-20 15,22-1-15,-21 0 0,-1 0 0,22 0 16,0 0-16,-21-21 0,21 0 16,-1 22-16,1-22 0,21-22 31,21 1-31,22 0 0,-22 21 16,0-21-16</inkml:trace>
  <inkml:trace contextRef="#ctx0" brushRef="#br1" timeOffset="40627.49">16214 6117 0,'0'0'0,"0"21"16,-22-21-1,1 22-15,21-1 0,-21 0 0,0 0 16,21 21-16,-21 1 0,21-1 0,-21 22 16,21-22-16,0 21 0,-22 1 15,22-1-15,-21 1 0,0-1 0,21 1 16,-21-22-16,0 22 0,0-1 0,21-20 15,-22 20-15,1 1 0,0-22 0,21 0 16,0 1-16,-21-1 0,21 0 0,-21-21 16,21 22-16,0-22 0,0 0 15,0 0-15,21-21 16,0 0-16,0-21 0,0 0 16,1-21-16,-22 20 0,21-20 15</inkml:trace>
  <inkml:trace contextRef="#ctx0" brushRef="#br1" timeOffset="40879.43">16044 6562 0,'0'-64'16,"0"128"-16,21-191 0,1 84 0,-22 1 0,21 0 15,0 21-15,0-22 0,0 22 0,22 0 16,-22 0-16,21 0 0,-21 21 16,22 0-16,-1 0 0,-21 0 0,21 0 15,-20 0-15,20 0 0,-21 21 0,0 0 16,-21 0-16,0 0 0,0 0 0,0 22 15,-21-22-15,0 21 0,-21-21 16,-1 22-16,1-22 0,0 0 0,-1 0 16,1 0-16,0 1 0,-1-1 0,22 0 15,-21-21-15,21 0 0,-1 0 16,22-21 0,22 0-16,-1-1 0,0 1 15,0 0-15</inkml:trace>
  <inkml:trace contextRef="#ctx0" brushRef="#br1" timeOffset="41131.23">16891 5525 0,'0'0'0,"21"0"16,-21-22-16,0 44 15,0-1-15,-21 0 16,21 21-16,-21-21 0,0 22 0,21-1 15,-22 22-15,1-22 0,0 0 16,21 1-16,-21 20 0,0-21 0,21 1 16,0-1-16,-21 0 0,21 1 0,-22-1 15,22-21-15,0 22 0,0-22 0,0 0 16,0 0-16,0 0 0,0 0 0,22-21 16,-1 0-16,0 0 0,0 0 15</inkml:trace>
  <inkml:trace contextRef="#ctx0" brushRef="#br1" timeOffset="41458.05">16933 6117 0,'21'0'0,"1"0"16,-1 0-16,0-21 15,0 21-15,0 0 0,22-21 16,-22 21-16,0-21 0,21 21 0,-21-21 15,1-1-15,20 1 0,-21 0 0,0 0 16,0 0-16,-21 0 16,0-1-16,-21 22 15,0 0-15,-21 0 0,21 0 16,-22 0-16,1 22 0,21-1 0,-22 0 16,1 0-16,21 0 0,0 0 0,0 22 15,-1-22-15,22 0 0,0 0 0,0 0 16,0 1-16,0-1 0,22 0 0,-1 0 15,0 0-15,21-21 16,-21 0-16,1 0 0,20 0 0,-21 0 16,21 0-16,-20 0 0,20-21 0,-21 0 15</inkml:trace>
  <inkml:trace contextRef="#ctx0" brushRef="#br1" timeOffset="41794.92">17801 5567 0,'0'0'0,"-21"0"15,21 21 17,0-42 14,0 0-46,0 0 16,0-1-16,21 22 16,-21 22 15,0-1-31,0 0 0,0 0 16,0 0-16,0 0 0,-21 22 0,21-22 15,0 0-15,-21 0 0,0 0 0,21 1 16,-22-1-16,22 0 0</inkml:trace>
  <inkml:trace contextRef="#ctx0" brushRef="#br1" timeOffset="42395.39">17865 5228 0,'21'-21'15,"0"21"1,0 0-16,21 0 0,-20-21 0,20 21 16,-21 0-16,21 0 0,1-21 15,-22 21-15,21 0 0,1 0 16,-1-21-16,-21 21 0,21 0 0,-20 0 15,-1-22-15,0 22 0,0 0 0,0 0 16,0 0 0,-21 22-1,0-1-15,0 0 16,0 0-16,-21 0 0,21 0 0,-21 1 16,21 20-16,0-21 0,0 0 0,-21 22 15,21-22-15,0 21 0,-21 0 16,21 1-16,0-1 0,0 0 0,0 22 15,0-22-15,0 1 0,0 20 16,0-21-16,0 1 0,0-1 0,0 0 16,0 1-16,0-1 0,0 0 0,0 1 15,0-1-15,0 0 0,0 1 16,0-22-16,-21 21 0,-1 1 0,1-22 16,0 21-16,21-21 0,-21 0 0,0 1 15,0-1-15,21 0 0,-22 0 0,1 0 16,0-21-16,0 21 0,0-21 15,0 0-15,-1 22 0,1-22 0,0 0 16,0 0-16,0 0 16,0 0-16,-1 0 0,1 0 15,0 0 1,21-22 0,0 1-1,-21 0-15,0 0 16,21 0-16</inkml:trace>
  <inkml:trace contextRef="#ctx0" brushRef="#br1" timeOffset="45571.72">18711 4636 0,'-21'0'0,"0"0"0,0 0 15,0 0 1,42 0 62,0 0-78,-21 21 0,21-21 16,0 0-16,0 0 0,-21 21 15,22 0-15,-1-21 0,0 21 16,0 0-16,0-21 0,-21 22 16,21-22-16,1 21 0,-1 0 0,0-21 15,0 21-15,-21 0 0,21 0 0,0 1 16,1-1-16,-1 0 0,0 0 15,0 0-15,0 0 0,0 1 16,-21 20-16,22-21 0,-1 0 0,0 0 16,-21 1-16,21-1 0,0 0 0,-21 0 15,21 0-15,1 22 16,-22-22-16,21 0 0,-21 0 0,21 0 16,-21 0-16,0 1 0,21-1 0,-21 0 15,0 0-15,21 0 0,-21 22 16,0-22-16,0 0 0,0 0 0,0 0 15,0 0-15,0 1 0,0 20 16,0-21-16,21 0 0,-21 22 0,22-22 16,-22 0-16,0 21 0,0-21 0,0 1 15,0 20-15,21-21 0,-21 0 0,0 0 16,0 1-16,0-1 0,0 0 16,0 0-16,0 0 0,0 0 0,0 1 15,0-1-15,0 0 0,-21 0 16,21 0-16,-22 0 0,22 1 0,-21-1 15,21 0-15,0 0 0,-21 21 0,0-20 16,0-1-16,21 0 0,-21 0 0,-1 0 16,1 0-16,0 22 0,21-22 15,-21 0-15,0 0 0,0 0 0,-1 1 16,1-1-16,0 0 0,0 0 0,0-21 16,0 21-16,-1 0 0,1 1 0,0-1 15,0-21-15,21 21 0,-21 0 0,0 0 16,-1-21-16,1 21 0,0 1 0,0-22 15,0 21-15,0-21 0,-1 21 16,1 0-16,0-21 16,0 0-16,0 21 0,0 0 15,-1-21-15,1 0 0,21 22 16,-21-22 0,42 0 30,0 0-46,1-22 16,-1 1-16,0 21 0,0-21 0,0 21 16,0 0-16,1-21 0,-1 21 0,0-21 15,0 0-15,21 21 0,-20-22 0,-1 1 16,21 21-16,-21-21 0,22 0 16,-22 21-16,21-21 0,-21 0 0,0-1 15,22 1-15,-22 0 0,0 0 0,0 0 16,0 0-16,1-1 0,-1 1 15,0 21-15,-21-21 0,21 0 0,0 0 16,-21 0-16,21-1 0,-21 1 0,22 0 16,-22 0-16,21 0 0,-21 0 0,0-1 15,0 1-15,0 0 0,0 0 0,0 0 16,21 0-16,-21-1 0,0 1 16,0 0-16,0 0 0,0 0 0,0 0 15,0-1-15,0 1 0,0 0 0,0 0 16,0 0-16,0 0 15,0-1-15,0 1 0,0 0 0,0 0 16,0 0-16,0 0 0,0-1 16,0-20-16,0 21 0,0 0 0,0 0 15,-21-22-15,21 22 0,-21 0 0,21 0 16,0 0-16,-22-1 0,1-20 0,0 21 16,0 0-16,0 0 0,0-1 15,-1 1-15,1 21 0,0-21 16,21 0-16,-21 0 0,0 21 0,0-21 15,21-1-15,0 1 0,-22 0 0,1 0 16,0 0-16,21 0 0,-21-1 16,21 1-16,0 0 15,-21 0-15,21 0 0,-21 21 0,-1-21 16,22-1-16,0 1 0,-21 0 0,0 0 16,0 21-16,21-21 0,-21 0 0,0-1 15,-1 1-15,1 0 0,0 21 16,21-21-16,-21 0 0,0 0 0,0 21 15,-1-22-15,1 1 0,0 21 0,-21-21 16,21 21-16,-1 0 0,1-21 16,-21 21-16,21 0 0,-22 0 0,22 0 15,0 0-15,-21 0 0,21 0 0,-1 0 16,1 0-16,0 0 16,0 0-1,42 0 16,0 0-31,0 0 16,1 0-16</inkml:trace>
  <inkml:trace contextRef="#ctx0" brushRef="#br1" timeOffset="47871.67">5567 5969 0,'0'0'0,"-21"0"16,21-21 31,21 0-32,0 0-15,0-1 16,0 22-16,22-21 0,-22 0 0,21 0 15,-21 0-15,22 0 0,-1-1 0,0 1 16,1 0-16,-1 0 0,0 0 16,1 0-16,-1-1 0,0 22 15,-21-21-15,1 21 0,-1-21 0,0 21 16,0 0-16,0 0 16,-21-21-16,-21 21 62,0 0-46,0 0-16,0 0 15,-1 21-15,1-21 0,-21 21 0,21-21 16,0 21-16,-1 1 0,1-22 16,0 21-16,0 0 0,-21 0 15,20 0-15,1 0 0,0 1 0,0-1 16,-21 0-16,20 21 0,1-21 0,0 22 15,-21-22-15,21 21 0,-22 1 16,22-22-16,-21 21 0,21 0 0,-1-20 16,-20 20-16,21 0 0,0-21 0,-22 22 15,22-1-15,0-21 0,21 22 16,-21-1-16,21 0 0,-21 1 0,21-22 16,0 21-16,0-21 0,0 22 0,0-1 15,0-21-15,0 21 0,0 1 16,0-22-16,0 21 0,0-21 15,0 22-15,0-22 0,0 0 0,0 21 16,0-20-16,21 20 0,-21-21 0,21 0 16,0 22-16,-21-22 0,21 21 15,1-21-15,-1 0 0,0 1 0,0 20 16,0-21-16,0 0 0,1 0 0,20 1 16,-21-1-16,0 21 0,0-21 15,1 0-15,20 1 0,-21-1 0,0 0 16,22 0-16,-22 0 0,21 0 0,-21-21 15,0 22-15,1-1 0,-1 0 0,21-21 16,-42 21-16,21-21 0,0 0 16,1 21-16,-22 0 15,21-21 1,-42 0 0,-1 0-1,1 0-15,0-21 0,0 21 16,21-21-16,-21 21 0,0-21 0,-1 0 15,1 0-15,0-1 0,0 1 0,0 0 16,0 0-16,-1-21 0,1 20 0,0-20 16,0 0-16,0-1 15,0 1-15,-1 0 0,1-1 0,0 1 0,0 0 16,21-1-16,-21 1 0,0 0 16,-1-1-16,22 22 0,-21-21 0,0 0 15,21-1-15,-21 1 0,21 0 16,0-1-16,0 1 0,0 0 0,0-1 15,0 1-15,0-22 0,0 22 0,0 0 16,0-1-16,0 1 0,0 0 16,0 21-16,0-22 0,21 1 0,-21 21 15,0-22-15,0 22 0,0-21 0,21 21 16,-21-22-16,0 22 0,21 0 16,-21-21-16,22 21 0,-22-1 15,21 1-15,0 0 0,0 0 0,-21 0 0,21 0 16,0-1-16,1 1 15,20 0-15,-21 0 0,0 0 0,22 0 16,-22-1-16,21 22 0,-21-21 0,0 0 16,22 21-16,-22-21 0,0 21 15,0 0-15,0 0 0,1 0 0,-22-21 16,21 21 0,-42 0 46,-1 0-62,22 21 0,-21-21 0,0 21 16,0-21-16,0 21 0,0-21 15,-22 21-15,22 1 0,0-1 16,-21 0-16,20 0 0,-20 21 0,21-20 16,-21 20-16,20 0 0,-20-21 0,21 22 15,0-1-15,0 0 0,-22 1 16,22-1-16,21 0 0,-21 1 0,0-1 15,21 0-15,-21 1 0,21 20 0,-22-20 16,22 20-16,0-21 0,0 22 16,0-22-16,0 1 0,0-1 0,0 0 15,0 1-15,0-1 0,0-21 16,22 21-16,-1 1 0,-21-22 0,21 21 16,0-21-16,-21 22 0,21-22 15,0 21-15,-21 1 0,22-22 0,-1 21 16,-21-21-16,21 0 0,0 22 0,-21-22 15,21 0-15,0 0 0,-21 0 0,22 1 16,-22-1-16,21-21 16,0 21-16,0 0 15,0-21 1,-21-21 62,0 0-62,0 0-1,0-1 1,0 1-16,-21 0 16,0 0-16,21 0 0,-21 0 15,0-1-15,-1 1 0,1 0 0,21-21 16,-21 21-16,0-22 0,0 22 0,0-21 15,-1 21-15,1-22 0,0 22 16,0-21-16,0 21 0,0-22 0,21 22 16,-22 0-16,1 0 0,0 0 15,21-1-15,0 1 0,-21 21 16,21-21-16,-21 0 0,21 0 16,0 0-16</inkml:trace>
  <inkml:trace contextRef="#ctx0" brushRef="#br1" timeOffset="49527.62">19918 5313 0,'0'-21'16,"-21"21"0,-1-21-1,22-1 17,22 22-32,-1 0 15,0 0-15,0 0 0,21 0 0,-20 0 16,20 0-16,0-21 0,-21 21 0,22 0 15,-1 0-15,-21 0 0,22 0 0,-22 0 16,0 0-16,0 0 0,-42 0 31,0 0-31,0 0 16,-1 21-16,1-21 0,-21 0 16,21 0-16,0 0 0,-1 0 15,1 0-15,0 0 0,0 0 16,0 0-16,0 0 0,-1 0 15,1 0-15,0 0 16,0 0 0,21 22 15,-21-1 0,21 0-31,-21-21 0,21 21 16,-22-21-16,22 21 0,0 0 15,-21 1-15,21-1 16,-21 0-16,21 0 0,0 0 16,0 0-16,0 1 0,-21-1 0,21 21 15,0-21-15,-21 22 0,21-1 0,0-21 16,0 21-16,-21 1 0,21-1 16,-22-21-16,22 22 0,0-1 0,0 0 15,0-21-15,-21 22 0,21-1 0,-21-21 16,21 22-16,0-1 0,0-21 0,0 21 15,0 1-15,-21-22 0,21 21 0,0 1 16,-21-1-16,21-21 0,0 21 16,0-20-16,-21 20 0,21-21 15,0 21-15,0-20 0,0-1 0,0 21 16,0-21-16,0 0 0,0 1 0,0-1 16,21-21-16,-21 21 0,21 0 0,0-21 15,0 21-15,0 0 16,1-21-16,-1 0 0,0 0 0,0 0 15,0 0-15,0 0 0,22 0 0,-22 0 16,0 0-16,0 0 0,0 0 0,1 0 16,-1 0-16,21 0 0,-21 0 15,0 0-15,1 0 0,-22-21 16,21 21-16,0 0 16,-21-21-16,21 0 15,-21 0-15,21 21 0,0-21 16,1-1-16,-22 1 0,21-21 0</inkml:trace>
  <inkml:trace contextRef="#ctx0" brushRef="#br1" timeOffset="50475.24">20659 5757 0,'-22'0'0,"22"-21"16,0 0 0,0 0-1,0 0 1,22 0-16,-1 21 16,0 0-16,0-22 0,0 22 0,0 0 15,1 0-15,-1-21 0,21 21 0,-21 0 16,22 0-16,-22 0 0,0 0 15,0 0-15,21 0 0,-20 21 0,-1 1 16,0-22-16,-21 21 0,21 0 0,-21 0 16,0 0-16,0 22 0,0-22 15,0 0-15,0 0 0,-21 0 16,0 22-16,-22-22 0,22 0 0,-21 0 0,21 0 16,-22 0-16,1-21 0,0 22 15,21-1-15,-22-21 0,22 21 0,0 0 16,0-21-16,0 0 0,-1 0 15,1 0-15,42 0 47,1 0-47,-1 0 0,0 0 16,0 0-16,0-21 0,0 21 0,1 0 16,-1 0-16,21 0 0,-21-21 0,0 21 15,22 0-15,-22 0 0,21 0 0,-21 0 16,1 0-16,20 0 0,-21 0 15,0 0-15,0 0 0,1 21 16,-1-21-16,0 0 0,0 21 0,0 0 16,0-21-16,-21 21 0,22 1 15,-1-22-15,-21 21 0,0 0 16,0 0-16,0 0 16,0 0-16,0 1 15,0-1-15,-21-21 0,-1 21 0,1 0 16,0 0-16,0 0 0,0-21 0,0 22 15,-1-1-15,-20 0 0,21-21 0,0 21 16,-22-21-16,22 21 0,-21-21 16,21 0-16,-22 21 0,22-21 15,0 0-15,-21 0 0,21 0 0,-1 22 16,1-22-16,-21 0 0,21 0 0,0 0 16,-1 0-16,1 0 0,0 0 0,0 0 15,21-22 48,21 1-48,0 0-15,-21 0 0,21 0 0,1 0 16,-1-22-16</inkml:trace>
  <inkml:trace contextRef="#ctx0" brushRef="#br1" timeOffset="51396.78">21696 5228 0,'21'0'31,"0"-21"-15,0 21-16,0 0 0,1 0 0,-1 0 15,21 0-15,-21 0 0,22 0 16,-22 0-16,21 0 0,-21 0 0,22 0 16,-1 0-16,-21-21 0,21 21 15,-20 0-15,20 0 0,-21 0 0,21 0 16,-20 0-16,-1 0 0,0 0 16,0 0-16,0-21 15,0 21-15,-21 21 31,0 0-15,0 0-16,0 0 16,0 1-16,0-1 0,0 0 15,0 0-15,0 0 0,-21 106 32,0-106-32,0 22 0,21-1 0,0-21 15,-21 22-15,0-1 0,21 0 0,0 1 16,0-1-16,-22 0 0,22 1 15,0-1-15,0 0 0,-21 1 0,21-1 16,0-21-16,0 21 0,0 1 0,0-22 16,0 21-16,0-21 0,0 22 0,0-1 15,0-21-15,0 22 0,0-22 16,21 21-16,-21-21 0,22 0 0,-22 1 16,0 20-16,0-21 0,0 0 0,0 0 15,0 1-15,0-1 0,0 0 16,0 0-16,0 0 15,0 0-15,-22-21 0,1 22 16,0-22-16,0 0 0,21 21 16,-21-21-16,0 0 0,-1 0 0,1 0 15,0 0-15,0 21 0,0-21 16,-22 0-16,22 0 0,-21 0 0,21 0 16,-22 0-16,1 0 0,21 0 0,-21 0 15,-1 0-15,22 21 0,-21-21 16,21 0-16,-1 0 0,1 0 0,0 0 15,0 0-15,0 0 0,0 0 16,21 21 15,-22-21-15,1 0 0,0 0-1,0 0-15,21-21 0,-21 21 16,21-21-16</inkml:trace>
  <inkml:trace contextRef="#ctx0" brushRef="#br1" timeOffset="62862.98">3810 9906 0,'0'0'0,"0"-21"0,0 0 0,0 0 15,0-1-15,0 1 16,0 0-16,0 0 0,0 0 15,0 0-15,0-1 32,0 44-1,0-1-31,-21 0 16,21 0-16,0 0 0,0 0 0,-21 1 15,21-1-15,0 0 0,0 21 0,0-21 16,0 1-16,0 20 0,0-21 15,0 21-15,0-20 0,0 20 0,0 0 16,0 1-16,0-1 0,0 21 16,0-20-16,0 20 0,0-20 0,0 20 15,0 1-15,0-22 0,0 21 16,0-20-16,0 20 0,0-20 0,0-1 16,0 21-16,0-20 0,0 20 0,0 1 15,21-22-15,0 22 0,-21-1 16,21-21-16,-21 22 0,0-22 0,21 22 15,-21-1-15,21-20 0,-21 20 0,0-21 16,0 22-16,0-1 0,0-20 16,0 20-16,0 1 0,0-1 0,0 1 15,0-22-15,0 22 0,0-1 0,0-21 16,0 22-16,0-22 0,0 22 16,0-22-16,0 22 0,0-1 15,0 1-15,0-1 0,0-21 0,0 22 16,0-1-16,0 1 0,-21-22 0,21 22 15,0-1-15,0-20 0,-21 20 0,21 1 16,0-22-16,-21 21 0,21 1 16,0-1-16,0 1 0,-21-22 0,21 22 15,-21-1-15,21 1 0,0-22 0,0 22 16,-22-22-16,1 21 0,21 1 0,-21-1 16,21-20-16,0 20 0,-21 1 15,0-1-15,21 1 0,-21-1 0,21-20 16,0 20-16,0 1 0,-22-22 15,22 21-15,0-20 0,-21 20 0,21-20 16,0 20-16,0 1 0,0-1 16,-21-21-16,21 22 0,-21-1 0,21-20 15,-21 20-15,21 1 0,0-22 0,-21 22 16,21-1-16,-22-21 0,22 22 16,-21-1-16,21 1 0,-21-22 0,21 22 15,0-1-15,0-20 0,-21-1 0,21 21 16,0-20-16,-21-1 0,21 0 0,0-20 15,0 20-15,0-21 0,0 21 16,-21-20-16,-1-1 0,22-42 31,-21-1-31,21 1 0,0 0 16,0-21-16,-21-22 0,21 1 16,0-1-16</inkml:trace>
  <inkml:trace contextRef="#ctx0" brushRef="#br1" timeOffset="65335.79">3958 9737 0,'-21'0'16,"21"-21"-1,-21 21-15,0 0 32,42 0 14,0 0-46,0 0 16,0 0-16,0 0 16,1 0-16,20 0 0,-21 0 0,0 0 15,0 0-15,1 0 0,20 0 0,-21 0 16,21 0-16,1 0 0,-22-22 16,21 22-16,1 0 0,-1 0 0,0 0 15,1 0-15,-1-21 0,0 21 0,22 0 16,-1 0-16,1-21 0,-1 21 15,1 0-15,20-21 0,-20 21 0,-1 0 16,22-21-16,0 21 0,-1 0 0,1-21 16,21 21-16,-21 0 0,-1 0 0,1-22 15,-22 22-15,22 0 0,-21 0 16,20-21-16,-20 21 0,-1 0 16,1 0-16,20-21 0,-20 21 0,21 0 15,-1 0-15,-20-21 0,20 0 0,1 21 16,-21 0-16,-1 0 0,22-21 15,-22 21-15,1 0 0,-1 0 0,1-22 16,-22 22-16,22 0 0,-1 0 0,-21 0 16,1-21-16,-1 21 0,0 0 0,1 0 15,-22 0-15,21 0 0,-21 0 16,1 0-16,-22 21 47,0 1-32,0-1-15,0 0 16,0 0-16,0 0 0,0 0 0,0 1 16,0-1-16,0 0 0,0 0 0,0 21 15,0-20-15,0 20 0,0-21 0,0 21 16,-22-20-16,22 20 0,-21-21 16,21 21-16,0 1 0,0-22 0,0 21 15,0 1-15,0-22 0,0 21 0,0 0 16,0 1-16,0 20 0,0-20 0,0-1 15,0 21-15,0-20 0,0 20 16,0-20-16,0-1 0,0 21 0,0-20 16,21 20-16,-21-20 0,0-1 15,0 21-15,0-20 0,0 20 0,22 1 16,-22-1-16,0-20 0,0 20 0,0 1 16,0-1-16,0-21 0,0 22 15,0-22-15,0 22 0,0-1 0,0-20 16,0 20-16,0 1 0,0-1 0,0 1 15,0-1-15,0 1 0,0-1 0,0 1 16,0-1-16,0-21 0,0 22 0,0-1 16,0 1-16,0-1 0,0 1 15,0-1-15,0 1 0,0-1 0,0 1 16,0-22-16,0 22 0,0-1 0,0 1 16,0-22-16,0 22 0,0-1 15,0 1-15,0-22 0,0 21 0,0 1 16,0-1-16,0 1 0,0-1 15,0 1-15,0-22 0,0 22 0,0-1 16,0-20-16,0 20 0,0-21 0,0 22 16,0-1-16,0 1 0,-22-22 0,22 22 15,0-1-15,0 1 0,-21-22 16,21 22-16,0-22 0,0 21 0,0-20 16,0-1-16,0 22 0,0-22 0,0 0 15,0 22-15,-21-22 0,21 22 16,0-22-16,-21 0 0,21 1 0,0-1 0,0 0 15,-21 1-15,21-1 16,-21 0-16,21-21 0,-22 22 0,22-22 16,0 21-16,-21-21 0,21 1 0,-21 20 15,21-21-15,0 0 0,0 0 0,-21 1 16,21-1-16,0 0 0,-21 0 16,21 0-16,0 0 0,0 1 0,0-1 15,0 0-15,0 21 0,0-21 0,0 1 16,0-1-16,0 0 0,0 0 0,0 0 15,-21 0-15,21 1 16,0-1-16,0 0 0,0 0 0,-22 0 16,22 0-16,0 1 15,0-1-15,0 0 16,0 0 0,-21-21-16,0 21 0,0-21 15,0 21 1,0-21-16,-1 0 0,1 0 15,0 0-15,0 0 0,0 0 16,0 0-16,-1 0 0,-20 0 0,21 0 16,0 0-16,0 0 0,-22 0 0,1 0 15,21 0-15,-22 0 0,1 0 16,0 0-16,-1 0 0,1 0 16,0 0-16,-1 0 0,1 22 0,-21-22 15,20 0-15,1 0 0,-22 0 0,22 21 16,-21-21-16,20 0 0,-20 0 0,20 0 15,-20 21-15,21-21 0,-22 0 16,1 0-16,-1 0 0,1 0 0,-1 21 16,-21-21-16,22 0 0,-22 0 0,22 21 15,-22-21-15,22 0 0,-22 0 0,21 21 16,1-21-16,-1 0 0,1 0 16,-1 22-16,1-22 0,-1 0 0,22 0 15,-21 21-15,-1-21 0,22 0 0,-22 0 16,1 21-16,20-21 15,-20 21-15,-1-21 0,1 0 0,21 21 16,-22-21-16,1 0 0,20 21 0,-20-21 16,-1 0-16,22 0 0,-22 22 15,22-22-15,-21 0 0,20 0 0,1 0 16,0 21-16,-1-21 0,1 0 0,0 0 16,20 0-16,-20 0 0,21 21 15,0-21-15,-22 0 0,22 0 0,0 21 16,0-21-16,0 0 0,0 0 15,-1 0-15,22 21 0,-21-21 16,21-21 0,0 0-16,0 0 15,21-22-15</inkml:trace>
  <inkml:trace contextRef="#ctx0" brushRef="#br1" timeOffset="67256.36">3746 11197 0,'0'0'0,"0"21"15,-21-21-15,21 22 47,21-22-31,1 0-16,-1 0 15,0 0-15,0 0 0,0 0 16,0 0-16,1 0 16,-1 0-16,21 0 0,-21 0 0,0 0 15,1 0-15,20 0 0,-21 0 0,21 0 16,-20 0-16,20 0 0,0 0 15,1 0-15,20 0 0,1 0 0,-22 0 16,21 0-16,22 0 0,-21 0 0,20 0 16,-20 0-16,20-22 0,1 22 15,0 0-15,-1 0 0,1-21 0,0 21 16,21 0-16,-22-21 0,22 21 16,-21-21-16,21 0 0,-22 21 15,22 0-15,-21-21 0,-1 21 0,1 0 16,0-22-16,-1 22 0,1 0 0,0-21 15,-1 21-15,1-21 0,-21 21 0,-1 0 16,22 0-16,-43-21 0,22 21 0,-1 0 16,-21 0-16,1-21 0,-22 21 15,21 0-15,-21 0 0,22 0 0,-22 0 16,0-21-16,0 21 0,0 0 16,1 0-1,-1 0 1,0 0-1,0 0-15,0 0 0,0 0 16,1 0-16,-1 0 0,0 0 16,0 0-16,-42 0 47,0 0-47,0-22 0,-1 22 0,-20 0 15,21 0-15</inkml:trace>
  <inkml:trace contextRef="#ctx0" brushRef="#br1" timeOffset="68107.5">5059 10308 0,'0'0'0,"-21"0"31,-1 0-31,1 21 16,21 1-16,-21-1 0,21 21 15,-21-21-15,21 22 0,0-1 16,0 0-16,-21 22 0,21-22 0,-21 0 16,21 1-16,-22-1 0,22 0 0,0-20 15,0 20-15,-21-21 0,21 21 16,0-20-16,0-1 0,0 0 15,0 0-15,21-21 32,1 0-32,-22-21 0,21 21 15,0-21-15,0 0 0,0-1 0,0 1 16,1 0-16,-22-21 0,21 21 0,0-1 16,0 1-16,0 0 0,0 0 15,1 0-15,-1 0 0,21-1 0,-21 22 16,0 0-16,1 0 0,-1 0 0,21 22 15,-21-1-15,0-21 0,22 21 0,-22 21 16,0-21-16,21 1 0,-20-1 16,-1 0-16,0 0 0,0 0 15,21 0-15,-20 1 0,-1-22 0,0 21 16,21 0-16,-21-21 0,22 0 0,-22 0 16,21 0-16,-21 0 0,22 0 15,-22 0-15,21 0 0,-21-21 0,22 21 16,-22-21-16,0-1 0,0 1 0,0 21 15,1-42-15,-22 21 0,0 0 0,0-22 16,0 22-16,0-21 0,-22-1 16,1-20-16,0 21 0,-21-22 0,-1 22 15,1-1-15,-21-20 0,-1 21 0,1-1 16,-1 22-16,-21-21 16,22 21-16,-1-1 0,1 1 0,21 21 15,-1 0-15,-20 0 0,42 0 0,-22 0 16,22 0-16,-21 0 0,21 0 0,-1 0 15,1 0-15,21 21 16,-21-21-16,21 22 0,0-1 16,0 0-16,0 0 0,0 0 15,21 0 1,0-21-16,-21 22 0</inkml:trace>
  <inkml:trace contextRef="#ctx0" brushRef="#br1" timeOffset="68407.62">5270 10478 0,'0'0'0,"0"21"0,0 0 15,0 0-15,0 0 16,22-21-16,-1 0 0,0 21 0,0-21 16,0 0-16,22 0 0,-22 0 0,0-21 15,21 0-15,-21 0 0,22 0 16,-22-22-16,0 22 0,21-21 0,-20 0 15,-22-1-15,0 1 0,21 0 0,-21-1 16,0 1-16,0 0 0,21-22 16,-21 22-16,0-22 0,21 22 0,0-22 15,0 22-15,1 0 0,-1-1 16,0 1-16,21 21 0,1 0 16,-22 0-16,21 21 0,0 0 0,1 0 15,-1 21-15,0 0 0,1 0 0,-22 0 16,21 0-16,-21 22 0</inkml:trace>
  <inkml:trace contextRef="#ctx0" brushRef="#br1" timeOffset="69071.27">3958 12975 0,'0'0'0,"-21"0"0,0 0 15,0 21-15,21 1 32,21-1-17,0-21 1,0 0-16,21 0 0,1 0 0,-1 0 15,43 0-15,-22 0 0,43 0 0,0 0 16,21-21-16,0 21 0,21-22 16,0 1-16,22 0 0,-1 0 0,0-21 15,1 20-15,-1 1 0,0 0 16,1 0-16,-1 0 0,-21 0 16,-21 21-16,0-22 0,-21 22 0,-21-21 15,-1 21-15,-20 0 0,-22 0 0,0 0 16,-20 0-16,-22-21 0,0 0 15,-22 21 1,1-21-16,0 21 0,0-21 0,-21-1 16,-1 22-16,1-21 0</inkml:trace>
  <inkml:trace contextRef="#ctx0" brushRef="#br1" timeOffset="69719.03">5038 11938 0,'-22'0'0,"1"0"15,0 21 1,0 0-16,21 1 0,0-1 0,-21 21 15,21 0-15,-21 1 0,21-1 0,0 0 16,0 1-16,0-1 16,0 0-16,0-20 0,0 20 0,0-21 15,0 21-15,0-20 0,0-1 0,0 0 16,0 0-16,21-21 16,0 0-16,0 0 15,0 0-15,-21-21 0,21 21 16,1-21-16,-1 0 0,0-1 0,0 1 15,0 0-15,22 0 0,-22 0 16,0-22-16,21 43 0,1-21 0,-22 0 16,21 21-16,0 0 0,22 0 0,-22 0 15,1 0-15,-1 0 0,0 21 16,1 0-16,-1-21 0,0 22 16,-21-1-16,22 0 0,-22-21 0,0 21 15,0 0-15,0-21 0,1 0 0,-1 21 16,0-21-16,0 0 0,0 0 15,0 0-15,-21-21 16,0 0-16,22 0 0,-22 0 0,0 0 16,0-22-16,0 22 0,-22-21 0,1-1 15,-21 1-15,21-21 0,-43-1 16,22 22-16,-22-22 0,1 22 0,-1 0 16,-20-1-16,20 1 0,22 21 0,-22-22 15,22 22-15,-21 21 0,41-21 16,-20 21-16,21 0 0,-21 0 15,20 0-15,1 0 0,21 21 16,0 0-16,0 1 16,0-1-16,0 0 15,0 0-15,21 0 0,-21 0 0,22 1 16</inkml:trace>
  <inkml:trace contextRef="#ctx0" brushRef="#br1" timeOffset="69931.92">5334 12023 0,'0'-21'16,"0"-1"0,0 1-16,0 0 15,0 0-15,0-21 0,21-1 0,-21 22 16,0-21-16,21-1 0,-21 1 0,21 0 16,1-22-16,-22 22 0,21-22 15,0 1-15,0 21 0,-21-22 0,21 22 16,0-22-16,1 22 0,-1 21 0,0-22 15,21 22-15,-21 0 0,1 21 16,20 0-16,0 0 0</inkml:trace>
  <inkml:trace contextRef="#ctx0" brushRef="#br1" timeOffset="70559.56">4127 14478 0,'0'0'0,"-21"21"0,0 0 0,0-21 15,0 22-15,0-1 0,21 0 0,0 0 16,21-21 0,21 0-16,0 0 0,1 0 15,20 0-15,22 0 0,0 0 0,20 0 16,1-21-16,21 21 0,-21-21 15,21 0-15,21 21 0,-21-22 0,43 22 16,-22-21-16,0 21 0,0 0 0,0 0 16,0-21-16,-21 21 0,0 0 0,0 0 15,-21 0-15,-21 0 16,0 0-16,-1 0 0,-41 0 0,-1 0 0,0-21 16,1 21-16,-22 0 0,0 0 15,-63-21 16,20 21-31,-20 0 0,0 0 0,-22 0 16,1-21-16,-1 21 0,-20-22 0</inkml:trace>
  <inkml:trace contextRef="#ctx0" brushRef="#br1" timeOffset="71183.63">5270 13737 0,'-21'0'16,"0"0"0,21 21-16,0 1 0,-21-1 15,21 0-15,-21 21 0,0-21 0,-1 22 16,22-1-16,-21 0 0,0-20 15,0 20-15,21 0 0,0 1 16,-21-22-16,21 21 0,0-21 0,0 22 0,0-22 16,0 0-16,0 0 0,21-21 31,0 0-31,0-21 0,0 0 16,1 0-16,-1-22 0,0 22 15,21 0-15,-21 0 0,1 0 16,20-1-16,-21 1 0,21 0 0,1 0 15,-22 21-15,21 0 0,1 0 0,-22 0 16,21 0-16,-21 0 0,22 0 0,-22 21 16,21 0-16,-21-21 0,0 21 15,22 1-15,-22-22 0,0 21 0,0-21 16,0 0-16,22 21 0,-22-21 16,0 0-16,0 0 0,0 0 0,22 0 15,-22 0-15,0 0 0,0-21 16,0 21-16,1-21 0,-22-1 0,0 1 15,21 0-15,-21 0 0,0 0 0,0-22 16,-21 1-16,-1 0 0,-20-1 16,0 1-16,-1-21 0,-20 20 0,-1 1 15,-20 0-15,20-1 0,1 1 0,-1 21 16,1-22-16,-1 43 0,22-21 16,0 0-16,20 21 0,1 0 0,0 0 15,0 0-15,21 21 16,0 0-1,0 1-15,21-1 16,0 0-16,0-21 0</inkml:trace>
  <inkml:trace contextRef="#ctx0" brushRef="#br1" timeOffset="71407.5">5609 13695 0,'0'-21'16,"0"0"-1,-21-22-15,21 22 16,0 0-16,0-21 0,0 20 0,0-20 16,0 0-16,0 21 0,0-22 0,21 1 15,0 0-15,0-1 0,1 1 16,-1 0-16,21-1 0,0 1 16,-20 21-16,20-22 0,0 22 0,1 0 15,-22 0-15,21 0 0,-21 21 0,0 0 16,1 0-16,-1 0 0,0 0 15</inkml:trace>
  <inkml:trace contextRef="#ctx0" brushRef="#br1" timeOffset="72443.74">5546 15409 0,'0'0'15,"21"0"-15,0-21 0,-21 0 0,21 0 0,0 0 16,0 21-16,-21-21 0,0-1 16,22 22-16,-44 0 15,1 22 1,0 20-16,0-21 16,0 21-16,0 1 0,-1-1 0,1 0 15,0 1-15,0-1 0,0 0 0,0-20 16,-1 20-16,1 0 0,0 1 15,21-1-15,-21-21 0,21 21 0,0-20 16,0-1-16,0 0 0,21-21 16,0 0-1,0-21-15,1 21 0,-1-21 0,21-1 16,-21-20-16,22 21 0,-22 0 0,21-22 16,0 22-16,-20-21 0,20 21 15,0 0-15,1-22 0,-1 43 0,-21-21 16,21 0-16,-20 21 0,20 0 15,-21 0-15,0 21 0,0 0 0,1-21 16,-1 21-16,0 1 0,0 20 16,-21-21-16,0 0 0,21 0 0,0 22 15,-21-22-15,22 0 0,-22 0 0,21 0 16,0 1-16,-21-1 0,21-21 16,0 0-16,0 0 0,1 0 0,-1 0 15,0 0-15,0-21 0,0-1 0,0 1 16,1 0-16,-1-21 0,0 21 15,-21-22-15,0 1 0,0 0 0,0-1 16,0 1-16,0-22 0,-21 1 0,0-1 16,-22 1-16,1-1 15,21 1-15,-22 21 0,1-1 0,-21 1 16,20 0-16,-20 20 0,20 1 0,-20 0 16,21 21-16,-22 0 0,22 0 0,-1 0 15,1 0-15,0 0 0,21 0 16,-1 21-16,1-21 0,21 21 0,-21 1 15,21-1-15,0 0 0,0 0 0,0 0 16,0 0-16,0 1 0,21-1 16,0 0-16</inkml:trace>
  <inkml:trace contextRef="#ctx0" brushRef="#br1" timeOffset="72687.67">5990 15431 0,'0'0'0,"0"-22"16,0 1-16,0-21 0,0 21 0,21-22 15,-21 1-15,0 0 0,0-1 16,21 1-16,-21 0 0,0-22 0,0 22 16,22 0-16,-1-22 0,0 22 0,0-1 15,0 1-15,22 0 0,-22 21 16,0-22-16,21 22 0,1 0 15,-22 0-15,21 21 0,0 0 0,1 0 16,-1 0-16,0 0 0,1 0 16</inkml:trace>
  <inkml:trace contextRef="#ctx0" brushRef="#br1" timeOffset="73863.24">3514 16785 0,'0'0'0,"-22"21"0,1 1 15,0-1-15,21 0 0,-21 21 0,0 1 16,0-1-16,-1 0 16,1 1-16,21-1 0,-21 21 0,21-20 15,-21 20-15,21 1 0,-21-22 16,21 22-16,0-1 0,0-21 0,-21 22 16,21-22-16,0 1 0,0-1 15,0-21-15,0 21 0,0-20 0,0-1 16,0 0-16,21-21 15,0 0-15,0 0 16,0 0-16,22 0 0,-22 0 16,42 0-16,-20-21 0,20 21 0,1 0 15,-1-21-15,1 21 16,20 0-16,1-22 0,0 22 0,20 0 16,-20-21-16,42 21 0,-21 0 15,21 0-15,-21-21 0,21 21 0,0 0 16,0 0-16,21 0 0,0 0 0,0 0 15,0 0-15,1 0 0,-1 21 16,0-21-16,-21 21 0,21-21 0,0 22 16,-21-22-16,0 21 0,0 0 15,-21-21-15,-21 21 0,21-21 0,-43 0 16,22 21-16,-22-21 0,1 0 16,-1 0-16,-20 21 0,-1-21 0,21 0 15,-41 0-15,20 0 0,0 0 16,1 0-16,-22 0 0,0 0 15,21 0-15,-21 0 0,1 0 0,-1-21 16,0 21-16,0-21 0,0 0 16,-21 0-16,0 0 0,21-22 15,1 22-15,-22-21 0,21-1 0,-21 1 16,0-21-16,21 20 0,-21-20 16,21-1-16,-21 1 0,0-1 0,0 1 15,21-22-15,-21 22 0,21-22 16,-21 0-16,22 22 0,-22-22 0,21 22 15,0-1-15,0 1 0,0 20 0,-21 1 16,21 0-16,-21 20 16,22 1-16,-22 0 0,-22 21 15,-20 21 1,21-21-16,-21 21 0,-1 1 16,-20-1-16</inkml:trace>
  <inkml:trace contextRef="#ctx0" brushRef="#br1" timeOffset="74567.97">5334 17082 0,'0'0'0,"-21"-22"0,21 1 0,-21 21 15,-1 0-15,1 0 0,0 0 16,0 0-16,0 21 0,0 1 16,-1-1-16,1 0 0,0 21 0,0 1 15,0-22-15,0 21 16,-1 0-16,22 1 0,0 20 0,0-20 15,0-1-15,0 0 0,0 1 16,0-1-16,22-21 0,-22 21 0,21-20 16,0-1-16,0 0 0,0-21 15,0 0-15,22 0 0,-22 0 0,0 0 16,21-21-16,1 0 0,-22-1 0,21 1 16,1-21-16,-1 0 0,0-1 15,1 22-15,-1-21 0,0-1 0,1 1 16,-1 21-16,0 0 0,1 0 15,-1-1-15,0 1 0,-21 21 0,22 0 16,-1 0-16,-21 21 0,22-21 16,-22 22-16,21-1 0,-21 0 15,22 0-15,-22 21 0,0-20 0,0-1 16,21 21-16,-20-21 0,-1 0 16,0 1-16,0-1 0,0 0 15,0-21-15,1 0 0,-22-21 16,0 0-1,0-1-15,0 1 0,0-21 0,-22 21 16,1-22-16,0 1 0,0-21 16,-21 20-16,-1-20 0,1-1 0,0 1 15,-1-1-15,1 1 0,-22 20 16,22-20-16,0 21 0,-22-1 16,22 22-16,21 0 0,-22 0 0,1 21 15,21 0-15,0 0 0,0 0 16,-22 21-16,22 0 0,21 0 0,0 0 15,-21 1-15,21-1 0,0 21 0,0-21 16,0 0-16,0 1 0,21-1 16</inkml:trace>
  <inkml:trace contextRef="#ctx0" brushRef="#br1" timeOffset="74768.05">5905 17124 0,'0'-21'16,"-21"0"-16,0-1 0,21 1 0,-21-21 16,21 0-16,0 20 0,0-20 15,0 0-15,0-22 0,21 22 0,0 0 16,22-22-16,-22 22 0,21-1 16,0-20-16,1 21 0,-1-1 0,22 1 15,-1 0-15,1 20 0,-1 1 0,1 0 16</inkml:trace>
  <inkml:trace contextRef="#ctx0" brushRef="#br1" timeOffset="75262.91">7366 16425 0,'0'0'0,"0"-21"0,-21 21 0,21-21 0,0 0 16,0 0-16,0 0 15,21-1-15,0 22 16,0-21-16,22 21 0,-22 0 15,21 0-15,0-21 0,1 21 16,-1 0-16,0 0 0,1 0 0,-1 21 16,0 0-16,-20 1 0,20-22 0,-21 21 15,0 0-15,-21 0 0,0 0 16,0 0-16,0 1 0,0-1 0,-21 0 16,0 0-16,0 0 0,0-21 15,21 21-15,-22-21 0</inkml:trace>
  <inkml:trace contextRef="#ctx0" brushRef="#br1" timeOffset="84323.13">8911 10139 0,'21'-21'16,"-21"0"-16,0-1 15,21 22-15,-21-21 0,22 21 0,-22-21 16,21 21-16,-21-21 0,0 0 0,21 0 16,-21-1-16,21 1 15,-21 0-15,0 0 0,0 0 16,0 0-16,21-1 0,-21 44 47,-21 20-32,21-21-15,-21 21 0,0 1 0,0-1 16,21 0-16,-22 1 0,1-1 16,0 22-16,21-22 0,0 0 0,-21 22 15,21-22-15,0 0 0,0 1 0,0-1 16,0-21-16,0 22 0,0-22 0,0 0 16,0 0-16,0 0 0,0 0 15,0 1 1,21-22 15,-21-22-31,21 22 16,0 0-16</inkml:trace>
  <inkml:trace contextRef="#ctx0" brushRef="#br1" timeOffset="84955.53">8805 11769 0,'0'0'0,"0"-21"0,-21-1 16,21 1-16,0 0 0,0 0 0,0 0 15,0 0-15,0-1 0,0 1 16,0 0-16,0 0 0,21 21 0,0-21 16,1 0-16,-1-1 0,0 1 0,21 21 15,-21 0-15,22-21 0,-1 21 0,-21 0 16,22 0-16,-22 21 15,21-21-15,-21 21 0,0 1 0,1 20 16,-22-21-16,0 0 0,0 22 0,0-22 16,0 21-16,0 0 0,0 1 0,-22-22 15,1 21-15,0 1 0,-21-1 0,-1 0 16,1 1-16,-21-1 0,20 0 16,-20-21-16,20 22 0,-20-22 0,21 0 15,-1 0-15,1 0 0,0 1 0,20-1 16,1-21-16,0 0 0,0 21 15,42-21 1,0 0-16,0-21 16,22 0-16,-22 21 0,21 0 15,1-22-15,-1 22 0,21 0 0,-20 0 16,-1 0-16,0-21 0,1 21 0,-1 0 16,0 0-16,-20 0 0,20 0 0,-21 0 15,0 0-15,0 0 0,1 0 16,-1 0-16,0 0 15,-21 21-15,21-21 0,-21 22 16,21-22 0,0 0-16,-21 21 15</inkml:trace>
  <inkml:trace contextRef="#ctx0" brushRef="#br1" timeOffset="85699.29">8848 13356 0,'0'0'0,"0"-21"0,0 0 16,0 0-16,0 0 16,0-1-16,0 1 15,0 0-15,21 0 0,0 21 16,0-21-16,0 21 0,22-21 15,-22 21-15,0-22 0,21 22 0,-21 0 16,1 0-16,20 0 0,-21 0 16,0 0-16,0 22 0,1-1 0,-22 0 15,0 0-15,0 0 0,0 0 16,0 1-16,0-1 0,0 21 0,-22-21 16,1 0-16,-21 22 0,0-22 0,-1 21 15,-20-21-15,-1 22 0,22-22 0,0 0 16,-22 0-16,22 0 0,21 1 15,-1-22-15,1 0 0,0 21 0,21-42 32,21 21-32,0-22 0,1 22 15,20-21-15,-21 21 0,21-21 0,1 21 16,-22 0-16,21 0 16,1 0-16,-1 0 0,0 0 0,1 21 15,-1 0-15,-21 1 0,21-1 0,-20 0 16,20 0-16,-21 0 0,0 0 0,-21 1 15,0 20-15,0-21 0,0 0 16,0 0-16,0 1 0,-21-1 0,0 0 16,0 0-16,-22 0 0,-20 0 0,21 1 15,-22-22-15,1 21 0,20-21 0,-20 0 16,-1 0-16,22 0 0,0 0 0,20 0 16,-20 0-16,21 0 0,0 0 15,0 0 1,21 21 15,21-21-31,0 21 0,21-21 16,-21 21-16,1-21 0,20 21 0</inkml:trace>
  <inkml:trace contextRef="#ctx0" brushRef="#br1" timeOffset="86491.83">9250 14711 0,'0'-42'15,"0"84"-15,21-106 0,-21 43 0,0 0 16,0 0-16,0 42 31,0 21-31,-21-20 0,21-1 16,-21 21-16,-1 0 0,22 1 15,-21-1-15,0 0 0,0 1 0,0-1 16,0 22-16,-1-22 0,1 0 0,0 1 16,0-22-16,0 21 0,0-21 0,-1 22 15,22-22-15,-21-21 0,21 21 16,0-42 0,0 0-16,21-1 15,1 1-15,-1 0 0,0-21 16,0-1-16,21 1 0,-20-21 15,-1 20-15,0 1 0,21-22 0,-21 22 16,1 0-16,-1-22 0,0 22 0,-21 21 16,0-22-16,21 22 0,-21 0 0,0 42 31,-21 0-31,0 1 0,0-1 16,-22 21-16,1-21 0,0 22 0,-1-1 15,-20 0-15,-1 1 0,1-1 16,-1 0-16,1 1 0,-1-1 0,22-21 15,-22 21-15,22 1 0,0-22 0,21 0 16,-1-21-16,1 21 0,0-21 16,21-21-1,21 21-15,0-21 16,22 0-16,-22 21 0,21-21 0,-21-1 16,22 22-16,20-21 0,-20 21 15,-1 0-15,0 0 0,22-21 0,-22 21 16,22-21-16,-22 21 0,0 0 0,22 0 15,-22 0-15,0 0 0,1 0 0,-22 0 16,0 0-16,21 0 0,-20 0 16,-22 21-1,0 0-15,0 0 16,0 1-16,0-1 16</inkml:trace>
  <inkml:trace contextRef="#ctx0" brushRef="#br1" timeOffset="86903.6">8890 16531 0,'0'0'0,"0"-21"0,-21 21 16,21-21-16,0 0 15,0 0-15,21 21 16,0 0-16,0 0 0,0-22 15,22 22-15,-22 0 0,21 0 0,1 0 16,-1 0-16,0 0 0,1 0 0,-22 0 16,21 0-16,0 0 15,-20 0-15,-1 0 0,0 0 0,0 0 16,0 0-16,-21-21 0,-21 21 31,0 0-31,-21 0 0,20 0 16,-20 0-16,21 0 0,-21 0 0</inkml:trace>
  <inkml:trace contextRef="#ctx0" brushRef="#br1" timeOffset="87355.09">8911 16447 0,'0'0'0,"-21"0"0,-43 42 15,43-21-15,0-21 16,0 21-16,0 0 0,0 1 0,-1-1 16,1 0-16,0 0 15,0 0-15,0 22 0,0-22 0,-1 0 16,22 21-16,-21-21 0,0 1 0,21-1 15,-21 21-15,21-21 0,0 0 16,0 1-16,21-22 31,0 0-31,0-22 0,1 1 16,-1 21-16,21-21 0,-21 21 16,0 0-16,1-21 0,20 21 0,-21 0 15,21 0-15,-20 0 0,20 0 0,0 0 16,1 0-16,-1 0 0,0 21 15,1 0-15,-22 0 0,21 1 16,0-1-16,1 0 0,-22 0 0,0 0 16,21 0-16,-42 22 0,22-22 15,-22 21-15,0-21 0,0 22 0,0-22 16,0 21-16,-22-21 0,1 22 0,0-22 16,-21 21-16,21-21 0,-22 22 15,1-22-15,-22 0 0,22 0 0,0 0 16,-1 1-16,1-1 0,0 0 0,-1-21 15,1 21-15,21-21 0,-21 0 0,20 21 16,1-21-16,0 0 16,0 0-16,0 0 0,0 21 15,-1-21-15,1 0 0,0 0 16,0 0-16</inkml:trace>
  <inkml:trace contextRef="#ctx0" brushRef="#br1" timeOffset="90411.1">20129 5355 0,'0'-21'16,"-21"21"-16,0 0 0,0 0 15,0 0 17,42 0-17,-21-21 1,21 21-16,0 0 0,0 0 15,1 0-15,-1 0 0,0 0 16,21 0-16,-21-21 0,1 21 0,-1 0 0,0 0 16,0 0-16,0 0 15,0 0-15,-42 0 32,0 0-17,0 0-15,-21 0 0,20 0 16,1 0-16,-21 0 0,21 0 0,0 0 15,-1 0-15,1 0 0,0 0 0,0 0 16,0 0-16,0 0 0,-1 0 16,1 0-16,0 0 15,21 21-15,0 0 16,0 0 0,0 0-1,0 1-15,0-1 16,-21 0-16,21 0 0,0 0 0,0 0 15,-21 1-15,21-1 0,0 21 16,0-21-16,-21 22 0,21-22 0,-22 21 16,22-21-16,0 0 0,0 22 0,-21-22 15,21 21-15,-21-21 0,21 22 0,-21-22 16,0 21-16,21-21 0,0 22 16,-21-22-16,-1 0 0,22 21 0,-21-20 15,21 20-15,0-21 0,-21 0 16,0 22-16,21-22 0,-21 0 0,21 21 0,0-21 15,0 22-15,-21-22 16,21 0-16,-22 0 0,22 22 0,0-22 16,0 0-16,0 0 0,-21 0 0,21 0 15,0 1-15,0-1 0,0 0 16,0 0-16,0 0 16,21-21-1,1 0-15,-1 0 0,0 0 16,0 0-16,0 0 0,0 0 15,1 0-15,-1 0 0,0 21 16,0-21-16,0 0 16,0 0-16,22 0 0,-22 0 0,0 0 15,0 0-15,22 0 0,-22 0 0,0 0 16,21 0-16,-21 0 0,22 0 0,-22 0 16,0 0-16,21 0 0,-20 0 0,-22-21 15,21 21-15,-21-21 0,21 21 16,-21-21-16,0 0 0,0 0 15</inkml:trace>
  <inkml:trace contextRef="#ctx0" brushRef="#br1" timeOffset="92770.88">20616 5863 0,'0'-21'31,"0"0"-15,0 0 0,0 0-16,0-1 15,0 1-15,21 0 16,1 21-16,-1 0 0,0-21 0,0 21 16,0-21-16,0 21 0,1 0 15,-1 0-15,0-21 0,0 21 16,0 0-16,0 0 0,1 0 15,-1 0-15,0 0 0,0 0 16,0 0-16,0 21 0,1 0 16,-22 0-16,21-21 15,-21 21-15,0 0 16,0 1-16,21-22 0,-21 21 0,0 0 16,0 0-16,0 0 0,0 0 0,0 1 15,0-1-15,0 0 0,21 0 0,-21 0 16,0 0-16,0 1 0,0-1 15,0 0-15,0 0 0,0 0 16,0 0-16,0 1 0,0-1 16,0 0-16,0 0 0,0 0 0,-21 0 15,0 1-15,0-1 0,21 0 16,-22 0-16,1 0 0,0 0 16,21 1-16,-21-1 0,0 0 0,0 0 15,-1 0-15,1-21 0,21 21 16,-21-21-16,0 22 0,0-22 15,0 21-15,-1-21 0,1 0 16,0 21-16,0-21 0,0 0 16,0 0-16,-1 0 0,1 0 0,0-21 15,0 21-15,0-21 16,0-1-16,-1 1 0,1 0 16,21 0-16,0 0 0,0 0 15,0-1-15,0 1 0,0-21 0,0 21 16,0 0-16,21-1 15,-21 1-15,22 0 0,-1 0 0,0 21 16,0-21-16,21 0 0,-20 21 16,-1-22-16,0 22 0,21 0 0,-21-21 15,1 21-15,-1-21 0,0 21 0,0 0 16,0 0-16,0 0 0,1 0 0,-1 0 16,0 0-16,0 21 0,-21 0 0,21 1 15,0-22-15,1 21 0,-22 0 16</inkml:trace>
  <inkml:trace contextRef="#ctx0" brushRef="#br1" timeOffset="92927.79">21188 6583 0,'21'21'16,"0"0"-1,0-21-15,-21 21 0,21-21 0,1 22 16,-1-22-16,0 0 0,-21 21 16,21-21-16,0 0 15,0 0 16</inkml:trace>
  <inkml:trace contextRef="#ctx0" brushRef="#br1" timeOffset="104155.75">6138 5652 0,'0'0'0,"21"0"15,-21-22 1,0 1-16,22 0 15,-1 0-15,0 0 16,0 21 0,0-21-16,0-1 0,1 22 15,-1-21-15,0 21 0,21-21 16,-21 21-16,1-21 0,20 21 16,-21-21-16,21 21 0,-20 0 0,20-21 15,-21 21-15,0 0 0,0 0 0,1 0 16,-1-22-16,-42 22 62,-1 0-46,1 0 0,0 0-16,0 0 15,0 0-15,0 0 0,-1 0 0,-20 0 16,21 22-16,0-22 0,-22 21 0,22-21 15,-21 21-15,21-21 0,-22 21 16,22 0-16,-21-21 0,21 21 0,-22 1 16,22-1-16,-21 0 0,21 0 15,-22 0-15,1 0 0,21 1 16,-21 20-16,20-21 0,-20 21 0,21-20 16,-21 20-16,20-21 0,1 21 0,0 1 15,0-22-15,0 21 0,21-21 16,-21 22-16,-1-1 0,1-21 0,21 22 15,-21-1-15,0 0 0,0 1 0,21-1 16,-21 0-16,21 1 0,-22-1 0,1 0 16,21 1-16,0 20 0,0-21 15,0 1-15,0-1 0,0 0 0,0 1 16,0-22-16,0 21 0,0 1 0,0-1 16,0-21-16,21 21 15,-21 1-15,22-1 0,-1-21 0,0 22 16,0-1-16,0-21 0,0 21 0,1 1 15,-1-22-15,21 21 0,-21-21 0,22 1 16,-22 20-16,21-21 0,0 0 16,-20 0-16,20 1 0,0-1 0,-21 0 15,22 0-15,-1 0 0,0-21 0,-20 21 16,20 1-16,0-22 0,1 21 0,-1-21 16,-21 0-16,21 0 0,1 21 0,-1-21 15,0 0-15,-20 0 0,20 21 16,-21-21-16,21 0 0,-20 0 0,-1 0 15,0 21-15,0-21 0,0 0 16,0 0-16,1 0 16,-22 21-1,-22-21 17,1 0-32,0 0 15,0 0-15,0 0 0,0 0 16,-22 0-16,22 0 0,0 0 0,-21 0 15,20 0-15,-20-21 0,21 21 16,-21-21-16,-1 21 0,22 0 16,-21-21-16,-1 21 0,1 0 0,21-21 15,-21 21-15,-1-21 0,22-1 0,-21 22 16,-1-21-16,1 0 0,0 21 0,21-21 16,-22 0-16,1-22 0,0 22 15,-1 0-15,22 0 0,-21-21 0,-1 20 16,22-20-16,0 0 0,-21-1 0,21 22 15,-1-21-15,22 0 0,-21-1 0,0 1 16,21 21-16,-21-22 0,21 1 16,0 21-16,0-21 0,-21-1 0,21 22 15,0-21-15,0-1 0,0 1 16,0 0-16,0-1 0,0 1 0,0 0 16,0-1-16,21 1 0,-21 21 15,21-21-15,0-1 0,0 22 0,1-21 16,-1 21-16,0-1 0,0 1 0,0-21 15,0 21-15,22 0 0,-22-1 16,0-20-16,21 21 0,-20 0 0,-1 0 16,21-22-16,-21 22 0,22 0 0,-22 0 15,21 0-15,-21-22 0,22 22 16,-22 21-16,21-21 0,-21 0 0,22 0 16,-22-1-16,0 22 0,0-21 0,21 21 15,-20-21-15,-1 21 16,0 0-16,0 0 15,-21-21-15,-21 21 47,0 0-31,0 0-16,-1 0 0,1 0 0,0 21 16,0-21-16,0 21 0,0-21 0,-22 21 15,22 1-15,-21-1 0,-1-21 16,1 21-16,21 0 0,-21 0 0,-1 22 15,1-22-15,0 0 0,20 21 0,-20-21 16,21 22-16,-21-1 0,20-21 16,-20 22-16,21-1 0,0 0 15,-22 1-15,22 20 0,0-21 0,0 22 16,0-22-16,-22 22 0,22-22 0,0 0 16,21 22-16,-21-22 0,0 1 15,0 20-15,-1-21 0,22 1 0,0-1 16,0 22-16,0-22 0,-21 0 0,21 22 15,0-22-15,0 0 0,0 1 0,21-1 16,-21 0-16,22-20 0,-1 20 16,0-21-16,0 21 0,21-20 0,-20-1 15,20 21-15,-21-21 0,21 0 16,-20 1-16,20-1 0,-21 0 0,21 0 0,1 0 16,-22-21-16,21 21 15,1 1-15,-22-22 0,21 21 0,-21 0 16,0-21-16,1 21 0,20-21 0,-21 21 15,0-21-15,0 0 0,-21 21 16,22-21 0,-22 22 31,-22-22-16,1 0-31</inkml:trace>
  <inkml:trace contextRef="#ctx0" brushRef="#br1" timeOffset="107443.27">19071 4953 0,'-21'0'62,"21"-21"-46,-21 21-16,21-21 16,0 0-16,-21 21 0,21-22 15,-22 1-15,1 0 0,21 0 16,-21 0-16,0 0 0,0-1 16,0 1-16,-1 0 15,22 0-15,-21 21 0,0-21 0,0 0 16,0 21-16,0-22 0,-1 22 0,-20-21 15,21 21-15,0 0 0,0 0 16,-1-21-16,-20 21 0,21 0 0,0 0 16,0 0-16,-1 0 0,1 0 0,0 0 15,0 0-15,0 0 16,0 0-16,42 0 62,0 0-62,0 0 0,0 0 16,0 0-16,1 0 0,-1 21 0,0-21 16,0 0-16,0 0 0,0 21 0,1-21 15,-1 0-15,0 22 0,0-22 16,0 21-16,0-21 0,1 21 0,-1-21 16,0 21-16,0 0 0,0 0 0,0 1 15,1-1-15,-22 21 0,21-21 16,0 22-16,0-22 0,-21 21 0,0 0 15,21 1-15,0-1 0,-21 0 0,22-20 16,-22 20-16,21 0 0,0 1 0,-21-1 16,0-21-16,21 21 15,0-20-15,-21 20 0,0 0 0,21-21 16,1 22-16,-22-1 0,21 0 0,0-20 16,-21 20-16,21 0 0,0-21 0,-21 22 15,21-22-15,-21 21 0,0-21 0,22 22 16,-1-22-16,-21 21 0,21-21 15,-21 22-15,0-22 0,0 0 0,0 0 16,21 22-16,-21-22 0,0 0 0,0 0 16,0 21-16,0-20 0,0 20 0,0-21 15,-21 21-15,21-20 0,-21 20 0,0 0 16,-1-21-16,1 22 0,0-22 0,0 21 16,0-21-16,0 22 15,-1-22-15,1 21 0,0-21 0,0 1 16,21-1-16,-21 21 0,0-21 0,-1 0 15,1 1-15,0-1 0,0 0 0,0 0 16,0 0-16,-1 0 0,1 1 0,0-1 16,21 0-16,-21 0 0,0 0 0,0 0 15,21 1-15,-22-1 0,22 0 0,-21 0 16,0 0-16,21 0 31,21-21-15,0-21-1,1 0-15,-1 0 16,0 0-16,0 21 0,0-21 0,0-1 16,22 1-16,-22 0 0,0 0 0,0-21 15,0 20-15,22 1 0,-22 0 0,0-21 16,0-1-16,0 22 0,22-21 16,-22 0-16,0 20 0,0-20 0,-21 0 15,21-1-15,1 1 0,-1 0 0,-21-1 16,0 1-16,0 0 0,0-1 0,0 1 15,0 0-15,0-1 0,0 22 0,0-21 16,0 0-16,0-1 0,-21 1 16,-1 0-16,22-1 0,-21 1 0,0 0 15,0-1-15,-21-20 0,20 20 16,1 1-16,0 0 0,0 21 0,0-22 16,0 1-16,-1 21 0,1-22 0,0 22 15,0-21-15,0 21 0,0-22 16,-1 22-16,1 0 0,0 0 0,0-21 15,0 20-15,0 1 0,21 0 0,-22 0 16,22 0-16,-21-22 0,21 22 0,0 0 16,-21 0-16,0 0 0,0 0 15,21-1-15,0 1 0,-21 0 0,21 0 16,-22 0-16,1 0 0,0 21 0,21-22 16,0 1-16,-21 21 15,21-21-15,-21 21 0,42 0 63,0 0-63,0 21 0,0 0 15,1-21-15,-1 22 0,0-1 16,0-21-16,21 21 0,-20 0 0,20 0 16,-21 0-16,21 1 0,1-1 0,-22 0 15,21 21-15,1-21 0,-1 22 16,0-22-16,-21 21 0,22 1 15,-22-1-15,21 21 0,-21-20 0,1-1 16,-1 22-16,0-1 0,-21-21 0,0 22 16,0-1-16,0 1 0,0-22 0,0 22 15,0-1-15,0-20 0,0-1 0,0 21 16,0-20-16,0 20 0,0-20 16,0 20-16,0 1 0,0-22 0,0 21 15,0-20-15,-21 20 0,0-20 0,-1-1 16,1 0-16,0 1 0,0-1 0,0 0 15,0 1-15,-22-1 0,22 0 0,0 1 16,-21-1-16,20-21 0,1 21 0,-21 1 16,21-22-16,-22 21 0,22-21 15,0 1-15,0 20 0,0-21 0,0 0 16,-1 0-16,1 1 0,0-1 16,0 0-16,0 0 0,0 0 0,21 0 15,-22 1-15,22-1 0,-21-21 16,21-21-1,0-1 1,21-20-16,1 0 0,-1-1 0,21 1 16,-21 0-16</inkml:trace>
  <inkml:trace contextRef="#ctx0" brushRef="#br1" timeOffset="108383.78">20151 5461 0,'0'0'15,"21"-21"17,0 21-32,0 0 15,0 0-15,22-21 0,-22 21 0,0 0 16,21 0-16,-21-21 0,1 21 16,20-22-16,-21 22 0,21 0 0,-20 0 15,20-21-15,-21 21 0,0 0 16,-21-21-1,-21 21-15,0 0 16,0 0-16,0 0 0,-22 0 0,1 0 16,21 0-16,-22 0 0,22 0 0,-21 0 15,0 0-15,20 0 0,1 0 0,0 0 16,0 0-16,0 0 16,0 0-16,-1 0 0,1 0 0,0 0 15,0 0-15,0 0 0,0 0 16,-1 0-16,22 21 15,0 0 1,-21 1-16,21-1 0,0 0 16,0 0-16,-21 0 15,21 0-15,0 1 0,0-1 0,0 21 16,0-21-16,-21 0 0,21 22 16,-21-22-16,21 21 0,0 1 0,-21-1 15,-1-21-15,22 21 0,-21 1 0,21-22 16,-21 21-16,21 1 0,0-22 15,0 21-15,-21 0 0,21-20 0,-21 20 16,21-21-16,0 21 0,0 1 0,-21-22 16,21 21-16,0 1 0,-22-1 15,22 0-15,0-21 0,0 22 0,0-1 16,0-21-16,0 22 0,0-22 0,0 21 16,0-21-16,0 0 0,0 1 0,22-1 15,-22 0-15,21 0 0,0 0 0,-21 0 16,21-21-16,0 22 0,0-22 0,1 0 15,-1 0-15,0 21 0,0-21 16,0 0-16,0 0 0,1 0 16,-1 0-16,0 0 15,0 0-15,-21-21 0,21 21 0,-21-22 16,21 22-16,1-21 0,-22 0 16,21 21-16,0-21 0,0 0 0,0 0 15,0-1-15,22-20 0</inkml:trace>
  <inkml:trace contextRef="#ctx0" brushRef="#br1" timeOffset="109311.85">21823 5165 0,'-21'0'0,"42"0"0,-64 0 0,43 21 16,-21-21-16,21 21 15,21-21 1,22 0-16,-22 0 15,0 0-15,21 0 0,1 0 16,-22 0-16,21 0 0,1 0 0,-1 0 16,-21-21-16,21 21 0,-20 0 15,20 0-15,-21-21 0,21 21 0,-20 0 16,-1 0-16,0-21 0,0 21 0,0 0 16,0 0-16,1 0 0,-22 21 46,0 0-46,0 0 16,0 0-16,-22 0 0,22 1 0,0-1 16,0 0-16,0 21 0,0-21 15,0 1-15,-21 20 0,21 0 0,0 1 16,-21-1-16,21 0 0,0 1 0,0-1 16,0 21-16,-21-20 0,21-1 15,-21 22-15,0-22 0,-1 0 16,1 22-16,21-22 0,-21 22 0,0-22 15,0 21-15,21 1 0,-21-22 0,-1 22 16,1-1-16,21-20 0,-21-1 0,0 21 16,21-20-16,-21-1 0,21-21 0,-21 22 15,-1-22-15,22 21 0,0-21 0,0 0 16,-21 1-16,21-1 0,-21 0 16,21 0-16,-21 0 0,21 0 15,-21 1-15,0-22 0,-1 21 16,1-21-16,0 0 0,0 0 15,0 21-15,0-21 0,-1 0 16,-20 0-16,21 0 0,0 0 0,0 0 16,-22 0-16,22 0 0,0 0 0,0 0 15,0 0-15,-1 0 0,1 0 0,0 0 16,0 0-16,0 0 16,21-21 30</inkml:trace>
  <inkml:trace contextRef="#ctx0" brushRef="#br1" timeOffset="109843.96">21082 7705 0,'0'21'16,"21"-21"15,0 0-15,-21 21 15,0-42 31</inkml:trace>
  <inkml:trace contextRef="#ctx0" brushRef="#br1" timeOffset="126080.28">7239 339 0,'0'0'0,"0"-21"15,21 21-15,-21 21 32,0 0-32,0 0 15,0 0-15,0 22 0,0-22 16,-21 0-16,21 21 0,0 1 15,-21-1-15,21 0 0,0 1 0,0-1 16,-21 21-16,21-20 0,0 20 0,0 1 16,0-1-16,0-20 0,0 20 15,0-21-15,0 22 0,0-22 0,0 1 16,0-1-16,0 0 0,0 1 0,0 20 16,21-21-16,-21-20 0,0 20 15,0 0-15,21 1 0,-21-1 16,0-21-16,0 21 0,0-20 0,0 20 15,21-21-15,-21 0 0,0 0 0,21 1 16,-21-1-16,0 0 0,0 0 16,0 0-16,0 0 0,0 1 0,0-1 15,0 0-15,0 0 0,0 0 16,0 0-16,0 1 16,0-1-16,0 0 0,0 0 15,0 0-15,0 0 0,0 1 16,0-1-16,0 0 0,0 0 15,0 0-15,0 0 0,0 1 0,0-1 16,0 0-16,21 0 16,-21 0-16,22 0 15,-22 1 1,21-22-16,0 0 0,0 21 16,0-21-16,0 0 0,1 0 15,-1 0-15,0 0 0,0 0 16,0 0-16,0 0 0,22 0 0,-22 0 15,21-21-15,-21 21 0,22-22 0,-1 22 16,0-21-16,-20 21 0,20 0 0,0 0 16,1-21-16,-1 21 0,0 0 15,1 0-15,-22-21 0,21 21 0,0 0 16,1 0-16,-1 0 0,0 0 16,-20 0-16,20 0 0,0 0 0,1 0 15,-1 0-15,0 0 0,1 0 0,-1 0 16,0 0-16,1 0 0,-22 0 15,21 0-15,-21 0 0,22 0 0,-22 0 16,21 0-16,-21 0 0,0 0 0,22 0 16,-22 0-16,0 0 0,0 0 0,0-21 15,1 21-15,-22-21 0,21 21 0,0-22 16,0 1-16,0 21 0,-21-21 16,21 0-16,1 21 0,-22-21 0,0 0 15,0-1-15,0 1 0,21 0 0,-21 0 16,0 0-16,0-22 0,0 22 15,0-21-15,0 0 0,0 20 0,0-41 16,0 21-16,-21-1 0,21-20 16,0-1-16,0 1 0,-22-1 0,22 1 15,-21-1-15,21 1 0,0-1 0,-21-20 16,21 20-16,-21 1 0,0-1 0,0-21 16,21 22-16,-22-1 0,1 1 15,0 21-15,21-22 0,0 22 0,-21-1 16,0 1-16,21 0 0,-21-1 0,21 1 15,0 21-15,0 0 0,0-22 16,-22 22-16,22 0 16,0 0-16,0 0 15,-21 21 32,21-21-31,0-1-1,-21 22-15,0 0 0,0-21 0,0 21 16,-1-21-16,1 21 0,0 0 16,0-21-16,-21 21 0,-1 0 0,1 0 15,0 0-15,-22 0 0,22 0 16,-22 0-16,-20 0 0,-1 0 0,0 21 16,-42 0-16,21 0 0,1 22 0,-1-22 15,0 0-15,21 0 0,1 0 16,20 1-16,1-1 0,-1 0 15,22 0-15,-1 0 0,1-21 0,21 21 16,0-21-16,0 22 0,-1-1 0,1-21 16,0 21-16,21 0 0</inkml:trace>
  <inkml:trace contextRef="#ctx0" brushRef="#br1" timeOffset="126943.79">24236 5567 0,'0'0'0,"0"-21"0,0 0 0,0-1 0,0 1 0,0 0 16,0 0-16,0 42 31,0 21-31,0-20 0,0 20 0,0 21 16,0-20-16,0 20 0,0-20 0,0 20 16,0-21-16,0 22 0,0-22 0,-21 1 15,21-1-15,-22 0 0,22 1 16,-21-22-16,21 21 0,0-21 0,0 0 15,-21 1-15,21-1 0,0 0 0,-21-21 16</inkml:trace>
  <inkml:trace contextRef="#ctx0" brushRef="#br1" timeOffset="127725.82">24786 5736 0,'0'0'0,"21"-21"0,-21 42 32,-21 0-32,0 1 0,0 20 0,0-21 15,-1 21-15,-20 1 0,21-1 0,0 0 16,0 1-16,-1-1 0,1 0 0,21-20 16,0 20-16,0-21 0,0 21 15,0-20-15,0-1 0,0 0 0,21 0 16,1-21-16,-1 21 0,21-21 15,-21 0-15,22 0 0,-1 0 0,0 0 16,-21-21-16,22 0 0,-1 21 16,-21-21-16,22 0 0,-22-22 0,0 22 15,0 0-15,-21-21 0,0 20 0,0-20 16,0 0-16,0-1 0,-42 1 0,21 0 16,-22-1-16,22 1 0,-21 0 15,-1 21-15,1-1 0,21 1 0,0 0 16,0 0-16,42 21 15,0 0-15,21-21 0,1 21 16,-1 0-16,21 0 16,-20-21-16,20 21 0,-20-22 0,20 1 15,1 0-15,-22 21 0,21-21 0,-20 0 16,20-22-16,-20 22 0,-1 0 16,-21-21-16,0 21 0,0-22 0,-21 1 15,0 21-15,0-22 0,-21 1 0,0 21 16,0-21-16,0 20 0,-22 1 0,22 0 15,0 21-15,0 0 0,0 0 16,0 21-16,-1 0 0,1 22 0,0-22 16,0 42-16,21-20 0,0 20 0,-21 1 15,0 20-15,21 1 0,-22 0 0,22-1 16,0 22-16,-21-21 16,21 21-16,0-22 0,0 22 0,0-21 15,0 21-15,0-22 0,0 1 0,0 0 16,0-1-16,0 1 0,0 0 0,0-1 15,0 1-15,0-21 0,0 20 0,0-20 16,0-1-16,-21 1 0,21-22 0,0 0 16,-21 1-16,0-22 0,0 0 15,-1 0-15,1 0 0,0-21 16,-21-21-16,21 0 0,-1 0 0,1-21 16,0-1-16,0 1 0,0-22 0,0 1 15,21-1-15,0 1 0,0-1 0,0-20 16,0 20-16,0 1 0,0-1 15,21 1-15,0-22 0,0 22 16,0-1-16,22 1 0,-22 20 0,21-20 16,-21 20-16,22 1 0,-22 0 0,21-1 15,0 22-15,-20-21 0,20 21 0,0 0 16,22-22-16</inkml:trace>
  <inkml:trace contextRef="#ctx0" brushRef="#br1" timeOffset="127959.69">26098 5567 0,'0'0'0,"0"-21"0,0 0 15,0-1-15,0 1 0,-21 42 32,0 1-32,0-1 0,0 0 15,21 21-15,-21 1 0,-1-1 0,1 0 16,0 1-16,21-1 0,0 0 0,-21 1 15,0-22-15,21 21 0,0 0 16,0-20-16,0 20 0,0-21 0,0 0 16,0 0-16,-21 1 0,21-1 0,-22-21 15,22 21-15</inkml:trace>
  <inkml:trace contextRef="#ctx0" brushRef="#br1" timeOffset="128311.49">23897 6816 0,'0'0'0,"-63"21"0,-43 0 16,85-21-1,-1 0-15,22 21 0,22-21 16,-1 0-16,21 0 0,0 0 0,22 0 15,-1 0-15,22 21 0,21-21 16,21 0-16,0 0 0,0 0 0,21 0 16,21 22-16,-20-22 0,20 0 0,-21 0 15,21 0-15,-20 0 0,-22 0 16,0 0-16,-43 0 0,1 0 0,0 0 16,-43 0-16,0 0 0,-21 0 0,22 0 15,-43-22 16,0 1-15</inkml:trace>
  <inkml:trace contextRef="#ctx0" brushRef="#br1" timeOffset="163275.9">19664 9398 0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2T09:43:35.27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931 2879 0</inkml:trace>
  <inkml:trace contextRef="#ctx0" brushRef="#br0" timeOffset="6444.37">360 2455 0,'0'0'0,"0"-21"15,0 0 1,0 0-16,0 0 0,0 0 15,0-1-15,0 1 16,0 0-16,0 0 0,0 0 16,0 0-16,0-1 15,21 22-15,-21-21 0,21 21 47,-21 21-47,0 1 16,0-1-16,0 0 0,0 21 0,0 1 15,0-1-15,0 0 0,0 1 16,0 20-16,0-21 0,0 22 16,0-22-16,0 1 0,0-1 0,0 0 15,0-21-15,0 22 0,0-22 0,0 0 16,0 0-16,0 0 0,0 1 16,0-1-16,21-21 15,0 0 1,1-21-1,-22-1 1,21 1-16,0 0 0,-21-21 0,21 21 16,-21-1-16</inkml:trace>
  <inkml:trace contextRef="#ctx0" brushRef="#br0" timeOffset="6863.75">381 1863 0,'0'0'0,"-42"21"15,20 0 1,22 0-16,0 0 15,0 1-15,0-1 0,0 0 16,22-21 0,-1 0-1,0 0-15,0 0 0,0 0 16,0 0-16,1-21 0,-22 0 16,21-1-16,-21 1 0,0 0 15,0 0-15,0 0 16,-21 21-16,-1 0 15,1 0-15,0 0 16,0 0 0,0 21-16,21 0 0,0 0 15,0 0-15,0 1 0,0-1 16,0 0-16,0 0 0,21 0 0,-21 0 16,21 1-16</inkml:trace>
  <inkml:trace contextRef="#ctx0" brushRef="#br0" timeOffset="7620.24">1164 2477 0,'0'0'0,"0"-64"16,-21 64-16,0-21 0,21 0 16,-21 0-16,-1 21 0,1-22 0,0 22 15,0 0 1,0 0-16,0 0 0,-1 0 16,22 22-16,0-1 0,-21 21 15,0-21-15,0 22 0,21-22 16,-21 21-16,0 0 0,21 1 0,-22-1 15,22-21-15,-21 22 0,21-1 16,-21-21-16,21 21 0,0-20 0,0-1 16,0 0-16,0 0 0,0 0 0,0 0 15,0 1-15,21-22 16,0 0-16,1 0 0,-1 0 16,0 0-16,0 0 0,0 0 15,0-22-15,1 1 0,-1 0 0,0 21 16,0-42-16,0 21 0,0-1 15,1-20-15,-1 21 0,0-21 16,0-1-16,0 1 0,0-22 0,1 22 16,-22-21-16,21 20 0,-21 1 15,21-22-15,-21 22 0,0 0 0,21-1 16,-21 1-16,21 0 0,-21-1 0,0 1 16,0 0-16,0 21 0,0-22 15,0 1-15,0 21 0,0-22 0,0 22 16,0 0-16,0 0 0,0 0 15,0 0-15,0-1 16,-21 22 0,21 22-16,-21-1 0,21 0 15,-21 21-15,21 1 0,0-1 0,-21 0 16,-1 1-16,22 20 0,-21 1 16,21-22-16,-21 21 0,21-20 0,0 20 15,0 1-15,0-22 0,0 22 16,0-22-16,0 0 0,0 1 0,0-1 15,21 0-15,0-21 0,-21 1 16,22 20-16,-1-21 0,0-21 0,0 21 16,0 0-16,0-21 0,1 0 0,-1 0 15,0 0-15,0 0 0,0 0 16,0 0-16,1 0 0,-1 0 16,0-21-16,0 0 0</inkml:trace>
  <inkml:trace contextRef="#ctx0" brushRef="#br0" timeOffset="9011.34">762 3217 0,'0'0'0,"0"-21"0,0 0 16,0 0 0,0 42 31,0 0-47,0 0 15,0 22-15,0-22 0,0 21 0,0-21 16,0 22-16,0-1 0,0 0 15,0 1-15,0-1 0,0 0 0,0 22 16,21-22-16,-21 1 0,0-1 0,0 0 16,0 1-16,21-1 0,-21 0 15,0 1-15,0-1 0,21 0 0,1 1 16,-22-1-16,21-21 0,-21 21 16,21 1-16,-21-22 0,21 21 0,0-21 15,-21 1-15,21-1 0,1 0 0,-22 0 16,21 0-16,0 0 15,0 1-15,0-22 0,0 21 0,1-21 16,-1 0-16,0 0 0,0 0 0,21 0 16,-20 0-16,20 0 0,-21 0 15,0 0-15,22 0 0,-1 0 0,-21-21 16,21-1-16,-20 1 0,20 21 16,0-21-16,-21 0 0,22-21 0,-22 20 15,21 1-15,-21 0 0,22-21 0,-22 21 16,0-22-16,21 1 0,-20 0 15,-1-1-15,21 1 0,-21 0 0,0 20 16,1-20-16,-1 0 0,0-1 0,0 1 16,0 0-16,0-1 15,1 1-15,-1 0 0,0-1 0,0-20 16,-21 21-16,0-1 0,21 1 0,-21 0 16,21-1-16,-21 1 0,0 0 15,0-1-15,0 1 0,0 21 0,0 0 16,0-22-16,0 22 0,22 0 0,-22 0 15,0 0-15,0-1 16,-22 22 15,1 0-31,21 22 0,-21-22 16,0 21-16,0-21 0,21 21 0,-21 0 16,-1 0-16,1 0 15,0 1-15,0-1 0,21 0 0,-21 0 16,0 0-16,-1 0 0,1 1 0,0-1 15,21 0-15,-21 0 0,21 0 16,-21-21-16,21 21 0,-21-21 16,21 22-16,21-22 31,0-22-31,0 22 0,-21-21 16,21 21-16,0-21 0,1 0 15,-1 0-15,0 0 0,-21-1 0,21 1 16,0 0-16,0 0 0,22 0 15,-22 21-15,0-21 0,-21-1 16,21 1-16,0 0 0,1 21 0,-22-21 16,21 21-16,0-21 15,0 21 1,0 0 0,-21 21-16,0 0 0,0 0 0,0 0 15,21 1-15,-21-1 0,22 21 16,-22-21-16,0 22 0,21-1 0,-21 0 15,21-21-15,-21 22 0,21-22 0,-21 21 16,0-21-16,21 1 0,0-1 16,-21 0-16,0 0 0,22 0 0,-1-21 15,-21 21-15,21-21 0,-21 22 16,21-22 0,-21-22-1,0 1-15</inkml:trace>
  <inkml:trace contextRef="#ctx0" brushRef="#br0" timeOffset="11168.34">2434 2096 0,'0'-22'0,"0"1"32,0 42 14,0 1-46,0-1 16,0 0-16,0 21 0,0-21 0,0 1 16,0 20-16,0-21 0,0 0 15,0 22-15,0-22 0,-21 0 0,21 21 16,0-21-16,0 1 0,0-1 0,0 0 16,0 0-16,-21-21 15,21 21-15,-21-21 16,-1-21 15,22 0-31,0 0 0,0 0 16,0-1-16,0-20 0,0 21 15,0-21-15,0 20 0,0-20 16,22 21-16,-1-21 0,0 20 0,0-20 16,21 21-16,-20 0 0,-1 0 15,21-1-15,-21 1 0,22 21 0,-22 0 16,21 0-16,-21 0 0,0 0 0,1 21 15,-1 1-15,0-1 0,0 21 16,-21-21-16,0 22 0,0-22 0,0 21 16,0 0-16,0 1 0,0-22 0,0 21 15,0-21-15,0 1 16,0 20-16,-21-21 0,21 0 0,-21 0 16,21 1-1,0-44 1,0 1-1,21 21-15,0-21 0,-21 0 0</inkml:trace>
  <inkml:trace contextRef="#ctx0" brushRef="#br0" timeOffset="11724.03">3323 2265 0,'0'-21'16,"0"0"-16,0-1 16,0 1-16,0 0 15,0 0-15,0 0 0,0 0 16,-21-1-16,0 1 0,21 0 16,-21 0-16,-1 21 0,1 0 15,0 0-15,0 0 16,21 21-16,-21 0 0,0 0 15,-1 1-15,22 20 0,-21-21 0,0 21 16,21 1-16,-21-1 0,21-21 0,0 22 16,0-1-16,0-21 0,0 21 15,0-20-15,0-1 0,0 0 16,0 0-16,21-21 0,0 0 16,0 0-16,1 0 15,-1-21-15,0 21 0,0-21 0,0 0 16,0-1-16,1 1 0,-1-21 0,0 21 15,-21 0-15,21-1 0,-21-20 0,21 21 16,-21-21-16,21 20 0,-21 1 16,0 0-16,0 0 0,0 0 0,0 42 47,0 0-47,0 0 0,0 22 15,0-22-15,0 0 0,0 21 0,0-21 16,0 1-16,0 20 0,0-21 0,0 0 15,0 0-15,22 1 0,-1-1 16,0-21-16,0 0 16,0 0-16,0 0 15,1 0-15,-1-21 0,0-1 16,21 1-16</inkml:trace>
  <inkml:trace contextRef="#ctx0" brushRef="#br0" timeOffset="12424.06">3810 2053 0,'0'21'31,"-21"-21"-31,21 22 0,0-1 16,0 0-16,0 0 0,0 0 0,0 0 16,0 1-16,0-1 0,0 21 0,0-21 15,0 0-15,0 1 0,0-1 16,0 0-16,0 0 0,0 0 0,0 0 15,0 1-15,0-44 47,0 1-47,0 0 16,0 0-16,0 0 0,0 0 0,0-1 16,0-20-16,0 21 0,0-21 15,0 20-15,21-20 0,-21 21 0,21 0 16,0 0-16,0-1 0,1 1 0,-1 21 15,0-21-15,0 21 0,0 0 0,0 0 16,1 0-16,-1 0 0,0 21 16,0 0-16,-21 1 0,21-1 0,-21 0 15,21 0-15,-21 0 0,0 0 16,0 1-16,0 20 0,0-21 0,0 0 0,0 0 16,0 1-16,0-1 0,0 0 15,0 0-15,0 0 16,-21-21-1,21-21 1,0 0-16,0 0 16,0 0-16,0-1 0,0-20 15,0 21-15,0 0 0,0-22 0,21 22 16,1-21-16,-1 21 0,-21-22 16,21 22-16,21 0 0,-21 21 0,1-21 15,-1 21-15,0 0 0,0 0 0,0 0 16,0 0-16,-21 21 0,22-21 0,-22 21 15,21 0-15,-21 22 16,0-22-16,0 0 0,0 0 0,0 22 16,0-22-16,0 0 0,0 0 0,0 0 15,0 0-15,0 1 0,-21-1 0,21 0 16,0 0-16,0 0 16,-22-21-16,22-21 31,0 0-16,0 0-15,22 0 16</inkml:trace>
  <inkml:trace contextRef="#ctx0" brushRef="#br0" timeOffset="12831.83">4741 2223 0,'43'21'16,"-22"-21"-16,0 0 0,0 0 16,0 0-16,22 0 0,-22 0 15,0 0-15,21-21 0,1 21 0,-22-22 16,21 1-16,-21 0 0,0 21 16,22-21-16,-22 0 0,0-22 0,-21 22 15,21 0-15,-21-21 0,0 21 16,0-1-16,0-20 0,0 21 0,0 0 15,-21 21-15,0 0 0,0 0 16,0 0-16,-1 21 0,-20-21 0,21 42 16,-21-21-16,20 1 0,-20 20 15,21 0-15,0 1 0,0-22 0,-1 21 16,22 0-16,-21-20 0,21 20 0,0-21 16,0 21-16,0-20 0,0-1 15,21 0-15,22 0 0,-22 0 0,0-21 16,0 21-16,22-21 0,-22 0 15,21 0-15,-21 0 0,0 0 0,22 0 16,-22 0-16,0 0 0,0 0 16,0-21-16,1 0 0,-22 0 0,21 21 15,0-21-15</inkml:trace>
  <inkml:trace contextRef="#ctx0" brushRef="#br0" timeOffset="14012.62">3704 2963 0,'0'0'0,"0"-21"16,21 21 0,-21 21-1,0 1-15,0-1 0,0 0 16,0 0-16,21 0 0,-21 22 15,0-1-15,0 0 0,22 1 0,-22-1 16,21 0-16,-21 1 0,0 20 16,21-21-16,-21 22 0,21-22 0,0 1 15,-21 20-15,0-21 0,21 22 0,1-1 16,-22 1-16,21-1 0,0 1 16,0-1-16,0 1 0,0-1 0,1-20 15,-1 20-15,0 1 0,21-22 0,1 0 16,-22 1-16,42-1 0,-20 0 0,-1-20 15,0-1-15,22 0 0,-22 0 16,22-21-16,-22 0 0,21 0 16,1 0-16,-22 0 0,22-21 0,-22 21 15,22-21-15,-1 0 0,-21-1 0,22-20 16,-22 21-16,1 0 0,20-22 0,-21 1 16,1 0-16,20-1 0,-20 1 0,-1-21 15,21-1-15,-20 1 0,-1 20 16,22-41-16,-22 20 0,0 1 0,1-1 15,20 1-15,-21-1 0,-20 1 0,20-1 16,0 1-16,-21-1 0,22 1 0,-22-1 16,0 1-16,0 20 0,0 1 0,-21-22 15,22 22-15,-22 0 0,21-1 16,-21 1-16,0 21 0,21-21 16,-21 20-16,0-20 0,21 21 0,-21 0 15,0 0-15,-21 21 31,0 0-31,0 0 0,-1 21 16,1 0-16,0-21 0,-21 21 0,21 0 16,-22 0-16,1 1 0,21-1 0,-22 21 15,1-21-15,0 0 0,-1 1 16,22-22-16,0 21 0,-21 0 0,21-21 16,21 21-16,21-21 31,0 0-31,0-21 15,0 21-15,0-21 0,22 0 16,-22-1-16,21 1 0,1 0 0,-22 0 16,21 0-16,-21 0 0,22-1 0,-1-20 15,-21 21-15,0 21 0,22-21 0,-22 0 16,0-1-16,0 22 0,0 0 16,0 0-16,1 0 0,-1 0 15,0 22-15,0-1 16,-21 0-16,21 0 0,-21 0 0,21 22 15,1-22-15,-22 21 0,21 0 16,0-20-16,-21 20 0,21-21 0,0 21 16,-21 1-16,21-22 0,1 0 15,-22 21-15,21-20 0,-21-1 0,21 0 16,0 0-16,0 0 16,0-21-16,1-21 15,-1 0-15</inkml:trace>
  <inkml:trace contextRef="#ctx0" brushRef="#br0" timeOffset="15212.52">6413 1778 0,'0'0'0,"0"-21"16,0 0-1,0 0-15,-21-1 16,21 44 0,0-1-16,-21 0 15,21 0-15,-21 21 0,21 1 0,0-1 16,0 0-16,-21 1 0,0 20 0,-1-20 16,1-1-16,21 0 0,-21 22 0,0-22 15,0 0-15,0 1 0,-1-22 16,22 21-16,-21-21 0,21 1 0,-21-1 15,0 0-15,21 0 0,-21-21 16,0 0 0,21-21-1,0 0-15,0 0 16,0-1-16,0-20 0,0 21 0,0 0 16,0-22-16,0 22 0,0-21 0,21 21 15,0 0-15,-21-1 0,0 1 0,21 0 16,0 21-16,0 0 15,1 0-15,-1 0 16,-21 21-16,21 0 0,0 1 0,-21-1 16,0 0-16,21 0 0,0-21 0,-21 21 15,22 0-15,-22 1 0,21-1 16,0-21-16,-21 21 0,21-21 0,0 0 16,0 0-16,1 0 0,-1 0 15,0 0-15,0 0 0,0 0 16,-21-21-16,21 21 15,-21-21-15,22 21 0,-22-22 0,0 1 16,0 0-16,21 21 16,-21-21-16,21 0 0,-21 0 0,21 21 15,0-22-15,0 1 0</inkml:trace>
  <inkml:trace contextRef="#ctx0" brushRef="#br0" timeOffset="15532.33">6943 1736 0,'0'0'16,"0"-21"0,-22 21-16,44-22 15,-1 22 1,0-21-16,0 21 0,21 0 0,-20-21 15,20 21-15,0 0 0,1-21 16,-1 21-16,0 0 0,-21-21 0,22 21 16,-1-21-16,-21 21 0,22 0 0,-22 0 15,0 0 1,-42 0 15,0 0-31,-1 0 16,1 0-16,0 0 15</inkml:trace>
  <inkml:trace contextRef="#ctx0" brushRef="#br0" timeOffset="15852.15">7281 1630 0,'0'0'0,"0"21"16,-21-21-1,21 21-15,-21 0 16,21 1-16,0-1 0,-21 0 15,21 21-15,-21-21 0,21 1 0,0 20 16,0-21-16,0 21 0,0-20 16,-22 20-16,22 0 0,0-21 0,0 22 15,0-22-15,0 0 0,0 21 0,0-20 16,0-1-16,0 0 0,0 0 0,0 0 16,0 0-16,0 1 15,0-1 1</inkml:trace>
  <inkml:trace contextRef="#ctx0" brushRef="#br0" timeOffset="18548.68">7070 2985 0,'0'-22'16,"0"1"15,0 0-15,0 42 46,-22-21-62,22 21 16,-21 1-16,21-1 0,0 0 0,0 0 15,-21 0-15,0 0 0,21 22 0,-21-22 16,21 21-16,0-21 0,-21 22 16,21-1-16,-22 0 0,22 1 15,-21-1-15,21 0 0,0 1 0,0-1 16,0 0-16,-21 22 0,21-22 0,0 1 15,0-1-15,0 0 0,0 1 0,0-1 16,0 0-16,0 1 0,0 20 0,21-21 16,0 1-16,-21-1 0,22 0 15,-1 1-15,0-1 0,0-21 0,0 22 16,0-22-16,1 21 0,-1-21 0,0 0 16,0 22-16,0-22 0,0 0 0,22 0 15,-22-21-15,0 21 0,0 1 0,0-22 16,22 21-16,-22-21 0,0 0 15,0 0-15,0 0 0,22 0 0,-22 0 16,0 0-16,21 0 0,-20 0 16,20 0-16,-21-21 0,21-1 0,1 22 15,-1-21-15,0 0 0,1 0 0,-1 0 16,0 0-16,1-1 0,-1 1 0,0 0 16,1 0-16,-22 0 0,21 0 0,1-1 15,-1-20-15,0 21 0,1-21 0,-1 20 16,0-20-16,1 0 0,-1-1 15,0 1-15,1 0 0,-1-1 0,0 1 16,1-21-16,-1 20 0,0 1 0,1 0 16,-1-1-16,0-20 0,-21 20 15,22 1-15,-22-21 0,21 20 0,-21-20 16,1 20-16,-1 1 0,0-21 0,-21 20 16,21 1-16,-21 0 0,21-1 15,-21 1-15,0 0 0,21 20 0,1-20 16,-22 0-16,21-1 0,-21 22 0,0-21 15,0 21-15,0 0 0,0-1 0,0 1 16,0 0-16,0 0 0,0 0 16,0 0-16,0-1 15,0 1 1,0 0 0,-21 21-1,-1 0-15,1 0 0,0 0 16,0 0-16,0 0 0,0 0 0,-1 21 15,1-21-15,-21 21 0,21 1 0,-22-22 16,22 21-16,-21 0 0,21 0 16,0 0-16,-1-21 0,-20 21 0,21 1 15,21-1-15,-21-21 0,21 21 0,-21-21 16,21 21-16,21-21 47,0 0-47,0 0 0,0 0 0,0-21 0,1 0 15,20 21-15,-21-21 0,0-1 16,22 1-16,-22 0 0,21 0 0,-21 0 16,22 0-16,-22-1 0,0 1 15,0 0-15,0 0 0,0 0 0,1 21 16,-1-21-16,0 21 0,0 0 16,0 0-16,-21 21 31,21 0-31,-21 21 0,0-21 0,0 22 15,22-22-15,-22 21 0,0 1 0,0-22 16,0 21-16,21 0 0,-21-20 0,21 20 16,0 21-16,-21-41 15,21-1-15,0 0 0,-21 0 16,22 0-16,-22 0 0,21 1 0,-21-1 16,21-21-16,-21 21 0,21-21 0,0 0 15,-21-21 16,0 0-15</inkml:trace>
  <inkml:trace contextRef="#ctx0" brushRef="#br0" timeOffset="21060.15">9525 1609 0,'0'0'0,"21"-21"0,0 21 0,0-22 16,1 22-16,-1-21 0,0 0 0,0 0 15,0 0 1,-21 0 0,-21 21-16,0 0 15,0 0-15,0 21 0,-1-21 0,-20 21 16,21 21-16,0-21 0,-22 22 15,22-1-15,-21 0 0,21 1 0,0 20 16,-1-20-16,1-1 0,0 0 0,21-21 16,0 22-16,0-1 0,0-21 15,0 0-15,0 1 0,21-1 16,0 0-16,1 0 0,-1-21 0,0 21 16,0 0-16,0-21 0,0 0 0,1 0 15,20 0-15,-21 0 0,0 0 0,0 0 16,1 0-16,-1 0 0,0 0 15,0 0-15,0-21 0,0 21 0,-21-21 16,22 0-16,-1 0 0,0 0 0</inkml:trace>
  <inkml:trace contextRef="#ctx0" brushRef="#br0" timeOffset="21651.81">10499 1651 0,'0'-21'0,"21"0"15,-21 0 1,0-1-16,-21 22 16,-1-21-16,1 21 15,0 0-15,-21 0 16,21 21-16,-1 1 0,-20-22 0,21 21 15,0 0-15,-22 0 0,22 21 0,-21-20 16,21-1-16,0 0 0,21 0 16,0 0-16,0 0 0,0 1 0,0-1 15,0 0-15,21-21 16,0 0-16,0 0 0,0 0 16,0 0-16,1 0 0,-1 0 15,21 0-15,-21 21 0,0-21 0,1 0 16,-1 0-16,0 21 0,0-21 15,0 21-15,0-21 0,-21 22 16,22-22-16,-22 21 0,21-21 16,-21 21-16,0 0 0,0 0 15,0 0-15,0 1 0,-21-1 16,-1-21-16,1 21 16,-21 0-16,21-21 0,0 0 0,-22 21 15,22-21-15,0 0 0,0 0 0,-22 0 16,22 0-16,0 0 0,0 0 0,0 0 15,0 0-15,-1 0 16,1 0-16,0 0 0,21-21 16,-21 21-16,0-21 0,42 21 62,0-21-46,0 21-16,0-21 0,1 21 0</inkml:trace>
  <inkml:trace contextRef="#ctx0" brushRef="#br0" timeOffset="23344.11">11218 1715 0,'0'0'0,"0"-22"0,21 22 0,1-42 16,-22 21-1,21 0-15,-21 0 0,0-1 16,-21 22 15,-1 0-31,1 0 0,-21 22 16,21-22-16,-22 21 0,22 0 0,-21 0 15,21 0-15,0 0 0,-22 1 0,22-1 16,0 0-16,0-21 0,0 21 16,21 0-16,0 0 0,-22 1 15,22-1-15,0 0 16,0 0 0,22-21-16,-1 21 15,0-21-15,0 21 0,0-21 0,0 0 16,1 0-16,-1 22 0,0-22 0,0 0 15,21 0-15,-20 21 0,-1-21 0,0 0 16,0 21-16,0-21 16,0 21-16,1-21 0,-22 21 15,0 0-15,21-21 0,-21 22 0,0-1 16,0 0 0,0 0-1,-21-21-15,-1 21 16,-20 0-16,21-21 0,0 0 0,0 0 15,-1 0-15,-20 22 0,21-22 0,0 0 16,0 0-16,-1 0 0,-20 0 16,21 0-16,0 0 0,0 0 0,-1 0 15,1 0-15,0 0 16,0 0-16,0 0 16,21-22 1062,-21 22-1078,-1 0 15,1 0-15</inkml:trace>
  <inkml:trace contextRef="#ctx0" brushRef="#br0" timeOffset="25608.68">10477 2709 0,'0'-21'0,"-21"21"16,0 21 31,21 1-31,-21-1-16,21 0 15,0 21-15,0-21 0,0 22 16,0-1-16,0 0 0,0 1 0,0-1 15,0 22-15,0-1 0,21-21 0,-21 22 16,21-1-16,-21 1 0,0-1 0,0 1 16,21-1-16,-21 1 0,0-1 0,22 1 15,-22-1-15,0 1 0,0 21 16,0-22-16,21 1 0,-21-22 0,21 21 16,-21 1-16,0-22 0,21 1 0,-21-1 15,21 0-15,0 1 0,-21-1 0,22-21 16,-1 21-16,0-20 0,-21-1 15,21 0-15,0 0 0,0 0 0,1 0 16,-1 1-16,0-22 0,0 0 0,0 0 16,22 0-16,-22 0 0,21 0 0,0 0 15,-20 0-15,20-22 0,0 22 16,1-21-16,-1 0 0,0 0 0,1 21 16,-1-21-16,0 0 0,1-1 0,-1 1 15,0 0-15,1 0 0,-1 0 0,-21 0 16,21-1-16,1 1 0,-1-21 0,0 21 15,1 0-15,-22-22 0,21 22 0,22-21 16,-22 21-16,0-22 0,1 1 0,-1 0 16,22-1-16,-22-20 0,21 20 15,-20 1-15,-1 0 0,0-1 16,22 1-16,-22 0 0,1-1 0,-1 1 16,0 0-16,-21-1 0,22-20 0,-22 21 15,21-1-15,-21 1 0,1 0 0,20-1 16,-21 1-16,0-22 0,0 22 0,1 0 15,-1-1-15,0 1 0,0 0 16,0-1-16,0 1 0,-21 21 0,0-21 16,0 20-16,22 1 0,-22 0 0,0 0 15,0 0-15,0 0 0,0-1 0,0 1 16,-22 0-16,22 0 16,0 0-16,-21 0 15,21-1-15,-21 22 0,21-21 0,-21 21 16,0 0-1,0 0-15,-1 0 16,1 0-16,0 0 0,0 21 16,0 1-16,0-22 0,-1 21 0,1-21 15,0 21-15,0-21 0,21 21 0,-21-21 16,0 21-16,-1-21 0,1 21 16,0-21-16,0 0 15,42 0 48,0-21-63,0 0 0,1 21 15,-1-21-15,0 0 0,0 21 0,0-21 16,22 21-16,-22-22 0,0 1 16,0 0-16,21 21 0,-20-21 0,-1 21 15,0-21-15,0 21 0,0 0 0,-21-21 16,21 21-16,1 0 15,-1 0 1,0 21 0,-21 0-16,0 0 15,0 21-15,0-20 0,0 20 0,0-21 16,0 21-16,21-20 0,-21 20 16,21 0-16,-21-21 0,0 22 0,0-22 15,21 21-15,-21-21 0,22 1 0,-1-1 16,-21 0-16,0 0 0,21 0 0,-21 0 15,21 1-15,-21-1 0,21-21 16,0 0-16,-21 21 0,22-21 16,-1 0-1,0 0-15,-21-21 0,0 0 16,0-1-16,21 1 0</inkml:trace>
  <inkml:trace contextRef="#ctx0" brushRef="#br0" timeOffset="26524.49">13314 1439 0,'0'0'0,"0"-21"16,0 42 15,21 1-31,0-1 16,-21 21-16,21 0 0,0 1 15,1-1-15,-1 0 0,0 1 0,0 20 16,0-20-16,0-1 0,1 0 0,-1-21 16,-21 22-16,21-1 0,0-21 15,-21 0-15,0 1 0,0-1 16,21 0-16,-21 0 0,21-21 16,-21-21-1,0 0 1,0 0-16,22-1 0</inkml:trace>
  <inkml:trace contextRef="#ctx0" brushRef="#br0" timeOffset="26808.22">13822 1355 0,'0'0'0,"-21"21"0,-22 0 15,22 0-15,0 0 0,0 1 0,-22 20 16,1 0-16,21 22 0,-21-22 0,-1 22 16,1-22-16,0 21 0,-1-20 15,1-1-15,21 0 0,-22 1 0,1-1 16,21 0-16,-21-20 0,20-1 0,1 21 16,0-42-16,21 21 0,0 0 0,-21-21 15,21 22-15,21-22 31,0 0-31,0-22 0,1 22 16,-1-21-16,21 0 0,0 0 0</inkml:trace>
  <inkml:trace contextRef="#ctx0" brushRef="#br0" timeOffset="27104.13">13991 1693 0,'21'0'15,"-21"22"-15,0-1 16,-21 0-16,21 21 16,-21-21-16,21 22 0,-21-1 0,21-21 0,-21 22 15,21-1-15,0 0 0,0 1 16,0-1-16,0 0 0,0 1 0,0-1 16,0 21-16,0-20 0,0-1 0,0 0 15,0 1-15,0-22 0,0 21 16,0-21-16,0 22 0,0-22 0,0 0 15,0 0-15,0-42 47,0 0-47,0 0 0,0 0 16,0-22-16,0 22 0,0-21 0</inkml:trace>
  <inkml:trace contextRef="#ctx0" brushRef="#br0" timeOffset="27383.96">13928 1905 0,'0'0'16,"0"-42"-16,0-1 0,0 22 0,0 0 0,21 0 16,0 0-16,0 0 0,0-1 0,0 22 15,1-21-15,-1 21 0,0 0 16,21 0-16,-21 0 0,22 0 0,-1 0 16,-21 21-16,22-21 0,-22 22 0,0-1 15,0 21-15,0-21 0,-21 0 16,0 1-16,0-1 0,0 0 15,0 21-15,-21-21 0,-21 1 0,21-22 16,-1 21-16,-20 0 0,21 0 0,-21-21 16,20 21-16,1-21 0,-21 0 0,21 0 15,0 21-15,42-21 32,0 0-17,0 0-15,0-21 0</inkml:trace>
  <inkml:trace contextRef="#ctx0" brushRef="#br0" timeOffset="27852.1">14753 1609 0,'0'0'0,"-21"0"0,0 0 16,0 0-16,-1 0 0,1 21 15,0 0-15,0 0 0,0 0 16,0 22-16,-1-22 0,1 21 0,21-21 16,-21 22-16,0-22 0,0 0 0,21 21 15,0-20-15,0-1 0,0 0 0,0 0 16,21-21 0,0 0-1,0 0-15,0 0 0,1 0 0,-1 0 16,0 0-16,21-21 0,-21 0 0,-21 0 15,22-1-15,-1 1 0,0 0 16,0-21-16,-21 21 0,0-22 0,21 1 16,-21 21-16,21-22 0,-21 22 0,0 0 15,0 0-15,0 0 0,0 42 16,0 0 0,0 0-16,0 0 0,0 1 0,0 20 15,0-21-15,0 21 0,0-20 0,0 20 16,0-21-16,0 0 15,0 0-15,0 1 0,0-1 0,0 0 16,22 0-16,-22 0 0,21-21 16,0 0-16,0 0 15,0 0-15,0-21 16,1 21-16</inkml:trace>
  <inkml:trace contextRef="#ctx0" brushRef="#br0" timeOffset="28139.93">15346 1270 0,'0'0'0,"0"21"32,0 0-32,0 1 15,0-1-15,0 0 0,0 21 0,0-21 16,0 22-16,0-22 0,0 21 0,0 1 15,0-1-15,-21 0 0,21 1 0,-22-22 16,22 21-16,0 0 0,0-20 16,0 20-16,-21-21 0,21 0 0,0 0 15,-21 1-15,21-1 0,0-42 47,21-1-47,0 1 16</inkml:trace>
  <inkml:trace contextRef="#ctx0" brushRef="#br0" timeOffset="28683.97">15684 1207 0,'22'0'0,"-22"21"16,0 0-1,0 0-15,0 0 0,0 0 0,0 22 16,0-22-16,0 21 0,0-21 16,0 22-16,0-1 0,0 0 0,0 1 15,-22-1-15,22 0 0,0-20 0,0 20 16,-21 0-16,0-21 0,21 22 16,0-22-16,0 0 0,-21 0 0,21 0 15,-21 1-15,21-44 47,0 1-47,0 0 16,0-21-16,0 21 0,0-1 0,21-20 15,0 0-15,0-1 0,0 22 16,1-21-16,-1 21 0,0-22 16,0 22-16,0 0 0,0 21 0,1-21 15,-1 21-15,21 0 0,-21 0 0,0 0 16,1 0-16,-1 0 0,0 21 15,0 0-15,-21 0 0,0 1 0,21-1 16,-21 21-16,0-21 0,0 0 0,0 22 16,0-22-16,0 0 0,0 21 0,-21-20 15,0-1-15,21 0 0,-21 0 16,21 0-16,-21-21 16,21 21-16,-22-21 15,22 22-15,0-44 31,0 1-15,0 0-16,0 0 0</inkml:trace>
  <inkml:trace contextRef="#ctx0" brushRef="#br0" timeOffset="28951.81">15113 1566 0,'0'0'0,"0"-21"16,0 0-1,42 21-15,-21 0 16,1 0-16,20-21 0,-21 21 0,21 0 16,1-21-16,-1 21 0,0 0 0,1 0 15,-1 0-15,-21-21 0,22 21 16,-22 0-16,0 0 0,0 0 0,0 0 15,0 0-15,1 0 0</inkml:trace>
  <inkml:trace contextRef="#ctx0" brushRef="#br0" timeOffset="29736.36">13906 3366 0,'0'0'0,"0"-22"0,0 1 0,22 21 15,-22-21-15,0 42 32,0 0-17,0 1-15,0-1 0,0 21 0,0-21 16,0 22-16,0-1 0,0-21 0,0 21 16,-22-20-16,22 20 15,-21 0-15,21-21 0,0 22 0,0-22 16,-21 0-16,21 21 0,-21-20 0,21-1 15,0 0-15,0 0 0,0 0 0,0 0 16,0 1-16,0-44 47,0 1-47,0 0 16</inkml:trace>
  <inkml:trace contextRef="#ctx0" brushRef="#br0" timeOffset="30048.18">14076 3747 0,'0'21'15,"21"-21"1,0 0-16,0 0 15,0 0-15,-21-21 16,22 21-16,-22-22 16,0 1-1,-22 21-15,1 0 16,0 0 0,0 0-16,0 21 15,21 1 1,21-22 15</inkml:trace>
  <inkml:trace contextRef="#ctx0" brushRef="#br0" timeOffset="31264.66">15028 3154 0,'0'0'0,"0"-21"15,0 42 1,0 0-16,0 0 16,0 22-16,21-22 0,1 21 15,20 0-15,-21 1 0,0-1 0,22 0 16,-1 1-16,-21-1 0,21 0 0,-20 1 15,20-22-15,-21 21 0,0-21 0,0 1 16,1-1-16,-1 0 0,0 0 16,-21 0-16,0 0 0,-21-21 47,0-21-47,21 0 0,0 0 15,0 0-15,0 0 0</inkml:trace>
  <inkml:trace contextRef="#ctx0" brushRef="#br0" timeOffset="31508.52">15621 3090 0,'0'0'0,"21"-21"0,-21 0 16,-21 42 0,0 0-1,0 22-15,-1-1 0,1 0 16,0 1-16,-21 20 0,21-20 0,-22 20 15,1 1-15,0-22 0,-1 21 0,1-20 16,0-1-16,-1 0 0,1 1 0,21-1 16,0 0-16,-22-20 0,43-1 15,0 0-15,-21 0 0,21 0 16,21-21 0,0 0-16,1-21 15,-1 21-15,0-21 0</inkml:trace>
  <inkml:trace contextRef="#ctx0" brushRef="#br0" timeOffset="31774.18">15663 3450 0,'0'0'0,"0"21"16,0 1 0,0-1-16,0 21 0,0-21 0,0 22 0,0-1 15,0-21-15,0 21 0,0 1 16,0-1-16,0 22 0,0-22 15,0 21-15,0-20 0,0 20 0,0 1 16,0-1-16,0-20 0,0 20 0,0-21 16,0 22-16,0-22 0,0 1 0,0-1 15,-21 0-15,21-21 0,0 22 0,0-22 16,0 0-16,21-21 31,0-21-31,1 0 0,-22-22 16,0 22-16</inkml:trace>
  <inkml:trace contextRef="#ctx0" brushRef="#br0" timeOffset="32036.03">15790 3641 0,'0'-43'16,"0"86"-16,0-128 0,0 64 0,21-21 16,-21 20-16,22 1 0,-1 0 0,0 0 15,0 21-15,0 0 0,0 0 0,1 0 16,-1 0-16,0 0 0,0 21 0,0 0 15,0 22-15,1-22 0,-22 0 16,0 21-16,0-21 0,0 1 16,0 20-16,-22-21 0,1 0 0,-21 0 0,21 1 15,0-22-15,-22 21 0,22 0 16,0-21-16,-21 0 0,20 21 0,1-21 16,42 0 15,1 0-31,-1 0 0,0-21 15,21 21-15</inkml:trace>
  <inkml:trace contextRef="#ctx0" brushRef="#br0" timeOffset="32432.82">16468 3493 0,'-43'-22'16,"22"22"-16,0 0 0,0 22 0,0-1 15,-22 0-15,22 0 0,0 0 16,21 0-16,-21 22 0,0-22 0,21 0 16,-22 0-16,22 0 0,0 1 0,0-1 15,0 0-15,0 0 16,22-21-16,-1 0 16,0 0-16,0 0 0,0-21 15,0 21-15,1-21 0,-1 21 0,0-21 16,0-1-16,0 1 0,-21 0 15,21 0-15,1-21 0,-22 20 0,21 1 16,-21-21-16,21 21 0,-21 0 16,0 42-1,0 0-15,0 0 16,0 0-16,0 0 0,0 1 0,0 20 16,0-21-16,0 0 0,0 0 15,0 22-15,0-22 0,0 0 16,0 0-16,0 0 15,21-21-15,0 0 0,0 0 16,1-21-16,-1 21 0</inkml:trace>
  <inkml:trace contextRef="#ctx0" brushRef="#br0" timeOffset="32668.68">16954 3112 0,'0'0'16,"22"-43"-16,-22 22 0,0 0 0,0 0 0,0 42 31,0 0-31,0 0 0,0 0 0,-22 22 16,22-1-16,0 0 0,0 22 0,-21-22 15,21 1-15,-21 20 0,21-21 0,0 1 16,0-1-16,0 0 0,0 1 0,0-22 16,0 0-16,-21 0 15,21 0-15,0 1 0,0-1 0,0-42 31,21-1-31,0 1 0</inkml:trace>
  <inkml:trace contextRef="#ctx0" brushRef="#br0" timeOffset="33092.43">17208 3090 0,'0'0'0,"0"-21"0,0 0 0,0 0 0,0 0 15,0 42 1,0 0-16,0 21 15,0-20-15,0 20 0,0 0 16,0 22-16,0-22 0,0 0 0,0 22 16,0-22-16,0 1 0,0 20 0,0-21 15,0-20-15,0 20 0,0 0 16,-21-21-16,21 1 0,0-1 0,0 0 16,-21-21-16,21 21 0,0-42 31,0 0-31,0 0 0,0-1 15,0 1-15,0-21 0,0 0 16,21 20-16,0-20 0,1 0 0,-1-1 16,0 1-16,21 21 0,-21-21 15,22 42-15,-22-22 0,0 22 0,0 0 16,0 0-16,1 22 0,-1-1 16,-21 0-16,21 0 0,-21 21 0,0-20 15,0 20-15,0-21 0,0 21 0,0-20 16,-21-1-16,0 21 0,-1-21 0,22 0 15,-21-21-15,0 22 0,21-1 16,-21-21-16,0 0 0,0 0 16,-1 0-1,1 0-15,21-21 0,-21-1 16</inkml:trace>
  <inkml:trace contextRef="#ctx0" brushRef="#br0" timeOffset="33248.35">16722 3281 0,'-43'-21'16,"64"21"15,1 0-31,20 0 0,-21 0 16,21 0-16,1 0 0,-1 0 0,0 0 16,22 0-16,-1 0 0</inkml:trace>
  <inkml:trace contextRef="#ctx0" brushRef="#br0" timeOffset="33703.6">18373 2815 0,'-22'0'0,"1"0"0,0 21 0,0 1 15,21-1-15,-21 21 0,0-21 0,-1 22 16,1-1-16,0 0 0,0 1 15,0 20-15,0-21 0,21 1 0,0 20 16,-22-20-16,22 20 0,0-21 0,-21 1 16,21-22-16,0 21 0,0-21 0,0 1 15,0-1-15,0 0 0,-21-21 16,21-21 15,0 0-31,0-1 16,0-20-16,21 21 0,0 0 0,1-22 15,-1 22-15,21 0 0,-21 0 16,22 0-16,-22 21 0,21-21 0,-21 21 16,22 0-16,-22 0 0,0 0 0,0 0 15,0 21-15,0 0 0,-21 0 0,0 0 16,0 0-16,0 22 0,0-22 16,-21 0-16,0 0 0,0 0 15,-21 1-15,20-1 0,-20 0 0,21-21 16,-21 21-16,20 0 0,1-21 0,0 0 15,0 0-15,0 0 0,42 0 32,21-21-32,-21 21 0,22-21 15</inkml:trace>
  <inkml:trace contextRef="#ctx0" brushRef="#br0" timeOffset="34224.3">18775 3366 0,'0'21'31,"-21"0"-31,-1-21 0,22 21 0,0 0 16,0 0-16,0 1 0,0-1 15,0 0-15,0 0 0,0 0 16,0 0-16,22-21 0,-1 0 16,0 0-16,0 0 0,0 0 0,0 0 15,22 0-15,-22 0 0,21 0 16,-21 0-16,1 0 0,-1-21 0,0 0 15,0 0-15,0 0 0,0 0 0,1-1 16,-1-20-16,-21 21 0,0 0 16,21 0-16,-21-1 0,0 1 0,21 21 15,-21-21-15,0 42 16,-21 0 0,21 1-16,-21 20 15,0-21-15,21 21 0,-22 1 0,1-1 16,21 22-16,-21-22 0,21 0 0,0 22 15,0-1-15,0 1 0,-21-1 0,21 1 16,0 20-16,-21-20 0,21-1 0,-21 1 16,21-1-16,0-20 0,-22 20 15,22 1-15,-21-22 0,0 0 0,21 1 16,-21-1-16,0 0 0,0 1 0,-1-22 16,1 0-16,0 0 0,0-21 15,0 0-15,0 0 16,-1-21-16,22 0 0,0 0 15,0-22-15,0 1 0,0 21 16,0-21-16,22-22 0,-1 22 0,21-22 16,0 1-16,-20-1 0,20-20 0,0-1 15,22 21-15,-22-20 0,22-1 0,-22 22 16,21-1-16</inkml:trace>
  <inkml:trace contextRef="#ctx0" brushRef="#br0" timeOffset="34876.94">20278 2963 0,'0'0'0,"0"-21"0,21 21 15,-21-21-15,0 42 16,0 0-1,0 1-15,-21 20 0,-1-21 0,22 21 16,-21 22-16,0-22 0,0 22 0,21-22 16,-21 22-16,0-22 0,-1 0 15,1 1-15,0-1 0,0 0 0,0-21 16,0 22-16,-1-22 0,22 0 0,-21-21 16,21 21-16,-21-21 15,21-21 1,21 0-1,0-21-15,-21 20 0,22 1 0,-1-21 16,-21 0-16,21-1 0,0 1 0,0-22 16,0 1-16,1 21 0,-1-22 0,0 1 15,21-1-15,-21 22 0,1-1 16,-1 1-16,0 21 0,-21 0 0,21 0 16,0 21-16,-21 21 0,0 0 15,0 0-15,0 21 0,21 1 16,-21-1-16,0 0 0,0 22 0,0-1 15,0-20-15,0 20 0,0-20 16,0 20-16,0-21 0,0 1 0,0-22 16,0 21-16,0-21 0,0 1 0,0-1 15,0 0-15,0 0 16,-21-21-16,0 0 16,0 0-16,0-21 0,0 21 15</inkml:trace>
  <inkml:trace contextRef="#ctx0" brushRef="#br0" timeOffset="35028.86">20002 3408 0,'0'0'0,"0"-21"16,0 0-1,22 21 1,-1 0-16,0 0 0,0 0 0,0-22 16,22 22-16,-1 0 0,0-21 15,1 0-15,20 21 0,1-21 0,-22 0 16,21 0-16,1-22 0,-22 22 0</inkml:trace>
  <inkml:trace contextRef="#ctx0" brushRef="#br0" timeOffset="35251.73">20997 2794 0,'0'0'15,"0"-21"-15,0 0 0,0 0 0,0 42 32,0 0-32,-21 21 0,0-21 0,0 22 15,0-1-15,-1 22 0,22-22 0,-21 0 16,0 22-16,0-22 0,0 22 0,21-22 15,-21 0-15,21 1 0,-22-1 16,22 0-16,0-21 0,0 1 0,0 20 16,0-21-16,0 0 0,22-21 31,-1-21-15,0 0-16,0 0 0,0 0 0,0-22 15</inkml:trace>
  <inkml:trace contextRef="#ctx0" brushRef="#br0" timeOffset="35956.33">21188 2815 0,'0'0'0,"21"-42"16,-21 21-16,21-43 15,-21 85 1,0 22-16,0-22 0,0 21 16,0 1-16,0-1 0,-21 21 0,0-20 15,0 20-15,-1-20 0,1 20 0,0-21 16,0 22-16,0-22 0,0 22 15,21-22-15,-22 0 0,22-20 0,-21 20 16,21-21-16,0 0 0,0 0 0,0 1 16,21-22-1,1 0-15,-1 0 0,21 0 16,-21 0-16,0 0 0,1-22 16,20 1-16,-21 0 0,0 0 0,22 0 15,-22 0-15,-21-22 0,21 22 0,-21 0 16,21 0-16,-21 0 0,0-1 15,-21 22 1,0 0-16,0 22 0,-1-22 0,22 21 16,-21 0-16,0 0 0,21 0 15,0 0-15,0 1 16,21-22 0,-21 21-16,21-21 0,1 0 15,-1 0-15,0 0 0,0 0 16,0 0-16,0 0 15,-21-21-15,0 42 32,0 0-32,0 0 15,0 0-15,0 0 16,22-21 0,-1 0-16,0 0 0,0 0 15,0 0-15,0-21 0,1 21 16,-1-21-16,0 0 0,0 21 0,0-21 15,0 0-15,22-1 16,-22 1-16,0-21 0,0 21 0,0 0 16,1-22-16,-22 22 0,21 0 15,-21 42 1,0 0 0,-21 0-16,21 1 0,0-1 0,-22 21 15,1-21-15,21 0 0,-21 1 0,21-1 16,0 0-16,-21-21 15,21 21-15,0-42 32,0 0-32,21 0 15</inkml:trace>
  <inkml:trace contextRef="#ctx0" brushRef="#br0" timeOffset="36100.26">21780 3133 0,'0'0'16,"0"-21"-16,0-1 0,0 1 0,0 0 0,0 0 15,0 0 1,-21 21 0,0 0-16,0 0 15,0 21 1,0-21-16,-1 0 0</inkml:trace>
  <inkml:trace contextRef="#ctx0" brushRef="#br0" timeOffset="36274.16">20849 3069 0,'0'0'0,"-42"0"0,-22 21 16,85-21-1,1 0 1,-1 0-16,21 0 0,0 0 0,1 0 16,-1 0-16,22 0 0,-22 0 15,21 0-15,1 0 0,-1 0 16,1 0-16,21-21 0</inkml:trace>
  <inkml:trace contextRef="#ctx0" brushRef="#br0" timeOffset="36741.16">22267 2667 0,'0'0'0,"0"-21"0,0 42 31,-21 0-31,0 0 0,21 22 0,-21-22 16,0 21-16,-1 1 0,22-1 15,-21 0-15,0 1 0,21 20 0,0-21 16,-21 1-16,0 20 0,21-20 16,-21-1-16,-1 21 0,1-20 0,21-1 15,-21-21-15,0 22 0,21-1 16,-21-21-16,21 0 0,0 0 0,-21-21 16,21 22-16,-22-22 0,22-22 31,0 1-31,0 0 15,22 0-15,-1 0 0,0 0 0,0-22 16,0 22-16,0 0 0,1 0 0,20 0 16,-21-1-16,0 1 0,0 21 0,1 0 15,-1 0-15,0 0 16,0 21-16,-21 1 16,0-1-16,0 0 0,0 0 0,0 0 15,0 0-15,-21 1 0,0-1 16,0 0-16,-1 0 15,-20-21-15,21 0 0,0 21 0,0-21 16,-1 0-16,1 0 0,0 0 0,0 0 16,42 0 15,0 0-31,0-21 0,1 0 16,20 21-16</inkml:trace>
  <inkml:trace contextRef="#ctx0" brushRef="#br0" timeOffset="37804.06">22437 3260 0,'0'0'0,"21"-21"0,-21-1 16,0 44 15,0-1-31,-21 0 0,21 0 0,0 0 16,-22 0-16,1 22 0,21-22 0,-21 0 15,21 0-15,0 0 0,0 1 0,0-1 16,0 0-16,0 0 0,0 0 15,21-21 1,0 0-16,1 0 0,-1 0 0,0 0 16,0 0-16,0 0 0,0-21 15,1 0-15,20 0 0,-21 0 0,0-1 16,0 1-16,1 0 0,-1-21 16,0 21-16,0-22 0,0 22 0,0 0 15,-21 0-15,0 0 0,0-1 0,0 44 31,0-1-31,0 0 0,-21 0 0,21 0 16,0 0-16,-21 1 0,21 20 0,0-21 16,0 0-16,0 0 0,0 1 15,0-1-15,21 0 0,0-21 16,22 0-16,-22 21 0,21-21 16,1 0-16,-22 0 0,21 0 0,0 0 15,-20 0-15,-1 0 0,0-21 16,0 0-16,0 0 0,0-1 0,1 1 15,-1-21-15,0 0 0,-21-1 0,0 1 16,21 0-16,-21-1 0,21-20 0,-21 20 16,21-20-16,-21 21 0,0-22 15,22 22-15,-22-1 0,0 1 0,0 21 16,0-21-16,0 20 0,21 22 0,-21 22 31,0-1-31,-21 0 0,21 21 16,-22 1-16,1-22 0,21 21 15,0 0-15,-21 1 0,0-1 0,0 0 16,21 1-16,-21 20 0,21-20 16,0-1-16,0 0 0,0 1 0,0-22 15,0 21-15,0-21 0,0 0 0,0 1 16,0-1-16,0 0 0,21-21 16,0 21-16,21-21 0,-21 0 0,1 0 15,-1 0-15,0 0 0,0 0 0,0 0 16,0-21-16,1 21 0,-1-21 0,0 0 15,0-1-15,0 1 0,-21 0 16,21-21-16,1 21 0,-22-1 0,0 1 16,0 0-16,0 0 0,0 42 31,-22 0-31,1-21 16,0 21-16,0 22 0,21-22 0,0 0 15,-21 0-15,21 0 0,0 1 0,-21-1 16,21 0-16,0 0 0,0 0 15,0 0 1,21-21-16,0 0 0,0 0 0,0 0 16,0 0-16,1 0 0,20-21 15,-21 0-15,0 21 0,0-21 16,1 0-16,20 0 0,-21-1 16,0-20-16,0 21 0,1-21 0,20 20 15,-21 1-15,0 0 0,-21 0 0,0 0 16,21 21-16,-21 21 15,0 0-15,0 0 16,0 0-16,-21 1 0,0-1 0,0 0 16,21 0-16,-21 0 0,0 0 15,21 1-15,-22-1 0,22 0 0,-21-21 16,21 21-16,-21-21 0,21 21 0,0 0 16,0-42 30,0 0-46,0 0 16,0 0-16</inkml:trace>
  <inkml:trace contextRef="#ctx0" brushRef="#br0" timeOffset="38099.62">23220 3006 0,'0'-21'16,"0"-1"-16,21 22 16,0-21-16,21 21 0,-20 0 0,20-21 15,0 0-15,-21 21 0,22-21 16,-1 21-16,0 0 0,1-21 16,-1 21-16,0 0 0,1-22 0,-22 22 15,0 0-15,21 0 0,-20 0 0,-1 0 16,0 0-1,-42 0 17,0 0-32,-1 0 15,1 0-15,0 22 0,0-22 16,0 0-16</inkml:trace>
  <inkml:trace contextRef="#ctx0" brushRef="#br0" timeOffset="40741.23">14372 5186 0,'-21'0'0,"0"0"16,0 0-16,-1 0 16,1 0-16,0-21 0,0 21 15,0-21-15,0 21 0,21-22 0,0 1 16,0 0-16,0 0 0,0 0 16,0 0-16,0-1 15,21 22-15,0-21 0,21 21 0,-21 0 16,1 0-16,-1 0 0,21 0 0,-21 0 15,0 21-15,1 1 0,-1-1 16,0 21-16,0-21 0,-21 22 16,21-1-16,-21 0 0,0 1 0,0-1 15,-21 0-15,-21 1 0,21-1 0,-22 0 16,1 1-16,-22-1 0,22 0 0,-21-21 16,20 22-16,-20-22 0,-1 0 15,22 0-15,0 0 0,-1 1 0,1-22 16,21 0-16,-22 0 0,22 0 0,0 0 15,0 0-15,0-22 0,0 1 0,21 0 16,-22 0-16,22 0 0,0-22 16,0 22-16,0-21 0,0 21 0,22 0 15,-1-22-15,0 22 0,0 0 0,0 0 16,0 0-16,1-1 0,-1 22 16,0 0-16,0 0 0,0 0 0,0 22 15,1-1-15,-22 0 16,21 21-16,-21-21 0,21 22 0,-21-1 15,0 0-15,0-20 0,0 20 0,0-21 16,0 21-16,0-20 0,0-1 0,0 0 16,21 0-16,-21 0 0,21 0 15,0-21-15,1 0 16,-1 0-16,0 0 16,0-21-16</inkml:trace>
  <inkml:trace contextRef="#ctx0" brushRef="#br0" timeOffset="40924.12">14584 5630 0,'21'-21'15,"-21"42"48,21-21-48,0 0-15,0 0 16</inkml:trace>
  <inkml:trace contextRef="#ctx0" brushRef="#br0" timeOffset="51316.28">15367 4720 0,'0'0'0,"-21"-21"15,0 21-15,-1 0 0,22-21 16,-21 21-16,21 21 15,0 0 1,21 0-16,-21 22 0,22-1 0,20 22 16,-21-1-16,21 1 0,-20-1 0,20 22 15,-21-22-15,21 1 0,-20 20 16,-1-20-16,0-1 0,0 1 0,0-1 16,-21-20-16,21 20 0,-21-20 0,0-22 15,0 21-15,0-21 0,22 0 0,-22 1 16,0-1-16,0-42 47,0-1-47</inkml:trace>
  <inkml:trace contextRef="#ctx0" brushRef="#br0" timeOffset="51600.11">15960 4826 0,'0'0'0,"0"-42"0,0-22 16,-22 64 0,1 21-16,0 1 0,0 20 15,0 21-15,-22-20 16,22 20-16,-21 1 0,21-1 0,-22 22 16,1-22-16,0 22 0,-1-21 0,-20 20 15,21-20-15,-1-1 0,1 1 0,0-1 16,-1-20-16,1-1 0,0 0 0,20 1 15,1-22-15,0 0 0,0 0 16,21 0-16,21-21 31,0-21-31,0 0 0,1 0 0,-1 0 16,0-1-16</inkml:trace>
  <inkml:trace contextRef="#ctx0" brushRef="#br0" timeOffset="51875.96">16087 5398 0,'0'0'0,"21"0"0,0 0 0,-21 21 15,0 0-15,0 21 0,0-21 0,0 22 16,0-1-16,0 0 0,-21 22 0,21-22 16,-21 22-16,21-1 0,0-20 0,0 20 15,0 1-15,-22-22 0,1 21 16,21 1-16,-21 21 0,0-22 0,21 22 15,-21-22-15,0 1 0,-1-1 16,1 1-16,0-1 0,21-20 0,-21 20 16,0-21-16,21-20 0,0-1 0,0 0 15,0 0-15,0-42 16,0 0-16,0 0 16,21-22-16,0 1 0,-21-22 0,21 22 15</inkml:trace>
  <inkml:trace contextRef="#ctx0" brushRef="#br0" timeOffset="52147.8">16023 5630 0,'0'0'0,"21"-42"0,-21 0 0,21 21 15,1-22-15,-22 22 0,21 0 0,0 0 16,21 0-16,-21-1 0,22 22 16,-1-21-16,-21 21 0,22 0 0,-1 0 15,0 0-15,1 0 0,-1 0 0,-21 21 16,0-21-16,0 22 0,-21-1 0,0 21 15,0-21-15,-21 22 0,0-22 0,0 21 16,-21-21-16,-1 0 0,1 22 16,0-22-16,-1 0 0,1 0 0,21 0 15,-22 1-15,22-22 0,0 21 0,0-21 16,42 0 15,0 0-31,22-21 0,-22-1 16,21 1-16,-21 0 0</inkml:trace>
  <inkml:trace contextRef="#ctx0" brushRef="#br0" timeOffset="52532.59">16785 5482 0,'0'0'0,"21"-21"0,-21 0 0,0 0 16,-21 21 0,0 0-16,0 0 15,0 21-15,-1 0 0,1 0 0,0 0 16,0 1-16,0-1 0,21 21 15,-21-21-15,21 0 0,-22 22 0,22-22 16,0 0-16,0 0 16,0 0-16,22-21 15,-1 0 1,0 0-16,0-21 0,-21 0 0,21 0 16,0 0-16,1-22 0,-1 22 0,-21-21 15,0 0-15,21-1 0,0 22 16,-21-21-16,0 21 0,0-1 0,0 1 15,21 21-15,-21 21 16,0 1-16,0-1 0,0 21 0,0-21 16,0 22-16,0-1 0,0 0 15,0 1-15,-21-1 0,21 0 16,0 1-16,0-22 0,0 0 0,0 0 16,0 0-16,0 0 0,21-21 15,0 0-15,1 0 0,-1 0 16,0-21-16,0 0 0,0-21 15</inkml:trace>
  <inkml:trace contextRef="#ctx0" brushRef="#br0" timeOffset="52764.55">17314 4953 0,'0'0'16,"21"-42"-16,-21 21 0,22 21 15,-22 21 1,0 21-16,0 0 0,0-20 15,-22 41-15,22-21 0,-21 1 0,21-1 16,0 0-16,-21 22 0,21-22 0,-21 1 16,21-1-16,0 0 0,0-21 0,0 22 15,0-22-15,0 21 0,0-21 0,0 1 16,0-1-16,0 0 0,-21 0 16,0-21-16,-1 0 15,1 0-15,0 0 0</inkml:trace>
  <inkml:trace contextRef="#ctx0" brushRef="#br0" timeOffset="53264.26">16954 5503 0,'0'-21'15,"22"21"1,-1 0-16,0 0 0,21-21 0,-21 21 16,22-21-16,-22 21 0,21-21 0,1 21 15,20-21-15,-21-1 0,22 1 0,-1 0 16,-20 0-16,-1 0 0,0 0 15,1-22-15,-1 1 0,-21 21 0,0-22 16,1 1-16,-1 0 0,-21-1 0,0 1 16,0 21-16,0-21 0,0 20 0,-21 22 31,-1 22-31,22-1 0,-21 0 16,0 21-16,21 1 0,0 20 0,-21-21 15,0 22-15,21-22 0,0 1 0,0 20 16,-21-21-16,21 1 0,0-1 0,0 0 15,0-20-15,0 20 0,0-21 16,0 21-16,0-20 0,0-1 16,0 0-16,0-42 15,0 0 1,0-1-16,0 1 0,0-21 16,21 21-16,0-22 0,0 1 0,-21 0 15,42-1-15,-20 1 0,-1 21 16,0 0-16,0 0 0,21-1 0,-20 22 15,-1 0-15,0 0 0,-21 22 0,21-1 16,-21 0-16,21 0 0,-21 0 16,0 22-16,0-22 0,0 0 0,0 21 15,0-21-15,0 1 0,0 20 0,0-21 16,0 0-16,-21 0 0,21 1 16,21-22-1</inkml:trace>
  <inkml:trace contextRef="#ctx0" brushRef="#br0" timeOffset="53748.11">19113 4593 0,'0'0'0,"-21"0"0,0-21 15,0 21-15,21 21 0,-21 0 16,0 1-16,-1 20 0,22 0 0,-21 22 16,0-1-16,21 1 0,-21-1 0,0 1 15,0-1-15,-1-20 0,1 20 16,21 1-16,-21-22 0,21 0 16,-21 1-16,21-22 0,0 0 0,0 21 15,0-21-15,0 1 0,0-44 31,0 1-31,21 0 0,0 0 0,-21 0 16,21 0-16,1-22 0,-1 22 16,0-21-16,0 21 0,0-1 0,0 1 15,22 0-15,-22 0 0,0 21 0,0 0 16,0 0-16,1 0 0,-22 21 16,21 0-16,-21 0 0,0 1 15,0 20-15,0-21 0,0 0 16,0 0-16,-21 1 0,-1-1 0,22 21 15,-21-21-15,-21 0 0,21 1 0,0-1 16,-1 0-16,-20 0 0,21-21 0,0 0 16,0 21-16,21-42 15,0 0-15,21 0 16,21 0-16,-21-1 0,0-20 16,22 21-16,-1 0 0,-21-22 0</inkml:trace>
  <inkml:trace contextRef="#ctx0" brushRef="#br0" timeOffset="54211.8">19346 5207 0,'0'0'0,"43"-21"0,-43 42 32,0 0-32,0 0 0,0 1 0,0-1 15,0 0-15,0 0 0,-22 0 0,22 0 16,0 1-16,0-1 0,0 0 16,0 0-16,22-21 15,-22 21-15,21-21 0,0 0 0,0 0 16,0 0-16,22 0 0,-22-21 0,0 0 15,21 21-15,-21-21 0,22 0 0,-22-1 16,0-20-16,21 21 0,-20 0 16,-1 0-16,-21-22 0,21 22 15,0 0-15,-21 0 0,0 0 0,21-1 16,-21 44 0,-21-1-16,21 21 15,-21-21-15,0 0 0,21 22 0,0-1 16,0 0-16,0 22 0,0-22 15,0 22-15,0-1 0,0 1 0,21-22 16,0 22-16,0-1 0,0 1 0,-21-22 16,0 21-16,0-20 0,0-1 0,0 0 15,0 1-15,0-1 0,0 0 0,-21 1 16,21-1-16,-21 0 0,-21 1 16,21-22-16,-1 0 0,-20 0 0,0 0 15,-1 1-15,1-22 0,0 0 0,21 0 16,-22 0-16,1 0 0,0 0 0,20-22 15,1 1-15,-21 21 0,42-42 16,0 21-16,-21 0 0,21-1 0,0-20 16,0 21-16,21 0 0,-21-22 0,42 1 15,-21 21-15,1-21 0</inkml:trace>
  <inkml:trace contextRef="#ctx0" brushRef="#br0" timeOffset="54639.05">21103 4699 0,'0'0'0,"0"-21"0,-21 0 16,0 42-1,21 0-15,0 0 16,-21 22-16,-1-1 0,22 0 0,-21 1 15,0 20-15,21-21 0,0 22 0,-21-22 16,21 1-16,-21-1 0,21 0 16,0 1-16,0-22 0,0 21 0,0-21 15,0 0-15,0 1 0,0-1 16,0-42 15,0-1-31</inkml:trace>
  <inkml:trace contextRef="#ctx0" brushRef="#br0" timeOffset="54796.11">20722 5186 0,'-21'0'15,"42"0"1,0 0-16,0 0 0,1 0 16,-1 0-16,0 0 0,21 0 0,-21 0 15,22 0-15,-22 0 0,21-21 0,-21 21 16,22 0-16,-22 0 0,0 0 15,0-21-15,0 21 0,1 0 0,-1-22 16</inkml:trace>
  <inkml:trace contextRef="#ctx0" brushRef="#br0" timeOffset="55112.93">21188 5144 0,'0'21'0,"21"-21"31,0 0-31,0 0 0,0 0 15,1-21-15,-1-1 0,21 22 16,-21-21-16,0 0 0,22 21 16,-22-21-16,0 0 0,0 0 0,0-1 0,1 1 15,-22 0-15,0 0 0,0 0 16,-22 21 0,1 0-16,0 0 0,-21 0 0,21 21 15,-1 0-15,-20 21 0,21-20 0,0 20 16,0-21-16,21 21 0,0-20 0,0-1 15,0 21-15,0-21 0,0 0 0,0 1 16,0-1-16,0 0 0,21-21 16,0 21-16,0-21 0,0 0 0,0 0 15,22 0-15,-22 0 0,21 0 0,-21 0 16,1 0-16,20-21 0,-21 0 16,21 21-16</inkml:trace>
  <inkml:trace contextRef="#ctx0" brushRef="#br0" timeOffset="55825.03">21780 5017 0,'0'0'0,"22"-43"16,-1 1 0,-21 21-16,21 21 0,0 0 0,0-21 15,0 21-15,1 0 0,-1 0 16,0 21-16,0-21 0,0 21 0,0 0 16,1 0-16,-1 22 0,-21-22 0,0 21 15,0-21-15,0 22 0,0-22 16,0 21-16,0-21 0,-21 22 15,-1-22-15,1 0 0,0 0 0,0 0 16,0-21-16,0 21 0,-1-21 0,1 0 16,0 0-16,21-21 31,21 21-31,0-21 16,1 0-16,-1 0 0,0 0 0,0-1 15,0-20-15,0 0 0,22 21 0,-22-22 16,0 1-16,0 21 0,0-22 0,1 22 15,-1 0-15,0 0 0,-21 42 32,0 0-32,-21 0 15,0 22-15,21-22 0,-22 0 16,1 21-16,21-20 0,0 20 16,-21-21-16,21 0 0,0 22 0,-21-22 15,21 0-15,0 0 0,0 0 0,0 0 16,21-21-16,0 0 0,0 0 15,22 0-15,-22 0 0,0 0 16,0 0-16,22 0 0,-22-21 16,21 0-16,-21 21 0,22-21 0,-22-21 15,0 20-15,21-20 0,-21 21 16,1-21-16,-1-22 0,0 22 0,0-22 16,0 22-16,0-22 0,1 1 0,-1 21 15,0-1-15,0 1 0,-21 21 16,0 0-16,21-1 0,-21 1 0,0 42 31,-21 1-31,21-1 0,-21 21 0,0 0 16,0 1-16,-1-1 0,1 0 15,0 22-15,0-22 0,21 1 0,0 20 16,0-21-16,0-20 0,0 20 0,0 0 16,0-21-16,0 1 0,0-1 0,0 0 15,0 0-15,0 0 16,21-21-16,-21 21 0,21-21 0,0 0 15,1 0-15,-1 0 0,0-21 16,-21 0 0,21 0-16,-21 0 0</inkml:trace>
  <inkml:trace contextRef="#ctx0" brushRef="#br0" timeOffset="55991.94">22564 5122 0,'0'0'0,"-22"0"0,1 0 16,21-21 15,21 21-15,1 0-16,20 0 0,-21 0 15,0 0-15,0-21 0,22 21 0,-22 0 16,0-21-16,21 21 0,1-21 0,-22 21 16,21-21-16,-21 21 0</inkml:trace>
  <inkml:trace contextRef="#ctx0" brushRef="#br0" timeOffset="56255.79">23410 4699 0,'0'0'0,"-42"-21"16,42 0 0,-21 21-16,0 0 15,-1 21-15,1 0 0,21 21 16,-21-20-16,0 20 0,0-21 0,0 21 15,21 1-15,-22-1 0,1 0 0,21 1 16,0-1-16,0 0 0,0-20 0,0-1 16,0 21-16,0-21 0,0 0 15,21 1-15,1-22 0,-1 0 16,0 0-16,0 0 0,0 0 0,0 0 16,22 0-16,-22 0 0,0 0 0,0-22 15,22 1-15</inkml:trace>
  <inkml:trace contextRef="#ctx0" brushRef="#br0" timeOffset="56539.81">23749 4636 0,'0'0'0,"21"0"0,0 0 16,0 0-1,1 0-15,-1 21 0,-21 0 0,21 21 16,-21-21-16,0 1 15,21 20-15,-21-21 0,0 21 0,0 1 16,0-22-16,0 21 0,0 1 0,-21-1 16,0-21-16,21 21 0,-21-20 15,21 20-15,-22-21 0,1 0 0,21 22 16,-21-22-16,0 0 0,0-21 16,21 21-16,-21 0 0,-1-21 0,22 21 15,-21-21-15,0 0 0,0 22 16,0-22-1</inkml:trace>
  <inkml:trace contextRef="#ctx0" brushRef="#br0" timeOffset="58788.96">13695 6943 0,'0'0'0,"-21"0"16,21-21 15,0-1-31,21 1 16,0 21-16,0-21 16,0 21-16,0-21 0,1 21 15,-1 0-15,0 0 16,0 0-16,0 0 0,0 21 0,1 0 15,-22 0-15,21 1 0,-21-1 0,21 0 16,-21 21-16,0 1 0,0-1 0,-21 0 16,0 1-16,-1-22 0,1 21 0,0 0 15,-21 1-15,21-22 0,-22 21 16,22-21-16,-21 1 0,21-1 16,-1-21-16,1 21 0,0-21 0,0 0 15,21-21 1,0 0-16,0-1 15,0 1-15,21 0 0,0 0 16,0 0-16,1 0 0,-1 21 0,0-22 16,0 22-16,21 0 0,-20 0 15,-1 0-15,0 0 0,21 0 0,-21 22 16,1-22-16,-1 21 0,0 0 0,0 0 16,0 0-16,0 22 0,-21-22 15,0 0-15,0 0 0,0 0 0,0 22 16,0-22-16,0 0 0,-21 0 0,0 0 15,0 0-15,-21 1 0,20-1 0,-20-21 16,21 21-16,-21 0 0,-1-21 16,1 0-16,21 21 0,-22-21 0,1 0 15,21 0-15,0 0 0,-22 0 0,22 0 16,0 0-16,0 0 16,21-21-16,0 0 15,0 0-15,21 0 16,-21-1-1,21 1-15,0 21 0</inkml:trace>
  <inkml:trace contextRef="#ctx0" brushRef="#br0" timeOffset="58999.83">14478 7303 0,'0'0'0,"21"-22"15,-21 1 1,0 0-16,0 0 31,0 0 1</inkml:trace>
  <inkml:trace contextRef="#ctx0" brushRef="#br0" timeOffset="64195.52">15409 6858 0,'0'-21'31,"0"0"110,0 0 31,21 21-156,-21-22-1,22 22-15,-1 0 31,0 0 344,0 0-343,0 0 61,-21-21 345,21 21-422,-21-21 234,22 21-250,-1 0 218,-21-21-171,21 21 219,-21-21 78,21 21-313,-21-21 188,21 21-204,-42 0 48,0 0-63</inkml:trace>
  <inkml:trace contextRef="#ctx0" brushRef="#br0" timeOffset="65252.99">15600 6710 0,'0'0'0,"0"-21"0,0 0 15,-21-1-15,21 1 16,-22 0-16,22 0 0,0 0 16,0 42-1,22 0-15,-1 0 0,0 22 16,0 20-16,21-21 0,1 22 16,-22-1-16,21 22 0,1-21 0,-22 20 15,21-20-15,-21 20 0,0-20 16,1-1-16,-1 1 0,0-22 0,0 22 15,-21-22-15,0-21 0,0 22 0,0-22 16,0 0-16,0 0 0,0 0 0,0 0 16,0-42 15,-21 0-31,21 0 16,-21 0-16,21-22 0,0 1 0,0 21 15</inkml:trace>
  <inkml:trace contextRef="#ctx0" brushRef="#br0" timeOffset="65495.85">16129 6900 0,'0'0'0,"21"-63"0,0 21 16,0-64-16,-21 85 15,0-22-15,0 22 0,0 0 0,0 42 16,0 21 0,-21 1-16,0-1 0,0 22 0,-21-22 15,-1 21-15,22 1 0,-42-1 0,20 22 16,1-21-16,0 20 0,-22-20 15,22-1-15,-1 1 0,1-1 0,0 1 16,-1-22-16,1 0 0,21 1 16,0-22-16,0 21 0,-1-21 0,22 1 15,0-1-15,22-21 16,-1 0 0,0-21-16,0-1 0,21 1 0</inkml:trace>
  <inkml:trace contextRef="#ctx0" brushRef="#br0" timeOffset="65751.89">16214 7197 0,'0'0'16,"42"-21"-16,0-1 15,-42 44-15,0-1 16,0 0-16,0 0 0,0 21 16,0 1-16,0-1 0,0 0 0,0 22 15,0-22-15,0 22 0,0-22 0,0 22 16,0-1-16,0-21 0,0 22 0,0-1 15,-21 1-15,21-1 0,-21 1 0,0-1 16,0-20-16,-1 20 0,1-20 0,0 20 16,21-21-16,0-20 0,-21 20 0,21-21 15,0 0-15,0 0 0,0-42 32,21-21-32,0 21 0,-21-22 15</inkml:trace>
  <inkml:trace contextRef="#ctx0" brushRef="#br0" timeOffset="66011.74">16277 7599 0,'0'0'0,"0"-42"16,0-107-16,0 107 15,0 0-15,21-1 0,0 22 0,1 0 16,-22 0-16,42 0 0,-21 21 0,0 0 16,0 0-16,22 0 0,-22 0 15,21 21-15,-21 0 0,22 0 0,-22 0 16,0 22-16,-21-22 0,0 21 0,0-21 15,0 22-15,0-1 0,-21-21 0,0 0 16,0 22-16,-1-22 0,-20 0 0,0 0 16,21 0-16,-22-21 0,22 22 15,0-22-15,0 0 0,42-22 32,0 1-32,0 0 15,0 0-15,1 0 0,20 0 0</inkml:trace>
  <inkml:trace contextRef="#ctx0" brushRef="#br0" timeOffset="66404.09">16997 7218 0,'0'0'0,"21"-21"0,-21 0 0,0-1 15,-21 22 1,0 0-16,-1 22 16,1-1-16,0 0 0,0 0 15,0 0-15,0 0 0,-1 22 0,1-22 16,0 0-16,21 21 0,0-20 0,-21-1 15,21 0-15,0 0 0,0 0 0,0 0 16,0 1-16,21-22 16,0 0-16,0 0 0,1-22 15,-1 1-15,0 21 0,0-21 0,21-21 16,-20 21-16,-1-22 0,0 22 16,-21-21-16,21-1 0,0 1 0,-21 0 15,0 21-15,0-22 0,0 22 0,0 0 16,0 0-16,0 0 0,0 42 15,0 0-15,0 0 16,0 21-16,0 1 0,0-22 16,0 21-16,0 1 0,0-1 0,0 0 15,0-21-15,0 22 0,21-22 16,-21 21-16,22-21 0,-1 1 16,-21-1-16,21-21 0,0 0 15,0 0-15,0 0 0,1-21 16,-1-1-16,0 1 0,0 0 0</inkml:trace>
  <inkml:trace contextRef="#ctx0" brushRef="#br0" timeOffset="66631.96">17547 6710 0,'21'-42'0,"-42"84"0,42-127 0,0 43 0,-21 21 16,0 0-16,0-1 0,0 44 15,0 20-15,0-21 0,0 21 16,0 1-16,0 20 0,0-20 0,-21 20 15,21-21-15,-21 22 0,21-22 0,-21 22 16,21-22-16,0 22 0,0-22 16,0 0-16,0 1 0,0-1 0,0-21 15,-21 0-15,21 0 0,0 1 0,0-1 16,21-21 0,-21-21-16,21-1 15,0 1-15,0 0 0</inkml:trace>
  <inkml:trace contextRef="#ctx0" brushRef="#br0" timeOffset="67023.74">17801 6668 0,'0'0'0,"0"-43"0,21-41 15,-21 62-15,0 44 16,0-1-16,0 0 0,0 21 16,0 1-16,0-1 0,0 21 0,0-20 15,0-1-15,0 22 0,0-22 16,0 0-16,0 1 0,0 20 15,0-21-15,-21 1 0,21-22 0,-21 21 16,21-21-16,-21 1 0,21-1 0,0 0 16,0 0-16,0-42 15,0 0 1,21 0-16,0-1 0,0 1 0,0-21 16,1 0-16,-1-1 0,0 22 15,0-21-15,0 21 0,22-1 0,-22 1 16,0 21-16,0 0 0,0 0 15,0 21-15,-21 1 0,0-1 16,0 21-16,0-21 0,0 22 0,0-1 16,0-21-16,0 21 0,0-20 15,0 20-15,-21-21 0,21 0 0,0 0 16,0 1-16,-21-22 0,21 21 0,-21-21 16,0 0-1,0 0-15,21-21 16,-22-1-16,1 1 0</inkml:trace>
  <inkml:trace contextRef="#ctx0" brushRef="#br0" timeOffset="67172.64">17399 6922 0,'42'0'31,"-21"0"-31,1 0 0,20 0 16,0 0-16,1 0 0,-1 0 0,21 0 15,-20 0-15,-1 0 0,22-22 0,-1 22 16</inkml:trace>
  <inkml:trace contextRef="#ctx0" brushRef="#br0" timeOffset="68115.88">18838 6329 0,'0'21'16,"0"0"-1,0 0-15,-21 1 0,21 20 16,-21 0-16,21 1 0,-21-1 16,21 21-16,0-20 0,0-1 0,0 22 15,0-22-15,0 0 0,0 1 0,-21-1 16,21 0-16,0 1 0,0-1 0,0 0 16,0-21-16,0 1 0,-22 20 0,22-21 15,0 0-15,0 0 0,-21-21 16,21-21-1,0 0-15,0 0 16,0 0-16,0 0 0,0-1 0,0-20 16,0 21-16,21-21 0,-21 20 0,22-20 15,-1 21-15,21 0 0,-21 0 16,0-1-16,1 22 0,-1 0 0,0 0 16,0 0-16,21 0 0,-20 0 0,-1 22 15,0-1-15,-21 0 16,21 0-16,-21 0 0,0 0 0,0 22 15,0-22-15,0 0 0,-21 21 0,0-20 16,0-1-16,-1 0 0,-20 0 0,21 0 16,0 0-16,0 1 0,-1-22 15,44 0 17,-1-22-32,0 1 15,0 0-15,0 0 0,22 0 0,-22 0 16,0-1-16,21 1 0,-21 0 0,22-21 15,-1 21-15,-21-1 0,0 1 0,22 21 16,-22-21-16,0 21 16,-21 21-16,0 0 15,0 1-15,0-1 0,-21 0 16,0 0-16,21 0 0,0 0 0,0 22 16,0-22-16,0 0 0,0 0 15,0 0-15,0 1 16,21-22-16,0 0 0,0 0 15,0 0-15,22-22 0,-22 22 16,0-21-16,0 0 0,22 0 0,-22 0 16,0 0-16,0-22 0,0 22 0,0 0 15,1-21-15,-22 20 0,21 1 0,-21 0 16,21 0-16,-21 0 16,0 42 15,0 0-31,0 0 0,0 0 0,-21 22 15,21-22-15,-21 21 0,21 1 0,-22-1 16,22 0-16,0 1 0,0 20 0,0-21 16,0 1-16,0-1 0,0 22 15,0-22-15,0 0 0,0 1 0,0-1 0,0 0 16,0 1-16,0-1 16,0 0-16,0 1 0,0-1 0,0 0 15,0-21-15,0 22 0,-42-1 0,21 0 16,0-20-16,0-1 0,-22 21 0,22-21 15,-21 0-15,-1 1 0,22-1 0,-21-21 16,21 0-16,0 21 0,-1-21 0,1 0 16,-21 0-16,21 0 0,0-21 15,-1 0-15,1-1 0,0 1 0,21 0 16,-21 0-16,21-21 0,-21 20 16,21-20-16,0 0 0</inkml:trace>
  <inkml:trace contextRef="#ctx0" brushRef="#br0" timeOffset="69288.83">21145 6308 0,'22'-43'0,"-44"86"0,44-107 0,-22 43 0,0 0 16,0 0-16,-22 21 0,1 0 16,0 0-16,0 0 0,0 21 15,0 0-15,-1 21 0,-20 1 16,21-1-16,0 22 0,0-22 0,-1 21 16,1-20-16,0 20 0,0 1 0,0-22 15,21 22-15,0-22 0,0 0 0,0 1 16,0-1-16,0 0 0,0-21 0,0 1 15,0 20-15,21-21 0,0 0 0,0 0 16,0-21-16,1 0 0,-1 22 16,0-22-16,0 0 0,21 0 0,-20-22 15,-1 1-15,21 21 0,-21-21 0,22 0 16,-22 0-16,21-22 0,-21 22 0,0 0 16,22-21-16,-22 21 0,-21-1 15,21-20-15,-21 21 0,21 21 0,-21-21 16,21 0-16,-21 42 31,0 0-31,0 0 0,-21 21 16,21-20-16,0-1 0,-21 0 0,21 0 15,0 0-15,0 0 0,0 1 0,0-1 16,0 0-16,0 0 0,0 0 16,21-21-16,0 0 0,1 0 15,-1 0-15,0 0 16,0 0-16,0-21 0,0 0 15,-21 0-15,0 0 0,0-1 16,0 1-16,0 0 0,0 0 0,0 0 16,-21 0-16,0-1 0,0 1 0,0 0 15,0 0-15,-1 0 0,1 21 0,0 0 16,0 0-16,0 0 0,42 0 47,21 0-47,-21 0 0,1 0 15,20-21-15,-21 21 0,21 0 0,-20 0 16,20-22-16,0 22 0,-21 0 16,1 0-16,-1 0 0,21 0 15,-21 0-15,-21 22 0,21-22 0,1 21 16,-22 0-16,0 0 0,0 0 0,0 0 16,21 1-16,-21-1 0,0 0 0,0 0 15,0 0-15,0 0 0,0 1 0,0-1 16,0 0-16,0 0 0,0-42 47,0 0-32,0 0-15,0-1 0,0 1 0,0 0 16,0-21-16,21 21 0,0-22 16,-21 22-16,21-21 0,0 21 0,1-22 15,-1 22-15,0 21 0,0-21 0,0 21 16,0 0-16,1 0 15,-22 21-15,21 0 0,-21 0 0,21 1 16,-21-1-16,0 21 0,0-21 0,0 0 16,0 22-16,0-22 0,0 0 0,0 0 15,0 0-15,0 1 0,0-1 0,0 0 16,0 0-16,0-42 47,21 0-47,0 0 15,0-1-15</inkml:trace>
  <inkml:trace contextRef="#ctx0" brushRef="#br0" timeOffset="69516.21">22394 6498 0,'0'0'0,"0"-42"16,21-22-16,1 22 0,-22 21 0,0-21 16,0 20-16,21 22 0,-21 22 15,0-1-15,0 21 16,0 22-16,0-22 0,0 21 0,0 1 15,0-1-15,0-20 0,-21 20 0,21-20 16,0 20-16,0-21 0,0 1 16,0-1-16,0-21 0,0 22 15,0-22-15,0 21 0,0-21 0,0 0 16,21 1-16,0-22 16,0-22-1,-21 1-15,0 0 0,0 0 0,0 0 16</inkml:trace>
  <inkml:trace contextRef="#ctx0" brushRef="#br0" timeOffset="69671.63">22331 6816 0,'0'0'0,"-21"0"16,42 0 0,0 0-16,0 0 15,21 0-15,-20 0 0,-1 0 0,21 0 16,-21 0-16,22 0 0,-1 0 0,0-21 15,1 21-15,-1 0 0,0-22 0,-21 22 16</inkml:trace>
  <inkml:trace contextRef="#ctx0" brushRef="#br0" timeOffset="70991.87">23135 7006 0,'21'0'15,"0"0"-15,-21-21 16,0 0-16,22 0 0,-1 0 16,-21-1-16,21 1 0,-21 0 0,0 0 15,0 0-15,0 0 0,0-1 0,0 1 16,0 0-16,0 0 0,-21 21 16,0 0-16,-1 0 0,1 0 0,0 0 15,0 0-15,0 0 0,0 21 0,-1 0 16,1 22-16,0-22 0,0 0 0,0 21 15,0-21-15,-1 1 0,1 20 0,21-21 16,0 0-16,0 0 0,0 1 16,0-1-16,0 0 0,21 0 15,1-21-15,-1 0 0,0 0 16,0 0-16,0 0 0,0 0 0,1 0 16,-1 0-16,0-21 0,0 0 0,0 0 15,0 21-15,-21-22 0,22-20 0,-1 21 16,-21 0-16,0 0 0,0-22 15,0 22-15,21 0 0,-21 0 0,0 0 16,0-1-16,-21 44 31,21-1-31,0 0 0,0 0 0,0 0 16,0 0-16,0 1 0,0-1 0,0 0 16,0 0-16,0 0 0,0 0 15,0 1-15,21-22 0,0 21 16,0-21-16,0 0 0,1 0 0,-1 0 15,0 0-15,0 0 0,0 0 0,0 0 16,1 0-16,-1-21 0,0 21 0,0-22 16,0 1-16,0 0 0,-21 0 0,22 0 15,-22 0-15,21-1 0,-21 1 0,21 0 16,-21 0-16,0 0 0,0 42 31,0 0-15,-21-21-16,21 21 0,0 0 0,-21 1 15,21-1-15,0 0 0,0 0 16,0 0-16,0 0 0,0 1 16,21-22-16,0 0 0,0 21 15,0-21-15,0 0 0,1 0 0,20 0 16,-21 0-16,0 0 0,0 0 0,1-21 16,-1 21-16,0-22 0,0 22 0,0-21 15,-21 0-15,21 0 0,-21 0 0,0 0 16,0-1-16,22 1 0,-22 0 0,0 0 15,0 0-15,-22 42 32,22 0-32,-21 0 15,21 0-15,-21 1 0,21-1 16,-21 0-16,21 0 0,0 0 16,-21 0-16,21 1 0,0-44 62,0 1-62,0 0 0,21 0 16,0 0-16,-21 0 0,21-1 0,0 1 15,1 0-15,20-21 0,-21 21 0,0-1 16,0 1-16,1 21 0,-1-21 16,0 21-16,0 0 15,-21 21-15,0 0 16,0 1-16,0-1 0,0 0 0,0 0 15,0 0-15,0 0 0,0 1 16,0-1-16,0 0 0,0 0 0,0 0 16,21-21-16,0 0 15,1 0-15,-1 0 0,0 0 16,0 0-16,0 0 0,0 0 0,1 0 16,-1 0-16,21-21 0,-21 0 0,0 21 15,1-21-15,-1 0 0,0-1 16,0 1-16,0 0 0,0-21 0,-21 21 15,0-1-15,0-20 0,22 21 0,-22 0 0,0 0 16,0-1-16,-22 22 16,1 22-1,21-1-15,0 0 0,-21 0 0,21 0 16,0 0-16,0 1 0,0-1 0,0 0 16,0 0-16,0 0 0,0 22 0,0-22 15,0 0-15,-21 0 0,21 0 16,-21 0-16,21 1 15,-21-22-15,-1 0 0,1 21 0,0-21 16,0 0-16,0 0 16,0 0-16,-1 0 0,1 0 15,21-21-15,-21-1 16,21 1-16,-21 21 0,21-21 16,-21 0-16,0 0 0</inkml:trace>
  <inkml:trace contextRef="#ctx0" brushRef="#br0" timeOffset="71191.75">23749 6519 0,'0'0'0,"-21"-21"0,-22 21 0,22 0 16,0 0-16,21-21 0,-21 21 0,0 0 15,42 0 16,0 0-31,0 0 16,0 0-16,22 0 0,-22 0 0,21 0 16,-21 0-16</inkml:trace>
  <inkml:trace contextRef="#ctx0" brushRef="#br0" timeOffset="71520.57">25082 6287 0,'0'0'15,"0"-22"-15,0 1 0,-21 21 16,0 0-16,0 0 16,0 21-16,0 1 0,-1-1 0,1 21 15,-21 0-15,21 1 0,0-1 16,-1 0-16,-20 1 0,21-1 0,21 0 15,-21 22-15,21-43 0,0 21 0,0 1 16,0-1-16,0-21 0,0 22 0,0-22 16,21 0-16,-21 0 0,21 0 15,0 0-15,0-21 0,-21 22 0,22-22 16,-1 0-16,0 0 0,0 0 16,0 0-16,0 0 0,1 0 0,-1 0 15,0 0-15,21 0 0,-21-22 0,1 22 16,-1-21-16</inkml:trace>
  <inkml:trace contextRef="#ctx0" brushRef="#br0" timeOffset="71856.38">25506 6202 0,'0'0'0,"0"-21"15,0 0-15,21 21 31,0 0-31,0 21 0,-21 0 0,21 0 16,1 0-16,20 0 0,-21 22 0,0-22 16,0 21-16,1 1 0,-1 20 0,0-21 15,0 1-15,0 20 0,-21-20 0,0-1 16,0 21-16,0-20 0,0-22 16,-21 21-16,0 1 0,-21-1 0,20-21 15,1 0-15,-21 22 0,21-22 0,-22 0 16,22 0-16,-21 0 0,21-21 0,0 21 15,-1 1-15,1-22 0,21 21 16,-21-21-16,21-21 31,0-1-15,0 1-16,21 21 0</inkml:trace>
  <inkml:trace contextRef="#ctx0" brushRef="#br0" timeOffset="76544">13779 8848 0,'0'0'0,"0"-21"0,0-22 0,0 22 16,0 0-16,0 0 0,0 0 0,0-1 15,0 1-15,0 0 0,0 0 16,0 42 0,0 0-1,0 22-15,0-1 0,0 0 16,0 1-16,-21 20 0,21 1 0,-21-22 16,0 21-16,21 1 0,-21-22 0,0 1 15,-1-1-15,1 0 0,0 1 16,0-1-16,21-21 0,-21 0 0,0 0 15,21 1-15,0-1 0,-22-21 16,22-21 0,0-1-16,0 1 15,0 0-15,22 21 0,-22-21 16,21 0-16,0 21 16,0-21-16,0 21 0,0 0 0,1 0 15,-1-22-15,0 22 16,0 0-16,0 0 0,0 0 0,1-21 0,-1 21 15,0 0-15,0-21 0,0 0 16,0 21-16,1-21 0,-22 0 16,21-1-16,0 22 0,-21-21 15,0-21-15,0 21 0,21 0 0,-21-1 16,0 1-16,0-21 0,0 21 0,0 0 16,0-1-16,0 44 15,0 20 1,0-21-16,0 21 0,0-20 15,0 20-15,-21 0 0,21 1 0,0-1 16,0-21-16,0 21 0,-21 1 16,21-22-16,-21 21 0,21-21 0,0 22 15,0-22-15,0 21 0,0-21 0,-22 1 16,22-1-16,0 0 16,-21 0-16,21-42 31,21 0-16,1 0-15,-1-1 0</inkml:trace>
  <inkml:trace contextRef="#ctx0" brushRef="#br0" timeOffset="76847.34">14584 9292 0,'0'0'0,"0"21"15,0-42 32,21 0-31,-21 0-16,21 21 0,-21-21 16,-21 21 15,0 0-31,0 21 15,-1 0 1,22 0-16,-21-21 0,21 21 16</inkml:trace>
  <inkml:trace contextRef="#ctx0" brushRef="#br0" timeOffset="85504.31">15515 9017 0,'0'0'0,"0"-21"15,0 0-15,0 0 0,21-1 0,-21 1 16,0 0-16,0 0 0,0 0 16,0 0-16,0-1 0,0 1 0,0 0 15,0 0-15,-21 0 0,21 0 0,-21-1 16,0 1-16,0 0 0,-1 21 0,22-21 15,-21 0-15,0 21 16,21-21-16,-21 21 0,21-22 16,0 44-1,0-1 1,0 0-16,21 0 0,0 21 0,0 1 16,1-1-16,20 22 0,-21-22 15,0 21-15,22-20 0,-22 20 0,0-20 16,21-1-16,-21 0 0,1 1 0,-1-1 15,0 0-15,0-21 0,0 1 0,0-1 16,1 0-16,-1 0 0,-21 0 0,21 0 16,-21 1-1,0-44 1,0 1 0,-21 0-16,21 0 0,-21-21 15,21 20-15</inkml:trace>
  <inkml:trace contextRef="#ctx0" brushRef="#br0" timeOffset="85780.25">16087 8509 0,'0'-21'16,"-22"21"0,1 21-16,0 0 15,0 0-15,-21 1 0,-1 20 16,22 0-16,-21 22 0,-1-1 0,1 1 15,-21-1-15,20 22 0,-20-22 16,-1 22-16,1-21 0,-1-1 0,1 1 16,-1-1-16,1 1 0,20-22 0,1 0 15,0 1-15,21-1 0,-1-21 0,22 0 16,0 0-16,0 1 0,22-22 16,-1 0-1,21-22-15,-21 1 0,22 0 16,-1 0-16,0-21 0,1 20 0,-1-20 0</inkml:trace>
  <inkml:trace contextRef="#ctx0" brushRef="#br0" timeOffset="86084.07">16383 8932 0,'0'0'15,"0"-21"-15,0 42 16,0 22-16,-21-22 15,21 21-15,0 1 0,0 20 16,-21-21-16,21 22 0,-22-22 16,22 22-16,-21 20 0,21-20 0,-21 21 0,21-22 15,-21 22-15,21-22 0,0 22 16,0 0-16,-21-22 0,0 22 0,21-1 16,-22 1-16,1 0 0,21-1 0,-21-20 15,0-1-15,0 1 0,21-1 0,0 1 16,-21-22-16,21-21 0,-22 22 15,22-22-15,0 0 0,0-42 32,0 0-32,22-22 0,-1 1 0,0 0 15,-21-1-15</inkml:trace>
  <inkml:trace contextRef="#ctx0" brushRef="#br0" timeOffset="86371.91">16277 9335 0,'0'0'0,"0"-43"0,0 22 0,0-21 0,0 21 16,0-1-16,0 1 0,0-21 0,21 21 15,0 0-15,22-1 0,-1 1 0,-21 0 16,22 21-16,-1 0 0,21-21 0,-41 21 16,20 0-16,0 21 0,-21 0 15,1 0-15,-22 1 0,0 20 0,0 0 16,0-21-16,-22 22 0,-20-1 0,0-21 15,-1 22-15,1-22 0,0 21 16,-22-21-16,22 22 0,0-22 0,-1 0 16,1 0-16,0 0 0,20-21 15,22 21-15,22-21 16,-1-21 0,21 0-16,-21 0 0,22 0 0</inkml:trace>
  <inkml:trace contextRef="#ctx0" brushRef="#br0" timeOffset="86780.67">17145 8996 0,'0'0'0,"0"-21"0,0 0 0,-21 21 16,0 0-16,-1-22 0,1 22 16,-21 0-16,21 0 0,-22 22 0,22-1 15,-21 0-15,21 21 0,-22-21 0,22 22 16,-21-1-16,21 0 0,0-20 0,-1 20 15,22 0-15,0-21 0,0 1 0,0-1 16,0 0-16,0 0 0,0 0 16,0 0-16,22-21 0,-1 0 15,0 0-15,0 0 0,0-21 0,0 0 16,1 0-16,-1 0 0,0 0 16,21-1-16,-21 1 0,1-21 0,-1 21 15,0-22-15,0 1 0,0 0 0,-21 21 16,0-22-16,21 22 0,-21 0 15,0 42 1,0 0-16,0 0 0,0 1 0,-21 20 16,0-21-16,0 21 0,21 1 0,0-22 15,0 21-15,-21-21 0,21 22 0,0-22 16,0 0-16,0 0 0,0 0 0,0 1 16,21-22-1,0 0-15,0 0 0,22 0 16,-22-22-16,0 1 15</inkml:trace>
  <inkml:trace contextRef="#ctx0" brushRef="#br0" timeOffset="87034.53">17674 8530 0,'0'0'0,"0"-21"0,0 0 0,0 0 0,0 42 31,0 0-31,0 0 0,0 22 15,0-22-15,-21 42 0,21-20 0,-21 20 16,0 1-16,21-22 0,0 21 0,-22 1 16,1-1-16,21-20 0,-21-1 15,21 0-15,0 1 0,-21-22 0,21 21 16,-21-21-16,21 1 0,0-1 16,0 0-16,21-21 31,0-21-31,-21 0 0,42-1 0,-20-20 15</inkml:trace>
  <inkml:trace contextRef="#ctx0" brushRef="#br0" timeOffset="87443.81">18013 8509 0,'0'0'0,"21"-42"0,-21 21 16,0 42-1,0 0-15,0 0 0,0 0 16,0 22-16,-21-1 0,21 0 0,0 22 15,-21-1-15,21 1 0,0-1 16,-22 1-16,22-22 0,0 22 0,0-22 16,-21 0-16,21 1 0,-21-1 0,21 0 15,0-21-15,0 1 0,0-1 0,-21 0 16,21-42 15,0 0-31,0-1 0,0 1 0,21 0 16,0-21-16,0-1 15,1 1-15,-1 0 0,0-1 0,21 22 16,-21-21-16,22 21 0,-1 0 0,0-1 16,-20 22-16,20 0 0,-21 0 0,21 0 15,-20 22-15,-22-1 0,21 0 0,-21 0 16,21 21-16,-21-20 0,0 20 16,0-21-16,0 21 0,-21-20 0,0 20 15,21-21-15,-22 0 0,1 0 0,0 1 16,0-1-16,0 0 0,0-21 0,21 21 15,-22-21-15,1 0 0,0 0 16,0 0-16,0 0 0,0 0 16,-1-21-16</inkml:trace>
  <inkml:trace contextRef="#ctx0" brushRef="#br0" timeOffset="87617.71">17420 8890 0,'0'0'15,"-21"0"-15,0 0 0,42 0 32,0 0-32,0 0 0,22 0 0,-1 0 15,0 0-15,1-21 0,20 21 16,-21-21-16,22 21 0,21-21 0,-22-1 16,43 22-16</inkml:trace>
  <inkml:trace contextRef="#ctx0" brushRef="#br0" timeOffset="88087.44">19579 8276 0,'0'0'0,"-42"0"16,21 0-16,-1 0 16,1 21-16,0 1 0,0-1 15,21 0-15,-21 21 0,0-21 0,21 22 16,-22-1-16,1 0 0,21 22 0,-21-1 15,0-20-15,21 20 16,-21 1-16,21-22 0,-21 22 0,-1-22 16,22 0-16,0 1 0,-21-22 0,21 21 15,-21-21-15,21 0 0,-21 1 0,21-1 16,0-42 0,0-1-1,0 1-15,21-21 0,0 21 16,0-22-16,22 22 0,-1-21 0,0 0 15,1 20-15,-22-20 0,21 21 0,1 21 16,-1-21-16,-21 21 0,0 0 0,22 0 16,-22 0-16,0 21 0,0 0 15,-21 0-15,0 0 0,0 1 16,0-1-16,0 21 0,0-21 0,-21 0 16,0 1-16,0-1 0,-1 0 0,1 0 15,-21 0-15,21-21 0,-22 21 0,22-21 16,0 0-16,0 0 0,-21 22 0,20-22 15,22-22 1,22 22-16,-1-21 16,21 0-16,0 0 0,1 0 0,-1-22 15,22 22-15,-1-21 0</inkml:trace>
  <inkml:trace contextRef="#ctx0" brushRef="#br0" timeOffset="88548.17">20024 8784 0,'0'0'0,"0"21"31,-22 1-31,1-1 0,21 0 0,0 0 16,-21 0-16,0 22 0,21-22 0,0 0 16,0 0-16,0 0 0,0 0 0,0 1 15,0-1-15,0 0 0,21-21 16,0 0-16,0 0 0,1 0 16,-1 0-16,21 0 0,-21-21 0,0 0 15,22 21-15,-22-43 0,21 22 0,-21 0 16,1-21-16,20 20 0,-21-20 0,0 0 15,0 21-15,-21-22 0,22 1 16,-22 21-16,21 0 0,-21-1 16,-21 44-1,-1-1-15,1 21 16,21-21-16,-21 22 0,0-1 0,0 0 16,21 1-16,-21 20 0,-1-21 0,1 1 15,21-1-15,0 22 0,0-22 0,0 21 16,0-20-16,0 20 0,0 1 15,0-1-15,0 1 0,0-1 0,0-20 16,21 20-16,-21 1 0,0-1 0,0-21 16,0 22-16,0-22 0,-21 1 15,0-1-15,0 0 0,0 1 0,-22-1 16,22 0-16,-21-21 0,0 1 0,-1-1 16,22 0-16,-21 0 0,-1-21 0,1 0 15,21 0-15,-21 0 0,20-21 0,1 0 16,0 0-16,0-1 0,0 1 0,21 0 15,0-21-15,0-1 0,0 1 0,0 0 16</inkml:trace>
  <inkml:trace contextRef="#ctx0" brushRef="#br0" timeOffset="89007.91">20997 8361 0,'0'0'0,"0"-21"0,0 0 16,21-1-16,22 22 15,-1-21-15,0 21 0,22-21 0,-22 0 16,43 21-16,-22-21 0,22 0 16,0-1-16,-22 1 0,22 21 0,-22-21 15,1 21-15,-1 0 0,-20 0 16,-22 0-16,0 0 0,-42 21 16,0-21-16,-22 21 15,1-21-15,-21 22 0</inkml:trace>
  <inkml:trace contextRef="#ctx0" brushRef="#br0" timeOffset="89239.77">21463 8192 0,'0'0'0,"21"0"15,0 0-15,0 0 16,1 21-16,-22 0 16,21 21-16,0-21 0,-21 22 0,0-1 15,21 0-15,-21 1 0,0-1 0,0 22 16,0-22-16,0 0 0,0 22 0,0-22 15,0 0-15,-21 1 0,21-1 0,0-21 16,0 22-16,0-22 0,0 0 16,-21-21-16,21 21 0,0 0 15,0-42 1,0 0-16,0 0 0,21 0 16,0-22-16</inkml:trace>
  <inkml:trace contextRef="#ctx0" brushRef="#br0" timeOffset="89604.06">21886 8488 0,'0'0'0,"0"-21"15,0 0 1,21 21-16,1-22 0,-1 22 16,0 0-16,0 0 0,0 0 0,22 0 15,-22 22-15,0-22 0,21 21 0,-21 21 16,22-21-16,-22 0 0,21 22 0,-21-22 15,1 21-15,-22 1 0,0-1 16,0-21-16,0 21 0,0 1 0,0-22 16,0 0-16,-22 0 0,22 0 15,-21 1-15,0-22 0,0 0 0,0 0 16,21-22 0,0 1-16,0 0 0,0-21 15,0 21-15,21-22 0,-21 1 16,21 21-16,0-22 0,0 1 0,1 0 15,-1 21-15,21-22 0,-21 1 0,0 21 16,1 0-16,-1-1 0,21 1 0,-21 21 16,0 0-16,1 0 0,-1 0 15,0 0-15,0 0 0,0 0 0,0 21 16,1 1-16</inkml:trace>
  <inkml:trace contextRef="#ctx0" brushRef="#br0" timeOffset="92192.51">23177 8636 0,'0'0'0,"22"-21"0,-22 0 16,21-64 0,-21 64-16,0 0 0,0 0 0,0-1 15,0 1-15,0 0 0,0 0 0,-21 21 16,-1 0-16,1 0 0,0 0 15,0 21-15,0 0 0,-22 0 16,22 1-16,0-1 0,-21 21 0,21-21 16,-1 22-16,-20-1 0,21 0 0,0-21 15,21 22-15,0-22 0,0 21 0,0-21 16,0 1-16,0-1 0,0 0 0,21 0 16,0-21-16,0 0 15,0 0-15,22 0 0,-22 0 0,0 0 16,0-21-16,0 0 0,22 0 0,-22-1 15,0 1-15,-21 0 0,21 0 0,0-21 16,1 20-16,-22-20 0,21 21 0,-21-21 16,0 20-16,0 1 15,0 0-15,21 0 0,-21 0 0,0 42 32,0 0-32,0 0 0,0 0 15,0 1-15,0 20 0,0-21 0,0 0 16,0 0-16,21 1 0,-21 20 15,21-21-15,-21 0 0,21-21 0,1 21 16,-22 1-16,21-22 0,0 0 0,0 0 16,0 0-16,0 0 0,22 0 0,-22 0 15,0 0-15,0-22 0,0 22 0,1-21 16,-1 0-16,0 0 0,0 0 16,-21-22-16,0 22 0,0 0 15,21 0-15,-21-21 0,0 20 0,21 1 16,-21 0-16,0 0 0,0 0 0,22 21 31,-22 21-31,0 0 0,0 0 16,0 0-16,0 1 0,21-1 15,-21 0-15,0 21 0,0-21 0,0 1 16,21-1-16,0 0 0,-21 0 16,21 0-16,0-21 0,1 0 15,-1 0-15,0 0 0,0 0 0,0 0 16,0 0-16,1-21 15,-1 21-15,-21-21 0,21 0 0,0 0 16,0-1-16,0 1 0,-21 0 0,22 0 16,-22-21-16,21 20 0,-21 1 0,0 0 15,21 0-15,-21 0 0,21 0 0,-21-1 16,0 44 0,0-1-1,0 0-15,0 0 0,0 0 16,0 0-16,0 1 0,0-1 0,0 0 15,0 0-15,0 0 0,0 0 0,0 1 16,0-1-16,21 0 16,0 0-1,1-21-15,-1 0 0,0 0 16,0 0-16,0 0 0,0 0 0,22-21 16,-22 0-16,0 0 0,21 21 0,-20-22 15,-1 1-15,0 0 0,-21 0 0,21 0 16,-21 0-16,21-1 0,-21 1 0,0-21 15,0 21-15,0 0 0,0-1 16,0 1-16,-21 21 16,0 0-1,21 21-15,0 1 0,-21-1 0,21 0 16,-21 0-16,21 0 0,-22 0 0,22 22 16,0-22-16,0 0 0,0 0 15,0 0-15,0 1 0,0-1 16,0 0-16,0 0 0,22-21 15,-1 0-15,0 0 0,0 0 16,0 0-16,22 0 0,-22 0 0,21 0 16,-21-21-16,22 21 0,-1-21 15,0 0-15,1-1 0,-22 1 0,21 0 16,-21 0-16,0 0 0,1 0 0,-22-1 16,0 1-16,0 0 0,0 0 0,0 0 15,0 0-15,-22 21 31,22 21-31,0 0 0,0 0 16,0 0-16,0 0 16,0 1-16,0-1 0,22-21 15,-22 21-15,0 0 0,21 0 0,0 0 16,0 1-16,-21-1 0,0 0 16,21 0-16,-21 0 15,21-21-15,-21 21 0,22-21 16,-1 0-16,0 0 15,0 0-15,0-21 0,0 0 16,1 0-16,-1 21 0,0-21 0,21 0 16,-21-1-16,22 1 15,-22-21-15,21 21 0,-21 0 0,1-22 0,-1 22 16,0-21-16,-21 21 0,0-1 16,21-20-16,-21 21 0,0 0 15,-21 21-15,0 0 16,0 21-16,21 0 0,-22-21 15,1 21-15,21 0 0,-21 1 0,21-1 16,0 0-16,0 0 0,0 0 0,0 0 16,0 1-16,0-1 0,21 0 15,-21 0-15,21-21 0,1 21 0,-22 0 16,21 1-16,0-22 0,0 21 16,0 0-1,-42-21 1,0-21-1,0 21-15,0 0 0,-1-21 16,1 21-16,0 0 0,0 0 16,21 21 15,0 0-31,21 0 16,0-21-16,0 0 0,1 0 0,-1 21 15,0-21-15,0 0 0,0 0 0,22 0 16,-22 0-16,0 0 0,21 0 15,1 0-15,-1-21 0,0 21 16,-21-21-16,22 0 0,-22 0 0,0-1 16,0 22-16,0-21 0,-21-21 0,22 21 15,-22 0-15,0-1 0,0 1 0,0 0 16,0 0-16,0 0 0,-22 21 16,1 0-16,0 0 15,0 0-15,0 21 0,0 0 16,-1-21-16,1 21 0,21 0 0,0 1 15,-21-22-15,21 21 0,0 0 0,0 0 16,0 0-16,0 0 0,0 1 0,0-1 16,21 0-1,0-21-15,1 21 0,-1-21 0,0 0 16,0 0-16,0 0 0,22 0 0,-22 0 16,21 0-16,-21 0 0,0 0 0,1 0 15,-1-21-15,0 0 0,0 21 0,0-21 16,0-1-16,1 1 0,-1 0 15,-21 0-15,21 0 0,0 21 16,-21-21-16,0 42 16,0 0-1,0 0-15,0 0 16,0 0-16,0 1 16,0-1-16,0 0 0,0 0 15,21-21 1,0 0-1,1 0-15,-1 0 0,0-21 0,0 21 16,0-21-16,0 0 0,1-1 16,-1 22-16,0-21 0,-21 0 0,21 21 15,0-21-15,0 21 0,-21-21 16,0 42 15,0 0-31,0 0 16,0 0-16,22 1 15,-1-1 1,0-21-16,0 0 0,0 0 16,22 21-16,-22-21 0,21 0 0,0 0 15,1 0-15,-22 0 0,21-21 0,1 21 16,-1-21-16,0-1 0,-21 1 16,1 0-16,-1 0 0,0 0 0,-21 0 15,0-1-15,0-20 0,0 21 0,0-21 16,0 20-16,-21 1 0,0-21 0,-1 21 15,-20 21-15,21 0 16,0 0-16,0 0 0,-22 0 0,22 21 16,-21 0-16,21 0 0,-1 0 15,1 1-15,0-1 0,0 21 0,21-21 16,0 0-16,0 1 0,0 20 0,0-21 16,0 0-16,0 0 0,21 22 15,-21-22-15,21 21 0,0-21 0,1 22 16,-22-1-16,21-21 0,0 22 0,-21-1 15,0 0-15,21 1 0,-21-1 0,0 0 16,0 1-16,0-1 0,0-21 0,0 21 16,0 1-16,0-1 0,0-21 15,0 22-15,-21-22 0,21 21 0,0-21 16,0 0-16,0 1 0,0 20 0,0-21 16,0 0-16,0 0 15,0 1-15,0-44 31,0 1-15,0 0-16,0 0 0,0 0 0,0-22 16,21 22-16</inkml:trace>
  <inkml:trace contextRef="#ctx0" brushRef="#br0" timeOffset="92391.46">26501 8128 0,'0'0'0,"-22"-21"0,1 21 0,0-21 16,0 0-16,21-1 0,-21 22 0,0-21 15,-1 21-15,22 21 63</inkml:trace>
  <inkml:trace contextRef="#ctx0" brushRef="#br0" timeOffset="93391.91">11218 10583 0,'0'0'0,"0"-21"16,-21 21-16,0-21 0,0 0 15,0 21-15,-1 0 0,1 0 0,0 21 16,0 0-16,0 0 0,0 1 0,-1 20 16,1-21-16,0 21 15,21 1-15,-21-1 0,21 0 0,0 1 16,0-1-16,0 0 0,0-20 0,0 20 15,0-21-15,21 21 0,0-20 0,0-1 16,1 0-16,20-21 0,-21 0 0,0 0 16,22 0-16,-22 0 0,21 0 15,0 0-15,-20-21 0,20 0 0,-21-1 16,21 1-16,-20 0 0,-1 0 0,0 0 16,0 0-16,-21-22 0,21 22 0,-21 0 15,0-21-15,0 20 0,0-20 0,-21 21 16,-21-21-16,21 20 0,-1 1 0,1 0 15,0 0-15,0 21 16,0 0-16,0 0 0,-1 0 0,1 0 16,0 21-16,21 0 15,0 0-15,0 1 0,0-1 16,0 0-16,0 0 0,21 0 16,0-21-16,1 0 0,-1 0 15,0 0-15,0 0 0,21 0 0,-20 0 16</inkml:trace>
  <inkml:trace contextRef="#ctx0" brushRef="#br0" timeOffset="93728.25">11620 10668 0,'0'-21'16,"22"21"-16,-1-21 0,0 21 15,0 0-15,0 0 0,0 0 16,1 21-16,-1 0 0,0 0 0,0 0 15,0 1-15,0-1 0,1 0 0,-22 0 16,0 0-16,0 0 0,0 1 16,0-1-16,0 0 0,0 0 0,0 0 15,0 0-15,-22-21 0,1 0 0,21 22 16,-21-22-16,0 0 0,0 0 16,21-22-16,0 1 0,0 0 15,0 0-15,0 0 16,0 0-16,0-22 0,0 1 0,0 21 15,0-22-15,21 1 0,-21 0 0,21-1 16,0 1-16,0 21 0,-21-21 0,22 20 16,-1 1-16,0 0 0,0 21 0,0-21 15,0 0 1,1 21-16,-22-21 0</inkml:trace>
  <inkml:trace contextRef="#ctx0" brushRef="#br0" timeOffset="94283.93">11811 9991 0,'0'0'0,"-42"-21"0,-1 21 0,22 0 16,-21 0-16,-1 0 0,1 0 0,0 0 15,-1 21-15,1 0 0,0 0 0,-22 0 16,22 0-16,0 22 0,-1-1 0,-20 0 15,20 1-15,1-1 0,0 22 16,21-1-16,-22 1 0,22-1 16,-21 1-16,21-1 0,-1 1 0,22-1 15,0 1-15,0-1 0,0 1 0,0-22 16,22 21-16,-1 1 0,0-1 0,21-20 16,-21 20-16,22-20 0,-1-22 15,0 21-15,1-21 0,-1 22 0,0-22 16,1 0-16,-1-21 0,22 0 0,-22 21 15,0-21-15,22 0 0,-22 0 0,22-21 16,-1 0-16,1 0 0,20-1 0,-20 1 16,-1-21-16,1 0 0,-1-1 0,1 1 15,-1 0-15,-20-1 0,-1-20 16,-21 20-16,21-20 0,-42 21 0,22-22 16,-22 1-16,0-1 0,0-21 15,0 22-15,0-22 0,0 22 0,-22-22 16,1 22-16,0-1 0,-21 1 0,-1 20 15,1-20-15,0 20 0,-22 22 0,22 0 16,-22 0-16,-20 21 0,20 0 16,1 0-16,-22 21 0,22-21 0,-22 21 15,21 0-15,1 22 0,-1-22 0,1 0 16,21 21-16,-1-20 0,1 20 0,0-21 16,20 21-16,1-20 0,0-1 15,21 0-15,0 21 0,0-21 0,21 1 16,0-22-16,22 0 15,-22 21-15</inkml:trace>
  <inkml:trace contextRef="#ctx0" brushRef="#br0" timeOffset="97068.27">14817 10351 0,'0'0'0,"0"-22"0,-22 22 31,44 0 32,-22-21-63,21 21 0,0 0 0,-21-21 15,21 0-15,0 21 0,0-21 0,-21 0 16,22 21-16,-1-22 0,-21 1 16,21 21-16,-21-21 0,0 0 0,0 0 15,0 0 1,0 42 15,0 0-31,0 0 16,0 21-16,0 1 0,0-1 15,0 22-15,0-22 0,0 21 0,0 1 16,0-1-16,0-20 0,0 20 0,0-20 16,0 20-16,0-21 0,0 1 0,0-22 15,21 21-15,-21-21 0,0 22 0,0-22 16,0 0-16,0 0 0,0 0 16,-21 1-16,0-1 0,0-21 0,-1 0 15,1 0-15,0 0 0,0 0 0,0 0 16,0 0-16,-22 0 0,22-21 0,0-1 15,0 1-15,0 0 0,-1 0 16,22 0-16,-21 0 0,0-22 0,21 22 16,0 0-16,0 0 0,-21 0 15,21-1-15,0 44 32,21-1-32,-21 0 15,21 0-15,0-21 0,-21 21 0,22 0 16,-1 1-16,-21-1 0,21-21 0,0 21 15,-21 0-15,21-21 16,-21 21-16,21-21 0,1 0 16,-22-21 62,0 0-63,21 21 1,0-21-16</inkml:trace>
  <inkml:trace contextRef="#ctx0" brushRef="#br0" timeOffset="97643.94">15325 10732 0,'0'21'47,"0"0"-47,0 0 0,0 0 0,0 0 16,0 1-16,-22-1 0,22 0 0,0 21 16,0-21-16,0 1 0,0-1 0,0 0 15,0 0-15,0 0 0,0 0 16,-21-21-16,21 22 15,0-44 1,0 1 0,0 0-16,0 0 0,0 0 15,21 0-15,-21-22 0,0 22 0,22-21 16,-1 21-16,-21-1 0,21-20 0,0 21 16,0 0-16,0 0 0,1 21 15,-1 0-15,0 0 0,0 0 0,0 0 16,0 21-16,1 0 0,-1 0 15,-21 0-15,0 0 0,21 1 0,-21-1 16,0 0-16,21 21 0,-21-21 0,0 1 16,0-1-16,0 0 0,0 0 15,0 0-15,21-21 47,0 0-47,1-21 0,-1 21 16,-21-21-16</inkml:trace>
  <inkml:trace contextRef="#ctx0" brushRef="#br0" timeOffset="99116.32">16108 10795 0,'0'0'16,"0"-21"-16,0 0 0,0 0 0,0-1 15,-21 1-15,21 0 0,0 0 16,-22 21-16,1-21 0,0 21 15,0 0 1,0 21-16,0 0 0,21 0 0,-22 22 16,1-22-16,21 0 0,-21 21 0,0-21 15,21 22-15,-21-22 0,0 21 0,21-21 16,-22 1-16,22-1 0,0 0 16,0 0-16,0 0 0,0 0 0,22-21 15,-1 0 1,21 0-16,-21 0 0,0 0 0,1-21 15,20 0-15,-21 0 0,0 21 0,22-21 16,-22 0-16,0-22 0,0 22 0,21 0 16,-20-21-16,-1-1 0,0 22 15,0-42-15,0 20 0,0 1 16,1-22-16,-1 22 0,0-21 0,0 20 16,0-20-16,0 20 0,-21 1 0,22 21 15,-22-21-15,21 20 0,-21 1 0,0 0 16,-21 21 218,-1 0-218,1 0 15,21 21-15,-21-21-1,21 21 142,0 1-157,-21-1 15,21 21-15,-21-21 0,0 22 0,21-1 16,-22 0-16,22 1 0,0-1 15,0 0-15,0 1 0,-21-1 0,21 0 16,0 1-16,0-1 0,0-21 0,0 21 16,0-20-16,21-1 0,1 0 0,-22 0 15,21 0-15,0-21 0,0 21 0,0-21 16,0 0-16,1 0 0,-1 0 16,0 0-16,0 0 0,21 0 15,-20-21-15,-1 21 0,0-21 16,21 0-16,-21 0 0,1 0 0,-1-1 15,0 1-15,0 0 0,-21 0 0,0 0 16,0 0-16,0-1 0,21 1 0,-21 0 16,0 0-16,0 0 0,-21 21 15,0 0 1,0 0-16,21 21 0,-21 0 0,-1 0 16,1 0-16,0 1 0,21-1 15,0 21-15,-21-21 0,21 0 0,-21 1 16,21-1-16,0 0 0,0 0 0,0 0 15,0 0-15,21 1 0,0-22 16,0 0-16,0 0 0,1 0 16,-1 0-16,21 0 0,0 0 0,-20 0 15,20 0-15,0-22 0,22 1 0,-22 21 16,0-21-16,-20 0 0,20 0 0,0-22 16,-21 22-16,1 0 0,-1-21 15,0 21-15,0-22 0,-21 22 0,0 0 16,0 0-16,0 0 0,0-1 0,0 44 31,0 20-31,-21-21 0,0 21 16,21-20-16,-21 20 0,21 0 0,0 22 15,0-22-15,-22 22 0,22-1 16,0 1-16,-21-1 0,21 1 16,0 20-16,0-20 0,0-1 0,0 1 15,0-1-15,-21 22 0,21-22 0,-21 1 16,21-1-16,-21 1 0,0-1 0,21-20 15,-22 20-15,22-20 0,0-1 0,0 0 16,0-21-16,-21 1 0,21-1 0,0 0 16,0-42-1,21 0-15,-21-1 0,22-20 0,-1 0 16,0-1-16,0-20 0,0 21 0,22-22 16,-22 1-16</inkml:trace>
  <inkml:trace contextRef="#ctx0" brushRef="#br0" timeOffset="99366.37">17378 10986 0,'0'0'0,"0"-43"0,0-63 16,0 85-16,0 0 0,21 0 0,-21 0 15,0 0-15,21-1 0,0 22 0,0 0 16,1 0-16,-1 0 0,0 0 16,0 0-16,0 22 0,-21-1 0,0 0 15,0 0-15,0 0 0,0 0 0,0 1 16,-21-1-16,0 0 0,0 0 15,-22 0-15,22 0 0,-21 1 0,21-1 16,-22-21-16,22 0 0,0 21 16,0-21-16,42-21 15,0 0 1,0 21-16,22-22 0,-22 1 0,0 0 16,21 21-16</inkml:trace>
  <inkml:trace contextRef="#ctx0" brushRef="#br0" timeOffset="101723.71">17695 10837 0,'21'-21'16,"-21"0"-16,22 21 0,-22-21 15,21 21-15,-21-21 0,21 0 16,-21-1-16,21 22 0,-21-21 0,0 0 16,0 0-16,0 0 0,0 0 15,-21 21 1,0 0-16,0 0 0,-1 21 15,1 0-15,0 0 0,0 21 0,21-20 16,-21-1-16,21 21 0,-21-21 0,21 0 16,0 1-16,0-1 0,0 0 0,0 0 15,21 0-15,-21 0 0,21-21 0,0 0 16,0 0-16,0 0 0,22 0 0,-22 0 16,0 0-16,0 0 0,22-21 0,-22 0 15,21 21-15,-21-21 0,0 0 16,22 0-16,-22-1 0,0 1 0,0 0 15,-21-21-15,0 21 0,21-1 16,-21 1-16,0 42 31,0 1-31,0-1 0,-21 0 0,21 0 16,0 0-16,0 0 0,-21 1 0,21-1 16,-21 0-16,21 0 0,0 0 0,0 0 15,0 1-15,0-44 47,21 1-31,0 0-16,-21 0 0,21 0 0,1 0 15,-22-1-15,0 1 0,21 0 0,0 0 16,0 21-16,-21-21 0,21 21 16,0 21-1,-21 0-15,0 0 0,0 0 16,0 1-16,0-1 0,22 0 0,-22 0 15,21 0-15,0 0 0,0 1 16,0-22-16,0 0 16,1 21-16,-1-21 0,0 0 0,21 0 0,-21 0 15,22 0-15,-1 0 0,0 0 16,-20-21-16,20-1 0,0 22 0,1-21 16,-22 0-16,0 0 0,21 21 0,-21-21 15,-21 0-15,22-1 0,-22 1 0,21 0 16,-21 0-16,0 0 0,0 0 0,0-1 15,0 1-15,0 0 0,0 0 16,-21 0-16,-1 21 16,1 0-1,0 0-15,0 21 0,21 0 16,-21-21-16,21 21 16,-21-21-16,21 21 0,0 1 15,0-1 32,-22-21 172,1 0-172,21 21-32,-21-21 1,21 21-16,0 0 16,-21-21-16,21 21 15,0 1-15,0-1 47,0 0 16,21-21-63,0 0 15,0 0 16,1 0-15,-1 0 0,0 0-16,0 0 15,0 0-15,-21-21 16,21 0-16,-21-1 0,0 1 16,22 0-16,-22-21 0,21 21 0,-21-22 15,0 1-15,0 0 0,21-1 0,-21-20 16,21 20-16,-21-20 0,0 21 15,0-22-15,0 22 0,21-1 16,-21 22-16,0-21 0,0 21 0,0 0 16,0 42-1,0 0-15,-21 0 16,21 0-16,0 22 0,-21-1 0,0 21 16,21-20-16,-21-1 0,21 22 0,0-22 15,0 0-15,0 22 0,0-43 0,0 21 16,0 1-16,0-22 0,0 21 15,0-21-15,21 0 0,0 1 16,-21-1-16,21-21 0,0 0 0,0 0 16,1 0-16,-1 0 15,0 0-15,0-21 0,0 21 0,22-22 16,-22 1-16,0 0 0,0 0 0,0 0 16,0 0-16,-21-1 0,0 1 0,0 0 15,0 0-15,-21 21 31,0 21-31,0 0 0,21 0 16,0 1-16,-21-1 0,21 0 0,-21 0 16,21 0-16,0 0 0,0 1 0,0-1 15,0 0-15,0 0 0,21-21 16,0 0 0,0 0-16,0 0 15,0-21-15,1 0 0,-1 21 16,-21-21-16,21-1 0,0 1 0,-21 0 15,21 0-15,-21 0 0,0 0 0,21 21 16,-21-22-16,0 44 31,0-1-15,0 0-16,0 0 0,0 0 0,-21-21 16,21 21-16,0 1 0,0-1 0,0 0 15,21-21 16,1 0-31,-1 0 16,0-21-16,0 0 16,0-1-16,0 1 0,-21 0 15,0 0-15,22 0 0,-1 0 0,-21-1 16,21 22-16,-21-21 0,0 42 31,0 1-31,0-1 0,0 0 16,0 0-16,0 0 0,0 0 15,21-21-15,-21 22 0,21-1 0,0-21 16,1 0 0,-1 0-16,0 0 0,0 0 0,0 0 15,22 0-15,-22 0 0,0-21 0,0 21 16,-21-22-16,21 1 0,0 21 0,1-21 16,-22-21-16,21 21 0,0-1 0,-21-20 15,0 0-15,21-1 0,-21-20 0,21 21 16,0-22-16,-21 22 0,22-22 0,-22 22 15,21 0-15,-21-1 0,0 1 0,0 21 16,0 42 0,0 0-16,-21 0 15,-1 22-15,22-1 0,0 0 0,-21 1 16,21 20-16,-21-21 0,21 22 16,-21-22-16,21 1 0,0-1 0,0 0 15,0-21-15,0 22 0,0-22 0,0 0 16,0 0-16,0 0 0,0 1 0,0-1 15,21-21-15,0 0 0,0 0 16,1 0 0,-22-21-16,21 21 0,-21-22 15,0 1-15,0 0 0,0 0 0,0 0 16,0 0-16</inkml:trace>
  <inkml:trace contextRef="#ctx0" brushRef="#br0" timeOffset="101879.62">19939 10541 0,'0'0'0,"0"21"47,21-21-32,0 0 1,0 0-16,1 0 0,20 0 0,-21 0 16,21 0-16,-20-21 0,20 0 0,0 21 15,1-21-15</inkml:trace>
  <inkml:trace contextRef="#ctx0" brushRef="#br0" timeOffset="102416.32">21167 10160 0,'0'0'0,"0"-21"0,0 0 15,0 0 1,-22 21-16,1 0 15,0 0-15,-21 21 0,21 0 16,-1 0-16,1 0 0,0 0 0,-21 1 16,21 20-16,21-21 0,-22 21 0,22-20 15,0-1-15,0 0 0,0 21 0,0-21 16,0 1-16,22-1 16,-1-21-16,0 0 15,0 0-15,0 0 0,0 0 0,1 0 16,-1 0-16,0-21 0,0 21 0,-21-22 15,0 1-15,21 21 0,-21-21 16,-21 21 0,0 0-16,0 21 0,0 0 0,-1-21 15,1 22-15,0-22 0,0 21 16,0 0-16,0 0 0,21 0 16,0 0-16,21-21 15,0 0 1,0 0-16,0 0 0,0 0 15,-21 22-15,22-22 0,-22 21 16,21 0-16,-21 0 0,0 21 16,0-20-16,0-1 0,0 21 15,0-21-15,-21 22 0,-1-22 0,1 21 16,0-21-16,21 22 0,-21-22 0,0 0 16,21 0-16,-21 0 0,21 0 0,0 1 15,0-1-15,0-42 31,0-1-31</inkml:trace>
  <inkml:trace contextRef="#ctx0" brushRef="#br0" timeOffset="103171.93">22225 10266 0,'0'0'0,"21"0"0,0 0 0,0 0 0,1 0 16,-22-21-16,21 21 0,-21-21 15,0-1-15,0 1 16,0 0-16,0 0 0,-21 21 15,-1-21-15,1 0 0,0 21 16,0 0-16,0 0 0,0 0 0,-1 0 16,1 0-16,0 21 0,0 0 0,0 0 15,0 0-15,-1 0 0,1 22 0,0-22 16,21 21-16,0-21 0,-21 22 0,21-22 16,0 0-16,0 0 0,0 0 15,0 1-15,21-1 0,0-21 16,0 0-16,1 0 0,-1 0 0,0 0 15,21 0-15,-21 0 0,22-21 0,-22-1 16,21-20-16,1 21 0,-22 0 0,21-22 16,-21 22-16,0-21 0,1 21 15,-1-22-15,0 1 0,-21 0 0,0-22 16,0 22-16,21 0 0,-21-22 16,0 22-16,0-1 0,0-20 0,0 42 15,0-22-15,0 22 0,0 42 16,0 22-16,-21-22 15,21 21-15,0 1 0,-21 20 16,21-21-16,-21 1 0,21 20 0,0-20 16,0-1-16,0 0 0,0 22 0,0-43 15,0 21-15,0 1 0,21-22 0,0 0 16,-21 0-16,21 0 0,0 0 16,0-21-16,1 0 0,-1 0 0,0 0 15,0 0-15,0 0 0,22 0 0,-22 0 16,0-21-16,0 0 0,21 0 15,-20 0-15,-1 0 0,0-1 0,0 1 16</inkml:trace>
  <inkml:trace contextRef="#ctx0" brushRef="#br0" timeOffset="103727.61">22945 10266 0,'21'0'47,"0"0"-32,0 0-15,-21-21 0,42 0 0,-20 21 16,-1-22-16,0 22 0,0-21 0,0 0 16,0 0-16,-21 0 0,0 0 15,0-1-15,-21 22 16,0 0 0,0 0-16,0 0 0,0 22 0,-22-1 15,22 0-15,0 0 0,0 0 0,0 22 16,-1-22-16,1 0 0,21 21 0,-21-21 15,21 1-15,0-1 0,0 0 0,0 0 16,21 0-16,0-21 0,1 0 0,-1 0 16,21 0-16,-21 0 0,22 0 15,-22 0-15,21-21 0,-21 0 16,22 0-16,-22 0 0,21-1 0,-21 1 16,0 0-16,1 0 0,-1 0 0,0 0 15,0-22-15,-21 22 0,21 0 0,-21 0 16,0 0-16,21 21 15,-21 21 1,0 0-16,0 0 0,0 21 0,0-20 16,-21 20-16,21 0 0,-21 1 15,21 20-15,0-21 0,0 22 0,-21-22 16,21 22-16,0-22 0,0 22 0,0-1 16,-21-21-16,21 1 0,0 20 15,0-20-15,0-1 0,0 0 0,0 1 16,0-1-16,0-21 0,0 21 0,0-20 15,0-1-15,0 0 0,21-21 16,0 0-16,-21-21 16,21 21-16,-21-21 0,21-1 0,-21-20 15,22 21-15,-22-21 0,21-1 16,-21 1-16,0 0 0</inkml:trace>
  <inkml:trace contextRef="#ctx0" brushRef="#br0" timeOffset="103988.46">23474 10287 0,'0'0'0,"-21"-42"15,21-1-15,0 22 0,0 0 0,0 0 16,0 0-16,0 0 0,0-1 0,21 22 16,0 0-16,0 0 0,0 0 15,0 0-15,1 0 0,-1 0 0,0 0 16,0 22-16,0-1 0,0-21 0,1 21 16,-1 0-16,-21 0 0,0 0 0,0 1 15,0 20-15,0-21 0,-21 0 0,-1 0 16,-20 1-16,21-22 0,0 21 0,0 0 15,-1-21-15,1 0 0,-21 21 0,21-21 16,0 0 0,42-21-1,0 21 1,21-21-16,-21 21 0,1-21 0,20-1 16,-21 22-16</inkml:trace>
  <inkml:trace contextRef="#ctx0" brushRef="#br0" timeOffset="105844.06">23855 10266 0,'21'0'31,"0"0"-15,-21-21-16,21 21 0,0 0 0,-21-21 16,22 21-16,-1 0 0,0-22 15,0 1-15,-21 0 0,21 0 16,-21 0-16,0 0 0,0-1 15,-21 22 1,0 0-16,0 22 16,0-1-16,-1-21 0,1 21 0,0 0 15,0 0-15,0 22 0,21-22 0,0 0 16,-21 0-16,21 0 0,0 0 0,0 1 16,0-1-16,0 0 0,21 0 0,0-21 15,0 21-15,0-21 16,22 0-16,-22 0 0,0 0 0,0 0 15,21-21-15,-20 21 0,-1-21 16,21 0-16,-21 0 0,0-1 0,1 1 16,-1 0-16,0 0 0,0 0 0,-21 0 15,21-1-15,-21 1 0,-21 21 32,0 21-17,21 1-15,-21-1 0,21 0 0,0 0 16,-21 0-16,21 0 0,-22 1 0,22-1 15,0 0-15,-21 0 0,21 0 0,0 0 16,0-42 15,0 0-15,21 21-16,1-21 0,-22 0 16,21 0-16,0-22 0,0 22 0,-21 0 15,21 0-15,0 0 0,-21-1 0,0 1 16,22 21-16,-1-21 0,0 42 31,-21 0-31,0 1 0,0-1 16,0 0-16,0 0 0,0 0 0,21 0 15,-21 1-15,21-1 0,0 0 16,1-21-16,-1 0 0,0 0 16,21 21-16,-21-21 0,22 0 15,-22 0-15,21 0 0,1 0 0,-1-21 16,0 0-16,-21 21 0,22-21 0,-22-1 15,0 22-15,0-21 0,0 0 0,-21 0 16,22 0-16,-22 0 0,0-22 0,0 22 16,0 0-16,0 0 0,-22 0 15,1-1-15,0 1 0,0 21 16,0 0-16,-22 0 0,22 0 0,0 0 16,0 21-16,0 1 0,0-1 0,-22 0 15,22 0-15,0 21 0,21-20 0,0-1 16,0 0-16,0 0 0,0 0 0,0 0 15,0 1-15,21-1 16,0-21-16,0 0 16,1 0-16,-1 0 0,0 0 0,0 0 15,0 0-15,0-21 0,1-1 0,-1 1 16,-21 0-16,21 0 0,0 0 0,-21 0 16,0-22-16,21 22 0,-21-21 0,21-1 15,-21 1-15,0 0 0,0-22 0,22 1 16,-22 20-16,21-20 0,-21 21 15,0-1-15,0 1 0,0 0 0,21 20 16,-42 44 0,21-1-16,-21 0 15,-1 21-15,22 1 0,-21-1 16,0 0-16,21 1 0,0-1 16,-21 21-16,21-20 0,0-1 0,0-21 15,0 22-15,0-1 0,0-21 0,0 21 16,0-20-16,21 20 0,0-21 0,0 0 15,1 0-15,-1-21 0,21 22 0,-21-1 16,22-21-16,-1 0 0,-21 0 0,21 0 16,1 0-16,-22-21 0,21-1 15,-21 22-15,22-21 0,-22 0 0,0 0 16,0 0-16,-21 0 0,0-1 0,0-20 16,21 21-16,-21 0 0,0 0 15,0-1-15,0 1 0,-21 21 16,0 0-16,0 0 0,0 0 15,21 21-15,-21 1 0,21-1 0,-22 0 16,22 0-16,-21 0 0,21 0 16,0 1-16,0-1 0,0 0 0,0 0 15,0 0-15,0 0 0,21-21 16,1 0-16,-1 0 16,0 0-16,0 0 0,0-21 15,0 0-15,1 21 0,-1-21 16,0 0-16,-21 0 0,21-1 15,0 1-15,0 21 0,-21-21 16,22 21-16,-22 21 31,0 0-31,0 1 16,0-1-16,0 0 0,0 0 16,21-21 15,0 0-31,0-21 15,0 21-15,0-21 0,1 21 16,-1-21-16,0-1 0,0 22 0,-21-21 16,21 0-16,0 0 0,1 21 0,-22-21 15,21 21-15,-21 21 32,0 0-32,0 0 15,0 0-15,0 1 0,-21-1 16,21 0-16,0 0 0,0 0 15,21-21-15,0 21 16,0-21-16,0 0 0,0 0 16,1-21-16,-1 21 0,0-21 0,0 0 15,0 21-15,0-21 0,-21 0 0,0-1 16,22-20-16,-22 21 0,21-21 16,-21 20-16,0-20 0,0-21 0,21 20 15,0-20-15,-21-1 0,21 1 16,-21-1-16,21 22 0,-21-22 0,0 22 15,22 0-15,-22 21 0,0-1 0,0 1 16,0 42 0,-22 1-16,22-1 0,-21 21 0,0 0 15,0 1-15,21-1 0,-21 22 0,0-22 16,21 21-16,-22-20 0,22-1 0,0 22 16,0-22-16,0 0 0,0 1 0,0-1 15,0-21-15,0 0 0,0 22 16,0-22-16,22 0 0,-22 0 15,21-21-15,-21 21 0,21-21 16,0 0 0,-21-21-16,21 21 0,-21-21 0,0 0 15,0 0-15,0-1 0,0 1 16</inkml:trace>
  <inkml:trace contextRef="#ctx0" brushRef="#br0" timeOffset="106007.96">26098 10033 0,'0'0'0,"-21"0"0,42 0 32,1 0-32,-1 0 15,0 0-15,0 0 0,0 0 16,0 0-16,1 0 0,-1 0 0,21 0 16,-21-21-16,0 21 0,22 0 15,-22 0-15,0 0 0</inkml:trace>
  <inkml:trace contextRef="#ctx0" brushRef="#br0" timeOffset="106263.82">26670 9948 0,'0'0'0,"-21"0"16,21-21-16,-21 21 0,21 21 31,0 1-16,21-22-15,0 21 0,0 0 0,-21 0 16,21 0-16,-21 0 0,21 1 0,1-1 16,-22 0-16,0 0 15,21 0-15,-21 0 0,0 1 16,0-1-16,0-42 31</inkml:trace>
  <inkml:trace contextRef="#ctx0" brushRef="#br0" timeOffset="106481.21">26839 9927 0,'0'0'0,"0"-21"16,-21 21-16,0 0 16,0 21-16,0-21 0,-1 21 15,22 1-15,-21-1 0,0 0 0,0 0 16,21 0-16,-21 0 0,0 1 0,-1-1 15,1 0-15,21 0 16,-21 0-16,21 0 0,-21 1 0,21-1 0,0 0 16,0 0-16,21-21 15,0 0 1,0 0-16,22 0 0</inkml:trace>
  <inkml:trace contextRef="#ctx0" brushRef="#br0" timeOffset="106817.02">27009 9970 0,'0'0'0,"0"-22"0,21 22 16,-21 22 15,0-1-31,0 0 0,-21 0 0,21 0 16,-22 0-16,22 22 0,-21-22 15,21 21-15,0 1 0,-21-1 16,21 0-16,-21 22 0,21-22 0,0 0 15,0 22-15,0-22 0,0 22 0,0-22 16,-21 0-16,21 1 0,0-1 0,0 0 16,0 1-16,0-1 0,0 0 0,0-20 15,-21 20-15,21 0 0,0-21 0,0 22 16,0-22-16,0 21 0,0-21 16,-22 1-16,22-1 0,0 0 0,0 0 15,0 0-15,22-42 31,-22-21-31,21 21 0,0-1 16,-21-20-16,21 0 0,0 21 16,-21-22-16</inkml:trace>
  <inkml:trace contextRef="#ctx0" brushRef="#br0" timeOffset="107083.38">27093 10351 0,'0'0'0,"21"-64"0,-21 22 15,0 21-15,0-22 0,0 1 0,0 21 16,0 0-16,0-1 0,0 1 0,0 0 15,0 0-15,0 0 16,22 21 0,-22 21-1,21 0-15,-21 0 0,21 0 16,-21 1-16,0 20 0,0-21 16,0 0-16,0 0 0,0 1 15,-21-1-15,21 0 0,-21-21 16,-1 21-16,1-21 0,0 0 0,0 0 15,0 0-15,21-21 32,21 21-32,0-21 15,0 21-15</inkml:trace>
  <inkml:trace contextRef="#ctx0" brushRef="#br0" timeOffset="107480.15">27326 10054 0,'0'0'0,"-21"0"16,0 0-16,0 21 15,21 1-15,-22-1 16,1-21-16,21 21 0,0 0 16,0 0-16,0 0 15,21-21 1,1 0-16,-1 0 15,0-21-15,0 0 16,0 21-16,-21-21 16,0 0-16,21 21 0,-21-21 0,22-1 15,-22 1-15,21 21 0,-21-21 16,0 42 0,-21 0-1,21 1-15,0-1 0,0 0 16,0 0-16,0 0 15,0 0-15,0 1 16,21-22 15,0-22-15,-21 1-16</inkml:trace>
  <inkml:trace contextRef="#ctx0" brushRef="#br0" timeOffset="107748">27580 9610 0,'0'0'0,"0"-21"15,-21 21 17,21 21-32,0 0 15,0 0-15,0 0 0,0 0 16,0 1-16,0 20 0,-21-21 0,21 21 15,0-20-15,-21 20 0,21-21 0,0 0 16,0 22-16,0-22 0,0 0 16,0 0-16,-22 0 0,22 0 0,0 1 15,0-1-15</inkml:trace>
  <inkml:trace contextRef="#ctx0" brushRef="#br0" timeOffset="108363.65">27411 9948 0,'0'0'0,"21"-21"47,0 21-32,0 0-15,0 0 0,1-21 0,-1 21 16,0-21-16,0 21 0,0 0 0,0-21 15,1 21-15,-22-21 0,21 21 0,-21-22 16,21 1-16,-21 0 0,21 21 16,-21-21-16,0 0 0,0 0 15,0-1-15,0 1 0,0 0 16,-21 21 0,21 21-1,0 0-15,0 1 0,0-1 0,-21 0 16,21 0-16,0 0 0,0 0 15,0 22-15,0-22 0,0 0 0,-21 0 16,21 0-16,-22 1 0,22-1 0,0 0 16,0 0-16,0 0 0,0 0 15,0 1-15,0-1 16,-21-21 15,0 0-15,21-21-1,0-1 1,0 1-16,0 0 16,21 21-16,0 0 0,1-21 15,-1 21 1,0 0-16,-21 21 16,0 0-16,0 0 15,0 1-15,0-1 16,0 0-16,0 0 15,0 0 1</inkml:trace>
  <inkml:trace contextRef="#ctx0" brushRef="#br0" timeOffset="123655.69">13441 12594 0,'-21'0'0,"-1"0"16,1 0-1,0 0-15,0 0 0,0 0 16,0 0-16,-1 0 16,44 0-1,-1 0-15,0 0 16,0 0-16,21 0 0,1 0 0,-1 0 15,0 0-15,1 0 0,-1 0 16,0 0-16,1 0 0,-22 0 0,21-21 16,-21 21-16,1 0 0,-1 0 0,0 0 15,0 0-15,-42 0 32,0 0-32,0 0 0,-22 0 15,22 0-15,-21 0 0,21 0 16,-22 0-16,1 0 0,21 0 15,-22 0-15,22 0 0,0 0 0,0 0 16,0 0-16,0 0 0,-1 0 16,1 0 15,0 0-31,0 0 16,0 21-16,0-21 15,21 21-15,-22 1 0,1-22 0,21 21 16,-21 21-16,0-21 0,0 0 15,0 1-15,-1-1 0,1 21 0,0-21 16,21 0-16,-21 1 0,0-1 16,21 0-16,-21 0 0,21 0 15,0 0-15,21-21 47,0-21-47,0 21 0,0-21 16,0 21-16,1-21 0,-1 21 0,21 0 15,-21 0-15,0-21 0,22 21 0,-22 0 16,21 0-16,1 0 0,-1 0 0,-21 0 16,21 0-16,1 21 0,-22 0 15,0 0-15,21 0 0,-20 1 16,-1-1-16,0 0 0,0 0 0,-21 0 16,0 0-16,0 1 0,0-1 0,0 0 15,0 0-15,0 0 0,-21 0 0,21 1 16,-21-1-16,-22-21 0,22 21 0,0-21 15,-21 0-15,21 21 0,-22-21 0,1 21 16,21-21-16,-22 0 0,22 0 16,0 0-16,0 0 0,21-21 47,0 0-47,21 21 15,-21-21-15,21 21 0,0-21 16,1 21-16,-1 0 0,0-22 15</inkml:trace>
  <inkml:trace contextRef="#ctx0" brushRef="#br0" timeOffset="123855.58">14076 13229 0,'21'0'31,"0"0"-16,0 0 1,0 0 0,-21-21-1,0 0 1,0 0-16</inkml:trace>
  <inkml:trace contextRef="#ctx0" brushRef="#br0" timeOffset="150110.15">15282 12510 0,'0'0'0,"-21"0"0,21-22 0,-21 22 0,21-21 16,-21 0-16,21 0 15,0 0-15,-21 0 0,21-1 16,-22 22 0,44 22 15,-1-1-31,0 0 15,-21 0-15,42 0 0,-21 22 0,1-22 16,-1 21-16,21 0 0,-21 1 0,22-1 16,-22 22-16,21-22 0,-21 0 15,22 22-15,-22-22 0,21 0 16,0 1-16,-20-1 0,20 0 0,0 1 16,-21-22-16,22 21 0,-1-21 0,-21 1 15,0-1-15,1 0 0,-1 0 0,0-21 16,0 21-16,0-21 15,-42 0 1,0 0 0,21-21-16,-21 0 0,0 0 0,21 0 15,-22-1-15,22 1 16,-21-21-16,21 21 0,0 0 0</inkml:trace>
  <inkml:trace contextRef="#ctx0" brushRef="#br0" timeOffset="150443.99">16044 12446 0,'0'0'0,"0"-21"0,0 0 0,-21 21 31,0 0-31,0 0 0,0 0 0,21 21 16,-22 21-16,1-21 0,-21 22 15,21-1-15,0 0 0,-1 22 0,-20-22 16,21 22-16,-21-1 0,20 1 16,-20-1-16,0 1 0,-22-1 0,22 1 15,0-22-15,-1 22 0,1-22 16,0 0-16,-1 1 0,22-1 0,-21-21 16,21 0-16,-1 0 0,1 1 0,21-1 15,0 0-15,21-21 47,1-21-47,-1 0 0,0-1 0,0 1 16,0 0-16</inkml:trace>
  <inkml:trace contextRef="#ctx0" brushRef="#br0" timeOffset="150795.94">16298 12827 0,'0'0'0,"-21"0"0,0 0 0,0 21 15,0 0-15,21 1 16,0 20-16,0-21 0,0 21 16,0 22-16,0-22 0,0 22 0,0-22 0,0 22 15,0-1-15,0 22 0,21-22 16,0 22-16,0-22 0,-21 22 0,21 0 15,0-22-15,-21 22 0,0 0 16,0-22-16,22 22 0,-22-1 0,0 1 16,0 0-16,0-22 0,0 22 0,0-22 15,0 22-15,0-21 0,0-22 0,0 21 16,-22-20-16,22-1 0,0 0 0,0-20 16,-21-1-16,21 0 0,-21-21 15,21-21 1,0 0-16,0-1 15,0-20-15,0 0 0,0-1 0,0 1 16</inkml:trace>
  <inkml:trace contextRef="#ctx0" brushRef="#br0" timeOffset="151127.72">16341 13081 0,'0'0'16,"0"-42"-16,0 21 0,0-1 0,0 1 0,0 0 16,21 0-16,0 0 0,0 0 15,21-1-15,-20 22 0,20-21 0,-21 21 16,21 0-16,1 0 0,-22 0 16,21 0-16,-21 0 0,1 21 0,-1 1 15,-21-1-15,0 21 0,0-21 0,0 22 16,0-22-16,-21 0 0,-1 21 0,1-21 15,0 1-15,0 20 0,0-21 16,-22 0-16,22-21 0,0 21 0,0 1 16,0-22-16,0 21 0,-1-21 15,44 0 32</inkml:trace>
  <inkml:trace contextRef="#ctx0" brushRef="#br0" timeOffset="151603.82">17335 12912 0,'-21'-21'0,"42"42"0,-63-64 15,21 22-15,0 21 0,0-21 0,-1 0 16,1 21-16,0 0 0,0 0 15,0 0-15,0 0 0,-1 21 16,1 0-16,0 0 0,0 1 0,0 20 16,0 0-16,-1-21 0,22 22 0,-21-1 15,21-21-15,-21 22 0,21-22 0,0 21 16,0-21-16,0 0 0,0 1 16,21-22-16,0 0 15,1 0-15,-1 0 0,0 0 0,0-22 16,0 1-16,0 21 0,1-21 0,-1 0 15,0-21-15,0 20 0,0 1 16,-21-21-16,0 0 0,21 20 16,-21-20-16,22 21 0,-22-21 0,0 20 15,0 1-15,0 0 0,0 42 32,0 0-32,0 22 0,0-22 15,0 21-15,0-21 0,0 22 0,0-1 16,0 0-16,0-20 0,0 20 0,0-21 15,0 0-15,0 22 0,0-22 0,21-21 16,-21 21-16,21 0 0,0-21 16,0 0-16,0 0 15,1 0-15,-1 0 0,0-21 16,0 0-16,0 0 0</inkml:trace>
  <inkml:trace contextRef="#ctx0" brushRef="#br0" timeOffset="151855.81">17759 12361 0,'0'22'31,"0"-1"-31,0 0 0,-21 21 0,21-21 16,0 22-16,0-1 0,0 0 0,0 1 15,0 20-15,0-20 0,0 20 0,0-21 16,0 22-16,0-22 0,0 1 15,0-1-15,0 0 0,0 1 16,0-1-16,0-21 0,0 0 0,0 0 16,0 1-16,0-1 0,0 0 0,-22-21 15,1-21 1</inkml:trace>
  <inkml:trace contextRef="#ctx0" brushRef="#br0" timeOffset="152459.43">17378 13018 0,'21'0'15,"0"0"-15,0 0 16,0 0-16,22 0 0,-1 0 16,0 0-16,1-22 0,-1 22 0,0-21 15,22 0-15,-1 0 0,1-21 0,-1 20 16,-20 1-16,20 0 0,-20-21 15,-1-1-15,0 22 0,-21-21 0,1 0 16,-22 20-16,0-20 0,0 0 0,0 21 16,0-22-16,0 22 0,0 0 0,-22 0 15,22 0-15,-21 21 0,0 0 16,0 0-16,0 21 16,21 0-16,-21 0 15,21 21-15,0-20 0,-22 20 0,22 0 16,0 1-16,0-1 0,0 0 0,0 1 15,0 20-15,0-21 0,-21 1 0,21-1 16,-21 0-16,21 1 0,0-1 16,0-21-16,0 22 0,0-22 0,0 0 15,0 0-15,-21 0 0,21 0 16,-21-21-16,21-21 31,0 0-31,0 0 16,0 0-16,0-22 0,0 22 15,21-21-15,0 21 0,0-22 0,0 1 16,22 21-16,-22-21 0,21 20 0,-21 1 16,22 0-16,-1 0 0,-21 21 15,0 0-15,1 0 0,-1 21 0,0 0 16,0 0-16,0 22 0,-21-22 0,0 21 16,0-21-16,0 22 0,0-22 0,0 21 15,0-21-15,0 1 0,0-1 0,0 0 16,0 0-16,0 0 0,0 0 15,0 1-15,0-1 16,0-42 15</inkml:trace>
  <inkml:trace contextRef="#ctx0" brushRef="#br0" timeOffset="154488.31">19748 12319 0,'0'0'0,"0"-21"0,0 0 0,0 0 15,0-1-15,0 1 0,0 0 16,0 0-16,0 0 0,0-22 0,0 22 16,0 0-16,0 0 0,0 0 15,0 42 1,0 0 0,22 21-16,-22 1 0,21-1 0,-21 0 15,0 22-15,0-22 0,21 22 0,-21-22 16,21 22-16,-21-22 0,0 21 0,0 1 15,0-22-15,0 1 0,0 20 16,0-21-16,0 1 0,0-1 0,0 0 16,0-20-16,0 20 0,-21-21 0,0 0 15,21 0-15,-21 1 0,-1-22 16,1 0-16,0 0 16,21-22-1,-21 1-15,21 0 0,0 0 0,0 0 16,0-22-16,21 22 0,0-21 15,0 21-15,1-22 0,-1 22 0,0 0 16,0 0-16,21 0 0,-20 0 16,-1 21-16,21 0 0,-21 0 0,0 0 15,1 0-15,-1 21 0,0 0 0,0 0 16,0 0-16,-21 0 0,0 22 0,0-22 16,0 0-16,0 21 0,0-20 15,-21-1-15,0 21 0,0-21 0,0 0 16,-1 1-16,-20-1 0,21 0 0,-21 0 15,20 0-15,1-21 0,0 21 0,0-21 16,0 0-16,0 0 0,21-21 31,0 0-31,21 0 16,0 0-16,0 0 0,0-1 0,0 1 16,22 0-16</inkml:trace>
  <inkml:trace contextRef="#ctx0" brushRef="#br0" timeOffset="154887.53">20405 12764 0,'0'21'31,"-22"0"-31,22 0 0,-21-21 0,0 21 16,21 0-16,-21 22 0,21-22 0,0 0 16,0 0-16,0 0 15,0 1-15,0-1 0,0 0 16,21-21-16,0 21 0,0-21 15,1 0-15,20 0 0,-21 0 16,0-21-16,0 0 0,22 0 0,-22-1 16,0 1-16,0 0 0,0 0 15,1-21-15,-1 20 0,0 1 0,0-21 16,-21 21-16,21-22 0,-21 22 0,0 0 16,0 0-16,21 21 15,-21 21 1,0 0-16,0 0 0,0 1 0,0 20 15,0 0-15,0 1 0,0-1 16,0 0-16,0 22 0,0-22 0,22 22 16,-22-1-16,21 1 0,0-1 0,-21 1 15,21 20-15,0-20 0,0 20 0,-21-20 16,0-1-16,22 22 0,-22-21 16,0-1-16,0 1 0,0-22 0,0 21 15,-22-20-15,1 20 0,0-20 0</inkml:trace>
  <inkml:trace contextRef="#ctx0" brushRef="#br0" timeOffset="155016.46">20574 14563 0,'0'0'0,"-42"0"0,-1 0 0,1 0 0,21 0 0,-22-21 16,1-22-16,0 22 0,21-21 15,-22-1-15,22 1 0,0-21 16,0 20-16,0 1 0,21-22 0,0 22 16,0 0-16,0-22 0,0 22 0,21 0 15,0-22-15,0 22 0,21-22 0,1 22 16</inkml:trace>
  <inkml:trace contextRef="#ctx0" brushRef="#br0" timeOffset="155632.25">22479 12129 0,'0'-43'0,"0"86"0,-21-128 0,0 43 0,-22 20 16,22 1-16,0 0 0,-21 21 0,20 0 16,1 0-16,-21 21 0,0 0 15,20 22-15,-20-1 0,0 22 0,21-22 16,-22 43-16,1-22 0,21 1 0,-22-1 16,22 22-16,-21-1 0,21-20 0,21-1 15,0 22-15,-21-43 0,21 22 16,0-22-16,0 1 0,21-1 0,0-21 15,21 21-15,-21-20 0,22-22 16,-1 21-16,-21-21 0,22 0 0,-1 0 16,0 0-16,1-21 0,-22-1 0,21 1 15,-21 0-15,0-21 0,1 21 16,-22-22-16,0 22 0,0-21 0,0-1 16,-22 22-16,1-21 0,-21 0 0,21 20 15,0 1-15,-1 0 0,-20 0 0,21 0 16,0 21-16,0 0 0,-1 0 15,22-21-15,22 21 32,-1 0-32,0 0 0,0 21 15,0 0-15,0 0 0,1 21 16,-1 1-16,0-1 0,0 0 16,0 22-16,0-22 0,1 22 0,-1-1 15,0-20-15,-21 20 0,21 1 0,-21-1 16,0 1-16,0-1 0,0 1 0,0-1 15,0 1-15,0-1 0,-21 1 0,0-1 16,0-21-16,-1 22 0,22-22 16,-21 1-16,0-1 0,0 0 0,21 1 15,0-1-15,-21-21 0,21 0 0,0 0 16,-21 1-16,21-1 0,21-42 16,0-1-16,0 1 15,0-21-15</inkml:trace>
  <inkml:trace contextRef="#ctx0" brushRef="#br0" timeOffset="156026.37">22500 13039 0,'0'0'0,"-21"-64"0,-21-84 16,42 106-16,0-1 0,0 1 0,0 0 15,0 21-15,0-22 0,0 22 16,21 21-16,0-21 0,0 21 0,0 0 15,0 0-15,22 21 0,-22 0 16,0 0-16,21 1 0,-20 20 0,-1 0 16,21 1-16,-42-1 0,21 0 0,-21 1 15,0-1-15,0-21 0,0 21 16,0-20-16,0-1 0,0 0 0,0 0 16,-21 0-16,0-21 15,0 0-15,21-21 0,0 0 16,0 0-16,0 0 0,0-1 15,0-20-15,0 21 0,0-21 0,0-1 16,21 1-16,0 0 0,0-1 0,0 22 16,-21-21-16,22 21 0,-1-1 0,0 1 15,-21 0-15,0 0 0,21 21 16,0 0-16,0 0 16,1 21-16,-22 0 15,21 0-15,0 1 0,0-1 16,0-21-16,0 21 0</inkml:trace>
  <inkml:trace contextRef="#ctx0" brushRef="#br0" timeOffset="156776.57">23368 12658 0,'0'0'0,"0"-21"0,0-1 0,0 1 0,0 0 16,-21 0-16,0 21 15,-1 0-15,1 0 16,0 0-16,21 21 15,-21 0-15,0 22 0,21-22 0,-21 21 16,21-21-16,0 22 0,0-1 16,0-21-16,0 21 0,0 1 0,0-22 15,0 0-15,0 0 0,21 0 0,-21 1 16,21-1-16,0-21 0,0 0 0,0 0 16,22 0-16,-22 0 0,21 0 0,-21 0 15,22-21-15,-22 21 0,0-22 16,0-20-16,0 21 0,1 0 0,-22-22 15,0 1-15,0 0 0,0-1 16,0 1-16,-22 0 0,1 21 0,0-22 16,0 22-16,0 0 0,0 0 15,-1 21-15,1 0 0,0 0 0,-21 0 16,21 0-16,-1 21 0,1 0 0,21 0 16,-21 0-16,21 1 0,-21 20 0,21-21 15,0 21-15,0-20 0,0 20 0,0-21 16,0 0-16,21 0 0,0 1 15,0-1-15,1 0 0,-1-21 0,0 0 16,21 0-16,-21 0 0,22 0 0,-1 0 16,-21 0-16,22-21 0,-1 21 15,0-21-15,1-1 0,-22-20 16,21 21-16,-21 0 0,0 0 0,1-22 16,-1 22-16,-21 0 0,0-21 0,0 20 15,0 1-15,0 0 0,-21 21 16,-1 0-16,22 21 15,0 0-15,-21 1 0,0-1 16,21 0-16,0 21 0,0-21 0,0 1 16,0 20-16,0-21 0,0 0 0,0 0 15,0 1-15,0-1 0,21 0 0,0 0 16,1-21-16,-1 0 0,0 0 16,0 0-16,0 0 0,0 0 15,1-21-15,-1 21 0,0-21 0,0 0 16,0-1-16,0 1 0,-21-21 0,0 21 15,22-22-15,-22 22 0,21 0 0,-21-21 16,0 21-16,0-1 0,0 1 16,0 0-16,0 42 31,-21-21-31,21 21 16,0 1-16,0-1 15,0 0-15,21-21 16,0 0-16,0 0 0</inkml:trace>
  <inkml:trace contextRef="#ctx0" brushRef="#br0" timeOffset="157072.4">24299 12573 0,'0'0'0,"0"-21"0,0 0 0,0 42 32,0 0-32,0 0 15,-21 0-15,21 22 0,-21-1 0,21 0 16,0 22-16,0-1 0,0-20 15,0 20-15,-21 1 0,21-1 0,0 1 16,0-1-16,0 1 0,0-1 0,0 22 16,0-22-16,0 1 0,0 21 0,0-22 15,0 1-15,0-1 0,0 1 16,0-1-16,0 1 0,0-22 0,-21 21 16,21-20-16,0-1 0,0 0 15,0 1-15,-22-1 0,22-21 0,-21 22 16,0-22-16,0-42 15,21-1 1,0-20-16,0 0 0,0-1 0,0 1 16,0 0-16,0-22 0</inkml:trace>
  <inkml:trace contextRef="#ctx0" brushRef="#br0" timeOffset="157328.24">24236 12679 0,'0'-42'0,"0"84"0,0-106 0,0 43 0,0 0 16,0 0-16,21 21 16,0 21-1,0 0-15,-21 0 0,0 1 16,21 20-16,-21-21 0,0 21 16,0-20-16,0 20 0,0-21 0,0 21 15,0-20-15,-21-1 0,0 0 0,0 0 16,0 0-16,0 0 0,-1-21 15,22-21 17,0 0-32,0 0 0,22-21 15</inkml:trace>
  <inkml:trace contextRef="#ctx0" brushRef="#br0" timeOffset="159107.76">24913 12467 0,'0'0'0,"21"-21"0,-21 0 16,21 0-16,1 0 16,-1-1-16,-21 1 0,21 0 0,0 0 15,0-21-15,-21-1 0,21 22 16,-21-21-16,22-1 0,-22 1 0,0 0 16,0-1-16,0 22 0,0 0 0,0 0 15,-22 42 1,1 0-16,0 22 15,21-1-15,-21 0 0,0 1 0,0 20 16,21-21-16,0 22 0,-22-1 0,22-20 16,0 20-16,-21 1 0,21-1 15,0-20-15,0 20 0,0-21 0,0 1 16,0-1-16,0 0 0,0-20 16,-21 20-16,21-21 0,-21 0 0,0-21 15,0 21-15,-1-21 0,1 0 16,-21 0-16,21-21 0,0 0 15,-1 0-15,1 0 0,-21 0 0,42-1 16,-21 1-16,0 0 0,-1 0 0,22 0 16,-21 21-16,0 0 15,21 21-15,0 0 16,0 0-16,0 0 16,0 1-16,21-1 0,0 0 0,1-21 15,-1 21-15,0-21 0,0 0 0,21 0 16,-20 0-16,20 0 0,0 0 0,-21 0 15,22 0-15,-1 0 16,-21-21-16,22 0 0,-22 0 0,21-1 16,-21 1-16,0 0 0,1 0 0,-1-21 15,0 20-15,-21 1 0,21 21 16,-21 21 0,0 1-16,0-1 15,0 0-15,0 0 0,-21 21 0,21-20 16,-21-1-16,21 0 0,0 0 0,-21 0 15,21 0-15,0 1 16,21-44 15,0 1-31,0 21 0,-21-21 16,21 0-16,0-21 0,1 20 0,-1 1 16,0 0-16,0 21 0,0-21 15,0 21-15,1 0 0,-1 0 16,0 21-16,-21 0 15,0 0-15,21 1 0,-21-1 0,21 0 16,-21 0-16,21 0 0,1 0 16,-22 1-16,21-22 0,0 21 0,0-21 15,0 0-15,0 0 0,1 0 0,20 0 16,-21 0-16,0 0 0,0 0 0,1-21 16,20-1-16,-21 1 0,0 0 0,0 0 15,-21 0-15,22 0 16,-22-22-16,21 22 0,-21-21 0,0 21 15,0-22-15,0 22 0,0 0 0,0 0 16,-21 21-16,-1 0 0,1 0 0,0 0 16,-21 0-16,21 21 0,-1 0 15,1 0-15,0 22 0,0-22 16,0 21-16,0-21 0,21 22 0,0-22 16,0 0-16,0 0 0,0 0 0,0 0 15,0 1-15,0-1 0,21-21 16,0 0-16,0 0 15,0 0-15,0 0 0,22 0 16,-22-21-16,0-1 0,0 1 0,0 0 16,1-21-16,-1 21 0,0-22 0,0 1 15,0-22-15,0 22 0,1-21 0,-1 20 16,0-20-16,0-1 0,0 1 16,0 20-16,-21-20 0,0 21 0,22-1 15,-22 1-15,0 21 0,0 0 0,-22 21 16,1 21-1,0 21-15,0-21 0,0 22 16,0-1-16,-1 0 0,22 1 0,-21-1 16,0 0-16,21 1 0,-21-1 0,21 0 15,0 22-15,0-22 0,0 0 16,0 1-16,0-1 0,0-21 0,0 22 16,21-22-16,0 0 0,0 0 15,1 0-15,-1-21 0,0 0 0,0 0 16,21 0-16,-20 0 0,-1 0 0,0-21 15,0 0-15,0 0 0,0 0 0,1-1 16,-22-20-16,0 21 0,0-21 16,21 20-16,-21 1 0,0 0 0,0 0 15,-21 21 1,-1 0-16,1 21 0,21 0 0,-21 0 16,0 1-16,21 20 0,-21-21 0,21 0 15,0 22-15,0-22 16,0 0-16,0 0 0,0 0 0,0 0 15,0 1-15,0-1 16,21-21-16,0 0 0,0 0 0,0 0 16,1-21-16,-22-1 0,21 1 15,0 0-15,0 0 0,0 0 16,0-22-16,1 22 0,-1-21 0,0 0 16,0 20-16,0 1 0,0 0 0,1 0 15,-22 0-15,21 21 0,0 0 16,-21 21-16,0 0 0,0 0 15,0 0-15,0 1 0,0-1 16,0 21-16,0-21 0,0 0 16,0 1-16,0 20 0,0-21 0,-21 0 15,0 0-15,21 1 0,0-44 47,21 1-31,-21 0-16,21 0 0,0-21 0,0 20 15,0-20-15,1 21 0,-1-21 0,0-1 16,0 22-16,-21 0 0,21 0 0,-21 0 16,21-1-16,-21 44 31,0-1-31,0 0 0,-21 21 0,0-21 16,21 22-16,0-1 0,0-21 0,0 22 15,0-22-15,0 21 0,0-21 0,0 0 16,0 1-16,0-1 0,21 0 0,0 0 15,1-21-15,-1 0 0,21 0 16,-21 0-16,0 0 0,1 0 0,-1 0 16,0 0-16,0-21 0,0 0 0,0 0 15,1-1-15,-1 1 0,0-21 0,0 21 16,-21-22-16,0 1 0,0 0 16</inkml:trace>
  <inkml:trace contextRef="#ctx0" brushRef="#br0" timeOffset="176403.32">5694 296 0,'0'0'0,"0"-63"15,0 42-15,0 0 0,0-1 16,0 1-16,0 0 0,0-21 16,0 21-16,0-1 0,0-20 0,0 63 62,0 43-62,0-22 0,0 22 0,0-1 16,0 1-16,-21-1 0,-1 22 15,1-22-15,0 1 0,0-1 16,0 1-16,0-1 0,-22 1 0,22-22 0,0 22 16,0-22-16,0-21 0,21 21 15,0-20-15,-22-1 0,22 0 16,-21-21-16,21-21 16,0 0-16,0-1 15,0-20-15,0 21 0,0-21 16,0-1-16,0 1 0,0 0 0,0-1 15,0 22-15,0-21 0,0 21 0,0-22 16,0 22-16,0 0 0,21 21 16,1 0-16,-1 0 15,0 21-15,0 0 0,-21 0 0,21 1 16,0 20-16,1-21 0,-1 21 16,0 1-16,0-22 0,-21 21 0,21-21 15,0 1-15,1-1 0,-22 0 0,21 0 16,0-21-16,0 0 0,0 0 15,0 0-15,1 0 0,-1 0 0,21-21 16,-21 0-16,22 0 0,-22-1 0,0 1 16,21-21-16,-21 0 0,1 20 15,-1-20-15,0 0 0,-21 21 0,0-22 16,21 22-16,-21 0 0,0-21 0,21 42 16,-21-22-16,0 44 31,0-1-31,0 0 0,0 0 15,0 21-15,0-20 0,0-1 0,-21 21 16,21-21-16,0 22 0,0-22 16,0 21-16,0-21 0,0 0 0,0 1 15,21-1-15,0-21 0,1 0 16,-1 0-16,0 0 16,0-21-16,21 21 0,-20-22 0,-1 1 15,0 0-15,0-21 0,0 21 0,-21-1 16,0-20-16,21 21 0,-21 0 15,0-22-15,0 22 0,-21-21 16,21 21-16,-21 0 0,0-1 0,0 22 16,-22 0-16,22 0 0,0 0 15,0 0-15,0 0 0,0 0 0,-1 22 16,1-22-16,0 21 0,0 0 0,21 0 16,0 0-16,0 0 0,0 1 15,0-1-15,0 0 0,0 0 0,21-21 16,21 0-16,-20 0 0</inkml:trace>
  <inkml:trace contextRef="#ctx0" brushRef="#br0" timeOffset="176668.17">6858 508 0,'0'0'0,"0"-21"15,0 0 1,-21 21-16,0 0 15,-1 0-15,1 0 0,0 21 0,0 0 16,-21 0-16,20 0 0,1 1 16,0-1-16,0 0 0,21 0 0,-21 0 15,21 22-15,0-22 0,0 21 0,0-21 16,0 0-16,0 1 0,0-1 16,0 21-16,21-42 0,0 21 0,0 0 15,0 1-15,1-22 0,20 0 16,-21 0-16,21 0 0,1 0 15,-22 0-15,21 0 0,1-22 0</inkml:trace>
  <inkml:trace contextRef="#ctx0" brushRef="#br0" timeOffset="177080.34">7387 614 0,'0'-21'0,"0"42"0,0-63 16,0 20-16,-21 22 15,21-21-15,-21 21 0,0 0 16,-1 0-16,1 0 0,0 0 0,0 21 15,0 1-15,-22-1 0,22 0 0,0 0 16,0 21-16,0-20 16,0-1-16,-1 21 0,1 0 0,21-20 15,0-1-15,0 21 0,0-21 0,0 0 16,0 1-16,21-22 16,1 0-16,-1 0 0,0 0 15,0-22-15,21 1 0,-20 0 0,-1 0 16,0 0-16,0 0 0,0-1 15,0-20-15,1 21 0,-22-21 0,0 20 16,0 1-16,21-21 0,-21 21 0,21 0 16,-21 42 15,0 0-31,0 0 16,0 0-16,0 22 0,0-22 0,0 0 15,0 21-15,0-21 0,0 1 16,0-1-16,0 0 0,0 0 0,0 0 15,0 0-15,0 1 0,21-22 16,0 0-16,0 0 16,1-22-16,-1 1 0,0 0 15</inkml:trace>
  <inkml:trace contextRef="#ctx0" brushRef="#br0" timeOffset="177356.18">7916 148 0,'0'0'0,"0"-42"0,0 0 16,0 20-16,0 44 31,0-1-31,0 21 16,-21 0-16,21 1 0,0-1 0,0 0 16,-21 22-16,21-22 0,0 22 15,-21-22-15,21 0 0,-21 22 0,-1-22 16,22 1-16,0-22 0,-21 21 0,21 0 15,-21-20-15,21-1 0,0 0 16,0 0-16,0 0 0,0 0 16,21-21-1,0 0-15,-21-21 0,22 0 16,-1 0-16,0 0 0</inkml:trace>
  <inkml:trace contextRef="#ctx0" brushRef="#br0" timeOffset="177715.49">8170 529 0,'0'0'16,"0"21"15,-21 1-31,0-1 0,21 0 0,-21 0 16,21 0-16,0 0 16,0 1-16,-21-1 0,21 21 0,-22-21 15,22 0-15,-21 1 0,21-1 0,0 0 16,0 0-16,0 0 0,21-21 15,1 0-15,-1 0 0,0 0 16,0 0-16,0 0 0,22 0 0,-22-21 16,0 0-16,0 0 0,0 0 0,-21-1 15,0 1-15,0-21 0,0 21 16,0 0-16,0-22 0,0 22 0,0 0 16,-21 0-16,0 0 0,0 21 15,0 0-15,-1 0 0,1 0 16,0 0-16,0 0 0,0 0 15,21 21-15,0 0 0,0 0 0,0 0 16,0 0-16,0 1 0,0-1 16,0 0-16,21 0 0,0-21 15,0 0-15,0 0 0,1 0 0</inkml:trace>
  <inkml:trace contextRef="#ctx0" brushRef="#br0" timeOffset="178119.89">8445 593 0,'0'0'0,"0"-21"0,0-1 15,22 22 17,-1 0-32,0 0 15,0 0-15,0 0 0,0 22 0,-21-1 16,22-21-16,-1 21 0,0 0 0,-21 0 15,0 0-15,0 1 0,0-1 16,0 0-16,0 21 0,0-21 0,0 1 16,-21-1-16,21 0 0,-21 0 15,-1-21 17,22-21-32,0 0 15,0 0-15,0-1 0,0 1 0,0 0 16,0 0-16,22 0 0,-22 0 15,21-22-15,-21 22 0,0 0 0,21 0 16,-21 0-16,21-1 0,0 1 16,0 21-1,1 0-15,-1 0 16,0 0 0,-21 21-16,21-21 0</inkml:trace>
  <inkml:trace contextRef="#ctx0" brushRef="#br0" timeOffset="178541.65">9144 614 0,'0'0'0,"0"-21"16,21 21-16,-21-21 16,0-1-16,0 1 15,-21 21 16,0 0-31,0 21 0,-1-21 16,1 22-16,21-1 0,-21-21 0,0 21 0,0 0 16,21 0-16,0 0 15,0 1-15,0-1 0,21 0 16,0-21 0,0 0-16,0 21 0,1-21 0,-1 21 15,0-21-15,0 0 0,0 21 0,0 1 16,-21-1-1,0 0 1,-21-21-16,0 21 16,0-21-16,-21 21 15,-1-21-15,22 0 0,0 0 16,0 0-16,-22 21 0,22-21 0,0 0 16,0 0-16,21-21 46</inkml:trace>
  <inkml:trace contextRef="#ctx0" brushRef="#br0" timeOffset="178883.96">7980 402 0,'-21'0'0,"42"-21"32,21 21-17,-21 0-15,22-21 0,-1 21 0,21 0 16,-20-21-16,-1 21 0,22-21 15,-22 21-15,21 0 0,-20 0 16,-22-22-16,21 22 0,-21 0 0,1 0 16,-1 0-16,-42 0 47,-1 0-47,1 0 0,0 0 15,0 0-15</inkml:trace>
  <inkml:trace contextRef="#ctx0" brushRef="#br0" timeOffset="179405.97">6202 1312 0,'-21'0'0,"42"0"0,-85 0 0,43 0 16,0 0-16,0 0 0,-22 0 16,22 0-16,0 0 0,0 0 0,0 0 15,21 22 16,21-22-15,0 0-16,0 0 16,22 0-16,-1 0 0,0 0 0,22 0 15,20 0-15,1 0 0,21 0 0,0 0 16,0 0-16,21-22 0,0 22 0,0 0 16,0 0-16,0-21 0,0 21 15,0 0-15,21-21 0,-21 21 0,0 0 16,-21-21-16,21 21 0,-22 0 15,1 0-15,0-21 0,-21 21 16,21-21-16,-22 21 0,-20 0 0,20 0 16,-41 0-16,20-22 0,-20 22 0,-22 0 15,21 0-15,-21 0 0,0 0 16,-42 0 0,0 0-1,0 0-15,0 0 0,-22 0 0,1 0 16,0 0-16,-22 0 0,1 22 0</inkml:trace>
  <inkml:trace contextRef="#ctx0" brushRef="#br0" timeOffset="179843.73">6054 1482 0,'0'0'0,"0"21"0,0 0 32,21-21-32,0 0 0,0 0 15,21 0-15,-20 0 0,41 0 0,1 0 16,-1 0-16,22-21 0,21 21 0,-1-21 15,22 21-15,-21-21 0,21 21 0,0 0 16,0-22-16,21 22 0,-21 0 16,22-21-16,-22 21 0,0-21 0,-22 21 15,1 0-15,0 0 0,-21-21 0,-1 21 16,-20 0-16,-1 0 0,1 0 0,-22-21 16,1 21-16,-1 0 0,-21 0 15,0 0-15,0 0 0,1 0 0,-1 0 16,0 0 15,-42 0 0,0 21-31,-1-21 0,1 0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8EA58-3DD3-4E53-8A50-89655C9B3E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232392-B2C8-433D-8690-E41FA1F531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C7DE9-DD3F-4B29-8A21-66872E88A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18EDE-927D-48A4-BA14-18EEA2D0214E}" type="datetimeFigureOut">
              <a:rPr lang="en-IN" smtClean="0"/>
              <a:t>02-12-2020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0595A4-6CA8-4E42-AFB4-51C7CE8D1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C356F-B0E1-4B85-A88C-609E49981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26643-103D-4F99-99CA-63690A4DC4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7645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9EA43-1971-48F4-9C7D-E9CC533F5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76E8E1-A3D6-4600-A50B-B686CD49EA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74C2A-3AE1-489C-8916-8B9086188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18EDE-927D-48A4-BA14-18EEA2D0214E}" type="datetimeFigureOut">
              <a:rPr lang="en-IN" smtClean="0"/>
              <a:t>02-12-2020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5C0CA-08C4-4091-AAB2-A2DBE5890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57C5F-D735-4022-9B06-A77FE9F33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26643-103D-4F99-99CA-63690A4DC4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5559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358FB6-89FB-4BD1-B0A5-A9DA889956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2C6EB4-F4D8-45F3-8FF9-E06947F58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C4E6A0-E363-407F-BBFA-AED0E1BAF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18EDE-927D-48A4-BA14-18EEA2D0214E}" type="datetimeFigureOut">
              <a:rPr lang="en-IN" smtClean="0"/>
              <a:t>02-12-2020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A225AD-75AD-46F8-89B0-ADB9990C8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3401A-2D00-45AD-9CA6-D17E8EF9A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26643-103D-4F99-99CA-63690A4DC4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577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06253-56C7-443D-B98D-B71BF9332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FCF11-1559-4FDF-94AB-CA1339911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2B85F-B5A4-498F-A3D2-031BF4F9D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18EDE-927D-48A4-BA14-18EEA2D0214E}" type="datetimeFigureOut">
              <a:rPr lang="en-IN" smtClean="0"/>
              <a:t>02-12-2020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F4712-B33B-4D05-8327-0F6B7C394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BB44D-60CB-44E3-A49F-B52A1137E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26643-103D-4F99-99CA-63690A4DC4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7223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FA99E-4B6F-45E7-A63B-C253988AF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5CA9CB-02BB-416A-9D0F-47319E7738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657F81-E51D-43F5-ACA8-19AD2AED2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18EDE-927D-48A4-BA14-18EEA2D0214E}" type="datetimeFigureOut">
              <a:rPr lang="en-IN" smtClean="0"/>
              <a:t>02-12-2020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A14625-7114-46F9-9D03-A2FB92B54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340946-3895-4363-8A41-28DA69E89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26643-103D-4F99-99CA-63690A4DC4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9650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A3873-9776-4ED6-977D-009F73BC5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FEB32-EA5A-4B74-86B9-4078BA7D54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2D1A2D-ECBA-4A3B-8A60-9D4C79085E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BEEB68-58B3-45B6-807D-88F1DA106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18EDE-927D-48A4-BA14-18EEA2D0214E}" type="datetimeFigureOut">
              <a:rPr lang="en-IN" smtClean="0"/>
              <a:t>02-12-2020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F1994B-A6CE-4D14-A671-61A405D65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281A9F-CEA0-4974-8223-8E7E8CDB8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26643-103D-4F99-99CA-63690A4DC4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855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3531B-8FB0-4C58-81FC-4A9EFB20D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58848C-9F13-4E9E-BABE-DF144AA774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A34365-4F55-4E45-901A-5FF9A7B4E0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B8EC71-EC20-4F5B-B40E-0AD1576BDB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351B00-C656-45D0-A4F0-BFE3F962CB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98F2B1-FB76-48ED-93D8-CBC6D558B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18EDE-927D-48A4-BA14-18EEA2D0214E}" type="datetimeFigureOut">
              <a:rPr lang="en-IN" smtClean="0"/>
              <a:t>02-12-2020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C4AA2A-EF4C-49A9-9121-A42919659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9B760F-10B6-45A4-9A7D-362501B29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26643-103D-4F99-99CA-63690A4DC4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8707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FC27E-D3AD-43DD-A4C6-EA1F510B2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A55293-A2EB-4D5F-89CE-2BBBB524E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18EDE-927D-48A4-BA14-18EEA2D0214E}" type="datetimeFigureOut">
              <a:rPr lang="en-IN" smtClean="0"/>
              <a:t>02-12-2020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4623E5-4462-4DEB-B8ED-CFC35D158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58CA68-73C0-4F74-ADD6-991FE2228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26643-103D-4F99-99CA-63690A4DC4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5230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6DDA33-600A-4714-B568-139716EEA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18EDE-927D-48A4-BA14-18EEA2D0214E}" type="datetimeFigureOut">
              <a:rPr lang="en-IN" smtClean="0"/>
              <a:t>02-12-2020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A88AFA-CFD6-4B06-81F5-E6F201124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AA3D08-9A91-4C2C-A56D-F3D38311D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26643-103D-4F99-99CA-63690A4DC4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4609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95C6E-ECC7-49ED-AB62-56495B155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16F49-66BB-4731-BFDA-9C9A8CE4F1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5965E3-2E75-48C0-A772-1718162907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941481-17B1-49B9-B485-313C76A90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18EDE-927D-48A4-BA14-18EEA2D0214E}" type="datetimeFigureOut">
              <a:rPr lang="en-IN" smtClean="0"/>
              <a:t>02-12-2020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CA2911-3CF8-405E-BC37-0A2B7EC01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E174B-B37E-4720-B8EE-187E7BB34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26643-103D-4F99-99CA-63690A4DC4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9442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BA9DB-3863-43A9-BBFA-85BEB0E10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68FD60-6541-4078-8AD6-F04ED850AD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D8CD12-6781-4FD3-AB52-929A1B792B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70D9FB-87AD-439C-8FF6-14D3980F7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18EDE-927D-48A4-BA14-18EEA2D0214E}" type="datetimeFigureOut">
              <a:rPr lang="en-IN" smtClean="0"/>
              <a:t>02-12-2020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437F53-9353-4E08-B303-F12AB5156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71DA2A-0B95-446F-9F47-6704FF178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26643-103D-4F99-99CA-63690A4DC4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9667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8CB6C9-2D64-48C3-8892-54780BFD7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623232-C9DD-4691-A2E4-FE86BD3EFF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7E5723-A326-44C3-BC22-22F199E08C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18EDE-927D-48A4-BA14-18EEA2D0214E}" type="datetimeFigureOut">
              <a:rPr lang="en-IN" smtClean="0"/>
              <a:t>02-12-2020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2EDE70-24D5-46E1-98BC-751A24845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0A166-CC8C-4B5A-9BC0-E108198E7A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26643-103D-4F99-99CA-63690A4DC4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7621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customXml" Target="../ink/ink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emf"/><Relationship Id="rId4" Type="http://schemas.openxmlformats.org/officeDocument/2006/relationships/customXml" Target="../ink/ink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emf"/><Relationship Id="rId4" Type="http://schemas.openxmlformats.org/officeDocument/2006/relationships/customXml" Target="../ink/ink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4A590-F663-498A-97B9-CBE76BF475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B31381-806E-4EC3-82CF-CB66EC1A1C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947FC0B-B546-46C1-BF99-60A01A6FE071}"/>
                  </a:ext>
                </a:extLst>
              </p14:cNvPr>
              <p14:cNvContentPartPr/>
              <p14:nvPr/>
            </p14:nvContentPartPr>
            <p14:xfrm>
              <a:off x="434160" y="198000"/>
              <a:ext cx="6370920" cy="4298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947FC0B-B546-46C1-BF99-60A01A6FE07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4800" y="188640"/>
                <a:ext cx="6389640" cy="4316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39114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4A590-F663-498A-97B9-CBE76BF475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B31381-806E-4EC3-82CF-CB66EC1A1C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306131A-9D8A-4408-AA28-B02FF2E27F50}"/>
                  </a:ext>
                </a:extLst>
              </p14:cNvPr>
              <p14:cNvContentPartPr/>
              <p14:nvPr/>
            </p14:nvContentPartPr>
            <p14:xfrm>
              <a:off x="243720" y="60840"/>
              <a:ext cx="8862480" cy="4496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306131A-9D8A-4408-AA28-B02FF2E27F5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4360" y="51480"/>
                <a:ext cx="8881200" cy="451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03481C8-BEC3-451A-A331-16FEA2DDC091}"/>
                  </a:ext>
                </a:extLst>
              </p14:cNvPr>
              <p14:cNvContentPartPr/>
              <p14:nvPr/>
            </p14:nvContentPartPr>
            <p14:xfrm>
              <a:off x="1661040" y="3931920"/>
              <a:ext cx="8328960" cy="24084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03481C8-BEC3-451A-A331-16FEA2DDC09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51680" y="3922560"/>
                <a:ext cx="8347680" cy="2427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97554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4A590-F663-498A-97B9-CBE76BF475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B31381-806E-4EC3-82CF-CB66EC1A1C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6CB6C80-5FDE-46F8-95D5-A67E6F83E4C4}"/>
                  </a:ext>
                </a:extLst>
              </p14:cNvPr>
              <p14:cNvContentPartPr/>
              <p14:nvPr/>
            </p14:nvContentPartPr>
            <p14:xfrm>
              <a:off x="426600" y="274320"/>
              <a:ext cx="9266400" cy="6020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6CB6C80-5FDE-46F8-95D5-A67E6F83E4C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7240" y="264960"/>
                <a:ext cx="9285120" cy="603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50632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4A590-F663-498A-97B9-CBE76BF475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B31381-806E-4EC3-82CF-CB66EC1A1C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DF9C71E-BD8F-48CA-BC07-BED46361F3A8}"/>
                  </a:ext>
                </a:extLst>
              </p14:cNvPr>
              <p14:cNvContentPartPr/>
              <p14:nvPr/>
            </p14:nvContentPartPr>
            <p14:xfrm>
              <a:off x="0" y="68760"/>
              <a:ext cx="9502560" cy="4381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DF9C71E-BD8F-48CA-BC07-BED46361F3A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59400"/>
                <a:ext cx="9521280" cy="440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CA6D6AF-4CCA-4033-8642-2B6F54D7405F}"/>
                  </a:ext>
                </a:extLst>
              </p14:cNvPr>
              <p14:cNvContentPartPr/>
              <p14:nvPr/>
            </p14:nvContentPartPr>
            <p14:xfrm>
              <a:off x="4404240" y="2545200"/>
              <a:ext cx="5517360" cy="40237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CA6D6AF-4CCA-4033-8642-2B6F54D7405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94880" y="2535840"/>
                <a:ext cx="5536080" cy="404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48725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4A590-F663-498A-97B9-CBE76BF475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B31381-806E-4EC3-82CF-CB66EC1A1C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C8B803B-2280-46A7-BB5F-AB34D4A880AB}"/>
                  </a:ext>
                </a:extLst>
              </p14:cNvPr>
              <p14:cNvContentPartPr/>
              <p14:nvPr/>
            </p14:nvContentPartPr>
            <p14:xfrm>
              <a:off x="541080" y="152280"/>
              <a:ext cx="7780320" cy="4206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C8B803B-2280-46A7-BB5F-AB34D4A880A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1720" y="142920"/>
                <a:ext cx="7799040" cy="4225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74639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4A590-F663-498A-97B9-CBE76BF475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B31381-806E-4EC3-82CF-CB66EC1A1C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2636209-33D5-4DBE-855A-19D5F30527E7}"/>
                  </a:ext>
                </a:extLst>
              </p14:cNvPr>
              <p14:cNvContentPartPr/>
              <p14:nvPr/>
            </p14:nvContentPartPr>
            <p14:xfrm>
              <a:off x="960120" y="60840"/>
              <a:ext cx="8496720" cy="6401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2636209-33D5-4DBE-855A-19D5F30527E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0760" y="51480"/>
                <a:ext cx="8515440" cy="6419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0253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4A590-F663-498A-97B9-CBE76BF475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B31381-806E-4EC3-82CF-CB66EC1A1C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FA2BD76-C990-48EA-8043-58A0CEEC0A4C}"/>
                  </a:ext>
                </a:extLst>
              </p14:cNvPr>
              <p14:cNvContentPartPr/>
              <p14:nvPr/>
            </p14:nvContentPartPr>
            <p14:xfrm>
              <a:off x="114120" y="0"/>
              <a:ext cx="9860760" cy="5433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FA2BD76-C990-48EA-8043-58A0CEEC0A4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760" y="-9360"/>
                <a:ext cx="9879480" cy="5452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17610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4A590-F663-498A-97B9-CBE76BF475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B31381-806E-4EC3-82CF-CB66EC1A1C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27B359C-CAC5-403A-A809-7E4ED242BEDA}"/>
                  </a:ext>
                </a:extLst>
              </p14:cNvPr>
              <p14:cNvContentPartPr/>
              <p14:nvPr/>
            </p14:nvContentPartPr>
            <p14:xfrm>
              <a:off x="335160" y="53280"/>
              <a:ext cx="7612920" cy="4458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27B359C-CAC5-403A-A809-7E4ED242BED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800" y="43920"/>
                <a:ext cx="7631640" cy="447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61D8663-A64F-4173-8FEC-589FF878EB64}"/>
                  </a:ext>
                </a:extLst>
              </p14:cNvPr>
              <p14:cNvContentPartPr/>
              <p14:nvPr/>
            </p14:nvContentPartPr>
            <p14:xfrm>
              <a:off x="358200" y="3284280"/>
              <a:ext cx="4930560" cy="33685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61D8663-A64F-4173-8FEC-589FF878EB6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8840" y="3274920"/>
                <a:ext cx="4949280" cy="3387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86510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5</cp:revision>
  <dcterms:created xsi:type="dcterms:W3CDTF">2020-12-02T08:36:54Z</dcterms:created>
  <dcterms:modified xsi:type="dcterms:W3CDTF">2020-12-02T10:09:51Z</dcterms:modified>
</cp:coreProperties>
</file>