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8:43:56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2561 0,'0'43'0,"0"-22"0,0 21 16,0-21-16,0 22 0,0-1 15,0-21-15,0 21 0,0-20 0,0 20 16,0-21-16,0 0 0,0 0 15,0 1-15,0-1 0,0-42 47,21-1-47,0 1 0</inkml:trace>
  <inkml:trace contextRef="#ctx0" brushRef="#br0" timeOffset="6300.12">2244 1693 0,'0'0'0,"21"0"31,0 0 32,-21-21 46</inkml:trace>
  <inkml:trace contextRef="#ctx0" brushRef="#br0" timeOffset="6583.95">2307 1715 0,'0'-22'31,"21"22"-15,-21-21 0</inkml:trace>
  <inkml:trace contextRef="#ctx0" brushRef="#br0" timeOffset="6943.94">2349 1884 0,'-21'21'62</inkml:trace>
  <inkml:trace contextRef="#ctx0" brushRef="#br0" timeOffset="7464.83">2159 2117 0,'0'0'16,"21"-21"-16,-21-1 0,21-20 0,0 21 0,22-21 15,-22 20-15,0-20 0,-21 0 16,21 21-16,0-22 0,-21 1 15,0 21-15,0-22 0,0 22 0,0 0 16,0 0-16,0 0 0,0 0 16,-21 21-16,0 0 0,0 0 15,0 0-15,0 0 16,21 21-16,-22 0 0,1 0 0,0 21 16,0 1-16,0-1 0,0 0 15,-1 1-15,22 20 0,-21 1 0,0-22 16,0 22-16,21-1 0,-21 1 15,21 20-15,-21-20 0,-1 20 0,22-20 16,-21-1-16,21 22 0,-21-21 16,0-1-16,0-21 0,21 22 15,0-22-15,0 1 0,-21-1 0,21-21 16,0 0-16,0 0 0,0 1 16,-22-22-16,22-22 31,0 1-31,0-21 15,0 21-15,0-22 0,0 1 0,0 0 16,0-22-16</inkml:trace>
  <inkml:trace contextRef="#ctx0" brushRef="#br0" timeOffset="7892.12">1693 2138 0,'0'0'0,"-21"0"0,0-21 0,0 0 15,0-1-15,-22 1 0,43 0 0,-21 0 16,21 0-16,0 0 0,0-1 16,0 1-16,0 0 0,21 0 0,22 0 15,-22 0-15,21 21 0,0-22 16,22 1-16,-22 21 0,22 0 16,-22 0-16,22 0 0,-1 0 0,1 21 15,-22 1-15,21-1 0,1 0 16,-1 0-16,1 21 0,-1-20 0,-20 20 15,-1 0-15,0 1 0,1-1 16,-22 0-16,0 1 0,-21 20 0,0-21 16,0 22-16,-42-22 0,21 22 15,-43-1-15,22-20 0,-22 20 0,1-21 16,-1 1-16,-20-1 0,20 0 16,1 1-16,-1-22 0,22 21 0,-22-21 15,22 1-15,-22-1 0,22 0 0,21-21 16,-21 21-16,20-21 0,1 0 15,0 0-15,0 0 0,42-21 47,0 21-47,0-21 16,1 0-16,-1 21 0,21-22 0,-21 1 16</inkml:trace>
  <inkml:trace contextRef="#ctx0" brushRef="#br0" timeOffset="8413.83">2603 2582 0,'0'0'0,"0"-21"16,-21 21-16,21-21 15,0 0-15,0 0 16,0 0-16,21-1 15,1 22-15,-1 0 0,0 0 16,21-21-16,-21 21 0,1 0 16,20 0-16,-21 0 0,21 21 0,-20 1 15,20-1-15,-21 0 0,0 0 0,22 0 16,-22 22-16,0-22 0,-21 0 16,21 0-16,-21 21 0,0-20 0,0-1 15,0 21-15,0-21 0,-21 0 0,0 1 16,21-1-16,-21 0 15,-1-21-15,1 21 0,0-21 16,0 0 0,21-21-16,0 0 15,0 0-15,0-1 0,0-20 16,0 21-16,0-21 0,0-1 16,0 22-16,21-21 0,0-1 0,-21 22 15,21-21-15,1 21 0,-1 0 0,-21-1 16,21 1-16,0 0 15,0 0-15,0 21 0,-21-21 0,22 21 0,-1 0 16,0 0-16,0 0 16,-21 21-1,0 0 1,0 0-16,0 0 16,0 1-16,-21-1 0,21 0 15</inkml:trace>
  <inkml:trace contextRef="#ctx0" brushRef="#br0" timeOffset="8899.52">3387 2582 0,'21'0'0,"42"-42"16,-63 21-16,21 0 0,-21 0 15,-21 21 16,0 0-31,0 0 0,0 0 16,0 21-16,-1 0 0,1 0 16,0 0-16,0 0 0,0 22 0,21-22 15,-21 21-15,21-21 0,-22 22 16,22-22-16,0 0 0,0 21 0,0-20 16,0-1-16,0 0 0,0 0 15,0 0-15,22-21 0,-1 0 16,0 0-16,0 0 0,0 0 0,0 0 15,22 0-15,-22 0 0,21 0 16,-21-21-16,22 21 0,-1-21 16,-21 0-16,22 0 0,-1-1 0,-21-20 15,0 21-15,22 0 0,-22-22 0,-21 1 16,0 21-16,0-21 0,0-1 16,0 22-16,0-21 0,-21 21 0,-1-1 15,1 1-15,0 21 0,0 0 0,-21 0 16,20 0-16,-20 0 0,0 0 15,21 0-15,-22 21 0,22 1 0,0-1 16,-21 0-16,20 0 0,22 0 16,-21 0-16,21 1 0,-21-1 0,21 0 15,0 0-15,0 0 0,0 0 16,0 1-16,21-22 16,0 0-16,1 0 0</inkml:trace>
  <inkml:trace contextRef="#ctx0" brushRef="#br0" timeOffset="9295.29">4085 2434 0,'0'0'0,"0"-42"16,0 21-1,0 42 16,0 0-31,0 0 0,0 0 16,0 22-16,0-22 0,0 21 0,-21 1 16,21-22-16,0 21 0,0 0 15,0 22-15,-21-22 0,0 1 0,-1 20 16,22 1-16,-21-1 0,0 1 0,0 20 16,-21-20-16,20 20 0,1 1 15,0 0-15,-21-1 0,21 1 16,-1 0-16,1-22 0,0 22 0,0-22 15,0 1-15,21-1 0,0 1 0,0-22 16,0 1-16,0-1 0,0-21 16,0 0-16,0 0 0,0-42 31,21 0-31,0 0 0,0 0 0,-21-22 16,21 22-16,1-21 0,-1 0 15,0-22-15,0 22 0,0-1 0</inkml:trace>
  <inkml:trace contextRef="#ctx0" brushRef="#br0" timeOffset="9635.29">3895 2604 0,'0'0'0,"0"-43"0,0 22 0,0-21 16,0 21-16,0-1 0,0 1 0,21 0 15,0-21-15,0 42 0,0-21 16,0-1-16,1 1 0,20 21 0,-21 0 16,21 0-16,-20 0 0,20 0 0,0 0 15,-21 21-15,22 1 0,-22-1 16,0 21-16,0-21 0,-21 22 16,0-1-16,0-21 0,0 21 0,0-20 15,-21 20-15,-21-21 0,21 21 0,-1-20 16,-20-1-16,21 0 0,0 0 15,0 0-15,-22 0 0,22 1 0,0-22 16,0 21-16,0-21 16,21-21-1,0-1 1,0 1-16,0 0 0</inkml:trace>
  <inkml:trace contextRef="#ctx0" brushRef="#br0" timeOffset="10899.45">5376 1820 0,'0'-21'15,"0"42"-15,0-63 0,0 21 0,0-21 16,0 20-16,-21 1 0,0 21 16,0 0-16,21 21 15,-21 22-15,-1-1 16,22 0-16,-21 1 0,21 20 0,0 1 16,-21-22-16,0 22 0,0 20 15,0-20-15,-1-1 0,1 22 0,0-22 16,-21 1-16,21-1 0,-22 1 0,22-22 15,-21 22-15,21-22 0,-1-21 16,1 22-16,0-22 0,0 0 0,21 0 16,-21-21-1,21-21-15,0 0 16,0 0-16,0-1 0,0 1 16,0-21-16,0 0 0,0-1 0,21 1 15,-21 0-15,21-22 0,-21 22 16,21-22-16,0 22 0,-21 21 0,0-22 15,22 22-15,-1 0 0,-21 0 0,21 21 16,0 0 0,-21 21-16,21 0 0,-21 0 0,0 1 15,0 20-15,21 0 0,-21 1 16,22-1-16,-22 0 0,21 1 0,-21-1 16,21 0-16,-21 1 0,21-22 15,-21 21-15,21-21 0,0 0 0,1 1 16,-1-1-16,0-21 0,21 0 0,-21 0 15,22 0-15,-22 0 0,21 0 16,1 0-16,-1 0 0,0-21 0,1-1 16,-1-20-16,0 21 0,1-21 0,-1-1 15,0 1-15,-21 0 0,1-22 16,-1 22-16,0-22 0,-21 1 0,0-1 16,0 1-16,0-1 0,0 1 0,0-1 15,-21 22-15,0-22 16,-1 1-16,1 21 0,-21-22 0,0 22 15,20 21-15,-20-22 0,0 22 0,-1 0 16,1 21-16,0 0 0,-1 0 16,1 21-16,0 0 0,-1 22 0,22-1 15,-21 0-15,0 22 0,20-22 16,1 22-16,21-22 0,0 0 0,0 22 16,0-22-16,0 22 0,0-22 0,21 0 15,1 1-15,20-1 0,-21-21 16,0 21-16,22-20 0,-22-1 0,21 0 15,-21 0-15,22-21 0,-1 0 0,0 0 16,-21 0-16,22 0 0,-22 0 16,21 0-16,-21 0 0,1 0 15,20-21-15,-21 0 0,0 21 16,0-21-16,1 21 0,-1-22 16,0 22-16,-21-21 0</inkml:trace>
  <inkml:trace contextRef="#ctx0" brushRef="#br0" timeOffset="12539.51">6265 2328 0,'-42'0'16,"21"0"0,0 0-16,-1 22 0,1-1 15,0 0-15,21 0 0,-21 0 16,0 0-16,21 1 0,0 20 15,-21-21-15,-1 21 0,1 1 0,21-22 16,-21 21-16,21-21 0,0 22 0,0-22 16,0 0-16,0 0 0,0 0 15,0 1-15,21-1 0,0 0 0,1 0 16,-1-21-16,0 0 0,0 0 0,0 0 16,22 0-16,-22 0 0,21 0 15,-21 0-15,22-21 0,-1 21 16,-21-21-16,21 0 0,-20 21 0,20-22 15,-21-20-15,0 21 0,0 0 0,-21-22 16,0 22-16,0-21 0,0 0 16,0-1-16,0 1 0,0 0 0,-21-1 15,0 1-15,0 21 0,0 0 0,0-1 16,-1 1-16,1 21 0,0 0 16,0 0-16,0 0 0,0 0 0,-1 0 15,-20 0-15,21 21 0,0 1 0,0 20 16,-1-21-16,22 21 0,0-20 15,0 20-15,0-21 0,0 0 0,0 22 16,0-22-16,0 0 0,0 0 16,0 0-16,22 0 0,-1 1 0,21-22 15,-21 0-15,0 21 0,22-21 16,-22 0-16,21 0 0,1 0 0,-22 0 16,21-21-16,0 21 0,1-22 0,20 1 15,-20 0-15,-22 0 0,21 0 16,0 0-16,-20-1 0,20 1 0,-21-21 15,0 21-15,0 0 0,1-1 0,-22 1 16,21 0 0,-21 42-1,0 0-15,-21 1 16,21-1-16,-22 0 0,22 0 16,-21 21-16,0-20 0,21 20 0,-21-21 15,21 21-15,-21-20 0,0 20 0,21-21 16,0 0-16,0 22 0,0-22 15,0 0-15,0 0 0,0 0 0,21 0 16,0-21-16,0 0 0,0 0 16,0 0-16,1 0 0,20 0 0,-21 0 15,0 0-15,22 0 0,-22-21 16,21 0-16,-21 0 0,0 0 0,1 0 16,20-1-16,-21-20 0,-21 21 0,21-21 15,0-1-15,1 22 0,-22-21 16,21 21-16,-21-1 0,0 1 15,0 0-15,0 42 32,0 0-32,-21 1 0,21-1 15,0 0-15,-22 21 0,1-21 0,21 1 16,-21 20-16,21-21 0,0 0 0,0 0 16,0 1-16,0-1 0,0 0 15,0 0-15,0 0 0,0 0 0,21-21 16,0 0-16,1 0 0,-1 0 15,0 0-15,0 0 0,0 0 0,22 0 16,-22 0-16,0-21 0,0 0 16,0 0-16,0 21 0,1-42 15,-1 20-15,0 1 0,0-21 0,0 21 16,-21-22-16,0 1 0,0 0 16,0-1-16,0 1 0,0 21 0,0-21 15,0 20-15,-21 1 0,0 0 0,0 21 16,0 0-16,-1-21 0,1 21 0,0 0 15,0 0 1,21 21-16,0 0 16,21-21-16,0 0 15,0 0-15,1 0 0,-1 0 16,21 0-16,-21 0 0,22 0 16,-1 0-16,0 0 0,22 0 0,-22-21 15,0 21-15,1-21 0,-1 21 16,0 0-16,1-21 0,-1 21 0,-21 0 15,0 0-15,22 0 0,-22 0 16,0 21 0,-21 0-16,0 0 0,0 0 15,0 22-15,-21-22 0,0 0 0,0 0 16,21 22-16,-22-22 0,1 0 16,21 21-16,-21-21 0,21 1 15,0 20-15,-21-21 0,21 0 0,-21 0 16,21 1-16,0-1 0,0 0 0,0 0 0,-21-21 15,21 21-15,0 0 16,0 1-16,0-1 16,0-42 15,0-1-15,0 1-16,21 0 0,-21 0 15,0-21-15,21 20 0,0-20 0,0 21 16,0-21-16,1-1 0,-1-20 15,0 20-15,0 1 0,21 0 16,-20-1-16,20 1 0,-21 0 0,21 21 0,-20-1 16,20 1-16,-21 21 0,21 0 15,-20 0-15,20 0 0,-21 0 16,0 21-16,22 1 0,-22 20 0,0-21 16,-21 21-16,0 1 0,0-22 0,0 21 15,0 1-15,0-22 0,0 21 16,0-21-16,-21 22 0,21-22 0,-21 0 15,-1 0-15,1 0 0,0-21 0,21 21 16,-21-21-16,21 22 16,-21-22-16,21-22 47,21 1-32,-21 0-15</inkml:trace>
  <inkml:trace contextRef="#ctx0" brushRef="#br0" timeOffset="15932.32">9715 2455 0,'0'22'0,"-21"-22"47,0 0-47,0 0 15,0 0-15,0 0 0,-1 0 0,1 0 16,0 0-16,0 0 0,0 0 0,0 0 16,-1 0-16,1 0 0,0 0 31,42 0-16,0 0 1,1 0-16,20 0 0,0 0 16,1 0-16,-1 21 0,21-21 0,22 0 15,-21 0-15,20 0 0,1 0 0,0 0 16,20 0-16,-20 0 0,0 0 16,-1 0-16,1 0 0,-21 0 0,20 0 15,-20 0-15,20 0 0,-20 0 0,-1 0 16,1 0-16,-22 0 0,1 0 15,-1 0-15,0 0 0,-21 0 0,1 0 16,-1-21-16,0 21 0,-42 0 47,0 0-47,-1 0 0,1 0 16,0 0-16,0 0 0,0 0 15,0 0-15,-22 0 0,22 0 0,-21 0 16,-1 0-16,22 0 0</inkml:trace>
  <inkml:trace contextRef="#ctx0" brushRef="#br0" timeOffset="16556.16">10308 2159 0,'0'0'16,"21"-21"-16,-21 0 0,21 21 0,-21-21 16,0-1-16,22 22 31,-22 22-16,0-1-15,21 0 16,0 0-16,0 0 0,0 0 16,0-21-16,1 22 0,-1-1 15,0 0-15,21-21 0,1 21 0,-22 0 16,21-21-16,0 0 0,1 21 0,-1-21 16,0 0-16,1 0 0,-1 0 15,0 0-15,1 0 0,-22 0 0,21 0 16,-21 0-16,1 0 0,-1 0 0,0 0 15,-42 0 17,0 0-32,-1 22 0,-20-22 15,21 21-15,0 0 0,-22 0 16,22 0-16,-21 0 0,0 1 16,-1 20-16,1-21 0,0 21 0,-22 1 15,1-22-15,20 21 0,-20 1 0,-1-1 16,22-21-16,-22 21 0,22 1 0,0-22 15,21 0-15,-22 21 0,22-20 16,-21-1-16,21 0 0,21 0 16,-22-21-16,22 21 0,0 0 0,-21-21 0,21 22 15,21-22 32,1 0-47,-1 0 0,0-22 0,0 1 16,0 0-16,0 0 0</inkml:trace>
  <inkml:trace contextRef="#ctx0" brushRef="#br0" timeOffset="19655.84">13610 1905 0,'21'0'31,"0"0"-31,1 0 16,-1 0-16,0 0 15,0-21-15,0 21 0,0-21 16,1 0-16,-1-1 16,0 22-16,0-21 0,0 0 0,0 21 15,-21-21-15,22 0 0,-22 0 16,21-1-16,-21 1 0,0 0 15,0 0-15,0 0 0,0 0 16,0-1-16,-21 22 0,21-21 0,-22 0 16,-20 21-16,21 0 0,0 0 0,-22 0 15,22 0-15,-21 0 0,21 0 16,-22 0-16,1 21 0,21 0 0,-21 1 16,-1-1-16,22 0 0,-21 21 15,-1-21-15,22 22 0,-21-22 0,21 21 16,0 1-16,-1-22 0,1 21 0,21-21 15,0 0-15,0 22 0,0-22 16,0 0-16,0 0 0,21 22 16,1-22-16,-1 0 0,21 0 0,-21 0 15,22 0-15,-22 1 0,21-1 0,0 0 16,1 0-16,-22 0 0,21 0 16,1 1-16,-22-1 0,21 0 0,-21 0 15,0-21-15,1 21 0,-1 0 0,-21 1 16,0-1-16,0 0 0,0 0 15,0 0-15,0 0 0,-21 1 0,-1-1 16,1 0-16,0 0 0,-21-21 0,-1 21 16,1 0-16,0-21 0,-1 22 0,22-22 15,-21 0-15,0 0 0,-1 0 16,1 0-16,21 0 0,-22 0 16,22 0-16,-21-22 0,21 1 0,0 21 15,-1-21-15,1 0 0,0 0 16,21 0-16,0-1 0,-21 1 0,21 0 15,0 0-15,0 0 0,0 0 0,0-1 16,0 1-16,21 21 16,0-21-16,0 21 15,1 0-15,20 0 0,-21 0 16,0 0-16,0-21 0,22 21 0,-22 0 16,0 0-16,21 0 0</inkml:trace>
  <inkml:trace contextRef="#ctx0" brushRef="#br0" timeOffset="20339.45">13801 2540 0,'0'0'16,"21"0"0,0 0-16,0 0 0,0 0 0,0 0 0,1 0 15,-1-21-15,0 0 0,0 21 0,0-21 16,0 21-16,1-22 0,-1 1 0,0 0 15,0 0-15,0 0 0,0 0 16,-21-1-16,0 1 0,0 0 0,0 0 16,0 0-16,0 0 0,0-1 15,0 1-15,0 0 0,-21 0 16,0 21-16,0 0 0,0 0 16,0 0-16,-22 0 0,22 0 0,0 21 15,0 0-15,0 0 0,-22 1 0,22 20 16,0 0-16,0 1 0,0-22 15,21 21-15,-22 0 0,22 1 0,0-1 16,0 0-16,0 1 0,0-1 0,0-21 16,0 0-16,22 22 0,-1-22 15,0-21-15,0 21 0,0 0 0,22-21 16,-22 0-16,21 0 0,0 0 0,1 0 16,-1 0-16,0-21 0,22 0 15,-22 0-15,1 0 0,-1-1 16,0 1-16,1-21 0,-1 0 0,-21-1 15,21 1-15,1-22 0,-22 22 0,0-21 16,21 20-16,-20-20 0,-1-1 16,0 1-16,0-1 0,-21 1 0,21-1 15,-21 22-15,21-22 0,-21 22 0,0 0 16,0-1-16,0 22 0,0 0 16,0 0-16,0 42 15,-21 0-15,21 22 16,-21-1-16,0 0 0,0 22 15,21-22-15,-21 22 0,-1-1 0,1-21 16,0 22-16,0-1 0,0-20 0,0 20 16,-1 1-16,1-1 0,21 1 0,-21-22 15,0 22-15,21-22 0,-21 0 16,21 1-16,0-22 0,0 0 0,0 21 16,0-21-16,0 1 0,0-1 15,21-21-15,0 0 0,0 0 16,0 0-16,1-21 0,-1-1 15,0 22-15,0-42 0,0 21 16,0 0-16,1-22 0,-1 1 0</inkml:trace>
  <inkml:trace contextRef="#ctx0" brushRef="#br0" timeOffset="20759.27">15028 2434 0,'0'0'0,"-42"43"15,21-22-15,21 0 16,21-21 15,0 0-31,0 0 0,0 0 16,1 0-16,20 0 0,-21-21 0,21 21 16,-20-21-16,20-1 0,-21 1 0,21 21 15,-20-21-15,20 0 0,-21 0 16,0 0-16,-21-1 0,0 1 0,0 0 15,0 0-15,0 0 0,-21 0 16,0 21-16,-21 0 16,20 0-16,-20 0 0,21 21 0,-21 0 15,20 0-15,-20 0 0,21 0 0,-21 22 16,20-22-16,1 21 0,0 1 0,0-22 16,0 21-16,21-21 0,0 22 15,0-22-15,0 21 0,0-21 0,0 0 16,0 1-16,0-1 0,0 0 15,0 0-15,21 0 0,0-21 0,0 0 16,0 21-16,1-21 0,-1 0 16,21 0-16,-21 0 0,22 0 0,-22 0 15,21-21-15,0 0 0,-20 0 0,20 0 16,0 0-16,1-1 0</inkml:trace>
  <inkml:trace contextRef="#ctx0" brushRef="#br0" timeOffset="21411.9">16108 2265 0,'0'0'0,"0"-21"0,0 0 0,0-22 15,0 22-15,-21 21 16,-1 0 0,1 0-16,0 0 0,0 21 15,0 22-15,0-22 0,21 0 16,-22 21-16,1 1 0,0-22 15,0 21-15,0 0 0,21 1 0,0-1 16,-21 0-16,21 1 0,0-22 0,0 21 16,0-21-16,0 22 0,0-22 15,0 0-15,0 0 0,21 0 0,0 1 16,0-22-16,0 21 0,0-21 16,1 0-16,20 0 0,-21 0 15,21 0-15,1 0 0,-1 0 0,-21-21 16,22-1-16,-1 1 0,0 0 0,1-21 15,-1-1-15,-21 1 0,21 0 0,1-22 16,-1 1-16,0-1 0,-20 1 16,20-1-16,0 1 0,-21-22 0,1 0 15,-1 1-15,21 20 0,-42-20 16,21 20-16,0 1 0,-21 20 0,0 1 16,0 0-16,0 20 0,0 1 0,0 0 15,-21 21 1,0 21-1,0 22-15,0-1 0,0 0 0,-1 1 16,1 20-16,0 1 0,0-1 16,-21 1-16,20-1 0,1 1 0,0-1 15,0 1-15,21 20 0,-21-20 0,21-1 16,-21 1-16,21-1 0,0-20 16,-22-1-16,22 21 0,0-41 0,0 20 15,0-21-15,22 21 0,-1-20 0,0-22 16,0 21-16,0-21 0,0 0 0,1 0 15,20 0-15,-21 0 0,0 0 16,22 0-16,-22 0 0,21-21 0,-21-1 16,0 1-16,22 0 0,-22 0 15,0-21-15,0 20 0,0 1 16,1-21-16,-22 21 0,0 0 0,21-22 16,-21 22-16,0 0 0,0 0 0,0-22 15,0 22-15</inkml:trace>
  <inkml:trace contextRef="#ctx0" brushRef="#br0" timeOffset="21706.73">16425 2117 0,'0'0'0,"-21"0"0,42 0 31,22 0-31,-22 0 0,42 0 16,-20 0-16,20 0 0,1 0 0,20 0 15,-20 0-15,-1 0 0,1 0 16,-22 0-16,22 0 0,-1 0 0,-21 0 16,1 0-16,-22 0 0,21 0 0,-21 0 15,1-21-15,-1 21 16</inkml:trace>
  <inkml:trace contextRef="#ctx0" brushRef="#br0" timeOffset="80603.77">2265 4995 0,'0'-21'32,"0"0"-17,21 21-15,-21-21 32</inkml:trace>
  <inkml:trace contextRef="#ctx0" brushRef="#br0" timeOffset="81063.41">2286 4995 0,'0'0'0,"0"-21"0,0 0 16,0 0-16,0 0 0,0 0 15,0-1-15,0 1 0,0-21 16,0 21-16,0 0 0,0-1 0,0 1 15,0 0-15,0 0 0,0 0 0,-21 0 16,21 42 31,0 21-47,0-21 0,0 22 16,0-1-16,0 21 0,0-20 0,0 20 15,0 1-15,0-1 0,0 1 16,0 20-16,0-20 0,0-1 0,0 1 15,0-1-15,-21 1 0,21-1 16,0 1-16,-22-22 0,22 22 0,0-22 16,0 0-16,-21 1 0,21-22 0,0 21 15,0-21-15,0 1 16,0-1-16,0 0 0,0-42 31,0 0-15,0-1-16,0 1 0,-21 0 0,21-21 15</inkml:trace>
  <inkml:trace contextRef="#ctx0" brushRef="#br0" timeOffset="81727.49">1905 5355 0,'0'0'16,"-21"-21"-16,0 0 0,-22-21 15,22 20-15,21-20 0,0 21 16,0 0-16,0-22 0,0 22 0,0-21 15,0 21-15,0 0 0,21-22 16,0 22-16,1-21 0,-1 21 0,0-22 16,21 22-16,-21 0 0,22-21 15,-1 20-15,0 1 0,1 21 0,-1-21 16,0 21-16,1 0 0,20 0 16,-20 0-16,-1 21 0,0 0 0,1 1 15,-1 20-15,0 0 0,-21 22 0,1-22 16,20 22-16,-21-1 0,-21 1 15,21-1-15,-21-21 0,21 22 0,-21-1 16,0 1-16,0-22 0,0 22 16,0-1-16,0-20 0,0 20 15,-21-21-15,0 1 0,21-1 0,0 0 16,0-20-16,0-1 0,-21 0 0,21 0 16,0 0-16,0-42 31,0 0-31,0-21 0,0 20 15,0-20-15,0 0 0,0-22 16,0 22-16,21-22 0,0 1 0,0-1 16,1-20-16,-1 20 0,0-20 15,0 20-15,21-21 0,-20 22 16,20-1-16,-21 1 0,21-1 0,1 22 16,-1 0-16,0-1 0,1 22 15,-1 0-15,0 0 0,1 21 0,-1 0 16,0 0-16,1 21 0,-22 0 0,21 22 15,-21-1-15,1 21 0,-1-20 16,-21 20-16,0 22 0,0-22 0,0 1 16,0 21-16,-21-22 0,-22 1 0,22 20 15,0-20-15,0-1 0,-22 1 0,22-22 16,0 22-16,0-22 0,0 0 16,0 1-16,21-1 0,0-21 15,-22 0-15,22 0 0,0 1 0,-21-1 16,42-21 15,1-21-31,-1-1 0,-21 1 16,21 0-16,21 0 0</inkml:trace>
  <inkml:trace contextRef="#ctx0" brushRef="#br0" timeOffset="83279.12">3895 5482 0,'0'0'0,"21"-21"0,-21 0 0,0-21 15,0 20 1,0 44 0,-21-1-16,-1-21 0,1 21 15,21 21-15,-42-21 16,21 22-16,0-22 0,-1 21 0,1 1 16,0-1-16,0 0 0,21 1 0,-21-22 15,21 21-15,-21 0 0,21-20 0,0-1 16,0 21-16,0-21 0,0 0 15,21 1-15,0-22 0,0 21 0,0-21 16,0 0-16,22 0 0,-22 0 0,21 0 16,1 0-16,-1 0 0,-21 0 15,21-21-15,1 21 0,-22-22 16,0 1-16,21 0 0,-20-21 0,-22 21 16,21-22-16,-21 1 0,0 0 0,0-1 15,0 1-15,0 0 0,0-1 16,0 1-16,-21 0 0,-1 20 0,1-20 15,0 21-15,0 0 0,0 0 0,0 21 16,-1 0-16,1 0 0,0 0 0,-21 0 16,21 0-16,-1 0 0,-20 21 15,21 0-15,0 0 0,-22 21 0,22-20 16,0 20-16,0 0 0,0 1 16,21-1-16,-21 0 0,21 1 15,0-1-15,0 0 0,0-21 0,21 22 16,0-22-16,0 21 0,0-21 0,0 1 15,22-1-15,-22-21 0,21 21 0,1-21 16,-1 0-16,0 0 0,1 0 16,-1 0-16,0-21 0,1 0 0,-1-1 15,0 1-15,1 0 0,-22 0 0,21 0 16,-21-22-16,22 22 0,-22-21 0,0 0 16,0-1-16,0 1 0,0 0 15,1-1-15,-1 22 0,-21-21 0,21 21 16,-21-1-16,21 1 0,-21 0 15,0 42 17,0 0-32,0 1 0,0-1 0,-21 0 15,21 21-15,-21-21 0,21 22 0,0-22 16,0 21-16,0-21 0,0 22 16,0-22-16,0 21 0,0-21 0,0 1 15,0-1-15,0 0 0,21 0 16,0-21-16,0 0 0,0 0 0,1 0 15,-1 0-15,0 0 0,0 0 16,0 0-16,0-21 0,1 0 0,-1 21 16,0-43-16,0 22 0,0 0 0,0-21 15,1 21-15,-1-22 0,0 1 0,0 0 16,0 20-16,0-20 16,-21 21-16,22 0 0,-22 0 0,21 21 15,-21-22-15,0 44 31,0-1-31,-21 0 0,21 0 16,-22 0-16,1 0 0,21 22 0,0-22 16,-21 21-16,21-21 0,-21 22 0,21-22 15,0 0-15,0 0 0,0 0 0,0 1 16,21-1-16,0 0 0,0-21 16,1 21-16,-1-21 0,21 0 0,-21 0 15,22 0-15,-1 0 0,0 0 16,1-21-16,-1 21 0,0-21 0,1 0 15,-1-1-15,-21-20 0,21 21 0,1-21 16,-22-1-16,0 1 0,0 0 16,0 20-16,1-20 0,-22 21 0,0-21 15,0 20-15,0 1 0,-22 21 16,1 0-16,0 0 0,0 0 16,0 21-16,0 1 0,-1-1 15,22 0-15,0 0 0,-21 0 0,21 0 16,0 22-16,0-22 0,0 0 0,0 21 15,21-20-15,1-1 0,-22 0 16,21 0-16,0 0 0,0 0 16,0 22-16,0-22 0,-21 0 0,22-21 15,-1 21-15,-21 0 0,0 1 16,-21-22 0,-1 0-16,1 0 15,0 0-15,21-22 0,-21 22 16,0 0-16,0-21 0,-1 21 15,1 0-15,21 21 32,21-21-17,1 0-15,-1 22 16,21-22-16,-21 0 0,0 0 0,22 0 16,-22 0-16,21 0 0,1 0 0,-1 0 15,0-22-15,1 1 0,-1 21 0,0-21 16,1 0-16,-1 0 0,-21 0 15,21-1-15,1-20 0,-1 21 0,-21-21 16,0-1-16,22 1 0,-22 0 16,0-1-16,0 22 0,-21-42 0,0 41 15,0 1-15,-21 21 32,0 0-32,0 21 0,-22 1 0,22-1 0,0 0 15,-21 0-15,21 21 0,-1 1 16,1-22-16,21 21 0,0-21 0,-21 22 15,21-22-15,0 21 0,0-21 16,0 1-16,0-1 0,0 0 16,21-21-16,0 0 0,1 0 0,-1 0 15,0 0-15,0 0 0,0 0 16,0-21-16,1 0 0,20 21 16,-21-22-16,0 1 0,22 0 0</inkml:trace>
  <inkml:trace contextRef="#ctx0" brushRef="#br0" timeOffset="84431.15">7641 4741 0,'21'-21'0,"0"0"16,-21 0-1,0 0-15,22 0 0,-22-1 16,0 1-16,0 0 16,-22 21-1,1 0 1,0 21-16,0 0 0,0 22 16,0-1-16,-1 22 0,1-22 15,0 21-15,0 22 0,0-21 16,0-1-16,-1 22 0,1-22 0,0 22 15,0-22-15,21 1 0,-21-1 0,0-20 16,21 20-16,-22-20 0,22-1 0,0-21 16,0 0-16,0 22 0,0-22 15,0 0-15,0-42 16,0-22 0,22 22-16,-1 0 0,-21-21 0,21-1 15,0-20-15,0 21 0,0-22 16,1 1-16,-1-22 0,0 21 15,0-20-15,21-1 0,-20-21 0,-1 22 16,21-1-16,0 21 0,-20-20 0,-1 20 16,21 1-16,-21 20 0,0 1 15,1 0-15,-22 21 0,0-1 0,21 22 16,-21 22-16,0 20 16,0 0-16,0 1 0,0 20 0,0 1 15,-21-1-15,-1 22 0,22-1 16,-21 1-16,0-21 0,0 20 0,0 1 15,21-22-15,0 1 0,-21-1 0,21 1 16,0-1-16,0-20 0,0-1 16,0 0-16,0 1 0,0-22 15,0 21-15,0-21 0,0 1 0,21-1 16,0-21 0,0 0-16,-21-21 0,0-1 15,21 22-15,-21-42 0,0 21 16,0 0-16,0-22 0</inkml:trace>
  <inkml:trace contextRef="#ctx0" brushRef="#br0" timeOffset="84596.06">7451 5376 0,'0'0'0,"-22"0"0,1 0 16,42 0 15,1 0-31,-1 0 0,21 0 16,-21 0-16,22 0 0,-1 0 0,0 0 15,1 0-15,20-21 0,-21 21 16,1-21-16,20 21 0,-20-21 0,-1 21 16</inkml:trace>
  <inkml:trace contextRef="#ctx0" brushRef="#br0" timeOffset="86416.15">8467 5101 0,'0'0'0,"-43"0"16,22 0-16,0 0 15,0 0-15,-22 0 0,22 0 0,0 21 16,0 1-16,0-1 0,0 0 0,-1 0 16,1 21-16,0-20 0,0 20 0,21 0 15,0-21-15,-21 22 0,21-1 16,-21-21-16,21 22 0,0-1 0,0-21 16,0 21-16,21-20 0,-21-1 0,21 0 15,21 0-15,-21 0 0,1 0 0,20-21 16,0 0-16,1 0 0,-1 0 0,0 0 15,1 0-15,-1-21 0,21 0 16,-20 0-16,-1 0 0,22-22 0,-22 1 16,0 21-16,1-21 0,-1-22 15,0 22-15,1-22 0,-1 1 0,-21-22 16,0 22-16,22-22 0,-22 0 16,0 22-16,-21-1 0,0 1 0,21-1 15,-21 22-15,0 0 0,0-1 0,0 22 16,0 0-16,0 0 0,-21 21 15,0 0-15,0 21 16,-1 0-16,1 21 0,0 1 0,0-1 16,0 22-16,0-1 0,-1 1 0,-20-1 15,21 1-15,0 20 0,-22-20 0,22-1 16,0 1-16,0-1 0,0-20 16,21 20-16,0-21 0,0 1 15,0 20-15,0-42 0,0 22 0,21-1 16,0-21-16,0 0 0,0 1 0,22-22 15,-22 21-15,21-21 0,1 0 0,-1 0 16,-21 0-16,21-21 0,1 21 16,-1-22-16,-21 1 0,22 0 0,-1-21 15,-21 21-15,21-22 0,-20 1 0,-1 0 16,0 20-16,0-20 0,0 0 0,0 21 16,-21-1-16,0-20 0,22 42 15,-22-21-15,0 0 0,0 42 31,0 0-31,-22 0 0,22 0 16,-21 22-16,21-22 0,-21 0 0,21 21 16,-21-20-16,21 20 0,0-21 15,0 21-15,0-20 0,0-1 0,0 21 16,0-21-16,0 0 0,0 1 16,21-1-16,0-21 0,0 0 0,1 0 15,20 0-15,-21 0 0,21 0 0,1 0 16,-22-21-16,21-1 0,1 1 15,-1 0-15,0-21 0,-21 21 16,22-22-16,-1 1 0,0 21 0,-20-22 16,20 1-16,-21 0 0,0 21 0,22-1 15,-43 1-15,21 0 0,-21 0 0,21 21 16,-42 0 0,0 21-16,-1 0 15,1 0-15,0 1 0,0-1 0,0 21 16,0-21-16,21 0 0,-22 22 0,22-22 15,-21 21-15,21-21 0,0 1 0,0-1 16,0 0-16,0 0 0,21 0 16,1 0-16,-1-21 0,0 0 15,21 0-15,-21 0 0,1 0 0,20 0 16,-21 0-16,0-21 0,22 21 0,-22-21 16,0 0-16,0 0 0,0 0 15,0-22-15,1 22 0,-22-21 16,21 21-16,-21-22 0,0 1 0,0 21 15,0-22-15,-21 22 0,-1 0 0,1 0 16,0 0-16,0 0 0,0 21 0,-22 0 16,22 0-16,0 0 0,0 0 0,0 0 15,42 0 17,21 0-32,-21 21 0,1-21 15,20 0-15,0 0 0,-21 0 0,22 0 16,-1 0-16,-21 0 0,22 0 0,-1 0 15,-21 0-15,21 0 0,-20 0 16,-1 21-16,21-21 0,-21 21 0,0 0 16,-21 0-16,22 1 0,-22-1 15,0 0-15,0 0 0,0 0 16,0 0-16,0 1 0,-22-1 0,22 0 16,-21 0-16,0-21 0,21 21 15,0 0-15,0 1 0,-21-1 0,21 0 16,-21-21-16,21 21 15,0-42 17,0 0-17,0 0-15,21-22 16,0 22-16,0 0 0,0-21 0,1 20 16,-1-20-16,0 0 0,0-1 0,21 22 15,-20-21-15,20 0 0,-21 20 0,0 1 16,22 0-16,-22 0 0,0 0 15,21 0-15,-21 21 0,1 0 0,-1 0 16,0 0-16,0 21 0,-21 0 0,0 0 16,0 21-16,0-20 0,0-1 0,0 21 15,0 0-15,0-20 0,0 20 16,-21-21-16,0 21 0,0-20 16,-1-1-16,22 21 0,0-21 0,-21 0 15,21 1-15,0-1 0,0 0 0,0 0 16,21 0-16,1-21 0,-1 0 15,0 0-15,0 0 0,21 0 0,-20 0 16,20 0-16,-21 0 0,21 0 16,1-21-16,-22 0 0,21 0 0,1 0 15,-22-1-15,63-41 0,-62 21 16,-1-1-16,21 1 0,-21 0 16,0-1-16,1 1 0,-1 0 0,-21 20 15,0-20-15,0 21 0,0-21 16,0 20-16,-21 22 15,-1 0-15,1 22 0,0-22 16,0 42-16,21-21 0,0 0 0,-21 22 16,21-22-16,-21 21 0,21 0 0,0-20 15,0 20-15,0-21 0,0 0 16,0 22-16,0-22 0,0 0 0,0 0 16,0 0-16,0 0 0,21 1 0,-21-1 15,0 0-15,0 0 16,-21-21 31,-1 0-47,22-21 15,-21 21 1,21-21-16,-21 0 0,21-1 16,0 1-16,-21 0 15,0 0-15,0 0 0</inkml:trace>
  <inkml:trace contextRef="#ctx0" brushRef="#br0" timeOffset="86659.97">10710 4720 0,'-21'-21'0,"42"42"0,-63-42 0,21 0 15,0 21-15,-1-21 0,22 0 16,0-1 0,0 1 15,-21 21-15,0 0-16,0 0 15</inkml:trace>
  <inkml:trace contextRef="#ctx0" brushRef="#br0" timeOffset="86911.83">8869 4932 0,'0'0'0,"-106"0"15,85 0-15,21 21 0,21-21 16,0 0-16,0 0 15,22 0-15,-1 0 0,0 0 0,1 0 16,-1 0-16,0 0 0,1 0 16,-1-21-16,-21 21 0,21 0 15,-20 0-15,-1 0 0,0 0 16,0 0-16,0 0 16,0 0-1</inkml:trace>
  <inkml:trace contextRef="#ctx0" brushRef="#br0" timeOffset="87777.41">12488 5440 0,'0'-21'16,"21"21"31,22 0-32,-22 0-15,21 0 0,22 0 0,-1 0 16,1 21-16,20-21 0,-20 0 0,42 0 15,-22 0-15,1 21 0,21-21 0,-21 0 16,-1 0-16,-20 0 0,20 0 0,-20 0 16,-1 0-16,-20 0 0,-1 0 15,0 0-15,-20 0 0,-1-21 16,0 21-16,-21-21 0,0 0 0,0-1 16,0 1-16,0 0 0,-21 0 15,0 0-15,-1 0 0,1-1 0,0 1 16,-21 21-16,21-21 0,-1 21 15,-20 0-15,21 0 0,-21 0 0,20-21 16,-20 21-16,21 0 0,0 0 0,0 0 16,-1 0-16,1 0 0,21 21 15,21-21 1,1 0-16,20 21 16,0-21-16,-21 0 0,22 0 0,-1 0 15,0 0-15,22 0 0,-22 0 16,1 21-16,-1-21 0,-21 0 0,21 0 15,-20 0-15,-1 0 0,0 0 16,-21 22-16,0-1 16,-21 0-16,0-21 15,-1 21-15,1 0 0,-21 0 0,21 22 16,-22-22-16,1 21 0,0 1 16,-1-1-16,-20 0 0,21 1 0,-22 20 0,1-21 15,20 1-15,-20-1 16,20 0-16,1-20 0,0 20 0,-1-21 15,1 0-15,21 0 0,0 1 0,0-1 16,-1 0-16,1-21 0,0 21 16,0-21-1,21-21 1,0 0-16,0 0 16,0-1-16,42-41 0</inkml:trace>
  <inkml:trace contextRef="#ctx0" brushRef="#br0" timeOffset="93280.05">15092 4551 0,'0'0'0,"0"-21"16,21 0-16,-21-1 0,0 1 16,21 0-16,-21 0 0,0 0 15,0 0-15,0-1 16,0 1-16,0 42 31,0 1-15,-21 20-16,0-21 0,0 0 0,21 22 15,-22-1-15,1 0 0,21 1 0,-21 20 16,0-21-16,0 22 0,-22-1 16,22 22-16,0-21 0,0-1 15,0-21-15,-22 22 0,22-1 0,0-20 16,21-1-16,-21 0 0,0 1 0,21-1 16,-21-21-16,21 0 0,0 22 0,0-22 15,0 0-15,21-21 31,0-21-31,0 0 16,-21-22-16,21 22 0,0 0 16,1-21-16,-1-1 0,0 1 0,-21 0 0,21-1 15,0-20-15,0-1 0,1 22 16,-1-21-16,0-1 0,0 1 16,-21-1-16,21 1 0,0 20 0,1-20 15,-22 20-15,21 1 0,-21 0 0,21-1 16,-21 1-16,0 21 0,21 0 15,-21 0-15,0-1 0,21 22 0,-21 22 16,0-1 0,0 0-16,0 21 0,0-21 15,0 22-15,0 20 0,0-20 0,0 20 16,0-21-16,0 22 0,0-1 16,0 1-16,0-1 0,0 1 0,-21-22 0,21 1 15,0-1-15,0 0 16,0 1-16,0-1 0,0-21 0,0 0 15,0 22-15,0-22 0,0 0 16,0 0-16,0-42 47,0 0-47,0 0 16,-21-1-16,0 1 0,0 0 0</inkml:trace>
  <inkml:trace contextRef="#ctx0" brushRef="#br0" timeOffset="93467.94">14817 5207 0,'0'0'0,"-22"0"0,44 0 31,-1 0-31,0-21 16,0 21-16,0-21 0,22 21 0,-22 0 15,21-21-15,0 21 0,-20 0 16,20-22-16,-21 22 0,21 0 0,-20-21 15,-1 21-15,0-21 0,0 21 0,0-21 16,0 21-16,1 0 0,-1 0 0</inkml:trace>
  <inkml:trace contextRef="#ctx0" brushRef="#br0" timeOffset="95503.75">15769 4995 0,'0'0'0,"0"-21"0,0-21 16,21 21-16,-21-22 0,0 22 16,0 0-16,0 0 0,0 0 15,-21 21 1,0 0 0,0 21-16,0 21 0,-1-21 15,-20 22-15,21-1 0,0 0 16,-22 1-16,22-1 0,0 0 15,-21 1-15,21-1 0,-1 0 0,22 1 16,0-22-16,-21 21 0,21-21 0,0 22 16,0-22-16,0 0 0,21 0 15,1 0-15,-1 1 0,21-1 0,-21 0 16,22-21-16,-1 0 0,-21 0 0,21 0 16,1 0-16,-1 0 0,0-21 0,1 21 15,-1-21-15,0-1 0,1 1 16,-22 0-16,21-21 0,1 21 0,-22-22 15,21 1-15,-21-22 0,22 22 16,-22-21-16,0-1 0,0 1 0,0-1 16,0 1-16,1-1 0,-22 1 15,21-1-15,-21 22 0,0-1 0,0 1 16,0 0-16,0 21 0,0-1 0,0 1 16,0 0-16,-21 42 15,21 0-15,-22 1 16,1-1-16,0 21 0,21 0 0,-21 1 15,0-1-15,0 22 0,21-1 0,-22-21 16,1 22-16,0-22 0,21 22 16,0-22-16,-21 22 0,21-22 0,-21 0 15,21 1-15,0-1 0,0-21 0,0 21 16,0-20-16,0-1 0,0 0 0,0 0 16,0 0-16,21 0 0,0-21 15,0 0-15,0 0 0,1 0 16,-1 0-16,0 0 0,0 0 0,21 0 15,-20-21-15,-1 21 0,21-21 0,-21 0 16,0 0-16,22 0 0,-22-1 0,0 1 16,21-21-16,-20 21 0,-1-22 15,0 22-15,0-21 0,-21 21 0,21 0 16,-21-1-16,21 1 0,-21 42 47,-21 1-47,0-1 0,0 21 0,0-21 0,21 0 15,-21 22-15,-1-22 0,22 0 16,-21 21-16,21-20 0,0-1 0,0 0 16,0 0-16,0 0 0,0 0 15,0 1-15,21-1 0,1-21 0,-1 21 16,0-21-16,21 0 0,-21 0 0,1 0 16,20 0-16,-21 0 0,21 0 0,-20-21 15,20 21-15,-21-21 0,0-1 16,22 1-16,-22 0 0,0-21 15,0 21-15,0-22 0,0 22 0,1-21 16,-1 21-16,0-22 0,-21 22 0,0 0 16,21 0-16,-21 0 0,0-1 15,-21 44 1,21-1-16,-21 0 16,0 0-16,-1 0 0,1 0 0,21 22 15,-21-22-15,0 0 0,21 0 0,-21 22 16,21-22-16,0 0 0,0 0 15,0 0-15,0 0 0,0 1 0,0-1 16,0 0-16,21-21 16,0 0-16,0 0 0,0 0 0,1 0 15,-1 0-15,0 0 0,0 0 16,0 0-16,22-21 0,-22 21 0,0-21 16,0-1-16,0-20 0,0 21 15,-21 0-15,22-22 0,-22 22 0,0-21 16,0 0-16,0 20 0,0 1 15,0-21-15,0 21 0,-22 21 0,1-21 16,0 21-16,0-22 0,0 22 0,0 0 16,-1 0-16,1 0 0,0 0 0,0 0 15,0 0-15,21 22 0,0-1 16,21-21 0,0 0-16,0 0 15,0 0-15,22 0 0,-22 0 16,0 0-16,21 0 0,-20 0 15,20 0-15,-21 0 0,21 0 0,-20 0 16,20 0-16,-21 0 0,21-21 0,-20 21 16,-1 0-16,0 0 0,0 0 0,21 21 15,-20-21-15,-1 21 0,-21 0 16,0 0-16,0 0 0,0 1 16,0-1-16,0 0 0,0 0 0,0 0 15,0 0-15,-21 1 0,-1-1 0,22 0 16,-21 0-16,0 0 15,21 0-15,-21 1 0,0-22 16,21 21-16,0 0 0,-21-21 16,21 21-1,0-42 17,0 0-32,21 0 0,0-1 15,0 1-15,-21 0 0,21 0 0,0 0 16,22 0-16,-22-22 0,0 22 15,21-21-15,-20 21 0,20-22 16,-21 22-16,0 0 0,22 0 0,-22 0 0,42-1 16,-42 22-16,1 0 15,-1 0-15,0 22 0,-21-1 0,21 21 16,-21-21-16,0 0 16,0 1-16,0 20 0,0-21 0,0 21 15,-21-20-15,0-1 0,21 0 0,0 0 16,0 0-16,-21 22 0,21-22 15,0 0-15,0 0 0,0 0 16,0 0-16,21-21 0,-21 22 0,21-22 16,0 0-16,0 0 0,0 0 0,1 0 15,20 0-15,-21 0 0,0 0 0,22 0 16,-22 0-16,21-22 0,-21 1 16,22 0-16,-1 0 0,0-21 15,1 20-15,-1-20 0,0 21 0,1-21 16,-1-1-16,0 1 0,1 0 15,-1-1-15,0 1 0,-21 0 0,1 20 16,-1-20-16,-21 21 0,21 21 0,-21-21 16,0 0-16,-21 21 0,0 0 15,-22 0-15,22 21 0,0 0 16,-21 0-16,20 0 0,1 0 0,0 22 16,21-22-16,0 21 0,0-21 0,0 1 15,0-1-15,0 21 0,0-21 0,0 0 16,21 1-16,0-1 15,1 0-15,-22 0 0,21-21 0,0 21 16,0 0-16,-21 1 0,21-22 0,-21 21 16,0 0-1,0 0 1,-21-21 0,0 0-16,0 0 0,0 0 15,-1 0-15,1 0 0,0 21 16,0-21-16,0 0 0,0 0 0,-1 0 15,1 0-15,0 0 16,0 0-16,0-21 16,0 0-16,21 0 15,0 0-15,0-1 16</inkml:trace>
  <inkml:trace contextRef="#ctx0" brushRef="#br0" timeOffset="95928.02">17632 4382 0,'0'0'16,"0"21"-16,0 0 16,21 0-16,0-21 15,0 0-15,0 0 0,1 0 16,-1 0-16,-21-21 0,0 0 16,0 0-16,0-1 15,0 1-15,-21 0 16,-1 0-16,1 21 0,0 0 15,0 0-15,0 0 16,0 0-16,-1 21 16,1-21-16,21 21 0,-21 0 0,0 1 15,0-1-15,21 0 16,0 0-16,-21 0 0,21 0 16,-22 1-16,22-1 15,-21 0-15,0 0 16</inkml:trace>
  <inkml:trace contextRef="#ctx0" brushRef="#br0" timeOffset="96230.99">16298 4911 0,'-42'0'0,"84"0"0,-105 0 0,42 21 0,-1-21 15,44 0 1,20 0-16,-21 0 16,0 0-16,22 0 0,-1 0 0,0-21 15,1 21-15,-1 0 0,0-21 0,-21 21 16,22-22-16,-22 22 0,0 0 16,0-21-16,-42 21 62,0 0-62,0 21 0,0 1 16,-1-22-16,1 21 0,0-21 0</inkml:trace>
  <inkml:trace contextRef="#ctx0" brushRef="#br0" timeOffset="101423.92">2053 8424 0,'-21'0'15,"21"-21"-15,-21 21 0,21-21 16,0 0-16,0 0 15,0 0-15,0-1 0,0 1 16,0 0-16,21 0 0,0 0 16,-21 0-16,21-1 0,0 1 0,1 21 15,-1-21-15,0 0 0,0 21 16,0 0-16,0 0 0,1 0 0,-1 0 16,21 21-16,-21-21 0,0 21 0,1 0 15,-1 22-15,-21-22 0,21 21 16,0-21-16,0 22 0,-21-22 0,0 21 15,21 1-15,-21-22 0,0 21 16,0-21-16,0 22 0,0-22 16,0 21-16,0-21 0,0 0 0,0 1 15,0-1-15,0 0 0,0 0 16,0 0-16,-21-21 16,0-21-1,21 0 1,-21 0-16,21 0 0,0-22 15,0 22-15,0 0 0,0-21 16,0 20-16,0-20 0,0 21 0,21-21 16,0-1-16,0 1 0,1 0 0,-1 20 15,0-20-15,21 21 0,-21 0 16,22-22-16,-1 22 0,0 21 16,-20-21-16,20 21 0,0 0 0,1 0 15,-1 21-15,-21-21 0,21 21 16,-20 1-16,20 20 0,-21-21 0,0 21 15,0-20-15,1 20 0,-22-21 0,0 21 16,0-20-16,0 20 0,0-21 16,0 0-16,0 0 0,-22 22 0,22-22 15,-21 0-15,0 0 0,21 0 16,-21 1-16,0-22 16,0 0-16,21-22 15,0 1 1,0 0-16,0 0 15,0-21-15,0 20 0,21 1 0,0-21 16,-21 0-16,21 20 0,0-20 16,0 0-16,1-1 0,20 1 0,-21 21 15,21-21-15,-20 20 0,20 1 0,0 21 16,1 0-16,-22 0 0,21 0 16,0 0-16,1 0 0,-22 21 0,0 22 15,21-22-15,-20 0 0,-22 21 0,21-20 16,-21 20-16,0 0 0,0-21 15,0 1-15,0 20 0,-21-21 0,-1 0 16,22 22-16,-21-22 0,0 0 0,0 0 16,21 0-16,-21 0 15,0-21-15,42-21 47,0 0-47,0 21 0,-21-21 16</inkml:trace>
  <inkml:trace contextRef="#ctx0" brushRef="#br0" timeOffset="101923.24">4064 8234 0,'0'0'0,"0"-21"0,21 0 0,-21-1 16,0 1-1,-21 21-15,0 0 16,0 0-16,-1 21 15,1-21-15,0 22 0,0-1 0,0 0 16,0 0-16,-1 21 0,1-20 0,0-1 16,0 21-16,0-21 0,0 22 15,-1-22-15,1 0 0,0 21 0,0-21 16,0 1-16,21-1 0,0 0 0,0 0 16,0 0-16,0 0 0,21 1 15,0-22-15,21 0 0,-20 0 16,20 0-16,-21 0 0,21 0 0,1 0 15,-1 0-15,-21-22 0,22 1 0,-1 21 16,-21-21-16,0 0 0,0 0 16,1 0-16,-1-1 0,0 1 0,-21 0 15,0 0-15,0-21 0,0 20 0,0-20 16,0 0-16,0 21 0,0-22 16,0 22-16,-21 0 0,0 0 0,-1 0 15,1-1-15,0 22 0,0 0 0,0 0 16,0 0-16,-22 0 0,22 22 15,0-1-15,0 0 0,0 21 0,-22-21 16,22 1-16,0-1 0,21 21 16,-21-21-16,21 0 0,-21 22 0,21-22 15,0 0-15,0 0 0,0 0 16,0 1-16,21-1 0,0-21 16,0 0-16,0 0 0,0 0 0,22 0 15,-22 0-15,0 0 0,21 0 16</inkml:trace>
  <inkml:trace contextRef="#ctx0" brushRef="#br0" timeOffset="102379.38">4403 8361 0,'0'0'0,"21"-21"0,-21 0 16,0-1-16,0 1 0,21 21 16,-21-21-16,0 0 0,0 0 15,0 42 16,-21 0-31,21 0 0,-21 0 0,-1 1 16,22-1-16,0 0 0,-21 0 0,21 21 16,-21-20-16,21-1 0,-21 0 15,21 21-15,0-21 0,0 1 0,0-1 16,0 0-16,0 0 0,0 0 16,21-21-16,0 0 0,0 21 15,1-21-15,-1 0 0,0 0 0,21 0 16,-21 0-16,1 0 0,20 0 0,-21-21 15,0 21-15,22-21 0,-22 0 16,0 0-16,0 0 0,0-1 0,0 1 16,1 0-16,-1-21 0,0 21 15,0-22-15,-21 22 0,0-21 0,0 21 16,21-1-16,-21 1 0,0 0 0,0 0 16,0 0-16,-21 21 31,0 21-31,21 0 15,0 0-15,-21-21 16,21 21-16,0 1 0,0-1 16,0 0-16,21-21 15,0 0 1,-21 21-16</inkml:trace>
  <inkml:trace contextRef="#ctx0" brushRef="#br0" timeOffset="102788.16">5122 8361 0,'0'0'15,"64"-21"1,-64 0-16,21-1 16,-21 1-16,-21 21 31,0 0-15,-1 0-16,1 21 0,21 1 0,-21-22 15,0 21-15,0 0 0,21 0 16,-21 0-16,21 0 0,0 1 15,0-1-15,0 0 16,21-21-16,-21 21 0,21-21 0,0 0 16,0 21-16,0 0 0,1-21 15,-1 0-15,0 22 0,0-22 16,-21 21 0,-21-21 15,0 0-31,0 21 15,-1-21-15,1 0 0,0 0 0,0 0 16,0 0-16,0 0 0,-1 0 0,1 0 16,0 0-16,42 0 47,0-21-47,1 21 0,20-21 0,-21 21 15,21-22-15</inkml:trace>
  <inkml:trace contextRef="#ctx0" brushRef="#br0" timeOffset="103161.01">5461 8446 0,'-21'0'16,"21"-22"0,21 22-1,0 0-15,-21-21 16,21 21-16,0-21 0,1 0 15,-1 21-15,-21-21 0,0 0 0,21-1 16,-21 1-16,0 0 16,-21 21-1,0 0-15,-1 0 16,1 0-16,0 21 16,0-21-16,0 21 0,0 1 0,-1-1 15,1 0-15,0 0 0,0 0 16,21 0-16,-21 1 0,21-1 0,-21 0 15,21 0-15,0 0 0,0 0 16,0 1-16,21-1 0,0-21 16,0 0-16,0 0 15,0 0-15,1 0 0,-1 0 0,0 0 16,0 0-16,0-21 0,-21-1 16,21 1-16,1 21 0,-1-21 0,0 0 15</inkml:trace>
  <inkml:trace contextRef="#ctx0" brushRef="#br0" timeOffset="103725.69">6392 7768 0,'0'-21'0,"0"42"0,0-63 0,0 21 16,0 0-16,0-1 0,0 1 0,0 0 16,21 0-16,-21 0 15,0 42 1,-21 21-1,0-21-15,21 22 0,-21-1 16,0 0-16,21 1 0,-21 20 0,-1 1 16,22-1-16,-21-20 0,0 20 0,21 1 15,-21-22-15,21 21 0,0-20 0,-21-1 16,21 0-16,-21-20 0,21 20 16,0-21-16,0 0 0,0 0 15,0 1-15,21-22 16,0-22-1,-21 1-15,21 0 0,0 0 16,0 0-16,1-22 0,-1 22 0,0-21 16,0 0-16</inkml:trace>
  <inkml:trace contextRef="#ctx0" brushRef="#br0" timeOffset="103979.54">6752 7620 0,'0'0'0,"21"-21"0,-21 0 16,0 42-1,0 0-15,0 0 16,0 22-16,-21-22 0,21 21 0,-21 0 16,0 1-16,21-1 0,-21 0 0,21 22 15,0-22-15,0 1 0,-22 20 16,22-21-16,-21 1 0,21-1 16,0-21-16,0 22 0,0-22 0,0 21 15,0-21-15,0 0 0,0 1 16,-21-44 15,0 22-15,21-21-16,-21 0 0</inkml:trace>
  <inkml:trace contextRef="#ctx0" brushRef="#br0" timeOffset="104588.7">6202 8213 0,'0'0'0,"-21"0"16,21 21-1,21-21-15,0 0 0,0 0 16,0 0-16,0 0 0,22 0 0,-1 0 16,0 0-16,1 0 0,-1-21 15,22 21-15,-22-21 0,106-22 16,-84 22-16,-22 0 0,-21 21 16,21-21-16,-20 0 0,20 21 15,-21-22-15,-21 1 0,21 21 16,-21-21-16,-21 21 47,21 21-47,-21 0 0,21 1 15,-21-1-15,0 0 0,21 21 0,-22-21 16,22 1-16,-21 20 0,21-21 0,-21 0 16,21 22-16,0-22 0,0 0 15,0 0-15,0 0 0,0 0 0,0 1 16,21-22-1,0 0-15,1 0 0,-1 0 0,0 0 16,0 0-16,21 0 0,-20 0 0,-1-22 16,21 22-16,-21-21 15,22 0-15,-22 0 0,0 0 0,0 0 16,21-1-16,-20-20 0,-22 21 0,21-21 16,-21 20-16,21-20 0,-21 0 0,0 21 15,0-22-15,0 22 0,0 0 16,0 0-16,-21 21 0,0 0 0,-1 0 15,1 0-15,0 0 0,0 0 0,0 0 16,0 21-16,-1 0 0,-20 0 16,21 0-16,0 1 0,0 20 0,-1-21 15,1 0-15,0 22 0,0-22 16,0 0-16,0 0 0,21 0 0,0 0 0,0 1 16,0-1-16,0 0 15,0 0-15,0 0 0,21-21 16,0 0-1,0 0-15,0 0 0,0 0 0,1 0 16,-1 0-16,0-21 0</inkml:trace>
  <inkml:trace contextRef="#ctx0" brushRef="#br0" timeOffset="105075.54">7556 8149 0,'0'0'0,"0"-21"0,0 0 16,0 0-16,0 0 0,22-1 15,-22 1-15,21 21 32,-21 21-17,0 1-15,0-1 0,0 21 0,0-21 16,0 0-16,0 22 0,0-22 15,0 0-15,0 21 0,0-20 0,0-1 16,0 0-16,-21 0 0,21 0 0,0 0 16,0 1-16,0-1 15,21-21 1,0 0 0,0 0-16,0-21 0,0-1 15,1 1-15,-1 0 0,0 0 16,0-21-16,0 20 0,22-20 0,-22 21 15,0-21-15,0 20 0,0-20 16,0 21-16,1 0 0,-1 0 0,-21-1 16,0 1-16,21 21 0,-21 21 31,0 1-15,0-1-16,0 0 15,0 0-15,-21-21 16,21 21-16,0 0 15,0 1-15</inkml:trace>
  <inkml:trace contextRef="#ctx0" brushRef="#br0" timeOffset="105452.33">8001 8319 0,'21'0'15,"0"0"-15,0 0 0,1 0 16,-22-22-16,21 22 0,0-21 15,21 21-15,-21-21 0,1 21 0,-1-21 16,0 0-16,0 0 0,-21-1 16,21 22-16,-21-21 0,21 0 0,-21 0 15,0 0-15,0 0 0,0-1 0,0 1 16,-21 21 0,0 0-16,0 0 0,0 0 15,0 0-15,-1 21 0,1 1 0,0-1 16,0 21-16,0-21 0,0 0 0,-1 1 15,22 20-15,-21-21 0,21 0 16,-21 22-16,21-22 0,0 0 16,0 0-16,0 0 0,0 0 0,21 1 15,0-22-15,1 0 16,-1 0-16,0 0 0,21 0 0,-21 0 16,1 0-16,-1 0 0,21 0 0,-21 0 15,0 0-15,1 0 0,-1-22 16,0 22-16,-21-21 0,21 21 0,0-21 15,-21 0-15,21 0 0</inkml:trace>
  <inkml:trace contextRef="#ctx0" brushRef="#br0" timeOffset="105879.08">8572 8065 0,'0'0'0,"0"-22"15,0 1-15,0 0 16,22 21-1,-1 0 1,0 0-16,0 0 0,0 0 16,0 0-16,1 21 0,-1 0 15,0-21-15,0 22 0,0-1 0,0 0 16,-21 0-16,0 0 0,22 0 16,-22 22-16,0-22 0,0 0 0,0 0 15,0 0-15,0 1 16,0-1-16,-22 0 0,22 0 15,-21-21-15,0 0 16,21-21 15,0 0-31,0 0 0,0-1 16,21 1-16,0 0 0,-21 0 0,22-21 16,-1 20-16,-21 1 0,21-21 15,0 21-15,0 0 0,0-22 16,1 22-16,-1 21 0,-21-21 0,21 0 0,0 21 15,0 0-15,0 0 16,1 0 0,-1 0-16,0 0 0,0 0 15,0 0-15,0 0 0,1 21 16,-1-21-16</inkml:trace>
  <inkml:trace contextRef="#ctx0" brushRef="#br0" timeOffset="106539.73">9694 8255 0,'0'0'0,"-21"0"0,0 0 0,-43-21 16,43 21-1,21-21 1,21 21-1,1 0-15,-1 0 0,21 0 16,-21 0-16,22 0 0,-1 0 0,0 0 16,1 0-16,-1 0 0,0 0 0,1 0 15,-1 0-15,0 0 0,1 0 0,-1 0 16,0-21-16,1 21 0,-22 0 16,21 0-16,-21-22 0,0 22 0,1 0 15,-1 0-15,-21-21 0,21 21 16,-21-21-16,0 0 15,0 0-15,0 0 16,-21-1-16,0 1 16,-1 21-16,-20-21 0,21 21 0,0-21 15,0 21-15,-1 0 0,1 0 0,0 0 16,0 0-16,0 0 16,0 0-16,42 0 31,0 0-16,0 0-15,0 0 0,0 0 16,1 0-16,-1 0 0,0 0 0,0 0 16,0 0-16,0 0 15,1 0-15,-22 21 0,21-21 16,-21 21-16,0 0 16,0 1-16,0-1 0,0 0 15,-21-21-15,-1 21 0,1 0 0,0 0 16,0 1-16,0-1 0,0 21 0,-22-21 15,22 0-15,0 1 0,0-1 16,0 0-16,-1 0 0,1-21 0,0 21 16,0 0-16,0-21 0,21 22 15,-21-22-15,21 21 0,0 0 16,0-42 0,0 0-1,21-1-15</inkml:trace>
  <inkml:trace contextRef="#ctx0" brushRef="#br0" timeOffset="107927.78">11134 7874 0,'0'-21'0,"-22"21"31,22-21 0,0 0-15,0-1-16,0 1 16,22 21-1,-1 0-15,0 0 16,0 0-16,0 0 0,0 0 0,1 21 15,-1 1-15,0-1 0,0 0 16,0 0-16,0 0 0,1 0 0,-1 22 16,0-22-16,-21 21 0,0 1 0,0-22 15,0 21-15,0 0 0,0-20 16,0 20-16,0-21 0,0 0 0,0 0 16,0 1-16,-21-1 0,21 0 0,0 0 15,-21-21 16,21-21-31,0 0 16,0 0-16,0-1 0,0 1 0,0 0 16,0 0-16,0 0 0,0-22 0,0 22 15,0-21-15,21 21 0,0-22 16,-21 1-16,21 21 0,0-21 16,0 20-16,22 1 0,-22 0 0,0 0 15,21 21-15,-20 0 0,-1-21 0,0 21 16,21 0-16,-21 0 0,1 0 0,-1 21 15,21 0-15,-21 0 0,0 0 0,1 22 16,-22-22-16,21 0 0,-21 21 16,21-20-16,-21 20 0,0-21 0,0 21 15,0-20-15,0-1 0,0 0 0,0 0 16,-21 0-16,0 0 0,21 1 0,-22-22 16,22 21-16,-21-21 0,21-21 46,0-1-46,0 1 16,0 0-16,0-21 0,0 21 0,21-1 16,-21-20-16,22 21 0,-1-21 0,0-1 15,0 22-15,0-21 0,0 21 0,22-1 16,-22 1-16,21 0 0,-21 0 16,22 21-16,-22 0 0,21 0 0,-21 0 15,1 0-15,20 0 0,-21 21 0,0 0 16,-21 0-16,21 22 0,-21-22 0,0 21 15,0-21-15,0 22 0,0-22 0,0 21 16,-21-21-16,0 1 0,0-1 16,0 0-16,21 0 0,-21 0 15,-1 0-15,1 1 0,21-1 0,0 0 16,-21-21-16,42 0 31,-21-21-31,21 0 0,1 21 16</inkml:trace>
  <inkml:trace contextRef="#ctx0" brushRef="#br0" timeOffset="108363.55">12806 7832 0,'0'0'0,"0"-21"0,0-1 15,-21 22 1,-1 0-16,1 22 0,0-1 15,-21 0-15,21 0 0,-1 0 0,1 22 16,0-22-16,-21 21 0,21-21 16,-1 22-16,1-1 0,21-21 0,-21 21 15,21-20-15,-21-1 0,21 21 0,0-21 16,0 0-16,0 1 0,21-1 16,0-21-16,0 0 0,1 0 15,-1 0-15,0 0 0,0 0 0,21 0 16,-20 0-16,20 0 0,-21 0 0,21-21 15,1-1-15,-22 22 0,21-21 16,-21 0-16,1-21 0,-1 21 0,0-1 16,0-20-16,-21 21 0,0-21 0,0-1 15,0 1-15,0 21 0,0-22 0,-21 22 16,0 0-16,0 0 0,-22 0 16,22 0-16,0 21 0,0 0 0,0 0 15,-22 0-15,22 0 0,0 0 0,-21 21 16,20 0-16,1 0 0,0 0 0,21 0 15,-21 1-15,21-1 0,0 0 0,0 21 16,0-21-16,0 1 0,21-1 16,0-21-16,0 21 0,1 0 0,20-21 15</inkml:trace>
  <inkml:trace contextRef="#ctx0" brushRef="#br0" timeOffset="108804.74">13229 7959 0,'0'0'16,"0"-21"-16,0-1 0,0 1 0,-21 0 0,21 0 16,0 0-16,0 0 0,0-1 15,21 22 1,0 0-16,0 0 0,1 0 16,-1 22-16,-21-1 0,21 0 15,0 0-15,0 0 0,0 22 0,-21-22 16,0 0-16,22 21 0,-22-21 0,0 22 15,0-22-15,0 0 0,0 21 0,0-20 16,0-1-16,0 0 0,0 0 16,0 0-16,0 0 0,-22 1 0,22-1 15,0-42 17,0-1-32,22 1 0,-1 0 15,-21 0-15,21 0 0,0 0 0,0-22 16,0 1-16,1 21 15,-1-22-15,0 1 0,0 0 0,-21 21 16,21-22-16,0 22 0,1 0 0,-22 0 16,0 0-16,21-1 0,0 22 15,-21 22 17,0-1-32,0 0 15,0 0-15,0 0 0,0 0 16</inkml:trace>
  <inkml:trace contextRef="#ctx0" brushRef="#br0" timeOffset="109168.55">13716 8128 0,'21'0'16,"0"0"0,0 0-16,1 0 0,-1-21 15,0 21-15,0-21 0,0 0 0,22 21 16,-22-22-16,0 1 0,0 0 0,0 0 15,0 0-15,1 0 0,-1-1 0,-21-20 16,0 21-16,0 0 0,0 0 16,0-1-16,0 1 0,-21 21 15,-1 0-15,1 0 16,0 0-16,0 0 0,0 21 0,-22-21 16,22 22-16,0 20 0,0-21 15,0 0-15,0 22 0,-1-22 0,1 21 16,0-21-16,21 22 0,0-22 15,0 0-15,0 21 0,0-21 0,0 1 16,0-1-16,0 0 0,0 0 0,21-21 16,0 21-16,1-21 0,-1 0 0,0 0 15,0 0-15,0 0 0,0 0 16,1 0-16,-1-21 0,0 21 0,0-21 16,0 0-16,0 21 0,1-21 0,-1-1 15,0 1-15,0 0 0</inkml:trace>
  <inkml:trace contextRef="#ctx0" brushRef="#br0" timeOffset="110560.78">14330 7239 0,'0'0'0,"-21"0"0,-1 0 0,1 21 16,0-21-16,21 21 0,0 1 0,0-1 15,0 0 1,21-21-16,0 0 0,1 0 15,20 0-15,0 0 0,1 0 0,-1 0 16,0 0-16,22 0 0,-22-21 0,0 0 16,22-1-16,-22 22 0,1-21 0,-1 0 15,-21 0-15,0 21 0,22-21 16,-43 0-16,0-1 0,0 1 0,0 0 16,0 0-16,0 0 0,-22 0 15,22-1-15,-21 22 0,0 0 16,0 0-16,0 0 0,0 0 0,-1 0 15,1 22-15,0-1 0,21 0 16,-21 21-16,0-21 0,0 43 0,-1-22 16,1 1-16,0 20 0,21-21 0,0 1 15,0 20-15,-21-20 0,21-1 0,0 21 16,0-20-16,0-1 0,0 0 0,0 1 16,0-1-16,0 0 0,0-20 15,0 20-15,0 0 0,0-21 0,0 1 16,0-1-16,0 0 0,0 0 0,0 0 15,-21 0-15,0-21 0,-1 0 16,1 0-16,0 0 16,0 0-16,0 0 0,21-21 15,-21 0-15,-1 0 0,1 0 16,0 0-16,21-1 0,0 1 0,-21-21 16,21 21-16,-21 21 0,21-21 0,0-1 15,0 44 16,0-1-31,0 0 0,0 0 16,0 0-16,0 0 0,0 1 16,0-1-16,0 0 0,0 0 0,21 0 15,0 0-15,-21 1 0,21-1 0,0-21 16,1 21-16,-1 0 0,0-21 16,0 0-16,0 0 0,22 0 0,-22 0 15,21 0-15,-21 0 0,0 0 0,22-21 16,-1 21-16,-21-21 0,0 21 15,22-21-15,-22-1 0,0 1 0,0 0 16,0 0-16,1 0 0,-1 0 16,-21-1-16,21 1 0,-21 0 0,0 0 15,0 0-15,21 21 0,-21-21 0,21 21 16,-21-22-16,0 1 391</inkml:trace>
  <inkml:trace contextRef="#ctx0" brushRef="#br0" timeOffset="113318.32">14986 7959 0,'0'0'0,"0"-21"0,21-1 15,0 22 1,0-21-16,-21 0 0,22 0 15,-1 21-15,-21-21 0,21 0 0,-21-1 16,21 22-16,-21 22 47,0-1-31,-21 0-16,21 0 0,-21 21 0,21-20 15,0 20-15,0-21 0,-21 21 0,-1-20 16,22 20-16,-21-21 0,21 0 0,0 22 15,0-22-15,0 0 0,0 0 16,0 0-16,21-21 16,1 0-16,-1 0 0,21 0 15,-21 0-15,0 0 0,22-21 0,-22 21 16,21-21-16,-21 0 0,22 0 0,-22 21 16,0-22-16,21-20 0,-20 21 0,-1 0 15,-21 0-15,21-22 0,-21 22 16,0 0-16,0-21 0,0 20 0,0 1 15,-21 0-15,0 0 0,-1 0 16,-20 0-16,21-1 0,0 22 0,-22 0 16,22 0-16,-21 0 0,21 0 0,0 0 15,-1 0-15,1 0 0,0 0 0,0 22 16,21-1-16,0 0 16,0 0-16,0 0 15,21-21 1,21 0-16,-20 0 0,-1 0 0,21 0 15</inkml:trace>
  <inkml:trace contextRef="#ctx0" brushRef="#br0" timeOffset="116171.02">15854 7578 0,'21'0'0,"0"0"0,0 0 0,22-21 15,-22-1-15,0 22 16,0-21-16,0 21 0,0-21 0,1 0 15,-1 0-15,0 0 0,0-1 0,0 1 16,-21 0-16,0 0 0,0 0 0,0 0 16,0-1-16,0 1 0,0 0 15,-21 0-15,0 21 0,0 0 16,0 0-16,-1 0 0,1 0 0,-21 0 16,21 21-16,-22 0 0,22 0 0,-21 22 15,21-1-15,-22-21 0,22 22 0,0-1 16,0 0-16,0-21 0,21 22 15,0-1-15,0-21 0,0 0 16,0 22-16,0-22 0,21 0 0,-21 0 16,21-21-16,21 21 0,-20 1 0,-1-22 15,0 0-15,21 21 0,-21-21 0,1 0 16,20 0-16,-21 0 0,0 0 0,0 0 16,1 0-16,-44 0 31,1 0-16,0 0-15,0 0 0,0 21 0,0 0 16,-1 0-16,-20 0 0,21 1 16,0-1-16,0 0 0,-1 0 0,1 21 15,21-20-15,-21-1 0,21 21 0,0-21 16,0 0-16,0 1 0,0-1 0,0 0 16,21 0-16,0-21 15,1 0-15,-1 21 0,0-21 0,21 0 16,-21 0-16,22 0 0,-22 0 0,21 0 15,1-21-15,-1 0 0,-21 21 0,21-21 16,1 0-16,-22-1 0,21-20 16,1 21-16,-22-21 0,21-1 0,-21 1 0,22 0 15,-22-1-15,21 1 0,-21-22 16,22 22-16,-22 0 0,0-22 16,0 22-16,0 0 0,0-22 0,-21 22 15,0-22-15,0 22 0,0 0 0,0-1 16,0 22-16,0 0 0,0 0 0,0 0 15,-21 21-15,0 0 16,0 0-16,0 21 0,0 0 0,-1 21 16,-20 1-16,21-1 0,0 0 0,0 1 15,-1 20-15,1-21 0,0 22 0,0-22 16,21 1-16,-21-1 0,21 0 0,-21 1 16,21 20-16,0-21 0,0 1 0,0-1 15,0-21-15,0 22 0,0-1 16,0-21-16,21 21 0,0-20 15,0-1-15,0 0 0,0-21 0,22 21 16,-22 0-16,21-21 0,1 0 0,-22 0 16,21 0-16,-21 0 0,22 0 0,-22 0 15,0-21-15,21 21 0,-21-21 0,1 0 16,-22 0-16,21-1 0,0 1 0,-21 0 16,21 0-16,-21 0 0,0 0 15,0-22-15,0 22 0,0 0 0,0 0 16,0 0-16,0-1 0,-21 22 15,0 0 1,0 0-16,-1 22 0,1-1 16,0 0-16,21 0 0,0 0 0,0 0 15,0 1-15,0-1 0,0 0 16,0 21-16,0-21 0,0 1 0,0-1 16,0 0-16,21 0 0,0-21 15,22 21-15,-22-21 0,0 0 0,0 0 16,22 0-16,-22 0 0,0 0 0,0 0 15,21 0-15,-20 0 0,-1 0 0,0-21 16,0 0-16,0 0 0,0 0 0,1-1 16,-1 1-16,0-21 0,0 21 15,0 0-15,-21-22 0,0 22 0,21-21 16,-21 21-16,0-1 0,0 1 16,0 0-16,-21 21 15,21 21 1,-21 0-16,21 1 0,0-1 0,-21 0 15,21 0-15,-21 0 0,21 0 0,0 1 16,-21-1-16,21 0 0,0 0 16,0 0-16,0 0 0,0 1 0,0-1 15,0 0-15,0 0 0,21-21 47,0 0-47,-21-21 16,0 0-16,21 0 0,-21-1 15,21 1-15,-21 0 0,0 0 16,21 0-16,1 0 0,-1-22 0,-21 22 16,21 0-16,0 0 0,0 0 0,0-1 15,-21 1-15,22 0 0,-1 21 0,0 0 16,0 0-16,0 0 16,0 21-16,-21 0 15,0 1-15,0-1 0,0 0 16,0 21-16,0-21 0,0 1 0,0-1 15,0 0-15,0 0 0,0 0 0,0 0 16,0 1-16,0-1 16,0 0-16,22-21 15,-1 0 1,-21-21 0,21 21-16,-21-21 0,21 21 0,-21-22 15,0 1-15,21 0 0,0 0 0,1 0 16,-1 0-16,0-1 0,0-20 0,0 21 15,0 0-15,1 0 0,-1-22 16,0 22-16,0 0 0,0 0 16,0 21-16,1 0 0,-22 21 31,0 0-31,0 0 16,0 0-16,0 22 0,0-22 0,-22 0 15,22 0-15,-21 22 0,21-22 0,-21 0 16,21 0-16,0 0 0,0 0 0,0 1 15,0-1-15,21 0 0,0 0 0,1 0 16,-1 0-16,21-21 0,-21 22 16,22-22-16,-22 0 0,21 0 0,-21 0 15,22 0-15,-22 0 0,0 0 0,21-22 16,-21 22-16,22-21 0,-22 0 0,0 0 16,0 0-16,0-22 0,1 22 0,-1-21 15,0 21-15,0-22 0,-21 22 0,0-21 16,21 21-16,-21 0 0,0-1 15,0 1-15,-21 21 16,0 0 0,0 0-16,21 21 0,-21 1 0,-1-1 15,1 0-15,0 0 0,0 0 0,21 0 16,0 1-16,-21-1 0,21 21 0,0-21 16,0 0-16,0 1 0,0-1 0,0 0 15,0 0-15,21 0 16,0-21-16,0 21 0,0-21 0,1 0 15,20 0-15,-21 0 0,21 0 0,-20 0 16,-1 0-16,21 0 0,-21 0 0,0 0 16,22-21-16,-22 0 0,0 0 15,0 0-15,0 0 0,1-1 0,-1-20 16,-21 21-16,21-21 0,-21 20 16,21 1-16,-21-21 0,21 21 0,-21 0 15,0-1-15,0 44 31,-21-1-31,0 0 16,21 0-16,-21 0 0,21 22 16,0-22-16,-21 0 0,21 0 15,-22 0-15,22 0 0,-21-21 0,21 22 16,0-1-16,0 0 16,-21-21-16,21 21 0,0-42 46,0 0-46,21 0 16,-21-1-16,21 1 0,1 0 16,-1-21-16,0 21 0,0-1 0,0-20 15,43-21-15,-43 41 0,21-20 16,22 0-16,-43 21 16,21 21-16,1 0 0,-22 0 15,0 0-15,0 0 0,-21 21 0,0 0 16,0 0-16,0 0 0,0 0 15,0 1-15,0 20 0,0-21 0,0 21 16,0-20-16,0-1 0,0 21 0,0-21 16,0 0-16,0 1 0,0-1 0,0 0 15,0 0-15,0 0 0,21 0 16,0-21-16,1 22 0,-1-22 16,0 0-16,0 0 0,0 0 15,0 0-15,1-22 0,-1 1 16,0 0-16,0 0 0,0 0 15,0 0-15,1-22 0,-1 1 0,0 0 16,42-43-16,-41 21 0,-1 22 16,21-21-16,0-43 0,-20 42 15,-1 1-15,0 20 0,0-20 16,0 42-16,-21-22 0,0 22 16,0 0-16,0 0 0,-21 42 15,0 0-15,0 0 16,0 1-16,-1 20 0,1 0 15,0 1-15,-21-1 0,21 0 0,-1 1 16,1-1-16,0 0 0,0 1 16,0-1-16,0 0 0,-1 1 0,22-1 0,0 0 15,0-21-15,-21 22 0,21-1 0,0-21 16,0 22-16,0-22 0,0 0 16,21 0-16,1 0 0,-1 0 15,0-21-15,0 22 0,21-22 0,-20 0 16,-1 0-16,21 0 0,-21 0 0,0 0 15,1 0-15,20 0 0,-21 0 0,0-22 16,0 22-16,1-21 0,-1 21 0,-21-21 16,21 0-16,0 21 0,-21-21 0,21 21 15,-21-21-15,0-1 0,21 22 16,-21-21-16,0 0 0,0 0 16,0 0-16,0 0 0,0-1 15,0 1-15,0 0 0</inkml:trace>
  <inkml:trace contextRef="#ctx0" brushRef="#br0" timeOffset="116504.82">19685 7747 0,'0'0'0,"-21"0"0,0 0 0,-1 0 15,22-21 1,22 21-16,-1 0 0,0 0 15,21 0-15,1 0 0,-1 0 0,0 0 16,1 0-16,-1 0 0,21 0 0,-20 0 16,-1-21-16,0 21 0,1 0 15,-22 0-15,21-21 0,-21 21 16,1 0-16,-1 0 0,0-22 0,0 22 16,-42 0 30,0 0-14,0 0-32,-1 0 0,1 0 15,0 22-15,0-22 0,-21 21 0,-1-21 16</inkml:trace>
  <inkml:trace contextRef="#ctx0" brushRef="#br0" timeOffset="120376">2688 9758 0,'0'-21'16,"0"0"-1,0-1-15,21 1 16,0 0-16,1 21 15,-1-21 1,0 21-16,0 0 0,0 21 16,0 0-16,1 0 0,-1 1 0,0 20 15,0-21-15,0 21 0,0-20 16,-21 20-16,0-21 0,22 21 0,-22 1 16,0-22-16,0 21 0,0-21 0,0 22 15,0-22-15,-22 0 16,1 0-16,21 0 0,0 1 0,0-1 15,-21-21-15,21 21 0,-21-21 16,21-21 0,0 0-16,0-1 0,0 1 15,0 0-15,0 0 0,21-21 0,0 20 16,-21-20-16,21 21 0,1-21 16,-22-1-16,21 22 0,0-21 0,-21-1 15,21 22-15,0-21 0,0 21 16,1 0-16,-1-1 0,-21 1 0,21 0 15,0 21-15,0 0 16,0 0 0,-21 21-1,22 0-15,-1 1 0,-21-1 16</inkml:trace>
  <inkml:trace contextRef="#ctx0" brushRef="#br0" timeOffset="120664.16">3514 9885 0,'0'-21'0,"-22"21"31,1 0-15,21 21-16,0 0 15,-21 0-15,21 0 0,-21 1 0,21-1 16,0 0-16,0 0 15,0 0-15,0 0 0,0 1 16,0-1-16,0-42 63,0-1-63,21 1 0,0 0 15</inkml:trace>
  <inkml:trace contextRef="#ctx0" brushRef="#br0" timeOffset="120847.37">3662 9567 0,'0'-21'15,"0"42"-15,0-63 0,-21 21 0,21 0 0,-22 21 16,22-21-16,-21 21 16,21-22-16,-21 22 15,21 22 1,0-1-1,0 0-15,21 0 16,0 0-16,-21 0 0,22 1 0,-1 20 0,0-21 16</inkml:trace>
  <inkml:trace contextRef="#ctx0" brushRef="#br0" timeOffset="121607.48">4085 9970 0,'42'-22'16,"-20"1"-1,-1 0-15,0 0 16,-21 0-16,21 0 0,-21-1 16,0 1-16,0 0 0,0 0 15,0 0-15,0 0 16,-21 21-16,0 0 0,0 0 15,-1 0-15,1 0 0,0 21 0,0 0 16,0 0-16,0 21 0,-1-20 16,-20 20-16,21-21 0,0 21 0,0 1 15,-1-22-15,1 21 0,0-21 0,21 22 16,0-22-16,0 21 0,0-21 16,0 1-16,0-1 0,21-21 0,0 21 15,1 0-15,-1-21 0,0 0 16,0 0-16,0 0 0,22 0 15,-22-21-15,0 0 0,0 21 0,21-21 16,-20-1-16,-1 1 0,-21 0 0,21 0 16,0 0-16,-21 0 0,21-1 0,-21 1 15,0 0-15,0 0 0,0-21 16,0 20-16,21 1 0,-21 0 0,0 0 16,0 0-16,0 42 31,-21 0-31,21 21 15,-21-20-15,21-1 0,0 21 0,0 0 16,0 1-16,0-1 16,-21 0-16,21 22 0,-21-22 0,21 22 15,0-1-15,0 1 0,0-1 0,0 1 16,0-1-16,0-20 0,0 20 0,0 1 16,0-1-16,0-21 0,0 22 15,0-22-15,0 22 0,0-22 0,0 0 16,0 1-16,0-1 0,0 0 0,-21 1 15,-1-22-15,1 21 0,0-21 16,0 1-16,-21-1 0,20 0 0,-20 0 16,21-21-16,-21 0 0,-1 0 0,1 0 15,0 0-15,-1 0 0,1 0 16,21-21-16,-22 0 0,1 0 0,21-1 16,-21 1-16,20 0 0,1 0 15,0-21-15,0 20 0,21-20 0,-21 21 16,21-21-16,0-1 0,0 22 0,0-21 15,21-1-15,0 22 0,0-21 16,22 0-16,-22-1 0,21 1 0,0 0 16,1-1-16,-1 1 0,0 0 0</inkml:trace>
  <inkml:trace contextRef="#ctx0" brushRef="#br0" timeOffset="122428.19">4805 9631 0,'0'0'0,"-21"0"16,-1 0-16,1 0 0,0 21 16,21 0-16,0 0 0,-21 1 15,21 20-15,-21-21 0,21 21 0,-21 1 16,21-22-16,0 21 0,0 1 0,-22-1 15,22-21-15,0 21 0,-21-20 16,21 20-16,-21-21 0,21 0 16,0 0-16,0 1 0,0-1 0,0 0 15,0-42 17,0 0-17,0-1-15,21 1 0,0 0 0,1 0 16,-22 0-16,21 0 0,0-22 15,0 22-15,0-21 0,0 21 0,-21-1 16,22 1-16,-1 0 0,0 0 0,0 21 16,0 0-1,-21 21 1,0 0-16,21 0 0,-21 1 0,22-1 16,-22 21-16,0-21 0,0 0 15,21 1-15,-21-1 0,21 21 0,-21-21 16,21 0-16,0 1 0,0-1 15,1-21-15,-1 21 0,0-21 16,0 0-16,0 0 16,0 0-16,1 0 0,-1-21 0,0 0 15,0-1-15,0 1 0,0 0 16,-21 0-16,22 0 0,-1-22 16,0 1-16,-21 0 0,21-1 0,0 1 15,-21-21-15,0 20 0,21-20 16,-21 20-16,22 1 0,-22 0 0,0-1 15,0 1-15,0 21 0,0 0 16,0 0-16,0-1 0,0 44 31,0-1-31,-22 0 0,22 0 16,0 21-16,0 1 0,0-1 0,-21 0 16,21 22-16,0-22 0,-21 1 0,21-1 15,0 0-15,0 1 0,-21-1 0,21 0 16,0-21-16,0 22 0,0-22 15,0 0-15,0 0 0,0 0 0,0 1 16,0-1 0,21-21-16,0 0 0,0 0 15,1 0-15,-1-21 16,0-1-16,0 22 0,0-21 0,0 0 16,1 0-16,-1 0 0,0 0 0,-21-1 15,21 1-15,-21 0 0,21 0 0,-21 0 16,0 0-16</inkml:trace>
  <inkml:trace contextRef="#ctx0" brushRef="#br0" timeOffset="122672.05">5355 9843 0,'0'0'16,"-21"0"-16,0 0 0,0 0 0,-1 0 16,1 21-16,42-21 31,1 0-31,-1 0 15,0 0-15,0 0 0,0 0 16,22 0-16,-22 0 0,0 0 0,0-21 16,0 21-16,0-22 0,1 22 0,-1 0 15,-21-21-15,21 21 0,0 0 16,-21-21 0,0 0-1,0 0-15</inkml:trace>
  <inkml:trace contextRef="#ctx0" brushRef="#br0" timeOffset="123679.62">6498 9652 0,'0'0'0,"0"-21"15,0 0-15,0 0 0,0-1 16,0 1-16,0 0 0,0 0 16,0 0-16,0 0 0,0-1 15,-21 22 1,0 0-16,0 0 0,-1 0 15,1 0-15,21 22 0,-21-1 0,0 0 16,0 0-16,0 21 0,-1-20 0,22 20 16,-21 0-16,0 1 0,21-1 15,-21 0-15,21 1 0,0-1 0,0 0 16,0 1-16,0-1 0,0-21 0,0 21 16,0-20-16,0-1 0,21 0 15,0 0-15,0 0 0,22-21 0,-22 0 16,21 21-16,1-21 0,-1 0 15,0 0-15,1 0 0,-1-21 0,21 21 16,-20-21-16,-1 0 0,22 0 0,-22-22 16,0 22-16,1 0 0,-1-21 15,-21-1-15,21 1 0,-20 0 0,-1-1 16,-21 1-16,0 0 0,0-22 0,0 22 16,0 0-16,0-22 0,0 22 15,0-1-15,0 22 0,0-21 0,0 21 16,0-22-16,0 22 0,0 0 15,0 42 1,0 0 0,0 1-16,-21-1 0,21 21 0,-22 0 0,22-20 15,-21 41-15,21-21 0,0 1 16,-21-1-16,21 22 0,-21-22 0,21 0 16,0 1-16,0-1 0,0 0 15,0-21-15,0 22 0,0-22 0,21 0 16,0 0-16,0 0 0,1-21 0,-1 0 15,0 0-15,0 0 0,0 0 0,0 0 16,22 0-16,-22 0 0,0-21 16,0 0-16,0 0 0,1 0 15,-1 0-15,0-1 0,0-20 0,-21 21 0,0 0 16,21-22-16,-21 22 0,0-21 16,21 21-16,-21 0 0,0-1 15,0 44 1,0-1-1,0 0-15,0 0 0,-21 0 16,21 0-16,-21 1 0,21-1 16,0 0-16,0 0 0,0 0 0,0 0 15,0 1-15,-21-22 0,21 21 0,0 0 16,0-42 31</inkml:trace>
  <inkml:trace contextRef="#ctx0" brushRef="#br0" timeOffset="123875.51">7472 9610 0,'-21'0'15,"-1"0"1,22-21-16,0 42 47,0 0-47,22 0 15,-1-21 1</inkml:trace>
  <inkml:trace contextRef="#ctx0" brushRef="#br0" timeOffset="124948.17">7959 9631 0,'-43'-42'16,"22"42"-16,0 0 16,0-22-16,0 22 15,-1 0-15,1 22 0,0-1 16,21 0-16,-21 0 0,0-21 15,21 42-15,-21-20 0,21-1 0,-22 0 16,1 0-16,21 21 0,-21-20 16,21-1-16,0 0 0,-21 0 0,21 21 15,0-20-15,0-1 0,0 0 0,0 0 16,0 0-16,21-21 0,-21 21 0,21-21 16,22 0-16,-22 0 0,0 0 15,21 0-15,1 0 0,-22 0 16,21 0-16,0 0 0,-20 0 0,20-21 15,0 21-15,-21-21 0,22 0 0,-22 0 16,0 0-16,21-1 0,-20-20 0,-1 21 16,21-21-16,-21-1 0,0 1 15,1 0-15,-1-1 0,-21 1 0,21-22 16,0 22-16,0 0 0,-21-1 0,0 1 16,0 0-16,21 21 0,-21-22 15,0 22-15,22 0 0,-22 0 16,0 42-1,0 0-15,-22 0 16,1 0-16,21 22 16,0-22-16,-21 21 0,0 1 0,0-1 15,21 0-15,-21 22 0,-1-22 0,22 0 16,-21 1-16,0 20 0,21-42 0,-21 22 16,0-1-16,0-21 0,21 22 15,0-22-15,-22 0 0,22 0 0,-21 0 16,21 0-16,0-42 31,0 0-31,21 0 16,1 0-16,-1 0 15,0-1-15,-21-20 0,21 21 0,0-21 16,0 20-16,1-20 0,-1 21 16,0-21-16,0 20 0,21-20 0,-20 21 15,-1 0-15,0 0 0,0-1 16,0 1-16,0 21 0,1 0 0,-1 0 15,0 0-15,0 0 0,-21 21 0,0 1 16,0-1-16,0 0 0,0 0 16,0 0-16,-21 0 15,0 1-15,0-1 0,-1-21 0,1 21 16,0 0-16,0-21 0,0 21 0,-22-21 16,22 0-16,0 0 0,0 0 15,0 0-15,0 0 16,21-21-1,0 0 1,0 42 0,0 0-1,0 0-15,0 1 0,0-1 16,0 0-16,0 0 0,0 0 0,0 0 16,0 1-16,0-1 0,21 0 0,0-21 15,-21 21-15,21 0 0,0-21 0,0 0 16,1 0-16,-1 0 0,21 0 15,-21 0-15,0 0 0,22 0 0,-22 0 16,0-21-16,21 21 0,-20-21 16,-1 21-16,-21-21 0,21 21 0,0-21 15,-21-1-15,0 1 0,0 0 16,0 0-16,0 0 16,0 0-16,0-1 15,0 1 1,21 21-1</inkml:trace>
  <inkml:trace contextRef="#ctx0" brushRef="#br0" timeOffset="125611.79">9525 9800 0,'-21'-21'0,"42"42"0,-63-63 16,20 42-16,44 0 31,-1 0-31,21 0 0,-21 0 0,22 0 16,-1 0-16,0 0 0,1 0 15,20 0-15,-21 0 0,22 0 16,-22 0-16,22 0 0,-1 0 0,-20 0 16,-1 0-16,21 0 0,-20 0 0,-1 0 15,-21-21-15,22 21 0,-22 0 0,21-21 16,-21 21-16,0 0 0,1-22 16,-1 22-16,-21-21 15,0 0-15,-21 21 16,-1-21-16,-20 21 0,21 0 15,0 0-15,-22-21 0,22 21 16,-21 0-16,21 0 0,-22-21 0,22 21 16,0 0-16,0 0 0,0 0 15,21-22 1,21 22 0,0 0-1,0 0-15,0 0 0,1 0 0,20 0 16,-21 0-16,0 0 0,0 0 0,1 0 15,-1 22-15,0-22 16,-21 21-16,0 0 0,0 0 16,0 0-16,0 0 0,0 1 15,-21-1-15,0 0 0,-1 0 16,1 0-16,-21 0 0,21 1 16,0-1-16,-1 0 0,1 0 0,0 0 15,-21 0-15,21-21 0,-1 22 0,22-1 16,-21-21-16,21 21 0,-21-21 0,0 0 15,21 21-15,0-42 32,21 0-17</inkml:trace>
  <inkml:trace contextRef="#ctx0" brushRef="#br0" timeOffset="129187.13">11747 9589 0,'0'-22'0,"0"1"31,0 0-15,0 0-16,0 0 15,0 0-15,0-1 16,0 1-1,0 0-15,0 0 16,-21 21 0,0 0-16,0 0 0,0 0 15,0 0-15,-1 21 0,1 0 16,0 0-16,0 1 0,0-1 16,0 21-16,-1 0 0,1-20 0,0 20 15,21 0-15,0 1 0,-21-1 0,21 0 16,0-21-16,0 22 0,0-1 0,0-21 15,0 22-15,0-22 0,21 0 16,-21 0-16,21-21 0,0 21 0,1 0 16,20-21-16,-21 0 0,0 0 0,22 0 15,-22 0-15,21 0 0,0 0 0,-20-21 16,20 0-16,0 0 0,1 0 16,-1 21-16,0-21 0,-21-1 15,22-20-15,-22 21 0,0 0 0,0 0 0,0-22 16,1 22-16,-22 0 0,21-21 0,-21 20 15,0 1-15,0 0 0,0 0 16,-21 21 0,-1 21-1,1 0-15,21 0 0,-21 22 0,0-22 16,0 0-16,21 21 0,0-20 0,-21 20 16,-1-21-16,22 0 0,0 0 15,0 1-15,0-1 0,0 0 0,0 0 16,0 0-16,22-21 0,-1 0 15,0 21-15,21-21 0,-21 0 0,1 0 16,20 0-16,-21-21 0,0 21 16,22-21-16,-22 0 0,0 21 0,0-21 15,-21 0-15,0-1 0,0 1 16,0 0-16,0 0 0,0 0 0,0-22 16,0 22-16,-21 0 0,0 0 0,0 0 15,-1 0-15,-20-1 0,21 1 16,0 21-16,0 0 0,-1-21 0,1 21 15,42 0 17,22-21-32,-22 21 0,0 0 15,21 0-15,1 0 0,-22 0 16,21 0-16,1 0 0,-1 0 0,-21 0 0,21 0 16,1 0-16,-22 0 0,21 0 15,-21 21-15,1 0 0,-1 0 16,-21 1-16,0-1 0,0 0 0,0 0 15,0 0-15,0 0 0,0 1 0,0-1 16,0 0-16,0 0 0,0 0 0,0 0 16,-21 1-16,21-1 0,-22 0 15,22 0-15,-21-21 0,21 21 16,0-42 15,0 0-15,0 0-16,0 0 15,0-1-15,0-20 0,21 21 16,1 0-16,-1-22 0,0 22 16,0-21-16,0 21 0,0-22 0,22 1 15,-22 21-15,21 0 0,1 0 0,-1-1 16,0 1-16,1 21 0,-1 0 0,0 0 16,1 0-16,-22 21 0,21 1 15,-21-1-15,-21 21 0,0-21 0,0 22 16,0-22-16,0 21 0,0-21 0,-21 0 15,0 22-15,0-22 0,21 0 0,-21 0 16,21 0-16,-22 1 0,22-1 16,0 0-16,0 0 15,22-21-15,-1 0 0,0 0 16,0 0-16,21 0 0,-20 0 0,20 0 16,-21 0-16,21-21 0,-20 21 0,20-21 15,-21 0-15,21-1 0,-20 1 0,-1-21 16,21 21-16,-21-22 0,0 1 15,1 0-15,-1-1 0,0 1 0,-21 0 16,0-1-16,21 1 0,-21 0 16,21-1-16,-21 1 0,0 21 0,0-21 0,0 20 15,0 1-15,0 42 32,-21-21-32,0 22 0,0 20 0,0-21 15,21 21-15,-22 1 0,1-1 0,0 0 16,21 1-16,-21-1 0,0 0 0,0 1 15,21-1-15,0-21 0,0 22 0,-22-22 16,22 21-16,0-21 0,0 0 16,0 1-16,0-1 0,22-21 15,-1 21-15,0-21 0,0 0 16,0 0-16,0 0 0,1 0 0,-1 0 16,0-21-16,0 21 0,0-21 0,0-1 15,1 1-15,-22 0 0,21 0 16,-21 0-16,0 0 0,0-1 15</inkml:trace>
  <inkml:trace contextRef="#ctx0" brushRef="#br0" timeOffset="129385.03">13504 9652 0,'0'0'0,"21"0"31,1 0-16,-1 0-15,0 0 0,0 0 0,0 0 16,22 0-16,-22 0 0,0-21 16,0 21-16,0 0 0,0 0 0,1 0 15,-1-21-15,0 0 0,0 21 16,0 0-16</inkml:trace>
  <inkml:trace contextRef="#ctx0" brushRef="#br0" timeOffset="129771.8">13991 9779 0,'0'0'15,"21"0"1,0 0-16,1 0 16,-1 0-16,0 0 0,21-21 0,-21 0 15,22 21-15,-1-21 0,-21-1 0,0 1 16,22 0-16,-22 0 0,-21 0 15,21 0-15,-21-1 0,0 1 0,0 0 16,0 0-16,0 0 0,-21 0 16,0 21-16,0 0 0,-22 0 15,22 0-15,0 21 0,0 0 16,-22 0-16,22 21 0,0-20 0,0 20 16,0 0-16,0-21 0,-1 22 0,1-1 15,21-21-15,0 0 0,0 22 16,0-22-16,0 0 0,0 0 0,0 0 15,0 1-15,0-1 0,21-21 0,1 21 16,-1-21-16,0 0 0,21 0 16,-21 0-16,1 0 0,-1 0 0,21 0 15,-21 0-15,0 0 0,1 0 0,-1-21 16,21 0-16,-21 21 0,0-22 0,1 1 16,-1 0-16</inkml:trace>
  <inkml:trace contextRef="#ctx0" brushRef="#br0" timeOffset="130051.64">14690 9567 0,'0'0'0,"0"22"31,0-1-15,0 0-16,0 0 15,0 0-15,0 0 0,0 22 16,0-22-16,0 0 0,21 0 0,-21 0 15,0 1-15,21-1 0,0 0 0,-21 0 16,21 0-16,-21 0 0,21 1 16,-21-1-16,22-21 0,-22 21 15,0-42 32,0 0-47,21-1 16</inkml:trace>
  <inkml:trace contextRef="#ctx0" brushRef="#br0" timeOffset="130335.48">14986 9631 0,'0'-21'0,"0"42"0,0-63 16,-21 42 15,0 21-31,-1 0 16,1 0-16,0 0 0,0 0 0,0 1 15,0-1-15,-1 0 0,-20 21 16,21-21-16,0 1 0,-22-1 0,22 21 16,0-21-16,0 0 0,0 1 0,0-1 15,-1 0-15,1-21 0,0 21 16,21 0-16,0 0 0,21-21 47,0 0-47,1 0 15,20-21-15,-21 0 0,0 0 0,22 21 16</inkml:trace>
  <inkml:trace contextRef="#ctx0" brushRef="#br0" timeOffset="130736.33">15494 9292 0,'0'0'0,"0"-21"0,-21 0 16,0 21 15,-1 0-31,22 21 16,-21 0-16,0 0 0,21 1 16,-21-1-16,0 21 0,21-21 0,-21 22 15,-1-1-15,1-21 0,21 21 0,-21 1 16,0-1-16,0 0 0,0 1 0,-1-1 15,22 0-15,-21 1 0,0-22 0,21 21 16,-21-21-16,21 22 0,0-22 16,0 0-16,0 0 0,0 0 0,0 1 15,0-1-15,21-21 16,0 0-16,0 0 0,1 0 0,-1 0 16,0 0-16,21 0 0,-21 0 0,1 0 15,-1 0-15,0-21 0,0-1 16,0 22-16,0-21 0,1 21 15,-1-21-15,0 0 0,0 21 0,-21-21 16,0 0-16,0-1 0,21 1 0,-21 0 16,0 0-16,0 0 0</inkml:trace>
  <inkml:trace contextRef="#ctx0" brushRef="#br0" timeOffset="130979.2">15155 9673 0,'21'0'16,"1"0"-1,-1 0-15,0 0 0,21 0 16,-21-21-16,1 21 0,20 0 0,-21 0 16,21 0-16,-20 0 0,-1 0 0,0 0 15,0-21-15,0 21 0,0 0 16,-21-21 15,0 0-31,0-1 16,0 1-16</inkml:trace>
  <inkml:trace contextRef="#ctx0" brushRef="#br0" timeOffset="132007.9">16192 9673 0,'0'0'0,"22"0"0,-1-21 16,0 0-16,0 0 0,0 0 15,0 21-15,1-22 0,-22 1 0,0 0 16,0 0-16,0 0 16,0 0-1,-22 21-15,1 0 0,0 0 16,0 0-16,0 21 0,0 0 0,-22 0 16,22 0-16,0 22 0,-21-22 0,20 21 15,1 0-15,0 1 0,0-22 0,0 21 16,0 1-16,-1-22 0,22 21 15,-21-21-15,21 22 0,0-22 0,0 0 16,0 0-16,21 0 0,1-21 16,-1 21-16,0-21 0,21 0 0,-21 0 0,22 0 15,-1 0-15,0 0 0,1 0 0,-1 0 16,22 0-16,-22-21 0,0 0 16,1 0-16,-1 0 0,-21 0 15,21-22-15,-20 1 0,20 21 0,-21-22 16,0-20-16,0 21 0,22-1 0,-22-20 15,0 20-15,0 1 0,-21 0 0,21-22 16,1 22-16,-1 0 0,-21-1 0,0 1 16,0 21-16,0 0 0,0-1 15,0 1-15,0 0 0,0 42 16,-21 0 0,-1 22-16,1-22 0,0 21 0,-21 1 15,21-1-15,-1 0 0,1 1 0,-21 20 16,21-21-16,0 1 15,-1-1-15,22 22 0,0-22 0,-21 0 16,21-21-16,0 22 0,0-1 0,0-21 16,0 0-16,21 22 0,1-22 0,-1-21 15,0 21-15,21 0 0,-21-21 0,22 0 16,-22 0-16,0 0 0,21 0 0,-20 0 16,20 0-16,-21-21 0,21 21 15,-20-21-15,-1 0 0,0 0 0,0-1 16,0 1-16,0 0 0,1-21 0,-22 21 15,0-1-15,21-20 0,-21 21 0,21-21 16,-21 20-16,0 1 0,0 0 16,0 42 15,-21 0-31,0 1 0,21 20 0,0-21 16,-22 0-16,1 0 0,21 22 0,-21-22 15,21 0-15,0 0 0,0 0 0,0 1 16,0-1-16,0 0 0,0 0 0,0 0 15,21-21 1,0 0-16,1 0 16,-1 0-16,0 0 0,0 0 15,-21-21-15,21 0 0,0 0 0,1 0 16,-1-1-16</inkml:trace>
  <inkml:trace contextRef="#ctx0" brushRef="#br0" timeOffset="132343.71">17420 9525 0,'0'0'0,"-21"-21"16,0 0-16,0 21 0,-1-21 0,1 21 16,0 0-16,0 0 0,0 0 15,0 0 1,21 21-16,0 0 16,21-21-1,0 0-15,0 0 16,0 0-16,0 0 0,1 0 15,-1 0-15,0 0 0,-21-21 0,21 0 16,-21-1-16,0 1 16,0 0-16,-21 21 15,0 0-15,0 0 16,-1 0-16,1 0 0,0 0 0,0 0 16,0 0-16,0 21 0,21 0 0,0 1 15,-22-1-15,22 0 0,0 0 0,0 0 16,0 0-16,0 1 0,0-1 0,22 0 15,-22 0-15,42 0 16,-21-21-16,0 21 0,22-21 16</inkml:trace>
  <inkml:trace contextRef="#ctx0" brushRef="#br0" timeOffset="133455.69">17907 9673 0,'0'-21'0,"0"42"0,0-63 15,0 21-15,0 0 0,-21-1 32,0 22-32,-1 0 0,1 0 15,0 22-15,21-1 16,-21 0-16,0 0 0,0 0 0,-1 0 0,22 1 16,-21-1-16,0 21 0,0-21 15,21 0-15,0 1 0,-21 20 16,21-21-16,0 0 0,0 0 0,0 1 15,0-1-15,0 0 0,21 0 0,-21 0 16,21-21-16,0 21 0,0-21 0,1 0 16,-1 0-16,21 0 0,-21 0 0,0 0 15,22 0-15,-22 0 0,0 0 0,21 0 16,-20-21-16,-1 0 0,0 0 16,21 0-16,-21-22 0,1 22 0,-1-21 15,0 0-15,21-1 0,-21-20 16,1 20-16,20-20 0,-21 21 0,0-22 15,22 22-15,-22-1 0,0 1 0,0 0 16,0-1-16,-21 1 0,0 21 16,0 0-16,21 0 0,-21-1 0,-21 22 31,0 22-31,0-1 0,21 0 0,-21 0 16,0 21-16,-1-20 0,22 20 15,-21 0-15,0 1 0,21-1 0,-21 0 16,21 1-16,0-1 0,-21 0 0,21 1 15,-21-1-15,21-21 0,0 21 16,0-20-16,-22 20 0,22-21 0,0 0 16,0 0-16,-21 1 0,21-1 0,0-42 47,0-1-32,0 1-15,0 0 0,21 0 0,1 0 16,-1-22-16,0 22 0,0-21 0,0 21 15,0-22-15,22 1 0,-22 0 16,21 21-16,-21-22 0,22 22 0,-1 0 16,-21 0-16,22 0 0,-22 21 0,21 0 15,-21 0-15,0 0 0,1 21 16,-22 0-16,0 0 16,0 21-16,0-20 0,0-1 0,-22 0 15,1 0-15,0 0 0,0 0 16,0 1-16,-22-1 0,22 0 0,-21 0 15,21-21-15,0 21 0,-22-21 0,22 0 16,0 0-16,0 0 0,0 0 0,-1 0 16,1 0-16,21-21 15,0 0-15,0 0 16,0 0-16,0-1 0,0 1 16,0 42 15,0 1-31,0-1 0,0 0 15,0 0-15,0 21 16,0-20-16,0-1 0,0 0 0,0 0 16,0 0-16,0 22 0,21-22 0,-21 0 15,22-21-15,-1 21 0,0 0 0,0 0 16,0-21-16,0 0 0,22 22 0,-22-22 16,21 0-16,1 0 0,-22 0 0,21 0 15,0 0-15,-20 0 0,20 0 16,-21-22-16,0 22 0,0-21 0,1 0 15,-1 21-15,-21-21 0,0 0 0,21 0 16,-21-1-16,21 22 0,-21-21 0,0 0 16,0 0-1,0 42 32,-21-21-31,0 0-16,0 21 0,-1-21 15,1 21-15,0-21 0,0 0 16</inkml:trace>
  <inkml:trace contextRef="#ctx0" brushRef="#br0" timeOffset="141280.51">2667 11980 0,'0'22'15,"0"-1"-15,0 0 16,0 0-1,21-21 1,0 0-16,0-21 16,1 0-16,-22 0 0,21 21 15,-21-22-15,21 1 16,-21 0-16,0 0 0,0 0 16,0 0-16,-21-1 0,0 1 0,-1 21 15,1-21-15,0 0 0,0 21 16,-21-21-16,20 21 0,1 0 0,-21 0 15,21 0-15,0 0 0,-22 0 0,22 21 16,-21-21-16,21 21 0,-1 0 16,-20 22-16,21-22 0,0 21 15,0-21-15,-1 22 0,1-1 0,0 0 16,21-21-16,-21 22 0,21-1 16,0-21-16,0 0 0,0 22 0,0-22 15,0 0-15,0 0 0,21-21 0,0 21 16,0-21-16,1 0 0,-1 0 15,0 0-15,21 0 0,-21 0 0,22 0 16,-1 0-16,-21-21 0,22 0 0,-1 0 16,0 0-16,-21 0 0,22-22 15,-22 22-15,21-21 0,-21-1 0,1 1 16,-1 0-16,0-1 0,0 1 0,0-21 16,0 20-16,1 1 0,-22-22 15,0 22-15,21-21 0,0 20 16,-21 1-16,21 0 0,-21 20 0,0-20 15,0 21-15,0 0 0,0 42 32,0 0-32,0 0 0,0 22 15,0-22-15,-21 21 0,0 0 0,21 1 16,-21-22-16,-1 21 0,22 22 16,0-22-16,0 0 0,-21 1 0,21-1 15,-21 0-15,21 1 0,0-1 0,0 0 16,0-20-16,0 20 0,0-21 15,0 0-15,21 0 0,-21 1 16,21-22-16,1 21 0,-1-21 0,0 0 0,0 0 16,0 0-16,0 0 15,22 0-15,-22-21 0,0-1 0,0 1 16,0 0-16,1 0 0,-1 0 0,0 0 16,0-22-16,0 22 0,0-21 15,-21 21-15,22-22 0,-22 22 0,0-21 16,0 21-16,0-1 0,0 1 0,-22 0 15,1 21 1,0 0-16,21 21 31,0 0-31,0 1 0,21-22 0,0 21 16,-21 0-16,22-21 0,-1 21 16,0 0-16,-21 0 0,21-21 15,-21 22-15,21-1 0,-21 0 0,0 0 16,0 0-16,0 0 0,0 1 15,0-1-15,0 0 16,0 0-16,0 0 0,0 0 16,21-21-16,1 22 15,-1-22-15,0 0 0,0 0 16,0 0-16,0 0 0,1 0 0,20 0 16,-21 0-16,21-22 0,1 22 0,-1-21 15,-21 0-15,22 0 0,-1 0 0,-21 0 16,21-1-16,-20 1 0,-1 0 15,0-21-15,0 21 0,0-1 16,-21-20-16,0 21 0,0 0 0,0 0 16,0-1-16,0 1 15,-21 0-15,0 0 16,0 21-16,0 0 0,-1 0 0,-20 0 16,21 0-16,0 21 0,0 0 0,-22 0 15,22-21-15,0 43 0,-21-22 16,20 0-16,1 0 0,0 22 0,0-22 15,0 0-15,21 21 0,0-21 16,0 1-16,0-1 0,0 0 0,0 0 16,0 0-16,21 0 0,0-21 0,0 0 15,22 22-15,-22-22 0,0 0 16,0 0-16,21 0 0,-20 0 0,-1-22 16,21 1-16,-21 21 0,0-21 15,1 0-15,-1 0 0,0 0 0,0-1 16,0-20-16,0 21 0,1-21 0,-22 20 15,0-20-15,21 21 0,-21 0 16,21 0-16,-21-1 0,0 1 0,0 0 16,0 42 15,-21 0-31,0 1 0,21-1 16,0 0-16,-22 0 0,1 21 0,21-20 15,-21-1-15,21 21 0,0-21 0,0 0 16,0 22-16,0-22 0,0 0 0,0 0 15,0 0-15,0 1 0,21-1 16,22-21-16,-22 21 0,0-21 0,0 0 16,21 0-16,-20 0 0,20 0 0,0 0 15,-21 0-15,22 0 0,-1 0 0,0-21 16,1 0-16,-22 21 0,21-22 16,1 1-16,-22-21 0,0 21 0,0 0 15,0-22-15,-21 22 0,0-21 16,0 21-16,0-22 0,0 22 15,0 0-15,0 0 0,0 0 0,-21 21 16,0 0-16,0 0 0,0 0 16,-1 0-16,1 0 0,0 0 0,0 21 15,0 0-15,0 0 0,-22 0 16,43 0-16,-21 22 0,0-22 0,21 0 16,-21 0-16,21 0 0,0 1 0,0-1 15,0 0-15,0 0 0,21 0 16,0-21-16,0 0 15,0 0-15,1 0 0,-1 0 0,0 0 16,0 0-16,0 0 0,0-21 16,1 0-16,-1 0 0,0 0 0,0 21 15,0-22-15,-21-20 0,21 21 16,-21 0-16,22 0 0,-22-1 0,0 1 16,0 0-16,0 0 15,-22 42 16,22 0-31,-21-21 0,0 21 0,21 1 16,0 20-16,-21-21 0,0 0 0,0 22 16,21-22-16,-22 21 0,1 0 15,0-20-15,21 20 0,-21 0 0,21 1 16,-21-1-16,21 21 0,0-20 16,-21 20-16,21 1 0,-22-1 0,22 22 15,0-22-15,0 1 0,0 21 0,0-22 16,0 1-16,0-1 0,0 1 15,0-1-15,22 1 0,-22-1 0,0-21 16,0 22-16,0-22 0,0 1 0,0-22 16,-22 21-16,1-21 0,0 0 0,0-21 15,0 0-15,-22 0 0,22 0 0,0 0 16,0 0-16,0-21 0,0 0 0,-1 0 16,1-21-16,21 20 15,0-20-15,-21-21 0,21 20 0,0-20 0,0 20 16,0-20-16,0-1 0,21 1 0,0-1 15,1-20-15,-1 20 0,21 1 16,-21-1-16,22 1 0,-22-1 16,21 1-16,0-1 0,-20 22 0,20 0 15,0-22-15,1 22 0,-1-1 0,-21 1 16,21 0-16,-20-1 0,20 1 0,0-21 16,-21 20-16,22 1 0,-22 21 0</inkml:trace>
  <inkml:trace contextRef="#ctx0" brushRef="#br0" timeOffset="141940.01">5397 11769 0,'0'-21'0,"0"42"0,22-42 0,-22-1 15,0 1-15,0 0 0,0 0 16,-22 0-1,1 21-15,0 0 16,0 0-16,0 0 0,0 0 0,-1 0 16,1 21-16,0 0 0,-21 0 0,21 0 15,-1 1-15,-20-1 0,21 0 16,0 0-16,21 0 0,0 0 16,0 1-16,0-1 0,0 0 0,0 0 15,21 0-15,0-21 16,21 21-16,-20-21 0,-1 0 0,0 0 15,0 0-15,0 0 0,0 0 16,1 0-16,-1 0 0,0 0 0,-21-21 16,21 21-16,-42 0 31,0 0-31,21 21 16,-21 1-16,-1-1 0,-20-21 0,21 21 15,0 0-15,0 0 0,-1 0 16,22 1-16,-21-22 0,21 21 15,0 0-15,0 0 0,0 0 16,21-21-16,1 0 16,-1 0-16,0 0 0,0 0 15,0 0-15,0 0 0,1 0 16,-1 0-16,0-21 0,0 21 0,0 0 16,0-21-16,1 21 0,-1 0 15,-21 21 1,0 0-16,0 0 0,0 1 15,0-1-15,0 0 0,0 0 0,-21 21 16,21-20-16,-22 20 0,1-21 16,0 21-16,0-20 0,0 20 0,0-21 15,21 0-15,-22 0 0,1 1 0,0-1 16,21 0-16,-21 0 16,21-42-1,0 0 1,21 0-16,-21-22 0,21 22 15</inkml:trace>
  <inkml:trace contextRef="#ctx0" brushRef="#br0" timeOffset="142707.32">6900 12171 0,'0'0'0,"43"0"16,-22 0-16,0 0 0,0 0 0,0-21 16,0 0-16,1 21 0,-1-22 0,-21 1 15,21 0-15,-21 0 0,0 0 0,0-22 16,0 22-16,0 0 0,0 0 0,-21-21 16,0 20-16,-1 1 0,1 0 15,0 21-15,-21-21 0,21 21 0,-22 0 16,1 0-16,0 0 0,-1 0 0,22 21 15,-21 0-15,-1 0 0,1 22 0,0-22 16,21 21-16,-22 1 0,22-1 16,0 0-16,0 1 0,0-1 15,21-21-15,0 21 0,0-20 0,0 20 16,0-21-16,0 0 0,21-21 0,0 21 16,0-21-16,0 0 0,0 0 0,22 0 15,-1 0-15,-21 0 0,22-21 16,-1 0-16,0 0 0,22 0 0,-22 0 15,0-22-15,22 22 0,-22-21 0,1-22 16,-22 22-16,21 0 0,-21-22 0,0 1 16,1 20-16,-1-20 0,0 20 15,-21-20-15,21 21 0,-21-1 0,0-20 16,0 20-16,0 1 0,0 21 16,0 0-16,0 0 0,0-1 0,0 1 15,0 42 1,0 1-16,-21-1 0,0 0 0,21 21 15,-21 1-15,-1-1 0,22 0 0,-21 1 16,21 20-16,-21-21 0,0 1 0,21-1 16,0 0-16,0 22 0,0-22 0,0 1 15,0-22-15,0 21 0,0 0 16,0-20-16,0-1 0,0 0 0,21 0 16,0 0-16,-21 0 0,21-21 0,1 0 15,-1 0-15,0 0 16,0 0-16,0 0 0,0 0 15,1-21-15,-1 0 0,0 0 0,0 21 16,0-21-16</inkml:trace>
  <inkml:trace contextRef="#ctx0" brushRef="#br0" timeOffset="143143.06">7451 11896 0,'-22'-21'16,"22"-22"-16,0 22 0,0 0 15,22 21-15,-1-21 16,0 21-16,0-21 16,0 21-16,0 0 0,22 0 0,-22 0 15,0 0-15,21 0 0,-20 21 0,-1 0 16,0 0-16,0 0 0,0 0 0,0 1 16,-21-1-16,0 21 0,0-21 15,0 0-15,0 1 0,0 20 0,0-21 16,0 0-16,-21 0 0,0 1 0,0-1 15,0 0-15,0-21 16,21-21 15,0 0-31,21-1 0,0 1 16,-21 0-16,21 0 0,0-21 16,0 20-16,1-20 0,-1 21 0,-21-21 15,21 20-15,0-20 0,0 21 16,0 0-16,1 0 0,-1-1 0,0 1 15,-21 0-15,21 21 16,-21 21 0,21-21-1,-21 21-15,0 1 0,0-1 16,0 0-16,0 0 0,21 0 16</inkml:trace>
  <inkml:trace contextRef="#ctx0" brushRef="#br0" timeOffset="143583.81">8467 11832 0,'0'0'15,"0"-63"1,0 42-16,0-1 0,0 1 0,-22 21 0,22-21 16,0 0-16,-21 21 0,0 0 15,0 0-15,0 0 16,0 0-16,-1 21 0,1 0 0,0 0 15,0 1-15,0-1 0,0 0 0,-1 21 16,1-21-16,0 22 0,0-22 16,21 21-16,0-21 0,0 1 0,0 20 15,0-21-15,0 0 0,0 0 16,21 1-16,0-22 0,22 21 0,-22-21 16,0 0-16,0 0 0,21 0 0,-20 0 15,-1 0-15,21 0 0,-21-21 0,0 21 16,22-22-16,-22 1 0,0 0 15,-21 0-15,21-21 0,-21 20 0,21 1 16,-21-21-16,0 21 0,0-22 0,0 22 16,0-21-16,0 21 0,0 0 0,-21-1 15,0 1-15,21 0 0,-21 0 0,0 21 16,0 0-16,-1 0 16,1 0-16,21 21 15,-21-21-15,0 21 0,21 0 16,0 1-16,0-1 0,0 0 15,0 0-15,0 0 0,21 0 16,0 1-16</inkml:trace>
  <inkml:trace contextRef="#ctx0" brushRef="#br0" timeOffset="143967.59">9102 11748 0,'0'-22'16,"0"1"-16,-22 21 0,1 0 16,0 0-16,0 0 15,0 21-15,0 1 0,-1-1 0,1 0 16,21 0-16,-21 21 0,0 1 0,0-22 16,0 21-16,-1 22 0,1-22 15,21 0-15,-21 1 0,0 20 0,0-20 16,0 20-16,-1-21 0,1 22 0,21-1 15,-21 1-15,0-22 0,0 22 0,0-1 16,-1 1-16,1-1 0,0-20 0,0 20 16,21-21-16,-21 1 15,21-22-15,0 21 0,0-21 0,0 1 16,0-1-16,0 0 0,21-42 31,0 0-31,-21-1 16,21 1-16,-21 0 0,21 0 0,1-21 15,-1-1-15,0 1 0,0 0 0,0-1 16,0 1-16,1-22 0</inkml:trace>
  <inkml:trace contextRef="#ctx0" brushRef="#br0" timeOffset="144259.13">8890 12044 0,'0'-42'0,"0"84"0,0-148 0,0 64 0,0 21 15,0-22-15,21 1 0,0 21 0,0 0 16,1-1-16,-1 1 0,0 0 15,21 0-15,-21 0 0,22 0 0,-1 21 16,-21 0-16,22-22 0,-1 22 0,-21 0 16,0 0-16,0 22 0,1-22 0,-1 21 15,-21 0-15,0 0 0,0 0 16,0 0-16,0 1 0,-21-1 0,-1 21 16,-20-21-16,21 0 0,0 1 0,0-1 15,-22 0-15,22 0 0,-21 0 0,21-21 16,-1 21-16,-20-21 0,21 0 15,0 22-15,0-22 0,-1 0 16,44 0 15,-1 0-15,0-22-16,0 22 0</inkml:trace>
  <inkml:trace contextRef="#ctx0" brushRef="#br0" timeOffset="144956.24">10266 11811 0,'0'0'0,"-43"0"0,22 0 15,0 0-15,0 0 0,0 0 0,0-21 16,42 0-1,21 21 1,-21 0-16,22 0 0,-1 0 16,21 0-16,-20 0 0,20 0 0,1 0 15,-1 0-15,1 0 0,20 0 16,-20 0-16,-1 0 0,1 0 0,-1 0 16,1-21-16,-1 21 0,-20 0 15,-1 0-15,0-22 0,-20 22 0,-1-21 16,0 21-16,-21-21 0,0 0 15,0 0-15,-21 0 16,0-1-16,-1 22 0,1-21 16,-21 0-16,21 21 0,0-21 0,-1 21 15,1 0-15,0-21 0,0 21 0,0 0 16,0 0-16,-1-21 0,1 21 16,0 0-1,42 21 32,0-21-47,1 0 0,-1 0 0,0 0 16,0 21-16,21-21 0,-20 0 15,-1 0-15,21 0 0,-21 0 0,0 0 16,22 0-16,-22 0 0,0 0 0,0 0 16,0 0-16,1 0 0,-1 0 15,-42 0 1,-1 0-1,1 0-15,0 21 0,-21 0 0,21 0 16,-22 1-16,22 20 0,-21-21 16,-1 21-16,1 1 0,21-22 15,-21 21-15,-1 1 0,1-1 0,21-21 16,-22 21-16,22-20 0,-21 20 0,21-21 16,0 0-16,-1 0 0,1 1 0,0-1 15,21 0-15,0 0 0,0 0 0,0 0 16,21-42 15</inkml:trace>
  <inkml:trace contextRef="#ctx0" brushRef="#br0" timeOffset="146987.81">12975 11705 0,'0'0'0,"-21"21"0,0-21 0,0 0 15,21 22-15,-22-22 0,1 0 16,0 0 0,0-22-1,0 22-15,0-21 16,21 0-16,-22 21 15,1 0-15,0-21 0,0 21 16,0 0-16,0 0 0,-1 0 0,1 21 16,-21 0-16,21-21 0,0 21 15,-22 22-15,22-22 0,0 0 16,0 21-16,21-20 0,0 20 0,-21 0 16,21-21-16,0 22 0,0-22 0,0 0 15,21 0-15,-21 0 0,21 1 0,0-22 16,21 0-16,-20 0 0,-1 0 15,0 0-15,21 0 0,1 0 0,-22-22 16,21 1-16,0 0 0,1-21 0,-1 21 16,-21-22-16,22 22 0,-1-21 0,0-1 15,-21 1-15,22 0 0,-22-22 0,21 22 16,-21 0-16,1-22 0,-22 1 16,21 20-16,-21-20 0,0-1 0,0 22 15,0-22-15,0 43 0,0-21 16,0 21-16,0 0 0,-21 42 15,21 0-15,0 0 16,-22 21-16,1 1 0,0-1 16,0 0-16,0 22 0,0-22 0,21 1 15,-22 20-15,1-21 0,0 1 0,0-1 16,21 0-16,0 1 0,0-1 0,0 0 16,0-20-16,0 20 0,0-21 0,0 0 15,21 0-15,21 1 0,-20-22 16,-1 0-16,21 0 0,-21 0 0,22 0 15,-1 0-15,0 0 0,1-22 0,-1 1 16,0 0-16,1-21 0,-1 21 0,0-1 16,-21-20-16,22 21 0,-22-21 15,0-1-15,-21 22 0,0-21 16,0 21-16,0-1 0,0 1 0,0 0 16,-21 21-16,0 0 0,0 0 15,-1 0-15,1 0 0,0 0 0,21 21 16,0 0-16,0 1 0,0-1 15,0 0-15,0 0 16,0 0-16,21 0 0,0 1 0,1-22 0,-1 21 16,0 0-16,0 0 0,0 0 0,0 0 15,-21 1-15,22-1 0,-22 0 16,0 0-16,0 0 0,0 0 0,0 1 16,0-1-1,21-21-15,0 0 16,0 0-16,0 0 15,0 0-15,1 0 0,-1 0 0,0 0 16,0 0-16,21 0 0,-20 0 0,20-21 16,-21 21-16,21-22 0,1 1 15,-22 0-15,21 21 0,-21-21 0,1 0 16,-1 0-16,0-1 0,0-20 0,-21 21 16,21 0-16,-21 0 0,0-1 0,0 1 15,0 0-15,0 0 0,0 0 0,-21 21 16,0 0-16,0 0 0,0 0 15,-22 0-15,22 0 16,0 0-16,0 21 0,0 0 0,-1 0 16,-20 0-16,21 1 0,0-1 0,-22 0 15,22 0-15,0 21 0,0-20 0,21-1 16,0 0-16,0 0 0,0 0 0,0 0 16,0 1-16,0-1 0,0 0 0,21-21 15,0 0-15,0 0 16,1 0-16,-1 0 0,0 0 0,0 0 15,0 0-15,0-21 0,1 0 0,20-1 16,-21 1-16,0 0 0,0 0 0,22 0 16,-22-22-16,0 22 0,0 0 15,-21-21-15,21 21 0,-21-1 16,22 1-16,-22 0 0,0 42 31,-22-21-31,1 21 0,0 1 0,21-1 16,-21 0-16,21 0 0,-21 0 0,21 0 15,0 1-15,0 20 0,0-21 16,0 0-16,0 0 0,0 1 0,21-22 16,0 21-16,0 0 0,0-21 0,1 21 15,20-21-15,0 0 0,-21 0 0,22 0 16,-1 0-16,0 0 0,1 0 16,-1-21-16,0 0 0,1 21 15,-1-21-15,-21-1 0,22-20 0,-22 21 16,0 0-16,0 0 0,-21-22 0,0 22 15,0 0-15,0-21 0,0 20 0,0 1 16,-21 0-16,0 21 0,0 0 0,-1 0 16,1 0-16,-21 0 0,21 0 15,-22 0-15,22 21 0,-21 0 0,21-21 16,-22 22-16,22-1 0,-21 0 0,21 0 16,0 0-16,21 0 0,0 1 0,0-1 15,0 0-15,0 0 0,21-21 16,0 0-16,0 21 15,0-21-15,0 0 0,22 0 0,-22 0 16,0 0-16,21 0 0,-20 0 0,-1-21 16,0 21-16,0 0 0,0-21 0,-21 0 15,21 21-15,1 0 16,-22-21-16,0 42 16,0 0-1,0 0-15,-22 0 0,1 0 0,21 1 16,-21-1-16,0 21 0,0-21 0,21 22 15,-21-1-15,-1 0 0,1 1 0,0-1 16,0 0-16,0 1 0,-22-1 16,22 0-16,0 1 15,-21 20-15,21-21 0,-1 1 0,-20 20 16,0 22-16,21-43 0,-1 1 0,1-22 16,0 42-16,21-42 15,-21 22-15,21-22 0,0-42 31,0 0-15,0-1-16,21-20 0,0 21 16,22-21-16,-22-22 0,21 22 15,0-1-15</inkml:trace>
  <inkml:trace contextRef="#ctx0" brushRef="#br0" timeOffset="147631.82">15642 11578 0,'0'0'0,"21"-21"0,0-64 16,-21 43-16,0 21 15,0 0-15,0 0 0,0-1 16,-21 22-16,21-21 0,-21 21 0,-21 0 16,21 0-16,-1 0 0,-20 0 0,0 21 15,21 1-15,-22-1 0,1 0 0,21 0 16,-22 21-16,22-20 0,0 20 15,0-21-15,0 0 0,0 0 16,21 1-16,0-1 0,0 0 0,0 0 16,0 0-16,0 0 0,21 1 15,0-22-15,0 0 0,21 21 16,-20-21-16,-1 0 0,21 0 0,-21 0 16,22 0-16,-22 0 0,21 0 15,-21-21-15,0 21 0,1 0 0,-1-22 16,0 22-16,-42 0 15,0 0 1,-1 0-16,-20 0 0,21 22 0,-21-22 16,20 21-16,-20 0 0,0 0 15,21 0-15,-22 0 0,22 1 16,-21 20-16,21-21 0,-1 0 0,1 0 16,0-21-16,21 22 0,0-1 0,0 0 15,0 0-15,21-21 0,0 0 16,1 0-16,-1 0 0,0 0 0,21 0 15,-21 0-15,22 0 0,-22 0 16,21 0-16,-21-21 0,1 0 0,20 21 16,-21 0-16,0-21 0,0 21 0,-21 21 15,0 0 1,0 0-16,0 0 0,0 0 16,-21 22-16,0-22 0,0 21 15,0-21-15,0 22 0,-1-22 0,1 21 16,0-21-16,0 22 0,0-22 0,0 21 15,-1-21-15,1 1 0,0-1 0,0 0 16,21 0-16,0 0 0,-21 0 16,42-42 15</inkml:trace>
  <inkml:trace contextRef="#ctx0" brushRef="#br0" timeOffset="149140.48">16468 11896 0,'21'0'16,"0"0"-16,0 0 0,0 0 15,0 0-15,1 0 0,-1-21 16,21-1-16,-42 1 0,21 0 0,0 0 16,-21 0-16,0 0 0,0-22 0,0 22 15,0-21-15,0 21 0,-21-22 0,0 22 16,0-21-16,0 21 0,0 21 0,-22-22 15,22 22-15,-21 0 0,-1 0 0,22 22 16,-21-22-16,0 21 0,-1 0 16,1 21-16,0-21 0,20 22 15,-20-22-15,21 21 0,-21 1 0,20-22 16,22 21-16,-21 0 0,21-20 0,0 20 0,0-21 16,0 21-16,0-20 0,21-1 15,1 0-15,-1 0 0,0-21 0,21 21 16,1-21-16,-22 0 0,21 0 0,0 0 15,1 0-15,-1 0 0,0-21 16,1 0-16,-1 0 0,0 0 0,1-1 16,-22-20-16,21 21 0,-21-21 0,1-1 15,20 1-15,-21-22 0,0 22 0,0-21 16,1-1-16,-1 1 0,0-1 0,0 1 16,0-1-16,0 1 0,-21 20 15,0-20-15,22 20 0,-22 22 0,0-21 16,0 21-16,0 0 0,-22 42 31,22 21-31,-21-21 0,0 22 0,-21-1 16,21 21-16,-1-20 0,1 20 0,0-20 15,0 20-15,0 1 0,0-22 16,-1 21-16,22-20 0,0-1 0,-21 0 16,21 1-16,0-1 0,0-21 0,0 22 15,0-22-15,21 21 0,-21-21 0,22 0 16,-1 1-16,0-22 0,0 0 0,21 21 15,-20-21-15,-1 0 0,21 0 16,0 0-16,-20-21 0,20-1 0,-21 1 16,21 0-16,1 0 0,-22 0 15,0-22-15,21 1 0,-20 21 0,-22-21 16,21-1-16,-21 1 0,0 0 0,0-1 16,0 22-16,0-21 0,-21 21 0,21-1 15,-22 1-15,1 21 0,0 0 0,0 0 16,0 0-16,0 0 0,-1 21 15,1 1-15,0-1 0,21 0 0,0 0 16,0 0-16,0 0 0,0 1 0,0-1 16,21 0-16,0 0 0,22 0 0,-22 0 15,0 1-15,21-22 0,-20 21 16,-1 0-16,21-21 0,-21 21 0,0-21 16,1 21-16,-1-21 0,-21 21 0,0 1 15,0-1 1,0 0-1,21-21 32,0 0-47,0-21 0,0 21 16,1-21-16,-1-1 0,0 22 0,0-21 16,21 0-16,-20 0 0,20 0 15,-21 0-15,0-1 0,0 1 0,22 0 16,-22 0-16,0 0 0,-21 0 0,21-1 15,-21 1-15,21 21 0,-21-21 0,0 0 16,-21 21 15,0 21-31,21 0 0,-21-21 16,0 21-16,0 1 0,21-1 0,-22 21 16,1-21-16,21 0 0,-21 1 0,21-1 15,0 0-15,0 0 0,0 0 0,0 0 16,0 1-16,0-1 0,0 0 15,21 0-15,0 0 0,1-21 16,-1 0-16,0 0 0,0 0 16,0 0-16,0 0 0,1 0 0,-1 0 15,0 0-15,0-21 0,0 0 16,0 0-16,1 0 0,-1-1 0,-21 1 16,0 0-16,0 0 0,21-21 15,-21-1-15,21 22 0,-21-21 0,0-1 16,0 1-16,0 0 0,0 21 0,0-1 15,0 1-15,-21 0 0,0 21 0,0 0 16,-1 0-16,-20 21 0,21 0 16,0 1-16,0-1 0,-1 0 15,1 0-15,0 0 0,0 22 0,21-22 16,0 0-16,-21 0 0,21 0 16,-21 0-16,21 1 0,0-1 15,0 0-15,21 0 0,-21 0 16,21-21-16,0 21 0,0-21 0,0 0 15,1 0-15,-1 22 0,0-22 0,0 0 16,0 0-16,0 0 0,1 0 16,20 0-16,-21 0 0,0 0 0,0 0 15,1-22-15,-1 22 0,21-21 0,-21 0 16,0 0-16,1 21 0,-1-21 0</inkml:trace>
  <inkml:trace contextRef="#ctx0" brushRef="#br0" timeOffset="149455.29">18330 11663 0,'21'-42'15,"-63"126"-15,63-126 0,22-22 0,-43 43 16,0 0-16,21 21 0,-21-21 0,0 0 15,0 42 17,0 0-32,-21 0 15,-1 22-15,1-22 0,21 0 16,-21 0-16,0 21 0,0-20 0,21 20 16,-21-21-16,-1 21 0,1 1 15,0-1-15,21 0 0,-21 1 0,0 20 16,0-20-16,-1-1 0,1 21 0,0-20 15,0-1-15,0 22 0,0-22 16,-22 0-16,22 1 0,0 20 0,0-21 16,0 1-16,21-1 0,-22 0 0,1-20 15,21 20-15,-21-21 0,21 0 0,0 0 16,0 1-16,0-1 0,0 0 16,21-21-1,0-21 1,-21 0-16,22 21 0,-1-22 0,-21-20 15,21 21-15,0 0 0,0-22 0,0 22 16</inkml:trace>
  <inkml:trace contextRef="#ctx0" brushRef="#br0" timeOffset="149778.92">18224 11790 0,'0'-42'15,"0"84"-15,0-127 0,0 43 0,0 0 0,0 20 16,0-20-16,0 21 0,0 0 0,0 0 15,22-1-15,-1 22 0,0-21 16,0 0-16,0 21 0,0 0 0,1 0 16,20-21-16,-21 21 0,21 0 0,1 0 15,-22 0-15,0 0 0,21 21 0,-42 0 16,22 0-16,-22 1 0,0 20 0,0-21 16,0 0-16,0 22 0,-22-22 15,1 0-15,0 0 0,0 0 0,-21 0 16,20 1-16,1-1 0,0 0 0,0 0 15,-21-21-15,20 21 0,1 0 16,0-21-16,21 22 0,-21-22 16,0 0-16,21 21 0,0 0 15</inkml:trace>
  <inkml:trace contextRef="#ctx0" brushRef="#br0" timeOffset="154540.1">3154 13864 0,'21'0'0,"-21"-21"31,21 0-15,-21 0-16,21 0 15,-21-1-15,0 1 0,0 0 16,0 0-16,0 0 16,-21 21-16,0 0 0,0-21 0,0 21 15,-1 0-15,1 0 0,0 0 0,-21 21 16,21 0-16,-1 0 0,-20 0 15,21 0-15,0 22 0,-22-1 0,22-21 16,0 22-16,0-1 0,0 0 16,0 1-16,-1-1 0,22 0 0,0-21 15,0 22-15,0-1 0,0-21 16,0 22-16,22-22 0,-1 0 0,0-21 16,0 21-16,0-21 0,0 0 15,22 0-15,-22 0 0,21 0 0,-21 0 16,1-21-16,20 0 0,-21 0 15,21-1-15,-20 1 0,20-21 0,0 21 16,1-22-16,-22 1 0,21 0 0,0-1 16,1-20-16,-22 21 0,0-22 15,21 1-15,-20 20 0,-22-20 0,21-1 16,-21 1-16,0 20 0,0 1 16,0 0-16,0-1 0,0 1 15,0 21-15,0 0 0,-21 21 16,21 21-1,0 21-15,-22-21 0,1 22 16,21-1-16,-21 0 0,21 22 0,0-22 16,0 22-16,-21-1 0,21-20 0,-21 20 15,21-21-15,0 1 0,0-1 16,0 0-16,0 1 0,0-1 0,0 0 16,0-20-16,21-1 0,0 0 0,-21 0 15,21 0-15,22-21 0,-22 0 16,0 0-16,21 0 0,-21 0 15,22 0-15,-22 0 0,21 0 0,1-21 16,-22 0-16,21 0 0,-21 0 16,22 21-16,-22-43 0,0 22 0,0 0 15,0 0-15,-21 0 0,0-1 0,21 1 16,-21 0-16,-21 21 31,0 0-31,0 21 16,21 0-16,-21 1 0,21-1 15,-21 0-15,-1 0 0,22 0 16,0 0-16,0 1 0,0-1 0,0 0 16,0 0-16,0 0 15,22-21-15,-1 0 0,0 21 16,0-21-16,0 0 0,0 0 0,1 0 16,-1 0-16,0 0 0,21-21 0,-21 0 15,1 21-15,-1-21 0,21 0 16,-21 0-16,0-1 0,1 1 0,-1-21 15,0 21-15,-21 0 0,0-22 0,0 1 16,0 21-16,0-22 0,0 22 0,-21-21 16,0 21-16,-1-22 0,1 22 15,-21 21-15,21 0 0,0 0 16,-1 0-16,1 0 0,0 0 0,0 21 16,0 1-16,0-1 0,-1 0 15,22 21-15,-21 1 0,21-22 0,-21 21 16,21-21-16,0 22 0,0-22 0,0 21 15,0-21-15,0 0 0,0 1 16,21-1-16,0 0 0,1-21 0,-1 21 16,21-21-16,-21 0 0,0 0 0,22 0 15,-22 0-15,21 0 0,-21 0 0,22-21 16,-22 21-16,21-21 0,1 0 16,-22-1-16,21 1 0,-21 0 0,0 0 15,1 0-15,-1 0 0,0-22 0,-21 22 16,21-21-16,-21 21 0,0-1 15,0 1-15,0 0 0,0 0 16,0 0-16,0 42 16,0 0-1,0 0-15,-21 0 0,21 22 16,-21-22-16,21 0 0,0 21 0,0-20 16,0-1-16,0 0 0,0 0 0,0 21 15,0-20-15,0-1 16,21 0-16,0-21 0,21 21 15,-20-21-15,-1 0 0,0 0 0,21 0 16,-21 0-16,1-21 0,20 21 16,-21-21-16,21 0 0,-20-1 0,-1 1 15,0 0-15,0 0 0,0-21 16,0 20-16,-21 1 0,22-21 0,-22 21 16,0 0-16,0-22 0,0 22 15,0 0-15,0 42 16,0 0-1,0 0-15,0 1 0,0-1 0,-22 0 16,22 0-16,-21 0 0,21 0 16,0 1-16,0-1 0,0 0 0,0 0 15,0 0-15,0 0 0,0 1 16,21-22-16,1 21 0,-1-21 0,0 0 16,0 0-16,0 0 15,0 0-15,1 0 0,-1 0 0,0-21 16,21-1-16,-21 1 0,1 0 0,-1 0 15,0 0-15,0 0 0,-21-22 0,21 22 16,-21-21-16,21-1 0,-21-20 16,22 21-16,-22-1 0,0-20 0,0 20 15,0 1-15,0 0 0,0-1 0,0 22 16,0 0-16,0 63 31,0-20-31,0 20 0,-22 0 16,1 1-16,21-1 0,-21 0 0,21 1 15,0-1-15,-21 0 0,21-21 16,-21 22-16,21-1 0,-21-21 0,21 22 16,0-22-16,0 0 0,0 0 0,-22 0 15,22 0-15,0 1 0,-21-1 16,21-42 15,0-1-31,21 1 16,1 21-16,-1-21 0,-21 0 0,21 0 15,0 0-15,0-1 0,0 1 16,1 0-16,-1 0 0,0 0 16,21 0-16,-21-1 0,1 22 0,20 0 15,-21 0-15,0 0 0,22 0 0,-22 22 16,0-1-16,0 0 0,0 0 16,-21 0-16,0 0 0,0 1 0,0-1 15,0 0-15,-21 0 0,0 0 0,-21 0 16,20 1-16,-20-1 0,0-21 0,21 21 15,-22 0-15,1 0 0,0 0 16,-1-21-16,1 22 0,21-22 0,0 0 16,-22 0-16,22 0 0,0 0 15,21-22 1,0 1 0,21 21-16,0-21 0,0 0 0,1 0 15,-1 0-15,21-1 0</inkml:trace>
  <inkml:trace contextRef="#ctx0" brushRef="#br0" timeOffset="154815.96">6138 13399 0,'21'-43'0,"-42"86"0,42-107 0,-21 43 0,-21 21 31,0 21-31,0 0 0,21 0 16,-21 1-16,0 20 0,-1 0 15,22 1-15,-21 20 0,0-21 0,21 1 16,-21-1-16,0 22 0,21-22 16,-21 0-16,21 1 0,0-22 0,-22 21 15,1-21-15,21 22 0,-21-22 0,21 0 16,0 0-16,0 0 0,0 0 0,0 1 16,21-22-1,0-22 1,1 1-16,-1 21 0,0-21 15</inkml:trace>
  <inkml:trace contextRef="#ctx0" brushRef="#br0" timeOffset="155195.74">6117 13907 0,'0'21'31,"21"-21"-15,0 0-16,1 21 0,-1-21 0,0 0 15,0 0-15,0 0 0,0 0 0,22 0 16,-22 0-16,0-21 0,0 21 0,22-21 16,-43-1-16,21 22 0,-21-21 15,0 0-15,0 0 0,0 0 0,0 0 16,-21-1-16,21 1 16,-22 21-16,1 0 0,-21 0 0,21 0 15,0 0-15,-1 0 0,1 21 16,0-21-16,0 43 0,0-22 0,0 0 15,-1 0-15,22 0 0,-21 1 0,21-1 16,0 21-16,0-21 0,0 0 16,0 1-16,0-1 0,0 0 15,0 0-15,21 0 16,1-21-16,-22 21 0,21-21 0,0 0 16,0 0-16,0 0 0,0 0 15,1 0-15,-1 0 0,0 0 16,0 0-16,0 0 0,0 0 15,1-21-15,-1 0 0</inkml:trace>
  <inkml:trace contextRef="#ctx0" brushRef="#br0" timeOffset="155940.14">7260 13589 0,'0'-21'0,"0"42"0,0-84 16,0 41-16,0 1 0,0 0 15,-21 21 1,0 0-16,0 21 0,-1 0 16,1 1-16,0 20 0,0-21 15,0 21-15,0 1 0,-1-22 0,1 21 16,21 1-16,-21-1 0,21 0 16,-21-21-16,21 22 0,0-22 0,0 21 15,0-21-15,0 1 0,0-1 0,0 0 16,21 0-16,0 0 0,0 0 0,1 1 15,20-22-15,-21 0 0,21 21 0,-20-21 16,20 0-16,-21 0 0,21 0 16,-20 0-16,-1-21 0,21-1 0,-21 1 15,0 21-15,1-21 0,-1 0 16,-21-21-16,21 20 0,0-20 0,-21 21 0,0-21 16,21-22-16,-21 22 0,21-1 15,-21-20-15,0-1 0,22 22 16,-22 0-16,0-22 0,0 22 0,0 21 15,0 0-15,0-1 0,0 1 0,0 0 16,0 42 0,-22 0-16,22 1 0,-21 20 15,21 0-15,-21 1 0,21-1 0,0 0 16,0 22-16,0-22 0,-21 0 0,21 1 16,0-1-16,-21 0 0,21 1 0,0-1 15,0-21-15,0 22 16,0-22-16,0 0 0,0 0 0,0 0 0,0 0 15,21 1-15,0-22 0,0 0 16,0 0-16,1 0 0,-1 0 16,0 0-16,0 0 0,0-22 15,0 1-15,1 21 0,-22-21 16,21 0-16,0-21 0,-21 20 0,0 1 16,21 0-16,-21 0 0,21 0 0,-21 0 15,0-1-15,0 44 31,0-1-31,-21 0 0,21 0 0,-21 0 16,21 0-16,0 1 16,0-1-16,-21 0 0,21 0 0,0 0 15,0 0-15,0 1 16,0-1 0,21-21-1,-21-21 1,21-1-16,0 22 0,0-21 15</inkml:trace>
  <inkml:trace contextRef="#ctx0" brushRef="#br0" timeOffset="156123.32">7980 13716 0,'0'-21'15,"-21"21"-15,-1 0 16,44 0 46,-22 21-62,21-21 0,0 0 0</inkml:trace>
  <inkml:trace contextRef="#ctx0" brushRef="#br0" timeOffset="156982.88">8424 13737 0,'0'0'0,"-21"-21"15,0 0-15,0 21 0,0 0 16,-1 0-16,1 0 16,0 21-16,0 0 0,0 0 0,0 1 15,-1 20-15,1-21 0,21 0 16,-21 22-16,0-22 0,21 0 15,-21 21-15,21-21 0,0 1 0,0 20 0,0-21 16,0 0-16,0 0 0,21 1 16,0-1-16,0 0 15,0-21-15,1 0 0,20 21 0,-21-21 16,0 0-16,22 0 0,-22 0 0,0 0 16,0 0-16,0-21 0,0 0 0,1 0 15,-1-1-15,0 1 0,-21 0 16,21 0-16,0-21 0,0-1 0,-21 1 15,22-22-15,-1 22 0,-21-21 0,21-1 16,0 1-16,-21-1 0,21 1 0,-21 20 16,21-20-16,-21 20 0,0 1 15,0 21-15,0 0 0,0 0 0,0-1 16,0 44 0,-21-1-16,0 0 0,21 21 15,0 1-15,-21-22 0,21 42 16,0-20-16,-21-1 0,21 21 0,0-20 15,0-1-15,0 0 0,0 1 0,0-1 16,-21 0-16,21 1 0,-22-22 0,22 0 16,-21 21-16,0-20 0,21-1 0,0 0 15,-21-21-15,0 0 16,21-21 15,0 0-31,21-1 0,0 1 0,0 0 16,0 0-16,1 0 15,-1-22-15,21 22 0,-21-21 0,22 21 16,-1-22-16,-21 22 0,21 0 0,-20 0 16,20 0-16,-21 21 0,0 0 0,0 0 15,1 0-15,-1 0 0,-21 21 16,0 0-16,0 0 16,0 0-16,-21-21 0,-1 22 15,1-22-15,0 0 0,0 21 0,-21-21 16,20 0-16,1 0 0,0 21 15,0-21-15,0 0 0,0 0 0,-1 0 16,22 21-16,-21-21 0,21 21 16,0 0-16,0 1 15,0-1-15,21 0 16,1 0-16,-1-21 0,-21 21 16,21 0-16,0-21 0,-21 22 0,21-22 15,-21 21-15,21-21 0,1 0 0,-22 21 16,21-21-1,-21-21 17,21 0-32,-21-1 0</inkml:trace>
  <inkml:trace contextRef="#ctx0" brushRef="#br0" timeOffset="157580.1">10541 13695 0,'0'0'0,"-85"21"16,64-21-16,0 0 16,21 21-16,21-21 15,0 0-15,0 0 0,22 0 0,-1 0 16,0 21-16,1-21 0,20 0 0,1 0 16,-1 0-16,22 0 0,-22 0 15,1 22-15,21-22 0,-22 0 0,1 0 16,-22 0-16,21 0 0,-41 0 0,20 0 15,-21-22-15,0 22 0,-21-21 0,0 0 16,0 0-16,-21 0 16,0 21-16,0-21 0,0-1 15,-22 1-15,22 21 0,-21-21 0,21 0 16,-22 21-16,22-21 0,0 21 16,21-21-16,21 21 15,0 0 1,0 0-16,1 0 0,20 0 0,-21 0 15,21 21-15,-20 0 0,-1 0 0,21 0 16,-21 0-16,-21 1 0,0 20 16,0-21-16,0 0 0,0 22 0,0-22 15,-21 0-15,0 21 0,0-21 0,-22 1 16,1-1-16,21 0 0,-21 0 16,-1-21-16,1 21 0,21 0 0,-22-21 15,22 22-15,0-22 0,0 0 0,21 21 16,0-42-1,0-1 1</inkml:trace>
  <inkml:trace contextRef="#ctx0" brushRef="#br0" timeOffset="159523.1">12975 13885 0,'21'0'15,"0"0"-15,1-21 16,-1 0-16,0 0 0,0 0 0,0 0 15,0-1-15,1 1 0,-1 0 0,0-21 16,-21 21-16,0-22 0,0 1 0,0 21 16,0-22-16,-21 22 15,-22 0-15,22 0 0,-21 21 0,0 0 16,-1 0-16,-20 0 0,20 0 0,1 0 16,0 21-16,-1 0 0,22 22 0,-21-22 15,21 21-15,0-21 0,-1 22 0,1-1 16,21-21-16,-21 21 0,21 1 15,0-22-15,0 0 0,0 21 0,21-20 16,0-22-16,-21 21 0,43 0 0,-22-21 16,0 0-16,21 0 0,1 0 0,-22 0 15,21 0-15,1-21 0,-1 0 16,0-1-16,1 1 0,-1-21 16,-21 21-16,21-22 0,-20 22 0,20-21 15,-21 0-15,0-1 0,0-20 0,-21 20 16,0 1-16,22 0 0,-22-1 0,0 1 15,0 0-15,0-1 0,0 1 16,0 21-16,0 0 0,0 0 0,0-1 16,-22 22-16,1 22 15,0-1-15,0 0 0,21 0 0,-21 21 16,0 1-16,21-1 0,0 0 16,-22 1-16,1-1 0,21 22 0,-21-22 15,21 0-15,0 22 0,0-22 16,0 0-16,0 1 0,0-22 0,0 21 15,21-21-15,0 1 0,1-1 16,-1 0-16,0-21 0,0 0 0,0 0 16,22 0-16,-22 0 0,21 0 0,-21 0 15,22 0-15,-22-21 0,21 0 0,-21-1 16,0 22-16,22-42 0,-22 21 0,-21 0 16,0 0-16,21-1 0,-21-20 15,0 21-15,0 0 0,0 0 0,0-1 16,0 1-16,-21 21 15,21 21-15,0 1 16,0-1-16,-21 0 16,21 0-16,-21 0 0,21 0 0,0 1 15,0 20-15,0-21 0,0 0 0,0 0 16,0 1-16,21-1 0,0-21 16,0 0-16,0 0 15,0 0-15,22 0 0,-22 0 0,0 0 16,0-21-16,0 21 0,22-22 0,-22 1 15,0 0-15,21 0 0,-20 0 0,-1-22 16,0 22-16,0-21 0,-21 0 16,0-1-16,0 1 0,0 0 0,0 20 15,0-20-15,-21 0 0,0 21 0,0-1 16,-1 1-16,1 21 0,0 0 16,-21 0-16,21 0 0,-1 0 0,1 21 15,0 1-15,-21 20 0,21-21 16,-1 21-16,22-20 0,-21 20 0,21 0 15,0-21-15,0 22 0,0-1 0,0-21 16,0 0-16,0 22 0,21-22 0,1 0 16,-1 0-16,0 0 0,0-21 0,21 22 15,-20-22-15,20 0 0,-21 0 16,21 0-16,-20 0 0,20 0 0,-21-22 16,21 22-16,-20-21 0,20 0 0,-21 0 15,0 0-15,0 0 0,-21-1 0,22-20 16,-22 21-16,21 0 15,-21-22-15,21 22 0,-21 0 0,0 0 16,0 0-16,0 42 16,-21 0-1,21 0-15,-21 0 0,21 22 0,-22-22 16,22 0-16,-21 21 0,21-20 16,0-1-16,0 0 0,0 0 0,0 0 15,0 0-15,0 1 0,21-1 0,1-21 16,-1 21-16,0-21 0,21 0 0,-21 0 15,1 0-15,-1 0 0,0 0 16,0 0-16,21 0 0,-20-21 0,-1 21 16,0-21-16,0-1 0,0 1 0,-21 0 15,21 0-15,1-21 0,-1 20 16,-21-20-16,0 0 0,21 21 0,-21-22 16,0 1-16,21 21 0,-21 0 15,0-1-15,0 44 16,0-1-1,-21 21-15,0-21 0,0 22 0,21-22 16,0 21-16,-22-21 0,22 22 0,0-22 16,0 21-16,0-21 0,0 0 15,0 1-15,0-1 0,0 0 16,22 0-16,-1-21 0,0 21 0,0-21 0,0 0 16,0 0-16,1 0 0,-1 0 15,21 0-15,-21-21 0,0 21 0,1-21 16,-1 0-16,0 0 0,-21-1 15,21-20-15,0 21 0,0-21 0,-21-1 16,22 1-16,-1-22 0,-21 22 0,21-21 16,-21 20-16,0-20 0,21 20 0,-21 1 15,21 21-15,-21-21 0,0 20 16,0 44 0,-21 20-16,21-21 15,-21 21-15,21-20 0,0 20 16,-21 0-16,21 1 0,-21-1 0,21 0 15,-22 1-15,22-1 0,-21 0 16,21-21-16,0 22 0,0-22 0,0 21 16,-21-21-16,21 1 0,-21-1 0,21 0 15,0-42 32,0 0-47,0-1 0,21 1 0,-21 0 16,21 0-16,0 0 0,1-22 15,-1 22-15,21 0 0,-21 0 0,0 0 16,22 0-16,-22-1 0,0 22 0,21 0 16,-20 0-16,-1 0 0,0 0 15,0 22-15,0-1 0,0 0 0,-21 0 16,0 0-16,0 0 0,0 22 0,0-22 16,0 0-16,-21 0 0,-21 0 0,21 1 15,0-1-15,-22 0 0,22 0 0,-21 0 16,-1 0-16,1-21 0,21 22 15,-21-22-15,20 0 0,-20 21 0,21-21 16,0 0-16,0 0 0,21-21 31,21-1-31,0 1 16,0 0-16,0 0 0,0 0 16,22 0-16</inkml:trace>
  <inkml:trace contextRef="#ctx0" brushRef="#br0" timeOffset="159819.93">15684 13250 0,'0'0'0,"22"-21"0,-22 0 0,0 0 0,0 0 15,21 21-15,-21 21 32,0 21-32,-21-21 0,21 1 15,0 20-15,-22 0 0,22 1 0,-21-1 16,21 0-16,-21 1 0,0-1 15,21 0-15,0 1 0,0-1 0,-21 0 16,0-21-16,21 22 0,-22-1 16,22-21-16,0 0 0,0 1 0,0-1 15,-21 0-15,21 0 0,0 0 16,21-21 15,1 0-31,-1-21 16,-21 0-16,42 0 0,-21 0 15,0-1-15,1 22 0</inkml:trace>
  <inkml:trace contextRef="#ctx0" brushRef="#br0" timeOffset="160155.74">15854 13801 0,'21'0'16,"0"0"-16,0 0 16,0 0-16,1 0 15,-1 0-15,0 0 0,0-21 0,0 21 16,0-22-16,1 1 0,-1 21 15,0-21-15,0 0 0,-21 0 0,0 0 16,21-1-16,-21 1 0,0 0 0,0 0 16,0 0-16,0 0 0,0-1 0,0 1 15,-21 21-15,0 0 16,0 21-16,0 1 16,-1 20-16,1-21 0,0 21 15,0-20-15,0 20 0,0-21 0,-1 21 16,1-20-16,0 20 0,21-21 0,-21 0 15,21 0-15,0 1 0,0-1 0,0 0 16,0 0-16,0 0 16,21-21-16,0 21 0,0-21 0,1 0 15,-1 0-15,0 0 0,0 0 0,0 0 16,0 0-16,1 0 0,20 0 0,-21-21 16,21 0-16,1 21 0,-1-21 0</inkml:trace>
  <inkml:trace contextRef="#ctx0" brushRef="#br0" timeOffset="160932.39">16912 13420 0,'0'0'0,"-21"0"0,0 0 0,21-21 15,-21 21-15,-1 0 0,1 0 16,0 21-1,0-21-15,0 21 0,21 0 16,-21 21-16,-1-20 0,1 20 0,21-21 16,-21 21-16,21-20 0,-21 20 15,21-21-15,-21 21 0,21-20 0,0-1 16,0 0-16,0 0 0,0 0 16,0 0-16,0 1 0,21-22 0,0 21 15,0-21-15,0 0 0,1 0 0,20 0 16,-21 0-16,0 0 0,0 0 0,22 0 15,-22 0-15,0 0 0,0-21 16,0-1-16,1 22 0,-1-21 0,0 0 16,0-21-16,0 21 0,0-22 0,1 22 15,-1-21-15,0-1 0,0-20 16,0 21-16,0-1 0,-21 1 0,22-22 16,-1 22-16,0 0 0,-21-1 15,21-20-15,0 42 0,0-22 0,-21 22 16,0-21-16,22 42 0,-22-21 0,0 42 31,0 0-31,-22 0 0,1 22 16,0-22-16,0 21 0,0 0 0,21 1 15,-21-1-15,-1 0 0,1 1 0,0-1 16,21 0-16,-21 22 0,21-22 0,-21 1 16,21-1-16,-21 0 0,21 1 15,0-1-15,0-21 0,0 21 0,0-20 16,0-1-16,21 0 0,0 0 0,0-21 15,0 21-15,0-21 0,1 0 16,-1 0-16,0 0 0,21 0 0,-21 0 16,1 0-16,-1-21 0,0 21 0,0-21 15,21 0-15,-20 0 0,-1-1 16,0-20-16,0 21 0,0-21 0,0 20 16,1-20-16,-1 21 0,-21-21 0,0 20 15,0 1-15,-21 42 31,21 1-31,-22-1 0,22 0 16,-21 0-16,21 0 0,0 0 16,0 1-16,0-1 0,0 0 0,0 0 15,0 0-15,0 0 0,0 1 16,0-1 0,21-21-16,1 0 15,-1 0-15,0 0 0,0-21 16,0-1-16,0 1 0</inkml:trace>
  <inkml:trace contextRef="#ctx0" brushRef="#br0" timeOffset="161255.21">17822 13356 0,'-21'0'15,"42"0"-15,-63 0 0,21 0 0,-22 21 0,22 1 16,0-22-16,21 21 0,-21-21 15,21 21-15,0 0 0,0 0 16,21-21 0,0 0-16,0 0 15,1 0 1,-22-21-16,21 0 0,-21 0 16,0 0-16,0-1 15,0 1-15,-21 21 16,-1 0-16,1 0 15,0 0-15,0 0 0,0 0 16,0 0-16,21 21 0,-22 1 16,22-1-16,-21-21 0,21 21 15,0 0-15,0 0 0,21 0 16</inkml:trace>
  <inkml:trace contextRef="#ctx0" brushRef="#br0" timeOffset="162263.87">18097 13441 0,'0'0'0,"22"-21"16,-22 0-16,0-43 16,0 43-16,-22 21 15,1 21 1,0 0-16,0 0 0,0 1 15,0-1-15,21 21 0,-22-21 16,22 0-16,-21 22 0,21-22 0,0 21 16,-21-21-16,21 1 0,0 20 0,0-21 15,0 0-15,0 0 0,0 1 0,21-1 16,0 0-16,1 0 16,-1-21-16,0 21 0,0-21 0,0 0 15,0 0-15,1 0 0,-1 0 0,0 0 16,0 0-16,21-21 0,-20 21 0,-1-21 15,0 0-15,0-22 0,0 22 0,0-21 16,1 0-16,-1-1 0,0 1 16,21 0-16,-21-22 0,1 22 0,-1-22 15,0 1-15,0 20 0,21-20 0,-20 21 16,-1-22-16,-21 22 0,21 21 16,0-22-16,-21 22 0,0 0 0,0 0 15,-21 42 1,0 21-16,0-21 15,-1 22-15,1-1 0,0 0 0,0 1 16,0-1-16,0 0 0,-1 1 16,1-1-16,0 0 0,0 1 0,21-1 15,-21 0-15,0 1 0,-1-1 0,1-21 16,21 22-16,-21-22 0,21 0 0,-21 0 16,21 0-16,-21 0 0,21-42 46,21 0-46,0 0 0,0 0 16,-21 0-16,43-22 0,-22 22 16,0-21-16,21 21 0,-21-22 15,22 22-15,-1 0 0,0-21 0,-20 20 16,20 22-16,-21-21 0,0 21 0,0 0 16,1 0-16,-1 0 0,-21 21 15,0 1 1,0-1-16,0 0 15,-21-21-15,-1 21 0,1-21 16,0 21-16,0-21 0,0 0 0,0 0 16,-1 0-16,1 0 15,0 0-15,0 0 0,21-21 32,-21 21-17,0 0 1,21 21-1,0 0-15,0 1 0,-22-1 0,22 0 16,0 0-16,0 0 0,0 0 0,0 1 16,0-1-16,0 0 0,0 0 0,22 0 15,-1 0-15,0 1 16,0-22-16,0 0 0,0 21 0,1-21 16,-1 0-16,21 0 0,-21 0 15,0 0-15,22 0 0,-22 0 0,0 0 0,0 0 16,0-21-16,1 21 15,-1-22-15,0 1 0,0 21 16,-21-21-16,0 42 47,-21-21-47</inkml:trace>
  <inkml:trace contextRef="#ctx0" brushRef="#br0" timeOffset="162464.75">18965 13949 0,'0'21'0,"-42"-21"16,42 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0:09:32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1926 6414 0</inkml:trace>
  <inkml:trace contextRef="#ctx0" brushRef="#br0" timeOffset="1680.6">2349 10753 0,'0'-21'0,"0"-1"16,0 1-16,0 0 15,0 0-15,0 0 0,0-22 16,0 22-16,0 0 0,0-21 16,0-1-16,0 22 0,0-21 0,22 0 15,-22 20-15,0-20 0,0 21 16,0-21-16,0 20 0,0 1 0,-22 0 16,1 21-16,0-21 15,0 21-15,-21 0 0,20 0 0,-20 0 16,21 21-16,-21 0 0,20 0 15,1 22-15,-21-22 0,21 21 0,0 1 16,-22-1-16,22 0 0,0 22 16,21-22-16,0 0 0,-21 1 0,21-1 15,0-21-15,0 22 0,0-22 16,0 0-16,21 0 0,0 0 16,0 0-16,0-21 0,1 0 0,-1 0 15,0 0-15,0 0 0,21 0 16,-20-21-16,20 21 0,-21-21 0,21-21 15,-20 21-15,20-1 0,-21-20 16,0 21-16,0-21 0,1-1 0,-1-20 16,0 20-16,-21 22 0,0-21 15,0 0-15,0 20 0,0 1 0,21 0 16,-21 0 0,0 42-1,0 0-15,0 0 16,0 1-16,0-1 0,0 21 0,0-21 15,0 22-15,0-22 0,0 21 16,0 0-16,0-20 0,0 20 16,0-21-16,0 21 0,21-20 0,-21-1 15,21 0-15,1 0 0,-1 0 16,0-21-16,21 21 0,-21-21 16,1 0-16,-1 0 0,21 0 0,-21-21 15,22 0-15,-22 0 0,21 0 16,-21 0-16,22-22 0,-22 1 0,21 0 15,-21-1-15,0 1 16,1 0-16,-1-1 0,0 1 0,-21 0 16,21-1-16,-21 22 0,0 0 0,0 0 15,-21 21 1,0 0-16,0 0 0,-1 0 0,1 0 16,21 21-16,-21 0 0,21 0 15,-21-21-15,21 21 0,0 1 0,0-1 16,0 0-16,0 0 0,0 0 0,21 0 15,0 1-15,0-22 0,-21 21 16,22 0-16,-1 0 0,-21 0 0,21 0 16,-21 1-16,0-1 15,21 0-15,0 0 0,-21 0 16,0 0-16,0 1 0,0-1 0,0 0 16,0 0-16,0 0 15,0 0-15,0 1 16,21-22 15,1-22-31,-1 1 16,21 21-16</inkml:trace>
  <inkml:trace contextRef="#ctx0" brushRef="#br0" timeOffset="2773.11">3937 10541 0,'0'0'0,"21"-21"16,43-21-16,-43 20 15,-21 1-15,0 0 0,0 0 0,0 0 16,0 0-16,0-1 0,0 1 16,-21 0-16,-1 21 0,1-21 0,0 21 15,0 0-15,0 0 0,-22 0 16,22 0-16,-21 0 0,21 21 0,-22 0 16,1 0-16,21 22 0,-21-22 0,-1 21 15,1 1-15,21-1 0,0 0 16,-22-21-16,43 22 0,-21-22 0,21 21 15,0-21-15,0 1 0,0-1 16,21 0-16,0-21 16,22 0-16,-22 0 0,21 0 0,-21 0 15,22 0-15,-1 0 0,-21-21 16,22 0-16,-22 21 0,0-22 0,0 1 16,0 0-16,0 0 0,1 0 0,-22 0 15,0-22-15,0 22 0,0 0 16,0 0-16,0 0 0,0-1 15,0 44 17,0-1-32,0 0 15,0 21-15,0-21 16,0 1-16,0 20 0,0 0 16,0 1-16,-22-1 0,22 0 0,0 22 15,0-22-15,0 22 0,0-1 0,0 1 16,0 20-16,0-20 0,0 20 15,0 1-15,0 0 0,0-1 0,0 1 16,0 21-16,0-21 0,22-1 0,-22 1 16,0-22-16,21 22 0,0-21 15,-21-1-15,0 1 0,0-22 0,0 0 16,0 1-16,0-1 0,0 0 16,0 1-16,-21-1 0,0-21 0,-22 21 15,22-20-15,-21 20 0,-1-21 16,22 0-16,-21 0 0,-22 1 0,22-22 15,0 0-15,-1 0 0,1 0 0,0-22 16,21 1-16,-22 0 0,22-21 16,0-1-16,0 1 0,0-21 0,21 20 15,0-20-15,0-1 0,0-20 0,0 20 16,21-21-16,0 22 0,0-22 16,21 1-16,1 20 0,-1-21 0,0 1 15,22-22-15,-22 21 0,22-21 0,-1 22 16,-20-22-16,20 21 0,-21 1 15,22-1-15,-22 21 0,1-20 0,-1 20 16,-21 22-16,0 0 0,0-1 16,1 1-16,-22 21 0,21-22 15,-21 22-15,0 0 0,0 0 16,0 0 15</inkml:trace>
  <inkml:trace contextRef="#ctx0" brushRef="#br0" timeOffset="5076.62">4212 10499 0,'0'-21'31,"0"-1"-31,21 22 16,-21-21-16,0 0 0,0 0 0,0 0 15,0 0-15,21 21 16,-21-22-16,0 1 16,0 42 15,0 1-31,0-1 0,0 0 16,0 0-16,0 21 0,0-20 0,0-1 15,0 21-15,0 0 0,0-20 16,0 20-16,0-21 0,0 0 0,0 0 15,0 1-15,0-1 0,0 0 16,22 0-16,-1-21 16,0 0-16,0 0 0,0 0 15,0 0-15,1-21 0,-1 21 0,21-21 16,-21 0-16,0-1 0,1 1 0,20-21 16,-21 21-16,0-22 0,-21 22 15,21-21-15,1 21 0,-22 0 16,0-22-16,0 22 0,0 0 0,21 0 15,-21 0-15,-21 42 32,21 0-17,0 0-15,0 0 0,-22 0 16,22 22-16,-21-22 0,21 21 0,0-21 16,0 22-16,0-22 0,0 0 0,0 0 15,0 0-15,0 1 16,21-1-16,1 0 0,-22 0 0,21-21 15,0 0-15,21 0 0,-21 0 0,1 0 16,20 0-16,-21 0 0,21-21 16,1 0-16,-22 21 0,21-21 0,1-1 15,-22 1-15,0-21 0,0 21 0,0 0 16,-21-22-16,21 22 0,-21 0 16,0 0-16,0 0 0,0-1 0,0 1 15,-21 21 1,0 0-1,21 21-15,-21 1 0,21-1 0,0 0 16,0 0-16,-21 21 0,21-20 16,0-1-16,-21 21 0,21-21 0,0 0 15,0 1-15,0-1 0,0 0 16,0 0-16,0-42 47,21 0-47,-21 0 15,0-1-15,21 1 0,-21-21 0,0 21 16,0 0-16,0-22 0,21 22 16,-21 0-16,21 0 0,-21 0 0,0-1 15,21 22-15,1 0 0,-1 0 16,0 0 0,-21 22-16,21-1 0,-21 0 15,0 0-15,0 0 0,21 0 0,-21 1 16,21-1-16,-21 0 0,22 0 15,-22 0-15,0 0 0,0 1 0,21-22 16,-21 21-16,21 0 0,0-21 16,0 0-1,0 0-15,1 0 16,-1-21-16,0 0 0,0-1 0,0 1 16,0 0-16,1 0 0,-1 0 15,0-22-15,0 22 0,0 0 16,22-21-16,-22 21 0,0-1 0,-21 1 15,21 0-15,0 21 0,-21-21 16,0 42 0,0 0-1,0 0-15,0 1 0,0-1 0,0 0 16,0 0-16,0 0 0,0 22 16,0-22-16,0 0 0,0 0 0,0 0 15,0 0-15,21 1 0,1-1 0,-1 0 16,0-21-16,0 21 0,21-21 15,-20 0-15,-1 0 0,21 0 0,-21 0 16,22 0-16,-1 0 0,-21-21 16,21 0-16,1 21 0,-22-21 0,21-1 15,-21 1-15,22 0 0,-22-21 16,0 21-16,-21-22 0,21 22 0,-21-21 16,0 21-16,0-22 0,0 22 0,0 0 15,0 0-15,0 0 0,-21-1 16,0 22-16,0 0 0,0 0 15,-1 22-15,1-1 0,21 0 16,-21 21-16,21-21 0,0 1 16,0 20-16,0-21 0,0 0 15,0 22-15,0-22 0,0 0 0,0 0 16,21 0-16,0 0 0,1-21 0,-1 22 16,0-22-16,0 0 0,21 0 15,-20 0-15,20 0 0,0 0 0,-21 0 16,22-22-16,-1 1 0,-21 0 0,22 0 15,-22 0-15,21 0 0,-21-1 0,0-20 16,1 21-16,-1-21 0,0 20 16,-21 1-16,21 0 0,-21 0 0,0 0 15,0 42 17,0 0-32,-21 0 0,0 0 0,21 1 0,0-1 15,0 0-15,-21 21 0,21-21 0,-22 1 16,22-1-16,-21 0 0,21 0 15,0 0-15,0 0 0,0 1 16,0-1-16,0-42 47,0-1-47,21 1 16,1 0-16,-22-21 0,21 21 0,0-22 15,0 1-15,0 0 0,0 20 16,1-20-16,-1 21 0,0-21 15,0 20-15,0 1 0,0 21 0,1-21 0,-1 21 16,0 21 0,-21 0-16,0 1 15,0-1-15,0 0 0,0 21 0,0-21 16,0 1-16,0 20 0,0-21 0,0 0 16,0 0-16,0 22 0,0-22 0,21 0 15,-21 0-15,21 0 16,0-21-16,1 0 0,-1 22 0,0-22 15,0 0-15,0 0 0,0 0 0,1 0 16,-1-22-16,0 22 0,0-21 0,0 0 16,0 0-16,1-21 15,-22 20-15,21-20 0,-21 0 0,21-1 16,0 1-16,-21 0 0,21-22 0,-21 22 16,0-22-16,21 22 0,-21-21 0,0 20 15,22 1-15,-22 0 0,0 20 16,0 1-16,0 0 0,0 0 0,0 0 15,0 0-15,0 42 32,0 21-32,-22-21 0,22 0 0,0 22 15,-21-22-15,21 21 0,0 1 0,0-1 16,0 0-16,0 1 0,0-1 16,-21 0-16,21 1 0,0-1 15,0 0-15,0 1 0,0-1 0,0-21 16,0 0-16,21 22 0,0-22 0,1 0 15,-1-21-15,-21 21 0,21-21 16,21 0-16,-21 0 0,1 0 0,20 0 16,-21 0-16,21 0 0,-20-21 0,20 0 15,-21 0-15,21-1 0,-20 1 0,-1 0 16,21-21-16,-21 21 0,-21-22 16,21 1-16,-21 21 0,22-22 0,-22 22 15,0 0-15,0 0 0,0 0 16,-22 21-1,22 21-15,0 0 16,0 0-16,0 0 0,0 22 16,0-22-16,0 0 0,0 0 15,0 0-15,0 1 0,0-1 16,22 0-16,-22 0 0,21 0 0,-21 0 16,0 1-16,0-1 0,0 0 0,0 0 15,0 0 1,-21 0-16,-1-21 15,1 0-15,0 0 16,0 0-16,0-21 16,21 0-16,0 0 15,-21 0-15,21 0 0,0-22 0</inkml:trace>
  <inkml:trace contextRef="#ctx0" brushRef="#br0" timeOffset="5287.49">7366 10118 0,'0'0'0,"-42"0"0,20 0 0,1 0 16,21-21-16,21 21 31,1 0-31,-1 0 0,21-22 0,-21 22 16,22 0-16,-1 0 0,0-21 0,1 21 15,-1 0-15,-21 0 16,21 0-16,-20 0 0,-1 0 0,0-21 15,0 21-15,-21-21 16,21 0-16</inkml:trace>
  <inkml:trace contextRef="#ctx0" brushRef="#br0" timeOffset="5927.33">8932 9821 0,'0'22'0,"21"-22"0,1 0 0,-1 0 15,0 0-15,21 0 0,-21 0 0,22 0 16,-1 0-16,0 0 0,1 0 16,-1-22-16,22 22 0,-22 0 15,-21-21-15,21 21 0,1 0 0,-22 0 16,0-21-16,0 21 0,0 0 0,-21-21 16,-21 0-1,0 21-15,-21 0 16,21 0-16,-1 0 0,-20 0 0,21 0 15,0 0-15,0 0 0,-22 0 16,22 0-16,0 0 0,0 0 0,0 0 16,-1 0-16,1 0 0,0 0 0,0 21 15,0-21-15,0 21 0,-1 0 16,1 0-16,0 22 0,0-22 16,0 0-16,21 0 0,-21 22 0,-1-22 15,1 21-15,21 0 0,-21-20 16,0 20-16,0 0 0,21 1 15,-21-1-15,-1 0 0,1 1 0,0-1 16,21 0-16,-21 1 0,21-1 0,-21 0 16,21 1-16,0-1 0,0-21 0,0 21 15,0-20-15,0-1 0,0 0 16,0 0-16,21 0 0,0 0 0,0 1 16,0-22-16,1 0 0,-1 21 0,0-21 15,0 0-15,0 0 0,0 0 16,1 0-16,20 0 0,-21 0 0,0-21 15,0-1-15,22 22 0,-22-21 0,21 0 16,-21-21-16,22 21 0,-1-1 16,-21-20-16</inkml:trace>
  <inkml:trace contextRef="#ctx0" brushRef="#br0" timeOffset="6336.26">9737 10160 0,'0'-21'0,"-22"21"15,1 0-15,0 0 16,0 0-16,0 0 0,0 21 16,-1-21-16,1 21 0,0 0 0,0 1 15,0 20-15,0-21 0,-1 0 16,22 22-16,-21-22 0,21 21 0,0-21 16,0 0-16,0 22 0,0-22 15,0 0-15,0 0 0,0 0 0,21-21 16,1 22-16,-1-22 0,21 21 0,-21-21 15,22 0-15,-22 0 0,21 0 0,-21-21 16,22 21-16,-22-22 0,21 1 16,-21 0-16,0 0 0,1 0 0,-1 0 15,-21-1-15,0-20 0,0 21 0,0-21 16,0 20-16,0-20 0,-21 21 0,-1 0 16,1 0-16,21-1 0,-21 1 15,0 21-15,0-21 0,0 21 16,-1 0-16,1 0 0,0 0 0,0 0 15,0 0-15,0 0 16,42 0 15,0 0-31,0 0 0,21 0 0,-20-21 16,20 21-16</inkml:trace>
  <inkml:trace contextRef="#ctx0" brushRef="#br0" timeOffset="6788.2">10372 9864 0,'0'-21'0,"0"-1"16,21 1-1,0 21 1,0 0-16,0 0 0,0 0 16,1 0-16,-1 0 0,0 0 0,0 0 15,21 0-15,-20 0 0,-1 0 0,21 0 16,-21 21-16,0-21 0,1 22 0,-1-1 15,-21 0-15,0 0 0,0 0 16,0 0-16,0 1 0,0-1 0,0 21 16,0-21-16,0 0 0,0 22 15,0-1-15,0-21 0,-21 22 0,21-1 16,-22 0-16,22 1 0,0-1 16,0 0-16,0 1 0,-21-1 0,21 0 15,0-21-15,-21 22 0,21-1 0,-21-21 16,21 22-16,-21-22 0,0 0 0,21 0 15,-22 0-15,1 0 0,0-21 16,-21 22-16,21-1 0,-1-21 0,1 0 16,0 21-16,-21-21 0,21 0 0,-1 0 15,1 0-15,0 0 0,0 0 0,0 0 16,0 0-16,-1 0 0,1-21 16,21 0-16,0-1 15,0 1-15,0 0 16,21 0-16,1 0 15,-1 21-15,0-21 0,0-1 0,21 1 16,-20 21-16</inkml:trace>
  <inkml:trace contextRef="#ctx0" brushRef="#br0" timeOffset="7480.84">11239 10478 0,'-21'0'16,"0"0"-16,42 0 31,0 0-31,22 0 0,-22 0 16,21 0-16,1 0 0,-1 0 15,0 0-15,22 0 0,-22 0 0,22 0 16,-22 0-16,21-22 0,1 22 0,-22 0 15,22 0-15,-22 0 0,22 0 0,-22-21 16,0 21-16,-21 0 0,22 0 16,-22-21-16,0 21 0,0 0 0,-21-21 15,0 0-15,21 0 16,-21-1-16,0 1 0,-21 0 16,0 21-16,0 0 0,0-21 15,0 21-15,-1 0 0,1 0 0,-21 0 16,21 0-16,0 0 0,-1 0 15,1 0-15,0 0 0,0 0 0,0 0 16,0 0-16,42 0 47,0 0-47,21 0 0,-21 0 16,1 0-16,20-21 0,-21 21 0,0 0 15,22 0-15,-22 0 0,21 0 0,-21 0 16,0 0-16,1 0 0,-1 0 15,0 0-15,0 0 0,-21 21 32,0 0-32,0 0 15,-21-21-15,0 21 0,0 1 0,-1-1 16,1 21-16,0-21 0,-21 0 0,21 22 16,-22-22-16,22 0 0,0 21 0,-21-20 15,20-1-15,1 0 0,0 0 0,0 0 16,0 0-16,0 1 0,21-1 15,-22 0-15,22 0 0,-21-21 16,21-21 31,0 0-47,0 0 0,0-1 0,0-20 16,0 21-16,0-21 0</inkml:trace>
  <inkml:trace contextRef="#ctx0" brushRef="#br0" timeOffset="8612.81">13991 10562 0,'-21'21'0,"42"-42"0,-63 42 0,21-21 0,-1 0 16,44 0 15,-1 0-31,0-21 0,21 0 0,1 0 16,-1 0-16,0 0 0,22-1 0,-1-20 16,1 21-16,-1-21 0,1-1 0,-1 1 15,-20 0-15,20-1 0,1 1 0,-22 0 16,0-1-16,1-20 0,-1 20 15,-21 1-15,0-21 0,0 20 16,-21-20-16,0 20 0,0 1 0,0 0 16,-21-1-16,0 22 0,0 0 0,0 0 15,0 0-15,21 0 0,-22-1 0,1 22 16,0 0-16,0 0 16,0 0-16,21 43 15,0-22-15,0 21 0,-21 1 0,21-1 16,-22 21-16,22 1 0,-21-1 0,0 1 15,21-1-15,-21 22 0,0 0 16,0-1-16,-1 22 0,22-21 0,-42 21 16,21-22-16,0 22 0,0 0 15,-1-21-15,-20 21 0,21-1 0,0 1 16,-22 0-16,22 0 0,-21 0 0,21-22 16,-22 22-16,22-21 0,0 0 0,-21-1 15,21 1-15,-1-22 0,1 1 16,0-1-16,0-20 0,21-1 0,0 0 15,0-20-15,0-1 0,0 0 0,0 0 16,21-21-16,0 0 0,0-21 16,22 21-16,-1-42 0,-21 20 0,43-20 15,-22 21-15,0-21 0,1-22 0,20 22 16,-20-22-16,-1 22 0,0-22 16,1 1-16,-22-1 0,21 1 0,-21-22 15,0 22-15,1-22 0,-22 0 16,0 1-16,0 20 0,0 1 0,-22-22 15,1 43-15,0-22 0,-21 22 0,21 0 16,-22-1-16,1 1 0,0 21 0,-1 0 16,1-22-16,0 43 0,-1-21 15,22 0-15,0 0 0,0 21 0,0-21 16,21-1-16,21 22 16,0-21-16,0 0 0,21 0 0,1 0 15,20 0-15,-20-1 0,20 1 0,1-21 16,-1 21-16,1-22 0,20 1 15,-20 0-15,-1 21 0,1-22 16,-1 22-16,-20 0 0,-1-21 0,0 20 16,-21 1-16,1 0 0,-22 0 15,0 0-15,0 0 16,-22 21-16,1 0 0,0 0 16,0 0-16,0 0 0,0 0 15,-1 21-15,22 0 0,-21 0 0,21 0 16,-21 0-16,21 1 0,0-1 0,0 0 15,0 21-15,0-21 0,0 1 0,0-1 16,0 0-16,0 0 16,0 0-16,0 0 15,0-42 1,0 0-16,0 0 16,21 0-16,0 0 0,-21-1 15</inkml:trace>
  <inkml:trace contextRef="#ctx0" brushRef="#br0" timeOffset="8796.7">15325 9948 0,'0'0'0,"-22"0"0,1 0 0,0-21 16,0 21-16,0 0 0,0 0 0,-1 0 16,22-21-1,22 21 1,-1 0-16,0 0 15,0 0-15,0 0 0,0 0 16,1 0-16,20 0 0,-21 0 0</inkml:trace>
  <inkml:trace contextRef="#ctx0" brushRef="#br0" timeOffset="9180">15579 10012 0,'-22'0'0,"1"0"16,0 0-1,21 21 1,21-21-16,0 21 16,1-21-16,-1 21 0,0 1 15,0-1-15,0 0 0,0 0 0,1 0 16,-1 0-16,0 22 0,-21-22 16,0 21-16,0-21 0,0 22 0,0-22 15,0 0-15,0 21 0,0-20 0,0-1 16,-21-21-16,21 21 0,-21 0 0,-1-21 31,22-21-31,0 0 16,0 0-16,0-1 15,0 1-15,0 0 0,0 0 0,0-21 16,22 20-16,-22-20 0,21 21 0,0-21 16,0 20-16,0-20 0,-21 21 0,21 0 15,1 0-15,-1 21 0,0-22 0,0 1 16,0 21-16,0 0 0,1 0 15,-1 0-15,0 0 16,0 0 0</inkml:trace>
  <inkml:trace contextRef="#ctx0" brushRef="#br0" timeOffset="9584.76">16319 10139 0,'0'0'0,"22"0"0,20 0 0,0 0 0,-21 0 16,22 0-16,-1 0 0,-21-21 15,0 0-15,22 21 0,-22 0 0,-21-22 16,0 1-16,-21 21 31,-22 0-31,1 0 0,21 0 0,-43 0 16,22 0-16,0 0 0,-1 21 0,1 1 16,0-22-16,-1 21 0,22 0 0,-21-21 15,42 21-15,0 0 0,0 0 0,0 1 16,21-1-16,0 0 15,0-21-15,22 21 0,-1 0 0,0 0 16,1-21-16,-22 22 0,21-1 0,1 0 16,-22-21-16,21 21 0,-21 0 15,0 0-15,-21 1 0,0-1 16,0 0-16,0 0 0,-42-21 16,21 21-16,0-21 0,-22 21 15,1-21-15,21 0 0,-21 0 0,-1 22 16,1-22-16,21 0 0,-22 0 0,22 0 15,0 0-15,0 0 0,21-22 16,0 1 0,21 0-16,0 0 0,22 0 15,-22 0-15,21-22 0,0 22 16,22-21-16</inkml:trace>
  <inkml:trace contextRef="#ctx0" brushRef="#br0" timeOffset="9851.61">17166 9631 0,'0'0'16,"0"-42"-16,0 20 0,0 1 0,-21 21 16,0 0-1,0 0-15,-1 21 0,22 1 0,-21-1 16,0 0-16,0 21 0,0 1 0,21-22 16,-21 42-16,-1-20 0,22-1 15,0 0-15,-21 22 0,0-22 0,21 0 16,0 1-16,0-1 0,0 22 0,0-22 15,0-21-15,0 21 0,0 1 16,0-22-16,0 21 0,0-21 0,0 1 16,21-22-16,0 21 0,1-21 0,-1 0 15,0 0-15,0 0 0,0 0 16,-21-21-16,21-1 0,1 22 0,-22-21 16,0 0-16</inkml:trace>
  <inkml:trace contextRef="#ctx0" brushRef="#br0" timeOffset="10035.54">16891 10075 0,'-21'0'0,"42"0"0,-63 0 15,63 0 17,0 0-32,0 0 0,21 0 15,1 0-15,-22 0 0,21-21 0,1 21 16,-1 0-16,-21-21 0,21 21 0,-20-21 15,-1 0-15,0 21 0,0-21 16</inkml:trace>
  <inkml:trace contextRef="#ctx0" brushRef="#br0" timeOffset="12282.28">19113 10097 0,'22'0'16,"-1"0"-16,0 0 0,0-22 0,0 22 15,22-21-15,-22 0 0,0 0 16,21 0-16,1-22 0,-22 22 0,21-21 16,-21 21-16,22-22 0,-22 1 0,0 0 15,0-1-15,0 1 0,0 0 16,-21-1-16,0 1 0,0 0 0,0 21 15,0-1-15,0 1 0,0 0 16,-21 63 0,0-20-1,21 20-15,-21 21 0,21-20 16,0 20-16,-21 1 0,0-1 0,-1 1 16,1-1-16,21 1 0,-21 20 0,0-41 15,21 20-15,-21 1 0,0-1 0,-1-20 16,22 20-16,0-21 0,-21 1 15,0-1-15,0-21 0,21 22 0,-21-22 16,0 0-16,-1-21 0,1 21 0,0-21 16,0 0-16,0 0 0,0 0 15,-22 0-15,22-21 0,0 21 0,0-42 16,-22 20-16,22 1 0,0-21 16,0 0-16,0-1 0,21 1 0,-21 0 15,-1-1-15,22 22 0,0-21 0,-21 21 16,21-1-16,-21 1 0,0 21 15,21 21 1,0 1-16,0 20 16,0-21-16,0 21 0,21 1 0,0-22 15,-21 21-15,21 1 0,1-22 0,-1 21 16,-21-21-16,21 0 0,21 1 16,-21-1-16,1 0 0,20 0 15,0 0-15,1-21 0,-1 0 0,21 0 16,-20 0-16,20 0 0,-20 0 0,20 0 15,1-21-15,-22 0 0,21 0 0,-20 0 16,-1-1-16,0 1 0,1-21 16,-22 21-16,21-22 0,-21 22 0,1-21 15,-1 0-15,-21 20 0,0 1 0,0 0 16,0 0-16,-21 21 31,21 21-31,-22 0 0,1 0 16,0 22-16,0-22 0,21 21 0,-21-21 15,0 1-15,-1-1 0,22 21 0,-21-21 16,21 0-16,-21 1 0,21-1 16,21-21 31,0-21-47,1-1 0,-1 1 0,-21 0 15,21-21-15,0 21 0,21-22 0,-20 22 16,-1 0-16,0-21 0,0 20 15,0 1-15,0 21 0,-21-21 0,22 21 16,-1 0-16,0 0 0,-21 21 16,21 0-16,-21 1 15,0 20-15,21-21 0,-21 0 16,0 0-16,0 1 0,0 20 16,21-21-16,-21 0 0,22 0 0,-22 1 15,21-1-15,0-21 0,0 21 0,0-21 16,0 0-16,22 0 0,-22 0 0,21 0 15,-21 0-15,22 0 0,-1 0 16,0 0-16,1 0 0,-1-21 0,0 0 16,1-1-16,-22 1 0,0 0 0,21 0 15,-20-21-15,-1-1 0,-21 22 16,21-21-16,-21-1 0,0 1 0,21 0 0,-21 21 16,0-1-16,0-20 0,-21 21 15,0 0-15,0 21 16,-1 0-16,1 0 0,0 0 0,-21 0 15,21 21-15,-1 0 0,-20 0 0,21 0 16,-21 1-16,20-1 0,1 21 0,0-21 16,0 22-16,0-22 0,21 21 15,-21-21-15,21 22 0,0-22 0,0 0 16,0 0-16,21 0 0,0 0 0,0 1 16,0-22-16,0 0 0,1 0 0,20 0 15,-21 0-15,21 0 0,-20 0 16,20 0-16,-21-22 0,0 1 0,22 0 15,-22 0-15,0-21 0,21 20 16,-21-20-16,1 0 0,-1-1 0,0 1 16,21-64-16,-21 43 0,1 20 15,-1-20-15,0-1 0,0 1 16,-21 21-16,0-1 0,0 1 0,0 0 16,0-1-16,0 22 0,0 0 0,-21 21 31,0 0-31,21 21 0,-21 0 15,-1 22-15,1-22 0,0 21 0,21 0 16,-21 1-16,21 20 0,-21-20 0,21-1 16,0 21-16,-21-20 0,21-1 0,0 22 15,0-22-15,0 0 16,0 1-16,0-1 0,0 0 0,21-21 16,0 22-16,0-22 0,0 0 0,22 0 15,-22 0-15,21 1 0,0-22 0,1 0 16,-1 0-16,0 0 0,1 0 0,-1 0 15,0-22-15,1 1 0,-1 0 16,-21 0-16,22 0 0,-22 0 16,0-1-16,0-20 0,-21 0 0,0 21 15,0-22-15,0 22 0,0 0 0,0 0 0,0 0 16,0-1-16,-21 22 0,0 0 16,0 0-16,-1 0 0,1 0 0,0 22 15,0-1-15,0 0 0,0 0 16,21 0-16,-22 22 0,22-22 0,0 0 15,0 21-15,0-21 0,0 22 0,0-22 16,22 0-16,-1 0 0,-21 0 16,21 1-16,0-1 0,0-21 0,0 21 15,1-21-15,20 0 0,-21 0 0,0 0 16,0 0-16,1 0 0,-1 0 0,21-21 16,-21 21-16,0-21 0,1-1 15,-1 1-15,21 0 0,-21-21 16,0 21-16,22-1 0,-22-20 0,21 0 15,-21 21-15,22-22 0,20 1 0,-42 21 16,22 0-16,-22 21 0,0 0 16,21 0-16,-20 0 0,-1 0 15,0 21-15,-21 0 0,0 0 16,0 0-16,0 22 0,0-22 0,0 21 16,-21-21-16,21 22 0,-21-22 0,-1 21 15,1-21-15,0 0 0,21 1 16,-21-1-16,21 0 0,-21-21 0,21 21 15,0-42 17,0 0-32,21 21 0,0-21 0,-21-22 15,21 22-15,0 0 0,1-21 16,-1-1-16,0 1 0,0 0 16,0-1-16,0 22 0,1-21 0,-1 21 15,0-22-15,0 22 0,-21 42 31,0 0-31,0 22 16,0-22-16,-21 21 0,21-21 0,0 22 16,0-1-16,0 0 0,0-20 0,0 20 15,0-21-15,0 21 0,0-20 0,21-1 16,0 0-16,0 0 0,1 0 0,20-21 16,-21 0-16,0 21 0,22-21 15,-22 0-15,21 0 0,0 0 16,1 0-16,-22-21 0,21 0 0,1 21 15,-1-21-15,21 0 0,-20 0 0</inkml:trace>
  <inkml:trace contextRef="#ctx0" brushRef="#br0" timeOffset="13120.9">24215 9864 0,'0'-21'0,"0"42"0,0-64 0,0 22 0,-22 21 15,22-21-15,-21 21 0,0 0 16,0 0-16,0 21 16,-22-21-16,22 21 0,0 22 0,-21-22 15,21 21-15,-1-21 0,1 22 0,0-1 16,0 0-16,0 1 0,21-22 0,0 21 16,0 1-16,0-22 0,0 21 15,0-21-15,21 22 0,0-22 0,0 0 16,22 0-16,-22-21 0,21 21 0,0-21 15,-20 0-15,20 0 0,-21 0 0,0 0 16,0 0-16,1-21 0,-1 0 0,0 0 16,-21 0-16,0-1 0,21-20 15,-21 21-15,0-21 0,0-1 16,0 1-16,0 0 0,-21-1 0,0 1 16,0 0-16,-1-1 0,22 1 0,-21 21 15,21-22-15,-21 22 0,21 0 16,0 0-16,0 0 0,21 0 15,0 21-15,1-22 0,20 22 16,0-21-16,1 21 0,-1-21 0,21 21 16,-20 0-16,20-21 0,-20 0 15,20 21-15,-21 0 0,1 0 0,-22 0 16,21 0-16,-21 0 0,1 0 0,-1 0 16,-21 21-16,0 0 15,0 0-15,-21 0 0,-1 1 16,1 20-16,0-21 0,0 21 15,0-20-15,0 20 0,-1 0 0,1 1 16,0-22-16,21 42 0,-21-20 0,21-1 16,-21 0-16,21 22 0,-21-22 15,21 22-15,0-1 0,0 1 0,0-1 16,0 1-16,0-1 0,0 1 0,0-1 16,0 1-16,21-1 0,-21 1 0,0-1 15,0 1-15,0-22 0,0 21 0,0 1 16,0-1-16,0 1 0,0-1 0,0-20 15,0-1-15,0 0 0,0 1 16,0-1-16,0-21 0,0 22 0,0-22 16,0 0-16,-21-21 15,-1 0-15,1-21 16,0 0-16,0-1 0,0 1 0,0-21 16,-22-22-16,22 22 0,0-43 0,0 22 15,21-22-15,0 1 0,0-1 16,0 0-16,0-21 0,21 22 0,0-22 15,0 21-15,0 1 0,22 20 0,-22 1 16,21-1-16,1 1 0,-1 20 0,0 22 16,1-21-16,-1 21 0,0-1 15,1 22-15,-1-21 0,0 21 16,1 0-16,-1 0 0,0 0 0,-21 0 16,1 0-16,-1 21 0,0-21 0,-21 22 15,0-1-15,0 0 0</inkml:trace>
  <inkml:trace contextRef="#ctx0" brushRef="#br0" timeOffset="13643.61">16785 11832 0,'0'-42'0,"0"84"0,0-105 0,0 20 16,0 22-16,0 0 0,0 0 15,0 0-15,0 42 16,0 0-16,0 0 15,0 22-15,0-1 0,0 0 0,0 22 16,0-1-16,0 1 0,0 20 16,0-20-16,0 21 0,0-22 0,0 1 15,0-1-15,0 1 0,0-22 16,-21 21-16,21-20 0,-21-1 0,21 0 16,0 1-16,0-22 0,-21 21 15,21-21-15,-22-21 0,1 22 0,0-22 16,0 0-16,0 0 0,-22 0 0,22 0 15</inkml:trace>
  <inkml:trace contextRef="#ctx0" brushRef="#br0" timeOffset="14469.14">15917 12510 0,'0'-22'16,"43"1"-1,-22 21-15,21-21 16,0 21-16,22 0 0,-1-21 0,1 21 0,21-21 15,-22 0-15,22-1 0,-1 22 16,1-42-16,0 21 0,-1 0 16,22 0-16,-42-22 0,20 22 0,1-21 15,-21-1-15,20 1 0,-41 0 0,20-1 16,-21 1-16,1 0 0,-1-1 0,-21 22 16,0-21-16,-21 0 0,0 20 15,0 1-15,0 0 0,0 0 0,-21 21 16,0 0-1,0 21-15,0 21 0,-22-20 16,43 20-16,-21 21 0,-21-20 16,42 20-16,-21 1 0,0-1 0,-1 1 15,1-1-15,0 1 0,21-1 0,-21-20 16,0 20-16,21 1 0,0-22 0,-21 0 16,-1 22-16,1-22 0,21 0 15,0-20-15,0 20 0,-21-21 0,21 0 16,0 0-16,0 1 0,0-1 0,0-42 31,0-1-31,21 1 16,-21 0-16,21 0 0,1-21 15,20-1-15,-21 22 0,0-21 0,0-1 16,1 1-16,-1 21 0,21-21 0,-21 20 16,0 1-16,1 0 0,-1 21 15,0 0-15,0 0 16,-21 21-16,0 0 15,0 1-15,21-1 0,-21 0 0,0 0 16,0 0-16,21 22 0,-21-22 0,0 0 16,0 0-16,22 0 0,-1 0 15,-21 1-15,21-1 0,0 0 0,0 0 16,0-21-16,1 0 0,20 0 0,-21 0 16,21 0-16,-20 0 0,20 0 0,0 0 15,1-21-15,-1 0 16,0 0-16,1-1 0,-1 1 0,0 0 15,-21 0-15,22-21 0,-22 20 0,21-20 16,-42 0-16,21 21 0,-21-22 0,0 22 16,0-21-16,0 21 0,0-1 15,0 1-15,-21 21 0,0 0 0,0 0 16,0 0-16,-22 0 0,22 0 0,0 21 16,-21 1-16,21-1 0,-1 21 0,1-21 15,0 0-15,0 22 0,21-22 16,0 0-16,0 0 0,0 0 0,0 1 15,0-1-15,21 0 0,0 0 0,0 0 16,1-21-16,20 0 0,-21 21 16,21-21-16,1 0 0,20 0 0,-20 0 15,20-21-15,-21 21 0,22-21 16,-1 0-16,1 0 0,21 0 0</inkml:trace>
  <inkml:trace contextRef="#ctx0" brushRef="#br0" timeOffset="14829.08">20066 11980 0,'0'0'0,"0"-21"0,-21 0 16,0 0-16,-1 0 0,1 21 16,0 0-16,0 21 15,21 0-15,-21 0 0,21 22 0,-21-1 16,-1 0-16,22 22 0,0-22 15,-21 22-15,21-1 0,-21 22 0,21-22 16,0 1-16,0 20 0,-21-20 0,21 21 16,0-22-16,0 22 0,0-22 0,0 1 15,-21-1-15,21 1 0,0-1 16,0-20-16,0 20 0,-21-21 0,21 1 16,-22 20-16,1-20 0,21-1 0,0 0 15,-21-21-15,0 22 0,21-22 0,-21 0 16,21 0-16,21-42 31,-21 0-15,21 0-16,-21 0 0,0-22 0,21 22 15,-21-21-15,0-1 0,21 1 0</inkml:trace>
  <inkml:trace contextRef="#ctx0" brushRef="#br0" timeOffset="15132.9">19706 12658 0,'0'-64'0,"0"128"15,-21-170-15,21 42 0,0 22 0,0 0 16,0-1-16,0 1 0,0 0 0,0-1 0,21 1 16,0 0-16,0 21 0,22-22 15,-1 22-15,0-21 0,1 21 16,-1-1-16,0 22 0,1-21 0,20 21 16,-20 0-16,-1 0 0,0 21 0,-21 1 15,1-1-15,-1 0 0,-21 21 0,0-21 16,0 22-16,-21-1 0,-1-21 15,1 22-15,0-1 0,-21 0 0,-1-21 16,22 22-16,-21-22 0,21 0 0,-22 0 16,22 0-16,0 1 0,0-1 15,0 0-15,0-21 0,21 21 16,0 0 0,21-21-16,0 0 0,0 0 15,0 0-15,22 0 0,-22 0 0,21-21 16,22 0-16</inkml:trace>
  <inkml:trace contextRef="#ctx0" brushRef="#br0" timeOffset="16254.77">20913 12192 0,'0'0'0,"0"-21"0,0 0 0,0 0 16,0-1-16,0 1 0,0 0 0,-22 21 0,1 0 15,0 0-15,0 0 16,0 0-16,0 0 0,-22 0 0,22 21 15,0 0-15,-21 1 0,20-1 0,-20 21 16,21-21-16,0 22 0,0-22 0,-1 21 16,1-21-16,21 22 0,0-22 15,0 0-15,0 0 0,0 0 0,0 0 16,0 1-16,21-1 0,1-21 0,-1 0 16,0 21-16,0-21 0,21 0 0,-20 0 15,-1 0-15,21 0 0,-21-21 16,22 0-16,-22 21 0,0-22 0,0 1 15,0 0-15,0-21 0,1 21 0,-1-1 16,0-20-16,-21 0 0,0 21 16,0-1-16,21 1 0,-21 0 0,0 0 15,-21 42 17,21 0-32,-21 22 0,0-22 0,21 0 15,-22 21-15,22-21 0,0 1 0,0 20 16,0-21-16,0 0 0,0 22 15,0-22-15,0 0 0,43 0 0,-22-21 16,0 21-16,21 0 0,1-21 0,20 0 16,-20 0-16,20 0 0,1 0 0,-1 0 15,1 0-15,-1 0 0,1-21 16,-22 0-16,0 0 0,1 0 16,-1 0-16,-21-1 0,21-20 0,-20 0 15,-22 21-15,0-22 0,0 1 0,0 21 16,0-22-16,0 22 0,0 0 0,0 0 15,-22 0-15,1 21 0,-21 0 16,21 0-16,0 0 0,-22 0 0,1 21 16,21 0-16,-22 0 0,22 0 0,0 22 15,-21-22-15,21 0 0,-1 21 16,22-20-16,0-1 0,0 0 0,0 0 16,0 0-16,0 0 0,0 1 0,0-1 15,22-21-15,-1 21 0,0-21 0,21 21 16,-21-21-16,22 0 0,-22 0 15,21 0-15,-21 0 0,22 0 16,-22-21-16,0 0 0,0 0 0,0-1 16,1 1-16,-1 21 0,-21-21 0,0-21 15,21 21-15,-21-1 0,0 1 16,0 0-16,0 0 16,-21 21 15,21 21-31,0 0 15,-21 0-15,21 1 0,-22-1 16,22 0-16,-21 0 0,21 21 0,0-20 16,0 20-16,-21 0 0,21 1 15,-21-1-15,21 21 0,0-20 0,0 20 16,-21 1-16,21 20 0,-21-20 0,21-1 16,0 22-16,0-21 0,0 20 15,0 1-15,0 0 0,0-1 0,0 1 16,0 0-16,0 20 0,0-20 0,0 0 15,0-1-15,0 1 0,0-21 0,0 20 16,0-20-16,0 20 0,0-41 0,0 20 16,0-20-16,-22-22 0,1 21 15,0-21-15,0 0 0,-21-21 16,20 0-16,-20 0 0,0 0 0,-1-21 16,1 0-16,0 0 0,-1 0 0,1-22 15,0-20-15,21 21 0,-22-22 0,22-21 16,0 22-16,21-22 0,0 1 0,0-22 15,0 21-15,0-21 0,21-21 16,0 21-16,22 22 0,-22-22 0,21 0 16,0 21-16,1 1 0,-1-1 0,0 0 15,1 22-15,-1-1 0,0 1 0,1 21 16,-1-1-16,-21 1 0,22 0 16,-22 20-16,21-20 0,-21 0 15,0 21-15,1-1 0,-1-20 0,0 21 16</inkml:trace>
  <inkml:trace contextRef="#ctx0" brushRef="#br0" timeOffset="16632.15">21992 12488 0,'0'0'0,"0"22"16,21-22-1,0 0-15,1 0 16,-1 0-16,0-22 0,0 1 15,0 21-15,0-21 0,1 0 0,20 0 16,-21 0-16,0-1 16,0 1-16,1-21 0,-22 21 0,0-22 15,0 22-15,0 0 0,0 0 0,0 0 16,0 0-16,-43 21 16,22 0-16,0 0 0,0 0 0,-22 21 15,22 0-15,-21 21 0,21-21 0,0 22 16,-22-1-16,22 0 0,0-20 0,0 20 15,21 0-15,0 1 0,0-22 16,0 21-16,21-21 0,0 22 0,0-22 16,22 0-16,-22 0 0,21 0 0,0 0 15,1-21-15,20 0 0,-20 0 16,20 0-16,-21 0 0,22 0 0,-22-21 16,1 0-16,-1-21 0,-21 21 15,21-22-15,-20 1 0,-1 0 0,0-1 16,0-20-16</inkml:trace>
  <inkml:trace contextRef="#ctx0" brushRef="#br0" timeOffset="18783.59">5249 14245 0,'0'0'0,"0"-21"0,0 0 15,0 0-15,0 0 16,0-1-16,0 1 16,0 0-16,0 0 15,0 0-15,0 0 16,0-1-16,0 44 47,0-1-32,0 0-15,0 0 0,-21 0 16,21 0-16,0 22 0,0-22 0,0 21 16,-21 1-16,21-1 0,0 21 15,0-20-15,-21 20 0,21 1 0,0-1 16,0 1-16,0-22 0,0 43 16,0-22-16,0 1 0,0 20 0,-21-20 15,21 21-15,-22-1 0,22 1 16,0-22-16,0 22 0,0-21 0,0 20 15,-21 1-15,21-22 0,0 22 0,0-21 16,0-1-16,0 22 0,-21-22 0,21-20 16,0 20-16,0-21 0,0 1 15,0-1-15,0 0 0,0-20 0,-21 20 16,21-21-16,0 0 0,0-42 31,0 0-15,0-21-16,0 20 0,0-20 0,0 0 0,0-1 15,0 1-15,0-21 0,0-22 16</inkml:trace>
  <inkml:trace contextRef="#ctx0" brushRef="#br0" timeOffset="19980.9">5440 13907 0,'0'0'0,"21"0"47,0 0-31,0 0-16,0 0 0,1 0 0,20 0 15,0 0-15,1 0 0,20 0 16,-21 0-16,22 0 0,-1 0 0,-20 0 15,20 0-15,1 0 0,20 0 0,-20-22 16,21 22-16,20-21 0,-20 21 16,21 0-16,0-21 0,0 21 0,-22 0 15,22-21-15,-21 21 0,21 0 0,-22 0 16,1-21-16,21 21 0,-22-21 0,22 21 16,-21 0-16,0 0 0,-1 0 15,1-22-15,-22 22 0,1 0 16,21 0-16,-22 0 0,-21 0 0,22 0 15,-1 0-15,1 0 0,-1 0 16,1 0-16,-1 0 0,-20 0 0,-1 0 16,22 0-16,-22 0 0,0 0 0,-21 0 15,1 0-15,-1 0 0,0 0 16,0 0-16,-21 22 16,0-1-16,0 0 15,0 0-15,0 0 16,0 0-16,0 1 0,0-1 0,0 0 15,0 0-15,0 21 0,0-20 0,-21-1 16,21 21-16,0-21 0,0 22 16,-21-1-16,21 0 0,0 1 15,0-1-15,0 0 0,0 1 0,0 20 16,-21-21-16,21 22 0,0-22 0,0 22 16,-22-22-16,22 22 0,0-22 15,0 21-15,-21 1 0,21-22 0,0 22 16,0-1-16,0 1 0,0-1 0,0 1 15,0-1-15,0 1 0,0-22 0,0 22 16,0-1-16,0-21 0,0 1 16,0 20-16,0-20 0,0 20 0,0-21 15,0 1-15,0-1 0,0 0 16,0 1-16,-21-1 0,21 0 0,0-20 16,-21 20-16,21-21 0,0 0 15,0 0-15,-21 1 0,21-1 0,-21 0 16,-1 0-16,1-21 15,21 21-15,-21-21 0,0 0 16,0 0-16,0 0 16,-1 0-16,1 0 0,0 0 15,-21 0-15,21 0 0,-22 0 0,22 0 16,-21 0-16,-22 0 0,22 0 16,-22 0-16,1 0 0,-1-21 0,-20 21 15,-1 0-15,0 0 0,1 0 0,-1-21 16,0 21-16,-20 0 0,-1 0 15,0-21-15,0 21 0,0-21 16,-21 21-16,0 0 0,0 0 0,21 0 16,1 0-16,-22-22 0,21 22 0,0 0 15,0 0-15,21 0 0,-20 0 0,-1 0 16,21 0-16,0 0 0,1-21 16,-1 21-16,0 0 0,22 0 0,-1 0 15,22 0-15,0 0 0,-22 0 0,43-21 16,-21 21-16,21 0 0,-1 0 15,1 0-15,0-21 0,0 21 16,21-21-16,0 0 31,0-1-31,21 1 16,0 0-16,0 0 0,1 0 0,-1 0 16,0-22-16,0 22 0</inkml:trace>
  <inkml:trace contextRef="#ctx0" brushRef="#br0" timeOffset="20512.84">5186 14076 0,'0'-21'0,"21"21"47,0 0-47,0 0 0,0 0 16,1-21-16,20 21 0,-21 0 15,0 0-15,22 0 0,-22 0 0,0 0 16,0 0-16,0 0 0</inkml:trace>
  <inkml:trace contextRef="#ctx0" brushRef="#br0" timeOffset="22307.76">5419 14330 0,'0'0'0,"0"-21"0,0 0 16,0 42 31,0 21-47,0-21 0,0 0 15,-22 22-15,22-1 0,0 0 0,0-20 16,0 20-16,0 0 0,0-21 0,0 22 16,0-22-16,0 21 15,0-21-15,0 1 0,0-1 0,22 0 16,-1-21-16,0 0 0,0 0 15,0 0-15,0 0 0,1 0 0,-1-21 16,21 0-16,-21-1 0,0 1 16,1 0-16,-1 0 0,0 0 0,0 0 15,0-22-15,0 22 0,1-21 0,-22 21 16,0-22-16,0 1 0,0 21 16,0 0-16,0-1 0,0 1 0,0 0 15,-22 0-15,1 21 0,0 0 16,0 0-16,21 21 31,0 0-15</inkml:trace>
  <inkml:trace contextRef="#ctx0" brushRef="#br0" timeOffset="22696.39">6244 14393 0,'0'0'0,"-21"0"32,0 0-32,0 0 15,-22 22-15,22-22 0,0 21 16,-21-21-16,20 21 0,1-21 0,0 21 16,0 0-16,0 0 0,21 1 15,0-1-15,21 0 16,0 0-16,0-21 0,0 21 15,1-21-15,-1 21 0,0-21 0,0 22 16,0-22-16,0 21 0,1 0 0,-22 0 16,0 0-1,0 0-15,-22 1 16,1-22-16,0 0 0,-21 21 16,21-21-16,-1 0 0,-20 0 0,21 0 15,0 0-15,0 0 0,-1 0 16,1 0-16,0 0 0,21-21 15,0-1 1,21 1-16,0 0 16,1 21-16,-1-21 0,0 0 0,0 0 15</inkml:trace>
  <inkml:trace contextRef="#ctx0" brushRef="#br0" timeOffset="22864.32">6540 14436 0,'0'0'0,"-21"0"47,0 0-47,0 21 16,21 0 0,0 0-16,0 0 15</inkml:trace>
  <inkml:trace contextRef="#ctx0" brushRef="#br0" timeOffset="23032.5">6562 14711 0,'0'0'0,"0"21"15,-22-21-15,1 0 16,0 0-16,42 0 47,0-21-47,-21 0 15,22 21-15,-1-21 0,0 21 0</inkml:trace>
  <inkml:trace contextRef="#ctx0" brushRef="#br0" timeOffset="23260.38">6985 14330 0,'-21'21'16,"21"0"-16,0 0 15,-21 1-15,-1 20 0,22-21 0,-21 21 16,21 1-16,-21-22 0,21 21 16,0 1-16,0-22 0,0 0 0,0 21 15,0-21-15,0 1 0,0-1 0,0 0 16,21-21 15,0-21-15,-21 0-16</inkml:trace>
  <inkml:trace contextRef="#ctx0" brushRef="#br0" timeOffset="23631.67">6964 14457 0,'0'0'0,"0"-21"0,0-22 0,0 22 16,0 0-16,0 0 0,0 0 0,0 0 16,21 21-16,0 0 15,0-22-15,0 22 0,22 0 0,-22 0 16,21 0-16,1 0 0,-1 0 0,21 0 15,-20 0-15,20 0 0,-20 0 16,20 22-16,-21-22 0,22 21 16,-22-21-16,-21 21 0,22-21 0,-22 21 15,0-21-15,0 21 0,-21 0 0,21-21 16,-21 22-16,0-1 0,0 0 16,0 0-16,-21 0 0,21 0 15,-21 1-15,21-1 0,0 0 16,0 0-16,0 0 0,0 0 0,0 1 15,0-1-15,0 0 16,0 0-16,0 0 0,0 0 16,0 1-16,-21-1 0,0-21 0,0 21 15,-1 0-15,-20-21 0,21 21 16,-21-21-16,-1 21 0,22-21 16,-21 22-16,-22-22 0,22 0 0,0 0 15,-22 21-15,22-21 0,-22 0 0,22 0 16,-22 0-16</inkml:trace>
  <inkml:trace contextRef="#ctx0" brushRef="#br0" timeOffset="23992.46">5207 15431 0,'0'0'0,"0"-22"0,0 1 0,0 0 16,0 0-16,0 0 0,0 0 16,0-1-16,0 1 0,21 21 0,-21-21 15,0 42 1,0 0-1,0 1-15,0-1 16,0 21-16,0-21 0,0 0 0,0 22 16,0-22-16,0 21 0,0-21 0,0 22 15,0-22-15,0 0 0,0 0 16,0 0-16,0 1 0,0-1 0,0 0 16</inkml:trace>
  <inkml:trace contextRef="#ctx0" brushRef="#br0" timeOffset="24293.3">5249 15346 0,'0'-21'16,"0"42"-16,0-63 0,0 20 16,0 1-16,21 21 0,1 0 15,-1-21-15,0 21 0,0 0 0,0 0 16,22 0-16,-22 0 0,0 0 15,21 0-15,-21 21 0,1 0 0,-1-21 16,0 22-16,-21-1 0,0 0 0,0 0 16,0 0-16,-21 0 0,0 1 15,-1-1-15,1 0 0,-21 0 16,21-21-16,0 21 0,-22-21 0,22 0 16,0 21-16,21 1 0,-21-22 15,21-22 16,21 1-31,0 21 0,0-21 0,0 0 16,1 0-16,20 21 0</inkml:trace>
  <inkml:trace contextRef="#ctx0" brushRef="#br0" timeOffset="24776.09">5905 15282 0,'0'22'16,"0"-1"-16,0 0 0,-21 0 0,21 0 0,-21 0 15,0 1-15,21-1 0,-21 0 0,0 21 16,21-21-16,0 1 0,-22-1 16,22 0-16,-21-21 0,21 21 15,0 0-15,0 0 16,21-21 0,1-21-16,-1 0 0,0 0 15,0 0-15,0 0 16,0-22-16,-21 22 0,22 0 0,-22 0 15,21 21-15,-21-21 0,0-1 0,0 44 32,0-1-17,0 0-15,0 0 0,0 0 16,0 0-16,21 1 16,0-1-16,-21 0 0,21-21 15,0 21-15,1-21 0,-1 0 16,0 0-16,0 0 0,0 0 15,0 0-15,1 0 0,-1-21 0,-21 0 16,0 0-16,21 21 0,-21-22 16,0 1-16,0 0 0,0 0 0,0 0 15,0 0-15,0-1 0,-21 1 0,21 0 16,-21 0-16,21 0 0,-22 21 16,1-21-16</inkml:trace>
  <inkml:trace contextRef="#ctx0" brushRef="#br0" timeOffset="24987.53">6477 15198 0,'-21'0'0,"0"21"16,21 0-16,-22 0 15,22 0-15,-21 1 0,21-1 16,0 0-16,0 0 0,0 0 0,0 0 16,0 1-16,0-1 0,0 0 15,0 0-15,0 0 16,0 0-16</inkml:trace>
  <inkml:trace contextRef="#ctx0" brushRef="#br0" timeOffset="25284.36">6392 15261 0,'0'0'0,"0"-21"0,0 0 0,0 0 16,0 0-16,0-1 16,21 22-16,1 0 0,-1 0 15,0 0-15,0 0 0,0 0 0,0 0 16,1 22-16,-1-1 0,0 0 0,0 0 15,0 0-15,-21 0 0,21 1 16,-21-1-16,0 0 0,0 0 0,0 0 16,0 0-16,0 1 0,0-1 0,-21 0 15,0-21-15,21 21 0,-21 0 0,0-21 16,0 21-16,-1-21 0,1 0 16,0 22-16,0-22 15,21-22 16,0 1-15</inkml:trace>
  <inkml:trace contextRef="#ctx0" brushRef="#br0" timeOffset="25461.26">6964 15261 0,'-21'0'31,"21"21"0,0 1-15</inkml:trace>
  <inkml:trace contextRef="#ctx0" brushRef="#br0" timeOffset="25635.67">6985 15494 0,'0'0'0,"0"21"16,-21-21 15,42 0 0,0 0-31,0-21 16,0 21-16,-21-21 0</inkml:trace>
  <inkml:trace contextRef="#ctx0" brushRef="#br0" timeOffset="25876.53">7451 15113 0,'0'0'16,"21"0"-16,-21-21 0,0 0 0,-21 21 15,21 21 1,-22-21-16,22 21 0,-21 0 0,21 0 0,-21 1 15,21-1-15,0 21 0,0 0 16,0-20-16,0-1 0,0 0 0,-21 0 16,21 0-16,0 0 0,0 22 0,0-22 15,0 0-15,0 0 0,0 0 16,0 1-16,21-22 16,-21-22-1</inkml:trace>
  <inkml:trace contextRef="#ctx0" brushRef="#br0" timeOffset="26339.77">7429 15219 0,'0'0'0,"0"-21"15,0 0-15,0-1 0,0 1 0,0 0 16,22 21-16,-22-21 0,21 21 0,-21-21 16,21 21-16,0 0 0,0 0 0,0 0 15,22 0-15,-22 0 0,0 0 0,21 0 16,-20 21-16,20-21 0,-21 21 0,43 0 15,-43 0-15,0-21 0,0 22 0,0-1 16,0 0-16,-21 0 0,22-21 0,-22 21 16,0 0-16,0 1 0,0 20 0,0-21 15,0 0-15,0 0 16,-22 1-16,22-1 0,-21 0 16,0-21-16,0 42 0,0-42 0,21 21 15,-21 1-15,-1-22 0,1 21 0,0-21 16,0 21-16,0 0 0,0-21 0,-22 21 15,22-21-15,0 0 0,0 21 0,0-21 16,-1 0-16,1 0 0,0 0 0,0 0 16,0 0-16,0 0 15,-1 0-15,22-21 125,0 0-109,0 0-16</inkml:trace>
  <inkml:trace contextRef="#ctx0" brushRef="#br0" timeOffset="27441.66">8234 14034 0,'0'-22'16,"0"1"31,0 0-31,0 0-16,0 0 0,0 0 15,0-1-15,0 1 0,21 0 0,0-21 16,0-1-16,0 1 0,22 0 15,-22-1-15,21 1 0,-21 0 16,43-22-16,-22 22 0,22 0 0,-22-1 16,22 1-16,20 0 0,-20-1 0,20 22 15,1-21-15,-21 21 0,20-22 16,1 43-16,0-21 0,-22 21 0,22 0 16,-1 0-16,1 0 0,-21 0 0,-1 21 15,22 22-15,-22-22 0,1 21 16,-22 0-16,22 1 0,-1-1 0,-21 0 15,1 22-15,-1-22 0,0 22 0,1-22 16,-22 22-16,21-22 0,-21 21 0,1-20 16,-1-1-16,0 0 0,0-20 0,0 20 15,-21-21-15,0 21 16,0-20-16,0-1 0,0 0 0,0 0 0,0 0 16,0 0-1,-21-21-15,0 0 16,0 0-16,0 0 0,-1 0 15,1-21-15,0 0 0,0 21 16,21-21-16,-21 0 0,0 0 16,-1-1-16,22 1 0,-21 0 0,0 0 15,21 0-15,-21 0 0,21-1 0,0 1 16,-21 21-16,21 21 31,0 1-31,0-1 16,0 0-16,21 0 0,-21 0 0,21 0 15,0 1-15,0-1 0,-21 0 16,22 0-16,-1-21 0,0 21 0,0 0 16,0-21-16,0 0 0,1 22 0,-1-22 15,0 0-15,0 0 0,0 0 0,0 0 16,1 0-16,-1-22 0,0 1 16,0 21-16,0-21 0,0 0 0,1 0 15,-22 0-15,21-1 0,-21 1 16,21 21-16,-21-21 0,0 0 0,0 0 15</inkml:trace>
  <inkml:trace contextRef="#ctx0" brushRef="#br0" timeOffset="28383.97">11409 13758 0,'0'0'0,"0"-21"0,21 21 0,-21 21 31,0 1-31,0 20 0,0-21 0,0 21 16,0 1-16,-21 20 0,21-20 0,-21-1 16,21 0-16,-22 1 0,22-1 15,0 0-15,0 1 0,-21-1 0,21 0 16,-21-21-16,21 22 0,-21-22 0,21 0 15,0 0-15,0-42 32,0 0-32,0 0 15,21 0-15,0-1 0,0-20 0,-21 21 16,22-21-16,-1 20 0,21 1 16,-21 0-16,0-21 0,1 21 15,-1 21-15,21-22 0,-21 22 0,0 0 0,22 0 16,-22 0-16,0 0 0,-21 22 15,21-1-15,-21 0 16,0 0-16,0 21 0,0-20 0,-21-1 16,21 21-16,-21-21 0,0 0 0,21 22 15,0-22-15,-21 0 0,21 0 0,0 0 16,-22-21-16,22 22 0,22-44 31,-1 1-15,0 0-16</inkml:trace>
  <inkml:trace contextRef="#ctx0" brushRef="#br0" timeOffset="29191.55">12023 14182 0,'-22'0'16,"1"21"-16,0 0 15,0 0-15,0 0 0,0-21 0,-1 22 16,1-1-16,21 0 0,0 0 0,0 0 15,0 0-15,0 1 0,0-1 16,21-21-16,1 0 0,-1 21 16,0-21-16,0 0 0,0 0 0,22 0 15,-22 0-15,0 0 0,21-21 16,-21 21-16,1-21 0,-1-1 16,0 1-16,0 0 0,-21 0 0,0 0 15,0 0-15,21-22 0,-21 22 0,0 0 16,0 0-16,0 0 0,0-1 15,21 22-15,-21-21 16,22 21-16,-1 0 16,0 0-16,0 21 0,0-21 15,-21 22-15,21-1 0,1 0 0,-22 0 16,21 0-16,-21 22 0,0-22 16,0 0-16,0 21 0,0-21 0,0 1 15,0-1-15,0 0 0,0 0 16,0 0-16,0 0 0,0 1 0,0-1 15,0-42 17,0-1-17,0 1-15,0 0 0,0 0 0,0-21 16,21 20-16,-21-20 0,21 21 16,-21 0-16,21-22 0,0 22 0,1 0 15,-22 0-15,21 0 0,0 21 0,0 0 16,0 0-16,0 0 0,1 0 15,-22 21-15,21 0 16,0 0-16,-21 0 0,0 1 16,0 20-16,0-21 0,0 0 0,0 0 15,0 1-15,0-1 0,0 0 0,0 0 16,0 0-16,0 0 16,0-42 15,0 0-31,0 0 0,0 0 0,0 0 15,0-1-15,0 1 0,21 0 16,0-21-16,-21 21 0,21-1 0,1 1 16,-22 0-16,21 0 0,0 0 0,0 0 15,0 21-15,0 0 16,1 0-16,-22 21 0,0 0 16,21 0-16,-21 0 0,0 0 15,0 1-15,0-1 0,0 0 0,0 0 16,0 0-16,0 0 0,0 1 15,0-1-15,21-21 16,0 0 0,0 0-16,0 0 0,1 0 15</inkml:trace>
  <inkml:trace contextRef="#ctx0" brushRef="#br0" timeOffset="29523.36">13208 14309 0,'21'0'32,"0"0"-17,0 0-15,1 0 0,-1-21 0,0 21 16,0-22-16,0 1 0,0 21 0,1-21 16,-1 0-16,0 21 0,-21-21 15,0 0-15,0-1 0,-21 22 31,0 0-31,-1 0 0,-20 0 0,21 22 16,-21-1-16,20 0 16,-20 0-16,21 0 0,0 22 0,0-22 15,21 0-15,0 21 0,0-21 0,0 1 16,0-1-16,0 0 0,0 0 0,0 0 16,21 0-16,0 1 0,0-22 15,0 0-15,0 0 0,22 0 0,-22 0 16,0 0-16,0 0 0,0 0 0,1 0 15,-1-22-15</inkml:trace>
  <inkml:trace contextRef="#ctx0" brushRef="#br0" timeOffset="30120.18">11324 15113 0,'0'0'15,"0"-21"-15,0 0 0,-21 21 16,0 0-16,0 0 15,21 21-15,0 0 16,0 0-16,0 22 16,0 20-16,0-21 0,0 22 0,0-1 15,0 1-15,0-1 0,0 22 0,0 0 16,0-22-16,0 22 0,0 0 0,0-1 16,0 22-16,0-42 0,0 20 15,0 1-15,0 0 0,0-1 0,0-20 16,0 20-16,0-20 0,0 21 0,0-22 15,0 1-15,0-22 0,0 21 16,0-20-16,0-1 0,0-21 0,0 0 16,0 22-16,0-22 0,21-21 15,0-21 1,0 0 0,-21-22-16,0 22 0,0-21 0,0-1 15,0 1-15,0 0 0</inkml:trace>
  <inkml:trace contextRef="#ctx0" brushRef="#br0" timeOffset="31050.15">11515 15240 0,'0'-21'0,"0"42"0,0-63 15,0 21 1,0-1 0,21 22-16,0 0 0,0 0 15,0-21-15,0 21 0,22 0 0,-22 0 16,21-21-16,1 21 0,-1 0 16,21 0-16,-20 0 0,20-21 0,1 21 15,-1 0-15,22 0 0,-22-21 0,22 21 16,0 0-16,-1-21 0,22-1 0,0 22 15,0-21-15,21 21 16,0-21-16,21 0 0,-21 21 0,0-21 16,21 21-16,0 0 0,22 0 0,-22-21 15,0 21-15,-21 0 0,21 0 16,0 0-16,-21-22 0,22 22 0,-22 0 16,0 0-16,-22 0 0,1-21 0,0 21 15,0 0-15,-43 0 0,22-21 0,-21 21 16,-1-21-16,-21 21 0,1 0 15,-1 0-15,-21 0 0,0 0 0,-21 21 32,0 0-32,0 0 0,-21 1 15,21-1-15,-21 0 16,0 21-16,21-21 0,0 22 0,-21-1 16,0 0-16,21 1 0,-22-1 0,22 0 15,0 1-15,0 20 0,0-20 0,-21 20 16,21-21-16,0 22 0,0-22 15,0 22-15,0-1 0,0 1 0,0-1 16,0 1-16,0-1 0,0 22 0,0-22 16,0 1-16,21 21 0,-21-22 0,22 1 15,-1-1-15,-21 22 0,21-22 16,0 1-16,-21-1 0,0 22 0,21-22 16,-21-20-16,21 20 0,-21 1 0,0-22 15,0 22-15,0-22 16,0 0-16,0 1 0,0-22 0,0 21 15,0 0-15,-21-20 0,21-1 0,0 0 16,-21 0-16,0 0 0,0-21 0,21 21 16,-21-21-16,-1 22 0,1-22 15,0 0-15,-21 0 0,21 0 16,-1 0-16,-20 0 0,0 0 0,-22 0 16,1 0-16,-1 0 0,-20-22 15,-1 22-15,-21-21 0,0 21 0,-21-21 16,-21 0-16,0 0 0,0 21 0,-22-21 15,-20-1-15,21 1 0,-22 21 0,-21-21 16,22 0-16,-1 21 16,1 0-16,-1 0 0,1-21 0,-1 21 15,1 0-15,21 0 0,-22 0 0,43 0 16,-21 0-16,42-21 0,-22 21 16,44 0-16,-1 0 0,0 0 0,42 0 15,1 0-15,21 0 0,-1 0 0,22 0 16,-21-22-16,42 1 15,42 0-15,0 0 0,1 0 0,20 0 16,1-1-16,-1 1 0,1-21 0</inkml:trace>
  <inkml:trace contextRef="#ctx0" brushRef="#br0" timeOffset="31768.48">15515 15028 0,'0'0'0,"0"-42"15,0 21 1,-21 0-16,21 0 0,0-1 16,0 1-16,0 0 31,-21 21-16,0 21 1,21 0-16,-22 1 0,22 20 0,-21-21 16,21 43-16,0-22 0,0 21 15,0 1-15,0-1 0,0 1 16,0 21-16,0-22 0,0 22 0,0-1 16,0 1-16,0 21 0,0-21 0,21 20 15,1-20-15,-22 21 0,21-21 16,-21-1-16,0 22 0,21-21 0,0-1 15,0 1-15,-21 0 0,21-1 0,-21-20 16,0 21-16,22-43 0,-22 21 0,0-20 16,0-1-16,0 0 0,0 1 15,0-22-15,0 0 0,0 0 0,-22-21 32,22-21-32,-21 0 0,21 0 15,0 0-15,0-22 16,0 22-16,0-21 0,0-22 0,0 22 15</inkml:trace>
  <inkml:trace contextRef="#ctx0" brushRef="#br0" timeOffset="32136.26">15473 14986 0,'0'0'0,"-21"-42"0,21 21 0,-22-1 0,22 1 0,0 42 47,0 1-47,0 20 0,0-21 0,0 43 16,0-22-16,0 21 0,0 1 0,0-1 16,0 22-16,22-21 0,-22 20 15,0 1-15,0-22 0,0 22 0,0 0 16,21-1-16,-21 1 0,0 0 0,0-1 15,0 1-15,0-21 0,0 20 0,0-20 16,21-1-16,-21 22 0,0-22 16,0-20-16,0 20 0,0-20 0,21 20 15,-21-42-15,21 22 0,-21-1 0,0-21 16,0 0-16,21-21 0,-21 21 16,22-21-1,-22-21-15,0 0 16,21 0-16,-21 0 0</inkml:trace>
  <inkml:trace contextRef="#ctx0" brushRef="#br0" timeOffset="32520.04">15684 15325 0,'0'0'16,"0"-21"-16,0-1 0,0 44 31,0-1-31,0 0 0,22 21 16,-22-21-16,0 22 0,21 20 0,-21-20 15,0 20-15,21 1 0,-21-1 0,21 1 16,-21 20-16,0-20 0,21 20 0,-21-20 15,21-1-15,-21 22 0,0-43 16,22 22-16,-22-1 0,0-20 16,0 20-16,0-20 0,0-1 0,0 0 15,0-21-15,0 22 0,0-22 0,0 0 16,0 0-16,0 0 0,0 1 16,0-44-1,0 1 1,0 0-16,0 0 0,0-21 15</inkml:trace>
  <inkml:trace contextRef="#ctx0" brushRef="#br0" timeOffset="33031.79">15663 15663 0,'0'0'0,"0"-21"0,-21 0 0,21 0 16,0 0-16,0 0 15,0-1 1,21 22-16,0 0 0,1-21 0,-1 21 16,0-21-16,0 21 0,0-21 0,0 21 15,1-21-15,-1 21 0,0-21 16,0 21-16,0 0 0,0 0 15,-21 21 1,0 0-16,0 0 0,0 0 16,0 0-16,0 1 0,0 20 15,0-21-15,-21 21 0,21 1 0,-21-1 16,21 0-16,0 1 0,0-1 0,-21 0 16,21 1-16,0 20 0,0-20 0,0-1 15,0 21-15,0-20 0,0-1 16,21 0-16,-21 1 0,21-1 0,-21 0 15,21 1-15,-21-1 0,0-21 0,0 22 16,0-1-16,0-21 0,0 21 0,0-20 16,0 20-16,0-21 0,-21 0 15,21 22-15,-21-43 0,0 21 16,21 0-16,-21-21 0,0 0 16,-1 0-1,1 0-15,21-21 0,-21 0 0,21-1 16,0 1-16,-21 0 0,21 0 15,-21-21-15,21-1 0,0 1 0</inkml:trace>
  <inkml:trace contextRef="#ctx0" brushRef="#br0" timeOffset="33676.69">15769 15769 0,'0'0'0,"0"-63"16,0 42-16,0-1 0,0 1 15,0 0-15,0 0 16,21 21-16,0 0 0,1 0 16,-1 0-16,0 0 0,0 0 15,0 0-15,0 0 0,1 0 0,-1 21 16,0-21-16,0 21 0,-21 0 16,0 1-16,0-1 0,0 0 0,0 0 15,0 0-15,0 22 0,-21-22 0,0 21 16,-22-21-16,22 22 0,-21-1 15,0-21-15,-1 21 0,1-20 0,21-1 16,-22 0-16,1 0 0,21 0 0,0 0 16,0-21-16,21 22 0,21-22 31,0 0-31,0 0 0,21 0 0,-20 0 16,20 0-16,0 0 0,1 0 15,-22 0-15,21 0 0,0 0 0,-20 0 16,-1 0-16,0 21 0,0-21 0,-21 21 15,0 0-15,0 0 16,-21 0-16,0 1 16,0-22-16,-22 21 0,22 0 15,0-21-15,0 21 0,0-21 0,-1 21 16,1-21-16,0 0 0,21 21 0,21 1 31,0-22-31,1 0 0,-1 0 16,0 0-16,21 0 0,-21 21 0,1-21 15,-1 0-15,0 0 0,0 21 0,0-21 16,-21 21-16,0 0 0,0 0 16,0 1-16,0-1 15,0 0-15,-21-21 0,0 21 16,0 0-16,0 0 0,-1 1 0,-20-1 0,21 21 16,0-21-16,0 0 0,-1 1 15,1-1-15,0 0 0,-21 0 16,21 0-16,-1 0 0,1 1 15,21-44 17</inkml:trace>
  <inkml:trace contextRef="#ctx0" brushRef="#br0" timeOffset="39023.49">9715 10160 0,'22'0'0,"-1"0"15,-21-21-15,21 21 16,-21-21-1,0 0 1,0-1-16,-21 22 16,0-21-16,-1 21 15,1 0-15,0 0 16,0 0 0,0 0-16,0 0 0,-1 21 15,1-21-15,21 22 0,-21-1 0,0 0 16,0-21-16,0 21 0,21 0 0,-22 0 15,1 1-15,21-1 0,-21 0 16,21 0-16,0 21 0,0-20 0,0-1 16,0 0-16,0 0 0,0 0 0,0 0 15,0 1-15,0-1 16,21 0-16,0-21 0,1 21 16,-1-21-16,0 0 0,0 0 0,0 0 15,0 0-15,22 0 0,-22 0 16,0 0-16,0-21 0,0 0 0,1 21 15,-1-21-15,0-1 0,0 1 16,0 0-16,0 0 0,-21 0 0,0 0 16,0-1-16,0 1 0,0-21 0,0 21 15,0 0-15,0-22 0,0 22 16,0 0-16,0 0 0,-21-22 16,0 22-16,0 0 0,0 0 0,0 0 15,-1 21-15,1 0 0,0 0 0,0 0 16,0 0-16,0 0 0,-1 0 15,1 0-15,0 0 0,0 21 0,0 0 16,0 0-16,-1 0 0,22 1 16,0-1-16,-21 0 0,0 0 0,21 21 15,-21-20-15,21 20 0,0-21 16,0 21-16,0 1 0,0-22 0,0 21 16,0-21-16,0 1 0,0 20 0,0-21 15,0 0-15,0 0 0,21 1 16,0-1-16,0 0 0,1 0 15,-1-21-15,0 0 0,0 0 0,0 0 16,22 0-16,-22 0 0,0 0 0,0 0 16,0 0-16,22-21 0,-22 21 15,0-21-15,0 0 0,0-1 0,-21 1 16,21 0-16,-21-21 0,0 21 16,22-22-16,-22 22 0,0-21 0,0-1 15,0 22-15,0-21 0,-22 0 16,1 20-16,0 1 0,21 0 0,-21 0 15,0 0-15,0 0 0,21-1 0,-22 22 16,1 0-16,0 0 0,0-21 0,0 21 16,0 0-16,-1 0 0,1 0 15,0 21-15,0-21 0,0 22 0,0-1 16,-1 0-16,22 0 0,-21-21 0,0 21 16,0 22-16,21-22 0,0 0 0,0 21 15,0-21-15,-21 22 16,21-1-16,0-21 0,0 22 0,0-22 15,0 0-15,0 21 0,21-21 0,-21 1 16,21-1-16,0-21 0,0 21 0,-21 0 16,22-21-16,-1 0 0,0 0 15,0 0-15,0 0 0,22 0 0,-22 0 16,0-21-16,0 21 0,0-21 0,22 0 16,-22-1-16,0 1 0,0 0 15,0 0-15,0 0 0,1-22 0,-22 1 16,0 21-16,0-21 0,0-1 0,0 22 15,0-21-15,0-1 0,0 22 0,0 0 16,0-21-16,0 21 16,-22-1-16,1 1 0,0 21 0,0-21 15,0 21-15,0 0 0,-1 0 0,1 0 16,0 0-16,0 0 0,0 0 0,0 0 16,-22 0-16,22 21 0,0 0 15,0 1-15,21-1 0,-21 0 0,-1 0 16,22 21-16,-21-20 0,21 20 0,-21 0 15,21-21-15,0 22 0,0-1 0,0 0 16,0-20-16,0 20 0,0-21 16,0 21-16,0-20 0,0-1 0,21 0 15,0 0-15,-21 0 0,22-21 0,-1 21 16,0-21-16,0 0 0,0 0 16,0 22-16,1-22 0,-1 0 15,0 0-15,0 0 0,0-22 0,0 22 16,1-21-16,-1 0 0,0 0 0,0 21 15,0-42-15,-21 20 0,21 1 0,-21-21 16,22 21-16,-22-22 0,0 1 16,0 21-16,0-21 0,0-1 0,0 1 15,0 21-15,0-22 0,-22 22 0,22-21 16,-21 21-16,0 0 0,21-1 0,-21 22 16,0-21-16,0 21 15,-1 0-15,1 0 0,0 0 16,0 0-16,0 0 0,0 0 0,-1 21 15,1-21-15,0 22 0,0-1 16,0 0-16,21 0 0,-21 21 0,-1-20 16,22-1-16,-21 21 0,21 0 0,0-20 15,0 20-15,0 0 0,0-21 0,0 22 16,0-22-16,0 0 0,0 21 16,0-20-16,0-1 0,21 0 0,1-21 15,-1 21-15,0-21 0,0 0 0,0 0 16,22 0-16,-22 0 0,0 0 15,0 0-15,0 0 0,22 0 0,-22 0 16,0-21-16,0 0 0,0 21 16,0-21-16,1-1 0,-1 1 0,0-21 15,-21 21-15,0 0 0,0-22 0,0 1 16,0 21-16,0-22 0,0 1 16,0 0-16,0-1 0,0 22 0,0-21 15,-21 21-15,0 0 0,-1-1 0,22 1 16,-21 21-16,0-21 0,0 21 0,0 0 15,-22 0-15,22 0 0,0 0 16,0 0-16,-21 21 0,20 0 16,1-21-16,0 22 0,0 20 0,0-21 15,0 0-15,-1 22 0,1-22 0,0 21 16,21 0-16,0 1 0,0-1 16,0-21-16,0 22 0,0-1 0,0-21 15,0 21-15,0-20 0,0-1 0,21 0 16,0 0-16,1-21 0,20 21 0,-21-21 15,0 0-15,22 0 0,-22 0 16,21 0-16,-21 0 0,22 0 0,-22-21 16,21 21-16,-21-21 0,22 0 0,-22 0 15,0-1-15,0 1 0,0 0 16,-21-21-16,0-1 0,0 22 0,0-21 16,0 0-16,0-1 0,0 1 15,0 21-15,0-22 0,-42 1 0,21 21 16,0 0-16,-1 0 0,1 21 0,0 0 15,0 0-15,0 0 0,-22 0 16,22 0-16,0 0 0,-21 0 0,21 21 16,-1 0-16,1-21 0,0 21 0,0 0 15,0 0-15,0 1 0,21-1 0,-22 0 16,22 21-16,0-21 0,0 1 16,0 20-16,0-21 0,0 0 0,0 0 15,0 1-15,22-1 0,-1 0 0,0 0 16,0 0-16,0-21 0,0 21 15,1-21-15,-1 0 16,0 0-16,0 0 0,0 0 16,0 0-16,-21-21 15,0 0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9:39:40.4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2095 1651 0,'0'0'0,"0"-21"0,0 0 15,22 21 1,-22-21-16,0-1 15,0 1-15,0 0 32,0 42-1,0 0-15,0 1-16,-22-1 15,22 0-15,0 0 0,0 0 16,-21 22-16,21-22 0,0 0 0,0 0 15,0 21-15,0-20 0,0 20 16,0-21-16,0 21 0,0-20 16,0 20-16,0-21 0,0 21 0,0-20 15,0-1-15,0 0 0,0 21 16,0-21-16,0 1 0,0-1 16,0 0-16,21 0 15,1-21-15,-1 0 0,0 0 16,0 0-16,0 0 15,0 0-15,22 0 0,-22 0 0,0 0 16,21-21-16,1 21 0,-22-21 16,21 0-16,1 21 0,-22-22 0,21 1 15,-21 0-15,22 0 0,-22 21 16,0-21-16,21 0 0,-42-1 16,21 1-16,1-21 0,-22 21 0,21-22 15,-21 22-15,0-21 0,0 0 16,0-1-16,0 1 0,0 0 0,-21-1 15,-1 1-15,1 21 0,0-22 16,0 22-16,0-21 0,-22 21 0,22 0 16,0-1-16,-21 22 0,21-21 0,-1 21 15,-20 0-15,21 0 0,-21 0 16,20 0-16,-20 0 0,21 0 0,-21 0 16,20 21-16,1 1 0,0-22 15,0 21-15,0 0 0,0 0 0,-1 0 16,1 0-16,21 1 15,-21-1-15,21 0 0,0 0 0,0 0 16,0 0-16,0 1 0,0-1 16,21-21-16</inkml:trace>
  <inkml:trace contextRef="#ctx0" brushRef="#br0" timeOffset="443.97">3746 2117 0,'0'0'0,"22"0"15,-1 0-15,0 0 16,-21 21-1,0 0-15,0 0 16,0 0-16,0 1 0,0-1 0,0 0 16,-21 0-16,0 0 0,-1 0 15,1 22-15,0-22 0,0 0 0,0 0 16,0 0-16,-1-21 0,1 22 16,0-1-16,0-21 15,42-21 1</inkml:trace>
  <inkml:trace contextRef="#ctx0" brushRef="#br0" timeOffset="770.3">4551 1609 0,'0'0'0,"0"-21"15,21-1-15,0 22 16,21 0-16,-20 0 0,20-21 16,0 21-16,1 0 0,-1-21 0,0 21 15,1 0-15,-1 0 0,0 0 0,-21-21 16,1 21-16,-1 0 0,0 0 15,-42 21 17,0-21-32,-1 0 0,1 0 15,0 0-15,0 0 0,0 0 16</inkml:trace>
  <inkml:trace contextRef="#ctx0" brushRef="#br0" timeOffset="1256.47">4614 1609 0,'0'0'0,"-21"21"0,0 0 16,0 0-16,0 22 0,-1-22 0,1 0 15,0 0-15,0 21 0,21-20 0,-21-1 16,21 0-16,-21 0 0,21 0 16,0 0-1,21-21 16,0 0-31,0 0 16,0 0-16,0 0 0,22 0 16,-22-21-16,0 21 0,21-21 0,-20 21 15,20 0-15,0 0 0,1 0 16,-22 0-16,21 0 0,0 0 0,-20 0 16,20 0-16,-21 21 0,0-21 0,0 21 15,1 1-15,-1-22 0,-21 21 16,0 0-16,21 0 0,-21 0 0,0 0 15,0 1-15,0-1 16,-21 0-16,21 0 0,-43 0 16,22 0-16,0 1 0,-21-1 0,21 0 15,-22-21-15,1 21 0,21 0 0,-22-21 16,22 0-16,-21 21 0,21-21 16,-22 0-16,22 0 0,0 0 0,0 0 15,0 0-15,0 0 0,-1 0 0,1 0 16,21-21-1,0 0 1,0 0-16,21 0 0,1 21 16,-1-21-16,21 21 0,0-22 15</inkml:trace>
  <inkml:trace contextRef="#ctx0" brushRef="#br0" timeOffset="1808.33">5651 1757 0,'0'0'0,"0"-21"0,0 0 0,0-1 16,-21 22-16,21-21 16,-21 21-16,0 0 31,0 0-16,0 21-15,21 1 0,0-1 16,-22 0-16,22 0 0,-21 0 16,0 22-16,21-22 0,-21 21 0,21-21 15,-21 22-15,0-22 0,21 0 0,0 21 16,0-21-16,0 1 0,-22-1 16,22 0-16,0 0 0,0 0 15,0 0-15,0 1 16,22-22-1,-1 0-15,0 0 0,0 0 0,0 0 16,0 0-16,1-22 16,-1 1-16,0 21 0,-21-21 15,21 0-15,0 0 0,-21 0 0,21-1 16,-21 1-16,0 0 0,0 0 16,0-21-16,0 20 0,0-20 0,0 0 15,0 21-15,0-1 0,0-20 0,0 21 16,-21 0-16,21 0 15,-21 21-15,0 0 0,0 0 16,0 0-16,-1 0 16,22 21-16,-21-21 15,21 21-15,0 0 0,-21 0 16,21 0-16,0 1 16,21-22-16,0 0 15,1 0-15,20 0 0</inkml:trace>
  <inkml:trace contextRef="#ctx0" brushRef="#br0" timeOffset="2292.17">6265 1609 0,'0'0'0,"-42"0"16,42 21-1,-21-21 1,0 21-16,21 0 0,-22-21 0,22 21 16,0 1-16,-21-1 0,21 0 0,-21 0 15,0 0-15,21 0 0,0 1 16,-21-1-16,21 21 0,-21-21 0,21 0 16,-22 22-16,22-22 0,0 0 0,0 0 15,0 0-15,0 1 16,0-1-16,0 0 0,22-21 0,-1 0 15,0 0-15,0 0 0,0 0 0,0 0 16,1 0-16,-1 0 16,0 0-16,0 0 0,0-21 0,0 21 15,1-21-15,-1-1 0,0 1 0,0 0 16,0 0-16,-21 0 0,0 0 16,0-22-16,0 22 0,0-21 0,0-1 15,0 1-15,0 21 0,0-21 0,0 20 16,-21-20-16,21 21 0,-21 0 15,0 21-15,21-21 0,-21 21 0,-1 0 16,1 0-16,0 0 16,0 0-16,0 0 0,0 0 15,-1 0 1,1 0-16,0 0 16,0 0-16</inkml:trace>
  <inkml:trace contextRef="#ctx0" brushRef="#br0" timeOffset="3407.54">2328 381 0,'-21'0'16,"21"21"-16,-21-21 0,0 21 15,0-21 1,21-21 15,21 0-15,0 21-16,0 0 16,0-21-16,0 21 0,22 0 15,-22-21-15,0 0 0,21 21 0,-20 0 16,20 0-16,-21 0 0,0 0 15,22 0-15,-22 0 0,0 0 0,0 21 16,-21 0-16,21-21 0,-21 21 16,0 0-16,0 22 0,0-22 0,0 0 15,0 0-15,0 0 0,-21 0 16,21 22-16,-21-22 0,0 0 0,0 0 16,-1 0-16,1 1 0,21-1 15,-21-21-15,21 21 16,-21-21-16,42-21 31,0 21-15,-21-21-16,21-1 0,1 1 15,-1 0-15,21 0 0,-21 0 0,0-22 16,1 22-16,20-21 0,-21 21 16,0-22-16,0 22 0,1-21 0,-1 21 15,0-22-15,0 22 0,0 0 16,-21 0-16,0 0 0,0 0 15,21 21-15,-21 21 32,0 0-32,-21 0 15,21 0-15,-21 0 0,21 22 16,-21-22-16,0 21 0,0-21 0,-1 22 16,1-22-16,0 21 0,21-21 15,0 22-15,-21-22 0,21 0 0,0 0 16,0 0-16,0 1 0,0-1 0,21 0 15,0-21-15,0 0 16,1 0-16,-1 0 0,0 0 0,21 0 16,-21 0-16,1 0 0,-1 0 15,0 0-15,0 0 0,0-21 0,0 0 16,1 21-16,-1-22 0,0 1 0</inkml:trace>
  <inkml:trace contextRef="#ctx0" brushRef="#br0" timeOffset="4752.32">4784 212 0,'0'-21'15,"0"42"-15,0-64 16,21 43-16,-21-21 31,21 21-31,-21 21 47,0 1-47,0-1 16,0 0-16,0 0 0,0 0 15,0 0-15,0 1 16,0-1-16,0 0 0,0 0 15,0 0-15,0 0 0,0 1 16,21-1-16,0-21 16,0 0-16,1 0 0,-22 21 15,21-21-15,0 0 0,21 0 0,-21 0 16,1 0-16,-1-21 0,0 0 16,21 21-16,-21-22 0,1 1 0,-1 21 15,0-21-15,0 0 0,0 0 16,-21 0-16,21-1 0,1 1 15,-22 0-15,21 0 0,-21 0 0,0 0 16,0-1-16,0 1 0,0 0 16,0 0-16,0 0 0,0 42 62,0 0-62,0 0 16,0 0-16,0 1 0,0-1 15,0 0-15,0 0 0,0 21 0,0-20 16,0-1-16,0 0 0,0 21 16,0-21-16,21 1 0,-21 20 0,0-21 15,21 0-15,-21 22 0,0-22 0,0 0 16,21 21-16,-21-21 16,21 22-16,-21-22 0,0 21 0,0-21 15,0 22-15,0-22 0,0 0 0,22 21 16,-22-20-16,0 20 0,0-21 15,0 0-15,0 22 0,0-22 0,0 0 16,0 0-16,0 0 0,21 0 16,-21 1-16,0-1 15,-21-21 48,-1 0-63,1 0 15,0 0-15,21-21 0,-21-1 0,0 1 16,21 0-16,-21-21 16,21 21-16,-22-1 0,22 1 0,0 0 15,0-21-15,0 21 0,0-1 0,0-20 16,0 21-16,0 0 0,0-22 16,22 22-16,-1 0 0,0-21 0,0 21 15,0-1-15,0 1 0,1-21 16,-1 21-16,21 0 0,-21-22 15,22 22-15,-22 0 0,0 0 0,0 0 16,0 21-16,0-22 0,1 22 0,-1 0 16,-21 22 77,21-22-93,0 0 32,-21-22-32,21 22 0</inkml:trace>
  <inkml:trace contextRef="#ctx0" brushRef="#br0" timeOffset="7456.34">8234 1820 0,'21'0'0,"-42"0"78,0 0-78,-1 0 15,1 0-15,0 0 0,0 0 16,0 0-16,0 22 0,-1-22 16,-20 0-16,21 0 0,0 0 0,0 0 15,-22 0-15,22 0 0,-21 0 0,21 0 16,-1 0-16,-20 0 15,21 0-15,0 0 0,0-22 0,-1 22 16,1 0-16,0 0 0,0-21 0,0 0 16,0 21-1,21-21-15,21 21 63,0 0-63,0 0 0,0 0 15,22 0-15,-22 0 0,21 0 0,0 0 16,1 0-16,20 0 0,-20 0 16,20 0-16,-21 0 0,22 0 0,-22 0 15,22 0-15,-1 0 0,1 0 16,-1 0-16,1 0 0,-1 0 16,1 0-16,20 0 0,1 0 0,-21 0 15,20 0-15,-20 0 0,20 0 0,-20 0 16,-1 0-16,1 0 0,-22 0 15,22 0-15,-22 0 0,0 0 0,1 0 16,-1-21-16,-21 21 0,22 0 16,-22 0-16,0 0 0,0-21 0,0 21 15,-21-22-15,0 1 16,0 0 0,0 0-16,-21 0 15,0 21-15,0-21 16,0 21-16,-1 0 15,1 0-15,0 0 0,-21 0 0,21-22 16,-1 22-16,1 0 0,-21 0 0,21 0 16,-22 0-16,22 0 0,-21 0 15,21 0-15,-22 0 0,22 0 0,-21 0 16,21 0-16,0 0 0,-1 0 16,1 0-1,42 0 1,1 0-1,-1 0-15,21 0 16,-21 0-16,22 0 0,-22 0 0,21 0 16,-21 0-16,22 0 0,-22 0 15,21 0-15,-21 0 0,0 0 0,22 0 16,-22 0-16,0 0 0,0 0 0,0 0 16,1 0-16,-22 22 46,0-1-46,-22 0 0,1 0 16,0 21-16,0-20 0,0-1 0,0 0 16,-1 21-16,1-21 0,-21 22 15,21-22-15,-22 0 0,22 21 16,-21-20-16,21-1 0,-22 0 0,22 0 16,0 0-16,0 0 0,0 1 15,0-22-15,-1 21 0,1-21 0,0 21 16,42-21 390,0 0-375,1 0 1,-1 0 14,0 0-30,-21-21 62,0 0-62,0-1-1</inkml:trace>
  <inkml:trace contextRef="#ctx0" brushRef="#br0" timeOffset="9491.79">11515 1334 0,'0'0'0,"-22"0"0,44 0 47,-1-22-32,0 22-15,0-21 0,21 0 16,1 21-16,-22-21 0,21 0 15,1 0-15,-22-1 0,21 1 16,-21 0-16,0 0 0,-21 0 0,0 0 16,0-1-16,0 1 0,0 0 0,-21 0 15,0 21-15,0 0 0,-21-21 16,-1 21-16,22 0 0,-21 0 0,-1 0 16,22 21-16,-21 0 0,0-21 15,20 42-15,-20-20 0,21-1 0,0 0 16,0 0-16,-1 21 0,1-20 0,21-1 15,0 21-15,0-21 0,0 0 16,0 1-16,0-1 0,21 0 0,1 21 16,-1-21-16,0 1 0,0-1 15,0 0-15,22 0 0,-22 0 0,21 0 16,-21 1-16,22-1 0,-1 0 16,0 0-16,-21 0 0,22 22 0,-22-22 15,0 0-15,0 21 0,-21-21 16,0 1-16,0-1 0,0 21 0,-21-21 15,0 0-15,-21 1 0,20-1 0,-20 0 16,0 0-16,-1 0 0,1-21 16,0 21-16,-1-21 0,-20 22 0,21-22 15,-22 0-15,22 0 0,-1 0 0,1 0 16,0 0-16,-1-22 0,1 1 16,21 21-16,-21-21 0,20 0 0,1 0 15,21 0-15,0-1 0,0 1 16,0 0-16,0 0 0,0 0 0,21 0 15,1-1-15,20 22 16,-21-21-16,21 21 0,1-21 0,-1 0 16,0 21-16</inkml:trace>
  <inkml:trace contextRef="#ctx0" brushRef="#br0" timeOffset="10468.11">12404 1524 0,'0'0'0,"0"-21"0,0 0 16,-22 0-16,1 21 15,0 0-15,0 0 0,0 0 16,0 0-16,-1 0 0,1 0 0,0 21 16,0-21-16,0 42 0,0-21 15,-1 0-15,1 22 0,0-22 0,21 21 16,0 1-16,-21-1 0,21-21 15,-21 21-15,21 1 0,0-22 0,0 0 16,0 21-16,0-20 0,21-1 0,0 0 16,0-21-16,0 21 0,1-21 15,20 0-15,-21 0 0,21 0 16,1 0-16,-1 0 0,-21 0 0,22 0 16,-1 0-16,0-21 0,1 0 0,-22 0 15,21-1-15,0-20 0,1 21 16,-22 0-16,21-22 0,-21 1 0,1 0 15,-1 21-15,-21-22 0,0 22 0,0-21 16,0 21-16,-21-1 16,-1 1-16,1 21 0,0 0 0,-21 0 15,21 0-15,-1 0 0,1 21 0,0 1 16,21-1-16,0 0 16,0 0-16,0 0 0,0 0 0,21 1 15,0-1-15,1 0 0,-1 0 16,0-21-16,0 21 0,0 0 15,0 1-15,1-1 0,-22 0 0,0 0 16,21-21-16,-21 21 0,0 0 0,0 1 16,0-1-16,0 0 0,0 0 15,0 0-15,0 0 16,21-21 0,0 0-16,0 0 15,0 0-15,1 0 0,20 0 16,-21-21-16,21 0 0,-20 21 0,20-21 0,0 0 15,-21 0-15,22-22 0,-22 22 16,21-21-16,-21 21 0,1-22 16,-1 22-16,0-21 0,-21-1 0,0 22 15,21 0-15,-21 0 0,0 0 0,0 0 16,-21 21 15,0 21-31,0 0 0,-1 21 16,22-21-16,-21 1 0,0 20 15,0-21-15,0 21 0,21-20 0,0 20 16,-21-21-16,21 0 0,0 0 0,0 1 16,0-1-16,0 0 0,21-21 15,0 0-15,0 21 0,21-21 16,-20 0-16,20 0 0,0 0 0,1 0 16,-22 0-16,21-21 0,0 0 15,-20 0-15,20 21 0,-21-22 0,21-20 16,-20 21-16,-1 0 0,0-22 0,-21 1 15,0 0-15,0 21 0,0-22 0,0 1 16,0 0-16,0 20 0,-21 1 16,0 0-16,-1 0 0,1 21 0,0 0 15,-21 0-15,21 0 0,-22 0 0,1 0 16,21 0-16,-22 0 0,22 21 16,0 0-16,0 0 0,0-21 0,0 22 15,21-1-15,0 0 16,21-21-16,0 0 15,0 0-15,21 0 0,1 0 0</inkml:trace>
  <inkml:trace contextRef="#ctx0" brushRef="#br0" timeOffset="10768.47">14372 1185 0,'0'0'0,"0"-42"16,-21 21-16,0 21 15,0 0-15,-1 0 0,1 21 16,0 0 0,21 0-16,-21 22 0,21-22 0,0 21 15,0 1-15,-21-1 0,21 0 0,-21 1 16,-1-1-16,22 0 0,-21 1 16,21 20-16,-21-21 0,0 1 0,21-1 15,0 0-15,-21 1 0,21-22 0,-21 21 16,21-21-16,0 1 0,0-1 15,0 0-15,0 0 0,21-21 16,0 0-16,0 0 16,0 0-16,0-21 0,1 0 0,-1 0 15,0-22-15,21 22 16</inkml:trace>
  <inkml:trace contextRef="#ctx0" brushRef="#br0" timeOffset="11020.32">14668 1143 0,'0'0'0,"0"-21"0,0 0 0,0 0 16,0-1-16,0 44 16,0-1-1,0 0-15,-21 21 0,21 1 0,-21-1 16,0 0-16,21 1 0,-21-1 0,0 21 16,-1-20-16,1 20 0,21-20 15,-21 20-15,0-21 0,0 1 16,0-1-16,21 0 0,0 1 0,0-22 15,-22 0-15,22 21 0,0-20 0,0-1 16,0 0-16,22-21 31,-1-21-31,0 0 16</inkml:trace>
  <inkml:trace contextRef="#ctx0" brushRef="#br0" timeOffset="11791.4">16171 1799 0,'0'-21'32,"0"0"-32,21 21 0,1-21 15,-1 0-15,-21-1 0,21 1 0,0-21 16,-21 21-16,0 0 0,0-1 0,0 1 15,0 0-15,0-21 0,0 21 16,-21-1-16,21 1 0,-42 0 0,20 0 16,1 0-16,-21 0 0,21 21 0,-22 0 15,22 0-15,-21 0 0,0 0 16,-1 0-16,1 21 0,21 0 0,-22 0 16,1 21-16,21 1 0,-21-1 15,20 0-15,1 1 0,0-1 16,0 0-16,21 1 0,0-1 0,0-21 15,0 22-15,0-22 0,0 21 0,21-21 16,0-21-16,0 21 0,1 1 0,-1-22 16,21 0-16,-21 0 0,22 0 15,-22 0-15,21 0 0,-21-22 0,22 1 16,-1 0-16,0 0 0,1 0 0,-22-22 16,21 22-16,-21-21 0,22 0 15,-22-22-15,0 22 0,21-1 0,-21-20 16,1 21-16,-1-22 0,-21 22 15,21-22-15,-21 1 0,21 20 16,-21-20-16,0 21 0,0-1 0,0 1 16,0 21-16,0 0 0,0-1 15,0 1-15,-21 42 16,0 1-16,0-1 0,21 21 0,-22 0 16,1 1-16,0 20 0,21-20 15,-21 20-15,21-21 0,0 22 0,-21-1 16,21-20-16,0 20 0,0-20 0,0-1 15,0 0-15,0 1 0,0-1 16,0 0-16,0-21 0,0 1 0,0 20 16,21-42-16,-21 21 0,21 0 0,0-21 15,0 0-15,1 0 16,-1 0-16,0 0 0,0 0 0,21-21 16,-20 0-16,20 0 0</inkml:trace>
  <inkml:trace contextRef="#ctx0" brushRef="#br0" timeOffset="12220.15">16976 1503 0,'0'-21'15,"-22"21"1,1 21 0,0-21-16,0 21 0,0 0 0,0 0 15,21 1-15,-22-1 0,1 21 16,0-21-16,0 0 0,0 22 15,21-22-15,0 0 0,-21 0 0,21 22 16,0-22-16,0 0 0,0 0 0,0 0 16,0 0-16,21-21 15,0 0-15,0 0 0,0 0 0,0 0 16,22 0-16,-22 0 0,21 0 0,-21-21 16,22 0-16,-22 21 0,21-21 15,-21 0-15,1-22 0,-1 22 16,0-21-16,0 21 0,0-22 0,-21 1 0,0 0 15,0-1-15,0 22 16,0-21-16,0 21 0,-21-22 0,0 22 16,0 0-16,0 21 0,-1 0 0,1 0 15,0 0-15,-21 0 0,21 0 16,-22 21-16,22 0 0,0 1 0,0-1 16,-22 0-16,43 0 0,-21 21 0,0-20 15,21-1-15,-21 0 0,21 0 16,0 21-16,21-20 0,0-1 15,0-21-15,22 0 0,-1 0 0</inkml:trace>
  <inkml:trace contextRef="#ctx0" brushRef="#br0" timeOffset="13280.08">17801 1482 0,'0'0'0,"0"-21"0,-21 21 31,0 0-31,0 0 16,-1 0-16,22 21 0,-21 0 0,0 0 16,21 0-16,-21 0 0,0 22 0,21-22 15,0 21-15,-21-21 0,-1 22 16,22-22-16,-21 0 0,21 21 0,0-20 16,-21-1-16,21 0 0,0 0 0,0 0 15,21-21 16,0 0-31,1 0 0,-1 0 16,0-21-16,0 0 0,0 0 16,0 0-16,22-1 0,-22 1 0,0-21 15,0 21-15,0 0 0,1-22 0,-1 22 16,-21 0-16,21 0 0,0 21 16,-21-21-16,0 42 15,0 0-15,0 0 16,0 0-16,0 0 15,0 1-15,-21-1 0,21 0 0,-21 0 16,21 0-16,0 0 0,0 1 0,0-1 16,-21 0-16,21 0 0,0 0 15,0 0 1,21-21-16,0 0 0,0 0 0,0 0 16,0 0-16,1 0 0,-1 0 15,21 0-15,-21-21 0,0 21 0,1-21 16,20 0-16,-21 0 0,0 0 0,0-1 15,-21-20-15,0 21 0,22-21 16,-22 20-16,0-20 0,0 21 0,0 0 16,0-22-16,0 22 15,-22 0-15,1 21 0,0 0 16,0 0-16,0 0 16,42 0 15,0 0-16,0 0-15,0 0 0,1 0 0,-1 0 16,21 0-16,-21 0 0,22 0 16,-1 0-16,0 0 0,1 0 0,-1 0 15,0 0-15,-21 0 0,22 0 0,-22 0 16,0 21-16,0 0 0,0 1 16,-21-1-16,0 0 0,0 0 15,0 0-15,0 0 0,0 1 0,0-1 16,0 0-16,0 0 0,0 0 15,-21 0-15,0 1 0,21-1 0,-21 0 16,0 0-16,21 0 0,-21-21 16,21 21-16,-22-21 15,22-21 32,0 0-47,0 0 16,0 0-16,0 0 0,0-1 0,22 1 0,-22-21 15,21 21-15,21-22 0,-21 1 0,0 21 16,1-21-16,20 20 16,-21-20-16,21 21 0,-20 0 0,20 0 15,-21 21-15,21 0 0,-20 0 0,-1 0 16,21 0-16,-21 21 0,-21 0 16,21 0-16,-21 21 0,22-20 0,-22 20 15,0 0-15,0-21 0,0 22 0,0-22 16,0 21-16,-22-21 0,1 1 15,0-1-15,21 0 0,0 0 0,-21 0 16,0 0-16,0-21 0,21 22 16,0-44 15,0 1-31,0 0 0</inkml:trace>
  <inkml:trace contextRef="#ctx0" brushRef="#br0" timeOffset="13751.48">21040 720 0,'0'0'0,"0"-21"0,0-1 0,0 1 16,-22 0-16,1 0 16,0 21-1,0 0-15,0 0 16,0 21-16,-1 0 15,1 22-15,0-1 0,0 0 16,0 1-16,0 20 0,-1 1 0,1-1 16,0-21-16,0 22 0,-21-1 15,20 1-15,-20-1 0,21 1 0,0-1 16,0 1-16,-22 21 0,22-22 0,21 1 16,-21-1-16,21 1 0,0-1 15,0 1-15,0-22 0,21 0 0,0 1 16,0-1-16,22-21 0,-22 0 0,21 0 15,22-21-15,-22 0 0,0 0 0,1 0 16,-1 0-16,22 0 0,-22 0 16,0-42-16,1 21 0,-1 0 0</inkml:trace>
  <inkml:trace contextRef="#ctx0" brushRef="#br0" timeOffset="14224.21">21399 1334 0,'0'0'0,"-84"-43"16,63 22-16,-1 21 15,22-21-15,-21 0 0,21 0 16,21 21 0,1 0-16,-1 0 15,0 21-15,0 0 0,21 0 16,-20 0-16,-1 22 0,21-1 15,-21-21-15,0 21 0,1 1 0,-1-1 16,0 0-16,0 22 0,-21-43 0,0 21 16,0 1-16,0-1 0,0-21 15,0 22-15,0-22 0,0 0 0,0 0 16,0 0-16,0-42 31,0 0-15,21-21-16,-21 20 0,21-20 0,1 0 15,-1-1-15,0 1 0,0-21 16,0-1-16,0 22 0,22-22 16,-1 1-16,-21-1 0,22 22 0,-22-22 15,21 22-15,-21 0 0,0 21 16,-21-1-16,0 1 0,22 0 0,-22 42 16,0 0-1,0 1-15,0-1 0,0 0 16,0 0-16,-22 21 0,22-20 0,0-1 15,0 21-15,0-21 0,-21 0 0,21 22 16</inkml:trace>
  <inkml:trace contextRef="#ctx0" brushRef="#br0" timeOffset="14555.53">22034 1736 0,'0'0'0,"22"0"16,-1 0-1,0 0-15,0-21 16,-21-1-16,21 1 0,0 0 0,1 0 16,-22 0-16,21 0 0,0-1 15,-21 1-15,0-21 0,0 21 0,0 0 16,0-1-16,-21 44 31,0-1-31,-1 0 16,1 0-16,0 0 0,0 22 0,0-22 15,21 21-15,0-21 0,-21 0 16,21 22-16,0-22 0,0 0 0,0 0 16,0 0-16,0 1 0,21-1 15,0-21-15,0 0 16,21 0-16,-20 0 0,-1 0 0,0 0 16,21 0-16,-21 0 0,1-21 0,-1-1 15,21 1-15</inkml:trace>
  <inkml:trace contextRef="#ctx0" brushRef="#br0" timeOffset="14948.31">22585 1545 0,'0'0'0,"-21"0"15,-1-21-15,1 21 16,0-21-16,42 21 31,0 0-15,1 0-16,-1 0 0,0 21 15,0 0-15,0 0 0,0 1 0,22-1 16,-22 0-16,0 21 0,0-21 0,-21 22 16,0-22-16,0 0 0,0 21 15,0-20-15,0-1 0,0 0 16,-21 0-16,21 0 0,-21 0 0,0-21 16,21 22-16,-21-22 0,-1 0 15,1 0-15,21-22 16,0 1-1,0 0-15,0 0 0,0 0 0,21-22 16,1 1-16,-1 0 0,0-1 16,0 1-16,0 0 0,22-1 0,-22 1 15,0 0-15,0-1 0,21 22 0,-20-21 16,-1 21-16,-21 0 0,21 21 16,-21-22-16,21 22 0,0-21 15,-21 0-15</inkml:trace>
  <inkml:trace contextRef="#ctx0" brushRef="#br0" timeOffset="15440.01">23241 1058 0,'0'0'0,"0"-21"0,0 0 15,0 0-15,0 0 0,0 42 31,0 0-31,0 0 16,-21 0-16,21 22 0,-21-1 16,-1-21-16,22 22 0,0 20 15,0-21-15,-21 1 0,21-1 0,-21 0 16,21 1-16,-21-1 0,21 0 16,0 1-16,0-1 0,0 0 0,0-20 15,0 20-15,0-21 0,0 0 0,0 0 16,21 1-16,-21-1 0,21-21 15,0 0-15,-21 21 0,22-21 0,-1 0 16,0 0-16,0-21 0,0 21 16,0-21-16,1-1 0,-1 1 15,0 0-15,-21 0 0,21-21 0,0-1 16,0 22-16,-21-21 0,22 21 16,-22-22-16,21 22 0,-21 0 0,0 42 31,0 0-16,0 0-15,-21 1 0,-1-1 0,22 21 16,-21-21-16,21 0 0,0 1 16,0 20-16,0-21 0,0 0 0,-21 0 15,21 1-15,0-1 16,21-21 15,-21-21-31,0-1 0,21 1 16</inkml:trace>
  <inkml:trace contextRef="#ctx0" brushRef="#br0" timeOffset="15632.9">23622 1228 0,'0'0'0,"-21"-21"0,0 21 0,-1 0 0,22-22 16,-21 22-16,21 22 62</inkml:trace>
  <inkml:trace contextRef="#ctx0" brushRef="#br0" timeOffset="15807.8">23199 1355 0,'-22'21'0,"44"-42"0,-65 42 0,43 0 16,-21-21-16,42 21 31,0-21-31,1 0 0,20 0 16,0 0-16,-21 0 0,22 0 16,-1 0-16,22 0 0,-22 0 15,0 0-15,22 0 0</inkml:trace>
  <inkml:trace contextRef="#ctx0" brushRef="#br0" timeOffset="16091.64">24003 1376 0,'0'-21'16,"0"42"-16,0-63 16,-21 42-1,0 0 1,-1 21-16,1 0 0,0 0 15,21 0-15,-21 0 0,0 1 16,0-1-16,-1 21 0,1-21 0,21 0 16,-21 22-16,21-22 0,-21 0 0,21 0 15,0 0-15,0 1 0,0-1 16,0 0-16,21 0 0,0-21 0,0 21 16,22-21-16,-1 0 0,0 0 0,1 0 15,-1 0-15,0 0 0,22 0 16,-22 0-16,1 0 0,-1 0 0,0-21 15,1 0-15,-1 21 0</inkml:trace>
  <inkml:trace contextRef="#ctx0" brushRef="#br0" timeOffset="16752.25">24426 1715 0,'21'-22'0,"-63"65"0,63-64 0,0-22 16,-21 22-16,0 0 0,0 0 0,0-22 15,0 22-15,0 0 0,0 0 0,0 0 16,-21 0-16,0 21 0,0 0 16,0 0-16,0 0 0,-1 0 15,1 0-15,21 21 0,-21 0 0,0 0 16,0 0-16,0 0 0,-1 1 15,1-1-15,21 21 0,0-21 0,0 0 16,0 1-16,0-1 0,0 0 0,0 0 16,0 0-16,0 0 15,21-21-15,1 0 0,-1 0 16,0 0-16,0 0 0,0 0 16,0-21-16,1 21 0,-1-21 0,0 0 15,0 0-15,0 0 0,0-22 16,1 22-16,-22-21 0,21 21 0,0-22 15,0 22-15,-21 0 0,0 0 0,21 0 16,-21-1-16,-21 44 31,0-22-31,21 21 0,-21 21 0,0-21 16,21 0-16,0 1 0,0 20 16,-22-21-16,22 0 0,0 22 0,0-22 15,0 0-15,0 0 0,0 0 16,22 0-16,-1 1 0,0-22 15,0 0-15,0 0 0,0 0 16,1 0-16,-1 0 0,0 0 0,0 0 16,0-22-16,0 1 0,1 0 0,20 0 15,-21 0-15,0-22 0,0 22 16,1-21-16,-1 0 0,0-1 0,0 1 16,0-22-16,22 22 0,-22-21 0,0 20 15,0-20-15,0 20 16,0-20-16,-21 21 0,0 20 0,0-20 0,0 21 15,-21 21 1,0 0-16,0 21 16,0 21-16,-22 1 0,1-1 0,21 0 15,-21 1-15,-1 20 0,22-20 16,0 20-16,0-21 0,21 1 0,0-1 16,0 22-16,0-22 0,0-21 0,21 21 15,0 1-15,21-22 0,-20 0 16,20 0-16,0 0 0,1 1 0,-1-22 15,21 0-15,-20 21 0,20-21 0,-20 0 16,20 0-16,-21 0 0,1 0 16,-1 0-16,0-21 0,1-1 15</inkml:trace>
  <inkml:trace contextRef="#ctx0" brushRef="#br0" timeOffset="17835.63">6117 3387 0,'0'0'0,"0"-21"0,0-1 16,0 1-16,0 0 16,21 21-1,-21 21-15,0 0 0,0 1 0,0-1 16,0 21-16,0 0 0,0 1 16,0-1-16,0 22 0,0-22 0,0 21 15,0 1-15,0-1 0,0 1 0,0 21 16,0-1-16,0-20 0,0 20 15,0-20-15,0 21 0,0-22 0,0 1 16,0-1-16,-21 1 0,0-1 0,21 1 16,-21-1-16,21-21 15,0 1-15,-21-1 0,21 0 0,0-20 16,0-1-16,-22 0 0,22 0 0,0-42 31,0 0-31,0 0 0,22-22 16,-22 22-16,21-21 0,-21-22 0,21 22 15,-21-22-15</inkml:trace>
  <inkml:trace contextRef="#ctx0" brushRef="#br0" timeOffset="18916.79">6308 3281 0,'0'0'0,"0"-21"0,-22 21 31,44 0 1,-1 0-17,0 0-15,0 0 0,0 0 0,22 0 16,-1 0-16,0 0 0,1 21 15,-1-21-15,21 0 0,1 0 16,-1 0-16,22 0 0,0 0 0,-1 0 16,1 0-16,21 0 0,0 0 0,0 0 15,21 0-15,0 0 0,0 0 16,21 0-16,-21 0 0,21 0 0,0 0 16,-21 0-16,21 0 0,0 0 15,-21 0-15,0 0 0,0 0 0,0 0 16,0 0-16,0 0 0,-21 0 0,0 0 15,0 0-15,0 0 0,-22 0 16,1 0-16,-21 0 0,20-21 0,-41 21 16,20 0-16,-21 0 0,1 0 15,-1 0-15,0 0 0,-20 0 16,-1 0-16,0 0 0,0 0 0,0 0 16,-21 21-1,0 0-15,0 0 16,0 0-16,0 1 0,0 20 0,0-21 15,0 0-15,0 22 0,0-1 0,0-21 16,0 21-16,0 1 0,0-1 0,0-21 16,0 22-16,0-1 0,0 0 15,0 1-15,0-1 0,0 0 0,0 22 16,0-22-16,0 0 0,0 1 0,0 20 16,0-20-16,0-1 0,0 0 15,0 1-15,0-22 0,0 21 16,0 0-16,0 1 0,-21-22 0,21 21 15,0-21-15,0 22 0,-21-22 0,21 0 16,0 21-16,-21-20 0,21-1 0,0 21 16,0-21-16,0 0 0,0 1 15,0-1-15,0 0 0,-21 0 16,-1 0 0,1-21-1,0 0 1,0 21-16,0-21 0,0 0 15,-22 0-15,22 0 0,0 0 16,-21 0-16,-1 0 0,1 0 0,-22 0 16,1 0-16,-1 0 0,1 0 0,-22 0 15,22 0-15,-22 0 0,0 0 16,1 0-16,-1 0 0,0 0 0,1 0 16,-1 0-16,-21 0 0,0 0 0,22 0 15,-22 0-15,0 0 0,0 0 0,22 0 16,-22 0-16,21 0 0,-21 0 15,0 0-15,22 0 0,-22 0 0,0 0 16,21 0-16,-20 0 0,20 0 0,-21 0 16,21 0-16,-20 0 0,-1 0 15,21 0-15,-21 0 0,0 0 16,22 0-16,-22 0 0,21 0 0,22 0 16,-1 0-16,1 0 0,-1 0 0,22 0 15,0 0-15,20 0 0,-20 0 16,21 0-16,0 0 0,0-21 0,-1 21 15,1 0 1,21-21 0,0 0-1,21 21-15,1 0 16,-22-21-16,21 21 0,0-21 0,0-1 16</inkml:trace>
  <inkml:trace contextRef="#ctx0" brushRef="#br0" timeOffset="19716.36">6413 4636 0,'-21'0'0,"42"0"0,-63 0 0,21 0 16,0 21 0,21 0 15,21-21-15,0 0-1,0 0-15,0 0 0,22 0 16,-22 0-16,21 0 0,1 0 0,20 0 15,-21 0-15,22 0 0,-22 0 16,22 0-16,20 0 0,-20 0 0,-1 0 16,1 0-16,21 0 0,-1 0 0,-20 0 15,20 0-15,22 0 0,-21-21 16,0 21-16,20 0 0,-20 0 0,21-21 16,-21 21-16,-1 0 0,1 0 15,0-22-15,-1 22 0,1 0 0,0 0 16,-1-21-16,1 21 0,-22 0 15,22 0-15,-21 0 0,-1-21 0,1 21 16,-22 0-16,0 0 0,1 0 0,-1 0 16,0 0-16,1 0 0,-22 0 0,21 0 15,-21 0-15,0 0 0,1 0 16,-1 0-16,0 0 0,0 0 0,0 0 16,0 0-16,1 0 0,-1 0 0,0 0 15,0 0-15,0 21 0,0-21 16,1 0 15,-44 0 16,1 0-31,0 0-16,0 0 31,0 0-31,0 0 15,-1 0-15,22-21 0</inkml:trace>
  <inkml:trace contextRef="#ctx0" brushRef="#br0" timeOffset="20520.27">9483 4530 0,'21'0'16,"0"0"-16,0 0 47,-21 21-47,0 0 15,0 0-15,0 0 16,0 1-16,0-1 0,0 0 0,0 0 15,0 0-15,0 0 0,-21 1 16,21-1-16,-21 0 0,21 0 16,0-42-1,21 0-15,0 0 16</inkml:trace>
  <inkml:trace contextRef="#ctx0" brushRef="#br0" timeOffset="22188.76">10350 3450 0,'22'0'16,"-44"0"-16,65-21 0,-43 0 0,21 21 15,-21-21-15,0 0 16,-21-1 0,0 22-1,-1 0-15,1 0 0,0 0 16,0 0-1,0 0-15,0 0 0,-1 0 16,22 22 0,-21-1-16,21 0 0,0 0 0,-21 0 15,21 0-15,0 1 0,0-1 0,0 21 16,0-21-16,0 22 0,0-22 0,0 0 16,0 21-16,0 1 0,0-22 15,0 21-15,0 0 0,0 1 0,0-1 16,0 0-16,0 1 0,0-1 15,0 0-15,0 1 0,0-1 16,0 0-16,-21 1 0,21-1 0,-21 0 0,21 1 16,0-1-16,0 0 0,-21-20 15,21 20-15,-22-21 0,22 21 0,0-20 16,0 20-16,0-21 0,0 0 16,0 0-16,0 1 0,0-1 0,0 0 15,0 0-15,0 0 0,0-42 47,22 0-47,-1 21 0,-21-21 16,0 0-16,21-1 0,-21-20 15,21 21-15,0 0 0,-21-22 0,0 22 16,21-21-16,1 0 0,-22-1 16,0 1-16,0 0 0,0-22 0,0 22 15,0-22-15,0 1 0,0 20 0,0-20 16,0 21-16,0-1 0,-22 1 0,22 0 15,-21-1-15,21 22 0,0 0 16,-21-21-16,21 20 0,0 1 0,0 0 16,0 0-16,0 0 0,0 0 0,0-1 15,21 1-15,0 0 16,-21 0-16,22 0 0,-22 0 0,0-1 16,0 1-16,21 21 0,-21-21 15,0 0 1,0 0-16,0 0 15,0 42 79,0 0-94,0 0 0,0 21 0,0 1 16,0-1-16,0 0 0,0 22 0,-21-22 15,21 22-15,0-1 0,0 1 16,-22-1-16,22 1 0,0-1 16,-21 1-16,21-22 0,0 22 0,0-22 15,0 0-15,0-21 0,0 22 0,0-1 16,0-21-16,0 0 0,0 22 16,0-22-16,0 0 0,-21 0 0,21 0 15,0 1-15,0-1 0,0 0 0,-21 0 16,21 0-16,-21 0 0,21-42 47,21 21-47,-21-21 0,21 0 15,0 0-15,-21-22 0,0 22 0,21-21 16,-21 0-16,22-1 16,-1 1-16,-21-22 0,21 1 0,0-1 15,-21 1-15,21-22 0,0 22 0,-21-1 16,0 1-16,0-1 0,22 1 0,-22 20 15,0-20-15,0 21 0,0-1 16,0 1-16,0 21 0,0-22 0,0 22 16,0 0-16,0 0 0,0 0 0,0 0 15,0-1-15,0 1 16,0 42 15,0 1-31,0 20 16,-22-21-16,22 0 0,0 22 15,0-1-15,0 0 0,0 1 0,0-1 16,-21 0-16,21 1 0,0 20 16,0-21-16,-21 22 0,21-1 0,0 1 15,0-1-15,0 1 0,0-22 0,0 22 16,-21-22-16,21 22 0,0-22 0,-21 0 16,21 1-16,-21-22 0,21 21 15,0-21-15,0 22 0,-22-22 0,22 0 16,-21 0-16,21 0 0,0 0 15,0 1-15,0-44 32,0 1-17,21 0-15,-21 0 0,22 21 16,-22-21-16,0 0 0,0-1 16,0 1-16,0 0 0,0 0 15</inkml:trace>
  <inkml:trace contextRef="#ctx0" brushRef="#br0" timeOffset="23000.37">7895 4678 0,'0'0'0,"-42"0"0,-1 0 16,1 0-16,0 0 0,-1 0 0,1 0 15,0 0-15,-1 0 0,22 0 0,-21 0 16,0 0-16,20 0 0,1 0 16,-21 0-16,21 0 0,0 0 0,-1 21 15,22 0 1,22-21-1,20 21 1,-21-21-16,21 0 0,22 0 0,-1 0 16,1 0-16,21 0 0,-1 0 0,22 0 15,-21 0-15,42 0 16,-21 0-16,21 0 0,0 0 0,0 0 16,0-21-16,0 21 0,0 0 0,0 0 15,-22 0-15,1 0 0,0 0 0,0-21 16,-21 21-16,-1 0 0,1 0 15,0 0-15,-22-21 0,-21 21 0,22 0 16,-22 0-16,-21 0 0,1 0 0,-1 0 16,-21-21-16,-21 21 31,-1 0-31,1 0 16,0 0-16,0 0 0,0 0 15,0 0-15,-1 0 0,1 0 16,-21 21-16,0-21 0,-1 0 15,1 0-15,0 0 0,-1 0 0,-20 0 16,20 0-16,-20 0 0,-1 0 0,-20 0 16,20 0-16,-20 0 0,-22 0 0</inkml:trace>
  <inkml:trace contextRef="#ctx0" brushRef="#br0" timeOffset="24113.25">7683 4678 0,'0'0'0,"-84"0"0,-1 0 16,-21 0-16,22 0 0,-1 0 15,0 0-15,-21 0 0,22 0 0,-1 0 16,-21 0-16,22 0 0,20 0 16,-21 0-16,22 0 0,-1 0 0,22 21 15,0-21-15,-1 21 0,22-21 16,0 0-16,0 0 0,21 21 0,0 1 16,21-22-16,0 21 15,0-21-15,22 21 0,-1-21 16,22 0-16,-1 21 0,1-21 0,20 21 15,22-21-15,0 0 0,0 0 0,0 0 16,21 0-16,0 0 0,21 0 16,0 0-16,0 0 0,21 0 15,-20 0-15,20 0 0,0 0 0,1 0 16,-22 0-16,21-21 0,-21 21 0,-21 0 16,21 0-16,-21-21 0,0 21 15,-21 0-15,0 0 0,-21-21 0,-1 21 16,1 0-16,-21 0 0,-1 0 0,-21-21 15,1 21-15,-22 0 0,21 0 16,-21 0-16,-42 0 16,0 0-1,0 0-15,0 0 0,-22 0 0,1 0 16,-21 0-16,20 0 0,-20 0 16,-22 0-16,22 0 0,-22 21 15,0-21-15,1 0 0,-1 0 0,0 0 16,-21 0-16,1 0 0,-22 0 0,0 0 15,0 0-15,0 0 0,-22 0 16,22 0-16,-42 0 0,21 21 0,0-21 16,21 0-16,-21 0 0,42 0 0,-21 0 15,21 0-15,21 0 0,-21 0 16,43 0-16,-1 0 0,1 0 0,21 0 16,-1 0-16,22 0 0,42 0 15,22 0 1,-1 0-16,0-21 0,22 21 0,-1 0 15,22 0-15,0-21 0,20 21 16,22 0-16,0 0 0,0 0 0,22 0 16,-1 0-16,21 0 0,0 0 15,1 0-15,-1 0 0,0 0 0,1 0 16,-22 0-16,0 0 0,0 0 0,-21 0 16,-21 0-16,0 0 0,0 0 15,-43 0-15,1 0 0,-1 0 0,-20 0 16,-22 0-16,0 0 0,0 0 0,-42 0 15,0 0 1,0 0-16,-22 0 0,1 0 16,0 0-16,-1 21 0,-20-21 0,-1 0 15,1 0-15,-22 0 0,0 0 16,1 21-16,-1-21 0,0 0 0,-20 0 16,-22 21-16,21-21 0,-21 21 15,-21-21-15,21 0 0,0 21 0,0-21 16,-22 0-16,22 0 0,0 22 0,0-22 15,22 0-15,-1 0 0,21 21 16,0-21-16,22 0 0,-1 0 0,22 0 16,21 0-16,0 21 0,0-21 0,42 0 15,21 0-15,0 0 16,1 0-16,41 0 0,1 0 16,21 0-16,0 0 0,21 0 0,0 0 15,21-21-15,0 21 0,21 0 16,1 0-16,-22 0 0,21-21 15,1 21-15,-22 0 0,0 0 0,-21-22 16,0 22-16,0 0 0,-21-21 0,-22 21 16,1 0-16,-21 0 0,-22 0 0,0 0 15,-21 0-15,1 0 0,-1-21 16,-42 21 31,-1 0-47,1 0 15,0 0-15,0 0 0,0 0 16,0 0-16,-1 0 0</inkml:trace>
  <inkml:trace contextRef="#ctx0" brushRef="#br0" timeOffset="25335.56">10245 3598 0,'0'-42'15,"0"84"-15,0-126 0,0 63 0,0-22 0,21 1 16,0 21-16,-21-22 0,0 22 15,0 0-15,21 0 0,-21 42 32,0 0-32,0 0 0,-21 1 15,21 20-15,0 0 0,0 1 0,0 20 16,0-21-16,0 22 0,0-1 0,0 1 16,0-1-16,0 22 0,0-21 15,0 20-15,0-20 0,0 20 0,21-20 16,-21 21-16,0-22 0,0 1 15,0-1-15,0-21 0,0 22 0,0-22 16,0 22-16,0-22 0,0 0 16,0 1-16,-21-22 0,0 21 0,21-21 15,-21 1-15,21 20 0,-22-42 0,22 21 16,-21 0-16,21-42 31,0 0-15,0 0-16,0-22 0,0 22 15,0-21-15,21 0 0,1-1 0,-22-20 0,21 20 16,0-20-16,-21-1 0,21-20 16,0 20-16,0-20 0,1-1 15,-1 0-15,0 1 0,0-1 0,0 0 16,0 1-16,1 20 0,-1 1 0,-21-22 16,21 43-16,-21-22 0,21 22 15,-21-1-15,0 22 0,0 0 0,0 0 16,0 42-1,-21 0-15,21 22 16,0-1-16,-21 0 0,0 1 0,21 20 16,0 1-16,0 20 0,0-20 0,0 20 15,0 1-15,0 0 0,0-1 16,0-20-16,21 21 0,-21-22 16,0 1-16,0-1 0,0-21 0,0 22 15,0-22-15,0 22 0,0-22 0,0-21 16,0 22-16,0-22 0,-21 21 0,21-21 15,-22 0-15,22-42 32,0 0-32,0 0 15,0-21-15,0-1 0,0 1 0,0 0 16,0-1-16,0-20 0,0-1 16,0 1-16,0-22 0,0 0 0,0 1 15,0-1-15,0 0 0,0 1 16,0-22-16,0 42 0,0-20 15,0-1-15,0 22 0,0-1 0,0 1 16,0 20-16,0 1 0,0 0 0,0-1 16,0 22-16,0 0 0,0 42 15,0 0 1,0 22-16,0 20 0,0-21 0,0 22 16,0 21-16,-21-1 0,21 1 0,-21 21 15,21-22-15,0 22 0,0 0 16,-21-21-16,0-1 0,21 1 0,-21-21 15,21 20-15,0-20 0,0-22 16,0 22-16,-22-22 0,22 0 0,0-21 16,0 22-16,0-22 15,0-42 1,0 0-16,0-1 16,0-20-16,22 0 0,-1-1 0,-21 1 15,0 0-15,21-22 0,-21 1 16,21-1-16,-21-20 0,21-1 0,-21 0 15,21 1-15,1-1 0,-22 21 0,21-20 16,-21 20-16,0 22 0,0 0 0,0-1 16,0 22-16,0 0 15,0 42-15,0 0 16,0 0-16,0 22 0,0-1 0,0 22 16,0-22-16,0 21 0,0 1 15,0-1-15,0 1 0,0-22 0,-21 22 16,21-22-16,-22 22 0,22-22 0,0 0 15,-21-21-15</inkml:trace>
  <inkml:trace contextRef="#ctx0" brushRef="#br0" timeOffset="28615.3">7112 5863 0,'0'0'0,"-21"0"0,0 0 0,-1 0 16,44 0 31,-1 21-47,0-21 15,21 22-15,-21-22 0,22 0 16,20 0-16,-20 0 0,20 21 0,1-21 16,20 0-16,1 0 0,21 0 0,0 0 15,21 0-15,-22 0 0,22 0 0,0 0 16,0 0-16,22 0 0,-22 0 15,0 0-15,0 0 0,0-21 0,-22 21 16,1 0-16,0 0 0,-21 0 0,-22-22 16,1 22-16,-1 0 0,-42 0 15,22 0-15,-22 0 0,-21-21 16,-21 0 0,-22 21-16,22-21 0,0 21 0,-21 0 15,21-21-15,-22 21 0,22-21 0,-21 21 16,21-22-16,-22 22 0,22 0 15,-21-21-15,21 21 0,-1 0 0,1 0 16,0 0-16,0 0 0,42 0 47,0 0-47,0 0 0,22 0 0,-22 0 16,0 0-16,21 0 0,1 0 0,-22 0 15,21 0-15,1 0 16,-22 0-16,0 0 0,21 0 0,-42 21 15,21-21-15,-21 22 0,0-1 16,0 0-16,0 0 0,-21 0 0,0 0 16,0 1-16,-21-1 0,20 21 0,1-21 15,-21 22-15,21-22 0,0 0 16,-1 21-16,-20-21 0,21 1 0,0-1 16,0 0-16,21 0 0,-22 0 0,22 0 15,-21-21-15,21 22 0,21-22 31,1 0-31,-1 0 16,0-22-16,0 1 0,0 0 16,22 0-16</inkml:trace>
  <inkml:trace contextRef="#ctx0" brushRef="#br0" timeOffset="29180.99">10202 5673 0,'0'0'0,"0"-43"16,0 22-16,21 21 15,1-21-15,-22 0 0,21 21 16,0 0-16,21 0 0,-21-21 16,1 21-16,-1 0 0,21 0 0,-21 0 15,0 0-15,1 21 0,-1-21 0,0 21 16,-21 0-16,0 0 0,0 1 0,0 20 15,0-21-15,0 0 0,0 22 16,0-22-16,-21 21 0,0-21 0,-1 0 16,-20 22-16,21-22 0,-21 21 0,20-21 15,-20 1-15,21-1 0,0 0 0,0 0 16,-1-21-16,1 21 0,42-21 31,1-21-15,-1 0-16,0 0 0,0 0 0,0-1 15,22 1-15,-22-21 0,21 21 0,-21-22 16,0 1-16,1 0 0,20-1 16,-21 22-16,0-21 0,0 21 0,1-22 15,-22 22-15,0 0 0,21 21 0,-21-21 16,0 42 0,0 0-16,0 0 15,-21 1-15,21-1 0,0 0 16,-22 21-16,22-21 0,-21 22 15,21-22-15,0 0 0,0 21 0,0-20 0,0-1 16,0 0-16,0 0 0,0 0 16,0 0-16,21 1 0,1-1 0,-1-21 15,0 0-15,0 0 16,0 0-16,0 0 0,1 0 0,-1-21 16,0-1-16,0 1 0,0 0 0,0 0 15,1-21-15</inkml:trace>
  <inkml:trace contextRef="#ctx0" brushRef="#br0" timeOffset="29908.03">11536 3429 0,'0'0'0,"0"-21"0,0 0 16,0 63 30,0-21-46,0 22 0,0-1 16,0 0-16,0 1 0,0 20 0,0 1 16,0-1-16,0 1 0,0-1 15,0 1-15,0 20 0,0-20 0,0-1 16,0 1-16,0-1 0,0 1 16,-21-1-16,-1-20 0,22 20 0,-21-21 15,21 1-15,0-1 0,0 0 0,0 1 16,-21-22-16,21 0 0,0 0 15,0 0-15,21-42 16,-21 0 0,21 0-16,1 0 0,-22-22 0,21 22 15,-21-21-15,21 0 0,-21-1 16,21 1-16,-21-22 0,0 22 0</inkml:trace>
  <inkml:trace contextRef="#ctx0" brushRef="#br0" timeOffset="30395.75">11620 3387 0,'0'0'0,"-42"-21"15,21 21-15,0 0 16,0 0-16,21 21 16,-22 0-16,1 0 0,0 0 0,21 0 15,-21 22-15,0-22 0,0 21 16,-1-21-16,1 22 0,0-22 15,21 21-15,-21-21 0,0 22 0,0-22 0,21 0 16,0 0-16,0 0 0,0 1 16,-22-22-16,22 21 15,22-42 1,-22-1-16,21 22 16,-21-21-16,21-21 0,0 21 0,-21 0 15,21-22-15,0 1 0,1 0 0,-1 20 16,0-20-16,0 0 0,0-1 15,-21 1-15,21 21 0,1 0 0,-1 0 16,-21-1-16,21 22 0,0 0 16,-21 22-1,21-1-15,-21 21 16,21-21-16,-21 22 0,0-22 0,0 21 16,22 0-16,-22-20 0,0 20 0,0-21 15,0 0-15,0 0 0,21 1 16,-21-1-16,0 0 0,0 0 0,0 0 15,21-21-15,-21 21 0,0 1 16,21-22-16,0 0 16,0 0-16,1 0 0,-1 0 15,0 0-15,21 0 16</inkml:trace>
  <inkml:trace contextRef="#ctx0" brushRef="#br0" timeOffset="31211.83">12277 3895 0,'0'0'16,"-22"0"-16,1 0 0,21-21 16,0-1-16,0 1 0,0 0 15,0 0-15,21 0 0,1 0 16,-1-1-16,0 1 0,0 21 0,0-21 15,0 21-15,1 0 16,-1 0 0,-21 21-16,0 0 0,0 1 15,0-1-15,0 0 0,0 21 0,0-21 16,0 22-16,-21-22 0,21 0 16,-22 21-16,22-20 0,0 20 0,0-21 15,0 0-15,0 0 0,0 1 0,0-1 16,0 0-16,22-21 0,-1 0 15,0 0-15,0 0 0,0 0 0,0 0 16,1 0-16,-1 0 0,0-21 16,0 0-16,0-1 0,0 1 15,1 0-15,-1 0 0,0 0 0,-21-22 16,21 22-16,-21 0 0,21-21 0,-21 21 16,0-22-16,21 22 0,-21 0 15,22 0-15,-22 0 0,0-1 0,0 1 16,0 42 15,0 1-15,0-1-16,0 0 0,0 0 0,0 0 15,0 0-15,0 22 0,0-22 0,0 21 16,0 1-16,0-1 0,-22 0 0,22 1 16,0-1-16,0 0 0,0 1 0,0-1 15,0 0-15,0 22 16,0-22-16,0 0 0,0 1 0,0-1 15,0 22-15,0-22 0,0 0 0,0 1 16,0 20-16,0-21 0,0 1 0,0-1 16,0 0-16,0 1 0,-21-1 0,21-21 15,-21 22-15,0-22 0,21 0 0,-21 0 16,21 0-16,-21 0 0,-1-21 16,22 22-16,-21-22 15,0 0 1,21-22-16,-21 1 15,21 0-15,-21 0 0,21 0 0,-21 0 16,21-1-16,-22-20 0,22 0 0,0-1 16,0 1-16,0 0 0,0-1 0,0-20 15,0 21-15,0-22 0,0 22 0,22-22 16,-1 22-16,21-22 0,-21 22 16,0 0-16,22-22 0,-1 22 0,-21 0 15,22-1-15,-1 22 0,0-21 0,1 21 16,-1-22-16,-21 22 0,21 0 0,1 0 15,-22 21-15</inkml:trace>
  <inkml:trace contextRef="#ctx0" brushRef="#br0" timeOffset="40480.93">6667 4890 0,'-21'0'46,"0"0"-46,0 0 16,0 0-16,0 0 0,-1 0 16,1 0-16,0 0 0,0 0 15,0 0-15,0 0 0,-1 0 0,1 0 16,0 0-16,0 0 0,0 0 0,-22 21 16,22-21-16,0 0 15,0 0-15,0 0 0,21 21 16,21-21 15,0 0-31,0 0 16,0 0-16,22-21 0,-1 21 0,-21 0 15,22 0-15,-1-21 0,21-1 16,-20 22-16,-1 0 0,22-21 0,-22 21 16,0 0-16,1-21 0,-1 21 0,0 0 15,1-21-15,-22 21 0,0-21 16,0 21-16,-21-21 15,-21 21-15,0-22 16,0 22-16,-22 0 0,1 0 16,0 0-16,-1 0 0,1 0 0,0 0 15,-22 0-15,22 0 0,-22 0 16,22 0-16,-22 0 0,22 0 16,-21 0-16,20 0 0,1 0 0,21 0 15,-22 22-15,22-22 0,0 0 0,21 21 16,21-21-1,0 0-15,1 0 0,20 0 16,0 0-16,1 0 0,-1 0 0,0 0 16,22 0-16,-1 0 0,1-21 15,-1 21-15,1 0 0,-1 0 0,-20-22 16,20 22-16,-21 0 0,1 0 0,-1-21 16,0 21-16,-20 0 0,-1 0 15,-42 0 1,-22 0-1,1 21-15,0-21 0,-1 22 16,1-22-16,0 21 0,-22-21 0,22 21 16,-22 0-16,1 0 0,20-21 0,-20 21 15,-1 1-15,22-1 0,-21-21 16,20 21-16,1 0 0,0-21 0,-1 21 16,22 0-16,0-21 0,0 0 0,21 22 15,21-22 1,0 0-16,21 0 0,-20 0 0,41 0 15,-21 0-15,22-22 0,-1 22 0,22 0 16,-21-21-16,20 0 0,-20 21 16,20 0-16,-20-21 0,-1 21 15,-20 0-15,-1 0 0,-21 0 0,0 0 16,1-21-16,-44 21 16,-20 0-16,0 0 15,-1 21-15,-20-21 0,-1 21 0,1-21 16,-1 21-16,1-21 0,21 21 0,-22-21 15,22 0-15,-22 22 0,43-22 16,-21 0-16,21 0 0,-1 0 0,1 0 16,42 0-1,22 0-15,-22 0 16,42 0-16,-20 0 0,20-22 16,1 22-16,20-21 0,-20 0 0,21 21 15,-22-21-15,1 21 0,-1-21 16,1 21-16,-22 0 0,0-21 0,1 21 15,-22 0-15,0 0 0,-42 0 16,0 0 0,-1 0-16,-20 0 0,0 21 15,-1-21-15,-20 21 0,21-21 0,-1 21 0,1-21 16,0 21-16,-1-21 0,1 0 16,21 0-16,0 0 0,21 21 0,21-42 31,21 0-31,-21 21 15,22-21-15,-1 0 0,21-22 16,-20 22-16,20 0 0</inkml:trace>
  <inkml:trace contextRef="#ctx0" brushRef="#br0" timeOffset="47579.85">13949 3069 0,'21'0'31,"-21"-21"-31,21 21 16,-21-21-1,21 21 1,-21-21-16,0 0 31,-21 21 47,0 0-46,21 21-32,0 0 31,0 0-31,0 0 16,0 0-1,0 1 1,0-1-1,0 0 1,0 0-16,0 0 0,0 0 31,0 1-31,0-1 0,0 0 16,0 0-16,0 0 16,0 0-1,0 1-15,0-1 0,0 0 16,0 0-16,0 0 15,0 0-15,0 1 16,0-1-16,0 0 16,0 0-16,0 0 15,0 0 1,0 1-16,0-1 16,0 0-16,0 0 0,0 0 15,0 0-15,0 1 0,0-1 16,-21 0-16,21 0 15,0 0-15,-21 0 16,21 1-16,0-1 0,0 0 16,0 0-1,0 0-15,0 0 0,0 1 16,-22-22-16,22 21 16,0 0-16,0 0 0,0 0 0,0 0 15,0 1 1,0-1-16,-21-21 15,21 21-15,0 0 0,0 0 16,0 0-16,0 1 16,0-1-16,0 0 15,0 0-15,-21 0 16,21 0-16,0 1 16,0-1-16,0 0 15,-21-21 1,21 21-16,0 0 0,0 0 15,0 1-15,0-1 16,0 0 0,0 0-1,0 0-15,0 0 16,0 1-16,0-1 16,0 0 15,0 0-16,0 0-15,0 0 16,0 1-16,0-1 31,0 0-15,0 0 0,0-42 77,0 0-77,-21 21-16,0-21 0,-1-1 16,1 22-1,21-21-15,0 0 16,-21 21-16,21-21 0,-21 21 15,21-21-15,-21 21 0,21-21 0,0-1 16,-21 1-16,21 0 0,-22 0 16,22 0-16,0 0 0,0-1 15,-21 22-15,21-21 16,-21 0-16,21 0 16,0 0-1,-21 21 1,21 21 31,0 0-32,0 0-15,21-21 16,-21 21-16,0 1 0,21-1 16,0-21-16,-21 21 0,0 0 0,22 0 15,-1 0-15,-21 1 16,0-1-16,0 0 15,0 0-15,0 0 0,21-21 16,-21 21-16,0 1 0,0-1 16,0 0-16,0 0 0,0 0 15,21-21 1,-21 21 0,0 1 15,21-22 0,0 0-15,-21-22 15,22 22-31,-1-21 0,-21 0 16,21 0-16,0 0 15,0 0-15,0-1 0,1 1 0,-1 0 16,0 0-16,0 0 0,0 0 15,0-22-15,1 22 0,20 0 16,-21 21-16,0-21 0,0 0 0,1-1 16,-1 1-16,0 0 0,0 21 0,0-21 15,0 21-15,1-21 0,-1 21 0,-21-21 16,21 21-16,0 0 16,-42 21 30,21 0-30,-21 0-16,0-21 0,-1 21 0,22 0 16,-21-21-16,0 22 0,0-1 15,0 0-15,0-21 0,-1 21 16,1 0-16,0 0 0,0-21 0,0 22 16,0-1-16,-1 0 0,1 0 0,0-21 15,0 21-15,0 0 0,0-21 0,-1 22 16,1-1-16,0-21 0,21 21 0,-21 0 15,0 0-15,0-21 16,21 21-16,-22-21 16,22 22-16,-21-22 15,21-22 17,0 1-32,-21 21 15,21-21-15,-21 21 0,21-21 0,0 0 16,0 0-16,-21-1 0,0 1 15,21 0-15,0 0 0,0 0 16,-22 0-16,22-1 0,-21 1 0,21 0 16,-21 0-16,21 0 0,-21 0 15,0-1-15,21 1 32,0 42 30,0 1-62,0-1 0,0 0 16,21 0-16,-21 0 0,21 0 15,-21 1-15,21-1 0,-21 0 0,21 0 16,1 0-16,-22 0 0,21 1 16,0-1-16,-21 0 0,21 0 15,-21 0-15,0 0 0,21-21 16,-21 22-16,21-1 0,1-21 62,-1 0-46,-21-21 0,21 21-16,0-22 15,-21 1-15,21 0 0,-21 0 0,21 0 16,1 0-16,-1-1 0,0-20 0,0 21 15,21 0-15,-20-22 0,20 22 0,-21-21 16,0 21-16,22 0 0,-22-22 16,0 22-16,21 0 0,-21 21 15,1-21-15,-22 0 0,21 21 0,0-22 16,-21 44 15,-21-22-15,0 21-16,-1 0 0,1-21 0,21 21 15,-42 0-15,21 0 0,0 1 0,-1-1 16,-20 0-16,21 0 0,-21 21 16,-1-20-16,22-1 0,-21 0 0,21 0 15,-1 0-15,1 0 0,-21 1 0,21-1 16,0 0-16,21 0 16,-22-21-16,1 21 0,21-42 140,0 0-124,0 0-16,0 0 0,0-1 15</inkml:trace>
  <inkml:trace contextRef="#ctx0" brushRef="#br0" timeOffset="76388.6">2159 6773 0,'0'0'0,"-21"0"0,-22 0 15,22 0 1,0 0 0,42 0 15,0 0-31,22 0 15,-22-21-15,21 21 0,1 0 16,-1 0-16,-21 0 0,21 0 0,1-21 16,-1 21-16,0 0 0,-20 0 15,20 0-15,-21 0 0,0 0 16,0 0-16,-42 0 47,0 0-32,-21 0-15,21 0 0,-1 0 16,1 21-16,0-21 0,-21 21 0,21-21 16,-1 0-16,1 0 0,0 0 15,0 0-15,0 0 0</inkml:trace>
  <inkml:trace contextRef="#ctx0" brushRef="#br0" timeOffset="77059.91">2095 6773 0,'-21'0'16,"0"0"0,0 0-1,21 22 1,0-1 0,0 0-16,0 0 15,0 0-15,-21-21 0,21 21 16,0 1-16,0-1 0,0 0 0,0 0 15,0 0 1,-21 0-16,21 1 0,0-1 16,0 0-16,-22-21 15,22 21-15,0-42 47,0 0-31,22 21-16,-22-21 15,21-1-15,0 22 0,0 0 16,-21-21-16,21 21 0,0 0 16,1 0-16,20 0 0,-21 0 0,0 0 15,0 0-15,1 0 0,-1 0 16,21 0-16,-21 0 0,0 0 16,1 0-16,-1 21 0,0-21 0,0 22 15,0-22-15,0 21 0,-21 0 16,22 0-16,-22 0 0,21 0 0,-21 1 15,0-1-15,0 21 0,0-21 0,0 0 16,0 22-16,0-22 0,-21 0 16,-1 0-16,1 0 0,0 1 0,0-1 15,0 0-15,-22 0 0,22 0 16,-21-21-16,21 21 0,-22-21 0,22 0 16,-21 0-16,21 22 0,0-22 0,-22 0 15,22 0-15,0 0 16,0-22-16,0 22 0,21-21 15,-22 0-15,1 21 16,21-21-16,21 21 47,-21-21-31,22 21-16,-1 0 0,0-21 15,0 21-15,0-22 0</inkml:trace>
  <inkml:trace contextRef="#ctx0" brushRef="#br0" timeOffset="77811.49">2900 7027 0,'0'-42'15,"0"21"1,0 0-1,0 0 1,0 42 15,0 0-31,0 0 16,-21 0-16,21 0 0,-22 1 16,1-1-16,21 21 0,0-21 15,0 0-15,-21 22 0,21-22 16,-21 21-16,21-21 0,0 1 0,-21-1 15,21 0-15,0 0 0,0 0 16,0 0-16,0 1 0,21-22 16,0 0-16,0 0 0,0 0 15,1 0-15,-1 0 16,0 0-16,0 0 0,-21-22 0,21 22 16,0-21-16,1 0 0,-1 21 15,-21-21-15,0 0 0,21 21 16,-21-21-16,21-1 0,-21 1 15,21 21-15,-21-21 16,0 0 78</inkml:trace>
  <inkml:trace contextRef="#ctx0" brushRef="#br0" timeOffset="79884.39">2095 6943 0,'0'-21'15,"0"-1"1,0 1-16,-21 21 16,0 0-1,0 21 1,0 1-1,21-1-15,-21 0 16,21 21-16,0-21 0,0 22 0,0-22 16,-22 21-16,22 1 0,0-1 15,0 0-15,0 1 0,0-1 0,0-21 16,0 21-16,0-20 0,0 20 16,0-21-16,0 0 0,0 0 0,22-21 15,-1 22-15,0-22 0,0 0 16,0 0-16,22 0 0,-22 0 15,0-22-15,21 22 0,1-21 16,-22 0-16,21 0 0,0-21 0,1 20 16,-22-20-16,21 21 0,-21-21 15,1-1-15,-1 22 0,-21-21 0,0-1 16,0 1-16,0 21 0,0-21 16,-21 20-16,-1-20 0,1 21 0,0 0 15,-21-22-15,21 22 0,-22 21 0,22-21 16,-21 21-16,-1-21 0,1 21 15,21 0-15,-21 0 0,20 21 0,-20 0 16,21-21-16,-21 21 0,20 1 16,1 20-16,0-21 0,0 21 0,0-20 15,21 20-15,-21 0 16,21 1-16,0-1 0,0 0 0,0 1 16,0-1-16,0-21 0,0 21 0,21-20 15,0 20-15,0-21 0,0 0 16,0 0-16,1-21 0,-1 22 0,0-22 15,0 0-15,0 0 0,0 0 16,22 0-16,-22 0 0,21 0 0,-21-22 16,22 1-16,-1 0 0,-21 0 0,22 0 15,-1 0-15,0-22 0,1 22 16,-22-21-16,21-1 0,-21 1 16,-21 0-16,21-1 0,-21 1 0,0 0 15,0-1-15,0 1 0,-21 21 16,21-21-16,-21 20 0,0-20 0,-21 21 15,20 0-15,1 21 0,-21-21 16,21 21-16,-22 0 0,1 0 0,21 0 16,-21 21-16,20-21 0,-20 21 15,21 0-15,-21 21 0,20-20 0,1 20 16,0 0-16,0 1 0,21-1 0,0 0 16,0 22-16,0-22 0,0 0 15,0 1-15,0-1 0,0 0 0,21-20 16,0 20-16,0-21 0,1 0 15,-1 0-15,0-21 0,0 22 0,21-22 16,-20 0-16,20 0 0,-21 0 16,21 0-16,1-22 0,-22 1 15,21 21-15,-21-21 0,22-21 0,-1 21 16,-21-22-16,22 22 0,-22-21 0,0-1 16,0 1-16,0 0 0,-21-1 15,0 1-15,0 0 0,0-1 0,0 1 16,-21 0-16,-21 21 0,21-22 15,-1 22-15,1 0 0,-21 0 0,0 0 16,20 21-16,-20 0 0,0 0 16,21 0-16,-22 0 0,1 21 15,0 0-15,-1 0 0,22 21 0,-21-20 16,21 20-16,-1-21 0,1 21 16,0 22-16,21-22 0,-21 1 0,21 20 15,0-21-15,0 1 0,0-1 16,0-21-16,21 22 0,0-22 0,0 0 15,22 0-15,-22-21 0,21 0 0,1 0 16,-1 0-16,0 0 0,22 0 16,-22-21-16,0 21 0,22-21 0,-22-22 15,1 22-15,-1 0 0,0-21 0,-21 21 16,22-22-16,-22 1 16,-21 0-16,0-1 0,0 22 0,0-21 15,0-1-15,0 1 0,-21 0 0,0-1 16,-1 22-16,1-21 0,-21 21 15,0 0-15,-1-1 0,1 1 0,0 0 16,-22 21-16,22 0 0,-22 0 16,1 0-16,20 21 0,-20 0 0,21 1 15,-1-1-15,1 21 0,21-21 16,-22 22-16,22-1 0,21 0 0,0 1 16,0 20-16,0-21 0,0 1 0,0 20 15,21-20-15,-21-1 0,43 0 16,-22 1-16,0-22 0,21 0 0,-20 0 15,20 0-15,0 0 16,1-21-16,-1 0 0,21 0 0,-20 0 16,-1 0-16,22 0 0,-22-21 0,0 0 15,22 21-15,-22-42 0,0 21 16,1-1-16,-22-20 0,21 0 0,-21-1 16,22 1-16,-22 0 0,-21-1 0,0 1 15,0 0-15,0-1 0,0 1 16,0 0-16,-21-1 0,0 22 0,-1-21 15,-20 0-15,21 20 0,-21 1 16,-22 0-16,22 0 0,-1 0 0,-20 21 16,21 0-16,-22 0 0,1 0 0,20 21 15,1 0-15,0 0 16,-1 22-16,22-22 0,-21 21 0,42 0 16,0 1-16,0-1 0,0 22 0,0-22 15,0 0-15,0 1 0,21-1 16,0 0-16,0 1 0,0-22 0,22 21 15,-22-21-15,21 0 0,-21 1 16,1-22-16,20 21 0,-21-21 0,21 0 16,-20 0-16,20 0 0,-21 0 0,21 0 15,1-21-15</inkml:trace>
  <inkml:trace contextRef="#ctx0" brushRef="#br0" timeOffset="80368.52">4170 7345 0,'0'-21'31,"-21"21"0,21 21-15,-22-21-16,22 21 0,0 0 15,0 0-15,-21 1 0,21-1 16,-21-21 0,21 21-16,0-42 31,0 0-16,21-1-15,0 22 0,-21-21 16,0 0-16,22 0 0,-1 0 16,0 21-16,0 21 31,-21 0-31,0 0 0,0 0 16,0 1-16,0-1 0,0 21 0,-21-21 15,0 22-15,-22-1 0,22 0 16,-21-21-16,21 22 0,-22-1 0,1-21 15,0 22-15,-1-22 0,22 0 0,-21 0 16,21-21-16,0 0 0</inkml:trace>
  <inkml:trace contextRef="#ctx0" brushRef="#br0" timeOffset="80791.19">4932 6752 0,'21'0'15,"-21"21"1,21-21-16,0 0 16,0 0-16,22 0 15,-22 0-15,0 0 0,21 0 0,1 0 16,-1 0-16,0 0 0,1 0 15,-1 0-15,0-21 0,1 21 0,-1-21 16,-21 21-16,0 0 0,1 0 0,-1 0 16,-21-21 15</inkml:trace>
  <inkml:trace contextRef="#ctx0" brushRef="#br0" timeOffset="81532.64">5863 6583 0,'0'0'0,"-21"0"0,0 0 0,42 0 46,0 0-46,0-21 0,0 21 0,1 0 16,20 0-16,-21-21 0,0 21 16,0 0-16,22 0 0,-22 0 0,0-22 15,0 22-15,0 0 0,-42 0 47,0 0-47,0 0 0,0 0 16,0 0-16,-22 0 0,22 22 0,-21-22 15,21 0-15,-1 0 0,1 21 16,-21 0-16,21-21 0,0 0 16,-1 21-16,1-21 0,0 21 0,0-21 15,0 21-15,0 1 0,21-1 16,-22-21-16,1 21 0,21 0 16,-21-21-16,21 21 0,0 0 0,-21 1 15,21-1-15,-21-21 16,21 21-1,21-21 1,0 0-16,0 0 16,0 0-1,1 0-15,-1 0 0,0 0 16,0 0-16,0 0 0,0 0 16,1 0-16,20 0 0,-21 0 0,0 0 15,0 0-15,1 0 0,-1 0 16,0 21-16,0-21 0,0 21 0,0 0 15,1-21-15,-22 22 0,0-1 0,21 0 16,-21 0-16,0 0 0,0 0 16,0 1-16,0-1 0,-21 0 0,-1 0 15,1 0-15,-21 0 0,21 1 16,-22-1-16,22-21 0,-21 21 0,0 0 16,20-21-16,-20 0 0,21 21 15,-21-21-15,20 0 0,-20 0 0,21 0 16,0 0-16,0 0 0,-1 0 15,1 0-15,0-21 0,21 0 16,-21 0-16,21 0 0,0-1 16,0 1-16,21 0 15,0 21-15,0-21 16,1 21-16,20-21 0,-21 21 0</inkml:trace>
  <inkml:trace contextRef="#ctx0" brushRef="#br0" timeOffset="82020.5">6435 6710 0,'0'0'0,"0"-21"0,0 0 16,-22 21-16,22-22 15,-21 22-15,0 0 16,0 0-16,21 22 0,-21-1 15,0 0-15,21 0 0,-22 0 0,22 0 16,-21 1-16,21 20 0,-21-21 16,21 0-16,0 22 0,-21-22 15,21 0-15,-21 21 0,21-21 0,0 22 16,0-22-16,0 0 0,0 0 0,0 22 16,0-22-16,0 0 0,21-21 15,-21 21-15,21-21 0,0 0 0,22 0 16,-22 0-16,0 0 0,21 0 0,-21 0 15,1 0-15,20-21 0,-21 21 0,0-21 16,0 0-16,1-1 0,-1 1 16,0 0-16,0-21 0,0 21 0,-21-22 15,0 22-15,0-21 0,0-1 0,0 22 16,0-21-16,0 21 0,-21-22 0,0 22 16,0 0-16,0 0 0,-22 0 15,22 21-15,0 0 0,0 0 16,0 0-16,-22 0 0,22 0 0,0 0 15,0 21-15,0 0 0,-1-21 0,1 21 16,21 0-16,0 1 0,0-1 16,0 0-16,0 0 0,21 0 15,22-21-15,-22 0 0,21 0 16</inkml:trace>
  <inkml:trace contextRef="#ctx0" brushRef="#br0" timeOffset="83127.64">7239 6795 0,'0'-22'15,"-21"22"-15,0-21 16,-1 21-16,1 0 16,0 0-16,0 0 0,0 21 15,0 1-15,-1-1 0,1 0 16,0 0-16,0 0 15,21 0-15,0 1 0,-21-1 16,21 0-16,0 0 0,-21 0 0,21 0 0,0 1 16,0 20-16,0-21 0,0 0 0,0 0 15,0 1-15,21-1 0,0 0 16,0 0-16,0-21 16,0 21-16,1-21 0,-1 0 0,0 0 15,0 0-15,21 0 0,-20 0 0,-1 0 16,0 0-16,21 0 0,-21-21 0,1 21 15,-1-21-15,0 0 0,0 0 16,0-1-16,0 1 0,1 0 0,-1 0 16,-21 0-16,0 0 0,0-1 0,0-20 15,0 21-15,0-21 0,0 20 0,0 1 16,0-21-16,0 21 0,0-22 16,-21 22-16,-1 0 0,1 0 0,0 0 15,0 0-15,0-1 0,0 22 16,-22 0-16,22 0 0,0 0 0,-21 0 15,20 0-15,1 0 0,-21 0 16,21 22-16,0-22 0,-22 21 0,22 0 16,0 0-16,0 0 0,0 22 0,-1-22 15,22 0-15,0 0 0,-21 0 16,21 22-16,0-22 0,0 0 0,0 0 16,0 0-16,0 0 0,21 1 0,1-1 15,-1 0-15,0 0 0,0 0 0,0 0 16,0 1-16,1-22 0,-1 21 0,0-21 15,0 0-15,21 0 0,-20 0 16,-1 0-16,0 0 0,0 0 0,0 0 16,0 0-16,1 0 0,-1-21 15,0-1-15,0 1 0,0 21 0,0-21 16,-21 0-16,0 0 0,22 0 16,-22-1-16,0-20 0,0 21 0,0 0 15,0-22-15,0 22 0,0-21 0,0 21 16,-22-22-16,1 22 0,21 0 15,-21 0-15,0 0 0,0 21 0,-22-21 16,22 21-16,0 0 0,-21 0 0,21 0 16,-22 0-16,22 0 0,-21 0 0,-1 21 15,22 0-15,-21-21 0,21 21 0,-22 0 16,22 0-16,-21 1 16,21 20-16,0-21 0,-1 0 0,22 0 15,0 22-15,-21-22 0,21 0 0,0 0 16,0 0-16,0 22 0,0-22 0,21 0 15,1 0-15,-1 0 0,0 1 16,21-1-16,-21 0 0,1-21 0,20 21 16,-21-21-16,21 0 0,-20 0 0,20 0 15,-21 0-15,21 0 0,-20 0 0,20 0 16,-21 0-16,0-21 0,0 21 16,1-21-16,-1 0 0,0-1 15,0 1-15,-21 0 0,21 0 0,-21 0 16,0 0-16,21-22 0,-21 22 0,0-21 15,0 21-15,0-22 0,0 1 0,-21 21 16,0 0-16,0-22 0,0 22 16,0 0-16,-1 0 0,1 21 15,0 0-15,0 0 0,0 0 16,0 0-16,-1 0 0,1 0 16,0 21-16,21 0 0,-21-21 0,0 21 15,21 0-15,-21-21 0,21 22 16,-22-22-16,22 21 0,-21-21 0,21 21 15,0 0 1,21-21 0,1 0-16,-1 0 0</inkml:trace>
  <inkml:trace contextRef="#ctx0" brushRef="#br0" timeOffset="86175.66">12234 7493 0,'0'21'0,"0"0"16,0 1-16,0-1 15,0 0 1,0 0 0,0 0-1,0 0 1,0-42 62,0 0-78,0 0 16,0 0-16,0 0 15,0-1-15,0 1 16,0 0-16,0 0 0,0 0 0,0 0 15,0-1-15,0 1 0,0 0 0,0-21 16,0 21-16,0-1 0,0-20 0,0 21 16,0 0-16,0-22 0,0 22 0,0 0 15,0-21-15,0 21 0,-21-1 0,21-20 16,0 21-16,0-21 0,0 20 16,0-20-16,0 21 0,0-21 0,0-1 15,0 22-15,0-21 0,0-1 16,0 22-16,0-21 0,0 21 0,0-22 0,0 22 15,0-21-15,0 21 0,0 0 16,0-1-16,0-20 0,0 21 16,0 0-16,0 0 0,0-1 0,0 1 15,0 0-15,0 0 0,0 0 0,0 0 16,0-1-16,0-20 0,0 21 0,0 0 16,0 0-16,0-1 0,0 1 15,0 0-15,0 0 0,0 0 16,0 0-16,0-1 0,0 1 15,0 0-15,0 0 0,0 0 16,0 0 0,21 21-1,-21-22 1,-21 22 62,0 0-78,0 22 16,0-1-16,-1-21 15,22 21-15,-21 0 0,0 0 0,0 0 16,21 1-16,-21-1 0,0 0 16,-1 0-16,1 0 0,0 0 15,21 1-15,-21-1 0,0 0 0,0 0 16,21 0-16,-22-21 0,22 21 0,-21 1 15,21-1-15,0 0 16,-21-21-16,21 21 16,0-42 15,21 0-15,0 0-16,-21-1 0,22 22 0,-1-21 15,0 0-15,0 0 0,0 0 0,0-22 16,1 22-16,-1 0 0,0 0 0,0 0 15,-21 0-15,21-1 0,0 1 16,-21 0-16,22 0 16,-1 21-16,-21-21 0,21 21 15,0 0 17,-21 21-17,0 0-15,21 0 16,-21 0-16,21 1 0,-21-1 0,22 21 15,-22-21-15,21 0 0,0 22 16,0-22-16,-21 0 0,21 21 0,0-20 16,1-1-16,-22 21 0,21-21 15,0 0-15,-21 1 0,21-1 0,-21 0 16,0 0-16,21 0 0,-21 0 0,0 1 16,21-22-16,-21 21 0,0 0 15,0-42 16,0 0-15,0-1-16,0 1 16,0 0-16,0 0 0,0 0 15,0 0-15,0-1 0,0 1 16,-21 0-16,0 0 0,0 0 16,21 0-16,0-1 0,-21 1 15,21 0-15,-21 0 0,21 0 16,-22 21-16,22-21 0,0-1 15,0 1-15,-21 21 0,21-21 0,-21 0 16,21 0-16,-21 21 16,21-21-16,-21 21 0,0 0 15,21-22-15,-22 22 16,1 0 0,0 0 30,0 0-30,0 0-16,0 22 16,-1-22-1,22 21-15,-21 0 0,0 0 16,21 0-16,-21 0 0,0 1 0,0-1 16,21 0-16,-22 0 0,1 0 0,0 0 15,0 1-15,21-1 0,-21 0 16,0 0-16,-1 0 0,22 0 0,0 1 15,-21-22-15,21 21 0,-21 0 0,21 0 16,0-42 47,0 0-63,21 0 0,0-1 15,1 1-15,-1 0 0,0 0 16,0 0-16,0 0 0,0-1 15,1 1-15,-1 0 0,0-21 0,0 42 16,0-21-16,22-1 0,-43 1 0,21 0 16,0 21-16,0-21 0,0 0 15,0 21 1,-21-21-16,22 21 16,-1 0 15,-21 21-16,0 0-15,21 0 0,-21 0 0,21 0 16,-21 1-16,0-1 0,21 0 0,0 0 16,-21 21-16,22-20 0,-1-1 0,0 21 15,-21-21-15,21 0 0,0 22 16,0-22-16,1 0 0,-1 0 0,-21 0 16,21 22-16,0-43 0,-21 21 0,0 0 15,21 0-15,0-21 0,-21 21 16</inkml:trace>
  <inkml:trace contextRef="#ctx0" brushRef="#br0" timeOffset="92424.06">4953 9610 0,'0'0'15,"0"-21"-15,0-1 0,0 1 16,0 0-16,21 21 0,-21-21 16,0 0-16,0 0 0,0-1 15,0 1 1,0 0-1,0 42 17,0 0-32,0 1 0,0-1 15,0 21-15,0 0 0,0 1 0,0-1 16,0 0-16,0 1 0,0 20 16,0-20-16,0-1 0,0 0 15,0 22-15,0-22 0,0 0 0,0 1 16,0-1-16,-21 0 0,21 1 0,0-1 15,0-21-15,-21 22 0,21-22 0,-21 0 16,21 0-16,0 0 0,0 0 16,0-42 15,0 0-31,0 0 0,0-21 16,21 20-16,-21-20 0,21 21 0</inkml:trace>
  <inkml:trace contextRef="#ctx0" brushRef="#br0" timeOffset="92711.91">5482 9419 0,'0'0'0,"0"-21"16,0 42 15,0 0-31,-21 1 0,21 20 16,0-21-16,0 21 0,0 1 0,0 20 15,0-20-15,0-1 0,0 0 0,0 22 16,0-22-16,0 0 16,0 1-16,0-1 0,0 0 0,0-20 15,0 20-15,0-21 0,0 0 0,0 0 16,0 1-16,0-1 0,0 0 0,0 0 16,0 0-1,0-42 1,0 0-1,-21 21-15</inkml:trace>
  <inkml:trace contextRef="#ctx0" brushRef="#br0" timeOffset="93228.17">5122 10097 0,'0'0'0,"-21"0"16,21-22 15,21 22-31,0-21 0,1 21 15,20-21-15,0 21 0,1-21 0,-1 0 16,0 0-16,1-1 0,20 22 0,-21-21 16,1 0-16,20 0 0,-42 0 15,22 0-15,-1 21 0,-21 0 0,0-22 16,1 22-16,-22 22 16,0-1-16,0 0 15,0 0-15,0 0 0,-22 0 16,1 1-16,21 20 0,-21-21 0,0 0 15,21 22-15,0-22 0,0 0 0,0 0 16,0 0-16,0 0 0,0 1 16,0-1-16,0 0 0,0 0 0,21-21 15,0 0-15,0 0 16,1 0-16,-1 0 0,21 0 0,-21-21 16,0 21-16,1-21 0,-1 0 15,21-1-15,-42 1 0,21 0 0,0 0 16,-21 0-16,0-22 0,0 22 0,0 0 15,0-21-15,0 21 0,-21-1 0,0-20 16,0 21-16,0 0 16,0 0-16,-1 21 0,1 0 0,0-22 15,-21 22-15,21 0 0,-1 0 0,1 0 16,0 22-16,0-22 0,0 21 16,0 0-16,21 0 0,0 0 0,0 0 15,0 1-15,0-1 0,21 0 16,0 0-16,0-21 0,0 21 0,0-21 15,22 0-15,-22 0 0,21 0 16,-21 0-16</inkml:trace>
  <inkml:trace contextRef="#ctx0" brushRef="#br0" timeOffset="93676.44">6286 10012 0,'-21'-21'0,"0"21"15,21-21-15,0-1 0,0 1 16,0 0-16,0 0 16,0 0-16,21 21 15,0-21-15,1-1 16,-1 22-16,0 0 0,0 0 0,0 0 16,0 22-16,1-1 0,-1 0 0,-21 0 15,21 0-15,0 0 0,0 1 0,-21-1 16,0 21-16,21-21 15,-21 0-15,0 22 0,0-22 0,0 0 16,0 21-16,0-20 0,0-1 0,0 0 16,0 0-16,0 0 0,-21-21 0,21 21 15,0-42 17,0 0-32,0 0 0,0 0 0,0 0 15,0-22-15,0 22 0,0 0 16,0 0-16,0 0 0,0-22 15,0 22-15,21 0 0,1-21 16,-22 20-16,21 1 0,-21 0 0,21 21 16,-21-21-16,21 21 0,0 0 15,0 0 1,1 0-16,-22 21 16,21-21-16,-21 21 15</inkml:trace>
  <inkml:trace contextRef="#ctx0" brushRef="#br0" timeOffset="94087.87">6964 9948 0,'0'0'0,"0"-42"15,0 21 1,0 0-16,0 42 47,0 0-47,0 0 15,0 0-15,0 1 0,0-1 0,0 0 16,0 21-16,0-21 0,-21 1 0,21-1 16,-22 0-16,22 0 0,0 0 15,0 0-15,0 1 0,22-22 47,-1 0-47,-21-22 0,21 22 16,0-21-16,-21 0 0,0 0 15,21 0-15</inkml:trace>
  <inkml:trace contextRef="#ctx0" brushRef="#br0" timeOffset="94387.7">7112 9652 0,'0'0'0,"0"-21"0,-21 0 16,0 21-16,-1 0 0,1 0 15,0 0-15,0 21 16,21 0-16,21-21 47,0 0-47,0 0 0,1 0 0,-22-21 15,0 0 1,0 0-16,-22-1 16,1 22-1,0 0-15,0 0 16,0 0-16,0 0 0,21 22 0,-22-1 15,22 0-15,0 0 16,0 0-16,0 0 0,22 1 0,-1-1 16,0-21-16,0 21 0,0 0 15,0-21-15,1 0 0</inkml:trace>
  <inkml:trace contextRef="#ctx0" brushRef="#br0" timeOffset="95027.65">7408 9948 0,'0'0'0,"-21"0"16,21-21 15,21 21-15,0 0-16,1 0 15,-1 0-15,0 0 0,0 0 0,0 0 16,0 0-16,1 0 0,-22 21 0,21-21 15,0 22-15,-21-1 0,0 0 16,0 0-16,0 0 0,0 0 0,0 1 16,0-1-16,-21 0 0,0 21 15,-1-21-15,1 22 0,-21-22 0,21 21 16,-22-21-16,22 22 0,-21-22 0,0 0 16,20 0-16,1 0 0,-21 1 0,21-1 15,0-21-15,42 0 47,-21-21-47,21 21 0,0 0 0,0-22 16,0 22-16,1 0 0,-1 0 0,21 0 15,-21 0-15,22 0 16,-22 0-16,21 0 0,-21 0 0,22 0 16,-22 22-16,0-1 0,0 0 0,21 0 15,-20 0-15,-22 0 0,21 1 0,0 20 16,0 0-16,-21-21 0,0 22 0,0-1 15,0 0-15,0 1 0,0-1 16,0 0-16,0 1 0,-21-1 0,-21 0 16,20-20-16,-20 20 0,21 0 0,-21-21 15,-1 22-15,1-22 0,0 0 0,-1 0 16,1-21-16,0 21 0,-1 1 0,-20-22 16,20 0-16,-20 0 0,21 0 0,-22 0 15,1 0-15,20-22 16,-20 1-16,20 0 0,1 0 0,0 0 15,21 0-15,-22-1 0,22-20 0,0 21 16,21 0-16,0 0 0,0-22 0,0 22 16,0 0-16,21 0 0,21 0 0,-20-1 15,20-20-15,-21 21 0,21 0 0,1-22 16,-1 1-16,0 21 0</inkml:trace>
  <inkml:trace contextRef="#ctx0" brushRef="#br0" timeOffset="95816.2">8361 9821 0,'-43'-21'16,"22"21"-16,0 0 15,0 0-15,0 0 0,0 0 0,-1 0 16,1 0-16,0 0 0,0 0 0,0 21 15,0 1-15,-1-1 0,1 0 0,21 0 16,-21 0-16,21 0 0,-21 22 16,21-22-16,0 0 0,0 0 0,0 0 15,0 1-15,21-22 0,0 21 16,0 0-16,1-21 0,-1 21 16,0-21-16,0 0 0,0 0 0,0 0 15,1 0-15,-1 0 16,-21-21-16,0 0 15,0 0-15,0-1 0,0 1 16,0 0-16,0 0 0,0 0 0,0 0 16,0-22-16,0 22 0,0 0 15,0-21-15,0 20 0,0 1 0,0 0 16,42 0-16,-21 0 0,0 0 0,1-1 16,-1 22-16,21 0 0,-21 0 0,0 0 15,1 0-15,20 0 16,-21 0-16,0 22 0,22-1 0,-22 21 15,0-21-15,0 0 0,0 22 0,0-22 16,-21 21-16,0-21 0,0 22 0,0-22 16,0 0-16,0 21 0,0-20 0,0-1 15,0 0-15,-21 0 0,0-21 16,21 21-16,0 0 0,-21-21 0,0 0 16,21 22-16,-21-22 15,21-22 1,0 1-16,0 0 0,21-21 15,-21 21-15,21-1 16,0-20-16,0 21 0,0-21 16,1-1-16,-1 22 0,21-21 0,-21-1 15,22 1-15,-1 21 0,0 0 0,1 0 16,-22 21-16,21 0 0,-21 0 16,0 0-16,1 0 0,-1 21 0,-21 21 15,0-21-15,0 0 0,0 22 0,0-22 16,0 21-16,0-21 0,0 22 0,0-22 15,-21 21-15,-1-21 0,22 1 0,-21-1 16,0 0-16,21 0 0,-21 0 16,21 0-16,0 1 15,0-44 17,0 1-32,21 0 15,-21 0-15,21 0 0,0 0 16</inkml:trace>
  <inkml:trace contextRef="#ctx0" brushRef="#br0" timeOffset="96100.03">9588 9377 0,'0'0'0,"0"-21"0,0 0 16,0-1-16,-21 22 0,0 0 31,0 22-31,21-1 0,-21 0 15,21 21-15,0-21 0,0 22 16,0 20-16,0-20 0,0-1 0,0 0 16,0 1-16,0 20 0,0-42 0,0 22 15,0-1-15,0 0 0,0-21 0,0 1 16,0 20-16,0-21 0,0 0 16,0 0-16,0 1 0,0-1 15,0 0-15,21-21 31,0 0-31,0-21 0,0 21 16</inkml:trace>
  <inkml:trace contextRef="#ctx0" brushRef="#br0" timeOffset="96851.56">9948 9970 0,'0'0'0,"21"0"0,22-22 16,-22 1-16,0 0 0,0 21 0,0-21 15,-21 0-15,0 0 0,0-1 16,0 1-16,0 0 0,0 0 0,0 0 15,-21 21-15,0 0 0,0 0 16,0 0-16,0 0 0,-1 0 0,1 0 16,0 21-16,0 0 0,0 0 15,-22 22-15,22-22 0,0 0 16,0 21-16,21-21 0,-21 1 0,21 20 16,-21-21-16,21 0 0,0 0 0,0 1 15,0-1-15,0 0 0,21-21 16,0 0-16,0 0 15,0 0-15,0 0 16,1 0-16,-1-21 0,-21 0 0,21 21 16,0-22-16,0 1 0,-21 0 0,21 0 15,1-21-15,-22 20 0,21 1 0,-21-21 16,0 21-16,21-22 0,0 22 0,-21 0 16,21 0-1,-21 42-15,0 0 16,-21 0-16,21 1 15,-21-1-15,21 0 0,-21 21 0,21-21 16,0 1-16,0-1 0,0 0 16,0 0-16,0 0 0,0 0 0,0 1 15,21-1-15,0-21 0,0 21 16,0-21-16,1 0 0,20 0 16,-21 0-16,0 0 0,0 0 0,1-21 15,-1 21-15,0-21 0,0-1 16,0 1-16,22 0 0,-22 0 15,0-21-15,0-1 0,0 1 0,-21-22 16,21 22-16,1-21 0,-1-1 0,-21 1 16,0-1-16,21 1 0,-21-1 0,0 22 15,21-1-15,-21 1 0,0 0 16,0 21-16,0-1 0,0 1 0,-21 21 16,0 21-16,0 1 15,21-1-15,-22 0 0,1 21 0,21 1 16,-21 20-16,21-21 0,0 22 15,-21-1-15,21-20 0,-21 20 0,21 1 16,0-22-16,0 22 0,0-22 0,0 0 16,0-21-16,0 22 0,21-22 15,0 21-15,0-21 0,0 1 16,1-1-16,-1-21 0,0 0 16,0 0-16,0 0 0,0 0 15,1 0-15,-1-21 0,0-1 0,0 22 16,0-21-16,-21 0 0,21 0 0,1 0 15,-22-22-15,21 22 0,-21 0 0,0 0 16,0-21-16</inkml:trace>
  <inkml:trace contextRef="#ctx0" brushRef="#br0" timeOffset="97072.44">9250 9567 0,'0'0'16,"-21"0"-16,42 0 16,0 0-16,0 0 0,21 0 0,-20 0 15,20 0-15,0 0 0,1 0 16,-1 0-16,21 0 0,-20 0 0,-1 0 16,0-21-16,-20 21 0,20 0 0,-21 0 15,0-21-15,-42 21 16</inkml:trace>
  <inkml:trace contextRef="#ctx0" brushRef="#br0" timeOffset="97604.73">4064 10626 0,'0'0'15,"-21"0"-15,0-21 16,21-1-16,21 22 16,21 0-16,-21 0 15,43 0-15,-1 0 0,1 0 16,20 0-16,22 0 0,0 0 0,0 0 16,42 0-16,-21 0 0,42 22 0,-20-22 15,41 0-15,1 0 0,-1 0 0,1 0 16,20 0-16,1 21 15,0-21-15,-1 0 0,22 0 0,-21 21 16,21-21-16,-22 0 0,1 0 0,0 0 16,-22 0-16,1 0 0,-1 0 0,-21 0 15,-20 0-15,-22 0 0,0 0 16,-43 0-16,22 0 0,-42 0 0,-1 0 16,-21 0-16,1 0 0,-22 0 0,-42 0 31,-22 0-31,22 0 15,-21 0-15,0 21 0,-1-21 0,-20 21 16,-1-21-16</inkml:trace>
  <inkml:trace contextRef="#ctx0" brushRef="#br0" timeOffset="98587.29">2222 12552 0,'0'0'0,"-21"0"0,0 0 0,-42 0 16,105 0 15,-21 0-31,43 0 15,-22 0-15,21 0 16,22 0-16,-21 21 0,41-21 0,-20 0 16,21 0-16,0 0 0,21 0 0,21 0 15,0 21-15,0-21 0,0 0 16,22 0-16,-22 0 0,21 0 0,-21 21 16,22-21-16,-22 0 0,0 0 0,-21 0 15,0 0-15,0 0 0,-21 0 16,21 0-16,-42 0 0,20 0 0,-20 0 15,-21 0-15,-1 0 0,1 0 0,-22 0 16,0 0-16,-21 0 0,1-21 0,-22 0 31,-22 21-31,1 0 0,0 0 16,-21-21-16,-1 0 0,1 21 0,0 0 16,-22-21-16,22 21 0,-22 0 0,1 0 15,21-22-15,-1 22 0,-20 0 16,20 0-16,1-21 0,21 21 0,0 0 15,0 0-15,-1 0 0,22-21 16,22 21 0,-1 0-16,0 0 0,0 0 15,0-21-15,22 21 0,-22 0 0,21 0 16,0 0-16,1 0 0,-1 0 0,0 0 16,1 0-16,-1 0 0,0 0 15,1 21-15,-22-21 0,0 0 16,0 21-16,0 0 0,-21 1 15,0-1-15,-21 0 0,21 0 16,-42 0-16,21 22 0,-22-22 16,22 0-16,-21 21 0,0 1 0,-1-22 15,1 21-15,0-21 0,-1 22 0,22-22 16,-21 0-16,21 0 0,-1 0 0,1 0 16,0 1-16,21-44 31,21 22-31,0-21 0,1 0 15,20-21-15</inkml:trace>
  <inkml:trace contextRef="#ctx0" brushRef="#br0" timeOffset="99828.39">18182 12023 0,'0'0'0,"21"0"15,22 0-15,-1 0 0,-21-21 0,21 21 16,1 0-16,-22-22 16,0 22-16,0-21 0,-63 21 31,21 0-31,-22 0 16,22 0-16,-42 0 0,20 0 0,-20 0 15,-1 0-15,1 0 0,-22 0 16,1 0-16,-1 0 0,-21 0 0,0 0 15,-21 0-15,21 0 0,-21 0 0,0 0 16,0 0-16,-21 0 0,21 0 0,-21 0 16,0 0-16,0 0 0,0 0 15,-1 0-15,1 0 0,0 0 16,0 0-16,21 0 0,0 0 0,0 0 16,21 0-16,21 0 0,1 0 0,-1-21 15,22 21-15,-1 0 0,22 0 0,-1 0 16,22 0-16,0 0 0,0 0 0,21-21 15,0 0 1,21 21 0,0-21-16,0 21 0,1 0 15,-1 0-15,0-22 0,0 22 0,21 0 16,-20-21-16,-1 21 0,0-21 0,21 21 16,-21-21-16,1 21 15,20-21-15,-21 21 0,21-21 0,-20-1 16,20 22-16,0-21 0,-21 0 0,22 21 15,-22-21-15,21 0 0,-21 0 0,22-1 16,-22 22-16,21-21 0,-21 0 0,1 0 16,-1 21-16,0-21 0,0 21 15,-42 0 17,0 0-32,0 21 0,-22-21 0,1 21 15,0 0-15,-1-21 0,1 21 0,0 1 16,-22-1-16,22-21 0,-22 21 15,1 0-15,20-21 0,-20 21 16,21 0-16,-1-21 0,-20 0 0,20 22 16,1-22-16,21 0 0,-21 0 0,20 0 15,1 0-15,42 0 32,22 21-32,-22-21 15,21 21-15,-21 0 0,22-21 0,20 21 16,-20 0-16,-1 1 0,0-1 0,1 0 15,-1 0-15,0 0 0,1 0 0,-1 22 16,0-22-16,-21 0 0,1 0 16,-1 0-16,0-21 0,0 22 0,0-1 15,-21 0-15,21 0 0,-21 0 16,0 0-16,0 1 16,0-1-16,-21 0 15,0-21 1,0 0-16,-21 0 0,20 0 0</inkml:trace>
  <inkml:trace contextRef="#ctx0" brushRef="#br0" timeOffset="100818.83">1947 13462 0,'0'0'0,"21"-42"16,1 21-16,-22-1 15,21 1-15,-21 0 0,0 0 16,0 0-16,0 0 15,-21 21 1,-1 0-16,1 0 16,0 0-16,-21 0 15,21 21-15,-1 21 0,-20-21 16,0 0-16,-1 22 0,1 20 0,0-20 16,-1 20-16,1 1 0,0-1 15,21 1-15,-22 20 0,22-20 0,0-1 16,0 1-16,21-1 0,0 22 15,0-22-15,0 1 0,21-1 0,0 1 16,0-1-16,0-20 0,22-1 0,-22 0 16,21 1-16,1-22 15,-1 0-15,0 0 0,22 0 0,-22-21 0,0 0 16,43 0 0,-43-21-16,1 21 0,-1-21 0,0-21 15,-20 21-15,20-1 0,0-20 0,-21 0 16</inkml:trace>
  <inkml:trace contextRef="#ctx0" brushRef="#br0" timeOffset="101088.67">2498 13758 0,'0'0'0,"-22"0"0,1 0 16,21-21-1,21 0 1,1 21-16,20 0 16,0-21-16,-21 0 0,22 21 0,-1 0 15,0-21-15,1 21 0,-1 0 0,0-22 16,-20 22-16,-1 0 0,0 0 16,0 0-16,-42 0 15,0 0 1,0 0-16,-22 0 0,22 0 0,-21 0 15,-1 0-15</inkml:trace>
  <inkml:trace contextRef="#ctx0" brushRef="#br0" timeOffset="101512.43">2413 13716 0,'0'0'16,"-21"21"-16,-22 43 0,22-43 16,0 0-16,21 21 0,-21-20 15,0-1-15,0 0 0,21 0 0,-22 0 16,22 0-16,-21 1 0,21-1 15,0 0-15,21-42 47,1 0-47,-1-1 16,21 22-16,-21 0 0,0-21 16,22 21-16,-22 0 0,21 0 15,1 0-15,-1 0 0,0 0 0,1 0 16,-1 0-16,0 0 0,-21 0 15,22 0-15,-1 21 0,-21-21 0,0 22 16,1-1-16,-1 0 0,-21 0 16,0 0-16,0 0 0,0 1 15,-21-1-15,-22 0 0,22 0 0,-21 0 16,21 0-16,-22 1 0,1-1 0,0 0 16,-1 0-16,1-21 15,0 21-15,-1-21 0,22 0 0,-21 0 16,21 0-16,-1 0 0,1 0 0,0 0 15,0 0-15,42-21 16,0 0 0,0 21-16,1-21 0,20 21 15,0-21-15,1-1 0</inkml:trace>
  <inkml:trace contextRef="#ctx0" brushRef="#br0" timeOffset="102279.95">3344 13822 0,'0'0'0,"0"-21"0,0 0 16,-21 21-1,0 0 1,0 21-16,0-21 0,21 21 16,-22 0-16,1 0 0,21 0 15,-21 1-15,0 20 0,21-21 0,0 0 16,0 0-16,-21 22 0,21-22 0,0 21 15,0-21-15,0 1 0,0-1 16,0 0-16,0 0 0,21 0 0,-21 0 16,21 1-16,21-22 0,-20 0 0,-1 0 15,21 0-15,0 0 16,-20 0-16,20 0 0,-21 0 0,21 0 16,-20-22-16,-1 22 0,0-21 0,0 0 15,0 0-15,-21 0 0,0 0 16,0-1-16,0 1 0,0 0 0,0 0 15,0 0-15,-21-22 0,0 22 0,0-21 16,-22 21-16,22 0 0,0-22 16,0 22-16,0 0 0,21 0 0,0 0 15,0-1-15,0 1 0,0 0 0,21 0 16,0 0-16,21 21 0,1-21 16,-1 21-16,0 0 0,22 0 0,-22 0 15,22 0-15,-1 0 0,-20 0 16,-1 21-16,0 0 0,1 0 15,-22 0-15,0 0 0,0 1 0,-21 20 16,0-21-16,0 0 0,0 22 0,0-22 16,-21 21-16,0 0 0,21-20 0,-21 20 15,-1-21-15,1 0 0,0 0 16,21 22-16,-21-22 0,21 0 0,0 0 16,0 0-16,21 1 0,0-22 15,0 0-15,1 0 0,-1 0 16,21 0-16,-21 0 0,22 0 0,-1-22 15,-21 22-15,21-21 0,1 0 0,-22 0 16,21 0-16,-21 0 0,1-1 16,-1-20-16,0 21 0,-21-21 15,0-1-15,0 1 0,0 21 0,0-22 16,-21 1-16,0 0 0,-1-1 0,1 22 16,0-21-16,-21 42 0,21-21 15,-22 21-15,22 0 0,0 0 0,-21 0 16,20 0-16,-20 21 0,21 0 0,0 0 15,0 0-15,-1 1 0,1-1 16,21 0-16,0 0 0,0 0 0,0 22 16,0-22-16,21 0 0,1 0 15,20-21-15,-21 0 16,21 0-16,1 21 0,20-21 0</inkml:trace>
  <inkml:trace contextRef="#ctx0" brushRef="#br0" timeOffset="102527.81">5292 14139 0,'0'0'0,"0"22"31,0-1-15,0 0-16,0 0 15,0 0-15,0 0 16,0 1-16,0 20 0,-22-21 15,1 0-15,0 22 0,-21-22 0,21 21 16,-22-21-16,22 0 0,-21 22 0,21-22 16,-22 0-16,22 0 0,0-21 15,42-21 1</inkml:trace>
  <inkml:trace contextRef="#ctx0" brushRef="#br0" timeOffset="103023.53">6456 13610 0,'0'0'0,"0"-21"0,-21 21 0,-1 0 0,1 0 16,0 0-1,0 0-15,0 21 16,0 0-16,21 1 0,-22-1 0,22 0 16,0 21-16,0-21 0,0 22 15,0-22-15,0 21 0,0-21 16,0 1-16,0 20 0,0-21 0,22 0 16,-1 0-16,0 1 0,0-22 0,0 21 15,22-21-15,-22 0 0,21 0 0,0 0 16,-20 0-16,20 0 0,0 0 15,1 0-15,-22 0 0,21-21 0,0-1 16,-20 1-16,-1 0 0,0 0 0,0 0 16,-21-22-16,0 22 0,0-21 0,0 0 15,0-1-15,-21 1 0,0 0 16,0-1-16,-1 22 0,-20-21 0,21 21 16,-21-1-16,20 1 0,-20 21 15,21 0-15,-21 0 0,20 0 0,-20 0 16,21 0-16,0 0 0,0 21 15,-1 1-15,22-1 0,0 0 16,0 0-16,0 0 0,0 0 16,22 1-16,-1-22 0,21 0 0,-21 0 15,22 0-15,-1 0 0,0 0 16,1 0-16</inkml:trace>
  <inkml:trace contextRef="#ctx0" brushRef="#br0" timeOffset="103344.86">7260 13081 0,'0'0'0,"0"-21"0,0 0 0,0 0 15,21 21 1,0 0-16,1 0 16,-1 0-16,21 21 0,-21 0 0,22 0 15,-1 21-15,0 1 0,1-1 16,-1 0-16,0 1 0,1-1 15,-1 22-15,0-1 0,-21 1 0,1-1 0,-1 1 16,-21-1-16,0 1 0,0-1 0,-21 1 16,-22-22-16,1 21 15,21 1-15,-43-22 0,22 22 0,-22-22 16,22 0-16,-21 22 0,-1-22 0,1-21 16,20 22-16,1-22 0,0 21 0,-1-21 15,22-21-15,0 22 0,0-22 0,42-22 31,0 1-31,0 0 0,22-21 0</inkml:trace>
  <inkml:trace contextRef="#ctx0" brushRef="#br0" timeOffset="103936.74">13779 12827 0,'0'0'16,"0"-21"-16,22 0 0,-22 0 0,0-1 16,-22 22-1,1 0-15,0 0 0,0 22 16,0-1-16,-22 21 0,22 0 0,-21 1 16,21-1-16,-22 22 0,22-1 15,0 1-15,-21-1 0,21 22 0,-1-22 16,1 1-16,0 20 0,21-20 0,0 21 15,-21-22-15,21 1 0,0-1 0,0-21 16,0 22-16,21-22 0,0-21 16,0 22-16,1-22 0,-1 0 0,0 0 15,0-21-15,21 0 0,-20 0 0,20 0 16,0 0-16,-21 0 0,22 0 0,-1-42 16,0 21-16,1 0 0,-1-22 15,0 22-15,1-21 0</inkml:trace>
  <inkml:trace contextRef="#ctx0" brushRef="#br0" timeOffset="104132.63">14203 13377 0,'0'0'0,"-21"22"0,-43-1 16,43-21-1,42 0 1,0 0-16,0 0 15,22 0-15,-22 0 0,21 0 16,-21 0-16,22 0 0,-22 0 0,21 0 16,-21-21-16,1 21 0,-1-22 15,0 22-15</inkml:trace>
  <inkml:trace contextRef="#ctx0" brushRef="#br0" timeOffset="104719.63">14922 13166 0,'22'0'31,"-1"0"-15,0 0-16,0 0 0,21 0 16,1 0-16,-1 0 0,0 0 0,22 0 15,-22-21-15,-21 21 0,22 0 0,-22 0 16,0 0-16,0 0 0,-42 0 31,-21 0-31,21 0 0,-22 0 0,1 0 16,0 0-16,-1 0 0,1 0 0,0 0 15,20 0-15,-20 0 0,0 0 16,21 21-16,-22-21 0,22 21 0,0-21 16,-21 21-16,20 0 0,1-21 0,0 21 15,0 1-15,21-1 0,0 0 16,0 0-16,0 0 15,0 0 1,21-21-16,0 0 0,0 0 16,22 0-16,-22 0 0,21 0 0,-21 0 15,22 0-15,-22 22 0,21-22 0,1 0 16,-22 21-16,0-21 0,21 21 0,-21-21 16,1 21-16,-1 0 0,0-21 15,-21 21-15,0 1 0,21-1 0,-21 0 16,0 0-16,0 0 0,0 0 15,0 1-15,-21-1 0,0 0 16,0 0-16,-1-21 0,1 21 16,-21 0-16,21-21 0,0 22 0,-1-22 15,1 0-15,-21 0 0,21 0 0,0 21 16,-1-21-16,1 0 0,0 0 0,0 0 16,0 0-16,21-21 15,0-1 1,0 1-16,21 0 15,0 21-15,0-21 0</inkml:trace>
  <inkml:trace contextRef="#ctx0" brushRef="#br0" timeOffset="105472.22">15833 13293 0,'0'0'0,"-22"-21"15,1 21 1,0 0-16,0 0 0,0 21 0,0 0 16,-1-21-16,1 21 0,0 0 15,0 22-15,0-22 0,-22 0 0,43 21 16,-21-21-16,0 22 0,0-22 0,21 21 16,0-21-16,0 22 0,0-22 15,0 0-15,0 0 0,21 0 16,0 1-16,0-22 0,22 21 0,-22-21 15,21 0-15,-21 0 0,22 0 0,-22 0 16,21 0-16,-21 0 0,1 0 0,20-21 16,-21-1-16,0 1 0,0 0 0,-21 0 15,0 0-15,0 0 0,0-22 16,0 22-16,0-21 0,0-1 0,0 22 16,-21-21-16,21 0 0,-21 20 0,0-20 15,0 21-15,21 0 0,-21 0 0,21-1 16,-22 22-16,22-21 0,22 21 47,-1 0-47,0 0 0,21 0 0,-21 0 15,22 0-15,-1 0 0,-21 0 0,22 21 16,-1 1-16,-21-22 0,21 21 16,-20 0-16,-1 0 0,0 0 0,-21 0 15,0 22-15,0-22 0,0 0 0,0 21 16,0-20-16,-21 20 0,0-21 0,-1 21 15,1-20-15,21 20 0,-21-21 16,0 0-16,21 0 0,0 1 16,0-1-16,0 0 0,0 0 0,21-21 15,0 21-15,22-21 0,-22 0 16,21 0-16,-21 0 0,22 0 0,-1 0 16,0-21-16,-21 0 0,22 21 15,-1-21-15,-21 0 0,0-1 0,1-20 16,-1 21-16,-21 0 0,0-22 0,0 1 15,0 0-15,0-1 0,-21 1 0,-1 21 16,1-21-16,0 20 0,0-20 16,0 21-16,0 21 0,-1-21 0,-20 21 15,21 0-15,0 0 0,0 0 0,-1 0 16,1 0-16,0 21 0,0-21 0,0 21 16,21 0-16,0 0 0,-21 1 15,21-1-15,0 0 16,0 0-16,21 0 0,0 0 0,0 1 15,0-1-15,22-21 0,-22 21 0,0-21 16</inkml:trace>
  <inkml:trace contextRef="#ctx0" brushRef="#br0" timeOffset="105720.08">17145 13695 0,'0'21'0,"0"0"31,0 0-31,-21-21 16,21 22-16,-21-1 0,-1-21 0,22 21 15,-21 0-15,0 0 0,0 0 0,0-21 16,0 22-16,-1-1 0,1 0 0,0 0 16,0-21-16,-21 21 0,20 0 15,1 1-15,0-22 0,-21 21 0,42 0 16,-21-21-16,42 0 15,0 0-15</inkml:trace>
  <inkml:trace contextRef="#ctx0" brushRef="#br0" timeOffset="106168.83">18182 13039 0,'0'0'0,"-21"-21"0,0 21 16,0-22-16,-1 22 0,1 0 15,0 0-15,0 0 0,0 0 0,-22 0 16,22 0-16,0 22 0,0-1 0,0 0 16,-22 0-16,22 21 0,0-20 0,0 20 15,0-21-15,21 21 0,0 1 16,-21-1-16,21-21 0,0 22 15,0-1-15,0-21 0,0 21 0,21-20 16,0-1-16,0 21 0,0-21 0,0-21 16,1 21-16,-1 1 0,0-22 0,0 0 15,0 0-15,0 0 0,1 0 16,-1 0-16,0-22 0,-21 1 0,21 0 16,0 0-16,0 0 0,-21 0 0,22-22 15,-1 22-15,-21-21 0,21-1 0,-21 1 16,21 0-16,-21-1 0,0 22 0,0-21 15,0 21-15,0-22 0,0 22 16,-21 21-16,0 0 0,0 0 16,-22 0-16,22 0 0,-21 21 15,21 1-15,-22-1 0,22 0 0,0 0 16,0 0-16,0 0 0,21 1 0,0-1 16,0 0-16</inkml:trace>
  <inkml:trace contextRef="#ctx0" brushRef="#br0" timeOffset="106575.62">18732 12764 0,'-21'0'0,"42"0"0,-63-22 0,21 1 0,0 21 15,21-21-15,21 21 16,0 0 0,0 21-16,0 0 0,1 1 15,20-1-15,-21 21 0,21-21 0,-20 22 16,-1-1-16,0 0 0,0 1 0,-21-1 16,0 0-16,0 1 0,0-1 15,0 21-15,0-20 0,0-1 16,-21 0-16,0 22 0,-22-22 0,22 1 15,-21-1-15,0 0 0,-1 1 0,1-1 16,0 0-16,-1-21 0,1 22 0,0-22 16,-1 21-16,22-21 0,-21 1 15,21-22-15,-22 21 0,22 0 0,0 0 16,0-21-16,0 0 16,42 0 15,0 0-31</inkml:trace>
  <inkml:trace contextRef="#ctx0" brushRef="#br0" timeOffset="106727.55">18605 14012 0,'0'0'0,"-21"0"32,0 22-17,0-22-15,0 0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0:13:30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1207 0,'21'-22'16,"-21"1"-16,22 0 0,-22 0 15,0 0-15,21 0 0,-21-22 0,0 22 16,0 0-16,0-21 0,0 20 16,0-20-16,0 21 0,0 0 0,0 0 15,0-1 1,0 44-16,0-1 15,0 0-15,0 0 0,-21 21 16,21 22-16,-22-22 0,1 22 0,21-22 16,-21 22-16,0-1 15,0 1-15,0-1 0,-1 1 0,1 20 16,0-20-16,0-1 0,0-20 0,0 20 16,21 1-16,0-22 0,-22 0 15,22-21-15,0 22 0,0-22 0,0 0 16,22-21-1,-1-42 1,-21 21-16,42-22 0,-21-20 16,0 20-16,1-20 0,-1-22 0,21 22 15,-21-1-15,0-20 0,1 20 16,-22-21-16,21 1 0,-21-1 0,21 22 16,-21-22-16,0 21 0,0 1 15,0 21-15,0-1 0,0 1 16,0 21-16,0 0 0,0-1 0,0 44 15,0-1 1,0 0-16,0 42 0,0-20 0,0 20 16,0 1-16,0 20 0,0-20 15,0 21-15,0-22 0,0 1 0,0 20 16,0-20-16,0-1 0,0 1 16,0-1-16,0 1 0,0-22 0,0 22 15,0-22-15,0-21 0,0 21 16,0-20-16,0-1 0,0 0 15,0 0-15,-21-42 32,0 0-32,21 0 0,-22-1 15,1 1-15</inkml:trace>
  <inkml:trace contextRef="#ctx0" brushRef="#br0" timeOffset="167.3">1757 1715 0,'0'0'0,"-21"0"16,21-22 15,21 22-31,0-21 16,21 21-16,-21-21 0,22 21 15,-1-21-15,0 0 0,1 0 0,-1 21 16,22-22-16,-22 1 0,0 21 16,22-21-16,-22 0 0,0 21 0,22 0 15</inkml:trace>
  <inkml:trace contextRef="#ctx0" brushRef="#br0" timeOffset="523.62">2646 1439 0,'0'0'0,"0"-21"16,0 0 0,-21 21-16,-1 0 15,1 0-15,-21 0 0,21 0 16,0 21-16,-22-21 0,22 21 16,-21 1-16,21-1 0,-1-21 0,1 21 15,0 0-15,0 21 0,21-20 16,0-1-16,0 0 0,0 0 0,0 0 15,0 0-15,21 1 0,0-22 16,22 21-16,-22 0 0,21 0 0,-21 0 16,22 0-16,-22 1 0,21-22 15,-21 21-15,22 0 0,-22 0 0,0 0 16,-21 0-16,0 1 16,-21-22-16,0 21 15,-22-21-15,22 0 0,-21 21 16,-22-21-16,22 0 0,0 0 0,-1 0 15,1 0-15,0 0 0,-1 0 16,22 0-16,0 0 0,0 0 0,0 0 16,21-21-1,21 0-15,0-1 16,21 1-16,-21 21 0,22-21 0</inkml:trace>
  <inkml:trace contextRef="#ctx0" brushRef="#br0" timeOffset="932.9">3217 1545 0,'0'0'0,"21"-21"0,1-21 15,-22 21-15,0-1 0,-22 22 16,1 0-16,0 0 0,0 0 16,0 0-16,0 0 0,-22 0 0,22 22 15,0-22-15,-21 21 0,20 0 16,1-21-16,0 21 0,0 0 0,0 0 15,21 1-15,0-1 0,0 0 0,0 0 16,21 0-16,0 0 16,0 1-16,0-1 0,22-21 0,-22 21 15,21 0-15,-21 0 0,22-21 0,-22 21 16,21 1-16,-21-1 16,1 0-16,-1 0 0,0 0 0,-21 0 15,0 1-15,0-1 0,-21 0 16,0-21-16,-22 21 0,22-21 15,-21 0-15,21 21 0,-22-21 0,1 0 16,0 0-16,20 0 0,-20 0 16,21 0-16,-21 0 0,20 0 0,1 0 15,0 0-15,0 0 0,21-21 16,0 0 0,21 0-16,0 0 0,0-1 15,22 22-15,-22-21 0,21 0 16</inkml:trace>
  <inkml:trace contextRef="#ctx0" brushRef="#br0" timeOffset="1174.76">3683 1545 0,'0'0'0,"0"21"16,-21 1-1,0 20-15,21-21 0,0 0 16,-22 22-16,22-22 0,-21 0 15,21 21-15,-21-21 0,21 1 0,0 20 16,0-21-16,0 0 0,-21 0 16,21 1-16,0-1 15,0 0 1,0-42 0,0 0-16,21-1 15,-21 1-15,21 0 0</inkml:trace>
  <inkml:trace contextRef="#ctx0" brushRef="#br0" timeOffset="1323.7">3662 1376 0,'0'0'0,"0"-21"0,-21 0 0,21-1 0,-22 1 15,1 21-15,21-21 0,-21 21 16,42 0 31,0 0-47,1 21 0,-1-21 15</inkml:trace>
  <inkml:trace contextRef="#ctx0" brushRef="#br0" timeOffset="2007.37">4191 1693 0,'0'0'0,"42"0"16,-21-21-16,1 0 0,-1 0 15,0 0-15,0 0 0,-21-1 16,21 1-16,-21-21 0,21 21 0,-21 0 16,0-1-16,0 1 0,0 0 15,-21 0-15,0 21 0,-21 0 0,21 0 16,-22 0-16,1 0 0,0 21 0,-1 0 16,1 0-16,0 1 0,-1 20 15,1-21-15,0 21 0,20 1 0,1-1 16,-21 0-16,42 1 0,0-22 0,0 21 15,0-21-15,0 1 0,0-1 16,21 0-16,0 0 0,0-21 0,22 0 16,-1 0-16,0 0 0,1 0 0,-1 0 15,-21-21-15,22 0 16,-1 0-16,0-1 0,-21 1 0,1 0 16,20 0-16,-42 0 0,21 0 0,0-22 15,-21 22-15,21 0 0,-21 0 16,0 0-16,0-1 0,0 1 15,0 42 17,0 1-32,-21 20 0,21-21 0,-21 21 15,0 1-15,21-1 0,-21 0 0,0 22 16,-1-1-16,22-20 0,-21 20 16,21 22-16,-21-22 0,21 1 15,0 21-15,-21-1 0,21 1 0,0 0 16,0-1-16,0 1 0,0 0 15,0-1-15,0 1 0,0-22 0,-21 22 16,21 0-16,0-1 0,-21-20 0,-1-1 16,1 1-16,0-22 0,-21 1 0,21-1 15,-22 0-15,1-21 0,0 1 16,-1-1-16,1-21 0,-22 0 0,22 0 16,-21 0-16,-1-21 0,1-1 0,-1 1 15,1 0-15,-1-21 0,1-1 16,-1 1-16,1 0 0,20-1 15,1-20-15,21-1 0,0 22 0,-1-21 16,22 20-16,0-20 0,0 20 16,22-20-16,-1-1 0,21 22 0,0-21 15,1-1-15,20 1 0,1-1 0</inkml:trace>
  <inkml:trace contextRef="#ctx0" brushRef="#br0" timeOffset="2483.1">4593 1524 0,'0'0'0,"0"-21"16,0-21-16,-21 42 15,21 21 1,0 0 0,0 0-16,0 21 0,0-20 0,0 20 15,-21-21-15,21 21 0,0 1 16,-21-1-16,21-21 0,0 22 0,0-22 15,-22 0-15,22 0 0,-21 0 0,21 0 16,-21-21 0,21-21-1,0 0-15,0 0 16,0 0-16,0-22 0,0 22 16,0-21-16,21 0 0,0 20 15,1-20-15,-1 21 0,0-21 0,0 20 16,21 1-16,-20 0 0,20 0 15,-21 21-15,21 0 0,-20-21 0,20 21 16,-21 0-16,21 0 0,-20 21 0,-1 0 16,0 0-16,0 0 0,-21 1 15,0 20-15,0-21 0,0 21 0,0 1 16,0-1-16,0-21 0,-21 22 0,21-22 16,-21 21-16,0-21 0,-1 0 15,22 1-15,-21-1 0,0-21 16,21-21 15,21-1-31,0 1 16,22-21-16</inkml:trace>
  <inkml:trace contextRef="#ctx0" brushRef="#br0" timeOffset="3147.72">5228 1524 0,'0'-21'0,"0"42"0,0-21 31,0 21-31,0 0 16,0 1-16,0-1 0,0 21 16,0-21-16,0 0 0,-21 1 0,21 20 15,0-21-15,0 0 16,-21 22-16,21-22 0,0 0 0,-21 0 16,21 0-16,0 0 0,0 1 0,0-1 15,-22-21 1,1 0-1,21-21-15,0-1 16,0 1-16,0 0 0,0-21 16,0 21-16,21-22 0,1 22 0,-22-21 15,21-1-15,0 1 0,0 21 0,0-21 16,0 20-16,1 1 0,-1 0 16,0 21-16,0-21 0,21 21 0,-20 0 15,20 0-15,-21 0 0,0 0 16,22 21-16,-22 0 0,0 0 15,0 1-15,0-1 0,0 21 0,-21-21 16,0 22-16,0-22 0,0 21 0,0-21 16,0 0-16,0 22 0,0-22 0,0 0 15,0 0-15,0 0 16,-21-21-16,0 0 16,0 0-1,21-21 1,0 0-16,0-21 0,0 21 15,21-22-15,-21 22 0,21-21 0,0-1 16,22 1-16,-22 0 0,0 21 16,21-22-16,-20 22 0,20 0 0,0 0 15,-21 0-15,22 21 0,-22 0 0,21 0 16,-21 0-16,1 0 0,-1 21 16,0 0-16,0 0 0,-21 0 0,0 22 15,0-22-15,0 21 0,0-21 0,0 22 16,0-22-16,0 0 0,0 21 0,0-21 15,-21 1-15,0-1 0,0 0 16,21 0-16,0 0 16,-22-21-16,1 0 0,21-21 31,0 0-31,0 0 0</inkml:trace>
  <inkml:trace contextRef="#ctx0" brushRef="#br0" timeOffset="3490.96">6159 1693 0,'22'0'16,"-1"0"-1,0-21-15,0 21 16,0 0-16,0-21 0,22 21 0,-22-21 16,21 21-16,1-21 0,-1 0 15,-21-1-15,21 22 0,1-21 0,-22 0 16,0 0-16,0 0 0,-21 0 15,0-1-15,-21 22 16,0 0-16,-21 0 0,20 0 16,-20 22-16,0-1 0,21 0 15,-22 0-15,22 0 0,0 0 0,0 1 16,0 20-16,-1-21 0,1 21 0,21-20 16,0-1-16,0 0 0,0 0 15,0 0-15,0 0 0,0 1 16,0-1-16,21 0 0,1-21 0,-1 0 15,0 0-15,0 0 0,21 0 0,-20 0 16,20 0-16,0 0 0,1 0 16,-1-21-16,0 21 0,1-21 0</inkml:trace>
  <inkml:trace contextRef="#ctx0" brushRef="#br0" timeOffset="3963.83">7027 1566 0,'21'-42'0,"-42"84"0,42-105 0,-21 42 16,0 0-16,-21 21 31,21 21-31,-21-21 16,21 21-16,-21 0 0,0 0 0,21 22 15,0-22-15,0 0 0,-21 21 16,21-21-16,-22 22 0,22-22 0,0 21 16,0-21-16,-21 1 0,21-1 0,0 0 15,-21 0-15,21 0 16,0-42 15,0 0-31,0 0 16,0 0-16,0-1 0,0 1 0,0-21 15,0 0-15,21-1 0,0 1 0,1 21 16,-1-22-16,21 1 0,-21 21 16,22 0-16,-22 0 0,0-1 15,21 1-15,-21 21 0,1 0 0,-1 0 16,0 0-16,0 0 0,0 21 15,0 1-15,-21-1 0,0 0 0,0 21 16,0-21-16,0 22 0,0-22 0,0 21 16,0-21-16,0 22 0,0-22 0,-21 21 15,21-21-15,0 1 0,-21-1 16,21 0-16,-21 0 0,21 0 16,-21 0-16,21 1 0,-21-22 15,21-22 1,0 1-1,0 0-15,0 0 0,0-21 0,21-1 16</inkml:trace>
  <inkml:trace contextRef="#ctx0" brushRef="#br0" timeOffset="4311.63">7853 953 0,'0'0'0,"0"-22"0,0-20 15,0 21-15,0 42 32,0 0-32,0 0 15,-21 22-15,21-22 0,-22 21 16,1 1-16,0-1 0,21 21 0,-21-20 16,0-1-16,0 0 0,-1 1 0,22-1 15,-21 0-15,21 1 0,-21-1 16,21 0-16,0 1 0,0-1 0,0-21 15,0 22-15,0-22 0,0 0 0,0 0 16,21 0-16,0-21 0,1 21 16,-1-21-16,0 0 0,0 0 0,0 0 15,22 0-15,-22 0 0,21-21 0,-21 21 16,0-21-16,22 0 0,-22 0 16,0 0-16,21-1 0,-20 1 15,-1-21-15,-21 21 0,0-22 0,21 22 16,-21-21-16</inkml:trace>
  <inkml:trace contextRef="#ctx0" brushRef="#br0" timeOffset="4535.8">7408 1185 0,'21'-21'15,"1"21"-15,20 0 16,0 0-16,1 0 0,-1 0 15,21 0-15,-20 0 0,20 0 0,-20 0 16,20 0-16,-21 0 0,1 0 0,-1 0 16,0 0-16,-20 0 0,20 0 15,-21 0-15,-42 0 32,-21 0-32</inkml:trace>
  <inkml:trace contextRef="#ctx0" brushRef="#br0" timeOffset="5226.97">1672 2413 0,'-21'21'0,"42"-42"0,-63 63 16,63-42 0,0 0-1,0 0-15,22 0 0,-22 0 16,21 0-16,0 0 0,1 0 15,20 0-15,1 0 0,-1 0 0,22 0 16,0 0-16,-1 0 0,22 0 16,21 0-16,-21-21 0,0 0 0,21 21 15,0 0-15,21-21 0,0 21 0,0 0 16,0-21-16,1 21 0,20 0 16,-21 0-16,21-21 0,1 21 0,-1-22 15,0 22-15,1-21 0,-22 21 0,0-21 16,21 21-16,-20-21 0,-1 21 15,0 0-15,0-21 0,0 21 0,-21 0 16,21 0-16,-21 0 0,0 0 0,-21 0 16,0 0-16,-21 0 0,-1 0 15,1 0-15,-21 0 0,-22 0 16,0 0-16,1 0 0,-1 0 0,-21 0 16,21 0-16,-20 0 0,-1 0 15,-42 0 16,-1 0-31,1-21 0,-21 21 16,0 0-16,-22-22 0,1 22 0</inkml:trace>
  <inkml:trace contextRef="#ctx0" brushRef="#br0" timeOffset="5831.62">1947 2477 0,'0'0'0,"21"0"31,1 0-15,-1 0-16,0 0 0,21 0 16,1 0-16,20 0 0,1 0 0,-1 0 15,22 0-15,-1 0 0,22 0 16,0 0-16,0-22 0,0 22 0,21 0 15,21 0-15,0-21 0,0 21 0,22 0 16,-22 0-16,21 0 0,0 0 16,22 0-16,-22 0 0,22 0 15,-22 0-15,0 0 0,1 0 0,-1 0 16,-21 0-16,0 0 0,1 0 0,-22 0 16,0 0-16,0 0 0,0 0 15,-22 0-15,1 0 0,0 0 0,-21 0 16,21 0-16,-43 0 0,22 0 0,-22 0 15,1 0-15,-22 0 0,0 0 16,1 0-16,-1 0 0,-21 0 0,0 0 16,1 0-16,-1 0 0,0 0 0,0 0 31,-42 0 16,0 0-32,0 0-15</inkml:trace>
  <inkml:trace contextRef="#ctx0" brushRef="#br0" timeOffset="7950.95">6117 3768 0,'0'0'0,"0"-21"0,0-1 16,0 1-16,0 0 0,0 0 15,0 0-15,0 0 16,0-1-16,0 1 0,0 0 16,0 42 15,0 0-31,0 1 15,-21-1-15,21 0 0,-21 0 16,21 21-16,0 1 0,0-1 0,-21 0 16,21 1-16,0 20 0,-22-20 15,22 20-15,0 22 0,0-22 0,0 22 16,0-22-16,0 22 0,0 0 0,0 21 16,0-22-16,0 22 0,0-21 0,0 21 15,0-22-15,0 22 16,0-21-16,0-1 0,0 22 0,0-21 15,0 0-15,0-1 0,-21-20 0,21 20 16,0-20-16,-21-1 0,21-20 16,-21 20-16,21-20 0,0-22 0,0 21 15,-21-21-15,21 22 0,0-22 0,-21 0 16,21-42 15,0 0-31,21-22 16,0 22-16,-21-21 0,21-1 0,0 1 15,0 0-15</inkml:trace>
  <inkml:trace contextRef="#ctx0" brushRef="#br0" timeOffset="9099.04">6308 3598 0,'0'0'0,"-22"-21"0,1 21 16,0 0-1,0 0-15,0 0 16,21 21 15,21-21-15,0 0-16,0 0 0,0 22 16,22-22-16,-1 0 15,0 0-15,1 0 0,20 0 0,1 0 16,-1 0-16,1 0 0,20 0 0,-20 0 15,21 0-15,-1 0 0,22 0 16,-21 0-16,21 0 0,21 0 0,-22 0 16,22 0-16,0 0 0,0 0 0,-21 0 15,21 21-15,-21-21 0,21 0 16,-21 0-16,21 0 0,-21 0 0,0 21 16,-1-21-16,1 0 0,0 0 0,-21 0 15,-1 0-15,22 0 16,-21 0-16,0 0 0,-1 0 0,1 0 15,-22 0-15,22 0 0,-21 0 0,-22-21 16,21 21-16,-41 0 0,20 0 16,-21 0-16,0 0 0,0 0 0,1 0 15,-22 21 17,0 0-32,0 0 0,0 0 15,0 1-15,0-1 0,-22 0 0,-20 85 16,42-64-1,-21 0-15,21 1 0,-21 20 0,0-20 16,-1 20-16,1 1 0,0-1 0,21-21 16,-21 22-16,0-1 0,0 1 15,21 21-15,0-22 0,-22 1 16,22 20-16,-21-20 0,21-1 0,0 1 16,0-1-16,-21 1 0,21-1 0,-21-20 15,21 20-15,0-21 0,0 22 0,-21-22 16,21 1-16,0-1 0,0 0 15,0 1-15,-21-1 0,21 0 0,-22-21 16,22 22-16,0-22 0,0 21 0,-21-21 16,21 1-16,-21-1 0,21 0 0,-21 0 15,21 0-15,0 0 16,0 1-16,-21-22 0,21 21 0,-21-21 16,-1 21-1,1-21-15,0 0 16,21 21-16,-21-21 0,0 0 0,0 0 15,-1 0-15,-20 0 0,21 0 0,0 0 16,-22 0-16,1 0 0,0 0 16,-1 0-16,1 0 0,0 0 0,-22 0 15,1 0-15,-22 0 0,22 0 0,-22 0 16,0 0-16,-21 0 0,22 0 0,-22 0 16,0 0-16,-21-21 0,0 21 15,0 0-15,0 0 0,-21 0 16,21 0-16,-21 0 0,21 0 0,-21 0 0,-1 0 15,22 0-15,0 0 0,22 0 16,-1 0-16,0 0 0,21 0 16,1 0-16,-1 0 0,21 0 0,1 0 15,-1 0-15,1 0 0,21 0 0,-1 0 16,1 0-16,21 0 0,-22 0 0,22 0 16,0 0-1,21-21 1,21 21-16,0 0 15,1-21-15,-1 21 0,0-22 16,0 22-16,0-21 0</inkml:trace>
  <inkml:trace contextRef="#ctx0" brushRef="#br0" timeOffset="9734.69">6096 5652 0,'0'0'0,"-21"0"16,0-22-16,-1 22 0,22 22 78,22-22-78,-1 0 0,0 0 16,0 0-16,0 21 0,22-21 0,-22 0 15,21 0-15,0 0 0,1 0 0,-1 0 16,22 0-16,-1 0 0,1 0 16,20 0-16,1 0 0,0 0 0,-1 0 15,22 0-15,0 0 0,0 0 16,0 0-16,-1 0 0,22 0 0,0 0 15,0 0-15,0 21 0,0-21 16,-21 0-16,21 0 0,-21 0 0,0 0 16,21 0-16,-21 0 0,-22 0 0,22 0 15,-21 0-15,0 0 0,-1 0 0,1 0 16,-22 0-16,1 0 0,21 0 16,-22 0-16,1 0 0,-1 0 0,1 0 15,-22 0-15,21 0 0,-20 0 0,-1-21 16,0 21-16,1 0 0,-1 0 15,0 0-15,-20 0 0,20 0 0,-21 0 16,0-21-16,0 21 0,1 0 0,-1 0 16,0 0-16,-21-22 15,0 1 17,-21 21 30,0-21-62</inkml:trace>
  <inkml:trace contextRef="#ctx0" brushRef="#br0" timeOffset="10243.39">10160 5503 0,'-21'0'16,"42"0"0,0 0-1,0 0-15,22 0 0,-22 22 16,21-22-16,-21 0 0,22 0 0,-1 0 16,-21 0-16,21 0 0,-20 0 0,20 0 15,-21 0-15,0 0 0,0 0 16,1 21-16,-1-21 0,0 0 0,-21 21 31,0 0-31,-21-21 16,0 21-16,-1 0 0,-20-21 15,21 22-15,0-1 0,-22 0 16,22 0-16,0 0 0,-21 0 0,21 1 16,-1-1-16,1-21 0,0 21 0,0 0 15,0 0-15,0-21 0,21 21 0,-22-21 16,1 0-16,0 22 15,0-22-15,21-22 32,0 1-32,21 0 0</inkml:trace>
  <inkml:trace contextRef="#ctx0" brushRef="#br0" timeOffset="11050.93">12044 5207 0,'0'0'0,"0"-21"0,0 0 0,0-43 15,0 43-15,0 0 16,0 0-16,0 42 31,0 0-31,-21 0 0,21 0 0,-22 22 16,22-1-16,-21 0 0,21 1 0,-21-1 15,0 0-15,21 1 0,-21-1 0,0 0 16,-1 1-16,22-1 0,0 0 16,-21 1-16,0-22 0,0 21 0,21-21 15,0 1-15,0-1 0,0 0 16,-21-21-16,21-21 31,0 0-31,0-1 0,0 1 16,0 0-16,0-21 0,21 21 0,0-22 15,0 1-15,0 21 0,1-22 16,-1 1-16,0 21 0,21-21 0,1 20 16,-1 1-16,-21 0 0,21 0 0,1 0 15,-1 21-15,0 0 0,1 0 0,-22 0 16,21 21-16,-21 0 0,1 0 16,-22 22-16,0-22 0,0 0 0,0 21 15,0-21-15,0 22 0,-22-22 16,1 21-16,0-21 0,0 1 0,0 20 15,0-21-15,-1 0 0,1 0 0,21 1 16,-21-1-16,42-21 47,0 0-47,1-21 0,-1-1 16,0 1-16,0 0 0,-21 0 15,42 0-15,-20 0 0</inkml:trace>
  <inkml:trace contextRef="#ctx0" brushRef="#br0" timeOffset="11411.73">12636 5419 0,'0'0'0,"22"0"0,-22-21 16,-22 42 15,1 0-31,21 0 16,0 0-16,-21 0 0,0 1 0,21-1 15,-21 21-15,21-21 0,0 0 16,0 1-16,0-1 0,0 0 0,0 0 15,0 0-15,21-21 16,0 0-16,0 0 0,0 0 16,22 0-16,-22 0 0,0 0 15,21-21-15,-20 21 0,-1-21 0,0 0 16,0 0-16,0-1 0,0 1 16,-21-21-16,0 21 0,0-22 0,0 22 15,0 0-15,-21-21 0,0 21 0,0-1 16,-21 1-16,20 21 0,1-21 15,0 21-15,-21 0 0,21 0 0,-1 0 16,1 0-16,0 0 0,21 21 0,0 0 16,-21 1-16,21-1 15,0 0-15,0 0 0,21 0 16,-21 0-16,21 1 0,0-22 16,1 21-16,-1 0 0,0 0 0</inkml:trace>
  <inkml:trace contextRef="#ctx0" brushRef="#br0" timeOffset="11983.4">13017 5757 0,'0'0'16,"22"0"-1,-1 0-15,-21-21 0,21 0 16,0 0-16,0 0 0,-21 0 16,21-1-16,1 1 0,-1 0 15,0-21-15,0 21 0,0-22 0,-21 22 16,0 0-16,21 0 0,-21 0 0,0-1 15,0 1-15,0 0 0,-21 21 16,0-21-16,0 21 16,0 0-16,0 0 0,-1 0 0,-20 0 15,21 21-15,0 0 0,21 0 16,0 1-16,0-1 0,0 0 16,0 0-16,21 0 0,0 0 15,-21 1-15,21-1 0,0 0 0,1 0 16,-1 0-16,0 0 0,0 1 0,-21-1 15,21 0-15,-21 0 0,21-21 0,-21 21 16,22-21-16,-22 21 0,21-21 16,0 0-16,0 0 15,0 0-15,0 0 0,1-21 16,-1 0-16,0 21 0,0-21 16,0 0-16,0 0 0,1-1 0,-1 1 15,0 0-15,-21-21 0,21 21 16,0-1-16,0 1 0,-21 0 0,0 0 15,0 0-15,0 0 0,22 21 0,-22 21 32,0 0-32,-22 0 15,1 0-15,21 0 0,0 1 0,-21-1 16,0 0-16,0 0 0,21 0 0,0 0 16,0 1-16,-21-1 0,21 0 15,21-21 32,-21-21-47,21 0 0,-21-1 16,21 1-16</inkml:trace>
  <inkml:trace contextRef="#ctx0" brushRef="#br0" timeOffset="12148.3">13737 5271 0,'-42'-22'16,"21"22"-1,21-21 1,21 21 15,0 0-15,0 0-16,0 0 0</inkml:trace>
  <inkml:trace contextRef="#ctx0" brushRef="#br0" timeOffset="12695.26">13991 5355 0,'0'21'16,"-21"-21"-16,0 0 0,0 0 15,42 0 17,0 0-32,0 0 0,0 0 15,0 0-15,1 22 0,-1-22 16,0 0-16,0 0 0,-21 21 0,21-21 15,-21 21-15,21-21 0,-21 21 0,0 0 16,0 0-16,0 1 0,0-1 16,-21 0-16,0 0 0,-21 0 15,21 0-15,-22-21 0,22 22 0,0-1 16,-21 0-16,20-21 0,1 21 0,0-21 16,0 0-16,21 21 0,-21-21 15,42 0 16,0 0-31,0 0 0,0 0 0,1 0 16,-1 0-16,21 21 0,-21-21 0,22 22 16,-22-22-16,21 21 0,-21-21 0,22 21 15,-22 0-15,0-21 0,0 21 16,0 0-16,0 1 0,-21-1 0,22 0 16,-22 0-16,0 0 0,0 0 0,0 1 15,-43 20-15,22-21 0,0 0 0,-21 0 16,20 1-16,-20-22 0,21 21 0,-21 0 15,-1-21-15,1 21 0,0-21 0,-1 0 16,1 0-16,21 0 0,-22 0 0,1 0 16,21 0-16,-21 0 15,20 0-15,1 0 0,0-21 0,21 0 16,0 0-16,0-1 16,0 1-16,21 0 0,0 0 15,1 21-15,-1-21 0,21 0 0,-21-1 16,22 1-16,-1 0 0,0 0 0</inkml:trace>
  <inkml:trace contextRef="#ctx0" brushRef="#br0" timeOffset="13415.88">14647 5398 0,'0'-22'15,"0"1"-15,-21 21 0,0 0 16,0 0-16,0 0 0,-1 21 15,1-21-15,21 22 0,-21-1 0,0 0 16,21 0-16,0 0 0,0 0 16,0 1-16,0 20 0,0-21 0,0 0 15,0 0-15,0 1 0,0-1 16,0 0-16,21-21 0,0 0 16,0 0-1,1-21 1,-22 0-16,0-1 15,0 1-15,0 0 0,0 0 0,0 0 16,0-22-16,0 22 0,0-21 0,0 21 16,0 0-16,21-1 0,0-20 15,0 21-15,-21 0 0,21 21 0,0-21 16,22-1-16,-22 22 0,0 0 0,0 0 16,0 0-16,1 0 0,20 22 0,-21-1 15,0 0-15,-21 0 0,21 0 16,-21 0-16,22 1 0,-22 20 0,0-21 15,0 0-15,0 22 0,0-22 0,0 0 16,0 0-16,0 0 0,0 0 0,0 1 16,-22-22-16,22 21 0,-21-21 15,21-21 17,0-1-32,0 1 15,0 0-15,0 0 0,0-21 0,21 20 16,1 1-16,-1-21 0,0 0 15,0 20-15,0-20 0,22 21 0,-22-21 16,0 20-16,21 1 0,-21 0 0,22 21 16,-22 0-16,0 0 0,0 0 0,0 0 15,-21 21-15,22 22 16,-22-22-16,0 0 0,0 21 0,0-21 16,0 22-16,0-22 0,-22 21 0,1-21 15,21 1-15,-21-1 0,0 21 16,0-21-16,21 0 0,-21 1 15,-1-22-15,22-22 47,0 1-47,22 0 0,-22 0 16,21 0-16,0 0 0,0-22 16,21 22-16,-20-21 0,20-1 0</inkml:trace>
  <inkml:trace contextRef="#ctx0" brushRef="#br0" timeOffset="13682.73">15833 4890 0,'0'0'0,"-22"0"31,1 0-31,0 0 16,21 21-16,-21 0 0,0 21 15,21-21-15,-21 22 0,-1-1 16,22 0-16,-21 1 0,0-1 0,0 0 15,21 1-15,-21-1 0,21 0 0,0 1 16,-21-22-16,21 21 0,0-21 16,0 1-16,0-1 0,0 0 0,0 0 15,0 0-15,0 0 16,21-21 0,0 0-16,0 0 15,0 0-15,0 0 0,1 0 16</inkml:trace>
  <inkml:trace contextRef="#ctx0" brushRef="#br0" timeOffset="14510.8">16129 5419 0,'0'0'0,"0"-21"0,21-1 0,-21 1 16,0 0-16,0 0 0,0 0 15,0 0-15,-21 21 16,0 0-16,0 0 15,-1 0-15,1 21 0,0-21 16,0 21-16,21 0 0,-21 0 0,0 0 16,-1 1-16,1-1 0,0 0 15,21 21-15,0-21 0,0 1 0,-21-1 16,21 0-16,0 0 0,0 0 16,0 0-16,21-21 15,0 0-15,0 0 16,1 0-16,-1 0 15,0 0-15,0-21 0,0 0 0,-21 0 16,21 21-16,1-42 0,-1 20 0,0 1 16,-21 0-16,21-21 0,0 21 0,-21-1 15,0 1-15,21 0 0,-21 0 16,22 21-16,-22-21 0,-22 42 31,1 0-31,0 0 0,21 0 16,-21 1-16,21-1 0,-21 0 15,21 0-15,-21 0 0,21 0 0,0 1 16,0-1-16,0 0 0,0 0 0,0 0 16,0 0-16,0 1 15,21-22-15,0 0 0,0 0 0,0 21 16,0-21-16,1 0 0,-1 0 16,0 0-16,21-21 0,-21 21 0,1-22 15,-1 1-15,0 0 0,0 0 0,21 0 16,-20 0-16,-1-22 0,0 1 0,0 21 15,0-43-15,22 22 0,-22 0 16,0-22-16,0 1 0,0-1 0,0 22 16,1-22-16,-1 22 0,-21 0 0,0-1 15,0 22-15,0 0 0,0 0 16,0 0-16,0-1 0,-21 22 16,-1 22-16,22-1 15,-21 21-15,0-21 0,0 22 16,0-1-16,0 0 0,-1 1 15,1 20-15,0-21 0,0 1 0,21 20 16,-21-20-16,0-1 0,21 0 0,-22 1 16,22-1-16,0 0 0,0-21 0,0 22 15,0-22-15,0 0 0,0 0 16,0 0-16,22 1 0,-1-1 0,0 0 16,0-21-16,0 0 0,0 0 0,1 0 15,-1 0-15,0 0 0,0 0 16,21 0-16,-20-21 0,-1 21 0,0-21 15,0-1-15,21 1 0,-42 0 16,22 0-16,-1 0 0,0 0 0,-21-1 16,21 1-16,-21 0 0,0 0 0,0 0 15,0 0-15,0-1 0,-21 1 16</inkml:trace>
  <inkml:trace contextRef="#ctx0" brushRef="#br0" timeOffset="14786.65">15621 5038 0,'0'0'0,"-42"0"0,-1 0 16,22 0-16,42 0 16,0 0-16,1 0 15,-1 0-15,21 0 0,0 0 0,-20 0 16,20 0-16,0 0 0,1 0 15,-22 0-15,21 0 0,0 0 0,-20 0 16,-1 0-16,0 0 0,0 0 0,0 0 16,-42 0 31,0 0-47,0 0 0</inkml:trace>
  <inkml:trace contextRef="#ctx0" brushRef="#br0" timeOffset="17274.61">6943 5757 0,'0'0'0,"-22"0"0,1 0 0,0 0 0,-21 0 0,21 0 16,-22-21-16,1 21 15,0 0-15,20 0 0,-20 0 0,0 0 16,-1 0-16,1 0 0,0-21 15,-1 21-15,22 0 0,-21 0 0,0 0 16,20 0-16,-20 0 0,21 0 0,0-21 16,0 21-16,-1 0 0,-20 0 15,21 0-15,0 0 0,0 0 0,-1 0 16,1-21-16,0 21 0,0 0 16,0 0-1,42 0 32,0 0-47,0 0 16,0 0-16,-21 21 15,22-21-15,-1 0 0,0 0 16,0 0-16,0 0 0,0 0 16,1 0-16,-1 0 0,0 0 0,0 0 15,0 0-15,0 0 0,22 0 0,-22 0 16,0 0-16,21 0 0,1 0 15,-1 0-15,0 0 0,1 0 0,-1 0 16,22 0-16,-1 0 0,1 0 16,-1 21-16,1-21 0,-1 0 15,1 0-15,-1 0 0,22 0 0,-22 0 16,1 0-16,20 0 0,1 0 16,21 0-16,-21 0 0,20 0 0,-20 0 15,21 0-15,-21 0 0,20 0 0,-20 0 16,21 0-16,-21 0 0,-1 0 15,22 0-15,-21 0 0,-1 0 0,22 0 16,-21 0-16,0 0 0,-22 0 0,22 0 16,-22 0-16,1 0 0,20 0 15,-20 0-15,-1 0 0,1 0 0,-22 0 16,22 0-16,-1 0 0,1 0 0,-1 0 16,-20 0-16,20 0 15,-21 0-15,1 0 0,-1 0 0,0 0 16,1 0-16,-22 0 0,0 0 0,21 0 15,-20 0-15,-1 0 16,0 0 78,0 0-94,0 0 15,0 0 1,1 0 0,-22-21-1,0 0 1,-22 0-16,1 21 0,0-22 16,0 1-16,0 0 0,0 0 0,-1 0 15,1 0-15,0 21 0,-21-22 16,21 1-16,-1 0 0,1 0 0,0 0 15,0 0-15,0-1 0,0 22 16,-1-21-16,1 0 0,0 21 0,21-21 16,-21 21-16,0 0 15,0 0 1,21 21 15,21 0-15,0 0-16,0 1 15,0-1-15,0-21 0,22 21 16,-22 0-16,21 0 0,-21-21 0,22 21 16,-1 1-16,0-1 0,-20 0 15,20-21-15,0 21 0,-21 0 0,22-21 16,-22 21-16,0-21 0,0 0 0,0 22 16,1-22-16,-1 0 0,0 0 15,0 21-15,0-21 0,0 0 16,1 0-1,-22 21 1,-22 0 0,1-21-16,0 21 15,0-21-15,0 21 16,0 1-16,-22-22 0,22 21 0,-21 0 16,-1 0-16,-20 0 0,21 0 0,-22 1 15,22-1-15,-22 0 0,1 0 16,-1 0-16,22 22 0,-22-22 15,22 0-15,0 0 0,-1 0 0,1-21 16,0 21-16,21 1 0,-1-1 0,1-21 16,0 21-16,0-21 15,0 21-15,42-21 32,0-21-32,0 21 0,22-21 0,-22 0 15,21-1-15,0 1 0,1 0 16,20 0-16,-20-21 0,20-1 0,1 1 15,-1 0-15,1-1 0,-1 1 0,-21 0 16,1-1-16,-1 1 16,0 21-16,1-22 0,-22 22 0,0 0 15,0 21-15,-21-21 0,21 21 16,-42 21 15,0 0-31,0 0 16,0 1-16,21-1 15,-21-21-15,-1 21 0,1 0 0,21 0 16,-21-21-16,0 21 0,0 1 0,21-1 16,-21-21-16,-1 0 15,22 21-15</inkml:trace>
  <inkml:trace contextRef="#ctx0" brushRef="#br0" timeOffset="18838.72">10499 6752 0,'0'0'0,"21"0"16,-42 0 46,-1 0-46,-20 0-16,21 0 0,0 0 0,-22 0 15,1 0-15,0 0 0,-22 0 0,1 0 16,20 21-16,-41-21 0,20 0 16,1 0-16,-1 0 0,-20 0 0,20 0 15,-21 0-15,1 0 0,-1 0 0,0 0 16,1 0-16,-22 0 0,0 0 15,21 0-15,-20 0 0,20 0 16,-21 0-16,21 0 0,-20 0 0,-1 0 16,21 0-16,-21 0 0,0 0 0,22 0 15,-22 0-15,21 0 0,1 0 16,-1 0-16,0 0 0,1 0 0,-1 0 16,0 0-16,1 0 0,-1 0 0,0 0 15,1 0-15,20 0 0,-21 0 16,1 0-16,20 0 0,1 0 0,-1 0 15,1 0-15,-1 0 0,22 0 0,-22 0 16,1 0-16,-1 0 0,1 0 16,-1 0-16,1-21 0,-1 21 0,-20 0 15,20 0-15,1 0 0,-1 0 16,1 0-16,20 0 0,1-21 16,0 21-16,-1 0 0,1 0 0,21 0 15,0 0-15,0 0 0,-1 0 16,1 0-1,21-21 64,0 0-64,0 0 1,21 21-16,1-22 15,-1 1-15,0 0 0,0 21 16,0-21-16,22 0 0,-22 21 16,21-21-16,0-1 0,1 1 0,20 0 15,-20 0-15,-1 0 0,0 21 0,1-21 16,-22-1-16,0 22 0,21-21 16,-21 0-16,1 21 15,-44 21 16,1-21-31,0 21 16,0 1-16,0-1 16,-22-21-16,22 21 0,-21 0 0,21 21 15,-22-20-15,-20-1 0,21 0 0,-1 0 16,1 0-16,0 0 0,-1 1 16,1-22-16,0 21 0,20 0 0,-20-21 15,21 0-15,0 21 0,0-21 16,-1 0-1,22 21 32,22-21-47,-1 0 0,0 21 0,0-21 16,0 22-16,0-1 0,1-21 0,-1 21 16,0 0-16,21 0 0,1 0 15,-22 1-15,21-1 0,0 0 0,1 21 16,-22-21-16,21 1 0,1-1 0,-22 0 15,21 0-15,-21 0 0,0 0 16,1 1-16,-1-1 0,0 0 0,0-21 16,-21 21-16,21-21 15,0 21-15,-42-21 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0:14:03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1736 0,'-22'0'32,"22"-21"-32,-21-1 0,21 1 15,0 0 1,0 0-16,0 0 0,0 0 15,21 21 1,1 0-16,-1 0 0,0 0 0,0 21 16,21 0-16,-20 0 0,20 0 15,0 22-15,-21-22 0,22 21 16,-22 0-16,21 1 0,-21-1 0,1 0 16,-22 1-16,0-1 0,0 0 0,0 1 15,0-1-15,0-21 16,0 0-16,-22 1 0,22-1 0,-21 0 15,0 0-15,0-21 0,0 0 16,0 0-16,-1-21 16,22 0-16,0 0 0,0-1 15,0 1-15,0-21 0,0 0 0,0-1 16,22-20-16,-1-1 0,0 1 16,0-1-16,21 1 0,-20 20 0,-1-20 15,21 21-15,-21-1 16,0 22-16,1 0 0,-1 0 0,0 0 15,0 21-15,0 0 0,0 0 0,1 0 16,-1 21-16,-21 0 16,0 0-16,21 0 0</inkml:trace>
  <inkml:trace contextRef="#ctx0" brushRef="#br0" timeOffset="245.85">2117 1736 0,'-22'0'16,"22"21"0,0 0-16,-21 0 0,21 0 15,-21 1-15,21-1 0,0 21 16,-21-21-16,21 22 0,0-22 0,0 21 16,0-21-16,0 0 0,0 22 0,0-22 15,0 0-15,0 0 0,0 0 16,0 1-16,0-44 31,0 1-31,0 0 16,21 0-16,-21-21 0</inkml:trace>
  <inkml:trace contextRef="#ctx0" brushRef="#br0" timeOffset="410.75">2244 1439 0,'-43'-42'15,"22"21"-15,0 21 16,21 21 0,0 0-1,0 0-15,21 1 16,-21-1-16,21 0 0,0 0 16</inkml:trace>
  <inkml:trace contextRef="#ctx0" brushRef="#br0" timeOffset="1170.07">2603 2032 0,'0'0'0,"22"0"16,-1 0-16,0-21 0,0 0 15,-21 0-15,21-1 0,0 1 0,-21 0 16,0 0-16,0-21 0,0 20 0,0 1 15,0 0-15,0 0 0,0 0 16,-21 21-16,0 0 0,0 0 16,0 0-16,-22 0 15,22 21-15,-21-21 0,0 21 0,20 21 16,-20-20-16,21-1 0,-21 0 0,20 21 16,1-21-16,0 1 0,21 20 15,-21-21-15,21 0 0,0 0 16,21-21-16,0 22 15,0-22-15,22 0 0,-22 0 0,21 0 16,-21 0-16,22-22 0,-1 1 16,-21 0-16,22 21 0,-22-21 15,0 0-15,0 0 0,0-1 0,0-20 0,1 21 16,-1 0-16,-21 0 0,0-1 16,0 1-16,0 0 15,21 21-15,-21 21 31,0 0-31,0 1 0,0-1 16,0 21-16,0-21 0,0 22 16,0-1-16,0 0 0,0 22 0,-21-22 15,21 22-15,0-1 0,0 22 0,-21-22 16,21 22-16,0 21 0,-22-22 16,1 1-16,21 21 0,-21-21 0,0 20 15,0-20-15,0 21 0,-1-21 16,1-1-16,0 1 0,0 0 0,0-22 15,21-21-15,-21 22 0,-1-22 16,22-21-16,-21 22 0,21-22 0,-21-21 16,0 0-16,0 0 0,0 0 15,-1 0-15,-20 0 0,21 0 16,-21-21-16,-1 0 0,1-1 0,0 1 16,-22 0-16,22-21 0,-22-1 15,22 1-15,-22 0 0,22-1 0,0-20 16,-1 21-16,22-22 0,-21 1 15,42-1-15,0 22 0,0-22 0,0 1 16,0 20-16,0-20 0,42-1 16,-21 22-16,22-21 0,-1 20 15,22-20-15,-22 20 0,21-20 0,1 21 16,-1-22-16,1 22 0,-1-1 16,-20-20-16,20 21 0,1-1 0</inkml:trace>
  <inkml:trace contextRef="#ctx0" brushRef="#br0" timeOffset="1930.19">3217 1524 0,'0'0'16,"0"-21"-16,0 0 0,0 0 0,-21-1 15,0 22 1,0 0-16,0 0 0,-1 0 15,1 22-15,21-1 0,-21 21 16,0-21-16,21 22 0,-21 20 0,21-21 16,-21 1-16,-1 20 0,22-20 0,0 20 15,0-21-15,-21 1 0,21-1 16,0-21-16,0 22 0,-21-22 0,21 21 16,0-21-16,0 0 15,21-42 1,-21 0-16,21 0 15,-21 0-15,22 0 16,-1-22-16,-21 1 0,21 21 0,0-22 16,-21 1-16,21 21 0,-21 0 0,21-22 15,-21 22-15,22 0 16,-1 21-16,-21 21 16,21 0-16,-21 1 15,0 20-15,0-21 0,21 0 0,-21 22 16,0-22-16,0 0 0,0 0 0,21 21 15,-21-20-15,21-1 0,1 0 16,-1-21-16,-21 21 0,21-21 0,0 0 16,21 0-16,-20 0 0,-1 0 0,21 0 15,-21 0-15,22 0 16,-22-21-16,0 0 0,21 0 0,-21-22 16,1 22-16,20-21 0,-21-22 0,0 22 15,0-22-15,1 1 0,-1-1 16,0 1-16,0-1 0,0 22 0,-21 0 15,0-22-15,0 43 0,0-21 16,0 21-16,0-1 0,0 1 0,-21 21 31,0 21-31,21 1 0,-21 20 16,0-21-16,-1 21 0,22 1 0,0 20 16,-21 1-16,21-22 0,-21 22 15,21-1-15,0-21 0,0 22 16,0-22-16,0 1 0,0-1 0,0-21 15,0 21-15,21-20 0,0-1 0,-21 0 16,22 0-16,-1-21 0,0 0 16,0 0-16,0 0 0,0 0 0,1 0 15,-1-21-15,0 21 0,0-21 0,0 0 16,0-1-16,-21 1 0,0-21 16,22 21-16,-22 0 0,0-1 0,0 1 15,0-21-15</inkml:trace>
  <inkml:trace contextRef="#ctx0" brushRef="#br0" timeOffset="2086.1">3704 1757 0,'0'0'0,"-21"0"0,0 0 0,0 0 15,-1 0-15,44-21 32,-1 21-17,0 0-15,21-21 0,1 21 0,-22 0 16,21-22-16,0 22 0,1-21 0,-1 0 15,0 21-15</inkml:trace>
  <inkml:trace contextRef="#ctx0" brushRef="#br0" timeOffset="2806.69">4551 1630 0,'0'0'0,"0"-21"0,-21 0 16,21-1-16,-22 1 15,22 0-15,-21 0 16,0 21 0,0 0-16,0 21 15,0 0-15,-1 22 0,1-22 16,0 21-16,0 0 0,0 1 16,0 20-16,21-20 0,-22-1 15,1 0-15,21 1 0,0-1 0,0-21 16,0 21-16,0-20 0,0-1 0,0 0 15,21 0-15,1 0 0,20-21 16,-21 0-16,21 0 0,1 0 0,-1 0 16,0 0-16,1 0 0,-1-21 0,0 0 15,1-21-15,-1 20 0,0-20 16,-20 0-16,20-1 0,-21-20 0,21-1 16,-20 1-16,-1-1 0,0 1 0,0-1 15,0 1-15,-21 21 0,21-22 16,-21 22-16,0-1 0,0 22 15,0 0-15,0 0 0,0 0 0,0 63 32,-21-21-32,0 0 0,21 22 15,0-1-15,-21 22 0,0-22 0,0 21 16,-1 1-16,22-1 0,-21 1 16,0-22-16,21 22 0,0-1 0,0-20 15,0-1-15,0 0 0,0 1 0,0-22 16,21 0-16,0 0 0,22 0 15,-22-21-15,21 0 0,-21 0 0,22 0 16,-1 0-16,-21-21 0,22 0 16,-22 0-16,21 0 0,-21-22 15,0 22-15,1-21 0,-1-1 0,-21 1 16,0 0-16,21-1 0,-21 22 0,0 0 16,0 0-16,0 0 0,0 42 15,0 0 1,0 0-16,0 0 0,-21 1 0,21 20 15,0-21-15,0 21 0,0-20 16,-21 20-16,21-21 0,0 0 0,0 0 16,0 1-16,0-1 0,0 0 15,21-21 17,-21-21-32,21 0 15,-21-1-15,21-20 0</inkml:trace>
  <inkml:trace contextRef="#ctx0" brushRef="#br0" timeOffset="2958.63">5482 1609 0,'0'0'0,"-21"0"0,0 0 15,0 0-15,-1 0 16,1 0-16,21 21 16,0 0-1,0 0-15,21-21 16,1 0-16,-1 0 0,-21 21 15,21-21-15</inkml:trace>
  <inkml:trace contextRef="#ctx0" brushRef="#br0" timeOffset="3774.65">5863 1672 0,'0'-21'0,"-21"21"15,0 0-15,0 0 0,-1 0 16,1 0-16,-21 21 0,21 0 15,0 22-15,-1-1 0,1-21 16,0 22-16,0-1 0,21 0 0,-21 1 16,21-1-16,0 0 0,-21-21 15,21 22-15,0-22 0,0 0 0,0 0 16,21 0-16,0 1 0,0-1 16,0-21-16,22 0 0,-22 0 0,21 0 15,-21 0-15,22 0 0,-1-21 0,-21-1 16,21 1-16,1 0 0,-22-21 15,21 21-15,-21-22 0,1 1 0,20-22 16,-21 1-16,0 21 0,0-43 0,1 21 16,-1 1-16,-21-1 0,21 22 15,-21-21-15,21 20 0,-21 1 16,0 21-16,0 0 0,0-1 0,0 1 0,0 42 31,-21 1-31,0-1 16,0 21-16,21 0 0,-22 1 0,1-1 15,21 22-15,0-1 0,-21-21 16,0 22-16,21-1 0,-21 1 0,21-1 16,0-20-16,0-1 0,0 0 0,-21 1 15,21-1-15,0-21 0,0 0 16,0 1-16,0-1 0,0 0 0,21-42 31,-21 0-31,0-1 0,21 1 16,0 0-16,-21 0 15,21-21-15,0-1 0,-21 22 0,22-21 16,-1-1-16,0 1 0,0 0 0,0-1 16,0 22-16,1 0 0,-1 0 15,0 0-15,0 0 0,0 21 0,0 0 16,1 0-16,-1 21 0,0 0 16,-21 0-16,0 0 0,0 0 15,0 1-15,0-1 0,0 0 16,-21-21-16,0 21 0,-1 0 0,1-21 15,-21 21-15,21-21 0,0 0 0,-1 0 16,-20 0-16,21 0 0,0 0 16,21 22-16,-21-22 15,21 21 1,0 0-16,0 0 16,21-21-16,-21 21 0,21 0 0,0 1 15,0-1-15,-21 0 0,21 0 0,1 0 16,-1 0-16,-21 1 0,21-22 0,0 21 15,0 0-15,-21 0 0,21 0 16,22-21-16,-22 21 0,0 1 0,0-22 16,22 0-16,-22 0 0,0 0 15,21 0-15,1 0 0,-1 0 0,0-22 16,1 1-16</inkml:trace>
  <inkml:trace contextRef="#ctx0" brushRef="#br0" timeOffset="4342.32">7874 2074 0,'0'0'16,"-42"-21"-16,20 21 0,-20 0 0,21 0 0,42 0 31,0 0-31,22 0 16,-1 0-16,0 0 0,22 0 15,-1 0-15,22 0 0,-22 0 16,22 0-16,-21 0 0,20 0 0,-20 0 16,-1 0-16,22 0 0,-22 0 0,1 0 15,-1 0-15,1 0 0,-1-21 16,-20 21-16,-1 0 0,0 0 0,-20-21 16,-1 21-16,-21-21 0,0 0 15,-21 21-15,-1-22 0,1 22 16,-21 0-16,21-21 0,-22 21 15,1 0-15,-21-21 0,20 21 0,1 0 16,21-21-16,-22 21 0,22 0 0,0 0 16,42 0 15,22 0-31,-22 0 16,0 0-16,21 0 0,1 0 15,-22 0-15,0 0 0,21 21 0,-21-21 16,1 21-16,-22 0 0,0 1 0,0-1 15,0 0-15,0 0 16,0 21-16,-22-20 0,1-1 0,-21 0 16,21 0-16,-22 21 0,22-20 0,-21-1 15,0 0-15,-1 0 0,1 0 0,21 0 16,-22 1-16,22-1 0,0-21 16,0 21-16,0 0 0,0-21 15,-1 21-15,22-42 31</inkml:trace>
  <inkml:trace contextRef="#ctx0" brushRef="#br0" timeOffset="10130.32">10287 1355 0,'21'0'0,"0"0"16,0 0-16,1-21 0,-1 21 0,0-22 15,0 1-15,0 21 16,-21-21-16,0 0 0,21 0 15,-21 0-15,0-1 0,0 1 16,-21 21 0,0 0-16,0 0 0,0 0 0,0 21 15,-22 1-15,22 20 0,-21-21 16,-1 21-16,22 1 0,-21 20 0,0-20 16,20 20-16,-20 1 0,21-22 15,-21 21-15,20 1 0,1-22 0,21 1 16,0-1-16,0 0 0,0 1 15,0-22-15,21 0 0,1 0 0,20 0 16,0-21-16,-21 0 0,43 0 0,-22 0 16,1 0-16,-1 0 0,0 0 15,1-21-15,-1 0 0,0 0 0,-21 0 16,22-1-16,-1-20 0,-21 21 0,0-21 16,1-1-16,-1 22 0,0-21 15,0-1-15,-21 1 0,0 21 0,0 0 16,0 0-16,21-1 0,-21 44 31,-21-1-31,21 0 0,-21 21 16,21 1-16,-21-22 0,0 21 0,-1 0 15,22 1-15,0-1 0,0-21 16,-21 22-16,21-22 0,0 21 0,0-21 16,0 0-16,21 1 0,1-1 15,-1-21-15,0 0 0,0 0 16,21 0-16,-20 0 0,20 0 0,-21-21 15,21-1-15,-20 22 0,-1-21 0,0 0 16,0 0-16,-21 0 0,0-22 0,0 22 16,0 0-16,0-21 0,-21 21 15,0-22-15,0 22 0,-1 0 16,1 0-16,-21 0 0,21-1 0,0 22 16,-1-21-16,1 21 0,0 0 15,21-21-15,0 0 16,21 21-16,0-21 0,1 21 15,20 0-15,-21-21 0,21-1 16,1 22-16,-1 0 0,0 0 0,22 0 16,-22 0-16,1 0 0,-22 0 0,21 0 15,0 22-15,-20-1 16,-1 0-16,0 0 0,0 21 0,0-20 16,-21 20-16,0-21 0,0 21 0,0-20 0,0 20 15,0-21-15,0 0 16,0 22-16,0-22 0,0 0 0,0 0 15,0 0-15,0 0 0,0 1 0,0-1 16,-21-21 0,0 0-1,21-21-15,0-1 16,0 1-16,0 0 0,0 0 0,0-21 16,0-1-16,0 1 0,0 0 15,21-1-15,0-20 0,0 20 0,22 1 16,-22 0-16,0-1 0,21 1 15,-20 21-15,20 0 0,-21 0 16,21 21-16,-20 0 0,20 0 0,-21 21 16,0 0-16,0 21 0,1 1 0,-1-1 15,-21 0-15,0 1 0,0-1 16,0 0-16,0 22 0,0-22 0,0-21 16,-21 22-16,21-1 0,0-21 0,-22 21 15,1-20-15,21-1 0,-21-21 0,21 21 16,21-42 15,0 0-31,1-1 16,-1-20-16,0 0 0,21-1 15</inkml:trace>
  <inkml:trace contextRef="#ctx0" brushRef="#br0" timeOffset="10390.17">12213 1270 0,'0'0'16,"0"-42"-16,0 21 0,0-22 0,0 22 0,0 0 15,0 0-15,-21 21 16,0 21-16,0 0 16,21 0-16,-22 22 0,22-1 0,-21 21 15,21-20-15,-21 20 0,0 1 0,21-1 16,-21 1-16,0-1 16,21 1-16,-22-1 0,22-20 0,0 20 0,0-21 15,0-20-15,0 20 0,0-21 16,0 21-16,0-20 0,22-22 15,-1 21-15,0-21 0,0 0 0,0 0 16,0 0-16,1 0 0,-1-21 0,21-1 16,-21 1-16,0 0 0,-21 0 0,22-21 15,-22-1-15,0 22 0</inkml:trace>
  <inkml:trace contextRef="#ctx0" brushRef="#br0" timeOffset="10542.09">11959 1651 0,'0'0'0,"-63"0"15,63 21 1,21-21 0,0 0-16,21 0 15,1 0-15,-22 0 0,21 0 16,0 0-16,1 0 0,-1 0 0,0-21 16,-20 21-16,20-21 0</inkml:trace>
  <inkml:trace contextRef="#ctx0" brushRef="#br0" timeOffset="10901.88">12404 1757 0,'0'0'0,"-22"0"15,1 42-15,21-21 16,21-21 0,1 0-1,-1 0-15,0 0 0,21-21 0,-21 21 16,1-21-16,20 0 0,-21 21 15,21-21-15,-20 0 0,-1-1 0,-21 1 16,0 0-16,0 0 0,0 0 16,0 0-16,-21 21 15,-1 0-15,1 0 0,0 0 16,0 0-16,-21 21 0,20 0 0,1 21 16,0-21-16,0 1 0,0 20 15,0-21-15,-1 21 0,22-20 0,0 20 16,0-21-16,0 0 0,0 22 0,0-22 15,22 0-15,-1 0 0,0 0 16,0 0-16,21-21 0,-20 0 16,-1 0-16,21 0 0,-21 0 0,22 0 15,-22 0-15,21-21 0,-21 21 0,22-21 16,-22 0-16</inkml:trace>
  <inkml:trace contextRef="#ctx0" brushRef="#br0" timeOffset="11142.74">13081 1588 0,'0'0'0,"0"-43"16,0 64 15,0 1-31,0-1 0,0 21 16,0-21-16,0 22 0,21-1 16,0-21-16,0 21 0,-21 1 0,22-22 15,-22 21-15,21-21 0,-21 22 0,0-22 16,0 0-16,0 0 0,0 0 15,0 1-15,0-1 0,21-21 16,0 0 0,0 0-16,0-21 15,-21-1-15,22 1 0,-1 0 16</inkml:trace>
  <inkml:trace contextRef="#ctx0" brushRef="#br0" timeOffset="11354.62">13568 1566 0,'0'0'0,"0"-21"15,-21 21 1,-1 0-16,1 0 0,0 21 0,-21 1 16,21-1-16,-22 21 0,1-21 15,0 22-15,-1-1 0,-20 0 16,20-21-16,1 22 0,0-1 0,-1 0 16,22-20-16,-21 20 0,21-21 0,0 0 15,-1 0-15,22 1 0,0-1 16,22-21-1,-1 0-15,0 0 0,21 0 0,1 0 16,-1-21-16,0-1 0</inkml:trace>
  <inkml:trace contextRef="#ctx0" brushRef="#br0" timeOffset="11635.46">14012 1228 0,'0'0'0,"0"-21"16,-21-43-16,0 64 15,0 0-15,0 0 16,-1 0-16,1 21 0,0 22 0,0-22 16,0 21-16,0 22 0,21-22 0,-22 21 15,1-20-15,0 20 0,0 1 16,21-1-16,0 1 0,-21-1 0,21 1 16,-21-22-16,21 0 0,0 1 0,0-1 15,0 0-15,0-20 0,0 20 16,0-21-16,21 0 0,0 0 15,0-21-15,0 0 0,0 0 16,1 0-16,-1 0 0,0-21 0,0 0 16,0 0-16,0 0 15,1 0-15,-22-22 0</inkml:trace>
  <inkml:trace contextRef="#ctx0" brushRef="#br0" timeOffset="11791.37">13652 1715 0,'-21'0'0,"0"0"16,42 0 0,0 0-1,1 0-15,-1 0 0,21 0 16,-21 0-16,43 0 0,-22 0 0,22 0 16,-22-22-16</inkml:trace>
  <inkml:trace contextRef="#ctx0" brushRef="#br0" timeOffset="12471.01">14647 1524 0,'0'0'0,"-21"0"0,-42-21 16,41 21-16,1 0 16,0 0-16,0 0 0,0 0 0,0 21 15,-1 0-15,22 0 0,-21 22 0,0-1 16,0 0-16,0 1 0,21-1 0,-21 0 15,-1 1-15,1-1 16,21 0-16,0 1 0,0-1 0,0-21 16,0 22-16,0-22 0,0 0 0,21 0 15,1 0-15,-1-21 0,0 21 16,0-21-16,0 0 0,22 0 0,-22 0 16,21 0-16,0 0 0,-20-21 0,20 21 15,0-21-15,-21-21 0,22 21 0,-1-22 16,0 1-16,-20 0 0,20-22 15,0 1-15,1-1 0,-1 1 0,-21-1 16,21-21-16,1 22 0,-22-1 0,21 1 16,-21-1-16,1 1 0,-22 21 15,0-1-15,0 1 0,0 21 16,0 0-16,0-1 0,-22 22 16,1 22-16,0 20 15,0-21-15,-21 21 0,20 1 0,1 20 16,0-20-16,0 20 0,0 1 0,0-1 15,-1 1-15,1-1 0,0 1 16,21-22-16,0 21 0,0-20 0,0-1 16,0 0-16,0 1 0,0-22 0,0 0 15,21 0-15,0 0 0,1 1 16,-1-22-16,0 0 0,0 0 16,0 0-16,22 0 0,-22-22 0,0 1 15,21 0-15,-21 0 0,22 0 0,-22 0 16,0-22-16,21 22 0,-20 0 15,-1 0-15,-21 0 0,0-1 0,21 22 16,-21 22 0,0-1-16,0 0 0,0 0 15,0 0-15,-21 0 0,21 1 0,-21-1 16,21 0-16,0 0 0,0 0 16,0 0-16,0 1 15,21-22 1,0 0-1,-21-22-15,21 1 0,0 0 16</inkml:trace>
  <inkml:trace contextRef="#ctx0" brushRef="#br0" timeOffset="12621.94">15579 1651 0,'0'0'0,"0"-21"0,-22 0 16,1 0-16,0 21 15,0 0-15,0 0 0,21 21 31,0 0-15,21-21-16,0 0 16,0 0-16,0 0 0,1 0 0</inkml:trace>
  <inkml:trace contextRef="#ctx0" brushRef="#br0" timeOffset="13461.69">15875 1588 0,'0'-22'0,"-21"22"31,0 22-31,-1-1 0,1 0 16,0 0-16,0 21 0,0-20 0,0 20 16,-1 0-16,1 1 0,0-1 15,0 0-15,21-21 0,-21 22 16,21-22-16,0 21 0,0-21 0,0 1 16,21-1-16,0 0 0,0-21 0,0 21 15,1-21-15,20 0 0,-21 0 16,21 0-16,-20 0 0,20 0 0,0 0 15,1-21-15,-22 21 0,21-21 0,0-22 16,-20 22-16,20-21 0,-21 0 16,21-1-16,1-20 0,-1-1 0,-21 1 15,22-22-15,-1 22 0,-21-1 0,21 1 16,-20-22-16,-1 43 0,0-22 16,-21 22-16,0-1 0,0 22 0,0 0 15,0 0-15,-21 21 0,0 0 16,-1 21-16,1 21 15,0-20-15,-21 20 0,21 0 0,-1 1 16,1-1-16,0 21 0,0 1 0,0-1 16,0-20-16,21 20 0,0 1 15,-22-22-15,22 22 0,-21-22 0,21 0 16,0-21-16,0 22 0,0-22 0,0 0 16,0 0-16,0 0 0,0-42 31,21 0-31,1 0 15,-1 0-15,0-22 0,0 1 0,0 0 16,22-1-16,-1 1 16,-21 0-16,21-1 0,1 1 0,-1 0 15,0 21-15,1-1 0,-22 1 0,0 21 16,21 0-16,-20 0 16,-1 21-16,-21 1 0,0-1 15,0 0-15,-21 0 0,-1-21 16,1 21-16,0 0 0,-21-21 15,21 0-15,-22 22 0,22-22 0,-21 0 16,-1 0-16,22 0 0,-21 0 0,0 0 16,20 0-16,1 0 0,0 0 15,0 0-15,21 21 32,0 0-17,0 0-15,0 0 0,21 22 0,0-22 16,0 0-16,-21 21 0,22-21 0,-1 1 15,21 20-15,-21-21 0,0 0 16,22 0-16,-22 1 0,21-22 0,1 21 16,-22 0-16,21-21 0,0 0 0,1 0 15,-1 0-15,0 0 0,1 0 0,-22 0 16,21 0-16,-21-21 0,22 0 16,-22-1-16,0 1 0,0 0 0,0-21 15,1 21-15,-22-1 0,0-20 0,0 21 16,0 0-16,0 0 15</inkml:trace>
  <inkml:trace contextRef="#ctx0" brushRef="#br0" timeOffset="14442.75">741 4170 0,'0'0'0,"21"0"0,0 0 0,0 0 16,0 0-16,1 0 0,-1 0 0,0-21 15,21 0-15,-21-1 0,1-20 16,20 21-16,-21-21 0,0 20 0,0 1 16,1-21-16,-22 21 0,0-22 15,0 1-15,0 21 0,0 0 0,-43-22 16,22 22-16,0 21 0,0 0 15,-22 0-15,1 0 0,0 0 0,21 21 16,-43 1-16,22 20 16,-1 0-16,1 1 0,0-1 0,-1 21 15,22 1-15,-21-22 0,21 22 16,0-1-16,21-20 0,0-1 0,0 0 16,0-21-16,21 1 0,0-1 15,0 0-15,21-21 0,1 0 0,-1 0 16,0-21-16,1 0 0,-1-1 0,22 1 15,-22-21-15,0 0 0,22-1 16,-22-20-16,0 20 0,1-20 0,-1-1 16,-21 1-16,22-1 15,-22 1-15,0-1 0,-21 1 0,0-1 0,0 1 16,0-1-16,0 22 16,0 0-16,0-1 0,0 22 0,0 0 15,-21 21-15,0 0 0,-1 21 16,22 22-16,0-1 0,0 0 0,-21 22 15,21-1-15,-21 1 0,21-1 16,0 1-16,0-1 0,0 22 0,0-22 16,0 1-16,0-22 0,21 22 15,0-22-15,1 0 0,20 1 0,-21-22 16,0 0-16,22 0 0,-1 0 16,-21-21-16,21 0 0,1 0 0,-22 0 15,21-21-15,-21 21 0,22-21 16</inkml:trace>
  <inkml:trace contextRef="#ctx0" brushRef="#br0" timeOffset="14802.54">1587 4064 0,'0'0'0,"-21"-21"15,21-21 1,0 20-16,0 1 0,0 0 0,0 0 16,43 0-16,-22 21 0,0 0 15,21 0-15,-21 0 0,22 0 16,-1 0-16,0 21 0,-20 0 0,20 0 15,-21 22-15,0-22 0,0 21 16,1 0-16,-1 1 0,-21 20 0,0-20 16,0-22-16,0 21 0,0 0 15,0-20-15,0 20 0,-21-21 16,-1 0-16,1-21 0,21-21 31,0-21-31,0 21 16,0-22-16,0 22 0,21-21 0,1-22 15,-1 22-15,-21-22 0,21 22 16,0 0-16,0-1 0,22 1 0,-22 21 16,0 0-16,0 0 0,0 21 15,0 0-15,1 0 0,-1 0 16,-21 21-16,21 0 0,0 0 16,-21 0-16,0 22 15,21-22-15</inkml:trace>
  <inkml:trace contextRef="#ctx0" brushRef="#br0" timeOffset="15648.68">2752 4445 0,'0'0'0,"84"-63"16,-63 41-16,22 1 0,-22 0 16,0-21-16,0-1 0,-21 1 0,0 21 15,0-21-15,0-1 0,0 1 16,0 0-16,0 20 0,0 1 0,-21 0 15,0 21-15,-21 0 0,20 0 16,-20 0-16,0 21 0,-1 0 16,1 1-16,0 20 0,-1 0 0,1-21 15,0 22-15,21-1 0,-1 0 16,-20 1-16,42-1 0,0-21 0,0 22 16,0-22-16,0 0 0,0 0 0,21 0 15,0 0-15,22-21 0,-22 0 16,21 0-16,1 0 0,-1 0 0,0 0 15,1 0-15,-1-21 0,0 0 0,1 0 16,-1 0-16,0-22 16,-21 22-16,22-21 0,-22 21 0,-21-22 0,21 1 15,-21 21-15,0-21 0,0-1 16,0 22-16,0 0 0,0 0 16,0 0-16,-21 21 15,0 0-15,0 21 0,-1 0 16,22 0-16,-21 21 0,0-20 0,0 20 15,21-21-15,-21 21 0,21 1 0,0-1 16,0-21-16,0 22 0,0-1 16,21-21-16,0 0 0,0 0 0,0 1 15,22-1-15,-22-21 0,21 0 0,1 0 16,-1 0-16,0 0 16,1 0-16,20 0 0,-21-21 0,22 21 15,-1-22-15,-20-20 0,-1 21 0,0 0 16,1-22-16,-1 22 0,-21-21 15,0 0-15,1-1 0,-22 1 0,0-22 16,0 22-16,0 0 0,0-1 0,-22 22 16,1 0-16,0 0 0,0 0 15,-21 21-15,-1 0 0,1 0 0,0 21 16,-1 0-16,1 0 0,0 0 0,-1 22 16,1-22-16,21 21 0,-22 1 15,22-22-15,21 21 0,0-21 0,0 22 16,0-22-16,0 0 0,0 0 15,0 0-15,21-21 0,22 21 16,-22 1-16,21-22 0,-21 21 0,22 0 16,-22 0-16,0 0 0,0 0 0,0 22 15,1-22-15,-22 21 0,0 1 16,0-1-16,0 0 0,-22 22 0,1-1 16,0 1-16,0-1 0,-21 1 0,-1-1 15,22 1-15,-21-22 0,21 22 16,-22-1-16,22 1 0,-21-22 0,21 0 15,-1 1-15,22-1 0,0 0 0,0-21 16,0 1-16,0-1 0,22-42 31,-1-1-31,21 1 0,-21-21 0,22 0 16,-22-1-16</inkml:trace>
  <inkml:trace contextRef="#ctx0" brushRef="#br0" timeOffset="16391.25">4339 3662 0,'0'0'0,"21"0"15,-21-21-15,0 0 16,0-1-16,0 1 15,-21 21 1,0 0-16,0 0 0,-22 0 16,22 21-16,0 1 0,-21-1 0,21 0 15,-22 0-15,22 0 0,0 0 16,0 1-16,21-1 0,0 0 0,0 0 16,0 0-16,21-21 15,0 21-15,0-21 0,0 0 16,1 0-16,-1 0 0,21 0 0,-21 0 15,22 0-15,-22 0 0,0 0 0,0 0 16,0 0-16,-21 22 16,0-1-1,-21 0-15,0-21 0,0 21 0,0 0 16,-22-21-16,22 21 0,0 1 16,0-1-16,-22 0 0,43 0 0,-21-21 15,0 21-15,0-21 0,21 21 16,21-21-1,0 0 1,0 0-16,1 0 0,-1 0 0,0 0 16,0 0-16,0 0 15,0 22-15,1-1 0,-1 0 16,0 0-16,-21 0 0,0 0 0,0 22 16,0-1-16,0-21 0,0 22 0,-21-1 15,0 0-15,-1 1 0,1-22 16,0 21-16,0 0 0,21-20 0,0-1 15,-21 0-15,21 0 0,21-21 32,0-21-32,0 0 15,0 0-15,22-1 0,-1-20 0</inkml:trace>
  <inkml:trace contextRef="#ctx0" brushRef="#br0" timeOffset="17550.34">5186 4043 0,'0'0'16,"21"-21"-16,-21 0 0,0-1 0,0 1 0,0 0 16,0 0-16,0 0 15,-21 0-15,0-1 0,-1 1 0,1 0 16,-21 21-16,21 0 0,0 0 16,-1 0-16,1 0 0,0 21 0,0 0 15,0 1-15,0-1 0,-1 0 16,1 21-16,0 1 0,0-1 0,0 0 15,0 1-15,21-1 0,0 0 0,-22 1 16,22-1-16,0 0 0,0-21 16,0 22-16,0-22 0,0 0 0,0 0 15,22-21-15,-1 0 0,0 0 16,21 0-16,-21 0 0,22 0 0,-22 0 16,21-21-16,1 0 0,-22 0 15,21-22-15,0 22 0,-20-21 0,20 0 16,-21-22-16,21 22 0,-20-22 0,-1 22 15,0-22-15,0 1 0,0 21 16,0-22-16,1 1 0,-1-1 16,0 22-16,-21-22 0,0 1 0,21 20 0,-21 1 15,0 0-15,0-1 16,0 22-16,-21 42 16,0 1-16,0 20 15,21 0-15,-22 1 0,1 20 16,21-21-16,0 22 0,-21-1 0,21 1 15,-21-1-15,21 1 0,0-22 0,0 22 16,0-1-16,0-20 0,0-1 0,0 0 16,21 1-16,0-1 0,0-21 15,-21 0-15,43 0 0,-22 1 0,0-22 16,21 0-16,-20 0 0,20 0 0,0 0 16,-21 0-16,22-22 0,-1 22 15,0-21-15,1 0 0,-22 0 16,21-21-16,-21 20 0,1 1 0,-1-21 0,0 21 15,-21-22-15,0 1 0,0 21 16,0-21-16,0 20 0,0 1 16,-21 21-16,0 0 0,-1-21 0,1 21 15,0 0-15,0 0 0,0 0 0,21 21 16,0 0-16,0 1 0,0-1 16,21 21-16,0-21 0,-21 0 15,21 1-15,0-1 0,1 0 0,-1 0 16,-21 21-16,21-20 0,-21-1 0,21 0 15,-21 0-15,0 0 0,21 0 16,-21 1-16,21-1 0,-21 0 0,22-21 16,-22 21-16,21-21 0,0 0 15,0 0-15,0 0 0,22 0 16,-22 0-16,0 0 16,0-21-16,0 21 0,0-21 0,22 0 15,-22-1-15,0-20 0,0 21 0,0-21 16,1 20-16,20-20 0,-21 0 0,-21-1 15,21 22-15,0-21 0,-21 21 16,0 0-16,0-1 0,0 1 0,0 42 31,0 1-31,0 20 16,-21-21-16,0 21 0,0-20 16,21 20-16,0-21 0,-21 21 0,21 1 15,-21-22-15,21 0 0,0 21 0,0-20 16,0-1-16,0 0 0,21 0 0,0-21 15,0 21-15,0-21 0,0 0 16,1 0-16,20 0 0,-21 0 0,21 0 16,-20 0-16,20-21 0,0 0 0,-21 21 15,22-21-15,-22-22 0,21 22 0,-21 0 16,1-21-16,-1-1 0,-21 1 16,0 0-16,0-1 0,0 1 0,0 21 15,0-21-15,0 20 0,-21 1 0,-1 21 16,1 0-16,-21 0 0,21 0 15,-22 0-15,1 0 0,0 21 16,21 1-16,-22-1 0,1 0 0,21 21 16,0-21-16,-22 1 0,22 20 0,21-21 15,0 0-15,0 0 0,0 1 16,0-1-16,21 0 0,0 0 0,1-21 16,-1 0-16,21 0 0,0 0 0,1 0 15</inkml:trace>
  <inkml:trace contextRef="#ctx0" brushRef="#br0" timeOffset="17850.41">7281 4001 0,'0'0'0,"0"-22"0,0 1 0,-21 42 32,21 1-32,0 20 0,-21-21 15,0 21-15,21 1 0,-21 20 0,21-20 16,-22-1-16,1 21 0,0-20 0,21 20 15,-21-20-15,0 20 0,0 1 0,-1-1 16,1 22-16,0-22 0,-21 22 16,21-22-16,-1 22 0,1-21 15,-21-1-15,21 1 0,0-1 0,-1 1 0,1-22 16,21 21-16,0-20 0,0-22 0,0 21 16,0-21-16,0 1 0,21-22 15,1 0-15,-1 0 0,0 0 16,21-22-16,-21 1 0,22 0 0,-22-21 15,21 21-15,1-22 0,-22 1 0,21 0 16,0-22-16</inkml:trace>
  <inkml:trace contextRef="#ctx0" brushRef="#br0" timeOffset="18106.29">7302 4255 0,'0'0'0,"0"-64"0,22 22 0,-22-1 15,21 1-15,0 21 0,-21-21 16,21 20-16,0 1 0,0 0 0,1 0 15,-1 0-15,0 0 0,21 21 16,-21 0-16,22 0 0,-22 0 0,21 0 16,-21 21-16,1 0 0,20-21 15,-42 21-15,0 0 0,0 0 0,0 1 16,0 20-16,0-21 0,-21 0 0,0 22 16,-1-22-16,1 0 0,-21 0 15,21 21-15,0-20 0,-1-1 0,1-21 16,0 21-16,21 0 0,21-21 15,0 0 1,1 0-16,20-21 0</inkml:trace>
  <inkml:trace contextRef="#ctx0" brushRef="#br0" timeOffset="18506.81">8657 4149 0,'0'0'0,"21"0"0,0 0 15,1-21-15,-1 21 0,0 0 16,0-22-16,0 22 0,22 0 0,-1-21 16,0 21-16,22-21 0,-1 21 15,-20-21-15,20 21 0,1-21 0,-1 0 16,-21 21-16,1-22 0,-1 1 16,0 0-16,-20 21 0,-1-21 0,0 0 15,-21 0-15,0-1 16,-21 22-16,-22 0 0,22 0 15,0 0-15,-21 0 0,21 0 0,-1 0 16,-20 0-16,21 0 0,21 22 0,0-1 16,0 0-1,21-21-15,0 0 0,22 0 16,-22 21-16,0-21 0,21 0 0,-21 21 16,22 0-16,-22-21 0,-21 22 0,0-1 15,0 0-15,0 0 0,0 0 16,0 22-16,-42-22 0,20 21 15,-20-21-15,0 0 0,-1 1 0,1-1 16,0 0-16,-22 0 0,22 0 0,0 0 16,-1-21-16,22 0 0,-21 0 15,21 0-15</inkml:trace>
  <inkml:trace contextRef="#ctx0" brushRef="#br0" timeOffset="20190.22">11557 4191 0,'0'0'0,"0"-21"0,21 0 0,0-85 16,0 64-16,-21-1 16,0 1-16,0 0 0,0-1 15,0 1-15,-21 0 0,0-1 0,0 22 16,0 0-16,0 0 0,-22 0 0,22 21 15,-21 0-15,-1 21 0,1 0 0,21 0 16,-21 0-16,-1 22 0,1-1 16,21 21-16,-22-20 0,22 20 0,-21 1 15,21-22-15,0 22 0,21-22 0,0 21 16,0-41-16,0 20 0,0 0 0,21-21 16,0 1-16,21-22 0,-21 0 15,22 0-15,-1 0 0,0 0 0,1 0 16,-1-22-16,0 1 0,1 0 15,-1-21-15,0 21 0,1-22 0,-1 1 16,0-22-16,-20 22 0,20-21 16,-21 20-16,0-20 0,0-1 0,1 1 15,-1-1-15,-21-20 0,0 20 0,21 1 16,-21-1-16,0 22 0,0-22 16,0 43-16,0-21 0,0 21 0,-21 42 31,21 21-31,-21 0 0,21 1 0,-22-1 15,1 22-15,0-22 0,21 21 16,-21 1-16,0-22 0,0 22 0,-1-1 16,22-20-16,0 20 0,0 1 15,-21-22-15,21 0 0,0 1 0,0-1 16,0-21-16,21 21 0,1-20 16,-1-22-16,0 21 0,0-21 0,0 0 15,22 0-15,-1 0 0,0-21 0,1 21 16,-1-22-16,0 1 0,1-21 0,-1 21 15,0-22-15,1 22 0,-22-21 16,0 0-16,0-1 0,-21 1 0,0 0 16,0 20-16,0-20 0,0 21 0,0 0 15,-21 0-15,0 21 16,0 0-16,-1 0 0,22 21 16,0 0-16,0 0 15,0 0-15,0 0 0,0 1 0,22 20 16,-1-21-16,0 0 0,0 0 15,-21 22-15,0-22 0,21 0 0,-21 21 16,21-20-16,-21-1 0,0 0 0,0 0 16,0 0-16,0 0 0,0 1 0,22-1 15,-1-21-15,0 21 0,0-21 16,21 0-16,-20 0 0,-1 0 16,21 0-16,-21 0 0,22 0 0,-1-21 15,0 21-15,-21-21 0,22-1 0,-1 1 16,0 0-16,1-21 0,-22 21 15,21-22-15,-21 1 0,1 0 16,-1 20-16,0-20 0,0 0 0,-21 21 16,0-1-16,0 1 0,0 0 0,0 0 15,-21 21-15,-21 0 16,20 0-16,1 21 0,0-21 16,-21 21-16,21 0 0,-22 1 0,22 20 15,-21-21-15,21 21 0,-1 1 0,-20-22 16,21 21-16,0-21 0,21 22 0,0-22 15,-21 0-15,21 0 0,0 0 16,0 1-16,21-1 16,0-21-16,0 0 0,0 0 0,22 0 15,-22-21-15,21-1 0,-21 22 16,22-21-16,-22 0 0,21-21 16,-21 21-16,22-1 0,-22-20 0,0 0 15,0 21-15,0-22 0,-21 22 0,0-21 16,0 21-16,0-1 0,0 1 0,-21 21 31,0 21-31,21 1 16,-21-1-16,0 21 0,21-21 0,-22 22 15,22-22-15,0 21 0,0 0 0,0-20 16,0 20-16,0-21 0,0 21 16,22-20-16,-1-1 0,0 0 15,21 0-15,1 0 0,-1 0 0,0-21 16,1 0-16,20 0 0,-21 0 0,22 0 15,-22 0-15,22-21 0,-22 21 0,22-21 16,-22 0-16,0 0 0,1-22 16,-22 22-16,0-21 0,0 0 0,0-1 15,-21 1-15,0 0 0,0-1 0,0 22 16,0-21-16,-21 21 0,0-1 0,0 1 16,0 21-16,-22 0 0,1 0 15,0 0-15,-1 0 0,22 21 0,-21 1 16,-1-1-16,1 0 0,21-21 0,0 21 15,0 0-15,21 0 0,0 1 16,0-1-16,0 0 0,0 0 16,21 0-16,0-21 0,21 0 15,-21 0-15,1 0 0,20 21 0,-21-21 16,0 22-16,0-22 0,1 21 0,-1 0 16,-21 21-16,21-21 0,-21 22 15,0-1-15,0 0 0,0 1 0,0 20 16,0-20-16,-21 20 0,0 1 0,-1-1 15,1 1-15,-21-1 0,21 1 16,-22-1-16,1 1 0,21-1 0,-21 1 0,-1-22 16,22 21-16,-21-20 0,21-22 0,-1 21 15,22-21-15,0 1 16,22-22 0,-1-22-16,21 1 0,-21 0 0,22-21 15,-1 21-15,21-43 0,-20 22 0,20-22 16</inkml:trace>
  <inkml:trace contextRef="#ctx0" brushRef="#br0" timeOffset="20694.62">14626 3768 0,'0'0'0,"0"-43"0,0 22 16,0 0-16,0 0 0,-42 21 15,21 0-15,-22 0 0,22 0 16,-21 0-16,-1 0 0,1 0 0,0 0 15,-1 21-15,22-21 0,0 21 0,0-21 16,21 21-16,21 1 16,0-22-1,22 0-15,-22 0 0,0 0 0,21 0 16,1 0-16,-22 0 0,0 0 0,0 0 16,0 0-16,0 0 0,-21 21 15,0 0-15,0 0 16,0 0-16,-42 0 0,21 1 0,-21 20 0,-1-21 15,1 21-15,0-20 0,-22 20 16,22-21-16,-22 21 0,22-20 0,0-1 16,20 0-16,1 0 0,0 0 15,21 0-15,21-21 16,22 0-16,-1 0 16,-21-21-16,21 0 0,1 21 0,-1-21 15,0 0-15,1 21 0,-1 0 16,-21 0-16,22 0 0,-22 0 0,0 0 15,0 21-15,0 0 0,-21 0 0,0 0 16,0 1-16,0 20 0,0-21 0,0 0 16,-21 22-16,-21-22 15,21 21-15,-1-21 0,1 0 0,0 22 16,0-22-16,0 0 0,0 0 0,21 0 16,0 1-16,21-22 15,21 0-15,-21 0 0,22-22 16,-1 1-16</inkml:trace>
  <inkml:trace contextRef="#ctx0" brushRef="#br0" timeOffset="22004.78">15494 3916 0,'0'0'0,"0"-21"16,0 0-16,0-64 15,-21 64-15,0 21 0,-1-21 0,1 21 16,-21 0-16,21 0 0,-22 0 15,22 0-15,-21 0 0,0 21 0,-1 0 16,1 0-16,0 21 0,20-20 0,-20 20 16,21 0-16,0 1 0,-22-1 0,43 0 15,0-21-15,-21 22 0,21-1 16,0-21-16,0 0 0,21 1 0,1-1 16,-1 0-16,0-21 0,0 0 0,21 0 15,1 0-15,-22 0 0,21 0 0,1 0 16,-1-21-16,0 0 0,1-1 15,-1-20-15,0 21 0,1-21 16,-1-22-16,0 22 0,-21-22 0,22 22 16,-1-22-16,-21 1 0,22-22 0,-22 22 15,0-22-15,21 22 0,-21-22 16,1 21-16,-1 1 0,-21-1 0,0 22 16,0 21-16,0 0 0,0 0 0,-21 42 31,-1 0-31,-20 21 0,21 22 0,-21-22 15,20 22-15,-20-1 0,0 1 16,21-1-16,-1 1 0,1-22 0,0 21 0,21-20 16,0 20-16,0-20 0,0-1 15,0 0-15,0 1 0,21-22 16,0 21-16,1-21 0,-1 0 0,0 1 16,21-22-16,-21 0 0,22 0 0,-22 0 15,21 0-15,-21 0 0,22 0 16,-22-22-16,0 1 0,21 0 0,-20-21 15,-1 21-15,0-22 0,-21 1 0,21 21 16,-21-22-16,21 1 0,-21 21 0,0-21 16,0 20-16,0 1 15,-21 21-15,0 0 0,0 0 16,0 21-16,21 1 0,-22-1 0,22 0 0,-21 21 16,21-21-16,0 22 0,0-22 15,0 21-15,0-21 0,0 22 16,0-22-16,21 21 0,1-21 0,-1 1 15,0-22-15,0 21 0,0 0 0,0-21 16,1 0-16,-1 0 0,0 0 0,0 0 16,0-21-16,0 0 0,22-1 15,-22 1-15,0 0 0,0 0 0,0 0 16,1-22-16,-1 22 0,21-21 0,-21 21 16,0-22-16,1 22 0,-1 0 0,-21 0 15,0 42 1,-21-21-1,-1 21-15,22 22 0,-21-22 16,0 21-16,0-21 0,21 22 0,0-22 16,0 21-16,0-21 0,0 22 15,0-22-15,0 0 0,21 0 0,0 0 16,0-21-16,1 0 0,20 21 0,-21-21 16,21 0-16,-20 0 0,-1 0 0,21-21 15,-21 21-15,22-21 0,-22 0 16,0 0-16,0 0 0,0-22 0,-21 22 15,0-21-15,21-1 0,-21 1 0,0 0 16,0 21-16,0-22 0,0 1 0,0 21 16,-21 0-16,0 21 15,-21-22-15,21 22 0,-1 0 0,-20 0 16,21 0-16,0 22 0,-22-22 0,43 21 16,-21 0-16,21 0 0,0 0 15,0 0-15,21-21 16,1 0-16,-1 22 0,21-22 0,-21 0 15,22 0-15,-22 0 0,21 0 0,0 0 16,1 0-16,-22-22 0,21 1 0,1 21 16,-1-21-16,-21 0 0,21 0 15,-20 21-15,20-21 0,-21-1 0,0 1 16,0 21-16,-21-21 0,0 42 31,0 0-31,-21 1 16,0 20-16,0-21 0,0 21 0,-22 22 15,22-22-15,0 22 0,0-1 0,0 1 16,0-1-16,-1 1 0,1-1 0,0 1 16,0-1-16,0 1 0,21 20 15,-21-20-15,-1-1 0,22 22 0,-21-21 16,21-1-16,0 1 0,0-1 0,0-21 16,0 1-16,0-1 0,0 0 0,0-20 15,0 20-15,0-21 0,21-21 16,1 0-16,-1 0 15,0 0-15,0-21 0,0 0 0,0 0 16,1-22-16,-1 1 0,0 0 16,0-1-16,0-20 0,0-1 15,1 1-15</inkml:trace>
  <inkml:trace contextRef="#ctx0" brushRef="#br0" timeOffset="22253.64">17187 4170 0,'0'0'0,"0"-212"15,0 149-15,0 20 0,0 1 16,0 0-16,21 21 0,-21-1 0,22 1 15,-1 0-15,0 0 0,0 21 0,21 0 16,-20 0-16,20 0 0,0 0 16,1 0-16,-1 0 0,0 0 15,-21 21-15,1 0 0,-1 0 0,-21 1 16,0 20-16,-21-21 0,-1 0 16,1 0-16,-21 1 0,0-1 0,-1 21 15,1-21-15,0 0 0,-1 1 0,1-1 16,0-21-16,-1 21 0,1 0 0,21-21 15,0 0-15,-1 0 0,65-21 32,-22 0-32,21 21 0,22-21 0,-22-1 15</inkml:trace>
  <inkml:trace contextRef="#ctx0" brushRef="#br0" timeOffset="22482.5">18500 3387 0,'0'0'0,"0"-21"0,0-1 16,-22 22-16,1 0 16,0 22-16,-21-1 0,-1 0 0,1 21 15,21 1-15,-21-1 0,-1 0 16,1 1-16,21-1 0,0 21 0,-1-20 16,1-1-16,21 0 0,0 1 0,0-1 15,0 0-15,0 1 0,0-22 0,21 21 16,1-21-16,-1 1 0,21-22 15,-21 0-15,22 0 0,-22 0 16,21 0-16,0 0 0,-20 0 0</inkml:trace>
  <inkml:trace contextRef="#ctx0" brushRef="#br0" timeOffset="22714.77">19029 3387 0,'0'0'16,"21"-21"-16,0-22 0,-21 22 0,21 21 15,0 0-15,1 0 0,-22 21 16,21 0-16,0 1 0,0 20 0,0-21 16,0 21-16,-21 1 0,22-1 15,-1 22-15,0-22 0,0 0 16,-21 1-16,0 20 0,0-21 0,0 1 16,0-1-16,-21 0 0,0 1 0,0-1 15,-22 0-15,22 1 0,-21-1 0,-22 0 16,22-20-16,-22-1 0,-20 21 15,20-21-15,-42 0 0</inkml:trace>
  <inkml:trace contextRef="#ctx0" brushRef="#br0" timeOffset="23590">1587 5652 0,'0'0'0,"22"-22"0,20-62 15,-42 63-15,0 42 16,-21 0-16,-22 21 0,22 1 16,-21 20-16,0 1 0,-1-1 15,1 22-15,-22-22 0,22 22 0,0 0 16,-1-22-16,1 22 0,0-1 16,21-20-16,-22-1 0,22 1 15,0-22-15,21 1 0,0-1 0,0-21 16,0 0-16,21-21 15,0-21-15,0 0 16,1 0-16,20-22 0,-21 1 16,0-21-16,22 20 0,-22-20 0,0-1 15,21 1-15,-21-22 0,1 22 16,20-22-16,-21 21 0,-21-20 0,21-1 16,0 22-16,-21-1 0,22 22 15,-22-1-15,0 22 0,0 0 16,0 42-16,0 0 15,0 22-15,0-1 0,0 22 0,0-22 16,0 21-16,0 1 0,0 21 16,0-22-16,-22 1 0,22-1 0,0 1 15,-21-1-15,21 1 0,0-1 16,0-21-16,0 1 0,0-1 0,0-21 16,0 22-16,21-22 0,-21 0 15,-21-42 1,0 0-16,-21-1 15,21 1-15</inkml:trace>
  <inkml:trace contextRef="#ctx0" brushRef="#br0" timeOffset="24335.58">952 6350 0,'0'0'0,"-42"-21"0,21 0 0,21 42 32,21 0-32,21-21 15,-20 0-15,20 21 0,21-21 16,-20 0-16,20 0 0,1 0 0,20-21 15,1 0-15,-21 0 0,20 21 16,-20-21-16,20-1 0,-41 1 0,20 0 16,-20 0-16,-22 0 0,21 21 0,-42-21 15,21-1-15,-21 44 32,-21-1-17,21 0-15,-21 0 0,0 0 0,0 22 16,21-22-16,0 21 0,0 0 0,-22-20 15,22 20-15,0-21 0,0 0 16,0 0-16,0 1 0,22-22 16,-1 0-16,0 0 15,0 0-15,0-22 0,0 1 0,1 0 16,-1 0-16,0 0 0,0 0 16,-21-22-16,21 22 0,0-21 0,-21 21 15,22-22-15,-22 22 0,0 0 0,0 0 16,0 0-16,0-1 15,0 44 1,0-1-16,-22 0 0,22 0 16,-21 21-16,21 1 0,0-1 15,-21 0-15,21 1 0,0-1 0,0 0 16,0 1-16,0-1 0,0-21 16,0 22-16,21-22 0,22 0 0,-22-21 15,21 0-15,-21 0 0,43 0 0,-22 0 16,0 0-16,1-21 0,20 0 15,-20-1-15,20-20 0,-21 21 0,1-21 16,-1-22-16,-21 22 0,22-1 16,-1-20-16,-21-1 0,0 1 15,0-1-15,1-20 0,-1 20 0,0-20 16,0-1-16,-21 0 0,0 22 16,21-1-16,-21 22 0,0 0 0,21 20 15,-21 1-15,0 42 16,-21 22-16,0-1 0,0 22 15,0-1-15,0 1 0,-1-1 0,1 1 16,0 20-16,0-20 0,21-1 16,-21 1-16,0-1 0,-1 1 0,22-22 15,0 22-15,0-22 0,0 0 0,0 1 16,0-22-16,0 0 0,22 0 16,-1 0-16,0-21 0,0 0 15,0 0-15,22 0 0,-22-21 0,0 0 16,21 0-16,-21 0 0,22-22 15,-1 1-15</inkml:trace>
  <inkml:trace contextRef="#ctx0" brushRef="#br0" timeOffset="24634.45">3260 6160 0,'0'21'16,"-22"0"-16,1 0 0,0 0 0,21 0 16,-21 1-16,0 20 0,0-21 15,-1 21-15,22-20 0,0 20 0,0-21 16,0 0-16,0 0 0,0 1 0,0-1 15,22-21 1,-1 0-16,0 0 0,0 0 0,0 0 16,0 0-16,22-21 0,-22 21 0,21-22 15,-21 1-15,1 0 0,-1-21 16,0 21-16,-21-1 0,0-20 0,0 21 16,0-21-16,0 20 0,-21 1 0,0 0 15,-1 0-15,1 0 0,0 21 16,-21 0-16,21 0 0,-22 0 0,22 0 15,0 0-15,-21 0 0,20 0 0,1 0 16,21 21-16,-21-21 16,21 21-16,-21-21 15</inkml:trace>
  <inkml:trace contextRef="#ctx0" brushRef="#br0" timeOffset="24798.46">2498 6138 0,'-22'-21'0,"44"42"0,-65-63 0,43 21 16,21 21 0,22-21-16,-22 21 0,21 0 0,22-21 15,-22 21-15,22 0 0,-1 0 0,1-22 16,20 22-16,-20 0 16,-1-21-16,1 21 0,20 0 0,-20 0 15</inkml:trace>
  <inkml:trace contextRef="#ctx0" brushRef="#br0" timeOffset="26283.13">4064 6096 0,'0'0'15,"21"0"-15,0 0 0,0 0 16,1-21-16,-22 0 0,21 0 16,0-1-16,0 1 0,0 0 0,0-21 15,1 21-15,-1-22 0,0 1 0,0 0 16,-21-1-16,0 1 0,0 0 15,0-1-15,0 22 0,-21-21 16,0 21-16,-22 21 0,1 0 0,0 0 16,-1 0-16,1 0 0,-21 42 15,20-21-15,-20 21 0,20 1 0,1-1 16,0 22-16,21-22 0,-1 0 0,22 22 16,0-22-16,0 0 0,0 22 15,22-22-15,20 1 0,-21-1 0,21 0 16,-20 22-16,20-22 0,0 0 0,1 1 15,-22-1-15,21 0 0,-21 1 16,0-1-16,-21 0 0,0-20 0,0 20 16,0-21-16,0 0 0,-21 0 0,-21-21 15,21 0-15,-22 22 0,1-22 16,0 0-16,-1 0 0,1-22 16,-21 1-16,20 0 0,1 0 0,0 0 15,-1 0-15,1-22 0,21 22 0,0-21 16,-1 21-16,1-22 0,21 22 15,0 0-15,0 0 0,21 21 16,-21 21-16,22 0 16,-1 0-16,0 0 0,0 1 15,0 20-15,0-21 0,1 0 16,20 22-16,-21-22 0,21 0 0,-20 0 0,20 0 16,-21 0-16,21-21 15,-20 22-15,20-22 0,-21 0 0,21 0 16,-20 0-16,20 0 0,-21 0 0,0-22 15,0 1-15,1 21 0,-1-21 16,0-21-16,0 21 0,0-1 0,0-20 16,1 0-16,-1-1 0,-21 1 0,21 0 15,-21 21-15,21-22 0,-21 22 0,0 0 16,21 0-16,-21 0 0,0 42 31,0 0-31,-21 0 0,0 21 16,21-20-16,0 20 15,-21-21-15,21 21 0,-21-20 0,21 20 16,0-21-16,0 0 0,0 0 0,0 1 16,0-1-16,21 0 0,0 0 0,0-21 15,0 0-15,0 0 0,22 0 16,-22 0-16,21 0 0,-21 0 0,22-21 16,-22 21-16,21-21 0,-21 0 0,22-1 15,-22 1-15,21-21 0,-21 21 16,1-22-16,20 22 0,-21-21 0,0 21 15,-21 0-15,21-1 0,-21 1 0,0 0 16,-21 42 15,0 0-31,0 1 0,0-1 0,21 0 16,-21 0-16,21 21 0,-22-20 0,22-1 16,0 21-16,0-21 0,0 0 15,0 22-15,0-22 0,22 0 0,-1-21 16,0 21-16,21 0 0,-21-21 0,22 0 15,-1 0-15,-21 0 0,22 0 0,-1 0 16,0 0-16,1 0 0,-1-21 16,0 0-16,1 0 0,-1 0 15,-21-22-15,0 22 0,22-21 0,-22 0 16,0-1-16,-21 1 0,0-22 0,0 43 16,0-21-16,0 0 0,0 20 15,0 1-15,0 0 0,-21 21 0,0 0 16,-22 0-16,22 0 0,0 21 0,-21 0 15,20 1-15,1-1 0,0 0 16,-21 0-16,21 21 0,-1-20 0,22 20 16,0-21-16,0 0 0,0 0 0,0 1 15,0-1-15,0 0 0,43-21 16,-22 0-16,0 0 16,0 0-16,0 0 0,22-21 0,-22 0 15,0 21-15,0-22 0,-21 1 0,0 0 16,21 0-16,-21 0 0,0 0 15,0-1-15,0 1 0,0 0 16,0 0-16,-21 21 16,21 21-16,0 0 15,-21 0-15,21 22 16,-21-22-16,21 21 0,0 1 0,0-1 16,-21 0-16,21 1 0,0 20 0,-21-21 15,21 22-15,0-1 0,0 1 0,0-1 16,0 22-16,0-21 0,0 20 15,0 1-15,0-22 0,0 22 0,0-21 16,0 20-16,0-20 0,0-1 0,0 1 16,-22-1-16,22-20 0,-21-1 0,0 0 15,0 1-15,0-22 0,0 0 16,-1-21-16,1 0 0,0 0 16,0-21-16,0 0 0,21-1 0,0-20 15,0 0-15,0-1 0,0 1 0,0-21 16,0-1-16,0-21 0,0 22 0,21-22 15,21 1-15,-21-1 0,22-21 0,-22 21 16,21 1-16,1-1 0,-1 0 16,0 1-16,22 20 0,-22 22 0,0-22 15,1 22-15,-1 0 0,0 21 16,-20-1-16,20 1 0,-21 0 0,21 21 16</inkml:trace>
  <inkml:trace contextRef="#ctx0" brushRef="#br0" timeOffset="27375.51">6265 6498 0,'0'-42'15,"0"21"-15,0 0 16,0-1-16,0 1 0,0 0 0,0 0 0,-21 0 16,0 0-16,0 21 0,21-22 0,-21 22 15,-1 0-15,1 0 0,0 0 16,-21 0-16,21 22 0,-1-1 15,1 0-15,-21 0 0,21 21 0,0-20 16,-1 20-16,1-21 0,0 21 0,21-20 16,0-1-16,0 21 0,0-21 15,0 0-15,21-21 0,0 22 0,22-22 16,-22 0-16,0 0 0,21 0 0,-20 0 16,20 0-16,-21 0 0,0-22 15,22 1-15,-22 21 0,0-21 0,0-21 16,0 21-16,-21-1 0,21 1 0,-21-21 15,22 21-15,-22-22 0,0 22 0,0 0 16,0 0-16,0 42 31,0 0-31,0 22 16,0-22-16,-22 21 0,1 22 0,21-22 16,-21 21-16,21 1 0,0-1 15,0 1-15,0 21 0,0-1 0,0 1 16,0 0-16,0-1 0,0 1 0,0 0 15,0-22-15,0 22 0,0-22 0,0 1 16,0-1-16,-21 22 0,21-22 16,0-20-16,-21 20 0,21 1 0,0-22 15,-21 0-15,-1 1 0,1-22 0,0 0 16,0 0-16,0 0 0,0 1 16,-1-22-16,-20 0 0,21 0 0,0-22 15,0 1-15,-1 0 0,1 0 0,0-21 16,0-1-16,0-20 0,0-1 15,21 1-15,0-1 0,0 1 0,0-22 16,21 0-16,0 1 0,0-1 0,21 0 16,-20-20-16,20 20 0,0-21 0,1 21 15,20 1-15,-21-1 0,1 0 0,20 1 16,-20 20-16,20 1 0,-21-1 16,22 1-16,-22 20 0,1 1 0,-22 21 15,21-21-15,-21 20 0,0 1 0,-21 0 16,0 0-1,-21 21 1,0 0-16,0 0 0,0 0 0,0 21 16,-1 0-16,1 0 0,0 1 0,21-1 15,-21 0-15,21 0 0,-21 21 16,21-20-16,0-1 0,0 21 0,0-21 16,0 0-16,0 1 0,0 20 0,0-21 15,21-21-15,0 21 0,0 0 0,0-21 16,1 0-16,20 0 0,-21 0 15,21 0-15,-20 0 0,20 0 0,0 0 16,-21-21-16,22 21 0,-1-21 0,0-21 16,1 21-16,-1-22 0,0 22 15,1-21-15,-1-1 0,-21-20 16,22 21-16,-22-1 0,0 22 0,0-21 16,-21 21-16,0-1 0,0 1 0,0 0 15,-21 21 1,0 0-16,21 21 0,-21 0 0,-1 1 15,22-1-15,0 0 0,0 0 0,0 0 16,0 0-16,0 22 0,0-22 0,0 0 16,0 21-16,0-20 0,0-1 15,22 0-15,-22 0 0,0 0 16,0 0-16,0 1 0,0-1 0,-22-21 16,1 0-16,0 0 0,0 0 15,-21 0-15,20 0 0,1 0 16,0 0-16,0 0 0,0 0 0,0-21 15,21-1-15,0 1 16,21 0-16,0 0 0,0 0 0,21-22 16,-20 22-16,20 0 0</inkml:trace>
  <inkml:trace contextRef="#ctx0" brushRef="#br0" timeOffset="28654.38">7705 5630 0,'0'0'0,"0"-21"0,0 0 0,0 0 0,-22 21 15,1 0 1,0 21-16,0-21 0,0 42 0,0-20 16,-1 20-16,1-21 0,0 21 15,0 1-15,0 20 0,0-20 0,-1-1 16,1 0-16,21 22 0,0-22 0,-21 0 16,21 1-16,-21-1 0,21 22 0,0-22 15,0 0-15,0 1 0,0-22 16,0 21-16,0-21 0,21 0 0,0 1 15,0-1-15,1 0 0,-1-21 0,0 0 16,0 0-16,0 0 0,0 0 16,1-21-16,-1 21 0,0-21 15,0-1-15,0-20 0,-21 21 0,21-21 16,1 20-16,-1-20 0,-21 0 0,21 21 16,0-1-16,-21 1 0,0 0 0,0 0 15,0 42 1,0 0-1,0 0-15,0 1 0,-21 20 16,21-21-16,-21 0 0,21 0 16,0 22-16,0-22 0,0 0 0,0 0 15,0 0-15,0 1 0,21-22 16,0 0-16,21 21 0,-20-21 16,-1 0-16,21 0 0,-21 0 15,0 0-15,22-21 0,-22-1 0,0 1 16,21 0-16,-20 0 0,20 0 0,-21-22 15,0 22-15,0-21 0,1 21 0,-1 0 16,-21-1-16,21 22 0,-21-21 16,-21 21-1,0 21-15,-1-21 0,1 22 16,0-1-16,21 0 0,0 0 0,-21 21 16,21-20-16,0-1 0,0 0 15,0 0-15,0 0 0,0 0 0,0 1 16,0-1-16,21-21 15,0 0-15,0 0 16,1 0-16,-22-21 16,21 21-16,-21-22 0,0 1 15,0 0-15,0-21 0,0 21 0,0-1 16,0-20-16,0 21 0,-21 0 0,21 0 16,-22-1-16,22 1 0,0 0 15,0 0-15,0 0 16,22 0-16,-1 21 15,0 0-15,21 0 0,-21-22 0,1 22 16,-1 0-16,21 0 0,-21 0 16,0 0-16,1 0 0,-1 22 15,-21-1-15,0 0 16,0 0-16,0 0 0,0 0 16,0 1-16,0 20 0,-21-21 15,21 0-15,0 0 0,0 22 0,0-22 16,0 0-16,0 0 0,0 0 0,0 1 15,0-1-15,0 0 0,0-42 47,0 0-47,0-1 0,0 1 0,0 0 16,21 0-16,0-21 0,0 20 0,0-20 16,0 21-16,1-21 0,-1 20 15,0 1-15,0-21 0,0 42 16,0-21-16,-21 0 0,22 21 15,-22 21-15,0 0 16,0 0-16,0 0 0,-22 0 0,22 22 16,-21-22-16,21 0 0,0 21 15,0-20-15,0 20 0,0-21 0,0 0 16,0 0-16,21 1 0,1-1 0,-1-21 16,0 0-16,0 21 0,21-21 0,-20 0 15,20 0-15,-21 0 0,21-21 16,-20 21-16,20-21 0,-21-1 15,0 1-15,0-21 0,1 21 0,-1-22 16,0 1-16,0 0 0,0-1 0,0 1 16,-21 0-16,0 21 0,0-22 15,0 22-15,0 0 0,-21 42 32,0 0-32,0 0 0,21 1 0,-21-1 15,21 21-15,-21-21 0,-1 0 16,22 22-16,0-22 0,0 21 0,-21-21 15,21 1-15,0-1 0,-21 0 0,21 0 16,0 0-16,0 0 16,0-42 15,0 0-31,0 0 0</inkml:trace>
  <inkml:trace contextRef="#ctx0" brushRef="#br0" timeOffset="28831.27">8699 5884 0,'0'0'0,"-42"0"0,0 0 15,21 0-15,-22-21 0,22 21 0,0 0 16,0 0 0,0 0 15</inkml:trace>
  <inkml:trace contextRef="#ctx0" brushRef="#br0" timeOffset="29002.17">7556 5990 0,'0'0'0,"-42"0"0,-106 43 16,127-43-16,0 0 15,21 21-15,21 0 16,0-21-1,21 0-15,-21 0 0,22 0 0,20 0 16,-20 0-16,20 0 0,-21 0 0,22 0 16,-22 0-16,22 0 0,-22 0 0,0 0 15</inkml:trace>
  <inkml:trace contextRef="#ctx0" brushRef="#br0" timeOffset="29622.47">9546 6371 0,'0'0'0,"-21"0"0,0 0 0,42 21 31,0-21-31,21 0 0,1 0 16,-1 22-16,22-22 0,20 0 16,-20 0-16,20 21 0,1-21 15,-21 0-15,20 0 0,1 0 0,-22 0 16,1 0-16,-1 0 0,1 0 0,-1 0 15,-20 0-15,-1 0 0,0-21 0,-20 21 16,-1 0-16,0 0 0,-21-22 16,0 1-16,-21 0 15,0 21-15,-1-21 0,-20 0 0,21 21 16,-21-21-16,20 21 0,-20 0 0,0-22 16,21 22-16,-1 0 0,1 0 15,0 0-15,0 0 0,21-21 16,-21 21-16,63 0 15,-21 0 1,0 0-16,22 0 0,-22 0 16,21 0-16,-21 21 0,22-21 0,-22 22 15,0-22-15,0 21 0,0 0 0,-21 0 16,0 0-16,0 22 0,0-22 0,-21 0 16,0 21-16,-21-21 0,21 1 0,-22 20 15,1-21-15,0 0 0,-22 22 16,22-22-16,-1 0 0,1 0 0,21-21 15,-21 21-15,20 0 0,1-21 0,42-21 32,1 0-32,-1 0 0</inkml:trace>
  <inkml:trace contextRef="#ctx0" brushRef="#br0" timeOffset="32946.76">12086 6329 0,'0'21'0,"0"0"16,0 0-16,0 1 15,0-1-15,21-21 16,0 21-16,1-21 0,20 0 0,-21 0 16,21 0-16,-20 0 0,20-21 15,0 0-15,1-1 0,-1 1 0,0 0 16,1-21-16,-1 21 0,0-1 16,-21-20-16,22 21 0,-22-21 0,0-1 15,0 1-15,0 0 0,1-1 0,-22 1 16,0-22-16,0 22 0,0-21 15,0 20-15,0 1 0,0 0 0,0-1 16,0 1-16,-22 21 0,22 0 0,-21-1 16,0 22-16,0 0 15,0 22-15,0 20 0,21 0 16,-22 1-16,1 20 0,0-21 0,0 22 16,0-1-16,0 22 0,-1-21 15,1-1-15,0 22 0,0-1 0,0 1 16,0 0-16,-1-1 0,1 22 15,0-21-15,0 21 0,0 0 0,0-1 16,-1 1-16,-20 0 0,21 0 0,0 0 16,0 0-16,-1-1 0,1-20 0,0 0 15,0-1-15,21-20 0,0 21 0,-21-22 16,21-21-16,0 1 0,0-1 0,0-21 16,21 0-16,0-21 0,0 0 0,0 0 15,22 0-15,-1-21 0,0 0 0,22-21 16,-22-1-16,22 22 0,-1-42 15,1 20-15,-1 1 0,1-21 16,-1 20-16,1 1 0,-22-22 0,0 22 16,1-21-16,-22 20 0,0-20 0,-21 20 15,0-20-15,0-1 0,0 22 0,-21-21 16,-21-1-16,-1 22 0,1-1 0,0-20 16,-1 21-16,1-1 0,-22 1 0,22 0 15,-21 20-15,20-20 0,1 21 16,0 21-16,-22-21 0,43 21 0,-21 0 15,20 0-15,-20 0 0,21 0 0,21 21 32,21-21-32,0 0 0,0 0 15,1 0-15,-1 0 16,0 0-16,0 0 0,0 0 16,0 0-1,-21-21 16,0 0 1,22 21 155,-22 21-156,21-21-31,0 0 16,0 0 15,0 0-31,0 0 0,1 0 32,-1 0-32,0 0 15,-21-21-15,21 21 219,0 0-188,0 0 16,-21-22 156,22 22-140,-1 0-1,0 0-31,0 0-15,-21-21 0,21 21-1,0 0 1,-21-21-16,22 21 16,-1 0-1,-21-21 1,21 21 15,0-21 0,0 21-31,-21-21 16,21 21-16,-21-22 16,22 22-16,-1 0 15,-21-21 79,21 21 0,0 0-79,-21-21 17,21 21-32,-21 21 203,-21-21-141</inkml:trace>
  <inkml:trace contextRef="#ctx0" brushRef="#br0" timeOffset="46442.08">13377 6287 0,'0'0'0,"0"-22"0,0 1 15,0 0 1,0 0 0,0 0-16,0 0 15,-21 21 17,0 0-17,21 21-15,-21 0 0,21 21 16,-21-21-16,-1 1 0,22 20 0,0 0 15,0 1-15,-21-22 0,21 21 0,-21-21 16,21 22-16,-21-22 0,21 0 16,0 0-16,0 0 0,0 0 0,0 1 15,0-1-15,0-42 32,0-1-17,0 1-15,0 0 0,0-21 0,0 21 16</inkml:trace>
  <inkml:trace contextRef="#ctx0" brushRef="#br0" timeOffset="46785.89">13356 6011 0,'-42'0'15,"21"0"1,-1 0-16,1 0 15,42 0 17,1 0-32,-1 0 0,0 0 0,0 0 15,0 0-15,0 0 0,-21-21 16,22 0-16,-1 0 0,-21 0 16,0 0-16,-21-1 15,-1 22-15,1-21 0,0 21 16,0 0-16,0 0 0,0 0 0,-1 0 15,1 0-15,0 0 0,0 0 0,21 21 16,0 1-16,-21-22 0,21 21 16,0 0-16,0 0 0,0 0 0,0 0 15,21 1-15,0-1 0,0 0 0,0-21 16,1 21-16,20 0 0,-21-21 16,21 0-16</inkml:trace>
  <inkml:trace contextRef="#ctx0" brushRef="#br0" timeOffset="47234.61">13864 6138 0,'-21'22'31,"21"-1"-31,0 0 16,0 0-16,0 0 0,0 0 0,0 1 15,0-1-15,0 21 0,0-21 0,0 0 16,0 22-16,0-22 0,0 0 15,0 0-15,0 0 0,0 1 16,0-1-16,-21-21 0,0-21 31,21-1-31,-22 1 0,22 0 16,0 0-16,0-21 0,0 20 16,0-20-16,0 0 0,0 21 0,0-22 15,0 1-15,0 21 0,22-22 0,-1 22 16,0 0-16,0 0 0,21 0 15,1 21-15,-22 0 0,21 0 0,1 0 16,-1 0-16,0 0 0,1 21 0,-22 0 16,0 21-16,21-20 0,-42-1 15,0 21-15,21-21 0,-21 22 0,0-22 16,0 21-16,0 0 0,-21-20 16,0 20-16,0-21 0,0 0 0,0 0 15,-1 1-15,22-1 0,0 0 16,22-21-1,20-21-15,-21 0 16,21-1-16,1 1 0,-1 0 0</inkml:trace>
  <inkml:trace contextRef="#ctx0" brushRef="#br0" timeOffset="47754.32">15092 6181 0,'0'0'0,"0"-43"16,0 22-16,0 0 15,0 0-15,0 0 0,-21 21 16,-1-21-16,1-1 0,0 1 0,0 21 16,0 0-16,0 0 0,-22 0 0,22 0 15,0 0-15,-21 21 0,20 1 0,-20-1 16,21 21-16,0-21 0,-22 0 16,22 22-16,-21-1 0,21-21 0,0 22 15,-1-1-15,22 0 0,0 1 0,0-1 16,0-21-16,0 21 0,0-20 0,0-1 15,22 0-15,-1 0 16,0-21-16,21 0 0,-21 0 0,22 0 16,-22 0-16,21 0 0,1 0 0,-1-21 15,0-21-15,1 20 0,-1-20 0,0 0 16,1-1-16,-1 1 0,0 0 0,1-22 16,-22 22-16,21-22 0,-21 1 15,0-1-15,1 1 0,-1-1 0,0 1 16,0-1-16,0 1 0,-21 21 0,0-1 15,0 1-15,0 21 0,0 0 16,0-1-16,-21 22 0,0 0 16,0 43-16,-22-22 0,22 21 0,-21 1 15,21 20-15,0 1 0,-22-22 16,22 21-16,0 1 0,0-22 16,0 22-16,21-22 0,0 22 0,0-22 15,0 0-15,0 1 0,0-1 0,0 0 16,0 1-16,21-22 0,0 0 0,0 0 15,0 0-15,0 0 0,22-21 0,-22 0 16,21 0-16,1 0 0,-1-21 16,0 0-16,1 0 0,-1 0 0,0-22 15</inkml:trace>
  <inkml:trace contextRef="#ctx0" brushRef="#br0" timeOffset="49954.27">16044 5927 0,'0'0'16,"-21"21"-16,0-21 0,0 0 0,0 0 0,-1 21 16,44-21 15,20 0-31,-21 0 16,21-21-16,-20 0 0,20 21 0,0-21 15,-21-1-15,22 1 0,-22-21 16,0 21-16,0 0 0,0-22 15,-21 22-15,0 0 0,0 0 0,0 0 16,-21 21-16,0 0 0,0 0 0,-21 0 16,-1 0-16,1 21 0,0 0 15,-1 0-15,1 0 0,0 22 0,20-1 16,-20-21-16,0 21 0,21-20 0,-22 20 16,22-21-16,21 21 0,0-20 0,-21-1 15,21 0-15,0 21 0,0-21 16,0 1-16,21-1 0,0-21 0,0 21 15,22 0-15,-22 0 0,21-21 0,-21 21 16,22 1-16,-22-22 0,0 0 0,21 0 16,-20 0-16,-22 21 0,21-21 0,-21 21 31,0 0-31,0 0 16,-21-21-16,21 21 0,-22 1 0,1-1 15,0 0-15,0 21 0,0-21 0,0 1 16,-1-1-16,22 0 0,-21 21 0,21-21 15,0 1-15,0-1 0,0 0 16,21 0-16,1 0 0,-1-21 16,0 0-16,21 21 0,-21-21 0,22 0 15,-1 0-15,0 0 0,22 0 0,-22-21 16,1 0-16,20 0 0,1-21 16,-22-1-16,21 1 0,-20 0 15,-1-22-15,22 22 0,-22-22 0,0 1 16,1-1-16,-1 1 0,0-1 0,1 1 15,-1-22-15,-21 22 0,0-1 0,22 1 16,-22-1-16,-21 1 0,0 20 16,21 22-16,-21-21 0,0 21 0,0-1 15,-21 22-15,0 22 16,-1-1-16,-20 21 0,21 0 0,-21 1 16,20 20-16,1-20 15,-21 20-15,21 1 0,-22-22 0,22 21 0,0 1 16,-21-22-16,42 22 0,-21-22 0,21 22 15,0-22-15,0 21 0,0-20 16,0-1-16,0 0 0,21-20 0,0-1 16,0 21-16,21-42 0,-20 21 15,20-21-15,0 0 0,-21 0 0,22 0 16,-1 0-16,0-21 0,1 0 0,-1 0 16,0 0-16,1-22 0,-1 1 0,0 0 15,-20-1-15,20 1 0,-21 21 0,0-22 16,0 1-16,-21 21 0,0 0 15,0 0-15,0-1 0,0 1 0,-21 21 16,0 0-16,0 0 0,0 21 16,0 1-16,-22-1 0,43 0 0,-21 0 15,0 0-15,21 0 16,-21 22-16,21-22 0,0 0 0,0 21 16,0-20-16,0-1 0,0 21 0,21-21 15,0 0-15,0-21 0,0 22 0,1-22 16,20 0-16,-21 0 0,0 0 0,22 0 15,-22 0-15,21 0 0,0-22 16,-20 1-16,20 0 0,-21 0 0,21-21 16,-20 20-16,-1-20 0,21 21 0,-21-21 15,0 20-15,1-20 0,-22 21 16,21 0-16,-21 0 0,0 42 31,0 0-31,-21 0 16,-1 0-16,22 22 0,0-22 0,-21 21 15,0-21-15,21 22 0,-21-22 0,21 0 16,0 21-16,0-21 0,-21 1 16,21-1-16,0 0 0,0 0 0,-21 0 15,21-42 17,0 0-32,21 0 0,0 0 15,-21-22-15,21 22 0,0-21 16,0-1-16,1 1 0,-1 0 15,0-1-15,0 22 0,0-21 0,0 21 16,-21-22-16,22 22 0,-1 21 0,-21-21 16,21 21-16,0 0 0,0 0 15,-21 21 1,0 0-16,0 1 0,0-1 0,0 0 16,0 0-16,0 0 0,0 22 0,0-22 15,0 0-15,0 21 0,0-21 0,0 1 16,0-1-16,0 0 0,0 0 0,0 0 15,0 0-15,21-21 16,1 0 0,-1 0-16,0-21 15,-21 0-15,21 0 0,0 0 0,0 0 16,1-22-16,-1 22 0,0-21 0,0 21 16,0-22-16,0 22 0,1-21 15,-1 21-15,0-1 0,0 1 0,0 0 16,0 21-16,-21-21 0,0 42 15,0 0 1,-21 0-16,21 1 16,-21-1-16,0 0 0,21 0 0,0 0 15,0 0-15,0 1 0,0-1 0,0 0 16,0 21-16,0-21 0,0 1 0,0-1 16,0 0-16,21 0 15,0-21-15,0 0 0,22 0 16,-22 0-16,0 0 0,21 0 0,-20 0 15,20 0-15,-21 0 0,21-21 0,1 0 16,-22 0-16,21-1 0,-21-20 0,22 21 16,-22 0-16,0 0 0,0-22 15,0 22-15,1 0 0,-22-21 0,21 20 16,-21 1-16,0 0 0,-21 21 16,-1 0-1,1 0-15,0 21 0,0 0 16,0 1-16,0-1 0,21 0 0,0 0 15,-22 0-15,22 0 0,0 1 0,0-1 16,0 0-16,0 0 0,0 0 16,0 0-16,0 1 0,22-1 0,-1 0 15,0-21-15,0 0 16,0 0-16,0 0 0,1 0 0,-1 0 16,0 0-16,0 0 0,0-21 0,0 0 15,1-1-15,-1 1 0,0 0 16,0 0-16,0 0 0,0 0 0,1-22 0,-1 22 15,0 21-15,-21-21 0,0 0 16,0 42 0,-21 0-1,0 0-15,-1 0 16,22 1-16,-21-1 0,0 0 0,21 0 16,0 21-16,0-20 0,-21-1 15,0 0-15,21 0 0,0 0 16,-21 0-16,21-42 31,0 0-31,0 0 16,21 0-16,0 0 0,0-22 15,0 22-15,0-21 0,1 21 16,-1-22-16,0 22 0,21-21 0,-21 21 16,1-1-16,-1 1 0,0 0 0,0 0 15,0 21-15,-21 21 16,0 0-1,0 0-15,0 1 0,0-1 0,0 21 16,0-21-16,-21 0 0,21 1 0,0-1 16,0 21-16,0-21 0,0 0 0,0 1 15,0-1-15,0 0 0,0 0 16,0 0 0,0-42-1,21 21-15,0-21 0,1 0 16,-22 0-16,21-22 0,0 22 0</inkml:trace>
  <inkml:trace contextRef="#ctx0" brushRef="#br0" timeOffset="50517.94">20129 5440 0,'0'0'0,"0"-42"15,0 20-15,0 1 16,0 0-16,0 42 15,0 0 1,0 1-16,-21-1 0,0 21 16,21 0-16,-21 1 0,0 20 15,21-20-15,-21 20 0,-1 1 0,1-22 16,0 21-16,0 1 0,0-22 0,0 22 16,-1-22-16,22 0 0,0 1 15,-21-1-15,21-21 0,0 22 0,0-22 16,0 0-16,0 0 0,0 0 0,0 0 15,21-21-15,1 0 16,-1 0-16,21 0 0,-21 0 16,22-21-16,-22 0 0,21 0 0,0 0 15,1 0-15,-1-1 0,0 1 16,1 0-16,-1-21 0,0 21 0,-20-22 0,20 22 16,-21-21-16,0 21 0,-21-1 15,0 1 1,-21 21-16,0 0 0,-21 0 0,20 21 15,1 1-15,-21-1 0,21-21 0,0 21 16,21 21-16,0-21 0,0 1 0,0-1 16,0 0-16,0 0 0,0 0 15,21 0-15,0-21 0,0 22 0,0-1 16,0 0-16,1 0 0,-1 0 0,-21 0 16,0 1-16,0-1 15,-21-21 1,-1 0-16,1 0 15,0 0-15,0 0 0,0 0 16,0 0-16,-1 0 0,1-21 16,21-1-16,-21 22 0,21-21 0,0 0 15,-21 0-15,0 21 0,0-21 0,21 0 16</inkml:trace>
  <inkml:trace contextRef="#ctx0" brushRef="#br0" timeOffset="50710.81">19939 5821 0,'0'0'16,"-21"0"-16,21-42 16,0 20-1,21 22-15,0 0 16,21 0-16,-20 0 0,20-21 0,0 21 16,1 0-16,-1 0 0,-21 0 15,21 0-15,1 0 0,-1 0 0,0 0 16,1 0-16,-22-21 0,21 21 0,1 0 15,-1 0-15</inkml:trace>
  <inkml:trace contextRef="#ctx0" brushRef="#br0" timeOffset="50995.74">21399 5673 0,'0'0'0,"0"-21"16,0-1-16,0 1 0,-21 21 15,21-21-15,-21 21 16,0 0-16,0 21 0,0 0 0,-1 1 16,1-1-16,0 21 0,0-21 0,0 22 15,0-1-15,-1 0 0,-20 1 16,21-1-16,0 0 0,0 1 0,21-1 16,0 0-16,-22 1 0,22-22 0,0 21 15,0-21-15,0 22 0,0-22 0,0 0 16,0 21-16,22-21 15,-1 1-15,0-22 16,0 0-16,0 0 0,22 0 0,-22 0 16,21-22-16,-21 22 0</inkml:trace>
  <inkml:trace contextRef="#ctx0" brushRef="#br0" timeOffset="51286.57">21865 5757 0,'0'0'0,"0"-42"0,0 21 15,0 0-15,0 0 0,0-1 16,21 22-16,0 0 0,1 0 16,-1 0-16,21 0 0,0 22 15,1-1-15,-1 0 0,0 0 0,-20 0 16,20 22-16,-42-22 0,21 21 16,-21 0-16,0 1 0,0-1 0,0-21 15,-21 22-15,0-1 0,-22 0 0,1 1 16,21-1-16,-21 0 0,-1 1 15,1-1-15,0 0 0,-1-21 0,1 22 16,0-22-16,-1 0 0,22 0 0,-21 0 16,21 1-16,-1-1 0,-20 0 0,21 0 15,0 0-15,0-21 0,-22 21 0,22-21 16,-21 22-16,-1-1 0,1-21 16</inkml:trace>
  <inkml:trace contextRef="#ctx0" brushRef="#br0" timeOffset="51914.21">1609 8276 0,'0'0'0,"21"-21"0,-21-21 0,21 21 16,-21-1-16,21 1 0,-21 0 0,0 0 15,0 42 17,0 0-32,0 0 15,0 1-15,0-1 16</inkml:trace>
  <inkml:trace contextRef="#ctx0" brushRef="#br0" timeOffset="52302.99">1799 8424 0,'0'-21'15,"0"0"1,21 0-16,-21-21 0,0 20 15,0 1-15,21-21 0,-21 21 0,0-22 16,0 1-16,0 0 16,0-1-16,0 1 0,0 21 0,0 0 15,0 0-15,0-1 0,0 44 16,0 20-16,-21 0 16,21 1-16,-21-1 0,21 21 15,0 1-15,0-1 0,-21 1 0,0-1 16,0 1-16,21-1 0,-22-20 15,1 20-15,21 1 0,-21-22 0,0 22 16,21-22-16,-21-21 0,21 21 0,0-20 16,0-1-16,0 0 0,21-21 31,-21-21-31,21 0 0,0-1 16,0-20-16,-21 0 0,0 21 15,0-22-15</inkml:trace>
  <inkml:trace contextRef="#ctx0" brushRef="#br0" timeOffset="52630.52">1333 8022 0,'0'0'15,"-42"-21"-15,21-21 0,0 21 0,21-1 0,0 1 16,0 0-16,0 0 0,42 0 16,0 21-16,1 0 0,20 0 0,1 0 15,-1 0-15,22 21 16,0 0-16,-1 0 0,-20 22 0,20 20 15,1-21-15,-21 22 0,-1-1 0,-21 1 16,1-1-16,-1 1 0,-21-22 16,-21 22-16,0-22 0,0 22 0,-21-22 15,-21 0-15,-1 1 0,1-1 16,-21-21-16,-1 21 0,1-20 0,-1-1 16,1 0-16,-1 0 0,1 0 0,-1-21 15,22 0-15,-1 21 0,22-21 16,0 0-16,0 0 0,42 0 31,0-21-31,0 0 0,22 21 0,-1-21 16,0 0-16,1 0 0,20-1 15,-20 1-15</inkml:trace>
  <inkml:trace contextRef="#ctx0" brushRef="#br0" timeOffset="53015.31">2519 8488 0,'0'-21'16,"0"0"-16,21 21 16,0 0-1,0 0-15,0 21 0,1 0 16,-1 0-16,21 0 0,-21 0 0,0 22 16,1-22-16,-1 21 0,0-21 15,0 22-15,0-1 0,0 0 16,1-20-16,-22 20 0,0 0 0,0-21 15,0 1-15,0 20 0,0-21 0,0 0 16,0 0-16,-22-21 16,1 0-16,0 0 0,21-21 15,0 0-15,0 0 0,0 0 16,0-22-16,0 22 0,0-21 16,0 0-16,0-1 0,0 1 0,21 0 15,0-1-15,-21 1 0,22 21 0,-1 0 16,-21-1-16,21 1 0,0 0 15,0 21-15,0 0 16,1 0-16,-1 0 0,0 0 0,0 21 16,0-21-16,0 21 15,1-21-15,-1 22 0,0-22 0</inkml:trace>
  <inkml:trace contextRef="#ctx0" brushRef="#br0" timeOffset="53402.23">3535 8573 0,'0'0'15,"0"-22"1,-21 1-16,-1 21 0,22-21 16,-21 21-16,0 0 0,-21 0 0,21 0 0,-1 0 15,1 21-15,-21 0 0,21 1 16,0-1-16,-1 0 0,1 0 16,0 21-16,0 1 0,21-22 0,0 21 15,0 1-15,0-22 0,0 21 0,0-21 16,0 22-16,21-22 0,21 0 15,-20 0-15,20-21 0,0 21 0,1-21 16,20 0-16,-21 0 0,22 0 0,-1 0 16,-20-21-16,20 0 0,-20 0 15,-1 0-15,0-1 0,-21-20 0,1 0 16,-1-1-16,0 22 0,-21-21 0,0 0 16,0 20-16,0-20 15,-21 21-15,-22 0 0,22 0 0,-21-1 16,0 22-16,-1 0 0,1 0 0,0 0 15,-1 0-15,22 0 0,-21 0 16,21 0-16,-1 22 0,1-1 0,0 0 16,21 0-16,0 0 15,21-21-15,0 0 0,1 21 0,20-21 16,0 0-16</inkml:trace>
  <inkml:trace contextRef="#ctx0" brushRef="#br0" timeOffset="53706.07">4085 8573 0,'0'0'0,"0"-22"0,0 1 16,0 42 0,0 1-1,0 20-15,0 0 0,0 1 16,0-1-16,0 21 0,0 1 0,0 21 16,0-22-16,21 22 0,-21-1 0,0 1 15,0 0-15,0 21 0,-21-22 0,0 22 16,-21-21-16,-1-1 0,1 22 15,0-21-15,-22 0 0,22 20 0,-1-20 16,1-21-16,0 20 0,-1-20 16,22-1-16,0-20 0,0-1 0,21-21 0,0 21 15,0-20-15,21-22 16,0 0-16,0-22 16,1 1-16,-1 0 0,0-21 0,0-1 15,21 1-15,-20 0 0,-1-22 0,21 1 16,-21-1-16,0 1 0,22-22 0,-22 0 15</inkml:trace>
  <inkml:trace contextRef="#ctx0" brushRef="#br0" timeOffset="53926.96">4085 9038 0,'0'0'0,"21"-84"0,-21 20 0,21 1 0,-21 20 16,22 1-16,-1 0 0,21-1 16,-21 22-16,22 0 0,-1 0 15,0 21-15,1 0 0,20 0 0,-21 0 16,1 21-16,20 0 0,-20 21 0,-1-20 15,0 20-15,-21 0 0,1 1 16,-22-22-16,0 21 0,0 0 0,-22 1 16,-20-22-16,0 21 0,-1-21 0,1 1 15,0-1-15,-22 0 0,22-21 0,0 0 16,-1 21-16,1-21 0,0 0 16,-1 0-16,22-21 0,0 21 0,0-21 15</inkml:trace>
  <inkml:trace contextRef="#ctx0" brushRef="#br0" timeOffset="54686.32">5292 8340 0,'0'0'0,"0"-21"0,0-1 15,0-20-15,0 21 0,0-21 16,0-1-16,0 1 0,0 0 16,0 20-16,0-20 0,0 21 0,0 0 15,0 42 1,0 0-16,0 21 0,0 107 16,0-86-16,0 1 15,0-1-15,0 1 0,-22-22 0,22 21 16,-21 1-16,0-22 0,0 22 15,0-22-15,-22 22 0,22-22 0,0 0 16,-21-21-16,21 22 0,-1-22 0,1-21 16,0 21-16,0-21 15,21-21-15,0 0 0,0 0 16,0-1-16,0-20 0,0 0 16,21-1-16,-21 1 0,21 0 0,0-1 15,-21 1-15,22 21 0,-1-21 16,0 20-16,-21 1 0,0 0 0,21 21 15,0 0-15,0 21 16,-21 0-16,22 22 0,-22-22 0,0 21 16,0 1-16,21-22 0,-21 21 15,21 0-15,0-20 0,-21 20 0,21-21 16,0 21-16,1-20 0,-1-1 0,0 0 16,0-21-16,21 0 0,-20 0 0,20 0 15,-21 0-15,21 0 0,22-21 16,-22 0-16,1-1 0,20 1 15,-21-21-15,22 0 0,-22 20 0,1-20 16,-1-21-16,-21 20 0,21-20 0,-42 20 16,0-20-16,0-22 0,0 22 15,0-22-15,0 22 0,-42-22 0,21 21 16,0 1-16,-22-1 0,1 1 0,-21 21 16,20 20-16,1 1 0,-22 21 15,1 0-15,21 0 0,-22 21 0,22 1 16,-22 20-16,22 0 0,21 22 0,-22-1 15,22-20-15,0 20 0,21 1 16,0-1-16,0 1 0,0-22 0,0 0 16,0 22-16,21-22 0,22 0 15,-22-20-15,21 20 0,0-21 0,1 21 16,20-20-16,-20-1 0,20 0 0,1-21 16,-22 21-16,21-21 0,1 0 15,-1 0-15,-20 0 0,20 0 0</inkml:trace>
  <inkml:trace contextRef="#ctx0" brushRef="#br0" timeOffset="56000.55">6604 8488 0,'0'0'15,"0"-21"-15,0-22 16,-21 43-16,0 0 0,-1 0 16,1 0-16,0 22 0,0-22 0,0 21 15,0 0-15,-1 0 16,1 21-16,0-20 0,0-1 0,0 21 15,21-21-15,0 0 0,0 22 0,0-22 16,0 21-16,0-21 0,0 22 0,0-22 16,0 0-16,21 0 0,0 0 15,0 1-15,0-22 0,1 0 0,-1 0 16,0 0-16,21 0 0,-21 0 0,1 0 16,20-22-16,0 22 0,-21-21 0,1 0 15,20-21-15,-21 21 0,-21-22 0,21 22 16,-21-21-16,0-1 15,0 1-15,0 0 0,0-1 0,0 1 0,-21 0 16,0 21-16,0-1 0,0 1 16,-1 0-16,1 21 0,-21 0 0,21 0 15,0 0-15,-22 21 0,22 0 16,0-21-16,0 22 0,0-1 0,-1 0 16,22 0-16,0 0 0,0 0 0,0 1 15,0-1-15,22-21 0,-1 0 0,0 21 16,0-21-16,21 0 0,1 0 15,-1 0-15,0 0 0,1 0 0,-1-21 16,0 0-16,22 21 0,-22-22 16,1 1-16,-1 0 0,0 0 0,1 21 15,-22-21-15,21 0 0,-21 21 16,0 0-16,-21 21 16,0 0-1,0 0-15,0 0 0,0 22 0,-21-22 16,21 0-16,-21 21 0,21-21 0,0 22 15,0-22-15,0 0 0,0 21 16,0-20-16,0-1 0,0 0 0,0 0 16,21 0-16,0-21 0,1 0 15,-1 0-15,0 0 0,0 0 16,0-21-16,0 21 0,1-21 16,-1 0-16,0 0 0,0-1 15,-21 1-15,21-21 0,0 21 0,1-22 16,-22 22-16,0-21 0,21 21 0,-21 0 15,21 21-15,-21-22 0,0 44 32,0-1-32,0 0 0,0 0 15,-21 0-15,21 0 0,-21 1 0,21-1 16,0 0-16,0 0 0,0 0 0,0 0 16,0 1-16,0-1 15,21-21-15,0 21 0,0-21 16,0 0-16,0 0 0,22 0 0,-22 0 15,0 0-15,21 0 0,-20-21 16,-1 21-16,0-21 0,0-1 16,0 1-16,-21 0 0,0-21 0,0 21 15,0-1-15,0-20 0,0 21 0,0-21 16,-21 20-16,0-20 0,21 21 0,-21 0 16,0 21-16,-1-21 0,1-1 0,21 1 31,21 21-16,1 0-15,-1 0 0,0-21 16,21 21-16,1 0 0,-1 0 0,0 0 16,1 0-16,-1 0 0,0 0 0,1 0 15,-1 21-15,0 0 0,-21 1 16,22-1-16,-22 0 0,0 0 0,-21 0 16,0 0-16,0 1 0,0 20 0,0-21 15,0 21-15,0-20 0,0-1 16,0 21-16,-21-21 0,21 0 0,-21 1 15,0 20-15,21-21 0,0 0 0,-22 0 16,22 1-16,0-1 16,0-42-1,0-1 1,0 1-16,0 0 0,22-21 16,-22 21-16,21-22 0,0 1 15,0 0-15,0-1 0,0 1 0,22-22 16,-22 22-16,21 0 0,1-1 15,-22 1-15,21 21 0,0 0 0,-20 0 16,-1 21-16,0 0 0,0 0 0,0 21 16,0 0-16,1 0 0,-1 0 0,-21 22 15,0-1-15,21-21 0,-21 21 16,0 1-16,0-1 0,0 0 0,0 1 16,0-22-16,-21 21 0,0-21 0,21 22 15,0-22-15,-22 0 0,1 0 0,21 0 16,-21 1-16,0-22 15,21 21-15,0-42 16,21-1 0,0 22-16,22-21 0,-22 0 0</inkml:trace>
  <inkml:trace contextRef="#ctx0" brushRef="#br0" timeOffset="56622.02">9737 8700 0,'-22'0'0,"22"-22"16,-21 22-16,0 0 15,63 0 17,-20 0-32,20 0 0,0 22 0,1-22 15,20 21-15,1-21 0,20 21 0,1-21 16,-22 0-16,22 0 0,-21 21 15,-1-21-15,22 0 0,-22 0 0,1 0 16,-1 0-16,1 0 0,-22 0 0,22-21 16,-22 21-16,0-21 0,1 0 0,-1 21 15,0-22-15,-21 1 0,1 21 16,-22-21-16,0 0 0,0 0 16,-22 21-1,1-21-15,0 21 0,0 0 16,0 0-16,0 0 0,-1 0 0,1 0 15,21-22 1,21 22 0,1 0-16,-1 0 0,21 0 0,-21-21 15,22 21-15,-1 0 0,-21 0 0,21 0 16,1-21-16,-22 21 0,0 0 0,0 0 16,0 0-16,1 0 15,-22 21-15,0 0 0,-22 1 16,1-22-16,0 21 0,-21 21 0,21-21 15,-22 0-15,1 22 0,0-1 16,-1-21-16,1 22 0,0-22 0,-1 21 16,1-21-16,21 22 0,-22-22 0,22 0 15,0 0-15,0 0 0,0 0 16,0 1-16,21-1 0,-22-21 16,22-21 46,0-1-62,0 1 16,0 0-16,0 0 0</inkml:trace>
  <inkml:trace contextRef="#ctx0" brushRef="#br0" timeOffset="57478.82">14012 8319 0,'0'0'0,"0"21"16,21-21-1,1 0 1,20-21-16,-21-1 0,21 1 0,1 0 0,-1 0 16,22 0-16,-22-22 0,0 22 0,22-21 15,-22 0-15,0-1 0,1 1 16,-22 21-16,0-22 0,-21 1 16,0 0-16,0 21 0,-21-1 0,-21 1 15,-1 0-15,1 21 0,-22 0 0,1 0 16,-1 0-16,1 21 0,-22 0 0,22 1 15,-1 20-15,22-21 0,-22 43 16,22-22-16,21 0 0,0 22 0,0-22 16,21 22-16,0-22 0,0 0 0,21 22 15,21-22-15,-21 0 0,22 1 0,-1-1 16,0 0-16,22 1 0,-1-1 16,-20 0-16,-1 1 0,21-1 15,-20 0-15,-22 1 0,21-22 0,-42 21 16,0-21-16,0 1 0,-21-1 0,0 0 15,-43 0-15,22 0 0,-21-21 0,-22 0 16,21 0-16,-20 0 0,20 0 0,-20 0 16,20-21-16,-21 0 0,22 0 0,-1 0 15,1-22-15,21 22 0,-1-21 16,1-1-16,0 22 0,20-21 0,22 0 16,0-1-16,0 1 0,22 0 0,-1 20 15,21-20-15,0 21 0,1 0 0,20 0 16,1 21-16,-1-22 0,1 22 15,-1 0-15,1 0 0,-1 0 0,-20 0 16,20 0-16</inkml:trace>
  <inkml:trace contextRef="#ctx0" brushRef="#br0" timeOffset="57850.71">14414 8869 0,'0'0'0,"43"21"15,-22-21-15,0 0 0,0 0 16,0 0-16,1 0 0,20 0 0,-21-21 0,21 0 16,-20 0-16,20-1 0,-21 1 15,21 0-15,-20-21 0,-1 21 0,0-22 16,0 22-16,-21-21 0,0-1 16,0 22-16,0-21 0,0 0 0,0 20 15,-21-20-15,0 21 0,-22 21 0,22 0 16,-21 0-16,21 0 0,-22 0 0,1 21 15,0 0-15,21 0 0,-22 22 0,22-1 16,0-21-16,0 22 0,0-1 0,-1 0 16,22 1-16,0-1 0,0 0 15,0-21-15,0 22 0,0-1 0,22-21 16,-1 0-16,0 1 0,0-1 16,0-21-16,22 0 0,-22 0 0,21 0 15,-21 0-15,22 0 0,-22 0 0,21 0 16,0-21-16,1-1 0,-22-20 0,21 21 15,1-21-15,-22-1 0,21 22 0,0-42 16</inkml:trace>
  <inkml:trace contextRef="#ctx0" brushRef="#br0" timeOffset="58106.57">15473 7959 0,'42'-64'0,"-84"128"0,105-191 0,-42 84 16,1 1-16,-22 21 0,0 0 15,0 0-15,0 42 16,-22 21-16,1 0 15,0 1-15,0-1 0,0 22 0,-22-1 16,22 1-16,-21 20 0,21-20 0,-22-1 16,22 22-16,-21-22 0,21 1 0,0-1 15,-22-20-15,22 20 0,0 1 16,21-22-16,-21 22 0,0-22 0,21 0 16,0 1-16,0-1 0,0-21 0,0 0 15,0 0-15,0 1 0,21-22 16,0 0-1,0 0-15,0 0 0,0-22 0,1-20 16,20 21-16,-21 0 0,21-22 0</inkml:trace>
  <inkml:trace contextRef="#ctx0" brushRef="#br0" timeOffset="58462.15">15579 8678 0,'0'0'0,"0"22"15,0-1-15,0 0 16,21-21-1,0 0 1,0 0-16,0 0 0,0 0 16,1 0-16,20-21 0,-21 0 0,21 21 15,-20-22-15,20 1 0,-21 0 0,0 0 16,0 0-16,1 0 0,-22-1 0,0 1 16,0 0-16,0 0 0,0 0 15,-22 21-15,1 0 16,0 0-16,0 0 0,-21 21 15,20 0-15,-20 0 0,21 0 0,-21 1 16,20 20-16,-20-21 0,21 21 0,0 1 16,0-22-16,21 21 0,0 1 0,0-22 15,0 21-15,0-21 0,0 0 0,21 22 16,21-22-16,-21 0 0,0-21 0,22 21 16,-1 0-16,-21-21 0,22 0 0,-1 0 15,0 0-15,1 0 0,20 0 16,-21-21-16,1 0 0,-1 0 0,22 0 15,-22 0-15</inkml:trace>
  <inkml:trace contextRef="#ctx0" brushRef="#br0" timeOffset="59005.83">16743 8424 0,'0'0'0,"21"-42"0,-21 0 0,21-1 0,-21 22 16,0-21-1,-21 42-15,0 0 0,0 0 16,-1 21-16,1 0 0,0 22 0,0-22 15,-21 21-15,20 0 0,1-20 0,-21 20 16,21 0-16,0 1 0,-1-1 16,1 0-16,21 1 0,0-22 0,0 21 15,0 0-15,0-20 0,0 20 0,43-21 16,-22 0-16,0 22 0,21-43 16,1 21-16,-22 0 0,21-21 0,0 0 15,22 0-15,-22 0 0,1 0 0,-1-21 16,0 0-16,22 21 0,-22-43 0,0 22 15,1-21-15,-1-1 0,0 1 0,1-21 16,-22-1-16,21 22 0,1-43 0,-1 22 16,0-22-16,-21 0 0,22 1 15,-22-1-15,21 0 0,-21 22 0,1-1 16,-1 1-16,0-1 0,-21 22 0,21 21 16,-21-22-16,0 22 0,0 0 15,-21 21-15,0 0 16,0 21-16,-1 0 0,1 22 15,0-1-15,-21 0 0,21 1 0,-1 20 16,-20 1-16,21 20 0,0-20 0,0 21 16,-1-22-16,1 1 0,21 20 0,0-20 15,-21-22-15,21 22 0,0-1 0,0-21 16,0 22-16,0-22 0,0 1 0,21-1 16,-21-21-16,21 21 0,1-20 15,20-1-15,-21 0 0,0-21 0,0 0 16,22 0-16,-22 0 0,0 0 15,21 0-15,-20 0 0,-1-21 0,21 0 16,-21 21-16,0-43 0,1 22 0,-1 0 16,0-21-16,0-1 0,0 1 0,0 0 15,1-1-15</inkml:trace>
  <inkml:trace contextRef="#ctx0" brushRef="#br0" timeOffset="59267.19">17526 8234 0,'0'0'0,"-21"0"0,-22 0 16,43 21 0,22-21-16,-1 21 0,21-21 15,0 0-15,1 0 0,-1 0 0,22 21 16,-22-21-16,21 0 0,1 0 0,-1 0 16,-20 0-16,20 0 0,-20 0 0,-1 0 15,0 0-15,1 0 0,-1 0 16,-21 0-16,0 0 0,0 0 0,1 0 15,-1 0-15,-21-21 16,-21 21 0,-22 0-1,1 0-15,0 21 0,-1 1 16</inkml:trace>
  <inkml:trace contextRef="#ctx0" brushRef="#br0" timeOffset="62950.29">1630 11028 0,'0'0'0,"-21"0"0,-1-21 0,1 21 15,21-21-15,0-1 0,0 1 0,0 0 16,0 0-16,0 0 16,0 0-16,21 21 15,1 0 1,-1 0-16,0 42 0,-21-21 16,21 0-16,0 22 0,0-1 15,1 21-15,-22-20 0,0 20 0,0-20 16,0 20-16,0-21 0,0 1 15,0-1-15,0 0 0,0 1 16,0-22-16,-22 0 0,22 0 0,-21 0 16,21 1-16,-21-22 15,21-22 1,0 1-16,0 0 0,-21 0 0,21-21 16,0-1-16,0 1 0,0-22 15,0 1-15,21 21 0,-21-22 0,21 1 16,0-1-16,1 22 0,20-1 15,-21 1-15,0 0 0,22 21 0,-22-1 16,21 22-16,-21 0 0,22 0 0,-22 22 16,0-1-16,21 21 15,-21-21-15,1 22 0,-1-1 0,0 21 16,0-20-16,0-1 0,-21 22 0,0-22 16,0 0-16,0 1 0,0-1 15,0-21-15,0 21 0,0-20 0,0-1 16,0 0-16,0 0 0,-21-21 15,0 0-15,0 0 0,21-21 16,0 0-16,0-22 16,0 22-16,0-21 0,0 0 15,0-1-15,21 1 0,0-22 0,0 22 16,0-21-16,1 20 0,20 1 0,-21 0 16,21 20-16,1 1 15,-22 0-15,21 21 0,-21 0 0,22 0 16,-22 21-16,0 0 0,0 1 0,-21-1 15,0 21-15,21 0 0,-21 1 16,0-1-16,0 0 0,0 1 0,0 20 16,0-20-16,-21-1 0,21-21 0,0 21 15,-21 1-15,21-22 0,-21 0 16,21 0-16,0 0 0,21-21 16,0 0-16,0 0 0,22-21 15,-1 21-15,0-42 0,1 21 16,20-22-16,-20 22 0</inkml:trace>
  <inkml:trace contextRef="#ctx0" brushRef="#br0" timeOffset="64298.16">3281 10859 0,'0'0'16,"-21"0"0,-1 0-16,1 0 0,0 21 0,0 0 15,0 0-15,0 21 0,-22-20 0,22 20 16,-21 0-16,21 22 0,-22-22 15,22 0-15,0 22 0,0-22 16,0 22-16,-1-22 0,22 0 0,0-20 16,0 20-16,0-21 0,22 21 15,-1-20-15,0-1 0,0-21 0,0 0 16,22 21-16,-22-21 0,21 0 0,0 0 16,-20-21-16,20 0 0,0 21 0,-21-22 15,22-20-15,-22 21 0,0 0 16,0-22-16,0 1 0,1 0 0,-22-1 15,0-20-15,0 21 0,0-22 0,0 22 16,0-1-16,-22 1 0,22 0 16,-21-1-16,-21 22 0,21 0 0,0 21 15,-22 0-15,22 0 0,-21 0 0,21 21 16,-22 0-16,22 1 0,-21 20 16,21 0-16,-22 1 0,22-1 15,21 0-15,0 22 0,0-22 0,0 0 16,0 1-16,0-22 0,0 21 15,21-21-15,22 22 0,-22-22 0,21-21 16,-21 21-16,22-21 0,-1 0 0,0 0 16,1 0-16,-1 0 0,0-21 0,1 21 15,20-21-15,-21 0 0,1-1 16,-22-20-16,21 21 0,-21-21 0,22-1 16,-22 1-16,0 0 0,0-1 0,-21 22 15,0-21-15,0 21 0,21-1 16,-21 1-16,-21 42 31,0 1-31,21 20 0,-21-21 16,21 0-16,0 22 0,-21-22 0,21 21 15,0-21-15,0 22 0,0-22 0,0 21 16,0-21-16,0 0 0,21 1 0,-21-1 16,21 0-16,21 0 0,-20 0 15,-1-21-15,21 0 0,-21 0 0,0 0 16,22 0-16,-22 0 0,21-21 0,-21 21 15,1-21-15,20 0 0,-21 0 16,0-22-16,0 1 0,1 21 16,-1-22-16,0-20 0,0 21 0,0-1 15,-21 1-15,21 0 0,-21-1 0,22 22 16,-22 0-16,0 0 0,0 42 31,0 0-31,0 0 0,0 22 16,-22-22-16,22 21 0,-21 0 15,21-20-15,0 20 0,0 0 0,0-21 16,0 22-16,0-22 0,0 0 0,0 0 16,21 0-16,-21 1 0,22-22 0,-1 21 15,0-21-15,0 0 0,21 0 16,-20 0-16,20 0 0,-21 0 16,21-21-16,1-1 0,-1 1 0,0 0 15,1 0-15,-1-21 0,0-1 0,1 22 16,-1-21-16,0-1 0,-20 22 15,-1 0-15,0 0 0,-21 0 0,0 0 16,-21 42 0,0 0-16,-1-21 0,1 21 15,0 21-15,21-20 0,0-1 0,0 0 16,0 21-16,0-21 0,0 1 0,0-1 16,0 0-16,0 0 0,0 0 0,0 0 15,0 1-15,0-1 16,-21-21 15,0 0-31,0 0 16,-1-21-16,22-1 15,-21 22-15,42 0 32,1 22-32,-1-1 15,0-21-15,0 0 0,0 0 0,0 21 16,1-21-16,20 0 0,0 0 0,-21 0 15,22 0-15,-1 0 0,0 0 0,-20 0 16,20-21-16,-21 0 0,21 21 16,-20-22-16,-1 1 0,0 0 15,0-21-15,0 21 0,0-22 0,-21 22 16,22-21-16,-22-1 0,0 1 0,0 21 16,0-21-16,0 20 0,0 1 0,-22 21 15,1 0-15,0 0 16,0 21-16,0 1 0,0 20 0,-1-21 15,1 21-15,21 1 0,0-1 0,-21 0 16,21-20-16,0 20 0,0-21 16,0 21-16,0-20 0,0-1 15,21 0-15,0-21 0,1 0 16,-1 0-16,0 0 0,0-21 16,0 21-16,-21-21 0</inkml:trace>
  <inkml:trace contextRef="#ctx0" brushRef="#br0" timeOffset="64718.85">6519 10351 0,'0'0'16,"0"-22"-16,0 44 15,-21-1-15,0 21 16,21 0-16,-21 1 0,21 20 16,-21 1-16,-1-22 0,1 22 0,21-1 15,-21 1-15,0-1 0,21 1 16,-21-1-16,0 1 0,-1-1 0,22 1 16,-21-22-16,0 0 0,0 1 0,21-1 15,0-21-15,0 0 0,0 0 0,0 1 16,21-22-1,0-22-15,0 1 0,1-21 0</inkml:trace>
  <inkml:trace contextRef="#ctx0" brushRef="#br0" timeOffset="64953.72">6900 10562 0,'0'0'0,"21"-42"0,-21 21 15,22-22-15,-22 22 0,0 64 16,0-22-16,-22 21 15,1 0-15,0 22 0,21-22 0,0 22 16,-21-22-16,0 22 0,21-1 16,-21 1-16,21-22 0,0 21 0,0-20 15,0-1-15,0 0 0,0 1 0,0-1 16,0-21-16,0 0 0,0 1 0,21-1 16,0-21-16,-21 21 15,0-42 1,0 0-16,-21-1 15</inkml:trace>
  <inkml:trace contextRef="#ctx0" brushRef="#br0" timeOffset="66423.25">6456 11091 0,'0'0'0,"-21"0"0,-1 0 0,1 0 16,64 0 0,-22 0-1,21 0-15,0 0 0,22-21 16,-1 21-16,1 0 0,-1-21 0,22 21 15,-21-21-15,20 0 0,-20 21 0,-1-21 16,1 21-16,-22-22 0,0 1 16,1 21-16,-22 0 0,0-21 15,0 21-15,-21 21 16,0 0-16,-21-21 0,21 22 16,-21 20-16,0-21 0,0 21 0,21-20 15,0 20-15,-22-21 0,22 21 16,0 1-16,0-22 0,0 21 0,0-21 15,0 1-15,0-1 0,22 0 0,-1 0 16,0 0-16,0-21 0,0 0 0,0 0 16,22 0-16,-22 0 0,21 0 15,1 0-15,-1 0 0,0-21 0,1 0 16,-1 0-16,0-22 0,-21 22 0,22-21 16,-22 21-16,0-22 0,0 1 15,-21 0-15,0-22 0,0 22 0,0 0 16,0-1-16,-21 1 0,0 21 15,0-22-15,-22 22 0,1 0 0,0 21 16,-1 0-16,1 0 0,0 0 0,-1 0 16,22 21-16,-21 0 0,0 1 0,20-1 15,-20 21-15,21-21 0,0 22 16,21-1-16,0 0 0,0 1 0,0-1 16,0 0-16,0 1 0,21-1 0,0 0 15,0-21-15,0 22 0,22-22 0,-22 0 16,21-21-16,-21 21 0,22-21 15,-1 0-15,0 0 0,1 0 16,-1 0-16,0-21 0,1 21 0,-1-21 16,0 0-16,1 0 0,-1-1 0,-21-20 15,22 21-15,-1-21 0,-21-1 16,21 22-16,-20-21 0,-1 21 0,0-22 16,0 22-16,-21 0 0,21 21 0,-21 21 31,0 0-31,0 0 0,0 1 15,-21-1-15,21 21 16,-21-21-16,21 22 0,0-22 0,0 21 0,0-21 16,0 0-16,0 1 0,0-1 15,0 0-15,0 0 0,0 0 16,21-21-16,0 0 0,0 0 16,1 0-16,-1 0 0,0 0 15,0-21-15,-21 0 0,21 21 0,0-21 16,1 0-16,-1-22 0,0 22 0,-21-21 15,21 21-15,0-22 0,0 1 16,1 21-16,-22-22 0,21 22 0,0 0 16,0 0-16,-21 0 0,0 42 31,0 0-31,0 0 0,0 22 0,-21-22 16,21 0-16,0 21 15,0-21-15,0 1 0,-21 20 0,21-21 16,0 0-16,0 0 0,0 1 0,0-1 15,21 0-15,0-21 0,0 0 16,0 0-16,1 0 0,-1 0 16,0 0-16,0-21 0,0 21 15,0-21-15,1-1 0,-1 1 0,0 0 16,0-21-16,0 21 0,0-22 0,1 22 16,-22-21-16,21-1 0,0 22 0,0 0 15,0 0-15,0 0 0,1 21 16,-1 0-1,-21 21 1,0 0-16,0 21 0,0-20 0,-21-1 16,21 0-16,-22 0 0,22 0 0,-21 0 15,21 22-15,-21-22 0,21 0 16,0 0-16,0 0 0,-21-21 16,21 22-16,-21-22 0,21 21 15,0 0-15,-21-21 0,-1 0 16,1 0-16,0 0 0,0 0 15,0 0-15,0-21 0,-1 21 16,1-21-16,0 21 0,42 0 47,22 0-47,-22 0 0,0 0 16,21 0-16,1 21 0,-1-21 0,0 0 15,1 0-15,-1 0 0,0 0 0,1 0 16,-1 0-16,0 0 0,1 0 0,-1-21 15,0 21-15,1-22 0,-1 1 0,-21 21 16,21-21-16,-20 0 0,-1-21 16,0 20-16,-21-20 0,0 21 0,0-21 15,0 20-15,0 1 0,0 0 0,0 0 16,0 0-16,-21 21 0,0 0 16,-1 21-16,1 0 15,0 0-15,0 0 0,21 22 16,0-22-16,-21 0 0,21 21 0,0-20 15,0-1-15,0 21 0,0-21 0,0 0 16,0 1-16,0-1 0,21-21 16,0 21-16,0-21 15,0 0-15,1 0 0,-1 0 16,0 0-16,0 0 0,0-21 16,22 21-16,-22-21 0,21 21 0</inkml:trace>
  <inkml:trace contextRef="#ctx0" brushRef="#br0" timeOffset="66937.96">10393 11282 0,'-21'0'0,"-1"0"16,22-21-16,0 0 15,22 21-15,-1 0 0,0 0 16,21 0-16,1 0 0,20 0 0,-21 0 15,22 0-15,-1 0 0,1 21 16,21-21-16,-22 21 0,1-21 16,-1 0-16,1 0 0,-1 0 0,1 0 15,-1 0-15,-21 0 0,1 0 0,-1 0 16,-21-21-16,0 21 0,1-21 0,-1 21 16,-21-22-16,0 1 15,0 0-15,0 0 0,-21 21 16,-1-21-16,-20 21 0,21-21 0,-21 21 15,20 0-15,-20 0 0,21 0 0,0 0 16,0 0-16,-1 0 0,44 0 47,-1 0-47,21 0 0,-21 0 0,0 0 0,22 0 16,-22 0-16,0 0 0,0 0 0,0 0 15,1 0-15,-22 21 16,0 0-16,0 0 0,0 0 15,0 0-15,-22 1 0,1 20 0,0-21 16,0 0-16,0 0 0,0 1 0,-22 20 16,22-21-16,0 0 0,0-21 0,0 21 15,-1 1-15,1-1 0,0-21 16,0 0-16,21 21 0,-21-21 0,0 0 16,-1 0-16,1 0 15,21-21-15,0 0 16</inkml:trace>
  <inkml:trace contextRef="#ctx0" brushRef="#br0" timeOffset="68366.67">13229 10583 0,'0'-21'15,"0"0"1,0 0 15,0 0-31,0 0 16,0-1-16,0 1 16,0 0-1,0 0 1,-21 42-1,21 0 1,-21 22-16,0-1 0,-1 0 0,22 1 16,-21-1-16,0 21 0,21-20 0,-21 20 15,0-20-15,0-1 0,21 0 16,-22 1-16,1-1 0,0 0 0,0 1 16,21-1-16,0-21 0,0 0 15,0 0-15,0 1 0,0-1 0,0 0 16,0-42 15,0-22-31,0 22 16,0 0-16</inkml:trace>
  <inkml:trace contextRef="#ctx0" brushRef="#br0" timeOffset="68910.72">12763 10647 0,'0'0'15,"-21"-42"-15,0-1 0,21 1 0,0 0 16,0-1-16,0 1 0,0 0 15,0 20-15,0-20 0,0 21 0,0 0 16,21 0-16,0-1 0,22 1 0,-22 21 16,21 0-16,1 0 0,-1 0 0,21 0 15,-20 0-15,20 21 0,1 1 0,-22 20 16,22 0-16,-22 1 0,0-1 16,1 21-16,-1-20 0,-21 20 0,0 1 15,-21-22-15,0 22 0,0-22 0,0 0 16,0 1-16,0-1 0,0 0 0,0-21 15,0 1-15,0 20 0,0-21 16,-21 0-16,21 0 0,-21-21 16,0 0-16,0 0 15,21-21-15,-22 21 16,22-21-16,0 0 0,0 0 0,0 0 16,0-1-16,0-20 0,0 21 0,22-21 15,-1-1-15,0-20 0,0 20 0,0-20 16,0-1-16,22 1 0,-22-1 15,21 22-15,-21-21 0,22 20 0,-22 1 16,21 0-16,-21 20 0,22 1 0,-22 21 16,21 0-16,-21 0 0,1 21 0,20 1 15,-21-1-15,0 21 0,-21 22 0,0-1 16,0-21-16,0 22 0,0-1 16,0 1-16,0-1 0,0-20 0,-21 20 15,0-20-15,21-1 0,-21 0 16,0 1-16,-1-1 0,1 0 0,0-21 15,0 22-15,0-22 0,0 0 0,21 0 16,-22 0-16,22 1 0,-21-22 0,21 21 16,21-21-1,1-21 1,-1-1-16,0 1 0,0 0 0,21 0 16</inkml:trace>
  <inkml:trace contextRef="#ctx0" brushRef="#br0" timeOffset="69911.2">14372 10732 0,'0'-22'0,"-21"22"16,0 0-1,0 22-15,-1-1 16,1 0-16,0 0 0,0 0 0,21 0 16,-21 1-16,0-1 0,21 21 0,-22-21 15,22 0-15,0 1 0,0-1 0,0 0 16,0 0-16,0 0 0,0 0 0,22 1 15,-1-22-15,0 21 0,0-21 16,0 0-16,0 0 0,22 0 16,-22 0-16,0 0 0,21 0 0,-20-21 15,-1-1-15,21 22 0,-21-21 0,0-21 16,1 21-16,-1 0 0,0-22 0,0 1 16,-21 0-16,0-1 0,0 1 0,0 0 15,0-1-15,0 22 0,-21 0 16,0 0-16,0 0 0,-22 21 0,22 0 15,-21 21-15,-1-21 0,1 21 0,0 21 16,-1-21-16,22 22 0,-21-1 0,21-21 16,0 22-16,-1-22 0,22 21 0,0-21 15,0 22-15,0-22 0,0 0 0,0 0 16,22 0-16,-1 0 0,21-21 16,-21 0-16,0 22 0,22-22 15,-22 0-15,21 0 0,-21 0 0,22-22 16,-1 1-16,-21 0 0,22 21 0,-1-21 15,0 0-15,1-22 0,-1 22 0,0 0 16,-21-21-16,22 21 0,-22-1 0,21-20 16,-21 21-16,1 21 0,-1-21 15,0 21-15,0 0 0,-21 21 16,0 0-16,0 0 16,0 0-16,0 1 0,-21 20 0,21-21 15,-21 0-15,21 0 0,-21 22 0,21-22 16,0 0-16,0 0 0,0 0 15,0 1-15,0-1 0,0 0 16,21-21-16,0 21 0,0-21 0,0 0 16,0 0-16,1 0 0,20 0 15,-21-21-15,0 21 0,0-21 0,1 0 16,-1-1-16,0 1 0,21 0 0,-21-21 16,1 21-16,-1-22 0,-21 22 15,21 0-15,0 0 0,-21 0 0,21-1 16,-21 1-16,0 42 31,0 1-15,0-1-16,-21 0 0,21 0 0,0 0 15,0 0-15,0 1 0,0-1 16,0 0-16,0 0 0,0 0 0,21 0 16,0 1-16,1-1 0,-1-21 0,0 21 15,21-21-15,-21 0 0,22 0 0,-22 0 16,21 0-16,1 0 0,-1 0 0,-21-21 15,21 0-15,1 21 0,-22-22 0,21-20 16,-21 21-16,1 0 0,-1-22 16,0 1-16,0 21 0,0-21 0,-21-1 15,21 1-15,-21 21 0,0 0 0,0-1 16,0 1-16,-21 21 0,0 0 0,0 0 16,0 21-16,0 1 0,-22-1 0,22 0 15,0 0-15,0 21 0,21-20 16,-21 20-16,21-21 0,0 21 15,-22-20-15,22-1 0,0 0 0,0 21 16,0-21-16,0 1 0,22-1 16,-1 0-16,0-21 0,0 0 0,0 0 15,0 0-15,1 0 0,-1 0 0,21 0 16,-21-21-16,22 0 0,-1-1 0,-21 1 16</inkml:trace>
  <inkml:trace contextRef="#ctx0" brushRef="#br0" timeOffset="70809.71">16785 10245 0,'0'0'0,"-21"0"0,0 0 0,0 0 16,-1 0-16,1 0 0,0 0 0,0 21 16,21 0-16,-21-21 0,21 21 0,0 0 15,0 1-15,21-1 0,0 0 16,0 0-16,0 0 0,22-21 0,-22 0 15,21 21-15,-21-21 0,22 0 0,-1 0 16,-21 0-16,22 0 0,-1-21 16,0 0-16,-21 0 0,22 0 0,-22 0 15,0-1-15,0 1 0,0 0 16,1-21-16,-22 21 0,0-1 0,0 1 16,0 0-16,0 0 0,0 0 0,-22 21 15,1 0 1,0 21-16,-21 21 0,21-21 0,-1 22 15,1-1-15,0 0 0,0 22 0,0-22 16,0 22-16,21-1 0,-22-20 16,1 20-16,0-21 0,21 22 0,0-22 15,0 1-15,-21 20 0,21-21 0,0-20 16,0 20-16,-21 0 0,21-21 16,0 22-16,0-22 0,0 0 15,0 0-15,-21-21 16,-1-21-1,22 0-15,0 0 0,0 0 0,0-1 16,0 1-16,0 0 0,0-21 0,0 21 16,0-1-16,0 1 0,0 0 0,0 0 15,0 0-15,0 0 0,-21 21 16,0 21 0,21 0-16,0 0 0,0 0 15,0 0-15,0 1 0,21-1 16,0 0-16,1 0 0,-1 0 0,0 0 0,0-21 15,0 22-15,0-22 0,22 21 16,-1-21-16,-21 0 0,22 0 0,-1 0 16,0 0-16,-21 0 0,1-21 15,20 21-15,-21-22 0,21 1 0,-20 0 16,20 0-16,-21-21 0,21 20 0,-20-20 16,-1 0-16,21-1 0,-21 22 0,0-21 15,1 21-15,-22 0 0,0-1 0,0 1 16,-43 21-1,22 21-15,0 1 0,0-1 16,0 0-16,-1 0 0,1 21 16,0-20-16,21 20 0,0-21 0,0 0 15,0 0-15,0 1 0,0 20 0,0-21 16,0 0-16,0 0 0,21-21 0,0 22 16,1-1-16,-1-21 0,21 0 15,-21 0-15,0 0 0,1 0 0,-1 0 16,0-21-16,0-1 0,0 1 0,0 0 15,1 0-15,-1 0 0,0 0 0,0-22 16,0 22-16,-21-21 0,0 21 0,0-22 16,0 22-16,0 0 0,0 0 15,-21 0-15,0 21 0,0 0 0,0 0 16,-22 0-16,22 0 0,-21 0 16,21 0-16,-1 0 0,-20 0 0,21 0 15,0 0-15,0 0 0,-1 0 0</inkml:trace>
  <inkml:trace contextRef="#ctx0" brushRef="#br0" timeOffset="73454.28">18161 10605 0,'0'0'0,"21"0"16,0 0-16,0-22 0,1 1 15,-1 0-15,0 21 0,0-42 16,0 21-16,22-1 0,-22 1 0,21-21 16,-21 21-16,22-22 0,-1 22 0,-21-21 15,21 0-15,-20 20 0,-1-20 0,0 0 16,-21 21-16,0-22 0,0 22 0,0 0 15,0 0-15,-21 21 0,-22 0 16,1 0-16,0 0 0,-1 21 0,1 0 16,0 21-16,-1-20 0,1 20 0,0 21 15,-1-20-15,22-1 0,-21 22 16,42-22-16,-21 21 0,21-20 0,0-1 16,0 0-16,0-20 0,0 20 0,21-21 15,0 0-15,0 0 0,22 1 16,-22-22-16,21 0 0,0 21 0,1-21 15,-1 0-15,-21 0 0,22 0 0,-22 0 16,0-21-16,0 21 0,0-22 0,-21 1 16,-21 21-16,0 0 15,0 0-15,0 0 0,-22 0 16,1 0-16,21 21 0,-22 1 0,22-1 16,-21 0-16,21 0 0,0 21 0,-1-20 15,1-1-15,21 0 0,0 0 0,0 0 16,0 0-16,0 1 0,0-1 15,21 0-15,22 0 0,-22-21 0,0 21 16,21-21-16,1 0 0,-1 0 16,0 0-16,1 0 0,-1 0 0,0 0 15,1 0-15,-1-21 0,0 0 0,1 0 16,-1 0-16,0-1 0,-20-20 0,20 0 16,-21-1-16,0 1 0,22-21 0,-22-1 15,0 1-15,21-1 0,-21 1 0,1-22 16,20 21-16,-21 1 0,0-1 15,22 1-15,-22 21 0,0-1 0,0 22 16,-21-21-16,0 21 0,-21 42 31,0 0-31,0 21 0,-1 1 0,1-1 16,0 0-16,0 1 0,0-1 16,-22 21-16,22 1 0,0-22 0,0 22 15,0-22-15,0 22 0,21-22 0,0 0 16,0 1-16,0-1 0,0-21 0,0 21 15,0-20-15,0-1 0,0 0 0,21 0 16,0 0-16,0-21 0,21 0 0,-20 0 16,20 0-16,0 0 0,-21 0 0,22 0 15,-1-21-15,0 0 0,-20 21 16,20-21-16,0-22 0,-21 22 0,1 0 16,20-21-16,-21 21 0,-21-22 15,21 1-15,-21 0 0,0 20 0,0-20 16,0 21-16,0 0 0,-21 21 15,0 0-15,0 21 16,0 0-16,-1 0 0,1 0 0,0 1 16,0-1-16,0 21 0,0-21 0,-1 0 15,22 22-15,0-22 0,0 0 0,0 0 16,0 0-16,0 1 0,22-1 0,-1 0 16,0 0-16,0-21 0,0 0 0,22 21 15,-22-21-15,21 0 16,0 0-16,1 0 0,-1 0 0,0-21 0,1 21 15,-1-21-15,-21 0 0,22 0 16,-1-1-16,0 1 0,-21-21 0,22 21 16,-22-22-16,0 1 0,0 21 0,0-21 15,1 20-15,-22 1 0,21 0 0,-21 0 16,0 42 0,0 0-16,-21 22 15,-1-22-15,1 0 0,21 21 0,0-21 16,-21 22-16,0-22 0,21 0 0,-21 0 15,21 0-15,0 1 0,0-1 0,0 0 16,-21 0-16,21 0 16,0-42 15,0 0-15,0 0-16,21 0 0,-21-1 15,21-20-15,0 21 0,0-21 0,0-1 16,1 1-16,-1 0 0,21-1 0,-21 1 15,0 0-15,22-1 0,-22 22 16,21 0-16,-21 0 0,1 21 0,-1 0 16,0 0-16,0 0 0,0 0 0,-21 21 15,21 21-15,-21-21 0,0 22 16,0-22-16,0 21 0,0-21 0,0 22 0,0-22 16,0 21-16,0-21 15,0 1-15,0-1 0,0 0 0,0 0 16,0 0-16,0 0 0,0 1 15,0-44 17,22 1-32,-1 0 15,-21 0-15,21 0 0,0 0 16,0-22-16,22 1 0,-22 21 16,21-43-16,0 22 0,1 0 0,-1-1 0,0 22 15,1-21-15,-1 21 0,-21-1 16,0 22-16,1 0 0,-1 0 0,-21 22 15,0-1-15,0 21 16,-21-21-16,21 22 0,-22-22 16,1 21-16,21-21 0,-21 22 0,21-22 15,0 21-15,0-21 0,0 0 0,0 1 16,0-1-16,0 0 0,0 0 0,21 0 16,0-21-16,-21 21 0,43-21 15,-22 0-15,0 0 0,0 0 0,22 0 16,-22 0-16,0 0 0,21 0 0,-21 0 15,22 0-15,-22-21 0,0 0 0,0 0 16,0 0-16,1 0 0,-1-1 0,-21-20 16,21 0-16,-21 21 15,21-22-15,-21 1 0,0 21 0,0 0 16,0-1-16,-21 22 16,0 0-16,0 43 15,-1-22-15,22 0 0,0 0 0,-21 22 16,21-22-16,0 0 0,0 21 15,0-21-15,0 1 0,0-1 0,0 0 16,0 0-16,0 0 0,21-21 0,1 21 16,-1 1-16,21-22 0,-21 0 0,22 0 15,-1 0-15,-21 0 0,21 0 0,-20 0 16,20 0-16,-21 0 0,0-22 0,0 22 16,22-21-16,-22 0 15,0 0-15,0 0 0,-21 0 0,21-1 16,1 1-16,-22-21 0,0 21 15,0 0-15,0 42 16,-22 0 0,1 0-16,0 0 0,21 0 0,-21 22 15,0-22-15,0 0 0,-1 0 0,22 0 16,0 1-16,-21-1 0,21 0 0,-21 0 16,21 0-16,0-42 46,21 0-46,0 21 16,1-21-16,-22 0 0,21-1 0,0 1 16,0 0-16,0 0 0,0 0 0,1-22 15,-1 22-15,21-21 0,-21 21 16,0 0-16,1-1 0,-1 1 0,0 0 16,0 21-16,-21 21 15,0 0-15,0 1 0,0-1 0,0 0 16,0 0-16,-21 21 0,21-20 0,-21-1 15,21 21-15,0-21 0,0 0 16,0 1-16,0-1 0,0 0 16,21 0-16,0 0 0,0-21 0,0 21 0,1-21 15,20 22-15,-21-22 0,0 0 16,22 0-16,-22 0 0,0 0 0,0 0 16,0-22-16,0 1 0,1 21 0,-1-21 15,0 0-15,-21 0 0,21-22 16,0 22-16,0-21 0,1 0 0,-1-22 15,0 22-15,0-22 0,0 1 0,22-1 16,-22 22-16,21-22 0,-21 1 0,22-1 16,-1 22-16,-21 0 0,21-1 15,-20 22-15,-1 0 0,0 0 16,-21 42-16,-21 21 16,0-20-16,-1 20 0,-20 0 0,21 22 15,-21-22-15,20 22 16,-20-1-16,21 1 0,0-1 0,-22-21 15,22 22-15,0-22 0,21 1 0,-21-1 16,21 0-16,-21 1 0,21-22 0,0 21 16,0-21-16,0 0 0,0 1 0,0-1 15,21-21-15,0 0 16,0 0-16,0 0 0,1 0 0,-1 0 16,0 0-16,0 0 0,-21-21 0,21-1 15,0 22-15,1-21 0,-22 0 0,0-21 16,0 21-16,0-1 0,0-20 0</inkml:trace>
  <inkml:trace contextRef="#ctx0" brushRef="#br0" timeOffset="73654.17">22564 10478 0,'0'0'0,"21"0"16,0 0-1,21 0-15,1 0 0,-1 0 16,0 0-16,1 0 0,-1 0 0,21 0 15,1 0-15,-1 0 0,-20 0 0,20-22 16,-20 22-16,-1 0 0,0 0 16,-21-21-16,1 21 0,-44 0 15,-20 0 1,-21 0-16,-22 0 0,-42 0 0</inkml:trace>
  <inkml:trace contextRef="#ctx0" brushRef="#br0" timeOffset="75918.59">2476 13123 0,'0'0'0,"22"0"0,20 0 0,-21 0 15,21 0-15,-20 0 0,20-21 16,-21 21-16,0-21 0,22 0 0,-22 21 15,0-21-15,0 0 0,0-1 0,0 22 16,-21-21-16,0 0 0,0 0 16,0 0-16,0 0 0,0-22 0,0 22 15,-21 0-15,0 0 0,0 0 16,-21-1-16,20 1 0,-20 21 0,0 0 16,-1 0-16,22 21 0,-21 1 15,0-1-15,-1 0 0,1 21 16,21 1-16,-22 20 0,22-21 0,-21 1 15,21 20-15,0-20 0,21-1 0,0 0 16,0 1-16,0-1 0,0 0 16,0-21-16,21 1 0,0-1 0,21 0 15,-21 0-15,22-21 0,-1 0 16,0 0-16,1 0 0,-1-21 0,0 0 16,1 0-16,-1-1 0,0-20 0,-20 21 15,20-21-15,0-1 0,-21 1 16,1 0-16,-1-22 0,0 1 0,0-1 15,0 1-15,0-1 0,1-21 16,-22 22-16,0-1 0,21 1 16,-21-1-16,21 1 0,-21 21 0,0-1 15,0 22-15,0 0 0,0 0 0,0 42 16,0 0-16,-21 0 16,0 22-16,21-1 0,-22 0 0,22 22 15,0-1-15,-21 1 0,21-1 0,-21 1 16,21-1-16,-21 1 0,21-1 15,0 1-15,0-1 0,0-20 0,0 20 16,0-21-16,21-20 0,0 20 0,0-21 16,1 21-16,-1-20 15,0-22-15,0 21 0,21-21 0,-20 0 16,20 0-16,-21 0 0,21-21 0,1 21 16,-22-22-16,21 1 0,-21 0 15,22-21-15,-22 21 0,0-1 0,0-20 16,0 0-16,1 21 0,-22-22 0,0 1 15,0 0-15,0-1 0,0 22 16,0-21-16,0 21 0,-22 42 16,22 0-1,-21 21-15,0-21 0,0 22 16,21-1-16,0 0 0,-21 1 0,21-1 16,0 0-16,0 1 0,0-22 15,0 21-15,0-21 0,0 22 0,0-22 16,21 0-16,0 0 0,0-21 15,0 21-15,1-21 0,-1 0 0,21 0 16,-21 0-16,22-21 0,-22 0 0,21 21 16,-21-21-16,22 0 0,-22-22 15,0 22-15,21 0 0,-21-21 0,-21-1 16,0 22-16,0-21 0,0 0 0,0-22 16,0 22-16,0-1 0,-21 1 15,0 21-15,0-21 0,-21 20 0,20 22 16,-20 0-16,21 0 0,-21 0 0,-1 22 15,1 20-15,21-21 16,-22 21-16,1 1 0,21-22 0,0 21 16,0 1-16,-1-1 0,22 0 0,0-21 15,0 22-15,0-22 0,0 21 0,22-21 16,-1 1-16,0-1 0,21-21 16,1 21-16,-1-21 0,0 0 0,1 0 15,-1 0-15,0 0 0,1-21 0,-1 21 16,0-21-16,1-1 0,-1 1 15,0 0-15,1-21 0,-22 21 0,21-1 16,-21-20-16,-21 21 0,21 0 16,-21-22-16,22 22 0,-22 0 15,0 0-15,0 42 16,0 0-16,-22 0 16,22 22-16,-21-22 0,21 0 15,0 0-15,0 22 0,0-22 16,0 0-16,0 0 0,0 0 0,0 0 15,0 1-15,0-1 0,0 0 0,21 0 16,1-21-16,-1 0 0,0 0 16,0 0-16,0 0 0,0 0 0,22 0 15,-22 0-15,21-21 0,-21 0 0,22 21 16,-22-21-16,0-1 0,0 1 16,0-21-16,1 21 0,-22 0 15,21-22-15,-21 22 0,21 0 0,-21 0 16,0 0-16,0-1 0,0 1 0,0 42 31,-21 1-31,0-1 0,-1 0 16,22 0-16,0 0 0,-21 0 0,21 1 15,-21-1-15,21 21 0,0-21 0,0 0 16,0 1-16,0-1 0,0 0 16,21 0-16,0-21 0,1 0 15,-1 0-15,21 0 0,0 0 16,1 0-16,-22 0 0,21 0 0,1 0 15,-1-21-15,-21 0 0,21 0 16,-20-1-16,-1 1 0,0-21 0,0 21 16,0-22-16,0 1 0,-21 0 0,0-22 15,22 1-15,-22-1 0,21 1 0,-21-1 16,0 1-16,21 20 0,-21-20 16,0 42-16,0-22 0,0 22 0,0 42 15,0 1 1,0 20-16,-21 0 0,0 1 15,21-1-15,-22 21 0,22-20 0,0 20 16,-21-20-16,21 20 0,-21-21 16,21 1-16,-21-22 0,21 21 0,0 1 15,0-22-15,0 0 0,0 0 16,0 0-16,0 0 0,0 1 16,0-44-1,0 1 1,21 0-16,0 0 15,0 0-15,1 0 0,-1-1 0,21 1 16,-21-21-16,22 21 0,-1 21 0,-21-21 16,43 21-16,-22 0 0,0 0 15,-21 0-15,22 21 0,-1-21 0,-21 21 16,0 0-16,1 0 0,-22 0 16,0 1-16,0-1 0,0 0 0,-22 0 15,1 0-15,-21 22 0,21-22 0,-22-21 16,1 21-16,0 0 0,-1 0 15,1 0-15,0 1 0,21-22 0,-22 21 16,1-21-16,21 0 0,0 0 0,-1 0 16,1 0-16,21-21 15,21-1 1,1 1-16,-1 0 0,21 0 16,-21 0-16,22 0 0</inkml:trace>
  <inkml:trace contextRef="#ctx0" brushRef="#br0" timeOffset="76178.44">5884 12594 0,'0'0'0,"0"-21"0,21-21 15,-21 21-15,0-1 0,0 44 16,0-1-16,-21 21 16,0 0-16,0 1 0,0-1 15,0 22-15,-1-1 0,1 1 0,0-1 16,0-21-16,0 22 0,0-22 0,-1 1 15,22-1-15,0 0 0,-21-21 0,21 22 16,0-22-16,0 0 0,0 0 16,0 0-16,0 1 15,21-22-15,1 0 16,-1 0-16,0 0 0,0-22 0,0 1 16,22 21-16,-22-21 0,0 0 15,0 0-15</inkml:trace>
  <inkml:trace contextRef="#ctx0" brushRef="#br0" timeOffset="76478.27">5927 13187 0,'0'21'16,"21"-21"-1,0 21-15,0-21 0,21 0 16,-20 0-16,20 0 0,0 0 0,1 0 16,-1 0-16,0-21 15,1 21-15,-1-21 0,0 21 0,-21-21 16,1 0-16,-1-1 0,0 1 0,-21 0 15,0 0-15,0 0 0,0 0 16,-21 21-16,0 0 0,-1 0 16,-20 0-16,0 0 0,21 0 0,-22 21 15,1 0-15,21 0 0,-22 0 0,1 22 16,21-22-16,0 0 0,0 0 0,21 0 16,0 22-16,0-22 0,0 0 15,0 0-15,0 0 0,21-21 16,0 0-16,0 0 0,0 0 0,0 0 15,1 0-15,20 0 0,-21 0 16,21-21-16,-20 21 0</inkml:trace>
  <inkml:trace contextRef="#ctx0" brushRef="#br0" timeOffset="77270.67">7578 12700 0,'0'0'0,"21"-21"0,42-21 15,-20 20-15,-43 1 16,21 0-16,0 21 0,-21-21 0,0 0 16,-21 21-1,0 21-15,-1 0 0,1 0 16,0 22-16,-21-22 0,21 42 16,-1-20-16,-20 20 0,21-21 0,0 22 15,0-1-15,21-20 0,0 20 0,0-20 16,0 20-16,0-21 0,0 1 0,0-1 15,0-21-15,21 0 0,0 1 16,21-1-16,-21 0 0,22-21 0,-1 0 16,0 0-16,22 0 0,-22-21 0,22 0 15,-1-1-15,1 1 0,20 0 0,-41 0 16,20-21-16,1-1 0,-22 1 16,0-22-16,1 22 0,-22-21 15,21-1-15,-21 1 0,1-1 0,-1-21 0,-21 22 16,0-1-16,0 1 0,0-1 15,0 22-15,0 0 0,0-1 0,0 22 16,-21 21-16,-1 0 16,1 21-16,0 22 0,0-1 0,0 0 15,0 1-15,-22 20 0,22 1 0,0-1 16,0-20-16,0 20 0,21 1 0,-22-1 16,22-21-16,-21 22 0,21-22 15,0 1-15,0-22 0,0 21 0,0-21 16,0 0-16,21 1 0,1-22 0,-1 0 15,0 0-15,0 0 0,21 0 16,-20 0-16,-1 0 0,0-22 16,0 1-16,0 0 0,0 0 15,1 0-15,-1 0 0,0 21 0,-21-22 16,21 22-16,-21 22 31,0-1-31,0 0 16,-21-21-16,21 21 0,-21 0 0,21 0 15,-21 1-15,21-1 16,0-42 15,21 21-31,0-22 0,0 1 16</inkml:trace>
  <inkml:trace contextRef="#ctx0" brushRef="#br0" timeOffset="77443.58">8721 12785 0,'0'0'0,"0"-43"0,0 1 16,-22 42 0,1 0-16,0 0 15,21 21-15,-21 0 0,21 1 16,-21-22-16,21 21 0,0 0 16,21-21-16,0 0 15,0 0-15,0 0 0,1 0 16</inkml:trace>
  <inkml:trace contextRef="#ctx0" brushRef="#br0" timeOffset="78122.71">9038 12806 0,'0'-21'15,"-21"21"1,21 21-16,-21 0 0,-22-21 16,22 42-16,0-20 0,0-1 0,0 21 15,0-21-15,-22 22 0,43-1 0,-21-21 16,21 21-16,0 1 0,0-22 15,0 0-15,0 21 0,0-20 0,0-1 16,21-21-16,0 21 0,1 0 0,20-21 16,-21 0-16,21 0 0,1 0 15,-1 0-15,0 0 0,1-21 0,-1 0 16,0 0-16,1-1 0,-22 1 16,21-21-16,-21 21 0,1-22 0,-1 1 15,0 0-15,0-22 0,0 22 0,-21-22 16,21 1-16,-21-1 0,22 1 0,-1-1 15,-21 1-15,0-1 0,0 1 16,0 21-16,21 20 0,-21 1 0,0 0 16,0 42-16,0 0 15,0 1-15,-21 20 0,21 0 0,-21 22 16,-1-22-16,22 22 16,-21-1-16,0-21 0,0 22 0,21-1 15,0-20-15,-21 20 0,0-20 0,21-22 16,-22 21-16,22 0 0,0-20 0,0-1 15,0 0-15,-21 0 0,21-42 32,0 0-17,21 0-15,1-1 0,-22 1 0,21-21 16,0 21-16,0-22 0,0 1 16,0 0-16,1 21 0,-1-22 0,0 22 15,0 0-15,0 0 0,0 21 0,1 0 16,-22 21-1,0 0-15,0 0 0,0 0 16,0 1-16,-22-1 0,1 0 16,0 0-16,0 0 0,0 0 0,0 1 15,-1-1-15,1 0 0,0 0 0,0-21 16,0 21-16,0 0 0,21 1 16,0-1-16,0 0 0,21-21 15,0 21-15,0-21 16,0 0-16,22 0 0,-1 0 15,0 0-15,1 0 0,20 0 0,-21 0 0,22 0 16,-1 0-16,-20 0 0,20 0 0,1 0 16,-1 0-16,-20 0 0</inkml:trace>
  <inkml:trace contextRef="#ctx0" brushRef="#br0" timeOffset="78454.61">10520 13018 0,'0'0'15,"-21"0"1,42 0 0,0 0-16,0 0 0,21 0 15,1 0-15,-1 0 0,22 0 0,-22 0 16,21 0-16,22 0 0,-21 0 0,-1 0 16,1 0-16,-22 0 0,0-22 15,1 22-15,-22 0 0,0 0 16,-21-21-16,-21 21 15,0 0-15,-22 0 0,1 0 16,0 0-16,-1 0 0,-20 0 0,20 0 16,1 0-16,0 21 0,21 1 0,-1-22 15,1 21-15,21 0 0,0 0 16,0 0-16,0 0 0,21 1 16,1-22-16,-1 21 0,0-21 0,-21 21 15,21-21-15,0 0 0</inkml:trace>
  <inkml:trace contextRef="#ctx0" brushRef="#br0" timeOffset="79182.2">12531 12869 0,'0'0'0,"42"0"0,-21 0 0,21 0 15,-20-21-15,20 21 0,-21-21 0,0 0 16,0-21-16,1 20 0,-22 1 0,0 0 16,0 0-16,0-21 0,0 20 15,-22 1-15,1 0 0,-21 0 16,0 0-16,-1 0 0,1 21 0,0 0 15,-22 0-15,22 0 0,-1 21 0,-20 0 16,21 21-16,-1-21 0,22 22 0,-21-1 16,21 22-16,21-22 0,0 0 15,0 1-15,0-1 0,0 0 0,0 1 16,21-22-16,0 0 0,0 0 0,0 0 16,22 0-16,-22-21 0,21 0 15,0 0-15,-20 0 0,20 0 0,0-21 16,1 0-16,-1 0 0,0 0 0,1-22 15,-1 22-15,-21-21 0,21 0 16,1-22-16,-22 22 0,21-22 0,-21 22 16,1-22-16,-1 1 0,-21-1 0,0 1 15,21-22-15,-21 22 0,0-1 0,0 1 16,0 20-16,0 1 0,0 21 16,0 0-16,0 42 0,0 21 15,0 1-15,0-1 0,-21 21 0,21 1 16,-21-1-16,-1 1 0,22-1 0,-21 22 15,0-21-15,21-1 0,0 1 16,-21-1-16,21 1 0,-21-22 0,21 21 0,0-20 16,-21-22-16,21 21 15,0-21-15,0 1 0,0-1 0,21-21 16,0 0-16,21 0 0,-21 0 0,22 0 16,-1 0-16,0-21 0,1-22 0,-1 22 15,22 0-15,-22-21 0</inkml:trace>
  <inkml:trace contextRef="#ctx0" brushRef="#br0" timeOffset="80342.72">13441 12742 0,'-106'149'0,"233"-340"0,-148 233 0,63-105 0,-21 21 16,0 20-16,-21 1 0,0 0 16,-21 21-16,0 21 15,21 0-15,-21 1 0,0 20 0,0-21 16,-1 21-16,1-20 0,0 20 16,0 0-16,21-21 0,0 22 15,0-22-15,0 21 0,0-21 0,0 1 16,0-1-16,21 0 0,21-21 15,-20 0-15,-1 0 0,21 0 0,0 0 16,-20 0-16,20 0 0,0-21 16,-21 0-16,22-1 0,-22 1 0,0 0 15,0 0-15,-21 0 0,21 0 0,-21-22 16,0 1-16,0 21 0,0-22 0,-21 1 16,0 21-16,0 0 0,0 0 0,0-1 15,-22 22-15,22 0 0,0 0 16,0 0-16,-22 22 0,22-1 0,0 0 15,0 0-15,0 0 0,0 22 0,-1-22 16,22 0-16,0 21 0,0-21 16,0 1-16,0-1 0,0 0 0,43-21 15,-22 21-15,0-21 0,21 0 16,1 0-16,-22 0 0,21 0 0,1 0 16,-1 0-16,0-21 0,-21 21 0,22-21 15,-22 0-15,21-1 0,-21 1 0,1 0 16,-1 0-16,0 0 0,0 0 15,0-1-15,-21 1 0,21 21 16,-21 21 0,0 1-16,0 20 15,0-21-15,0 0 0,0 0 0,0 1 16,-21 20-16,21-21 0,0 0 16,0 0-16,0 1 15,0-1-15,21-21 16,1 0-16,-1 0 15,0 0-15,0-21 0,0 21 0,0-22 16,1 1-16,-1 0 0,0 0 0,21 0 16,-21 0-16,-21-22 0,22 22 15,-1 0-15,0-21 0,0 20 0,-21 1 16,0 0-16,0 42 31,0 0-31,0 1 0,0-1 0,0 0 16,0 0-16,0 0 0,-21 0 15,21 1-15,0-1 0,0 0 0,0 0 16,0 0-16,0 0 0,0 1 0,0-1 16,21 0-16,0 0 0,0-21 0,1 21 15,-1-21-15,21 0 0,-21 0 0,22 0 16,-22 0-16,0 0 0,21 0 16,-21-21-16,1 0 0,-1 0 0,0 0 15,0-1-15,0-20 0,-21 21 16,21-21-16,-21-1 0,22-20 0,-1 20 15,-21-20-15,0 21 0,21-22 0,-21 1 16,21 20-16,-21-20 0,0 20 0,0 1 16,0 0-16,21 21 0,-21-1 15,0 44-15,0-1 16,0 0-16,-21 21 0,21 1 0,0-1 16,0 0-16,-21 1 0,21 20 0,-21-21 15,21 1-15,0 20 0,0-20 0,0-1 16,-21 0-16,21 1 0,-22-22 15,22 0-15,0 21 0,0-21 0,0 1 16,-21-22-16,21 21 16,-21-21-16,21-21 15,0-1-15,0 1 0,0 0 16,0 0-16,0 0 0,21 0 16,0-22-16,22 22 0,-22-21 0,0 21 15,21-22-15,1 22 0,-22 0 0,21 21 16,-21 0-16,22 0 0,-22 0 0,0 0 15,0 21-15,-21 0 0,0 0 0,0 1 16,0-1-16,0 0 0,0 21 16,-21-21-16,21 1 0,-21-1 0,-21 21 15,20-21-15,1 0 0,-21 1 0,0-1 16,20 0-16,-20 0 0,21 0 16,0-21-16,-22 21 0,22-21 0,21-21 31,21 0-31,1 0 15,-1 0-15,21 0 0,-21-22 0</inkml:trace>
  <inkml:trace contextRef="#ctx0" brushRef="#br0" timeOffset="80578.59">15515 12234 0,'0'0'0,"0"-42"0,0 21 16,0 0-16,0 0 0,0 42 15,-21 0 1,0 0-16,21 21 0,-21 1 15,-1-1-15,22 22 0,0-22 0,0 21 16,0-20-16,-21 20 0,21 1 0,0-22 16,-21 0-16,21 22 0,0-22 0,0 1 15,0-1-15,0-21 0,-21 21 16,21-20-16,0-1 0,0 0 0,0 0 16,21-42 15,0 0-31,0 0 0</inkml:trace>
  <inkml:trace contextRef="#ctx0" brushRef="#br0" timeOffset="80910.39">15600 12848 0,'0'21'16,"21"-21"-1,0 0-15,0 0 0,0 0 16,22 0-16,-22 0 0,21 0 0,-21-21 15,22 21-15,-1-21 0,-21 0 16,0 21-16,1-21 0,-1 0 0,0-1 16,-21 1-16,0 0 0,0 0 0,0 0 15,0 0-15,-21 21 0,0 0 16,-1 0-16,1 0 0,-21 0 0,21 21 16,0 0-16,-22 0 0,22 0 15,0 0-15,0 22 0,-22-22 16,22 21-16,21-21 0,-21 22 0,21-22 15,-21 0-15,21 21 0,0-20 0,0-1 16,0 0-16,0 0 0,21 0 16,0-21-16,0 0 0,1 0 0,20 0 15,-21 0-15,21 0 0,1 0 16,-1 0-16,0 0 0,1-21 0,20 0 16</inkml:trace>
  <inkml:trace contextRef="#ctx0" brushRef="#br0" timeOffset="81582.19">16637 12615 0,'0'0'0,"21"-42"16,-21-21-16,0 41 16,0 1-16,-21 21 15,0 0-15,0 0 0,-1 0 0,-20 21 16,21 1-16,0-1 0,-22 0 0,22 21 16,0 1-16,0-1 0,0 0 0,0 1 15,-1-1-15,22 0 0,-21 1 16,21-1-16,0 0 0,0-21 0,0 22 15,21-22-15,1 0 0,-1 0 0,0 0 16,21 1-16,1-22 0,-1 0 0,0 0 16,1 0-16,-1 0 0,0 0 15,1 0-15,-22 0 0,21 0 0,0-22 16,-20 1-16,-1 0 0,21-21 16,-21 21-16,0-22 0,22 1 0,-22 0 15,0-1-15,0-20 0,0-1 0,1 1 16,-1-1-16,0 1 0,0-22 0,0 22 15,0-22-15,1 0 0,-1 22 0,0-1 16,-21 22-16,0 0 0,0-1 16,0 22-16,-21 21 15,0 0-15,-1 42 0,1-20 0,0 20 16,0 21-16,0-20 0,0 20 0,-1-20 16,1 20-16,0 1 0,0-1 15,21 1-15,0-1 0,-21 1 16,21-22-16,0 21 0,0-20 0,0 20 15,0-20-15,0-1 0,0-21 0,0 21 16,21-20-16,0-1 0,0 0 0,0-21 16,1 0-16,20 0 0,-21 0 0,0 0 15,0 0-15,22-21 0,-22 21 0,21-43 16,-21 22-16,1 0 0,20-21 16,-21 21-16,21-22 0,-20 1 0,-1 0 15,0 20-15,0 1 0,-21 0 0,0 0 16,-21 42-1,0 0 1,0 0-16,-1 1 0,22 20 16,-21-21-16,21 0 0,-21 0 0,21 1 15,0-1-15,0 0 0,0 0 0,0 0 16,0 0-16,21-21 31,0 0-15,-21-21-16,22 0 0,-1 0 0</inkml:trace>
  <inkml:trace contextRef="#ctx0" brushRef="#br0" timeOffset="81739.1">17674 12573 0,'0'0'16,"0"-21"-16,-21 21 0,21-21 0,-21 21 16,0 0-16,-1 0 15,1 0-15,42 21 47,1-21-47,-1 0 0,0 21 0,21-21 16</inkml:trace>
  <inkml:trace contextRef="#ctx0" brushRef="#br0" timeOffset="82449.71">18224 12531 0,'0'0'0,"0"-21"16,-42-1-16,21 22 15,21-21-15,-21 21 0,0 0 0,-1 0 16,1 21-16,0 1 0,0-1 16,-21 0-16,20 21 0,22-21 0,-21 22 15,0-1-15,0 0 0,21-20 0,-21 20 16,21 0-16,0-21 0,0 22 16,0-22-16,21 21 0,0-21 0,0 1 15,0-1-15,1-21 0,20 21 0,-21-21 16,0 0-16,22 0 0,-22 0 15,0 0-15,21 0 0,-21-21 0,1 21 16,20-21-16,-21-1 0,0 1 0,22-21 16,-22 21-16,0-22 0,21 1 15,-21 0-15,22-22 0,-1 22 0,-21-22 16,22 1-16,-1-1 0,0-20 0,1 20 16,-1-20-16,-21 20 0,21 1 0,-20 20 15,-1 1-15,-21 21 0,0-22 16,-21 65-1,-1-1-15,1 21 0,0 0 0,-21 1 16,21-1-16,-1 22 0,-20-22 16,21 21-16,0 1 0,0-22 15,21 22-15,-22-22 0,22 0 0,-21 1 16,21-1-16,-21 0 0,21 1 0,0-22 16,-21 0-16,0 0 0,21 0 0,-21 1 15,21-44 16,0 1-31,0 0 0,21 0 16,0 0-16,21-22 0,-21 22 0,22 0 16,-1 0-16,0 0 0,1 21 0,-22-21 15,21 21-15,-21 0 0,1 0 16,-1 0-16,0 0 0,0 0 16,0 0-16,-42 0 15,-21 0 1,21 0-16,-1 0 0,-20 0 0,0 0 15,21 0-15,-22 21 0,1-21 16,21 21-16,-22 0 0,22 0 0,0-21 16,0 21-16,21 1 0,-21-1 0,21 0 15,0 0-15,0 0 0,0 0 0,21 1 16,0-22-16,21 21 0,-20-21 16,-1 21-16,21-21 0,0 21 15,1-21-15,-1 0 0,0 21 0,1-21 16,-1 0-16,0 0 0</inkml:trace>
  <inkml:trace contextRef="#ctx0" brushRef="#br0" timeOffset="82649.6">19875 12996 0,'0'0'15,"0"-21"-15,0 0 47,-21 21 0,0 0-47</inkml:trace>
  <inkml:trace contextRef="#ctx0" brushRef="#br0" timeOffset="90946.99">1736 6964 0,'0'0'0,"-22"0"0,1 0 15,0 21-15,0-21 0,0 0 0,-22 21 16,22-21-16,0 0 0,0 21 15,0-21-15,0 22 0,-1-22 0,1 0 16,0 21-16,21 0 31,21-21 1,0 21-32,1-21 15,-1 0-15,0 21 16,0 0-16,0-21 0,22 0 0,-1 0 15,0 0-15,22 0 0,20-21 16,1 0-16,21 0 0,21-21 0,0 20 16,21 1-16,0-21 0,0 0 0,1-1 15,-1 1-15,-21 0 16,21-1-16,-21 22 0,-21-21 0,0 21 16,-1-1-16,-41 1 0,-1 21 0,1 0 0,-22 0 15,1 0-15,-22 0 16,0 0-16,0 0 0</inkml:trace>
  <inkml:trace contextRef="#ctx0" brushRef="#br0" timeOffset="94330.26">3429 15092 0,'-21'0'0,"21"21"0,-21-21 0,21 21 16,-22-21-16,44-21 78,-1 21-78,0-21 16,21 0-16,1 0 0,20-22 0,1 1 15,-1 0-15,22-1 0,-1-20 16,22-22-16,0 0 0,21 1 16,21-22-16,0 0 0,1 0 0,-1 22 15,0-1-15,0 0 0,0 1 16,0 20-16,1 1 0,-22 20 0,0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8:54:22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868 0,'0'-21'47,"-22"0"-16,22-1-31,-21 1 16,21 0 0,0 0-16,0 0 15,0 0-15,21-1 16,1 22-16,-1-21 0,0 21 15,0-21-15,0 21 16,0 0-16,1-21 16,-1 21-16,0 0 0,0 0 15,0 0-15,-21 21 16,21 0-16,1-21 0,-22 21 0,0 1 16,21 20-16,0-21 0,-21 0 15,21 22-15,-21-1 0,0 0 0,0-21 16,0 22-16,0-1 0,0 0 0,0-20 15,0 20-15,0 0 0,0-21 16,-21 22-16,0-22 0,0 21 0,-1-21 16,22 1-16,-21-1 0,0 0 15,0 0-15,0 0 0,0 0 16,-1 1-16,1-22 0,0 21 0,0-21 16,0 0-16,0 0 15,-1 0-15,1 0 0,0 0 0,0 0 16,0-21-16,0-1 15,-1 1-15,22 0 0,-21 0 0,21 0 16,0-22-16,0 22 0,0 0 16,0 0-16,0 0 0,0 0 15,0-1-15,21 22 0,1 0 16,-1 0-16,0 0 16,0 0-16,0 22 0,22-1 0,-22-21 0,0 21 15,0 0-15,0 0 16,22 0-16,-22 1 0,0-22 0,0 21 15,0 0-15,0-21 0,1 21 0,-1-21 16,0 21-16,0-21 16,0 0-16,0 0 15,1 0-15,-1 0 16,-21-21 0,0 0-16,21 21 0,-21-21 0,0 0 15,0-1-15,0-20 0,21 21 16,0 0-16</inkml:trace>
  <inkml:trace contextRef="#ctx0" brushRef="#br0" timeOffset="360.79">2879 423 0,'0'22'32,"0"-1"-17,0 0-15,0 0 0,0 21 16,0-20-16,0 20 0,0 0 0,0 1 16,0-1-16,0 0 0,0 22 0,0-22 15,0 0-15,0 1 0,0-1 16,-22 0-16,22 1 0,0-1 0,-21-21 15,21 22-15,0-22 0,0 0 16,0 0-16,0 0 0,0 0 16,0 1-16,0-44 47,0 1-47,21 0 0,1 21 15,-22-21-15</inkml:trace>
  <inkml:trace contextRef="#ctx0" brushRef="#br0" timeOffset="829.16">3217 826 0,'21'-22'16,"-21"44"15,0-1-15,0 0-16,0 0 0,-21 0 15,21 22-15,0-22 0,0 21 16,-21-21-16,21 0 0,-21 22 0,21-22 16,-21 21-16,21-21 0,0 1 15,0-1-15,0 0 0,0 0 0,0 0 16,21 0-16,0-21 0,0 0 16,0 0-16,22 0 15,-22 0-15,0 0 0,21 0 0,-20 0 16,-1-21-16,21 21 0,-21-21 0,0 0 15,1 21-15,-1-21 0,-21-22 16,0 22-16,21 0 0,-21-21 0,0-1 16,0 1-16,0 21 0,0-21 15,0-1-15,-21 22 0,0 0 16,21 0-16,-22 0 0,1-1 0,0 22 16,0 0-16,0 0 0,0 0 15,-1 0-15,1 0 0,0 0 0,0 22 16,0-1-16,0-21 0,-1 21 15,1 0-15,0-21 0,21 21 0,-21 0 16,21 1-16,0-44 31,0 1-31,0 0 16</inkml:trace>
  <inkml:trace contextRef="#ctx0" brushRef="#br0" timeOffset="1136.06">2900 699 0,'21'0'15,"0"-22"-15,21 22 0,-20 0 16,-1 0-16,21 0 0,0-21 0,-20 21 15,20 0-15,0 0 0,-21-21 0,22 21 16,-1 0-16,-21 0 0,0 0 16,1 0-16,-1 0 0,-21-21 15,-21 21 32,-1 21-47</inkml:trace>
  <inkml:trace contextRef="#ctx0" brushRef="#br0" timeOffset="2003.57">4170 783 0,'-21'-21'16,"21"0"-16,0 0 31,0 0-31,0-1 16,21 1-16,0 21 16,0-21-16,0 21 15,0 0-15,1-21 0,20 21 0,-21 0 0,0 0 16,0 0-16,1 0 0,20 0 15,-21 0-15,0 0 0,0 0 16,1 21-16,-1 0 0,-21 0 16,0 22-16,0-22 0,0 0 0,-21 21 15,21-20-15,-43-1 0,22 21 16,-21-21-16,21 22 0,-22-22 0,22 0 16,-21 0-16,21 0 0,-1 0 0,1-21 15,0 22-15,0-22 0,0 0 16,21 21-16,-21-21 0,21-21 31,0-1-15,21 22-16,0-21 0,0 21 15,0-21-15,22 0 16,-22 21-16,0 0 0,0 0 0,21 0 16,-20 0-16,-1 0 0,21 0 0,-21 0 15,0 0-15,1 0 0,20 0 16,-21 21-16,0 0 0,0 0 15,-21 1-15,22-1 0,-22 0 0,0 0 16,0 0-16,0 0 0,0 1 16,-22-1-16,1 0 0,0 0 0,0 0 15,-21-21-15,20 21 0,-20 1 0,21-1 16,-21-21-16,20 21 0,-20-21 16,21 0-16,-21 0 0,20 0 15,1 0-15,-21 0 0,21 0 0,0 0 16,-1 0-16,1 0 0,0 0 15,0 0-15,21-21 0,-21 21 16,0-21-16,42-1 94,0 1-94</inkml:trace>
  <inkml:trace contextRef="#ctx0" brushRef="#br0" timeOffset="2703.94">5376 1037 0,'0'0'0,"-21"0"15,0 0 1,0 0 0,21-21-1,21 21 16,21 0-31,-21 0 0,1 0 16,20 0-16,0 0 0,1 0 0,-1 0 16,21 0-16,-20 0 0,-1 0 15,22 0-15,-22 0 0,0 0 0,22 0 16,-22 0-16,0 0 0,-20 0 16,20 0-16,-21 0 0,21 0 0,-20 0 15,-1 0-15,-42 0 63,-1 0-63,1 0 15,0 0-15,0 0 0,0 0 16,-22 0-16,22 0 0</inkml:trace>
  <inkml:trace contextRef="#ctx0" brushRef="#br0" timeOffset="3035.75">5292 1058 0,'0'0'0,"21"0"47,0 0-47,0 0 0,21 0 0,-20 0 16,20 0-16,0 0 0,1 0 0,-1 0 15,0 0-15,1 0 0,-1 0 16,0 0-16,1 0 0,-1 0 0,0 0 16,1 0-16,-22 0 0,21 0 0,-21 0 15,22 0-15,-22 0 0,0 0 16,0 0-16,0 0 16,-21-21-1,0 0 16,0 0-31,0 0 16,0 0-16</inkml:trace>
  <inkml:trace contextRef="#ctx0" brushRef="#br0" timeOffset="3580.47">6159 720 0,'-21'0'0,"21"21"31,0 0-31,0 0 16,0 0-16,21 1 15,1-1-15,-1-21 0,0 21 16,0 0-16,0-21 0,0 21 0,1-21 15,20 0-15,-21 21 0,0-21 16,22 0-16,-22 0 0,21 0 0,-21 0 16,0 22-16,1-22 0,-1 0 0,0 0 15,0 0-15,0 0 16,-42 0 15,0 0-31,0 0 16,0 21-16,-22-21 0,22 21 0,-21 0 15,21 0-15,-22 0 0,1 1 0,21-1 16,-22 0-16,1 21 0,0-21 16,21 1-16,-22-1 0,22 21 0,0-21 15,0 0-15,0 1 0,-1-1 0,1 0 16,0-21-16,21 21 0,0 0 16,0 0-16,-21-21 0,21 22 15,0-44 48,-21 1-48,21 0 1</inkml:trace>
  <inkml:trace contextRef="#ctx0" brushRef="#br0" timeOffset="11932.22">2222 2794 0,'-21'0'16,"0"0"-16,0 0 16,0 0-1,0 0 1,42 0 31,0 0-47,0 0 0,0 0 15,0-21-15,22 21 0,-22 0 16,21 0-16,1 0 0,-1 0 0,-21-21 16,21 21-16,1 0 0,-1 0 0,-21 0 15,0 0-15,22 0 0,-22 0 16,0-21-16,0 21 16,-42 0 15,0 0-31,0 0 0,0 0 15,-1 0-15,1 0 0,0 0 16,0 21-16,0-21 0,0 0 0,-22 0 16,22 0-16,0 0 0,0 0 15</inkml:trace>
  <inkml:trace contextRef="#ctx0" brushRef="#br0" timeOffset="12590.4">2117 2752 0,'0'0'0,"-22"0"0,1 0 16,21 21 0,-21-21-1,21 21-15,0 0 16,0 0-16,0 1 0,0-1 16,0 0-16,-21 0 0,21 0 15,-21 0-15,21 1 16,-21-1-16,21 0 0,0 0 15,0 0-15,0-42 79,0 0-64,21 21-15,0-21 0,0 21 0,-21-21 16,21 21-16,0 0 0,1 0 15,-1-22-15,0 22 0,0 0 0,0 0 16,0 0-16,1 0 0,-1 0 0,0 0 16,21 0-16,-21 0 0,1 0 15,-1 0-15,0 0 0,0 0 0,0 22 16,0-22-16,1 21 0,-1 0 16,0 0-16,-21 0 15,0 0-15,0 1 0,0-1 0,0 0 16,0 0-16,0 0 0,-21 0 15,0 1-15,-1-1 0,1 0 0,0 0 16,0 0-16,0 0 0,0 1 16,-1-1-16,-20 0 0,21-21 0,0 21 15,0-21-15,-1 0 0,1 0 0,0 0 16,0 0-16,0 0 0,0 0 16,-1 0-16,1 0 0,0 0 0,0 0 31,0 0-31,0 0 0,21-21 15,0 0 1,0 0 15,21 21-15,-21-22-16,21 22 0,0-21 0,0 21 16</inkml:trace>
  <inkml:trace contextRef="#ctx0" brushRef="#br0" timeOffset="13916.04">2984 2921 0,'0'-21'15,"0"0"-15,0 0 16,-21 21 15,0 0-31,0 21 0,21 0 16,-21-21-16,21 21 0,0 0 16,-21 0-16,-1 1 0,1 20 15,21-21-15,0 0 0,-21 0 16,0 1-16,21-1 0,-21 21 15,21-21-15,0 0 0,0 1 0,0 20 16,0-21-16,0 0 0,0 0 0,0 1 16,0-1-16,0 0 15,21 0-15,0-21 0,0 0 16,0 0-16,1 0 0,20 0 16,-21 0-16,0 0 0,22 0 0,-22 0 15,0 0-15,21 0 0,-21-21 0,1 0 16,-1 21-16,0-21 15,0-1-15,0 1 0,0 0 0,1 0 16,-22-21-16,0 20 0,21 1 0,-21-21 16,0 21-16,21 0 0,-21-1 15,0-20-15,0 21 0,0 0 0,0 0 16,0-1-16,0 1 0,-21 0 16,0 21-16,21-21 0,-22 0 0,1 21 15,0 0-15,21-21 0,-21 21 0,0 0 16,0 0-16,-1 0 15,1 0-15,0 0 0,0 0 0,0 0 16,0 21-16,-1-21 0,1 21 0,0-21 16,0 21-16,0 0 0,21 0 15,-21 1-15,-1-1 0,1 0 16,0 0-16,0 21 0,21-20 16,-21-1-16,21 21 0,0-21 0,0 0 15,0 22-15,0-22 0,0 0 0,0 21 16,0-20-16,0-1 0,0 0 15,0 0-15,21-21 0,-21 21 0,21 0 16,0-21-16,0 0 0,1 22 16,-1-22-16,0 0 0,0 0 0,21 0 15,-20 0-15,-1 0 0,21 0 0,-21-22 16,0 1-16,22 21 0,-22-21 16,0 0-16,0 21 0,0-21 0,1 0 15,-1-1-15,0 1 0,-21 0 16,0 0-16,21-21 0,-21 20 15,0 1-15,0 0 0,0 0 0,0-21 16,0 20-16,0 1 0,0 0 0,-21 0 16,0 0-16,21 0 0,-21-1 15,-1 1-15,1 21 0,21-21 0,-21 21 16,0 0-16,0-21 0,0 21 16,-1 0-16,1 0 0,0 0 0,-21 0 15,21 0-15,-1 0 0,1 0 0,-21 21 16,21-21-16,0 21 15,-1-21-15,-20 21 0,21 1 0,0-1 0,0-21 16,-1 21-16,1 0 0,0 0 16,21 0-16,-21 1 0,21 20 15,0-21-15,0 0 0,0 0 0,0 22 16,0-22-16,0 0 0,0 0 16,21 0-16,0 1 0,0-1 0,-21 0 15,22 0-15,-1-21 0,0 21 0,21-21 16,-21 0-16,1 0 0,-1 0 15,21 0-15,-21 0 0,0 0 0,22 0 16,-22 0-16,21 0 0,-21-21 16,1 21-16,-1-21 0,0 0 0,0 0 15,0-1-15,0-20 0,1 21 16,-22-21-16,0 20 0,0-20 16,0 0-16,0 21 0,0-22 0,0 22 15,0 0-15,-22-21 0,22 20 16,-21 1-16,0 21 0,0-21 0,21 0 15,-21 21-15,0 0 0,-1 0 0,1 0 16,0 0-16,0 0 0,0 0 16,0 21-16,-22-21 0,22 21 0,0 0 15,0-21-15,-22 22 0,22-1 0,0 0 16,0-21-16,21 21 16,-21 0-16,21 0 0,-21 1 0,-1-1 15,22 0-15,0 0 0,0 0 16,0 0-16,0 1 15,0-1-15,0 0 0,0 0 16,0 0 0</inkml:trace>
  <inkml:trace contextRef="#ctx0" brushRef="#br0" timeOffset="37716.17">6985 2688 0,'0'-21'31,"0"0"-15,21 21-16,-21-21 16,0 0-1,0 42 32,0 0-31,0 0-16,0 0 0,0 0 0,0 22 15,0-22-15,0 0 0,0 21 0,0-20 16,0-1-16,0 0 0,0 21 16,0-21-16,0 1 0,-21-1 0,21 0 15,0 0-15,0 0 0,0 0 0,0 1 16,0-1-1,0-42 48,0-1-47,0 1-16</inkml:trace>
  <inkml:trace contextRef="#ctx0" brushRef="#br0" timeOffset="38888.99">7091 2625 0,'0'-21'0,"-21"42"62,21 0-62,0 0 0,-22 0 16,22 0-16,-21 1 0,21-1 16,0 0-16,0 0 0,0 0 15,0 0-15,0 1 16,21-22-16,1 21 15,-1-21-15,0 0 0,0 0 16,0 0-16,0 0 0,1 0 0,-1 0 16,0 0-16,0 0 0,0-21 0,0 21 15,1-22-15,-1 1 16,0 0-16,0 21 0,-21-21 16,0 0-16,0 0 0,0-1 15,0 1-15,0 0 0,0 0 16,0 0-16,-21 0 0,0-1 15,0 1-15,-1 21 16,1-21-16,0 21 0,0 0 16,0 0-16,0 0 0,21 21 0,-22-21 15,22 21-15,-21 1 0,0-22 16,21 21-16,0 0 0,0 0 16,-21 0-16,21 0 0,-21 1 0,0-1 15,21 0-15,0 0 0,0 0 16,0 0-16,0 1 15,0-1-15</inkml:trace>
  <inkml:trace contextRef="#ctx0" brushRef="#br0" timeOffset="39780.25">7133 2921 0,'0'0'0,"-21"0"47,0 0-47,0 21 16,-1 0-16,22 1 15,0-1-15,-21 0 0,0 0 16,21 0-16,0 0 0,0 1 15,0-1-15,0 0 0,0 0 16,21-21-16,0 21 0,1-21 16,-1 21-16,0-21 0,0 0 15,0 0-15,0 0 0,22 0 16,-22 0-16,0 0 0,0 0 16,0-21-16,1 21 0,-1-21 0,0 0 15,0 21-15,0-21 0,-21 0 16,21-1-16,-21 1 15,0 0-15,0 0 0,-21 0 16,0 0-16,0-1 0,0 22 16,-22 0-16,22-21 0,0 21 15,0 0-15,0 0 0,0 0 0,-22 0 16,22 0-16,0 0 0,0 0 0,0 0 16,-1 0-1,22 21-15,22-21 31,-1 0-31,0 0 16,0 0-16,0 0 0,0 0 16,1 0-16,-1 0 0,0 0 0,0 0 15,21-21-15,-20 21 0,-1 0 16,0 0-16,0 0 0,0 0 16,0 0-16,1 0 0,-1 0 0,0 0 15,0 0 1,-21 21-1,0 1-15,0-1 16,0 0-16,0 0 16,0 0-16,0 0 15,-21 1-15,0-1 0,0-21 16,-1 21-16,22 0 0,-21-21 16,0 0-16,0 21 0,0-21 0,0 0 15,-1 0-15,1 0 0,0 0 0,0 0 16,0 0-16,0 0 0,-1 0 15,1 0-15,0 0 0,0-21 0,0 0 16,21 0-16,-21 0 0,-1 21 16,22-22-16,0 1 0,0 0 15,0 0-15,0 0 16,0 0-16,22 21 16,-1-22-16,0 22 15,0 0-15,-21-21 0,21 21 16,0 0-16,1 0 0,-22-21 15,21 21-15,0 0 16</inkml:trace>
  <inkml:trace contextRef="#ctx0" brushRef="#br0" timeOffset="40680.06">7239 2540 0,'0'0'15,"-21"0"-15,0 21 0,-1 0 0,1 1 16,0-1-16,21 0 0,-21 0 0,0 0 15,21 0-15,0 1 0,0-1 16,-21 0-16,21 0 0,0 0 16,0 0-16,0 1 0,0-1 0,0 0 15,21 0-15,0 0 16,0-21-16,0 0 16,0 0-16,1 0 0,-1 0 0,0 0 15,0 0-15,0 0 0,0 0 16,1-21-16,-1 21 0,0-21 0,-21 0 15,21 21-15,0-21 0,-21-1 0,0 1 16,0 0-16,0 0 16,0 0-16,0 0 0,0-1 0,0 1 0,0 0 15,0 0-15,-21 0 0,0 0 16,0 21-16,0-22 0,-1 22 16,1 0-16,0 0 0,0 0 15,0 0-15,0 0 0,-1 0 16,1 22-16,0-1 0,0-21 0,0 21 15,21 0-15,-21-21 0,-1 21 0,1 0 16,21 1-16,-21-22 0,21 21 16,0 0-16,0 0 15,21-21 1,0 0 0,1 0-16,-1 0 15,0-21-15,-21 0 16,21 0-16,0 21 0,-21-22 15,21 1-15,1 0 0,-1 0 16,-21 0-16,21 0 16,0 21-16,0-22 15,0 22-15,1 0 0,-1 0 16,0 0-16,0 0 16,0 0-16,0 22 0,1-1 15,-1 0-15,-21 0 16,21 0-16,-21 0 0,0 1 0,0-1 15,0 0-15,0 0 0,0 0 16,0 0-16,-21-21 0,0 22 16,21-1-16,-22-21 0,1 21 15,0-21-15,0 0 0,0 21 0,0-21 16,-1 0-16,1 21 0,0-21 0,0 0 16,0 0-16,0 0 15,-1 0 1</inkml:trace>
  <inkml:trace contextRef="#ctx0" brushRef="#br0" timeOffset="41216.4">7281 2900 0,'-21'0'16,"0"0"-16,0 0 16,0 0-16,-1 0 15,1 0-15,0 0 16,0 21-16,0 0 0,0-21 15,-1 21-15,1 1 0,0-1 16,0 0-16,21 0 0,0 0 16,-21 0-16,21 1 0,0-1 15,0 0-15,0 0 0,0 0 16,21-21-16,0 21 16,0-21-16,0 0 0,1 0 0,-1 0 15,21 22-15,-21-22 0,0 0 0,1 0 16,-1 0-16,21 0 0,-21 0 15,0-22-15,1 22 0,-1-21 16,0 21-16,0-21 0,0 0 0,0 21 16,-21-21-16,0 0 0,22-1 15,-22 1-15,0 0 0,0 0 16,0 0-16,-22 0 0,1-1 16,0 1-16,0 0 15,0 21-15,0-21 0,-1 21 0,1 0 16,0 0-16,0 0 0,0 0 15,0 0-15,-1 0 16,22 21-16,-21 0 0,0-21 16,21 21-16,-21 1 15,0-22 1,21 21-16,-21 0 0,21 0 16</inkml:trace>
  <inkml:trace contextRef="#ctx0" brushRef="#br0" timeOffset="48108.64">4043 4551 0,'21'-21'0,"0"21"16,-21-21-1,21 21-15,-21-22 0,21 1 16,-21 0-16,22 0 16,-22 0-16,0 0 15,0-1-15,0 1 16,0 0-16,0 0 15,-22 21-15,1-21 0,0 21 16,0 0-16,0 0 16,0 0-16,-1 0 0,1 0 15,0 0-15,0 21 0,0 0 0,0 0 16,-1 0-16,1 22 0,0-22 16,0 21-16,0-21 0,0 22 0,-1-22 15,1 21-15,21 1 0,-21-22 16,21 21-16,0 0 0,0 1 0,0-1 15,0-21-15,0 22 0,21-22 16,0 21-16,1-21 0,-1 0 16,0 1-16,0-1 0,21 0 0,-20-21 15,-1 21-15,0-21 0,0 0 0,0 0 16,0 0-16,22 0 0,-22 0 16,0 0-16,0 0 0,0-21 0,1 0 15,-1 0-15</inkml:trace>
  <inkml:trace contextRef="#ctx0" brushRef="#br0" timeOffset="49325.02">4445 4699 0,'0'0'0,"0"-21"0,0 0 0,0 0 15,0-1-15,0 1 16,0 0 0,-21 21-16,0 0 0,-1 0 15,1 0-15,0 0 0,0 0 16,0 21-16,0 0 0,-1 1 15,22-1-15,-21 0 0,21 0 0,-21 0 16,0 0-16,21 1 0,0 20 16,0-21-16,0 0 0,0 0 0,0 1 15,0-1-15,0 0 0,0 0 0,21-21 32,0 0-32,0 0 0,1 0 15,-1-21-15,0 21 0,0-21 16,0 0-16,0 21 0,1-22 15,-1 1-15,0 0 0,0-21 0,-21 21 16,21-1-16,-21 1 0,21 0 0,-21 0 16,0 0-16,0 0 0,0-1 15,0 44 32,0-1-47,0 0 0,-21 0 0,21 0 16,0 0-16,0 1 0,0-1 15,0 0-15,0 0 0,0 0 16,0 0-16,0 1 0,0-1 0,0 0 16,21-21-16,1 0 15,-1 0-15,0 0 0,0 0 0,21 0 16,-20 0-16,-1-21 0,21 21 0,-21-21 16,22-1-16,-22 1 0,0 0 15,0 0-15,0 0 0,0 0 0,1-1 16,-22 1-16,0 0 0,0 0 15,0 0-15,0 0 0,0-1 16,-22 22 0,22 22-1,-21-1 1,21 0-16,0 0 0,-21 0 16,21 22-16,0-22 0,0 0 15,0 0-15,0 0 0,0 0 0,0 1 16,0-1-16,0 0 0,0 0 0,0 0 15,0 0 1,0-42 31,0 0-47,0 0 16,0 0-16,0 0 0,0-22 15,0 22-15,0 0 0,0 0 16,0 0-16,0-1 0,21 1 0,0 0 15,1 0-15,-1 0 0,0 0 0,0 21 16,0-22-16,0 22 0,1 0 16,-1 0-16,0 0 0,0 0 0,0 0 15,0 0-15,1 22 0,-1-1 16,0 0-16,-21 0 16,21 0-16,-21 0 0,21 22 0,-21-22 15,0 0-15,0 0 0,0 0 16,0 1-16,0-1 15,0 0-15,-21-21 16,0 0 0,21-21-1,0 0-15,0-1 16,0 1-16,0 0 16,0 0-16,0 0 0,0 0 0,21-22 15,0 22-15,0 0 0,1 0 0,-1 0 16,0-1-16,0 1 15,21 21-15,-20 0 0,-1-21 0,0 21 16,21 0-16,-21 0 0,1 0 16,-1 0-16,0 21 0,0 0 0,0 1 15,0-22-15,-21 21 0,22 0 0,-22 0 16,0 21-16,0-20 0,0-1 16,0 0-16,-22 0 0,1 0 15,21 0-15,-21 1 0,21-1 0,0 0 16,-21-21-16,21 21 0,-21-21 15,21-21 17,21 0-17,0 0-15,0-1 16</inkml:trace>
  <inkml:trace contextRef="#ctx0" brushRef="#br0" timeOffset="49703.8">5821 4763 0,'21'0'0,"0"-22"15,0 22-15,0 0 16,1-21-16,-1 0 0,0 21 16,0 0-16,0-21 0,0 0 15,1 21-15,-22-21 0,0-1 16,0 1-1,0 0 1,-22 21-16,1 0 16,0 0-16,0 21 15,0-21-15,21 21 0,-21 1 0,-1-1 16,1 0-16,21 0 0,-21 0 16,21 0-16,-21 1 0,21-1 15,0 0-15,0 0 0,0 0 0,0 0 16,0 1-16,21-22 15,0 21-15,0-21 0,1 0 16,-1 0-16,0 0 0,0 0 16,0 0-16,0 0 0,1 0 15,-1 0-15,0-21 16,-21-1-16,21 22 0</inkml:trace>
  <inkml:trace contextRef="#ctx0" brushRef="#br0" timeOffset="50164.41">6223 4741 0,'0'-42'16,"0"21"-1,0 0 1,21 21-16,0-21 16,0 21-1,1 0-15,-1 0 0,0 0 16,0 0-1,0 21-15,0-21 0,1 21 16,-22 0-16,21 0 0,-21 0 16,21 1-16,-21-1 0,0 0 15,0 0-15,0 0 0,0 0 0,0 1 16,0-1-16,0 0 0,0 0 16,0 0-1,0-42 16,0 0-15,0 0-16,0 0 0,0-1 16,0 1-16,21 0 0,-21 0 0,21 0 15,0 0-15,-21-1 0,0 1 0,22 21 16,-1-21-16,0 0 0,0 0 16,0 21-16,0 0 0,-21-21 15,22 21-15,-1-22 0,0 22 0,0 0 31,0 0-31</inkml:trace>
  <inkml:trace contextRef="#ctx0" brushRef="#br0" timeOffset="50760.24">6985 4741 0,'42'0'16,"-21"0"-16,1 0 0,-22-21 16,21 21-16,0-21 0,-21 0 0,21 21 15,0-21-15,0 21 0,-21-21 16,0-1-16,22 1 0,-1 0 16,-21 0-16,-21 21 15,-1 0 1,1 0-16,0 0 0,0 0 15,-21 0-15,20 21 0,1 0 0,-21-21 16,21 21-16,-22 1 0,22-1 0,-21 0 16,21 21-16,0-21 0,-1 1 15,1-1-15,21 21 0,0-21 0,0 0 16,0 1-16,0-1 0,0 0 16,0 0-16,21-21 15,1 0-15,-1 0 0,21 0 0,-21 0 16,0 0-16,1 0 0,20 0 0,-21-21 15,0 21-15,0-21 0,1 0 16,-1-1-16,0 1 0,0 0 16,-21 0-16,21 0 0,0 0 0,-21-1 15,22 1-15,-22 0 0,0 0 16,0 0-16,0 0 0,21 21 0,-21-22 16,0 1-16,0 42 31,0 1-31,0-1 0,0 0 15,0 0-15,0 0 0,0 0 16,0 1-16,0-1 0,0 0 16,0 0-16,0 0 0,0 0 15,0 1-15,21-22 16,-21 21-16,21-21 0,0 0 16,0 0-16,1 0 15,-1 0-15,0 0 0,0-21 16,0-1-16,0 1 0,22 21 15</inkml:trace>
  <inkml:trace contextRef="#ctx0" brushRef="#br0" timeOffset="51467.84">8043 4699 0,'0'0'0,"-21"0"0,0 0 15,0 0-15,0 0 16,42 0 31,0 0-47,0 0 0,21 0 0,-20 0 15,20 0-15,0 0 0,1 0 0,-1 0 16,0 0-16,1 0 16,-1 0-16,0 0 0,1 0 0,-22-21 15,21 21-15,-21 0 0,22 0 0,-22 0 16,0 0-16,0-21 0,0 21 0,0 0 16,1 0-16,-1-21 15,-21-1 1,-21 1-16,-1 21 0,1 0 15,0 0-15,0 0 0,0 0 16,0 0-16,-1 0 0,1 0 0,0 0 16,0 0-16,0 0 0,21-21 47,21 21-32,0 0-15,0 0 0,0 0 16,1 0-16,-1 0 15,0 0-15,0 0 16,0 0-16,-21 21 16,0 0-16,0 1 15,0-1-15,0 0 0,-21-21 16,0 21-16,21 0 0,-21 0 16,0 1-16,-1-1 0,1 0 0,21 0 15,-21 0-15,0 0 0,0 1 16,0-1-16,21 0 0,-22-21 0,22 21 15,-21 0-15,0 0 0,21 1 32,-21-22-32</inkml:trace>
  <inkml:trace contextRef="#ctx0" brushRef="#br0" timeOffset="52395.39">9588 4741 0,'0'0'0,"-21"0"15,0 0-15,0 0 16,0 0 0,21-21-1,-21 21 1,-1 0 15,22-21-31,22 21 63,-1 0-63,0 0 0,0 0 15,0-21-15,22 21 0,-22 0 16,21 0-16,0 0 0,1 0 15,-1 0-15,22 0 0,-1 0 0,22 0 16,-1 0-16,-20 0 0,21 0 0,-1 0 16,1 0-16,21 0 0,-22 0 15,1 0-15,0 0 0,21 0 16,-22 0-16,1 0 0,0 0 0,-1 0 16,-20 0-16,20 0 0,-20-21 0,-22 21 15,22 0-15,-22 0 0,-21 0 16,22 0-16,-1 0 0,-21 0 0,0 0 15,0 0-15,1 0 0,-1 0 32,-42 0 46,-1 0-78,1 0 15,0-21-15</inkml:trace>
  <inkml:trace contextRef="#ctx0" brushRef="#br0" timeOffset="53195.94">9631 5017 0,'0'0'0,"-43"21"15,22-21-15,0 0 16,0 0-16,0 0 15,0 0 1,42 0 47,0 0-63,0 0 15,21 0-15,-20 0 0,20 0 16,0 0-16,22 0 0,-22 0 15,22 0-15,20 0 0,-20 0 0,20 0 16,1 0-16,0 0 0,-1 0 0,1 0 16,0 0-16,-1 0 0,1 0 15,0 0-15,-22 0 0,22 0 0,0 0 16,-1 0-16,-20 0 0,20 0 0,-20 0 16,-1 0-16,1-21 0,-22 21 0,22 0 15,-22 0-15,0 0 0,-20 0 16,20-22-16,-21 22 0,0 0 15,0 0-15,1 0 0,-1 0 0,-21-21 16,21 21-16,-21-21 31,-21 21 63,0 0-78,-1 0-1,1 0-15,0 0 0</inkml:trace>
  <inkml:trace contextRef="#ctx0" brushRef="#br0" timeOffset="55500.23">11853 4128 0,'0'-22'0,"-21"22"47,21 22 0,0-1-31,0 0-16,0 0 15,0 0-15,0 0 16,0 1-16,0-1 0,0 0 16,0 0-16,0 0 0,0 0 15,0 1-15,0-1 16,0 0-16,0 0 0,0 0 15,21 0 17,0-21-17,1 0 1,-1 0 0,0 0-16,0 0 15,0 0-15,0-21 16,1 21-16,-1 0 15,0 0-15,0-21 0,0 0 16,0 21-16,1-21 0,20 21 0,-21-21 16,21-1-16,1 1 0,-1 21 0,0-21 15,1 0-15,-1 0 0,0-22 16,1 22-16,-1 0 0,0 0 0,1 0 16,20 0-16,-20-1 0,-1 1 0,21 0 15,-20 21-15,-1-21 16,0 0-16,22 21 0,-22-21 0,-21-1 0,22 22 15,-1 0-15,-21-21 0,22 21 0,-22 0 16,0-21-16,0 21 16,0 0-16,0 0 0,1-21 0,-1 21 15,0 0-15,-21-21 16,21 21-16,-42 0 109,21 21-77,-21-21-17,0 0 220,-1 0-204</inkml:trace>
  <inkml:trace contextRef="#ctx0" brushRef="#br0" timeOffset="57792.14">11917 4805 0,'0'21'16,"0"0"78,0 0-79,0 1 1,0-1 0,0 0-16,21 0 15,-21 0-15,0 0 16,0 1-16,0-1 15,0 0-15,0 0 16,0 0-16,0 0 16,0 1-16,0-1 0,21 0 15,-21 0-15,0 0 16,0 0-16,0 1 16,0-1-1,0 0 1,21-21 15,0 0-15,1 0-1,-1 0-15,0 0 16,0 0-16,0 0 16,0 0-16,1 0 0,-1-21 15,0 21-15,0 0 16,0 0-16,-21-21 0,21 21 15,1 0-15,-1-22 0,0 22 16,0-21-16,0 21 0,0 0 16,1-21-16,20 0 0,-21 21 15,0-21-15,22 0 0,-22 21 0,21-22 16,0 1-16,1 0 0,-1 0 16,0 21-16,1-21 0,20 0 0,-20-1 0,20 22 15,-21-21-15,22 0 16,-1 21-16,1-21 0,-22 21 0,22-21 15,-1 21-15,-20-21 0,20-1 0,-21 22 16,1-21-16,-1 21 0,0-21 16,-20 21-16,20-21 0,-21 21 0,21 0 15,-20-21-15,-1 21 0,0 0 0,0-21 16,0 21-16,-42 0 312,0 0-296,0 0-16,-22 21 0,22-21 16</inkml:trace>
  <inkml:trace contextRef="#ctx0" brushRef="#br0" timeOffset="58796.12">9483 6075 0,'0'0'0,"-22"0"0,-20 0 15,21 0-15,0 0 16,0 0-16,-1 0 0,1 0 16,0 0-16,0 0 0,0 0 15,0 0-15,-1 0 16,1 0 0,21-21-16,21 21 15,1 0-15,-1 0 0,0 0 16,21 0-16,-21 0 0,22 0 0,-1 0 15,22 0-15,-22 0 0,21 0 16,1 0-16,-1 0 0,22 0 16,-21 0-16,20 0 0,1 0 0,-22 0 15,22 0-15,0 0 0,-1 0 0,1 0 16,-21 0-16,20 0 0,1 0 16,-22 0-16,1 0 0,21 21 0,-43-21 15,21 0-15,1 0 0,-1 0 0,-20 0 16,-1 0-16,0 0 0,-20 0 15,20 0-15,-21 0 0,0 0 0,0 0 16</inkml:trace>
  <inkml:trace contextRef="#ctx0" brushRef="#br0" timeOffset="60432.45">11917 6181 0,'0'-21'15,"0"-1"17,0 1-32,21 21 15,-21-21-15,0 42 47,0 0-31,0 1-16,0-1 0,0 0 15,0 0-15,0 0 16,0 0-16,21 1 16,-21-1-16,0 0 15,21 0-15,-21 0 16,21-21-16,1 0 16,-1 0-16,0 0 0,0 0 15,0 0-15,0 0 0,22 0 16,-22-21-16,21 21 0,1-21 0,20 21 15,-21-21-15,22 21 0,-1-21 0,1-1 16,-1 1-16,1 0 0,21 0 0,-1 0 16,-20 0-16,20-1 0,-20 1 15,21 0-15,-22 21 0,1-21 16,-22 0-16,21 0 0,-20 21 0,-1-22 16,-21 22-16,0 0 0,1 0 0,-1 0 15,0-21-15,-21 42 360,0 1-235,0-1 31,-21 0-125,0-21-31,-1 0 16,1 0-16,0 21 0,0-21 15</inkml:trace>
  <inkml:trace contextRef="#ctx0" brushRef="#br0" timeOffset="70132.39">4762 5398 0,'0'0'0,"-21"0"0,0 0 16,0 0-16,-21 0 0,20 0 0,-20 0 15,21 0-15,0 0 0,-22 0 0,22 0 16,0 0-16,-21 0 0,21 0 16,-1 0-16,1 0 0,0 0 0,0 0 15,0 0-15,0-22 0,-1 22 16,1 0 0,42 0 15,1 22-31,20-22 15,0 0-15,1 0 0,-1 0 0,21 21 16,1-21-16,-1 0 0,22 0 16,0 0-16,-1 0 0,22 0 0,-21 0 15,0 0-15,20 0 0,1 0 0,0 0 16,0 21-16,0-21 0,0 0 16,-1 0-16,-20 0 0,21 0 0,-43 0 15,22 0-15,-21 0 0,-1 0 0,1 0 16,-22 0-16,21 0 0,-20 21 15,-1-21-15,-21 0 0,0 0 16,1 0-16,-1 0 0,0 0 16,-42 0 15,0 0-31,-1 0 16,1 0-16,0 0 0,-21 0 0,21 0 15,-1 0-15,1 0 0,-21 0 16,0 0-16,-1 0 0,1 0 0</inkml:trace>
  <inkml:trace contextRef="#ctx0" brushRef="#br0" timeOffset="70607.86">4276 5630 0,'0'0'0,"0"22"0,-22-22 0,44 0 32,-1 0-32,0 0 0,21 0 15,1 0-15,20 0 0,1 0 16,-1 0-16,22 0 0,-1 0 15,22 0-15,0 0 0,0 0 0,0 0 16,0 0-16,-1 0 0,22 0 0,0 0 16,-21 0-16,0 0 0,0 0 15,0 0-15,-22 0 0,-20 0 0,-1 0 16,1-22-16,-22 22 0,-21 0 16,22-21-16,-22 21 0,0 0 0,0 0 15,0 0 1,-21-21-1,0 42 48</inkml:trace>
  <inkml:trace contextRef="#ctx0" brushRef="#br0" timeOffset="86288.35">2201 1672 0,'0'0'0,"-21"0"0,0 0 15,0 0-15,0 0 16,-1 0-16,1 0 0,0 0 15,0 0-15,0 0 0,0 0 16,-1 0-16,1 0 0,0 0 16,21-21-16,-21 21 0,0 0 15,21-21-15,-21 21 16,21-21-16,-22 21 0,44 0 47,-1 0-47,0 0 0,21 0 15,-21 0-15,22 0 0,-1 0 16,22 0-16,-22 0 0,43 0 16,-22 0-16,22 0 0,-1 0 0,1 0 15,21 0-15,-21 0 0,20 0 16,1 0-16,-21 0 0,21 0 0,0 0 16,-1 0-16,-20 0 0,21 0 15,0 0-15,-22 0 0,1 0 0,0 21 16,-1-21-16,-20 0 0,21 0 0,-22 21 15,-21-21-15,22 0 0,-22 0 16,22 0-16,-22 0 0,-21 0 0,22 0 16,-22 0-16,21 0 0,-21 0 15,0 0-15,1 0 16,-44 0 31,1 0-47,0 0 0,0 0 15,0 0-15,0 0 0,-1-21 16,-20 21-16,21 0 0,0 0 0</inkml:trace>
  <inkml:trace contextRef="#ctx0" brushRef="#br0" timeOffset="87691.59">2138 1672 0,'0'0'0,"-21"0"0,-1 0 32,1 0-32,0 0 0,0 0 15,0 0 1,0 0-16,-1 0 16,1 0-16,0 0 15,21 21 63,21-21-78,0 0 0,1 0 0,-1 22 16,0-22-16,0 0 16,0 0-16,0 0 0,22 0 0,-22 21 15,21-21-15,1 0 0,20 0 16,1 0-16,-1 0 0,22 0 0,-22 0 15,22 0-15,0 0 0,20 0 0,-20 0 16,0 0-16,21-21 0,-22 21 16,22 0-16,0 0 0,0-22 0,0 22 15,-1 0-15,1 0 0,0 0 16,-21-21-16,-1 21 0,1 0 16,0 0-16,-22 0 0,22-21 0,-22 21 0,1 0 15,-22 0-15,1-21 16,20 21-16,-42 0 0,22 0 0,-1 0 15,-21 0-15,0 0 0,0 0 16,-21-21-16,22 21 16,-22 21 327,21-21-280,-21 21 171,21-21-218,-42 0 93,21 21-109</inkml:trace>
  <inkml:trace contextRef="#ctx0" brushRef="#br0" timeOffset="95175.82">3895 7705 0,'0'-21'16,"0"-1"15,0 1-31,0 0 16,21 0 0,-21 0-16,21 21 0,-21-21 15,0-1-15,0 1 16,0 0-1,0 0-15,-21 42 47,21 0-47,0 0 16,0 1-16,0-1 0,0 0 16,0 0-16,-21 21 0,21-20 15,0 20-15,0 0 0,0-21 0,0 22 16,0-1-16,0 0 0,0 1 15,0-1-15,0 0 0,0 1 0,0-1 16,0-21-16,0 22 0,0-22 16,0 21-16,0-21 0,0 0 0,0 1 15,0-1-15,0 0 0,0-42 47,0 0-31,0-1-16,0 1 0,0-21 15,0 21-15,0 0 0,0-22 16,0 22-16,0-21 0,0-1 0,0 1 16,0 0-16,0 21 0,0-22 15,0 1-15,0 21 0,0-22 0,0 1 16,0 21-16,0-21 0,21 20 0,0-20 16,-21 21-16,21 0 0,-21-22 15,21 22-15,-21 0 0,21 0 0,-21 0 16,22 0-16,-22-1 0,21 1 0,-21 0 15,21 21-15,0 0 16,0 0 0,-21 21-16,0 0 0,0 1 0,21-1 15,-21 0-15,22 0 16,-22 0-16,0 22 0,0-22 0,0 21 16,0-21-16,0 0 0,21 22 0,-21-22 15,0 21-15,0-21 0,0 22 16,21-22-16,-21 21 0,0-21 0,0 22 15,0-22-15,0 0 0,0 21 0,0-20 16,21-1-16,-21 0 16,21 0-16,0-21 15,1 0-15,-1 0 16,0-21-16,0 0 16,-21 0-16,21-1 0,-21 1 0,21-21 15,1 21-15,-1-22 0,-21 22 16,21-21-16,0 0 0,0-1 15,0 1-15,1 0 0,20-1 0,-21 1 16,0-22-16,0 22 0,1 0 0,-1 21 16,21-22-16,-21 22 0,0-21 15,1 21-15,-1-1 0,0 1 0,0 21 16,0-21-16,0 21 16,1 21-16,-22 0 15,0 1-15,0-1 0,0 21 16,0-21-16,0 22 0,0-1 15,0 0-15,0-21 0,0 22 16,0-1-16,0 0 0,0 1 0,-22-1 16,22-21-16,-21 22 0,21-1 0,0-21 15,0 21-15,0-20 0,0-1 16,-21 21-16,21-21 0,0 0 0,0 1 16,0-1-16,0 0 0,0 0 15,0-42 16,0 0-15,0 0-16,0-1 0,0 1 16,21 0-16,0 0 0</inkml:trace>
  <inkml:trace contextRef="#ctx0" brushRef="#br0" timeOffset="95703.93">5334 7662 0,'0'0'0,"0"-21"0,21 0 16,-21 0 0,0 0-1,0 42 32,-21 0-47,0-21 0,21 21 16,-21 0-16,21 1 0,0-1 0,-22 0 15,22 21-15,-21-21 0,21 1 0,-21-1 16,21 0-16,0 21 0,0-21 16,0 1-16,0-1 0,0 0 0,0 0 15,0 0-15,0 0 0,0 1 0,21-1 16,0-21-16,1 21 16,-1-21-16,0 0 0,0 0 0,0 0 15,0 0-15,1 0 0,-1-21 0,0 0 16,0-1-16,21 1 0,-20 21 15,-1-21-15,0-21 0,-21 21 16,21-1-16,-21 1 0,21-21 0,-21 21 16,0-22-16,0 22 0,0-21 0,0 21 15,0 0-15,0-22 0,0 22 16,-21 0-16,0 0 0,0 21 0,0-21 16,21-1-16,-22 22 0,1 0 0,0 0 15,0 0-15,0 0 0,0 0 16,-1 0-16,1 0 0,0 22 0,0-1 15,0 0-15,21 0 0,-21 0 16,21 0-16,0 1 16,0-1-16,0 0 15,0 0-15,21-21 0,0 21 16,0-21-16,0 0 0</inkml:trace>
  <inkml:trace contextRef="#ctx0" brushRef="#br0" timeOffset="97488.31">6181 7641 0,'0'0'0,"0"-42"16,-22 42-1,1-21-15,0 21 16,0 0-16,0 0 15,0 0-15,-1 0 16,22 21-16,-21-21 0,0 21 0,21 0 16,-21 0-16,0-21 0,0 22 15,21-1-15,-22 21 0,1-21 0,21 0 16,-21 1-16,21-1 0,0 0 0,0 0 16,0 21-16,0-20 0,0-1 15,0 0-15,0 0 0,0 0 0,0 0 16,0 1-16,21-22 0,0 21 0,1 0 15,-1-21-15,0 0 0,0 0 16,0 0-16,22 0 0,-22 0 16,0 0-16,21 0 0,-21-21 0,1 21 15,-1-21-15,0 21 0,0-22 0,0 1 16,0 0-16,1 0 0,-1-21 16,0 20-16,0 1 0,0 0 0,0-21 15,1 21-15,-22-22 0,21 22 0,0-21 16,-21-1-16,21 22 0,-21-21 0,21 0 15,0-1-15,-21 1 16,0 0-16,0-1 0,0 1 0,0 21 0,0 0 16,0-22-16,0 22 0,0 0 0,0 0 15,0 42 17,-21 0-32,21 0 15,0 0-15,0 22 0,-21-22 16,21 21-16,-21 1 0,0-22 0,21 21 15,0 0-15,0 1 0,-21-22 0,21 21 16,-22 1-16,22-22 0,0 21 16,0-21-16,0 0 0,-21 1 0,21 20 15,0-21-15,-21 0 0,21 0 0,0 1 16,0-1-16,0 0 0,0 0 16,0 0-16,0-42 62,0 0-62,0 0 0,0 0 16,21-1-16,-21 1 0,21 0 0,1 0 15,-22 0-15,21 0 0,0-1 0,-21 1 16,21 0-16,0 0 0,0 0 16,1 0-16,-1-1 0,0 1 15,0 21-15,0 0 0,0-21 0,1 21 16,-1 0-16,0 0 0,0 0 15,0 0-15,0 0 16,-21 21 0,0 0-16,0 1 15,-21-22-15,0 21 16,0-21-16,0 0 0,0 0 0,-1 21 16,1-21-16,0 0 0,0 0 15,0 0-15,0 0 0,-1 0 16,1 0-16,0 0 31,0 0-31,21 21 31,0 0-15,0 0 0,0 1-16,0-1 0,0 0 15,0 0-15,0 0 16,21 0-16,0 1 0,-21-1 15,21 0-15,1 0 0,-22 0 16,21-21-16,0 21 0,-21 1 0,21-22 16,0 21-16,0-21 0,1 0 15,-1 0-15,0 0 0,0 0 0,0 0 16,0 0-16,1 0 0,-1 0 16,0 0-16,-21-21 0,21-1 15,0 1 1,-21 0-16,21 21 0,-21-21 0,0 0 15,0 0 17,-21 21 515</inkml:trace>
  <inkml:trace contextRef="#ctx0" brushRef="#br0" timeOffset="98339.83">4889 9059 0,'0'-21'15,"0"42"1,0 1 0,0-1-16,0 0 15,0 21-15,0-21 0,0 22 0,0-1 16,-21 0-16,21 1 0,-21-1 0,21 0 16,-21 1-16,21 20 0,-21-20 15,0-1-15,21 0 0,0 1 0,-22-22 16,1 21-16,21-21 0,0 0 0,-21 1 15,21-1-15,0 0 0,0 0 16,0 0-16,0-42 31,0 0-15,21 0-16,0 0 0,1-1 0,-1 1 16</inkml:trace>
  <inkml:trace contextRef="#ctx0" brushRef="#br0" timeOffset="98639.66">5143 9525 0,'0'0'0,"0"21"15,0 0 1,22-21-16,-22 22 16,21-22-16,0 0 15,0 0 1,0 0-16,-21-22 15,21 1 1,-21 0 0,0 0-16,-21 21 15,0 0 1,0 0 0,21 21-16,-21-21 0,21 21 15,0 0-15,21-21 16,0 0-1,0 0-15</inkml:trace>
  <inkml:trace contextRef="#ctx0" brushRef="#br0" timeOffset="99120.05">6392 9081 0,'0'0'0,"0"-22"0,0 44 31,0-1-15,0 21-16,0-21 0,0 0 0,0 22 15,0-1-15,0-21 0,0 22 0,0-1 16,-21 0-16,21 22 0,-21-22 15,0 0-15,21 22 0,-21-22 16,21 1-16,0-1 0,-22 0 0,22 1 16,0-1-16,-21-21 0,21 0 15,0 0-15,0 1 0,0-1 0,21-21 32,1-21-32,-1 21 0,-21-22 15,21 1-15,0 0 0,-21-21 16</inkml:trace>
  <inkml:trace contextRef="#ctx0" brushRef="#br0" timeOffset="99364.91">6435 9186 0,'0'0'0,"0"-21"0,-22-21 16,22 21-16,0 0 15,22-1 1,-1 22-16,0 0 0,0 0 0,21-21 15,-20 21-15,-1 0 0,21 0 0,0 0 16,-20 0-16,20 0 0,-21 0 16,21 0-16,-20 0 0,-1 0 0,0 0 15,0 0-15,0 21 0,0 1 16,-21-1 0,0 0-16,-21-21 0,0 0 15,0 21-15,0 0 0,-22-21 0</inkml:trace>
  <inkml:trace contextRef="#ctx0" brushRef="#br0" timeOffset="99555.81">6477 9440 0,'0'0'16,"0"22"-16,-21-22 0,21 21 16,21-21-1,0 0 1,0 0-16,0-21 15,22 21-15,-22 0 0,0 0 0,21-22 16,-20 22-16,20-21 0,-21 21 0,0 0 16,0-21-16,22 21 0,-22 0 15</inkml:trace>
  <inkml:trace contextRef="#ctx0" brushRef="#br0" timeOffset="99984.14">7070 9504 0,'0'0'0,"-22"0"0,1 0 16,21-21 15,21 21-15,1 0-16,-1 0 15,0 0-15,0 21 16,0 0-16,0 0 0,1 0 15,-1 1-15,-21-1 0,0 0 0,0 0 16,21 21-16,-21-20 0,0-1 16,0 0-16,0 0 0,0 0 0,0 0 15,0 1-15,0-1 0,0 0 0,0 0 16,-21-21-16,21-21 47,21 0-47,-21 0 0,21-1 0,-21 1 15,0 0-15,21 0 0,0-21 16,-21 20-16,22-20 0,-22 21 0,0-21 16,0 20-16,21-20 0,-21 21 0,21 0 15,-21 0-15,21 21 0,-21-22 0,0 1 16,21 21-16,0 0 16,-21-21-16,22 21 15</inkml:trace>
  <inkml:trace contextRef="#ctx0" brushRef="#br0" timeOffset="100656.22">7620 9631 0,'21'0'15,"0"0"-15,0 0 0,1 0 16,-22-21-16,21 21 0,0-21 0,0 21 15,0-22-15,-21 1 0,21 0 16,1 21-16,-22-21 0,21 0 0,-21 0 16,-21 21 15,-1 0-31,1 0 16,21 21-16,-21-21 0,0 21 15,0 0-15,0 0 0,-1 0 0,1 22 16,21-22-16,0 0 0,-21 0 0,21 22 15,-21-22-15,21 0 0,0 0 0,0 0 16,0 0-16,0 1 0,0-1 16,21 0-16,0-21 0,0 0 15,1 0-15,20 0 0,-21 0 16,21 0-16,-20 0 0,20 0 0,0-21 16,1 21-16,-1-21 0,-21-1 15,21 1-15,1 0 0,-1 21 16,-21-42-16,0 21 0,22-1 0,-22 1 15,0 0-15,-21 0 0,0 0 16,0 0-16,0-1 0,0 1 0,-21 21 31,0 0-31,0 21 16,21 1-16,0-1 16,0 0-16,0 0 0,0 0 15,0 0-15,0 1 0,21-1 0,0 0 16,-21 0-16,21 0 0,0-21 15,-21 21-15,0 1 0,21-1 16,-21 0 0,-21 0-1,0-21-15,0 0 16,0 0-16,0 0 0,-1 0 0,1 0 16,0 0-16,0 0 0,0 0 0,0 0 15,21-21-15,0 0 16,0 0-1,0-1-15,21 1 0,0 21 16,0-21-16</inkml:trace>
  <inkml:trace contextRef="#ctx0" brushRef="#br0" timeOffset="101207.91">8615 9250 0,'0'0'0,"0"-64"15,0 43-15,0 0 16,-21 0-16,21 42 31,0 0-31,0 0 0,0 1 16,0-1-16,0 0 0,0 21 0,0-21 16,0 1-16,0 20 0,0 0 0,0-21 15,0 22-15,0-1 0,0-21 16,-22 22-16,22-22 0,0 21 15,-21-21-15,21 22 0,0-22 0,0 0 16,0 0-16,0 0 0,-21 0 0,21 1 16,-21-1-16,21-42 47,0-1-47,0 1 15,21 0-15,0 0 0,0-21 16,-21 20-16,22 1 0,-1-21 0,0 21 15,0 0-15,21-22 0,-20 22 16,-1 0-16,0 0 0,21 0 0,-21 21 16,1 0-16,-1 0 0,0 0 15,0 0-15,-21 21 0,21 0 16,-21 0-16,0 0 0,21 22 0,-21-22 16,0 0-16,0 21 0,0-21 0,0 1 15,0 20-15,0-21 0,0 0 16,-21 0-16,0 1 0,21-1 15,0 0-15,0-42 47,21 0-31,0-1-16,1 1 0,-1 0 0</inkml:trace>
  <inkml:trace contextRef="#ctx0" brushRef="#br0" timeOffset="101551.72">9186 9631 0,'21'0'31,"1"0"-31,-1 0 16,0-21-16,-21 0 16,21 21-16,-21-22 0,21 22 15,-21-21-15,21 0 16,-21 0-16,0 0 0,-21 21 31,21 21-15,-21-21-16,0 21 0,21 21 15,0-20-15,-21-1 0,0 0 0,21 21 16,-22-21-16,22 1 0,0-1 0,0 0 16,0 0-16,0 0 0,0 0 0,0 1 15,22-22-15,-1 0 16,-21 21-16,21-21 0,0 0 0,0 0 15,0 0-15,1 0 16,-1 0-16,0 0 0,0-21 0,0 21 16,0-22-16,1 1 0</inkml:trace>
  <inkml:trace contextRef="#ctx0" brushRef="#br0" timeOffset="101984.48">9610 9546 0,'0'0'0,"0"-21"0,0 0 0,0 0 15,0 0-15,0-1 16,21 22 15,0 0-31,0 0 16,0 22-16,0-1 16,-21 21-16,0-21 0,22 0 15,-22 22-15,0-22 0,0 21 0,0-21 16,0 1-16,0 20 0,0-21 0,0 0 15,0 0-15,0 1 0,0-1 16,0 0-16,0 0 0,0 0 0,0 0 16,-22-21-16,1 0 15,21-21 17,0 0-32,0 0 15,0 0-15,0 0 0,21-22 0,1 22 16,-1 0-16,0-21 0,0-1 0,0 22 15,-21-21-15,21 21 0,1-1 16,-1-20-16,0 21 0,0 21 0,0-21 16,-21 0-16,21 21 0,1-22 15,-1 22 1</inkml:trace>
  <inkml:trace contextRef="#ctx0" brushRef="#br0" timeOffset="103072.03">10795 9694 0,'-21'0'15,"0"0"-15,-1 0 16,1 0-1,21-21 32,21 21-31,1-21 0,-1 21-16,21 0 0,-21 0 15,22 0-15,-1 0 0,0 0 16,22-21-16,-22 21 0,22 0 0,-1 0 15,22 0-15,-22-21 0,1 21 16,-22 0-16,22 0 0,-22-21 0,21 21 16,-20 0-16,-22 0 0,21-22 0,-21 22 15,1 0-15,-1 0 0,0 0 0,0 0 16,0-21-16,-42 21 94,0 0-94,21 21 0,-21-21 15,0 22 1</inkml:trace>
  <inkml:trace contextRef="#ctx0" brushRef="#br0" timeOffset="103564.19">10922 9694 0,'-21'22'16,"0"-22"-16,42 0 31,0 0-15,0 0-16,0 0 0,0 0 0,22 0 16,-1 0-16,0 0 15,1 0-15,20 0 0,-20 0 0,-1 0 16,21 0-16,-20 0 0,-1 0 0,0 0 15,1 0-15,-1 0 0,-21 0 0,22 0 16,-22 0-16,0 0 0,0 0 0,0 0 16,0-22-16,1 22 0,-1 0 15,0 0 1,-21-21-16,21 21 16,-21-21-1,0 0 63</inkml:trace>
  <inkml:trace contextRef="#ctx0" brushRef="#br0" timeOffset="104148.56">11811 9356 0,'0'0'0,"-21"-21"16,0 21-16,21 21 47,0 0-47,0 0 15,0 0-15,21 0 16,0-21-16,0 22 0,-21-1 0,21-21 16,0 21-16,1-21 0,-1 21 0,0-21 15,0 0-15,0 21 0,0-21 16,1 0-16,-1 0 0,0 0 0,21 21 16,-21-21-16,1 0 15,-1 0-15,0 0 0,0 0 16,0 0-1,-21-21 1,-21 21 0,0 0-16,0 0 15,0 21-15,-1-21 0,22 22 16,-21-1-16,0-21 0,0 21 0,0 0 16,0 0-16,-1-21 0,1 21 0,-21 1 15,21-1-15,0 0 0,-1 0 0,1 0 16,0 0-16,0 1 0,0-1 15,0 0-15,-1 0 0,1 0 0,0-21 16,21 21-16,-21 1 0,0-1 16,0-21-16,21 21 15,-22-21 1,22 21-16,0-42 62,0 0-62,0 0 16</inkml:trace>
  <inkml:trace contextRef="#ctx0" brushRef="#br0" timeOffset="105475.51">8869 7705 0,'-21'0'0,"-1"0"15,1 0-15,0 0 16,0 0-16,0 0 15,0 0 1,-1 0-16,44 0 47,-1 0-47,0 0 16,0 0-16,0 0 0,22 0 0,-1 0 15,21 0-15,-20 0 0,20 0 16,1 21-16,-1-21 0,1 0 0,20 0 15,-20 0-15,21 21 0,20 0 0,1-21 16,0 0-16,0 21 0,21-21 0,-21 22 16,21-22-16,-21 0 0,-1 21 15,1-21-15,0 0 0,-21 21 0,21-21 16,-1 0-16,-20 0 0,21 0 0,-21 0 16,-1 0-16,-20 0 0,-1 0 15,1 0-15,-1 0 0,-20 0 16,-1 0-16,-21 0 0,21 0 0,-20 0 15,-1 0-15,-42 0 32,-1 0-32,1 0 0,0 0 15,0 0-15,-21 0 0,20 0 16,-20 0-16,0 0 0,-1 0 0,-20 0 16,21 0-16,-22 0 0,22 0 0</inkml:trace>
  <inkml:trace contextRef="#ctx0" brushRef="#br0" timeOffset="105865.62">9398 7853 0,'0'0'15,"-21"0"-15,0 0 0,-1 0 0,22 21 16,22-21-1,-1 0-15,21 0 0,-21 0 0,22 21 16,-1-21-16,21 0 16,1 0-16,-1 21 0,22-21 0,0 0 0,21 0 15,-1 22-15,1-22 0,0 0 16,21 0-16,-21 21 0,21-21 16,-21 0-16,21 0 0,-21 0 0,21 0 15,-22 0-15,-20 0 0,0 0 0,-22 0 16,1 0-16,-1 0 0,-20 0 0,-1 0 15,0 0-15,-21 0 0,1-21 16,-1 21-16,0 0 0,0 0 0,-21-22 16,21 22-1,-21-21-15,0 0 16,0 0 0,0 0-1,-21 21-15</inkml:trace>
  <inkml:trace contextRef="#ctx0" brushRef="#br0" timeOffset="106327.99">11599 7514 0,'0'0'0,"-21"0"0,-21 0 16,21 0-16,21 21 15,0 1 1,0-1-16,21-21 0,0 21 16,0-21-16,0 21 0,0-21 0,22 21 15,-22-21-15,0 21 0,21-21 0,-20 0 16,20 22-16,-21-22 0,21 21 16,-20-21-16,-1 0 0,0 0 0,0 0 15,-21 21-15,21-21 0,-21 21 16,-21 0-1,0-21-15,21 21 16,-42-21-16,20 22 0,1-1 16,0-21-16,-21 21 0,21 0 0,-22 0 15,22 0-15,-21 1 0,21 20 0,-22-21 16,1 0-16,21 22 0,-22-22 0,22 0 16,-21 21-16,21-21 0,-22 1 15,22-1-15,-21 0 0,21 0 0,0 0 16,-1 0-16,1 1 0,0-1 0,0-21 15,21 21-15,-21-21 0,21 21 16,21-21 15,0-21-31,0 21 16,-21-21-16</inkml:trace>
  <inkml:trace contextRef="#ctx0" brushRef="#br0" timeOffset="107313.25">13039 7303 0,'0'0'0,"0"-22"15,21 22 16,0 0-15,0 0-16,0 0 16,22 0-16,-22 0 0,21-21 0,0 0 15,-20 21-15,20-21 0,0 21 0,1-21 16,-1 0-16,0 21 0,1-22 16,-1 1-16,-21 21 0,21-21 0,-20 21 15,-1-21-15,-21 0 0,0 0 16,0-1-16,0 1 15,-21 0-15,-1 21 16,-20 0-16,21 0 0,-21 0 0,-1 0 16,-20 0-16,20 0 0,1 0 0,0 21 15,-1 0-15,1 1 0,0-1 0,-1 0 16,22 0-16,0 21 0,0-20 16,21 20-16,-21-21 0,21 21 0,0-20 15,0 20-15,0-21 0,21 0 0,0 0 16,0 1-16,0-1 0,1 0 15,20 0-15,-21 0 0,21-21 16,-20 21-16,20-21 0,0 0 0,-21 22 16,22-22-16,-22 0 0,21 0 0,-21 0 15,1 0-15,-1 0 0,0 0 0,-42 0 32,-22 0-17,22 0-15,-21 0 0,0 0 0,-1 0 16,1 0-16,0 0 0,-1 0 0,1 0 15,0 0-15,20 21 0,-20-21 16,21 21-16,0 0 0,0-21 16,21 21-16,0 0 0,-22-21 0,22 22 15,0-1-15,0 0 0,0 0 16,0 0-16,22-21 0,-1 21 16,0-21-16,0 0 15,21 0-15,-20 0 0,20 0 0,-21 0 16,21 0-16,1 0 0,-1 0 0,0 0 15,-20 0-15,20 0 0,0 0 0,1-21 16,-22 21-16,21 0 0,-21-21 0,0 21 16,22-21-16,-22 0 0,0 21 15,0-21-15</inkml:trace>
  <inkml:trace contextRef="#ctx0" brushRef="#br0" timeOffset="107608.08">14055 7366 0,'0'-21'16,"21"42"15,-21 0-31,21-21 0,-21 21 0,21 1 16,-21-1-16,21 0 0,0 0 0,-21 0 15,22 0-15,-1 1 0,0-1 16,0 0-16,0 0 0,0 0 0,1 0 15,-1 1-15,0-1 0,0-21 0,0 21 16,-21 0-16,21-21 16,1 0-16,-22-21 47,0 0-47,0 0 15,0-1-15</inkml:trace>
  <inkml:trace contextRef="#ctx0" brushRef="#br0" timeOffset="107929.9">14605 7366 0,'0'-21'0,"0"0"16,-21 21-16,0 0 15,-1 0-15,1 0 0,0 0 16,0 21-16,0-21 0,21 21 15,-21 0-15,-1 0 0,1 1 16,0-1-16,0 21 0,0-21 0,0 0 16,-1 22-16,-20-22 0,21 0 0,0 21 15,0-20-15,-1-1 0,1 0 0,0 0 16,0 0-16,0 0 0,21 1 16,-21-1-16,21 0 15,0 0-15,0 0 16,21-21-1,0 0 1,21 0-16,-21-21 0,1 0 0,20 0 16,-21 21-16,21-21 0,1-1 0</inkml:trace>
  <inkml:trace contextRef="#ctx0" brushRef="#br0" timeOffset="108324.26">14986 7345 0,'0'0'0,"0"-21"0,-21 21 15,21 21 17,-21 0-32,21 0 15,0 0-15,0 1 0,0 20 0,-22-21 16,22 21-16,0-20 0,0 20 0,0-21 15,0 21-15,-21 1 0,21-22 16,0 21-16,-21 1 0,21-1 0,0 0 16,0 1-16,0 20 0,-21-21 15,21 1-15,-21-1 0,21 22 0,0-22 16,0 0-16,0-21 0,0 22 0,-21-22 16,21 21-16,0-21 0,0 1 0,0-1 15,0 0-15,0 0 16,0-42 15,0 0-31,21 0 16,-21-1-16,0 1 0,0 0 15,21 0-15,-21-21 0,21 20 0,-21 1 16</inkml:trace>
  <inkml:trace contextRef="#ctx0" brushRef="#br0" timeOffset="108698.08">15028 7557 0,'0'0'0,"0"-22"0,0 1 16,-21 0-16,21 0 0,0 0 15,-21 0-15,21-1 0,0 1 0,0 0 16,0 0-16,0 0 0,21 0 0,0 21 16,-21-22-16,21 22 0,1 0 0,20-21 15,-21 21-15,0 0 0,0 0 16,22 0-16,-22 0 0,21 21 0,-21-21 15,22 22-15,-22-1 0,21 0 0,-21 0 16,1 0-16,-1 0 0,-21 1 16,0-1-16,0 21 0,0-21 0,0 0 15,0 1-15,-21-1 0,-1 0 16,-20-21-16,21 21 0,0 0 0,-22-21 16,1 21-16,21-21 0,-21 22 0,20-22 15,1 0-15,0 0 0,0 21 0,0-21 16,0 0-16,21 21 0</inkml:trace>
  <inkml:trace contextRef="#ctx0" brushRef="#br0" timeOffset="109375.98">17039 7451 0,'-21'-21'16,"0"21"0,0 0-16,42 0 46,0 0-46,0 0 0,21 0 0,-20 0 16,20 0-16,0 0 0,22 0 0,-22 0 16,22 0-16,-1 0 0,1 0 15,-1 21-15,22-21 0,-22 0 16,1 0-16,-1 0 0,1 0 0,-22 0 16,22 0-16,-22 0 0,0 0 0,1 0 15,-22 0-15,0 0 0,0 0 0,0 0 16,0 0-16,1 0 0,-44 0 47,1 0-32,0 0-15,0 0 16,0 0-16,0 0 16,-1 0-16,1 0 0,0 0 15,0 0-15,0 0 0,0 0 0,-1 0 16,1 0-16</inkml:trace>
  <inkml:trace contextRef="#ctx0" brushRef="#br0" timeOffset="109735.77">17145 7514 0,'0'0'16,"-21"0"-16,0 0 0,-1 0 15,44 0 16,20 0-31,-21 0 0,21 0 16,-20 0-16,41 0 0,-21 0 0,22 0 16,-22 0-16,22 0 0,-1 0 0,1 0 15,-1 0-15,1 0 0,-22 0 0,22 0 16,-1 0-16,-21 0 0,1 0 16,-1 0-16,0 0 0,-20 0 0,20 0 15,-21 0-15,0 0 0,0 0 0,1 0 16,-1 0-1,-21-21 1,0 0 31,0 0-31,-21 0-16,21-1 15</inkml:trace>
  <inkml:trace contextRef="#ctx0" brushRef="#br0" timeOffset="110299.91">18203 7112 0,'0'0'0,"-42"-21"16,21 21-1,21 21 1,0 0-1,0 0-15,0 1 16,0-1-16,21 0 0,0 0 0,0 0 16,0-21-16,1 21 0,-1 1 0,0-22 15,21 21-15,-21 0 0,22-21 0,-22 0 16,21 0-16,-21 0 0,22 21 16,-22-21-16,21 0 0,-21 0 0,1 0 15,-1 0-15,-42 0 47,-1 21-31,1-21-16,0 21 0,0-21 15,0 22-15,0-22 0,-1 21 0,1 0 16,0-21-16,0 21 0,0 0 0,0 0 16,-1 1-16,-20-1 0,21-21 0,0 21 15,0 0-15,-1 0 0,1 0 16,0 1-16,0-22 0,0 21 0,21 0 15,-21 0-15,-1-21 0,22 21 0,-21-21 16,21 21-16,0 1 16,0-1 15</inkml:trace>
  <inkml:trace contextRef="#ctx0" brushRef="#br0" timeOffset="116848.34">20129 6773 0,'0'0'0,"0"-21"16,0 0-16,0 0 0,0 0 16,0 0-16,0-1 0,0 1 15,0 0-15,0 0 16,-21 21 15,21 21-31,0 0 16,0 0-16,-21 22 0,21-22 0,-21 21 15,21-21-15,0 22 0,0-1 16,-21 0-16,21 1 0,-21-1 0,-1 0 16,22 1-16,0-1 0,-21-21 0,21 22 15,-21-1-15,21-21 0,0 21 0,0-20 16,0-1-16,0 0 0,0 0 15,0 0-15,21-21 32,-21-21-32,21 0 15,-21 0-15,0 0 0,22-1 16,-22 1-16,21 0 0,0 0 16,-21-21-16,21 20 0</inkml:trace>
  <inkml:trace contextRef="#ctx0" brushRef="#br0" timeOffset="117441.04">20616 6710 0,'0'0'16,"-21"-21"-1,0 21 1,0 0-16,0 0 15,-1 0-15,1 21 0,0-21 0,21 21 16,-21 0-16,0 0 0,0 1 16,21-1-16,-22 0 0,22 0 15,-21 0-15,21 0 0,0 1 0,-21 20 16,21-21-16,-21 0 0,21 22 0,0-22 16,0 0-16,0 21 0,0-21 0,0 1 15,0-1-15,0 0 0,21 0 0,0 0 16,0 0-16,22 1 0,-22-22 15,0 0-15,21 21 0,1-21 0,-22 0 16,21 0-16,1 0 0,-22 0 0,21 0 16,0-21-16,-20 21 0,-1-22 0,21 1 15,-21 0-15,0 0 0,1 0 16,-1 0-16,0-1 0,0-20 16,-21 21-16,21-21 0,-21 20 0,21-20 15,-21 21-15,0-21 0,0 20 0,0 1 16,0 0-16,0-21 0,0 21 0,-21-1 15,0 22-15,0-21 0,0 0 16,0 21-16,-1 0 0,1-21 0,0 21 16,0 0-16,0 0 0,-22 0 0,22 0 15,0 0-15,-21 0 0,21 21 0,-1-21 16,-20 21-16,21 0 0,0 1 16,0-1-16,-1 0 0,1 0 0,21 0 15,0 0-15,-21 1 0,21-1 0,0 0 16,0 0-16,0 0 0,0 0 15,0 1-15,0-1 0,0 0 0,21-21 16,-21 21-16,21 0 0,1-21 16,-1 0-16,0 0 0,0 0 0,0 0 15,22 0-15,-22 0 0</inkml:trace>
  <inkml:trace contextRef="#ctx0" brushRef="#br0" timeOffset="118047.69">21505 6752 0,'0'0'16,"0"-21"-16,-21 21 0,0-21 15,0 0-15,0 21 16,-1 0-16,1 0 15,21 21-15,-21 0 0,0-21 0,21 21 16,-21 0-16,0 1 0,-1-1 16,22 0-16,-21 21 15,0-21-15,21 1 0,-21-1 0,21 0 16,0 0-16,0 0 0,0 0 0,-21 22 16,21-22-16,0 0 0,0 0 0,0 0 15,0 1-15,0-1 0,0 0 0,21 0 16,0 0-16,0 0 15,0 1-15,1-22 0,-1 0 0,0 21 16,0-21-16,0 0 0,0 0 0,1 0 16,-1 0-16,0 0 0,21 0 0,-21-21 15,1-1-15,-1 22 0,0-21 0,0 0 16,0 0-16,0 0 0,1 0 16,-1-1-16,0-20 0,-21 21 15,21 0-15,-21 0 0,21-22 0,-21 22 16,0 0-16,0 0 0,0 0 0,0-22 15,0 22-15,0 0 0,-21 0 16,0 21-16,21-21 0,-21-1 0,0 22 16,-1-21-16,1 21 0,0 0 0,0 0 15,0 0-15,0 0 0,-1 0 0,1 0 16,0 0-16,0 0 0,21 21 16,-21-21-16,0 22 0,-1-22 0,1 21 15,0-21-15,21 21 0,-21-21 16,0 0-16,21 21 0,-21-21 0,21 21 15,-22-21-15,1 0 16</inkml:trace>
  <inkml:trace contextRef="#ctx0" brushRef="#br0" timeOffset="118979.81">19939 6816 0,'0'-21'16,"0"-1"-1,0 1-15,0 0 16,21 0-16,-21 0 16,21 0-16,0-1 0,-21 1 15,22 0-15,-1 0 16,-21 0-1,0 42 17,0 0-17,0 0-15,0 0 0,0 1 0,0-1 16,0 0-16,0 0 0,0 0 0,0 0 16,0 22-16,0-22 0,0 0 15,0 0-15,0 0 0,0 1 0,0 20 16,0-21-16,0 0 0,0 0 0,0 1 15,0-1-15,0 0 0,0 0 0,0 0 16,0 0-16,0 1 0,0-1 0,0 0 16,0 0-16,0 0 0,0 0 15,0 1 1,0-1 0,-21-21 30,-1 0-46,1 0 0,0 0 16,0 0-16,0 0 0,0 0 0,-1 0 16,1 0-16,0 0 0,0 0 15,0 0-15,0 0 0,-1 0 16,44 0 31,-1 0-47,21 0 0,-21 0 0,0 0 15,1 0-15,-1 0 0,21 0 0,-21 0 16,0 0-16,22 0 0,-22 0 0,0 0 16,0 0-16,0-21 0,1 21 15,-1 0 1,-21-22-16,0 1 16,21 0-16,-21 0 15</inkml:trace>
  <inkml:trace contextRef="#ctx0" brushRef="#br0" timeOffset="119761.71">20828 6837 0,'0'0'16,"0"-21"-16,0 0 31,-21 21-15,0 0 0,-1 0-16,1 0 0,0 0 15,0 0-15,0 0 0,0 0 0,-1 0 16,1 0-16,0 21 0,0-21 0,0 21 15,0-21-15,-1 21 0,1 0 16,-21-21-16,21 21 0,0 1 0,21-1 16,-22-21-16,1 21 0,0 0 0,0 0 15,21 0-15,0 1 0,0-1 0,0 0 16,0 0-16,0 0 0,0 0 0,0 1 16,0-1-16,0 0 15,0 0-15,21 0 0,-21 0 0,21-21 16,0 22-16,1-1 0,-1-21 0,0 21 15,0-21-15,21 0 0,-20 0 0,-1 0 16,0 0-16,21 0 0,-21 0 0,1 0 16,20 0-16,-21-21 0,21 21 0,-20-21 15,-1-1-15,0 22 0,21-21 16,-21 0-16,1 0 0,-1 0 0,-21 0 16,21-22-16,0 22 0,-21 0 0,0 0 15,0-22-15,0 22 0,0 0 0,0 0 16,0 0-16,0-22 0,0 22 0,-21 0 15,0 21-15,0-21 0,-1 0 16,1 0-16,0 21 0,0 0 16,-21-22-16,20 22 0,1 0 0,-21 0 15,21 0-15,0 0 0,-1 0 0,-20 0 16,21 0-16,0 22 0,0-22 16,-1 21-16,1 0 0,0 0 0,0 0 15,21 0-15,0 1 0,-21-1 0,21 0 16,-21 21-16,21-21 0,0 1 0,0-1 15,0 21-15,0-21 0,0 0 0,0 1 16,0-1-16,21 0 0,0 0 16,-21 0-16,21-21 0,0 21 15,22-21-15,-22 0 0,0 0 0,21 0 16,-21 0-16,1 0 0,20 0 0,-21 0 16,0 0-16,0 0 0,1 0 0,-1-21 15,21 21-15,-42-21 0,42 0 0,-20 0 16,-1 21-16,0-21 0,0-1 15</inkml:trace>
  <inkml:trace contextRef="#ctx0" brushRef="#br0" timeOffset="120756.09">21526 6773 0,'0'0'0,"-21"-21"0,21 0 16,-21 21-16,0 0 0,0-21 16,0 21-16,-1 0 15,1 0-15,0 0 16,0 21-16,0-21 0,0 21 15,21 0-15,-22 1 0,1-1 16,0 0-16,21 0 0,-21 0 0,0 0 16,0 22-16,21-22 0,0 0 0,-22 0 15,1 0-15,21 22 0,0-22 16,0 0-16,0 0 0,0 22 0,0-22 16,0 0-16,0 0 0,0 0 0,0 0 15,0 1-15,0-1 0,0 0 0,0 0 16,21-21-16,1 21 0,-1-21 0,0 0 15,0 0-15,0 0 16,0 0-16,1 0 0,-1 0 0,0 0 16,0-21-16,21 21 0,-20-21 15,-1 0-15,0 0 0,0-1 0,0 1 16,0 0-16,1 0 0,-22-21 0,21 20 16,-21 1-16,21-21 0,-21 21 15,0-22-15,0 22 0,0 0 0,0 0 16,0-21-16,0 20 0,0 1 0,0 0 15,-21 0-15,0 0 0,-1 21 0,22-21 16,-21-1-16,0 22 0,0 0 0,0 0 16,0 0-16,-1 0 0,-20 0 15,21 0-15,0 0 0,0 0 0,-1 0 16,1 22-16,0-1 0,0 0 0,0-21 16,0 21-16,21 0 0,0 0 15,-22 1-15,22 20 0,-21-21 0,21 0 16,0 0-16,0 1 0,0-1 15,0 0-15,0 0 0,0 0 0,0 0 16,21 1-16,1-1 0,-22 0 0,21 0 16,0-21-16,0 21 0,0 0 0,22-21 15,-22 0-15,0 22 0,0-22 16,0 0-16,0 0 0,1 0 0,-1 0 0,0 0 16,21 0-16,-21-22 0,1 1 15,-1 21-15,0-21 0,0 0 0,0 0 16,-21 0-16,21-1 0,-21-20 15,22 21-15,-22 0 0,0-22 0,0 22 16,0-21-16,0 21 0,0-22 16,0 22-16,0 0 0,-22-21 0,1 21 15,21-1-15,-21 1 0,0 21 0,21-21 16,-21 0-16,0 21 0,-1 0 0,22-21 16,-21 21-16,0 0 0,0 0 0,0 0 15,0 0-15,-1 0 0,1 21 16,0 0-16,0-21 0,0 21 0,0 0 15,-1 1-15,22-1 0,-21 0 0,21 21 16,-21-21-16,21 1 0,0-1 16,0 0-16,0 0 0,0 0 0,0 0 0,0 1 15,0-1-15,0 0 16,0 0-16,0 0 16,21-21-1,0 0-15,1 0 0,-1 0 16,0 0-16,0-21 0,0 0 0</inkml:trace>
  <inkml:trace contextRef="#ctx0" brushRef="#br0" timeOffset="121556.09">22606 6964 0,'0'0'0,"21"0"32,-21-21-32,21 21 46,-21 21-30,0 0 0,21 0-16,-21 0 15,22-21-15,-22 22 0,0-1 0,0 0 16,21 0-16,-21 0 0,21 0 0,-21 1 16,0-1-16,0 21 0,0-21 0,21 0 15,-21 1-15,0-1 16,21 0-16,-21 0 0,0 0 15,21-21 1,-21 21-16,22-21 0,-1 0 0,0 0 16,0 0-16,0-21 0,0 21 15,1-21-15,20 0 0,-21 21 16,21-21-16,1 0 0,-1-22 0,0 22 16,1-21-16,-1 21 0,22-22 0,-22 22 15,21-21-15,-20 21 0,20-22 16,1 22-16,-1-21 0,-20 21 0,20-22 15,-21 22-15,1 0 0,-1 0 16,0 0-16,-20-1 0,-1 1 0,0 0 16,0 21-16,0 0 0,-42 0 78,21 21-78,-21-21 0,0 0 15,0 21-15,-1-21 0,1 0 16,0 0-16,0 22 0,0-22 16,-22 21-16,22-21 0,-21 0 0,21 21 15</inkml:trace>
  <inkml:trace contextRef="#ctx0" brushRef="#br0" timeOffset="122655.44">22500 6943 0,'0'-21'16,"0"42"31,21-21-32,-21 21-15,0 0 0,21 0 16,-21 0-16,0 1 16,0-1-16,0 0 0,0 0 15,0 0-15,0 0 0,0 1 0,0-1 16,0 0-16,0 0 0,0 0 0,0 0 15,0 1-15,0-1 0,0 0 0,0 0 16,0 0-16,0 0 0,0 1 16,22-22-1,-1 0-15,0 0 0,0 0 16,0 0-16,0 0 0,22 0 0,-22 0 16,21 0-16,1 0 0,-1-22 0,0 1 15,1 0-15,20 0 0,-21 0 0,22-22 16,-22 22-16,22-21 0,-1 0 15,-20 20-15,20-20 0,1 0 16,-22 21-16,21-22 0,-20 22 0,20-21 16,-20 21-16,-1-1 0,0 1 0,1 0 15,-22 21-15,0-21 0,0 21 16,0 0-16,0 0 0,-21-21 0,22 21 31,-22 21 32,0 0-32,-22-21 78,22 21-46</inkml:trace>
  <inkml:trace contextRef="#ctx0" brushRef="#br0" timeOffset="125912.35">13144 9652 0,'0'0'0,"0"-21"15,0 0 1,-21 21 15,21 21-15,0 0-16,-21 0 15,21 0-15,0 1 0,0-1 16,0 0-16,-21 0 0,21 0 16,0 0-16,-21 1 0,21-1 15,0 0-15,-21-21 0,21 21 0,0 0 16,0 0-1,0 1-15,21-22 16,0 0-16,0 0 16,0 0-16,0 0 0,1 0 0,-1 0 15,21-22-15,0 22 16,1-21-16,20 0 0,-20 0 0,41 0 16,-20 0-16,-1-1 0,22 1 0,0-21 15,-1 21-15,1-22 0,0 22 0,-1-21 16,1 21-16,-22-22 0,1 22 0,-1 0 15,-20 0-15,20 21 0,-42-21 16,22 0-16,-22 21 0,0 0 0,0 0 16,-21-22-1,0 44 63,-21-22-62</inkml:trace>
  <inkml:trace contextRef="#ctx0" brushRef="#br0" timeOffset="132604.01">19981 7811 0,'0'0'0,"-21"0"16,21 21 47,21-21-48,0 0 1,1 0-16,20 0 0,-21 0 15,21 0-15,-20 0 0,20 0 0,0 0 16,22 0-16,-1 0 0,1 0 0,-1 0 16,22 0-16,0 0 0,-1 0 0,1 0 15,0 0-15,-1 0 0,1 0 16,0 0-16,-22 0 0,1 0 0,-1 0 16,1 0-16,-1 0 0,-21-21 0,1 21 15,-1 0-15,0 0 0,1-22 0,-22 22 16,0 0-16,0 0 15,0 0-15,-42 0 63,0 0-63,0 22 0,0-22 0,0 0 16,-1 0-16,-20 0 0,21 0 0,0 0 15</inkml:trace>
  <inkml:trace contextRef="#ctx0" brushRef="#br0" timeOffset="133076.01">20172 8065 0,'0'21'0,"21"-21"16,21 0-16,-21 0 0,1 0 16,20 21-16,0-21 0,1 0 15,20 0-15,1 0 0,-1 0 0,22 0 0,-22 0 16,22 0-16,-22 0 15,22 0-15,-21 0 0,20 0 0,-20 0 16,-1 0-16,-20 0 0,20 0 0,-21 0 16,1 0-16,-1 0 0,-21 0 0,22 0 15,-22 0-15,0 0 0,0-21 16,0 21-16,0 0 16,-21 21 93,-21-21-109</inkml:trace>
  <inkml:trace contextRef="#ctx0" brushRef="#br0" timeOffset="140092.6">15049 9186 0,'-21'0'0,"42"0"32,1 0-17,-1 0-15,0 0 0,21 0 0,-21 0 16,1 0-16,20 0 0,-21 0 0,0 0 15,0 0-15,22 0 0,-22 0 0,0 0 16,0 0-16,0 0 16,-42 0 15,0 0-31,0 0 0,0 0 16,0 0-16,-1 0 0,1 0 15,0 0-15,0 0 0,0 0 0,0 0 16,-1 0-16,1 0 0,0 0 15,0 0-15,0 0 0,0 0 16,-1 0 0,1 0-16,21 22 15,-21-22-15,0 0 16,0 21-16,0 0 16,21 0-16,-22 0 15,1 0 1,21 1-16,0-1 0,0 0 15,0 0-15,-21 0 0,21 0 16,0 1-16,0-1 16,0 0-16,0 0 15,21-21 32,0 0-31,1-21-16,-1 21 15,0 0-15,0-21 0,0 21 16,0 0-16,1 0 0,-1 0 16,0 0-16,0 0 0,0 0 0,22 0 15,-22 0-15,0 0 0,21 0 0,-21 0 16,1 0-16,-1 0 0,0 0 16,0 21-16,0-21 0,0 21 0,1-21 15,-1 21-15,-21 0 0,21-21 0,0 22 16,-21-1-16,0 0 0,21 0 15,-21 0-15,21-21 16,-21 21-16,0 1 0,0-1 16,0 0-16,0 0 0,-21 0 15,0 0-15,0-21 16,0 22-16,0-1 16,-1-21-16,1 0 0,-21 21 15,21-21-15,0 0 0,-1 0 0,-20 21 16,21-21-16,0 0 0,-22 0 0,22 21 15,0-21-15,0 0 0,-21 0 0,20 0 16,1 0-16,21 21 0,-21-21 16,0 0-16,42 0 47,0 0-47,0 0 15,1 0-15,-1 0 16,0 0-16,0 0 0,0-21 0,0 21 15,22 0-15,-22 0 0,0-21 0,0 0 16,22 21-16,-22-21 0,21 21 0,-21-21 16,0 21-16,1-22 0,-1 1 0,0 21 15,0-21-15,0 0 0,0 0 16,1 0-16,-22-1 0,0 1 16,0 0-16,0 0 15,0 0-15,-22 21 16,1-21-16,0 21 0,0 0 15,0 0-15,0-22 0,-1 22 0,-20 0 16,21 0-16,0-21 0,0 21 16,-22 0-16,22 0 0,0 0 0,0 0 15,0-21-15,-22 21 0,22 0 16,0 0-16,0 0 0,0 0 16,-1 0-16,1 0 15,21-21 32,0 0-31,0 0-16,0-1 15,0 1 1,0 0-16,0 0 16,0 0-16,0 0 15,0-1 1,0 1-1,0 0 1,0 0 0,21 21-1,1 0-15,-22-21 0,21 21 16,0 0-16,0 0 16,0-21-16,0 21 0,22 0 0,-22 0 0,21-22 15,-21 22-15,22-21 0,-1 21 16,-21 0-16,22-21 0,-1 21 0,-21 0 15,0 0-15,0 0 0,1 0 16,-1 0-16,-21-21 0,-21 21 47,-1 0-47,1 0 16,0 0-16,0 0 0,0 0 15,0 0-15,-1 0 0,1 0 0,0 0 16,0 0-16,0 0 15,0 21-15,-1-21 0,1 0 0,21 21 16,-21-21-16,0 0 0,0 21 0,0 1 16,-1-22-16,1 21 0,0-21 0,0 0 15,0 21-15,0-21 0,21 21 16,-22-21-16,1 21 0,0 0 0,0-21 16,21 22-16,-21-22 0,0 21 0,21 0 15,0 0-15,-22 0 0,1-21 0,21 21 16,-21 1-16,21-1 0,0 0 0,0 0 15,0 0-15,-21 0 16,21 1-16,21-22 31,0 0-31,0 0 16,1 0-16,-1-22 16,0 22-16,-21-21 0,21 21 0,0-21 15,0 21-15,1-21 0,-1 21 0,0-21 16,0 21-16,0-21 0,0 21 0,1 0 15,-1 0-15,0-22 0,21 22 0,-21 0 16,1 0-16,-1 0 0,21 0 16,-21 0-16,0 0 0,1 22 0,20-22 15,-21 21-15,0 0 0,0-21 0,1 21 16,-1 0-16,0 0 0,0-21 0,-21 22 16,0-1-16,21 0 15,0 0-15,-21 0 0,0 0 16,0 1-16,0-1 0,0 0 15,-21 0-15,0 0 0,0-21 16,0 21-16,0-21 0,-1 22 16,1-1-16,-21-21 0,21 21 0,-22-21 15,22 21-15,-21-21 0,21 21 0,-22-21 16,22 21-16,-21-21 0,21 22 0,0-22 16,-22 0-16,22 21 15,0-21-15,0 0 0,0 0 0,-1 0 16,1 0-16,0 0 47,21-21-16,0-1-15</inkml:trace>
  <inkml:trace contextRef="#ctx0" brushRef="#br0" timeOffset="142303.78">6943 11388 0,'0'0'0,"-22"0"15,1 21-15,0-21 0,0 0 0,0 0 16,0 0-16,21 21 0,-22-21 0,65 0 47,-22 0-47,21 0 0,1 0 16,-1 0-16,21-21 0,1 21 15,21 0-15,-22-21 0,22 0 0,-1 21 16,22 0-16,-21-22 0,21 22 0,0 0 15,-22-21-15,22 21 0,0 0 16,-21-21-16,-1 21 0,1 0 0,-22 0 16,1 0-16,-22-21 0,22 21 15,-43 0-15,21 0 0,-21 0 16,1 0 0,-44 0-1,1 0 1,0 0-16,0 0 0,0 0 15,0 0-15,-1 0 0,1 21 0,0-21 16,-21 0-16,21 21 0,-22-21 0,1 21 16,0-21-16,-1 22 0</inkml:trace>
  <inkml:trace contextRef="#ctx0" brushRef="#br0" timeOffset="142711.76">6519 11938 0,'-21'21'0,"42"-42"0,-42 63 16,63-42-1,-20 0-15,-1 0 16,21 0-16,0 0 15,22 0-15,-1 0 0,1 0 0,-1 0 16,22 0-16,0-21 0,-1 21 0,1-21 16,0 21-16,-1-21 0,22 0 0,-21 21 15,21 0-15,0-21 0,-22 21 16,22 0-16,-21-22 0,-22 22 0,22 0 16,-22 0-16,-20 0 0,20 0 0,-20 0 15,-22 0-15,0-21 0,0 21 16,0 0-16,-42 0 31,0 21-31,0-21 16,-22 0-16,22 22 15,-21-22-15,21 21 0,-22-21 0,1 21 16,0-21-16,-1 21 0,1-21 0</inkml:trace>
  <inkml:trace contextRef="#ctx0" brushRef="#br0" timeOffset="143100.37">6456 12531 0,'0'0'0,"-21"21"15,42-21 1,0 21-1,21-21-15,1 0 0,-1 0 16,0 0-16,22 0 0,-1 0 0,1 0 16,20 0-16,1-21 0,-21 21 0,20 0 15,1-21-15,-22 21 0,1 0 0,21-21 16,-22 21-16,1 0 0,-1 0 16,-21-22-16,22 22 0,-22-21 0,1 21 15,-1 0-15,0 0 0,-21 0 0,22 0 16,-22 0-16,0-21 15,0 21-15,0 0 0,-42 0 47,0 21-31,0-21-16,-21 0 0,20 21 0,1-21 16,-21 22-16,0-22 0,-1 21 0</inkml:trace>
  <inkml:trace contextRef="#ctx0" brushRef="#br0" timeOffset="143500.14">6477 13018 0,'0'0'0,"-21"0"16,42 0 15,0 0-31,21 0 0,1 0 16,-1 0-16,0 0 0,22 0 0,-22 0 15,43 0-15,-22 0 0,1 0 0,21 0 16,-1 0-16,-20-22 0,20 22 16,-20 0-16,-1 0 0,1-21 0,21 21 15,-43 0-15,21 0 0,1 0 16,-22 0-16,22 0 0,-22 0 0,0 0 15,-20 0-15,20 0 0,-21 0 16,21 0-16,-20 0 0,-1 0 0,-42 0 47,-1 0-47,1 21 0,-21-21 16,21 0-16,-22 0 0,22 22 0,-21-22 15,0 0-15,20 0 0,-20 0 16,0 21-16,-1-21 0</inkml:trace>
  <inkml:trace contextRef="#ctx0" brushRef="#br0" timeOffset="143899.43">6540 13314 0,'0'0'0,"-21"0"0,42 0 16,1 0 0,-1 0-16,0 0 15,21 0-15,1 0 0,-1 0 0,0 0 0,22 0 16,-22 0-16,22 0 0,-1 0 16,1-21-16,-1 21 0,1 0 0,-1-21 15,1 21-15,-22 0 0,21-22 16,-20 22-16,20 0 0,-20 0 0,-1-21 15,-21 21-15,21 0 0,1 0 0,-22 0 16,0 0-16,0 0 0,0 0 0,1 0 16,-1-21-16,0 21 31,-21-21 0,-21 21-15,21-21-16,-21 21 0,21-21 15,-22-1-15,1 22 0,0-21 0,0 0 16</inkml:trace>
  <inkml:trace contextRef="#ctx0" brushRef="#br0" timeOffset="144440.12">6583 11494 0,'0'0'0,"0"-22"0,0 1 0,-21 0 16,21 0-16,-22 0 0,22 0 0,0-1 16,0 1-16,-21 0 0,0 0 15,21 0-15,-21 21 0,21-21 0,-21 21 16,0 0 0,-1 0-1,22 21-15,-21 0 0,21 21 0,0 1 16,0-1-16,-21 21 0,21 1 0,-21-1 15,21 22-15,0 0 0,0 21 16,-21-22-16,21 22 0,-21 0 0,-1-21 16,22 20-16,-21-20 0,0 21 0,21-21 15,-42-1-15,21 1 0,-1 0 0,1-1 16,0-20-16,-21-1 0,21 1 16,-1-22-16,1 0 0,0 1 15,21-22-15,0 21 0,-21-21 0,21 1 16,-21-1-16,21-42 31,0-1-31,0 1 16,21 0-16,0 0 0,0-21 0,0-1 15,-21 1-15,22-22 0</inkml:trace>
  <inkml:trace contextRef="#ctx0" brushRef="#br0" timeOffset="145316.17">6477 11430 0,'0'-21'0,"0"42"0,0-63 0,0 21 0,0-1 15,0 1-15,0 0 0,21 21 16,0-21-16,0 0 0,1 21 15,20-21-15,0 21 0,1 0 0,-1-22 16,21 22-16,1-21 0,21 21 0,-22 0 16,22 0-16,-1 0 15,22-21-15,0 21 0,0 0 0,0 0 16,21 0-16,-21-21 0,21 21 16,0 0-16,-22-21 0,1 21 0,-21 0 15,21 0-15,-22-21 0,1 21 0,-21 0 16,20 0-16,-41 0 0,20 0 15,-21-22-15,1 22 0,-22 0 0,0 0 16,0 0-16,0 0 0,-21 22 31,0-1-31,0 0 0,0 0 0,0 0 16,-21 0-16,21 22 0,0-22 16,0 21-16,-21 1 0,21-1 15,-21 0-15,21 22 0,0-22 0,0 0 16,0 1-16,0-1 0,0 22 0,0-22 15,0 21-15,0-20 0,0 20 16,0 1-16,-21-22 0,21 22 0,0-1 16,0-21-16,-21 1 0,-1 20 0,22-20 15,-21 20-15,21-21 0,-21 1 16,0-1-16,21 0 0,-21 1 0,0-1 16,21 0-16,-22 1 0,22-22 15,0 21-15,-21-21 0,0 22 0,21-22 0,-21 0 16,21 0-16,0 0 15,-21 1-15,0-1 0,21 0 16,-22-21-16,22 21 0,-21 0 16,0-21-16,0 21 15,0-21 1,21 22-16,-21-22 0,-1 0 16,1 0-16,0 0 15,0 21-15,0-21 0,0 0 16,-22 0-16,22 0 0,-21 0 0,-1 0 15,-20 0-15,-1 0 0,-20 0 16,-1 0-16,0 0 0,-20 0 0,-1 0 16,0 0-16,0 0 0,-21 0 15,0 0-15,0 0 0,0 0 0,0 0 0,21 0 16,0 21-16,1-21 16,20 0-16,0 0 0,1 0 0,20 0 15,22 0-15,-1 0 0,1 0 0,0 0 16,-1 0-16,22 0 0,0 0 0,0 0 15,0 0-15,0 0 0,42 0 32,0 0-17,0-21-15,0 0 0</inkml:trace>
  <inkml:trace contextRef="#ctx0" brushRef="#br0" timeOffset="149488.29">5016 11642 0,'0'0'0,"-21"0"0,0 0 0,0 0 16,-21 0-16,20 0 0,-20 0 15,21 0-15,-21 0 0,20 0 0,-20 0 16,21 0-16,0 0 0,0 0 16,-1 0-16,1 0 0,0 0 0,0 0 15,42 0 32,0 0-47,0 0 0,22 0 0,-22 0 16,21 21-16,1-21 0,20 0 0,-21 0 15,22 0-15,-1 0 0,-20 0 16,20 0-16,1 0 0,-22 0 0,22 0 16,-22 0-16,21 0 0,1 0 0,-22 0 15,22 0-15,-22 0 0,0 0 16,1 0-16,-1 0 0,0 0 0,1 0 16,-22 0-16,21 0 0,-21 0 0,1 0 15,-1 0-15,-21-21 16,21 21-16,-42 0 47,0 0-47,-1 0 15,1 0-15,0 0 0,0 0 16,-21 0-16,20 0 0,-20 0 0,21 0 16,-21 0-16,20 0 0,-20 0 15,0 0-15,21 0 0</inkml:trace>
  <inkml:trace contextRef="#ctx0" brushRef="#br0" timeOffset="149981.87">4487 11663 0,'0'0'0,"-21"0"16,21 21 15,21-21-15,0 0-16,22 0 16,-22 0-16,0 21 0,21-21 15,1 0-15,-1 0 0,0 0 0,1 0 16,20 0-16,-20 0 0,20 0 0,-21 0 15,22 21-15,-22-21 0,22 0 16,-22 0-16,0 0 0,22 0 0,-22 0 16,1 0-16,-1 0 0,0 0 0,1 0 15,-22 0-15,0 0 0,21 0 16,-21 0-16,1 0 0,-1 0 0,0 0 16,0 0-1,0 0 16,-21-21 32,-21 21-63,0 0 16,21-21-16,-21 21 15</inkml:trace>
  <inkml:trace contextRef="#ctx0" brushRef="#br0" timeOffset="150716.04">5588 11388 0,'-21'0'0,"0"0"16,21 21 15,0 0-31,0 0 16,21 0 0,0-21-16,0 22 0,0-22 15,0 21-15,1-21 0,20 0 16,-21 21-16,0-21 0,0 21 0,1-21 15,20 0-15,-21 0 0,0 21 16,0-21-16,1 0 0,-1 0 0,0 0 16,0 0-16,0 0 0,0 0 15,-21 21 32,0 1-16,0-1-15,-21-21 0,0 21-16,0-21 0,0 21 0,0-21 15,-1 21-15,1 0 0,0-21 0,0 22 16,0-1-16,-22-21 0,22 21 16,0 0-16,0 0 0,-21-21 0,20 21 15,1 1-15,0-1 0,0 0 16,0 0-16,0 0 0,-1-21 0,1 21 15,0 1-15,0-1 0,0-21 16,0 21-16,21 0 0,-22-21 16,22 21-16,-21-21 0,21 21 15,-21-21 17,42 0 46,-21-21-78,21 0 15,1 21-15,-1-21 16,0 21-16,0 0 16</inkml:trace>
  <inkml:trace contextRef="#ctx0" brushRef="#br0" timeOffset="151709.79">9461 11261 0,'0'0'0,"22"0"31,-22 21-31,0 0 16,0 0-1,0 0-15,0 1 0,0-1 16,0 0-16,0 0 0,0 0 16,0 0-16,0 1 15,0-1-15,0 0 0,0 0 16,0 0-16,0 0 0,21-21 0,-21 22 16,21-22-16,-21 21 0,21-21 15,0 0-15,0 0 16,1 0-16,-1 0 15,0 0-15,0 0 0,0 0 0,0 0 16,1-21-16,20-1 0,-21 22 0,0-21 16,22 0-16,-22 21 0,21-21 0,-21 0 15,22 0-15,-22-1 0,21 1 16,-21 21-16,0-21 0,1 0 0,-1 21 16,0-21-16,0 0 0,0 21 0,0 0 15,-21-22 1,0 44 46,-21-22-62,0 21 0,0-21 16,0 21-16,0-21 0</inkml:trace>
  <inkml:trace contextRef="#ctx0" brushRef="#br0" timeOffset="152240.5">9461 11748 0,'0'21'63,"0"0"-47,0 0-16,0 0 0,0 0 15,0 1-15,0-1 0,-21 0 0,21 0 16,-21 21-16,21-20 0,0-1 0,-21 0 15,21 0-15,0 0 16,0 0-16,0 1 16,21-22-16,0 0 15,0 0-15,1-22 0,-1 1 0,21 0 16,0 21-16,1-21 0,-1 0 0,0-22 16,1 22-16,-1 0 0,0 0 15,1 0-15,-1 0 0,22-1 0,-22 1 16,21 21-16,-20-21 0,-1 0 0,0 21 15,1 0-15,-22-21 0,0 21 0,0 0 16,0 0-16,1 0 16,-44 0 15,1 0-31,0 0 16,0 0-16,0 21 0,0-21 15,-1 0-15,1 21 0</inkml:trace>
  <inkml:trace contextRef="#ctx0" brushRef="#br0" timeOffset="152676.96">9356 12361 0,'0'22'15,"0"-1"1,21-21 15,0 0-31,0 0 0,21 0 16,-20 0-16,-1-21 0,21 21 15,0-22-15,-20 1 0,20 0 16,0 21-16,1-21 0,-1 0 0,0 0 16,1-1-16,-1 22 0,0-21 0,-21 0 15,22 21-15,-22 0 0,0-21 0,0 21 16,0 0 0,-42 0 30,0 21-46,0-21 16,0 0-16,21 21 16,-21-21-16,-1 0 0</inkml:trace>
  <inkml:trace contextRef="#ctx0" brushRef="#br0" timeOffset="153547.6">9419 12552 0,'0'-21'16,"21"21"0,-21-21-1,0 42 16,0 0-15,0 0 0,0 0-16,0 0 15,0 1 1,0-1-16,0 0 16,21-21-1,1 0 1,-1 0-16,0 0 15,0 0-15,0-21 0,0 0 0,1 21 16,-1-22-16,0 22 0,0-21 0,0 0 16,0 21-16,1-21 0,20 21 0,-21-21 15,0 0-15,0 21 0,22-22 0,-22 22 16,0 0-16,0-21 0,0 21 16,1-21-16,-1 21 31,-42 0 0,-1 0-15,1 21-16</inkml:trace>
  <inkml:trace contextRef="#ctx0" brushRef="#br0" timeOffset="154059.95">9292 12891 0,'0'0'0,"0"21"16,0 0-1,0 0-15,0 0 16,0 0 0,21-21-1,0 0 1,1 0-16,-1-21 0,0 21 0,21-21 15,-21 0-15,22 0 0,-1 21 0,-21-21 16,22-1-16,-1 1 0,0 0 0,-21 0 16,22 21-16,-22-21 0,0 0 0,21 21 15,-20-22-15,-1 22 0,0 0 16,-21-21-16,21 21 0,0 0 0,0 0 16,-21-21-16,22 21 46</inkml:trace>
  <inkml:trace contextRef="#ctx0" brushRef="#br0" timeOffset="165641.4">20468 9186 0,'-21'0'16,"21"-21"-16,0 0 16,0 0-16,0 0 15,0 0 1,0-1-1,21 22 1,0 0-16,0 0 16,1 0-16,-1 0 15,-21 22-15,21-1 0,0 0 16,-21 0-16,0 0 0,0 0 16,21 1-16,-21-1 0,0 0 0,0 0 15,0 0-15,0 0 16,0 1-16,0-1 0,-21 0 0,21 0 15,-21 0-15,0 0 0,21 1 0,-21-1 16,-1 0-16,1 0 0,0 0 0,0 0 16,0-21-16,0 22 0,-22-1 0,22 0 15,0 0-15,0-21 0,21 21 16,-21-21-16,-1 0 0,22 21 0,-21-21 16,21-21 15,0 0-31,0 0 15,0 0-15,0 0 0,0-1 16,0 1-16,0 0 0,21 0 0,-21 0 16,22 0-16,-1 21 0,-21-22 15,21 22-15,0 0 16,0 0-16,-21 22 16,21-22-16,1 21 0,-22 0 15,21 0-15,0 0 0,0 0 16,0 1-16,0-1 0,-21 0 0,22-21 15,-1 21-15,0 0 0,0 0 16,0-21-16,0 0 16,1 0-16,-1 0 0,0 0 0,0 0 15,0 0-15,0 0 16,1 0-16,-1-21 16,-21 0-16,0 0 0,21 21 15,-21-21-15,21 0 0,-21-1 16,21 1-16,0 0 15,1 21-15</inkml:trace>
  <inkml:trace contextRef="#ctx0" brushRef="#br0" timeOffset="166572.26">21188 9229 0,'0'0'0,"-21"0"16,-1 0 0,1 21-1,0-21-15,21 21 0,-21 0 0,21 0 16,-21 1-16,0-1 16,21 0-16,-22 0 0,22 0 15,-21 0-15,21 1 0,-21-1 16,21 0-16,0 0 0,0 0 0,0 0 15,0 1-15,0-1 16,0 0-16,21 0 0,0-21 16,1 0-16,-1 21 0,0-21 0,0 0 15,0 0-15,0 0 0,1 0 0,-1 0 16,0 0-16,0 0 0,0 0 0,-21-21 16,21 21-16,1-21 0,-22 0 15,21 21-15,-21-21 0,21-1 0,-21 1 16,0 0-16,21 0 0,-21 0 15,21 0-15,-21-22 0,0 22 0,0 0 16,0 0-16,0 0 0,0-1 16,0 1-16,0 0 0,-21 21 15,0-21-15,0 21 0,0-21 16,-1 21-16,1 0 0,0-21 0,0 21 16,0 0-16,0 0 0,-1 0 0,1 0 15,0 21-15,0 0 0,0-21 16,0 21-16,-1 0 0,1-21 0,0 21 15,21 1-15,-21-1 0,0 0 0,0 0 16,21 0-16,0 0 0,0 1 16,0-1-16,0 0 0,0 0 15,21 0-15,0 0 0,0 1 0,-21-1 16,21-21-16,0 21 0,1 0 16,-1-21-16,0 0 0,0 0 0,0 0 15,0 0-15,1 0 0,-1 0 16,0 0-16,0 0 0,0-21 15,0 0-15,-21 0 16,22-1-16,-22 1 0,0 0 16,0-21-16,0 21 0,0-1 0,0 1 15,0 0-15,0 0 0,0 0 16,0 0-16,0-1 0,0 1 16,-22 0-16,1 21 15,0 0-15,0 0 0,0 0 16,0 0-16,-1 0 0,1 21 0,0 0 15,0 1-15,0-1 16,21 0-16,-21 0 0,21 0 16,-22 0-16,1 1 0,21-1 15,0 0-15,0 0 0,0 0 16,0 0-16,0 1 16,0-1-16,0 0 15,0 0-15,0 0 16,21-21 46,-21-21-62,0 0 0,22 21 16</inkml:trace>
  <inkml:trace contextRef="#ctx0" brushRef="#br0" timeOffset="167743.72">20595 10075 0,'0'0'0,"-21"0"0,0 0 15,0 0-15,-1 0 16,1 0-16,0 0 0,0 0 15,0 0-15,0 0 16,-1 0-16,1 0 0,0 0 0,0 0 16,0 0-16,0 0 15,-1 0-15,1 0 16,0 0 0,0 0-16,42 0 78,0 0-78,0 0 15,1 0-15,-1 0 16,0 0-16,0 0 0,21 0 0,-20 0 16,20 0-16,-21 0 0,21 0 0,1 0 15,-1 22-15,0-22 0,22 0 0,-22 0 16,22 0-16,-22 0 0,0 0 15,22 0-15,-22 0 0,1 0 16,-1 0-16,0 0 0,1 0 0,-1 0 16,0 0-16,1 0 0,-22 0 0,21 0 15,-21 0-15,22 0 0,-1 0 0,-21 0 16,21 0-16,-20 0 0,-1 0 0,21 0 16,-21 0-16,0 0 0,1 0 15,-1 0-15,0 0 16,-21 21 46,-21-21-46,0 0-16,-1 0 16,1 0-16,0 0 0,0 0 15,0 0-15,0 0 0,-1 0 16</inkml:trace>
  <inkml:trace contextRef="#ctx0" brushRef="#br0" timeOffset="168456.16">20383 10224 0,'0'0'16,"-42"21"-1,21-21-15,0 0 16,0 0 0,-1 0-16,1 21 15,0-21 1,42 0 46,0 0-62,1 0 0,-1 0 16,0 0-16,0 0 0,0 0 0,22 0 16,-22 0-16,21 21 0,0-21 0,1 0 15,20 0-15,-20 0 0,20 0 16,-21 0-16,22 0 0,-1 0 16,1 0-16,-1 0 0,-20 0 0,20 0 15,-20 0-15,-1 0 0,21 0 0,-20 0 16,-1 0-16,0 0 0,1 0 0,-22 0 15,21 0-15,1 0 0,-1 0 0,-21-21 16,21 21-16,-20 0 0,-1 0 0,21 0 16,-21 0-16,0 0 0,22 0 15,-22 0-15,0 0 0,0 0 16,0 0-16,1 0 16,-44 0 62,1 0-63,0 0-15,0-21 0,0 21 0,0 0 16,-1 0-16</inkml:trace>
  <inkml:trace contextRef="#ctx0" brushRef="#br0" timeOffset="183731.99">21230 9038 0,'0'-21'63,"0"0"-63,0 0 15,0 0-15,0-1 16,-21 1-16,21 0 0,-21 21 15,0-21-15,-1 0 0,22 0 0,-21 21 16,0-22-16,0 1 0,0 21 0,-22-21 16,22 21-16,0 0 0,0-21 15,0 21-15,-22-21 0,22 21 0,0 0 16,-21 0-16,21 0 0,-22 0 0,22 0 16,-21 0-16,21 0 0,-22 0 0,1 0 15,21 0-15,-22 0 0,22 0 16,-21 0-16,21 21 0,-22-21 15,22 21-15,-21-21 0,21 21 0,0 0 16,-22-21-16,22 22 0,0-1 0,0 0 16,0-21-16,-1 21 0,1 0 15,0 0-15,0 22 0,0-22 0,0 0 16,-1 0-16,22 0 0,-21 22 0,0-22 16,21 0-16,0 0 0,-21 0 0,0 22 15,0-22-15,21 0 0,0 0 16,0 0-16,-22 1 0,22 20 0,-21-21 15,21 0-15,-21 22 0,21-22 16,0 21-16,0-21 0,0 22 0,0-1 16,0-21-16,0 21 0,0-20 0,0-1 15,0 21-15,0-21 0,0 0 16,0 1-16,0-1 0,21 0 0,0 0 16,1 0-16,-22 0 0,21 1 0,0-1 15,0 0-15,0 0 0,0 0 0,22-21 16,-22 21-16,0 1 0,0-22 0,22 21 15,-22-21-15,21 21 0,-21-21 0,22 0 16,-1 21-16,-21-21 0,21 0 16,1 0-16,-1 0 0,0 21 0,1-21 15,-1 0-15,0 0 0,1 0 16,-1 0-16,0 0 0,1 0 0,-1 0 16,0 0-16,-20 0 0,20 0 0,0 0 15,1 0-15,-22-21 0,21 21 0,-21 0 16,22-21-16,-22 21 0,21-21 15,-21 0-15,0 21 0,22-22 0,-22 1 16,0 0-16,0 21 0,0-42 0,1 21 16,20-1-16,-42 1 0,21 0 0,0-21 15,0 21-15,1-1 0,-22-20 16,0 0-16,21 21 0,-21-22 0,21 1 16,-21 0-16,0 20 0,0-20 0,0 0 15,0-1-15,0 1 0,0 21 16,0-21-16,0-1 0,0 22 0,0-21 15,0-1-15,-21 22 0,0-21 16,21 21-16,-22-22 0,1 1 0,0 21 16,0 0-16,0-22 0,-22 22 0,22 0 15,0-21-15,0 21 0,-21-1 0,20 1 16,-20 0-16,0 0 0,21 21 16,-22-21-16,1 21 0,-22-21 0,22 21 15,0-22-15,-1 22 0,-20 0 0,21 0 16,-22 0-16,22 0 0,-22 0 0,22 0 15,0 0-15,-1 0 0,1 0 16,0 22-16,-1-1 0,1 0 16,21 0-16,-22 0 0,1 0 0,21 22 15,-21-22-15,20 21 0,-20-21 0,21 22 16,0-1-16,0 0 0,-1 1 0,1-1 16,0 0-16,0 1 0,21-1 15,-21 0-15,21 1 0,0-1 0,0 0 16,0 1-16,0-1 0,0 0 0,0 1 15,0-1-15,21 0 0,0 1 0,0-22 16,0 21-16,1-21 0,20 22 0,-21-22 16,0 0-16,22 0 15,-22 0-15,21 1 0,-21-22 0,22 21 16,-22-21-16,0 21 0,21-21 0,1 0 16,-22 0-16,21 0 0,-21 0 0,22 0 15,-1 0-15</inkml:trace>
  <inkml:trace contextRef="#ctx0" brushRef="#br0" timeOffset="185849.18">21526 9081 0,'0'0'0,"-63"-64"15,42 43-15,0 0 0,-1 0 16,1-1-16,0 1 0,0 0 0,0 0 16,0 0-16,-1 0 0,1 21 0,-21-22 15,21 1-15,-22 0 0,1 21 16,0-21-16,-1 21 0,1-21 0,0 21 15,-1 0-15,1 0 0,-21 0 16,20 0-16,-20 0 0,-1 21 0,22 0 16,-22 0-16,22 0 0,-21 1 15,20-1-15,1 21 0,-22 0 0,22-20 16,0 20-16,-1 0 0,22 1 0,-21-1 16,0 0-16,20 1 0,1-1 0,0 0 15,0 1-15,0-1 0,0 0 0,21 1 16,0-1-16,0 21 0,0-20 15,0-1-15,0 0 0,0 1 0,0-1 16,0 0-16,21-20 0,0 20 0,0 0 16,-21-21-16,21 22 0,0-22 0,1 0 15,-1 21-15,0-20 0,0-1 16,21 0-16,-20 0 0,-1 0 0,21-21 16,-21 21-16,22 1 0,-1-22 0,0 0 15,-21 21-15,22-21 0,-1 0 16,0 0-16,1 0 0,-1 0 0,22 0 15,-22 0-15,0 0 0,1 0 0,-1 0 16,21 0-16,-20 0 0,-1-21 0,0 21 16,1-22-16,-1 22 0,0-21 0,1 0 15,-1 0-15,0 21 0,1-21 16,-1-22-16,0 22 0,-20 0 16,20 0-16,0-21 0,-21 20 0,1-20 15,20 21-15,-21-21 0,0-1 0,0 1 16,1 0-16,-1-1 0,-21 1 0,0-22 15,21 22-15,-21 0 0,0-1 16,0 1-16,0 0 0,0-1 0,-21 1 16,0 0-16,-1-1 0,1 1 0,0 0 15,-21 21-15,21-22 0,-22 1 0,1 21 16,0-22-16,-1 22 0,1 0 16,0 0-16,-1-21 0,-20 20 15,20 22-15,-20-21 0,-1 0 0,1 0 16,-1 21-16,1 0 0,-1-21 0,-20 21 0,20 0 15,1 0-15,-22 0 0,22 21 16,-1 0-16,1 0 0,-1 0 16,1 1-16,-1 20 0,1 0 0,20 1 15,-20-1-15,-1 21 0,22-20 0,-22 20 16,22-20-16,0 20 0,21 1 16,-22-22-16,22 21 0,21 1 0,0-1 15,0 1-15,0-1 0,21 1 0,22-22 16,-22 22-16,21-22 0,0 0 0,22 1 15,-22-1-15,22-21 0,-22 22 0,22-22 16,-22 0-16,21 0 16,-20 0-16,-1 0 0,22-21 0,-22 0 0,0 22 15,22-22-15,-22 0 0,22 0 0,-1 0 16,-21 0-16,22 0 0,-1-22 16,1 22-16,-22-21 0,22 0 0,-1 21 15,-20-21-15,20 0 0,-21 0 16,1-1-16,-1 1 0,0-21 15,22 21-15,-43-22 0,21 1 0,1 21 0,-1-21 16,0-22-16,-20 22 0,-1-1 0,21-20 16,-21 21-16,0-1 0,1-20 15,-1 20-15,-21 1 0,0 0 16,0-1-16,0-20 0,0 21 0,0-1 0,0 1 16,-21-22-16,-22 22 0,22 0 15,0-1-15,-21 1 0,-1 0 16,1-1-16,-22 1 0,22 21 0,-21 0 15,-1-22-15,1 22 0,-1 21 16,1-21-16,-22 0 0,21 21 0,-20 0 0,20 0 16,-20 0-16,20 0 0,1 21 0,-1-21 15,1 21-15,-1 0 0,1 22 16,20-22-16,-20 21 0,-1 1 0,22-1 16,-22 21-16,22-20 0,0 20 0,-1-20 15,1 20-15,21-21 0,0 22 16,0-1-16,-1-20 0,22 20 15,0 1-15,0-1 0,0 1 0,22-22 16,-1 22-16,0-1 0,21-21 0,1 22 16,-22-22-16,21 1 0,0-1 0,22 0 15,-22-21-15,1 22 0,-1-22 0,0 21 16,1-21-16,20 1 0,-21-22 0,1 21 16,-1 0-16,22-21 0,-22 0 15,0 0-15,1 0 0,20 0 0,-21 0 16,1 0-16,20 0 0,-20-21 0,-1 0 15,21-1-15,-20 22 0,-1-21 0,0-21 16,1 21-16,-1 0 0,0-22 0,1 22 16,-1-21-16,0-1 0,-20 1 15,20-21-15,0 20 0,-21-20 16,1-1-16,20 1 0,-21-1 0,0 22 16,-21-22-16,0 1 0,0-1 0,0 1 15,0-1-15,-21 1 0,0-1 16,0 1-16,0 21 0,-1-22 0,-20 22 15,0-1-15,21 1 0,-22 0 16,1 21-16,0-1 0,-1 1 0,1 0 0,0 21 16,-22 0-16,22 0 0,-43 0 15,22 0-15,-1 0 0,-21 21 0,1 0 16,20 1-16,-20-1 0,-1 21 0,21 0 16,1 1-16,-1-1 0,22 22 0,-21-1 15,20 1-15,1-1 0,0-21 16,20 22-16,1-1 0,0 22 15,0-21-15,21-1 0,0 1 16,0-1-16,0 1 0,0-1 0,0-21 0,21 22 16,0-22-16,22 1 0,-22-1 0,0 0 15,21-21-15,-21 22 0,22-22 16,-1 21-16,-21-21 0,22 1 16,41 20-16,-41-42 0,20 21 0,-21-21 15,22 0-15,-22 0 0,22 0 0,-22 0 16,22 0-16,-1 0 0,-21 0 0,22-21 15,-22 21-15,1-21 0,20 0 0,-21-1 16,1 22-16,-1-21 16,0-21-16,1 21 0,-22 0 0,21-1 15,1-20-15,-22 0 0,21 21 0,-21-22 16,0-20-16,22-43 0,-43 64 16,0-22-16,21 1 0,-21-1 15,0 22-15,0-22 0,0 1 0,-21-1 16,0 1-16,21 20 0,-43-20 0,22 21 15,0-22-15,-21 22 0,-43-64 16,43 64-16,-1 20 0,1-20 16,-22 21-16,1-21 0,-1 20 0,1 22 15,-22-21-15,-84 21 16,84 0-16,1 0 0,-1 21 0,0 1 16,22-1-16,-22 21 0,22-21 0,-1 43 15,1-22-15,20 22 0,1-1 16,0 1-16,-1-1 0,1 1 15,21-1-15,21 1 0,0-1 0,0 1 0,0 20 16,0-20-16,21-1 0,21 1 0,-21-1 16,22-20-16,-1-1 0,0 0 15,1 1-15,-1-1 0,0 0 0,1-21 16,-1 1-16,22-1 0,-22 0 16,0-21-16,1 0 0,20 0 0</inkml:trace>
  <inkml:trace contextRef="#ctx0" brushRef="#br0" timeOffset="187495.97">22119 10456 0,'0'0'0,"0"22"0,21-22 31,0-22-15,1 1-16,-1 0 16,0 0-16,0 0 0,21 0 0,-20-1 15,20 1-15,0-21 0,1 21 0,20-22 16,22 1-16,-1 0 0,1-1 0,21 1 16,21-21-16,0-1 0,0 1 0,0-1 15,21 1-15,-21 20 0,0 1 16</inkml:trace>
  <inkml:trace contextRef="#ctx0" brushRef="#br0" timeOffset="188827.43">22352 9906 0,'0'-21'15,"0"0"48,0 42-16,0 0-32,0 0-15,0 0 0,0 1 16,0-1-16,0 0 0,0 21 0,0-21 16,0 1-16,0-1 0,0 21 0,0-21 15,0 0-15,0 1 0,0-1 0,0 0 16,0 21-16,-21-21 0,21 1 16,0-1-16,0 0 0,0 0 0,-21 0 15,21 0-15,0 1 0,0-1 16,0 0-16,0 0 0,0 0 15,0-42 48,21 21-47,0-21-16,0 0 0,0 21 0,0-21 15,1-1-15,20 1 0,-21 21 0,21-21 16,1 0-16,-1 0 0,22-22 0,-22 22 15,21 0-15,1 0 0,21 0 16,-22-22-16,1 22 0,20 0 0,-20 0 16,-1 0-16,-20-22 0,20 43 15,-21-21-15,22 0 0,-22 0 0,-21 21 16,22 0-16,-22-21 0,0 21 16,0 0-16,0 0 15,-42 0 48,0 0-48,0 0 1</inkml:trace>
  <inkml:trace contextRef="#ctx0" brushRef="#br0" timeOffset="-143880.52">18182 699 0,'0'0'15,"-21"0"-15,0 0 16,21-22-16,0 1 16,-21 21-16,21-21 15,0 0 1,0 0 0,21 21-16,0 0 15,0-21-15,0 21 0,0 0 0,1 0 16,20 0-16,-21 0 0,0 0 15,22 0-15,-22 0 0,21 0 0,-21 0 16,0 0-16,1 0 0,-1 21 0,0 0 16,0 0-16,-21 0 0,21 0 15,-21 1-15,0-1 0,0 0 16,0 0-16,-21 21 0,-21-20 0,21-1 16,-1 0-16,-20 21 0,21-21 15,-21 1-15,-1-1 0,22-21 0,0 21 16,0 0-16,0-21 0,-1 0 0,1 21 15,0-21 1,21-21 0,0 0-1,21 0 1,0 21-16,1 0 0,-1 0 16,0 0-16,0 0 0,0 0 15,0 0-15,22 0 0,-22 0 16,0 0-16,21 21 0,-20-21 0,-1 21 15,0 0-15,0 0 0,0-21 16,0 22-16,1-1 0,-22 0 0,0 0 16,0 0-16,0 0 0,0 1 0,0-1 15,-22 0-15,1 0 0,-21 0 16,21 0-16,0-21 0,-22 22 0,22-1 16,-21-21-16,21 0 0,-22 0 0,22 0 15,0 0-15,0 0 0,0 0 16,-1 0-16,1 0 0,0 0 15,0 0-15,0 0 0,0-21 16,-1 21 0,22-22-16,-21 22 0,21-21 31,21 0 0,1 21-31,-1-21 0</inkml:trace>
  <inkml:trace contextRef="#ctx0" brushRef="#br0" timeOffset="-143513.21">18944 910 0,'-677'297'15,"1354"-594"-15,-677 318 16,0 1 15,0-44 16,0 1-31,0 0-1,0 42 32,0 0-31,0 1-16,0-1 16,0 0-16,0 0 15</inkml:trace>
  <inkml:trace contextRef="#ctx0" brushRef="#br0" timeOffset="-143231.14">18902 1376 0,'0'0'0,"-21"21"16,21-42 46,21 21-62,-21-21 0,-21 21 63,-1 0-48</inkml:trace>
  <inkml:trace contextRef="#ctx0" brushRef="#br0" timeOffset="-142540.53">19389 995 0,'0'-42'15,"0"20"-15,0 1 16,0 0-16,0 0 16,0 0-1,21 21-15,0 0 0,-21-21 0,21 21 16,0-22-16,0 22 15,1 0-15,-1 0 0,0 0 16,0 22-16,-21-1 16,0 0-16,0 0 0,0 0 15,0 0-15,0 1 0,0-1 0,0 0 16,0 21-16,-21-21 0,0 1 0,0-1 16,-1 0-16,1 0 0,-21 0 15,21-21-15,0 21 0,-1 1 0,1-22 16,21 21-16,-21-21 0,0 0 15,21-21 17,0-1-32,21 22 15,0-21 1,0 21-16,1 0 0,-1 0 16,0 0-16,0 0 0,0 0 0,0 0 15,1 0-15,-1 0 0,0 0 16,0 0-16,-21 21 0,21 1 0,0-22 15,1 21-15,-22 0 0,21-21 16,-21 21-16,0 0 0,0 0 0,0 1 16,0-1-16,-21 0 15,-1-21-15,1 21 0,0-21 16,0 0-16,0 21 0,0-21 0,-1 0 16,1 21-16,0-21 0,0 0 0,0 0 15,0 0-15,-1 0 16,1 0-16,0 0 15,0 0-15,21-21 32,0 0-17,0 0 1,21 21-16,0-21 0</inkml:trace>
  <inkml:trace contextRef="#ctx0" brushRef="#br0" timeOffset="-141965.87">20024 974 0,'0'0'0,"0"-21"0,0-1 16,-22 22-1,22-21-15,-21 42 32,21 1-17,0-1-15,0 0 0,-21 0 0,21 0 16,-21 22-16,0-22 0,21 0 16,0 0-16,0 21 0,-21-20 0,21-1 15,-22 0-15,22 0 0,-21 0 16,21 0-16,0 1 0,0-1 0,0 0 15,0 0-15,0 0 16,21-21-16,1 0 0,-1 0 16,0 0-16,0 0 0,0 0 0,0 0 15,1 0-15,-1 0 0,0 0 0,21 0 16,-21 0-16,1 0 0,-1-21 16,0 21-16,-21-21 0,21 0 0,0 21 15,-21-21-15,21-1 0,-21 1 0,0 0 16,0 0-16,0-21 15,0 20-15,0-20 0,0 21 0,0-21 16,0 20-16,0-20 0,0 21 0,0 0 16,-21 0-16,0-1 15,0 22-15,0 0 0,0 0 16,-1 0-16,1 0 16,0 0-16,0 0 0,0 0 15,0 0-15,-1 22 0,1-22 0,21 21 16,-21-21-16,0 0 15,21 21-15,0 0 16</inkml:trace>
  <inkml:trace contextRef="#ctx0" brushRef="#br0" timeOffset="-141244.43">18076 2328 0,'0'0'0,"-42"0"16,21 0-16,21-21 15,0 0 16,21 21-15,21 0-16,-21 0 0,22 0 0,-1 0 16,22-21-16,-22 21 0,43 0 15,-22 0-15,22 0 0,-1 0 0,1 0 16,0 0-16,-1 0 0,1 0 0,0 0 16,21 0-16,-22 0 0,1 0 15,-22 0-15,22 0 0,-21 0 0,20 0 16,-41 0-16,20 0 0,-21 0 0,22 0 15,-43 0-15,21 0 0,1 0 16,-22 0-16,0 0 0,0 0 16,0 0-16,-42 0 47,0 0-47,0 0 0,0 0 15,-22 0-15,22 0 0,0 0 0,-21 0 16,-1 0-16</inkml:trace>
  <inkml:trace contextRef="#ctx0" brushRef="#br0" timeOffset="-140765.08">18013 2582 0,'21'0'31,"0"0"-31,0 0 0,0 0 15,22 0-15,-1 0 0,0 0 0,1 0 16,20 0-16,1 0 0,20 0 0,-20 0 16,21 0-16,20-21 0,-20 21 15,0 0-15,21 0 0,-22 0 0,22-21 16,0 21-16,-21 0 0,-1 0 0,1-21 16,0 21-16,-22 0 0,1 0 15,-22-21-15,0 21 0,1 0 0,-1 0 16,-21-21-16,0 21 0,0 0 15,1 0-15,-44 0 63,1 0-63,0 0 0,0 0 0,0 0 16,0 0-16,-22 21 0,22-21 0,-21 21 15</inkml:trace>
  <inkml:trace contextRef="#ctx0" brushRef="#br0" timeOffset="-140316.81">18267 2963 0,'21'0'47,"0"0"-47,0 0 0,22 0 0,-22 0 16,21 0-16,22 0 0,-22 0 0,21-21 15,1 21-15,-1 0 0,22 0 0,-21-21 16,20 21-16,1 0 0,-22-21 15,22 21-15,-21 0 0,20 0 16,-20 0-16,-1 0 0,1 0 0,-1 0 16,1 0-16,-22 0 0,0 0 15,1 0-15,-22 0 0,21-21 0,-21 21 16,1 0-16,-44 0 47,1 0-47,0 0 15,0 0-15,0 0 0,0 21 0,-1-21 16,1 0-16,-21 0 0,21 21 16,-22-21-16,1 21 0,0-21 15</inkml:trace>
  <inkml:trace contextRef="#ctx0" brushRef="#br0" timeOffset="-139924.89">18076 3387 0,'0'0'16,"0"21"0,21-21-1,1 0-15,-1 0 0,21 0 0,-21 0 16,22-21-16,20 21 15,-21-21-15,22 21 0,21 0 0,-22-22 16,22 22-16,-22 0 0,22-21 0,-22 21 16,22 0-16,-21 0 0,20-21 0,-20 21 15,-1 0-15,1 0 0,-22-21 16,0 21-16,22 0 0,-22 0 0,-21-21 16,22 21-16,-22 0 0,0 0 0,0 0 15,0-21-15,1 21 0,-1 0 16,0 0-16,-21-22 31,-21 22 0,0 0-31,-1 0 0</inkml:trace>
  <inkml:trace contextRef="#ctx0" brushRef="#br0" timeOffset="-139553.1">18267 3683 0,'21'0'32,"0"0"-32,21 0 0,-20 0 15,20 0-15,0 0 0,1 0 16,-1 0-16,21 0 0,-20 0 0,20 0 16,-20 0-16,20 0 0,1 0 15,-22-21-15,0 21 0,22 0 0,-22 0 16,0 0-16,-20 0 0,20-21 0,-21 21 15,0 0-15,0 0 0,1 0 16,-1-21-16,-21-1 16,0 1-1,0 0-15</inkml:trace>
  <inkml:trace contextRef="#ctx0" brushRef="#br0" timeOffset="-139055.72">18224 2011 0,'0'0'16,"0"-21"-16,-21 0 0,0-1 15,0 1-15,0 21 16,0 0-16,-1 0 16,1 21-16,0-21 15,0 22-15,21 20 0,0-21 0,-21 21 16,21 1-16,-21-1 0,21 22 0,-22-1 15,22 1-15,0 20 0,0 1 16,0 0-16,0-1 0,0-20 0,-21 20 16,21 1-16,0 0 0,0-1 0,-21 1 15,21-21-15,0-1 0,0 1 0,0-1 16,0-21-16,0 22 0,-21-22 16,21 1-16,0-22 0,0 21 0,0-21 15,0 0-15,0 1 0,0-1 0,0 0 16,0 0-16,21-21 31,-21-21-15,0 0-16,21 0 0,0-1 0,-21-20 15,22 21-15,-1-21 0</inkml:trace>
  <inkml:trace contextRef="#ctx0" brushRef="#br0" timeOffset="-138176.89">18246 1990 0,'0'0'0,"21"-21"15,0 21 1,21 0-16,-21 0 0,22 0 0,-1 0 16,0-22-16,22 22 0,-1 0 0,1 0 15,-1 0-15,22 0 0,-21 0 16,20 0-16,-20 0 0,20 0 0,1 0 16,0 0-16,-1 0 0,1 0 15,0 0-15,-1 0 0,-20 0 16,-1 0-16,1 0 0,-1 0 0,-20 0 15,-1 0-15,0 0 0,-20 0 0,-1 0 16,0 0-16,0 0 0,-21 22 16,0-1-1,0 0-15,0 0 0,0 0 16,0 22-16,0-22 0,-21 0 16,21 21-16,0 1 0,0-22 15,0 21-15,0 0 0,0 22 0,0-22 0,0 1 16,0 20-16,0-21 15,0 22-15,0-22 0,0 1 0,0 20 16,0-21-16,0 1 0,0-1 0,-21 0 16,21 1-16,-21-1 0,21 0 15,-22 1-15,1-1 0,21-21 0,-21 22 16,0-1-16,0 0 0,0-21 0,-1 22 16,1-22-16,21 0 0,-21 0 0,0 22 15,21-22-15,-21 0 0,21 0 16,0 0-16,-21 0 0,21 1 15,-22-1-15,22 0 16,0 0-16,-21 0 16,0-21-16,21 21 0,0 1 15,-21-22-15,0 0 16,0 0-16,-1 21 0,1-21 16,0 0-16,0 0 0,-21 0 15,20 0-15,-20 0 0,21 0 0,-21-21 16,-22 21-16,22-22 0,-22 22 15,22-21-15,-22 21 0,-20 0 0,20-21 16,1 21-16,-22 0 0,0-21 0,22 21 16,-1 0-16,1 0 0,-1 0 0,1 0 15,21 0-15,-22 0 0,22 0 16,-1 0-16,22 0 0,-21 0 16,21 0-16,0 0 0,-1 0 0,1 0 15,0 0-15,0 0 0,0 0 16,21-21 46,21 0-62,0 21 0</inkml:trace>
  <inkml:trace contextRef="#ctx0" brushRef="#br0" timeOffset="-137129">20701 2265 0,'0'0'0,"0"-21"15,0 0 1,0 42 15,0 0-31,0 21 0,-21-21 16,21 22-16,-21-22 0,-1 21 0,22 1 16,0-22-16,0 21 0,-21 0 15,21-20-15,0-1 0,-21 0 0,21 0 16,0 0-16,21-21 31,0 0-31,-21-21 16,22 0-16,-1 0 0,0 0 0,0-22 15,0 22-15,-21 0 0,21-21 0,1 20 16,-1-20-16,0 21 0,-21 0 16,21 21-16,0-21 0,0 21 15,1 0-15,-22 21 0,21 0 16,-21 0-16,0 0 0,21 0 15,0 22-15,-21-22 0,0 0 0,21 0 16,0 22-16,1-22 0,-1 0 16,0 0-16,0 0 0,0-21 15,0 0-15,1 0 0,-1 0 16,0 0-16,0-21 16,0 21-16,0-42 0,1 21 0,-22-1 15,0-20-15,21 0 0,-21 21 0,0-22 16,0 1-16,0 0 0,0-1 15,0 22-15,0-21 0,-21 21 0,21-1 16,-22 1-16,1 21 0,0 0 16,0 0-16,0 0 15,0 21-15,21 1 16,-22-1-16,22 0 0,0 0 16,0 0-16,0 0 15,0 1 1</inkml:trace>
  <inkml:trace contextRef="#ctx0" brushRef="#br0" timeOffset="-136890.12">21611 2180 0,'0'0'0,"-21"0"15,21 21-15,-21 1 0,21-1 16,-21 0-16,-1 0 0,22 0 15,0 22-15,0-22 0,-21 0 16,21 0-16,-21 0 0,21 0 16,0 1-16,0-1 0,0 0 0,0 0 15,0-42 17,0 0-32,0 0 0</inkml:trace>
  <inkml:trace contextRef="#ctx0" brushRef="#br0" timeOffset="-136716.23">21590 1884 0,'-21'0'16,"21"21"15,0 0-16,21-21 1,0 21-16</inkml:trace>
  <inkml:trace contextRef="#ctx0" brushRef="#br0" timeOffset="-136432.64">22056 1905 0,'0'0'0,"-22"0"16,22 21 0,-21 0-16,21 1 0,-21-1 15,21 0-15,-21 0 0,21 0 0,-21 22 16,21-22-16,0 21 0,-21-21 0,21 22 16,-22-1-16,22-21 0,-21 21 15,21 1-15,0-22 0,0 21 0,-21-21 16,21 1-16,0 20 0,-21-42 15,21 21-15,0 0 0,21-42 47,0 0-47,0 0 0</inkml:trace>
  <inkml:trace contextRef="#ctx0" brushRef="#br0" timeOffset="-135939.68">22225 1969 0,'0'0'0,"0"-22"0,0 1 0,0 0 16,0 42 15,0 0-31,0 1 16,0-1-16,0 0 0,0 21 16,0-21-16,0 22 0,0-22 0,-21 21 15,21 1-15,-21-22 0,21 21 16,-22-21-16,22 22 0,0-22 0,0 21 15,0-21-15,-21 0 0,21 1 0,0-1 16,-21 0-16,21 0 16,0-42 31,0 0-47,0 0 0,21-1 0,-21 1 15,21 0-15,1-21 0,-22 21 16,21-1-16,0 1 0,0 0 0,0-21 15,0 21-15,1-1 0,-1 22 16,0-21-16,0 0 0,0 21 0,0 0 16,1 0-16,-1 0 0,0 0 0,-21 21 15,21 0-15,-21 1 16,21-1-16,-21 0 0,0 0 0,0 0 16,0 22-16,0-22 0,0 0 0,0 0 15,0 0-15,0 0 0,0 1 16,-21-1-16,0-21 0,21 21 0,-21-21 15,0 21 1,-1-21 0,22-21-16,-21 21 0,21-21 15</inkml:trace>
  <inkml:trace contextRef="#ctx0" brushRef="#br0" timeOffset="-135736.8">21950 2117 0,'0'0'0,"21"0"47,0 0-47,0 0 0,0 0 16,1 0-16,-1 0 0,0 0 15,0 0-15,0 0 0,22 0 0,-22 0 16,0 0-16,0 0 0,21 0 0,-20 0 15</inkml:trace>
  <inkml:trace contextRef="#ctx0" brushRef="#br0" timeOffset="-134468.96">22945 2117 0,'0'0'0,"0"-21"15,-22 21 1,1-22-16,0 22 0,0 0 16,0 0-16,0 0 0,-1 0 15,22 22-15,-21-22 0,0 21 0,0 0 16,0 0-16,0 0 0,-1 0 0,1 1 16,21-1-16,0 0 0,-21 0 15,21 0-15,0 0 0,0 22 0,0-22 16,0 0-16,0 0 0,0 0 0,21 1 15,0-1-15,1-21 16,-1 0-16,0 21 0,0-21 16,0 0-16,0 0 0,22 0 0,-22 0 15,0-21-15,0 21 0,22-21 16,-22-1-16,0 1 0,0 0 0,-21 0 16,21 0-16,0 0 0,-21-1 0,0-20 15,0 21-15,0 0 0,0-22 16,0 22-16,0 0 0,0 0 0,-21 0 15,0 21-15,0 0 0,0 0 16,0 0-16,-1 0 0,1 0 16,0 0-16,0 21 0,0 0 0,0 0 15,-1-21-15,-20 21 0,21 1 0,0-1 16,0 0-16,21 0 16,-22 0-16,22 0 0,-21 1 0,21-1 15,0 0-15,0 0 0,0 0 16,0 0-16,21-21 0,1 0 15,-1 0-15,0 0 0,0 0 16,21 0-16,-20 0 0,20 0 0,-21 0 16,21 0-16,1 0 0,-22 0 0,21-21 15,-21 0-15,1 21 0,-1-21 16,21 0-16,-21 0 0,0-1 0,1 1 16,-22 0-16,21 0 0,0 0 0,-21 0 15,21 21-15,-21-22 16,0 44 15,0-1-15,0 0-16,0 0 0,-21 0 0,21 0 15,-21 1-15,21-1 0,0 0 0,0 0 16,0 0-16,0 0 0,0 1 16,0-1-16,0 0 15,21-21-15,0 0 16,0 0-16,0 0 15,1-21-15,-1 21 0,-21-21 16,21-1-16,0 1 0,-21 0 0,21 0 16,0 0-16,-21 0 0,22-22 15,-1 22-15,-21 0 0,0 0 0,21 0 16,0-1-16,-21 1 0,21 0 0,-21 42 47,0 0-47,-21-21 0,0 22 0,21-1 15,-21 0-15,21 0 0,0 21 16,0-20-16,0-1 0,-21 0 0,21 0 16,0 0-16,0 0 0,0 1 15,0-1-15,21-21 0,0 21 16,0-21-16,0 0 16,0 0-16,1 0 0,-1 0 15,0-21-15,0 21 0,21-21 0,-20-1 16,-1 1-16,0 0 0,0-21 15,0 21-15,0-22 0,1 22 16,-1-21-16,0-1 0,0 1 0,0 0 0,0-1 16,1 1-16,-1 21 0,-21-21 15,0 20-15,0 1 0,0 0 0,0 0 16,-21 21 0,-1 0-16,1 21 15,0 21-15,0-20 0,0-1 16,0 21-16,-1 0 0,22-20 15,-21 20-15,21-21 0,-21 21 0,21-20 16,0 20-16,0-21 0,0 0 0,0 22 16,0-22-16,0 0 0,0 0 15,0 0-15,0 0 0,21 1 16,0-22-16,1 0 0,-1 0 16,0 0-16,0 0 0,0 0 15,0 0-15,1 0 0,-1 0 0,0-22 16,0 22-16,0-21 0,0 0 15,1 0-15,-1 0 0,-21 0 16,0-1-16</inkml:trace>
  <inkml:trace contextRef="#ctx0" brushRef="#br0" timeOffset="-134212.6">23622 2138 0,'0'0'16,"-21"0"-16,0 0 0,-1 0 0,44 0 31,-1 0-31,21 0 16,-21 0-16,22 0 0,-22 0 15,21 0-15,0-21 0,-20 21 0,20 0 16,0 0-16,-21 0 0,22 0 16,-22 0-16,0 0 0,0 0 0,0 0 15,-42 0 16,0 0-31,-21 21 16,21-21-16</inkml:trace>
  <inkml:trace contextRef="#ctx0" brushRef="#br0" timeOffset="-132312.8">21992 677 0,'0'-21'15,"0"0"1,-21 42 15,0 0-15,0 1-16,21 20 0,-22 0 0,22 1 15,-21-1-15,0 21 0,21-20 16,0-1-16,-21 22 0,0-22 0,21 0 16,-21 1-16,21-1 0,0 0 0,-22 1 15,1-22-15,21 0 0,0 0 16,-21 0-16,21 0 0,0 1 15,21-22 1,0-22 0,-21 1-16,22 0 0,-1 21 0,0-21 15</inkml:trace>
  <inkml:trace contextRef="#ctx0" brushRef="#br0" timeOffset="-131885.03">22098 1080 0,'0'0'0,"0"-22"0,21 22 16,-21-21-16,21 21 15,-21 21 17,-21 1-32,0-1 0,0 0 0,21 0 15,-21 0-15,-1 22 0,22-22 0,0 0 16,-21 0-16,21 0 0,0 0 16,0 1-16,0-1 0,0 0 15,0 0-15,21-21 16,22 0-16,-22 21 15,0-21-15,0 0 0,22 0 0,-22 0 16,21 0-16,-21 0 0,0-21 0,22 21 16,-22-21-16,0 0 0,0 0 15,0-1-15,1 1 0,-22-21 0,0 21 16,0 0-16,0-22 0,0 22 16,0-21-16,0 21 0,0-1 0,0 1 15,0 0-15,-22 21 0,1 0 0,0 0 16,0 0-16,0 0 0,0 0 15,-1 21-15,1 0 0,0-21 16,0 22-16,0-1 0,0 0 0,-1 0 16,1 0-16,21 0 0,-21 1 15,21-1-15,-21-21 0,21 21 0,0 0 16,0 0-16,21-21 16,0 0-16,0 0 0,1 0 15,-1 0-15,0 0 0</inkml:trace>
  <inkml:trace contextRef="#ctx0" brushRef="#br0" timeOffset="-131460.95">22606 1164 0,'0'0'0,"21"0"16,43-42-16,-64 21 31,0 42-15,-22 0-1,1 0-15,0 0 0,0-21 0,21 22 16,-21-1-16,0 21 0,21-21 0,0 0 15,-22 1-15,22-1 0,0 0 16,0 0-16,0 0 0,0 0 16,0 1-16,22-1 0,-1-21 15,0 0-15,0 0 0,0 0 16,0 0-16,22 0 0,-22 0 0,21 0 16,-21 0-16,1 0 0,-1-21 15,21-1-15,-21 1 0,0 0 16,-21 0-16,22 0 0,-1-22 0,0 22 15,-21-21-15,0 21 0,0-22 0,0 1 16,0 21-16,0 0 0,0 0 16,0-1-16,-21 1 0,0 21 0,-1 0 15,-20 0-15,21 0 0,-21 0 16,20 21-16,-20-21 0,21 22 0,-21-1 16,20 0-16,1 0 0,-21 0 0,42 0 15,-21 1-15,21-1 16,0 0-16,0 0 0,21-21 15,21 0-15,-21 0 16,22 0-16,-1 0 0</inkml:trace>
  <inkml:trace contextRef="#ctx0" brushRef="#br0" timeOffset="-130248.28">23537 783 0,'0'0'16,"0"-21"-16,0 0 0,0 0 0,-21 21 15,0 0-15,0 0 16,0 21-16,-1 0 0,1 0 16,0 0-16,0 22 0,21-1 15,-21 0-15,0 1 0,-1-1 0,1 0 16,0 22-16,0-22 0,0 1 16,0-1-16,-1 0 0,22 1 0,-21-22 15,21 21-15,-21-21 0,21 0 16,-21 1-16,21-1 0,0 0 0,0 0 15,21-21 1,0 0 0,-21-21-16,21 0 0,-21 0 0,22 21 15,-1-22-15,-21-20 0,0 21 0,0 0 16,21 0-16,-21-1 0,0-20 16,0 21-16,0 0 0,-21 21 31,21 21-31,-21 0 15,-1 0-15,1 0 0,0 1 0,21 20 16,0-21-16,-21 0 0,21 0 16,0 1-16,0-1 0,0 0 0,0 0 15,0 0-15,21 0 16,0-21 0,0 0-16,1 0 0,-1 0 0,0 0 15,0 0-15,0-21 0,0 0 16,1 21-16,20-21 0,-21 21 15,0-21-15,0 0 0,1 21 0,-1-22 16,-21 1-16,21 21 0,0 0 16,-21 21 15,-21 1-15,21-1-1,0 0 16,21-21-31,0 0 0,0 0 16,1 0-16,-1 0 0,0 0 16,0-21-16,0 21 15,0 0-15,1-21 0,-1 21 16,0 0-16,-21 21 47,0 0-47,0 0 15,0 0 1,21 0-16,0-21 0,0 22 16,1-22-16,20 0 0,-21 0 15,0 21-15,22-21 0,-22 0 16,21 0-16,-21 0 0,22 0 0,-22-21 16,0 21-16,21-22 15,-21 1-15,1 0 0,-1 0 0,0 21 16,0-21-16,0 0 0,-21-1 0,0 1 15,0 0-15,0 0 0,0 0 16,0 0-16,-42 21 16,21 0-16,0 0 15,-1 0-15,-20 21 0,21-21 0,0 21 16,0-21-16,-1 21 0,22 0 0,0 0 16,0 1-16,0-1 15,22 0 1,-1-21-16,0 0 15,0 0 1,0 21-16,0 0 16,-21 0-1,0 1-15,0-1 0,0 0 0,0 0 16,0 0-16,0 22 0,0-22 0,-21 21 16,21 0-16,-21-20 0,0 20 15,0 0-15,0-21 0,-1 22 0,-20-1 16,21-21-16,0 22 0,0-22 0,-1 0 15,-20 21-15,21-21 0,0 1 16,0-1-16,21 0 16,-22-21-16,22 21 0,22-21 47,-1-21-47,0 0 0,0 0 15,0-1-15,0 1 0,22 0 16,-22 0-16</inkml:trace>
  <inkml:trace contextRef="#ctx0" brushRef="#br0" timeOffset="-130008.4">24236 1228 0,'0'-21'0,"-43"-1"16,22 1-16,21 0 31,-21 21 0,0 0-15,0 21 0,-22-21-16,22 21 0,0-21 15,-21 0-15,-1 22 0</inkml:trace>
  <inkml:trace contextRef="#ctx0" brushRef="#br0" timeOffset="-129260.78">19283 1545 0,'0'0'0,"-43"0"16,22 0-16,42 0 47,1 0-47,-1 0 0,21 0 15,-21 0-15,22 0 0,20 0 16,1 0-16,-1 0 0,1 0 0,-1 0 16,1 0-16,-1 0 0,1 0 0,-1 0 15,-21 0-15,1 0 0,-1 0 16,-21 0-16,0 0 0,1 0 0,-1 0 15,-21-21 1,21 21 0,-42 0-1,0 0-15,-22 0 16,22 21-16,0-21 16,0 0-16,-22 21 0,22 1 15,-21-22-15,21 21 0</inkml:trace>
  <inkml:trace contextRef="#ctx0" brushRef="#br0" timeOffset="-128944.54">19008 1799 0,'0'0'0,"0"21"16,-22-21-16,1 0 15,21 22-15,0-1 16,21-21-16,1 0 0,-1 0 16,0 0-16,21 0 0,1 0 0,-1 0 15,21 0-15,1 0 0,-1 0 16,22 0-16,0 0 0,-1 0 0,-20 0 16,21 0-16,-1 0 0,-20 0 0,-1 0 15,1 0-15,-22 0 16,0 0-16,1 0 0,-22 0 0,0 0 0,0 0 15,-21-21-15,-21 21 32,0 0-32,0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9:00:27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826 0,'0'0'0,"0"-22"0,0 1 16,-21 0-1,0 0 1,21 0 0,0 0-1,0-1 17,0 1-17</inkml:trace>
  <inkml:trace contextRef="#ctx0" brushRef="#br0" timeOffset="840.36">3619 656 0,'0'-21'47,"0"0"-31,0 0-16,0 0 16,0-1-1,0 1-15,0 0 16,0 0-1,0 0 1,0 42 15,0 0-15,0 0-16,0 22 16,0-22-16,0 0 0,0 21 0,0-21 15,0 22-15,0-1 0,0 0 0,0 1 16,0-1-16,0 22 0,0-22 15,-21 21-15,21-20 0,-21-1 0,21 22 16,0-22-16,-21 0 16,21 22-16,-21-22 0,0 0 0,21 1 15,0 20-15,0-20 0,-22-1 0,22 0 16,-21-21-16,21 22 0,0-22 16,0 21-16,0-21 0,0 1 0,0-1 15,0-42 16,0-1-15,0 1-16,21-21 0,-21 21 0,22-22 16,-1 22-16,-21-21 0,21 0 15,0-1-15</inkml:trace>
  <inkml:trace contextRef="#ctx0" brushRef="#br0" timeOffset="1236.13">4043 529 0,'0'-21'16,"0"42"15,0 0-31,0 1 15,0-1-15,0 21 0,0-21 0,0 0 16,0 22-16,0-1 0,0 0 16,0 22-16,0-22 0,0 22 0,0-22 15,0 22-15,0-22 0,0 21 0,0-20 16,0 20-16,-21-20 0,21-1 16,0 0-16,-22-21 0,22 22 0,0-1 15,-21-21-15,21 22 0,0-22 0,0 0 16,0 0-16,0 0 15,0 0-15,0 1 0,0-1 16,0-42 15,0-1-31,0 1 0,0 0 16,0 0-16,0-21 0,0 20 0</inkml:trace>
  <inkml:trace contextRef="#ctx0" brushRef="#br0" timeOffset="1468.99">3725 1397 0,'0'0'0,"21"0"47,-21-21-47,22 21 15,-1 0-15,0 0 0,21-21 0,-21 21 16,1 0-16,-1 0 0,0-21 0,0 21 15,0 0-15,0 0 0,-21-22 16,22 22-16,-1 0 16,0-21-16</inkml:trace>
  <inkml:trace contextRef="#ctx0" brushRef="#br0" timeOffset="2632.39">4762 1418 0,'0'0'0,"22"0"0,-1 0 16,-21-21-1,21 0-15,-21 0 0,0 0 16,0-1-16,0 1 0,0 0 15,0 0 1,0 0-16,-21 0 0,0-1 0,-1 1 16,1 21-16,0 0 15,0 0-15,0 0 0,0 0 16,-1 0-16,1 21 0,0 1 16,0-1-16,0 0 0,0 0 0,-1 0 15,1 0-15,0 22 0,0-22 16,0 21-16,21-21 0,0 1 0,-21 20 15,21-21-15,0 21 0,0-20 0,0-1 16,0 0-16,0 0 0,0 0 16,21 0-16,-21 1 0,21-22 0,0 21 15,0-21-15,0 0 0,1 0 16,-1 0-16,0 0 0,0 0 0,0 0 16,22 0-16,-22-21 0,0-1 15,0 1-15,0 0 0,0 0 0,22 0 16,-22 0-16,-21-1 0,21 1 0,0-21 15,-21 21-15,21 0 0,-21-1 16,0-20-16,0 21 0,0 0 0,0 0 16,0-1-16,0 1 0,0 0 0,0 0 15,0 42 17,0 0-32,0 0 15,0 22 1,0-22-16,0 0 0,0 0 0,0 0 15,0 22-15,0-22 0,0 0 0,0 0 16,0 22-16,0-22 0,0 0 16,0 0-16,0 0 0,22-21 0,-1 21 15,0-21-15,0 0 0,0 0 16,0 0-16,1 0 0,-1 0 0,0 0 16,0 0-16,0-21 0,0 0 15,1 0-15,-1 0 0,-21 0 0,21-1 16,-21 1-16,21-21 0,-21 21 0,0 0 15,0-22-15,0 22 0,0 0 16,0 0-16,0 0 0,0-1 16,0 1-16,0 42 31,0 1-15,0-1-16,0 0 0,0 0 0,0 0 15,0 0-15,0 1 0,0 20 0,0-21 16,0 0-16,0 22 0,-21-22 15,21 0-15,0 0 0,0 21 0,0-20 16,-21-1-16,21 0 0,0 0 16,0 0-16,0 0 15,0-42 17,0 0-32,0 0 0,0 0 15,0 0-15,0-22 0,0 22 16,0-21-16,0 21 0,0-1 0,0-20 15,21 21-15,0 0 0,0 0 0,0-22 16,-21 22-16,22 0 0,-1 21 16,0-21-16,0 0 0,0 21 0,22 0 15,-22 0-15,0 0 0,0 0 0,0 0 16,0 21-16,1 0 0,-1 0 0,-21 0 16,21 0-16,-21 1 0,21-1 15,-21 0-15,0 21 0,0-21 16,0 1-16,0 20 0,0-21 0,0 0 15,0 22-15,0-22 0,0 0 16,0 0-16,-21 0 0,21 0 16,-21 1-16,21-44 31,0 1-15,21 21-16,0-21 0,-21-21 0,21 21 15</inkml:trace>
  <inkml:trace contextRef="#ctx0" brushRef="#br0" timeOffset="3349.89">6308 1524 0,'0'0'0,"0"-21"15,0 0-15,0 0 16,0-1-16,0 1 0,-22 0 16,22 0-16,0 0 0,0 0 0,0-1 15,-21 1-15,0 0 16,0 21-16,0 0 16,0 0-16,-1 0 15,1 0-15,0 21 0,0 0 16,-21-21-16,20 22 0,1-1 0,0 0 15,0 0-15,0 21 0,0-20 16,21-1-16,-22 21 0,1-21 0,21 22 16,-21-1-16,21-21 0,0 0 0,0 22 15,0-22-15,0 0 0,0 0 0,21-21 16,0 21-16,1-21 0,-1 0 16,0 0-16,21 0 0,-21 0 0,1 0 15,20 0-15,-21-21 0,21 21 0,-20-21 16,-1 0-16,0 0 0,0-22 15,21 22-15,-42 0 0,22-21 16,-1-1-16,0 1 0,0 0 0,0-1 16,-21 1-16,0-22 0,21 22 0,-21-21 15,22 20-15,-22-20 0,0 20 16,0 1-16,0 0 0,0-1 0,0 1 16,0 0-16,0 21 0,0-1 0,0 1 15,0 42 16,-22 1-31,22 20 0,0 0 0,0 1 16,-21-1-16,21 21 16,-21-20-16,21-1 0,-21 22 0,21-22 15,0 0-15,0 22 0,0-22 0,-21 0 16,21 1-16,0-1 0,0-21 16,0 22-16,0-1 0,0-21 0,0 0 15,21 0-15,-21 1 0,21-1 0,0-21 16,0 21-16,1-21 0,-1 0 0,0 0 15,0 0-15,0 0 0,0 0 16,1-21-16,-1 21 0,0-21 0,21-1 16,-21 1-16,1 0 0,-1 0 0,0 0 15,0 0-15,0-22 0,0 1 16</inkml:trace>
  <inkml:trace contextRef="#ctx0" brushRef="#br0" timeOffset="3667.7">7027 762 0,'0'0'0,"0"-85"16,0 64-1,-21 0-15,21 42 47,0 22-47,0-22 0,0 21 0,0 0 16,0 22-16,0-22 0,0 22 0,0-1 15,0-20-15,0 20 0,-21-21 16,21 22-16,0-22 0,-21 1 0,21-1 16,0 0-16,-21 1 0,21-1 0,0-21 15,0 21-15,0-20 0,0-1 16,0 0-16,0 0 0,0 0 0,21-21 31,0-21-15,0 21-16,0-21 0,-21 0 15,21 0-15</inkml:trace>
  <inkml:trace contextRef="#ctx0" brushRef="#br0" timeOffset="4095.79">7239 1439 0,'0'22'0,"0"-1"15,21-21 1,0 0-16,0 0 0,1 0 16,-1 0-16,0 0 0,0 0 15,0-21-15,0 21 0,1-22 0,-1 22 16,0-21-16,0 21 0,0-21 16,-21 0-16,0 0 0,0 0 15,0-1-15,0 1 0,0 0 16,0 0-16,-21 0 0,0 21 15,0 0-15,0 0 0,-1 0 16,1 0-16,0 0 0,-21 0 16,21 21-16,-1 0 0,22 21 0,-21-20 15,0-1-15,0 21 0,0-21 0,21 22 16,0-22-16,0 21 0,0-21 16,0 0-16,0 22 0,0-22 15,0 0-15,0 0 0,0 0 0,21 1 16,0-1-16,0 0 0,0-21 0,1 0 15,-1 0-15,21 0 0,-21 0 16,0 0-16,1 0 0,-1 0 0,0 0 16,0-21-16,0 21 0,0-21 0,1-1 15,-1 1-15,0 0 0,0 21 0</inkml:trace>
  <inkml:trace contextRef="#ctx0" brushRef="#br0" timeOffset="5044.35">10350 550 0,'0'0'0,"0"-21"0,0 0 0,22 0 15,-22 0-15,0-22 16,0 65 15,0 20-31,-22-21 0,1 21 16,21-20-16,-21 41 0,0-21 15,21 22-15,-21-1 0,0 1 0,-22-1 16,22 22-16,0-21 0,-21-1 0,-1 22 16,1-22-16,0 1 0,20-1 15,-20 1-15,0-1 0,21-20 0,-22 20 16,22-21-16,0 1 0,0-1 0,0 0 15,-1-20-15,22-1 0,0 0 0,0 0 16,0-42 15,0 0-31,22 0 0,-1-22 0,0 1 16,0 0-16,0-1 0,0 1 0,1-22 16,20 22-16,-21-21 0,21-1 15,-20 1-15,20-22 0,0 0 0,1 22 16,-22-22-16,21 22 0,0-22 0,-20 21 15,20 1-15,-21 21 0,0-22 16,0 22-16,1 21 0,-1-22 16,0 22-16,-21 0 0,0 0 0,0 0 0,0 42 31,0 0-31,0 0 16,0 0-16,0 22 0,0-1 0,0 0 15,0 22-15,0-1 0,0 22 16,0-22-16,0 1 0,0 21 0,0-22 15,0 1-15,0 20 0,-21-20 0,21-22 16,0 22-16,0-1 0,-21-21 0,21 22 16,0-22-16,0 1 0,0-1 15,0-21-15,0 21 0,0-20 0,0-1 16,0 0-16,0 0 0,21-21 31,-21-21-15,0 0-16,0 0 0,0-22 15,0 22-15,0 0 0</inkml:trace>
  <inkml:trace contextRef="#ctx0" brushRef="#br0" timeOffset="5683.66">9885 1524 0,'0'0'0,"-21"0"0,-22 21 0,22-21 0,0 0 15,21 21-15,21-21 16,0 0-1,22 0-15,-1 0 0,0 0 16,1-21-16,-1 21 0,21-21 16,-20 0-16,20 21 0,-20-21 0,20 0 15,1 21-15,-22-22 0,0 1 0,1 0 16,20 21-16,-21-21 0,-20 0 16,20 0-16,-21 21 0,21-22 0,-20 22 15,-22-21-15,21 21 0,-42 21 47,-1 1-47,22-1 16,0 0-16,-21 0 0,21 0 0,-21 22 0,21-22 15,0 0-15,0 21 0,0-21 16,0 22-16,0-22 0,0 21 16,0-21-16,0 1 0,0-1 0,0 0 15,0 0-15,0 0 0,21-21 0,0 0 16,1 0-16,-1 0 0,0 0 15,21 0-15,-21 0 0,22 0 0,-22 0 16,21-21-16,-21 0 0,22 0 0,-22 0 16,21-22-16,-21 22 0,1 0 0,-1-21 15,0-1-15,0 22 0,-21-21 16,0 21-16,21-22 0,-21 22 0,21-21 16,-21 21-16,0-1 0,0 1 0,0 0 15,0 42 16,0 0-31,-21 1 0,21-1 16,-21 0-16,21 21 0,-21-21 0,21 22 16,0-22-16,0 21 0,0 1 0,-21-22 15,21 21-15,0-21 0,0 22 16,0-22-16,0 0 0,0 0 0,21 0 16,-21 0-16,21 1 0,0-22 0,0 0 15,1 0-15,-1 0 0,0 0 16,0 0-16,0-22 0,22 1 15,-22 0-15,0 0 0,0-21 16,21 20-16</inkml:trace>
  <inkml:trace contextRef="#ctx0" brushRef="#br0" timeOffset="5999.99">11959 656 0,'0'0'0,"0"-21"0,-21 0 15,0 0-15,21 0 0,-43 21 16,22 0-16,0 0 0,0 0 16,0 21-16,21 0 0,-21 21 15,21-21-15,-22 22 0,22-1 16,-21 22-16,21-1 0,0-21 0,-21 22 16,21-1-16,-21 1 0,0-1 15,21 1-15,0-1 0,-21-20 0,-1-1 16,22 22-16,-21-22 0,21 0 0,0 1 15,0-1-15,0 0 0,0-21 0,0 22 16,0-22-16,0 0 0,0 0 16,0 0-16,21-21 15,1 0-15,-1-21 16,0 0-16,0 0 0,-21 0 0,42 0 16,-20-22-16,-1 22 0</inkml:trace>
  <inkml:trace contextRef="#ctx0" brushRef="#br0" timeOffset="6387.68">12065 1334 0,'0'21'15,"0"0"1,-21 0-16,0 0 0,-1 0 0,22 1 16,0-1-16,-21 0 0,0 0 0,21 21 15,0-20-15,-21-1 0,21 21 0,0-21 16,0 0-16,0 1 0,0-1 15,0 0-15,0 0 0,0 0 16,21-21-16,0 0 0,0 0 0,1 0 16,-1 0-16,0 0 0,0 0 0,21 0 15,-20-21-15,-1 21 0,21-21 0,-21 0 16,0 0-16,22-22 0,-22 22 16,0 0-16,-21-21 0,21-1 0,-21 22 15,0-21-15,0 21 0,0-1 0,0-20 16,0 21-16,0 0 0,-21 0 0,0-1 15,0 22-15,0 0 16,-1 0-16,-20 0 0,21 0 0,0 0 16,0 0-16,-1 0 0,1 22 0,0-22 15,21 21-15,-21-21 16,0 0-16</inkml:trace>
  <inkml:trace contextRef="#ctx0" brushRef="#br0" timeOffset="6648.53">11620 1122 0,'-21'0'0,"42"0"0,-63 0 0,63 0 47,0 0-47,1-21 0,20 21 0,0-21 15,1 21-15,-1 0 0,0 0 0,1-22 16,20 22-16,-21 0 0,1 0 16,-1 0-16,0 0 0,1 0 0,-22-21 15,0 21-15,0 0 0,-42 0 63</inkml:trace>
  <inkml:trace contextRef="#ctx0" brushRef="#br0" timeOffset="8645.76">13758 1016 0,'21'0'0,"22"-42"15,-22 21-15,0-1 16,0 1-16,0 0 0,1-21 0,-1 21 16,0-1-16,0 1 0,0 0 15,0 0-15,-21-21 0,0 20 0,0 1 16,0 0-16,0 0 0,0 0 15,-21 0-15,21-1 0,-42 1 0,21 21 16,-22-21-16,22 21 0,-21 0 16,0 0-16,-1 0 0,1 0 0,0 0 15,-1 0-15,1 21 0,21 0 0,-22-21 16,1 22-16,0-1 0,21 0 16,-1 21-16,1-21 0,0 1 0,21 20 15,0 0-15,0-21 0,0 22 0,21-1 16,0 0-16,1 1 0,-1-1 15,21 0-15,-21 1 0,22-1 0,-22 0 16,21 1-16,0-22 0,1 21 0,-1 1 16,-21-22-16,22 21 0,-22-21 15,0 22-15,0-22 0,-21 21 16,0-21-16,0 22 0,0-22 0,-21 0 16,-21 21-16,20-21 0,-20 1 0,0-1 15,-1 0-15,1 0 0,0 0 0,-1-21 16,1 21-16,0-21 0,-1 0 15,1 0-15,0 0 0,21 0 0,-22-21 16,22 21-16,0-21 0,-21 0 16,20-21-16,1 20 0,21-20 0,-21 21 15,0-21-15,21-1 0,-21 1 16,21 21-16,0-22 0,0 1 0,0 21 0,0 0 16,0 0-16,0-1 0,0 1 15,21 21-15,0 0 16,0 0-16,-21 21 15,21 1-15,1-1 0,-22 0 0,21 0 16,0 21-16,0-20 0,-21-1 0,21 21 16,0 0-16,-21-20 0,22 20 0,-1-21 15,0 21-15,-21-20 0,21-1 16,0 0-16,0 0 0,22-21 0,-22 21 16,0-21-16,21 0 0,-20 0 0,20 0 15,-21 0-15,21 0 0,1-21 0,-1 0 16,-21 0-16,22 0 15,-1-1-15,-21 1 0,21 0 0,-20 0 16,-1-21-16,0 20 0,0 1 0,0-21 16,-21 21-16,21 0 0,-21-1 0,0-20 15,0 21-15,0 0 16,0 0-16,-21 42 31,0 0-31,21 0 0,-21 0 16,21 22-16,0-22 0,0 0 15,0 21-15,0-21 0,0 22 0,0-22 16,0 0-16,0 21 0,0-20 16,0-1-16,0 0 0,0 0 0,21-21 15,0 21-15,0-21 0,1 0 0,-1 0 16,0 0-16,21 0 0,-21 0 16,1-21-16,20 21 0,-21-21 0,21 0 15,-20 0-15,-1-1 0,0 1 0,21 0 16,-21-21-16,-21 21 0,22-1 0,-1-20 15,-21 21-15,21 0 0,-21-22 16,0 22-16,0 0 0,0 0 0,0 0 16,0 0-16,0-1 15,0 44 17,0-1-32,-21 0 0,21 0 0,0 0 15,-21 0-15,21 1 0,-22 20 0,22-21 16,0 0-16,0 22 0,0-22 0,0 0 15,0 0-15,0 0 0,0 0 16,0 1-16,0-1 0,22 0 0,-1-21 16,0 0-16,0 21 0,21-21 0,-20 0 15,-1 0-15,21 0 0,0 0 0,-20-21 16,20 21-16,0-21 0,1 0 16,-1 21-16,0-22 0,1 1 0,-1 0 15,-21 0-15,21 0 0,-20 0 0,-1-1 16,0 1-16,-21 0 0,0 0 15,21-21-15,-21 20 0,0 1 0,0 0 16,0 0-16,0 0 0,0 0 16,0-1-16,-21 22 0,21-21 0,-21 21 15,0 0-15,-1 0 0,1 0 0,0 0 16,0 0-16,0 21 0,-22 1 0,22-22 16,0 21-16,-21 0 0,21 21 15,-1-21-15,1 1 0,0 20 0,0-21 16,0 21-16,0-20 0,21-1 15,0 0-15,0 0 0,0 21 0,0-20 16,0-1-16,21-21 16,0 0-16,0 0 15,21 0-15,-20 0 0,-1-21 0,21-1 16,-21 22-16,22-21 0,-22 0 0,0 0 16,0 0-16,0 0 0,0-1 15,1 1-15,-22 0 0,0 0 0,21 0 16,-21 0-16,0-1 0,0 1 15,0 42 17,0 1-17,0-1-15,0 0 0,-21 0 16,21 21-16,0-20 0,0 20 0,0 0 16,-22 1-16,22 20 0,-21-21 0,21 1 15,0 20-15,-21 1 0,0-1 16,0 1-16,0-1 0,21 1 0,-22-1 15,1 22-15,0 0 0,0-22 0,21 22 16,0-22-16,-21 22 0,21-22 0,0-20 16,0 20-16,0-20 0,0-1 0,0-21 15,0 21-15,0-20 0,0-1 0,0 0 16,-21-21-16,-1 0 16,1 0-16,0 0 15,0-21-15,0 0 16,21-1-16,-21-20 0,-1 21 0,1-21 15,0-1-15,0 1 0,21-22 0,-21 22 16,21-21-16,-21-1 0,21 1 0,0-1 16,0 1-16,0-1 0,0 22 0,21-22 15,0 22-15,0-22 0,0 22 0,22 0 16,-22-1-16,21 1 0,0 0 16,-20-1-16,20 22 0,0-21 0,1 0 15,-1-1-15,0 1 0,1 21 0</inkml:trace>
  <inkml:trace contextRef="#ctx0" brushRef="#br0" timeOffset="9448.83">15790 1439 0,'0'0'16,"0"-42"-16,0 21 15,0 0-15,0 0 16,0-1-16,0 1 16,-21 0-16,21 0 0,-21 0 0,0 0 0,0 21 15,-1 0 1,1 0-16,0 0 0,0 0 0,0 0 16,0 21-16,-1 0 0,1 0 0,-21 0 15,21 22-15,0-22 0,-1 21 0,1-21 16,0 22-16,0-1 0,21 0 15,-21-21-15,21 22 0,0-22 0,0 0 16,0 0-16,21 0 0,0 1 0,0-1 16,0-21-16,22 0 0,-22 0 0,21 0 15,-21 0-15,22 0 0,-1-21 16,-21-1-16,22 1 0,-22 0 0,0 0 16,0 0-16,0 0 0,0-1 0,1-20 15,-1 21-15,-21 0 0,0 0 16,0-22-16,0 22 0,0 0 15,0 0-15,0 42 32,0 0-17,0 0-15,0 22 0,0-22 0,-21 21 16,21 0-16,-22 22 0,22-22 16,-21 22-16,21-22 0,-21 22 0,21-1 15,-21 1-15,0-1 0,21 1 0,-21-1 16,-1 1-16,22-1 0,-21 1 0,0-1 15,0 1-15,0-1 0,21 1 16,-21-1-16,21 1 0,-22-1 0,22 1 16,0-22-16,0 21 0,0 1 15,-21-1-15,21-20 0,0 20 0,0-20 16,0-1-16,0-21 0,0 0 0,0 0 16,0 1-16,-21-22 15,21-22-15,0 1 16,0-21-16,-21 21 0,21-22 0,0-20 15,0 21-15,0-22 0,-21 22 16,21-22-16,-21-20 0,-1 20 0,22-21 16,-21 22-16,0-22 0,0 22 0,21-1 15,0 1-15,0-1 0,0 1 16,0-1-16,0 1 0,21 20 0,0-20 16,0-1-16,1 22 0,-1-21 0,21 20 15,-21-20-15,0 20 0,22 1 16,-22 0-16,0 21 0,0-1 0,22 1 15,-22 0-15,0 0 0,0 0 0,0 21 16,0 0-16,1-21 0,-1 21 0,0 0 16</inkml:trace>
  <inkml:trace contextRef="#ctx0" brushRef="#br0" timeOffset="9840.6">16044 1376 0,'0'21'16,"21"-21"15,1-21-31,-1 0 16,0 21-16,0-21 0,0-1 0,0 22 16,1-21-16,-22 0 0,21 0 15,-21 0-15,21 21 0,-21-21 0,0-1 16,0 1-16,0 0 15,-21 21 1,0 0-16,-1 0 0,1 21 0,0 0 16,0 1-16,0-1 0,0 0 0,-1 0 15,1 21-15,21-20 0,0 20 0,-21-21 16,21 21-16,0-20 0,0 20 16,0-21-16,0 0 0,0 0 0,0 22 15,0-22-15,21 0 0,0 0 16,1-21-16,-1 0 0,0 0 0,21 0 15,-21 0-15,22 0 0,-1-21 16,0 0-16,-20 0 0,20 0 16,0-1-16,1 1 0,-1 0 0,0 0 15,1-21-15,-1 20 0</inkml:trace>
  <inkml:trace contextRef="#ctx0" brushRef="#br0" timeOffset="10172.41">16743 1334 0,'0'0'0,"21"-43"16,0 22-16,-21 0 0,0 0 15,0 0-15,-21 21 16,0 0-1,0 0-15,-1 0 0,1 0 0,0 21 16,0-21-16,21 21 0,-21 0 0,21 0 16,-21-21-16,21 21 0,0 1 0,0-1 15,0 0-15,0 0 16,21 0-16,0-21 0,0 21 16,0 1-16,0-22 0,1 21 0,-1-21 15,-21 21-15,21 0 0,0 0 16,-21 0-16,0 1 15,0-1-15,0 0 0,0 0 16,0 0-16,-21-21 0,0 0 16,0 21-16,-1-21 0,1 0 0,0 0 15,0 0-15,-21 0 0,20 0 16,1 0-16,0 0 0,0 0 16,21-21-1,0 0-15,0 0 16,21 0-16,0 0 15,0 21-15,1-22 0</inkml:trace>
  <inkml:trace contextRef="#ctx0" brushRef="#br0" timeOffset="11640.08">17230 550 0,'0'0'15,"0"-21"-15,0 0 0,0 0 0,0 0 16,0 0-16,-22 21 16,1 0-1,0 0-15,21 21 0,-21 21 0,21-21 16,0 22-16,-21-1 0,0 0 16,-1 22-16,22-22 0,-21 22 0,21-1 15,-21 1-15,21 20 0,-21-20 16,21-1-16,0 1 0,-21-22 0,21 22 15,0-1-15,0-21 0,0 1 0,0-1 16,0 0-16,0 1 0,0-1 0,0-21 16,21 0-16,0 1 0,-21-1 15,21 0-15,0-21 0,1 0 0,-1 0 16,0 0-16,0 0 0,0-21 0,22 0 16,-22-1-16,0 1 0,0-21 0,0 21 15,0-22-15,1 1 0,-1 21 16,0-21-16,0-1 0,0 1 15,-21 0-15,0 20 0,21-20 0,-21 21 16,22 0-16,-22 0 0,0 42 31,0 0-15,0 0-16,0 0 0,-22 0 0,22 1 16,0 20-16,0-21 0,0 0 0,0 22 15,0-22-15,0 0 0,0 0 16,0 21-16,0-20 0,0-1 0,0 0 15,22-21-15,-1 21 0,0 0 0,0-21 16,0 0-16,0 0 0,1 0 16,-1 0-16,0 0 0,0-21 15,0 0-15,0 21 0,1-21 0,-1 0 16,0-1-16,0 1 0,0 0 0,-21-21 16,21 21-16,1-1 0,-1-20 0,-21 21 15,0 0-15,21 0 0,-21-1 16,21 22-16,-21 22 31,0-1-31,-21 0 0,0 0 16,21 0-16,0 0 15,0 1-15,-21-1 0,21 0 0,0 0 16,0 0-16,0 0 0,0 1 0,0-1 16,0 0-16,0 0 0,0 0 15,21-21 1,0 0-16,0 0 15,0 0-15,0 0 0,-21-21 0,22 21 16,-1-21-16,-21 0 0,0 0 0,0-1 16,21 1-16,-21 0 0,0 0 15,0-21-15,0 20 0,0 1 0,0 0 16,0 0-16,-21 0 0,21 0 0,-21 21 16,-1-22-16,1 22 0,0 0 15,0 0 1,42 0 15,0 0-15,0 0-16,1-21 0,-1 21 0,21 0 15,-21 0-15,0 0 0,22-21 0,-22 21 16,0 0-16,0 0 0,0 0 0,1 0 16,-1 0-16,0 0 0,0 0 15,0 0-15,0 0 0,1 21 0,-1-21 16,-21 21-16,21 1 0,0-1 15,-21 0-15,0 0 16,0 0-16,0 0 16,0 1-16,0-1 0,0 0 0,0 0 15,0 0-15,0 0 0,-21 1 16,21-1-16,0 0 0,-21 0 16,21 0-16,-21-21 15,21 21-15,0-42 47,0 0-47,0 0 0,0 0 16,21 0-16,0-1 0,0 1 15,-21-21-15,21 21 0,0-22 0,1 22 16,20-21-16,-21 21 0,0-22 0,0 22 16,22-21-16,-22 21 0,0 0 15,0-1-15,0 22 0,22 0 0,-22 0 16,0 0-16,0 0 0,0 0 15,-21 22-15,22-1 0,-22 0 16,0 0-16,21 0 0,-21 22 0,0-22 16,0 21-16,0-21 0,0 0 0,0 22 15,0-22-15,0 0 0,0 0 0,0 22 16,0-22-16,0 0 0,0 0 16,21 0-16,0-21 0,0 0 15,0 0-15,1 0 16,-1 0-16,0 0 0,0 0 0,0 0 15,0-21-15,1 0 0,-1 21 0,0-21 16,0 0-16,0-22 0,-21 22 16,21 0-16,-21-21 0,22 20 0,-22 1 15,21-21-15,-21 21 0,0 0 0,0-22 16,0 22-16,0 0 0,0 0 0,0 0 16,0-1-16,0 1 0,0 0 15,-21 0-15,21 0 0</inkml:trace>
  <inkml:trace contextRef="#ctx0" brushRef="#br0" timeOffset="12023.86">18457 614 0,'0'0'15,"-21"0"-15,-64 21 16,64-21-16,0 21 0,21 0 16,0 1-1,0-1 1,21-21-16,0 0 0,1 0 0,-1 0 16,0 0-16,0 0 15,-21-21-15,21 21 0,-21-22 16,0 1-16,0 0 0,0 0 15,0 0-15,0 0 16,-21 21 0,0 0-1,0 0-15,0 0 16,21 21-16,0 0 16,-22-21-16,1 21 15,0-21-15,0 0 0,21 21 16,-21-21-16</inkml:trace>
  <inkml:trace contextRef="#ctx0" brushRef="#br0" timeOffset="12303.71">16891 889 0,'0'0'0,"21"0"47,0 0-47,0 0 0,1 0 15,-1 0-15,21 0 0,-21 0 16,0-21-16,1 21 0,20 0 0,-21 0 16,0-21-16,0 21 0,1 0 15,-44 0 16,1 0-31,0 0 0,0 0 0,0 21 16</inkml:trace>
  <inkml:trace contextRef="#ctx0" brushRef="#br0" timeOffset="13135.62">4847 2074 0,'0'0'0,"-42"22"0,-1-22 0,-20 0 0,21 0 16,-1 21-16,1-21 0,-22 0 15,22 0-15,0 21 0,-22-21 0,22 0 16,0 0-16,-1 0 0,1 21 16,0-21-16,-1 0 0,22 0 0,-21 0 15,21 0-15,-1 0 0,22 21 16,43-21-1,-22 0-15,21 0 16,22 0-16,20 0 0,1 0 0,21 0 16,0 0-16,21 0 0,0-21 0,21 21 15,0 0-15,0 0 0,0-21 16,1 21-16,-1 0 0,0 0 0,0 0 16,21 0-16,-20-21 0,-1 21 0,-21 0 15,0 0-15,0 0 0,0 0 16,-43 0-16,22 0 0,-21 0 15,-22 0-15,1 0 0,-22 0 0,1 0 16,-22 0-16,0 0 0,0 0 0,-42 0 31,0 0-31,0 0 0,-22 0 0,22 0 16,-21 0-16,21 0 0,-22 0 0,-20 0 16,20 0-16,-20 0 0,-1 0 0,-20 0 15,20 0-15</inkml:trace>
  <inkml:trace contextRef="#ctx0" brushRef="#br0" timeOffset="13487.94">4699 2286 0,'-21'0'16,"42"0"-16,-85 0 0,43 0 0,42 0 31,1-21-31,20 21 16,21 0-16,1 0 0,-1 0 0,22-21 0,0 21 15,21-21-15,-22 21 0,22 0 0,21 0 16,-21-22-16,0 22 16,21 0-16,-21 0 0,-1 0 0,1 0 15,0 0-15,0-21 0,-21 21 0,20 0 16,-20 0-16,-21 0 0,20 0 0,-20 0 15,-22 0-15,22 0 0,-43 0 16,21 0-16,-21 0 0,22 0 0,-22 0 16,0 0-16,0 0 15,-21-21 1</inkml:trace>
  <inkml:trace contextRef="#ctx0" brushRef="#br0" timeOffset="14192.01">10604 2350 0,'0'0'0,"-42"-22"0,0 22 15,-1 0-15,1 0 0,-106 0 16,106 0-16,-22 0 0,1 0 16,20 0-16,-20 0 0,20-21 15,-20 21-15,21 0 0,-1 0 0,1 0 16,0 0-16,20 0 0,-20-21 0,21 21 15,42 0 17,21 0-32,22 0 0,-1 0 0,22 0 15,0 0-15,21-21 0,21 21 0,0 0 16,0 0-16,21 0 0,21 0 0,0 0 16,1 0-16,-1 0 0,22 0 15,-22 0-15,21 0 0,1 0 0,-22 0 16,22 0-16,-22 0 0,22 0 15,-22 0-15,21 0 0,-41 0 0,20 0 16,-21 0-16,0 0 0,0 0 16,1 0-16,-22 0 0,-22 0 0,1 0 15,0-21-15,-21 21 0,-1 0 0,-20 0 16,-22-21-16,1 21 0,-1 0 0,-21-22 16,0 22-16,-21-21 15,0 0-15,-21 21 0,0 0 16,0 0-16,0-21 0,-1 21 0,-20 0 15,0 0-15,-1-21 0,1 21 0,-21 0 16,-1 0-16,1 0 0,-1 0 16</inkml:trace>
  <inkml:trace contextRef="#ctx0" brushRef="#br0" timeOffset="14679.73">10710 2413 0,'0'0'0,"-63"0"0,20 0 16,-105 0-1,106 0-15,21 0 0,0 0 0,-1 0 16,44 0-1,20 0-15,-21 0 16,43 0-16,-22 0 0,43 0 0,-1 0 16,22 0-16,0 0 0,21 0 0,0 0 15,21 0-15,0 0 0,22 0 0,-1 0 16,0 0-16,22 0 0,-22 0 16,0 0-16,1 0 0,-1 0 15,0 0-15,1 0 0,-22 0 0,0 0 16,-21 21-16,21-21 0,-21 0 0,0 0 15,-21 0-15,0 0 0,0 0 16,-22 0-16,-20 0 0,21-21 0,-43 21 16,0 0-16,1 0 0,-1-21 0,-21 21 15,0 0-15,0 0 0,-42 0 47,0 0-31,0 21-16,0-21 0,0 0 15,-22 0-15,22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9:20:22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9546 0,'0'21'0,"-21"-21"15,21 22 1,-21-1 0,-1-21 15,1 0-15,0 0-1,0 0-15,0 0 16,0 0-16,-1 0 15,1 0-15,0 0 16,0-21-16,0 21 16,0 0-16,-1 0 15,22 21 95,22-21-110,-1 0 15,0 0-15,0 0 0,0 21 16,0-21-16,1 0 0,-1 0 16,0 0-16,21 0 0,-21 0 0,22 0 15,-22 0-15,21 0 0,-21 0 0,1 0 16,20 0-16,-21 0 0,21 0 0,1 0 15,-22 0-15,21 0 0,-21 0 16,22 0-16,-1 0 0,-21 0 16,22 0-16,-1 0 0,0 0 0,1 0 15,-22 0-15,21 0 0,0-21 0,1 21 16,-1 0-16,0 0 0,22 0 0,-22 0 16,1 0-16,-1 0 0,0-21 0,22 21 15,-22 0-15,0 0 0,22 0 16,-22 0-16,22 0 0,-22 0 0,22 0 15,-22-22-15,0 22 0,22 0 0,-22 0 16,0 0-16,22 0 0,-22 0 0,1 0 16,20 0-16,-21 0 0,22 0 15,-22 0-15,1 0 0,-1 0 16,0 0-16,1 0 0,20 0 0,-21 0 16,1 0-16,-1 0 0,-21 0 0,22 0 15,-1 0-15,0 0 0,-21 0 0,22-21 16,-22 21-16,21 0 0,-21 0 0,1 0 15,-1 0-15,0 0 0,0 0 16,0 0 0,-42 0 31,0-21-32,0 21-15,0 0 0,-1 0 16,1 0-16,0 0 0,-21 0 15,21 0-15</inkml:trace>
  <inkml:trace contextRef="#ctx0" brushRef="#br0" timeOffset="597.67">12509 9779 0,'-21'21'0,"0"-21"0,0 0 16,21 21-1,21-21 32,0 0-47,0 0 0,1 0 16,20 0-16,-21 0 0,21 0 0,1-21 15,-1 21-15,22 0 0,-1 0 0,22-21 16,-1 21-16,1 0 0,0 0 0,21 0 16,-22 0-16,1 0 0,21 0 15,-22 0-15,1 0 0,0 0 0,-22 0 16,22 0-16,0 0 0,-22 0 0,1 0 16,-22 0-16,21 0 0,-20-21 15,-1 21-15,0 0 0,-20 0 0,-1 0 16,0 0-16,0 0 0,0 0 0,0 0 15,-21 21 48,0 0-63,-21-21 16,0 21-16,0-21 0,0 22 15,-22-1-15,22-21 0</inkml:trace>
  <inkml:trace contextRef="#ctx0" brushRef="#br0" timeOffset="1592.82">0 13441 0,'0'-21'63,"0"0"-32,0 42 47,0 0-78,0 0 0,0 21 16,0 1-16,0 20 0,0-20 15,0 20-15,0 1 0,0-1 0,0 22 16,0-22-16,0 1 0,0 20 16,0-20-16,0-1 0,0 22 0,0-21 15,0-1-15</inkml:trace>
  <inkml:trace contextRef="#ctx0" brushRef="#br0" timeOffset="2550.66">1609 12383 0,'0'0'0,"21"-22"15,-21 44 32,0-1-47,0 0 16,0 0-16,-21 0 0,21 0 0,0 1 15,-22 20-15,22 0 16,0 1-16,0-1 0,0 21 0,-21 1 16,21-1-16,-21 22 0,0-21 15,21 20-15,-21 1 0,0 0 0,-1 20 16,1 1-16,0 0 0,0 0 15,0 21-15,-22-21 0,22 21 0,0 0 16,0 0-16,0 0 0,0 0 0,-22 21 16,22-21-16,0 21 0,0-21 15,21 0-15,-21 0 0,-1 0 0,1 0 16,21 0-16,-21 0 0,21-21 16,0 21-16,0-42 0,0 20 0,0-20 15,0 0-15,0-1 16,0 1-16,0-21 0,0-1 0,0 1 15,0-22-15,0 0 0,21 1 16,-21-22-16,0 0 0,21-21 0,1 0 31,-22-21-31,21 0 0</inkml:trace>
  <inkml:trace contextRef="#ctx0" brushRef="#br0" timeOffset="5308.86">1736 12488 0,'21'0'110,"-21"22"-95,21-22-15,0 21 0,0-21 0,0 0 16,1 21-16,-1-21 15,21 0-15,-21 0 0,0 21 0,1-21 16,20 0-16,0 0 0,1 0 16,-1 0-16,0 0 0,22 21 0,-1-21 15,1 0-15,-1 0 0,22 0 0,0 0 16,-1 0-16,1 0 0,0 0 16,20 0-16,-20 0 0,21 0 15,0 0-15,21 0 0,-21 0 0,21 0 16,-22 0-16,22 0 0,0 0 15,0 0-15,0 0 0,0 0 0,22 0 16,-22 0-16,0 0 0,21 0 0,-21-21 16,21 21-16,0 0 0,0 0 15,0 0-15,297-21 16,-128 21-16,-168 0 0,-1 0 16,0 0-16,0 0 0,0 0 0,-21-21 15,21 21-15,1 0 16,-1 0-16,-21 0 0,21 0 0,-21 0 15,0 0-15,21 0 0,0-21 0,-21 21 16,21 0-16,-21 0 0,22 0 0,-22-22 16,21 22-16,-21 0 0,21-21 15,0 21-15,0 0 0,-21 0 0,0-21 16,21 21-16,-21 0 0,22 0 0,-1-21 16,-21 21-16,0 0 0,21 0 15,-21-21-15,0 21 0,21-21 0,0 21 16,-21 0-16,21 0 0,1-22 0,-1 22 15,-21 0-15,21 0 0,0-21 0,0 21 16,0 0-16,1 0 0,-1-21 0,-21 21 16,21 0-16,0 0 0,0 0 15,0-21-15,-21 21 0,22 0 16,-1 0-16,-21 0 0,21 0 0,0 0 16,0 0-16,0 0 0,1 0 0,-1-21 15,-21 21-15,21 0 0,21 0 16,-21 0-16,1 0 0,-1 0 0,21 0 15,-21 0-15,0 0 0,1 0 0,-1 0 16,0 0-16,0 0 0,0 0 0,0 0 16,-21 0-16,22 21 0,-1-21 15,0 0-15,0 0 0,-21 0 0,21 21 16,0-21-16,1 0 0,-1 0 0,0 0 16,0 0-16,-21 0 0,21 21 15,0-21-15,-21 0 0,22 0 0,-22 0 0,21 0 16,-21 0-16,0 0 15,0 0-15,0 21 0,-21-21 0,21 0 16,-22 0-16,1 0 0,0 0 0,0 0 16,0 0-16,0 0 0,-22 0 0,1 0 15,0 0-15,-22 0 0,1 0 16,20 0-16,-41 0 0,20 0 0,1 0 16,-22 0-16,0 22 0,1-22 0,-1 0 15,0 0-15,-21 21 0,1-21 0,-1 0 16,-21 21-16,0 0 15,0 0-15,0 0 16,0 1-16,0-1 0,0 0 0,-21 0 16,21 0-16,0 0 0,-22 22 0,1-1 15,21 0-15,0 1 0,-21-1 16,0 0-16,21 1 0,-21 20 0,21-20 16,-21-1-16,21 21 0,0-20 0,0 20 15,0 1-15,0-22 0,-22 22 0,22-1 16,-21 22-16,21-22 0,0 1 15,0 20-15,-21-20 0,21-1 0,-21 22 16,21-21-16,-21 20 0,21 1 0,0-22 16,0 22-16,0 0 0,0-1 0,0 1 15,0-21-15,0 20 16,0 1-16,0-22 0,0 22 0,0-21 16,0 20-16,0-20 0,0 20 0,0-20 15,0-1-15,0 1 0,0-1 0,0 1 16,0-22-16,0 22 0,0-1 15,0-20-15,0-1 0,0 21 0,0-20 16,0-1-16,0 0 0,0 1 0,-21-22 16,21 21-16,0-21 0,0 22 0,0-22 15,0 0-15,-22 0 0,22 0 16,0 1-16,0-1 0,-21-21 16,21 21-16,-21-21 15,0 0-15,0 0 0,0 0 16,-1 0-16,1 0 15,0 0-15,0 0 0,0 0 16,0 0-16,-1 0 0,-20 0 0,21 0 16,-21 0-16,20-21 0,-41 21 0,21 0 15,-1 0-15,-20 0 0,-1 0 16,1 0-16,-22 0 0,22 0 0,-22 0 16,21 0-16,-20-21 0,-1 21 0,0 0 15,1 0-15,-1 0 0,-21 0 16,0 0-16,1 0 0,-1 0 0,0 0 15,0 0-15,-21 0 0,21 0 16,-21 0-16,0 0 0,-21 0 0,21 0 16,0 0-16,-21 0 0,21 0 0,-21 0 15,0 21-15,-1-21 0,1 0 16,0 0-16,-21 21 0,21-21 0,-22 0 16,1 0-16,0 0 0,-1 0 0,1 21 15,-22-21-15,22 0 0,-21 0 0,20 21 16,-20-21-16,20 0 0,-20 0 15,21 21-15,-22-21 0,1 0 0,20 0 16,-20 22-16,-1-22 0,22 0 0,-22 0 16,1 0-16,21 21 0,-22-21 0,1 0 15,-1 0-15,22 0 16,-22 0-16,1 21 0,-1-21 0,22 0 16,-22 0-16,1 0 0,-1 0 0,22 0 15,-21 21-15,20-21 0,-20 0 0,20 0 16,-20 0-16,21 0 0,-1 0 15,1 21-15,0-21 0,-1 0 0,1 0 16,0 0-16,20 0 0,-20 0 0,0 0 16,-1 0-16,22 0 0,-21 0 0,0 0 15,20 0-15,-20 0 0,21 0 0,0 0 16,-22 0-16,22 0 0,0 0 16,0 0-16,0 0 0,0 0 0,-1 0 15,1 0-15,21 0 0,-21 0 16,0 0-16,21 0 0,-21 0 0,0 0 15,-1 0-15,1 0 0,21 0 16,-21-21-16,21 21 0,0 0 0,-21 0 16,21 0-16,0 0 0,-21-21 0,21 21 15,0 0-15,21 0 0,-21 0 16,0 0-16,0-21 0,0 21 0,0 0 16,0 0-16,0 0 0,0 0 0,0-21 15,0 21-15,-21 0 0,21 0 16,0 0-16,0 0 0,-21 0 15,21 0-15,0 0 0,0 0 16,0 0-16,0 0 0,0 0 0,0 0 16,0 0-16,0 0 0,0 0 0,0 0 15,0 0-15,0 0 0,-22 0 16,1 0-16,0 0 0,0 0 0,21 0 16,127-22 15,0 1-16,0 0-15,0 0 16,0 0-16,0 0 16,0-1-16,0 1 15,0 0-15,0 0 0,0-21 0,0 20 16</inkml:trace>
  <inkml:trace contextRef="#ctx0" brushRef="#br0" timeOffset="6017.34">3831 12912 0,'0'0'0,"0"-21"15,0-1-15,21 1 0,-21 0 16,0 0-16,0 0 0,0 0 0,0-1 15,0 1-15,0 42 47,0 1-47,0-1 16,-21 21-16,21 0 0,0 1 16,0-1-16,0 22 0,0-22 0,-21 21 15,21 1-15,0 21 0,0-22 16,-21 22-16,0 21 0,-1-1 0,1 1 15,0 0-15,0 0 0,0 21 0,0 0 16,-22 0-16,22 21 0,0-21 0,-21 0 16,20 21-16,-20 0 0,21-21 15,0 0-15,0 0 0,-1 0 16,1 0-16,0 0 0,21-21 0,0 0 16,0 0-16,0-21 0,0-1 0,0 1 15,0-22-15,0 1 0,0-22 16,0 1-16,0-1 0,21-21 0,0 0 15,1-21-15,-1 0 16,0-21-16,0-21 0</inkml:trace>
  <inkml:trace contextRef="#ctx0" brushRef="#br0" timeOffset="6485.07">6773 12975 0,'0'0'0,"0"-42"0,0 21 15,0 0-15,0 42 32,0 21-32,0-21 15,0 22-15,-21 20 0,0-21 16,21 22-16,-21-1 0,21 1 16,-21 21-16,-1 20 0,1 1 0,21 0 15,-21 0-15,0 21 0,0 0 0,0 0 16,-1 0-16,1 21 0,0-21 0,0 21 15,0 0-15,0-21 0,-1 22 16,1-22-16,0 0 0,0 0 0,21-22 16,0 22-16,0-21 0,0-21 0,0 21 15,0-22-15,0-20 0,0-1 0,0 1 16,0-22-16,0 1 0,0-22 16,21 0-16,0 0 0,0-21 15,1 0-15,-22-21 0,21 0 16,0-22-16,21 1 0</inkml:trace>
  <inkml:trace contextRef="#ctx0" brushRef="#br0" timeOffset="6861.04">9673 12933 0,'0'0'0,"21"-21"0,-21 42 31,0 21-31,0 1 0,-21-1 16,0 0-16,0 22 0,-22-1 0,22 22 15,0 0-15,0 20 0,-21-20 16,20 21-16,-20 21 0,0-21 0,21 21 15,-22 0-15,1 21 0,21-21 0,-22 21 16,22-21-16,0 21 0,0-21 0,0 0 16,0 21-16,21-42 0,0 21 15,0-21-15,0 0 0,0 0 0,21-22 16,0-20-16,0 21 0,0-22 16,0-21-16,1 22 0,-1-43 0,0 21 15,0-20-15,0-22 0,0 0 0,1 0 16,-1-22-16</inkml:trace>
  <inkml:trace contextRef="#ctx0" brushRef="#br0" timeOffset="7268.56">12806 12827 0,'0'21'16,"-21"0"-16,-1 22 0,1-22 0,0 21 0,0 22 15,0-22-15,0 22 0,-1 20 0,1 1 16,0 0-16,-21 20 0,21 1 15,-1 0-15,1 0 0,0 21 0,0 0 16,0 0-16,-22 0 0,43 0 16,-21 21-16,0-21 0,0 0 0,21 0 15,0 0-15,0 0 0,0-21 0,0 0 16,0 0-16,0-1 0,0-20 0,0 0 16,0-1-16,0 1 0,21-21 0,-21-1 15,21-21-15,0 1 0,-21-22 16,22 0-16,-1 0 0,0-21 15,0-21-15,0 0 0,0 0 0,1-22 16,20-20-16</inkml:trace>
  <inkml:trace contextRef="#ctx0" brushRef="#br0" timeOffset="7649.34">15727 12827 0,'0'0'16,"84"-63"-16,1-1 0,-21 1 0,20 20 0,-20 1 15,-1 0-15,1 20 0,-22 1 16,0 21-16,-20 0 0,20 0 0,-42 43 16,0-22-16,0 21 15,0 22-15,-21-1 0,-22 1 16,22 20-16,0 1 0,-21 0 0,21 20 15,-22 1-15,22 0 0,-21 21 0,21 0 16,-22 0-16,22 0 0,-21 21 0,21-21 16,-1 21-16,1 1 0,0-22 15,0 21-15,21 0 0,-21-21 0,21 0 16,-21 0-16,21 0 0,0-21 0,0 21 16,0-21-16,0-22 0,0 22 0,0-21 15,21-22-15,0 1 0,0-1 16,0-20-16,0-1 0,1-21 15,-1 21-15,0-42 0,0 0 0,0 0 0,0 0 16,1-21-16,-22 0 0,42-21 16</inkml:trace>
  <inkml:trace contextRef="#ctx0" brushRef="#br0" timeOffset="8070.62">19113 12806 0,'0'0'0,"64"-64"0,-1 1 0,-20-1 16,20 22-16,-20 21 0,-22-21 16,21 20-16,-21 1 0,-21 0 0,0 42 15,0 0 1,0 1-16,0 20 0,-21-21 0,0 43 15,0-1-15,0 1 0,-1-1 0,1 22 16,0-1-16,0 22 0,0-21 0,0 42 16,-1-21-16,1 21 0,0 0 15,0 0-15,21 0 0,-21 21 0,0-21 16,-1 21-16,1 0 0,21 0 0,-21 1 16,0-22-16,0 21 0,21 0 0,0-21 15,-21 0-15,21 0 0,0-21 0,0 0 16,0-1-16,0 1 15,0-21-15,0 0 0,0-22 0,0 1 16,21-22-16,0 21 0,0-41 0,-21 20 16,0-21-16,21-21 0,0 0 15,-21-42-15,22 21 16,-1-22-16,0 1 0,0-22 0</inkml:trace>
  <inkml:trace contextRef="#ctx0" brushRef="#br0" timeOffset="8441.41">20828 13229 0,'0'0'15,"21"-42"-15,-21 0 0,0-1 0,21-63 16,-21 85-16,0 0 0,0 0 15,0 42 1,21 0-16,-21 0 0,0 22 16,22-1-16,-22 0 0,0 22 0,0 21 15,0-22-15,0 22 0,21 21 16,-21-1-16,21 1 0,-21 21 0,21 0 16,-21 0-16,21 0 0,0 21 0,1-21 15,-22 0-15,21 0 0,-21 0 16,21-21-16,0 21 0,-21-21 0,21 0 15,-21-21-15,0 20 0,21-20 0,-21-21 16,0 20-16,0-20 0,0-1 0,0 1 16,0-1-16,0-20 0,0-1 0,0 0 15,-21 1-15,0-22 0,0 0 16,0-21-16,-22 21 0</inkml:trace>
  <inkml:trace contextRef="#ctx0" brushRef="#br0" timeOffset="9953.92">2519 16595 0,'0'0'0,"0"-21"0,-64-1 15,43 22-15,0 0 0,0 0 16,0 0-16,-22 0 0,22 0 16,0 0-16,-21 22 0,-1-1 0,22 0 15,-21 21-15,-1 1 0,22-1 16,-21 0-16,21 1 0,0 20 0,-1-21 16,1 1-16,0-1 0,21 22 15,0-22-15,0-21 0,0 21 0,0 1 16,21-22-16,0 0 0,1 0 15,-1 0-15,21-21 0,0 0 0,1 0 16,-1 0-16,22 0 0,-22 0 0,21-21 16,1 0-16,-1 0 0,1 0 15,-22 0-15,22-22 0,-22 22 16,0-21-16,-20-1 0,-1 22 16,0-21-16,-21 0 0,0-1 0,-21 1 15,0 0-15,-1-1 0,-20 1 0,0 21 16,-1 0-16,1-1 0,-21 1 15,20 21-15,-20 0 0,20 0 0,-20 0 16,21 0-16,-1 0 0,1 21 16,21 1-16,0-1 0,-1 0 0,1 21 15,21-21-15,0 1 0,0-1 0,0 0 16,21 0-16,1 0 0,-1-21 16,21 0-16</inkml:trace>
  <inkml:trace contextRef="#ctx0" brushRef="#br0" timeOffset="10340.69">4868 16595 0,'0'0'15,"21"-21"1,1 21-16,-22 21 15,0 0-15,0 21 0,0 1 16,0-1-16,0 0 0,0 1 0,0-1 16,0 21-16,0-20 0,0-1 15,0 0-15,0 1 0,0-1 16,0-21-16,0 22 0,0-22 0,0 0 16,0 0-16,21-21 0,0 0 15,21 0-15</inkml:trace>
  <inkml:trace contextRef="#ctx0" brushRef="#br0" timeOffset="10817.78">7959 16722 0,'0'0'0,"-22"0"0,1 0 0,0 0 16,0 0-16,0 0 0,0 0 0,21-21 15,0-1-15,0 1 16,0 0-16,0 0 16,42 21-16,-21 0 0,21 0 0,-20 0 15,20 0-15,0 0 0,1 0 0,-22 21 16,21 0-16,0 0 0,-20 1 0,-1 20 15,0 0-15,0 1 0,-21-22 16,0 21-16,0 0 0,0 1 16,-21-1-16,0 0 0,-22-20 0,22 20 15,-21 0-15,0-21 0,20 1 0,-20-1 16,21 0-16,0 0 0,21 0 16,21-21-1,21 0-15,-21 0 16,1-21-16,20 21 0,0-21 0,1 21 15,-22-21-15,21 21 0,0-21 16,1-1-16,-22 22 0,21-21 0,1 0 16,-1 0-16,21 21 0,-20-21 0,20 0 15,1-1-15,20 1 0,-20 0 16,21-21-16,-1 21 0,-20-1 0</inkml:trace>
  <inkml:trace contextRef="#ctx0" brushRef="#br0" timeOffset="11292.51">10985 16468 0,'0'0'16,"0"-21"0,0-1-1,22 22 1,-1 22-1,-21-1-15,21 0 16,-21 0-16,0 0 0,0 22 0,0-22 16,0 0-16,0 21 0,0 1 0,-21-22 15,0 21-15,-1-21 0,1 22 0,0-22 16,0 0-16,0 0 0,0 0 16,-1 0-16,22 1 0,0-1 0,22-21 31,-1 0-16,21 0-15,-21 0 0,22 0 16,-1 0-16,0 0 0,1 0 0,-1 0 16,0 0-16,1 21 0,-1 0 0,0-21 15,1 21-15,-22-21 0,0 21 0,0-21 16,0 22-16,-21-1 0,0 0 16,0 0-16,-21 0 0,-21-21 15,21 21-15,-22 1 0,22-1 0,-21-21 16,-1 21-16,1 0 0,0-21 0,-1 21 15,22-21-15,-21 0 0,21 0 0,21-21 32,21 0-32,0 0 0,43 0 15</inkml:trace>
  <inkml:trace contextRef="#ctx0" brushRef="#br0" timeOffset="11757.24">14647 16510 0,'0'0'0,"21"-21"0,1 21 16,-22 21 0,-22-21-16,1 21 15,0 0-15,-21 22 0,21-22 16,-1 21-16,1 1 0,0 20 15,-21-21-15,21 22 0,-1-22 0,1 1 16,0 20-16,0-21 0,0 1 0,21-1 16,0-21-16,0 22 0,0-22 0,0 0 15,21 0-15,0-21 0,21 0 16,-20 0-16,20 0 0,0 0 0,-21 0 16,22 0-16,-1-21 0,0 0 0,1 0 15,-1-1-15,0 1 0,1-21 0,-1 21 16,-21 0-16,0-1 15,1-20-15,-1 42 0,0-21 0,-21 0 0,0 42 32,0 0-32,0 0 0,0 0 0,-21 22 15,0-1-15,-1 0 0,1 1 16,0-1-16,21 0 0,-21 22 0,0-22 16,21 22-16,-21-22 0,21 0 0,0 1 15,0-22-15,0 21 0,0-21 0,0 1 16,42-22-16,-21 0 0,21 0 15,1 0-15,20-22 0,22 1 0</inkml:trace>
  <inkml:trace contextRef="#ctx0" brushRef="#br0" timeOffset="12200.99">17335 16806 0,'-21'0'16,"42"0"15,1 0-31,-1 0 0,0-21 16,0 21-16,0 0 0,-21-21 16,0 0-16,-21 21 15,-21 0 1,-1 21-16,1-21 0,0 21 15,-1 0-15,-20 1 0,21-1 0,-1 21 16,1-21-16,0 0 0,20 1 16,1-1-16,21 0 0,0 0 0,0 0 15,21 0-15,1 1 0,20-1 0,0 0 16,1-21-16,20 21 0,1 0 16,-1-21-16,1 21 0,-1 1 0,1-1 15,-1 0-15,-21-21 0,22 21 0,-43 0 16,21 0-16,-20-21 0,-22 22 15,0-1-15,-22-21 0,1 21 0,-21-21 0,0 21 16,-1 0-16,1-21 0,0 21 16,-1-21-16,1 0 0,0 22 15,20-22-15,-20 0 0,21 0 0,0 0 16,21-22-16,0 1 0,42 0 16,-21 0-16</inkml:trace>
  <inkml:trace contextRef="#ctx0" brushRef="#br0" timeOffset="12540.8">20426 16595 0,'127'-21'0,"-254"42"0,592-85 16,-401 43-16,-1 21 0,-20 0 0,-22-21 16,0 21-16,-42 21 15,0 0-15,-22 0 0,22 1 16,-42 20-16,20 0 0,1 1 0,-21-1 15,20 21-15,-20-20 0,20 20 0,1-20 16,0 20-16,21-21 0,-1 1 0,1-1 16,21 0-16,0-20 0,21 20 15,1-21-15,20-21 0,0 21 0,1-21 16,-1 0-16,21 0 0,-20 0 0,20 0 16,-20-21-16,-22 0 0,21 0 15,-21 0-15,-21-1 0,0 1 16,0 0-16,-21 0 0,-21 0 0,-22 0 15,1-1-15,-1 1 0,-42 0 0,1 0 16,-1 21-16,-21-21 0,-21 0 0,-1-1 16,-20 1-16,-21 0 0,-1-21 0,1 21 15</inkml:trace>
  <inkml:trace contextRef="#ctx0" brushRef="#br0" timeOffset="13369.9">2138 14161 0,'-43'21'0,"86"-42"0,-107 42 0,22 0 16,21-21-16,-22 21 0,1-21 15,21 0-15,-21 21 0,20-21 0,1 0 16,0 21-16,42-21 15,0 0 1,22 0-16,-1 0 0,22 0 0,-1 0 16,1-21-16,-1 0 0,22 21 15,21 0-15,-22 0 0,22 0 0,-21 0 16,-1 0-16,1 0 0,-21 0 0,-1 21 16,-21-21-16,-20 21 0,-1 1 15,-21-1-15,0 0 0,-21 0 16,-22 0-16,22 22 0,-42-22 0</inkml:trace>
  <inkml:trace contextRef="#ctx0" brushRef="#br0" timeOffset="13508.82">2117 14923 0,'0'0'0,"0"42"0,0-21 0,0 43 16,0-43-1,42-21-15,-21 0 16,21 0-16,22 0 0,21-21 0,-1-1 0,22 1 15,21 0-15,0 0 0,21 0 16</inkml:trace>
  <inkml:trace contextRef="#ctx0" brushRef="#br0" timeOffset="13788.66">6265 14859 0,'-42'0'0,"84"0"0,-126 21 0,41 0 16,22-21-16,0 0 0,42 0 16,0 0-16,22 0 15,-22 0-15,21 0 0,0 0 0,22 0 16,-1 0-16,1 0 0,-1 0 15,1-21-15,21 21 0,-22 0 0,1 0 16,-22 0-16,21 0 0,-41 0 0,-1 0 16,-21 21-16,-21-21 0</inkml:trace>
  <inkml:trace contextRef="#ctx0" brushRef="#br0" timeOffset="13921.58">5905 15452 0,'-21'21'16,"42"-42"-16,-63 63 0,42 0 0,0-20 15,21-22-15,0 0 0,22 0 16,-1 0-16,22 0 0,-1-22 0,1 1 16,20 0-16,1-21 0,21-1 0,21 1 15,-21 0-15</inkml:trace>
  <inkml:trace contextRef="#ctx0" brushRef="#br0" timeOffset="14301.84">7810 14393 0,'0'0'0,"22"0"16,-1 0-16,42 0 15,-42 0-15,1 0 0,20-21 16,-21 21-16,21-21 0,1 21 0,-1 0 15,0 0-15,1 0 0,-1 0 0,0 0 16,1 0-16,-22 0 0,21 0 16,-21 0-16,1 21 0,-22 0 0,0 1 15,0-1-15,0 0 0</inkml:trace>
  <inkml:trace contextRef="#ctx0" brushRef="#br0" timeOffset="14445.76">7853 15028 0,'0'43'0,"0"-86"0,42 107 16,0-64-16,-20 0 0,20 0 0,0 0 16,22-21-16,-22 21 0,22-21 0,20-1 15,-20 1-15,42 0 0,-1 0 16,1 0-16,21 0 0,0-1 0</inkml:trace>
  <inkml:trace contextRef="#ctx0" brushRef="#br0" timeOffset="14705.02">11599 14647 0,'0'0'15,"-21"22"-15,-21-22 0,21 0 0,-1 21 0,1-21 16,0 0-16,42 0 31,0 0-31,1 0 0,20-21 0,-21 21 16,21 0-16,22-22 0,-22 22 15,1 0-15,20-21 0,-21 21 0,1 0 16,-1 0-16,-21 0 0,0 0 16,-21 21-16</inkml:trace>
  <inkml:trace contextRef="#ctx0" brushRef="#br0" timeOffset="14872.93">11239 15155 0,'0'0'0,"-21"43"0,0-22 16,0 0-16,21 0 0,0 0 15,21 1-15,0-22 0,22 0 0,-1 0 16,-21 0-16,43 0 0,-22 0 16,21 0-16,1 0 0,-1 0 15,1 0-15,-1 0 0,22 0 0,-21-22 16,-22 22-16,21 0 0,-20 0 0,-22 0 15,0 0-15</inkml:trace>
  <inkml:trace contextRef="#ctx0" brushRef="#br0" timeOffset="15033.83">11493 15536 0,'-63'43'0,"126"-86"0,-295 170 16,147-84-16,64-22 15,0-21-15,-1 21 0,22 0 16,22-21-16,20 0 0,0 0 15,22 0-15,-1-21 0,1 0 0,42-21 16,-1 20-16,1-20 0,42 0 0,-21-1 16,43-20-16,-22 21 0</inkml:trace>
  <inkml:trace contextRef="#ctx0" brushRef="#br0" timeOffset="15269.61">14436 14520 0,'0'0'0,"-43"0"0,1 0 0,21-21 15,-22 0-15,22 21 0,0-21 0,0 21 16,21-21-16,0 0 16,21 21-16,0 0 0,22 0 0,-22-22 15,21 22-15,0 0 0,22 0 0,-22 0 16,1 0-16,-1 0 0,0 0 0,-21 22 15,1-1-15,-1-21 0,-21 21 16,0 0-16,0 21 0</inkml:trace>
  <inkml:trace contextRef="#ctx0" brushRef="#br0" timeOffset="15440.51">13864 15092 0,'0'0'0,"-42"42"0,21 1 15,-22-1-15,22-21 0,0 0 0,21 0 16,0 1-16,21-1 0,0-21 15,22 0-15,-1 0 0,0 0 0,22 0 16,-1 0-16,1 0 0,20 0 16,-20 0-16,21 0 0,-1 0 0,-20-21 15,20 21-15,-20 0 0,-1 0 0,-20 0 16,-1 0-16,-21 0 0</inkml:trace>
  <inkml:trace contextRef="#ctx0" brushRef="#br0" timeOffset="15602.42">14012 15621 0,'0'0'0,"-42"42"0,0-20 0,20-1 16,1 0-16,21 0 0,21-21 15,1 0-15,20 0 0,0 0 16,1 0-16,20 0 0,22-21 16,-22 0-16,22 0 0,21-22 0,0 22 15,-1-21-15,44-1 0,-22 1 16</inkml:trace>
  <inkml:trace contextRef="#ctx0" brushRef="#br0" timeOffset="15877.75">17378 14309 0,'0'0'0,"-43"0"0,1 0 0,0-21 0,21 21 16,-22-22-16,22 22 0,0 0 0,21-21 16,42 21-1,-21 0-15,22 0 16,-1-21-16,0 21 0,22 0 0,-1 0 16,1 0-16,-1 0 0,-20 0 0,20 0 15,-20 21-15,-1 0 0,0 1 0,-21-1 16,1 0-16,-22 21 0,0-21 0,0 22 15,0-1-15,-22 0 0</inkml:trace>
  <inkml:trace contextRef="#ctx0" brushRef="#br0" timeOffset="16048.65">17039 15134 0,'0'0'16,"-21"21"-16,21 1 0,0-1 0,0 0 15,21-21-15,0 0 0,22 0 16,-1 0-16,0 0 0,1 0 0,-1 0 15,21 0-15,1 0 0,-1 0 0,1 0 16,-1 0-16,1 0 0,-1 0 0,-20-21 16,-1 21-16,0 0 0,-20 0 0,-1 0 15</inkml:trace>
  <inkml:trace contextRef="#ctx0" brushRef="#br0" timeOffset="16220.55">16912 15600 0,'0'21'0,"0"-42"0,0 63 0,0-21 0,21-21 16,22 0-16,-22 0 0,21 0 0,0 0 15,22 0-15,-1-21 0,22 0 0,0 0 16,-1 0-16,22 0 0,0-1 0,21 1 16,0-21-16,0 21 0,0-22 15,21 22-15,-21-21 0</inkml:trace>
  <inkml:trace contextRef="#ctx0" brushRef="#br0" timeOffset="16561.36">20383 14753 0,'0'0'0,"-42"-21"0,21 21 16,42 0 15,21 0-31,-20 0 16,20 0-16,0 0 0,22 0 0,-22 0 15,22 0-15,-1 0 0,1 0 0,-1 0 16,1 0-16,-1 0 0,-21 0 0,22 21 16,-22-21-16,1 0 0,-22 21 0,0-21 15,-21 22-15,0-1 16,0 0-16</inkml:trace>
  <inkml:trace contextRef="#ctx0" brushRef="#br0" timeOffset="16757.24">20405 15346 0,'0'0'0,"-22"21"0,-20 0 16,21 0-16,21 1 15,0-1-15,21-21 16,0 0-16,0 0 0,22 0 16,-22 0-16,21 0 0,22 0 0,-22 0 15,22 0-15,-22 0 0,21-21 0,-20 21 16,20-22-16,-20 22 0,-1-21 0,-21 0 15,0 21-15,0 0 0</inkml:trace>
  <inkml:trace contextRef="#ctx0" brushRef="#br0" timeOffset="16935.16">20553 15685 0,'0'0'15,"-43"21"-15,1 0 0,21 0 0,0 0 0,0-21 16,-1 21-16,1-21 0,42 0 31,1 0-31,-1 0 0,21 0 0,0 0 16,1 0-16,-1-21 0,22 0 0,-1 0 15,-21 0-15,22 0 0,-1-1 0,-20-20 16</inkml:trace>
  <inkml:trace contextRef="#ctx0" brushRef="#br0" timeOffset="18360.93">1863 14182 0,'0'0'0,"-22"0"0,1 0 16,0 0-16,0 0 0,0 0 31</inkml:trace>
  <inkml:trace contextRef="#ctx0" brushRef="#br0" timeOffset="23173.08">19029 9631 0,'0'0'0,"-21"0"16,-1 0-16,22 21 0,-21-21 0,0 0 15,0 0-15,0 0 16,0 0-16,-1 0 16,1 0-16,42 0 62,1 0-62,-1 0 16,21 0-16,-21 0 0,0 0 15,22 0-15,-1 0 0,0 0 0,1 0 16,-1 0-16,22 0 0,-22 0 0,21 0 16,-20 0-16,20 0 0,1 0 0,-1 0 15,1 0-15,-22 0 0,22 0 16,-22 0-16,21 0 0,-20 0 16,20 0-16,-20 0 0,-1 0 0,21 0 15,1 0-15,-1 0 0,1 0 0,21 0 16,-1 0-16,-20 0 0,20 0 0,1 0 15,-21 0-15,20 0 0,-20 0 16,-1 0-16,1 0 0,20 0 0,-20 0 16,-1 21-16,1-21 0,-1 0 0,1 0 15,-1 0-15,1 0 0,-1 0 0,1 0 16,-1 0-16,1 0 0,-1 0 0,1 0 16,-1 0-16,22 0 0,-21 0 15,-1 0-15,22 0 0,-22 0 16,1 0-16,-1 0 0,22 0 0,-22 0 15,1 0-15,21 21 0,-22-21 0,1 0 16,-1 0-16,1 22 0,-1-22 16,-21 0-16,22 21 0,-22-21 0,1 0 15,20 21-15,-21-21 0,-20 0 0,20 0 16,0 21-16,-21-21 0,22 0 0,-22 0 16,0 0-16,0 0 15,0 0-15,-42 0 31,0 0-31,0 0 0,0 0 0,0 0 16,-1 0-16,-20 0 0,21 0 16,-21 0-16,20 0 0,-20 0 15,-21 0-15,20-21 0</inkml:trace>
  <inkml:trace contextRef="#ctx0" brushRef="#br0" timeOffset="24065.61">19389 9970 0,'0'0'0,"-22"0"15,1 0-15,-21 0 16,21 0-16,0 0 31,42 0 0,0 0-15,0 0-16,0 0 0,22 0 16,-22 0-16,21 0 0,0 0 0,1 0 15,-1 0-15,0 0 0,1 0 0,20 0 16,-20 0-16,20 0 0,-21 0 0,22 0 16,-1 0-16,1 0 0,21 0 15,-1 0-15,-20 0 0,42 0 0,-22 0 16,1 0-16,21 0 0,-22 0 0,1 0 15,0 0-15,21 0 0,-22 0 16,1 0-16,0 0 0,20 0 16,-20 0-16,21 0 0,-21 0 0,-1 0 15,22 0-15,-21 0 0,-1 0 0,1 0 16,0 0-16,-22 0 0,22 0 0,0 0 16,-22 0-16,22 0 0,-22 0 0,22 0 15,-22 0-15,1 0 0,-1 0 16,1 0-16,-1 0 0,1 0 0,-22 0 15,22-22-15,-22 22 0,0 0 0,1 0 16,-1 0-16,0 0 0,1 0 0,-1 0 16,0 0-16,-20 0 0,20 0 15,-21 0-15,0 0 0,0 0 16,1 0-16,-1 0 16,-21-21 171,-21 0-156,-1 21-31,1 0 16,0 0-16</inkml:trace>
  <inkml:trace contextRef="#ctx0" brushRef="#br0" timeOffset="25821.2">2286 14012 0,'0'0'0,"-21"0"16,0 0-16,-1 0 0,1 0 0,0 0 16,0 0-16,0 0 0,0 0 15,-1 22-15,1-22 16,0 21-16,0 0 0,0 0 0,0 0 16,-1 0-16,1 22 0,-21-22 15,21 21-15,0 1 0,-1 20 0,1-21 16,0 22-16,0-22 0,21 22 15,-21-1-15,21-20 0,-21 20 0,21 1 16,0-1-16,0-21 0,0 22 0,0-22 16,21 22-16,0-22 0,0 22 15,0-22-15,0 0 0,1-21 0,20 22 16,0-22-16,-21 0 0,22 0 16,-1 0-16,0 1 0,1-22 0,20 0 15,-20 0-15,-1 0 0,21 0 16,-20-22-16,-1 1 0,22 21 15,-22-21-15,0-21 0,1 21 0,-1-22 16,0 22-16,1-21 0,-1-1 0,0 1 16,1 0-16,-22-1 0,21 1 15,-21 0-15,22-1 0,-22 1 0,0 0 16,0-22-16,0 22 0,-21-22 0,0 22 16,0-21-16,0 20 0,0-20 15,0-1-15,-21 22 0,21-22 16,-42 22-16,21 0 0,-1-22 0,-20 22 0,0 0 15,-1-1-15,-20 1 16,21 21-16,-22 0 0,1-1 0,-1 1 16,1 21-16,-22 0 0,21 0 15,1 21-15,-1-21 0,-20 43 0,20-22 16,1 21-16,-22 1 0,22-1 0,-22 21 16,21 1-16,-20-1 0,20 1 15,1 21-15,-1-1 0,1-20 0,20 20 16,1-20-16,0 21 0,21-22 15,21 1-15,0-1 0,0 1 0,0-1 16,21-21-16,0 22 0,21-22 16,1 1-16,20-1 0,1-21 0,-1 21 15,22-20-15,-22-22 0,22 0 16,0 0-16,20 0 0,-20 0 16</inkml:trace>
  <inkml:trace contextRef="#ctx0" brushRef="#br0" timeOffset="26765.98">3577 15304 0,'21'0'0,"0"0"16,1 0 0,-1 0 15,0 0-16,0 0-15,0 0 16,0 0-16,1-22 0,20 22 0,-21 0 16,21 0-16,1-21 0,-1 21 15,0 0-15,1 0 0,-1 0 0,22 0 16,-22 0-16,21 0 0,1 0 0,-1 0 16,22-21-16,-21 21 0,-1 0 15,22-21-15,-22 21 0,1 0 0,20 0 16,-20 0-16,-1 0 0,1 0 15,21-21-15,-22 21 0,22-21 0,-1 21 16,22 0-16,-21 0 0,21-22 16,0 22-16,-22 0 0,22 0 0,0 0 15,-21 0-15,20-21 0,1 21 0,0 0 16,-21 0-16,21 0 0,-1 0 0,-20-21 16,21 21-16,-21 0 0,-1 0 15,22 0-15,-21 0 0,-1-21 0,1 21 16,0 0-16,21 0 0,-22 0 0,1 0 15,21 0-15,-22-21 0,1 21 0,0 0 16,21 0-16,-22 0 16,1 0-16,21 0 0,-22 0 0,22 0 15,-21 0-15,21-21 0,-22 21 0,1 0 16,0 0-16,-1 0 0,1 0 0,0 0 16,-1-22-16,1 22 0,0 0 0,-1 0 15,1 0-15,0 0 0,-1 0 16,1-21-16,0 21 0,-1 0 0,-20 0 15,21 0-15,-1 0 0,1-21 0,0 21 16,-22 0-16</inkml:trace>
  <inkml:trace contextRef="#ctx0" brushRef="#br0" timeOffset="26932.89">12340 14944 0,'0'0'15,"106"0"-15,-21 0 0,20 0 0,1 0 0,0 0 16,0 0-16,0 0 0,0 0 15,-1-21-15,1 21 0,0 0 0,-21 0 16,21 0-16,-1 0 0,1 0 0,0 0 16,0 0-16,-21 0 0,20 0 0,1-22 15,-21 22-15,21 0 0,-22 0 0,22 0 16</inkml:trace>
  <inkml:trace contextRef="#ctx0" brushRef="#br0" timeOffset="27601.35">17484 14880 0,'0'0'0,"105"0"0,-20 0 0,0 0 0,-1 0 16,1 0-16,0 0 0,-1 0 15,1 0-15,0 0 0,-1 0 0,1 0 16,0 0-16,-1 0 0,1 0 0,0 0 15,-22 0-15,22 0 0,-22 0 16,22 0-16,-21 0 0,20 21 0,-20-21 16,20 0-16,-20 0 0,21 0 15,-22 0-15,22 0 0,-22 0 0,1 0 16,-1 0-16,1 0 0,-1 22 0,1-22 16,-1 0-16,1 0 0,-22 0 0,22 0 15,-22 0-15,21 0 0,-20 0 16,-1 0-16,0 21 0,1-21 0,-1 0 15,-21 0-15,22 0 0,-22 0 0,0 0 16,0 0-16,0 0 0,0 0 0,1 0 16,-1 0-16,0 0 0,0 21 15,-21-42 282,0 0-297</inkml:trace>
  <inkml:trace contextRef="#ctx0" brushRef="#br0" timeOffset="30112.33">25527 13589 0,'0'0'0,"0"-42"15,0 21-15,0-1 16,-21 22-16,0 0 16,21-21-16,-22 21 15,1 0-15,0 0 16,21 21-16,-21 1 0,0-22 0,21 21 15,-21 0-15,-1 21 0,1-21 16,21 1-16,-21 20 0,0-21 0,0 21 16,21 1-16,-21-1 0,-1-21 0,1 22 15,21-1-15,-21 0 0,21-21 16,-21 22-16,0-1 0,21 0 16,0-20-16,0 20 0,0 0 0,0 1 15,0-22-15,0 21 0,0 0 0,0 1 16,0-1-16,21-21 0,0 22 15,0-1-15,0-21 0,1 21 0,-1-20 16,0-1-16,0 0 0,0 0 0,22 0 16,-1 0-16,-21 1 0,21-22 0,1 21 15,-1-21-15,0 0 0,22 0 16,-22 0-16,22 0 0,-22 0 0,22 0 16,-22 0-16,21 0 0,-20 0 0,-1-21 15,22-1-15,-22 1 0,0 0 16,1 0-16,-1 0 0,0 0 15,1-22-15,-1 22 0,-21-21 0,21-1 16,-20 1-16,20 0 0,-21-1 0,0 1 16,0 0-16,1-1 0,-22 1 0,0 0 15,0-1-15,0 1 0,0-21 16,0 20-16,0 1 0,0 0 0,0-1 16,-22 1-16,1 0 0,0 20 0,0-20 15,0 0-15,0-1 0,-1 22 16,-20 0-16,21-21 0,0 21 15,-22-1-15,22 22 0,0-21 0,-21 0 16,21 21-16,-22 0 0,22 0 0,-21-21 16,21 21-16,-22 0 0,1 0 15,21 0-15,-22 0 0,1 0 0,21 0 16,-21 21-16,-1-21 0,1 21 0,21-21 16,-22 21-16,1 1 0,21-1 0,-21 0 15,20 0-15,1 0 0,-21 0 16,21 1-16,0 20 0,-22-21 0,22 21 15,0-20-15,0-1 0,0 21 0,-1-21 16,1 22-16,21-22 0,-21 21 16,21-21-16,-21 22 0,21-22 0,0 21 15,0-21-15,0 22 0,0-22 0,0 21 16,0-21-16,0 22 0,0-1 16,0-21-16,21 21 0,0 1 15,0-22-15,1 21 0,-1-21 0,21 22 16,-21-22-16,22 0 0,-22 0 0,21 0 15,0 1-15,1-1 0,-1 0 0,0 0 16,1 0-16,20-21 0,-20 21 16,20-21-16,-21 0 0,1 0 0,20 0 15,-20 0-15,20 0 0,-21 0 0,1 0 16,-1 0-16,22 0 0,-22-21 0,0 0 16,1 21-16,-22-21 0,21-21 15,0 20-15,1 1 0,-22-21 0,0 0 16,21-1-16,-20 1 0,-1 0 15,0-1-15,0-20 0,0 20 0,-21 1 16,0-21-16,0 20 0,0 1 16,0-22-16,0 22 0,0 0 0,-21-22 15,21 22-15,-21 0 0,-21-22 0,20 22 16,1-1-16,-21 1 0,0 0 0,-1 21 16,1-22-16,0 22 0,-1 0 15,1 0-15,0 0 0,-1-1 0,1 1 16,0 21-16,-22 0 0,22-21 15,-1 21-15,-20 0 0,21 0 0,-22 0 16,22 0-16,-1 0 0,1 21 16,0-21-16,-22 21 0,22 1 0,21-1 15,-22 0-15,1 0 0,0 0 0,21 22 16,-22-1-16,22-21 0,0 21 16,0 1-16,0-1 0,-1 0 0,1 1 15,0-1-15,21-21 0,-21 22 0,21-1 16,-21 0-16,21 1 0,-21-1 0,21 0 15,0 1-15,0-1 0,0 0 16,0-21-16,0 22 0,0-1 0,0 0 16,0 1-16,0-1 0,21 0 0,0-20 15,0 20-15,0 0 0,-21-21 0,43 22 16,-22-22-16,0 0 0,21 0 16,-21 0-16,22 1 0,-1-1 15,0 0-15,1-21 0,-1 21 0,22-21 16,-22 0-16,21 0 0,1 0 0,-22 0 15,22 0-15,-1 0 0,-20-21 0,20 0 16,-21 21-16,22-21 0,-22-1 16,1-20-16,-1 21 0,0-21 0,1 20 15,-22-20-15,0 0 0,21-22 0,-21 22 16,1 0-16,-1-22 0,-21 22 16,0-1-16,0 1 0,0-21 0,0 20 15,0 1-15,0 0 0,-21-1 16,21 1-16,-43 0 0,22-22 0,-21 22 15,21-1-15,-22 1 0,1 0 0,0-1 16,-1 1-16,1 21 0,0-21 16,-1 20-16,1 1 0,0 0 0,-1 0 15,-20 0-15,20 0 0,1-1 0,0 22 16,-22 0-16,22-21 0,0 21 16,-1 0-16,1 0 0,0 0 0,-1 0 15,22 21-15,-21 1 0,-1-1 0,22 0 16,-21 0-16,21 0 0,0 0 0,-22 1 15,22 20-15,0-21 0,0 21 16,0 1-16,-22-1 0,22-21 16,21 22-16,-21-1 0,0 0 0,21 1 15,-21-1-15,21 0 0,0-21 0,0 22 16,0-1-16,0 0 0,0 1 0,0-1 16,0 0-16,21 1 0,0-1 15,0 0-15,0 1 0,0-1 0,1-21 16,20 22-16,-21-22 0,0 21 0,22-21 15,-22 0-15,21 22 0,0-22 0,1-21 16,-22 21-16,21 0 16,22 0-16,-22-21 0,0 0 0,1 0 0,20 0 15,-20 0-15,20 0 0,-21 0 16,22 0-16,-1 0 0,1-21 0,-22 21 16,22-21-16,-22 0 0,22 0 15,-22 0-15,0-1 0,1 1 0,-1-21 16,0 21-16,1-22 0,-22 1 0,21 0 15,-21-1-15,0 1 0,22-43 16,-22 43-16,-21 0 16,0-1-16,0 1 0,0 0 0,0-1 0,0 22 15,-21-21-15,0 0 0,-1-1 0,1 1 16,0 0-16,0-1 0,-21 22 16,20-21-16,-20 21 0,21-22 0,-21 22 15,20 0-15,-20 0 0,0 0 16,21-1-16,-22 22 0,22 0 0,-21 0 15,21 0-15,-22 0 0,22 0 0,0 0 16,-21 0-16,20 0 0,1 22 16,-21-1-16,21 0 0,0 0 0,-1 0 15,1 0-15,0 1 0,0-1 0,0-21 16,21 21-16,0 0 0,-21 0 16,21 0-16,0 1 0,0-1 15</inkml:trace>
  <inkml:trace contextRef="#ctx0" brushRef="#br0" timeOffset="32398.3">1355 8043 0,'0'0'0,"0"-21"31,21 21-31,0 0 16,0 0-1,0 0-15,0 21 32,-21 1-32,22-1 0,-22 0 15,0 0-15,0 21 16,0-20-16,0-1 0,0 0 0,0 21 15,0-21-15,0 1 0,0 20 16,0-21-16,0 0 0,0 0 0,0 22 16,0-22-16,0 0 0,-22 0 15,1 0-15,0 1 0,21-1 0,-21 0 16,0 0-16,21 0 0,-21 0 16,-1 1-16,1 20 0,0-21 0,0 0 15,0-21-15,0 21 0,-22 1 16,22-1-16,0 0 0,0 0 15,0 0-15,-22 0 0,22 1 0,0-1 16,0-21-16,0 21 0,-1 0 16,1 0-16,0 0 0,21 1 0,-21-1 15,0 0-15,21 0 0,-21 0 16,21 0-16,-22 1 0,1-1 0,21 0 16,-21 0-16,0 0 0,21 22 15,-21-22-15,0 0 0,21 0 0,-22 0 16,22 0-16,-21 1 0,0 20 15,21-21-15,0 0 0,0 0 0,0 1 16,0 20-16,0-21 0,0 21 16,0-20-16,0 20 0,0-21 0,0 21 15,0-20-15,0 20 0,0-21 16,21 21-16,0-20 0,1 20 16,-22-21-16,21 0 0,0 0 0,21 1 15,-21-1-15,1 0 0,20 0 16,0-21-16,1 21 0,-1-21 0,0 0 15,22 0-15,-22 0 0,22 0 16,-1 0-16,1-21 0,-1 0 0</inkml:trace>
  <inkml:trace contextRef="#ctx0" brushRef="#br0" timeOffset="33076.58">3048 8170 0,'-21'0'32,"0"22"-32,21-1 0,-22 0 15,1 0-15,0 0 0,0 0 16,0 1-16,21 20 0,-21-21 0,-1 21 16,1-20-16,0 20 0,0-21 0,0 21 15,21-20-15,0 20 0,0-21 16,0 21-16,0 1 0,0-22 0,0 21 15,0-21-15,21 1 0,0 20 16,0-21-16,22 0 0,-22 0 16,21 22-16,0-22 0,-20 0 0,20 0 0,0 0 15,1 1-15,-1-1 0,0 0 16,-21 0-16,22 0 0,-1 0 16,-21 1-16,0-1 0,1 0 0,-1 0 15,0 0-15,0 0 0,-21 1 16,0 20-16,0-21 0,0 0 0,0 0 15,0 1-15,0 20 0,0-21 0,0 0 16,0 22-16,-21-22 0,0 0 16,0 21-16,21-21 0,-22 1 0,-20-1 15,21 0-15,0 21 0,-22-21 0,1 1 16,0-1-16,-1 0 0,1 0 16,-21 0-16,-1-21 0,1 21 15,-22 1-15,21-1 0,-41-21 0,20 21 16,0 0-16,-21-21 0,1 0 15,20 21-15,-21-21 0,0 0 0,22 0 16,-1 21-16,0-21 0,1 0 0,20 0 16,22 0-16,-22 0 0,22 0 15,21 0-15,-22 0 0,22 0 0,21-21 16,0 0 0</inkml:trace>
  <inkml:trace contextRef="#ctx0" brushRef="#br0" timeOffset="33385.42">1101 9229 0,'0'0'0,"-22"0"0,1-21 16,21-1-1,21 22-15,22 0 0,-1 0 16,0-21-16,22 21 0,-1 0 16,1 0-16,-1 0 0,22-21 0,-21 21 15,-1 0-15,1 0 0,-1 0 16,1 0-16,-22 0 0,0 0 16,1 0-16,-1 0 0,-21 0 0,0 0 15,-21 21 1,-21-21-1,0 21-15,-21-21 0,20 22 16</inkml:trace>
  <inkml:trace contextRef="#ctx0" brushRef="#br0" timeOffset="33633.26">1079 9631 0,'0'0'0,"0"21"0,43-21 31,-22 0-31,21 0 16,1 0-16,-1 0 0,21 0 15,1 0-15,-1 0 0,1-21 0,-1 0 16,1 21-16,21 0 0,-22-21 16,-21 21-16,22 0 0,-22-22 0,1 22 15,-22 0-15,0 0 0,0 0 16,-21-21-16,-21 21 15,0 0 1</inkml:trace>
  <inkml:trace contextRef="#ctx0" brushRef="#br0" timeOffset="34549.82">2138 9398 0,'0'-21'78,"21"0"-78,0 21 16,0-21-16,0 21 0,1-22 15,20 1-15,-21 0 0,21 0 16,1 0-16,-1-22 0,22 22 0,-1-21 0,1 0 16,-1-1-16,1 1 0,-1 0 15,22-1-15,-1 1 0,-20 0 16,21-1-16,-1 22 0,1 0 0,-22 0 15,22 0-15,-21-1 0,-1 22 0,1 0 16,-1 0-16,-21 0 0,22 0 16,-22 0-16,-21 0 0,22 0 0,-22 0 15,0 0-15,0 0 0,-21 22 32,-21-22 14,0 21-46,0-21 0,0 0 16,-1 21-16,1-21 0,0 21 0,0-21 16,0 21-16,-22-21 0,22 21 15,-21-21-15,0 22 0</inkml:trace>
  <inkml:trace contextRef="#ctx0" brushRef="#br0" timeOffset="35005.07">2244 9525 0,'0'0'0,"-22"21"0,1-21 0,0 21 16,0-21-16,42 0 31,0 0-31,0-21 0,22 21 16,-22-21-16,21 0 0,1 0 15,20 0-15,-21-1 0,22 1 0,-1-21 16,1 21-16,-1-22 0,1 22 16,21-21-16,-22-22 0,22 22 0,-22 0 15,22-22-15,0 22 0,20-22 16,-20 22-16,0 0 0,21 21 16,-43-22-16,22 22 0,-22 0 0,1 0 15,-1 21-15,-20 0 0,-1-21 0,0 21 16,1 0-16,-22 0 0,0 0 15,0 0-15,0 0 16,-42-22 78,0 22-79,21-21-15</inkml:trace>
  <inkml:trace contextRef="#ctx0" brushRef="#br0" timeOffset="35424.83">4064 8424 0,'0'0'0,"-21"0"0,0 0 31,-1 0-31,22 22 47,22-22-47,-1 21 0,0-21 16,0 21-16,21-21 0,-20 0 16,-1 21-16,21-21 0,-21 0 0,22 0 15,-22 0-15,21 0 0,-21 0 0,22 0 16,-22 0-16,0 0 0,21 21 0,-21-21 15,-21 21-15,0 1 16,0-1-16,-21 0 16,0 0-16,0 0 0,0 0 15,0 22-15,-1-22 16,-20 21-16,21-21 0,0 22 0,-22-1 16,22-21-16,0 22 0,-21-22 0,21 21 15,-1-21-15,1 0 0,0 1 16,21-1-16,-21 0 0,21 0 0,-21 0 15,21 0-15,-21-21 0,42 0 32,0-21-17,21 0-15,-21 0 0</inkml:trace>
  <inkml:trace contextRef="#ctx0" brushRef="#br0" timeOffset="35844.67">5821 8424 0,'0'0'0</inkml:trace>
  <inkml:trace contextRef="#ctx0" brushRef="#br0" timeOffset="37464.46">5905 8403 0,'0'0'0,"22"0"0,-22-21 16,21 0 0,-21 0-1,0 0-15,0-1 16,0 1-16,-21 21 16,-1 0-1,22-21-15,-21 21 16,0 0-16,0 0 0,0 21 15,0-21-15,21 21 0,-22 1 16,1-1-16,0-21 0,0 21 16,21 0-16,-21 0 0,0 22 0,21-22 15,-22 0-15,22 0 0,0 21 0,-21-20 16,21-1-16,-21 21 0,21-21 16,0 22-16,0-22 0,0 21 0,0-21 15,0 22-15,0-22 0,0 21 0,0-21 16,21 22-16,-21-22 0,21 0 15,1 0-15,-1 0 0,0 0 0,0 1 16,0-1-16,0 0 0,1 0 0,20-21 16,-21 0-16,21 0 0,-20 0 15,20 0-15,0 0 0,-21 0 16,22 0-16,-1 0 0,-21-21 0,22 21 0,-22-21 16,0 0-16,0-1 0,21 1 15,-20 0-15,-22 0 0,21 0 16,0-22-16,0 22 0,-21-21 0,0 0 15,0-1-15,21 1 0,-21 0 0,0-1 16,0 1-16,0 21 0,0-22 0,0 1 16,0 21-16,0-21 0,0 20 15,0 1-15,0 0 0,-21 0 0,0 0 16,0 21-16,21-21 0,-21-1 0,-1 22 16,-20 0-16,21-21 15,0 21-15,0 0 0,-22 0 0,22 0 16,-21 0-16,21 0 0,-22 0 0,1 0 15,21 21-15,-22 1 0,22-22 16,-21 21-16,21 0 0,-22 0 0,22 21 16,0-20-16,-21-1 0,21 21 0,-1-21 15,1 22-15,0-22 0,21 21 16,0 0-16,-21-20 0,21 20 0,0 0 16,0 1-16,0-22 0,0 21 0,0-21 15,21 22-15,0-22 0,0 0 16,1 0-16,-1 0 0,0 0 0,0 1 15,21-1-15,-20 0 0,-1-21 16,21 21-16,-21-21 0,22 21 0,-22-21 16,0 0-16,21 0 0,-21 0 0,22 0 15,-22 0-15,0-21 0,21 0 16,-20 21-16,-1-21 0,21 0 0,-21-1 16,0 1-16,1 0 0,-22-21 0,21-1 15,-21 1-15,21 0 0,-21-1 16,0 1-16,0 0 0,0-1 0,0 22 15,0-21-15,0 0 0,0 20 0,-21-20 16,0 21-16,-1 0 0,22 0 0,-42-1 16,21 1-16,0 0 0,0 21 15,-1 0-15,-20-21 0,21 21 16,-21 0-16,-1 0 0,22 0 0,-21 0 16,-1 0-16,22 21 0,-21 0 15,0-21-15,20 21 0,1 1 0,-21-22 16,21 21-16,0 0 0,-1 0 0,1-21 15,21 21-15,0 0 0,-21 1 16,21-1-16,0 0 0,0 0 16,0 0-16,0 0 15,21 1 1,-21-1 0,21-21-16,-21 21 0</inkml:trace>
  <inkml:trace contextRef="#ctx0" brushRef="#br0" timeOffset="-101812.72">18521 4466 0</inkml:trace>
  <inkml:trace contextRef="#ctx0" brushRef="#br0" timeOffset="-89386.37">11874 9610 0,'22'0'156,"-1"0"-141,42 0-15,22 0 16,105-43-16,64 22 16,0 0-1,106 0-15,-21 21 16,42-42 0,-85-1-16,-84 22 15,0 0 1,-43 0-16,-21 0 15,-63 21 1,-1-22-16,-41 22 16,-22 0-1,0 0-15</inkml:trace>
  <inkml:trace contextRef="#ctx0" brushRef="#br0" timeOffset="-86757.67">1820 14351 0,'21'0'156,"22"0"-140,41 0-16,86 0 15,20 0 1,43 0-16,-42 21 15,-22-21-15,-84 0 16,-22 0 0,-42 0-16,-84 0 109,-22 21-93,-63 1-1,-43 20-15,-41 0 16,20 43 0,43 0-16,-1-22 15,107-42 1,20 0-16,22 1 15,0-22 1,0 21-16,63 0 156,43 0-140,42-21 0,0 21-16,21-21 15,0 0 1,0 0-16,-42 21 15,-42-21 1,-22 0-16,-21 0 16,0 0-1,-42 0 48,-42 0-48,-22 0-15,-21 0 16,43 22 0,-22-22-16,22 0 15,-1 21 1,43-21-16,0 0 16,0 0-16,42 0 78,42 0-63,64 21-15,85-21 16,42 21-16,-42 0 16,-22-21-1,-42 21-15,-84-21 16,-43 22-1,0-22-15,0 0 16,-63 21 15,-191 0-15,-42 0-16,-43 0 16,64 0-1,0 1-15,64-1 16,105-21-16,1 21 15,62-21 1</inkml:trace>
  <inkml:trace contextRef="#ctx0" brushRef="#br0" timeOffset="-85361.95">4424 13737 0,'21'-21'157,"127"0"-157,106-64 15,0 43-15,0 0 16,-42 42 0,-106 0-16,-22 0 15,-63 0 1,22 0-16,-86 42 31,-211 212-15,-254 212-1,43-43-15,20-63 16,107-127 0,126-85-16,64-85 15,84-20-15,22-22 16,63-21 31,127-43-47,149-41 15,-22 41 1,-21-20-16,-85 63 16,-42 0-1,-63 0-15,-43 0 16,0 0-16,-42 0 62,-64 21-62,22 0 16,20 0 0,22-21-16,0 22 15</inkml:trace>
  <inkml:trace contextRef="#ctx0" brushRef="#br0" timeOffset="-84017.08">7472 13568 0,'84'0'172,"128"-85"-172,106 22 15,20-1 1,-63 43-16,-42 21 15,-127 0 1,-21 0-16,-43 0 16,-21 0-1,-63 64 17,-149 63-17,-105 21-15,-43 42 16,1-20-1,105-86-15,85-20 16,21-1 0,84-42-16,22 22 15,0-43 1,63 0 62,-20 0-62,-1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9:25:52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2709 0,'-21'-21'31,"42"21"32,0 0-48,0-21-15</inkml:trace>
  <inkml:trace contextRef="#ctx0" brushRef="#br0" timeOffset="1196.39">2519 1058 0,'0'-21'31,"0"0"-15,0 0-1,0 0-15,0 0 16,0-1 0,21 22-16,-21-21 15,0 0-15,21 0 0,-21 0 16,0 0-16,0-1 0,0 1 16,0 0-16,0 0 0,0 0 31,0 42-16,0 0 1,0 21-16,0-20 16,-21 20-16,21 0 0,0 1 0,-21-1 15,0 0-15,-1 22 16,22-22-16,-21 22 0,0-1 0,21 1 0,-21-22 16,0 43-16,0-22 15,-1 1-15,1-1 0,0 22 0,0-22 16,0 1-16,0-22 0,21 22 15,-22-22-15,22 0 0,-21 1 0,21-1 16,-21-21-16,21 21 0,0-20 0,0-1 16,0 0-16,-21-21 15,21-21 17,0 0-32,0-1 0,21 1 15,-21-21-15,21 21 0,0-22 0,-21 1 16,22 0-16,-1-1 0,0-20 0,0 21 15</inkml:trace>
  <inkml:trace contextRef="#ctx0" brushRef="#br0" timeOffset="1527.93">2476 995 0,'0'0'0,"-21"0"0,0-21 0,0 21 16,-21 0-16,20 0 0,1-21 15,0-1 1,21 1-16,21 0 16,22 0-16,-1 21 0,0-21 15,22 0-15,-1-1 0,1 22 0,-1-21 16,1 0-16,-1 0 0,1 21 16,-1-21-16,-20 21 0,20 0 0,-42-21 15,22 21-15,-22 0 0,0 0 16,-42 0 15,0 0-31,-1 21 0,1-21 16,0 21-16,0 0 15,0 0-15,21 0 0,0 1 16,-21-1-16,-1 0 16,1 21-16,0-21 0</inkml:trace>
  <inkml:trace contextRef="#ctx0" brushRef="#br0" timeOffset="1775.79">2222 1693 0,'0'0'0,"-21"22"0,0-1 0,21 0 0,21-21 31,0 0-31,22 0 16,-22 0-16,21-21 15,1 21-15,-1-21 0,0-1 0,1 22 16,-1-21-16,-21 21 0,21 0 16,-20-21-16,-1 21 0,0 0 0,-21-21 31,21 21-15</inkml:trace>
  <inkml:trace contextRef="#ctx0" brushRef="#br0" timeOffset="2044.64">2900 1609 0,'0'21'16,"-21"0"0,21 0-16,-22 0 0,1 1 0,21 20 15,0-21-15,-21 21 0,21 1 0,-21-22 16,0 21-16,21-21 0,0 22 15,-21-22-15,21 0 0,-22 0 0,22 0 16,-21 1-16,21-1 0,0 0 16,0 0-16,21-21 31,1-21-31,-22 0 0,21 0 16,0-1-16,-21 1 0,21 0 15,0-21-15,0 21 0</inkml:trace>
  <inkml:trace contextRef="#ctx0" brushRef="#br0" timeOffset="2355.46">2984 1545 0,'0'0'0,"-42"-21"15,21 21 1,0 0-16,0 0 16,21-21 15,21 21-31,0 0 15,0 0-15,0-21 0,-21 0 0,21 21 16,-21-22 0,-21 1-1,0 21-15,0 0 16,0 0-16,0 0 0,-1 21 16,1-21-16,21 22 0,0-1 15,0 0-15,0 0 16,0 0-16,0 0 0,0 1 15,0-1-15,21 0 0,1-21 16,-22 21-16,21-21 0,0 0 0,0 21 16,0-21-16</inkml:trace>
  <inkml:trace contextRef="#ctx0" brushRef="#br0" timeOffset="2851.17">3196 1693 0,'0'22'0,"-21"-1"15,21 0 1,0 0 0,0 0-16,0 0 0,0 1 15,0-1-15,0 0 0,0 0 16,0 0-16,0 0 0,0 1 0,0-1 16,0 0-16,0 0 0,0 0 15,-21 0-15,21 1 16,0-1-16,0 0 15,-21-21 1,21-21 0,0 0-16,0-1 15,0 1-15,0 0 0,0 0 0,0-21 16,0 20-16,0-20 0,0 0 16,21-1-16,0 22 0,0-21 0,21 21 15,-20-22-15,20 22 16,-21 0-16,21 21 0,1-21 0,-22 21 15,21 0-15,-21 0 0,22 0 0,-22 21 16,0 0-16,0 0 0,0 1 16,-21-1-16,0 0 0,0 0 0,0 0 15,0 0-15,0 22 0,0-22 0,-21 0 16,0 0-16,21 0 0,0 1 16,-21-22-16,21 21 0,-21 0 0,21 0 15,0 0-15,0 0 16,21-21-1,0 0 1,0 0-16,0 0 0,1-21 0,-1 21 16</inkml:trace>
  <inkml:trace contextRef="#ctx0" brushRef="#br0" timeOffset="3491.62">4254 1842 0,'0'0'0,"0"-22"0,22 22 0,-22-21 16,0 0-16,0 0 0,0 0 16,0-22-16,0 22 0,0 0 0,0 0 15,0 0-15,-22 0 0,1 21 16,0 0-16,0 0 16,0 0-16,0 0 0,-22 0 15,22 0-15,0 21 0,0 0 0,-22 0 16,22 21-16,-21-20 0,21 20 15,0-21-15,-1 21 0,1 1 0,0-22 16,0 21-16,21-21 0,-21 1 0,21 20 16,0-21-16,0 0 0,21 0 15,0-21-15,0 0 0,22 0 16,-22 0-16,0 0 0,0 0 0,21 0 16,-20 0-16,-1 0 0,21-21 15,-21 0-15,0 0 0,1 0 16,-1 0-16,0-1 0,0-20 0,21 0 15,-20-1-15,-1 1 0,0-21 16,0 20-16,0-20 0,0 20 0,1 1 16,-1 0-16,0-1 0,0 1 15,-21 0-15,0 21 0,0-22 0,0 22 16,0 0-16,0 0 0,0-22 0,0 22 16,0 0-16,0 0 0,0 0 15,0 42 16,0 21-31,0-21 16,-21 22-16,21-22 0,0 21 0,0 1 0,-21-1 16,21 0-16,-21 1 15,21 20-15,0 1 0,-22-22 0,22 21 16,-21 1-16,21-22 0,0 22 0,-21-22 16,21 0-16,0 1 0,0-1 15,0-21-15,21 22 0,0-22 0,1 0 16,-1-21-16,0 21 0,0-21 0,0 0 15,0 0-15,1 0 0,-1 0 16,0-21-16,0 21 0,0-21 0,22 0 16,-22-1-16,0-20 0,21 21 0,-21-21 15</inkml:trace>
  <inkml:trace contextRef="#ctx0" brushRef="#br0" timeOffset="4335.66">5038 1397 0,'21'-21'62,"0"21"-62,0 0 16,0-21-16,22 0 0,-22 21 0,21-22 15,0 1-15,1 21 0,-1-21 16,0 0-16,1 0 0,-1 0 16,-21-1-16,0 1 0,1 0 0,-1 0 15,-21-21-15,0 20 0,0 1 0,0 0 16,-21 0-16,-1 0 0,1 0 15,0 21-15,-21-22 0,21 22 0,-22 0 16,1 0-16,0 0 0,20 22 16,-20-1-16,0 0 0,-1 0 0,22 0 15,-21 22-15,21-1 0,-22-21 16,22 21-16,0 1 0,0-1 16,21 0-16,0-20 0,0 20 0,0-21 15,0 21-15,0-20 0,21-1 0,21 0 16,-20 0-16,-1 0 0,21 0 15,0 1-15,1-22 0,-1 21 0,0-21 16,1 0-16,-1 0 0,0 0 16,1 0-16,-1 0 0,-21 0 0,22 0 15,-22-21-15,-21-1 32,-21 22-32,-1 0 0,1 0 15,0 0-15,-21 0 0,-1 22 0,1-1 0,0 0 16,21 0-16,-22 0 15,1 0-15,21 22 0,-22-22 0,22 21 16,0-21-16,0 22 0,0-1 0,0-21 16,21 22-16,0-22 0,0 21 15,0-21-15,0 0 0,0 1 0,42-1 16,-21 0-16,0-21 0,22 0 0,-22 21 16,21-21-16,0 0 0,1 0 15,-1 0-15,0-21 0,22 0 0,-22 21 16,1-21-16,20-1 0,-21-20 0,1 21 15,20-21-15,-20-1 0,-1 1 16</inkml:trace>
  <inkml:trace contextRef="#ctx0" brushRef="#br0" timeOffset="4669.47">6308 677 0,'0'0'0,"0"-21"0,0 0 0,0 0 15,0 0-15,-22 21 0,1 0 16,0 0-16,21 21 16,-21-21-16,21 21 0,-21 21 0,21-20 15,-21 20-15,-1 21 0,22 1 16,-21-22-16,0 22 0,21-1 0,-21 1 16,0 20-16,21-20 15,-21-1-15,-1 1 0,22-1 0,-21 1 16,21 21-16,0-22 0,-21 1 0,21-1 15,0 1-15,-21-22 0,21 0 16,0 1-16,0-1 0,0-21 0,0 0 16,0 0-16,0 1 0,0-44 31,21 1-15,-21 0-16,21-21 0,0-1 15,-21 1-15,22 21 0</inkml:trace>
  <inkml:trace contextRef="#ctx0" brushRef="#br0" timeOffset="5155.18">6583 1884 0,'0'0'0,"-21"0"16,42 0 0,0-21-1,0 0-15,0-1 0,22 1 16,-1 0-16,-21 0 0,21-21 16,1 20-16,-22-20 0,21 21 0,-21 0 15,-21-22-15,0 22 0,0 0 0,0 0 16,0 0-16,0 0 0,0-1 15,-21 22-15,0 0 0,0 0 16,-21 0-16,20 0 0,1 0 0,-21 0 16,21 0-16,-22 22 0,22-1 15,-21 0-15,21 21 0,0-21 0,-1 22 16,1-22-16,0 21 0,0 1 16,21-1-16,0-21 0,0 21 15,0-20-15,0 20 0,0-21 0,0 0 16,21 0-16,0 1 0,0-22 0,22 21 15,-22-21-15,21 21 0,1-21 16,-1 0-16,0 0 0,1 0 0,-1-21 16,0 0-16,1 21 0,-1-22 0,0 1 15,1 0-15,-22-21 0,21 21 16,-21-22-16,22 22 0,-22-21 0,0-1 16,0 1-16,0 21 0</inkml:trace>
  <inkml:trace contextRef="#ctx0" brushRef="#br0" timeOffset="5863.8">7302 1524 0,'0'0'16,"0"-21"-16,22 0 0,-22 0 0,0-1 15,0 44 17,0-1-32,0 0 15,-22 21-15,22-21 0,-21 1 0,21 20 16,0-21-16,-21 21 0,0-20 16,21 20-16,-21-21 0,21 21 0,0-20 15,0-1-15,-21 0 0,21 0 0,-22 0 16,22 0-16,0 1 0,0-1 15,0-42 32,0-1-47,0 1 0,0 0 16,0-21-16,0 21 0,0-22 0,0 1 16,0 0-16,22 20 0,-1-20 15,-21 0-15,21 21 0,0-22 0,0 22 16,-21 0-16,21 0 0,22 0 0,-22-1 15,0 22-15,0-21 0,22 21 16,-22 0-16,21 0 0,-21 0 0,0 0 16,22 21-16,-22-21 0,0 22 0,0-1 15,0 0-15,-21 0 0,0 21 16,22-20-16,-22 20 0,0-21 16,0 21-16,0-20 0,0-1 0,0 21 15,0-21-15,0 0 0,0 22 16,0-22-16,-22-21 0,22 21 0,0 0 15,-21-21-15,21 21 0,-21-21 16,0 0-16,21-21 16,0 0-1,0 0-15,0-21 0,0 20 16,0-20-16,21 21 0,0-21 16,0-1-16,1 1 0,-1 0 0,21 20 15,-21-20-15,22 21 0,-1-21 16,0 20-16,1 22 0,-1-21 0,0 0 15,1 21-15,-1 0 0,-21 0 16,21 0-16,1 0 0,-22 21 0,0 0 16,0 1-16,0-1 0,-21 0 0,0 21 15,0-21-15,0 22 0,0-22 16,0 21-16,-21 1 0,0-22 0,0 21 16,0-21-16,0 0 0,21 1 0,-22-1 15,22 0-15,-21 0 0,42-42 47,1 0-47,-1 0 0,0-1 16,0-20-16,21 21 0,-20-21 15</inkml:trace>
  <inkml:trace contextRef="#ctx0" brushRef="#br0" timeOffset="6279.56">8636 1630 0,'0'0'0,"-21"21"16,63-21-1,-21 0 1,0 0-16,1-21 0,20 21 16,-21-21-16,21 0 0,1-1 15,-22 22-15,21-21 0,-21 0 0,1 0 16,-1 0-16,0 0 0,0-1 15,-21 1-15,0 0 0,0 0 16,-21 21-16,0 0 0,-22 0 16,22 0-16,0 0 0,0 0 0,-21 0 15,20 21-15,-20 0 0,21 0 16,0 1-16,0-1 0,-1 0 0,1 0 16,21 21-16,0 1 0,0-22 0,-21 21 15,21-21-15,0 22 0,0-22 16,0 21-16,0-21 0,21 1 15,-21-1-15,21 0 0,1 0 0,-1 0 16,0-21-16,21 0 0,-21 21 0,1-21 16,20 0-16,-21 0 0,0 0 15,22 0-15,-22-21 0,0 0 0,21 21 16,-21-21-16,1 0 0,20 0 0,-21-1 16,0 1-16,0-21 0</inkml:trace>
  <inkml:trace contextRef="#ctx0" brushRef="#br0" timeOffset="6846.89">9461 1376 0,'0'0'0,"0"-21"15,22 21 1,-1 0 0,-21 21-1,0 0-15,0 0 16,0 0-16,0 1 0,0 20 15,0-21-15,0 0 0,-21 22 0,21-22 16,-22 21-16,1-21 0,21 22 16,-21-22-16,0 0 0,21 21 0,-21-21 15,21 1-15,-21-1 0,-1 0 0,22 0 16,0 0-16,0 0 16,-21-21-16,21 22 0,0-44 31,0 1-31,0 0 0,0 0 15,0 0-15,0 0 0,21-22 16,-21 1-16,22 0 0,-1-1 0,0 1 16,0 0-16,21-1 0,-20 22 0,20-21 15,-21-1-15,21 22 0,-20 0 16,20 0-16,0 0 0,1 21 16,-1 0-16,21 0 0,-20 0 0,-1 0 15,0 0-15,1 0 0,-1 21 16,-21 0-16,0 0 0,1 22 0,-22-22 15,0 21-15,0 0 0,0-20 0,0 20 16,-22 0-16,1 1 0,0-1 0,0-21 16,0 0-16,0 22 0,-1-22 15,1 0-15,21 0 0,-21 0 0,21 0 16,-21-21-16,21 22 0,-21-22 16,42 0 15,0-22-31,0 1 0,0 21 15,1-21-15,-1 0 0,0-21 0,21 20 16,-21 1-16,22-21 16</inkml:trace>
  <inkml:trace contextRef="#ctx0" brushRef="#br0" timeOffset="7323.68">10795 635 0,'0'0'0,"-21"-21"0,21 0 16,0 0-16,0-1 0,-21 1 15,21 0-15,-22 21 32,22 21-17,0 0-15,0 1 16,-21-1-16,21 21 0,-21-21 0,21 22 15,-21-1-15,21 21 0,0-20 0,0 20 16,0 1-16,0-22 0,-21 22 16,21-1-16,0-21 0,-21 1 0,21 20 15,0-20-15,0 20 0,-22-21 0,22 1 16,-21 20-16,0-20 0,21-1 16,-21 0-16,21 1 0,0-1 0,0 0 15,0 1-15,0-22 0,0 21 16,0-21-16,0 0 0,0 1 15,0-1-15,0 0 0,21 0 0,0-21 16,0 0-16,1 0 0,-1 0 16,0 0-16,0 0 0,0 0 0,0 0 15,22 0-15,-22-21 0,0 21 16,21-21-16,-20 0 0,20-1 0,-21 22 16,0-21-16,22 0 0,-22 0 0,21 0 15,-21 0-15,0 21 0,1-22 0,-1 1 16,-21 0-16,0 0 0,21 0 15,-21 0-15</inkml:trace>
  <inkml:trace contextRef="#ctx0" brushRef="#br0" timeOffset="7603.53">10604 1249 0,'0'0'0,"-21"0"0,21-21 16,21 21-16,1 0 16,-1 0-16,21 0 0,0 0 15,22-21-15,-22 21 0,22 0 0,-1 0 16,1 0-16,-1 0 0,1 0 0,-22-22 16,22 22-16,-22 0 15,-21 0-15,21 0 0,-20 0 0,-1 0 16,-21-21-16,0 0 31,-21 21-31,-1-21 0,1 21 16,0 0-16</inkml:trace>
  <inkml:trace contextRef="#ctx0" brushRef="#br0" timeOffset="9395.58">656 762 0,'0'0'0,"0"-21"16,-21 21-16,21-21 0,0 0 15,0-1-15,-21 22 32,0 22-17,21-1-15,-22 0 0,22 0 16,0 0-16,-21 22 0,21-22 0,-21 21 15,0-21-15,21 22 0,-21-22 16,0 0-16,21 21 0,-22-21 16,22 1-16,0-1 0,0 0 15,0-42 17,22 21-32,-22-21 0,21-1 15,0 1-15,0 0 0,0-21 0,0-1 16,1 1-16,20 21 0,-21-21 15,0-1-15,0 1 0,1 0 0,20 20 16,-21 1-16,-21-21 0,21 21 16,-42 42-1,0 0 1,0 0-16,-22 0 16,1 1-16,0-1 0,-1 21 0,1-21 15,0 0-15,-1 22 0,1-22 16,0 0-16,-1 0 0,1 0 0,21-21 15,0 22-15,0-22 0,-1 0 16,44-22 0,-1 22-1,0-21-15,21 21 0,-21 0 0,1-21 16,20 21-16,0 0 0,-21-21 16,22 21-16,-1 0 0,0-21 15,-20 21-15,20-21 0,-21 21 0,0 0 16,0 0-16,1 0 0,-22-22 15,-22 1 17,1 21-32,0-21 0,0 21 0,0-21 15,-22 0-15,22 0 0,0-1 16,0 1-16,0 21 0,0-21 0,21 0 16,0 0-16,-22 0 0,22 42 46,22 0-46,-1 0 0,0 21 0,-21-20 16,21-1-16,0 21 0,0-21 0,-21 22 16,0-1-16,0-21 15,22 0-15,-22 22 0,0-22 0,21 0 16,-21 0-16,21-21 16</inkml:trace>
  <inkml:trace contextRef="#ctx0" brushRef="#br0" timeOffset="10083.08">1206 550 0,'0'0'0,"0"-42"0,0 21 0,0 0 16,0 42 15,0 0-31,-21 0 0,21 0 16,-21 22-16,21-22 0,0 21 0,-21-21 15,21 22-15,-21-22 0,21 21 16,-21-21-16,21 1 0,0-1 0,-22 0 16,22 0-16,0 0 15,0-42 1,0 0 0,22 0-16,-1 0 0,-21-1 0,21 1 15,0-21-15,0 21 16,-21-22-16,21 22 0,1-21 0,-1 0 15,-21-1-15,21 22 0,0 0 0,-21 0 16,21 0-16,-21-1 0,0 44 31,0-1-31,-21 0 0,0 0 16,0 0-16,0 0 0,-22 1 0,22-1 16,0 0-16,0 0 0,0 0 15,-22 0-15,22-21 0,0 22 0,0-22 16,0 0-16,-1 0 15,44 0 17,-1 0-17,0 0-15,0 0 0,0 0 0,22 0 16,-22 0-16,0 0 0,21 0 16,-21 0-16,22 0 0,-22 0 0,0-22 15,0 22-15,0 0 0,-21-21 16,0 0-1,-21 0-15,0 21 0,0-21 16,0 0-16,0-1 0,-22 1 16,22 0-16,0 0 0,0 21 0,0-21 15,21 0-15,-22 21 16,1 0 0,21 21-16,0 0 15,0 0-15,0 0 0,21 22 0,1-22 16,-1 0-16,-21 0 0,21 0 0,0 0 15,0 1-15,0-22 0,1 21 16</inkml:trace>
  <inkml:trace contextRef="#ctx0" brushRef="#br0" timeOffset="10679.21">1778 487 0,'0'0'0,"0"-64"15,0 43-15,21 21 0,-21-21 16,0 42 0,0 0-1,0 1-15,0 20 0,0-21 0,0 0 16,-21 0-16,21 1 0,-21-1 16,21 0-16,0 0 0,0 0 0,-21-21 15,21 21-15,-22-21 16,44 0 15,-1-21-31,-21 0 16,21 0-16,0 0 0,-21 0 0,21-1 15,0-20-15,1 21 0,-1-21 16,0-1-16,0 22 0,0 0 0,0-21 16,-21 20-16,0 1 15,-21 42 1,0-21-16,0 22 15,0-1-15,0 0 0,-22 0 0,22 0 16,0 0-16,-21-21 0,20 22 16,1-1-16,0-21 15,42-21 32,-21-1-47,0 1 16,21 21-16,-21-21 0,22 21 15,-22 21 1,21 0 0,-21 1-16,21-1 15,-21 0-15,0 0 0,21 0 0,0 0 16,0 1-16,-21-1 0,0 0 0,22-21 16,-1 21-16,0-21 31</inkml:trace>
  <inkml:trace contextRef="#ctx0" brushRef="#br0" timeOffset="11115.83">275 1185 0,'0'0'0,"-106"22"0,0-1 0,43 0 16,63 0-1,0-42 48,21 0-63,106 0 0,21-1 0,0 1 15,1-21-15,20 21 0,-21-22 0,21 1 16,1 21-16,-22-21 0,-21-1 16,21 22-16,-42-21 0,0 21 0,-22-1 15,-20 1-15,-1 0 0,1 21 16,-43-21-16,21 21 0,-20 0 16,-44 0 15,1 0-31,0 0 0,0 0 15,0 0-15,0 0 0,-1 0 16,1 21-16,-21-21 0,0 21 0,-1-21 16,1 21-16,0 1 0,-22-1 15</inkml:trace>
  <inkml:trace contextRef="#ctx0" brushRef="#br0" timeOffset="11446.72">169 1376 0,'0'0'0,"-106"21"0,43 21 16,63-20-16,0-44 31,0 1-31,0 0 16,106 0-16,21 0 0,0 0 0,21-1 15,-21 1-15,0 0 0,0-21 16,0 21-16,0-1 0,-21-20 0,-22 21 15,1 0-15,0 0 0,-43-1 16,22 1-16,-43 21 0,21-21 0,-21 21 16,0 0-16,-21-21 15,0 42 48</inkml:trace>
  <inkml:trace contextRef="#ctx0" brushRef="#br0" timeOffset="15299.01">15219 381 0,'0'-21'0,"0"42"0,0-63 0,21 21 16,-21-1-16,0 1 15,21 0-15,-21 0 0,21 21 16,0-21-16,-21 0 0,22-1 0,-1 1 16,-21 0-16,0 0 0,21 21 0,-21-21 15,21 0 1,-21-1-16,0 1 15,0 42 32,0 1-47,0-1 0,0 0 16,-21 0-16,21 0 0,-21 22 16,21-22-16,0 21 0,0-21 0,-21 0 15,21 22-15,-22-22 0,22 21 0,0-21 16,-21 1-16,21 20 0,0-21 15,0 0-15,0 22 0,0-22 0,0 0 16,0 21-16,0-21 0,0 22 16,0-22-16,0 21 0,0-21 15,0 22-15,0-22 0,0 21 0,0 1 16,0-22-16,0 21 0,0-21 0,0 22 16,0-22-16,0 0 0,0 21 0,0-21 15,0 1-15,0-1 0,0 21 16,0-21-16,0 0 0,0 1 0,0-1 15,0 0-15,0 0 0,0 0 0,0 0 16,0 1-16,0-1 0,0 0 16,0 0-16,0 0 0,0 0 0,0 1 15,0-1-15,0 0 0,0 0 0,0 0 16,0 0-16,0 22 0,-21-22 16,21 0-16,0 0 0,-21-21 15,21 21-15,0 1 0,0-1 0,0 0 16,0 0-16,-21 0 0,21 0 0,0 1 15,-21-1-15,21 0 0,0 0 16,0 0-16,0 0 0,0 1 16,-22-1-16,22 0 0,0 0 15,-21 0-15,21 0 0,0 1 0,0-1 16,0 0-16,0 0 0,0 0 16,-21 0-16,21 1 15,0-1-15,0 0 0,0 0 0,0 0 16,0 0-16,0 1 15,-21-1-15,21 0 0,0 0 0,0 0 16,-21 0-16,21 1 0,0-1 0,0 0 16,0 0-16,0 0 15,0 0-15,0 1 0,0-1 0,0 0 16,0 0-16,0 0 0,0 0 0,0 1 16,0-1-16,0 0 0,0 0 0,0 0 15,0 0-15,0 1 16,0-1-16,0 0 0,0 0 0,0 0 15,0 0-15,0 1 0,0 20 0,0-21 16,0 0-16,0 0 0,0 22 0,0-22 16,0 0-16,0 21 0,21-20 15,-21-1-15,0 21 0,0-21 16,0 0-16,0 22 0,0-22 0,0 0 16,0 21-16,0-20 0,0-1 0,0 21 15,0-21-15,0 0 0,21 22 0,-21-22 16,0 0-16,0 21 0,0-20 15,0-1-15,0 21 0,0-21 0,21 22 16,-21-1-16,0-21 0,0 21 0,0 1 16,0-22-16,0 21 0,0 1 0,0-22 15,0 21-15,21-21 0,-21 22 0,0-22 16,0 21-16,22 0 0,-22-20 16,0 20-16,0-21 0,0 21 15,0 1-15,0-22 0,0 21 0,0 1 16,21-1-16,-21-21 0,0 21 0,21 1 15,-21-1-15,0 0 0,0 1 0,0-1 16,0-21-16,0 22 0,0-1 16,21 0-16,-21-21 0,0 22 0,21-22 15,-21 21-15,0 1 0,0-22 0,0 21 16,0-21-16,0 22 0,0-1 0,0-21 16,0 21-16,0 1 0,21-22 0,-21 21 15,0-21-15,0 22 16,0-22-16,0 0 0,0 21 0,0-20 0,22 20 15,-22-21-15,0 0 0,0 0 16,0 22-16,0-22 0,0 0 0,0 0 16,0 0-16,0 1 0,0-1 0,0 0 15,0 0-15,0 21 0,0-20 0,0-1 16,0 0-16,0 21 0,0-21 16,0 1-16,21-1 0,-21 21 0,0-21 15,0 22-15,0-22 0,0 0 0,0 21 16,0-21-16,0 1 0,0-1 0,0 21 15,0-21-15,0 0 0,0 22 0,0-22 16,0 0-16,0 0 0,0 0 0,0 22 16,0-22-16,0 0 0,0 0 15,0 22-15,0-22 0,0 0 16,0 21-16,0-21 0,0 22 0,0-22 16,0 21-16,0-21 0,0 22 0,0-1 15,0-21-15,0 22 0,0-1 0,0-21 16,0 21-16,0-20 0,0 20 0,0 0 15,0-21-15,0 22 0,0-22 0,0 21 16,0 1-16,0-22 0,0 21 0,0 0 16,0-20-16,0 20 0,-21 0 0,21-21 15,0 22-15,0-1 16,0 0-16,0-20 0,0 20 0,0 0 16,0-21-16,-22 22 0,22-1 0,0-21 15,0 22-15,0-1 0,0-21 0,0 21 16,0 1-16,0-22 0,0 21 0,0 1 15,0-22-15,0 21 0,0 0 0,0 1 16,0-1-16,-21-21 0,21 22 0,0-1 16,0 0-16,0 1 0,-21-22 0,21 21 15,0 0-15,0 1 0,0-22 0,0 21 16,0 1-16,-21-22 0,21 21 0,0 0 16,-21 1-16,21-22 0,0 21 15,0 1-15,0-1 0,0 0 16,0 1-16,0-1 0,-21 0 0,21 1 15,0-1-15,0 0 0,0-21 0,0 22 16,-22-1-16,22 0 0,0 1 0,0-1 16,0-21-16,0 22 0,0-1 0,0 0 15,0 1-15,0-1 0,0 0 0,0 1 16,0-1-16,0 0 0,0-21 0,0 22 16,0-1-16,0 0 0,0 1 0,0-22 15,0 21-15,0 1 0,0-1 16,0-21-16,0 21 0,0 1 0,0-1 15,0 0-15,0-20 0,0 20 0,22 0 16,-22 1-16,0-1 0,21 0 0,-21 1 16,0-1-16,0-21 0,0 21 15,0 1-15,21-1 0,-21-21 0,0 22 16,0-1-16,0-21 0,0 21 0,21 1 16,-21-22-16,0 21 0,0 1 0,0-1 15,0 0-15,0 1 0,0-22 0,0 21 16,0 0-16,0 1 0,0-1 15,0 0-15,21 1 0,-21-22 0,0 21 16,0 1-16,0-1 0,21 0 0,-21-21 16,0 22-16,0-1 0,22 0 0,-22 1 15,0-1-15,0 0 0,0 1 0,0-1 16,0 0-16,0 22 0,0-22 0,0 1 16,0-1-16,0 0 0,0 1 15,0-1-15,21 0 0,-21 1 0,0-1 16,21 0-16,-21 22 0,0-22 15,0 0-15,0 1 0,21 20 0,-21-20 16,0-1-16,21 21 0,-21-20 0,0-1 16,0 0-16,21 22 0,-21-22 0,0 1 15,22-1-15,-22 21 0,0-20 0,0-1 16,21 22-16,0-22 0,-21 21 0,21-20 16,-21-1-16,0 22 15,21-22-15,0 0 0,-21 22 0,0-22 16,0 0-16,22 1 0,-22 20 0,21-20 15,-21-1-15,0 0 0,0 1 0,0-1 16,21 21-16,-21-20 0,0-1 0,0 0 16,0 1-16,21-1 0,-21 0 0,0 22 15,0-22-15,0 1 0,0-1 16,0 0-16,0-21 0,21 22 0,-21-1 16,0 0-16,21 1 0,-21-1 0,0 0 15,0 1-15,0-1 0,0 0 0,22 1 16,-22-1-16,0 0 0,0 1 0,0-1 15,21 0-15,-21-20 0,0 20 16,0 0-16,0 1 0,0-1 16,0-21-16,0 21 0,0 1 0,0-1 0,0-21 15,0 22-15,0-1 0,0 0 16,0 1-16,0-22 0,0 21 0,0 0 16,0 1-16,0-1 0,0 0 15,0-20-15,0 20 0,0 0 0,0-21 16,0 22-16,0-1 0,0 0 0,0-20 15,0 20-15,0 0 0,0-21 0,0 22 16,0-1-16,0 0 0,0-20 16,0 20-16,0-21 0,0 21 0,0 1 15,0-22-15,0 21 0,0-21 16,0 1-16,21 20 0,-21-21 0,0 0 16,0 22-16,0-22 0,0 0 15,0 0-15,0 0 0,0 0 0,0 1 16,0-1-16,0 0 0,0 0 0,0 0 15,0 0-15,0 1 16,0-1-16,0 0 0,0 0 16,0 0-16,-21 0 0,21 1 15,-21-1-15,21 0 16,0 0-16,-22 0 16,22 0-16,-21-21 15,21 22-15,0-1 16,0 0-16,0 0 15,0 0-15,0 0 16,0 1-16,0-44 63,0 1-63,0 0 0,0 0 15,0 0-15,0-22 0,0 1 0</inkml:trace>
  <inkml:trace contextRef="#ctx0" brushRef="#br0" timeOffset="16731.31">2349 2709 0,'0'0'0,"-21"0"15,0 0-15,0 0 0,0 0 16,0 0-16,-1 0 0,1 0 16,0 22-16,21-1 47,21-21-32,0 0-15,1 0 16,20 0-16,0 0 0,1 0 0,-1 0 15,21 0-15,-20 0 0,20 0 16,1 0-16,-22 0 0,22 0 16,-1 0-16,-21 0 0,22 0 0,-22 0 15,22 0-15,-22 21 0,22-21 16,-1 0-16,1 0 0,20 0 0,-20 0 16,20 21-16,1-21 0,0 0 0,-1 0 15,1 0-15,0 0 0,-1 21 16,1-21-16,0 0 0,21 0 0,-22 0 15,22 0-15,-21 21 0,21-21 0,-1 0 16,1 0-16,0 0 0,0 22 16,0-22-16,0 0 0,-1 0 0,22 0 15,-21 0-15,21 21 0,-21-21 16,21 0-16,-21 0 0,0 0 0,21 0 16,0 21-16,-21-21 0,21 0 15,0 0-15,-22 0 0,22 0 0,-21 0 16,0 21-16,0-21 0,0 0 15,0 0-15,21 0 0,-22 0 0,1 21 16,0-21-16,0 0 0,0 0 0,0 21 16,-22-21-16,22 0 0,-21 0 15,-1 22-15,1-1 0,0-21 0,-1 0 16,-20 0-16,-1 21 0,1-21 0,-22 0 16,1 0-16,-22 0 0,0 0 15,0 0-15,0 0 16,-42 0-1,0 0-15,0 0 0,-22 0 16,1 0-16,0-21 0,-1 21 16,-20-21-16,-1 21 0</inkml:trace>
  <inkml:trace contextRef="#ctx0" brushRef="#br0" timeOffset="17419.34">3133 2519 0,'0'0'0,"-43"0"15,22 0 1,0 0-1,42 0 32,0 0-47,0 0 0,1 0 16,20 0-16,0 0 0,22 0 0,-1-21 16,22 21-16,0 0 0,20 0 0,1 0 15,0 0-15,0 0 0,21 0 16,21 0-16,0 0 0,22 0 15,-1 0-15,0 0 0,1 0 16,20 0-16,1 0 0,-22 0 0,21 21 16,1-21-16,-1 21 0,22 0 0,-21 0 15,-1 1-15,22-1 0,-22 0 16,1 0-16,-1 0 0,1 0 0,-22 1 16,-21-1-16,0 0 0,1-21 15,-22 21-15,-22-21 0,1 0 0,0 0 16,-21 21-16,-1-21 0,-20 0 0,-1 0 15,1 0-15,-1 0 0,-20 0 16,-1 0-16,-21 0 0,0 0 0,1 0 16,-1 0-16,0 0 0,0 0 15,-42 0 17,0 0-32,0 0 15,-1 0-15,1 0 0</inkml:trace>
  <inkml:trace contextRef="#ctx0" brushRef="#br0" timeOffset="18311.68">16954 974 0,'0'-43'0,"0"86"0,0-107 0,0 22 0,0 21 15,0 0-15,0-1 0,0 1 16,0 0-16,0 0 0,-21 21 31,0 0-31,21 21 0,-21 21 16,21-20-16,-21 41 0,0-21 16,-1 22-16,1-1 0,21 1 0,-21-1 15,0 1-15,0-1 0,-22 22 16,22-21-16,0 20 0,0-20 15,0 20-15,0-20 0,-1-1 0,22 1 16,-21-22-16,0 1 0,21-1 0,-21 0 16,21-21-16,0 22 0,0-22 15,0 0-15,21-42 32,-21 0-32,21 0 15,0-1-15,-21-20 0,22 21 0,-1-21 16,-21-1-16,21 1 0</inkml:trace>
  <inkml:trace contextRef="#ctx0" brushRef="#br0" timeOffset="18576.56">16679 953 0,'0'0'0,"-21"-43"0,0 22 0,0 0 0,0-43 15,21 43-15,0 0 16,21 0-1,21 21-15,-21-21 0,22 21 0,-1 0 16,0-21-16,1-1 0,20 22 16,-21 0-16,22 0 0,-22-21 0,22 21 15,-22 0-15,22 0 0,-22 0 16,-21 0-16,21 0 0,-20 0 0,-1 0 16,0 0-16,-21 21 15,-21-21 1,0 22-16,-1-1 0,-20 0 0,21 0 15,-21 0-15,20 22 0</inkml:trace>
  <inkml:trace contextRef="#ctx0" brushRef="#br0" timeOffset="18779.43">16510 1588 0,'0'0'15,"-21"21"-15,0 0 0,21 0 16,0 0-16,21-21 31,0 0-31,0 0 0,21-21 16,1 0-16,-22 21 0,21-21 0,1 21 15,-22-21-15,21 21 0,-21-22 16,22 22-16,-22-21 0,0 0 0,21 21 16,-21-21-16,1 21 0</inkml:trace>
  <inkml:trace contextRef="#ctx0" brushRef="#br0" timeOffset="19008">17230 1503 0,'0'21'0,"0"0"15,0 0 1,-22 1-16,22-1 0,0 0 16,0 0-16,-21 0 0,21 0 0,-21 22 15,0-22-15,21 0 0,0 0 16,0 0-16,-21 1 0,21-1 0,-21 0 15,21 0-15,0 0 0,0 0 16,0-42 15,0 0-31,0 0 0,21 0 16</inkml:trace>
  <inkml:trace contextRef="#ctx0" brushRef="#br0" timeOffset="19182.96">17357 1334 0,'0'0'0,"0"-22"0,0 1 16,0 0-16,-22 21 16,22-21-16,-21 21 0,21 21 47,0 0-47,21-21 15,1 0-15,-22 21 16,42-21-16</inkml:trace>
  <inkml:trace contextRef="#ctx0" brushRef="#br0" timeOffset="19647.16">17716 1545 0,'0'0'0,"-21"21"15,0 1-15,0-1 0,21 0 0,-21 0 0,0 21 16,-1-20-16,1-1 0,21 0 15,-21 0-15,21 0 0,-21 22 0,21-22 16,-21 0-16,21 0 0,0 0 16,0 0-16,0 1 0,0-1 15,0 0 1,0-42 15,0 0-31,0-1 16,0 1-16,0 0 0,0-21 15,0 21-15,0-22 0,21 1 0,0 0 16,-21 20-16,42-20 0,-20 0 0,-1-1 16,21 22-16,-21-21 0,22 21 15,-1 0-15,0-1 0,1 22 0,-1 0 16,-21 0-16,21 0 0,1 0 16,-22 22-16,21-1 0,-21 0 15,1 0-15,-22 21 0,0 1 0,0-22 16,0 21-16,0 1 0,0-22 0,0 21 15,-22-21-15,1 22 0,0-22 16,0 0-16,0 0 0,0 0 0,-1 0 16,1-21-16,21 22 0,0-44 31,21 22-15</inkml:trace>
  <inkml:trace contextRef="#ctx0" brushRef="#br0" timeOffset="20194.84">18754 1566 0,'0'0'0,"0"-21"0,0-21 16,-22 21-16,1 0 0,0 21 16,0-22-16,0 22 0,0 0 0,-1 0 15,1 0-15,0 0 0,-21 0 16,21 22-16,-22-22 0,22 21 0,0 0 15,0 21-15,-22-21 0,22 22 0,0-1 16,0-21-16,21 22 16,0-1-16,-21-21 0,21 21 0,0-20 15,0 20-15,0-21 0,21 0 0,-21 0 16,21-21-16,21 22 0,-20-22 16,20 0-16,-21 0 0,21 0 0,1 0 15,-1 0-15,0 0 0,-20-22 0,20 1 16,0 0-16,1 0 0,-1-21 15,-21-1-15,21 1 0,-20 0 0,-1-22 16,21 1-16,-21-1 0,0 1 0,22-1 16,-22-21-16,0 1 0,0-1 15,0 0-15,1 22 0,-1-1 0,-21 1 16,0 21-16,0-1 16,0 1-16,0 21 0,-21 21 15,-1 0-15,1 42 16,0-21-16,0 22 0,0 20 15,0 1-15,-1-1 0,1 1 0,0-1 16,0 1-16,0-1 0,0 1 0,21 20 16,0-20-16,0-1 0,0-20 15,0 20-15,0 1 0,0-22 0,21 0 16,0 1-16,0-1 0,0-21 0,0 0 16,1 0-16,-1 1 0,0-22 15,0 0-15,0 0 0,0-22 16,-21 1-16,0 0 0,22 0 15,-1 0-15</inkml:trace>
  <inkml:trace contextRef="#ctx0" brushRef="#br0" timeOffset="20919.43">19389 1185 0,'0'22'0,"0"-1"16,21-21-1,0 0-15,0 0 16,0 0-16,0 0 0,1-21 16,20-1-16,0 22 0,1-21 0,-1 0 15,21 0-15,-20 0 0,-1 0 16,0-1-16,1-20 0,-1 21 0,-21-21 16,0-1-16,1 1 0,-22 0 15,0 20-15,0-20 0,0 21 16,0 0-16,-22 0 0,1-1 0,-21 22 15,-22 0-15,22 0 0,-21 0 0,-1 0 16,1 22-16,-1 20 0,1-21 16,20 21-16,-20 1 0,20-1 0,22 0 15,0 22-15,0-22 0,21 1 16,0-1-16,0-21 0,0 21 0,21 1 16,21-22-16,-20 0 0,20 0 15,21 0-15,-20 1 0,-1-22 16,22 21-16,-22-21 0,0 0 0,1 0 15,-1 0-15,0 0 0,-21 0 0,1 0 16,-1 0-16,-64 21 16,22-21-1,-21 0-15,0 21 0,-1-21 0,1 21 16,-22 0-16,22-21 0,-21 22 16,20 20-16,-20-21 0,20 0 0,1 22 15,21-22-15,-21 21 0,20 0 0,1 1 16,21-1-16,0-21 0,0 22 15,0-1-15,0-21 0,0 0 0,21 0 16,1 1-16,20-1 0,0 0 0,1-21 16,-1 0-16,0 0 15,22 0-15,-1 0 0,1 0 0,-1 0 16,-20-21-16,20 0 0,1-1 0,-22-20 16,21 21-16,-20-21 0,20-22 15,-20 22-15,-1-22 0</inkml:trace>
  <inkml:trace contextRef="#ctx0" brushRef="#br0" timeOffset="21187.28">20637 847 0,'22'-64'0,"-1"1"16,0-22-1,-21 64-15,21-21 0,-21 20 0,-21 22 16,0 22 0,-22 20-16,22 0 15,-21 1-15,21 20 0,0 1 0,-1-1 16,-20 22-16,21-22 0,0 22 0,0-22 15,-22 22-15,22-21 0,0-1 16,0 1-16,0-1 0,21 1 0,-22-22 16,22 21-16,-21-20 0,21-1 15,0 0-15,0 1 0,0-22 0,0 0 16,0 0-16,0 0 0,21-21 16,1 0-1,-1 0-15,0 0 0,0-21 16,0 0-16,0 21 0,1-21 0</inkml:trace>
  <inkml:trace contextRef="#ctx0" brushRef="#br0" timeOffset="21576.06">20722 1588 0,'0'21'16,"-21"-21"-1,21 21-15,21-21 16,0 0-16,0 0 15,1 0-15,-1 0 0,21 0 16,0 0-16,1 0 0,-22 0 16,21-21-16,1 0 0,-22 21 0,21-22 15,-21 1-15,0 21 0,1-21 16,-22 0-16,0 0 0,0 0 0,0-1 16,0 1-16,0 0 0,0 0 0,-22 21 15,1 0-15,-21 0 0,21 0 16,-22 0-16,22 21 0,-21-21 0,21 21 15,-22 22-15,1-22 0,21 21 16,0-21-16,0 22 0,-1-1 0,1-21 16,21 21-16,0 1 0,0-22 0,0 21 15,0-21-15,21 1 0,1-1 16,20 0-16,-21 0 0,21-21 16,-20 0-16,20 21 0,0-21 0,1 0 15,-1 0-15,21 0 0,-20-21 16,-1 21-16,0-21 0,1 0 0,-22 0 15,21-1-15,-21 1 0</inkml:trace>
  <inkml:trace contextRef="#ctx0" brushRef="#br0" timeOffset="22243.68">21463 1736 0,'21'-85'16,"-63"212"-16,63-169 0,21-85 0,-42 106 0,0-1 0,0 1 15,0 0-15,0 0 0,-21 42 32,0 0-32,21 0 15,-21 1-15,21-1 0,-21 21 16,-1-21-16,22 0 0,0 22 15,0-22-15,-21 21 0,21-21 0,-21 1 16,21-1-16,-21 0 0,21 0 0,0 0 16,0 0-16,-21-21 15,21-21 17,0 0-17,0 0-15,0 0 0,0 0 0,21-1 16,0-20-16,-21 21 0,21-21 0,0-1 15,1 1-15,-1 21 0,21-22 16,-21 22-16,22-21 0,-22 21 16,21 0-16,0-1 0,1 1 0,-1 21 15,0 0-15,1 0 0,-22 0 16,21 21-16,-21 1 0,1-1 0,-1 0 16,0 0-16,-21 21 0,21-20 0,-21 20 15,0-21-15,0 21 0,0 1 16,-21-22-16,0 0 0,0 21 0,21-20 15,-22-1-15,1 0 0,0-21 0,0 21 16,0 0-16,0-21 16,21-21-1,0 0 1,0 0 0,0 0-16,21-1 0,0-20 0,0 21 15,0-21-15,22-1 0,-22 1 0,21 21 16,0-22-16,-20 1 0,20 21 15,0 0-15,1 0 0,-22-1 0,21 1 16,0 21-16,-20 0 0,20 0 0,-21 0 16,0 21-16,0 1 0,1-1 15,-22 0-15,0 21 0,0-21 0,0 22 16,0-22-16,0 21 0,0-21 0,0 1 16,0 20-16,-22-21 0,1 0 15,21 0-15,-21 1 0,0-1 0,21 0 16,-21-21-16,0 0 15,-1 0-15,22-21 32,22 0-32,-1-1 15,0 1-15</inkml:trace>
  <inkml:trace contextRef="#ctx0" brushRef="#br0" timeOffset="22635.5">22733 1588 0,'0'0'0,"-42"42"16,42-21 0,21 0-1,0 0-15,21-21 16,1 0-16,-1 0 0,0 0 0,22 0 16,-22 0-16,22 0 0,-22 0 0,0-21 15,1 21-15,-22-21 0,21 0 16,-21 0-16,0 0 0,1-1 0,-22-20 15,0 21-15,0-21 0,0 20 0,0-20 16,0 21-16,0 0 0,0 0 16,0-1-16,-22 22 0,1 0 0,0 0 15,0 0-15,-21 22 0,20-1 16,-20 21-16,21-21 0,0 22 0,0-1 16,-1 0-16,1 1 0,0-1 15,21 0-15,0 1 0,0-1 16,0 0-16,0-21 0,0 22 0,21-22 15,0 0-15,1 0 0,-1 0 0,0 1 16,0-22-16,21 0 0,-20 0 16,20 0-16,-21 0 0,21 0 0,1 0 15,-1-22-15,0 22 0,1-21 0,-1 0 16,22 0-16</inkml:trace>
  <inkml:trace contextRef="#ctx0" brushRef="#br0" timeOffset="23155.85">23982 1418 0,'0'-21'16,"-21"21"-16,21-21 16,-22 21-16,1-21 0,0 21 31,21 21-31,0 0 16,-21-21-16,21 21 0,0 22 0,0-22 15,0 0-15,0 21 0,0 1 16,0-1-16,0-21 0,0 21 0,0 1 15,0-1-15,0 0 0,0-20 0,0 20 16,0-21-16,0 21 0,0-20 16,-21-1-16,21 0 15,-21-21 1,21-21 0,0 0-16,0-1 15,0 1-15,0 0 0,0-21 0,21-1 16,0 1-16,0-21 0,21 20 15,-20-20-15,20-1 0,21 1 0,-20 20 16,-1-20-16,0 21 0,22 20 16,-22-20-16,-21 21 0,22 21 0,-1 0 15,-21 0-15,0 0 0,1 21 0,-22 0 16,0 0-16,0 22 0,0-1 16,0 0-16,0 1 0,0-1 15,0 22-15,0-22 0,0 21 0,-22-20 16,22-1-16,-21 0 0,0 1 0,21-1 15,0-21-15,-21 0 0,21 1 16,-21-1-16,21 0 0,-21 0 0,21-42 31,0 0-15,21 0-16,0-1 0,0-20 16,0 21-16,22-21 0</inkml:trace>
  <inkml:trace contextRef="#ctx0" brushRef="#br0" timeOffset="23459.68">25294 677 0,'0'0'15,"0"-84"-15,0 63 16,-21 42 0,0 0-16,0 0 15,-1 0-15,1 22 0,21-1 0,-21 0 16,0 22-16,21-1 0,0 1 15,-21-1-15,21 1 0,-21-1 0,21 1 16,-22-1-16,22-20 0,0 20 0,0 1 16,-21-22-16,21 21 15,-21-20-15,21-1 0,-21 22 0,21-43 16,0 21-16,-21-21 0,21 22 0,-21-22 16,21 0-16,0-42 31,21 0-31,0-1 0,0 1 15,21 0-15,-20 0 0,-1 0 16</inkml:trace>
  <inkml:trace contextRef="#ctx0" brushRef="#br0" timeOffset="23883.95">25696 1461 0,'21'-22'0,"-42"44"0,64-65 15,-22 43-15,0-21 0,0 0 0,0 0 16,-21 0-16,21-1 15,-42 22 1,0 0 0,0 0-16,0 0 0,-22 0 0,22 22 15,0-22-15,-21 21 0,21 0 0,-1 0 16,1-21-16,21 21 0,0 0 16,-21-21-16,21 22 0,0-1 15,0 0-15,21-21 0,-21 21 0,21-21 16,1 21-16,20 0 15,-21-21-15,0 22 0,22-1 0,-22 0 16,21 0-16,-21 0 0,0 0 0,1 1 16,-1-22-16,-21 21 0,0 0 15,0 0-15,0 0 0,0 0 16,-21 1-16,-22-22 0,22 21 0,-21-21 16,21 21-16,-22-21 0,22 21 15,-21-21-15,21 0 0,-22 21 0,22-21 16,-21 21-16,21-21 0,-1 0 15,1 0-15,0 0 0,21 22 16,0-44 0,0 1-1,0 0-15,0 0 16,0 0-16</inkml:trace>
  <inkml:trace contextRef="#ctx0" brushRef="#br0" timeOffset="24211.77">24913 953 0,'0'0'0,"-63"-22"0,20 1 16,1 21-16,0-21 0,20 21 16,1 0-16,21-21 15,21 21-15,22 0 0,-1 0 0,22 0 16,-1 0-16,22 0 0,-1 0 15,1 0-15,21 0 0,-21 0 0,-1 0 16,1 0-16,-22 0 0,22 0 16,-21 0-16,-1 0 0,-21 0 0,1 0 15,-1 0-15,0 0 0,-20 0 16,-22 21 0,-22-21-1,1 21-15,0-21 0,-21 21 16,-1-21-16,1 22 0,0-1 15,-1 0-15,-20 0 0,-1 0 16,-20 0-16</inkml:trace>
  <inkml:trace contextRef="#ctx0" brushRef="#br0" timeOffset="24927.36">17992 2201 0,'0'0'0,"-22"0"0,-20 0 16,21 0-16,0 0 15,0 0-15,-1 0 16,1 0-16,0 0 16,0 0-16,0 0 15,21 22 1,21-22-16,0 0 16,0 0-16,22 21 0,-1-21 15,21 0-15,1 0 0,21 0 0,20 0 16,1 0-16,21 0 0,0 0 15,21 0-15,1 0 0,20 0 16,21 0-16,1 21 0,-1-21 0,22 0 16,21 21-16,-21-21 0,20 21 0,1-21 15,0 21-15,-21 1 0,21-22 16,-22 21-16,1-21 0,0 21 0,-1 0 16,1-21-16,-22 0 0,1 0 0,-1 21 15,-20 0-15,-22-21 0,0 22 16,0-22-16,-21 0 0,0 0 0,-21 21 15,-21-21-15,-22 0 0,22 0 16,-22 0-16,-20 0 0,-1 0 0,-21 0 16,22 0-16,-22 0 0,0 0 0,-42 0 47,0 0-47,-1 0 0,1 0 0,-21 0 15,0-21-15,-22 21 0,1 0 0,-22-22 16</inkml:trace>
  <inkml:trace contextRef="#ctx0" brushRef="#br0" timeOffset="25458.92">18754 2371 0,'-106'21'0,"212"-42"0,-297 42 0,-42 0 15,170-21-15,20 21 16,-20 0-16,21-21 0,20 0 0,-20 22 16,21-22-16,21 21 15,0 0 1,21-21-16,0 0 0,22 0 15,-1 0-15,21 0 0,22 0 16,0 0-16,21 0 0,-1 0 0,1 0 16,42 0-16,1 21 0,-1-21 0,42 0 15,-20 21-15,41-21 0,-20 21 16,20 1-16,1-22 0,0 21 0,-1 0 16,1-21-16,0 0 0,-22 21 0,1-21 15,-22 0-15,22 0 0,-22 0 16,0 0-16,-21-21 0,22 0 0,-22 21 15,-21 0-15,0-21 0,-21 21 0,0 0 16,-22 0-16,1-22 16,0 22-16,-22 0 0,-21 0 0,22 0 15,-22-21-15,1 21 0,-22 0 0,0 0 16,0 0-16,0 0 0,-21-21 16,21 21-16,-42 0 31,0 0-31,0 0 15,0 0-15,0 0 0</inkml:trace>
  <inkml:trace contextRef="#ctx0" brushRef="#br0" timeOffset="-204437.46">22415 2561 0,'0'0'125</inkml:trace>
  <inkml:trace contextRef="#ctx0" brushRef="#br0" timeOffset="1792.62">8678 7493 0,'0'21'47,"0"0"0,0 1-16,0-86 0</inkml:trace>
  <inkml:trace contextRef="#ctx0" brushRef="#br0" timeOffset="1982.02">8678 7493 0</inkml:trace>
  <inkml:trace contextRef="#ctx0" brushRef="#br0" timeOffset="2634.26">8678 7493 0</inkml:trace>
  <inkml:trace contextRef="#ctx0" brushRef="#br0" timeOffset="2825.77">8678 7493 0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9:34:14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5059 0,'21'0'16,"0"0"-1,0 0 1,0 0-16,0 0 0,1 0 16,-1-21-16,21 21 0,-21-21 0,22 21 15,-22 0-15</inkml:trace>
  <inkml:trace contextRef="#ctx0" brushRef="#br0" timeOffset="1128.43">4932 720 0,'0'0'0,"-21"0"0,21 21 0,-22 0 15,22 0 1,0 0-16,22-21 31,-1 0-31,0 0 0,0 0 16,0 0-16,0 0 0,1-21 15,-1 0-15,0 21 0,21-21 0,-21 0 16,1 0-16,-1-1 0,0 22 0,0-21 16,0 0-16,0 0 15,-21 0-15,0 0 0,0-1 0,0 1 16,0 0-16,0 0 16,-21 21-16,0 0 0,0 0 0,0 0 15,0 0-15,-22 0 0,22 0 16,-21 21-16,-1 0 0,1 0 0,0 1 15,-1-1-15,-20 21 0,21-21 0,-1 22 16,1-22-16,0 21 0,-1 0 16,22 1-16,0-1 0,0 0 0,0-20 15,21 20-15,0 0 0,0-21 16,0 22-16,21-22 0,0 0 0,0 0 16,0 0-16,22 1 15,-1-1-15,0 0 0,1 0 0,20 0 16,-21-21-16,1 21 0,20 1 0,-20-1 15,-1-21-15,21 21 0,-20 0 16,-1-21-16,0 21 0,1 0 0,-22 1 16,21-1-16,-21-21 0,-21 21 0,0 0 15,0 0-15,0 0 0,-21 22 16,0-22-16,-21 0 0,-1 0 0,-20 0 16,-1 1-16,1-1 0,-1 0 15,1 0-15,-22-21 0,22 0 0,-22 21 16,22-21-16,-1 0 0,1 0 0,20-21 15,1 0-15,0 21 16,-1-42-16,22 20 0,21 1 0,0 0 16,0 0-16,0-21 0,0 20 15,0 1-15,21 21 0,0-21 0,1 0 16,20 21-16,-21 0 0,21-21 16,-20 21-16,20 0 0,0 0 0,-21-21 15,22 21-15,-1 0 0</inkml:trace>
  <inkml:trace contextRef="#ctx0" brushRef="#br0" timeOffset="1517.72">5715 1228 0,'0'0'0,"0"-21"0,-21-1 16,0 22-16,-1 0 16,1 0-16,0 0 15,0 0-15,0 0 0,0 22 16,-1-1-16,22 0 0,-21 0 16,0 0-16,0 22 0,21-22 0,-21 0 15,0 21-15,21-21 16,-22 22-16,22-22 0,0 21 0,0-21 15,0 22-15,0-22 0,0 21 0,0-21 16,0 1-16,22-1 0,-1 0 16,0-21-16,0 21 0,0-21 0,22 0 15,-22 0-15,21 0 0,-21 0 16,22 0-16,-1 0 0,-21 0 0,21-21 16,-20 0-16,20 21 0,-21-21 0,21-1 15,-20 1-15,-1 0 0,0 0 16,0 0-16</inkml:trace>
  <inkml:trace contextRef="#ctx0" brushRef="#br0" timeOffset="1948.47">6032 1334 0,'0'0'16,"-21"-22"-16,21 1 16,0 0-1,21 21-15,1-21 0,-1 21 16,0 0-1,0 0-15,0 0 0,0 0 0,1 0 0,-1 21 16,0-21-16,0 21 0,0 0 16,0 1-16,1-1 0,-22 0 15,0 0-15,21 21 0,-21-20 0,21-1 16,-21 21-16,0-21 0,0 0 16,0 22-16,0-22 0,0 0 0,0 0 15,0 0-15,0 1 0,0-1 0,-21-21 16,21 21-16,-21-21 15,-1 0-15,22-21 16,0 0-16,0-1 0,0 1 16,0-21-16,0 21 0,0-22 15,0 22-15,0-21 0,0 0 0,22-1 16,-1 1-16,0 21 0,0-22 16,0 22-16,0-21 0,1 21 15,-1 0-15,0-1 0,0 1 16,0 0-16,0 21 0,1 0 15,-1 0-15,0 0 16,0 21-16,-21 0 16,21-21-16,-21 22 0,0-1 15</inkml:trace>
  <inkml:trace contextRef="#ctx0" brushRef="#br0" timeOffset="2440.13">7197 1312 0,'0'-42'16,"0"21"-16,0 0 15,0 0-15,0-1 0,-22 22 16,22-21-16,-21 21 16,0 0-16,0 0 15,0 0-15,21 21 0,-21 1 16,-1-1-16,1 0 0,0 0 0,0 0 15,-21 0-15,20 22 0,1-22 16,0 21-16,21-21 0,-21 1 16,21 20-16,0-21 0,0 21 0,0-20 0,0-1 15,0 0-15,0 0 0,21 0 16,0 0-16,0 1 0,1-22 16,-1 0-16,21 0 0,-21 0 0,22 0 15,-22 0-15,21 0 0,-21 0 0,0-22 16,22 1-16,-22 0 0,0 0 15,0 0-15,-21 0 0,21-22 0,-21 22 16,0-21-16,22-1 0,-22 22 16,0-21-16,0 0 0,0 20 0,0-20 15,0 21-15,0 0 0,-22 0 0,1-1 16,0 22-16,0 0 0,0 0 16,0 0-16,-1 0 0,1 0 15,0 0-15,0 22 0,21-1 16,-21 0-16,21 0 0,-21-21 15,21 21-15,0 0 0,0 1 0,0-1 16,21 0-16,0-21 16,0 0-16</inkml:trace>
  <inkml:trace contextRef="#ctx0" brushRef="#br0" timeOffset="2824.09">7853 804 0,'0'0'0,"0"-21"0,-21 0 0,21-21 15,0 21-15,0-1 16,0 1-16,0 0 16,0 42 15,0 0-31,0 1 0,0 20 0,-22 0 15,1 1-15,21-1 0,0 21 16,-21-20-16,21 20 0,-21-20 16,21 20-16,-21-21 0,21 1 0,0 20 15,0-20-15,0-1 0,-21-21 16,21 21-16,0 1 0,0-22 0,0 21 16,0-21-16,0 1 0,0-1 15,0 0-15,0 0 0,0 0 0,21-21 16,0 0-16,0 0 15,0 0-15,0 0 0,1-21 16,-1 21-16,0-21 0,21-21 0,-21 20 16,22 1-16,-22-21 0,21 21 0,1-22 15</inkml:trace>
  <inkml:trace contextRef="#ctx0" brushRef="#br0" timeOffset="3116.92">8445 656 0,'0'0'0,"-21"-21"0,0 21 16,0 0-16,0 0 0,0 21 15,21 0-15,-22 1 16,22 20-16,0 0 0,0 1 0,-21-1 16,21 21-16,0-20 0,-21 20 0,21 1 15,0-22-15,0 22 0,0-22 16,0 0-16,0 1 0,0-1 15,0 0-15,0-21 0,0 22 0,0-22 0,0 21 16,0-21-16,0 1 16,0-1-16,0 0 0,21-21 0,-21 21 15,21-21-15,1-21 16,-22 0 0,21 0-16,0-1 0,0 1 0</inkml:trace>
  <inkml:trace contextRef="#ctx0" brushRef="#br0" timeOffset="3971.96">10139 656 0,'0'0'0,"0"-21"0,0-42 16,0 41-16,0-20 0,0 21 0,0 0 15,0 0-15,0-1 0,0 1 16,0 42 0,21 1-1,-21-1-15,0 0 0,0 21 16,0 1-16,0-1 0,0 21 15,0 1-15,0-1 0,0 1 0,0-1 16,0 1-16,0-1 0,0 1 16,-21-1-16,0 1 0,21-22 0,0 1 15,0-1-15,-22 0 0,22 1 0,0-1 16,-21-21-16,21 0 0,0 0 16,0 1-16,0-1 0,-21-21 31,21-21-16,0-1-15,0 1 0,0 0 0,0 0 16,0-21-16,0 20 0,0-20 16,0 21-16,21-21 0,0 20 15,-21 1-15,22-21 0,-1 21 0,0-22 16,21 22-16,-21 0 0,22 0 16,-22 0-16,21 21 0,1-21 0,-1 21 15,21 0-15,-20 0 0,-1 0 0,22 21 16,-22 0-16,0 0 0,1 0 15,-1 0-15,-21 22 0,0-22 0,0 0 16,-21 21-16,0-20 0,0 20 0,-21-21 16,0 0-16,0 22 0,-21-22 15,20 0-15,-20 21 0,0-21 0,-1 1 16,1-1-16,21 0 0,-21 0 0,-1-21 16,22 21-16,-21-21 15,21 0-15,-1 0 0,1 0 0,0 0 16,21-21-1,0 0 1,0 0-16,21 0 16,0 21-16,1-22 15,-1 22-15,21-21 0,-21 21 16,0-21-16,22 21 0</inkml:trace>
  <inkml:trace contextRef="#ctx0" brushRef="#br0" timeOffset="4500.85">11599 1164 0,'0'0'0,"21"-42"16,-21 21-16,0 0 0,-21-1 16,0 22-16,0 0 0,0 0 15,0 0-15,-1 0 0,1 0 16,-21 0-16,21 22 0,-22-1 0,22 0 15,-21 21-15,0-21 0,20 22 0,-20-22 16,21 21-16,-21 1 0,20-22 16,-20 21-16,21 0 0,0 1 15,21-22-15,0 21 0,0 1 0,0-22 16,0 21-16,0-21 0,21 0 16,0 1-16,21-22 0,-20 0 0,20 21 15,-21-21-15,21 0 0,1 0 0,-1-21 16,-21-1-16,22 22 0,-1-21 15,-21-21-15,21 21 0,-20 0 0,-1-22 16,0 22-16,0-21 0,-21-1 0,21 22 16,-21-21-16,21 0 0,-21-1 15,0 22-15,0-21 0,0 21 0,0-1 16,0 1-16,0 42 31,0 1-31,-21 20 16,21-21-16,0 21 0,0-20 0,0 20 15,0-21-15,0 21 0,0-20 16,0-1-16,0 21 0,0-21 0,0 0 16,21 1-16,1-1 0,-22 0 0,21 0 15,-21 0-15,21-21 0,0 21 16,0-21-16,0 0 0,1 0 0,-1 0 16,0 0-16,21 0 0,-21-21 0,1 21 15,20-21-15</inkml:trace>
  <inkml:trace contextRef="#ctx0" brushRef="#br0" timeOffset="4951.64">12171 1270 0,'0'0'0,"-21"-21"0,-22 0 16,22 0-16,0-1 0,0 1 0,21 0 16,0 0-16,-21-21 0,21 20 0,0 1 15,0 0-15,21 0 0,0 0 16,0 0-16,0-1 0,22 22 0,-22 0 15,21 0-15,0 0 0,-20 0 16,20 0-16,-21 22 0,21-1 16,-20 0-16,-1 0 0,21 21 0,-21-20 15,-21 20-15,21 0 0,-21-21 16,22 22-16,-22-1 0,0-21 0,0 22 16,0-1-16,0-21 0,0 21 0,0-20 15,-22-1-15,1 0 0,21 0 16,-21 0-16,21 0 0,-21-21 0,21 22 15,-21-22-15,21-22 32,0 1-32,0 0 0,0-21 15,0 21-15,21-22 0,0 1 0,0 0 16,0-1-16,22-20 0,-22-1 16,21 22-16,-21-22 0,22 22 15,-1 0-15,0 21 0,1-22 0,-22 22 16,21 0-16,1 0 0,-22 0 15,0 21-15,0 0 0,0 0 0,0 0 16,1 21-16,-22 0 0,0 0 16,0 0-16,-22 0 15,1 1-15</inkml:trace>
  <inkml:trace contextRef="#ctx0" brushRef="#br0" timeOffset="5691.98">4868 1842 0,'0'0'0,"-42"0"0,0 0 15,20 0-15,-20 0 0,21 0 0,0 0 16,0 21-16,21 0 16,21-21-16,0 0 15,21 0-15,1 21 0,20-21 16,22 21-16,-22-21 0,22 0 0,21 0 16,21 21-16,-21-21 0,42 0 0,-21 0 15,21 0-15,-21 0 0,42 0 16,-21 0-16,22 0 0,-1 0 15,0 0-15,1 0 0,-1 0 0,-21 0 16,22 0-16,-22-21 0,0 21 16,-21 0-16,0 0 0,-21 0 0,-22 0 15,1-21-15,0 21 0,-22 0 16,1 0-16,-22 0 0,-21 0 0,0 0 16,1 0-16,-22-21 15,-22 21-15,1 0 0,0 0 16,0 0-16,-21 0 0,-1 0 0,1 0 15,0 0-15,-22 0 0,1 0 0,-22 0 16,0 0-16,1 0 16,-22 0-16,0 0 0,0 21 0</inkml:trace>
  <inkml:trace contextRef="#ctx0" brushRef="#br0" timeOffset="6043.78">4466 2201 0,'0'0'0,"-63"0"15,-22 22-15,106-22 16,0 0-16,22 0 16,20 0-16,1 0 0,20 0 15,22-22-15,0 22 0,0 0 0,21-21 16,0 0-16,0 21 0,0-21 15,21 21-15,-21-21 0,21 21 0,-21-21 16,21 21-16,-21-22 0,21 22 0,-21 0 16,22-21-16,-22 21 0,-22 0 15,1 0-15,0 0 0,-21-21 0,-1 21 16,1 0-16,-21 0 0,-1 0 0,1 0 16,-22 0-16,0 0 0,-21 0 15,1 0-15,-1 0 0,0 0 0,0 0 16,0 0-16,-21-21 15,21 21-15,1-21 0,-22 0 16,42-1-16</inkml:trace>
  <inkml:trace contextRef="#ctx0" brushRef="#br0" timeOffset="6688.41">9991 1947 0,'0'0'0,"-106"43"16,63-43-16,1 21 0,21-21 0,-21 21 15,20-21-15,1 0 0,0 0 0,0 21 16,42-21 0,0 0-16,22 0 0,-1 0 15,0 0-15,43 0 0,-22 0 0,22 0 16,0 0-16,21 0 0,-22 0 15,22 0-15,21 0 0,0-21 16,0 21-16,0 0 0,0-21 0,0 21 16,21 0-16,-21 0 0,21-21 15,-21 21-15,0 0 0,0 0 0,-21 0 16,0 0-16,0 0 0,-43 0 0,22 0 16,-43 0-16,22 21 0,-22-21 15,-21 0-15,1 0 0,-22 21 16,-22-21-16,1 0 15,0 0-15,-21 0 0,-1 0 16,-20 0-16,-1 0 0,1 0 16,-1 0-16,-20 0 0</inkml:trace>
  <inkml:trace contextRef="#ctx0" brushRef="#br0" timeOffset="7001.23">9631 2328 0,'0'0'0,"0"22"16,106-1 0,-64-21-16,21 0 0,1 0 0,21 0 15,-22 0-15,22 0 0,-1 0 16,1-21-16,21 21 0,0-22 0,0 22 15,21-21-15,-22 0 0,22 21 16,-21-21-16,0 0 0,0 21 0,0-21 16,0 21-16,-22 0 0,22-22 0,-21 22 15,-22 0-15,22 0 0,-22 0 0,1 0 16,-22 0-16,1 0 0,-1 0 16,0 0-16,-21 0 0,1-21 0,-1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9:35:12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3958 0,'21'0'0,"-42"0"0,42-21 16,0 0-16,-21 0 0,21 0 15,-21-1-15,21 1 0,-21 0 16,0 0-16,21 0 0,1 0 15,-22-1 1,0 44 31,0-1-47,0 0 0,0 0 16,0 0-16,-22 0 0,22 1 0,0 20 15,0-21-15,0 21 0,0 1 16,0-1-16,0 0 0,0 22 0,0-22 15,0 1-15,0 20 0,0-21 16,0 22-16,0-22 0,0 22 0,0-22 16,0 22-16,0-1 0,0 1 15,0-1-15,0 22 0,0-22 0,0 22 16,0-22-16,0 22 0,0-21 0,0 20 16,0-20-16,0 20 15,0 1-15,0-21 0,0 20 0,0 1 16,0-22-16,0 22 0,0-21 0,0 20 15,0 1-15,0-22 0,22 22 16,-22 0-16,0-1 0,0 1 0,0-21 16,0 20-16,21 1 0,-21-22 15,21 22-15,-21 0 0,0-1 0,0 1 16,21-21-16,-21 20 0,21 1 0,0-22 16,-21 1-16,0 21 0,22-22 15,-22 1-15,21 20 0,0-20 0,-21-1 16,0 1-16,0-1 0,21 1 15,-21-1-15,0 1 0,21-22 0,-21 22 16,0-22-16,0 0 0,0 1 16,0-22-16,0 0 0,0 21 0,0-21 15,0-42 17,0 0-32,0-21 0,0-1 0,0 1 15,0 0-15,0-22 0,21-20 16,-21-1-16,22 0 0</inkml:trace>
  <inkml:trace contextRef="#ctx0" brushRef="#br0" timeOffset="1447.86">3831 3895 0,'-21'-43'16,"21"22"-16,-21 21 16,21-21-16,-21 21 15,21-21-15,0 0 0,-22 21 32,44 0-1,-1 0-31,0 0 15,0 0-15,0 21 0,0-21 0,22 0 16,-22 0-16,21 0 0,-21 21 16,22-21-16,-1 0 0,0 0 0,22 21 15,-1-21-15,1 0 0,-1 0 16,1 21-16,21 1 0,-1-22 16,1 0-16,0 21 0,-1-21 0,1 21 15,0-21-15,20 21 0,-20-21 16,21 21-16,0-21 0,21 21 0,-21 1 15,21-22-15,0 21 0,0-21 0,21 21 16,0-21-16,0 21 0,0 0 16,0-21-16,22 21 0,-22-21 0,21 22 15,22-22-15,-22 21 0,0-21 0,1 21 16,-1-21-16,22 21 0,-22-21 16,0 21-16,1 0 0,-1-21 15,21 22-15,-20-22 0,20 21 0,-20-21 16,20 21-16,-21-21 0,1 0 15,20 21-15,-20-21 0,-1 0 0,0 21 16,-21-21-16,22 0 0,-1 0 16,-21 0-16,22 21 0,-22-21 0,21 0 15,-21 0-15,0 0 0,-21 0 0,43 0 16,-43 0-16,21 22 0,0-22 16,-21 0-16,0 0 0,-21 0 0,21 0 15,-21 0-15,21 0 0,-21 0 0,-1 0 16,1 0-16,0 0 0,-21 0 15,-1 0-15,1 0 0,-21 0 16,-1 0-16,1 0 0,-1 0 0,-21 0 16,22-22-16,-43 22 0,21 0 0,-20 0 15,-1 0-15,0 0 0,0 0 16,-42 0 15,21 22-15,-21-22-16,0 21 0,-1 0 15,1 0-15,21 0 0,-21 0 16,21 1-16,-21-1 16,21 0-16,-21 0 0,21 21 0,0-20 15,0 20-15,-21-21 0,21 21 0,0 1 16,-22 20-16,22-20 16,0 20-16,0-21 0,0 22 0,0-1 15,0 1-15,0-1 0,0 1 0,0-1 16,0 1-16,0 21 0,0-22 15,0 1-15,0-1 0,0 22 0,0-22 16,0 1-16,0-1 0,0 1 0,0-1 16,0 1-16,0-1 0,-21 22 0,21-22 15,0 22-15,0-21 0,0 20 16,0-20-16,0 20 0,0-20 16,0-1-16,0 1 0,0-1 0,0 22 15,0-21-15,-21-1 0,21 1 0,0 20 16,0-20-16,0-1 0,0-20 0,0 20 15,0 1-15,0-1 0,0-21 16,0 22-16,0-22 0,0 22 0,0-22 16,0 22-16,0-22 0,0 0 0,0 1 15,0-1-15,0 0 0,0 1 0,0-22 16,0 21-16,0-21 0,0 0 0,0 22 16,0-22-16,0 0 0,0 0 0,0 0 15,0 1 1,0-1-16,-21-21 31,0 0-15,0 0-16,-1-21 0,1 21 15,0-22-15,0 1 0,0 0 0,0 0 16,-1 0-16</inkml:trace>
  <inkml:trace contextRef="#ctx0" brushRef="#br0" timeOffset="2651.75">3979 8551 0,'0'0'0,"-42"0"0,21 0 0,0 0 16,-22 0-16,22 0 0,0 0 15,0 0-15,21 22 32,21-22-32,0 0 0,0 0 15,0 0-15,1 0 0,-1 0 0,21 0 16,-21 21-16,22-21 0,-22 0 16,21 0-16,-21 0 0,22 0 0,-1 0 15,0 21-15,1-21 0,20 0 0,1 0 16,-1 21-16,22-21 0,-22 0 15,22 0-15,0 21 0,-1-21 0,1 0 16,0 21-16,20 1 0,22-22 0,-21 0 16,42 21-16,-21-21 0,22 0 15,-22 21-15,21-21 0,21 21 0,0-21 16,1 0-16,-22 21 0,21-21 16,1 21-16,-1-21 0,21 22 15,-20-22-15,20 21 0,-20-21 0,-1 0 16,21 21-16,-20-21 0,20 0 0,-20 21 15,20-21-15,-21 0 0,22 21 0,-1-21 16,1 0-16,-22 0 0,1 21 16,20-21-16,-21 0 0,22 0 0,-22 22 15,1-22-15,-1 0 0,-21 21 0,0-21 16,0 0-16,-21 0 0,22 0 0,-22 0 16,21 0-16,-21 0 0,0 0 15,0 0-15,0 0 0,0 0 0,0 0 16,-21 0-16,21 0 0,-22 0 15,-20 0-15,0 0 0,-1 0 0,-20 0 16,21 0-16,-43 0 0,21-21 16,-20 21-16,-1 0 0,0 0 0,-20 0 15,20 0-15,-21 0 0,0 0 0,0 0 16,1 0-16,-1 0 16,0 0-16,0 0 15,0-22-15,22 22 16,-22 0-16,21 0 0,0 0 0,1 0 15,20 0-15,-20 0 0,20 0 0,-21 0 16,22 0-16,-22 0 0,22 0 0,-22 0 16,0 0-16,1 0 0,-22 0 15,21 0-15,-21 0 0,1 0 16,-1 0-16,0 0 0,-21-21 0,0 0 16,0 0-1,-21 21-15,0-21 0,-1 0 16,1 21-16,-21-22 0,21 1 15,0 21-15,-22-21 0,1 0 0,0 0 16,-1 0-16</inkml:trace>
  <inkml:trace contextRef="#ctx0" brushRef="#br0" timeOffset="3460.86">4995 7895 0,'0'21'31,"0"1"-15,0-1-16,0 0 0,21 21 15,-21 1-15,0-22 0,0 21 0,0 0 16,0 1-16,0-1 0,0 0 16,0-20-16,0 20 0,0 0 0,0-21 15,0 1-15,0 20 0,0-21 0,0 0 16,0 0-1,0-42 17,0 0-32,22 0 15,-22 0-15,0 0 0,0-22 16,0 1-16,0 0 0,0-1 0,0 1 16</inkml:trace>
  <inkml:trace contextRef="#ctx0" brushRef="#br0" timeOffset="4164.43">5038 7938 0,'0'0'0,"0"-43"15,0 64 48,21-21-63,0 0 0,0 22 16,0-22-16,0 0 0,22 0 0,-1 21 15,0-21-15,1 0 0,20 0 16,1 0-16,20 0 0,1 0 0,0 0 15,-1 0-15,22 0 0,0 0 16,0 0-16,0 0 0,42 0 0,-21 0 16,21-21-16,21 21 0,-20 0 0,20 0 15,21-22-15,-20 22 0,20 0 16,-20 0-16,20-21 0,1 21 16,-1 0-16,1 0 0,-1-21 0,1 21 0,-1 0 15,1 0-15,-1 0 0,1 0 16,-22 0-16,21-21 0,-20 21 15,-1 0-15,22 0 0,-22 0 0,0 0 16,1 0-16,-22 0 0,0 0 0,0 0 16,0-21-16,-21 21 0,0 0 0,0 0 15,-21 0-15,0 0 0,-21 0 16,-1 0-16,1 0 0,0 0 0,-1 0 16,-20 0-16,-1 0 0,-20 0 0,20 0 15,-21 0-15,-20 0 0,-1 0 0,0 0 16,0 0-16,-42 0 31,0 0-15,0 21-16,-1 0 0,22 0 15,-21 0-15,0 1 0,21-1 16,0 0-16,-21 21 0,21-21 16,0 22-16,0-1 0,0 0 0,0 1 15,0-1-15,0 0 0,0 1 0,0 20 16,0-20-16,0-1 0,0 21 0,0-20 15,0 20-15,0 1 0,0-1 16,0-20-16,0 20 0,0-21 0,0 22 16,0-22-16,0 1 0,0-1 15,0 0-15,0 1 0,0-22 0,0 0 16,0 0-16,-21 0 0,0 0 0,21 1 16,-22-1-16,1-21 0,0 0 15,0 0-15,0 0 16,0-21-16,-1 21 15,1-22-15,21 1 0,-21 0 0,0 0 16,0 0-16,-22-22 0,22 22 0,-21-21 16</inkml:trace>
  <inkml:trace contextRef="#ctx0" brushRef="#br0" timeOffset="4961.54">6138 8340 0,'-21'0'0,"42"0"0,-63 0 16,21 0-1,21 21 1,21 0 0,0-21-16,21 0 15,-20 0-15,20 21 0,0-21 0,1 0 16,20 21-16,22-21 0,-1 0 0,22 0 16,0 0-16,0 22 0,21-22 15,0 0-15,0 0 0,21 0 16,0 0-16,22 0 0,-1 21 0,0-21 15,1 0-15,20 0 0,22 21 0,-1-21 16,-20 21-16,42-21 0,-22 0 16,22 0-16,-21 21 0,0-21 0,-1 0 15,22 21-15,-21-21 0,-22 0 0,1 22 16,-22-22-16,0 0 0,-20 0 0,-1 0 16,-21 21-16,0-21 0,-43 0 15,22 0-15,-42 0 0,-1 0 0,1 0 16,-22 0-16,0 0 0,-20 0 15,-1 0-15,-42-21 32,-1 21-17,1 0-15,0-22 0,0 1 16,0 21-16,21-21 0,0 0 16</inkml:trace>
  <inkml:trace contextRef="#ctx0" brushRef="#br0" timeOffset="6163.74">14520 4636 0,'-21'0'31,"0"0"-31,0 0 0,-22 0 16,22 0-16,-21 0 0,0 0 0,-1 21 15,1-21-15,0 0 0,-1 0 16,1 21-16,0-21 0,-1 0 0,1 0 16,0 0-16,20 21 0,1-21 0,-21 0 15,21 0-15,0 21 16,-1 0 0,22 1-16,0-1 15,0 0 1,0 0-16,0 0 0,0 0 0,0 1 15,0-1-15,22 21 0,-22-21 0,0 0 16,0 22-16,21-22 0,-21 21 16,0-21-16,0 22 0,0-1 0,0 0 15,0-20-15,0 20 0,0 21 0,0-20 16,0-1-16,0 22 0,0-1 0,0 1 16,0-1-16,0 1 0,0-1 15,0 1-15,0-1 0,0 1 16,0-1-16,0 1 0,0-1 0,0 22 0,0-22 15,0 22-15,0 0 0,0-22 16,0 22-16,0-22 0,21 22 16,-21-22-16,0 22 0,21 0 0,-21-1 15,0-20-15,0 21 0,0-1 0,21-20 16,-21 20-16,21-20 0,-21 21 0,0-22 16,0 1-16,22-1 0,-1 22 0,-21-43 15,21 22-15,-21-1 0,0-21 0,21 1 16,-21 20-16,0-42 0,0 22 0,0-1 15,0-21-15,0 22 0,0-22 16,0 0-16,0 0 0,0 0 0,0 0 16,0 1-16,0-1 0,0 0 0,0 0 15,0 0-15,0 0 0,0 1 16,0-1-16,0 0 16,-21-21-16,21 21 0,0-42 31,21 21-31,-21-21 15,21 0-15,0-1 0,-21 1 0,22-21 16,-1 21-16,0-22 0,0 1 0,0-21 16</inkml:trace>
  <inkml:trace contextRef="#ctx0" brushRef="#br0" timeOffset="7139.49">14224 5080 0,'0'21'0,"0"0"16,0 1-16,0-1 16,0 21-16,0-21 0,0 22 15,0-1-15,0 0 0,0 22 0,0-1 16,-21 1-16,21 20 0,0-20 0,0 21 16,0-1-16,0 1 0,0 0 15,0-1-15,0 22 0,-21-21 0,21 21 16,0-1-16,0 22 0,-22-21 0,22 0 15,0 0-15,0 21 0,0-21 0,0 0 16,0-1-16,0-20 0,0 0 0,0-1 16,0-20-16,0-1 0,-21-20 15,21 20-15,0-42 0,0 22 0,0-22 16,0 0-16,0 0 0,0-42 31,0 0-31,0 0 16,21 0-16,-21-1 0,0 1 0,22-21 15,-1 21-15,0-22 0</inkml:trace>
  <inkml:trace contextRef="#ctx0" brushRef="#br0" timeOffset="8978.7">3323 9737 0,'-21'0'15,"42"0"-15,-21 0 47,42 0-47,-20 0 16,20 0-16,0 0 0,1 21 0,-1-21 15,21 21-15,1-21 0,-22 0 0,22 21 16,-1-21-16,1 21 0,-1-21 16,1 0-16,20 22 0,-20-1 0,21-21 15,20 0-15,1 21 0,21-21 0,-21 0 16,21 0-16,0 21 0,21-21 16,0 0-16,1 21 0,-1-21 15,21 0-15,0 21 0,1-21 0,-1 0 16,22 22-16,-22-22 0,21 21 0,1-21 15,-22 0-15,22 21 0,-1-21 16,1 0-16,-1 21 0,1-21 0,-1 0 16,1 21-16,-1-21 0,1 0 0,-1 0 15,-20 21-15,20-21 0,1 0 0,-1 0 16,1 0-16,-22 22 0,21-22 16,1 0-16,-1 0 0,-20 0 15,20 0-15,-20 0 0,-1 0 0,0 21 0,1-21 16,-1 0-16,-21 0 0,21 0 15,-20 0-15,20 0 0,-21 0 0,21 0 16,-20 0-16,-1 0 0,0 0 0,-21 0 16,21 0-16,-21 0 0,-21 0 15,21 0-15,-21-21 0,0 21 0,-1-22 16,-20 22-16,0 0 0,-1-21 0,-20 21 16,-1 0-16,1-21 0,-22 21 0,1 0 15,-1-21-15,-21 21 0,0-21 0,0 21 16,1 0-16,-22-21 0,21 21 15,-21-22-15,0 1 32,0 0 30,-21 21-62,-1 0 0,1 0 16,0-21-16,-21 21 15,21 0-15,-1-21 0,1 21 0,-21 0 16,21 0-16,-22-21 0,1 21 0,21 0 16,-21 0-16,20 0 0,1 0 0,0 0 15,0 0-15,0 0 0,21-22 32,21 22-32,0 0 0,0 0 15,22 0-15,-22 0 0,21 0 16,0-21-16,-20 21 0,20 0 0,0 0 15,-21 0-15,22 0 0,-22 0 0,21 0 16,-21 0-16,1 0 0,-1 0 0,0 0 16,0 21-16,-21 1 0,21-1 15,-21 0-15,0 21 0,0-21 16,0 1-16,0 20 0,0-21 0,-21 21 16,0 1-16,0-1 0,0 22 0,-22-22 15,22 21-15,0-20 0,-21-1 16,20 22-16,1-22 0,0 0 0,0 1 0,0-1 15,0-21-15,-1 21 0,1-20 16,21-1-16,0 0 0,0 0 16,0 0-16,21-21 31,-21-21-31,22 0 16,-1 0-16,0 0 0,0-22 0,0 1 15</inkml:trace>
  <inkml:trace contextRef="#ctx0" brushRef="#br0" timeOffset="9636.34">15727 9970 0,'-43'-22'15,"43"1"-15,0 0 16,0 0-16,0 0 15,0 0-15,0-1 0,22 22 16,20-21-16,-21 0 0,0 21 0,0 0 16,22-21-16,-22 21 0,21 0 0,-21 0 15,1 0-15,20 0 0,-21 21 0,0 0 16,-21 0-16,21 1 16,-21-1-16,0 21 0,0-21 0,0 22 15,0-1-15,0 0 0,0 1 0,0-1 16,-21 0-16,0 1 0,0-1 0,-21 0 15,20 1-15,1-1 0,-21 0 0,21 1 16,-22-1-16,22 0 0,0-21 0,-21 1 16,21 20-16,-1-21 0,22 0 15,-21-21-15,42-21 32,1 0-32,-1 0 0,0 0 15,0-22-15,21 1 0,-20 0 0,20-1 16,0 1-16,1-22 0,-1 22 15,0-21-15,1-1 0,-1 22 0,0-22 16,1 22-16,-1 0 0,0-1 0,1 1 16,-22 0-16,21-1 0,-21 22 15,0 0-15,-21 0 0,0 0 0,22-1 16,-44 22 0,1 0-16,0 43 0,0-22 15,0 0-15,0 21 0,-22 1 0,22-1 16,0 0-16,0 22 0,0-22 0,-1 1 15,1-1-15,0 0 0,21 1 16,0-1-16,0 0 0,0-21 0,0 22 16,0-1-16,21-21 0,0 0 15,1 1-15,-1-1 0,21-21 0,-21 21 16,22-21-16,-22 0 0,21 0 0,-21 0 16,22 0-16,-1-21 0,-21 0 0,21-1 15,-20 1-15,-1 0 0,21 0 0,-21-21 16,0-1-16,1 1 0,-1 0 0,0-1 15,0 1-15</inkml:trace>
  <inkml:trace contextRef="#ctx0" brushRef="#br0" timeOffset="10356.53">15854 4170 0,'0'0'0,"0"-21"0,0 0 16,21 21 31,-21 21-47,0 0 16,0 0-16,0 0 0,0 0 0,0 22 15,0-1-15,0-21 0,0 22 0,0-1 16,0 21-16,0-20 0,-21 20 15,21 1-15,-21-1 0,21 1 0,0 20 16,-22-20-16,1 21 0,21-1 0,-21 22 16,21-21-16,0 21 0,-21-1 0,0-20 15,21 21-15,-21 0 0,21 0 16,0-1-16,-22 22 0,22-21 0,0 21 16,0 0-16,0-21 0,0 21 0,0 0 15,0 0-15,0-21 0,0 21 16,0 0-16,0-21 0,0 21 0,22-21 15,-1-1-15,-21-20 0,21 21 0,0-21 16,0-1-16,0-20 0,-21-22 0,22 22 16,-22-22-16,21-21 0,-21 0 0,0 0 15,0 1-15,0-44 16,0 1-16,0 0 0,0-21 16,0-1-16,0 1 0,0-21 0,-21-1 15,21 1-15</inkml:trace>
  <inkml:trace contextRef="#ctx0" brushRef="#br0" timeOffset="11323.98">15875 4043 0,'0'21'16,"0"0"0,0 0-16,-21 1 0,21-1 0,-21 0 15,-1 21-15,1-21 0,0 22 16,0-1-16,-21 22 0,20-22 16,1 0-16,-21 1 0,21-22 0,0 21 15,-1 0-15,1-20 0,0-1 0,21 0 16,0 0-16,0 0 0,0 0 15,0 1-15,21-44 32,0 1-32,1 0 15,-1 0-15,0 0 16,0-22-16,0 1 0,0 0 0,1-1 16,-1 1-16,0-21 0,21 20 0,-21-20 15,22-1-15,-22 22 0,0-22 0,21 22 16,-20 0-16,-1-1 0,0 22 15,0 0-15,0 0 0,-21 0 0,21 21 16,1 21-16,-22 0 16,0 21-16,0-20 0,0 20 0,0 21 15,21-20-15,-21-1 0,21 22 0,-21-22 16,0 21-16,0-20 16,21-1-16,-21 0 0,21 1 0,-21-1 0,0 0 15,0-20-15,21 20 0,-21-21 16,22 21-16,-22-20 0,0-1 0,0 0 15,0 0-15,21-21 32,0-21-32,0 0 15,-21 0-15,21-1 0,0-20 0,1 0 16,-1 21-16</inkml:trace>
  <inkml:trace contextRef="#ctx0" brushRef="#br0" timeOffset="12162.5">16976 3937 0,'0'0'0,"-22"0"0,22-21 16,0 0-16,0 0 0,0-1 0,0 1 16,0 0-16,0 0 0,0 0 0,0 0 15,0-1-15,0 1 0,22 0 16,20 0-16,-21 0 0,0 0 0,22-1 15,-22 22-15,0 0 0,21 0 0,-21 0 16,1 0-16,-1 0 0,0 0 16,-21 22-16,0-1 0,0 21 15,0-21-15,0 22 0,0-22 0,0 21 0,0 0 16,-21 1-16,0 20 0,21-20 16,-22-1-16,1 21 0,21-20 0,0-1 15,0 0-15,0 1 0,0-22 16,0 21-16,0-21 0,21 1 0,1-1 15,-1-21-15,0 21 0,21-21 0,-21 0 16,22 0-16,-1 0 0,0-21 0,1 21 16,-22-21-16,21-22 0,1 22 15,-1-21-15,0-1 0,1 1 0,-22 0 16,21-22-16,-21 22 0,0 0 16,1-22-16,-1 22 0,0-1 0,-21 1 15,0 0-15,0 21 0,0-22 16,0 22-16,0 0 0,0 0 0,0 0 15,-21 21 1,21 21 0,-21 0-16,-1 0 0,22 0 0,0 22 15,0-22-15,0 21 0,-21 0 0,21 1 16,0-1-16,-21 22 0,21-22 0,0 21 16,0 1-16,0-1 0,0-20 15,0 20-15,0 1 0,0-1 0,0-20 16,0 20-16,0 1 0,0-1 15,0 1-15,0 20 0,0-20 0,0-1 16,21 1-16,-21-1 0,21 1 0,-21 20 16,0-20-16,0-1 0,22 1 0,-22 21 15,21-22-15,-21 1 0,0-1 16,0 1-16,0-1 0,0-21 0,0 22 16,0-22-16,0 1 0,0-22 0,-21 21 15,-1-21-15,22 0 0,-42-21 0,21 0 16,0 0-16,0 0 0,-1 0 0,1 0 15,0-21-15,-21 21 0,21-42 0,-1 21 16,-20-22-16,0 1 0,21 0 0,-22-1 16,1-20-16,21-22 0,-22 22 15,22-22-15,21 0 0,0 1 0,0-1 16,0 0-16,21 1 0,1-1 16,-1-21-16,21 22 0,0 20 0,1-21 15,-1 22-15,0-1 0,1 1 0,-1 21 16,0-22-16,1 22 0,20-1 0,-20 1 15,-1 21-15,0-21 0,1 20 16,-1 1-16,0 0 0,-21 21 0</inkml:trace>
  <inkml:trace contextRef="#ctx0" brushRef="#br0" timeOffset="12347.69">18627 4530 0,'0'0'0,"0"21"0,0 0 15,-22-21-15,22 21 16,-21 0 0,21 1-1,0-1 1,-21-21-16,0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9:35:40.9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9652 995 0,'0'-21'16,"0"0"-1,0-1 1,-21 44 46,21-1-46,0 0-16,-21 0 16,21 0-16,0 0 0,0 22 0,0-22 15,0 0-15,0 0 0,0 0 16,0 22-16,0-22 0,0 0 0,-22 21 15,22-20-15,0 20 0,0-21 0,0 21 16,0-20-16,0 20 0,0 0 16,0 1-16,0-1 0,0 0 0,0 1 15,0-1-15,-21 0 0,21 1 0,0-1 16,0 0-16,0 1 0,0-1 16,-21 0-16,21-21 0,0 22 0,-21-1 15,21-21-15,0 22 0,0-22 16,0 21-16,-21-21 0,21 22 0,0-22 15,0 21-15,-21-21 0,21 0 16,0 1-16,0-1 0,0 0 0,0 0 16,0-42 31,0 0-47,0 0 0,0-1 0,0 1 15,0 0-15,0-21 0,0 21 16</inkml:trace>
  <inkml:trace contextRef="#ctx0" brushRef="#br0" timeOffset="1504.28">9715 1122 0,'-21'0'15,"0"-21"1,42 21 109,0 0-125,1 0 16,-1 0-1,0 0-15,0 0 0,0 0 0,0 0 16,1 0-16,-1 0 0,0 0 0,21 0 16,1 0-16,-22 0 0,21 0 15,0 0-15,1 0 0,-1 0 0,0 0 16,1 0-16,-1 0 15,0-21-15,22 21 0,-22 0 0,1 0 16,-1 0-16,21 0 0,-20 0 0,20 0 16,1 0-16,-22 0 0,22 0 15,-1 0-15,-21 0 0,22 0 0,-1 0 16,-20 0-16,20 0 0,1 0 16,-22 0-16,22 0 0,-22 0 0,21 0 15,-20 0-15,20 0 0,1 0 0,-1 0 16,-20 0-16,20 0 0,1 0 15,-1 0-15,1 0 0,-1 0 0,1 0 16,-1 0-16,1 0 0,-1 0 0,1 0 16,-1 0-16,-21 0 15,22 0-15,-22 0 0,22 0 0,-1 0 16,-20 0-16,20 0 0,1 0 0,-1 0 16,1 0-16,20 0 0,-20 0 15,-1 0-15,1 0 0,-1 0 0,22 0 16,-22 0-16,1 0 0,-1 0 15,1 0-15,-1 0 0,22 0 0,-21 0 16,20 0-16,-20 0 0,20 0 0,-20 0 16,21 0-16,-22 0 15,1 0-15,20 0 0,-20 0 0,-1 0 0,1 0 16,-1 0-16,1 0 0,-1-22 16,1 22-16,20 0 0,-20 0 15,21 0-15,-22 0 0,22 0 0,-22 0 16,22 0-16,-22 0 0,1 0 15,21 0-15,-22 0 0,1 0 0,-1 0 16,-21 0-16,22 0 0,-1 0 0,1 0 16,-1 0-16,1 0 0,-1 0 15,-20 0-15,20 0 0,-20 0 0,20-21 16,-21 21-16,1 0 0,-1 0 16,0 0-16,1 0 0,-1 0 0,0 0 15,-20 0-15,20 0 0,0 0 0,-21 0 16,22 0-16,-22 0 15,21-21-15,-21 21 0,22 0 0,-22 0 16,21 0-16,-21 0 0,1 0 0,20-21 16,-21 21-16,0 0 0,0 0 15,1 0-15,-1 0 0,0 0 0,0 0 16,0 0 0,-21 21 30,0 0-30,0 0 0,0 1-16,0-1 0,0 0 0,0 0 15,-21 0-15,21 0 0,0 1 16,-21-1-16,21 21 0,0-21 16,0 0-16,0 1 0,0 20 0,0-21 15,-21 0-15,21 0 0,0 22 0,0-22 16,0 21-16,0-21 0,-21 22 15,21-22-15,0 21 0,0 1 0,0-1 16,0-21-16,0 21 0,0 1 0,-22-1 16,22-21-16,0 22 0,-21-22 15,21 0-15,0 21 0,0-21 0,0 1 16,-21-1-16,21 0 0,-21 0 0,21 0 16,-21 0-16,21 1 0,0-1 15,0 0-15,0 0 0,-21-21 16,21 21-16,0 0 0,0 1 0,0-1 15,0 0-15,0 0 16,0 0-16,0 0 0,0 1 31,-22-22 1,22-22-32,0 1 15,0 0-15,-21 0 16,21 0-16</inkml:trace>
  <inkml:trace contextRef="#ctx0" brushRef="#br0" timeOffset="3244.19">9546 2561 0,'21'0'16,"0"0"-1,1 0-15,-1 0 0,0 0 16,0 0-16,0 0 15,0 0-15,1 0 16,-1 0-16,21 0 0,-21 0 0,0-21 16,1 21-16,20 0 0,-21 0 15,21 0-15,1 0 0,-22 0 0,21 0 16,1-21-16,-1 21 0,0 0 0,1 0 16,-1 0-16,0 0 15,1 0-15,-1 0 0,21 0 0,-20-21 16,-1 21-16,0 0 0,22 0 0,-22 0 15,22 0-15,-1 0 0,-20 0 16,20 0-16,1 0 0,-1 0 0,1 0 16,-1 0-16,1-21 0,-1 21 0,1 0 15,-22 0-15,21 0 0,1 0 16,-1 0-16,1 0 0,-22 0 0,22 0 16,-1 0-16,1 0 0,-1 0 15,1 0-15,-1 0 0,1 0 0,-1 0 16,1 0-16,-22 0 0,22 0 0,-1 0 15,-21 0-15,1 0 16,20 0-16,-20 0 0,20 0 0,-21 0 16,22 0-16,-22 0 0,22 0 0,-22 0 15,22 0-15,-22 0 0,21 0 16,1 0-16,-22 0 0,22 0 0,-22 0 16,0 0-16,22 0 0,-22 0 0,1 0 15,-1 0-15,0 0 0,-21 0 16,22 0-16,-1 0 0,0 0 0,1 0 15,-1 0-15,0 0 0,1 0 0,-1 0 16,0 0-16,1 0 0,-1 0 16,22 0-16,-22 0 0,0 0 0,22-22 15,-22 22-15,0 0 0,1 0 16,-1 0-16,22 0 0,-22 0 16,-21 0-16,21 0 0,1 0 0,-1 0 15,22 0-15,-22 0 0,0 0 0,1 0 16,-1 0-16,0 0 0,22 0 15,-22 0-15,0 0 0,22 0 0,-22 0 16,1 0-16,-1 0 0,0 0 0,1 0 16,-1 0-16,0 0 0,1 0 15,-22 0-15,21 0 0,-21 0 0,22 0 16,-22 0-16,21 0 0,-21 0 0,0 0 16,22 0-16,-22 0 15,21 0-15,-21 0 0,1 0 0,20 0 16,-21 0-16,21 0 0,-20 0 0,20 0 15,-21 0-15,21 0 0,-20 0 16,20 0-16,-21 0 0,21 0 0,-20 0 16,20 0-16,-21 0 0,21 0 0,1 0 15,-22 0-15,21 0 0,-21 0 16,22 0-16,-22 0 0,21 0 0,-21 0 16,1 0-16,20 0 0,-21 0 0,0 0 15,0 0-15,1 0 0,-1 0 16,0 0-16,0 0 0,0 0 0,0 0 15,1 0-15,-1 0 0,0 0 16,0 0-16,0 0 0,0 0 16,1 0-16,-1 0 0,0 0 15,0 0-15,0 0 0,-21-21 16,21 21-16,1 0 16,-1 0-1,0 0 1,0 0 15,-42 0 32,0 0-48,0 0-15,-1 0 0</inkml:trace>
  <inkml:trace contextRef="#ctx0" brushRef="#br0" timeOffset="5204.08">12488 1461 0,'0'21'0,"0"0"16,21-21 15,1 0-15,-1-21-16,0 21 0,0-21 15,0 21-15,0-22 16,1 1-16,-1 21 0,-21-21 16,0 0-16,0 0 15,0 0 1,-21 21-16,-1 0 15,1 0-15,0 0 0,0 0 0,-21 21 16,20-21-16,1 21 0,-21-21 16,21 21-16,-22 0 0,22 0 0,0-21 15,0 22-15,0-1 0,0 0 0,-1 0 16,1 0-16,21 0 16,0 1-16,0-1 0,0 0 0,0 0 15,0 0-15,0 0 0,0 1 16,21-22-16,1 21 0,-1 0 15,0 0-15,0-21 0,-21 21 0,21 0 16,0 1-16,1-22 0,-1 21 16,0 0-16,0-21 0,0 21 0,0 0 15,1-21-15,-1 21 0,0 1 16,0-1-16,-21 0 16,0 0-16,0 0 15,0 0-15,-21 1 16,0-1-16,0-21 15,-1 21-15,-20-21 0,21 0 16,0 21-16,-22-21 0,22 0 0,-21 0 16,0 0-16,20 0 0,-20 0 15,21 0-15,-21 0 0,20 0 0,-20 0 16,21 0-16,0-21 0,0 21 0,-1-21 16,1 21-16,0 0 0,0-21 15,21-1 1,-21 22-16,21-21 31,21 21-15,0 0-16,0-21 0,0 0 15,22 21-15,-22-21 16,21 21-16</inkml:trace>
  <inkml:trace contextRef="#ctx0" brushRef="#br0" timeOffset="6063.89">14139 1397 0,'0'-21'0,"0"0"31,-21 21-31,0 0 16,0 0-16,0 0 0,-1-21 15,1 21-15,0 0 0,0 0 16,0 0-16,0 0 0,-1 0 0,1 0 15,0 0-15,0 0 0,0 21 16,0-21-16,-1 21 0,1-21 16,0 21-16,0-21 0,0 21 0,-22 0 15,22-21-15,0 22 0,21-1 0,-21 0 16,0-21-16,0 21 0,-1 0 16,22 22-16,0-22 0,-21 0 0,0 0 15,21 0-15,0 0 0,-21 1 16,21-1-16,0 0 0,0 0 0,0 0 15,0 0-15,0 1 0,0-1 0,0 0 16,0 0-16,0 0 0,21-21 16,0 21-16,0 1 0,1-1 15,-1 0-15,0-21 16,0 0-16,-21 21 0,21-21 16,0 0-16,1 0 0,-1 21 0,0-21 15,0 0-15,0 0 0,0 21 16,1-21-16,-1 0 0,0 0 15,21 0-15,-21 0 0,1 0 0,-1 0 16,0 0-16,0 0 0,0 0 0,22 0 16,-22-21-16,0 21 0,21 0 15,-21-21-15,1 21 0,-1-21 16,0 21-16,21 0 0,-21-21 0,1 21 16,-1-21-16,0 21 0,0 0 15,-42 21 32,0-21-47,0 0 16,-1 21-16,1 0 0,0-21 0,0 21 15,-21-21-15,20 0 0,1 21 16,-21-21-16,21 0 0,-22 22 0,22-22 16,-21 0-16,21 0 0,-22 0 0,22 0 15,0 0-15,-21 0 0,21 0 16,-1 0-16,1 0 0,0 0 15,21-22 1,0 1 0,0 0-1</inkml:trace>
  <inkml:trace contextRef="#ctx0" brushRef="#br0" timeOffset="7279.8">9673 4847 0,'0'-21'15,"0"0"1,0 42 31,0 0-47,0 0 0,0 1 15,0-1-15,0 0 0,0 0 16,0 21-16,0-20 0,-21 20 0,21-21 16,-21 21-16,0 1 0,21-1 0,-22-21 15,1 22-15,0-1 0,0 21 0,21-20 16,-21-1-16,0 22 0,-1-22 15,1 21-15,21-20 0,-21 20 0,21-20 16,-21 20-16,0-21 0,21 1 0,0-1 16,0 0-16,0 1 0,0-1 0,0-21 15,0 0-15,0 22 0,0-22 16,0 0-16,0 0 16,0-42 15,0 0-31,0 0 15,0 0-15,0-1 0,21 1 0,-21-21 16</inkml:trace>
  <inkml:trace contextRef="#ctx0" brushRef="#br0" timeOffset="8999.86">9588 4784 0,'0'0'0,"0"-21"31,22 21-15,-1 0-16,0 0 0,0 0 15,0 0-15,0 0 16,1 0-16,-1 0 0,0 0 0,0 0 16,0 0-16,0 0 0,1 0 0,-1 0 15,0 0-15,0 0 0,0 0 16,0 0-16,1 0 0,20 21 0,-21-21 16,21 21-16,-20-21 0,20 0 0,-21 0 15,21 0-15,1 0 0,-1 0 0,0 0 16,1 0-16,-1 0 0,22 0 15,-22 0-15,0 0 0,22 0 0,-22 0 16,22 0-16,-22 0 0,21 0 0,1 0 16,-1-21-16,22 21 15,-21 0-15,20 0 0,1 0 0,-22 0 16,22 0-16,0 0 0,21-21 0,-22 21 16,1 0-16,21 0 0,-22 0 15,22 0-15,-21 0 0,21 0 0,-22 0 16,1-22-16,0 22 0,-1 0 0,1 0 15,21 0-15,-21 0 0,20 0 0,-20-21 16,21 21-16,-21 0 0,20 0 16,-20 0-16,0 0 0,21 0 0,-22 0 15,22 0-15,-21 0 0,21 0 0,-1 0 16,-20 0-16,21 0 0,-21 0 0,20 0 16,-20-21-16,0 21 15,21 0-15,-1 0 0,-20 0 0,21 0 16,0 0-16,0 0 0,-1 0 0,-20 0 15,21 0-15,-21 0 0,20 0 0,-20 0 16,21 0-16,-21 0 0,-1 0 16,1 0-16,0 0 0,-1 0 0,1 0 15,0 0-15,-22 0 0,1 0 0,-1 0 16,1 0-16,-1 0 0,1 0 0,-1 0 16,-21 0-16,22-21 0,-22 21 15,22 0-15,-22 0 0,22 0 0,-22 0 16,0 0-16,-21 0 0,22 0 15,-22 0-15,0 0 0,0 0 0,0 0 16,1 0-16,-22 21 31,0 0-31,0 0 16,0 1-16,0-1 16,0 0-16,0 0 0,0 0 15,0 0-15,0 1 0,0-1 0,-22 0 16,22 0-16,-21 21 0,21-20 0,-21 20 15,21 0-15,0-21 0,0 22 16,-21-22-16,21 21 0,-21 1 0,21-1 16,0-21-16,-21 21 0,21 1 15,0-22-15,0 21 0,0 1 0,0-1 16,0 0-16,0-21 0,0 22 16,0-1-16,0-21 0,0 22 0,0-22 15,0 21-15,0-21 0,0 0 0,0 1 16,0-1-16,0 0 0,0 0 15,0 0-15,0 0 16,0 1 0,-22-22 15,1 0-31,0 0 0,0 0 16,0 0-16,0 0 0,-1 0 15,1 0-15,0-22 0,-21 22 0,21 0 16,-22 0-16,22 0 0,-21-21 0,-1 21 15,1 0-15,0 0 0,-1 0 0,-20 0 16,21 0-16,-22 0 0,1 0 16,-1 0-16,-21 0 0,1 0 0,20 0 15,-20 0-15,-1 0 0,-21 0 0,21 0 16,1 0-16,-22 0 0,21 0 0,-21 0 16,1 0-16,-1 0 0,-21 0 15,21 0-15,0 0 0,-21 0 0,21 0 16,0 0-16,-21 0 0,0 0 0,0 0 15,22 0-15,-22 0 0,0 0 16,0 0-16,0 0 0,0 0 0,0 0 16,0 0-16,0 0 0,0 0 15,0 0-15,21 0 0,-21 0 0,21 0 16,-21 0-16,21 0 0,-21 0 0,21 0 16,0 0-16,1 0 0,-1 0 0,0-21 15,0 21-15,21 0 0,-20 0 16,20 0-16,-21 0 0,21 0 0,1 0 15,-1-21-15,0 21 0,1 0 0,20 0 16,1 0-16,-1 0 0,22 0 0,-22 0 16,22 0-16,0 0 0,-1 0 15,22 0-15,-21 0 0,21 0 16,-22 0-16,22 0 0,-21 0 0,21 0 16,0 0-16,-1 0 0,1 0 0,0 0 15,0 0-15,0 0 16,0 0-16,-1 0 0,1 21 15,0-21-15,0 0 0,0 0 0,-22 0 16,22 21-16,-21-21 0,21 0 0,-22 0 16,1 0-16,0 0 0,-1 0 15,22 0-15,-21 0 0,0 0 16,20 0-16,1 0 0,0 0 0,0 0 16,0 0-16,0 0 0,-1 0 15,22-21 48,-21 21-48,0 0 1,21-21 15</inkml:trace>
  <inkml:trace contextRef="#ctx0" brushRef="#br0" timeOffset="10291.48">12531 5144 0,'0'0'0,"0"-22"16,0 1-1,-22 42 1,22 1-1,-21-1-15,21 21 0,-21-21 16,21 22-16,-21-22 0,0 21 0,21 0 16,-21 1-16,-1-1 0,1 0 0,21 1 15,-21-1-15,0-21 0,21 22 16,0-1-16,-21-21 0,21 0 16,-21 22-16,21-22 0,0 0 15,0 0-15,0-42 31,21 0-31,0 0 16,-21-1-16,21 1 0,-21-21 0,21 21 16,0-22-16,1 22 0,-1-21 15,0 21-15,0-22 0,-21 22 0,21-21 16,0 21-16,1 0 0,-1 21 0,-21-22 16,21 22-16,0 22 15,-21-1 1,0 0-16,0 0 0,0 21 15,0-20-15,0-1 0,0 21 0,0-21 16,0 22-16,0-22 0,0 0 16,21 21-16,0-21 0,1-21 0,-1 22 15,0-1-15,0-21 0,0 0 0,22 0 16,-22 0-16,21 0 0,0 0 0,1 0 16,-1 0-16,0-21 0,1-1 15,-1 1-15,0 0 0,1-21 0,-1 21 16,-21-22-16,22 1 0,-22 0 0,0-1 15,0 1-15,-21 0 0,21-1 16,-21 1-16,0-22 0,0 22 0,-21 0 16,0 21-16,0-22 0,-22 22 15,22 0-15,-21 0 0,21 21 16,-22 0-16,1 0 0,21 0 0,-21 0 16,20 21-16,-20-21 0,21 21 0,0 0 15,21 0-15,0 1 0,0-1 16,0 0-16,0 0 0,0 0 0,0 0 15,0 1-15,21-1 0,0-21 0,21 0 16,-20 0-16,20 0 0,0 0 0</inkml:trace>
  <inkml:trace contextRef="#ctx0" brushRef="#br0" timeOffset="10584.27">13885 5080 0,'-21'0'16,"0"0"-16,21 21 15,0 0-15,0 1 0,0-1 0,0 0 16,0 0-16,-21 21 0,21-20 16,0-1-16,0 21 0,-21-21 0,21 22 15,-22-22-15,22 21 0,0-21 0,0 22 16,-21-22-16,21 21 0,0-21 15,0 0-15,0 1 0,0-1 16,0 0-16,0 0 0,0 0 0,0-42 47,0 0-47</inkml:trace>
  <inkml:trace contextRef="#ctx0" brushRef="#br0" timeOffset="10960.06">13801 5038 0,'0'0'0,"0"-21"16,21-1 0,21 22-16,-21 0 15,22 0-15,-1 0 0,0 0 16,1 0-16,20 0 0,1 22 0,-1-22 15,-21 21-15,22 0 0,-22 21 0,22-21 16,-22 1-16,-21 20 0,22-21 16,-22 21-16,0 1 0,-21-22 0,0 21 15,0-21-15,0 22 0,-21-1 0,0-21 16,-1 22-16,-20-22 0,21 21 16,-21-21-16,-22 0 0,22 22 0,-1-22 15,-20 0-15,21 0 0,-1 0 16,-20 1-16,20-1 0,1-21 0,0 21 15,-1 0-15,1-21 0,0 21 0,21-21 16,-22 0-16,22 21 0,-21-21 16,21 0-16,-1 0 0,1 0 0,0 0 15,0 0-15,-21 0 0,20 0 0,1 0 16,-21 0-16,0-21 0</inkml:trace>
  <inkml:trace contextRef="#ctx0" brushRef="#br0" timeOffset="12083.3">1376 4763 0,'0'-22'0,"-21"22"0,21-21 16,-22 21-16,1-21 15,0 21-15,21 21 47,0 0-47,0 1 16,0 20-16,0-21 0,0 21 15,0 1-15,0 20 0,0-20 16,0 20-16,0-21 0,0 22 0,0-1 16,0 1-16,0-1 0,0-20 15,0 20-15,-21 1 0,21-1 0,0 1 16,0-22-16,0 22 0,0-22 16,0 0-16,0 1 0,0-1 0,0-21 15,0 21-15,0-20 0,0-1 16,0 0-16,0 0 0,0-42 47,0 0-47,0 0 0,0-1 0,0 1 15,0-21-15,0 0 0,0-1 16,0 1-16,0 0 0</inkml:trace>
  <inkml:trace contextRef="#ctx0" brushRef="#br0" timeOffset="13635.91">1291 4868 0,'0'-21'0,"0"42"0,-21-42 0,21 0 15,21 21 32,0 0-47,22 0 0,-22 0 16,0-21-16,21 21 0,1 0 0,-1 0 15,0-21-15,22 21 16,-1 0-16,1 0 0,-1-21 0,1 21 16,-1-22-16,22 22 0,0 0 0,-1 0 15,22-21-15,0 21 0,0 0 16,0 0-16,-1-21 0,1 21 0,-21 0 15,42 0-15,-21-21 0,0 21 16,21 0-16,-22 0 0,22 0 0,-21 0 16,0-21-16,0 21 0,21 0 0,-21 0 15,0 0-15,21 0 0,-22 0 16,22 0-16,-21 0 0,21 0 0,-21 0 16,0 0-16,0 0 0,0 0 0,-1 0 15,1 0-15,0 0 0,0 0 16,0 0-16,0 0 0,-22 0 15,22 0-15,-21 0 0,-1 0 0,1 0 16,0 0-16,-1 0 0,1 21 16,0-21-16,-22 0 0,22 0 0,-22 0 15,1 0-15,-1 0 0,1 0 0,-1 0 16,-20 0-16,20 0 0,-20 0 0,-1 0 16,0 0-16,1 0 0,-1 0 15,0 0-15,1 0 0,-22 0 0,21 0 16,0 0-16,-20 0 0,20 0 0,0 0 15,-21 0-15,22 0 0,-1-21 16,-21 21-16,22 0 0,-1 0 0,-21 0 16,0 0-16,22 0 0,-22 0 15,0 0-15,0-21 0,0 21 16,0 0-16,1 0 0,-1 0 0,0 0 16,0 0-1,-42 0 16,21 21-15,-21-21-16,21 21 0,0 0 16,0 0-16,0 0 0,-21 1 15,21-1-15,0 0 0,0 21 16,0-21-16,0 22 0,0-22 0,0 21 0,0 1 16,0-1-16,0 0 0,0 1 15,0-22-15,-22 21 0,22 0 16,0 1-16,0-1 0,0-21 0,0 22 15,0-1-15,0 0 0,0 1 0,0-22 16,0 21-16,0 0 0,0 1 16,0-1-16,0-21 0,0 22 0,0-1 15,0-21-15,0 21 0,0-20 0,0 20 16,0-21-16,0 0 0,-21 0 0,0 1 16,21-1-16,-21 0 0,21 0 15,-21 0-15,0-21 0,-1 21 0,22 1 16,-21-22-16,0 0 0,21 21 15,-21-21-15,0 0 0,0 0 16,-1 21-16,1-21 16,0 0-16,0 0 0,-21 0 0,20 0 15,-20 0-15,21 0 0,-21 0 0,-1 0 16,1 0-16,0 0 0,-1-21 0,-20 21 16,20 0-16,-20 0 0,21 0 15,-22 0-15,1 0 0,-22 0 0,21 0 16,-20 0-16,-1-21 0,0 21 0,1 0 15,-1 0-15,22 0 0,-22 0 0,0-22 16,22 22-16,-22 0 0,0 0 16,22 0-16,-22 0 0,22 0 15,-22 0-15,0 0 0,22-21 0,-22 21 16,1 0-16,-1 0 0,0 0 0,1 0 16,-1 0-16,0 0 0,1 0 15,-1 0-15,0 0 0,1 0 0,-1 0 16,21 0-16,-20 0 0,20 0 0,1 0 15,-1 0-15,-20 0 0,20 0 16,1 0-16,-1 0 0,1 0 0,-1 0 16,1 0-16,-1 0 0,1 0 0,-22 0 15,21 0-15,1 0 0,-1 0 16,1 0-16,21 0 0,-22 0 0,22 0 16,-1 0-16,-20 0 0,21 0 15,-1 0-15,1 0 0,-22 0 16,22 0-16,-21 0 0,20 0 0,-20 0 15,-1 0-15,1 0 0,20 0 16,-20 0-16,-1 0 0,22 0 0,0 0 16,-22 0-16,22 0 0,0 0 0,20 0 15,-20 0-15,0 0 0,21 0 16,-22 0-16,22 0 0,0 0 0,-21 0 16,20 0-16,1 0 0,-21 0 15,21 0-15,0 0 0,-22 0 0,22 0 16,-21 0-16,-1 0 15,22 0-15,-21 0 0,21 0 0,0 0 16,-1 0-16,1 0 0,0 0 16,0 0-16,0 0 0,0 0 0,-1 0 15,1 0 1,21-21 15,21 0-15,22 0-16,-22 0 0,21-1 0</inkml:trace>
  <inkml:trace contextRef="#ctx0" brushRef="#br0" timeOffset="13988.02">2688 5122 0,'0'0'0,"-42"-21"0,21 21 16,-1 0-16,1 0 0,0 0 15,0 0-15,21-21 16,21 21-16,21 0 16,1-21-16,-1 21 0,22 0 15,-1-21-15,1 21 0,-1-21 16,1 21-16,20 0 0,-20 0 15,20 0-15,-20-22 0,21 22 0,-22 0 16,-21 0-16,1 0 0,-1 0 0,-21 0 16,0 0-16,-21 22 0,0-1 15,-21 0-15,0-21 16,0 0-16,-21 21 0,-1-21 16,22 0-16,-21 0 0,-1 0 0,1 0 15,21 0-15</inkml:trace>
  <inkml:trace contextRef="#ctx0" brushRef="#br0" timeOffset="14263.88">3133 5017 0,'0'21'16,"0"0"-16,0 0 0,0 0 15,-22 0-15,22 1 0,0 20 16,0 0-16,0-21 0,0 22 0,0-1 15,0 0-15,-21 1 0,21 20 0,0-20 16,0-1-16,0 0 0,-21 22 16,21-22-16,0-21 0,0 22 0,0-22 15,0 21-15,0-21 0,0 0 16,0 1-16,0-1 16,0-42 15,0-1-31,21 22 0,0-42 15</inkml:trace>
  <inkml:trace contextRef="#ctx0" brushRef="#br0" timeOffset="15111.69">4297 5207 0,'21'-21'0,"-42"42"0,63-63 0,-21 42 16,0-21-16,1 21 15,-22-22-15,21 1 16,-21 0-16,0 0 0,0 0 16,-21 21-1,-1 0-15,-20 0 0,21 0 16,-21 0-16,20 21 0,1 0 0,-21 0 15,21 0-15,-22 1 0,22-1 16,0 0-16,0 0 0,0 0 0,0 22 16,-1-22-16,1 0 0,0 0 0,21 0 15,0 0-15,0 1 16,0-1-16,21-21 16,0 21-16,1-21 15,-1 0-15,0 0 0,21 21 16,-21-21-16,1 0 0,20 21 0,-21-21 15,0 21-15,22-21 0,-22 22 0,21-1 16,-21-21-16,0 21 0,1 0 16,-1 0-16,0 0 0,-21 1 0,0-1 15,0 0-15,0 0 0,-21 0 16,0 0-16,-22 1 0,22-1 16,-21 0-16,-1 0 0,1 0 0,0-21 15,-22 21-15,22-21 0,0 0 0,-22 0 16,22 0-16,-22 0 0,22 0 15,0 0-15,-1 0 0,1 0 16,0 0-16,20-21 0,1 21 16,0-21-16,0 21 0,21-21 15,21 21 32,0 0-47</inkml:trace>
  <inkml:trace contextRef="#ctx0" brushRef="#br0" timeOffset="16099.75">19664 4974 0,'21'-42'15,"-21"21"-15,0 0 16,0-1-1,0 44 1,-21-1 0,0 21-16,21 0 0,0 1 0,-22-1 15,22 0-15,-21 22 0,0-22 0,21 22 16,0-1-16,-21 1 0,21-1 16,-21 22-16,0-22 0,-1 1 0,22-1 15,-21 1-15,0-1 0,0-20 0,0-1 16,21 0-16,0 1 0,0-1 0,-21-21 15,21 22-15,0-22 0,0 0 16,0 0-16,21-21 16,0 0-1,-21-21-15,21 0 0,0 0 16,0-1-16,-21-20 0,22 21 16,-1-21-16,-21-1 0</inkml:trace>
  <inkml:trace contextRef="#ctx0" brushRef="#br0" timeOffset="17177.43">19600 4995 0,'0'0'16,"-21"-21"-16,42 0 31,22 21-31,-22 0 15,21 0-15,-21 0 0,22 0 0,20-21 16,-21 21-16,22 0 0,-1 0 0,1-21 16,21 21-16,-1 0 0,22-21 15,0 21-15,21-22 0,0 1 0,-21 21 16,42-21-16,-21 21 0,21-21 16,0 0-16,22 21 0,-22-21 15,0 21-15,21-22 0,1 22 0,20-21 16,-21 21-16,1 0 0,-1-21 15,0 21-15,1 0 0,-1-21 0,-21 21 16,22 0-16,-22 0 0,-21-21 0,21 21 16,-21-21-16,0 21 0,0 0 15,0 0-15,-21 0 0,0-22 0,-22 22 16,1 0-16,-22 0 0,1 0 0,-1 0 16,-20 0-16,20-21 0,-20 21 15,-22 0-15,21 0 0,-21 0 0,22 0 16,-22 0-16,0 0 0,0 0 15,0 0-15,0 0 0,1 0 0,-1 0 16,0 0-16,0 0 0,0 0 16,0 0-16,1 21 0,-1 1 0,0-22 15,0 21-15,-21 0 0,21 0 16,-21 0-16,0 0 0,0 1 16,0 20-16,0 0 0,0 1 0,0-1 15,0 0-15,-21 1 0,21-1 16,0 0-16,-21 22 0,0-22 0,21 0 15,-21 1-15,21-1 0,0 22 0,0-22 16,0 0-16,0 22 0,0-22 0,0 0 16,0 22-16,0-22 15,0 1-15,0-1 0,0 21 0,0-20 16,0-22-16,0 21 0,0 1 0,0-22 16,0 21-16,0-21 0,0 22 0,0-22 15,0 0-15,0 0 0,-22 0 16,22 0-16,-21 1 0,0-1 0,21 0 15,-21-21-15,0 21 0,0 0 0,-1-21 16,1 0-16,0 21 0,0-21 16,0 0-16,-22 0 0,22 0 15,-21 0-15,0 0 0,-1 0 0,1 0 16,-22 0-16,-20 0 0,20 0 16,-20-21-16,-22 21 0,21 0 0,-21 0 15,22-21-15,-22 21 0,0 0 16,0 0-16,-21 0 0,21 0 0,-21 0 15,0-21-15,0 21 0,0 0 0,-21 0 16,21 0-16,-21 0 0,0 0 0,0 0 16,-1 0-16,1 0 0,0 0 15,0 0-15,0 0 0,0 0 0,-1 0 16,1 0-16,21 0 0,0 0 0,0 0 16,21 0-16,1 21 0,-1-21 0,0 0 15,21 0-15,-21 0 0,22 0 16,-22 0-16,21 0 0,1 0 15,-1 0-15,21 0 0,-20 0 0,20 0 16,-20 0-16,20 0 0,22 0 0,-22 0 16,22 0-16,21 0 0,-22 0 15,22 0-15,0-21 0,0 21 16,21-21-16,0 0 47,21 21-32,0-22-15,0 1 16,1 0-16,-1 0 16,0 0-16</inkml:trace>
  <inkml:trace contextRef="#ctx0" brushRef="#br0" timeOffset="17560.21">20510 5228 0,'22'0'31,"-1"0"-15,0 0-16,21 0 0,-21 0 16,22 0-16,-1 0 0,0 0 0,22 0 15,-22 0-15,22 0 0,-22 0 0,22 0 16,-1 0-16,1 0 0,-1 0 16,-21 0-16,22 0 0,-22 0 0,1 0 15,-1 0-15,-21 0 0,0 0 0,-42 0 47,0 0-47,-21 0 0,20 0 0,1 0 16,0 0-16,-21 0 0,21 0 15</inkml:trace>
  <inkml:trace contextRef="#ctx0" brushRef="#br0" timeOffset="17960.49">21124 5271 0,'0'0'0,"0"21"16,0 0-16,-21 0 16,21 0-16,0 0 15,0 1-15,-21-1 0,21 0 16,0 0-16,0 0 0,0 0 16,0 1-16,0-1 0,0 21 0,0-21 15,0 22-15,0-22 0,0 21 0,0-21 16,0 22-16,0-22 0,0 21 15,0-21-15,0 0 0,0 22 0,0-22 16,0 0-16,-21 0 0,21 0 0,-21-21 16,21 22-16,-22-1 0,1 0 15,0-21-15,0 21 0,0-21 16,0 0-16,-1 0 0,-20 0 16,21 0-16,0 0 0,-22 0 0,22 0 15,-21 0-15,21 0 0,-22-21 16,22 21-16,-21-21 0,21 21 0,0 0 15,-1-21-15,1-1 16,21 1 0,0 0-16,21 21 15,1 0-15,-1-21 0,0 0 0,21 21 16,-21-21-16,22-1 0</inkml:trace>
  <inkml:trace contextRef="#ctx0" brushRef="#br0" timeOffset="18544.16">22521 5355 0,'0'-42'16,"0"21"-16,-21 21 0,0 0 0,21-21 15,-21 21-15,0-22 0,-1 22 16,1 0-16,0 0 0,0 0 0,0 0 16,0 0-16,-22 22 0,22-1 15,0-21-15,-21 21 0,20 0 0,1 0 16,0-21-16,0 21 0,0 1 16,0-1-16,21 0 0,0 0 0,-22-21 15,22 21-15,0 0 0,0 1 16,0-1-16,0 0 15,22 0-15,-1 0 0,0-21 16,0 21-16,0-21 0,22 22 0,-22-22 16,21 21-16,0-21 0,-20 21 15,20 0-15,0-21 0,-21 21 16,22 0-16,-22 1 0,0-22 0,-21 21 0,0 0 16,21 0-16,-21 0 0,0 0 15,0 1-15,-21-22 16,0 21-16,0 0 0,-22-21 0,22 21 15,-21 0-15,0-21 0,-1 21 0,1-21 16,0 0-16,-22 22 0,22-22 16,-1 0-16,1 0 0,0 0 0,-1 0 15,1 0-15,0 0 0,-1 0 0,22 0 16,0 0-16,0 0 0,0 0 0,0-22 16,21 1-16,0 0 15,21 0 1,0 21-16,0 0 0,0-21 15,0 0-15,1 21 16,-1-22-16,21 1 0,-21 21 0,22-21 16</inkml:trace>
  <inkml:trace contextRef="#ctx0" brushRef="#br0" timeOffset="19011.93">23558 5249 0,'-63'-42'16,"42"42"-16,0-21 16,-1 21-16,1 0 0,0 0 15,0 0-15,0 21 16,21 0-16,-21-21 0,21 21 0,0 1 15,-22 20-15,1-21 0,21 0 0,-21 22 16,0-22-16,21 21 0,0 0 16,0 1-16,-21-1 0,21 0 0,-21 1 15,21-1-15,0 0 0,0-20 0,0 20 16,0-21-16,0 21 0,0-20 16,21-1-16,0 0 0,0 0 15,0 0-15,0-21 0,1 21 0,20-21 16,0 0-16,1 0 0,-1 0 0,0 0 15,1 0-15,-1 0 0,0 0 16,1-21-16,-1 21 0,0-21 0,1 21 16,-1-21-16,-21 0 0,21 21 0,-20-21 15,-1-1-15,-21 1 0,21 0 16,-21 0-16,0 0 16,0 0-16,0-1 15,0 1-15,-21 0 0,0 21 16,21-21-16,-22 21 0</inkml:trace>
  <inkml:trace contextRef="#ctx0" brushRef="#br0" timeOffset="19287.78">23410 5525 0,'0'0'0,"-42"0"16,21 0-16,42 0 31,0 0-15,0 0-16,22 0 0,-22 0 0,21 0 15,0-22-15,-20 22 0,20 0 0,0-21 16,-21 21-16,22 0 0,-22-21 16,0 21-16,0-21 0,0 21 15,1 0-15,-1-21 0,0 21 16,-21-21-16,0-1 15,0 1-15,-21 21 16,0-21-16,-1 21 0</inkml:trace>
  <inkml:trace contextRef="#ctx0" brushRef="#br0" timeOffset="19867.79">23410 5165 0,'0'0'0,"21"0"32,1 0-32,20 0 15,0 0-15,-21 0 0,43 0 16,-22 0-16,1 0 0,20 0 0,-21 0 16,22 0-16,-22 0 0,1-21 0,-1 21 15,0 0-15,1-22 0,-22 22 16,21 0-16,-21 0 0,0 0 15,1 0-15,-22 22 313,-22-1-297,22 0-1,-21-21-15,0 0 0,0 21 0</inkml:trace>
  <inkml:trace contextRef="#ctx0" brushRef="#br0" timeOffset="20727.68">9779 7938 0,'-21'0'16,"0"0"-16,-1 21 15,22 0-15,-21 0 0,0 21 16,0 1-16,21-1 0,-21 0 0,0 22 16,-1-1-16,1 1 0,0 21 15,-21-22-15,21 22 0,-1-1 0,1 1 16,0 0-16,0-1 0,0 1 0,-22-21 15,22-1-15,0 1 0,21-1 16,-21-21-16,21 1 0,-21-1 16,21-21-16,0 0 0,0 1 0,0-1 0,0 0 15,0-42 1,0 0 0,21-1-16,-21-20 0,0 21 0</inkml:trace>
  <inkml:trace contextRef="#ctx0" brushRef="#br0" timeOffset="21647.26">9673 8128 0,'0'0'0,"0"-21"15,21 21 1,0 0-16,1 0 15,20 0-15,-21 0 0,21 0 16,1-21-16,-1 21 0,22 0 0,-22 0 16,21-21-16,1 21 0,-1-22 15,22 1-15,0 21 0,-1-21 0,43 21 16,-21-21-16,42 21 0,1-21 0,-1 0 16,0 21-16,0-22 0,43 22 15,-22-21-15,0 0 0,22 21 0,-1-21 16,22 21-16,21-21 0,-22 0 15,22 21-15,0-22 0,0 22 0,21-21 16,-21 21-16,0-21 0,-1 21 16,1 0-16,-21-21 0,0 0 0,-1 21 15,1 0-15,0-21 0,-22 21 0,-21 0 16,1-22-16,-1 22 0,-21 0 0,0 0 16,-21-21-16,0 21 0,-21-21 15,0 21-15,-42 0 0,20 0 0,-41 0 16,-1 0-16,0 0 0,-21 0 0,1 0 15,-1 0-15,-21 21 16,-21 0 0,-1 1-16,1-1 15,21 0-15,-21 0 0,21 0 0,0 22 16,-21-22-16,21 21 0,0 0 0,0 1 16,0 20-16,0-20 0,0 20 15,0-21-15,0 22 0,0-1 0,0-20 16,0 20-16,21-20 0,-21 20 0,0-21 15,0 22-15,0-1 0,0-20 0,0-1 16,0 22-16,0-22 0,0 21 0,0-20 16,0-1-16,0-21 0,-21 22 15,0-1-15,0-21 0,-22 0 0,22 22 16,-21-22-16,-1 0 0,1-21 16,0 21-16,-22 0 0,22-21 0,-22 21 15,1-21-15,-22 0 0,22 0 0,-22 22 16,0-22-16,-20 0 0,-1 0 0,0 0 15,-21 0-15,0 0 0,0 0 16,0 0-16,-21 0 0,0 0 0,-1 0 16,-20 0-16,21 0 0,-21 0 0,-1 0 15,1 21-15,0-21 0,-22 21 0,-21 0 16,22-21-16,-43 21 0,21 0 0,-20 1 16,-1-1-16,21 0 0,-21 0 15,22 0-15,-1 0 0,0 1 16,1 20-16,-1-21 0,0-21 0,22 21 15,-1 0-15,1 1 0,-1-1 0,1-21 16,20 0-16,1 21 0,21-21 16,0 0-16,21 0 0,21 0 0,21 0 15,1 0-15,-1 0 0,21-21 0,22 21 16,0-21-16,21 21 0,-1 0 16,1-22-16,21 1 0,0 0 15,21 0-15,1 0 0,-1 21 16,0-21-16,21-1 0,1 1 15,-1 0-15,0 0 0</inkml:trace>
  <inkml:trace contextRef="#ctx0" brushRef="#br0" timeOffset="21972.08">12319 8149 0,'-21'0'15,"0"0"-15,-1 0 16,1 21-16,0 1 0,0-1 0,0 21 16,0 0-16,-22 1 0,22-1 15,0 0-15,21 1 0,-21-1 16,0 22-16,-1-22 0,22 21 0,-21 1 15,21-22-15,0 22 0,0-22 0,-21 0 16,21 1-16,0-1 0,0-21 0,0 22 16,0-22-16,0 0 0,0 0 15,21-21 1,-21-21-16,21 0 16,-21 0-16</inkml:trace>
  <inkml:trace contextRef="#ctx0" brushRef="#br0" timeOffset="22472.73">12044 8424 0,'0'0'0,"0"-21"0,-21 0 0,21 0 15,-22 0-15,22 0 0,0-1 0,0 1 16,0 0-16,0 0 16,22 0-16,20 0 0,-21-1 0,21 1 15,1 21-15,-1-21 0,22 0 0,-22 21 16,0 0-16,22 0 0,-22 0 0,0 21 15,1 0-15,-1 0 0,-21 1 16,22 20-16,-43-21 0,0 21 0,0-20 16,0 20-16,-43 0 0,22 1 0,-42-22 15,20 21-15,-20 0 0,-1-20 16,1 20-16,-1-21 0,1 0 16,-1 0-16,22 1 0,-22-1 0,22-21 15,21 0-15,-21 0 0,20 0 0,22-21 16,0-1-16,0 1 15,0 0-15,22 0 0,-1 0 16,0 0-16,21-1 0,1 1 0,-22 21 16,21-21-16,0 21 0,-20 0 0,20 0 15,-21 0-15,21 0 0,-20 21 0,-1 0 16,0 1-16,0-1 16,-21 0-16,21 0 0,-21 21 0,21 1 15,-21-22-15,0 21 0,0 1 0,0-22 16,22 21-16,-22-21 0,21 22 0,-21-22 15,0 0-15,21 0 0,0-21 16,-21 21-16,21-21 0,0 0 0,1 0 16,-1 0-16,0 0 0,0 0 15,0 0-15,0 0 0,1-21 16,-1 0-16,0 0 0,21 0 16,-21-1-16</inkml:trace>
  <inkml:trace contextRef="#ctx0" brushRef="#br0" timeOffset="23075.39">13483 8213 0,'0'0'0,"-21"0"16,0 0 0,0 21-16,-1 21 0,22-21 15,-21 1-15,0 20 0,0 0 0,0 1 16,0-1-16,-1 0 0,1 1 0,0-1 15,0 0-15,0 1 0,0-1 0,-1 0 16,1 1-16,21-1 0,0-21 0,0 0 16,0 0-16,0 1 15,0-1-15,21-21 16,1-21 0,-1 21-16,0-22 0,0 1 0,0 0 15,0-21-15,1 21 0,-1-22 16,0 22-16,0-21 0,-21 21 0,21-1 15,0-20-15,1 21 0,-22 0 16,21 21-16,0 0 0,0 0 16,-21 21-16,0 0 15,0 0-15,0 0 0,0 1 16,0-1-16,0 21 0,21-21 0,-21 0 16,21 1-16,-21-1 0,22 0 15,-1 0-15,0 0 0,0 0 0,0-21 16,0 0-16,22 0 0,-1 0 0,-21 0 15,22 0-15,-1 0 0,0 0 16,1-21-16,20 0 0,-21 0 0,1 0 16,-22 0-16,21-1 0,-21-20 0,1 21 15,-1-21-15,-21-1 0,0 1 0,0 0 16,0-1-16,0 1 0,-21 0 0,-1-1 16,1 1-16,0 21 0,0-22 15,0 22-15,0 0 0,-1 0 0,1 21 16,0 0-16,0 0 0,0 0 15,0 0-15,21 21 0,0 0 16,0 0-16,0 1 0,0-1 16,0 0-16,21 0 0,0 0 15,0-21-15,0 0 0,22 0 0,-1 0 16</inkml:trace>
  <inkml:trace contextRef="#ctx0" brushRef="#br0" timeOffset="23328.24">14922 8107 0,'-21'0'31,"0"0"-31,0 21 0,0 0 0,0 0 16,21 1-16,-22 20 0,1 0 0,21 1 16,-21-22-16,21 21 0,0 0 0,0 1 15,-21-1-15,21 0 0,0 1 0,-21-1 16,21 0-16,0 1 0,-21-1 15,21-21-15,0 22 0,0-22 0,0 0 16,0 0-16,0 0 0,0 0 16,21-21-1,-21-21-15,21 21 0,-21-21 0,21 0 16</inkml:trace>
  <inkml:trace contextRef="#ctx0" brushRef="#br0" timeOffset="23612.08">14690 8234 0,'0'0'0,"0"-42"16,0 20-16,21 1 15,0 21-15,0 0 0,21-21 16,1 21-16,-1 0 0,22 0 16,-1 0-16,22 0 0,-22 21 0,22-21 15,-22 21-15,22 22 0,-21-22 0,-1 21 16,-21 1-16,1-1 0,-22 0 0,0 1 15,-21-1-15,0 0 0,-21 22 16,0-22-16,-22 0 0,-20 22 16,-1-22-16,1 1 0,-1-1 0,-20 0 15,20 1-15,-20-1 0,20 0 0,1-21 16,-1 22-16,22-22 0,-1 0 0,1 21 16,0-20-16,-1-1 0,22-21 0,0 21 15,0 0-15</inkml:trace>
  <inkml:trace contextRef="#ctx0" brushRef="#br0" timeOffset="24143.82">8953 11790 0,'0'0'0,"-21"0"15,21 21 1,-21 0-16,21 0 0,-21 43 15,21-22-15,0 22 0,0-1 16,0 22-16,-21-22 0,21 22 0,-21-21 16,-1-1-16,1 1 0,0-1 15,0 1-15,0-1 0,0 1 0,-1-22 16,1 21-16,0-41 0,21 20 0,0-21 16,0 0-16,0 0 0,21-42 31,0 0-31,1-21 0,-1-1 0,0 1 15,0 0-15</inkml:trace>
  <inkml:trace contextRef="#ctx0" brushRef="#br0" timeOffset="24740.48">8996 11790 0,'0'0'0,"0"-21"0,0 0 0,0-1 15,0 1-15,0 0 16,21 21-16,0-21 0,0 21 15,0 0-15,22 0 0,-1 0 0,22 0 16,-1-21-16,1 21 0,20 0 0,1 0 16,21 0-16,0-21 15,21 21-15,0 0 0,0 0 0,0 0 0,0-22 16,21 22-16,0 0 0,0 0 0,0 0 16,-21 0-16,0 0 15,0 0-15,0 0 0,-21 0 0,21 0 16,-21 0-16,-21 0 0,-1 0 0,1 0 15,-22 0-15,1 22 0,-22-22 0,1 21 16,-22-21-16,0 21 0,0 0 16,0 0-16,0 0 0,-21 22 15,0-22-15,0 0 0,0 21 0,0 1 16,0-1-16,0 0 0,0 1 0,0-1 16,22 22-16,-22-22 0,21 0 15,-21 1-15,21-1 0,0 0 0,0 1 16,0-1-16,1 0 0,-1-21 15,0 22-15,0-22 0,-21 0 0,21 0 16,0 0-16,-21 22 0,0-22 0,0 0 16,0 0-16,-21 0 15,0 1-15,-21-1 0,-22 0 0,1 0 16,-22 0-16,-21-21 0,-21 21 0,0 1 16,0-1-16,-42-21 0,0 21 0,-22-21 15,1 21-15,-1-21 0,-21 0 16,1 21-16,-22-21 0,42 0 0,-20 21 15,20-21-15,22 0 0,0 0 0,-1 0 16,43 0-16,0 0 0,21 0 16,1 0-16,41 0 0,1 0 15,20 0-15,1 0 0,21 0 0,21-21 16,0 0-16,21 0 16,0 0-16,21 0 0,1-1 0,20 1 15,1-21-15,-1 21 0</inkml:trace>
  <inkml:trace contextRef="#ctx0" brushRef="#br0" timeOffset="25011.32">10287 12002 0,'0'0'0,"0"-22"0,0 1 0,-21 21 15,0-21-15,-1 21 0,1 0 16,-21 0-16,0 0 0,-1 0 0,1 21 15,0 0-15,-1 1 0,1 20 0,0-21 16,-1 21-16,1 1 0,0 20 16,20-20-16,1-1 0,0 0 0,21 1 15,0-1-15,0 0 0,0-21 0,0 1 16,21 20-16,0-21 0,22 0 16,-22-21-16,21 21 0,1-21 0,20 0 15,-21 0-15,22 0 0,-1 0 0,-20 0 16,20-21-16,-20 21 0,20-21 0</inkml:trace>
  <inkml:trace contextRef="#ctx0" brushRef="#br0" timeOffset="25232.19">10943 12065 0,'-21'0'15,"0"21"-15,0 0 16,-1 1-16,-20 20 0,21-21 15,0 21-15,0-20 0,-1 20 0,22 0 16,-21-21-16,21 1 0,-21 20 0,21-21 16,0 0-16,0 0 0,0 22 0,0-22 15,0 0 1,0 0-16,21-21 0,0 0 16,1 0-16,-1 0 0,0 0 15</inkml:trace>
  <inkml:trace contextRef="#ctx0" brushRef="#br0" timeOffset="25518.03">10985 12044 0,'0'0'0,"0"-21"0,0 0 0,0-1 0,0 1 16,0 0-16,22 21 0,-1 0 0,21 0 15,-21 0-15,22 0 16,-1 0-16,-21 21 0,21 0 0,1 1 15,20-1-15,-20 0 0,-1 21 0,0-21 16,-21 22-16,22-22 0,-22 0 0,0 21 16,-21-20-16,0 20 0,0-21 15,-21 21-15,0-20 0,0-1 0,-22 21 16,1-21-16,-22 0 0,22 22 0,-21-22 16,20 0-16,-20 0 0,20 0 0,1 1 15,0-22-15,21 21 0,-1-21 16</inkml:trace>
  <inkml:trace contextRef="#ctx0" brushRef="#br0" timeOffset="25883.79">14436 11642 0,'-22'0'0,"44"0"0,-86-21 16,43 21-16,-21 0 0,20 0 0,1 0 15,0 0-15,21 21 16,0 0-16,0 0 0,0 21 0,21 1 15,0 20-15,22 1 0,-22-1 16,0 1-16,0-1 0,0 1 0,1 20 16,-1-20-16,-21-1 0,0-20 0,0 20 15,0 1-15,0-1 0,0-20 0,0 20 16,0-21-16,0 1 0,-21-22 16,21 21-16,-22-21 0,22-42 31,0 0-31,0-21 0</inkml:trace>
  <inkml:trace contextRef="#ctx0" brushRef="#br0" timeOffset="26491.96">14499 11536 0,'0'-21'0,"0"42"0,0-63 0,0 20 0,0 1 16,0 0-16,21 0 15,22 0-15,-1 21 0,0-21 0,22 21 16,-1-22-16,22 22 0,21-21 16,21 21-16,0-21 0,0 21 0,0-21 15,21 21-15,21-21 0,-21 0 0,22 21 16,-1-22-16,0 22 0,-20-21 0,-1 21 16,0-21-16,-21 21 0,21 0 15,-21 0-15,-21 0 0,0 0 0,0 0 16,-22 0-16,1 0 0,-22 0 0,1 0 15,-22 0-15,1 0 0,-22 0 0,21 21 16,-21 0-16,-21 22 16,0-22-16,0 0 0,0 21 0,0 1 15,0-1-15,0 0 0,0 1 16,0-1-16,0 0 0,0 22 0,0-22 16,0 22-16,0-22 0,0 22 0,0-1 15,0 1-15,0-1 0,0 1 16,0-22-16,0 21 0,21 1 0,1-1 15,-22-20-15,21 20 0,0-20 0,-21-1 16,0 21-16,21-20 0,-21-1 0,0 0 16,0 1-16,0-22 0,0 21 0,-21-21 15,0 1-15,-22 20 0,1-42 16,0 21-16,-22 0 0,-20 0 16,-1-21-16,-21 0 0,0 22 0,-42-22 15,0 0-15,0 0 0,-43 0 0,1 0 16,-1-22-16,1 22 0,-22-21 0,22 21 15,-22-21-15,21 21 0,22 0 0,21-21 16,0 21-16,21 0 0,21 0 16,0-21-16,21 21 0,22 0 0,-1 0 15,1-21-15,21-1 0,20 22 0,1 0 16,21-21-16,0 0 0,0 0 16,21 0-16,22 0 0,-22-22 15,21 22-15,-21 0 0</inkml:trace>
  <inkml:trace contextRef="#ctx0" brushRef="#br0" timeOffset="26757.7">15155 11705 0,'-21'0'15,"42"0"-15,-63 0 0,21 0 0,0 0 16,21 21-16,0 1 15,0-1-15,0 0 0,0 21 0,0 1 16,0-1-16,0 0 0,0 1 0,0 20 16,0-21-16,0 1 0,0-1 15,0 0-15,0-20 0,0 20 0,0-21 0,0 0 16,0 0-16,0 1 16,21-1-16,0-21 15,0 0-15,0 0 0,0 0 0,1-21 16</inkml:trace>
  <inkml:trace contextRef="#ctx0" brushRef="#br0" timeOffset="26943.6">15155 11896 0,'0'0'0,"-42"-43"16,42 22-1,21 21-15,0 0 0,0 0 16,1 0-16,-1 0 0,21 0 0,0 0 15,-20 0-15,20 0 0,0 0 0,-21 0 16,22 0-16,-22 0 0,0 0 16,0 0-16,0 0 0,-21 21 15</inkml:trace>
  <inkml:trace contextRef="#ctx0" brushRef="#br0" timeOffset="27100.51">15219 12171 0,'-21'0'0,"42"0"0,-42 21 0,-1 0 15,1 0 1,42-21 0,1 0-16,20 0 0,-21 0 15,21 0-15,1 0 0,-1-21 0,0 21 16,1-21-16,-22 0 0,21 21 16,1-21-16,-1 0 0</inkml:trace>
  <inkml:trace contextRef="#ctx0" brushRef="#br0" timeOffset="27337.37">16065 11811 0,'0'0'0,"0"-21"0,-21 21 0,0 0 16,0 0-16,0 0 0,21 21 16,-21 0-16,-1-21 0,1 43 15,21-22-15,-21 0 0,21 21 0,0-21 16,0 22-16,0-22 0,0 21 0,0-21 15,0 1-15,0 20 0,0-21 16,0 0-16,0 22 0,0-22 0,0 0 16,0 0-16,0 0 0,21-21 15,0 0-15,1 0 16,-1 0-16</inkml:trace>
  <inkml:trace contextRef="#ctx0" brushRef="#br0" timeOffset="27516.27">16002 11917 0,'0'0'0,"0"-21"0,-21 0 16,21-1-16,0 1 0,0 0 15,21 21 1,0-21-16,0 21 0,0 0 0,1 0 16,-1 0-16,0 0 0,0 0 15,21 0-15,-20 0 0,-1 0 0,-21 21 16,21-21-16,-21 21 0,0 0 15</inkml:trace>
  <inkml:trace contextRef="#ctx0" brushRef="#br0" timeOffset="27668.18">16002 12107 0,'0'0'16,"-21"0"-16,0 22 16,-1-22-16,22 21 0,22-21 15,-1 0-15,0 0 16,0 0-16,21 0 0,-20 0 0,20 0 15,0-21-15,1 21 0,-1-22 16,0 1-16,1 0 0,-1 0 0</inkml:trace>
  <inkml:trace contextRef="#ctx0" brushRef="#br0" timeOffset="27890.06">16870 11748 0,'-21'0'31,"-1"21"-31,1 0 0,21 0 16,0 0-16,0 22 0,0-22 16,0 21-16,0 0 0,0 1 0,0-22 15,0 21-15,0 1 0,0-22 0,0 21 16,0-21-16,0 22 0,0-22 16,21 0-16,-21 0 0,0 0 0,0 0 0,22-21 31</inkml:trace>
  <inkml:trace contextRef="#ctx0" brushRef="#br0" timeOffset="28192.1">16827 11748 0,'0'0'16,"0"-22"-16,-21-20 0,21 21 0,0 0 15,0-22-15,0 22 0,0 0 0,21 0 16,1 0-16,-1 21 15,0 0-15,21 0 0,1 0 0,-1 0 16,0 21-16,22 0 0,-1 0 0,-20 0 16,20 1-16,-21 20 0,1 0 15,-1 1-15,0-1 0,1 0 0,-43 1 16,0-1-16,0 21 0,0-20 0,0-1 16,-21 22-16,-22-22 0,1 0 0,0 1 15,-22-1-15,1-21 0,-1 21 0,-21-20 16,22 20-16,-1-21 0,1 0 15,-1 0-15,1 1 0,-1-22 0,22 21 16,-21-21-16,20 0 0,1 0 0,0 0 16,20 0-16,-20-21 0,0-1 0,21 1 15</inkml:trace>
  <inkml:trace contextRef="#ctx0" brushRef="#br0" timeOffset="29653.33">13398 2625 0,'22'0'16,"-1"-21"0,-21-1-1,21 1 1,-21 42 31,0 1-47,0-1 15,0 0-15,0 21 0,0-21 16,0 1-16,0 20 0,0-21 0,0 21 16,0 1-16,0-22 0,0 21 15,0 22-15,0-22 0,0 22 0,0-1 16,0 1-16,0-1 0,0 1 0,0-1 16,0 1-16,-21-1 0,21 1 15,0-1-15,0 1 0,0-1 0,0-21 16,0 22-16,0-1 0,0-20 0,0 20 15,0-20-15,0-1 0,0 21 16,0-41-16,0 20 0,0 0 16,0 1-16,0-22 0,-21 0 0,21 21 15,0-21-15,0 1 0,0-1 16,0-42 15,0-1-15,0 1-16,0 0 0,0-21 0,0 21 15,0-22-15,0 1 0,21 0 0</inkml:trace>
  <inkml:trace contextRef="#ctx0" brushRef="#br0" timeOffset="30579.8">13462 2646 0,'0'0'0,"0"-21"15,21 0 1,0-1-16,-21 1 0,0 0 16,-21 42 31,21 0-47,-21 1 15,0-1-15,0 0 0,-1 21 0,1-21 16,0 22-16,0-1 0,0 0 0,-22-20 15,22 20-15,-21 0 0,0 1 16,20-1-16,-20 0 0,21-21 0,-21 22 16,20-1-16,1-21 0,0 22 0,0-22 15,21 0-15,0 0 16,-21-21-16,21 21 0,-21 0 16,21-42-1,21 0 1,0 0-16,0 0 0,0 0 0,0-22 15,1 22-15,-1 0 0,0-21 16,0 20-16,0-20 0,0 21 0,1-21 16,-1 20-16,21-20 0,-21 21 0,0-21 15,1 20-15,-22-20 0,21 21 16,0 0-16,0-22 0,-21 22 0,21 0 16,0 0-16,-21 0 0,22 21 0,-22-21 15,21-1-15,0 22 16,0 0-1,0 0-15,-21 22 0,21-1 0,1 21 16,-1-21-16,-21 22 0,21-1 16,0-21-16,-21 21 0,21 1 0,0-1 15,1 0-15,-1 1 0,0-1 0,0 0 16,0 22-16,0-22 0,1-21 16,-1 22-16,0-1 0,0 0 0,0-20 15,0-1-15,-21 21 0,0-21 0,22 0 16,-22 1-1,21-22-15,-21 21 0,0-42 47,-21 21-47,-22 0 16,22 0-16</inkml:trace>
  <inkml:trace contextRef="#ctx0" brushRef="#br0" timeOffset="31271.66">5927 6329 0,'0'0'0,"0"21"31,0 0-31,0 0 0,0 1 16,0 20-16,0 0 0,0-21 16,0 22-16,0-1 0,0-21 15,0 22-15,0-1 0,-22-21 0,22 21 0,0-20 16,-21-1-16,21 0 0,0 21 16,0-21-16,0 1 0,-21-22 15,21 21-15,-21 0 0,21 0 0,0 0 16,0 0-16,-21-21 0,21 22 0,0-1 15,0 0-15</inkml:trace>
  <inkml:trace contextRef="#ctx0" brushRef="#br0" timeOffset="31505.53">5905 7430 0,'0'0'0,"0"21"0,0 0 0,0 0 16,0 0-16,0 0 0,0 1 15,0-1-15,0 0 0,0 0 16,0 0-16,0 0 0,0 1 16,0-1-16,-21 0 0,21 0 0,-21 0 15,21 0-15,0 1 0,0-1 0,0 21 16,-21-21-16,21 0 0,-21 22 16,21-22-16,-21 0 0,21 21 0,0-20 15,0 20-15,0-21 0,-22 0 0,22 22 16,0-22-16</inkml:trace>
  <inkml:trace contextRef="#ctx0" brushRef="#br0" timeOffset="31715.69">5821 8446 0,'0'21'16,"0"0"0,0 0-16,0 0 15,0 0 1,21-21-16,0 0 15,0 0-15,0 0 0,1 22 0,-1-22 16,0 0-16,0 0 0,0 0 16,0 0-16,22 0 0,-22 0 15,21 0-15,-21 0 0,1 0 0,20 0 16,-21 0-16,0 0 0,22 0 0,-22 0 16</inkml:trace>
  <inkml:trace contextRef="#ctx0" brushRef="#br0" timeOffset="31920.47">6752 8615 0,'0'0'16,"42"21"0,-20-21-16,-1 21 0,0-21 0,0 0 15,0 0-15,0 0 0,1 0 16,-1 0-16,0 0 0,0 0 16,21 0-16,-20-21 0,-1 21 0,21 0 15,0-21-15,-20 21 0,20 0 0,0 0 16,-21-21-16,22 21 0,-1 0 0,0 0 15,1 0-15,-22 0 0,21 0 16,1 0-16,-22 0 0,21 0 0,0 0 16</inkml:trace>
  <inkml:trace contextRef="#ctx0" brushRef="#br0" timeOffset="32072.38">7937 8615 0,'0'0'0,"22"0"0,-22 21 0,0 0 16,0 0 15,21-21-31,0 0 15,0 0 1,0 0-16,0 0 0,1 0 16,-1 0-16,0 0 0,0-21 15,0 21-15,0 0 0,1-21 0</inkml:trace>
  <inkml:trace contextRef="#ctx0" brushRef="#br0" timeOffset="32228.29">8721 8615 0,'0'0'0,"42"21"0,-21-21 0,0 0 15,-21 42 1,0-20-16,0-1 16,21-21-1,1 0 1,-1-21-16,0-1 0,0 1 16,0 0-16,0-21 0,1 21 0</inkml:trace>
  <inkml:trace contextRef="#ctx0" brushRef="#br0" timeOffset="32879.61">13483 6223 0,'21'-21'15,"-42"42"-15,42-63 0,-21 63 47,0 0-47,0 0 16,0 0-16,0 1 0,0-1 0,0 21 15,0-21-15,0 22 0,0-1 16,0-21-16,0 21 0,0 1 16,-21-22-16,21 21 0,0-21 0,0 22 15,0-22-15,0 0 0,0 21 0,-21-20 16,21-1-16</inkml:trace>
  <inkml:trace contextRef="#ctx0" brushRef="#br0" timeOffset="33055.51">13504 7176 0,'0'0'0,"0"21"0,0 0 16,0 0-16,0 0 0,0 0 16,0 1-16,0-1 15,0 0 1,0 0-1,21-21-15,-21 21 16,0 0-16,22-21 16,-22 22-16</inkml:trace>
  <inkml:trace contextRef="#ctx0" brushRef="#br0" timeOffset="33192.47">13737 7578 0,'21'0'47,"-21"-21"-32,21-1-15,1 1 0</inkml:trace>
  <inkml:trace contextRef="#ctx0" brushRef="#br0" timeOffset="33775.35">21526 6244 0,'0'0'0,"0"-21"0,0 0 15,-21 21 16,0 21-31,0 21 16,0-20-16,0 41 0,-1-21 0,22 22 16,-21-1-16,21 1 0,-21-1 15,21 1-15,-21-1 0,21 1 0,0-1 16,0 22-16,0-21 0,0-1 16,0 1-16,0 20 0,0-41 0,0 20 15,0 1-15,0-22 0,0 0 0,0 1 16,0-1-16,0 0 0,0 1 0,0-22 15,0 0-15,0 0 0,0 0 0</inkml:trace>
  <inkml:trace contextRef="#ctx0" brushRef="#br0" timeOffset="33960.25">21188 8149 0,'-21'0'15,"42"0"-15,-42 21 0,-1 1 0,1-1 16,21 0-16,-21-21 15,21 21-15,0 0 16,0 0 0</inkml:trace>
  <inkml:trace contextRef="#ctx0" brushRef="#br0" timeOffset="34172.12">20849 8403 0,'0'0'0,"-42"0"0,-1 0 0,1 0 0,0 0 15,-22 21-15,22-21 0,0 0 0,-22 0 16,22 0-16,-22 0 0,22 0 16,0 0-16,-1 0 0,1 0 0,0 0 15,20 0-15,-20 0 0,21 0 0,0 0 16,0 0-16,-1 0 0,1 0 15,0 0-15,0 0 0,0 0 16,0 0-16,-1 0 0,1 0 16</inkml:trace>
  <inkml:trace contextRef="#ctx0" brushRef="#br0" timeOffset="34415.79">19473 8424 0,'0'0'0,"-84"0"16,62 0-16,-20 0 0,21 0 0,-21 0 16,20 0-16,-20 0 0,21 0 0,0 0 15,-22 0-15,22 0 0,0 0 16,0 0-16,0 0 0,0 0 0,-1 0 0,1 0 16,0 0-16,0 0 0,0 0 0,0 0 15,-1 0-15,1 0 16,0 0-1,0 0-15,0 0 16,0 0-16,-1 0 0,-20 0 0</inkml:trace>
  <inkml:trace contextRef="#ctx0" brushRef="#br0" timeOffset="35191.83">12086 10054 0,'0'0'0,"21"-21"0,0 0 0,1 21 16,-1-21-16,-21 0 0,0-1 0,0 1 15,21 0-15,-21 0 16,-21 21 15,0 21-15,-1 0-16,1 22 0,0-22 0,0 21 15,0 0-15,0 22 0,-1-22 16,1 22-16,-21 20 0,21-20 16,-22 21-16,-41 63 0,41-64 15,1 1-15,0 0 0,-1-1 0,1 1 16,21-21-16,-21 20 0,-1 1 16,22-22-16,-21 1 0,21-1 0,-1 1 15,1-22-15,21 1 0,0-22 0,-21 0 16,21 0-16,0 0 0,0-42 31,21 0-31,-21-21 0,21 20 0,-21-20 16,22-21-16,-1 20 15,-21-20-15,21-1 0</inkml:trace>
  <inkml:trace contextRef="#ctx0" brushRef="#br0" timeOffset="35663.57">12255 9821 0,'0'0'0,"43"-21"0,-22-21 0,0 21 0,-21 0 16,0-1-16,0 1 0,-21 21 31,0 0-31,0 0 0,-1 21 16,1 1-16,0-1 0,-21-21 15,21 21-15,-1 0 0,-20 0 0,21 22 0,-21-22 16,20 0-16,-20 0 0,21 0 15,-21 22-15,20-22 0,-20 0 16,21 0-16,0 0 0,21 0 16,-21-21-16,42 0 31,0-21-31,21 21 0,-21-21 0,1 0 16,20 0-16,-21 0 0,21-1 0,1-20 15,-22 21-15,21 0 0,-21 0 0,1-1 16,20-20-16,-21 21 15,-21 0-15,21 21 0,0-21 0,-21 42 32,0 0-32,0 0 15,0 21-15,0-20 0,0 20 0,0 0 16,22-21-16,-22 22 0,21-1 16,-21 0-16,0-20 0,21 20 0,0-21 15,0 0-15,0 22 0,-21-22 0,22 0 16,-1 0-16,-21 0 0,21-21 0,0 21 15,0-21-15,0 0 0,1 0 0,-1 0 16,0 0-16,0 0 0</inkml:trace>
  <inkml:trace contextRef="#ctx0" brushRef="#br0" timeOffset="36183.78">15113 9440 0,'0'0'0,"0"-21"0,0 0 0,0 0 15,-21 0-15,21 0 16,-21 21-16,21 21 31,0 0-31,0 0 0,0 21 16,0 1-16,0-1 0,21 0 0,0 22 16,0-22-16,0 22 0,0-1 0,1 1 15,-1-1-15,0 1 0,0-1 16,0 1-16,0-1 0,1 1 0,-1-1 15,0 22-15,0-22 0,-21 22 0,0-21 16,0-1-16,0 22 0,0-22 16,0 1-16,0-1 0,0 1 0,0-22 15,0 22-15,0-22 0,0 0 0,0 1 16,0-1-16,0-21 0,0 0 0,0 0 16,0 1-16,0-1 0,0 0 15,0-42 16,21 0-31,-21-1 0,0 1 16,21 0-16,-21 0 0,0-21 16,0 20-16,0 1 0,0-21 15</inkml:trace>
  <inkml:trace contextRef="#ctx0" brushRef="#br0" timeOffset="36940.08">14922 9313 0,'0'0'0,"-42"0"16,21 0-1,0 0-15,21 22 0,-21-1 16,21 0-16,0 0 0,-22 0 0,1 0 16,21 22-16,-21-22 0,0 21 0,21-21 15,-21 22-15,0-1 0,21 0 16,-22-20-16,1 20 0,21-21 0,0 21 15,-21-20-15,0-1 0,21 0 16,-21 0-16,21 0 0,0 0 16,-21-21-16,21-21 47,0 0-32,21 0-15,0 0 0,-21 0 0,21-1 16,-21 1-16,21-21 0,0 21 0,-21-22 15,22 22-15,-1-21 0,0 21 0,-21-22 16,21 22-16,0-21 16,0 21-16,1 0 0,-1-1 0,-21 1 0,21 0 15,0 0-15,0 21 0,0-21 16,1 0-16,-1 21 0,0 0 0,0-22 16,0 22-16,0 0 0,1 0 0,-1 0 15,0 0-15,0 0 0,0 0 16,0 22-16,1-1 0,20 0 0,-21 0 15,0 0-15,22 22 0,-22-22 0,0 21 16,0 0-16,21 1 0,-20-22 0,20 21 16,-21-21-16,0 22 0,22-22 0,-22 0 15,0 21-15,0-42 16,0 22-16,0-1 0,1 0 0,-1-21 16,0 21-16,0-21 0,0 0 0,-21 21 15,21-21-15,1 0 16,-22 21-1,0 1 17</inkml:trace>
  <inkml:trace contextRef="#ctx0" brushRef="#br1" timeOffset="52175.95">25146 4826 0,'0'-21'15,"0"42"-15,0-63 0,0 21 16,0-1 0,0 44 15,0-1-16,0 0-15,0 0 16,0 0-16,0 0 0,0 22 16,0-22-16,0 0 0,0 21 0,0-20 15,-21-1-15,21 0 0,0 21 0,0-21 16,0 1-16,-21-1 0,21 0 16,-22 0-16,22 0 0,0 0 15,0 1 1</inkml:trace>
  <inkml:trace contextRef="#ctx0" brushRef="#br1" timeOffset="52411.1">24913 5271 0,'0'0'0,"-42"21"15,42 0 1,21-21 0,0 21-16,0-21 15,0 0-15,1 0 0,-1 0 0,21 0 16,-21 0-16,0 0 0,22 0 0,-22 0 16,0 0-16,21 0 0,-20 0 15,-1 0-15,-21-21 0,21 21 16,0 0-16,-21-21 0,0 0 15,0-1-15,0 1 16,0 0-16</inkml:trace>
  <inkml:trace contextRef="#ctx0" brushRef="#br1" timeOffset="52612.01">24892 4784 0,'21'0'32,"0"0"-17,0 0-15,1 0 0,20 0 0,-21 0 16,21 0-16,-20 0 0,-1-21 16,21 21-16,-21 0 0,0 0 0,22-22 15,-22 22-15</inkml:trace>
  <inkml:trace contextRef="#ctx0" brushRef="#br1" timeOffset="53153.68">25421 4572 0,'0'0'0,"-63"-21"16,41 21-1,1 0-15,-21 0 0,21 0 0,0 0 16,-1 0-16,-20 0 0,21 21 16,-21 0-16,-1 0 0,22 1 0,-21-1 15,-1 0-15,1 0 0,0 21 0,-1-20 16,1 20-16,21 0 0,-21 1 16,20-1-16,-20 0 0,21 1 15,0-1-15,21 0 0,0-21 0,0 22 16,0-1-16,0-21 0,0 22 15,0-22-15,21 21 0,21-21 0,-21 0 16,22 1-16,-1-1 0,22 0 0,-22-21 16,21 21-16,1-21 0,-1 0 15,1 0-15,-1 0 0,-20 0 0,20 0 16,1 0-16,-1 0 0,1 0 0,-22-21 16,0 0-16,1 21 0,-1-43 15,0 22-15,-20 0 0,-1-21 0,0-1 16,0 1-16,-21-21 0,0-1 0,0 1 15,0-1-15,0 1 0,-21-1 16,0 1-16,-22 20 0,22 1 16,-21 21-16,0-22 0,-1 22 0,-20 0 15,20 0-15,-20 21 0,21 0 16,-22 0-16,1 0 0,-1 0 0,1 0 16,-1 0-16,1 21 0,20-21 0,1 21 15,-22 0-15,22 1 0,21-22 16,-21 21-16,20 0 0,1 0 0,-21 0 15,0 0-15,42 1 0</inkml:trace>
  <inkml:trace contextRef="#ctx0" brushRef="#br1" timeOffset="53891.45">16912 4699 0,'0'0'16,"0"-21"-16,0 42 46,0 0-46,0 0 16,0 1-16,0-1 0,0 0 16,0 0-16,0 0 0,-21 0 0,21 1 15,0-1-15,0 0 0,0 0 0,0 0 16,-21 0-16,21 1 0,0-1 16,0 0-16,0 0 15,-21-21 1,-1 21-1</inkml:trace>
  <inkml:trace contextRef="#ctx0" brushRef="#br1" timeOffset="54120.32">16637 5207 0,'0'21'0,"0"0"15,0 1-15,21-22 16,0 0-16,0 21 15,1-21-15,-1 0 16,0 0-16,0 0 0,21 0 0,-20 0 16,-1 0-16,0 0 0,0 0 0,21-21 15,-20 21-15,-1 0 16,0-22-16,0 22 0,-21-21 0,21 21 16,-21-21-16,0 0 15,0 0-15</inkml:trace>
  <inkml:trace contextRef="#ctx0" brushRef="#br1" timeOffset="54336.2">16743 4826 0,'0'0'0,"-21"0"15,21-21-15,0 0 16,21 21-16,0-21 15,0 21-15,0 0 0,22-22 0,-22 22 16,0 0-16,0 0 0,0-21 16,22 21-16,-22 0 0,0 0 0,0 0 15,0-21-15,0 21 16</inkml:trace>
  <inkml:trace contextRef="#ctx0" brushRef="#br1" timeOffset="54892.02">17103 4572 0,'0'0'0,"-43"-42"16,22 42-16,0-21 0,0 21 0,0-22 16,-1 22-16,1 0 0,0 0 0,-21 0 15,21 0-15,-1 0 0,1 0 16,0 0-16,-21 0 0,21 0 0,-1 0 15,-20 22-15,0-1 0,21 0 16,-22 0-16,22 0 0,-21 22 16,21-22-16,-1 21 0,1 0 0,0 1 15,0-1-15,21 0 0,0 22 0,-21-22 16,21 1-16,0-1 0,0 0 16,0 1-16,0-1 0,0-21 0,21 21 15,0-20-15,0-1 0,0 21 0,1-21 16,-1 0-16,21-21 0,0 22 15,-20-1-15,20-21 0,-21 0 0,21 21 16,1-21-16,-1 0 0,0 0 0,1 0 16,-1 0-16,0 0 0,-20 0 15,20-21-15,0 21 0,1-21 16,-1-1-16,-21 1 0,21 0 0,-20 0 16,-1 0-16,0-22 0,0 22 0,-21-21 15,0 0-15,0-1 0,0-20 16,0 20-16,0-20 0,0 21 0,-21-1 15,-21 1-15,20 0 0,1-1 0,0 22 16,0-21-16,-21 21 0,20-1 16,-20 22-16,21-21 0,-21 21 0,20 0 15,-20 0-15,0 0 0,21 0 0,-22 0 16,1 0-16,21 0 0,-22 0 16,1 0-16,0 21 0,21 1 15,-22-22-15,22 21 0,-21 0 0,21-21 16,-1 21-16,1 0 0,0-21 15,0 21-15</inkml:trace>
  <inkml:trace contextRef="#ctx0" brushRef="#br1" timeOffset="55891.29">7429 4911 0,'0'0'15,"0"-21"-15,22-1 0,-22 1 0,0 0 0,21 0 16,0 0-16,0 0 0,-21-1 16,0 1-16,0 0 15,0 42 32,0 0-47,-21 1 0,21-1 16,-21 21-16,21-21 0,-21 22 0,21-22 15,0 21-15,0-21 0,0 0 16,0 22-16,0-22 0,0 0 0,0 0 16,0 0-16,0 1 0,0-1 0,0 0 15,0 0-15,0-42 63,0 0-63,0 0 0,0-1 15</inkml:trace>
  <inkml:trace contextRef="#ctx0" brushRef="#br1" timeOffset="56139.67">7218 5165 0,'0'0'15,"0"21"-15,0 0 0,0 0 16,0 0-1,21-21-15,0 0 16,0 0-16,0 0 0,1 0 0,-1 0 16,0 0-16,21 0 0,-21 0 15,1 0-15,20 0 0,-21 0 0,0 0 16,0 0-16,1 0 0,-22-21 0,21 21 16,-21-21-1,21 21-15,-21-21 0,0 0 16,0 0-16,0-1 15</inkml:trace>
  <inkml:trace contextRef="#ctx0" brushRef="#br1" timeOffset="56380.54">7302 4805 0,'0'0'0,"-21"0"0,0 0 0,0 0 15,42 0 17,21 0-32,-20-21 15,-1 21-15,21 0 0,-21 0 16,0 0-16,22 0 0,-22-21 16,0 21-16,0 0 0,0 0 0,1 0 15,-1 0-15,-21-22 0,21 22 16</inkml:trace>
  <inkml:trace contextRef="#ctx0" brushRef="#br1" timeOffset="56937.22">7705 4593 0,'0'0'0,"-22"0"16,1 0-16,0-21 0,0 21 15,0 0-15,0-21 0,-1 21 0,-20 0 16,21 0-16,0-21 0,-22 21 16,22 0-16,-21 0 0,21 0 0,-22 0 15,1 0-15,21 21 0,-21-21 0,-1 21 16,1 0-16,0 0 0,-1 1 16,22 20-16,-21-21 0,21 21 0,-1 1 15,1-1-15,0 0 0,21 22 16,0-22-16,0 1 0,0-1 0,0 0 15,0 1-15,0-1 0,21 0 0,0 1 16,1-22-16,-1 0 0,0 21 16,0-21-16,21 1 0,-20-1 15,20 0-15,0-21 0,1 21 0,-22-21 16,42 21-16,-20-21 0,-1 0 0,0 0 16,22 0-16,-22-21 0,22 0 15,-1 21-15,-21-21 0,22 0 0,-22-1 16,22 1-16,-22 0 0,-21-21 0,22 21 15,-22-22-15,0 1 0,-21 0 16,21-1-16,-21-20 0,0-1 0,0 22 16,-21-22-16,0 22 0,0 0 15,-1-1-15,-20 1 0,0 0 0,-1 21 16,1-1-16,-21 1 0,20 0 0,1 21 16,-22 0-16,22 0 0,0 0 15,-22 0-15,22 0 0,0 0 16,-1 21-16,1 0 0,0 1 0,-1-1 15,22 0-15,-21 21 0,-1-21 0,22 22 16,-21-22-16,21 21 0,0-21 16,-1 1-16,1 20 0,21-21 0,0 0 15</inkml:trace>
  <inkml:trace contextRef="#ctx0" brushRef="#br1" timeOffset="62903.3">15663 4382 0,'-21'0'31,"21"21"0,0 0-15,0 0 0,0 0 15,0 0-16,0 1 1,-21-22-16,21 21 0,-21-21 16,21 21-16,0 0 15,0 0 32,-21-21-31,21-21 46,0 0-46,0 0-16,0 0 16,21 21-16,-21-22 0,0 1 15,0 0-15,21 21 16,-21-21-16,0 0 0,21 21 0,-21-21 15,0-1-15,0 1 0,21 21 16,-21-21-16,21 0 0,-21 0 16,0 0-16,0-1 0,22 22 0,-1-21 15,-21 0-15,0 0 0,0 0 0,21 0 16,-21-1-16,21 1 0,-21 0 16,21 0-16,-21 0 0,0 0 0,21-1 15,-21 1-15,22 0 16,-1 0-16,-21 0 0,21 0 15,0-1-15,0 22 0,0-21 0,-21 0 16,22 0-16,-1 21 0,0-21 16,-21 0-16,21-1 0,0 22 0,0-21 15,1 0-15,-1 0 0,0 21 16,-21-21-16,21 0 0,0-1 16,0 22-16,1-21 0,-1 0 0,0 0 15,0 21-15,0-21 0,0 0 16,1-1-16,-1 1 0,0 21 0,21-21 15,-21 0-15,1 0 0,20 0 0,-21-1 16,0 1-16,22 0 0,-22 0 16,0 0-16,0 21 0,21-21 0,-20-1 15,-1 1-15,0 0 0,0 0 16,0 0-16,0 0 0,22 21 0,-22-22 16,0 1-16,0 0 0,22 21 15,-22-21-15,21 0 0,-21 21 0,22-21 16,-22-1-16,21 22 0,0-21 15,-20 0-15,20 21 0,0-21 16,-21 21-16,22-21 0,-1 0 0,0 21 16,-20-22-16,20 22 0,0-21 0,-21 0 15,22 21-15,-22-21 0,21 0 16,-21 21-16,22-21 0,-22-1 0,0 1 16,21 21-16,-20-21 0,-1 0 15,0 0-15,21 21 0,-21-21 0,1-1 16,20 22-16,-21-21 0,0 0 15,22 21-15,-22-21 0,0 21 16,21-21-16,1 21 0,-22-21 0,21-1 16,-21 22-16,22-21 0,-1 21 15,0-21-15,1 0 0,-22 21 16,21-21-16,-21 21 0,22 0 0,-22-21 16,21 21-16,-21 0 0,0-22 0,1 22 15,-1 0-15,0 0 0,0-21 16,0 21-16,22 0 0,-22 0 0,0-21 15,0 21-15,0-21 0,0 21 16,1 0-16,20 0 0,-21-21 0,0 21 16,22 0-16,-22 0 0,0 0 0,21 0 15,-21 0-15,1-21 0,-1 21 16,21 0-16,-21 0 0,22 0 0,-22 0 16,21 0-16,-21 0 0,22 0 15,-22 0-15,21 0 0,-21 0 16,22 0-16,-1 0 0,-21 0 0,21 0 15,-20 0-15,20 0 0,-21 0 16,0 0-16,22 0 0,-22 0 0,0 0 16,0 0-16,0 0 0,0 0 15,1 0-15,-1 0 0,0 0 0,0 0 16,0 0-16,0 0 0,1 0 0,20 0 16,-21 0-16,0 0 0,0 21 15,22-21-15,-22 0 0,0 0 0,21 0 16,-20 0-16,20 21 0,0-21 15,-21 0-15,22 0 0,-22 21 16,21-21-16,-21 0 0,22 0 0,-1 21 16,-21 0-16,22-21 0,-1 22 15,-21-22-15,21 21 0,-20-21 0,20 21 16,-21 0-16,0-21 0,22 21 16,-22-21-16,0 21 0,21-21 15,-21 22-15,1-1 0,-1-21 0,0 21 16,0 0-16,0-21 0,0 21 0,1 0 15,-1 1-15,0-1 0,0-21 16,0 21-16,-21 0 0,21 0 0,1 0 16,-1-21-16,0 22 0,21-1 15,-21 0-15,1 0 0,-1-21 16,0 21-16,0 0 0,0 1 0,22-22 16,-22 21-16,0 0 0,0-21 15,0 21-15,0 0 0,1-21 0,-1 21 16,0-21-16,0 22 0,0-1 15,0-21-15,1 21 0,-22 0 16,21-21-16,0 21 0,0-21 0,-21 21 16,21 1-16,0-1 0,1 0 15,-22 0-15,21 0 0,-21 0 16,21 1-16,-21-1 16,21 0-16,-21 0 0,21 0 0,-21 0 15,0 1-15,0-1 0,21 0 16,-21 0-16,22 0 0,-22 0 15,0 1-15,21-1 0,-21 0 16,21 0-16,-21 0 0,0 0 16,0 1-16,0-1 0,21-21 0,-21 21 15,0 0-15,0 0 0,0 0 16,21 1-16,-21-1 16,21 0-16,-21 0 15,0 0-15,0 0 16,0 1-16,0-1 0,22 0 15,-22 0-15,0 0 0,21-21 16,-21 21-16,0 1 0,0-1 16,21 0-16,0 0 15,-21 0-15,0 0 0,0 1 16,21-1-16,-21 0 16,0 0-16,0 0 15,0 0-15,0 1 16,21-1-16,-21 0 15,0 0-15,0 0 16,0 0-16,0 1 16,0-1-1,0 0-15,22-21 16,-22 21-16,0 0 16,0 0 15,21-21-16,-42-21 64,-1 21-64,22-21-15,0 0 0,-21 21 16,21-21-16,-21 0 15,21-1-15</inkml:trace>
  <inkml:trace contextRef="#ctx0" brushRef="#br1" timeOffset="65111.16">21865 4043 0,'0'0'0,"21"21"47,0-21-47,1 21 16,-1 0-16,0-21 16,-21 22-16,21-22 0,0 21 15,-21 0-15,21 0 0,1-21 0,-1 21 16,-21 0-16,21-21 0,0 22 0,-21-1 15,21 0-15,0 0 0,1-21 16,-22 21-16,21 0 0,0 1 0,0-1 16,0 0-16,0 0 15,-21 0-15,22-21 16,-22 21-16,21-21 0,0 22 16,0-1-1,0 0-15,0 0 16,1-21-1,-1 0-15,-21 21 0,21-21 16,0 21 0,-21-42 62,21 21-78,-21-21 0,21 0 15,-21 0 1,0 0 0,22-1-16,-1 1 0,-21 0 15,0 0-15,21 0 0,0 0 0,-21-1 16,21-20-16,0 21 0,-21 0 16,22-22-16,-1 22 0,0-21 0,-21 21 15,21-22-15,0 22 0,-21 0 0,0 0 16,21-21-16,1 20 0,-22 1 15,21 0-15,-21 0 0,21 0 16,0 0-16,-21-1 16,21 22-1,-21-21-15,0 42 47,-21 1-47,0-1 16,0 0-16,0 0 15,-1 0-15,1 0 0,0 1 0,21-1 16,-21 0-16,0 0 0,0 0 0,-1 22 16,1-22-16,21 0 0,-21 0 15,0 21-15,21-20 0,-21-1 0,21 0 16,-21 0-16,-1 0 0,22 0 0,0 1 16,-21-1-16,0 0 0,21 0 15,-21 0-15,21 0 16,-21 1-16,21-1 0,-21-21 0,21 21 15,0 0-15,0 0 16,-22-21-16,22 21 0,0 1 16,-21-22-16,21 21 15,0 0-15,0 0 16,-21-21 0,21 21-1,0-42 32,0 0-31,-21 21-16,21-21 0,-21 0 15,21-1-15,-21 1 16,-1 0-16,1 0 16,21 0-16,-21 0 0,0-1 0,0 1 15,21 0-15,-21 0 0,-1 0 16,1 0-16,0-1 0,21 1 0,-21 0 15,0 0-15,0 0 0,-1 0 0,1-1 16,0 1-16,0 0 16,0 21-16,21-21 0,-21 21 15,-1-21-15,22 0 16,-21 21-16,0 0 16,0-22-1,21 44 48,21-1-63,0-21 0,0 21 15,1 0-15,-1-21 0,21 21 16,-21 0-16,0-21 0,1 22 16,20-1-16,-21-21 0,0 21 15,22 0-15,-22 0 0,0-21 0,0 21 16,0 1-16,0-22 0,1 21 15,-1 0-15,0-21 0,0 21 0,-21 0 16,21 0-16,-21 1 0,21-1 16,-21 0-16,0 0 15,0 0-15,0 0 16,0 1-16,0-1 16,0 0-1,0 0 16,22-21 1,-22-21-17,0 0-15,21 21 16,-21-21-16,21-1 0,0 1 16,-21 0-16,21 0 0,0 0 15,1-22-15,-22 22 0,21 0 0,0-21 16,0 21-16,0-22 0,0 22 15,1-21-15,-1 21 0,0-22 16,0 22-16,0-21 0,-21 21 0,21-22 16,1 22-16,-1 0 0,0 0 0,-21 0 15,21-1-15,0 1 0,-21 0 16,21 0-16,1 21 16,-1 0-1,-21 21 16,-21 0-15,-1-21-16,22 21 0,-21 1 0,0-22 16,0 21-16,21 0 0,-21 0 15,0-21-15,-1 21 0,1 0 0,0 1 16,0-1-16,0 0 0,0 0 16,-1 0-16,-20 43 0,21-43 15,21 21-15,-21-21 0,0 1 16,-1 20-16,1-21 0,21 0 0,-21 0 15,0 1-15,21-1 0,0 0 0,-21 0 16,0 0-16,21 0 0,-22-21 16,22 22-16,0-1 0,0 0 15,0 0-15,-21 0 0,21 0 16,0 1 0,0-1-1,-21-21 63,21-21-46,0-1-32,0 1 0,0 0 15</inkml:trace>
  <inkml:trace contextRef="#ctx0" brushRef="#br1" timeOffset="66185.03">19367 381 0,'0'0'0,"-21"0"0,0 0 16,0 0-16,0 0 0,0 0 16,-1 0-16,1 0 0,0 0 0,0 0 15,0 0-15,0 0 16,-1 0-16,44 0 47,-1 0-47,21 0 0,-21 0 0,43 0 15,-22 0-15,22 0 16,-1 0-16,22 0 0,-22 0 0,1 0 16,20-21-16,-20 21 0,-1 0 0,1 0 15,-22-21-15,22 21 0,-22 0 16,0 0-16,1 0 0,-22 0 0,0 0 16,0-21-16,0 21 15,-42 0 16,0 0-31,0 0 16,0 0-16,0 0 0,-1 0 0,1 0 16,0 21-16,0-21 15</inkml:trace>
  <inkml:trace contextRef="#ctx0" brushRef="#br1" timeOffset="66527.88">19791 402 0,'-21'0'31,"21"21"-31,0 1 16,0-1-16,0 0 16,0 0-16,0 0 0,0 0 15,0 22-15,0-22 16,-22 0-16,22 21 0,-21 1 0,21-22 15,-21 21-15,21 22 0,-21-22 0,21 0 16,-21 1-16,0-1 0,21 0 16,0 1-16,-22-1 0,1 0 0,21-20 15,0-1-15,0 0 0,0 0 0,-21 0 16,21 0 0,0-42 15,21 21-31,-21-21 0,0 0 15,21 0-15,1 0 0,-1-1 0</inkml:trace>
  <inkml:trace contextRef="#ctx0" brushRef="#br1" timeOffset="67229.48">20108 804 0,'0'22'31,"0"-1"-15,0 0-16,-21 0 0,21 0 15,0 0-15,-21 1 0,21-1 0,-21 0 16,21 21-16,-21-21 0,21 1 16,0-1-16,0 0 0,0 0 15,0 0-15,21-21 16,0 0-16,0 0 15,0 0-15,22 0 0,-22 0 0,0 0 16,21-21-16,-21 21 0,22-21 16,-22 0-16,21 0 0,-21-1 0,1 1 15,-1 0-15,0 0 0,0 0 0,0 0 16,0-1-16,-21 1 16,0 0-16,0 0 0,22 0 0,-22 0 0,0-1 15,0 44 32,-22-1-47,1 0 16,21 21-16,0-21 0,0 1 15,-21 20-15,21-21 0,-21 21 0,21-20 16,-21 20-16,21-21 0,0 21 16,0 1-16,0-22 0,0 21 0,0 1 15,0-1-15,0 0 0,0 1 0,0-1 16,0 0-16,0 1 0,0-1 0,0 0 15,0 1-15,0-1 16,0 0-16,0 1 0,0-1 0,0-21 16,0 21-16,0-20 0,0-1 0,0 0 15,0 0-15,-21-21 0,-1 21 0,1-21 16,0 0-16,0 21 0,0-21 16,0 0-16,-22 0 0,22 0 0,-21 0 15,21 0-15,-22 0 0,1 0 0,0-21 16,-1 21-16,1-21 0,0 21 15,-1-21-15,1 21 0,0-21 0,20 21 16,-20-21-16,21 21 0,0-22 16,21 1-16,0 0 15,0 0-15,21 21 16,0-21-16,0 0 0,0-1 0,1 1 16,20 0-16,0 0 0,1 0 0</inkml:trace>
  <inkml:trace contextRef="#ctx0" brushRef="#br1" timeOffset="67603.64">20891 889 0,'0'0'0,"-21"-42"15,21 21 1,-21 21-16,21 21 31,0 21-31,0-21 16,0 22-16,0-1 0,0 0 0,0 1 15,0 20-15,0-21 0,-21 1 16,21 20-16,-21-20 0,21-1 0,-21 0 16,-1 22-16,1-22 0,21 0 0,-21 1 15,21-1-15,-21 22 0,0-22 16,21-21-16,0 21 0,0-20 0,0 20 15,-21-21-15,21 0 0,0 0 16,0 1-16,0-44 47,0 1-47,0 0 0,21 0 0,-21 0 16,21-22-16,-21 22 0</inkml:trace>
  <inkml:trace contextRef="#ctx0" brushRef="#br1" timeOffset="67968.44">20764 1058 0,'0'0'0,"-21"-21"0,-42 0 16,63 0-16,0 0 0,0 0 15,0-1-15,21 22 16,0-21-16,0 0 0,0 21 0,1-21 15,20 21-15,-21 0 0,21 0 0,-20 0 16,-1 0-16,0 0 0,0 0 16,0 0-16,0 21 0,1-21 0,-22 21 15,0 0-15,0 1 0,0 20 16,0-21-16,0 0 0,0 0 0,0 1 16,-22-1-16,22 0 0,-21 0 15,0 0-15,0-21 0,0 21 16,0 1-16,-1-22 0,1 0 0,21 21 15,0-42 32,0-1-47,21 1 16,1 0-16,-22 0 16</inkml:trace>
  <inkml:trace contextRef="#ctx0" brushRef="#br1" timeOffset="68320.06">21188 995 0,'0'-21'31,"21"0"-15,-21-1-16,21 1 15,0 21-15,-21-21 0,21 0 0,-21 0 16,22 21-16,-22-21 0,21 21 15,-21-22-15,0 1 16,-21 21 0,-1 0-16,1 0 15,0 21-15,0-21 0,0 22 0,0-1 16,21 0-16,-22 21 0,22-21 0,-21 1 16,21-1-16,0 0 0,0 0 15,0 21-15,0-20 0,0-1 16,0 0-16,0 0 0,21-21 15,1 21-15,-1-21 16,0 0-16,0 0 0,0 0 0,0 0 16,1-21-16,-1 0 15,0 21-15,0-21 0</inkml:trace>
  <inkml:trace contextRef="#ctx0" brushRef="#br1" timeOffset="68603.66">21653 741 0,'0'0'0,"0"-21"16,0 0-1,-21 21 1,0 0-16,0 0 0,21 21 16,-21 0-16,0 0 0,-1 0 15,1 0-15,0 22 0,21-22 0,-21 21 16,0-21-16,21 22 0,-21-22 0,21 0 15,0 0-15,0 22 0,0-22 16,0 0-16,0 0 16,0 0-16,21-21 0,0 21 15,0-21-15,0 0 0,0 0 16,22 0-16,-22 0 0,21 0 0,1 0 16,-22-21-16,21 0 0,0 21 0</inkml:trace>
  <inkml:trace contextRef="#ctx0" brushRef="#br1" timeOffset="69087.39">22098 826 0,'0'0'0,"0"-22"0,0 1 0,-21 21 16,21-21-16,-21 21 0,-1 0 16,1 0-1,0 0-15,0 0 16,0 21-16,21 0 0,-21 1 0,21-1 15,-22 0-15,1 21 0,21-21 16,0 1-16,0-1 0,-21 0 0,21 0 16,0 21-16,-21-42 0,21 22 0,0-1 15,0 0-15,0 0 16,21-21 0,0 0-16,0 0 15,1 0-15,-1 0 16,-21-21-16,21 0 0,0 21 0,0-21 15,-21-1-15,21-20 0,-21 21 0,22 0 16,-22-22-16,0 22 0,21-21 16,-21 21-16,21 0 0,-21-1 0,0 1 15,0 42 17,0 1-32,0-1 0,0 0 0,-21 0 15,21 21-15,0-20 0,-21 20 16,21-21-16,0 0 0,-22 0 15,22 1-15,0-1 0,0 0 0,0 0 16,0 0-16,0 0 16,22-21-16,-1 0 15,0 0-15,0-21 16,0 0-16,0 21 0,1-21 0</inkml:trace>
  <inkml:trace contextRef="#ctx0" brushRef="#br1" timeOffset="69524.14">22585 677 0,'0'0'0,"-21"0"0,-1 0 16,1 0-16,0 0 0,0 0 16,0 22-16,0-22 0,-22 21 15,22 0-15,0-21 0,0 21 16,0 0-16,21 0 15,0 1-15,0-1 0,0 0 16,0 0-16,0 0 16,0 0-16,0 1 15,21-22-15,0 21 0,0-21 0,0 21 16,0-21-16,1 21 0,-1-21 16,0 0-16,-21 21 15,21-21-15,0 21 0,0-21 0,-21 22 16,0-1-1,0 0 1,0 0-16,-21-21 0,0 21 16,0-21-16,0 0 0,0 0 0,-22 21 15,22-21-15,0 0 0,-21 0 0,20 0 16,1 0-16,0 0 0,0 0 16,21-21 15,21 0-31,0 21 0,0-21 15,22 0-15,-22 0 0</inkml:trace>
  <inkml:trace contextRef="#ctx0" brushRef="#br1" timeOffset="70592.03">22945 233 0,'0'0'0,"-22"0"16,1 0 0,21 21-1,-21 0-15,21 0 0,0 1 0,-21 20 16,21-21-16,-21 21 0,21-20 15,0 20-15,-21 0 0,21 1 0,-22-1 16,22 0-16,-21 1 0,21-1 0,0 0 16,0 1-16,0-1 0,0 0 15,0 1-15,0-22 0,0 0 0,0 21 16,0-21-16,0 1 0,21-1 0,1-21 16,-1 21-16,0-21 15,0 0-15,0 0 16,0 0-16,1 0 0,-1 0 0,-21-21 15,21 21-15,0-21 0,0-1 16,0 1-16,1 0 0,-1 0 0,0 0 16,0-22-16,0 22 0,-21 0 0,0 0 15,21 0-15,-21 0 0,0-1 16,-21 44 15,0-1-31,21 0 0,0 0 0,0 0 16,0 0-16,0 1 0,0-1 0,0 0 15,0 0-15,0 0 16,0 0-16,0 1 0,21-1 16,0-21-16,1 0 15,-1 0-15,0 0 0,0 0 16,0 0-16,0 0 0,1 0 0,-1-21 16,0-1-16,0 1 0,0 0 0,-21 0 15,21 0-15,1 0 0,-22-1 16,0-20-16,0 21 0,0 0 0,0 0 15,0-1-15,0 1 16,0 42 15,-22 1-31,22-1 16,0 0-16,-21 0 0,21 0 16,0 0-16,0 1 0,0-1 0,0 0 15,-21 0-15,21 0 0,0 0 0,-21 1 16,21-1-16,0 0 15,0 0 1,0-42 15,0 0-15,0 0-16,0-1 0,0 1 16,0 0-16,0-21 15,0 21-15,21-22 0,0 22 0,0-21 16,1 21-16,-1-1 0,0 1 0,0 0 15,0 0-15,0 0 0,22 21 16,-22 0-16,0-21 0,0 21 0,0 0 16,1 0-16,-1 0 0,0 21 15,-21 0-15,0 0 0,0 0 16,0 0-16,0 1 0,0 20 0,0-21 16,0 0-16,0 22 0,0-22 0,0 0 15,0 0-15,0 0 0,0 0 16,0 1-16,-21-1 0,21 0 15,-21-21-15,21-21 47,0 0-31,21 21-16,0-22 0,21 1 16</inkml:trace>
  <inkml:trace contextRef="#ctx0" brushRef="#br1" timeOffset="71447.91">24342 720 0,'0'0'0,"-22"0"15,1 0 1,0 0-16,0 0 15,0 0-15,0 0 0,-1 0 16,1 0-16,0 21 16,0-21-16,0 21 0,0 0 0,-1 0 15,22 1-15,-21-1 0,0 0 0,21 0 16,-21 0-16,21 0 0,0 1 16,0-1-16,0 0 0,0 0 15,0 0-15,0 0 16,21-21-16,0 0 15,0 0-15,1 0 0,-1 0 16,0 0-16,0-21 0,0 21 16,-21-21-16,21 21 0,-21-21 15,22 0-15,-22 0 0,0-1 0,21 1 16,-21 0-16,21 0 0,-21 0 0,0 0 16,0-1-16,21 1 15,-21 42 32,0 1-47,0-1 0,0 0 0,0 0 16,-21 21-16,21-20 0,0 20 0,-21-21 15,0 21-15,21 1 0,-22-1 16,22 0-16,0 1 0,0-1 0,0 0 16,0 1-16,0-1 0,0 0 0,0 1 15,0 20-15,0-20 0,22 20 16,-1-21-16,0 22 0,-21-1 0,21-20 15,0 20-15,-21-20 0,21 20 0,-21-21 16,22 1-16,-22-1 0,0 22 0,0-22 16,0-21-16,0 21 15,0 1-15,0-1 0,0-21 0,0 22 16,-22-22-16,1 0 0,0 0 0,0 0 16,0 0-16,0-21 0,-1 0 15,1 0-15,0 0 16,0 0-16,0 0 0,0 0 0,-1 0 15,22-21-15,-21 21 0,0-21 0,-21 0 16,21 0-16,-1 0 0,1-1 0,0-20 16,0 21-16,0 0 0,0-22 0,-1 22 15,22-21-15,0 0 0,-21-1 16,21 22-16,0-21 0,0-1 0,0 1 16,0 0-16,21-1 0,1 1 0,-1 0 15,0-1-15,0 1 16,21 0-16,-20-1 0,-1 1 0,21 0 15,-21 21-15,22-22 0,-22 22 0,0 0 16,0 0-16,0 0 0,0-1 0,-21 1 16,0 0-16,0 0 15,0 0-15,0 0 0,0-1 0</inkml:trace>
  <inkml:trace contextRef="#ctx0" brushRef="#br1" timeOffset="71875.44">23601 466 0,'-21'0'0,"42"0"0,-64 0 32,22 0-32,0 21 0,21 0 0,0 0 31,21 0-15,0-21-1,1 0-15,-1 0 31,-21-21-31,0 0 16,-21 21 15,-1 0-31,1 0 16,0 0 0,0 21-16,21 0 15,-21-21-15,0 0 16</inkml:trace>
  <inkml:trace contextRef="#ctx0" brushRef="#br1" timeOffset="72156.28">22627 635 0,'21'0'16,"0"0"-16,1 0 0,-1 0 15,0 0-15,21 0 0,-21 0 0,1 0 16,20 0-16,-21 0 0,21 0 0,-20 0 16,-1 0-16,0 0 0,0 0 15</inkml:trace>
  <inkml:trace contextRef="#ctx0" brushRef="#br1" timeOffset="73019.7">19452 1672 0,'0'0'16,"0"-21"-16,-21 21 0,42 0 62,0 0-62,0 0 16,1 0-16,-1 0 0,0 0 0,0 0 15,0 0-15,22 0 0,-22 0 16,21 0-16,-21 0 0,22 0 16,-1-21-16,0 21 0,1 0 0,20 0 15,-21 0-15,22 0 0,-1 0 0,1 0 16,21-21-16,-22 21 0,22 0 15,-1 0-15,22 0 0,-21 0 0,21 0 16,-22-21-16,22 21 0,0 0 0,0 0 16,21 0-16,0 0 0,-21 0 15,21 0-15,-21 0 0,-1 0 0,1 0 16,21 0-16,-21 0 0,0 0 0,0 0 16,0-22-16,-1 22 0,1 0 15,0 0-15,-21 0 0,-1 0 0,1 0 16,0-21-16,-1 21 0,-20 0 15,-1 0-15,1 0 0,-1 0 16,1 0-16,-22 0 0,1-21 0,-1 21 16,0 0-16,-21 0 0,1 0 0,-1 0 15,-42 0 32,-1 0-47,-20 0 0,0 0 0,-1-21 16,-20 21-16,-1 0 0,1 0 15,-1 0-15</inkml:trace>
  <inkml:trace contextRef="#ctx0" brushRef="#br1" timeOffset="73784.31">19431 1799 0,'-21'0'78,"21"21"-78,21-21 31,0 0-31,0 0 16,0 0-16,1 0 0,20 22 0,-21-22 15,21 0-15,1 0 0,-1 0 0,22 0 16,-22 0-16,21 0 0,1 0 16,21 0-16,-22 0 0,22 0 0,21-22 15,-22 22-15,22 0 0,0 0 0,0 0 16,0 0-16,-1-21 15,22 21-15,-21 0 0,0 0 0,21 0 16,0-21-16,-21 21 0,21 0 0,-21 0 16,21 0-16,-21 0 0,21 0 15,0 0-15,-22 0 0,22 0 0,-21 0 16,21 0-16,-21 0 0,-21 0 0,21 0 16,-22 0-16,1 0 0,0 0 15,-1 0-15,1 0 0,-22 0 0,22 0 16,-21 0-16,-1 0 0,1 0 0,-22 0 15,21 0-15,-20 0 0,-22 0 16,21 0-16,-21 0 0,1 0 0,-1 0 16,0 0-16,0 0 15,-21-21 32,-21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09:38:30.8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5503 0,'-22'0'0,"22"22"31,0-1 16,22-42 0,-1 21-47,0-22 0,0 1 16,0 21-16,0-21 0,1 0 0,-1 21 15,0-21-15,21 0 0,-21-1 16,1 1-16,20 0 0,-21-21 0,0 21 16,0-1-16,1 1 0,-1 0 0,0-21 15,0 21-15,-21-1 0,0 1 16,0-21-16,0 21 0,0 0 16,0-1-16,0 1 0,0 0 15,0 0-15,0 0 0,0 0 16,-21 21-16,0-22 15,0 22-15,-1 0 0,1 0 16,0 22-16,0-1 16,0 0-16,21 0 0,-21 0 0,-1 0 15,1 1-15,21 20 0,0 0 16,0-21-16,-21 22 0,21-1 0,0-21 16,0 22-16,0-1 15,0-21-15,0 21 0,0-20 0,21 20 0,0-21 16,1 21-16,-1-20 15,-21-1-15,21 0 0,0 0 0,0 0 16,0 0-16,1-21 16,-1 22-16,0-22 0,0 0 15,0 0-15,-21-22 16,21 1-16,1 0 0,-22 0 16,21 0-16,-21 0 0,0-22 15,21 22-15,-21-21 0,21 21 0,0-22 16,-21 1-16,21 21 0,1-22 15,-1 22-15,0-21 0,0 21 0,0 0 16,0-1-16,1 1 0,-1 0 0,21 0 16,-21 21-16,0-21 15,22 21-15,-22 0 0,0 0 0,21 0 16,-20 0-16,-1 21 0,0 0 16,0 0-16,-21 0 0,0 1 0,21 20 15,-21-21-15,0 0 0,0 22 16,0-22-16,0 21 0,-21 0 0,21-20 15,-21-1-15,0 21 0,0-21 0,21 0 16,-22 22-16,22-22 0,-21-21 16,21 21-16,0-42 47,21 0-47,1 0 0,-1-1 0,0 1 15,-21-21-15,21 21 0,0-22 16,0 22-16,1-21 0,20 0 0,-21-1 15,0 22-15,0-21 0,1-1 16,-1 22-16,0 0 0,0 0 0,-21-21 16,0 20-16,0 1 15,-21 42 1,0-21 0,0 43-16,-1-22 15,1 0-15,0 21 0,0-20 0,0 20 16,0 0-16,21-21 0,-22 22 15,22-22-15,-21 21 0,21-21 0,0 1 16,0 20-16,0-21 0,0 0 0,0 0 16,0 1-16,0-1 0,21 0 15,1-21-15,-1 21 0,0-21 0,21 0 16,-21 0-16,22 0 0,-22 0 16,21 0-16,1 0 0,-1-21 0,0 21 15,1-21-15,-1 0 0,0-1 16,-21 1-16,22 0 0,-22-21 15,0 21-15,0-1 0,0-20 0,1 21 16,-1-21-16,-21 20 0,0-20 16,0 0-16,0 21 0,0-1 0,0 1 15,0 0-15,0 0 0,-21 21 0,-1 0 16,1 0-16,0 0 0,0 0 16,0 0-16,0 21 0,-1 0 0,22 22 15,-21-22-15,21 0 0,-21 21 16,21-21-16,0 22 0,0-22 0,0 0 15,0 21-15,0-20 0,0-1 0,21 0 16,0 0-16,1 0 0,20-21 16,-21 21-16,0-21 0,0 0 15,22 0-15,-22 0 0,21 0 0,-21 0 16,22 0-16,-1-21 0,-21 0 16,0 21-16,22-21 0,-22 0 0,0 0 15,0-1-15,0 1 0,1 0 0,-1 0 16,0-21-16,0 20 0,0-20 15,-21 21-15,21-21 0,1 20 0,-1-20 16,-21 21-16,21 0 0,0 0 0,0 21 16,0 0-1,1 0-15,-22 21 0,0 0 16,0 0-16,0 0 16,0 0-16,0 1 15,0-1-15,0 0 0,21-21 31,0 0-15,-21-21-16,0 0 16,0-1-16,0 1 15,0 0-15,0 0 0,0 0 16,0 0-16,0-1 0,0 1 16,0 0-16,-21 21 0,0 0 15,-1 0-15,1 0 0,0 21 16,0 0-16,0 1 15,0-1-15,-1 0 0,1 21 16,0-21-16,0 1 0,0 20 0,0 0 16,-1-21-16,22 22 0,-21-22 0,21 0 15,0 21-15,0-20 0,0-1 16,0 0-16,21 0 0,1 0 0,-1 0 16,0-21-16,0 22 0,0-22 15,22 0-15,-1 0 0,-21 0 0,21 0 16,-20 0-16,20 0 0,-21 0 0,21-22 15,-20 22-15,-1-21 0,0 0 16,0 0-16,0 21 0,0-21 0,1-22 16,-1 22-16,0 0 0,-21-21 15,21 21-15,-21-22 0,21 22 0,-21-21 16,0 21-16,0-1 0,0 1 16,21 0-16,-21 0 0,0 0 15,0 42 1,0 0-1,0 0-15,0 0 0,-21 1 0,21-1 16,0 21-16,0-21 0,0 0 0,0 22 16,-21-22-16,21 0 0,0 0 15,0 0-15,0 1 0,0-1 0,0 0 16,21-21-16,0 21 0,1-21 16,-1 0-16,0 0 0,0 0 15,0 0-15,0 0 0,1 0 16,-1 0-16,0-21 0,0 0 0,0 21 15,0-21-15,1-1 0,-22 1 16,21 0-16,-21 0 0,21 0 0,-21 0 16,21-1-16,-21-20 0,0 21 0,0-21 15,0 20-15,0 1 0,0 0 16,0 0-16,0 0 0,0 42 47,-21 0-47,21 0 0,-21 0 0,21 22 15,-21-22-15,21 0 0,0 0 0,0 0 16,0 22-16,0-22 0,0 0 16,0 0-16,0 0 0,0 1 15,21-1-15,0 0 0,-21 0 16,42-21-16,-21 0 0,1 0 0,-1 21 16,0-21-16,21 0 0,-21 0 15,1 0-15,-1-21 0,21 0 0,-21 21 16,0-21-16,1 0 0,-1-1 0,0 1 15,-21 0-15,21 0 0,0-21 16,0-1-16,1 1 0,-1 0 0,-21-1 16,21-20-16,0-1 0,0 1 0,0 20 15,-21-20-15,22 21 0,-1-1 16,-21 1-16,21 0 0,-21 20 16,0-20-16,0 21 0,0 0 0,0-22 15,0 22-15,0 0 0,0 0 16,-21 21 15,0 21-31,21 0 0,-22 0 0,22 1 16,0-1-16,-21 21 0,0-21 15,21 22-15,-21-1 0,21 0 16,0 1-16,0-1 0,0 0 0,0 22 16,-21-22-16,21 0 0,0 1 15,0-1-15,0 0 0,0-20 0,0 20 16,0-21-16,0 21 0,0-20 0,21-1 15,-21 0-15,21 0 0,-21 0 0,21 0 16,0 1-16,1-1 16,-1-21-16,0 0 0,0 0 0,0 0 15,0 0-15,1 0 0,-1 0 0,0 0 16,0 0-16,0 0 0,0-21 16,1-1-16,20 22 0,-21-21 0,0 0 15,0 0-15,1 0 0,-22 0 0,21-22 16,0 22-16,0-21 0,0 21 15,-21-1-15,0 1 0,0 0 16,0 0-16,0 0 0,0 0 0,0-1 16,-21 22-1,0 0 1,0 0-16,0 22 0,-1-22 16,22 21-16,0 0 0,-21 0 0,0 0 15,21 0-15,-21 1 0,21-1 16,0 0-16,0 0 0,0 0 0,0 0 15,0 1-15,0-1 0,0 0 0,0 0 16,0 0-16,0 0 0,0 1 16,21-1-16,0-21 0,0 0 15,1 21-15,-1-21 0,0 0 16,0 0-16,0 0 0,22 0 0,-22 0 16,21 0-16,-21 0 0,22 0 15,-22 0-15,0 0 0,0-21 0,0 21 16,22-21-16,-22-1 0,0 22 15,0-21-15,-21 0 0,21 21 16,-21-21-16,21 0 0,-21 0 16,22-1-16,-22 1 15,0 0-15,0 0 0</inkml:trace>
  <inkml:trace contextRef="#ctx0" brushRef="#br0" timeOffset="359.71">4995 4699 0,'0'0'15,"-21"0"-15,0 0 0,0 0 0,63 0 31,-21 0-31,22 0 16,-22 0-16,21 0 0,0 0 16,1 0-16,20 0 0,-20 0 0,-1 0 15,0-21-15,-21 21 0,22 0 0,-1 0 16,-21 0-16,0 0 0,1 0 16,-1 0-16,0 0 15,0 0 48</inkml:trace>
  <inkml:trace contextRef="#ctx0" brushRef="#br0" timeOffset="3847.43">6350 4741 0,'0'0'0,"0"22"31,21-22-31,0 0 16,0 0-16,1 0 0,-1-22 16,0 1-16,0 21 15,21-21-15,-20 21 0,-1-21 0,0 0 16,0 21-16,0-21 0,0-1 0,1 1 16,-1 21-16,-21-21 0,21 0 15,-21 0-15,0 0 0,0-1 16,-42 22-16,20-21 15,1 21-15,0 0 0,-21 0 0,-1 0 16,22 21-16,-21 1 0,0-22 0,20 21 16,-20 0-16,21 0 0,0 0 15,0 0-15,-1 1 0,1-1 16,21 0-16,0 21 0,0-21 0,0 22 16,0-22-16,0 0 0,0 21 15,0-20-15,21-1 0,1 21 0,-1-21 16,0 0-16,0 1 0,21-1 0,1 0 15,-22 0-15,21-21 0,1 21 16,-1 0-16,-21 1 0,21-1 0,-20 0 16,-1 0-16,0 0 0,0 0 15,-21 1-15,0-1 0,0 0 16,-21 0-16,0 0 0,-22 0 16,22 1-16,-21-22 0,0 21 0,-1-21 15,1 0-15,21 21 0,-22-21 16,22 0-16,-21 0 0,21 0 0,0 0 15,-1-21-15,1 21 0,0-21 0,0-1 16,0 1-16,0 0 0,21 0 16,0 0-16,0 0 0,-22-1 0,22 1 15,0 0-15,22 42 32,-22 0-32,21-21 15,0 22-15,-21-1 0,21 0 0,0 0 16,-21 0-16,21 0 15,1-21-15,-1 22 0,-21-1 0,21-21 16,0 21-16,21-21 0,-20 0 0,-1 0 16,0 0-16,21 0 0,-21 0 15,22 0-15,-22 0 0,21 0 0,1-21 16,-22 0-16,21-1 0,-21 1 0,22 0 16,-22 0-16,21 0 0,-21 0 15,0-22-15,-21 22 0,22-21 0,-1-1 16,-21 22-16,21-21 0,-21 21 0,0 0 15,21-1-15,-21 1 0,21 0 16,0 21-16,1 21 31,-22 0-31,21 1 16,-21-1-16,0 0 0,0 0 16,21-21 15,-21-21-16,0 0 1,0 0-16,0-1 16,0 1-16,0 0 0,0 0 15,0 0-15,-21 0 0,0 21 16,21-22-16,-22 22 16,1 0-16,0 0 15,21 22-15,-21-1 0,21 0 16,0 0-16,-21 0 0,21 0 15,-21 1-15,21 20 0,0-21 0,0 21 16,0-20-16,0 20 0,0-21 0,0 0 16,0 22-16,0-22 0,0 0 15,0 0-15,0 0 0,21 0 0,0 1 16,0-22-16,0 21 0,0-21 0,1 0 16,-1 0-16,0 0 0,0 0 15,21 0-15,-20 0 0,-1 0 0,21-21 16,-21 21-16,22-22 0,-22 1 0,21 0 15,-21-21-15,0 21 0,22-1 16,-22-20-16,-21 0 0,21 21 16,-21-22-16,21 1 0,-21 0 0,0 20 15,0-20-15,0 21 0,0 0 0,0 0 16,0-1-16,-21 22 16,0 0-16,0 0 0,0 0 0,-1 22 15,22-1-15,-21 0 0,0 0 0,0 21 16,0-20-16,0 20 0,21-21 15,0 0-15,-22 0 0,22 1 0,0-1 16,0 0-16,0 0 0,0 0 0,22-21 16,-1 0-1,0 0-15,0 0 0,0 0 16,0 0-16,22-21 0,-22 0 0,0 21 16,21-21-16,-20 0 0,20-1 15,-21 1-15,21-21 0,-20 21 0,-1 0 16,0-1-16,0 1 0,0-21 0,0 42 15,-21-21-15,0 0 0,0 42 47,0 0-47,0 0 0,-21 21 16,0-20-16,0-1 0,21 21 16,0-21-16,-21 0 0,0 22 0,21-22 15,0 21-15,0-21 0,0 1 0,0-1 16,0 0-16,0 0 0,0 0 15,0 0-15,21 1 0,0-22 0,0 0 16,0 0-16,0 0 0,22 0 0,-22 0 16,21 0-16,1 0 0,-22-22 15,21 1-15,-21 21 0,0-21 0,22 0 16,-22 0-16,0 0 0,0-1 0,-21-20 16,21 21-16,-21 0 0,22 0 15,-22-22-15,21 22 0,-21 0 0,0 0 16,0 0-16,0 42 31,0 0-15,0 0-16,-21 0 0,21 0 15,0 1-15,-22-1 0,22 0 0,0 0 16,0 0-16,0 0 0,0 1 16,0-1-16,0 0 15,22-21 1,-1-21-1,-21 0-15,0-1 16,21 1-16,0 0 0</inkml:trace>
  <inkml:trace contextRef="#ctx0" brushRef="#br0" timeOffset="4179.26">8340 4657 0,'0'0'0,"-22"0"0,-41 21 15,42 0 1,0 0-16,21 0 16,21-21-1,0 0 1,0 0-16,0 0 0,0 0 16,-21-21-16,22 0 15,-1 0-15,-21 0 16,0 0-16,0-1 15,-21 22-15,-1-21 16,1 21 0,0 0-16,0 21 15,21 1-15,0-1 0,0 0 16,0 0 0,0 0-16,0 0 0,0 1 15,0-1-15,21 0 0,0-21 16</inkml:trace>
  <inkml:trace contextRef="#ctx0" brushRef="#br0" timeOffset="4635.46">8721 4847 0,'0'0'0,"-22"0"0,1 0 0,21-21 16,0 42 31,0 0-32,0 1-15,0-1 0,0 0 0,0 0 16,0 0-16,0 22 0,0-22 16,0 21-16,0 0 0,0-20 0,-21 20 15,21 0-15,-21 1 0,21 20 16,-21-21-16,21 22 0,-21-1 0,-1 1 15,1-1-15,21 1 0,-21-1 0,0 1 16,21-1-16,-21-20 0,21 20 0,-21 1 16,21-22-16,-22 0 0,22 1 0,0-1 15,0 0-15,-21-20 0,21 20 16,-21-21-16,21 21 0,0-20 0,0-1 16,-21 0-16,21-42 46,0 0-46,0-1 0,0 1 16,21-21-16,-21 21 0,0 0 16,21-22-16,-21 22 0,21-21 0,1-1 15,-22 1-15,21 0 0,-21-22 0,21 22 16,0-22-16</inkml:trace>
  <inkml:trace contextRef="#ctx0" brushRef="#br0" timeOffset="4970.79">8594 5122 0,'0'-42'0,"0"84"0,-22-105 0,22 42 16,-21-22-16,21 22 0,0 0 16,0 0-16,0 0 0,0 0 15,0-1-15,0 1 0,21 21 0,1-21 16,-1 0-16,0 21 0,21 0 0,-21-21 16,22 21-16,-1 0 0,0 0 15,1 0-15,-22 21 0,21-21 0,-21 21 16,1 0-16,-1 22 0,-21-22 0,0 21 15,0-21-15,0 22 0,0-22 0,0 0 16,-21 21-16,-22-21 0,22 22 16,0-22-16,-21 0 0,20 0 0,1 0 15,-21 1-15,21-22 0,-22 21 0,22-21 16,0 0-16,0 21 0,0-21 16,0 0-16,21-21 46,0 0-46,21-1 0,0 1 16,0 0-16,21 0 0</inkml:trace>
  <inkml:trace contextRef="#ctx0" brushRef="#br0" timeOffset="5371.56">9525 4085 0,'0'0'0,"-21"-21"0,0 0 0,21 0 15,-22 21 1,22 21 0,0 0-16,0 0 0,-21 0 15,21 1-15,0 20 0,0-21 16,0 21-16,0 1 0,-21-1 0,21 0 0,-21 1 15,21 20-15,0-20 16,0-1-16,-21 0 0,0 22 0,21-22 16,-22 0-16,22 22 0,0-22 0,0 1 15,-21-1-15,21 0 0,0 1 0,0-1 16,0 0-16,0-21 0,0 1 16,0-1-16,0 0 0,0 0 0,21 0 15,-21 0-15,22-21 0,-1 0 0,0 0 16,0 0-16,0 0 0,0 0 15,1-21-15,20 21 16,-21-21-16,0 0 0,0 0 0,1 0 16,-1-22-16,0 22 0,0 0 0,-21-21 15,21 20-15</inkml:trace>
  <inkml:trace contextRef="#ctx0" brushRef="#br0" timeOffset="5579.45">9271 4572 0,'0'0'0,"-21"0"0,0 0 0,-1 0 0,1 0 16,42 0 15,1 0-31,-1-21 0,0 21 0,21 0 16,1-21-16,-22 21 0,21 0 15,0-21-15,1-1 0,-22 22 16,21-21-16,-21 21 0,1-21 0,-1 0 15,0 21-15,0-21 0,0 0 0</inkml:trace>
  <inkml:trace contextRef="#ctx0" brushRef="#br0" timeOffset="6158.6">11853 2773 0,'0'-21'16,"-21"21"-1,0 0 1,0 0-16,0 21 0,-1 0 15,-20 0-15,21 0 0,0 22 16,0-22-16,-22 21 0,22 1 0,-21-1 16,21 0-16,-1 22 0,-20-1 0,21 1 15,-21-1-15,-1 1 0,22 20 16,-21-20-16,-1 21 0,1-22 0,0 22 16,21-1-16,-22 1 0,1 0 0,21-1 15,-22 1-15,22 0 0,0-1 16,0 22-16,0-21 0,21 0 0,0-1 15,0 1-15,0 0 0,21-22 16,21 22-16,1-22 0,-1 1 0,21-22 16,1 22-16,21-22 0,-22-21 0,22 21 15,-1-20-15,1-22 0,0 0 0,-22 0 16,22 0-16,0 0 0,-22-22 16,1-20-16,-1 0 0,1-1 0</inkml:trace>
  <inkml:trace contextRef="#ctx0" brushRef="#br0" timeOffset="7022.99">12023 3302 0,'0'0'0,"-22"0"16,1 0-16,21 21 16,0 0-16,0 1 15,0-1-15,-21 0 0,21 0 0,0 0 16,-21 22-16,21-22 0,0 0 0,0 0 15,0 0-15,0 0 16,0 1-16,21-22 31,0 0-31,0-22 16,1 22-16,20-21 0,-21 0 16</inkml:trace>
  <inkml:trace contextRef="#ctx0" brushRef="#br0" timeOffset="7210.89">12277 3281 0,'0'0'0,"21"-21"0,-21 0 16,0 42 15,0 0-31,0 21 0,-21-21 16,21 1-16,-22-1 0,22 21 0,0-21 16,0 0-16,0 1 0,0-1 15,0 0-15,0 0 0,0 0 0,0 0 16,0 1-1,22-22 1</inkml:trace>
  <inkml:trace contextRef="#ctx0" brushRef="#br0" timeOffset="11386.67">12763 4509 0,'0'0'0,"0"-22"0,22 1 15,-22 0 1,0 0-16,21 21 0,-21-21 15,0 42 32,0 0-47,0 0 0,0 0 16,-21 22-16,-1-22 0,22 21 0,-21-21 16,21 22-16,0-22 0,-21 21 15,21 1-15,-21-1 0,21-21 0,-21 21 16,21-20-16,0-1 0,0 0 0,0 0 15,0 0-15,21-21 16,0 0 0,0-21-16,0 0 0,1 0 15,-1 0-15,-21-1 0,21 1 0,0 0 16,0-21-16,0 21 0,1-1 16,-1-20-16,0 21 0,-21 0 15,21 0-15,0-1 0,-21 1 0,0 0 16,21 0-16,1 21 0,-22 21 31,0 0-15,0 0-16,0 1 0,0 20 0,0-21 15,0 0-15,0 22 0,0-22 0,0 0 16,0 0-16,0 0 0,0 22 16,21-43-16,-21 21 0,21 0 0,0-21 15,0 0-15,0 0 0,1 0 0,20 0 16,-21 0-16,0 0 0,22 0 0,-22-21 15,0 0-15,0 21 0,21-22 16,-42-20-16,22 21 0,-1 0 16,0 0-16,-21-22 0,21 22 0,-21-21 15,0 21-15,0-22 0,0 22 0,0-21 16,0 21-16,0-1 0,0 1 16,0 0-16,-21 0 0,0 21 0,21-21 15,-21 21-15,-1 0 0,1 0 16,0 0-16,0 21 15,0 0-15,21 0 16,0 0-16,0 1 16,0-1-16,0 0 0,21-21 15,0 21-15,0-21 16,0 0-16</inkml:trace>
  <inkml:trace contextRef="#ctx0" brushRef="#br0" timeOffset="11659.51">13822 4487 0,'0'22'31,"-21"-1"-15,21 0-16,-22 0 15,22 0-15,0 0 16,0 1-16,-21-1 0,21 0 0,-21 0 15,21 0-15,0 0 0,0 1 0,0-1 16,0 0-16,-21 0 0,21 0 16,0 0-16,0-42 47,21 21-47,-21-21 0</inkml:trace>
  <inkml:trace contextRef="#ctx0" brushRef="#br0" timeOffset="12011.16">13885 4276 0,'0'0'0,"-42"0"16,21 0-16,0 0 15,21 21-15,-22-21 0,22 21 16,0 0-1,22-21 1,-1 0-16,0 0 16,-21-21-16,21 21 15,-21-21-15,21 21 0,-21-21 0,0 0 16,0-1 0,-21 22-16,0 0 15,0 0-15,0 0 16,-1 0-16,1 0 0,0 22 15,0-1-15,21 0 0,-21-21 16,21 21-16,0 0 0,0 0 16,0 1-16,0-1 15,21-21-15,0 0 0,0 21 0,0-21 16,22 0-16</inkml:trace>
  <inkml:trace contextRef="#ctx0" brushRef="#br0" timeOffset="12567.36">14309 4509 0,'-22'21'16,"1"0"-16,21 0 15,-21 0-15,21 0 16,0 1-16,-21-1 15,21 0-15,0 0 16,0 0-16,0 0 16,0 1-16,-21-1 0,21 0 15,-21 0-15,21 0 16,-22-21-16,22 21 16,-21-21-16,0 0 15,21-21 1,0 0-16,0 0 15,0 0-15,0 0 0,0-1 16,0 1-16,0 0 0,0 0 0,21 0 16,0 0-16,1-1 0,-1-20 0,0 21 15,21 0-15,-21 21 0,22-21 16,-1-1-16,0 22 0,1 0 16,-1 0-16,0 0 0,1 0 0,-1 0 15,0 22-15,-20-1 0,-1 0 0,0-21 16,-21 21-16,21 0 0,-21 22 0,0-22 15,0 0-15,0 0 0,-21 0 16,0 0-16,21 1 0,-21-1 0,-1 0 16,1 0-16,21 0 0,-21 0 15,0-21-15,21 22 16,0-44 15,0 1-31,21 0 16,0 0-16,0 0 0,1 0 15</inkml:trace>
  <inkml:trace contextRef="#ctx0" brushRef="#br0" timeOffset="13139.04">15303 4487 0,'-21'-42'16,"0"21"-16,0 21 0,21-21 15,-21 21-15,0 0 0,-1-21 16,1 21-16,0 0 0,0 0 16,0 0-16,0 0 0,-1 0 0,1 21 15,0-21-15,0 21 0,0 0 0,0 0 16,-1 0-16,1 1 0,0-1 0,0 21 16,0-21-16,21 0 0,0 1 15,-21 20-15,21-21 0,0 0 0,0 0 16,0 1-16,0-1 0,0 0 0,21-21 15,0 21-15,0-21 0,0 0 0,22 0 16,-22 0-16,21 0 0,-21 0 16,22-21-16,-22 21 0,0-21 0,21 0 15,-21-1-15,1 1 0,-1 0 0,0 0 16,0 0-16,0-22 0,0 1 16,1 21-16,-22-43 0,21 22 0,0 0 15,-21-22-15,21 1 0,-21-1 16,21 22-16,-21-22 0,21 22 0,-21 0 15,0-1-15,0 22 0,0 0 0,0 0 16,0 0-16,-21 21 16,0 21-16,0 21 15,21-21-15,-21 22 0,0-1 0,21 0 16,-22 22-16,22-22 0,0 22 0,-21-22 16,0 0-16,21 1 15,-21-1-15,21 0 0,0 1 0,0-1 0,0-21 16,0 22-16,0-22 0,0 21 15,0-21-15,0 0 0,0 1 16,0-1-16,21-21 16,0 0-16,0 0 0,1 0 15,-1 0-15,0-21 0,0-1 0,0 22 16,0-21-16,1 0 0</inkml:trace>
  <inkml:trace contextRef="#ctx0" brushRef="#br0" timeOffset="13571.8">15875 4403 0,'-21'0'15,"0"0"-15,-1 0 0,1 0 16,0 0-16,0 21 16,0-21-16,21 21 0,-21 0 0,-1 0 15,22 1-15,-21-1 0,21 0 0,-21 0 16,0 0-16,21 0 0,0 1 0,0-1 15,0 0-15,0 0 0,0 0 16,0 0-16,21 1 16,0-22-16,0 0 0,1 0 15,-1 0-15,0 0 0,0 0 16,0 0-16,0 0 0,22 0 0,-22-22 16,0 1-16,0 0 15,0 0-15,1 0 0,-22 0 0,0-22 16,21 22-16,-21 0 0,0-21 0,0 20 15,0 1-15,0 0 0,0 0 0,-21 0 16,-1 0-16,1 21 0,0 0 16,0 0-16,0 0 0,-22 0 0,22 0 15,0 21-15,0 0 0,0 0 0,-22 0 16,43 0-16,-21 1 0,21-1 0,-21 0 16,21 0-16,0 0 15,0 0-15,0 1 0,21-1 16,0-21-16,1 21 0,-1-21 0,0 0 15,0 0-15</inkml:trace>
  <inkml:trace contextRef="#ctx0" brushRef="#br0" timeOffset="14223.46">16404 4424 0,'0'-21'0,"-21"21"15,0 0 1,0 0-16,-1 21 0,22 0 16,0 0-16,-21-21 0,21 21 0,-21 1 15,21 20-15,-21-21 0,21 0 0,0 0 16,0 1-16,0-1 0,0 0 16,0 0-16,0 0 0,0 0 15,0 1-15,21-22 16,0 0-16,0 0 15,1 0-15,-1 0 0,0 0 16,0-22-16,0 22 0,0-21 16,1 0-16,-1 0 0,0 0 15,0 0-15,0-1 0,0 1 0,1 21 16,-1-21-16,-21 0 0,21 21 16,-21-21-16,0 42 31,0 0-31,0 0 0,-21-21 15,21 21-15,0 1 0,0-1 16,-21 0-16,21 0 0,0 0 16,0 0-16,0 1 0,21-1 15,0-21-15,0 0 16,0 0-16,0 0 16,22 0-16,-22 0 0,0 0 0,0 0 15,22 0-15,-22-21 0,0-1 0,21 22 16,-21-21-16,1 0 0,20 0 0,-42-21 15,21 20-15,0-20 0,-21 21 0,0-21 16,0-1-16,0 22 0,0-21 16,0 21-16,0-1 0,0 1 0,-21 0 15,0 0-15,0 0 0,0 21 0,-1 0 16,1 0-16,0 0 16,0 0-16,0 21 0,0 0 0,21 0 15,-22 0-15,22 1 0,0-1 16,0 0-16,0 0 0,22 0 15,-1 0-15,0-21 16,0 0-16,0 22 16</inkml:trace>
  <inkml:trace contextRef="#ctx0" brushRef="#br0" timeOffset="14820.37">17611 4530 0,'-22'0'0,"22"21"15,0 0-15,0 0 16,0 0 0,22-21-1,-1 0-15,0 0 16,0 0-16,0 0 0,0 0 15,1 0-15,-22-21 0,0 0 0,21 21 16,-21-21-16,0 0 16,0 0-16,0-1 15,-21 22-15,-1 0 16,1 0-16,0 0 16,0 0-16,0 0 0,21 22 0,0-1 15,-21-21-15,21 21 16,-22-21-16,22 21 0,0 0 15,22-21 1,-1 0-16,0 0 16,0 0-16,0 0 15,0 0 1,-21-21 0,0 0-16,0 0 15,0 0 1,-21 21-1,0 0-15,0 0 32,0 0-32,21 21 15,0 0 1,21-42 31</inkml:trace>
  <inkml:trace contextRef="#ctx0" brushRef="#br0" timeOffset="16083.54">18902 3979 0,'-21'0'16,"42"0"15,0 0-15,-21-21-16,21 21 0,-21-21 15,21 21-15,0 0 16,-21-21-16,0 0 16,-21 21-1,0 0-15,0 0 0,0 0 0,0 0 16,-1 0-16,-20 0 0,21 21 16,0-21-16,0 21 0,-22 0 0,22-21 15,0 21-15,0 1 0,0-1 0,21 0 16,0 0-16,0 0 0,0 0 15,0 1-15,0-1 0,0 0 0,0 0 16,21-21-16,0 21 0,0 0 0,0 1 16,0-1-16,22 0 0,-22 0 0,0-21 15,21 21-15,-20 0 16,-1-21-16,21 22 0,-42-1 0,21-21 16,0 21-16,-21 0 0,0 0 15,-21 0-15,0-21 0,0 22 16,-21-22-16,-1 21 0,1-21 15,0 0-15,-1 21 0,1-21 0,-22 21 16,22-21-16,0 0 0,-1 0 0,1 0 16,21 0-16,0 0 0,-22 0 15,22 0-15,21-21 0,-21 0 0,0 0 16,21-1-16,0 1 16,0 0-16,0 0 0,21 21 15,0-21-15,0 21 16,1-21-16,20 21 0,-21 0 15,0-22-15,22 22 0,-22 0 0,21-21 16</inkml:trace>
  <inkml:trace contextRef="#ctx0" brushRef="#br0" timeOffset="16395.88">19389 4106 0,'0'-21'0,"0"-21"16,0 21-16,-22 21 16,1-21-16,0 21 0,0 0 15,0 0-15,0 0 16,-1 21-16,1 0 0,21 0 0,-21 21 16,0-20-16,0 20 0,21-21 15,-21 21-15,-1-20 0,22 20 0,-21 0 16,21-21-16,0 1 0,0 20 15,0-21-15,0 0 0,0 0 0,0 1 0,0-1 16,21 0-16,1-21 0,-1 0 16,0 0-16,0 0 15,0 0-15,22 0 0,-22 0 0,21-21 16,0 0-16,-20 21 0,20-22 0,0 1 16</inkml:trace>
  <inkml:trace contextRef="#ctx0" brushRef="#br0" timeOffset="16794.65">19643 4170 0,'-22'-21'0,"44"42"0,-65-63 0,22 42 16,21-22-16,-21 22 15,21-21 1,21 21-16,21 0 16,-20 0-16,-1 0 15,0 21-15,21 1 0,-21-22 16,1 21-16,20 0 0,-21 0 0,0 21 15,0-20-15,1-1 0,-1 0 0,0 0 16,-21 21-16,0-20 0,0-1 0,0 0 16,0 0-16,0 0 15,0 0-15,-21-21 0,0 22 0,-1-22 16,1 0-16,0 0 16,21-22 15,0 1-31,0 0 0,0 0 0,0 0 15,0 0-15,0-1 0,0-20 16,21 21-16,0 0 0,-21-22 0,22 22 16,-22 0-16,0 0 0,21 0 15,0 0-15,-21-1 0,21 22 0,-21-21 16,21 21-16,0 0 16,1 0-16,-1 0 15,0 0-15</inkml:trace>
  <inkml:trace contextRef="#ctx0" brushRef="#br0" timeOffset="17255.39">20405 4128 0,'0'-22'0,"-22"22"0,1-21 0,0 0 15,21 0-15,-21 0 16,0 21-16,0 0 15,-1 0-15,1 0 16,0 21-16,0 21 0,0-21 16,21 1-16,-21-1 0,-1 21 0,1-21 15,21 22-15,-21-22 0,21 21 16,-21-21-16,21 0 0,-21 22 0,21-22 16,0 0-16,0 0 0,0 0 15,21-21-15,0 0 0,0 22 16,0-22-16,1 0 0,-1 0 15,0 0-15,0 0 0,0 0 0,22-22 16,-22 22-16,0-21 0,21 0 0,-21 0 16,1 0-16,-1 0 0,0-1 0,0 1 15,-21-21-15,0 21 0,0-22 16,0 1-16,0 21 0,0-21 0,0 20 16,-21-20-16,0 21 0,0 0 0,-1 21 15,1-21-15,0 21 0,0 0 16,-21 0-16,20 0 0,1 0 0,0 21 15,0-21-15,0 21 0,0 0 0,21 0 16,0 0-16,0 1 16,0-1-16,21-21 15,0 0-15,21 0 0,-21 0 16</inkml:trace>
  <inkml:trace contextRef="#ctx0" brushRef="#br0" timeOffset="17559.24">20976 3747 0,'0'0'0,"0"-22"0,0-20 15,-21 42-15,0 0 0,0 0 16,-1 0 0,1 21-16,21 0 15,-21 1-15,21 20 0,0-21 0,-21 21 16,0 1-16,21-1 0,0 0 0,0 1 15,-21-1-15,21 0 0,-22 1 16,22-1-16,-21 0 0,21 1 0,0-22 16,0 21-16,0-21 0,0 22 0,0-22 15,0 0-15,0 0 0,21-21 16,1 0-16,-1 0 16,0 0-16,0 0 0,0 0 15,0-21-15,1 0 0,-1 0 16,21 0-16</inkml:trace>
  <inkml:trace contextRef="#ctx0" brushRef="#br0" timeOffset="17859.07">21336 3704 0,'0'0'16,"0"-21"-16,0 0 0,-21 0 0,0 21 15,21-21-15,-22 21 16,22 21-1,0 0-15,-21 0 0,21 0 0,-21 0 16,21 22-16,0-1 16,0 0-16,0 1 0,-21-1 0,21 0 15,-21 22-15,21-22 0,0 22 0,0-22 16,-21 0-16,21 1 0,-22-1 0,22-21 16,0 22-16,-21-22 0,21 0 15,0 0-15,0 0 0,0 0 16,21-21-1,1 0-15,-1 0 0,-21-21 16,21 0-16,0 0 0,0 0 16,0 0-16,1-1 0</inkml:trace>
  <inkml:trace contextRef="#ctx0" brushRef="#br0" timeOffset="18138.91">21886 3556 0,'0'0'0,"-21"0"0,21-21 0,-21 21 0,0 0 16,0 0-16,-1 0 15,1 21-15,0 0 16,21 0-16,0 22 0,0-22 16,-21 21-16,21 1 0,0-22 15,-21 21-15,21 22 0,0-22 0,-21 0 16,21 1-16,-22 20 0,1-21 15,21 1-15,0-22 0,0 21 0,-21-21 16,21 22-16,0-22 0,0 0 0,0 0 16,21-42 15,-21 0-31,21 21 0</inkml:trace>
  <inkml:trace contextRef="#ctx0" brushRef="#br0" timeOffset="18711.09">21780 3683 0,'0'0'0,"-21"-21"16,0-21-1,21 20-15,0 1 16,21 0 0,0 21-16,1 0 0,-1-21 0,0 21 15,0 0-15,21 0 0,-20 0 16,-1 0-16,0 0 0,0 0 0,0 0 15,0 0-15,1 0 0,-1 21 16,-21 0-16,0 0 0,0 1 16,0-1-16,0 0 0,-21 21 15,-1-21-15,1 1 0,-21-1 0,21 0 16,-22 0-16,22 0 0,-21 0 0,21-21 16,0 22-16,-1-1 0,1-21 15,0 0-15,21 21 16,21-21-1,0 0 1,1-21-16,-1 21 0,0 0 0,0 0 16,0 0-16,0 0 0,1 0 15,-1 0-15,0 0 0,0 21 16,0-21-16,0 21 0,-21 0 16,22 0-16,-22 22 0,21-22 15,-21 0-15,0 21 0,0-20 0,0-1 16,0 0-16,0 0 0,0 0 15,-21 0-15,-1 1 0,1-1 0,0 0 16,0-21-16,-21 21 0,20-21 0,1 0 16,0 21-16,-21-21 0,21 0 0,-1 0 15,1 0-15,0 0 0,0 0 16,0 0-16,0 0 16,21-21 15,21 21-31,0 0 0,0-21 15,-21 0-15,42 21 0,-20-21 0,-1-1 0,0 1 16</inkml:trace>
  <inkml:trace contextRef="#ctx0" brushRef="#br0" timeOffset="19371.45">22310 3895 0,'0'-21'15,"0"42"-15,0-64 0,0 65 47,0-1-47,-22 0 0,22 0 16,-21 0-16,21 0 0,0 1 15,0-1-15,-21 0 0,21 21 16,0-21-16,0 1 0,0-1 0,0 0 16,0 0-16,0 0 0,0 0 0,21 1 15,0-22-15,1 0 0,-1 0 16,0 0-16,0 0 0,0 0 15,0 0-15,1 0 0,-1 0 0,0-22 16,-21 1-16,21 21 0,0-21 0,-21 0 16,0 0-16,21 0 0,1-1 15,-1 1-15,-21 0 0,0 0 0,0 0 16,21 0-16,-21-1 0,0 1 0,0 0 16,21 21-1,-21 21 16,0 0-31,0 1 0,-21-1 16,21 0-16,-21 0 0,21 21 16,-21-20-16,21 20 0,0 0 0,-22-21 15,1 22-15,21-1 0,-21 0 0,21 22 16,0-22-16,0 1 0,0-1 0,0 21 16,0 1-16,0-22 0,0 22 0,0-1 15,0 1-15,0-1 0,0 1 16,0-1-16,0-20 0,0 20 0,0 1 15,0-22-15,0 0 0,0 22 16,-21-22-16,0 0 0,0-20 0,-1 20 16,1-21-16,0 0 0,0 0 0,-21 1 15,20-1-15,-20-21 0,0 21 0,-1-21 16,1 0-16,0 0 0,-1 0 0,1 0 16,0 0-16,-1 0 0,1 0 15,0-21-15,21 21 0,-22-21 0,22-1 16,0 22-16,0-21 0,0 21 0,-1-21 15,22 0-15,-21 21 0,21-21 0,0 0 16,0-1-16,0 1 16,0 0-16,21 0 0,1 0 15,20 0-15</inkml:trace>
  <inkml:trace contextRef="#ctx0" brushRef="#br0" timeOffset="20243.05">23558 3048 0,'0'0'0,"22"-21"0,-22 0 16,0 0-16,-22 21 31,1 0-31,0 0 0,0 0 16,21 21-16,-21 0 0,0 0 15,-22 0-15,22 22 0,0-1 0,0 0 16,0 1-16,-1-1 0,1 21 16,0-20-16,0 20 0,0 1 0,0-22 15,-1 22-15,1-22 0,0 21 0,21-20 16,-21 20-16,21-20 0,0-1 0,0 21 16,0-20-16,0-1 0,21-21 15,0 22-15,0-22 0,1 21 0,-1-21 16,0 0-16,0 1 15,0-22-15,0 0 0,1 0 0,-1 0 16,0 0-16,0 0 0,0-22 16,0 1-16,1 0 0,-1 0 15,0 0-15</inkml:trace>
  <inkml:trace contextRef="#ctx0" brushRef="#br0" timeOffset="20675">23961 3344 0,'0'0'0,"-22"0"16,1 0-16,0 0 15,0 0-15,0 22 0,0-1 16,-1 0-16,1 0 0,0 21 0,0 1 16,0-22-16,0 21 0,-1 1 0,22-1 15,0 0-15,-21-21 0,21 22 16,0-22-16,0 21 0,0-21 0,0 1 15,0 20-15,21-21 0,1 0 0,-1-21 16,0 21-16,0-21 0,21 0 0,-20 0 16,-1 0-16,21 0 0,-21 0 15,0 0-15,1-21 0,20 0 0,-21 21 16,0-21-16,0 0 0,1-22 16,-22 22-16,0-21 0,21 21 0,-21-22 15,0 1-15,0 0 0,0-1 16,0 1-16,0 0 0,0-1 0,0 22 15,-21 0-15,-1 0 0,1 0 0,0 21 16,0 0-16,0 0 0,-22 0 16,22 0-16,0 21 0,-21 0 0,21 0 15,-1 0-15,1 1 0,0-1 0,0 21 16,21-21-16,-21 0 0,21 1 16,0 20-16,0-21 0,0 0 0,0 0 15,21 1-15,21-22 0,-21 21 0</inkml:trace>
  <inkml:trace contextRef="#ctx0" brushRef="#br0" timeOffset="20942.86">24363 3916 0,'0'21'0,"0"0"15,0 0-15,0 1 16,0-1-1,0 0-15,0 0 0,0 0 0,0 22 16,0-22-16,-21 0 0,21 0 0,0 0 16,-22 22-16,1-22 0,0 0 15,0 0-15,0 21 0,0-20 16,-1-1-16,-20 0 0,21 0 0,0-21 16,0 21-16,-1-21 0,44-21 31,-1 0-16</inkml:trace>
  <inkml:trace contextRef="#ctx0" brushRef="#br0" timeOffset="21348.04">24828 3450 0,'22'0'31,"-1"0"-31,0 0 16,0-21-16,0 21 0,0 0 15,1 0-15,-1 0 0,21-21 0,-21 21 16,0 0-16,1 0 0,-1 0 16,-42 0 15,-1 0-16,1 0-15,0 0 0,0 0 16,0 0-16,0 0 16</inkml:trace>
  <inkml:trace contextRef="#ctx0" brushRef="#br0" timeOffset="21811.1">24828 3387 0,'0'0'0,"-42"0"16,21 21-1,0 0-15,0 0 16,21 0-16,-22 1 0,1-1 15,21 0-15,0 0 0,-21 0 0,21 0 16,-21 1-16,21-1 0,-21-21 0,21 21 16,0 0-16,0 0 0,-21 0 15,21 1 1,21-22 15,0 0-31,0-22 16,0 22-16,0 0 0,1 0 15,-1-21-15,0 21 0,0 0 16,0 0-16,0 0 0,22 0 0,-22 0 16,0 0-16,0 0 0,0 21 15,1-21-15,-1 22 0,0-1 0,0 0 16,0-21-16,0 21 0,-21 0 0,0 0 16,0 1-16,0-1 15,0 0-15,0 0 0,-21-21 16,0 21-16,0 0 0,-21-21 0,20 0 15,1 22-15,-21-22 0,21 0 0,-22 0 16,22 21-16,0-21 16,0 0-16,-21 0 0,20 0 0,1 0 15,0 0-15,0 0 16,21-21 15,0-1-31,21 1 0,0 21 16,0-21-16,22 21 0</inkml:trace>
  <inkml:trace contextRef="#ctx0" brushRef="#br0" timeOffset="22548.2">25569 3535 0,'-63'-21'15,"42"21"-15,-1 0 0,1 0 16,0 0-16,21 21 0,-21 0 0,0-21 16,0 21-16,21 0 0,0 1 15,-22-1-15,1 0 0,21 0 0,0 21 16,0-20-16,0-1 0,-21 0 0,21 0 16,0 0-16,0 0 15,0 1-15,0-1 16,21-21-16,0 0 15,1 0-15,-1 0 0,0 0 16,0 0-16,-21-21 16,21-1-16,-21 1 15,0 0-15,0 0 16,0 0-16,0 0 0,0-1 0,0 1 16,0 0-16,0 0 0,0 0 0,0 0 15,0-1-15,0 1 0,21 0 16,1 0-16,-1 0 0,0 0 15,0 21-15,0 0 0,22-22 16,-22 22-16,0 0 0,0 0 16,21 0-16,-20 0 0,-1 0 0,0 22 15,0-22-15,-21 21 0,0 0 0,0 0 16,0 0-16,0 0 0,0 22 0,0-22 16,0 0-16,-21 0 0,0 0 15,21 1-15,-21-1 0,21 0 0,-22 0 16,22 0-16,0 0 0,0 1 15,0-1-15,22 0 16,-1-21-16,0 0 16,0 0-16,0 0 0,22 0 15,-22 0-15,21 0 0,-21 0 0,22 0 16,-22-21-16,0 0 0,0 21 0,0-22 16,0 1-16,-21 0 0,0 0 15,0 0-15,0-22 0,0 22 0,0-21 16,0 0-16,-21 20 0,0 1 0,0-21 15,0 21-15,0 0 0,-1 21 16,1-22-16,0 22 0,0 0 0,0 0 16,0 0-16,-1 0 0,1 0 0,0 0 15,21 22-15,0-1 32,21-21-32,0 0 0,1 0 15,-1 0-15,0 0 0,0 0 0</inkml:trace>
  <inkml:trace contextRef="#ctx0" brushRef="#br0" timeOffset="22966.96">26077 2900 0,'0'0'0,"0"-21"15,0 42 32,0 0-47,21 0 0,1-21 16,-1 21-16,-21 1 0,21-1 0,0 0 16,0 0-16,-21 0 0,21 22 15,1-22-15,-1 21 0,-21 0 0,0 1 16,21-1-16,-21 22 0,0-22 0,0 0 15,0 1-15,0 20 0,0-21 16,0 1-16,0-1 0,0 0 0,0 1 16,-21-1-16,0 0 0,-1-20 15,22 20-15,-21 0 0,0-21 0,0 22 16,0-22-16,0 0 0,21 0 16,-22 0-16,1 1 0,21-1 0,-21-21 15,21-21 16,0-1-31,0 1 16,21 0-16,0-21 0</inkml:trace>
  <inkml:trace contextRef="#ctx0" brushRef="#br0" timeOffset="23494.96">26120 2477 0,'0'0'0,"0"-22"0,0 1 0,0 0 16,0 0-16,0 0 0,21 21 31,0 0-31,0 0 0,0 0 15,22 21-15,-22 0 0,0 0 16,0 0-16,21 1 0,-20-1 16,20 0-16,-21 21 0,21-21 0,-20 22 15,20-1-15,-21-21 0,21 22 16,-20-1-16,-1 0 0,0 1 0,0-1 16,0 21-16,-21-20 0,0 20 0,0-20 15,0 41-15,0-20 0,0-1 16,0 22-16,0-22 0,0 1 0,-21-1 15,0 1-15,0 21 0,0-22 0,-1 1 16,1-1-16,-21-21 0,21 22 16,0-1-16,-22 1 0,22-22 0,-21 22 15,21-22-15,-22 0 0,22 1 16,-21-1-16,21-21 0,-22 22 0,22-22 16,-21 0-16,-1 0 0,22 0 0,-21-21 15,21 21-15,0-21 0,-1 0 0,1 22 16,21-44 15,21 1-15,1 21-16,-1-21 0,-21 0 0,21 0 15,0 0-15</inkml:trace>
  <inkml:trace contextRef="#ctx0" brushRef="#br0" timeOffset="24054.73">26860 3937 0,'0'0'0,"-21"-21"0,0 21 16,21 21 62,0 0-78,0 0 0,-21 1 16,21-1-16,-21-21 15,21 21-15,0 0 0,0 0 16,-21 0-16</inkml:trace>
  <inkml:trace contextRef="#ctx0" brushRef="#br0" timeOffset="24271.6">26733 4382 0,'0'0'0,"-21"42"15,21-21-15,-21 0 0,21 0 16,-21 1-16,0-1 0,0 0 15,21 0-15,-22-21 0,1 21 16,0 0-16,0 1 0,0-1 16,-22 0-16,22-21 0,0 21 0,0 0 15,-21-21-15,20 21 0,1 1 0,0-22 16,-21 0-16,21 21 0,-1-21 16</inkml:trace>
  <inkml:trace contextRef="#ctx0" brushRef="#br0" timeOffset="25047.75">25463 2413 0,'0'-21'16,"22"0"-16,-1 21 16,-21-21-16,21 21 0,0-22 15,0 22 1,-21 22-1,0-1 1,0 0-16,0 0 16,0 0-16,0 0 0,-21 1 15,21-1-15,0 0 0,-21 0 16</inkml:trace>
  <inkml:trace contextRef="#ctx0" brushRef="#br0" timeOffset="25226.65">25739 2392 0,'0'0'0,"0"-21"0,21 21 15,-21-21 1,21 21-16,-21 21 31,0 0-31,0 0 0,-21 0 16,21 0-16,-21 1 0,21-1 0,-22 0 15,22 0-15,0 0 16,-21 0-16,0 1 0,21-1 0,-21 21 16,21-21-16</inkml:trace>
  <inkml:trace contextRef="#ctx0" brushRef="#br0" timeOffset="26822.78">13081 5249 0,'0'0'0,"-42"0"15,20 0-15,1 0 0,0 0 16,0 0-16,0 0 15,0 0 1,-1 0-16,44 0 63,-1 0-48,0 0-15,0 22 0,21-22 16,-20 0-16,20 0 0,0 0 0,1 0 15,-1 0-15,0 0 0,22 0 0,-22 0 16,0 0-16,22 0 0,-22 0 16,1 0-16,-1 0 0,21 0 0,-20 0 15,-1 0-15,22 0 0,-22 0 0,21 0 16,1 0-16,-1 0 0,1 0 16,21 0-16,-22 0 0,22 0 15,-1 0-15,-20 0 0,21 0 0,-22 0 16,22 0-16,-1 0 0,1 0 0,0 0 15,-1 0-15,1 0 0,21 0 16,-21 0-16,-1 0 0,1 0 0,0 0 16,-1 0-16,-20 0 0,20 0 0,-20 0 15,-1 0-15,22 0 0,-21 0 16,-1 0-16,1 0 0,-1 0 0,1 0 16,-1 0-16,-21 0 0,22 0 0,-22 0 15,22-22-15,-22 22 0,0 0 16,-20 0-16,20 0 0,-21 0 0,21 0 15,-20 0-15,-1 0 0,0 0 16,0 0-16,-42 0 63,0 0-63,-22 0 15,22 0-15,0 0 0,-21 0 0,-1 0 16,1 0-16,-21-21 0,20 21 0,-20 0 15,-1 0-15</inkml:trace>
  <inkml:trace contextRef="#ctx0" brushRef="#br0" timeOffset="27691.49">13801 5334 0,'0'0'0,"-22"0"15,1 0-15,0 0 16,0 0 0,0 0-16,0 0 15,-1 0 1,1 0-16,0 0 0,0 0 15,0 0 1,0 0-16,-1 0 16,22 21 62,43-21-63,-22 0-15,21 0 16,-21 0-16,1 0 0,20 0 0,0 0 16,1 0-16,-1 0 0,21 0 15,-20 0-15,20 0 0,22 0 16,-22 0-16,22 0 0,-21 0 0,20 0 16,1 0-16,-22 0 0,22 0 0,0 0 15,-1 0-15,1 0 0,0 0 16,21 0-16,-22 0 0,22 0 0,-21 0 15,21 0-15,-22 0 0,1 0 0,0 0 16,-1 0-16,1 0 0,0 0 16,-1 0-16,1 0 0,0 0 0,-1 0 15,1-21-15,-22 21 0,22 0 0,-21 0 16,-1 0-16,-21 0 0,22 0 16,-22-21-16,1 21 0,-1 0 0,0 0 15,-21 0-15,22 0 0,-22 0 16,0 0-16,0 0 15,-42 0 64,0 0-79,0 0 15,0 0-15,-1 0 16,1 0-16,0 0 0</inkml:trace>
  <inkml:trace contextRef="#ctx0" brushRef="#br0" timeOffset="30286.69">11599 6350 0,'0'-21'15,"0"0"-15,0 0 16,-21 21-1,0 0 17,21 21-32,0 21 0,0-21 15,0 0-15,0 22 0,0-1 0,0 0 16,0 1-16,0-1 0,0 0 0,0 1 16,0 20-16,0-20 0,0-1 15,0 0-15,0 22 0,0-22 0,0 22 16,0-22-16,0 0 0,-21 1 0,21-1 15,0 0-15,0-21 0,-21 22 16,21-22-16,0 0 0,-22 0 16,22-42 15,0 0-31,0 0 0,0-22 16,0 22-16,0 0 0,0-21 0,0 21 15</inkml:trace>
  <inkml:trace contextRef="#ctx0" brushRef="#br0" timeOffset="30912.7">11515 6456 0,'-22'0'0,"44"0"0,-44-21 0,22 0 15,-21-1-15,21 1 0,0 0 16,0 0-16,21 0 15,-21 0-15,22 21 0,-1-22 0,0 1 16,0 21-16,0-21 0,22 21 0,-22 0 16,21 0-16,-21 0 0,22 0 0,-1 0 15,0 21-15,-21 0 0,1 1 16,20 20-16,-21-21 0,-21 21 16,0 1-16,0-22 0,0 21 0,0 1 15,-21-1-15,0 0 0,-22-21 0,22 22 16,-21-22-16,0 21 0,-1-21 15,22 1-15,-21-1 0,-1-21 0,22 21 16,0-21-16,0 21 0,0-21 0,21-21 31,0 0-31,21 0 16,0 21-16,0-22 0,0 1 0,1 21 16,-1-21-16,21 21 0,-21 0 0,0-21 15,22 21-15,-22 0 0,21 0 0,-21 0 16,22 0-16,-22 21 15,21-21-15,-21 21 0,22 0 0,-22 1 16,0-1-16,0 0 0,22 0 0,-43 0 16,21 22-16,-21-22 0,0 0 0,0 21 15,0-21-15,0 22 0,-21-1 0,-1-21 16,1 22-16,-21-22 0,0 21 16,20-21-16,-20 0 0,0 1 0,-22 20 15,22-42-15,0 21 0,-1 0 0,-20 0 16,20-21-16,1 0 0,0 0 0,-1 0 15,22 0-15,0 0 0,-21 0 0,21 0 16,21-21-16,-22 0 0,22 0 0,0 0 16,0 0-16,0-1 15,0 1-15,22 0 16,-1 0-16,0 0 0,0 0 0,0-1 16,22 1-16,-22 21 0,0-21 0,21 0 15</inkml:trace>
  <inkml:trace contextRef="#ctx0" brushRef="#br0" timeOffset="31365.44">12192 6816 0,'0'0'0,"21"-21"15,-21-1 1,21 1-16,0 21 15,1 0-15,-1 0 16,0 0-16,0 0 0,0 21 0,-21 1 16,21-1-16,1 0 0,-1 0 0,0 0 15,-21 0-15,21 1 0,-21 20 16,21-21-16,-21 0 0,0 0 0,0 22 16,0-22-16,0 0 0,0 0 0,0 22 15,0-22-15,0 0 0,-21 0 0,21 0 16,0 0-16,-21-21 15,0 0 1,21-21 0,0 0-16,0 0 0,0-21 15,0 20-15,0 1 0,0 0 0,0-21 16,21 21-16,-21-1 0,21-20 0,-21 21 16,21 0-16,-21 0 0,0-1 0,21 1 15,1 0-15,-22 0 0,21 0 16,-21 0-16,21 21 0,0 0 15,0 0 1</inkml:trace>
  <inkml:trace contextRef="#ctx0" brushRef="#br0" timeOffset="31851.17">13039 6773 0,'0'0'0,"-43"-42"15,22 42-15,21-21 16,-21 21-16,0 0 0,0 0 16,-1 0-16,1 0 15,0 21 1,0 0-16,0 0 0,0 22 15,21-22-15,-22 0 0,22 0 0,-21 22 16,0-22-16,21 21 0,0-21 0,0 22 16,0-22-16,0 21 0,0-21 0,0 0 15,0 1-15,0-1 0,0 0 0,21 0 16,0 0-16,1-21 0,-1 0 16,0 0-16,21 0 0,-21 0 0,1 0 15,20 0-15,-21-21 0,21 0 0,-20 21 16,-1-21-16,0 0 0,21-1 0,-21 1 15,-21-21-15,0 21 0,22 0 0,-22-1 16,0-20-16,0 21 16,0-21-16,0 20 0,-22-20 0,1 21 15,0 0-15,0-22 0,0 43 0,0-21 16,-1 0-16,-20 21 0,21 0 0,0 0 16,0 0-16,-22 0 0,22 21 0,0 0 15,0-21-15,0 22 0,-1-1 16,22 0-16,0 0 0,-21 0 0,21 0 15,0 1-15,0-1 0,0 0 0,0 0 16,21-21-16,1 21 0,-1 0 16,0-21-16</inkml:trace>
  <inkml:trace contextRef="#ctx0" brushRef="#br0" timeOffset="32495.87">13483 6795 0,'0'-22'0,"-21"22"16,0 0-16,0 0 15,-1 22-15,22-1 16,0 0-16,0 0 0,-21 0 0,21 0 16,-21 1-16,21-1 0,0 0 0,0 0 15,0 21-15,-21-20 0,21-1 16,0 0-16,0 0 0,0 0 15,0 0-15,0 1 0,0-1 0,0 0 16,21-21 0,0 0-1,0 0-15,-21-21 0,22 0 16,-1 21-16,-21-22 0,21 1 0,0 0 16,-21 0-16,0 0 0,21 0 0,0-1 15,-21 1-15,0 0 16,0 42-1,0 0 1,0 1 0,0-1-16,0 0 0,0 0 15,0 0-15,0 0 0,0 1 0,0-1 16,22-21-16,-1 21 0,0-21 16,0 21-16,0-21 0,0 0 0,1 0 15,-1 0-15,21 0 0,-21 0 16,0-21-16,1 21 0,20-21 0,-21 0 15,0 21-15,0-22 0,1 1 0,-1 0 16,0 0-16,-21-21 0,21 20 0,-21 1 16,0-21-16,0 21 0,0-22 15,0 22-15,0-21 0,-21 21 16,0-22-16,0 22 0,21 0 0,-22 21 16,1-21-16,0 21 0,0-21 0,0 21 15,0 0-15,-1 0 0,1 0 0,21 21 16,-21 0-16,0 0 0,21 0 15,-21-21-15,21 22 0,0-1 16,0 0-16,0 0 0,21-21 16,0 21-16,0-21 0,0 0 0,1 0 15,20 0-15</inkml:trace>
  <inkml:trace contextRef="#ctx0" brushRef="#br0" timeOffset="32991.67">14457 6900 0,'21'-21'16,"0"0"-16,-21 0 16,0 0-16,21 21 15,-21-21-15,21-1 0,-21 1 16,0 0-16,0 0 0,-21 21 31,0 0-31,0 0 0,0 0 16,0 0-16,-1 21 0,1-21 0,0 21 15,-21 0-15,21 1 0,-1-1 0,22 0 16,-21-21-16,0 21 0,21 0 16,-21 0-16,21 1 0,0-1 0,0 0 15,0 0-15,21 0 16,0 0-16,0-21 0,1 0 16,-1 22-16,21-22 0,-21 0 0,22 0 15,-22 21-15,21-21 0,-21 0 0,22 0 16,-22 0-16,0 0 0,0 21 0,0-21 15,0 0-15,-21 21 16,0 0 0,-21-21-16,0 0 0,0 0 15,0 21-15,0-21 0,-1 0 16,1 0-16,0 22 0,0-22 0,-21 0 16,20 0-16,1 0 0,0 21 0,0-21 15,-21 0-15,20 0 0,1 0 16,0 0-16,0 0 15,42 0 1,0-21 0,22-1-16,-22 22 0,0-21 0,21 0 15</inkml:trace>
  <inkml:trace contextRef="#ctx0" brushRef="#br0" timeOffset="33411.69">14838 6964 0,'21'0'16,"0"0"-1,0 0-15,0 0 16,1 0-16,-1 0 0,0 0 0,0 0 16,0 0-16,0-21 0,1 21 15,-22-21-15,21-1 0,0 22 0,-21-21 16,21 21-16,-21-21 0,0 0 0,0 0 15,0 0-15,-21 21 16,0 0-16,0 0 0,-1 0 16,1 0-1,0 0-15,0 21 0,21 0 0,-21 0 16,0 0-16,-1 0 0,22 1 0,0-1 16,-21 0-16,21 0 0,-21 0 0,21 0 15,0 1-15,0-1 0,0 0 16,21 0-16,0-21 0,1 21 15,-1-21-15,0 0 16,0 21-16,0-21 0,0 0 16,1 0-16,-1 0 0,0 0 15,0 0-15,0 0 16,0-21-16,1 21 0,-1-21 16,0 0-16,0 0 15</inkml:trace>
  <inkml:trace contextRef="#ctx0" brushRef="#br0" timeOffset="33831.43">15409 6837 0,'0'0'15,"0"-21"-15,0 0 0,-21 21 16,21-22 0,21 22 15,0 0-31,1 22 0,-1-1 15,0-21-15,21 21 0,-21 0 0,22 0 16,-22 0-16,0 1 0,0-1 0,0 21 16,-21-21-16,0 0 0,0 1 0,22-1 15,-22 0-15,0 0 0,0 0 16,0 22-16,0-22 0,0 0 0,0 0 16,-22 0-16,1-21 0,0 21 0,0-21 15,21 22-15,-21-22 0,21-22 31,0 1-31,0 0 16,0 0-16,21-21 0,0 20 16,0 1-16,0 0 0,1-21 0,20 21 15,-21-22-15,0 1 0,0 21 0,22-22 16,-22 1-16,0 21 0,0 0 0,0 0 16,1-1-16,-1 1 0,0 21 15,0 0-15,0 0 16,-21 21-16,0 1 0,0-1 15,21-21-15,-21 21 0,0 0 0</inkml:trace>
  <inkml:trace contextRef="#ctx0" brushRef="#br0" timeOffset="36503.24">19177 4784 0,'0'0'0,"-21"0"0,0 0 0,-1 0 16,-20 0-16,21 0 0,0 0 16,0 0-16,-22 0 0,22 0 0,0 0 15,0 0-15,-22 0 0,22 0 0,0 0 16,0 0-16,0 0 0,0 0 15,-1 0-15,1 0 0,0 0 16,0 0-16,0 0 31,42 21 47,0-21-78,0 0 0,0 0 16,1 0-16,-1 0 16,0 0-16,0 0 0,0 0 0,22 0 15,-22 0-15,0 0 0,21 0 0,1 0 16,-1 0-16,0 0 0,1 0 16,20 0-16,-21 0 0,22-21 0,-1 21 15,1-21-15,-1 21 0,22 0 0,-21 0 16,-1 0-16,1 0 0,-1 0 15,22-22-15,-22 22 0,1 0 0,-1 0 16,22 0-16,-22 0 0,1 0 16,21 0-16,-1-21 0,-20 21 15,20 0-15,1 0 0,0 0 0,-1 0 16,-20-21-16,21 21 0,-1 0 0,1 0 16,0 0-16,-1 0 0,1 0 0,0 0 15,-1-21-15,22 21 0,-21 0 16,-1 0-16,-20 0 0,21 0 0,-22 0 15,1 0-15,-1 0 0,1 0 0,-1 0 16,1-21-16,-22 21 16,21 0-16,-20 0 0,20 0 0,-20 0 0,-22-21 15,21 21-15,0 0 0,-20-22 0,-1 22 16,0 0 0,0 0-16,-42 0 46,0 0-46,0 0 16,-1 0-16,1 0 0,0 0 0,0 0 16,-21 0-16,-1 0 0,22 0 15,-42 0-15,20 0 0,1 0 0</inkml:trace>
  <inkml:trace contextRef="#ctx0" brushRef="#br0" timeOffset="39139.17">19113 4826 0,'-42'0'16,"21"0"-16,0 21 15,0-21 1,-1 0-16,1 0 0,0 0 16,0 0-16,21 21 0,-21-21 0,0 0 15,-1 0-15,1 0 0,0 0 16,0 22-16,0-22 15,42 0 32,0 21-47,0-21 16,0 0 0,1 0-16,-1 0 0,0 0 0,0 21 15,0-21-15,0 0 0,1 0 16,20 0-16,-21 0 0,21 0 15,1 0-15,-1 0 0,22 0 0,-1 0 16,1 0-16,-1 0 0,22 0 0,-22-21 16,22 21-16,0 0 0,-1-21 15,1 21-15,21 0 0,0 0 0,-1-22 16,22 22-16,-21-21 0,21 21 0,0 0 16,-21 0-16,21 0 0,-21-21 15,21 21-15,-21 0 0,21 0 0,-21 0 16,21 0-16,-22 0 0,-20 0 15,21 0-15,-21-21 0,-1 21 0,1 0 16,-22 0-16,22 0 0,-21 0 16,-1 0-16,1 0 0,-22 0 15,21 0-15,-20 0 0,-22 0 0,21 0 16,-21 0-16,1-21 0,-1 21 0,0 0 16,0 0-1,0 0-15,0 0 31,-21-21 751,0-1-751,22 22 63,-22 22 562,0-1-562</inkml:trace>
  <inkml:trace contextRef="#ctx0" brushRef="#br0" timeOffset="43247.7">16510 2921 0,'0'0'0,"21"0"0,0 0 31,0 0-31,-21-21 16,22 21-16,-22-21 16,-22 21 15,1 0-31,0 0 0,0 0 0,0 0 15,0 0-15,-1 21 0,1-21 16,0 21-16,0-21 0,0 21 0,0 0 16,-1-21-16,22 22 0,-21-1 0,21 0 15,-21 0-15,21 0 16,0 0-16,0 1 0,0-1 16,21 0-16,0-21 0,-21 21 15,22-21-15,-1 21 0,0-21 16,0 0-16,21 0 0,-20 0 0,-1 0 15,0 0-15,0 0 0,0 0 16,0 0-16,1 0 16,-1 0-16,0-21 0,0 21 0,-21-21 15,21 21-15,-21-21 0</inkml:trace>
  <inkml:trace contextRef="#ctx0" brushRef="#br0" timeOffset="43959.46">16722 2646 0,'0'0'0,"-22"-21"0,1 0 0,0-1 15,0 22-15,0-21 0,0 21 16,-1-21-16,1 21 0,0 0 15,0 0-15,0 0 0,0 0 16,-1 0-16,-20 0 0,21 0 0,0 0 16,0 21-16,-1 0 0,1 1 0,-21-1 15,21 0-15,0 0 0,-1 0 16,1 0-16,0 1 0,0-1 0,0 21 16,21-21-16,-21 0 0,21 1 15,-22 20-15,22-21 0,0 0 16,0 0-16,0 1 0,0-1 0,0 0 15,0 0-15,0 21 0,0-20 0,0-1 16,22 0-16,-1 0 0,0-21 16,-21 21-16,21 0 0,0 1 0,0-1 15,1-21-15,20 21 0,-21 0 16,0-21-16,22 21 0,-22-21 0,21 0 16,-21 0-16,22 21 0,-22-21 0,21 0 15,0 0-15,-20 0 0,20 0 16,-21 0-16,21 0 0,-20 0 0,20 0 15,-21 0-15,21 0 0,-20-21 16,-1 21-16,0-21 0,0 21 16,-21-21-16,21 0 0,0 0 0,-21-1 15,22 1-15,-1 0 0,-21-21 16,0 21-16,0-1 0,0 1 16,0 0-16,0-21 0,0 21 0,0-1 15,0-20-15,0 21 0,0 0 0,0-22 16,0 22-16,0 0 0,-21 0 15,-1 0-15,1 0 0,21-1 0,-21 1 16,0 0-16,0 0 0,0 21 16,-1-21-16,1 21 0,0 0 0,0-21 15,-21 21-15,20 0 0,1 0 16,-21 0-16,21 0 0,0 0 16,-1 0-16,-20 0 0,21 0 0,0 0 15,21 21-15,-21-21 0,-1 0 0,22 21 16,-21-21-16,21 21 15</inkml:trace>
  <inkml:trace contextRef="#ctx0" brushRef="#br0" timeOffset="45471.2">21230 2836 0,'0'-21'15,"0"42"32,0 1-47,0-1 16,0 0-16,0 0 16,0 0-16,0 0 15,0 1-15,-21-22 16,21 21-16,-21-21 47,21-21-16,0-1-31,0 1 16,0 0-16,0 0 0,0 0 15,0 0-15,0-1 16,0 1-16,0 0 15,0 0-15,21 0 16,0 21-16,0 0 16,0 0-16,1 0 0,-1 0 15,0 0-15,-21 21 16,21 0-16,0 0 0,-21 0 16,21-21-16,-21 22 0,0-1 0,0 0 15,0 0-15,0 0 16,0 0-1,0-42 32,0 0-47,22 0 16,-22 0-16,21 21 16,-21-21-16,0-1 0,21 1 0,0 0 15,0 21-15,-21-21 0,21 0 0,1 0 16,-1 21-16,0 0 0,0 0 15,0 0-15,0 0 0,1 0 16,-1 21-16,-21 0 16,21-21-16,-21 21 0,0 0 0,0 0 15,0 1-15,0-1 0,0 0 16,0 0-16,0 0 16,0 0-1,-21-21-15,0 0 16,21-21 15</inkml:trace>
  <inkml:trace contextRef="#ctx0" brushRef="#br0" timeOffset="46147.34">21738 2477 0,'-42'-22'0,"-22"-20"15,43 42-15,0 0 16,0-21-16,0 21 0,-1 0 16,1 0-16,0 0 0,-21 0 0,21-21 15,-1 21-15,1 0 0,0 0 0,0 0 16,0 0-16,0 0 0,-22 21 15,22-21-15,0 21 0,0-21 0,0 21 16,-1 0-16,1 1 16,0-1-16,21 0 0,0 0 15,-21 0-15,21 22 0,-21-22 0,21 21 16,0-21-16,0 0 0,0 22 16,0-22-16,0 0 0,-21 0 0,21 22 15,0-22-15,0 0 0,0 0 0,0 0 16,0 0-16,0 1 15,0-1-15,0 0 0,21 0 0,0 0 16,0 0-16,0 1 16,0-22-16,1 0 0,-1 21 15,0-21-15,0 0 0,0 0 16,0 0-16,1 0 0,20 0 0,0 0 16,1 0-16,-22 0 0,42 0 15,-20 0-15,-1 0 0,0 0 0,1 0 16,-1 0-16,0-21 0,-21 21 0,22-22 15,-1 1-15,-21 21 0,0-21 0,22 0 16,-22 0-16,0 0 0,-21-1 16,21 1-16,-21 0 0,21 0 0,-21-21 15,0 20-15,0-20 0,0 21 16,0-21-16,0 20 0,0-20 0,0 21 16,-21-21-16,0 20 0,21 1 0,-21 0 15,0 0-15,0 0 16,-1 0-16,1-1 0,0 22 0,-21 0 15,21 0-15,-1 0 0,-20 0 16,21 0-16,-21 0 0,20 0 0,1 0 16,-21 0-16,21 22 0,0-22 0,-1 21 15,-20-21-15,21 21 0,0 0 16,0-21-16,-1 21 0,1-21 0,-21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78A7-A80D-43A4-AC76-0705482E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98DFC-EF2D-43D1-990F-EB922697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1F27-345B-4E33-BAEF-318639DF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9795-94D7-4431-B040-56D86050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3264-D493-4109-9646-C0D974CA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9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45C1-641F-4068-A80D-F6F11A42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75382-E0E1-46E7-8736-85D99F624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39BD-F82B-4D9C-A44F-E30C0E6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BEAA-1B91-464E-8581-7974F378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B2ED-5B62-455E-8C81-8EB2DAEC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7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0C419-7863-4E9C-BC5A-936069529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9EC5A-470A-4F40-9603-4F176521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60A1-FF21-4560-A94B-7457AEE3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9655-DCE2-4F76-8403-806385B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7320-2B43-4CC3-9BBB-23901634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7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080A-DDF4-450B-9BD9-B442826B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0BD0-1BF4-46B7-BC48-A93A6C2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EFD1-581B-4D4A-B275-8F55B829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6824-0F56-41E8-9BB5-B7281EE8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24D8-4073-4044-9560-1C93F8EE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8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E8E6-04D7-421E-AE4A-EC56C6DE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71F21-2111-4FCD-B2C7-A77804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8A09-29B2-439E-91EB-6F23BAC4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E4DA-C8E3-479C-9EAA-C86871CE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B9F8-D125-405F-AF54-B9979B7E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4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92B7-4819-4AA4-8C63-901D6EFA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C692-C743-4C4C-ABDB-316AA530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08AB4-0DD4-4E14-BEE1-4CCFE54DD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55F09-972E-4E86-9426-BEC6BF3D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05CB-640E-4B11-95AC-0DE24EE8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CC438-3F51-4553-BAF8-DA2D032B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4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0966-2AF8-493A-BF66-394EDBDA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5507-413A-478C-AD71-2BB6FDF9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3652-FF0B-4006-BBC0-DAA14444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F94F3-3E4E-4DB3-B54B-FF74EAB69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C0172-101F-4AC1-B4EF-12B1D43FB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7472D-4F83-4E60-A767-34164D5E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31365-0E76-4A74-A55E-62ADCAB6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62BD7-5958-414B-8B1D-CEDB144A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7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8CF3-97A5-4263-A3FE-32827793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BB7FD-955B-489B-B16E-60DAEF81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0D4C9-839A-4F06-83CB-97504167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6544E-F90F-424C-B55E-F252017E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1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C1FE5-5274-42F9-AA42-B5BCB2F5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A0D7-2396-4D03-B801-D77445F2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26DD8-F7D5-4845-AE7C-5EB83681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2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F990-FCBC-484C-BAEB-50B62660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3698-C939-4475-9F92-CBD79A34B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A5F0C-2109-4583-81AD-B618D34A4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F1763-DECA-4582-9304-2C299316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7C771-154B-455D-8B1F-85AB8393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DAC3E-FECE-43BD-9ACD-053B928A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8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7E00-8117-4C1D-80F3-A7769AD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D1A94-42C5-4EF2-B475-D5937DA86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45439-4450-4EC9-886D-673FC179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345C-5095-45D7-B36D-3AAD78D3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1078-17AB-46C3-ADC1-ED62AD7A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44A9-AEDF-4536-88DF-155E20AD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51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DCFAA-2338-4767-B0A1-18BB2E24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3EDB-EF64-4291-8255-35670F8B7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314E-AF10-40AF-BDD6-248E345CE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7A9C-5195-4859-A9B0-ED7913B5B1EF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225F-472A-405B-8364-C8034513C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35A5-DC8F-4113-B970-DE406B59E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44FD-305F-460C-868D-C339C7E73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B10F8F-A29D-4A37-B443-E9561D6F389F}"/>
                  </a:ext>
                </a:extLst>
              </p14:cNvPr>
              <p14:cNvContentPartPr/>
              <p14:nvPr/>
            </p14:nvContentPartPr>
            <p14:xfrm>
              <a:off x="556200" y="548640"/>
              <a:ext cx="676692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B10F8F-A29D-4A37-B443-E9561D6F3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539280"/>
                <a:ext cx="678564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56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2A495A-236A-471F-83DF-850B4A36A155}"/>
                  </a:ext>
                </a:extLst>
              </p14:cNvPr>
              <p14:cNvContentPartPr/>
              <p14:nvPr/>
            </p14:nvContentPartPr>
            <p14:xfrm>
              <a:off x="167760" y="380880"/>
              <a:ext cx="8229960" cy="50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2A495A-236A-471F-83DF-850B4A36A1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371520"/>
                <a:ext cx="824868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87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E4079C-8021-4E19-8BAD-A200153D487A}"/>
                  </a:ext>
                </a:extLst>
              </p14:cNvPr>
              <p14:cNvContentPartPr/>
              <p14:nvPr/>
            </p14:nvContentPartPr>
            <p14:xfrm>
              <a:off x="609480" y="152280"/>
              <a:ext cx="8138520" cy="46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E4079C-8021-4E19-8BAD-A200153D48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42920"/>
                <a:ext cx="8157240" cy="46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30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1136B8-32A1-44CB-A804-FC31D7C17D51}"/>
                  </a:ext>
                </a:extLst>
              </p14:cNvPr>
              <p14:cNvContentPartPr/>
              <p14:nvPr/>
            </p14:nvContentPartPr>
            <p14:xfrm>
              <a:off x="1249560" y="152280"/>
              <a:ext cx="5692680" cy="105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1136B8-32A1-44CB-A804-FC31D7C17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142920"/>
                <a:ext cx="5711400" cy="1078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D1F93C-8EF9-4B44-A291-6BE95CFB518D}"/>
              </a:ext>
            </a:extLst>
          </p:cNvPr>
          <p:cNvSpPr txBox="1"/>
          <p:nvPr/>
        </p:nvSpPr>
        <p:spPr>
          <a:xfrm>
            <a:off x="3048886" y="282883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ele1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"//li[@class='sbct123']"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ele1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.size());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8DB282-7D9B-4002-BB90-4243F4414A30}"/>
                  </a:ext>
                </a:extLst>
              </p14:cNvPr>
              <p14:cNvContentPartPr/>
              <p14:nvPr/>
            </p14:nvContentPartPr>
            <p14:xfrm>
              <a:off x="0" y="1607760"/>
              <a:ext cx="9662400" cy="477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8DB282-7D9B-4002-BB90-4243F4414A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598400"/>
                <a:ext cx="9681120" cy="47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0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64FF6D-BFE0-4A66-957C-58FDE3C7F39C}"/>
                  </a:ext>
                </a:extLst>
              </p14:cNvPr>
              <p14:cNvContentPartPr/>
              <p14:nvPr/>
            </p14:nvContentPartPr>
            <p14:xfrm>
              <a:off x="0" y="7560"/>
              <a:ext cx="9357840" cy="669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64FF6D-BFE0-4A66-957C-58FDE3C7F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9376560" cy="67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12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DE1A0-2DE0-4A87-AB5B-D74B71D96236}"/>
                  </a:ext>
                </a:extLst>
              </p14:cNvPr>
              <p14:cNvContentPartPr/>
              <p14:nvPr/>
            </p14:nvContentPartPr>
            <p14:xfrm>
              <a:off x="1173600" y="144720"/>
              <a:ext cx="3520800" cy="167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DE1A0-2DE0-4A87-AB5B-D74B71D96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135360"/>
                <a:ext cx="3539520" cy="16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11A9AD-B506-42A0-85F9-C663AE3977A5}"/>
                  </a:ext>
                </a:extLst>
              </p14:cNvPr>
              <p14:cNvContentPartPr/>
              <p14:nvPr/>
            </p14:nvContentPartPr>
            <p14:xfrm>
              <a:off x="1188720" y="1295280"/>
              <a:ext cx="5517360" cy="259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11A9AD-B506-42A0-85F9-C663AE397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360" y="1285920"/>
                <a:ext cx="553608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39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5F5EA8-17CB-416B-BE2D-2FF80E13EF83}"/>
                  </a:ext>
                </a:extLst>
              </p14:cNvPr>
              <p14:cNvContentPartPr/>
              <p14:nvPr/>
            </p14:nvContentPartPr>
            <p14:xfrm>
              <a:off x="457200" y="83880"/>
              <a:ext cx="8839440" cy="46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5F5EA8-17CB-416B-BE2D-2FF80E13E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74520"/>
                <a:ext cx="885816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80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7C8724-E69B-4D10-9610-5F0E421954D2}"/>
                  </a:ext>
                </a:extLst>
              </p14:cNvPr>
              <p14:cNvContentPartPr/>
              <p14:nvPr/>
            </p14:nvContentPartPr>
            <p14:xfrm>
              <a:off x="479880" y="838080"/>
              <a:ext cx="9190080" cy="182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7C8724-E69B-4D10-9610-5F0E421954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828720"/>
                <a:ext cx="9208800" cy="18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5E71DD-64D6-40C2-816B-CC7EDEEDAD7B}"/>
                  </a:ext>
                </a:extLst>
              </p14:cNvPr>
              <p14:cNvContentPartPr/>
              <p14:nvPr/>
            </p14:nvContentPartPr>
            <p14:xfrm>
              <a:off x="678240" y="2309040"/>
              <a:ext cx="8374680" cy="402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5E71DD-64D6-40C2-816B-CC7EDEEDAD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880" y="2299680"/>
                <a:ext cx="839340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00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66893D-8598-43C9-AB01-A7EAF50B934F}"/>
                  </a:ext>
                </a:extLst>
              </p14:cNvPr>
              <p14:cNvContentPartPr/>
              <p14:nvPr/>
            </p14:nvContentPartPr>
            <p14:xfrm>
              <a:off x="495360" y="30600"/>
              <a:ext cx="8687160" cy="528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66893D-8598-43C9-AB01-A7EAF50B9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1240"/>
                <a:ext cx="8705880" cy="53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2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081-4857-4F7F-B518-B0AFB8A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1CCCD-B774-4B48-B4E9-CA2CEB4D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3D9D43-BD9C-4499-8B6F-8C7A30916F7A}"/>
                  </a:ext>
                </a:extLst>
              </p14:cNvPr>
              <p14:cNvContentPartPr/>
              <p14:nvPr/>
            </p14:nvContentPartPr>
            <p14:xfrm>
              <a:off x="586800" y="243720"/>
              <a:ext cx="5501880" cy="237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3D9D43-BD9C-4499-8B6F-8C7A30916F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234360"/>
                <a:ext cx="5520600" cy="23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33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30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2020-12-14T08:43:35Z</dcterms:created>
  <dcterms:modified xsi:type="dcterms:W3CDTF">2020-12-14T16:39:44Z</dcterms:modified>
</cp:coreProperties>
</file>