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9:17:5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529 0,'0'0'0,"0"21"16,21-21 0,0 0-1,0 0 16,0 0-15,1 0-16,-1-21 16,0 21-16,0-21 0,0 21 0,0-21 15,1 0-15,-1 21 0,0-21 0,0-1 16,0 1-16,0 21 16,-21-21-16,0 0 0,22 0 0,-22 0 15,0-1-15,0 1 16,-22 0-16,1 21 0,0 0 15,21-21-15,-21 21 0,0 0 0,-22 0 16,22 0-16,0 0 0,0 0 16,-21 21-16,20 0 0,-20-21 0,21 21 15,-21 1-15,20-1 0,-20 0 16,21 0-16,0-21 0,0 21 0,-1 0 16,22 1-16,0-1 0,-21-21 0,21 21 15,-21 0-15,21 0 0,0 0 16,0 1-16,0-1 0,0 0 15,0 0-15,0 0 0,0 0 0,0 1 16,0 20-16,21-21 0,0 0 16,-21 22-16,22-22 0,-1 21 0,0-21 15,21 22-15,-21-22 0,1 21 16,-1-21-16,0 0 0,0 22 0,0-22 16,0 0-16,-21 21 0,0-20 15,0-1-15,0 0 0,0 0 0,0 0 16,0 0-16,-21 1 0,0-1 0,0 0 15,-21 0-15,20 0 0,-20-21 16,0 21-16,-1-21 0,1 0 0,0 0 16,-1 0-16,1 0 0,0 0 15,-1 0-15,1 0 0,0-21 0,-1 0 16,22 0-16,-21 0 0,0 0 16,20-1-16,-20 1 0,21 0 0,0 0 15,21 0-15,-21 0 16,21-1-16,0 1 0,21 0 15,0 21-15,0-21 16,0 0-16,0 21 0,1-21 16,20 21-16,0-22 0</inkml:trace>
  <inkml:trace contextRef="#ctx0" brushRef="#br0" timeOffset="447.38">3302 1143 0,'21'0'31,"0"0"-31,0 0 16,1-21-16,-1 0 0,0 21 15,0-21-15,0-1 0,0 22 16,1-21-16,-1 0 0,0 0 0,0 21 16,-21-21-16,0 0 0,0-1 15,0 1-15,-21 21 0,0 0 16,0 0-16,-1 0 0,1 0 0,0 0 16,-21 0-16,21 21 0,-1 1 15,-20-1-15,21 21 0,0-21 0,0 0 16,-1 22-16,1-1 0,21-21 0,0 22 15,-21-22-15,21 0 0,0 21 16,0-21-16,0 1 0,0-1 0,0 0 16,0 0-16,21-21 0,0 21 15,1-21 1,-1 0-16,0 0 0,0 0 0,0 0 16,22 0-16,-22 0 0,21 0 0,-21-21 15,22 21-15,-22-21 0,21 0 16,0 0-16</inkml:trace>
  <inkml:trace contextRef="#ctx0" brushRef="#br0" timeOffset="884.13">4127 995 0,'0'0'0,"0"-21"16,-21 21-1,0 0 1,0 0-16,0 0 0,0 0 0,-1 0 15,1 0-15,0 0 0,0 21 0,0-21 16,-22 21-16,43 0 0,-21 0 16,0 1-16,21-1 0,-21 0 0,21 0 15,0 0-15,0 0 16,21-21-16,0 0 0,22 0 16,-22 22-16,0-22 0,21 0 0,-21 0 15,22 21-15,-22-21 0,0 0 0,0 0 16,0 21-16,1-21 0,-1 0 15,-21 21-15,21 0 0,-21 0 16,0 1-16,-21-22 16,0 21-16,-22-21 0,22 21 15,-21-21-15,21 21 0,-22-21 0,1 21 16,0-21-16,-1 0 0,22 0 0,-21 0 16,21 0-16,-22 0 0,22 0 0,0 0 15,0 0-15,0 0 16,42-21 15,0 21-31,0-21 16,0 21-16,0-21 0,22 21 0,-22-21 15</inkml:trace>
  <inkml:trace contextRef="#ctx0" brushRef="#br0" timeOffset="1347.82">4678 1143 0,'0'0'0,"21"-63"16,-21 41-1,0 1-15,0 0 0,-21 0 16,0 0-16,-22 21 16,22 0-16,0 0 0,0 0 15,0 0-15,-22 0 0,22 0 0,0 21 16,-21 0-16,20 0 0,1 0 15,21 1-15,-21-1 0,21 0 0,0 0 16,0 0-16,0 0 0,0 1 16,0-1-16,21 0 0,0 0 15,1-21-15,-1 21 0,21-21 16,-21 0-16,0 21 0,22-21 0,-22 0 16,0 22-16,0-22 0,0 0 0,1 21 15,-1-21-15,-21 21 16,0 0-1,-21 0-15,-1-21 0,-20 21 16,21-21-16,-21 0 0,-1 22 0,22-22 16,-21 0-16,21 0 0,-22 0 15,22 0-15,0 0 0,0 0 0,0 0 16,-1 0-16,22-22 31,22 22-15,-1-21-16,0 0 0,0 21 15,21-21-15,-20 21 0,20-21 16</inkml:trace>
  <inkml:trace contextRef="#ctx0" brushRef="#br0" timeOffset="1610.75">5016 1080 0,'0'0'16,"-21"21"15,0 0-31,21 0 16,-21 0-16,21 0 0,-21 22 15,21-22-15,0 0 0,-21 0 0,21 0 16,-22 22-16,22-22 0,0 0 0,0 0 16,0 0-16,-21-21 0,21 22 15,0-1 1,0-42-1,21 21 1,-21-22-16,22 1 0,-1 0 0</inkml:trace>
  <inkml:trace contextRef="#ctx0" brushRef="#br0" timeOffset="1935.56">5016 762 0,'0'0'0,"-21"0"0,0 0 0,0 0 31,21 21-31,-21 0 0,21 1 16,0-1-1,21-21-15,0 0 0,0 0 16,0 0-16,1-21 0,-1-1 16,0 22-16,-21-21 0,0 0 0,0 0 15,0 0 1,0 0-16,-21 21 15,0-22-15,-1 22 0,1 0 0,0 0 16,0 0-16,0 22 16,0-1-16,21 0 0,0 0 15,0 0-15,0 0 16,0 1-16,0-1 16,21-21-16,0 21 0,21-21 15,-21 0-15,1 0 0</inkml:trace>
  <inkml:trace contextRef="#ctx0" brushRef="#br0" timeOffset="2754.63">5546 1101 0,'0'-21'0,"-22"21"0,1 0 15,0 0-15,0 0 16,0 0-16,0 0 0,-1 0 16,1 21-16,0 0 0,0 0 15,21 0-15,-21 0 0,0 1 16,21-1-16,0 0 0,0 0 0,-22 0 16,22 0-16,0 1 0,0-1 0,0 0 15,0 0-15,0 0 16,0 0-16,22-21 15,-1 0-15,0 0 0,0 0 16,0 0-16,0 0 0,1 0 0,-1 0 16,0-21-16,-21 0 0,21 21 0,0-21 15,-21 0-15,0 0 0,0-1 16,0 1-16,0-21 0,0 21 0,0-22 16,0 22-16,0 0 0,-21 0 0,0 0 15,21 0-15,0-1 0,0 1 16,0 0-16,0 0 0,21 21 15,21 0-15,-20-21 16,-1 21-16,21 0 0,-21 0 0,22 0 16,-22 0-16,21 21 0,-21 0 15,0 0-15,22 0 0,-22 1 0,0-1 16,-21 0-16,21 0 0,-21 0 16,0 0-16,0 22 0,0-22 0,0 0 15,0 0-15,0 0 0,0 1 0,0-1 16,0 0-16,0 0 0,-21 0 15,0-21 17,21-21-32,0 0 15,-21 21-15,21-21 0,0 0 16,0-1-16,0 1 0,0-21 0,0 21 16,0-22-16,0 22 0,21-21 15,0 0-15,0 20 0,0-20 0,1 21 16,20 0-16,-21 0 0,21-1 15,1 22-15,-22 0 0,21 0 0,-21 0 16,1 0-16,-1 0 0,21 22 0,-42-1 16,21 0-16,-21 0 0,21 21 15,-21-20-15,0-1 0,0 21 0,0-21 16,0 22-16,0-22 0,0 0 0,-21 0 16,21 0-16,-21 0 0,21 1 15,0-1-15,-21 0 16,21-42 15,21 0-15,0 21-16,0-22 0</inkml:trace>
  <inkml:trace contextRef="#ctx0" brushRef="#br0" timeOffset="3039.46">6667 1228 0,'-21'0'16,"0"0"-16,0 0 15,42 0 32,0 0-47,0 0 16,1 0-16,-1 0 15,0 0 1,0 0 0,0 0-1,-21-21-15,0-1 16,0 1-16,21 21 16</inkml:trace>
  <inkml:trace contextRef="#ctx0" brushRef="#br0" timeOffset="3707.24">7556 974 0,'-21'0'0,"42"0"0,-63 0 0,21-21 0,0-1 16,21 1-16,-21 0 0,21 0 15,0 0-15,0 0 0,0-1 16,0 1-16,21 0 0,0 0 16,0 0-16,0 0 0,0-1 0,1 1 15,20 21-15,-21 0 0,21-21 0,1 21 16,-22 0-16,21 0 0,1 0 16,-22 0-16,21 0 0,-21 0 0,0 21 15,1 0-15,-1 1 0,0-1 0,-21 0 16,0 0-16,0 21 0,0 1 0,0-1 15,-21 0-15,21 1 0,-21-1 16,-22 0-16,22 1 0,0-1 0,-21 0 16,-1 1-16,22-22 0,-21 21 15,-1-21-15,22 22 0,-21-22 16,21 0-16,-22 0 0,22 0 0,0 1 16,0-22-16,0 21 0,0-21 0,-1 0 15,1 0 1,0-21-16,21-1 15,-21 1-15,21 0 0,0 0 16,0 0-16,0 0 0,0-1 0,0 1 16,0 0-16,21 0 0,0 21 15,-21-21-15,21 21 16,1 0-16,-1 0 16,0 21-16,0 0 0,0 0 15,0 0-15,1 1 0,-1-1 16,0 0-16,0 0 0,0-21 15,22 21-15,-22 0 0,0 1 0,0-22 16,0 0-16,0 0 0,22 0 0,-22 21 16,0-21-16,21 0 0,-20 0 0,-1 0 15,0 0-15,21-21 0,-21 21 16,1-22-16,-1 22 0,0-21 0,-21 0 16,21 21-16,-21-21 0,0 0 15,0 0-15,0-1 0,0 1 16,0 0-16</inkml:trace>
  <inkml:trace contextRef="#ctx0" brushRef="#br0" timeOffset="5418.9">11218 656 0,'21'0'15,"1"0"1,-1-21-16,0 0 0,21 21 15,-21-21-15,1 0 0,20-1 0,-21 22 16,0-21-16,22 0 0,-22 0 0,0 0 16,-21 0-16,21-1 0,-21 1 15,0 0-15,0 0 0,0 0 0,0 0 16,-21-1-16,0 22 0,0 0 16,-22 0-16,1 0 0,0 0 15,-1 0-15,-20 0 0,-1 22 0,22-1 16,-22 0-16,1 0 0,21 21 0,-1-20 15,1-1-15,0 21 0,20-21 0,1 22 16,0-22-16,21 0 0,0 21 16,0-21-16,0 22 0,21-22 0,0 0 15,1 21-15,20-20 0,0-1 0,1 0 16,-1 21-16,0-21 0,1 1 16,-1-1-16,0 0 0,1 0 15,-1 21-15,-21-20 0,21-1 0,-20 0 16,-1 0-16,0 0 0,-21 22 15,0-22-15,0 0 0,0 0 0,-21 0 16,0 22-16,-22-22 0,1 0 0,0 0 16,-22 0-16,1 0 0,-1 1 0,1-22 15,-1 21-15,1-21 0,-1 0 16,1 0-16,-1 0 0,22 0 0,-1 0 16,1-21-16,0-1 0,-1 1 0,1-21 15,21 21-15,0-22 0,-22 1 0,22-21 16,0 20-16,21-20 0,-21 20 15,21-20-15,0 21 0,0-1 16,0 1-16,0 0 0,0-1 0,21 22 16,0 0-16,0 0 0,22 21 15,-22 0-15,21 0 0,1 0 0,-1 0 16,0 21-16,1 21 0,-22-21 0,21 22 16,-21-1-16,0 0 0,1 1 0,-1-1 15,-21 22-15,0-22 0,0 0 16,0 1-16,0-1 0,0 0 0,0-21 15,0 1-15,0 20 0,0-21 16,0 0-16,0 0 0,0 1 0,0-1 16,21-21-1,0 0-15,0 0 16,0-21-16,1-1 0,-1 22 0,0-21 16,0 0-16,0-21 0</inkml:trace>
  <inkml:trace contextRef="#ctx0" brushRef="#br0" timeOffset="5819.67">11684 1143 0,'-21'0'0,"42"0"0,-42-21 47,42 21-47,0-21 0,0 0 0,0 21 16,22-22-16,-22 1 0,0 0 0,0 0 15,-21 0-15,0 0 0,21 21 16,-21-22-16,0 1 0,-21 21 16,0 0-16,0 0 0,0 0 15,-22 0-15,1 21 0,21-21 0,-21 43 16,20-22-16,1 0 0,0 21 15,-21 1-15,42-22 0,-21 21 16,-1 1-16,22-22 0,0 21 0,0-21 16,0 0-16,0 22 0,0-22 0,0 0 15,22 0-15,-1 0 16,0-21-16,0 0 0,0 0 16,0 0-16,22 0 0,-22 0 0,0-21 15,21 0-15,1 0 0,-22 0 0,21 0 16</inkml:trace>
  <inkml:trace contextRef="#ctx0" brushRef="#br0" timeOffset="6119.51">12404 360 0,'0'-21'0,"0"42"0,0-63 0,0 20 0,0 1 15,-22 42 1,1 1-1,21-1-15,-21 21 0,21 0 0,-21 1 16,0-1-16,21 0 0,-21 22 16,-1-1-16,1 1 0,21-1 0,-21 1 15,0-1-15,21 1 0,-21-1 0,0-20 16,-1 20-16,22-20 0,0-1 16,-21 0-16,21-21 0,-21 1 0,21 20 15,0-21-15,0 0 16,21-21-1,0 0-15,1 0 0,-1-21 0,0 21 16,0-21-16,-21 0 0,21 0 16,0-1-16</inkml:trace>
  <inkml:trace contextRef="#ctx0" brushRef="#br0" timeOffset="6483.3">12382 1228 0,'0'0'0,"0"21"16,0 0-16,22-21 16,-1 0-16,0 0 0,0 0 15,21 0-15,-20 0 0,-1 0 0,0-21 16,21 21-16,-21-21 0,1 0 16,-1-1-16,21 1 0,-21 21 0,0-42 15,-21 21-15,0 0 0,22-1 0,-22 1 16,0 0-16,0 0 0,0 0 15,-22 21-15,1 0 0,0 0 16,0 0-16,0 0 0,0 0 0,-22 21 16,22 0-16,0 0 0,0 0 0,0 1 15,-1 20-15,22-21 16,0 21-16,-21-20 0,21 20 0,0-21 16,0 0-16,0 0 0,0 22 0,0-22 15,21-21-15,1 21 0,-22 0 0,21-21 16,0 0-16,21 21 0,-21-21 0,1 0 15,20 0-15,-21 0 0,21 0 16,1-21-16,-1 21 0</inkml:trace>
  <inkml:trace contextRef="#ctx0" brushRef="#br0" timeOffset="6983.01">13187 1080 0,'0'-22'0,"0"44"0,0-65 0,0 22 0,-21 0 16,-1 21-16,22-21 0,-21 42 31,21 0-31,0 0 16,0 0-16,0 1 0,0 20 0,0-21 15,-21 0-15,21 22 0,0-22 0,0 0 16,0 21-16,0-21 0,0 1 0,-21-1 16,21 0-16,0 0 0,-21 0 15,21 0-15,0 1 16,0-44 15,0 1-31,0 0 16,0 0-16,0 0 15,0-22-15,0 22 0,0 0 0,21-21 16,0-1-16,0 22 0,0-21 0,1 0 16,20 20-16,-21-20 0,21 21 15,-20 0-15,20 0 0,-21-1 0,21 22 16,-20 0-16,20 0 0,-21 0 15,0 22-15,0-1 0,1 0 0,-1 0 0,-21 21 16,0-20-16,0 20 16,0-21-16,0 21 0,0 1 0,0-22 0,0 21 15,0-21-15,-21 1 0,21-1 0,0 0 16,-22 0-16,22 0 0,-21 0 16,21-42 30,21 21-46,1-21 0,-1 0 0,-21 0 16,21 0-16,0-1 0</inkml:trace>
  <inkml:trace contextRef="#ctx0" brushRef="#br0" timeOffset="7248.08">13885 1058 0,'0'0'0,"0"-21"0,0 0 16,0 42 15,0 0-15,0 1-16,0-1 0,0 21 0,0-21 15,0 0-15,-21 22 0,21-22 0,0 0 16,0 0-16,0 0 0,-21 1 16,21-1-16,0 0 0,-21 0 0,21 0 15,0 0-15,21-21 31,0 0-15,-21-21-16,21 0 16,0 21-16,-21-21 0</inkml:trace>
  <inkml:trace contextRef="#ctx0" brushRef="#br0" timeOffset="7586.89">13991 826 0,'0'0'0,"-42"-43"15,21 43-15,-1 0 0,1 0 16,21 21-16,0 1 16,0-1-16,0 0 0,0 0 15,21-21 1,1 0-16,-1 0 16,0 0-16,0 0 0,0 0 15,0-21-15,-21 0 16,0 0-16,0-1 15,0 1-15,0 0 0,-21 0 16,0 21-16,0 0 0,0 0 16,0 0-16,-1 0 0,1 0 15,0 21-15,21 0 0,-21-21 16,21 21-16,-21 1 0,0-1 0,21 0 16,0 0-16,0 0 15,21-21 1,0 0-1,0 0-15</inkml:trace>
  <inkml:trace contextRef="#ctx0" brushRef="#br0" timeOffset="8113.59">14393 1037 0,'0'0'0,"0"-21"0,21 21 0,-21-63 15,0 41 16,0 44-15,0-1-16,0 0 16,0 0-16,0 0 0,0 0 15,-21 1-15,21 20 0,-21-21 16,21 21-16,0-20 0,0-1 0,0 21 16,0-21-16,0 0 0,0 1 0,0-1 15,21-21-15,0 21 0,1-21 0,-1 0 16,0 0-16,0 0 0,0 0 15,22 0-15,-22 0 0,21 0 0,-21-21 16,0 21-16,22-21 0,-22-1 0,0 1 16,0-21-16,0 21 0,-21-22 0,0 22 15,22-21-15,-22 0 0,0 20 16,0-20-16,0 21 0,0 0 0,0 0 16,0-1-16,0 1 0,0 42 46,0 1-46,0-1 16,21 0-16,0-21 0</inkml:trace>
  <inkml:trace contextRef="#ctx0" brushRef="#br0" timeOffset="8850.91">15134 995 0,'0'0'0,"-21"0"0,0 0 15,0 0 1,-1 0-16,1 21 16,21 0-16,-21 0 15,21 1-15,0-1 0,-21 0 0,21 0 16,0 0-16,0 0 0,0 1 0,0-1 16,0 21-16,0-21 0,0 0 15,0 1-15,0-1 0,0 0 16,0 0-16,0-42 47,0 0-32,0 0-15,-21-1 0,21 1 0,0 0 16,0-21-16,0 21 0,0-1 0,0-20 16,21 21-16,-21-21 0,21 20 15,0-20-15,0 21 0,22-21 0,-22 20 16,21 1-16,-21 0 0,22 0 0,-22 21 15,21 0-15,-21 0 0,22 0 0,-22 0 16,21 21-16,-21-21 0,1 21 16,-1 22-16,0-22 0,0 0 0,-21 21 15,0-21-15,0 22 0,0-22 0,0 0 16,0 21-16,0-20 0,0-1 16,0 0-16,0 0 0,0 0 0,0 0 15,-21 1-15,0-22 16,0 0-1,-1 0 1,22-22 0,0 1-16,0 0 0,0 0 0,0 0 15,0 0-15,22-22 0,-22 22 0,21-21 16,0-1-16,21 22 0,-21-21 0,1 0 16,20 20-16,0-20 0,-21 21 15,22 0-15,-1 0 0,-21-1 0,22 22 16,-22 0-16,0 0 0,0 0 15,0 22-15,0-1 0,1 21 16,-22-21-16,21 22 0,-21-22 0,0 21 16,0 0-16,0-20 0,0 20 0,0 0 15,0-21-15,0 22 0,-21-22 0,21 0 16,-22 0-16,22 0 0,-21 1 0,21-1 16,0 0-16,-21-21 15,0 0 16,21-21-15</inkml:trace>
  <inkml:trace contextRef="#ctx0" brushRef="#br0" timeOffset="10039.58">3111 1799 0,'0'0'0,"-21"0"15,0 0-15,0 0 32,21 21 30,21-21-46,0 0-16,0 22 0,1-22 0,-1 0 15,0 21-15,21-21 0,1 0 0,-1 0 16,0 0-16,1 21 0,20-21 16,1 0-16,-1 0 0,1 0 0,20 0 15,1 0-15,0 0 0,-1 0 0,22 0 16,-21 0-16,21-21 0,21 21 15,-22 0-15,22 0 0,-21-21 0,21 21 16,0-22-16,-21 22 0,21 0 0,-21 0 16,21 0-16,-21 0 0,0 0 15,21 0-15,-43 0 0,22 0 16,-21 0-16,-1 0 0,1 0 0,0 0 16,-22 0-16,1 0 0,-1-21 0,1 21 15,-22 0-15,0 0 0,-20 0 16,-1 0-16,0 0 0,0 0 0,-21-21 15,-21 21 17,0 0-32,0 0 0,-22 0 15,22 0-15,0 0 0,-21 0 0,-1 0 16,22 0-16,-21 0 0,-1 0 16</inkml:trace>
  <inkml:trace contextRef="#ctx0" brushRef="#br0" timeOffset="10618.31">3175 1990 0,'21'0'31,"0"0"-15,0 0-16,1 0 0,-1 0 0,21 0 15,-21 0-15,22 0 0,-1 0 16,0 0-16,22 0 0,-1 0 0,1 0 16,-1 0-16,22 0 0,0 0 0,-22 0 15,22 0-15,-1 0 0,1 0 16,21 0-16,0 0 0,0 0 16,-1-21-16,1 21 0,0 0 0,0-22 15,0 22-15,0 0 0,-1-21 0,1 21 16,-21 0-16,0-21 0,20 21 15,-20 0-15,-21 0 0,20-21 0,-20 21 16,-22 0-16,0 0 0,1 0 0,-1-21 16,0 21-16,-20 0 0,-1 0 15,0 0-15,0 0 0,0 0 16,0 0-16,1 0 16,-1 0-16,0 0 31,0 0-16,-21 21-15</inkml:trace>
  <inkml:trace contextRef="#ctx0" brushRef="#br0" timeOffset="11600.01">10329 1863 0,'0'0'0,"0"-21"31,21 21 1,1 0-32,-1 0 15,0 0-15,0 0 16,0 0-16,0 0 0,1 0 0,20 0 16,-21 0-16,21 0 0,-20 0 0,20 21 15,21-21-15,-20 0 0,20 0 16,1 0-16,20 0 0,-20 0 0,21 0 15,-1 0-15,22 0 0,-21 0 0,-1 0 16,22 0-16,0-21 16,0 21-16,0 0 0,21 0 0,-21 0 0,21 0 15,-22 0-15,1 0 0,21 0 16,-21-22-16,0 22 0,21 0 16,-21 0-16,21 0 0,-21 0 0,-1-21 15,1 21-15,0 0 0,0 0 0,0 0 16,0 0-16,-1 0 0,1 0 15,-21-21-15,21 21 0,-22 0 0,-20 0 16,21 0-16,-22 0 0,-21 0 0,1 0 16,-1-21-16,0 21 0,-20 0 0,-1 0 15,0 0-15,-21-21 16,21 21-16,0 0 16,-21-21-16,-21 21 31,0-22-31,-21 22 15,20 0-15,-20 0 0,0 0 0,-22 0 16</inkml:trace>
  <inkml:trace contextRef="#ctx0" brushRef="#br0" timeOffset="12329.4">10308 1990 0,'0'0'0,"21"0"31,0 0-31,1 0 16,-1 0-16,0 0 0,0 0 0,0 0 16,0 0-16,22 0 0,-1 0 15,-21 0-15,22 0 0,20 0 0,-21 0 16,22 0-16,-1 0 0,1 0 0,-1 0 16,22 0-16,0 0 0,-1 0 15,1 0-15,0 0 0,-1 0 16,22 0-16,0 0 0,0 0 0,0 0 15,21 0-15,-21 0 0,21 0 0,-22 0 16,22 0-16,-21 0 0,21 0 16,0 0-16,-21 0 0,21 0 0,0 0 15,-21 0-15,0 0 0,0 0 0,-1 0 16,-20 0-16,0 0 0,-1 0 16,1 0-16,0 0 0,-1 0 0,-20 0 15,21 0-15,-22 0 0,1 0 0,-1 0 16,-21 0-16,22 0 0,-22 0 15,-21 0-15,22 0 0,-22 0 16,0 0-16,0 0 0,0 0 16,-42 0 62,0 0-78,0 0 0</inkml:trace>
  <inkml:trace contextRef="#ctx0" brushRef="#br0" timeOffset="19691.74">2900 2942 0,'0'-21'31,"21"21"-31,-21-21 0,0 0 16,21 0-16,-21-1 16,21 1-16,-21 0 0,0 0 0,0 0 15,0 0-15,0-1 0,0 1 16,0 0-16,0 0 0,0 0 0,0 0 15,0-1-15,0 44 32,0-1-17,0 21-15,0-21 0,0 22 16,-21-1-16,21 0 0,-21 1 16,0-1-16,21 0 0,0 1 15,-21 20-15,-1-21 0,22 22 0,-21-1 16,0 1-16,21-1 0,0 1 15,-21-1-15,21-20 0,-21-1 0,0 22 16,21-22-16,0-21 0,0 21 0,0-20 16,-22-1-16,22 0 0,0 0 15,0 0-15,22-21 16,-22-21 0,0 0-16,0 0 0,21 0 15,-21-1-15,21-20 0,0 0 0</inkml:trace>
  <inkml:trace contextRef="#ctx0" brushRef="#br0" timeOffset="20003.08">3175 2688 0,'0'0'15,"0"-42"1,0 63-1,0 0-15,0 0 16,0 1-16,0 20 0,0 0 16,0 1-16,0-1 0,0 0 0,0 1 15,0 20-15,0-21 0,0 22 0,0-1 16,-21 1-16,21-22 0,0 22 16,0-22-16,0 0 0,0 1 0,-21-1 15,21-21-15,0 22 0,0-22 16,0 0-16,0 0 0,0-42 47,0 0-47,0 0 0,-22-1 0</inkml:trace>
  <inkml:trace contextRef="#ctx0" brushRef="#br0" timeOffset="20218.37">2794 3429 0,'21'0'16,"0"0"0,0 0-16,1-21 15,-1 21-15,21-21 0,-21 21 0,0 0 16,1-21-16,-1-1 0,0 22 0,0 0 16,0 0-16,0-21 0,1 21 15,-22-21 1</inkml:trace>
  <inkml:trace contextRef="#ctx0" brushRef="#br0" timeOffset="20848.03">3683 3493 0,'0'0'0,"21"-22"16,-21 1-16,21 0 15,-21 0-15,0 0 0,0 0 0,0-1 0,0 1 16,0 0-16,0 0 0,0 0 16,0-22-16,0 22 0,0 0 15,-21 0-15,0 0 0,0 21 16,0 0-16,-1 0 0,1 0 0,0 0 15,0 0-15,0 0 0,-22 21 16,22 0-16,0 0 0,-21 22 0,21-22 16,-1 21-16,-20 0 0,21-20 0,0 20 15,0 0-15,21 1 0,0-1 16,0-21-16,0 21 0,0-20 16,0-1-16,0 0 0,0 0 0,0 0 15,21 0-15,0-21 0,0 0 0,0 0 16,0 0-16,1 0 0,20 0 15,-21-21-15,21 21 0,-20-21 0,20 0 16,-21 0-16,0 0 0,22-1 0,-22 1 16,0-21-16,0 21 0,0-22 15,-21 1-15,0 21 0,0-21 0,0-1 16,0 22-16,0-21 0,0 21 0,0-1 16,0 1-16,0 42 31,0 1-31,-21-1 0,21 0 0,-21 0 15,21 21-15,0-20 0,0 20 16,0-21-16,0 21 0,0-20 16,0-1-16,0 0 0,0 0 0,21 0 15,-21 0-15,21 1 0,0-1 0,1-21 16,-1 0-16,0 0 0,0 0 16,0 0-16,0 0 0,1 0 0,-1-21 15,21 21-15,-21-22 0,0 1 0,1 0 16,-1 0-16,-21 0 0,21-22 0,0 22 15,0-21-15,-21 21 0</inkml:trace>
  <inkml:trace contextRef="#ctx0" brushRef="#br0" timeOffset="21291.62">4127 3217 0,'0'0'0,"22"-21"0,-22 0 15,0 42 17,0 0-32,0 1 15,0-1-15,0 21 0,-22-21 0,22 22 16,0-22-16,0 21 0,-21-21 0,21 0 15,0 22-15,0-22 0,0 0 16,0 0-16,0 0 0,0 1 0,0-1 16,0 0-16,-21-21 15,21-21 1,0 0 0,0-1-16,0 1 0,0 0 15,0-21-15,0 21 0,0-22 16,0 22-16,0-21 0,21-1 0,-21 22 15,21-21-15,1 21 0,-1-22 16,0 22-16,0 0 0,0 0 0,0 21 16,1 0-16,20 0 0,-21 0 0,0 0 15,0 0-15,1 21 0,20 0 16,-21 0-16,0 1 0,0 20 0,-21-21 16,0 21-16,22-20 0,-22 20 15,0-21-15,0 21 0,0-20 0,0 20 0,0-21 16,-22 0-16,22 0 0,-21 1 15,21-1-15,-21 0 0,0-21 16,21 21-16,21-42 31,0 21-31,0-21 0,1 0 16,-1-1-16,0 22 0,0-21 16,21 0-16</inkml:trace>
  <inkml:trace contextRef="#ctx0" brushRef="#br0" timeOffset="21874.33">5292 3366 0,'0'0'0,"21"-22"0,-21 1 0,0 0 16,0 0-16,0 0 0,0 0 15,0-1-15,-21 1 0,-1 21 0,22-21 16,-21 0-16,0 21 0,0 0 0,0-21 15,0 21-15,-1 0 0,1 0 0,0 0 16,-21 0-16,21 21 0,-1 0 16,-20 0-16,21 0 0,-21 1 0,20 20 15,-20-21-15,21 21 0,0 1 0,-22-22 16,22 21-16,0 1 0,21-1 0,0-21 16,-21 21-16,21-20 0,0-1 15,0 0-15,0 0 0,0 0 16,21-21-16,0 0 0,0 21 0,22-21 15,-22 0-15,21 0 0,-21 0 0,22-21 16,-1 21-16,-21-21 0,22 0 0,-1 0 16,-21 0-16,21-1 0,-20-20 15,20 21-15,-21-21 0,0-22 0,0 22 16,1-1-16,-1-20 0,0 21 0,0-22 16,-21 22-16,0-22 0,0 22 15,21 0-15,-21-1 0,0 1 0,0 21 16,0 0-16,0-1 0,0 1 0,0 0 15,-21 21 1,21 21-16,0 0 16,0 22-16,-21-22 0,21 21 0,-21 1 15,21-1-15,-21 0 0,21 22 0,0-22 16,0 22-16,0-22 0,-22 0 0,22 1 16,0-1-16,0 0 0,0 1 15,0-22-15,0 0 0,0 0 0,0 0 16,0 0-16,22 1 0,-1-22 0,0 0 15,0 0-15,0 0 16,0 0-16,1 0 16,-22-22-16</inkml:trace>
  <inkml:trace contextRef="#ctx0" brushRef="#br0" timeOffset="22531.97">5524 3620 0,'0'0'0,"22"0"31,-1 0-31,0 0 16,0 0-16,0-22 0,0 1 0,1 0 16,-1 0-16,0 0 0,0 0 0,0-22 15,0 1-15,1 21 0,-1-43 16,0 22-16,0 0 0,-21-1 15,0 1-15,0 0 0,0-1 0,0 1 16,0 0-16,0-1 0,0 1 0,0 21 16,0 0-16,0-1 0,0 1 15,0 0-15,-21 21 16,21 21-16,-21 0 16,21 1-16,0-1 0,0 21 0,0 0 15,0-20-15,-21 20 0,21 21 16,-22-20-16,22-1 0,0 22 15,0-22-15,-21 21 0,21-20 0,0-1 16,-21 0-16,21 1 0,0-1 0,0-21 16,0 0-16,0 1 0,21-1 15,0 0-15,1 0 0,-1-21 0,0 0 16,0 0-16,21 0 0,-20 0 0,-1 0 16,21 0-16,-21-21 0,22 0 0,-22 0 15,21-1-15,-21 1 0,0-21 16,1 21-16,-1-22 0,0 22 0,0-21 15,0 21-15,-21-22 0,0 22 16,21 0-16,-21 0 0,0 0 0,0 42 31,0 0-31,0 0 16,0 0-16,-21 1 0,21 20 16,-21-21-16,21 0 0,0 22 0,0-22 15,-21 0-15,21 0 0,0 21 16,-21-42-16,21 22 0,0-1 0,0 0 15,0 0-15,0-42 32,21 0-17,0 0-15,-21-22 0,0 22 16,21-21-16,0 21 0</inkml:trace>
  <inkml:trace contextRef="#ctx0" brushRef="#br0" timeOffset="22711.87">6350 3090 0,'0'0'0,"-42"-63"16,20 63 0,22-21-16,0 42 47,0 0-32,22-21 1,-22 21-16,21-21 15</inkml:trace>
  <inkml:trace contextRef="#ctx0" brushRef="#br0" timeOffset="23264.07">6604 3260 0,'-21'0'0,"0"0"16,-1 0-16,22 21 31,0 0-15,0 0-16,0 0 0,0 1 0,0-1 16,0 0-16,0 0 0,0 0 15,0 0-15,0 1 0,0-1 16,0 0-16,-21 0 0,21 0 15,-21-21 1,21-21 15,-21 0-31,21 0 0,0 0 16,0-22-16,0 22 0,0 0 0,0-21 16,0-1-16,21 1 0,0 21 15,0-22-15,1 22 0,-1-21 0,21 21 16,0 0-16,1-1 0,-1 1 15,0 0-15,1 21 0,-1 0 0,0 0 16,-20 0-16,20 0 0,0 0 0,-21 0 16,1 21-16,-1 0 0,0 1 15,0 20-15,-21-21 0,21 21 0,-21-20 16,0 20-16,0-21 0,0 21 0,0-20 16,-21-1-16,0 21 0,21-21 0,-21-21 15,0 21-15,21 1 0,-22-22 16,22 21-16,0-42 31,22-1-15,-1 1-16,0 0 15,0 21-15</inkml:trace>
  <inkml:trace contextRef="#ctx0" brushRef="#br0" timeOffset="23930.71">7683 3196 0,'0'0'0,"0"-21"0,0-42 16,0 41-1,0 1-15,-21 21 0,0-21 0,0 21 16,0 0-16,0 0 0,-1 0 0,1 0 16,0 0-16,0 0 0,0 0 0,0 21 15,-1 0-15,1 1 0,0-1 16,0 0-16,0 0 0,0 21 0,-1-20 15,22 20-15,-21-21 0,21 21 0,-21-20 16,21 20-16,0-21 0,0 0 0,0 0 16,0 1-16,0-1 0,21 0 15,0 0-15,1-21 0,-1 0 0,0 0 16,0 0-16,0 0 0,22 0 16,-22 0-16,0-21 0,0 21 0,-21-21 15,21 0-15,0-1 0,1 1 0,-22 0 16,0-21-16,0 21 0,21-1 15,-21 1-15,0-21 0,0 21 0,0 0 16,0-1-16,0 1 0,0 42 47,0 1-47,0-1 0,0 0 0,0 21 16,0-21-16,-21 1 0,21 20 0,0 0 15,0-21-15,-22 22 0,1-1 0,21 0 16,-21 1-16,21-1 0,0 0 15,-21 1-15,21 20 0,-21-20 16,21 20-16,0 1 0,-21-1 0,21 1 16,0-1-16,0-21 0,0 22 0,0-1 15,0 1-15,0-22 0,0 22 0,0-22 16,0 0-16,0 1 0,0-22 0,0 21 16,0-21-16,0 1 0,0-1 0,0 0 15,-22-21-15,1 21 0,0-21 16,0 0-16,0 0 0,-22 0 15,22 0-15,0 0 0,-21 0 0,21-21 16,-1 0-16,1 21 0,0-21 0,-21 21 16,42-22-16,-21 22 0,-1-21 15,1 0-15,0 0 16,21 0-16,0 0 0,0-1 16,0 1-16,21 0 0,0 0 15,1 0-15</inkml:trace>
  <inkml:trace contextRef="#ctx0" brushRef="#br0" timeOffset="24780.3">9144 2667 0,'-42'0'15,"63"0"16,0 0-15,0 0-16,21 0 0,-20-21 16,20 21-16,-21-21 0,21 21 0,1-21 0,-22 21 15,21-22-15,-21 1 0,1 21 16,-1-21-16,0 0 16,-21 0-16,0 0 0,-21 21 15,0 0-15,-1-22 0,-20 22 0,21 0 16,-21 0-16,-1 0 0,1 22 15,0-1-15,-22 0 0,22 0 0,-1 0 16,1 0-16,21 22 0,-21-22 0,20 21 16,1-21-16,0 22 0,21-22 0,0 0 15,0 0-15,0 0 0,21 1 16,0-1-16,1 0 0,20 0 0,-21-21 16,21 0-16,1 21 0,-22-21 15,21 0-15,1 0 0,-22 0 0,21 0 16,-21 0-16,0 0 0,1 0 0,-1 0 15,-42 0 1,-1 0 0,1 0-16,-21 0 0,21 0 0,-22 21 15,22-21-15,-21 22 0,0-22 0,-1 21 16,1 0-16,21 0 0,0 0 0,-22 22 16,22-22-16,0 21 0,21-21 15,0 22-15,0-1 0,0-21 0,0 21 16,0-20-16,21-1 0,0 21 0,0-21 15,1 0-15,-1-21 0,21 22 16,-21-1-16,22-21 0,-1 0 16,0 0-16,-21 0 0,22 0 0,-1 0 15,0-21-15,1-1 0,-22 1 0,21-21 16,1 21-16,-22 0 0</inkml:trace>
  <inkml:trace contextRef="#ctx0" brushRef="#br0" timeOffset="25081.12">10012 2392 0,'0'0'0,"0"-21"0,-21 0 16,-1 21-16,1 0 16,0 21-16,0 21 0,0-21 15,0 22-15,-1-1 0,22 0 16,-21 1-16,0 20 0,0-21 0,21 22 15,0-22-15,-21 22 0,0-22 0,21 0 16,-22 1-16,22 20 0,0-20 0,-21-22 16,21 21-16,-21 0 0,21-20 0,0-1 15,0 0-15,0 0 0,0 0 16,21-21 0,0 0-16,1-21 15,-1 0-15,0 0 0,0 0 16,0-22-16,0 22 0,22 0 0</inkml:trace>
  <inkml:trace contextRef="#ctx0" brushRef="#br0" timeOffset="25455.62">10118 3048 0,'-22'42'15,"1"-20"-15,42-22 31,1 0-31,20 0 16,-21 0-16,0-22 0,22 1 16,-22 21-16,21-21 0,0 0 0,-20 0 15,-1 0-15,0-1 0,0 1 0,0 21 16,-21-21-16,0 0 0,0 0 16,-21 21-16,0 0 15,0 0-15,-22 0 0,22 0 0,0 0 16,-21 21-16,-1 0 0,22 0 0,-21-21 15,21 21-15,-22 22 0,22-22 0,0 0 16,21 0-16,0 22 0,0-22 16,0 0-16,0 21 0,0-21 0,0 1 15,0 20-15,21-21 0,0-21 16,1 21-16,-1 0 0,21-21 0,0 0 16,1 0-16,-22 0 0,21 0 0,1 0 15,-1 0-15,0 0 0,-21-21 0,22 0 16,-1 0-16,-21 0 0</inkml:trace>
  <inkml:trace contextRef="#ctx0" brushRef="#br0" timeOffset="26137.49">10837 2963 0,'0'-21'16,"-21"21"-16,0 0 16,0 0-16,21 21 15,-21 1 1,21-1-16,0 0 0,-22-21 0,22 21 15,0 0-15,0 22 0,0-22 0,0 0 16,0 0-16,0 0 0,-21 0 0,21 1 16,0-1-16,0 0 0,-21 0 0,21 0 15,0-42 32,0 0-47,0 0 0,0 0 16,0-1-16,0-20 0,0 21 0,0 0 15,0-22-15,21 22 16,0 0-16,-21-21 0,22 21 0,20-1 16,-21 1-16,0 0 0,0 0 0,22 21 15,-22 0-15,21-21 0,-21 21 0,1 0 16,-1 0-16,0 0 0,21 21 0,-21 0 16,1 0-16,-1 0 0,-21 1 15,21-1-15,-21 0 0,21 0 0,-21 0 16,0 0-16,0 1 0,0-1 0,0 21 15,0-21-15,0 0 0,0 1 16,0-1-16,-21-21 16,0 0-1,21-21 1,0-1-16,0 1 0,0 0 16,0 0-16,0 0 0,21 0 0,0-1 15,-21 1-15,21-21 0,0 21 0,1 0 16,20-22-16,-21 22 0,0 0 15,22 0-15,-22 0 0,21 21 0,-21 0 16,22 0-16,-22 0 0,21 0 0,-21 0 16,0 21-16,1 0 0,-1 0 0,-21 0 15,0 0-15,21 1 0,-21-1 0,0 21 16,0-21-16,0 0 0,0 22 16,0-22-16,-21 0 0,21 0 0,-21 0 15,-1 1-15,22-1 0,0 0 16,-21-21-16,21 21 0,-21-21 0,21-21 31,21 0-15,0 0-16,-21-1 0,22 1 15,20 0-15</inkml:trace>
  <inkml:trace contextRef="#ctx0" brushRef="#br0" timeOffset="26495.27">11896 3069 0,'0'0'0,"21"21"16,0-21-16,0 0 15,0 0-15,0 0 0,1 0 0,20 0 16,-21-21-16,0 21 0,22-21 0,-22 21 16,21-21-16,-21 21 0,0-21 0,1 0 15,-1 21-15,0-22 0,-21 1 0,0 0 16,0 0-16,0 0 15,-21 21-15,0 0 0,-1 0 0,1 0 16,-21 0-16,21 0 0,-22 0 16,1 0-16,21 21 0,-21 0 0,20 0 0,1 0 15,0 1-15,0 20 0,0-21 16,21 0-16,0 22 0,0-22 16,0 0-16,0 21 0,0-21 0,0 1 15,0-1-15,0 0 0,21 0 0,0 0 16,0-21-16,0 0 0,22 21 0,-22-21 15,21 0-15,-21 0 0,22 0 0,-1-21 16,-21 21-16,22-21 0,-1 0 0,-21 0 16</inkml:trace>
  <inkml:trace contextRef="#ctx0" brushRef="#br0" timeOffset="26967.99">12573 2963 0,'0'-21'0,"0"42"0,0-63 0,0 63 47,0 0-47,0 1 0,-21-22 0,21 21 16,-21 0-16,21 21 0,0-21 0,0 1 15,-22-1-15,22 0 0,0 0 0,-21 0 16,21 0-16,0 1 0,0-1 16,0 0-16,0 0 0,-21-21 15,21 21-15,0-42 31,0 0-31,0 0 0,0 0 16,21-1 0,-21-20-16,21 21 0,-21 0 0,22 0 15,-1-22-15,0 22 0,0-21 0,0 21 16,0-1-16,1 1 0,20 0 0,-21 0 16,21 0-16,-20 0 0,20 21 0,0 0 15,-21 0-15,22 0 0,-22 21 16,0 0-16,-21 0 0,0 0 0,0 0 15,0 22-15,0-22 0,0 0 0,0 21 16,0-20-16,0 20 0,0-21 0,-21 0 16,0 0-16,0 22 0,21-22 15,0 0-15,-22 0 0,1-21 0,21 21 16,0-42 31,0 0-47,21 0 0,1 0 0,-1 0 15,0-1-15,-21 1 0</inkml:trace>
  <inkml:trace contextRef="#ctx0" brushRef="#br0" timeOffset="27259.23">13483 2286 0,'0'21'16,"-21"0"-16,21 22 0,-21-1 0,21 0 15,0 1-15,0 20 0,-21-20 0,21 20 16,-22-21-16,22 1 0,-21 20 0,21-20 16,0-1-16,-21 0 0,0 1 0,0-22 15,21 21-15,0-21 0,0 22 16,-21-22-16,21 0 0,-22 0 0,22 0 15,0 0-15,22-21 32,-1-21-32,-21 0 0,42 21 0,-21-21 15,0 0-15</inkml:trace>
  <inkml:trace contextRef="#ctx0" brushRef="#br0" timeOffset="27712.29">13970 2900 0,'0'0'0,"21"-21"0,0-43 16,-21 43 0,0 0-16,0 0 0,-42 21 31,0 0-15,20 21-16,1-21 0,0 21 0,-21 0 15,21 0-15,-1 1 0,1 20 0,0-21 16,0 0-16,21 0 0,0 1 0,0-1 15,0 0-15,0 0 16,0 0-16,21-21 0,0 21 16,0-21-16,22 0 0,-22 0 0,0 0 15,0 0-15,22 0 0,-22 22 0,0-22 16,0 0-16,0 0 0,-21 21 16,21-21-16,-21 21 0,0 0 15,0 0 1,-21 0-16,0 1 0,0-22 15,0 21-15,0-21 0,-1 21 0,1-21 16,0 21-16,0-21 0,0 21 0,-22-21 16,22 0-16,0 21 0,0-21 0,0 0 15,0 0-15,-1 0 16,22-21 15,0 0-31,0 0 16,0 0-16,0 0 0,0-1 0,0 1 15</inkml:trace>
  <inkml:trace contextRef="#ctx0" brushRef="#br0" timeOffset="28012.11">13420 2604 0,'0'0'0,"-22"0"0,1 0 16,42 0 0,22 0-16,-22 0 0,21 0 15,1 0-15,-1 0 0,0-22 0,1 22 16,-1 0-16,0 0 0,1-21 16,-1 21-16,-21 0 0,21 0 0,-20 0 15,-1 0-15,0 0 0,-21-21 0,21 21 16,-42 0 15,0 0-15,0 0-16,-1 0 0,1 0 0,0 0 15,-21 0-15</inkml:trace>
  <inkml:trace contextRef="#ctx0" brushRef="#br0" timeOffset="28815.8">3577 3852 0,'0'0'0,"-42"0"0,-1 0 16,22 0-16,-21 0 16,0 0-16,20 0 0,-20 0 0,21 0 15,0 0-15,0 0 0,-1 22 16,44-22-1,-1 21-15,21-21 0,0 0 16,1 0-16,-1 0 0,22 21 0,20-21 16,-20 0-16,20 0 0,1 0 0,0 0 15,21 0-15,-22 0 0,22 0 16,21 0-16,0 0 0,0 0 0,-21 0 16,21 0-16,0 0 0,0 0 0,-21 0 15,21 0-15,0-21 0,-21 21 0,21 0 16,-22 0-16,1 0 15,0-21-15,-21 21 0,-1 0 0,1 0 16,-21 0-16,-1-22 0,1 22 0,-22 0 16,0 0-16,1 0 0,-22 0 0,0-21 15,0 21-15,-21-21 16,-21 21 0,-21 0-16,20-21 0,-20 21 0,0 0 15,-1 0-15,-20-21 0,21 21 0</inkml:trace>
  <inkml:trace contextRef="#ctx0" brushRef="#br0" timeOffset="29311.53">3408 4001 0,'0'0'0,"21"0"0,21 0 0,1 21 0,-1-21 16,21 0-16,1 0 0,-1 0 0,1 0 15,-1 0-15,22 0 0,0 0 16,-1 0-16,1 0 0,21 0 0,0-21 16,0 21-16,-1 0 0,22 0 0,-21 0 15,0 0-15,0 0 0,-21-22 16,20 22-16,-20 0 0,0 0 0,-1 0 16,1 0-16,0 0 0,-22 0 0,1 0 15,-22 0-15,22 0 0,-22 0 0,-21 0 16,21 0-16,1 0 0,-22 0 15,0 22-15,21-22 0,-20 0 16,-1 0-16,0 0 0,0 0 16,-21 21 15,-21-21-31,0 0 16,0 0-16,-1 0 0</inkml:trace>
  <inkml:trace contextRef="#ctx0" brushRef="#br0" timeOffset="30038.81">9165 3789 0,'0'0'0,"-21"0"0,-21 0 16,20 0-16,1 0 0,0 0 16,0 0-16,0 0 0,42 0 31,0 0-15,21 0-16,1 0 0,-1 0 0,22 0 15,-1 21-15,1-21 0,20 0 0,1 0 16,21 0-16,0 0 0,-1 0 15,22 0-15,0 0 0,-21 0 0,21 0 16,21-21-16,-21 21 0,22-21 0,-1 21 16,0 0-16,0-21 0,0 21 0,0 0 15,-21-22-15,22 22 0,-22 0 16,0 0-16,0 0 0,-22 0 16,1 0-16,0 0 0,-21 0 0,-1 0 15,-20 0-15,-1 0 0,-20 0 0,-1 0 16,0 0-16,-20 0 0,-1 0 0,0 0 15,-42-21 17,0 21-32,-22 0 0,22 0 0,-21 0 15,-1 0-15,1 0 0,0 0 0,-22 0 16,1 0-16,-22-21 0,0 21 0,1 0 16</inkml:trace>
  <inkml:trace contextRef="#ctx0" brushRef="#br0" timeOffset="30471.11">8826 3979 0,'0'0'0,"22"0"0,20 0 0,0 0 0,22 0 16,-1 0-16,1 0 0,-1 0 0,22 0 15,0-21-15,20 21 0,1-21 16,21 21-16,0 0 0,0-21 0,21 21 16,1 0-16,20-21 0,-21 21 0,21-21 15,1 21-15,-22 0 0,21 0 16,-21 0-16,1 0 0,-1 0 0,-21 0 0,0 0 15,0 0-15,-21 0 0,-1 0 16,-20-22-16,0 22 0,-22 0 16,1 0-16,-22 0 0,0 0 0,1 0 0,-1 0 15,-21 0-15,0 0 0,1 0 16,-1 0-16,0 0 0,0 0 16,0 0 15,-21-21-16,21 21-15</inkml:trace>
  <inkml:trace contextRef="#ctx0" brushRef="#br0" timeOffset="30947.28">14838 2879 0,'0'0'15,"0"-43"-15,0 22 16,0 0-16,0 0 16,-21 21 15,-1 0-31,22 21 0,-21 0 16,0 0-16,0 1 0,0-1 0,21 0 15,-21 21-15,-1-21 0,22 22 16</inkml:trace>
  <inkml:trace contextRef="#ctx0" brushRef="#br0" timeOffset="31622.89">15409 2900 0,'-21'-42'0,"0"20"15,0 1-15,-22 0 0,22-21 0,-21 21 16,0-1-16,-1 1 0,1 0 0,0 21 16,-1 0-16,22-21 0,0 21 15,0 0-15,0 0 0,21 21 16,21-21 0,21 21-16,-21-21 0,22 0 0,-1 0 15,21 0-15,-20 0 0,20 0 16,1 0-16,-1 0 0,1 0 0,-1-21 15,-20 21-15,20-21 0,-21 0 0,22 0 16,-22-1-16,-21 1 0,22-21 16,-22 21-16,0 0 0,0-1 15,-21-20-15,0 21 0,0 0 0,0 0 16,0-1-16,0 1 0,-21 0 0,0 21 16,0-21-16,0 21 0,-1 0 0,-20 0 15,21 0-15,0 0 0,0 0 16,-22 21-16,22 0 0,0 0 0,0 22 15,0-1-15,-1 0 0,1 1 0,0 20 16,0 1-16,0-22 0,0 22 0,-1-1 16,1 1-16,0-1 0,0 1 15,21-1-15,-21 22 0,21-22 16,-21 22-16,21-22 0,0 1 0,0 21 16,0-22-16,0 1 0,0 20 0,0-20 15,0-1-15,0 1 0,0 20 0,0-41 16,0 20-16,21 1 0,0-22 0,0 0 15,0 1-15,-21-1 0,0-21 0,21 0 16,-21 1-16,0-1 16,-21-21-1,0-21-15,0 21 0,-21-22 16,20 1-16,-20 0 0,0 0 16,-1 0-16,1 0 0,0-22 0,21 22 15,-22 0-15,22 0 0,0-22 0,0 22 16,0-21-16,21 0 0,-22 20 0,22-20 15,0 21-15,0-21 0,0 20 16,0-20-16,0 0 0,0 21 0,22-22 16,-22 22-16,0-21 0</inkml:trace>
  <inkml:trace contextRef="#ctx0" brushRef="#br0" timeOffset="32047.64">14965 2815 0,'-21'0'15,"-1"0"-15,1 0 16,0 21-16,0 1 0,21-1 16,0 0-16,-21 0 0,21 0 0,-21 0 15,21 1-15,0-1 0,0 0 0,0 0 16,0 0-16,0 0 0,0 1 15,0-1-15,21 0 0,0 0 16,0-21-16,0 0 0,22 21 0,-22-21 16,21 0-16,-21 0 0,22 0 0,-1 0 15,0-21-15,-21 21 0,22-21 16,-22 0-16,0 21 0,0-21 0,0-1 16,1 1-16,-1 21 0</inkml:trace>
  <inkml:trace contextRef="#ctx0" brushRef="#br0" timeOffset="32975.11">17103 2540 0,'0'0'0,"0"-21"0,0-21 16,0 20-16,0 1 0,-22-21 15,1 42-15,21-21 0,-21 21 16,0 21-16,21 0 0,-21 21 15,0 1-15,21-1 0,0 0 16,-22 22-16,1-22 0,21 22 0,-21-1 16,21-20-16,0 20 0,0-21 0,-21 22 15,21-22-15,0 1 0,0-1 0,0-21 16,0 21-16,0-20 0,0-1 16,0 0-16,21-21 0,0 0 15,0 0-15,1-21 16,-22 0-16,21-1 0,0 1 0,0 0 15,0 0-15,0-21 0,1 20 0,-1-20 16,0 21-16,0-64 16,-21 64-16,21-21 0,-21 21 0,0-22 15,0 22-15,0 0 0,21 21 0,-21 21 16,0 0-16,0 0 16,0 1-16,0 20 0,22 0 15,-22 1-15,0-1 0,0 0 0,0 1 16,0-1-16,0 0 0,0 1 0,0-22 15,21 21-15,0-21 0,0 22 0,0-22 16,0 0-16,1-21 0,20 0 16,-21 0-16,21 0 0,1 0 15,-1 0-15,0-21 0,1 0 0,-1-1 16,0-20-16,22 21 0,-22-21 0,1-1 16,-1 1-16,0 0 0,1-22 0,-1 22 15,-21-22-15,0 22 0,0-22 0,-21 1 16,0-1-16,0 22 0,0-21 15,0-1-15,-21 1 0,0 20 0,0 1 16,0 21-16,-22-22 0,22 22 16,0 0-16,-21 21 0,21 0 0,-1 0 15,1 0-15,-21 0 0,21 21 16,0 0-16,-1 1 0,22 20 0,0-21 16,-21 21-16,21 1 0,0-1 0,0 0 15,0 1-15,0-22 0,21 21 0,1 1 16,-22-22-16,21 0 0,21 0 15,-21 21-15,0-20 0,1-22 0,20 21 16</inkml:trace>
  <inkml:trace contextRef="#ctx0" brushRef="#br0" timeOffset="33322.91">18140 3112 0,'0'0'0,"42"0"31,-21 0-31,0 0 0,22 0 16,-22-22-16,0 1 0,0 0 0,22 21 16,-22-21-16,21 0 0,-21 0 0,0-1 15,-21 1-15,22 0 0,-22 0 0,0 0 16,0 0-16,-22 21 16,1 0-16,0 0 15,-21 0-15,21 0 0,-1 21 0,-20 0 16,21 0-16,0 0 0,-64 106 15,85-106-15,-21 22 16,21-22-16,0 0 16,0 0-16,0 0 0,0 1 0,21-1 15,0 0-15,0-21 0,1 0 0,20 0 16,-21 0-16,21 0 0,-20 0 0,20 0 16,0 0-16,1 0 0,-1-21 0,0 0 15,1-1-15,-1 1 0,-21-21 16,21 21-16</inkml:trace>
  <inkml:trace contextRef="#ctx0" brushRef="#br0" timeOffset="33815.62">19029 2159 0,'0'0'15,"-21"0"-15,-1 0 0,1 21 16,21 0-16,0 1 0,-21 20 0,21-21 15,-21 21-15,21 1 0,0 20 0,0-20 16,-21 20-16,21 1 0,0-22 16,-21 21-16,21 1 0,-22-22 0,22 1 15,0-1-15,0 0 0,0 1 0,0-1 16,-21 0-16,21-21 0,0 22 0,0-22 16,0 0-16,-21 0 15,21 0-15,0-42 31,0 0-31,0 0 0,0 0 16,21 0-16,0-1 0,1-20 0,-22 21 16,21 0-16,0-22 0,0 22 15,21-21-15,-20 21 0,-1-22 0,0 22 16,0 0-16,21 0 0,-20 21 0,-1-21 16,21 21-16,-21 0 0,0 0 0,1 0 15,20 21-15,-21-21 0,0 21 16,0 21-16,1-20 0,-22-1 0,0 21 15,0-21-15,0 22 0,0-22 16,0 21-16,-22-21 0,1 0 0,-21 22 16,21-22-16,-22 0 0,1 0 15,0 0-15,-1 1 0,22-1 0,-21-21 16,21 0-16,-22 21 0,22-21 0,0 0 16,21-21-1,0 0-15,0-1 0,0 1 0</inkml:trace>
  <inkml:trace contextRef="#ctx0" brushRef="#br0" timeOffset="35993.36">20002 2413 0,'0'-21'0,"0"0"0,0 0 15,0-1-15,0 1 16,0 0-16,0 0 16,0 0-16,0 42 31,0 0-16,0 21-15,0-20 0,0 20 0,0 0 16,0 22-16,0-22 0,-21 22 0,21-22 16,-21 21-16,21-20 0,0 20 0,-21-20 15,21-1-15,-21 0 16,0 1-16,21-1 0,-22-21 0,22 21 16,0-20-16,0-1 0,0 0 0,0 0 15,0-42 16,22 0-31,-22 0 16,0-1-16,0 1 0,0-21 0,0 21 16</inkml:trace>
  <inkml:trace contextRef="#ctx0" brushRef="#br0" timeOffset="36311.14">19770 2265 0,'0'0'0,"0"-21"0,0 0 0,0-1 16,21 1-16,0 0 16,0 21-16,0-21 0,22 0 0,-22 0 15,21 21-15,0-22 0,1 22 0,-1 0 16,0 0-16,22 0 0,-22 0 16,1 22-16,-1-1 0,-21 0 0,0 21 15,0-21-15,-21 22 0,0-22 16,0 21-16,0 1 0,0-1 0,-21 0 15,-21 1-15,21-1 0,-22 0 0,1 1 16,21-22-16,-21 0 0,-1 21 16,22-21-16,0-21 0,0 22 0,0-1 15,42-21 17,0 0-32,0 0 0,0 0 0,0 0 15,1 0-15,20 0 0</inkml:trace>
  <inkml:trace contextRef="#ctx0" brushRef="#br0" timeOffset="36859.87">20828 2858 0,'0'-22'15,"0"1"1,0 0-16,0 0 0,0 0 15,0 0-15,0-1 0,-21 1 16,0 0-16,21 0 0,-22 0 0,1 21 16,0 0-16,0 0 0,0 0 0,-22 0 15,22 0-15,-21 21 0,21 0 16,-22 21-16,22-20 0,-21 20 16,21-21-16,0 21 0,-1 1 0,-20-22 15,21 21-15,21 1 0,-21-22 0,21 21 16,0-21-16,0 0 0,0 1 15,0-1-15,0 0 0,21-21 16,0 0-16,0 0 0,22 0 0,-22 0 16,21 0-16,-21 0 0,22-21 0,-1 0 15,0-1-15,1 1 0,-22 0 16,21-21-16,0 21 0,-20-1 16,-1-20-16,0 21 0,0-21 0,-21-1 0,21 22 15,-21-21-15,0 21 0,0-1 0,0 1 16,-21 21-1,21 21 1,-21 1-16,0-1 0,21 21 16,0-21-16,0 22 0,0-22 15,0 21-15,0-21 0,0 22 0,0-22 16,0 0-16,0 0 0,0 0 0,0 0 16,21 1-16,0-1 0,0 0 0,0-21 15,1 0-15,20 0 0,-21 0 16,21 0-16,-20 0 0,20 0 0,0 0 15,1 0-15,-1-21 0,0 0 0,1 21 16,-22-22-16,21 1 0</inkml:trace>
  <inkml:trace contextRef="#ctx0" brushRef="#br0" timeOffset="37523.48">21632 2752 0,'0'-21'0,"0"-22"16,0 107-16,0-170 0,0 85 0,0 0 0,0-1 15,-21 1-15,-21 21 0,21 0 16,-1 0-16,1 0 0,-21 0 0,21 21 15,-22 1-15,22-1 0,-21 0 0,21 21 16,-22 1-16,22-22 0,0 21 16,0 0-16,-21-20 0,42 20 0,-22 0 15,22-21-15,0 1 0,0 20 0,0-21 16,0 0-16,22 0 0,-1 1 16,0-22-16,0 0 0,0 0 15,22 0-15,-22 0 0,21 0 16,0 0-16,1-22 0,-22 1 0,21 0 15,-21 0-15,22 21 0,-22-21 0,0 0 16,0-1-16,-21 1 0,21 0 0,-21 0 16,22 0-16,-22 0 0,0-1 15,0 1-15,0 0 0,-22 42 32,22 0-32,-21 1 15,21-1-15,-21 0 0,21 21 16,0-21-16,0 22 0,-21-1 0,21 0 15,0 1-15,-21 20 0,21-20 16,0 20-16,0 1 0,0-1 0,0 22 16,0-22-16,0 1 0,0 20 15,0-20-15,0 21 0,0-1 0,0-20 16,-21 20-16,-1-20 0,22 21 0,-21-22 16,21-21-16,0 22 0,-21-22 0,21 1 15,-21-22-15,21 0 0,0 21 0,0-21 16,-21-21-1,0 0-15,-1 0 16,22-21-16,-21 0 0,0 0 0,0-21 16,0 20-16,0-20 0,-1 21 15,22-43-15,-21 22 0,0-21 0,21-1 16,0 1-16,0-1 0,0 1 16,0-22-16,0 21 0,21 1 0,0-1 15,1 1-15,-1-22 0,21 22 0,-21 20 16,22-20-16,-22 21 0,21-22 15,0 22-15,-20-1 0,20 22 0,0-21 16,-21 21-16,22-22 0,-22 22 0,21 0 16,-21 0-16,-21 0 0,22 0 0,-1-1 15,-21 1-15,21 0 0,-21 0 16</inkml:trace>
  <inkml:trace contextRef="#ctx0" brushRef="#br0" timeOffset="38167.11">21971 2900 0,'0'0'0,"21"0"0,0 0 15,0 0-15,1-21 0,-1 0 16,0-1-16,0 22 0,-21-21 16,21 0-16,-21 0 0,21 21 0,-21-21 15,0 0-15,0-1 0,0 1 16,0 0-16,-21 21 31,0 0-31,0 21 0,21 0 16,-21 1-16,0-1 0,-1 21 15,22-21-15,0 22 0,-21-1 0,21-21 16,-21 21-16,21-20 0,0 20 0,0-21 16,0 0-16,0 22 0,0-22 0,0 0 15,0 0-15,21-21 0,0 0 16,1 0-16,-1 0 0,0 0 15,21 0-15,-21 0 0,22 0 0,-22-21 16,21 21-16,1-21 0,-1 0 0,0-1 16,1 1-16,-1-21 0,21 21 15,-20-22-15,-1 22 0,0-21 16,-20 0-16,20-1 0,-21 22 0,0-21 16,0 21-16,-21-1 0,0-20 0,0 21 15,0 0-15,-21 21 16,0 0-16,0 0 0,-21 0 0,20 0 15,-20 21-15,21 0 0,0-21 0,0 21 16,-1 0-16,1 1 0,21 20 0,0-21 16,0 0-16,0 0 0,0 1 15,0-1-15,21 0 0,1 21 0,-1-21 16,0 1-16,21-1 0,-21 0 16,1 0-16,-1-21 0,0 21 0,-21 0 15,0 1-15,21-22 0,-21 21 0,0 0 16,-21-21-1,0 0-15,0 0 0,-1 0 16,1 0-16,0 0 0,0 0 16,0 0-16,0 0 0,-1 0 15,1 0-15,0 0 0,0 0 16,0 0-16,0 0 0,-1 0 0,1 0 16,0 0-16</inkml:trace>
  <inkml:trace contextRef="#ctx0" brushRef="#br0" timeOffset="38909.93">14499 3831 0,'-21'0'0,"42"0"0,-21 0 32,21 21-17,22-21-15,-22 0 0,21 0 0,0 0 16,1 0-16,-1 0 0,0 22 16,22-22-16,-1 0 0,-20 0 0,20 0 15,1 0-15,-22 0 0,22 0 0,-22 0 16,-21 0-16,21 0 0,-20 0 0,-1 0 15,0-22-15,0 22 0,-42 0 47,0 0-47,-22 0 0,22 0 0,-21 0 16,0 0-16,-1 0 0,1 0 0</inkml:trace>
  <inkml:trace contextRef="#ctx0" brushRef="#br0" timeOffset="39162.74">14499 3937 0,'-21'21'0,"42"-42"0,-63 63 0,42-20 16,-21-22-16,21 21 15,21-21-15,0 0 0,0 0 16,0 0-16,22 0 0,-22 0 0,21 0 16,0 0-16,1 0 15,20 0-15,-20-21 0,-1 21 0,21 0 16,-20-22-16,-1 22 0,0 0 0,1 0 15,-1-21-15,-21 21 0,0 0 0,1 0 16,-1 0 0,0-21-1,0 0 1,0 21-16,0 0 0,1-21 16</inkml:trace>
  <inkml:trace contextRef="#ctx0" brushRef="#br0" timeOffset="39875.33">17801 3725 0,'-21'0'0,"42"0"0,-84 0 0,41 0 16,1 0-16,-21 0 0,21 0 0,0 0 16,-1 0-16,-20 0 0,21 0 0,0 0 15,0 0-15,-1 0 0,1 0 16,0 0-16,0 0 0,0 0 15,42 0 1,0 0-16,0 0 16,22 0-16,-1 0 0,0 0 15,22 0-15,-1 0 0,1-21 0,-1 21 16,22 0-16,0 0 0,-1 0 0,22 0 16,0 0-16,21 0 0,-21 0 0,21 0 15,21 0-15,-21 0 0,21 0 16,0 0-16,0 0 0,1 0 0,-1 0 15,0 0-15,-21-21 0,0 21 0,0 0 16,0 0-16,0-21 0,-21 21 16,0 0-16,-1 0 0,-20-21 15,0 21-15,-22-21 0,1 21 0,-1 0 16,-20 0-16,-1-22 0,0 22 0,1 0 16,-22 0-16,0 0 0,0-21 15,-42 21 16,0 0-31,-22 0 0,22-21 16,-21 21-16,-22 0 16,1 0-16,-1 0 0,-20 0 0</inkml:trace>
  <inkml:trace contextRef="#ctx0" brushRef="#br0" timeOffset="40423.01">17441 3895 0,'0'-21'16,"21"21"-1,1 0-15,-1 0 0,21 0 0,-21-22 16,22 22-16,-1 0 0,21 0 0,-20-21 16,20 21-16,1 0 0,20 0 0,1-21 15,21 21-15,0 0 0,0 0 16,21-21-16,-22 21 0,22 0 15,0-21-15,22 21 0,-22 0 0,21 0 0,0 0 16,0 0-16,0 0 0,0-21 16,-21 21-16,0 0 0,0 0 15,-21 0-15,21-22 0,-21 22 0,-21 0 16,-1 0-16,1-21 0,-21 21 0,-1 0 16,-21 0-16,1-21 0,-22 21 15,21 0-15,-21 0 0,1 0 0,-1 0 16,0 0-1,-42 0 48,0 0-63,-1 0 16,1 0-16,0 0 0</inkml:trace>
  <inkml:trace contextRef="#ctx0" brushRef="#br0" timeOffset="46743.1">1291 5779 0,'-21'0'16,"0"0"15,21-22-15,0 1-1,0 0-15,0 0 16,0 0-16,0 0 15,0-1-15,0 1 16,0 0 0,0 0-1,0 42 32,0 0-47,0 0 0,0 1 16,0 20-16,0-21 0,0 21 15,0-20-15,0 20 0,0 0 0,-21 1 16,-1-1-16,22 0 0,-21 1 0,0-1 16,0 0-16,0 1 0,0-1 15,-1 0-15,1-21 0,0 22 0,21-1 16,0-21-16,-21 22 0,21-22 16,0 0-16,0 0 0,0 0 15,21-21 1,0 0-16,0 0 15,-21-21-15,22 21 0,-1-21 0,-21 0 16,0 0-16,21-1 16,0 22-16</inkml:trace>
  <inkml:trace contextRef="#ctx0" brushRef="#br0" timeOffset="47575.03">1693 6138 0,'0'22'78,"21"-1"-62,1-21-1,-1 0 1,0 0-16,0 0 0,-21-21 16,21 21-16,-21-22 0,21 22 0,-21-21 15,0 0-15,0 0 16,0 0-16,0 0 16,0-1-16,-21 22 15,0 0-15,0 0 16,0 0-16,0 22 15,21-1-15,-22 0 16,22 0-16,0 0 0,0 0 16,0 1-16,0-1 0,0 0 15,22-21 1,-1 0-16,0 0 16,0 0-16,0 0 0,0-21 15,-21 0 1,0-1-16,0 1 15,-21 21 1,0-21-16,0 21 16,0 0-16,0 0 15,21 21 17</inkml:trace>
  <inkml:trace contextRef="#ctx0" brushRef="#br0" timeOffset="49240.33">1228 5715 0,'0'-21'46,"0"0"-14,0 42 15,0 0-47,0 0 15,-22 0-15,22 1 16,0 20-16,0-21 0,-21 21 0,21-20 15,0 20-15,0-21 0,0 21 0,0-20 16,0-1-16,0 21 0,0-21 16,0 0-16,0 22 0,0-22 0,0 0 15,0 0-15,0 0 16,21-21 31,-21 22 31,0-1-62,22-21-16,-22 21 15,0 0 1,0-42 31,0 0-47,0 0 15,-22-1-15,22 1 16,0 0-16,0 0 0,0 0 16,0 0-16,0-1 0,0 1 0,0-21 15,0 21-15,0 0 0,0-1 0,0 1 16,0-21-16,0 21 0,0 0 0,0-22 15,0 22-15,0 0 0,0 0 16,0-22-16,0 22 0,0 0 16,0 0-16,0 0 15,0 42 48,0 0-63,0 0 15,0 0-15,0 22 16,-21-22-16,21 0 0,0 0 0,-21 22 16,21-22-16,0 0 0,0 21 15,0-21-15,-21 22 0,21-22 0,-21 0 16,21 21-16,-21-20 0,21-1 16,-22 0-16,22 21 0,0-21 15,0 1-15,-21-1 0,21 0 0,0 0 16,-21 0-16,21 0 15,0 1-15,0-1 16,0-42 15,0-1-31,0 1 16,0 0-16,21 0 16,-21 0-16,0 0 0,21-1 0,-21 1 15,0 0-15,0 0 16,0 0-16,0-22 0,0 22 0,0 0 15,0 0-15,0 0 0,0 0 16,0-1-16,0 1 0,0 0 16,0 0-1,0 42 32,0 0-47,0 0 31</inkml:trace>
  <inkml:trace contextRef="#ctx0" brushRef="#br0" timeOffset="58862.84">1228 5757 0,'0'-21'0,"-22"21"0,1 0 16,21-21-16,-21 0 16,0 21-1,0 0 17,21 21-17,-21 0-15,21 0 0,0 22 16,0-22-16,0 21 0,0-21 0,0 22 15,0-22-15,0 21 0,0 1 16,0-22-16,0 21 0,0 0 0,0-20 16,0 20-16,-22-21 0,22 21 15,0-20-15,0 20 0,0-21 0,-21 0 16,21 0-16,0 1 0,0-1 16,0-42 15,21 21-31,-21-22 15,22 1-15,-22 0 0,21 0 16,0 21-16,-21-21 0,21 0 0</inkml:trace>
  <inkml:trace contextRef="#ctx0" brushRef="#br0" timeOffset="59451.69">1799 6011 0,'21'0'31,"-21"22"0,0-1-31,0 0 0,-21-21 16,21 21-16,-21 0 0,21 0 16,-21 1-16,42-22 31,0 0-15,0 0-16,0-22 0,-21 1 15,22 21-15,-22-21 0,0 0 16,0 0-16,0 0 15,0-1-15,-22 22 16,1 0-16,0 0 16,0 0-1,21 22-15,0-1 0,0 0 32,21-21-17,0 0-15,0 0 16,1 0-16</inkml:trace>
  <inkml:trace contextRef="#ctx0" brushRef="#br0" timeOffset="60086.89">4106 5228 0,'0'0'0,"0"-21"0,0-21 0,0 21 16,0-1-16,0-20 0,0 21 0,0 0 15,0 0-15,0-1 0,0 1 16,0 0-16,21 21 0,-21 21 31,22 22-31,-22-22 16,0 21-16,21-21 0,-21 22 16,0-1-16,0 0 0,0 1 0,0 20 15,0-21-15,0 1 0,0 20 0,0 1 16,0-22-16,0 22 0,0-1 15,0 1-15,0-22 0,0 21 0,-21-20 16,-1-1-16,22 0 0,0 1 0,0-1 16,-21-21-16,21 22 0,0-22 0,-21 0 15,21 0-15,0 0 16,-21-21 0,21-21-1,0 0-15,0 0 0,0 0 16,-21-1-16,21 1 0,-21-21 15,21 21-15</inkml:trace>
  <inkml:trace contextRef="#ctx0" brushRef="#br0" timeOffset="60623.64">3577 5228 0,'0'0'0,"-42"-21"0,-43-21 16,64 42-16,0-21 16,0-1-16,-1 22 0,22-21 15,0 0-15,0 0 0,0 0 0,0 0 16,22-1-16,-1 1 16,21 0-16,-21 0 0,22 0 0,20 0 15,-21-1-15,22 22 0,-22-21 0,22 0 16,-1 21-16,1 0 0,-1 0 15,1 0-15,-1 0 0,1 0 0,-22 0 16,22 21-16,-1 22 0,1-22 16,-22 21-16,0 0 0,22 1 15,-22-1-15,0 22 0,1-22 0,-1 0 16,0 22-16,-20-22 0,-1 0 0,0 22 16,0-22-16,0 1 0,-21 20 15,0-21-15,0 22 0,0-22 0,-21 1 16,0 20-16,-21-21 0,20 1 0,-20 20 15,-21-20-15,20-1 0,1 0 16,-22 1-16,1-1 0,-1 0 0,1 1 16,-1-1-16,-20 0 0,-1-21 15,22 22-15,-22-22 0,0 0 0,22 21 0,-1-42 16,1 22-16,20-22 0,1 0 16,0 0-16,-1 0 0,22 0 15,-21 0-15,21 0 0,21-22 16,0 1-1,0 0-15,0 0 0,21 0 16,0 0-16,0-1 0,0 1 16,1 0-16,-1 0 0</inkml:trace>
  <inkml:trace contextRef="#ctx0" brushRef="#br0" timeOffset="61154.83">4762 5736 0,'0'0'0,"0"-21"0,-21 0 16,21 0-16,0 0 15,0-1-15,0 1 16,21 0-16,1 21 0,-1 0 0,0 0 15,0 0-15,0 0 0,22 0 16,-22 21-16,0 0 0,0 1 0,21-1 16,-20 0-16,-1 21 0,0-21 15,0 22-15,0-1 0,-21-21 16,0 22-16,0-1 0,0-21 0,0 21 16,0 1-16,0-22 0,0 21 0,0-21 15,0 1-15,-21-1 0,21 0 0,-21 0 16,21 0-16,0-42 31,0 0-31,0-21 16,0 20-16,0 1 0,0-21 15,0 21-15,0-22 0,0 1 16,21 0-16,0-1 0,-21 1 0,21 21 16,-21-21-16,22-1 0,-1 22 15,-21-21-15,21 21 0,0-1 0,-21 1 16,21 0-16,0 0 0,1 21 15,-1 0-15,0 0 32,-21 21-32,0 0 15,0 0-15,0 1 16,21-1-16</inkml:trace>
  <inkml:trace contextRef="#ctx0" brushRef="#br0" timeOffset="61634.87">5736 5715 0,'0'0'16,"0"-21"-16,-21 0 16,0 0-16,0 21 15,-1-22-15,1 22 0,0 0 0,0 0 16,0 0-16,0 22 0,-1-1 15,1 0-15,21 0 0,-21 0 16,21 0-16,-21 1 0,21 20 0,0-21 16,-21 21-16,21-20 0,0 20 15,0-21-15,0 21 0,0-20 0,0-1 16,0 0-16,0 0 0,0 0 16,21 0-16,0 1 0,21-22 15,-20 0-15,-1 0 0,21 0 0,0 0 16,-20 0-16,20 0 0,-21-22 0,21 1 15,-20 0-15,20 21 0,-21-42 16,0 21-16,0-1 0,1 1 0,-22-21 16,0 21-16,0-22 0,0 1 0,0 21 15,0-21-15,0-1 0,-22 1 0,-20 21 16,21-22-16,0 22 16,-43 0-16,22 0 0,21 21 15,-22 0-15,22 0 0,-21 0 0,21 0 16,0 21-16,-1 0 0,1-21 15,0 21-15,21 1 0,0-1 0,0 0 16,0 0-16,0 0 0,0 0 0,21 1 16,0-1-16,1-21 0,-1 0 15,0 0-15</inkml:trace>
  <inkml:trace contextRef="#ctx0" brushRef="#br0" timeOffset="62055.31">6244 5630 0,'0'0'0,"0"-21"16,0-21-1,-21 42-15,21-21 0,-21 21 16,21 21 0,0 0-16,0 0 15,0 0-15,0 1 0,0 20 0,0-21 16,0 21-16,0-20 0,0 20 0,0 0 15,0 1-15,0-1 0,0 0 0,0 1 16,-21-1-16,21 0 0,0 22 16,0-1-16,0 1 0,-22 20 0,22-20 15,-21 21-15,21 20 0,-21-20 16,0 21-16,0-21 0,0 20 0,21-20 16,-22 21-16,1-21 0,21-1 0,0 1 15,0-22-15,0 1 0,-21-1 0,21-20 16,0-1-16,0 0 0,0-20 0,0-1 15,0 0-15,0 0 0,0-42 32,0 0-32,21 0 15,-21-1-15,21 1 0,-21-21 0,22 21 16,-1-22-16,-21 1 0,0 21 0,21-43 16,-21 22-16,21-21 0,-21-1 0,21 1 15</inkml:trace>
  <inkml:trace contextRef="#ctx0" brushRef="#br0" timeOffset="62435.11">6075 5948 0,'0'0'0,"0"-42"0,-21 20 0,-1 1 0,22 0 15,0-21-15,-21 21 0,21-1 0,0 1 16,-21 0-16,21 0 0,0 0 15,0 0-15,0-1 16,21 1-16,0 21 0,1-21 0,-1 21 16,21-21-16,-21 21 0,22-21 0,-22 21 15,21 0-15,0 0 0,1 0 16,-1 0-16,0 0 0,-20 21 0,20 0 16,0 0-16,-21 0 0,1 22 0,-1-22 15,-21 21-15,0 1 0,0-22 0,-21 21 16,-22 0-16,22-20 0,-21 20 15,-1 0-15,1-21 0,0 1 0,21-1 16,-22 0-16,1 0 0,21 0 16,0 0-16,-1 1 0,1-22 0,0 21 15,42-21 17,0 0-32,1 0 0,-1 0 15,0 0-15,0-21 0</inkml:trace>
  <inkml:trace contextRef="#ctx0" brushRef="#br0" timeOffset="63366.74">7535 5101 0,'0'0'0,"0"-21"15,0 0-15,21 0 0,-21 0 16,0-1-16,0 1 0,0 0 0,0 0 16,0 0-16,0 42 31,0 0-16,-21 0-15,21 0 0,-21 22 0,0-1 16,21 0-16,-21 1 0,0-1 0,-1 0 16,22 1-16,-21-1 0,0 22 15,0-22-15,21 21 0,-21 1 0,21-22 16,-21 22-16,21-22 0,0 0 0,-22 1 16,22-1-16,0-21 0,0 0 0,0 1 15,0-1-15,0 0 0,22-21 31,-22-21-31,21 0 0,-21-1 16,21-20-16,-21 21 0,0-21 0,0-1 16</inkml:trace>
  <inkml:trace contextRef="#ctx0" brushRef="#br0" timeOffset="63751.51">7027 4974 0,'0'0'0,"-21"0"0,0-21 0,0 0 0,0 0 16,21 0-16,0-1 0,0 1 0,0 0 16,0 0-16,21 0 15,0 21-15,21-21 0,-21 21 0,22 0 16,-1 0-16,0 0 0,22 0 0,-1 0 16,1 21-16,-1 0 0,22 0 15,-21 21-15,20-20 0,-20 20 16,20 0-16,-20 1 0,-1-1 0,-20 0 15,-1 1-15,0 20 0,-20-21 0,-22 1 16,0-1-16,0 0 0,-22 1 16,1-1-16,-21 0 0,0 22 0,-22-22 15,1 1-15,-1-1 0,1-21 0,-1 21 16,1 1-16,20-22 0,-20 0 0,20 0 16,1 0-16,21 1 0,-21-1 15,20-21-15,1 0 0,0 0 0,0 21 16,21-42 15,21 0-31,21 21 0,-20-22 16,-1 1-16,0 0 0,21 0 0</inkml:trace>
  <inkml:trace contextRef="#ctx0" brushRef="#br0" timeOffset="64202.59">8382 5355 0,'-21'-21'15,"0"21"-15,-1 0 0,1 0 16,0 0-16,0 21 0,0-21 0,0 21 16,-1 1-16,1-1 0,0 0 0,0 0 15,0 0-15,0 22 0,-1-22 16,1 21-16,21-21 0,0 22 0,-21-22 15,21 21-15,0-21 0,0 0 0,0 1 16,0-1-16,21 0 0,-21 0 0,43-21 16,-22 0-16,0 0 0,21 0 0,-21 0 15,1 0-15,20 0 0,-21 0 0,21-21 16,-20 0-16,20 0 0,-21-1 16,0-20-16,0 21 0,1 0 0,-22-22 15,21 1-15,-21 21 0,0-21 16,0-1-16,0 1 0,-21 21 0,-1-22 15,1 22-15,0 0 0,0 0 16,0 21-16,-22 0 0,22 0 0,0 0 16,-21 0-16,21 0 0,-22 0 0,1 21 15,21 0-15,-22 0 0,22 1 0,0-1 16,0 0-16,0 0 0,21 21 16,0-20-16,0-1 0,0 0 0,0 0 15,21 0-15,0 0 0,21-21 0,-20 0 16,20 0-16,0 0 0</inkml:trace>
  <inkml:trace contextRef="#ctx0" brushRef="#br0" timeOffset="65326.54">8869 5292 0,'0'0'0,"0"-21"16,-21 21 15,-1 21-31,22 0 0,-21 0 0,21 0 16,0 0-16,-21 1 0,0-1 0,21 21 15,0-21-15,0 22 0,-21-22 16,21 21-16,-21-21 0,21 22 16,0-22-16,0 0 0,0 0 0,0 0 15,0 0-15,0 1 0,0-1 0,21-21 16,-21 21-16,21-21 0,0 0 15,0 0-15,0 0 0,1-21 16,-1 21-16,0-21 0,0-1 0,0 1 16,0 0-16,1 0 0,20-21 0,-21 20 15,0-20-15,-21 0 0,21 21 0,1-1 16,-22 1-16,21-21 0,-21 21 16,0 0-16,0 42 31,0 0-16,0 0-15,0 0 0,0 0 0,0 1 16,0-1-16,0 0 0,0 21 16,0-21-16,0 1 0,0-1 0,0 0 15,0 0-15,0 0 0,21-21 0,0 21 16,0-21-16,0 0 0,1 0 0,-1 0 16,21 0-16,-21 0 0,0-21 0,22 21 15,-22-21-15,0 0 16,0-21-16,22 20 0,-22 1 0,0-21 15,-21 21-15,0-22 0,0 22 0,0-21 0,0 0 16,0 20-16,0-20 0,0 21 16,-21 0-16,0 0 0,-1-1 15,1 22-15,0 0 0,0 0 0,0 0 16,0 0-16,-1 0 0,1 0 0,0 0 16,21 22-1,21-22 1,0 21-16,1-21 0,-1 0 0,21 0 15,-21 0-15,22 0 0,-1 0 0,-21 0 16,21 0-16,1-21 0,-22 21 0,21 0 16,1 0-16,-22-22 0,21 22 15,-21 0-15,0 0 0,1 0 0,-1 0 16,0 0-16,0 0 16,-21 22-1,0-1-15,0 0 0,0 0 16,0 0-16,0 0 15,0 1-15,0-1 0,0 0 0,-21 0 16,21 0-16,0 0 0,0 1 0,-21 20 16,21-21-16,0 0 0,-21 0 0,21 1 15,0-1-15,0 0 0,0 0 16,0 0 0,0-42 15,0 0-31,0-21 15,0 20-15,0 1 0,0 0 0,0-21 16,0 21-16,21-22 0,0 1 16,0 21-16,0-22 0,0 1 0,1 21 15,-1-21-15,21 20 0,0-20 0,1 21 16,-22 0-16,21 0 0,1-1 0,-1 1 16,0 21-16,1 0 0,-1 0 15,-21 0-15,21 21 0,-20 1 0,-1-1 16,-21 0-16,0 21 0,0-21 15,0 22-15,0-1 0,0 0 0,0-20 16,0 20-16,0 0 0,0 1 0,-21-22 16,21 21-16,0-21 0,0 0 15,-22 1-15,22-1 0,0 0 0,0 0 16,0 0 0,0-42-1,-21 21 1</inkml:trace>
  <inkml:trace contextRef="#ctx0" brushRef="#br0" timeOffset="66082.89">4022 6265 0,'0'0'0,"-22"0"0,1 0 16,0 0-1,42 0 32,0 0-47,1 0 0,-1 0 16,0 0-16,21 0 0,-21 0 16,22 22-16,-1-22 0,0 0 0,22 0 15,-1 0-15,1 0 0,-1 0 0,22 0 16,-21 0-16,41 0 0,-20 0 15,0 0-15,21 0 0,-1 0 0,1-22 16,21 22-16,0-21 0,21 21 0,1-21 16,-1 21-16,169-21 15,-147 21-15,-1-21 0,0 21 0,1-21 16,-1 21-16,0-22 0,1 22 16,-1 0-16,0-21 0,1 21 0,-22 0 15,21-21-15,-21 21 0,0 0 0,1 0 16,-1-21-16,0 21 0,0 0 0,-21 0 15,0 0-15,-21 0 0,21 0 16,-21 0-16,0 0 0,-22 0 0,1 0 16,-22 0-16,22 0 0,-43 0 0,1 0 15,-1 0-15,-21 0 0,0 0 0,1 0 16,-1 0-16,-42 0 31,-1-21-31,1 21 0,-21 0 0,21 0 16,-43-21-16,22-1 0,-22 22 0,1 0 15</inkml:trace>
  <inkml:trace contextRef="#ctx0" brushRef="#br0" timeOffset="66810.41">4149 6477 0,'0'0'0,"21"0"63,0 0-63,0 0 0,0 0 15,0 0-15,1 0 0,-1 0 0,21 0 16,-21 21-16,22-21 0,-1 0 16,21 0-16,-20 0 0,20 0 0,22 0 15,0 0-15,-22 0 0,22 0 0,-1-21 16,22 21-16,-21-21 0,42 21 16,-21-21-16,21 21 0,0-21 15,0-1-15,0 22 0,21-21 0,0 21 16,0-21-16,0 0 0,22 21 0,-1-21 15,-21 21-15,43 0 0,-22 0 16,22-21-16,-22 21 0,21 0 0,-41 0 16,20 0-16,-21 0 0,21 0 0,-20 0 15,-1 0-15,-21 0 0,0 0 0,0 0 16,0 0-16,-21 0 0,-1 0 0,1 0 16,0 0-16,-21 0 0,-1 0 15,1 0-15,-21 0 0,-1 0 16,-21 0-16,1 0 0,-1 0 0,-21 0 15,22 0-15,-22 0 0,0 0 16,-42 0 15,0 0-15,-1 0-16,1 0 16,0 0-16</inkml:trace>
  <inkml:trace contextRef="#ctx0" brushRef="#br0" timeOffset="66955.32">10329 6287 0,'0'21'15,"-21"-21"17,0 0-1,21-21-31,-21 21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9:19:49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7324 7239 0,'-22'-21'16,"22"0"-16,0 0 0,0-1 16,0 1-1,0 0-15,0 0 0,0 0 16,0 0-16,0-1 0,0 1 15,0 0-15,0 0 0,0 0 16,0 0-16,0-1 16,0 1-1,0 42 17,0 1-32,0-1 15,0 21-15,0-21 0,0 22 16,-21-1-16,21 21 0,0-20 0,0 20 15,0 1-15,-21-22 0,21 22 0,0-22 16,0 21-16,0-20 0,-21-1 0,21 0 16,0 1-16,0-22 0,0 21 0,0-21 15,0 1-15,0-1 16,0 0-16,0 0 0,21-21 31,-21-21-31,0 0 0,21 0 16,0-1-16,-21 1 0,0 0 0,22-21 15,-1-1-15,0 1 0,-21 0 0,21-1 16,0-20-16,-21 21 0,21-1 16,1 1-16,-22 0 0,0-1 0,21 22 15,-21 0-15,21 0 0,-21 0 0,21 42 32,-21 0-32,0 0 0,21 0 0,-21 0 15,0 22-15,0-1 0,0 85 16,0-85-16,0 1 15,0-1-15,0-21 0,0 22 0,0-22 16,0 21-16,21-21 0,1 0 16,-1 1-16,0-1 0,-21 0 0,21-21 15,0 0-15,0 0 0,1 0 0,20 0 16,-21 0-16,0 0 0,0-21 0,1 0 16,20-1-16,-21 1 0,0 0 0,0-21 15,1-1-15,-22-20 0,21 21 0,-21-22 16,21 1-16,-21-22 0,0 21 15,0 1-15,0-1 0,0 22 0,0-21 16,0 20-16,0 1 0,-21 21 0,0 0 16,21-22-16,-22 43 0,22-21 0,-21 21 15,0 0 1,21 21 15,0 0-31,21 1 16,0-1-16,1 0 15,-1 0-15,0 0 0,-21 0 16,21-21-16,-21 22 0</inkml:trace>
  <inkml:trace contextRef="#ctx0" brushRef="#br0" timeOffset="373.78">8128 7535 0,'0'0'0,"21"0"16,0 0-16,0 0 16,1 0-16,-22-21 0,21 21 15,0-21-15,0 0 0,0 0 16,0 0-16,-21-1 0,22 1 0,-1 0 16,-21 0-16,0 0 0,0 0 15,-21 21 1,-1 0-16,1 0 0,0 21 15,0 0-15,0 0 16,0 0-16,-1 0 0,1 1 0,0-1 16,0 21-16,21-21 0,0 0 0,0 22 15,0-22-15,0 0 0,0 0 0,0 0 16,0 1-16,21-1 0,0-21 0,0 21 16,1-21-16,-1 0 0,0 0 0,0 0 15,0 0-15,0 0 0,1 0 16,-1 0-16,21 0 0,-21 0 0,0-21 15,1 21-15,-1-21 0,0-1 0,0 1 16,0 0-16,0 0 0</inkml:trace>
  <inkml:trace contextRef="#ctx0" brushRef="#br0" timeOffset="959.97">8763 6943 0,'0'0'0,"0"-21"0,-42-22 16,20 22-16,1 21 15,0 0 1,21 21-16,0 0 0,0 1 16,0-1-16,-21 0 15,21 0-15,0 21 0,0 1 0,0-22 16,0 21-16,-21 1 0,21-1 0,0 0 15,0 1-15,0-1 0,0 0 0,0 1 16,0-1-16,0 0 0,0-21 0,0 22 16,0-22-16,0 0 0,0 0 15,0 0-15,0 1 0,0-44 47,0 1-47,0 0 16,0 0-16,0 0 0,0 0 15,0-1-15,0-20 0,21 21 16,0 0-16,0 0 0,0-1 0,1 1 16,-1 0-16,0 21 0,21-21 0,-21 21 15,1 0-15,20 0 0,-21 0 0,21 0 16,-20 0-16,20 21 0,-21 0 0,0-21 16,0 21-16,1 1 0,-1-1 15,-21 0-15,0 21 0,0-21 0,0 1 16,0-1-16,0 0 0,-21 0 0,-1 0 15,-20 0-15,21 1 0,-21-1 0,-1 0 16,22-21-16,-21 21 0,21-21 0,-22 21 16,22-21-16,0 0 0,-21 0 0,20 0 15,1 0-15,0 0 16,21-21 0,21 0-1,0 0-15,1 0 0,-1-1 0,21 22 16</inkml:trace>
  <inkml:trace contextRef="#ctx0" brushRef="#br0" timeOffset="1299.41">9504 6922 0,'0'0'16,"0"-22"-16,-21 1 0,-1 21 0,22-21 15,-21 21 1,21 21-16,0 0 16,0 22-16,0-22 15,0 0-15,0 21 0,0 1 0,0-1 16,0 0-16,0 22 0,0-22 0,0 1 16,0 20-16,0-21 0,0 1 0,0-1 15,0 0-15,0-20 0,0 20 0,-21-21 16,21 21-16,0-20 0,0-1 15,0 0-15,0 0 0,0-42 47,0 0-47,0 0 16,0-1-16,0 1 0,21-21 0</inkml:trace>
  <inkml:trace contextRef="#ctx0" brushRef="#br0" timeOffset="1701.18">9271 7027 0,'0'0'0,"-21"-21"0,0 0 0,21 0 15,-22 21-15,22-21 0,0 0 0,0-1 16,0 1-16,22 0 0,-1 0 16,21 21-16,-21-21 0,0 0 15,22 21-15,-1-22 0,22 22 0,-22-21 16,21 21-16,1 0 0,-1 0 0,1 0 15,-1 21-15,1 1 0,-1-1 0,-20 0 16,20 0-16,-20 21 0,-1-20 0,-21 20 16,0 0-16,0 1 0,-21 20 15,0-21-15,0 1 0,-21 20 16,0-20-16,-21 20 0,-1-21 0,1 1 0,0-1 16,-1 0-16,-20-20 0,21 20 15,-1-21-15,1 0 0,0 0 0,-1 1 16,1-1-16,21-21 0,-22 21 0,22-21 15,0 0-15,0 21 0,0-21 0,0 0 16,-1 0 0,22-21 15,0 0-31,22 21 16,-1-21-16,0 21 0,-21-22 0,21 1 15,0 21-15,0-21 0</inkml:trace>
  <inkml:trace contextRef="#ctx0" brushRef="#br0" timeOffset="2157.73">10202 7345 0,'0'0'15,"0"-21"-15,0 0 0,0-1 16,0 1-16,0 0 0,0 0 15,0 0-15,21 0 0,1 21 16,-22-22-16,21 22 0,0 0 0,0 0 16,0 0-16,0 0 15,1 0-15,-1 0 0,0 22 0,0-1 16,0 0-16,0 0 0,1 21 0,-22-20 16,21-1-16,0 21 0,0-21 15,-21 22-15,0-1 0,0-21 0,0 0 16,0 22-16,0-22 0,0 0 0,0 0 15,0 0-15,0 0 0,0 1 16,-21-22-16,0 0 16,21-22-16,0 1 15,0 0-15,0 0 0,0-21 16,0 20-16,0 1 0,0-21 16,0 21-16,0-22 0,0 1 0,0 21 0,0 0 15,0-22-15,0 22 16,21 21-16,-21-21 0,21 0 0,0 21 15,0 0 1,1 0-16,-1 21 16,0-21-16,-21 21 15,21-21-15,0 0 0</inkml:trace>
  <inkml:trace contextRef="#ctx0" brushRef="#br0" timeOffset="2425.57">11049 7176 0,'0'0'0,"0"-22"0,-21 22 31,0 22-15,-1-1-16,22 0 0,0 0 0,-21 0 16,21 0-16,-21 1 0,21 20 0,-21-21 15,21 0-15,0 0 0,0 1 0,0 20 16,0-21-16,0 0 0,0 0 15,0 1-15,0-1 16,21-21 0,0-21-1,-21-1 1,0 1-16,0 0 0,21 0 0,1 0 16</inkml:trace>
  <inkml:trace contextRef="#ctx0" brushRef="#br0" timeOffset="2601.48">10985 6985 0,'-21'-21'16,"-42"0"-1,42 21-15,-1-21 0,44 42 63,-1-21-63,0 0 0,0 0 0,0 21 15,0-21-15</inkml:trace>
  <inkml:trace contextRef="#ctx0" brushRef="#br0" timeOffset="3046.22">11303 7176 0,'0'0'0,"0"-43"15,0 22 1,21 21 0,0 0-16,0 0 0,1 0 15,-1 0-15,0 21 0,0 0 16,0 1-16,-21-1 0,21 0 16,1 0-16,-22 0 0,21 22 0,-21-22 15,0 0-15,21 0 0,-21 21 0,0-20 16,0-1-16,0 0 0,0 0 0,0 0 15,0 0-15,0-42 47,0 0-47,0 0 16,0 0-16,0-22 0,0 22 16,0 0-16,21-21 0,0-1 0,-21 1 15,21 21-15,-21-21 0,0 20 0,0-20 16,22 21-16,-22 0 0,0 0 0,0-1 15,21 22-15,0 0 16,0 0 0,0 0-1,-21 22 1,21-22-16</inkml:trace>
  <inkml:trace contextRef="#ctx0" brushRef="#br0" timeOffset="3798.8">11853 7303 0,'0'0'16,"21"-22"15,1 1-31,-1 21 0,0-21 0,0 0 16,0 0-16,0 21 0,1-21 0,-1-1 15,0 1-15,-21 0 0,21 0 0,-21 0 16,21 0-16,-21-1 0,0 1 15,-21 21 17,0 0-32,0 21 0,0 1 15,-1-1-15,22 0 0,-21 21 0,0-21 16,0 22-16,21-22 0,0 0 0,0 21 16,0-20-16,0 20 0,0-21 0,0 0 15,0 0-15,0 1 0,0-1 0,0 0 16,21 0-16,0-21 0,0 0 15,1 0-15,-1 0 0,0 0 0,21 0 16,-21 0-16,1 0 0,20-21 16,-21 0-16,21 21 0,-20-21 0,20-1 15,-21 1-15,0-21 0,22 21 16,-22-22-16,0 22 0,0-21 0,0 0 16,0 20-16,-21-20 0,0 21 0,0 0 15,0 0-15,0-1 16,-21 22-16,0 22 15,0-1-15,0-21 0,21 21 0,-21 0 16,21 0-16,-22 0 0,22 1 16,0-1-16,0 0 0,0 0 0,0 0 15,22 0 1,-1-21-16,0 0 0,0 0 0,0 0 0,0 0 16,1-21-16,-1 0 0,0 0 15,0 0-15,21 0 0,-20 21 0,-1-22 16,0-20-16,-21 21 0,21 0 0,0 0 15,-21-1-15,21 22 0,-21-21 0,0 0 16,-21 21 0,0 21-1,0 0-15,21 1 0,-21-1 0,21 0 16,-21 21-16,21-21 0,-22 22 0,22-1 16,0-21-16,0 22 0,0-22 0,0 0 15,0 21-15,0-21 0,0 1 0,0-1 16,0 0-16,22-21 0,-1 21 0,0-21 15,0 0-15,0 0 0,0 0 0,1 0 16,-1 0-16,0 0 0,0-21 16,-21 0-16,21 21 0,0-21 15,1-1-15,-22 1 0,0 0 0,0 0 16,21 0-16,-21 0 0,21-1 0</inkml:trace>
  <inkml:trace contextRef="#ctx0" brushRef="#br0" timeOffset="4757.75">13716 7303 0,'-21'0'16,"42"0"-16,-63 0 0,20 0 0,1 0 0,0 0 15,21 21 1,21-21 0,22 0-16,-22 0 15,21 0-15,0 0 0,1 0 0,20 0 16,1 0-16,-1 0 0,22 0 16,-22 0-16,22 0 0,-21 0 0,20 0 15,-20 0-15,20 0 0,-20 0 0,-1 0 16,-20 0-16,20-21 0,-20 21 0,-1 0 15,-21 0-15,0-22 0,0 22 0,1 0 16,-22-21-16,0 0 16,-22 0-16,1 21 0,0-21 15,0 21-15,0-21 16,0 21-16,-1-22 0,1 22 0,0 0 16,0-21-16,0 0 0,0 21 15,-1 0-15,1 0 0,0 0 0,0 0 16,0 0-16,0 0 0,-1 0 15,22 21-15,0 0 16,22 1 0,-1-22-16,0 0 0,0 0 15,0 0-15,0 0 0,1 0 0,20 0 16,-21 0-16,21 0 0,-20 0 16,-1 0-16,0 0 0,0 0 0,0 0 15,0 0-15,-21 21 31,0 0-31,-21 0 0,0 0 16,0 0-16,0 1 0,0 20 0,-22-21 16,22 0-16,0 22 0,0-22 0,0 0 15,-1 21-15,1-21 0,0 1 0,21 20 16,-21-21-16,0 0 0,21 0 16,0 1-16,0-1 15,21-21 16,0-21-31,0-1 0,0 1 16,1 0-16,-1 0 0,0 0 16,21-22-16</inkml:trace>
  <inkml:trace contextRef="#ctx0" brushRef="#br0" timeOffset="5114.55">15600 6752 0,'0'0'0,"0"-21"0,0 0 15,0 0-15,0 0 0,0-1 16,0 44 15,0-1-31,0 0 0,0 21 0,0-21 16,0 22-16,0-22 0,0 21 0,0 1 15,0-1-15,0-21 0,0 21 0,0 1 16,0-22-16,0 21 0,0 1 0,0-22 16,0 0-16,0 21 0,0-21 0,0 1 15,0-1-15,0 0 0,21-42 47,0 0-31,0-1-16,-21 1 0,21 0 15,1-21-15,-22 21 0,21-1 0,0 1 16</inkml:trace>
  <inkml:trace contextRef="#ctx0" brushRef="#br0" timeOffset="5769.57">16044 6816 0,'0'0'0,"0"-21"15,-21 21-15,21-22 0,0 1 16,0 0-16,0 0 0,0 0 16,0 0-16,0-1 15,21 22-15,0 0 0,1 0 0,-1 0 16,21 0-16,-21 0 0,22 0 0,-22 0 16,21 0-16,-21 0 0,22 22 15,-22-1-15,0 0 0,0 0 0,0 0 16,-21 22-16,0-22 0,0 0 0,0 21 15,0-21-15,-21 1 0,0 20 0,0-21 16,-22 0-16,22 0 0,-21 1 0,0-1 16,20 0-16,-20-21 0,21 21 15,0-21-15,0 0 0,21 21 0,-22-21 16,22-21 0,22 0-1,-1 0-15,0 21 16,0 0-16,0-21 0,22 21 15,-22 0-15,0 0 0,21 0 0,-21-22 16,1 22-16,20 0 0,-21 0 0,21 0 16,-20 0-16,-1 22 0,21-22 0,-21 21 15,0-21-15,1 21 0,-1 0 0,-21 0 16,0 0-16,0 1 0,0-1 16,0 0-16,0 0 0,0 0 15,-21 0-15,-1-21 0,-20 22 0,21-22 16,-21 21-16,-1 0 0,22-21 0,-21 0 15,-1 0-15,1 21 0,0-21 0,-1 0 16,22 0-16,-21 0 0,21 0 0,0 0 16,-22 0-16,22 0 0,0 0 0,0 0 15,0 0-15,-1 0 16,1 0 46,0 0-46,0 0 0,0 21-16,0-21 0,21 21 15</inkml:trace>
  <inkml:trace contextRef="#ctx0" brushRef="#br0" timeOffset="7461.33">7366 8848 0,'0'0'0,"0"-21"15,0-1-15,0 1 0,21 0 16,-21 0-16,0 0 0,0 0 0,0-1 16,0 1-16,0 0 15,0 42 17,0 22-32,0-22 15,0 21-15,0-21 0,0 22 0,0-1 16,-21 21-16,21-20 0,-21-1 15,21 22-15,-21-22 0,21 21 0,0-20 16,-22-1-16,1 22 0,0-22 0,21 0 16,0 1-16,-21-1 0,21 0 0,-21-21 15,21 22-15,0-22 0,0 0 16,0-42 0,21 0-1,-21 0-15,21-1 0,0 1 0,0-21 16,1 21-16,-22-22 0,21 1 0,0 21 15,0-21-15,-21-1 0,21 1 16,0 0-16,-21-1 0,22 1 0,-22 21 16,0-22-16,21 22 0,0 21 15,0 0 1,-21 21-16,21 22 0,-21-22 16,0 0-16,0 21 0,21-20 0,-21 20 15,22-21-15,-22 21 0,0 1 0,21-22 16,-21 21-16,21-21 0,0 1 0,-21 20 15,21-21-15,0 0 0,1-21 16,-1 21-16,0-21 0,21 0 16,-21 0-16,22 0 0,-22 0 0,21-21 15,1 21-15,-1-21 0,0 0 0,1 0 16,-22-22-16,21 22 0,0-21 0,-20 21 16,-1-22-16,0 1 0,-21 0 0,0-22 15,0 22-15,0-22 0,0 1 16,0 21-16,-21-22 0,0 1 0,-22 20 15,22 1-15,0 0 0,-21 20 0,20-20 16,1 21-16,0 21 0,0-21 0,0 21 31,21 21-31,0 0 0,0 0 16,0 0-16,0 22 0,0-22 0,0 0 16,21 21-16,0-20 0,-21-1 0,21 21 15,0-21-15,1-21 0,-1 21 16,0 1-16</inkml:trace>
  <inkml:trace contextRef="#ctx0" brushRef="#br0" timeOffset="7830.64">8340 9208 0,'0'0'0,"21"0"16,0 0-16,0 0 15,0 0-15,0-22 0,1 1 16,-1 21-16,0-21 0,-21 0 16,21 21-16,0-21 0,0 0 0,1-1 15,-22 1-15,0 0 0,0 0 16,-22 21 0,1 0-16,0 0 0,0 0 0,0 21 15,0 0-15,-1 0 0,1 1 16,0-1-16,0 21 0,0-21 0,21 0 15,0 22-15,0-22 0,0 0 16,0 0-16,0 0 0,0 1 0,0-1 16,21 0-16,0-21 0,0 0 15,0 21-15,1-21 0,-1 0 16,0 0-16,0 0 0,21 0 0,-20 0 16,-1-21-16,21 21 0,-21-21 0,0 0 15,22-1-15,-22 1 0,21 0 0</inkml:trace>
  <inkml:trace contextRef="#ctx0" brushRef="#br0" timeOffset="8369.33">8975 8424 0,'0'22'15,"0"-1"-15,0 0 16,0 0-16,0 0 0,0 22 0,0-1 15,0 0-15,0 1 0,0-1 0,0 0 16,0 22-16,0-22 0,0 0 16,0 1-16,0-1 0,0 0 0,-22 1 15,22-22-15,-21 21 0,21-21 0,0 1 16,0-1-16,0 0 0,0 0 16,0-42 15,0 0-31,0 0 15,0-1-15,0 1 0,21 0 0,1 0 16,-22 0-16,21-22 0,0 22 0,0-21 16,-21 21-16,21 0 0,0-1 15,1-20-15,20 21 0,-21 21 0,0-21 16,0 0-16,1 21 0,20 0 0,-21 0 16,21 0-16,-20 0 0,-1 21 0,21 0 15,-21 0-15,0 0 0,1 0 0,-1 1 16,0-1-16,0 0 15,-21 21-15,21-21 0,-21 1 0,0-1 16,0 0-16,-21 0 0,0 0 0,0 0 16,0 1-16,-1-22 0,-20 21 0,21 0 15,-21-21-15,20 21 0,1-21 0,-21 0 16,21 21-16,0-21 0,-1 0 16,1 0-16,0 0 0,0 21 15,0-21-15,21-21 31,0 0-15,21 21-16</inkml:trace>
  <inkml:trace contextRef="#ctx0" brushRef="#br0" timeOffset="9169.83">10181 8742 0,'-21'0'16,"0"0"-1,0 0-15,21-21 16,0 0-16,21 21 15,0-22-15,0 1 0,0 21 16,22-21-16,-22 0 0,0 0 16,21 21-16,-21-21 0,22-1 0,-22 1 15,0 0-15,-21 0 0,0 0 0,0 0 16,0-1-16,-21 22 16,0 0-16,0 0 0,-22 0 0,22 0 15,-21 0-15,-1 22 0,1-1 16,0 0-16,21 0 0,-22 0 0,22 0 15,-21 22-15,21-22 0,-1 21 0,22 1 16,0-22-16,0 21 0,0 0 0,0-20 16,0 20-16,0-21 0,22 0 15,-1 0-15,0 1 0,21-1 16,-21-21-16,1 0 0,20 0 0,-21 0 16,21 0-16,-20 0 0,20 0 0,-21 0 15,0 0-15,0 0 0,1-21 16,-22-1-16,-22 22 15,-20 0-15,21 0 16,-21 0-16,-1 0 0,1 22 0,0-1 16,-1 0-16,1 0 0,21 0 0,-22 0 15,22 1-15,0 20 0,0-21 16,0 0-16,21 22 0,0-22 16,0 0-16,0 21 0,0-21 0,0 1 0,21-1 15,0 0-15,21 0 0,-20-21 16,20 21-16,-21-21 0,21 21 0,1-21 15,-22 0-15,21 0 0,1 0 0,-1 0 16,0-21-16,1 0 0,-22 0 0,21 0 16,0 0-16,-20-1 0,20 1 15,-21 0-15,21-21 0,-20-1 0,-1 22 16,21-21-16,-21-22 0</inkml:trace>
  <inkml:trace contextRef="#ctx0" brushRef="#br0" timeOffset="9459.01">10901 8319 0,'0'-43'0,"0"86"0,0-107 16,0 43-16,0 0 0,-21 21 31,21 21-31,-22 0 0,1 21 16,21-20-16,-21 20 0,21 0 0,-21 1 16,21-1-16,-21 0 0,0 1 0,21 20 15,0 1-15,-22-22 0,22 21 0,-21 1 16,0-1-16,21-20 0,0 20 15,0-20-15,-21-1 0,21 0 0,0 1 16,-21-1-16,21-21 0,0 0 0,0 22 16,0-22-16,0 0 0,21-21 15,0 0 1,0 0-16,0 0 0,1-21 16,-1 0-16,0-1 0,-21 1 15,21 0-15,0 0 0,0-21 0,1 20 16</inkml:trace>
  <inkml:trace contextRef="#ctx0" brushRef="#br0" timeOffset="9809.79">11028 8954 0,'0'21'0,"0"0"0,0 0 16,0 0 0,21-21-1,0 0-15,0 0 16,0 0-16,1 0 0,20 0 0,-21-21 15,0 21-15,0-21 0,1 0 0,-1 21 16,0-21-16,-21-1 0,0 1 0,0 0 16,0 0-16,0 0 0,0 0 15,-21 21-15,0 0 0,-1 0 16,1 0-16,0 0 0,0 0 0,0 0 16,0 21-16,-22 0 0,43 0 0,-21 0 15,0 0-15,21 1 0,-21-1 0,21 21 16,0-21-16,0 0 0,0 1 0,0-1 15,0 0-15,21 0 0,0 0 16,0 0-16,0 1 0,1-22 16,-1 21-16,0-21 0,0 0 0,0 0 15,0 0-15,1 0 0,-1 0 0,21 0 16,-21 0-16,0-21 0,1-1 0,-1 1 16,0 21-16,0-21 0</inkml:trace>
  <inkml:trace contextRef="#ctx0" brushRef="#br0" timeOffset="10498.93">11599 8763 0,'0'21'31,"0"0"-31,0 1 0,0-1 0,0 0 16,0 0-16,-21 0 0,21 22 0,0-22 15,0 0-15,0 0 0,0 21 0,0-20 16,0-1-16,-21 0 0,21 0 15,0 0-15,0 0 0,-21 1 16,21-1-16,0-42 31,0-1-15,0 1-16,0 0 16,0 0-16,0 0 0,0-22 15,0 22-15,0 0 0,0-21 16,0 21-16,0-22 0,0 22 0,0-21 15,0 21-15,0-1 0,21 1 0,0 0 16,0 0-16,0 21 0,1 0 0,-1 0 16,21 0-16,-21 0 0,0 0 0,1 21 15,-1 0-15,0 0 0,0 1 0,-21-1 16,21 0-16,-21 0 0,0 21 0,0-20 16,0-1-16,0 0 0,0 0 15,0 0-15,0 0 0,0 1 0,-21-1 16,0 0-16,0-21 31,21-21-15,0 0-1,0-1-15,0 1 0,0 0 0,21 0 16,0-21-16,0 20 0,0-20 0,1 21 16,-1-21-16,0 20 0,0-20 15,0 21-15,22 0 0,-22 21 16,0 0-16,0 0 0,0 0 0,0 0 0,-21 21 15,0 0-15,22 0 0,-22 0 16,0 22-16,0-22 0,0 0 0,0 21 16,21-20-16,-21-1 0,0 21 0,0-21 15,0 0-15,0 1 16,0-1-16,0 0 16,-21-21-1,-1 0 1,22-21-16,0 0 15,0-1-15,0 1 0,0 0 16,0 0-16,0 0 0</inkml:trace>
  <inkml:trace contextRef="#ctx0" brushRef="#br0" timeOffset="10853.73">12255 8890 0,'22'21'15,"-1"-21"-15,0 0 16,0 0-16,-21-21 0,21 21 0,0-21 16,1 0-16,-1 21 0,0-21 0,-21-1 15,21 1-15,0 0 0,-21 0 16,0 0-16,0 0 0,0-1 0,0 1 16,-21 0-16,0 21 15,0 0-15,0 0 16,-1 21-16,1 0 0,21 1 15,-21-1-15,21 21 0,-21-21 0,21 22 0,0-22 16,0 21-16,0-21 0,0 22 16,0-22-16,0 0 0,0 0 0,0 0 15,0 0-15,0 1 0,21-22 0,0 21 16,0-21-16,1 0 0,-1 0 16,0 0-16,0 0 0,0 0 0,0 0 15,1 0-15,-1 0 0,21-21 0,-21 21 16,0-22-16,1 1 0,-1 0 0,0 21 15,0-21-15</inkml:trace>
  <inkml:trace contextRef="#ctx0" brushRef="#br0" timeOffset="11341.46">12785 8742 0,'0'0'0,"0"-21"0,0 0 0,0-1 0,0 1 16,21 21 0,0 0-1,-21 21 1,0 1-16,0-1 0,0 0 0,0 0 15,0 0-15,0 22 0,0-22 0,0 0 16,0 21-16,0-21 0,0 1 0,0-1 16,0 21-16,0-21 0,0 0 15,0 1-15,-21-22 16,21 21-16,0-42 31,0-1-15,0 1-16,0 0 0,0 0 15,21 0-15,0 0 0,-21-22 0,21 22 16,0-21-16,1-1 0,-1 22 16,21-21-16,-21 21 0,22-22 15,20 1-15,-42 42 0,22-21 0,-22 21 16,21 0-16,-21 0 0,0 21 16,-21 0-16,22 0 0,-22 1 0,0-1 15,0 21-15,0-21 0,0 0 0,0 22 16,0-22-16,0 21 0,-22-21 15,22 22-15,-21-22 0,21 0 16,0 0-16,0 0 0,-21-21 0,21 22 0,0-1 16,21-21 15,-21-21-31,21-1 16,1 22-16,-22-21 0,21 0 0,0 0 15,0 0-15,0-22 0,0 22 16,1-21-16,-1 21 0</inkml:trace>
  <inkml:trace contextRef="#ctx0" brushRef="#br0" timeOffset="11641.37">13631 8170 0,'0'0'0,"0"-42"16,0 0-16,0 21 0,0-1 0,0 1 16,0 42-1,0 1 1,0-1-16,-21 0 0,21 21 0,0 1 15,0-1-15,0 0 0,0 1 0,-21 20 16,21-21-16,0 1 0,0-1 0,0 22 16,0-22-16,0 0 0,0 1 0,-21 20 15,21-21-15,0 1 0,0-1 0,0 0 16,0-20-16,0 20 0,-21-21 16,21 0-16,0 0 0,-22 1 15,22-1-15,0 0 0,0-42 47,22 0-47,-1-1 0,-21 1 0,21 0 16,0 0-16,0-21 0,0 20 0</inkml:trace>
  <inkml:trace contextRef="#ctx0" brushRef="#br0" timeOffset="12057.14">13949 8678 0,'21'-21'0,"0"21"16,-21-21-16,0 0 0,0 0 15,21 21-15,-21-21 16,-21 21 0,0 0-16,0 0 0,0 21 15,-1-21-15,1 21 0,0 0 0,0-21 16,21 21-16,-21 0 0,21 1 0,-21-1 16,21 0-16,0 0 0,0 0 0,0 0 15,0 1-15,0-1 16,21 0-16,0-21 0,0 0 15,0 21-15,0-21 0,1 0 0,-1 21 16,0-21-16,0 21 0,0-21 0,0 22 16,1-22-16,-22 21 15,0 0-15,0 0 16,0 0-16,-22-21 0,22 21 16,-21-21-16,0 22 0,0-22 15,0 0-15,0 21 0,-1-21 0,1 0 16,0 0-16,0 21 0,0-21 0,0 0 15,-1 0-15,1 0 16,21-21 31,0 0-31,21-22-16</inkml:trace>
  <inkml:trace contextRef="#ctx0" brushRef="#br0" timeOffset="12361.96">13441 8467 0,'0'0'0,"-21"0"0,21-21 0,0-1 31,21 22-31,0 0 0,0 0 0,21 0 15,-20 0-15,20 0 0,-21 0 16,21 0-16,-20 0 0,20 0 0,-21 0 16,0 0-16,0 0 0,1 0 15,-1 0-15,0 0 0,0 0 0,0 0 32,-21-21 14</inkml:trace>
  <inkml:trace contextRef="#ctx0" brushRef="#br0" timeOffset="13730.61">14986 8763 0,'-21'0'0,"0"0"15,-1 0-15,1 0 16,0 0-16,0 0 15,0 0-15,0 0 0,-1 0 0,1 0 16,0 0-16,-21 0 0,21 0 0,-1 0 16,1 0-16,0 0 0,0 0 15,0 0-15,42 0 47,0 0-47,0 0 16,0 0-16,22 0 0,-22 0 0,21 0 15,1 0-15,-1 0 0,0 0 16,22 0-16,-22 0 0,22 0 0,-1 0 16,-21 0-16,22 0 0,-22 0 15,22 0-15,-22 0 0,0 0 0,-20-21 16,20 21-16,-21 0 0,0 0 16,-21-21-1,0 0-15,-21 21 0,0-22 16,0 22-16,0 0 0,-1-21 0,-20 21 15,21 0-15,0-21 0,0 0 16,-22 21-16,22 0 0,0 0 0,0-21 16,0 21-16,-1 0 0,1 0 0,0 0 15,0 0-15,42 0 47,0 0-47,0 0 0,1 0 16,-1 0-16,0 0 0,21 21 0,-21-21 15,1 0-15,20 0 0,-21 0 0,0 21 16,22-21-16,-22 0 0,0 0 16,21 0-16,-21 0 0,1 0 0,-1 0 15,0 0-15,0 0 16,-21 21 0,-21-21-1,0 21-15,0-21 0,-1 22 0,1-1 16,-21-21-16,21 21 0,-22 0 0,1 0 15,0 22-15,-1-22 0,22 0 0,-21 21 16,21-21-16,0 1 0,-1 20 16,1-21-16,0 0 0,0 0 0,0 1 15,21-1-15,0 0 0,0 0 16,0 0-16,21-21 31,0 0-31,0 0 0,0 0 16,1 0-16,-1-21 0,0 21 15,0-21-15</inkml:trace>
  <inkml:trace contextRef="#ctx0" brushRef="#br0" timeOffset="39285.6">16425 8403 0,'0'-21'0,"0"0"15,0 0 1,0 0-16,0-1 0,0 1 16,0 0-16,0 0 15,0 42 16,0 0-15,0 0-16,0 22 0,0-22 0,-21 21 16,21-21-16,-21 22 0,21-1 0,0 0 15,-21 1-15,0-1 0,-1 0 0,22 1 16,0-1-16,-21 0 0,21-20 0,-21 20 16,21 0-16,0-21 0,0 22 0,-21-22 15,21 0-15,0 0 0,0 0 16,0 1-16,0-1 15,0-42 17,0-1-32,0 1 0,21 0 0,-21 0 15,0 0-15,21 0 0,0-1 0,1-20 16</inkml:trace>
  <inkml:trace contextRef="#ctx0" brushRef="#br0" timeOffset="39602.16">16785 8319 0,'0'0'0,"0"-22"0,0-20 15,0 21-15,21 0 16,-21 0-16,0-1 0,0 44 31,0 20-15,0-21-16,-21 21 0,21 1 0,-21-1 15,21 0-15,0 1 0,-21 20 0,0-20 16,21-1-16,-22 21 0,22-20 16,0-1-16,-21 22 0,0-22 0,21 0 15,-21-21-15,21 22 0,0-22 0,0 21 16,0-21-16,0 1 0,-21-1 0,21 0 16</inkml:trace>
  <inkml:trace contextRef="#ctx0" brushRef="#br0" timeOffset="92137.85">17970 6562 0,'0'-21'0,"0"-1"16,0 1 0,0 0 15,22 21 16,-1 21-32,-21 0-15,0 1 0,21-1 16,0 0-16,0 0 0,0 0 0,1 0 16,-1 1-16,0 20 0,0-21 0,0 21 15,0-20-15,1-1 0,20 21 0,-21-21 16,0 0-16,22 1 0,-22 20 0,0-21 15,21 0-15,-21 22 0,1-22 16,20 0-16,-21 21 0,0-21 0,0 1 16,1-1-16,-1 21 0,0-21 0,0 0 15,0 1-15,0-1 0,-21 0 0,0 0 16,22-21-16,-22 21 16,21-21-1,-21-21 16,0 0-15,0 0-16,0 0 0,0-1 16,0 1-16</inkml:trace>
  <inkml:trace contextRef="#ctx0" brushRef="#br0" timeOffset="92661.56">18881 6519 0,'0'0'0,"0"-21"0,0 0 0,21 0 15,-21 0 1,-21 21 31,-1 0-47,1 0 0,21 21 15,-21-21-15,0 21 0,0 0 16,0-21-16,-1 21 0,1 1 16,0 20-16,-21-21 0,21 0 0,-22 0 15,1 22-15,0-22 0,-1 0 0,1 21 16,0-20-16,-1 20 0,1-21 15,0 0-15,-1 22 0,1-22 0,0 0 16,20 0-16,1 0 0,-21 0 16,21 22-16,0-22 0,-1-21 0,22 21 15,0 0-15,-21 0 0,0 1 0,21-1 16,-21-21 0,21-21 62,0-1-63</inkml:trace>
  <inkml:trace contextRef="#ctx0" brushRef="#br0" timeOffset="93577.62">18330 8446 0,'0'0'0,"0"-22"0,0-20 16,0 21-16,0 0 15,0 0-15,0-1 16,0 1 0,0 0-16,21 21 31,1 0-15,-22 21-16,21 0 0,0-21 0,0 22 15,-21-1-15,21 0 0,0 0 0,-21 0 16,22 22-16,-1-22 0,0 0 0,0 21 15,0-21-15,0 22 0,1-1 0,-1-21 16,0 22-16,0-1 0,0 0 16,0 1-16,1-22 0,-1 21 0,0 0 0,-21-20 15,21 20-15,0-21 0,-21 21 0,0-20 16,21-1-16,-21 0 0,22 0 16,-22 0-16,0 0 0,0 1 0,21-1 15,0-21 1,0 0 15,0 0-31,-21-21 16,0-1-1,21 22-15,-21-21 0,22 0 0,-22 0 16,0 0-16,0 0 16,21 21-16,-21-22 0,21 1 0,-21 0 15,21 0-15</inkml:trace>
  <inkml:trace contextRef="#ctx0" brushRef="#br0" timeOffset="94033.37">19177 8446 0,'0'-22'16,"0"-20"-1,0 21-15,0 0 16,-21 21 31,0 21-47,-1-21 0,1 21 16,0 0-16,0 0 0,-21 1 15,20-1-15,1 0 0,-21 0 0,0 21 16,-1-20-16,1-1 0,0 21 0,-1-21 15,-20 0-15,20 22 0,1-1 0,0-21 16,-1 0-16,1 22 0,21-22 0,-21 21 16,20-21-16,-20 1 0,21-1 15,0 0-15,0 0 0,-1 0 0,22 0 16,-21 1-16,0-1 0,21 0 16,-21-21-16,21 21 0,0-42 62,0 0-46,0 0-16,21-1 15,0 1-15,-21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9:21:36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1016 0,'-21'0'0,"-1"0"16,1 0 0,0 0-1,0 0-15,21 21 16,0 0-1,-21 1-15,21-1 0,0 0 16,0 0-16,0 0 0,0 0 0,0 1 16,0-1-16,21-21 15,-21 21-15,21-21 0,0 0 16,0 0-16,1 21 0,-1-21 0,0 0 16,0 0-16,21 0 0,-20-21 0,-1 0 15,21 21-15,0-21 0,-20-1 16,20-20-16,0 21 0,1 0 0,-1-22 15,-21 22-15,0-21 0,22 0 0,-22 20 16,0-20-16,-21 0 0,0 21 16,0-22-16,0 22 0,0-21 0,0 21 15,0-1-15,0 1 0,-21 0 0,0 0 16,-1 21-16,-20-21 0,21 21 16,0-21-16,-22 21 0,22 0 15,-21 0-15,0 0 0,20 21 0,-20 0 16,21 0-16,-21 0 0,-1 0 0,1 1 15,21 20-15,-22 0 0,1 1 16,0-1-16,21 0 0,-22 22 0,22-22 16,-21 0-16,21 1 0,-1 20 0,1-20 15,21-1-15,0 0 0,0-21 16,0 22-16,0-1 0,0-21 0,0 22 16,0-22-16,21 0 0,1 21 0,-1-21 15,0 22-15,0-22 0,0 0 16,22 0-16,-22 22 0,21-22 15,-21 0-15,22 0 0,-22 0 0,21 0 0,-21 1 16,0-1-16,22 0 0,-22 0 16,0 0-16,0 0 0,0 1 15,1-1-15,-1 0 0,0 0 0,-21 0 16,0 0-16,0 1 0,0-1 16,0 0-16,-21 0 0,0 0 0,-22 0 15,22 1-15,-21-1 0,-1 0 0,1 0 16,0 0-16,-22 0 0,1 1 15,-1-1-15,1 0 0,-1-21 0,1 0 16,-1 0-16,1 0 0,-1 0 0,22 0 16,-22-21-16,22 0 0,21-1 0,-21 1 15,20 0-15,-20 0 16,21 0-16,0-22 0,21 22 0,0-21 16,-21 21-16,21 0 0,0-1 0,0-20 15,0 21-15,0 0 0,0 0 16,0-1-16,0 1 0,0 0 0,21 0 15,-21 0-15,21 0 0,0-1 16,0 1-16,0 0 0,1 0 0,20 21 16</inkml:trace>
  <inkml:trace contextRef="#ctx0" brushRef="#br0" timeOffset="464.73">4339 1863 0,'0'0'0,"21"0"0,22 0 15,-22 0-15,0-21 16,0 21-16,0-22 15,0 1-15,1 0 0,-1 0 0,0 0 16,0 0-16,-21-1 0,21 1 16,-21 0-16,0 0 0,0 0 0,0 0 15,0-1-15,0 1 0,-21 21 16,0 0-16,0 0 0,0 0 0,-1 0 16,1 0-16,0 0 0,-21 0 0,21 21 15,-22 1-15,22-1 0,0 21 0,0-21 16,-22 22-16,22-1 0,0-21 15,0 21-15,21 1 0,0-1 0,-21 0 16,21 1-16,0-22 0,0 21 0,0-21 16,0 22-16,0-22 0,0 0 15,21 0-15,-21 0 0,21-21 16,0 22-16,0-22 0,1 0 0,20 0 16,-21 0-16,0 0 0,0 0 0,22 0 15,-22-22-15,0 1 0,21 21 0,-20-21 16,-1 0-16,0 0 0,21-22 0</inkml:trace>
  <inkml:trace contextRef="#ctx0" brushRef="#br0" timeOffset="836.38">5165 720 0,'0'0'16,"0"-21"-16,0-1 0,0 1 0,-43 0 16,22 21-16,21 21 15,-21 0 1,21 1-16,-21-1 0,21 21 0,-21 0 16,21 1-16,0-1 0,0 22 0,-22-1 15,22 1-15,-21 84 16,0-85-16,21 1 0,-21-1 0,0 22 15,21-22-15,-21 1 0,-1 21 16,22-22-16,-21 1 0,21-22 0,-21 21 16,21-20-16,-21-1 0,21 0 0,0 1 15,0-22-15,0 0 0,0 21 16,0-20-16,0-1 0,21-21 16,0 0-1,0-21 1,-21-1-16,22 22 0</inkml:trace>
  <inkml:trace contextRef="#ctx0" brushRef="#br0" timeOffset="1297.1">5228 1969 0,'-21'21'16,"21"0"0,21-21-1,0 0-15,0 0 16,1-21-16,-1 21 0,0-21 16,21-1-16,-21 1 0,1 21 0,20-21 15,-21 0-15,0 0 0,0 0 16,1-1-16,-22 1 0,0 0 0,21 0 15,-21 0-15,0 0 0,0-1 16,-21 1-16,-1 21 0,1 0 16,0 0-16,-21 0 0,21 0 15,-1 0-15,1 21 0,0 1 0,-21-1 16,21 0-16,-1 0 0,1 21 0,0-20 16,21 20-16,-21 0 0,21-21 15,-21 22-15,21-22 0,-21 21 0,21-21 16,0 1-16,0-1 0,0 0 15,0 0-15,0 0 0,0 0 0,21-21 0,0 22 16,0-22-16,0 21 0,0-21 16,1 0-16,-1 0 0,21 0 15,-21 0-15,0 0 0,22 0 0,-22-21 16,21-1-16,-21 22 0,22-21 0,-1 0 16</inkml:trace>
  <inkml:trace contextRef="#ctx0" brushRef="#br0" timeOffset="1632.02">6181 1609 0,'0'0'0,"-22"-43"16,1 43-16,0 0 16,0 0-16,0 0 15,0 22-15,-1-1 0,1 0 16,0 0-16,0 0 0,21 0 0,-21 22 15,0-1-15,-1-21 0,1 22 16,21-1-16,-21-21 0,21 21 0,-21 1 16,21-22-16,0 21 0,0-21 0,0 22 15,0-22-15,0 0 0,0 0 0,0 0 16,0 1-16,21-1 0,0-21 16,0 0-16,1 0 0,-1 0 15,21 0-15,-21 0 0,0 0 0,1 0 16,-1 0-16,21 0 0,-21 0 15,0-21-15,1-1 0,-1 22 0,0-21 16,21 0-16,-21 0 0,1 0 0,-1-22 16,0 22-16,21-21 0</inkml:trace>
  <inkml:trace contextRef="#ctx0" brushRef="#br0" timeOffset="2039.6">6794 614 0,'0'0'0,"0"-21"0,0 0 0,0-1 15,-21 22 1,0 22 0,0-1-16,0 0 0,21 0 15,-21 21-15,21 1 0,-22-1 0,22 0 16,-21 22-16,21-22 0,0 22 0,-21-1 15,21 1-15,0-1 0,-21 1 16,21-1-16,0-20 0,0 20 0,0 1 16,0-1-16,0-21 0,0 22 15,0-22-15,0 22 0,0-22 0,0 0 16,0 1-16,0-1 0,0 0 0,0-20 16,0-1-16,0 21 0,21-21 15,-21 0-15,21 1 0,0-22 0,1 21 16,-1 0-16,0-21 0,21 0 15,1 0-15,-1 0 16,-21 0-16,0-21 0,0 21 0,1-21 16,-1 21-16,0-22 0,0 1 15,0 0-15,0 0 0,1-21 0,-1 20 16,0-20-16,0 0 0</inkml:trace>
  <inkml:trace contextRef="#ctx0" brushRef="#br0" timeOffset="2331.78">6731 1270 0,'-21'0'0,"42"0"0,-63 0 0,20 0 16,1 0-16,42 0 31,1 0-31,-1 0 0,0 0 16,21 0-16,1-21 0,-1 21 15,0 0-15,1 0 0,-1-21 0,0 21 16,1 0-16,-1-21 0,0 21 0,-21-22 16,1 22-16,-1 0 0,0 0 15,0 0-15,0 0 0</inkml:trace>
  <inkml:trace contextRef="#ctx0" brushRef="#br0" timeOffset="11732.21">9165 1630 0,'-21'21'16,"21"0"-16,0 0 16,0 1-16,0-1 15,0 0-15,0 0 16,-21 0-16,21 0 15,0 1-15,0-1 16,0-42 62,21-1-62,0 1-16,-21 0 0,21 0 0,0 0 15,1 0-15,-1-1 0,0-20 0,0 21 16,21-21-16,-20 20 0,-1-20 0,21 21 16,0-21-16,1-1 0,-1 1 15,0 0-15,1 20 0,-1-20 0,0 0 16,1 21-16,-22-22 0,21 22 0,-21 0 16,1 0-16,-1 0 0,-21-1 0,0 1 15,-21 21 1,-1 0-16,1 0 15,-21 21-15,21 1 0,0-1 16,-22 0-16,22 0 0,-21 0 16,21 0-16,-22 1 0,22-1 0,0 0 15,0 0-15,0 0 0,21 0 0,0 1 16,0-1-16,-22 0 0,22 0 16,0 0-16,0 0 15,22 1-15,-1-1 0,0 0 16,0-21-16,-21 21 0,21 0 0,0-21 15,1 21-15,-1 1 0,0-22 0,0 21 16,0 0-16,-21 0 0,21 0 16,1 0-16,-22 1 0,0-1 15,0 0-15,0 0 0,0 0 16,0 0-16,0 1 0,-22-1 0,1 0 16,0 0-16,0-21 0,0 21 0,-22 0 15,22-21-15,-21 22 0,21-22 16,0 0-16,-22 0 0,22 0 0,-21 0 15,21 0-15,-1 0 0,-20-22 0,21 22 16,0-21-16,0 0 0,-1-21 0,1 21 16,0-22-16,0 22 0,0-21 15,0-1-15,21 1 0,0 0 0,-22-1 16,22 1-16,0 0 0,-21-1 0,21 22 16,0-21-16,0 21 0,0-22 15,0 22-15,0 0 0,0 0 16,0 0-16,21 21 15,1 0-15,-1 0 16,-21 21-16,21 0 0,0 0 16,-21 0-16,0 22 0,21-22 0,-21 21 15,21-21-15,-21 1 0,0 20 0,0-21 16,0 0-16,0 22 0,0-22 0,0 0 16,0 0-16,0 0 15,0 0-15,22-21 0,-1 0 16,0 0-16,0 0 15,0-21-15,0 21 0,1-21 0</inkml:trace>
  <inkml:trace contextRef="#ctx0" brushRef="#br0" timeOffset="12105.61">10583 1461 0,'-21'0'16,"42"0"15,0 0-31,1 0 0,-1 0 16,0 0-16,0-22 0,21 22 0,-20 0 15,-1 0-15,0 0 0,0 0 16,0 0-16,0 0 0,1 0 0,-1 0 31,-42 0-15,-1 0-16,1 22 15,0-22-15,0 0 0,0 0 0</inkml:trace>
  <inkml:trace contextRef="#ctx0" brushRef="#br0" timeOffset="12320.49">10583 1693 0,'0'22'0,"21"-22"31,1 0-15,-1 0-16,0 0 0,0 0 15,0 0-15,0 0 0,1 0 16,-1 0-16,0 0 0,0-22 0,0 22 16,0 0-16,1 0 0,-22-21 0,21 0 15,0 21-15,0-21 0</inkml:trace>
  <inkml:trace contextRef="#ctx0" brushRef="#br0" timeOffset="12980.18">11896 1312 0,'0'0'0,"-22"-21"0,1 21 0,0 0 0,0-21 15,21 0-15,-21 21 16,21 21 15,0 0-31,0 0 16,0 22-16,0-22 0,0 0 15,21 0-15,-21 22 0,0-22 0,0 21 16,0-21-16,0 22 0,0-22 0,0 21 16,0-21-16,0 0 0,0 22 0,0-22 15,0 0-15,0 0 0,0 0 16,-21-21-16,0 0 31,21-21-31,0 0 16,0-21-16,0 21 0,0-1 15,0 1-15,0-21 0,0 0 16,0 20-16,0-20 0,0 21 16,21-21-16,0 20 0,0-20 0,0 21 15,0-21-15,1 20 0,20 1 0,0 0 16,-21-21-16,22 42 0,-1-21 16,0-1-16,1 22 0,-1 0 0,0 0 15,1 0-15,-22 0 0,21 22 0,-21-1 16,22 0-16,-22 0 0,0 21 0,-21-20 15,0 20-15,0 0 0,0-21 16,0 22-16,0-1 0,0 0 0,0-20 16,0 20-16,0 0 0,0-21 0,-21 1 15,0 20-15,21-21 0,0 0 16,-21 0-16,-1 1 16,22-44 15,0 1-31,0 0 15,22 0-15,-1 0 0</inkml:trace>
  <inkml:trace contextRef="#ctx0" brushRef="#br0" timeOffset="13392.78">12700 1630 0,'0'-21'16,"21"21"-16,0 0 16,-21-21-16,21 21 0,1-22 0,-1 22 15,0-21-15,0 21 0,0-21 0,0 0 16,1 21-16,-1-21 0,0 0 0,0-1 16,0 1-16,-21 0 0,0 0 0,0 0 15,0 0-15,0-1 16,-21 22-1,0 0-15,0 0 0,0 0 16,-1 0-16,1 22 0,-21-22 0,21 21 16,0 21-16,-1-21 0,22 0 15,-21 1-15,0 20 0,21 0 0,-21-21 16,21 1-16,0 20 0,0-21 0,0 21 16,0-20-16,0-1 0,0 0 0,0 0 15,0 0-15,21 0 0,0-21 16,0 22-16,1-22 15,-1 0-15,0 0 0,0 0 0,0 0 16,22 0-16,-1-22 16,-21 1-16,0 21 0,0-21 15,1 21-15</inkml:trace>
  <inkml:trace contextRef="#ctx0" brushRef="#br0" timeOffset="14010.9">13377 1418 0,'21'-21'15,"-42"42"-15,42-63 16,-21 63 15,0 0-31,0 0 16,0 1-16,-21-1 0,0 21 0,21-21 16,-21 22-16,0-1 0,0-21 15,-1 21-15,22-20 0,-21 20 16,0-21-16,21 0 0,-21 0 0,21 1 15,0-1-15,0 0 16,21-21 0,0 0-16,22-21 0,-22 0 15,0-1-15,0 1 0,0 21 0,0-42 16,1 21-16,-1 0 0,0-1 0,0-20 16,0 21-16,0 0 0,-21 0 0,0-1 15,22 22-15,-1 0 16,-21 22-1,0-1 1,0 0-16,0 0 0,0 0 0,0 0 16,0 1-16,0-1 0,0 0 0,0 0 15,0 0-15,0 0 0,0 1 0,0-1 16,21 0-16,0-21 16,0 0-16,0 0 0,1 0 0,-1 0 15,0 0-15,0 0 0,0 0 0,0 0 16,1-21-16,20 0 0,-21-1 0,0 1 15,0 0-15,-21 0 0,22-21 16,-1 20-16,-21-20 0,21 0 0,-21 21 16,0-22-16,0 1 0,0 0 0,0-1 15,0 22-15,0-21 0,0 21 16,-21-1-16,0 1 0,21 0 0,-22 0 16,1 21-1,0-21-15,0 21 0,0 0 16,0 21-1</inkml:trace>
  <inkml:trace contextRef="#ctx0" brushRef="#br0" timeOffset="14252.85">16129 1037 0,'0'0'0,"-21"21"0,-22-21 0,-41 22 16,63-22-16,-1 0 0,1 21 16,0-21-16</inkml:trace>
  <inkml:trace contextRef="#ctx0" brushRef="#br0" timeOffset="14983.46">16087 1143 0,'0'0'0,"21"0"16,0-21 0,0 0-16,0 0 15,0-1-15,1 1 0,-1 0 0,0 0 16,0 0-16,21 0 0,1-1 16,-22-20-16,21 21 0,1-21 0,-1 20 15,-21-20-15,21 21 0,-20-21 0,-1 20 16,-21 1-16,0-21 0,0 21 0,0 0 15,-43-1-15,22 1 0,-21 0 16,0 0-16,-22 21 0,1 0 0,-1 0 16,1 0-16,-1 0 0,1 21 0,-1 0 15,1 0-15,20 1 0,1-1 16,0 0-16,-1 21 0,1-21 0,21 22 16,0-1-16,-1 0 0,22 1 15,-21-1-15,21 22 0,0-22 0,0 0 16,0 1-16,21-1 0,22 0 0,-22 1 15,0-22-15,0 21 0,22 0 16,-22-20-16,21 20 0,-21-21 0,22 21 16,-1-20-16,0-1 0,1 21 0,-22-21 15,21 22-15,-21-22 0,22 0 0,-22 21 16,0-21-16,-21 1 0,0-1 16,0 21-16,0-21 0,0 0 0,-21 1 15,0-1-15,-1 0 0,-20 0 0,0 0 16,-1 0-16,1-21 0,-21 22 0,20-22 15,1 0-15,0 0 0,-22 0 16,22 0-16,-22 0 0,22 0 16,0-22-16,-1 1 0,1 0 0,0 0 15,20-21-15,-20 20 0,21-20 0,0 0 16,0-1-16,-1 1 0,22 0 0,-21-1 16,21 1-16,0 0 0,0-1 0,0 22 15,0-21-15,21 21 0,1 0 16,-1 21-16,0-22 0,0 22 15,21 0-15,-20 0 0,-1 22 0,0-1 16,0 0-16,0 0 0,0 0 0,-21 22 16,22-22-16,-1 21 0,-21 0 15,0 1-15,21-22 0,0 21 16,-21 1-16,21-22 0,-21 0 0,0 21 16,0-21-16,21 1 0,-21-1 0,22-21 15,-22 21-15,21-21 16,0 0-16,0 0 15,0-21-15,0 0 16</inkml:trace>
  <inkml:trace contextRef="#ctx0" brushRef="#br0" timeOffset="15419.89">16510 1524 0,'0'21'0,"21"-21"47,0 0-47,0 0 0,1-21 0,-1 0 16,0 21-16,0-21 0,0 0 15,0-1-15,-21 1 0,22 21 16,-22-21-16,0 0 0,0 0 0,0 0 15,-22 21-15,1-22 16,0 22-16,0 0 16,0 0-16,0 0 0,-1 22 0,-20-22 15,21 21-15,0 0 0,0 0 0,-22 0 16,22 22-16,0-22 0,21 21 0,-21-21 16,0 22-16,21-1 0,0-21 15,0 21-15,0-20 0,0-1 0,0 21 16,0-21-16,21 0 0,0 1 15,0-22-15,0 0 0,22 0 0,-22 0 16,0 0-16,21 0 0,-21 0 0,1 0 16,20 0-16,-21 0 0,0-22 15,22 1-15,-22 0 0,0 0 16,21-21-16,-21 20 0,1 1 0,20-21 16</inkml:trace>
  <inkml:trace contextRef="#ctx0" brushRef="#br0" timeOffset="15739.71">17399 741 0,'0'0'16,"0"-42"-16,21-22 15,0 43-15,-21-21 0,0 20 0,0 1 16,-21 21 15,0 21-31,21 1 0,-21 20 16,21 0-16,-21 1 0,-1 20 0,22 1 15,-21-1-15,0 1 0,0-1 0,21 22 16,-21-22-16,0 1 0,-1-1 0,1 1 16,0-1-16,21-20 0,-21 20 15,0-21-15,21 1 0,-21-1 0,21 0 16,0-20-16,0 20 0,0-21 0,0 0 16,0 0-16,0 1 0,21-22 46,0-22-46,-21 1 0,21 0 0,0 0 16,0 0-16,1-22 0</inkml:trace>
  <inkml:trace contextRef="#ctx0" brushRef="#br0" timeOffset="16132.49">17505 1503 0,'-21'0'15,"21"21"-15,21-21 32,0 0-32,0 0 15,21 0-15,-20-21 0,-1 21 0,0-21 16,0 21-16,0-21 0,0 21 16,1-22-16,-22 1 0,21 0 15,-21 0-15,0 0 0,0 0 16,-21-1-16,-1 22 15,-20 0-15,21 0 0,0 0 16,0 22-16,-1-1 0,1 0 16,-21 0-16,21 0 0,0 0 0,-1 1 15,1-1-15,21 21 0,-21-21 16,21 0-16,-21 22 0,21-22 0,0 0 16,0 0-16,0 0 0,0 1 15,0-1-15,0 0 0,0 0 0,21-21 16,0 21-16,0-21 0,22 0 0,-22 0 15,0 0-15,21 0 0,-20 0 0,20 0 16,-21 0-16,21-21 0,-20 0 0,-1 0 16,21 21-16</inkml:trace>
  <inkml:trace contextRef="#ctx0" brushRef="#br0" timeOffset="16440.31">18224 1355 0,'0'0'0,"0"-43"15,0 22 1,-21 21 0,0 0-16,0 0 15,0 21-15,0-21 0,-1 22 0,22-1 16,-21 0-16,0 0 0,0 0 16,0 22-16,21-22 0,-21 0 0,-1 0 15,22 21-15,0-20 0,0-1 0,0 21 16,0-21-16,0 0 0,0 1 0,0-1 15,0 0-15,0 0 16,0 0-16,22-21 0,-1 21 16,0-21-16,0 0 0,0 0 0,0 0 15,22 0-15,-22 0 0,0-21 16,21 21-16,-20-21 0,20 0 0,-21 0 16,21 0-16,1-1 0,-22 1 15,21-21-15</inkml:trace>
  <inkml:trace contextRef="#ctx0" brushRef="#br0" timeOffset="16812.09">18859 826 0,'0'0'0,"0"-43"0,0-126 16,0 148-16,22-22 16,-22 22-16,0 0 0,0 0 15,0 0-15,0 0 0,0 42 31,0 0-31,-22 0 0,1 0 0,21 22 16,-21-1-16,0 0 0,0 1 16,21-1-16,-21 21 0,-1 1 0,1-1 15,21 1-15,-21-1 0,0 1 0,21-22 16,-21 22-16,0-1 0,21-20 0,-22-1 16,22 21-16,0-20 0,0-1 15,0 0-15,0 1 0,0-22 0,0 21 16,0-21-16,0 22 0,0-22 0,0 0 15,22 0-15,-1 0 0,0-21 16,0 0-16,0 0 16,0 0-16,1 0 0,-1 0 0,0 0 15,0 0-15,0 0 0,0-21 0,1 21 16,-1-21-16,21 0 0,-21 0 0,0 0 16,-21-1-16,22 1 0,-1-21 0,0 21 15</inkml:trace>
  <inkml:trace contextRef="#ctx0" brushRef="#br0" timeOffset="17040.48">18648 1164 0,'-21'0'0,"42"0"0,-42-21 31,42 21-31,0 0 0,0 0 16,0 0-16,0 0 15,1 0-15,-1-21 0,0 21 0,0 0 16,0 0-16,0 0 0,1 0 16,-1 0-16,0 0 0,0 0 15,0 0-15,-21-21 16,21 21-16</inkml:trace>
  <inkml:trace contextRef="#ctx0" brushRef="#br0" timeOffset="17748.07">20172 762 0,'0'0'0,"21"-21"0,0 0 15,-21 0-15,21-1 0,0 1 0,1 21 16,-1-21-16,0 0 0,-21 0 0,21 0 15,0 21-15,-21-22 0,0 1 16,21 21-16,-21-21 0,22 21 0,-22-21 16,-22 21 15,1 0-31,0 0 16,0 21-16,0 0 0,-22 0 0,22 1 15,0 20-15,-21 0 0,21 1 16,-22-1-16,1 0 0,21 22 15,-22-1-15,22 1 0,0-1 0,-21 1 16,21-1-16,-1 1 0,22-22 0,-21 22 16,21-1-16,0-21 0,0 22 0,0-22 15,0 1-15,0 20 0,0-21 16,21 1-16,-21-22 0,43 21 0,-22-21 16,0 22-16,0-22 0,0 0 0,1 0 15,20 0-15,-21 1 0,0-1 0,0-21 16,22 0-16,-22 0 0,0 0 15,0 0-15,0 0 0,22 0 0,-1 0 16,-21-21-16,22-1 0,20 1 16</inkml:trace>
  <inkml:trace contextRef="#ctx0" brushRef="#br0" timeOffset="18345.07">22183 360 0,'0'-21'16,"0"0"-1,21 21 32,0 0-47,0 21 0,0-21 16,0 21-16,1 0 15,-1 0-15,0 0 0,0 1 0,21-1 16,-20 21-16,-1-21 0,21 22 0,-21-1 16,0 0-16,1 1 0,-1-1 0,0 21 15,0 1-15,-21-22 0,0 22 16,0-22-16,0 22 0,0-22 0,0 21 16,0-20-16,-21-1 0,0 22 0,0-22 15,-1 0-15,-20 1 0,21-1 0,0-21 16,-22 21-16,1 1 0,21-22 15,-21 21-15,-1-21 0,22 1 0,0-1 16,-21 0-16,20 0 0,1 0 16,0-21-16,0 21 0,0-21 15,0 0 1,21-21 15,0 0-31,21 0 0,0 21 16,-21-21-16,21 0 0,0-1 0,0 1 15</inkml:trace>
  <inkml:trace contextRef="#ctx0" brushRef="#br0" timeOffset="18663.89">23558 1016 0,'0'0'0,"-21"0"0,21-21 0,-21 21 16,21-21 0,-21 21-1,21 21 63,0 0-78,0 0 16,0 0-16</inkml:trace>
  <inkml:trace contextRef="#ctx0" brushRef="#br0" timeOffset="19025.08">23410 1609 0,'0'0'0,"-21"0"16,21-21 15,0-1-16,21 22 32,-21 22-47,21-22 0,-21 21 0,0 0 16,22 0-16,-22 0 0,21 0 16,-21 1-16,0 20 0,0-21 0,0 0 15,0 22-15,-21-1 0,-1-21 16,1 21-16,-21 1 0,21-22 0,-43 21 15,22-21-15,-22 22 0,22-22 0,-21 0 16,-1 21-16,1-20 0,20-1 0,-20 0 16,20-21-16,1 21 0,21-21 0,-21 0 15</inkml:trace>
  <inkml:trace contextRef="#ctx0" brushRef="#br0" timeOffset="20019.36">23474 995 0,'-21'0'32,"-1"0"-32,1 0 15,21 21-15,0 0 16,0 0-16,0 1 15,0-1 1,21-21 0,1 0-1,-1 0 1,-21-21 0,0-1-16,0 1 15,0 0 1,-21 21 15,-1 0-31,22 21 0,-21-21 16,21 21-16,0 1 0,-21-22 0,21 21 15,0 0-15,0 0 0,0 0 16,0 0 0,21-21-1,0 0-15,1 0 0,-1 0 16,0 0-16,0-21 15,-21 0 1,21 21-16,-21-21 0,0 0 16,0 0-16,0-1 0,0 1 15,-21 21-15,0 0 16,0 0-16,0 0 0,-1 0 16,22 21-16,-21 1 15,21-1-15,-21-21 0,21 21 0,0 0 16,0 0-1,21-21 1,0 0-16,1 0 16,-1 0-16,0 0 0,0 0 15,-21-21 1,0 0 0,0 0-16,-21 21 31,0 0-16,0 0-15,21 21 16,0 0 15</inkml:trace>
  <inkml:trace contextRef="#ctx0" brushRef="#br0" timeOffset="36563.47">20405 1355 0,'21'0'31,"0"0"32,-21-21-48,0-1 17,0 1 15,21 21-32</inkml:trace>
  <inkml:trace contextRef="#ctx0" brushRef="#br0" timeOffset="37262.17">20532 1334 0,'21'0'47,"0"-22"-32,0 22 1,-21-21-16,0 0 0,0 0 16,0 0-1,0 0 1,-21 21-16,0 0 16,0 0-16,-1 0 0,1 0 0,0 0 15,0 21-15,0-21 0,0 21 16,-1-21-16,1 21 0,0 0 0,0 0 15,21 1-15,-21-22 0,21 21 0,-21 0 16,21 0-16,-22 0 0,22 0 0,0 1 16,0-1-16,0 0 0,0 0 15,0 0-15,0 0 16,22-21-16,-1 0 16,0 0-16,0 0 0,0 0 15,0 0-15,1 0 0,-22-21 0,21 0 16,0 21-16,0-21 0,0 0 15,0 0-15,1-1 0,-1 1 0,-21 0 16,21-21-16,0 21 0,0-22 0,0 22 16,-21-21-16,22-1 0,-1 1 15,0 0-15,-21-1 0,0 1 0,0 0 16,21-1-16,-21 1 0,0 21 0,0-21 16,0 20-16,0 1 0,0 0 0,-21 42 46,21 22-46,0-22 0,0 21 16,-21 0-16,21 1 0,-21-1 16,21 0-16,-22 1 0,22-1 0,0 0 15,0 1-15,-21-1 0,21 0 0,0 1 16,-21-22-16,21 21 0,0-21 0,0 22 16,0-22-16,0 0 0,0 0 15,0 0-15,0 1 0,21-22 16,0 0-1,1 0-15,-1 0 0,0 0 16,0-22-16,0 1 16,0 0-16,1 0 0</inkml:trace>
  <inkml:trace contextRef="#ctx0" brushRef="#br0" timeOffset="37731.9">20870 1270 0,'0'0'0,"0"-21"16,0 0 0,21 21-1,1 0-15,-1 0 16,0 0-16,0 0 0,0 0 15,0 0-15,1 21 16,-22 0-16,21-21 0,-21 21 16,0 0-16,0 1 0,0-1 0,0 0 15,0 0-15,0 0 0,0 0 16,0 1-16,0-1 0,-21 0 0,-1 0 16,22 0-1,-21-21 1,21-21-1,0 0-15,0 0 16,0 0-16,21-1 0,-21 1 16,0-21-16,0 21 0,22 0 0,-1-1 15,-21 1-15,0 0 0,0 0 0,21 21 16,-21-21-16,21 21 0,0-21 16,0 21-1,1 0 1,-22 21-1,21-21-15</inkml:trace>
  <inkml:trace contextRef="#ctx0" brushRef="#br0" timeOffset="37995.66">21357 1207 0,'0'0'0,"0"21"63,-21 0-63,21 0 15,0 0-15,0 0 0,-21 1 16,21-1-16,0 0 0,0 0 0,0 0 16,0 0-16,0 1 15,0-44 32,0 1-47</inkml:trace>
  <inkml:trace contextRef="#ctx0" brushRef="#br0" timeOffset="38187.55">21357 1037 0,'0'-21'15,"0"42"64,21-21-79,0 21 15</inkml:trace>
  <inkml:trace contextRef="#ctx0" brushRef="#br0" timeOffset="38635.96">21632 1164 0,'0'21'47,"0"1"-31,0-1-16,0 0 31,0 0 47,-21-21-78,21 21 16,0 0-16,0 1 0,0-1 0,0 0 15,0 0-15,0 0 0,0 0 16,0 1-16,0-1 0,0 0 0,0 0 16,0 0-16,0 0 15,0 1-15,0-1 16,0-42 31,21-1-47,-21 1 0</inkml:trace>
  <inkml:trace contextRef="#ctx0" brushRef="#br0" timeOffset="38929.8">21886 1164 0,'0'0'0,"0"-21"16,-21 42-1,0 0 1,21 1-16,-21-1 0,0 0 16,-1 0-16,22 0 0,-21 0 0,0 1 15,0-1-15,21 21 0,-21-21 16,0 0-16,21 1 0,-22-1 0,22 0 15,-21-21-15,21 21 0,-21 0 0,21 0 16,21-21 31,0-21-47,1 21 16,-1-21-16,-21 0 0</inkml:trace>
  <inkml:trace contextRef="#ctx0" brushRef="#br0" timeOffset="39303.91">21950 1355 0,'0'-21'31,"21"21"-16,0-22-15,0 1 16,-21 0-16,21 0 16,-42 21 31,0 0-47,21 21 0,-21 0 0,0-21 15,21 21-15,-21 1 0,21-1 16,-22 0-16,22 0 15,0 0-15,0 0 0,0 1 16,0-1 0,22-21-1,-1 0-15,0 0 16,0 0-16,0-21 0,0 21 16,1-22-16</inkml:trace>
  <inkml:trace contextRef="#ctx0" brushRef="#br0" timeOffset="39727.69">22183 1270 0,'0'-21'0,"0"0"16,0 42 62,0 0-78,0 0 15,0 0-15,0 1 0,0-1 16,0 0-16,0 0 0,0 0 16,0 0-16,0 1 15,0-1 1,0-42 15,0-1-15,0 1-16,21 0 0,0 0 15,-21 0-15,21 0 0,-21-1 0,21 1 16,-21 0-16,21 21 0,-21-21 16,22 21-16,-1 0 15,0 0 1,0 0-1,0 0-15</inkml:trace>
  <inkml:trace contextRef="#ctx0" brushRef="#br0" timeOffset="42536.39">20510 1418 0,'-21'0'32,"0"0"-32,0 0 15,0 0 1,0 0-16,-1 0 15,1 0 1,0 0 0,42 0 62,0 0-78,1 0 15,-1 0-15,0 0 0,0 0 16,0 0-16,0 0 0,1 0 0,20 0 16,-21 0-16,21 0 0,1 0 15,-1 0-15,0 0 0,1 0 0,-1 0 16,22 0-16,-22 0 0,0 0 0,1 0 16,20 0-16,-21 0 0,1 0 15,-1 0-15,0 0 0,1 0 0,20 0 16,-20 0-16,-1 0 0,0 0 0,1 0 15,-1 0-15,21 0 0,-20 0 0,-1 0 16,0 0-16,22 0 0,-22 0 16,1 0-16,-1 0 0,-21 0 0,21 0 15,-20 0-15,20 0 0,-21 0 16,0 0-16,0 0 0,1 0 0,-1 0 16,0 0-1,-42 0 48,0 0-48,-1 0-15,1-21 0,0 21 0,-21 0 16,-1 0-16</inkml:trace>
  <inkml:trace contextRef="#ctx0" brushRef="#br0" timeOffset="43091.21">20510 1334 0,'0'0'0,"-21"0"0,42 0 78,1 0-78,-1 0 0,0 0 0,0 0 16,21 0-16,-20 0 0,20 0 15,0 0-15,1 0 0,-1 0 0,0 0 16,1 0-16,-1 0 0,21 0 0,-20 0 16,-1 0-16,22 0 0,-1 0 0,-21 0 15,22 0-15,-1 0 16,1 0-16,-22 0 0,22 0 0,-1 0 16,-20 0-16,-1 0 0,21 0 0,-20 0 15,-22 0-15,21 0 0,1 0 16,-22 0-16,0 0 0,0 0 0,21 0 15,-20 0-15,-1 0 0,0 0 16,-42 0 47,0 0-48,-1 0-15,1 0 0,0 0 16,0 0-16,-21 0 0,20 0 0</inkml:trace>
  <inkml:trace contextRef="#ctx0" brushRef="#br0" timeOffset="43573.24">20532 1439 0,'0'0'0,"21"0"31,0 0-15,0 0-16,0 0 0,0 0 0,22 0 15,-22 0-15,21 0 0,1 0 0,-1 0 16,0 0-16,22 0 0,-22 0 16,22 0-16,-22 0 0,21 0 15,-20 0-15,20 0 0,1 0 0,-1 0 16,1 0-16,-1 0 0,1 0 0,-1 0 0,-20 0 16,20 0-16,-21 0 15,22 0-15,-22 0 0,1 0 0,-22 0 16,21 0-16,0 0 0,-20 0 0,-1 0 15,0 0-15,0 0 0,0 0 0,0 0 16,1-21 0,-1 21-16,-21-21 31,0 0-15,0 0-1,-21 21-15,21-21 0</inkml:trace>
  <inkml:trace contextRef="#ctx0" brushRef="#br0" timeOffset="44447.81">20743 783 0,'-21'21'31,"21"1"-16,21-22 17,0 0-32,1 0 15,-1 0-15,0 0 0,0 0 16,0 0-16,0 0 0,1-22 0,-1 22 16,0 0-16,0-21 0,0 21 0,-21-21 15,21 21-15,1-21 0,-22 0 16,0 0-16,0-1 15,0 1-15,0 0 0,0 0 16,0 0-16,-22 21 16,1 0-16,0 0 15,0 0-15,0 0 0,0 0 16,-1 21-16,1-21 0,0 21 0,0 0 16,0 0-16,0 1 0,-1-1 0,1 21 15,0-21-15,0 0 0,21 22 16,0-22-16,0 0 0,0 0 0,0 0 15,0 1-15,0-1 0,0 0 0,0 0 16,0 0-16,21 0 16,0-21-16,0 0 0,1 0 15,-1 0-15,21 0 0,0 0 16,-20 0-16,-1 0 16,0-21-16,0 0 0,0 0 15,0 21-15,1-21 0,-1 0 0</inkml:trace>
  <inkml:trace contextRef="#ctx0" brushRef="#br0" timeOffset="44811.6">21251 402 0,'0'0'0,"0"-21"0,0 0 15,0 0 1,0 42 31,0 0-47,-21 0 0,21 22 0,-21-22 15,21 0-15,0 21 0,0-21 0,-21 22 16,21-22-16,-21 21 0,21-21 0,0 22 16,0-1-16,0-21 0,0 22 15,0-22-15,-22 21 0,22-21 0,0 0 16,0 1-16,0-1 0,0 0 15,0 0-15,0-42 63,0 0-63,0 0 16,0-1-16,0 1 0,22 0 0</inkml:trace>
  <inkml:trace contextRef="#ctx0" brushRef="#br0" timeOffset="45724.34">20891 635 0,'-21'0'16,"42"0"15,1 0-31,-1 0 16,21 0-16,-21 0 0,0 0 15,22 0-15,-1 0 0,-21 0 0,22 0 16,-1 0-16,-21 0 0,0 0 0,0 0 16,1 0-16,-44 21 31,1-21-31,-21 21 0,0-21 16,-1 22-16,1-1 0,-22-21 0,1 21 0,21-21 15,-22 21-15,22 0 0,-1-21 16,22 0-16,0 21 0,0-21 15,42 0 1,21 0 0,-20 0-16,20 0 0,0 0 15,-21 0-15,22 0 0,-1 0 0,-21 0 16,22 0-16,-22 0 0,0 0 0,0 0 16,0 0-16,0 0 0,-21 22 31,-21-1-31,0-21 15,0 21-15</inkml:trace>
  <inkml:trace contextRef="#ctx0" brushRef="#br0" timeOffset="46356.99">21167 1842 0,'0'-22'16,"0"44"-16,0-65 0,0 22 0,21 0 0,-21 0 16,0 0-16,21-1 0,-21 1 15,0 0-15,0 0 0,0 42 47,-21 0-47,21 0 0,-21 1 0,21 20 16,0 0-16,-22 22 0,1-22 0,0 0 15,0 22-15,21-1 0,-21 1 16,0-1-16,-1 1 0,22-1 16,-21 1-16,21-1 0,-21 1 0,21-1 15,0 1-15,0-1 0,0-20 0,0-1 16,0 0-16,0 1 0,0-22 0,0 0 16,0 0-16,0 0 0,0 1 15,0-1-15,0 0 16,0-42-1,0 0-15</inkml:trace>
  <inkml:trace contextRef="#ctx0" brushRef="#br0" timeOffset="46579.88">20616 2688 0,'0'0'0,"-21"0"0,0 0 0,21-21 15,-21 21-15,21 21 31,0 0-31,21-21 0,0 22 16,-21 20-16,21-21 0,0 0 0,1 0 16,-1 1-16,0-1 0,0 0 0,0 21 15,0-42-15,-21 43 0,22-43 0,-1 21 16,-21 0-16,21 0 0,-21 0 16,21-21-16,0 0 0,-21 21 0,21-21 15,1 0-15,-1 0 0</inkml:trace>
  <inkml:trace contextRef="#ctx0" brushRef="#br0" timeOffset="46787.76">21421 2688 0,'0'0'0,"0"-21"16,-22 42-1,1 0-15,0-21 16,0 22-16,-21 20 0,20-21 15,-20 0-15,21 0 0,-21 22 0,20-22 16,-20 0-16,21 0 0,0 0 0,0 1 16,-1-1-16,1 0 0,21 0 15,-21 0-15,21 0 0,-21 1 16</inkml:trace>
  <inkml:trace contextRef="#ctx0" brushRef="#br0" timeOffset="47599.82">18775 3979 0,'21'-42'15,"0"21"-15,-21 0 16,0 0-16,0-1 0,0 1 15,0 0-15,0 0 0,0 0 16,0 0-16,-21 21 16,0 0-16,0 0 0,-1 0 15,-20 0-15,21 0 0,0 21 16,0 0-16,-1 0 0,1 0 0,0 0 16,0 22-16,0-1 0,21 0 15,-21 1-15,21-1 0,-22 0 0,22-20 16,0 20-16,0 0 0,0-21 0,0 1 15,0-1-15,22-21 0,-1 21 0,0-21 16,0 0-16,21 0 0,-20 0 16,-1 0-16,21-21 0,-21 21 0,0-21 15,1-1-15,-1 1 0,0 0 0,0-21 16,0 21-16,0-22 0,1 22 16,-22-21-16,0 21 0,0-1 15,0-20-15,21 21 0,-21 0 0,0 0 16,0-1-16,21 22 15,-21 22 1,0-1-16,0 0 0,0 21 0,0-21 16,0 22-16,0-1 0,0 0 15,0 1-15,0-22 0,0 21 0,0 1 16,21-22-16,-21 0 0,21 0 16,-21 0-16,21 0 0,1-21 0,-1 22 0,0-22 15,0 0-15,0 0 0,0 0 16,22 0-16,-22-22 0,21 1 15,-21 21-15,22-21 0</inkml:trace>
  <inkml:trace contextRef="#ctx0" brushRef="#br0" timeOffset="48060.55">19621 3916 0,'0'0'16,"22"-21"-16,-22 0 0,0-1 0,-22 1 16,1 21-16,0 0 0,0 0 15,0 0-15,-22 0 0,22 0 0,-21 0 16,0 21-16,20 1 0,-20-1 15,0 0-15,21 0 0,-1 21 0,-20-20 16,21 20-16,0 0 0,0-21 16,21 22-16,0-1 0,0-21 0,0 0 15,0 22-15,0-22 0,0 0 0,21 0 16,0-21-16,0 0 0,0 0 16,0 0-16,22 0 0,-22 0 15,21 0-15,1-21 0,-22 0 0,21 0 16,-21-22-16,22 22 0,-22-21 0,21 0 15,-21-1-15,0 1 0,1 0 0,-1-1 16,-21 1-16,0 0 0,0-1 0,0 1 16,0 0-16,0-1 15,0 1-15,0 21 0,0 0 0,0-1 16,0 1-16,0 0 0,-21 21 16,21 21-16,-22 0 15,22 1-15,-21 20 0,21-21 16,-21 21-16,21 1 0,0-1 0,0 0 15,0 1-15,0-1 0,0 22 0,0-22 16,0 0-16,0 1 0,0-22 0,0 21 16,21-21-16,-21 0 0,21 1 15,1-1-15,-1 0 0,0-21 0,21 0 16,-21 0-16,1 0 0,-1 0 16,21 0-16,-21 0 0,22-21 0,-22 0 15</inkml:trace>
  <inkml:trace contextRef="#ctx0" brushRef="#br0" timeOffset="48525.3">20193 4001 0,'0'0'0,"0"-22"0,0 1 0,0 0 16,0 0-16,0 0 0,-21 21 15,0-21-15,-1 21 16,1 0-16,0 0 0,0 0 0,0 21 16,0 0-16,-1 0 0,1 0 15,0 0-15,-21 22 0,42-22 0,-21 21 16,-1-21-16,1 22 0,21-22 0,-21 21 15,21-21-15,0 1 0,0 20 16,0-21-16,0 0 0,21 0 16,0-21-16,1 0 0,-1 0 15,0 0-15,21 0 0,-21-21 0,1 0 16,20 0-16,-21 0 0,0 0 0,22-1 16,-22-20-16,0 21 0,0-21 0,-21-1 15,21-20-15,-21 20 0,21 1 0,-21 0 16,0-1-16,0 1 0,0 0 15,0-1-15,0 22 0,0-21 0,0 21 16,0 0-16,0-1 0,-21 44 31,21 20-31,0-21 16,0 21-16,0-20 0,-21 20 0,21 0 16,0 1-16,0-1 0,0 21 0,0-20 15,0-1-15,0 0 0,0-20 0,0 20 16,0-21-16,0 21 0,0-20 0,21-1 15,-21 0-15,21-21 16,1 0-16,-1 0 0,0 0 16,0 0-16,0 0 0,0 0 0,22-21 15,-22 0-15,0 21 0</inkml:trace>
  <inkml:trace contextRef="#ctx0" brushRef="#br0" timeOffset="48909.1">20637 3979 0,'0'0'0,"-21"-21"0,21 0 16,0 0 0,0 0-1,21 21-15,1 0 0,-1 0 16,21 0-16,0 0 16,-42 21-16,22 0 0,-1 0 15,0 0-15,0 1 0,0 20 0,-21-21 16,0 21-16,0-20 0,21-1 0,-21 21 15,0-21-15,0 0 0,0 1 0,0-1 16,0 0-16,0 0 16,-21-21-16,21-21 31,0 0-31,0-22 16,21 22-16,1 0 0,-22-21 0,0-1 15,21 22-15,0-21 0,-21 0 16,21-1-16,-21 22 0,0-21 0,0 21 15,21-1-15,-21 1 0,21 21 0,-21-21 16,22 21-16,-1 21 31,-21 0-31</inkml:trace>
  <inkml:trace contextRef="#ctx0" brushRef="#br0" timeOffset="49219.92">21230 4106 0,'0'0'16,"21"0"0,0 0-16,1-21 0,-1 0 15,0 0-15,-21 0 0,21 0 0,0-1 16,-21 1-16,21 0 0,1 0 0,-22 0 16,0 0-16,0-1 0,0 1 15,0 0-15,-22 21 16,1 0-1,0 21-15,0 0 0,0 1 16,0-1-16,-1 21 0,1-21 0,0 22 16,21-22-16,-21 21 0,21-21 0,0 22 15,0-22-15,0 0 0,0 0 16,0 0-16,0 0 0,0 1 0,21-22 16,0 21-16,0-21 0,1 0 0,-1 0 15,21 0-15,-21 0 0,22 0 0,-22 0 16,21 0-16,0-21 0,-20 21 15,20-22-15</inkml:trace>
  <inkml:trace contextRef="#ctx0" brushRef="#br0" timeOffset="49592.71">22034 3874 0,'0'0'0,"0"-22"0,0 1 16,0 0-16,-21 21 15,0-21-15,0 21 0,0 0 16,-22 0-16,22 0 0,0 0 15,0 0-15,0 21 0,0-21 0,-1 21 16,1 0-16,21 1 0,0-1 16,0 0-16,0 0 0,0 0 15,21 0-15,1 1 16,-1-1-16,21-21 0,-21 21 0,0 0 16,1 0-16,-1-21 0,0 21 0,0-21 15,-21 22-15,0-1 0,21 0 16,-21 0-16,-21 0 15,0-21-15,0 0 16,-22 0-16,22 0 0,-21 0 0,21 0 16,-22 0-16,22 0 0,0 0 0,-21 0 15,21 0-15,-1 0 0,1 0 16,42 0 15,1 0-31,-1 0 16,0-21-16,0 21 0,0-21 0,0 21 15</inkml:trace>
  <inkml:trace contextRef="#ctx0" brushRef="#br0" timeOffset="49988.29">22394 3916 0,'0'0'0,"0"-21"15,0 0-15,0-1 16,-21 22-16,0-21 0,0 21 15,0 0-15,-1-21 0,1 21 16,0 0-16,0 0 0,0 0 16,0 0-16,21 21 15,0 0-15,-22-21 0,22 22 0,0-1 16,0 0-16,0 0 0,0 0 0,22-21 16,-22 21-16,42 1 0,-21-1 15,0 0-15,0 0 0,1 0 0,-1-21 16,0 21-16,0 1 0,-21-1 15,21 0-15,-21 0 0,0 0 16,-21-21 0,0 21-16,0-21 0,0 0 15,-22 0-15,22 0 0,0 0 16,0 0-16,-22 0 0,22 0 0,0 0 16,0 0-16,0 0 0,0 0 15,21-21 1,21 21-1,21-21 1,-21 21-16</inkml:trace>
  <inkml:trace contextRef="#ctx0" brushRef="#br0" timeOffset="50715.88">23262 3852 0,'0'0'15,"0"-21"-15,0 0 0,0 0 0,-21 21 0,0-21 16,0 0-16,-1 21 0,1 0 0,0-22 16,-21 22-16,21 0 0,-1 0 15,1 0-15,0 22 0,-21-1 0,21-21 16,-1 21-16,1 0 0,0 0 0,21 22 16,-21-22-16,21 0 0,0 0 0,0 21 15,0-20-15,0-1 0,21 0 16,0 0-16,0 0 0,22-21 15,-22 21-15,21-21 0,-21 0 0,22 0 0,-1 0 16,0 0-16,-20 0 0,20-21 16,-21 21-16,0-21 0,0 0 15,1 0-15,-1 0 0,-21-1 0,21 1 16,-21-21-16,0 21 0,0-22 0,0 22 16,-21-21-16,0 21 0,-1-22 0,1 22 15,0-21-15,-21 21 0,21 0 16,-1-1-16,1 1 0,0 0 15,0 21-15,0 0 0,21-21 16,21 21 0,0 0-16,0 0 0,0 0 15,1 0-15,20 0 0,-21 0 0,0 0 16,0 0-16,1 0 0,-1 0 16,-21 21-16,0 0 0,21-21 0,-21 21 15,0 1-15,0-1 16,0 0-16,0 21 0,0-21 0,0 1 15,0 20-15,0-21 0,0 21 0,-21 1 16,21-1-16,0 0 0,0 1 0,-21-1 16,21 0-16,-22 22 0,22-22 0,0 1 15,0-1-15,0 0 0,0 22 16,0-22-16,-21 0 0,21 1 16,0-1-16,0 0 0,0 22 0,-21-22 15,21 1-15,0-1 0,0 0 0,-21 1 0,21-1 16,-21 0-16,21 1 0,-21-22 15,21 21-15,0-21 0,0 0 16,-22 1-16,1-22 16,21-22-16,0 1 15,0 0-15,0 0 0,0 0 0,0 0 16,21-1-16,1 1 0,-1-21 0,0 21 16,0 0-16,-21-1 0,21 1 15,-21 0-15,21 21 0,-21-21 0,0 0 16</inkml:trace>
  <inkml:trace contextRef="#ctx0" brushRef="#br0" timeOffset="51124.32">19600 5038 0,'0'0'0,"0"-21"0,21-1 0,-21-20 0,22 21 16,-22 0-16,0 0 0,0-1 0,0 1 15,0 42 1,0 1-16,0-1 16,0 0-16,0 21 0,0 1 0,0-1 15,0 0-15,0 1 0,-22 20 0,22-21 16,0 1-16,-21-1 0,21 0 0,0-20 16,-21 20-16,21 0 0,0-21 0,0 1 15,0-1-15,0 0 0,0 0 16,0 0-16,21-21 15,0 0-15,1-21 16,-1 0-16,-21 0 0,42-22 0,-21 22 16</inkml:trace>
  <inkml:trace contextRef="#ctx0" brushRef="#br0" timeOffset="51536.64">19960 4974 0,'0'-21'0,"0"42"0,0-63 0,21 42 15,-21-21-15,0 42 16,0 0-1,0 0-15,0 22 0,0-22 16,-21 21-16,21 0 0,0 1 0,-21-1 16,21-21-16,0 22 0,0-1 0,0-21 15,0 21-15,-21-20 0,21 20 0,0-21 16,0 0-16,0 0 0,0 1 16,-21-22-16,21-22 31,0 1-31,0 0 15,0 0-15,0-21 0,0 20 0,21 1 16,0-21-16,0 21 0,0-22 0,0 22 16,1 0-16,-1 0 0,0 0 15,21 21-15,-21 0 0,1 0 0,-1 0 16,21 0-16,-21 0 0,0 21 0,1-21 16,-1 21-16,0 0 0,-21 0 15,0 1-15,21-1 0,-21 0 0,0 21 16,0-21-16,0 1 0,0-1 0,-21 0 15,0 0-15,21 0 0,-21 0 0,-1 1 16,1-22-16,21 21 0,-21-21 16,0 0-16,0 0 15,0-21-15,21-1 16,-22 1-16</inkml:trace>
  <inkml:trace contextRef="#ctx0" brushRef="#br0" timeOffset="51712.54">19410 5186 0,'0'0'0,"-21"0"16,42 0-1,21 0 1,-21 0-16,22 0 0,-22 0 16,21 0-16,0 0 0,1 0 0,20 0 15,-20-21-15,-1 21 0,-21 0 0,21 0 16,1-21-16,-1 21 0</inkml:trace>
  <inkml:trace contextRef="#ctx0" brushRef="#br0" timeOffset="52079.69">20447 5313 0,'0'0'0,"0"21"16,0 0-16,21-21 15,0 0-15,0 0 0,1 0 0,20 0 16,0-21-16,-21 21 0,22-21 0,-1 0 16,0 21-16,1-21 0,-1-1 15,0 22-15,-20-21 0,-1 0 0,-21 0 16,0 0-16,0 0 0,0-1 16,-21 1-16,-1 21 0,-20 0 15,0 0-15,21 0 0,-22 0 0,1 0 16,0 21-16,-1-21 0,22 22 0,-21-1 15,21 0-15,-1 0 0,1 0 0,0 22 16,21-22-16,0 0 0,0 0 0,0 0 16,0 0-16,0 1 0,21-1 0,0 0 15,1 0-15,-1 0 0,0-21 16,0 0-16,21 21 0,-20-21 0,20 0 16,0 0-16,-21 0 0,22 0 15,-1 0-15,0-21 0,-20 21 0,20-21 16,0 0-16</inkml:trace>
  <inkml:trace contextRef="#ctx0" brushRef="#br0" timeOffset="52684.52">21780 5101 0,'22'0'0,"-1"-42"16,0 21-1,0 21-15,-21-21 0,21 21 0,0-22 16,-21 1-16,0 0 0,22 21 0,-1-21 15,-21 0-15,0 0 16,0-1-16,0 1 0,0 0 0,0 0 16,-21 21-16,-1 0 0,-20 0 15,21 0-15,0 0 0,-22 0 0,22 21 16,0-21-16,-21 21 0,21 0 0,-22 1 16,22-1-16,0 21 0,21-21 15,0 0-15,0 22 0,0-22 0,0 0 16,0 0-16,0 0 0,21 1 0,0-1 15,0 0-15,1 0 0,20-21 0,-21 21 16,21-21-16,-20 0 0,-1 0 0,21 0 16,-21 0-16,0 0 0,-42 0 47,-21 0-47,21 21 0,-22-21 15,22 22-15,-21-22 0,0 21 0,20 0 16,-20-21-16,21 21 0,-21 0 0,20 0 15,1 1-15,21-1 0,0 0 16,0 0-16,0 0 0,0 0 16,21-21-16,1 0 0,-1 22 15,0-22-15,0 0 0,0 0 0,22 0 16,-1 0-16,-21 0 0,21 0 0,1-22 16,-1 1-16,0 21 0,1-21 0</inkml:trace>
  <inkml:trace contextRef="#ctx0" brushRef="#br0" timeOffset="52940.38">22352 4974 0,'0'-42'16,"0"84"-16,0-126 0,0 41 0,0 1 0,0 0 15,0 20-15,-21 1 0,21 0 16,-21 21-16,-1 0 16,22 21-16,-21 0 15,21 22-15,0-22 0,0 21 0,0 1 16,0-1-16,0 0 0,0 1 0,0-1 15,0 21-15,0-20 0,0-1 0,0-21 16,0 22-16,0-1 0,0-21 16,-21 21-16,21-20 0,0-1 0,0 0 15,0 0-15,0 0 16,21-21 0,0-21-16,1 0 15</inkml:trace>
  <inkml:trace contextRef="#ctx0" brushRef="#br0" timeOffset="53276.18">22437 5313 0,'0'0'0,"21"0"0,0 0 15,0 0 1,0 0-16,0 0 0,1 0 0,-1 0 16,0-21-16,21 21 0,-21 0 0,1 0 15,-1-21-15,21 21 0,-21-22 16,0 22-16,1-21 0,-22 0 15,21 0-15,-21 0 0,0 0 16,0-1-16,-21 22 0,-1 0 16,1 0-16,-21 0 0,21 0 0,0 0 15,-22 0-15,22 0 0,0 22 0,0-1 16,0-21-16,-1 21 0,1 21 0,21-21 16,0 1-16,0-1 0,0 0 0,0 0 15,0 0-15,0 0 0,21 1 16,1-1-16,20 0 0,-21 0 15,0-21-15,22 21 0,-22-21 0,21 0 16,0 0-16,1 0 0,-1 0 16,0 0-16,1 0 0,-1 0 0,-21 0 15,22-21-15,-22 0 0,21 21 0</inkml:trace>
  <inkml:trace contextRef="#ctx0" brushRef="#br0" timeOffset="53923.33">23241 5292 0,'0'0'15,"0"-21"-15,0-1 0,0 1 0,0 0 16,-21 21-16,21-21 15,-21 21-15,-1 0 16,22 21-16,0 0 16,0 0-16,0 1 15,0-1-15,0 0 0,-21 0 0,21 0 16,0 0-16,-21 1 16,21-1-16,0 0 0,0 0 15,0 0 1,-21-21-16,21-21 31,0 0-31,0 0 0,0 0 16,0-1-16,0 1 0,21-21 0,-21 21 15,21 0-15,0-1 0,1-20 0,-1 21 16,21 0-16,-21 0 0,0-1 16,22 1-16,-22 0 0,21 21 0,-21 0 15,22 0-15,-22 0 0,21 0 0,-21 0 16,1 0-16,20 0 0,-21 21 15,0 0-15,-21 1 0,21-1 0,-21 0 16,0 0-16,0 21 0,0-20 0,0-1 16,0 0-16,-21 0 0,0 0 0,0 0 15,21 1-15,-21-1 0,0-21 0,-1 21 16,22 0-16,-21-21 16,0 0-16,21-21 15,0 0-15,0 0 16,21-1-16,0 1 0,1 0 15,-1 0-15,0-21 0,21 20 16,-21-20-16,22 21 0,-1-21 0,-21 20 0,22 1 16,-22 0-16,21 0 15,0 21-15,-20 0 0,-1 0 0,0 0 16,0 0-16,0 0 0,0 21 0,-21 0 16,22 0-16,-22 1 0,0-1 0,0 0 15,0 21-15,0-21 0,0 1 16,0 20-16,-22-21 0,22 0 0,-21 0 0,21 1 15,0-1-15,0 0 16,-21 0-16,42-21 31,0-21-15,1 0-16,-1 0 0,0-1 0,0 1 16</inkml:trace>
  <inkml:trace contextRef="#ctx0" brushRef="#br0" timeOffset="54264.13">24215 5144 0,'0'0'0,"-22"0"0,1 21 0,0 0 16,21 0-1,21-21-15,0 0 16,1 21-16,-1-21 0,0 0 0,21 0 16,-21 0-16,22 0 0,-22 0 15,21 0-15,-21-21 0,1 21 0,20-21 16,-21 21-16,0-21 0,0 0 0,-21-1 15,22 1-15,-22 0 16,0 0-16,0 0 0,0 0 0,-22-1 16,1 22-16,0 0 0,0-21 0,0 21 15,0 0-15,-1 0 0,1 21 0,0-21 16,0 22-16,0-1 0,21 0 0,-21 21 16,21-21-16,-22 1 0,22 20 15,0-21-15,0 21 0,0-20 0,0-1 16,0 21-16,0-21 0,0 0 0,0 1 15,22-1-15,-1-21 16,0 21-16,0-21 0,0 0 16,0 0-16,1 0 0,20 0 0,-21 0 15</inkml:trace>
  <inkml:trace contextRef="#ctx0" brushRef="#br0" timeOffset="54759.85">24850 5059 0,'0'0'0,"0"-21"15,0 0-15,0-1 0,-22 22 16,1 0 0,21 22-16,0-1 15,0 0-15,-21 0 16,21 0-16,0 0 0,-21 22 0,21-22 16,-21 0-16,21 0 0,0 0 0,0 1 15,-21-1-15,21 0 0,-22-21 0,22 21 16,0 0-16,0 0 15,0-42 17,0 0-32,0 0 15,0 0-15,0 0 0,22-1 0,-1 1 16,-21-21-16,21 21 0,0-22 0,0 22 16,22-21-16,-22 21 0,21 0 15,-21-1-15,22 1 0,-1 0 16,-21 0-16,21 21 0,1 0 0,-22 0 15,21 0-15,-21 0 0,22 0 0,-22 21 16,0 0-16,-21 0 0,0 1 0,0 20 16,0-21-16,0 21 0,0-20 0,-21 20 15,21-21-15,-21 21 0,0-20 16,-1-1-16,1 0 0,0 0 0,0 0 16,21 0-16,-21-21 0,21 22 15,0-44 16,21 22-31,-21-21 0,21 0 16,0 0-16,0 21 0,1-21 0,-1-22 16,0 22-16,0 0 0</inkml:trace>
  <inkml:trace contextRef="#ctx0" brushRef="#br0" timeOffset="55067.68">25485 4614 0,'0'0'0,"0"-21"0,0 0 0,0 0 15,21 0-15,-21 0 0,0 42 32,0 0-32,0 0 15,0 0-15,0 22 0,-21-1 16,21-21-16,-22 43 0,22-22 0,0 0 16,-21 1-16,21-1 0,-21 0 0,21 1 15,-21-1-15,21 0 0,0-21 0,0 22 16,0-22-16,0 0 0,0 0 15,0 0-15,0 1 0,0-1 16,21-21 0,0 0-16,0 0 0,1 0 15,-1-21-15,0 21 0,0 0 16,0-22-16,0 1 0,1 21 0,-1-21 16,0 0-16,0 21 15,-21-21-15,0 0 0</inkml:trace>
  <inkml:trace contextRef="#ctx0" brushRef="#br0" timeOffset="55332.53">25273 4847 0,'0'0'0,"-21"0"0,0 0 16,-1-21-16,1 21 16,42 0-16,22 0 15,-22 0-15,21 0 0,-21 0 16,22 0-16,-1 0 0,0 0 0,1 0 15,-1 0-15,0 0 0,1 0 16,-22 0-16,21 0 0,-21 0 0,1 0 16,-1 0-16,0 0 0,-42 0 47,0 0-47,-1 21 15,1-21-15,0 0 0,0 0 16,0 0-16</inkml:trace>
  <inkml:trace contextRef="#ctx0" brushRef="#br0" timeOffset="77655.63">3683 5461 0,'0'0'0,"0"21"15,0 0-15,0 1 31,0-44 1,21 1-17,-21 0-15,21 0 0,0 0 16,1 0-16,20-1 0,-21-20 16,21 0-16,1 21 0,-22-43 15,42 22-15,-20-22 0,-1 22 0,22-22 16,-22 1-16,21-1 0,1 1 0,-22 21 15,22-22-15,-22 22 0,0-1 16,1 1-16,-1 21 0,-21 0 0,0-22 16,1 43-16,-22-21 0,0 0 0,-22 21 15,1 0-15,0 0 16,-21 21-16,21 0 0,-22-21 16,1 22-16,0-1 0,-1 21 0,1-21 15,0 0-15,-1 22 0,1-22 0,0 21 16,20-21-16,-20 22 0,21-22 15,0 0-15,0 21 0,21-20 0,0-1 16,0 0-16,0 0 0,0 0 16,21 0-16,0-21 15,0 22-15,0-22 0,0 21 16,1 0-16,-1-21 0,0 21 0,0 0 16,0-21-16,22 21 0,-22 1 0,0-22 15,0 21-15,0 0 0,0-21 0,1 21 16,-22 0-16,21 0 0,-21 1 15,0-1-15,0 0 0,-21 0 16,-1 0-16,1 0 0,-21 1 16,21-22-16,-22 21 0,1 0 0,21 0 15,-21 0-15,-1-21 0,1 21 0,0-21 16,-1 0-16,22 0 0,-21 0 16,-1 0-16,22 0 0,-21-21 0,21 0 15,0 21-15,-1-21 0,1-21 0,0 20 16,0 1-16,21-21 0,0 21 0,0-22 15,0 1-15,0 21 0,0-21 16,0 20-16,0 1 0,21 0 0,0 0 16,0 0-16,1 21 0,-1 0 0,0 0 15,0 0-15,0 21 0,0 0 16,1 0-16,-1 0 0,0 22 0,-21-22 16,21 0-16,-21 21 0,21-20 15,-21 20-15,0-21 0,0 0 0,0 0 16,0 1-16,0-1 0,0 0 0,0 0 15,0 0-15,0 0 16,21-21-16,1 0 16,-1 0-16,0-21 15,-21 0-15,21 0 0,-21 0 16</inkml:trace>
  <inkml:trace contextRef="#ctx0" brushRef="#br0" timeOffset="77923.92">4784 5228 0,'21'0'0,"-42"0"0,42-21 16,0 21 77,0 0-93,0-21 16,0 21-16,1-21 16</inkml:trace>
  <inkml:trace contextRef="#ctx0" brushRef="#br0" timeOffset="78824.09">5694 5355 0,'0'0'0,"-21"0"0,-43 43 15,43-22 1,0-21-16,21 21 16,-21-21-16,21-21 47,21 21-47,0-21 0,0-1 15,21-20-15,-20 21 0,20-21 0,0-1 16,22 1-16,-22-22 0,0 1 15,22-1-15,-22 1 0,1-1 0,-1 1 16,0-1-16,1 1 0,-1-1 0,-21 22 16,0 0-16,0 21 0,-21-22 15,0 22-15,-21 21 16,0 0-16,-21 0 0,21 0 0,-22 21 16,22 22-16,-21-22 0,-1 0 15,22 21-15,-21 1 0,21-1 0,0 0 16,-1-21-16,22 22 0,0-1 0,0 0 15,0 1-15,0-22 0,22 21 16,-1-21-16,0 22 0,0-22 0,21 21 16,-20-21-16,-1 1 0,21-1 0,-21 21 15,0-21-15,22 0 0,-22 1 0,0-1 16,0 0-16,-21 0 0,0 0 16,0 0-16,0 1 0,0-1 15,-21-21-15,-21 0 0,21 21 16,-1-21-16,-20 0 0,0 0 0,21 0 15,-22 0-15,1 0 0,21 0 16,-22 0-16,22-21 0,0 21 16,0-21-16,0 21 0,21-22 15,0 1 1,21 0 0,0 21-16,0 0 0,0 0 0,1-21 15,-1 0-15,0 21 0</inkml:trace>
  <inkml:trace contextRef="#ctx0" brushRef="#br0" timeOffset="79175.89">6435 5122 0,'21'0'16,"0"0"-1,0 0-15,0-21 16,0 21-16,1-21 0,-1 0 15,0 0-15,0 0 0,0-1 16,0 1-16,1 0 0,-22 0 0,0 0 16,21-22-16,-21 22 0,0 0 0,0 0 15,0 0-15,-21 21 0,-1 0 16,1 0-16,0 0 16,-21 21-16,21-21 0,-1 42 0,-20-21 15,21 22-15,0-22 0,0 21 0,21 1 16,0-1-16,-22 0 0,22 1 0,0-1 15,0-21-15,0 21 0,0-20 16,0-1-16,0 0 0,22 0 0,-1 0 16,0-21-16,0 0 0,21 0 0,-20 0 15,20 0-15,0 0 0,-21 0 0,22-21 16,-1 0-16,0 0 0,1 0 0,-1-1 16,-21 1-16</inkml:trace>
  <inkml:trace contextRef="#ctx0" brushRef="#br0" timeOffset="79457.64">7281 4276 0,'0'-64'0,"0"128"0,0-170 15,0 64-15,0 20 0,0 1 0,0 0 16,0 42 0,0 0-16,0 1 0,0 20 15,0 21-15,0-20 0,0 20 0,-21 1 16,21-1-16,-21 1 0,0-1 15,0 22-15,21-22 0,-22 1 0,1-1 0,0 1 16,21-1-16,0-20 0,-21 20 16,0-20-16,21-1 0,0-21 15,0 21-15,0-20 0,0-1 0,0 0 16,21-21 0,0-21-1,0 0-15,0-1 0,1 1 16,-1 0-16</inkml:trace>
  <inkml:trace contextRef="#ctx0" brushRef="#br0" timeOffset="79796.46">7366 5038 0,'0'0'0,"0"21"0,0 0 16,0 0-16,21-21 31,0 0-31,0 0 0,1 0 15,-1-21-15,0 0 0,21 0 16,-21 0-16,1 21 0,-1-22 0,0 1 16,0 0-16,0 0 0,-21 0 0,0 0 15,0-1-15,-21 22 16,0 0-16,0 0 0,-22 0 0,22 0 16,0 22-16,-21-1 0,21 0 15,-1 21-15,-20-21 0,21 1 0,0 20 16,21-21-16,0 21 0,-21-20 0,21-1 15,0 0-15,0 0 0,0 0 16,0 0-16,0 1 0,21-1 0,0-21 16,0 0-16,0 0 0,0 0 15,1 0-15,-1 0 0,21 0 0,0 0 16,-20 0-16,20-21 0,0-1 0,1 1 16</inkml:trace>
  <inkml:trace contextRef="#ctx0" brushRef="#br0" timeOffset="80023.84">8213 4805 0,'0'0'16,"-22"0"-16,1 0 0,-42 0 15,42 0-15,-1 21 16,1 0-16,-21 0 0,21 1 0,0-1 16,-22 21-16,22-21 0,0 22 0,0-1 15,0-21-15,21 21 0,0 1 0,-22-22 16,22 0-16,0 21 0,0-20 15,0-1-15,0 0 0,22 0 0,-1-21 16,21 0-16,-21 0 0,22 0 16,-22 0-16,21 0 0,0-21 0,1 21 15,-1-21-15,0-22 0</inkml:trace>
  <inkml:trace contextRef="#ctx0" brushRef="#br0" timeOffset="80321.67">8742 4022 0,'0'0'0,"-21"-21"0,-1-1 0,-20 22 15,21 0 1,0 22-16,21-1 0,-21 21 0,-1 0 0,22 1 16,-21-1-16,0 22 0,21-1 0,0 1 15,-21-1-15,0 1 0,0-1 0,21 1 16,-22-1-16,22 1 0,0-1 15,-21 1-15,21-1 0,-21 1 16,21-22-16,0 0 0,0 1 0,0-22 16,0 21-16,0-21 0,0 0 0,0 1 15,21-22-15,0 0 0,1 0 16,-1 0-16,21 0 0,-21 0 16,0-22-16,1-20 0,20 21 15,-21 0-15,0-22 0</inkml:trace>
  <inkml:trace contextRef="#ctx0" brushRef="#br0" timeOffset="80492.58">8382 4614 0,'0'0'0,"-21"0"0,-22 0 16,22 0-16,42-21 15,1 21-15,-1 0 16,21 0-16,-21-21 0,22 0 0,-1 21 15,0-21-15,1 0 0,20 21 16,-21-22-16,22 1 0</inkml:trace>
  <inkml:trace contextRef="#ctx0" brushRef="#br0" timeOffset="80764.42">9419 4001 0,'-21'0'0,"42"0"0,-63-22 15,21 1-15,-1 21 0,1 0 16,0 0-16,0 21 0,0 22 16,21-22-16,0 21 0,-21 1 0,21 20 15,-22-21-15,1 22 16,21-1-16,0 1 0,-21-1 0,0 1 0,0-1 16,0-20-16,21 20 0,-22 1 0,1-22 15,21 0-15,0 1 0,0-1 0,0 0 16,-21-20-16,21-1 0,0 0 15,0 0-15,0 0 0,21-21 16,0-21 0,-21 0-16,22 0 0,-1 0 0,0-22 15</inkml:trace>
  <inkml:trace contextRef="#ctx0" brushRef="#br0" timeOffset="81268.64">9165 4212 0,'0'0'0,"0"-21"0,0-21 0,0 21 15,-21-22-15,21 22 16,0 0-16,0 0 0,0 0 0,21-1 0,0 1 16,0 21-16,1-21 0,-1 21 0,21 0 15,-21 0-15,22 0 0,-22 0 16,21 0-16,0 0 0,1 21 16,-22 0-16,21 1 0,-21 20 0,-21-21 15,0 21-15,0 22 0,0-22 0,0 1 16,-42-1-16,21 0 0,-21 1 0,-1-1 15,1 0-15,-22 1 0,22-22 0,0 0 16,-1 0-16,1 0 0,21 0 16,0-21-16,0 0 0,42 0 15,0-21-15,0 0 16,21 21-16,-20-21 0,20 0 0,0 21 16,1 0-16,-1-21 0,0 21 0,-21 0 15,22 0-15,-1 0 0,-21 0 16,22 21-16,-22 0 0,21 0 15,-21 0-15,0 22 0,1-22 0,-22 21 16,0-21-16,0 22 0,0-1 0,0 0 16,-43 1-16,22-1 0,-21 0 0,-1 1 15,1-1-15,0-21 0,-1 21 0,-20-20 16,21-1-16,-22 0 0,22 0 0,-22 0 16,22-21-16,0 0 0,-1 0 15,1 0-15,21 0 0,0 0 0,-1 0 16,22-21-16,-21 0 0,21-21 0,0 20 15,0 1-15,0-21 0,21 21 16,1-22-16,-1 22 0,0-21 0,21 21 16,-21 0-16,22-1 0,-22 1 0,21 0 15</inkml:trace>
  <inkml:trace contextRef="#ctx0" brushRef="#br0" timeOffset="81828.84">9779 4678 0,'0'21'31,"-21"0"-31,0 0 16,21 1-16,-22-1 0,1 0 0,21 21 16,0-21-16,0 22 0,-21-22 0,21 0 15,0 0-15,0 0 0,0 1 16,0-1-16,0 0 0,21 0 0,0-21 15,1 0-15,-1 0 0,0 0 0,21 0 16,-21 0-16,22 0 0,-22 0 0,21-21 16,-21 0-16,22 0 0,-22-1 0,0 1 15,0 0-15,0-21 0,1 21 0,-1-22 16,-21 22-16,0-21 0,0 21 16,0-1-16,0 1 0,0 0 0,0 0 15,0 42 1,0 0-1,-21 0-15,21 22 0,-22-22 0,1 21 16,0 1-16,21-1 0,-21 0 0,0 1 16,0-1-16,-1 0 0,22 22 15,-21-22-15,0 22 0,21-22 0,0 21 16,-21-20-16,0 20 0,21 1 0,-21-22 16,21 22-16,0-1 0,-22 1 0,22-22 15,-21 21-15,0-20 0,0 20 0,21-20 16,-21-1-16,0 21 0,21-20 15,-22-22-15,1 21 0,0 1 0,21-22 0,-21 0 16,0 0-16,0 0 0,-1 0 0,1-21 16,0 0-16,0 0 15,0 0-15,0-21 16,-1 0-16,22 0 0,0 0 16,0 0-16,0-1 0,0 1 15,0 0-15,22 0 0,-1-21 0,0 20 16</inkml:trace>
  <inkml:trace contextRef="#ctx0" brushRef="#br0" timeOffset="82460">10012 4297 0,'0'-21'0,"0"42"0,0-63 0,0 20 0,0 1 15,0 0-15,0 0 0,0 42 16,0 0 0,21 0-16,0 22 0,0-1 0,0 0 15,1 1-15,-1 20 0,21-20 16,-21 20-16,0 1 0,1-1 15,-1-21-15,0 22 0,-21-1 0,21-20 0,0-1 16,-21 0-16,21 1 0,-21-1 16,0-21-16,0 0 0,0 1 0,0-1 15,0-42 1,0-1 0,0-20-16,0 0 0,0-1 0,0 1 15,22-21-15,-1-1 0,0 1 0,0-1 16,0-21-16,0 22 0,1-22 0,20 1 15,-21-1-15,0 21 0,22 1 0,-22-1 16,0 22-16,21 0 0,-21-1 16,1 22-16,-1 0 0,0 21 0,0 0 15,0 0-15,0 0 0,1 0 16,-1 21-16,-21 0 0,0 1 0,0-1 16,0 0-16,0 0 0,0 21 0,0-20 15,0-1-15,0 0 0,0 21 0,0-21 16,0 1-16,0 20 0</inkml:trace>
  <inkml:trace contextRef="#ctx0" brushRef="#br0" timeOffset="82992.7">11218 4847 0,'0'0'0,"21"0"0,1 0 15,-1 0-15,0-21 0,-21 0 0,21 0 16,0 0-16,0-1 0,-21 1 15,0 0-15,22-21 0,-22 21 0,0-22 16,0 22-16,0-21 0,0 21 16,0-22-16,-22 22 0,1 0 0,0 0 15,0 0-15,0 21 0,0 0 0,-22 0 16,22 21-16,-21 0 0,21 0 0,-22 0 16,1 22-16,21-22 0,-22 21 0,1 0 15,21 1-15,0-1 0,0 22 0,-1-22 16,1 0-16,21-21 15,0 22-15,0-22 0,0 21 0,0-21 16,21 1-16,1-22 0,-1 21 0,21-21 16,-21 0-16,22 0 0,-1 0 0,-21-21 15,21 21-15,1-22 0,-1 1 0,0-21 16,1 21-16,-22-22 0,21 22 0,1-21 16,-22 0-16,0-1 0,0 1 0,0 0 15,-21-1-15,0 1 0,0 21 16,0-22-16,0 1 0,0 21 0,0 0 15,-21 42 1,0 0 0,21 21-16,0-20 0,0 20 0,-21 0 15,21-21-15,0 22 0,0-1 16,0 0-16,0 1 0,0-1 16,0 0-16,0 1 0,0-22 0,21 0 15,-21 0-15,21 0 0,0 1 0,0-1 16,1-21-16,-1 0 0,0 0 0,0 0 15,0 0-15,22-21 0,-22-1 0,0 1 16,21 0-16,-21 0 0</inkml:trace>
  <inkml:trace contextRef="#ctx0" brushRef="#br0" timeOffset="83883.7">12107 3874 0,'0'0'0,"0"-43"16,0 1-16,0 21 15,-21 21-15,0 0 0,0 0 16,0 21-16,-1 0 0,22 21 0,-21-20 16,21 41-16,-21-21 0,0 22 0,21-1 15,0 1-15,0-1 0,-21 1 0,21-1 16,0 1-16,0-1 0,0-20 16,0 20-16,0 1 0,0-22 0,0 0 15,0 1-15,0-1 0,0 0 0,0-20 16,0-1-16,21 21 0,-21-21 15,21 0-15,0-21 0,0 0 16,1 0-16,-1-21 0,0 0 16,21 0-16,-21 0 0,1-22 0,-1 22 15,0-21-15,21 0 0,-21 20 16,1-20-16,-1 0 0,-21 21 0,21-22 16,0 22-16,-21 0 0,0 0 0,0 42 31,0 0-16,0 0-15,0 0 0,0 1 0,0 20 16,0-21-16,0 0 0,-21 0 16,21 22-16,0-22 0,0 0 15,0 0-15,0 0 0,0 1 0,0-1 16,0 0-16,21 0 0,0-21 0,0 0 16,1 0-16,-1 0 0,0 0 0,0 0 15,0 0-15,0-21 0,1 21 0,-1-21 16,0 0-16,0-22 0,0 22 0,0 0 15,1-21-15,-1-1 0,0 22 16,-21-21-16,21 21 0,-21-22 0,21 22 16,-21 0-16,0 0 0,0 0 15,0 42 1,0 0-16,0 0 16,0 0-16,-21 0 0,21 22 0,0-22 15,0 21-15,0 1 0,0-22 0,0 21 16,0 0-16,0-20 0,21 20 15,0-21-15,1 0 0,-1 0 16,0 1-16,21-1 0,-21 0 0,22-21 16,-1 0-16,0 0 0,1 0 0,-1 0 15,0 0-15,1-21 0,-1 0 0,0-1 16,1 1-16,-22-21 0,21 21 0,1-22 16,-22 1-16,0 0 0,0-1 0,0 1 15,0 0-15,-21-1 0,0 1 16,0 0-16,0 21 0,0-1 15,-21 1-15,0 0 0,0 21 0,0 0 16,-22 0-16,1 0 0,21 21 0,-21 0 16,-1 1-16,22 20 0,-21-21 0,21 21 15,-1 1-15,22-1 0,0 0 0,0 1 16,0-22-16,0 21 0,0 1 16,22-22-16,-1 21 0,0-21 0,0 0 15,21 1-15,-20-22 0,20 21 0,-21-21 16,21 0-16,-20 0 0,20 0 0,-21 0 15,21 0-15,-20 0 0,-1-21 0,21 21 16,-21-22-16,0 1 0,-21 0 0,0 0 16,22 21-16,-22-21 0</inkml:trace>
  <inkml:trace contextRef="#ctx0" brushRef="#br0" timeOffset="84732.32">5757 7070 0,'0'21'0,"0"-42"0,-21 42 15,21-42 17,0 0-32,21-1 15,0 1-15,22 0 0,-22 0 0,21-21 16,1-1-16,-1 22 0,0-21 0,-21-1 16,22-20-16,-1 21 0,0-1 15,-20-20-15,-1 20 0,0 1 0,-21 0 16,0-1-16,0 22 0,0 0 0,-21 0 15,0 0-15,-22 21 0,22 0 0,-21 0 16,-1 21-16,1 0 0,0 0 16,-1 22-16,1-22 0,0 21 0,21 0 15,21 1-15,0-1 0,0 0 16,0 1-16,0-1 0,21-21 0,0 22 0,0-1 16,21-21-16,-20 21 0,20 1 15,0-22-15,-21 21 0,22-21 16,-22 22-16,0-22 0,0 0 0,0 21 15,-21-20-15,0-1 0,0 0 0,0 0 16,-21 0-16,-21-21 0,21 0 16,-22 0-16,1 0 0,0 0 0,-22 0 15,22 0-15,0-21 0,-22 21 16,22-21-16,21 0 0,-22 0 0,22-1 16,0 1-16,0 0 0,21 0 0,0 0 15,0 0-15,0-1 0,0 1 0,21 0 16,21 0-16,-21 0 0,1 0 15,20-1-15,0 22 0,-21-21 0</inkml:trace>
  <inkml:trace contextRef="#ctx0" brushRef="#br0" timeOffset="85048.13">6308 6943 0,'21'21'16,"0"-21"-16,0 0 15,0-21-15,-21 0 0,21 21 16,1-22-16,-1 1 0,0 0 0,0 0 16,0 0-16,-21 0 0,21-1 15,-21 1-15,0 0 0,0 0 16,0 0-16,0 0 0,-21 21 16,0 0-16,0 0 0,0 21 0,-22 0 15,22 0-15,0 0 0,0 22 0,-21-22 16,20 21-16,22 0 0,-21 1 15,21-1-15,-21 0 0,21-20 0,0 20 16,0 0-16,0-21 0,0 1 0,21-1 16,0 0-16,1-21 0,-1 0 0,21 0 15,-21 0-15,22 0 0,-1-21 0,0 0 16,1-1-16,20 1 0,-21 0 16,22-21-16</inkml:trace>
  <inkml:trace contextRef="#ctx0" brushRef="#br0" timeOffset="85312.51">7260 6096 0,'0'0'0,"0"-21"0,0-21 0,0 20 15,0 1-15,-21 42 16,21 1-16,-21-1 16,21 21-16,-21 0 0,-1 1 0,1 20 15,21 1-15,-21-1 0,0 22 0,0-22 16,0 22-16,21-21 0,-22 20 0,22-20 15,-21-22-15,21 22 0,0-22 16,0 0-16,0 1 0,0-22 16,0 21-16,0-21 0,0 0 0,0 1 15,21-22 1,1 0-16,-1-22 0,0 22 16,21-42-16,-21 21 0,1 0 0,-1 0 15</inkml:trace>
  <inkml:trace contextRef="#ctx0" brushRef="#br0" timeOffset="85636.32">7366 6816 0,'0'0'0,"-21"21"0,21 0 0,0 0 15,0 0-15,0 1 16,21-22 0,0 0-1,0 0-15,0 0 0,1 0 0,-1-22 16,0 22-16,21-21 0,-21 0 15,1 0-15,-1 0 0,0 0 16,-21-1-16,0 1 0,0 0 0,0 0 16,-21 21-16,0 0 15,-1 0-15,-20 21 0,21-21 0,0 21 16,0 0-16,-22 22 0,22-22 16,0 0-16,21 21 0,0-20 15,-21-1-15,21 21 0,0-21 0,0 0 16,0 1-16,0-1 0,0 0 0,21 0 15,0-21-15,0 0 0,0 0 16,1 0-16,-1 0 0,21 0 0,0 0 16,-20-21-16,20 0 0,21 0 0</inkml:trace>
  <inkml:trace contextRef="#ctx0" brushRef="#br0" timeOffset="85869.66">8128 6731 0,'0'-21'16,"0"42"-16,0-63 0,0 21 0,-21 21 15,0 0-15,-1 0 0,1 21 16,0 0-16,0 0 16,0 0-16,0 0 0,-1 1 0,1 20 15,0-21-15,0 21 0,0-20 0,21 20 16,0-21-16,0 21 0,0-20 0,0-1 16,0 0-16,0 0 0,0 0 0,21 0 15,0-21-15,0 0 0,0 0 0,22 0 16,-22 0-16,21 0 0,1 0 15,-1-21-15,0 0 0,-21 0 0,22-21 16,-1 20-16,0 1 0</inkml:trace>
  <inkml:trace contextRef="#ctx0" brushRef="#br0" timeOffset="86128.02">8699 6117 0,'0'0'0,"0"-42"0,0 0 0,0-1 0,0 22 16,0 0-16,0 0 0,-21 21 15,21 21 1,-21 21-16,0 1 0,0-1 0,21 0 16,-21 1-16,-1 20 0,1 1 0,0 20 15,0-20-15,21 20 0,-21-20 0,0-1 16,-1 1-16,22-1 0,-21-20 0,21 20 16,0-20-16,0-1 15,0-21-15,0 21 0,0-20 0,0-1 16,0 0-16,0 0 0,21-21 15,1 0-15,-1 0 0,0 0 16,0 0-16,-21-21 0,21 0 0,0 0 16,1-1-16</inkml:trace>
  <inkml:trace contextRef="#ctx0" brushRef="#br0" timeOffset="86300.95">8403 6519 0,'-21'0'16,"42"0"-16,-63 0 0,42-21 31,21 0-15,0 21-16,0 0 0,22-21 15,-22 21-15,21-21 0,0 21 0,1-21 16,20-1-16,1 22 0,-1-21 0,-20 0 16,20 21-16</inkml:trace>
  <inkml:trace contextRef="#ctx0" brushRef="#br0" timeOffset="86575.79">9483 6033 0,'-22'-22'0,"44"44"0,-44-65 0,1 22 16,21 0-16,0 0 0,-21 21 15,0 0-15,21 21 16,0 0-16,0 0 0,0 22 0,-21-22 15,21 21-15,-21 22 0,-1-22 16,22 21-16,0 1 0,-21-1 0,0 1 16,0-1-16,0 1 0,21-22 0,0 22 15,-21-22-15,21 0 0,-22 1 0,22-22 16,0 21-16,0-21 0,0 1 0,0-1 16,22-21-1,-1 0 1</inkml:trace>
  <inkml:trace contextRef="#ctx0" brushRef="#br0" timeOffset="87085.78">9292 6202 0,'0'-64'0,"0"128"0,0-170 0,0 64 16,0-1-16,0 1 0,0 21 0,0-21 15,0 20-15,0 1 0,21 0 0,0 0 16,1 0-16,20 21 0,-21 0 15,21 0-15,-20 0 0,20 0 16,0 21-16,1 0 0,-22 0 0,21 22 16,-21-22-16,0 21 0,1 0 0,-22 1 15,0-1-15,0-21 0,0 22 0,-22-1 16,1 0-16,0 1 0,-21-1 0,-1 0 16,1-21-16,0 22 0,-1-22 0,1 0 15,21 0-15,-21 0 0,20-21 16,-20 0-16,21 0 0,21-21 15,0 0-15,21 0 16,0 0-16,22 0 0,-1 21 0,0-22 16,1 1-16,-1 21 0,0 0 15,1 0-15,-1 0 0,0 0 0,1 0 16,-1 0-16,-21 21 0,21 1 0,-20-1 16,-1 0-16,-21 21 0,0-21 15,0 1-15,0 20 0,0 0 0,0-21 16,-21 22-16,-1-22 0,-20 21 0,21-21 15,-21 22-15,-1-22 0,1 0 0,21 0 16,-22 0-16,1 1 0,0-1 0,21 0 16,-22-21-16,22 0 0,0 0 0,0 0 15,0 0-15,21-21 16,0 0 0,21-1-16,0 1 0,0 21 15,0-42-15,22 21 0,-22 0 16,21-1-16,0-20 0</inkml:trace>
  <inkml:trace contextRef="#ctx0" brushRef="#br0" timeOffset="87599.96">9991 6519 0,'0'0'0,"0"43"16,0-22-16,0 0 0,0 0 16,-22 0-16,22 22 0,-21-22 0,21 0 15,0 0-15,0 22 0,0-22 0,0 0 16,0 0-16,21 0 0,1-21 15,-1 21-15,0-21 0,0 0 16,0 0-16,0 0 0,1 0 0,20 0 16,-21 0-16,0 0 0,22-21 0,-22 0 15,0 0-15,0 0 0,0 0 0,0-1 16,1 1-16,-1-21 0,0 21 0,0-22 16,-21 22-16,21-21 0,-21 21 0,0 0 15,0-1-15,0 1 0,0 42 31,0 1-31,-21-1 0,0 0 16,21 0-16,-21 21 0,0-20 0,21 20 16,-22 0-16,1-21 0,0 22 15,21-1-15,0-21 0,-21 22 0,21-1 16,0 0-16,0 1 0,0-1 0,0 0 16,0 1-16,0 20 0,0-21 0,0 1 15,0-1-15,0 22 0,0-22 0,-21 0 16,21 1-16,0-1 0,-21 0 15,21 1-15,-22-1 0,1 0 0,21-21 16,0 22-16,-21-22 0,21 21 0,-21-21 16,21 1-16,-21-1 0,21 0 0,-21-21 15,21 21-15,-22-21 16,1 0-16,0 0 0,0 0 16,0 0-16,0 0 0,21-21 0,-22 0 15,22 0-15,0-1 16,0 1-16,0 0 0,22 0 15,-22 0-15,42 0 0</inkml:trace>
  <inkml:trace contextRef="#ctx0" brushRef="#br0" timeOffset="88348.27">10689 6160 0,'0'0'0,"-21"-22"0,0 22 0,0 0 15,-1 0-15,22-21 16,0 0-1,0 0-15,22 0 16,20 0-16,-21-1 0,21 1 16,22 0-16,-22-21 0,22 21 0,-1-22 15,22 1-15,-22 0 0,1-1 0,-1 1 16,-20 21-16,-1-22 16,0 1-16,-20 21 0,-22 0 0,0 0 0,0-1 15,0 1-15,-22 21 16,1 0-16,0 0 0,-21 0 0,21 21 15,-22 22-15,1-22 0,21 21 0,-22 22 16,22-22-16,0 22 0,0-1 16,21 1-16,0-1 0,0 1 0,0-1 15,0 1-15,0-1 0,0 1 0,0-22 16,0 21-16,0 1 0,0-1 0,0-20 16,0-1-16,0 0 0,21 1 0,-21-1 15,21-21-15,-21 0 0,0 1 16,0-1-16,0 0 0,0 0 0,-21-21 0,0 0 15,0 21-15,0-21 0,-22 0 16,1 0-16,21 0 0,-22 0 16,1-21-16,0 0 0,-1 21 0,1-21 15,0 21-15,21-21 0,-1-1 0,1 22 16,0-21-16,0 21 0,21-21 16,0 0-16,0 0 15,21 21-15,0 0 0,22-21 0,-22 21 16,21-22-16,0 22 0,1-21 0,-1 0 15,0 0-15</inkml:trace>
  <inkml:trace contextRef="#ctx0" brushRef="#br0" timeOffset="88780.02">11472 6350 0,'0'0'0,"-21"0"15,0 21 1,21 0-16,-21 1 0,21-1 15,0 0-15,0 0 0,0 0 0,0 22 16,0-22-16,0 0 0,0 0 0,0 0 16,-21 0-16,21 1 0,0-1 15,-22-21 1,22-21 15,-21-1-31,21 1 0,0 0 16,0 0-16,0 0 0,0 0 0,0-22 15,21 22-15,-21-21 0,22 21 0,-1-22 16,0 22-16,0-21 0,21 21 16,-20-1-16,20 1 0,0 21 0,-21 0 15,22 0-15,-1 0 0,0 0 0,1 0 16,-22 21-16,21 1 0,1-1 0,-22 0 16,0 0-16,0 21 0,0-20 0,-21 20 15,0-21-15,0 21 0,0-20 0,0 20 16,0-21-16,-21 0 0,0 0 0,0 1 15,0-1-15,-1-21 16,65 0 15,-22-21-31,0-1 0,21 1 16</inkml:trace>
  <inkml:trace contextRef="#ctx0" brushRef="#br0" timeOffset="89243.76">12573 6244 0,'0'0'0,"0"-21"0,-21 21 16,0 0-16,-1 0 0,1 0 15,-21 0-15,21 0 0,0 0 16,-22 21-16,22 0 0,0 1 0,-21-1 16,20 21-16,1-21 0,0 22 0,0-22 15,0 21-15,21-21 0,-21 22 0,21-22 16,0 0-16,0 0 0,0 0 0,0 0 15,21 1-15,0-22 0,0 0 16,0 0-16,0 0 0,1 0 0,20 0 16,-21-22-16,21 1 0,-20 0 0,20 0 15,-21-21-15,21 20 0,-20-20 0,-1 0 16,21-1-16,-21 1 0,0 0 16,1-1-16,-1 1 0,0-21 0,-21 20 15,0-20-15,0 20 0,0-20 0,0 21 16,0-1-16,0 1 0,0 0 0,0 20 15,0 1-15,0 42 16,0 22 0,-21-22-16,21 21 0,-21 1 0,21-1 15,-22 0-15,22 22 0,0-22 0,0 0 16,-21 22-16,21-22 0,0 1 0,0-1 16,0 21-16,0-20 0,0-22 0,0 21 15,0-21-15,0 1 0,0-1 0,21 0 16,-21 0-16,22-21 0,-1 0 15,0 0-15,0 0 0,0-21 16,0 0-16,22 21 0,-22-21 0</inkml:trace>
  <inkml:trace contextRef="#ctx0" brushRef="#br0" timeOffset="89584.57">13039 6244 0,'0'0'0,"-22"0"0,1 0 16,21 21-16,21-21 31,1 0-31,-1 0 0,0 0 16,0 0-16,21 0 0,-20 0 15,-1 0-15,0-21 0,21 21 0,-21-21 16,1 0-16,-1 0 0,-21 0 16,-21 21-1,-1 0-15,1 0 16,0 0-16,-21 0 0,21 0 0,-22 21 15,22 0-15,0 0 0,-21 0 0,20 0 16,1 22-16,21-22 0,0 0 0,0 21 16,0-20-16,0-1 0,0 0 0,0 0 15,0 0-15,0 0 0,21 1 0,1-1 16,-1-21-16,0 21 0,0-21 0,21 0 16,-20 0-16,20 0 0,-21 0 15,21 0-15,-20-21 0,20 21 16,0-21-16,-21-1 0</inkml:trace>
  <inkml:trace contextRef="#ctx0" brushRef="#br0" timeOffset="89804.44">13674 6117 0,'0'0'0,"0"-42"16,0 63 15,21 0-31,-21 0 0,0 1 0,21-1 16,-21 0-16,21 21 0,0-21 0,-21 22 15,21-22-15,1 21 0,-1-21 16,0 1-16,-21 20 0,21-21 0,0 0 16,-21 0-16,0 1 0,21-1 15,1-21-15,-1 0 16,0-21 0</inkml:trace>
  <inkml:trace contextRef="#ctx0" brushRef="#br0" timeOffset="90012.32">14160 6096 0,'0'0'16,"-21"-21"-1,0 21-15,0 0 0,0 0 0,0 21 16,-1 0-16,1-21 0,-21 21 0,21 1 16,-22-1-16,22 21 0,-21-21 0,0 0 15,20 22-15,-20-22 0,0 21 16,21-21-16,-1 22 0,-20-22 0,21 0 15,0 0-15,0 0 0,21 1 0,0-1 16,-22 0-16,1 0 0,0-21 16,21 21-16</inkml:trace>
  <inkml:trace contextRef="#ctx0" brushRef="#br0" timeOffset="91069.01">5165 8721 0,'0'0'0,"0"21"15,0-42-15,21 0 16,0-1-16,21 1 16,-21 0-16,22 0 0,-1-21 0,0 20 15,1-20-15,-1 21 0,0-21 0,22-1 16,-22 1-16,1 0 0,-1-1 0,-21-20 16,21 20-16,-20 22 0,-22-21 0,0 0 15,0 20-15,0 1 0,0 0 16,-22 0-16,1 21 0,-21 0 0,0 0 15,20 0-15,-20 21 0,0 0 0,-1 0 16,1 1-16,21 20 0,0-21 16,21 21-16,0-20 0,0 20 0,0 0 15,21-21-15,0 22 0,21-22 16,1 21-16,-22 1 0,21-22 0,1 21 16,-1-21-16,-21 0 0,21 22 0,1-22 15,-22 0-15,0 0 0,0 0 0,0 1 16,-21-1-16,0 0 0,0 0 0,0 0 15,-21-21-15,0 21 0,0-21 0,0 0 16,0 0-16,-22 0 0,22 0 16,-21 0-16,21 0 0,-22 0 0,22-21 15,0 0-15,0 0 0,0 21 0,-1-21 16,22 0-16,-21-22 0,21 22 16,0 0-16,0 0 0,0-22 0,21 22 0,22-21 15,-22 21-15</inkml:trace>
  <inkml:trace contextRef="#ctx0" brushRef="#br0" timeOffset="91448">6329 8403 0,'0'0'0,"-21"21"0,21 1 16,-22-22-16,22 21 0,-21 0 15,21-42 16,21 21-31,1-21 16,-1-1-16,0 1 0,0 0 0,21 0 0,-20 0 16,-22 0-16,21-22 0,-21 22 15,0 0-15,0-21 0,0 20 0,0 1 16,0 0-16,-21 0 0,21 0 16,-22 21-16,1 0 0,0 0 0,0 0 15,0 21-15,0 0 0,-1 0 0,1 22 16,0-22-16,0 21 0,21 0 0,-21 22 15,21-22-15,-21 1 0,21-1 16,0 0-16,0 1 0,0-22 0,0 21 16,0 0-16,0-20 0,0-1 15,21 0-15,0 0 0,0 0 0,21-21 16,-20 0-16,-1 0 0,0 0 16,0 0-16,21 0 0,-20-21 0,20 0 15,-21 0-15,21 0 0,1-22 0</inkml:trace>
  <inkml:trace contextRef="#ctx0" brushRef="#br0" timeOffset="91691.87">7112 7726 0,'0'0'0,"-21"-21"0,0 21 16,-1 0-16,1 0 0,0 21 15,0 0-15,21 0 0,0 22 0,-21-1 16,0 0-16,21 22 0,-22-1 0,22 1 15,0-1-15,0-20 0,0 20 0,-21 1 16,21-22-16,-21 0 0,21 1 16,0-1-16,0 0 0,0-21 0,0 22 15,0-22-15,0 0 0,0 0 16,21-21 0,0 0-16,1-21 0,-1 21 0,0-21 15,21 0-15</inkml:trace>
  <inkml:trace contextRef="#ctx0" brushRef="#br0" timeOffset="92025.19">7197 8340 0,'0'0'0,"-22"21"31,22 0-31,22-21 31,-1 0-31,0 0 0,0 0 16,0 0-16,0-21 0,1 0 0,-1 21 15,0-21-15,0-1 0,-21 1 0,0 0 16,0 0-16,0 0 0,0 0 16,0-1-16,0 1 0,-21 21 15,0 0-15,0 0 16,-1 21-16,-20 1 0,21-1 0,0 0 16,0 21-16,-1-21 0,1 22 0,0-22 15,21 21-15,0-21 0,-21 22 0,21-22 16,0 0-16,0 0 0,0 0 0,0 1 15,21-1-15,-21 0 16,21-21-16,22 0 0,-22 0 0,0 0 16,0 0-16,21 0 0,-20 0 0,20 0 15,0-21-15,-21 21 0</inkml:trace>
  <inkml:trace contextRef="#ctx0" brushRef="#br0" timeOffset="92273.04">7874 8255 0,'0'0'0,"0"-21"15,0 0-15,-64 0 16,64-1-16,-21 22 0,0 0 0,0 0 16,21 22-16,-21-22 0,0 21 15,-1 0-15,1 0 0,21 21 0,-21-20 16,0 20-16,21-21 0,0 21 0,-21-20 16,21 20-16,-21-21 0,21 0 0,0 0 15,0 1-15,0-1 0,0 0 0,0 0 16,21 0-16,0-21 0,0 0 0,0 21 15,0-21-15,1 0 0,20 0 0,-21 0 16,21 0-16,1-21 0,-22 0 16,21 0-16,1 0 0,-1 0 15,0-1-15,1 1 0</inkml:trace>
  <inkml:trace contextRef="#ctx0" brushRef="#br0" timeOffset="92527.9">8382 7916 0,'0'0'16,"0"-63"-16,0 21 0,0-22 0,0 22 0,0-1 15,0 22-15,0 0 0,0 0 0,0 0 16,-21 21-16,0 0 16,21 21-16,-22 0 0,22 0 15,0 22-15,-21-1 0,0 0 0,21 22 0,-21-22 16,21 22-16,-21-1 0,21 1 16,-21-1-16,-1 1 0,22-22 0,0 21 15,0-20-15,0-1 0,-21 0 0,21 1 16,0-1-16,0-21 0,0 0 0,0 1 15,0-1-15,0 0 0,21-21 16,1 21-16,-1-21 16,0 0-16,0 0 0,0-21 0,0 21 15,22-21-15,-22 0 0,0-1 0</inkml:trace>
  <inkml:trace contextRef="#ctx0" brushRef="#br0" timeOffset="92699.8">8234 8170 0,'0'0'16,"-21"0"-16,-1 0 0,1-21 0,42 0 31,1 21-31,-1 0 0,0 0 16,0 0-16,0 0 0,0-21 0,22 21 16,-22-21-16,0 21 0,0-21 15,22 21-15,-22-22 0,21 22 0</inkml:trace>
  <inkml:trace contextRef="#ctx0" brushRef="#br0" timeOffset="93196.07">9398 7493 0,'0'0'0,"0"-21"16,21-43-16,-21 86 16,0-1-16,-21 21 15,21-21-15,-21 22 16,21 20-16,0-21 0,0 22 0,0-1 15,0 1-15,-21-1 0,21 1 0,0-1 16,0-20-16,-22 20 0,22-20 0,0-22 16,0 21-16,0-21 0,0 22 0,0-22 15,0 0-15,0-42 32,0 0-32,0-1 0,0 1 0,0-21 15,0 21-15</inkml:trace>
  <inkml:trace contextRef="#ctx0" brushRef="#br0" timeOffset="93676.28">9186 7641 0,'-21'-42'0,"42"84"0,-42-148 0,21 64 0,0 0 15,0-1-15,0 1 0,0 0 0,21-1 16,0 22-16,22-21 0,-22 21 0,21 0 16,1 21-16,-1-22 0,21 22 15,-20 0-15,20 0 0,1 22 0,-1-1 16,-20 21-16,20-21 0,-21 22 0,1-1 15,-22 0-15,0 1 0,-21-1 0,0 21 16,-42-20-16,21-1 0,-22 0 16,1 1-16,0-22 0,-22 21 0,22-21 0,-1 22 15,-20-22-15,42-21 0,-22 21 16,22-21-16,0 0 0,0 0 16,21-21-16,21 0 15,0 0-15,0-22 0,1 22 16,20 0-16,0 0 0,1 0 0,-1-1 15,0 22-15,22 0 0,-22 0 0,22 0 16,-1 0-16,-21 22 0,22-22 0,-22 42 16,1-21-16,-1 0 0,-21 22 0,0-1 15,0 0-15,-21 1 0,0-1 16,0 0-16,-21 1 0,0-1 0,-21 0 16,-1-21-16,-20 22 0,21-22 0,-22 21 15,1-21-15,-1 1 0,1-1 16,-1 0-16,22 0 0,-1-21 0,1 0 15,0 0-15,21 0 0,-1 0 0,1 0 16,0-21-16,21 0 0,0 0 16,0-1-16,0 1 0,0 0 0,21 21 15,0-21-15,1 0 0,-1 0 0,21-1 16,0 1-16,-20 0 0,20 0 16,0 0-16</inkml:trace>
  <inkml:trace contextRef="#ctx0" brushRef="#br0" timeOffset="94163.61">10266 7916 0,'0'64'16,"0"-43"-16,0 0 0,-21 0 15,-1 1-15,1-1 0,0 21 0,21-21 16,-21 0-16,0 1 0,21 20 0,0-21 16,0 0-16,0 0 0,0 1 15,21-22-15,0 0 0,21 0 16,-20 0-16,20 0 0,0 0 0,1-22 15,-1 1-15,0 0 0,1 0 0,-1 0 16,0 0-16,1-1 0,-22-20 0,21 21 16,-21-21-16,22 20 15,-22-20-15,-21 21 0,0-21 0,21 20 16,-21 1-16,0 0 0,-21 42 31,21 0-31,-21 1 16,21 20-16,0-21 0,-22 21 0,1 1 15,21-1-15,0 0 0,0 1 0,0-1 16,0 0-16,0 22 0,0-22 0,0 22 16,0-22-16,0 22 0,21-22 0,1 21 15,-22 1-15,21-22 0,-21 22 0,0-22 16,0 22-16,0-22 0,0 21 0,0-20 16,-21-1-16,-1 0 0,1 1 15,0-1-15,0-21 0,-21 0 0,20 1 16,1-1-16,-21 0 0,21-21 0,0 0 15,-1 0-15,1 0 0,0 0 0,0-21 16,0 21-16,0-21 0,-1-1 0,22 1 16,-21 0-16,21 0 0,-21 0 0,21 0 15,-21-1-15,21-20 0,0 21 16,0-21-16,0-22 0</inkml:trace>
  <inkml:trace contextRef="#ctx0" brushRef="#br0" timeOffset="94628.34">11155 7514 0,'0'0'0,"0"-21"0,0-21 0,0 21 0,0-1 16,0-20-16,-21 21 0,21 0 15,-22 0-15,22-1 16,-21 22-16,21 22 0,0-1 16,0 21-16,0 0 0,0 1 0,0-1 15,0 22-15,0-22 0,21 21 0,1 1 16,-22-22-16,21 22 0,0-1 16,-21-20-16,0-1 0,21 0 0,0 1 0,-21-1 15,21-21-15,1 21 16,-22-20-16,0-1 0,21-21 0,0 0 15,0 0-15,0 0 0,0 0 16,1-21-16,-1-1 0,0-20 0,0 21 16,0-21-16</inkml:trace>
  <inkml:trace contextRef="#ctx0" brushRef="#br0" timeOffset="94873.2">11811 7387 0,'0'0'0,"0"-42"15,0-22-15,21 22 0,-21 0 0,0 21 16,0-22-16,-21 43 15,0 0-15,0 21 0,-1 22 16,1-1-16,0 0 0,0 1 16,0 20-16,-22 1 0,22-1 0,0 1 15,-21-1-15,21 1 0,-22-1 0,22 1 16,-21-1-16,21 1 0,-1-1 0,1-20 16,21-1-16,0 0 0,0 1 0,0-22 15,0 0-15,0 0 0,0 0 16,21-21-16,1 0 15,-1-21-15,0 21 0,21-21 0,-21 0 16,1 0-16,20-22 0,-21 22 16</inkml:trace>
  <inkml:trace contextRef="#ctx0" brushRef="#br0" timeOffset="95071.98">11959 7705 0,'0'0'0,"0"-21"0,21-1 15,-21 44 1,0-1-16,-21 0 15,0 0-15,21 0 0,-21 22 0,21-22 16,0 0-16,-21 21 0,-1-21 0,1 22 16,21-22-16,-21 0 0,21 0 0,0 22 15,0-22-15,-21 0 0,42-42 47,-21 0-47,21-22 0,0 22 0</inkml:trace>
  <inkml:trace contextRef="#ctx0" brushRef="#br0" timeOffset="95235.57">12065 7514 0,'0'0'0,"0"-21"0,0 0 15,-21 21 17,0 0-32,21 21 15,0 0 1,0 0-16,0 1 15,21-1-15,0-21 16</inkml:trace>
  <inkml:trace contextRef="#ctx0" brushRef="#br0" timeOffset="95635.86">12531 7705 0,'0'0'0,"21"0"0,0-21 0,0 21 0,-21-22 16,0 1-16,0 0 15,0 0 1,-21 21-16,0 0 0,0 0 16,-22 0-16,22 0 0,-21 21 15,-1-21-15,22 21 0,-21 0 0,0 1 0,20-1 16,1 0-16,-21 0 0,42 0 16,0 0-16,0 1 0,0-1 0,0 0 15,0 0-15,21 0 0,0-21 16,0 21-16,1 1 0,20-1 0,-21-21 15,21 21-15,-20 0 0,-1 0 0,21-21 16,-21 21-16,0 1 0,1-22 0,-1 21 16,-21 0-16,0 0 0,0 0 15,-43-21-15,22 0 16,0 21-16,-21-21 0,-1 22 16,1-22-16,21 0 0,-21 0 0,-1 0 15,1 0-15,21 0 0,-22-22 0,22 1 16,0 21-16,0-21 0,21 0 15,0 0-15,0 0 0,0-1 16,21 1-16,0 0 0,0 21 0,22-21 16,-22 0-16,21 0 0,1-1 0</inkml:trace>
  <inkml:trace contextRef="#ctx0" brushRef="#br0" timeOffset="95863.81">12869 7662 0,'0'22'31,"0"-1"-31,-21 0 0,21 0 0,-21 0 16,0 22-16,21-22 0,0 0 15,-21 21-15,21-21 0,-22 22 0,22-22 16,-21 0-16,21 0 0,0 22 0,0-22 16,0 0-16,-21 0 0,42-42 46,0 0-46,-21 0 0,22-1 0,-22 1 16,21 0-16</inkml:trace>
  <inkml:trace contextRef="#ctx0" brushRef="#br0" timeOffset="96019.72">12848 7493 0,'0'0'0,"-21"-21"0,0-43 15,0 43-15,-1 21 16,22 21 15,0 1-31,22-1 16,-1-21-16,0 0 0,0 0 15,0 0-15</inkml:trace>
  <inkml:trace contextRef="#ctx0" brushRef="#br0" timeOffset="96547.42">13441 7112 0,'0'0'0,"0"-21"0,0 0 0,0 0 16,-21 21-16,21-22 0,-22 22 0,1 0 15,0 22 1,21-1-16,0 0 16,0 21-16,0 1 0,0-1 0,0 0 15,0 1-15,0 20 0,0 1 0,0-22 16,0 21-16,0-20 0,0-1 0,0 0 15,-21 1-15,21-1 0,0 0 16,-21 1-16,21-22 0,0 21 0,0-21 16,0 1-16,-21 20 0,21-21 15,0 0-15,-22-21 16,22-21 0,0 0-16,0 0 0,0-22 15,22 22-15,-1 0 0,-21 0 16,21-21-16,0 20 0,0 1 0,0 0 15,22-21-15,-22 21 0,0-1 0,21 1 16,-20 0-16,20 21 0,-21 0 0,0 0 16,22 0-16,-22 0 0,0 0 0,0 0 15,0 21-15,-21 0 0,21 1 16,-21-1-16,22 0 0,-22 21 0,0-21 16,0 1-16,0 20 0,0-21 0,0 0 15,-22 0-15,1 22 0,0-22 0,0 0 16,0 0-16,-22 0 0,22 1 0,-21-22 15,0 21-15,20-21 0,-20 0 0,0 0 16,21 0-16,-1 0 0,1 0 0,0 0 16,0 0-16,21-21 15,0-1-15,0 1 0,0 0 16,21-21-16,0 21 0,0-22 0,1 1 16</inkml:trace>
  <inkml:trace contextRef="#ctx0" brushRef="#br0" timeOffset="96827.77">14139 6964 0,'0'0'0,"0"-21"0,0 0 15,-21 21 1,0 0 0,21 42-16,-21-21 0,0 21 0,21-20 15,0 41-15,0-21 0,-22 22 0,22-1 16,0-20-16,-21 20 0,21 1 15,0-1-15,0-20 0,0 20 0,-21-21 16,21 1-16,-21 20 0,21-20 0,0-1 16,0-21-16,0 21 0,0-20 0,0-1 15,0 21-15,0-21 0,0 0 16,21-21 0,0 0-16,0-21 0,1 21 15,-22-21-15,21 0 0,0 0 0,21 0 16</inkml:trace>
  <inkml:trace contextRef="#ctx0" brushRef="#br0" timeOffset="97159.67">14266 7684 0,'21'0'47,"1"0"-47,-1 0 0,0 0 0,0 0 16,0 0-16,0 0 0,1-22 0,-1 22 15,21-21-15,-21 0 0,0 21 0,1-21 16,-1 0-16,-21 0 0,21-1 16,-21 1-16,0 0 0,-21 21 15,0 0-15,-1 0 0,-20 0 16,21 0-16,-21 21 0,20 0 16,-20 1-16,0 20 0,21-21 15,-1 21-15,-20-20 0,21 20 0,21-21 16,-21 0-16,21 22 0,0-22 0,0 0 15,0 0-15,0 0 0,0 0 0,0 1 16,21-1-16,-21 0 0,21-21 0,21 0 16,-20 0-16,-1 0 0,21 0 0,0 0 15,1 0-15,-1-21 0,0 21 0,1-21 16,-1-1-16</inkml:trace>
  <inkml:trace contextRef="#ctx0" brushRef="#br0" timeOffset="98364.46">15282 7176 0,'21'0'78,"1"0"-78,-1-22 0,0 22 0,0-21 15,0 21-15,0-21 0,1 21 16,-1-21-16,0 21 0,0-21 0,0 0 16,-21-1-16,0 1 15,-21 21 1,-21 0-16,21 0 0,-22 0 16,1 0-16,0 0 0,-1 0 15,1 21-15,-22 1 0,22-1 0,0 0 16,21 21-16,-22-21 0,22 22 0,0-22 15,0 21-15,21-21 0,0 22 0,0-22 16,0 0-16,0 21 0,21-20 0,0-1 16,0 0-16,22 0 0,-22 21 0,21-20 15,0-1-15,1 0 0,-1 0 16,0 0-16,1 0 0,-1 1 0,-21-1 16,22 0-16,-22 0 0,0 0 15,-21 0-15,0 1 0,0-1 16,0 0-16,-42 0 0,20-21 0,-20 21 0,0-21 15,-1 21-15,1-21 0,0 0 16,-22 0-16,22 0 0,0 0 0,-1 0 16,1 0-16,21 0 0,-22 0 0,22 0 15,0 0-15,0-21 0,0 21 0,0 0 16,21-21-16,-22 21 0,22-21 0,0 0 16,0 0-1,0-1-15,22 22 16,-1 0-16,0-21 15,0 21-15,0 0 0,-21-21 16,21 21-16</inkml:trace>
  <inkml:trace contextRef="#ctx0" brushRef="#br0" timeOffset="99615.82">14986 7027 0,'0'0'0,"-21"0"15,0 0-15,-1 0 16,1 0-16,0 0 16,21-21-1,21 21 1,0 0-16,22 0 0,-22 0 15,42-21-15,-20 21 0,20 0 16,1 0-16,-1-21 0,1 21 0,-1 0 16,1 0-16,-1 0 0,1 0 0,-1 0 15,-20 0-15,-1 0 0,0 0 0,-21 0 16,22 0-16,-43-21 0,-21 21 31,-1 0-31,1 0 0,0 0 16,-21 0-16,21 0 0,-1 0 15,-20 0-15,21 0 0,-21 0 0,20 0 16,-20 0-16</inkml:trace>
  <inkml:trace contextRef="#ctx0" brushRef="#br0" timeOffset="100384.58">15198 6985 0,'-22'0'16,"22"21"-16,-21-21 15,21 21-15,0 1 0,0-1 0,0 0 16,-21 21-16,21-21 0,-21 22 0,0-1 16,21 0-16,-21 1 0,21-1 15,0 22-15,-22-22 0,1 0 0,21 1 16,0-1-16,0 0 0,0 1 16,0-1-16,0 0 0,0 1 0,0-22 15,0 21-15,0-21 0,0 0 0,0 1 16,0-1-16,0 0 0,0 0 0,0-42 31,0 0-15,21 0-16,-21-1 0,22 1 0,-22-21 15,0 21-15,21-22 0,0 1 16,0 21-16,-21-21 0,21-22 0,0 22 16,-21-1-16,22-20 0,-1-1 0,0 22 15,0-21-15,-21-1 0,21 22 0,0-22 16,1 22-16,-22 0 0,0 20 0,21-20 15,-21 21-15,21 0 0,-21 42 32,0 0-32,0 0 0,0 22 15,-21-1-15,0 21 0,-1-20 0,1 20 16,0 1-16,0-1 0,-21 1 0,20-22 16,1 22-16,-21-1 0,21-21 15,0 1-15,-1 20 0,1-20 0,0-1 16,0-21-16,21 21 0,0-20 0,0-1 15,0 0-15,0 0 0,21-21 32,0-21-17,0 0-15,1-22 0,-1 22 0,0 0 16,-21-21-16,21 21 0,0-22 0,0 1 16,-21 0-16,22-22 0,-1 22 0,-21-22 15,21 1-15,-21 20 0,21-20 0,-21-1 16,0 22-16,0 0 0,21-1 0,-21 1 15,0 21-15,0 0 0,-21 21 32,0 21-32,0 21 0,0 1 0,21-1 15,-22 0-15,1 1 0,-21 20 16,42 1-16,-42-22 0,42 21 0,-22 1 16,1-22-16,0 22 0,21-22 0,-21 0 15,21 1-15,0-1 0,0 0 0,0 1 16,0-22-16,0 0 0,0 0 0,0 0 15,21-21-15,0 0 16,0 0-16,1 0 0,-1 0 0,0 0 16,21-21-16,-21 0 0</inkml:trace>
  <inkml:trace contextRef="#ctx0" brushRef="#br0" timeOffset="100775.88">15642 7620 0,'0'0'0,"-21"0"0,0 21 0,0 0 16,-1-21 0,22 22-1,22-22 1,-1 0-16,0 0 16,0-22-16,21 22 0,-20-21 15,20 21-15,-21-21 0,0 0 0,22 0 16,-22 0-16,0-1 0,0 1 0,-21 0 15,0 0-15,0 0 0,0 0 0,0-1 16,-42 22-16,21 0 0,-22 0 16,22 0-16,-21 0 0,-1 22 0,1-22 15,0 42-15,21-21 0,-22 0 16,22 22-16,0-22 0,0 21 0,0-21 16,21 22-16,0-22 0,0 21 0,0-21 15,0 22-15,0-22 0,0 0 0,21 0 16,0 21-16,0-42 0,0 22 15,0-1-15,1 0 0,20-21 0,-21 0 16,0 0-16,22 0 0,-22 0 0,21 0 16,-21 0-16,0 0 0,22-21 0,-22 21 15,0-21-15,21-1 0,-20 1 0</inkml:trace>
  <inkml:trace contextRef="#ctx0" brushRef="#br0" timeOffset="101015.59">16087 7535 0,'0'0'15,"0"-21"-15,0 0 0,0 0 0,21 21 16,-21 21 0,21-21-16,-21 42 0,0-20 15,21-1-15,-21 21 16,21-21-16,0 0 0,-21 22 0,22-22 16,-1 21-16,-21-21 0,0 1 0,21 20 15,0-21-15,-21 0 0,0 0 0,21 1 16,0-1-1,1-42 1,-1-1-16,0 1 16,-21 0-16,21 0 0,0 0 15</inkml:trace>
  <inkml:trace contextRef="#ctx0" brushRef="#br0" timeOffset="101215.91">16531 7535 0,'0'0'0,"0"-21"16,-21 21-16,0 0 15,0 0-15,-1 21 0,-20 1 0,21-22 16,-21 42-16,20-21 0,-20 0 0,0 0 16,21 22-16,-22-22 0,1 0 0,21 21 15,0-20-15,-22-1 0,22 0 0,0 21 16,21-21-16,0 1 0,-21-22 0,21 21 16,0 0-16,21-21 15,0 0-15,0 0 0,0 0 16,1-21-16,20 0 0,-21 21 15</inkml:trace>
  <inkml:trace contextRef="#ctx0" brushRef="#br0" timeOffset="101524.73">16849 6985 0,'0'0'0,"21"-21"0,-21-21 16,0 63-1,0 0 1,0 21-16,0 1 0,0-1 0,0 0 16,-21 1-16,21 20 0,0 1 15,0-1-15,-22-21 0,1 22 0,21-22 16,-21 22-16,21-22 0,0 0 0,0 1 16,0-1-16,0-21 0,0 22 15,0-22-15,0 0 0,0 0 0,0 0 16,21 0-16,0-21 0,1 0 15,-1 0-15,0 0 0,0 0 0,0 0 16,0 0-16,1-21 0,20 0 0,-21 21 16,0-21-16,0 0 0,1 0 0,-22-1 15,21 1-15,0 0 0</inkml:trace>
  <inkml:trace contextRef="#ctx0" brushRef="#br0" timeOffset="101724.35">16806 7345 0,'0'0'0,"-42"0"0,-22-21 16,43 0-16,21-1 16,21 22-16,1 0 0,20 0 15,0-21-15,1 21 0,-1 0 0,0 0 16,1-21-16,-1 21 0,21 0 0,-20 0 16,-1 0-16,0 0 0,1 0 0,-22 0 15,0 0-15,0 0 0,-42 0 31,0 0-31</inkml:trace>
  <inkml:trace contextRef="#ctx0" brushRef="#br0" timeOffset="102879.95">3302 7091 0,'0'0'0,"-21"21"15,21 0-15,-21 0 0,-1 1 0,22-1 16,0-42 0,0-1-1,22 1-15,-1 0 0,21 0 16,-21 0-16,22 0 0,-1-22 0,0 1 16,22 21-16,-22-22 0,22 1 0,-22-21 15,21 20-15,1 1 0,-22-22 16,1 1-16,-1 21 0,-21-1 0,21-20 15,-42 20-15,0 22 0,0-21 0,0 21 16,-21 0-16,0-1 0,0 22 16,-21 0-16,-1 0 0,1 0 0,0 22 15,-1-1-15,1 0 0,0 21 0,-1 1 16,22-22-16,0 21 0,0 0 0,21 1 16,0-1-16,0 0 0,0-20 15,21 20-15,0 0 0,0-21 16,0 1-16,22 20 0,-1-21 0,-21 21 15,22-20-15,-1-1 0,-21 0 16,21 21-16,-20-21 0,-1 1 0,-21-1 16,0 0-16,0 0 0,0 0 0,0 0 15,-43 1-15,22-1 0,-21-21 0,21 0 16,-22 21-16,1-21 0,-21 0 16,20 0-16,1-21 0,0 0 0,-1-1 15,22 1-15,-21 0 0,21 0 16,-1 0-16,1-22 0,0 22 0,21-21 15,0 21-15,0-22 0,0 1 0,0 0 16,0-1-16,0 22 0,0 0 16,0-21-16,21 42 0,0-21 0,1 21 15,20 0-15,-21 21 0,21 0 16,-20 0-16,20 0 0,-21 22 0,21-22 16,-20 21-16,-1-21 0,0 22 0,0-1 15,0-21-15,0 21 0,-21 1 16,0-22-16,22 0 0,-1 21 0,-21-20 15,21-1-15,0-21 0,0 0 16,0 0-16,1 0 0,-1-21 16,0-1-16</inkml:trace>
  <inkml:trace contextRef="#ctx0" brushRef="#br0" timeOffset="103076.01">4699 6773 0,'0'0'16,"-21"0"31,0 0-31,21 22-1,0-1 1</inkml:trace>
  <inkml:trace contextRef="#ctx0" brushRef="#br0" timeOffset="103992.15">3344 8805 0,'-21'22'0,"42"-44"0,-63 44 0,21-1 0,0-21 16,21-21-1,0-1 1,0 1-16,21 0 0,21 0 0,-21 0 16,0 0-16,22-22 0,-1 22 15,0-21-15,1-1 0,-1 1 0,0 0 16,1-1-16,-1 1 0,0-21 0,1 20 16,-22-20-16,0 20 0,0 1 15,-21 0-15,0-1 0,0 22 16,0-21-16,-21 21 0,0 21 0,-21 0 15,-1 0-15,22 21 0,-21 0 0,-1 0 16,1 22-16,0-22 0,-1 21 16,22 0-16,0 1 0,21-1 0,0 0 15,0 1-15,0-1 0,21 0 0,0-20 16,1 20-16,20-21 0,0 0 0,1 0 16,-1 22-16,0-22 0,1 0 15,-1 0-15,-21 0 0,21 1 16,-20 20-16,-1-21 0,0 0 0,-21 0 15,0 1-15,0-1 0,-21 0 0,-22-21 16,22 21-16,-42 0 0,20-21 16,1 0-16,-21 0 0,20 0 0,-20 0 15,20 0-15,1-21 0,0 0 0,-1 0 16,1 0-16,21-1 0,0-20 16,0 21-16,-1-21 0,22-1 0,-21 1 15,21 0-15,0-1 0,0 1 0,0 21 16,0-22-16,21 22 0,1 0 0,20 21 15,-21 0-15,21 0 0,1 0 16,-22 21-16,21 0 0,1 1 0,-1-1 16,-21 21-16,21-21 0,-20 22 0,-1-22 15,-21 21-15,0 0 0,21 1 16,-21-1-16,0-21 0,0 22 16,0-1-16,0-21 0,0 0 0,0 0 15,0 1-15,0-1 0,0 0 0,21-21 31,0 0-31,-21-21 0,21 0 0,1-1 16,-1 1-16,0 0 0</inkml:trace>
  <inkml:trace contextRef="#ctx0" brushRef="#br0" timeOffset="104213.14">4508 8636 0,'0'0'0,"22"-21"16,-22 0 0,-22 21-1,1 0-15,0 0 0,0 0 16,21 21 0</inkml:trace>
  <inkml:trace contextRef="#ctx0" brushRef="#br0" timeOffset="109376.08">2921 10583 0,'0'0'0,"-21"22"0,0-1 0,-1-21 16,1 21-16,0 0 16,0-21-16,0 0 0,0 0 0,-1 21 15,22-42 1,0 0-1,22 0-15,-1-22 0,21 22 16,0-21-16,1 0 0,-1-22 0,0 22 16,22-22-16,-22 22 0,22-22 15,-1 22-15,1-21 0,-22 20 16,22 1-16,-22 0 0,0-1 0,-21 1 16,1 21-16,-22 0 0,0-1 0,-22 22 15,1 0-15,-21 0 0,21 0 16,-22 0-16,-20 22 0,21-1 0,-1 0 15,1 0-15,0 0 0,20 0 0,-20 1 16,21-1-16,0 21 0,0-21 16,21 0-16,0 1 0,0 20 0,0-21 15,0 0-15,21 22 0,21-22 0,-21 21 16,0 0-16,22-20 0,-22 20 16,21 0-16,1-21 0,-22 22 15,21-1-15,-21-21 0,0 22 0,-21-22 16,0 21-16,0-21 0,0 0 0,-21 22 15,0-22-15,-21 0 0,-1 0 16,1-21-16,0 21 0,-1-21 0,-20 0 16,21 0-16,-22 0 0,1 0 0,20 0 15,-20-21-15,20 0 0,1 0 16,21 0-16,-21-22 0,20 1 0,1 0 16,0-1-16,0 1 0,21-21 0,0 20 15,0-20-15,0-1 16,0 22-16,21 0 0,0-22 0,0 22 15,22 21-15,-22-1 0,21-20 0,1 42 16,-22 0-16,21 0 0,0 0 16,-20 0-16,20 21 0,-21 0 0,0 1 15,22 20-15,-43 0 0,21 1 0,-21-1 16,21 21-16,-21 1 0,0-22 0,0 22 16,0-1-16,0-20 0,0-1 15,-21 0-15,21 1 0,0-1 0,0-21 16,0 0-16,0 0 0,0 1 0,21-22 15,0 0 1,0 0-16,0-22 0,1 1 16</inkml:trace>
  <inkml:trace contextRef="#ctx0" brushRef="#br0" timeOffset="109555.98">3937 10329 0</inkml:trace>
  <inkml:trace contextRef="#ctx0" brushRef="#br0" timeOffset="110163.67">5482 10414 0,'0'0'0,"21"-21"15,0 0-15,1-22 0,-1 22 0,-21 0 0,0-21 16,0 21-16,0-1 0,0-20 0,-21 21 16,-22 0-16,22 0 0,-21-1 15,-1 1-15,1 0 0,0 21 16,-1 0-16,1 0 0,0 0 0,-1 0 16,1 21-16,0 0 0,-1 1 0,22 20 15,-21-21-15,21 21 0,-22 22 16,22-22-16,0 1 0,21 20 0,-21-21 15,21 1-15,0 20 0,0-20 0,0-22 16,0 21-16,0-21 0,21 0 0,0 1 16,0-1-16,1-21 0,-1 0 15,0 0-15,21 0 0,-21 0 16,22-21-16,-1-1 0,-21 1 0,22 0 16,-1 0-16,0-21 0,-21-1 0,22 1 15,-1 0-15,-21-1 0,22 1 0,-22-22 16,21 22-16,-21-21 0,0-1 15,1 22-15,-22-22 0,21 1 0,0-1 16,-21 1-16,0 20 0,21-20 0,-21 21 16,0-1-16,21 1 0,-21 21 0,0 0 15,0 42 1,0 0-16,0 21 0,-21 22 16,21-22-16,-21 22 0,21-1 15,-21 1-15,0-1 0,21 1 0,0-1 16,-22 1-16,22-1 0,-21 1 15,21-22-15,0 21 0,0-20 0,0-1 16,0 0-16,0-20 0,0-1 0,21 0 16,-21 0-16,22-21 0,-1 0 0,0 0 15,0 0-15,0 0 0,0-21 0,22 0 16,-22 0-16,21-1 0</inkml:trace>
  <inkml:trace contextRef="#ctx0" brushRef="#br0" timeOffset="110520.47">5948 10245 0,'0'0'0,"-21"21"15,21 0-15,21-21 32,0 0-32,0 0 0,21-21 15,-20 0-15,20 21 0,-21-21 0,21-1 16,-20 1-16,20 0 0,-21 0 15,0 0-15,0 0 0,1 21 0,-22-22 16,0 1-16,-22 21 16,1 0-16,-21 0 15,21 21-15,0 1 0,-22-1 16,22 0-16,-21 0 0,21 21 16,-1-20-16,-20 20 0,21-21 0,0 21 15,0 1-15,21-22 0,0 0 0,0 21 16,0-20-16,0-1 0,0 0 0,0 0 15,21-21-15,0 0 16,0 21-16,0-21 0,0 0 0,22 0 16,-22 0-16,0 0 0,0 0 0,22-21 15,-22 0-15</inkml:trace>
  <inkml:trace contextRef="#ctx0" brushRef="#br0" timeOffset="110876.27">6794 10202 0,'0'0'0,"22"-21"0,-22 0 15,0-21-15,-22 42 16,1 0-16,0 0 0,0 0 16,-21 0-16,20 0 0,-20 0 0,0 0 15,-1 21-15,22 0 0,-21 0 0,21-21 16,0 21-16,-1 1 0,22-1 16,0 0-16,0 0 0,0 0 15,22 0-15,-1-21 0,0 22 16,0-1-16,21-21 0,-20 21 0,-1 0 15,0 0-15,0-21 0,0 21 0,0 1 16,1-1-16,-22 0 16,0 0-16,0 0 0,0 0 15,-43 1-15,22-22 0,0 0 16,-21 0-16,-1 0 0,22 21 0,-21-21 16,-1 0-16,22 0 0,0 0 0,0 0 15,0-21-15,0 21 0,-1-22 16,22 1-16,-21 21 0,21-21 0,0 0 15,0 0-15,21 21 16,1-21-16,-1 21 0,0-22 0,21 1 16</inkml:trace>
  <inkml:trace contextRef="#ctx0" brushRef="#br0" timeOffset="111224.07">7048 10308 0,'22'0'32,"-1"-21"-32,0 21 0,-21-21 0,21 0 15,0 21-15,0-21 0,1-1 0,-1 1 16,21 0-16,-21 0 0,0 0 16,-21 0-16,22-1 0,-22 1 0,0 0 15,0 0-15,-22 21 16,1 0-16,0 0 15,0 0-15,0 21 0,-22 0 0,22 0 16,-21 22-16,21-22 0,0 21 0,-1 1 16,1-22-16,0 21 0,0 0 0,21 1 15,0-22-15,0 21 0,0-21 0,0 1 16,0-1-16,0 0 0,21 0 16,0 0-16,0-21 0,1 0 0,-1 0 15,0 0-15,0 0 0,21 0 16,-20 0-16,-1-21 0,21 0 0,-21 0 15,22 0-15,-22-1 0</inkml:trace>
  <inkml:trace contextRef="#ctx0" brushRef="#br0" timeOffset="111483.92">7726 9652 0,'0'0'0,"0"-42"0,0-1 15,0 1-15,0 21 0,0 0 0,0 0 16,-21 21-16,-1 21 15,22 0-15,0 0 0,-21 21 16,0 1-16,21 20 0,-21-20 0,21 20 16,-21-21-16,0 22 0,-1-22 0,22 22 15,0-22-15,-21 22 0,21-22 16,-21 0-16,21-21 0,0 22 0,0-1 16,0-21-16,0 0 0,0 1 0,0-1 15,0 0-15,21 0 16,0-21-16,1 0 15,-1 0-15,0-21 0,0 0 0,0 21 16</inkml:trace>
  <inkml:trace contextRef="#ctx0" brushRef="#br0" timeOffset="111807.73">7810 10224 0,'22'0'15,"-1"0"1,0 0-16,0 0 15,0 0-15,0 0 0,1 0 16,-1-22-16,-21 1 0,21 21 0,0-21 16,0 21-16,0-21 0,1 21 0,-22-21 15,0 0-15,0-1 16,0 1-16,-22 21 16,1 0-16,0 0 0,0 0 15,0 0-15,0 21 0,-1 1 0,1-1 16,0-21-16,0 21 0,0 0 15,21 0-15,-21 0 0,21 1 16,-22-1-16,22 0 0,0 0 0,0 0 16,0 0-16,22-21 15,-1 0-15,0 0 16,21 0-16,-21 0 0,22 0 0,-22 0 16,21-21-16,-21 21 0,22-21 0</inkml:trace>
  <inkml:trace contextRef="#ctx0" brushRef="#br0" timeOffset="112313.45">8467 10054 0,'0'0'0,"0"-21"0,0 0 16,0 0-16,0 0 15,-22 21-15,1 0 16,0 21-16,0-21 16,21 21-16,-21 0 0,0 0 0,-1 0 15,1 1-15,0 20 0,21-21 0,-21 0 16,0 0-16,21 22 0,0-22 0,0 0 15,0 0-15,0 0 0,0 1 0,0-1 16,0 0-16,0 0 0,21-21 16,0 0-16,0 0 15,0 0-15,22 0 0,-22 0 0,0 0 16,21-21-16,-20 0 0,-1 0 0,21-1 16,-21 1-16,0-21 0,22 21 15,-22 0-15,0-22 0,0 1 0,0 0 16,1-1-16,-1 1 0,0 0 0,-21-22 15,21 1-15,0 20 0,-21-20 16,0-1-16,21 1 0,-21 20 0,0 1 16,0 0-16,0 21 0,-21 21 15,0 0-15,21 21 16,-21 21-16,0 0 0,0 1 0,21-1 16,0 22-16,-22-22 0,1 21 15,21-20-15,-21 20 0,21-20 0,0-1 16,0 0-16,0 1 0,-21-1 15,21 0-15,-21-21 0,21 22 0,0-22 16,0 21-16,0-21 0,0 1 0,0-1 16,0 0-16,21-21 15,0 0-15,0 0 16,0-21-16,1 0 0,-1 21 16,0-22-16,0 1 0,0 0 0,-21 0 15</inkml:trace>
  <inkml:trace contextRef="#ctx0" brushRef="#br0" timeOffset="112484.88">8615 9927 0,'0'0'0,"-21"0"0,42 0 47,21 0-47,-21-21 0,0 21 16,22 0-16,-1-21 0,0 21 0,1-21 15,-1 21-15,0-21 0,1-1 0,20 22 16</inkml:trace>
  <inkml:trace contextRef="#ctx0" brushRef="#br0" timeOffset="112732.74">9758 9483 0,'-21'0'0,"42"0"0,-64-21 0,22 21 15,0 0-15,0 0 0,0 0 16,0 21-16,-1 0 0,22 21 16,0-21-16,-21 22 0,21-1 15,-21 0-15,21 1 0,0-1 0,0 0 16,-21 1-16,21-1 0,-21 0 0,0-20 16,21 20-16,-22-21 0,22 21 0,0-20 15,-21-1-15,21 0 0,-21 0 0,21 0 16,0 0-16</inkml:trace>
  <inkml:trace contextRef="#ctx0" brushRef="#br0" timeOffset="113221.46">9461 9843 0,'0'0'0,"0"-43"0,0 1 0,0-22 15,0 22-15,0 0 0,0-22 0,0 22 16,0 0-16,22 20 0,-1-20 0,-21 21 15,21 0-15,0 0 0,21-1 16,-20 1-16,-1 21 0,21 0 0,-21 0 16,22 0-16,-1 0 0,-21 0 15,0 21-15,0 1 0,1 20 0,-22-21 16,0 0-16,0 22 0,0-22 0,-22 21 16,1 0-16,-21-20 0,0-1 15,20 21-15,-20-21 0,0 0 0,-1 1 16,22-22-16,-21 21 0,21-21 0,0 21 15,42-42 1,0 0 0,0 21-16,21 0 0,-20-22 15,20 22-15,0 0 0,1 0 0,-1 0 16,0 0-16,-21 0 0,22 22 0,-22-1 16,21 0-16,-21 0 0,-21 0 15,0 0-15,22 1 0,-22-1 0,0 0 16,0 0-16,0 21 0,-22-20 0,1-1 15,0 0-15,0 0 0,0 0 16,0 0-16,-22 1 0,22-1 0,-21 0 16,21-21-16,-22 21 0,22-21 0,0 0 15,0 0-15,0 0 0,-1 0 0,1 0 16,0 0-16,21-21 16,0 0-1,21 0-15,0 21 0,1-22 16,-1 1-16,21 0 0,0 0 15,1 0-15</inkml:trace>
  <inkml:trace contextRef="#ctx0" brushRef="#br0" timeOffset="113711.7">10245 9737 0,'0'0'0,"0"21"16,0 0-16,-22 0 0,1 0 15,21 1-15,-21-1 0,0 0 16,21 0-16,0 0 0,0 0 0,0 1 15,0-1-15,0 0 0,0 0 0,0 0 16,21-21-16,0 21 0,0-21 0,1 0 16,20 0-16,-21 0 0,0 0 0,22 0 15,-22 0-15,21 0 0,-21-21 16,22 0-16,-22 21 0,0-21 16,0 0-16,0 0 0,0-1 0,-21 1 15,0 0-15,0 0 0,0 0 0,0-22 16,0 22-16,0 0 0,0 0 0,0 0 15,0 42 17,0 0-32,0 0 0,0 0 0,0 1 15,0-1-15,0 21 0,0-21 0,0 0 16,0 22-16,-21-22 0,0 21 0,0-21 16,0 22-16,21-22 0,-21 21 15,-1 1-15,1-1 0,0 0 16,0 1-16,0-1 0,0 0 0,-1 1 15,1-1-15,-21 0 0,21 1 0,-22-1 16,22 0-16,0-21 0,0 22 0,0-22 16,0 0-16,-1 0 0,22 0 0,0 1 15,-21-22-15,0 0 16,0 0 0,21-22-16,0 1 15,0 0-15,0 0 0,0 0 16,0 0-16,42-22 0</inkml:trace>
  <inkml:trace contextRef="#ctx0" brushRef="#br0" timeOffset="114344.4">11070 9504 0,'0'0'0,"0"-21"16,-21-22-16,0-41 16,21 63-16,0-1 0,0 1 0,0 0 15,0 0-15,0 0 16,21 21-16,0 0 0,0 21 15,0 0-15,1 0 0,-1 0 0,0 22 16,0 20-16,0-20 0,-21 20 0,0 1 16,0-22-16,21 21 0,-21 1 0,0-22 15,0 1-15,0-1 0,0 0 0,0 1 16,0-22-16,0 0 0,0 0 0,0 0 16,0-42 15,0 0-31,0 0 0,0 0 15,0-22-15,22 1 0,-1 0 0,0-1 16,0 1-16,0-22 0,0 1 0,22-1 16,-22 1-16,0-1 0,21 22 0,-20-21 15,-1 20-15,0-20 0,0 42 16,0-22-16,0 22 0,-21 0 0,0 42 31,0 0-31,0 22 0,0-22 16,0 0-16,0 21 0,0 1 0,0-1 15</inkml:trace>
  <inkml:trace contextRef="#ctx0" brushRef="#br0" timeOffset="115672.15">11769 9991 0,'0'0'0,"21"0"0,0 0 0,0-21 15,0 21-15,22-22 0,-22 1 16,0 0-16,0 0 0,0-21 0,0 20 15,-21-20-15,0 21 0,22-21 0,-22-1 16,0 1-16,0 0 0,0 20 0,0 1 16,-22-21-16,1 42 0,21-21 0,-21 21 15,0 0-15,-21 0 0,20 0 0,1 21 16,0 0-16,0 0 0,0 22 16,0-22-16,-1 21 0,1 0 15,0 1-15,21-22 0,0 21 0,0-21 16,0 22-16,0-22 0,0 0 0,0 0 15,0 0-15,21-21 16,0 0-16,1 0 0,-1 0 0,0 0 16,0 0-16,0-21 0,0 21 0,1-21 15,-1 0-15,0 0 0,-21 0 16,21-1-16,-21 1 0,21-21 0,-21 21 16,0 0-16,0-22 0,0 22 0,0 0 15,0 0-15,0 42 31,0 0-31,0 0 0,0 22 0,0-22 16,0 0-16,0 0 16,0 21-16,0-20 0,0-1 0,0 0 15,0 0-15,0 0 0,0 0 0,21 1 16,1-22-16,-1 0 0,0 0 0,0 0 16,0 0-16,22 0 0,-22 0 0,21-22 15,0 1-15,-20 0 0,20 0 0,0 0 16,-21 0-16,22-22 0,-22 1 0,21 0 15,-21-1-15,1 1 0,-1-22 16,0 1-16,0 21 0,0-22 0,0 1 16,-21-1-16,0 22 0,0-22 15,0 1-15,0 20 0,0 1 0,0 21 0,0-21 16,-21 42 0,0 0-16,0 21 0,0 0 0,0 21 15,-1 1-15,1 20 0,0-21 16,0 22-16,21-22 0,-21 22 0,0-1 15,-1 1-15,22-1 0,0 1 0,0-22 16,0 22-16,0-22 0,0 0 0,0 1 16,0-1-16,0 0 0,0-21 0,22 1 15,-1-1-15,0-21 0,0 0 0,0 0 16,0 0-16,1 0 0,-1 0 0,0 0 16,21-21-16,-21-1 15,22 1-15,-22 0 0,0 0 0,21-21 16,-20 20-16,-1-20 0,0 0 0,0 21 15,0-22-15,-21 22 0,21 0 0,-21 0 16,22 0-16,-22-1 0,0 44 16,0-1-1,0 0-15,0 21 0,0-21 0,-22 1 16,22 20-16,0-21 0,0 0 16,0 0-16,0 22 0,0-22 0,0 0 15,0 0-15,0 0 0,22-21 16,-1 0-16,0 0 15,0 0-15,0 0 0,22 0 16,-22-21-16,0 21 0,0-21 0,0 0 16,0 0-16,22 0 0,-22-1 0,0-20 15,0 21-15,-21 0 0,21-22 0,1 22 16,-22 0-16,21 0 0,-21 0 0,0 42 31,0 0-15,0 0-16,0 0 0,0 1 0,0-1 15,0 0-15,0 21 0,0-21 0,0 1 16,0 20-16,0-21 0,0 0 0,0 0 16,0 1-16,0-1 0,21-21 0,0 21 15,0-21-15,0 0 0,22 0 16,-22 0-16,0 0 0,21 0 0,-20 0 16,20 0-16,-21 0 0,21-21 15,-20 0-15,20-1 0,-21 1 0,21 0 16,-20-21-16,-1 21 0,0-22 0,21 1 15,-21 0-15,1-1 0,-22 1 0,21 0 16,-21-1-16,21 1 0,-21 21 0,0 0 16,0-1-16,-21 22 15,-22 0-15,22 22 0,0-1 0,0 0 16,-21 21-16,20-21 0,1 22 16,0-22-16,21 21 0,-21 1 15,21-22-15,0 21 0,0-21 0,21 0 16,0 22-16,0-22 0,1 0 0,20-21 15,0 21-15,1-21 0,-1 0 0,0 0 16,1 0-16,20 0 0,1 0 0,-22 0 16,21 0-16,1-21 0,-22 0 0,1 21 15,-1-21-15,0 0 0,1 21 0,-22-22 16,0 1-16,-21 0 0,0 0 0,0 0 16</inkml:trace>
  <inkml:trace contextRef="#ctx0" brushRef="#br0" timeOffset="116533.53">5969 12150 0,'21'0'15,"0"0"1,-21-21-16,21-1 0,1 22 16,-22-42-16,0 21 0,0 0 15,21 0-15,-21-22 0,0 22 0,0 0 16,0 0-16,0-22 0,-21 22 0,-1 0 16,1 0-16,-21 0 0,21 0 0,-22-1 15,1 22-15,-21 0 0,20 0 16,1 0-16,0 22 0,-1-1 15,1 0-15,0 0 0,20 21 0,1 1 16,0-1-16,0 0 0,21 22 0,0-22 16,0 1-16,0-1 0,0 0 0,21-21 15,0 22-15,0-22 0,1 0 16,-1-21-16,21 0 0,0 0 0,1 0 16,-1 0-16,0-21 0,1 0 0,-1 0 15,0-1-15,1-20 0,-1 0 0,0-1 16,1 1-16,-22 0 0,0-22 15,0 22-15,0-22 0,-21 22 0,0-21 16,0 20-16,0-20 0,0 20 0,0-20 16,0-1-16,0 22 0,-21 0 15,21 21-15,0-1 0,-21 1 16,0 21-16,0 21 0,21 22 16,-21-22-16,21 21 0,0 22 0,0-22 15,0 0-15,0 22 0,0-1 0,0 1 16,0-1-16,0-20 0,0 20 15,21 1-15,0-22 0,-21 0 0,0 22 16,21-22-16,0-21 0,0 22 0,1-22 16,-22 0-16,21 0 0,0 0 0,0-21 15,0 0-15,0 0 0,1-21 16</inkml:trace>
  <inkml:trace contextRef="#ctx0" brushRef="#br0" timeOffset="116915.77">6731 11875 0,'0'0'0,"21"-43"0,-21 22 0,0 0 0,0 0 16,0 0-16,0-1 0,0 1 0,-21 21 31,0 0-31,0 0 16,-1 21-16,1 1 0,0-1 16,0 0-16,0 0 0,0 21 0,21-20 15,-22-1-15,22 0 0,0 21 0,0-21 16,0 1-16,22-1 0,-1-21 15,0 21-15,0 0 0,21-21 16,-20 0-16,20 0 0,0 21 0,1-21 0,-1 0 16,-21 0-16,21 0 0,1 0 15,-22 21-15,0-21 0,0 0 0,-21 22 16,0-1-16,0 0 0,-21-21 16,0 21-16,-21-21 0,-1 21 15,1 0-15,0-21 0,-1 22 0,-20-22 16,20 0-16,1 0 0,0 21 0,-1-21 15,1 0-15,21 0 0,0 0 0,0 0 16,21-21 0,21-1-1,0 1-15,0 21 0,21-21 16,1 0-16,-22 0 0,42 0 0</inkml:trace>
  <inkml:trace contextRef="#ctx0" brushRef="#br0" timeOffset="117291.6">7324 11832 0,'21'-21'16,"-42"42"-16,63-42 0,-21 0 0,0 0 0,0 0 16,-21-1-16,0 1 15,-21 21 1,0 0-16,-21 21 0,21 1 16,-1-1-16,-20 0 0,21 0 15,-21 0-15,20 0 0,1 22 0,-21-22 16,42 0-16,-21 0 0,21 0 15,-21 1-15,21-1 0,0 0 0,21 0 16,0-21-16,21 21 16,-21-21-16,1 21 0,-1-21 0,21 22 15,-21-22-15,0 21 0,1-21 0,-1 21 16,0-21-16,0 21 0,0-21 16,-21 21-16,0 0 15,-21-21-15,0 22 0,0-22 16,0 0-16,-1 0 0,-20 21 0,21-21 15,-21 0-15,20 0 0,-20 0 16,21 0-16,-21 0 0,20 0 0,1 0 16,0 0-1,21-21 1,21-1-16,0 1 0</inkml:trace>
  <inkml:trace contextRef="#ctx0" brushRef="#br0" timeOffset="117896">6583 11980 0,'0'0'0,"21"0"16,0 0-16,0 0 0,0 0 16,1 0-16,-22-21 0,21 0 15,0 21-15,0-21 0,0 21 0,0-21 0,1 0 16,-1 21-16,-21-22 0,0 1 15,0 0-15,0 0 16,0 0-16,0 0 0,-21 21 16,-1-22-16,1 22 0,-21 0 15,21 0-15,0 0 0,-22 22 0,22-1 16,0 0-16,0 0 0,0 21 16,-1-20-16,22 20 0,0 0 0,0 1 15,0-1-15,0 0 0,0 1 0,0-22 16,22 21-16,-1-21 0,0 22 0,0-22 15,0 0-15,22-21 0,-22 21 0,21-21 16,0 21-16,1-21 0,-1 0 16,0 0-16,1 0 0,-1-21 0,0 0 15,1 0-15</inkml:trace>
  <inkml:trace contextRef="#ctx0" brushRef="#br0" timeOffset="118599.78">7810 11790 0,'0'0'0,"-21"0"0,0 0 16,0 0-16,0 0 0,0 0 16,-1 0-16,22 21 15,-21-21-15,0 0 16,21 21-16,-21-21 15,21-21 32,21 21-15,0 21-32,-21 0 15,0 1-15,0-1 16,21-21-16,1 21 15,-1-21 1,0 0-16,0 0 16,0-21-16,0 0 15,1-1-15,-22 1 0,21 21 16,-21-21-16,21 0 0,-21 0 16,0 0-16,0-1 15,0 1-15,-21 21 0,0 0 0,-1 0 16,1 0-16,0 0 0,0 0 0,-21 0 15,20 0-15,1 21 0,0 1 0,0-1 16,0 0-16,0 21 0,-1-21 0,1 22 16,21-22-16,0 21 0,-21 1 15,21-1-15,0-21 0,0 21 0,0-20 16,0-1-16,0 21 0,21-21 0,0 0 16,22-21-16,-22 0 0,0 0 15,21 0-15,-20 0 0,20 0 16,-21 0-16,0-21 0,22 0 15,-1 0-15,-21 0 0</inkml:trace>
  <inkml:trace contextRef="#ctx0" brushRef="#br0" timeOffset="118887.63">8467 11113 0,'0'-43'0,"0"86"0,0-107 16,0 43-16,0 0 0,0 42 31,0 0-31,0 0 0,-22 22 0,22-1 16,0 21-16,-21 1 0,0-1 0,21 1 15,0-1-15,-21 1 0,0-1 0,0-20 16,-1 20-16,22 1 0,0-22 0,0 22 16,-21-22-16,21 0 0,-21 1 15,21-22-15,0 21 0,0-21 0,0 0 16,0 1-16,0-1 0,0 0 15,0-42 1,21 21-16,0-21 16,1-1-16,-22 1 0,21 0 15</inkml:trace>
  <inkml:trace contextRef="#ctx0" brushRef="#br0" timeOffset="119223.84">8509 11875 0,'21'0'31,"0"0"-31,-21-22 0,21 22 0,1-21 16,-1 0-16,0 21 0,0-21 0,21 0 15,-20 21-15,-1-21 0,0-1 0,0 1 16,0 21-16,0-21 0,1 21 16,-44 0-1,1 0 1,0 0-16,-21 21 0,21-21 0,-1 21 15,1 1-15,-21-1 0,21 0 0,0 0 16,-1 21-16,1-20 0,0-1 0,21 0 16,-21 0-16,21 0 15,0 0-15,21 1 0,0-22 16,0 0-16,1 0 0,-1 0 0,0 0 16,0 0-16,0 0 0,0 0 0,1 0 15,-1 0-15,0 0 0,21 0 0,-21-22 16,1 22-16,20-21 0,-21 21 15,21-21-15,1 0 0</inkml:trace>
  <inkml:trace contextRef="#ctx0" brushRef="#br0" timeOffset="119471.69">9292 11642 0,'0'0'0,"0"-21"16,-21 21-16,0 0 15,0 0-15,-1 0 0,1 21 16,0 0-16,0 0 0,0 0 0,0 0 15,-1 1-15,22-1 0,-21 21 16,0-21-16,21 0 0,-21 22 0,21-22 16,0 0-16,0 0 0,0 22 15,0-22-15,0 0 0,0 0 16,21-21-16,0 0 0,0 0 0,1 0 16,20 0-16,-21 0 0,0 0 0,22-21 15,-22 0-15,21 21 0,-21-21 16,22-22-16,-1 22 0,0 0 0,-21-21 15,22 20-15</inkml:trace>
  <inkml:trace contextRef="#ctx0" brushRef="#br0" timeOffset="119717.55">9737 11282 0,'0'-64'0,"0"128"0,0-170 16,0 64-16,0-43 16,0 64-16,0 0 0,-22 21 15,22 21-15,-21 0 0,0 0 16,21 22-16,-21-1 0,21 21 0,-21-20 15,0 20-15,21 1 0,0 20 0,0-20 16,0-22-16,-22 22 0,22-1 0,0-20 16,0-1-16,0 0 0,22 1 0,-22-1 15,21 0-15,0-21 0,-21 22 16,21-22-16,0 0 0,0-21 0,1 21 16,-1-21-16,0 0 0,0 0 15,0 0-15,0 0 0,1-21 0,20 0 0,-21 0 16,0 0-16,22-1 0,-22-20 15</inkml:trace>
  <inkml:trace contextRef="#ctx0" brushRef="#br0" timeOffset="119883.8">9737 11599 0,'-43'0'0,"86"0"0,-107 0 0,43 0 16,0 0-16,0 0 0,21-21 0,0 0 15,42 21 1,-21 0-16,0 0 15,22-21-15,-22 21 0,21-21 0,0 21 16,1-21-16,-1 21 0,0-22 0,1 22 16,-1-21-16,-21 21 0</inkml:trace>
  <inkml:trace contextRef="#ctx0" brushRef="#br0" timeOffset="120324.55">10922 11049 0,'0'0'0,"0"-21"0,0-21 0,0-1 31,-21 43-31,0 21 0,21 1 16,-22 20-16,22 0 0,0 1 15,-21 20-15,0 1 0,21-1 0,-21 1 16,21-1-16,0 1 0,-21-22 0,0 21 16,21-20-16,-22 20 0,22-20 0,0-1 15,0 0-15,0-21 0,0 1 0,0-1 16,0 0-16,0 0 0,22-21 16,-1 0-1,-21-21-15,0 0 0,21 0 0</inkml:trace>
  <inkml:trace contextRef="#ctx0" brushRef="#br0" timeOffset="121241.03">10583 11282 0,'0'-64'0,"0"128"0,0-191 0,-21 85 0,21-22 0,0 1 16,0 20-16,0 1 0,21 0 16,0-1-16,22 22 0,-1-21 0,0 21 15,1 21-15,20 0 0,1 0 16,-1 0-16,1 0 0,-1 21 0,1 0 15,-1 0-15,1 21 0,-22 1 0,0-22 16,-20 21-16,-1 22 0,-21-22 0,0 0 16,0 1-16,0-1 0,-21 0 0,-1 22 15,-20-43-15,0 21 0,-22 1 0,22-22 16,-22 21-16,22-21 0,-21 1 16,20-22-16,1 0 0,21 21 0,0-21 15,-1 0-15,22-21 16,0-1-16,0 1 0,22 0 0,-1 0 15,21 0-15,0 0 0,1-1 0,20 1 16,1 21-16,-22 0 0,22 0 0,-1 0 16,1 0-16,-22 0 0,21 21 15,-20 22-15,-1-22 0,0 0 0,1 21 16,-1-20-16,-21 20 0,-21-21 16,0 21-16,0-20 0,0 20 0,-21-21 0,0 0 15,-21 22-15,-1-22 0,1 0 0,-22 0 16,22 0-16,-21 0 0,20 1 15,-20-1-15,20-21 0,1 0 0,0 0 16,21 0-16,-1 0 0,-20 0 16,42-21-16,-21 21 0,21-22 0,0 1 15,0 0-15,0 0 0,0 0 0,21 0 16,0-22-16,0 22 0,22 0 0,-22 0 16,21 0-16,1-1 0,20 1 0,-21 0 15,1 0-15,-1 0 0,22 21 0,-22 0 16,0-21-16,1 21 0,-22 0 0,0 0 15,21 0-15,-42 21 0,0 0 0,21-21 16,-21 21-16,0 0 0,0 0 16,0 1-16,0-1 0,0 0 15,0 0-15,0 0 0,0 0 16,0 1-16,22-22 16,-1 0-16,0 0 0,0 0 15,0 0-15,22 0 0,-22 0 0,21 0 16,0-22-16,1 1 0,-22 0 0,21 0 15,1 0-15,-1 0 0,-21-1 0,21 1 16,-20 0-16,-1 0 0,0 0 16,-21 0-16,21-1 0,-21 1 0,0 0 15,0 0-15,-21 21 16,0 0-16,0 21 16,-1 0-16,22 0 0,-21 1 15,21 20-15,-21-21 0,0 21 0,21 1 16,0-1-16,-21 0 0,0 22 0,-1-22 15,22 22-15,0-1 0,-21 1 0,0 20 16,21-20-16,-21-1 0,21 22 0,-21-21 16,0 20-16,-1-20 0,1 20 15,0-20-15,0-1 0,0 1 0,0-1 16,-1-20-16,1-1 0,21 0 16,-21-20-16,21-1 0,0 0 0,0-42 15,0 0 1,21-1-16,0 1 0,-21-21 15,22 0-15,-1-1 0,0-20 0,0 20 16,0-20-16,0-1 0</inkml:trace>
  <inkml:trace contextRef="#ctx0" brushRef="#br0" timeOffset="123231.44">12552 11028 0,'-21'0'0,"-1"0"16,22-21 0,22 21-16,-1-21 15,0 21-15,0-22 0,21 1 16,-20 21-16,20-21 0,0 0 0,1 0 16,-1 0-16,-21-22 0,21 22 0,-20 0 15,20-21-15,-21 20 0,0-20 0,-21 21 16,0 0-16,0-22 0,0 22 0,0 0 15,-21 21-15,0 0 16,0 21-16,0 0 0,-1 22 16,1-22-16,0 21 0,0 1 0,21-1 15,0 21-15,0-20 0,-21 20 0,21-20 16,0 20-16,0 1 0,0-1 16,0 1-16,0-1 0,0-21 0,0 22 0,0-22 15,0 1-15,0-1 0,0 0 0,0 1 16,0-22-16,0 0 0,-21 0 15,-1 0-15,22 0 0,-21-21 16,0 0-16,0 0 0,0 0 16,0 0-16,-1 0 0,1-21 0,0 21 15,0-21-15,0 0 0,21 0 0,-21 0 16,-1-1-16,1 1 0,0 0 0,21 0 16,0 42 15,0 0-31,0 0 15,0 1-15,21-22 0,0 21 0,1 0 16,-1-21-16,0 21 0,0-21 0,0 0 16,0 0-16,1 0 0,20 0 15,-21 0-15,0 0 0,22 0 0,-22 0 16,21-21-16,-21 21 0,0-21 0,1 0 16,20-1-16,-21 1 0,0 0 0,0 0 15,-21 0-15,22 0 0,-22-1 0,21-20 16,-21 21-16,0 0 0,0 0 15,21 21-15,-21 21 16,0 0-16,0 0 16,0 0-16,0 0 15,0 1-15,0-1 0,0 0 0,0 0 16,21 0-16,-21 0 0,0 1 16,21-22-1,0 0-15,1 0 16,-1 0-16,0 0 0,0-22 15,-21 1-15,21 21 0,0-21 0,1 0 16,-1 0-16,0 0 0,0-1 16,0 1-16,0 0 0,1 0 0,-1 0 15,0 21 1,0 0-16,0 21 16,-21 0-16,0 0 15,21 0-15,-21 1 0,22-1 0,-1 0 16,-21 0-16,21-21 0,0 21 0,0 0 15,0 1-15,1-22 0,-1 0 0,0 21 16,21-21-16,-21 0 0,22 0 0,-22 0 16,21 0-16,-21 0 0,1 0 0,20-21 15,-21-1-15,0 22 0,22-21 0,-43 0 16,21 0-16,0 0 0,-21 0 0,21-1 16,-21 1-16,0-21 0,0 21 15,0-22-15,0 1 0,-21 21 16,0-21-16,0 20 0,21 1 0,-22 0 0,1 21 15,0 0-15,0 0 0,0 0 16,0 0-16,-1 0 0,1 21 0,0 0 16,0 22-16,0-22 0,0 21 0,21-21 15,0 22-15,-22-22 0,22 0 0,0 21 16,0-20-16,0-1 0,0 0 0,0 0 16,22 0-16,-1-21 0,-21 21 0,21-21 15,0 0-15,0 0 0,0 0 0,1 0 16,-1 0-16,0 0 0,21-21 15,-21 0-15,1 0 0,-1 21 16,0-42-16,0 20 0,0 1 0,0-21 0,1 21 16,-1-22-16,0 1 0,0 0 0,0-1 15,0-20-15,-21 21 0,22-22 16,-22 22-16,21-1 0,-21-20 0,0-1 16,0 22-16,0-21 0,0 20 0,0 1 15,0 0-15,0-1 0,0 22 0,0 0 16,0 0-16,0 42 15,-21 0-15,-1 21 0,22-20 16,-21 20-16,0 0 0,21 22 0,-21-22 16,21 0-16,0 22 0,0-22 0,0 22 15,-21-1-15,21-20 0,0 20 0,0-21 16,0 22-16,0-22 0,0 1 0,0-1 16,21 0-16,0-21 0,-21 1 0,21 20 15,0-42-15,1 21 16,-1 0-16,21-21 0,-21 0 0,0 0 15,1 0-15,20 0 0,-21 0 0,0-21 16,22 0-16,-22 21 0,0-21 0,0-22 16,0 22-16,0 0 0,-21 0 0,0-21 15,0 20-15,0 1 0,0 0 0,0-21 16,0 21-16,0-1 0,-21 22 16,21 22-16,-21-1 15,21 0-15,0 0 0,0 0 16,0 0-16,0 22 0,0-22 15,0 0-15,0 0 0,0 0 0,0 1 16,0-1-16,0 0 0,0 0 0,21 0 16,0-21-16,1 0 0,-1 0 15,0 0-15,0 0 0,0 0 0,0-21 16,1 0-16,-1 21 0,0-21 16,0 0-16,0-22 0,0 22 0,22 0 15,-22 0-15,0-22 0,0 22 16,22-21-16,-22 0 0,0 20 15,21-20-15,-21 21 0,1 0 0,-1 0 16,21 21-16,-21 0 0,0 0 16,-21 21-16,0 21 0,0-21 15,0 0-15,-21 22 0,0-22 16,0 21-16,0-21 0,0 1 0,-1 20 16,22-21-16,-21 0 0,0 22 15,21-22-15,0-42 47,0-1-47,21 22 0,0-21 0,1 0 16,-22 0-16,21 0 0,0-22 15,0 22-15,0-21 0,0 21 0,1-22 16,20-41-16,-21 63 0,-21-22 16,0 22-16,21 0 0,-42 21 31,0 42-31,0-21 0,0 1 15,-1 20-15,1 0 0,0 1 0,0-22 16,0 21-16,0 0 0,21 1 0,-22-22 16,22 0-16,0 43 0,22-43 15,-1 0-15,21-21 0,-21 21 0,22-21 16,-1 0-16,0 0 0,22 0 0,-22 0 16,0 0-16,1 0 0,-1 0 0,0-21 15,1 21-15,-1-21 0,0 0 16,-20-1-16,20 22 0,-21-21 15,0 0-15,0 0 0,1 0 0</inkml:trace>
  <inkml:trace contextRef="#ctx0" brushRef="#br0" timeOffset="124195.46">6117 13801 0,'0'0'0,"0"21"0,0 0 15,0 0-15,21-42 32,0 0-17,-21 0-15,0 0 0,0-1 16,0 1-16,0-21 0,0 21 0,0 0 16,0-1-16,-21-20 0,0 21 0,0 0 15,0 0-15,-22-1 0,1 22 0,0-21 16,-1 21-16,1 0 0,0 0 15,-22 0-15,22 21 0,0 1 0,-1-1 16,1 21-16,0-21 0,20 22 0,-20 20 16,21-21-16,0 1 0,0-1 15,21 0-15,0 1 0,0-1 16,0 0-16,0-20 0,21 20 0,0-21 16,21-21-16,-21 21 0,22-21 0,-1 0 15,0 0-15,22 0 0,-22 0 0,1-21 16,20 0-16,-21 0 0,1-22 0,20 22 15,-20-21-15,-1 0 0,0-1 16,-21 1-16,22 0 0,-22-1 0,-21 1 16,0-22-16,0 22 0,0-21 0,0 20 15,0-20-15,0 20 0,0 1 0,0 0 16,0-1-16,0 1 0,0 0 16,0 21-16,-21 21 0,21 21 15,-21 0 1,21 21-16,0 1 0,0-1 0,0 0 15,0 22-15,0-1 0,0 1 16,0-1-16,0 1 0,0-1 0,0-20 16,0 20-16,0-21 0,0 1 0,21-1 15,0-21-15,-21 0 0,21 22 0,-21-22 16,21 0-16,0-21 0,1 0 16,-1 0-1,0-21-15</inkml:trace>
  <inkml:trace contextRef="#ctx0" brushRef="#br0" timeOffset="124531.82">6604 13695 0,'0'21'16,"0"0"-16,21-21 31,0 0-31,22 0 0,-22-21 15,0 21-15,21-21 0,1 0 0,-1 0 16,-21-1-16,21 1 0,-20 0 0,-1 0 16,0 0-16,-21 0 0,-21-1 15,0 22 1,-22 0-16,1 0 0,0 22 0,-1-1 16,1-21-16,0 21 0,20 0 0,-20 0 15,0 22-15,21-22 0,-1 21 0,1-21 16,0 0-16,21 22 0,0-22 15,0 0-15,0 21 0,0-20 0,0-1 16,21 0-16,0-21 0,1 21 0,-1-21 16,21 0-16,-21 0 0,22 0 0,-22 0 15,21 0-15,0 0 0,1 0 0</inkml:trace>
  <inkml:trace contextRef="#ctx0" brushRef="#br0" timeOffset="124907.61">7387 13695 0,'21'-21'0,"-42"42"15,63-85-15,-20 43 0,-22 0 0,21 0 0,-21 0 16,0 0-16,0-1 0,-21 22 16,-1 0-16,1 0 0,0 0 0,-21 0 15,21 22-15,-1-22 0,-20 21 16,21 0-16,0 0 0,0 0 0,-1 22 16,1-22-16,21 0 0,0 0 0,0 0 15,0 0-15,0 1 0,0-1 0,21 0 16,1 0-16,-1-21 15,0 21-15,0-21 0,0 21 16,22 1-16,-22-22 0,0 21 0,0-21 16,-21 21-16,21 0 0,-21 0 15,0 0-15,-21 1 16,0-22-16,0 0 0,0 21 16,-22-21-16,22 0 0,-21 0 15,-1 0-15,1 0 0,21 0 0,-21 0 16,-1 0-16,22-21 0,0 21 0,0-22 15,0 22-15,-1-21 0,1 0 16,21 0-16,0 0 0,0 0 16,21 21-1,1-22-15,-1 22 0,0-21 0,21 0 16,-21 0-16</inkml:trace>
  <inkml:trace contextRef="#ctx0" brushRef="#br0" timeOffset="125011.27">7535 13758 0,'0'0'0,"0"22"0,0-1 0,21-21 16</inkml:trace>
  <inkml:trace contextRef="#ctx0" brushRef="#br0" timeOffset="125252.13">7641 13801 0,'42'-21'16,"43"-22"0,-212 107-16,275-149 0,-105 64 0,-22 0 0,21 0 15,-21-1-15,0 1 16,1 21-16,-22-21 0,0 0 0,0 0 15,0 0-15,-22 21 0,1 0 16,0 0-16,0 0 0,-21 0 0,20 21 16,-20-21-16,21 21 0,-21 0 0,20 21 15,1-20-15,0 20 0,0-21 16,0 21-16,0-20 0,21 20 0,0-21 16,0 21-16,0-20 0,0-1 0,0 0 15,21 0-15,0 0 0,0-21 0,21 0 16,-20 21-16,20-21 0,-21 0 15,21 0-15,-20 0 0,20-21 0,0 0 16,-21 21-16,22-21 0,-22-21 16,21 20-16</inkml:trace>
  <inkml:trace contextRef="#ctx0" brushRef="#br0" timeOffset="125528.97">8467 13145 0,'0'-64'16,"0"128"-16,0-170 0,0 63 0,0 1 0,0 21 15,0-21-15,0 20 0,0 44 32,0-1-32,-22 21 0,22 0 0,0 1 0,0-1 15,-21 22-15,0-1 0,21-21 16,-21 22-16,0-1 0,21 1 16,-21-1-16,-1 1 0,1-1 0,21 1 15,-21-22-15,0 1 0,21 20 0,-21-42 16,21 22-16,0-22 0,0 0 0,0 0 15,0 0-15,0 0 0,21-21 32,0-21-32,0 0 0,0 21 0,1-21 15,-1-21-15,0 20 0,21 1 0</inkml:trace>
  <inkml:trace contextRef="#ctx0" brushRef="#br0" timeOffset="125856.7">8594 13653 0,'-22'0'0,"22"21"0,0 0 16,0 0 0,22-21-1,-1 0-15,0 0 0,21-21 16,-21 0-16,22 21 0,-22-21 0,21-1 16,-21 1-16,22 21 0,-22-21 0,0 0 15,0 0-15,-21 0 16,0-1-1,-21 22-15,0 0 0,0 0 0,0 0 16,-22 0-16,22 22 0,-21-22 0,21 21 16,-1 0-16,1 0 0,0 21 0,0-20 15,0-1-15,21 21 0,-21-21 16,21 0-16,0 22 0,0-22 0,0 0 16,0 0-16,21 0 0,0 1 15,0-22-15,0 0 0,0 0 0,1 0 16,-1 0-16,21 0 0,-21 0 0,22 0 15,-1 0-15,0-22 0,1 1 0</inkml:trace>
  <inkml:trace contextRef="#ctx0" brushRef="#br0" timeOffset="126353.14">9419 13547 0,'0'-43'0,"0"86"0,0-107 0,0 43 0,0 0 15,0 0-15,-21 21 16,0 0-16,0 21 15,-1 0-15,1 0 0,0 0 16,0 1-16,21 20 0,-21-21 0,0 0 16,-1 22-16,22-1 0,0-21 0,0 21 15,-21-20-15,21-1 0,0 0 0,0 21 16,0-21-16,0 1 0,21-1 16,1-21-1,-1 0-15,0 0 0,21 0 0,-21 0 16,1 0-16,20-21 0,-21 21 0,21-22 15,1 1-15,-1 0 0,-21 0 0,22-21 16,-1 20-16,0-20 0,-21 0 0,22-1 16,-22 1-16,0 0 0,21-1 0,-20 1 15,-22 0-15,21-1 0,-21-20 16,21 21-16,-21-1 0,0 1 0,0 0 16,0-1-16,0 22 0,0 0 0,0 0 15,0 0-15,-21 21 0,0 0 16,21 21-16,0 0 0,-22 0 0,1 21 15,0-20-15,21 20 0,-21 0 16,21 1-16,0 20 0,-21-21 16,0 1-16,21-1 0,-22 22 0,22-22 15,0 0-15,0 1 0,0-1 0,0-21 16,0 21-16,0-20 0,0 20 0,0-21 16,0 0-16,0 0 0,22-21 15,-1 0-15,0 0 16,0 0-16,0-21 0,0 0 15,1 21-15,-1-21 0</inkml:trace>
  <inkml:trace contextRef="#ctx0" brushRef="#br0" timeOffset="126529.04">9673 13483 0,'-42'-21'0,"84"42"0,-105-42 0,41 21 0,1 0 15,21-21-15,21 0 31,22 21-31,-22 0 0,0 0 16,21-21-16,1 21 0,-1 0 16,0 0-16,1-22 0,-1 22 0,0-21 15,22 21-15,-22-21 0,1 21 16</inkml:trace>
  <inkml:trace contextRef="#ctx0" brushRef="#br0" timeOffset="126987.78">10837 12848 0,'0'0'0,"0"-21"0,0-21 16,0 21-16,0-1 0,0 1 0,0 0 15,0 42 1,0 22-16,-21-22 0,21 21 16,-21 22-16,21-22 0,-21 21 0,21-20 15,0 20-15,0 1 0,-21-22 0,21 22 16,-22-22-16,22 0 0,-21 22 16,21-22-16,0 0 0,0 1 0,0-22 15,0 0-15,0 0 0,0 0 16,21 1-16,1-22 0,-1 0 15,0 0-15,-21-22 0,0 1 0,21 0 16,0 0-16</inkml:trace>
  <inkml:trace contextRef="#ctx0" brushRef="#br0" timeOffset="127501.48">10710 12933 0,'0'0'0,"0"-42"15,0-1-15,0 1 0,0 0 0,0 20 16,21-20-16,1 21 0,20 0 15,-21 0-15,21-1 0,1 1 0,20 21 16,-20 0-16,20 0 0,-21 0 0,22 21 16,-22 1-16,1-1 0,-1 0 0,0 21 15,-21 1-15,1-1 0,-22 0 0,0 1 16,0-1-16,-22 0 0,1 1 16,0-1-16,-21 0 0,-1-21 0,1 22 15,-21-22-15,20 0 0,1 0 0,0 0 16,-1 1-16,22-22 0,0 0 0,-21 0 15,42-22 1,0 1-16,0 0 16,21 21-16,0-21 0,21 0 15,1 0-15,-1 21 0,0-22 0,1 22 16,-1 0-16,0 0 0,22 0 0,-22 0 16,0 0-16,1 0 0,-1 22 0,0-1 15,1 0-15,-1 0 0,-21 0 0,0 22 16,1-22-16,-22 0 0,0 21 0,0-21 15,0 1-15,-22 20 0,-20-21 16,0 21-16,-1-20 0,1-1 0,0 21 16,-1-21-16,-20 0 0,21 1 0,-1-1 15,1-21-15,0 21 0,-1-21 16,22 0-16,0 0 0,0 0 0,0 0 16,21-21-16,0 0 15,0-1-15,0 1 0,0 0 16,21 0-16,0 0 0,0-22 15,0 22-15,22 0 0,-1 0 0,-21 0 16,21 0-16,1-1 0,-1 1 0,22 0 16</inkml:trace>
  <inkml:trace contextRef="#ctx0" brushRef="#br0" timeOffset="127981.25">11726 13250 0,'21'0'0,"-105"0"0,147 0 0,1 0 0,-43 0 16,-21 22-1,0-1-15,0 0 16,0 0-16,0 0 0,0 0 0,0 1 15,-21-1-15,21 0 0,-21 0 0,21 0 16,0 0-16,0 1 0,0-1 16,21-21-16,0 0 15,0 0-15,0 0 0,0 0 16,22-21-16,-1 21 0,-21-22 0,22 1 16,-1 0-16,-21 0 0,21 0 0,1 0 15,-22-1-15,0 1 0,0 0 0,-21 0 16,0 0-16,0 0 0,0-1 0,0 1 15,0 0-15,0 42 32,0 0-32,0 1 15,-21-1-15,0 0 0,21 21 0,-21-21 16,21 22-16,-21-1 0,21 0 0,-22 22 16,1-22-16,21 22 0,0-1 0,0-20 15,0 20-15,0 1 0,0-1 0,0 1 16,0-1-16,0-21 0,0 22 0,0-1 15,0 1-15,0-1 0,0-20 0,0 20 16,-21-20-16,21-1 0,0 0 16,-21-21-16,21 22 0,-21-22 0,0-21 15,-1 21-15,1-21 0,0 0 16,0 0-16,-21 0 0,20 0 0,-20 0 16,21-21-16,-21 0 0,20 21 0,-20-21 15,21-1-15,0 1 0,-22-21 0,22 21 16,21 0-16,-21-22 0,21 22 0,-21-21 15,21-1-15,0 1 0,0 0 0</inkml:trace>
  <inkml:trace contextRef="#ctx0" brushRef="#br0" timeOffset="128436.02">12298 12721 0,'0'0'0,"21"0"0,0-21 0,0 21 16,0-21-16,1 21 0,-1 0 15,0 0-15,0 21 16,0 0-16,0 22 0,1-22 0,-1 21 16,-21 0-16,21 22 0,0-22 0,-21 1 15,0 20-15,21-21 0,-21 1 0,0-1 16,21 0-16,-21 1 0,0-22 0,0 21 15,0-21-15,0 1 0,0-1 0,0 0 16,0 0-16,0 0 0,22-21 31,-22-21-31,21 0 16,-21 0-16,21 0 0,-21-1 16,21 1-16,0-21 0,0 0 0,-21-1 15</inkml:trace>
  <inkml:trace contextRef="#ctx0" brushRef="#br0" timeOffset="128648.9">13039 12679 0,'21'-21'0,"-42"42"0,42-63 0,-21 20 16,0 1-16,-21 42 15,-1 1-15,1 20 16,0-21-16,0 21 0,-21 1 16,20 20-16,-20-20 0,21-1 0,0 21 0,-22-20 15,22-1-15,0 0 0,0 1 16,0-1-16,0 0 0,-1-20 15,22 20-15,-21-21 0,21 0 0,0 0 16,0 1-16,0-1 0,21-21 16,1 0-1,-1-21-15,21 21 0</inkml:trace>
  <inkml:trace contextRef="#ctx0" brushRef="#br0" timeOffset="128856.73">13187 13123 0,'0'0'0,"0"22"32,-21-1-32,-1 0 15,22 0-15,-21-21 0,21 21 0,-21 0 16,21 22-16,-21-22 0,21 0 0,0 0 16,-21-21-16,21 21 0,-21 1 0,21-1 15,0 0-15,-22-21 0,22 21 0,0-42 31,0 0-31,22 0 0</inkml:trace>
  <inkml:trace contextRef="#ctx0" brushRef="#br0" timeOffset="129024.63">13271 12912 0,'0'0'15,"0"-21"-15,0-1 0,-21 22 31,0 0-31,21 22 0,0-1 16,0 0-16,0 0 0,0 0 16,0 0-16,0 1 15,21-1-15</inkml:trace>
  <inkml:trace contextRef="#ctx0" brushRef="#br0" timeOffset="129420.4">13843 13039 0,'0'0'0,"0"-21"16,0-1-16,-21 22 15,0 0-15,-1 0 0,1 0 16,0 0-16,0 0 0,-21 0 0,20 0 16,1 22-16,0-22 0,-21 21 15,21 0-15,-1-21 0,1 21 0,0 0 16,21 0-16,0 1 0,0-1 15,21 0-15,0-21 16,1 0-16,20 21 0,-21-21 0,21 0 16,1 21-16,-1-21 0,-21 21 0,22-21 15,-22 22-15,0-22 0,21 21 0,-21 0 16,-21 0-16,22-21 16,-22 21-16,0 0 0,-22 1 15,1-22-15,-21 21 0,21-21 0,0 21 16,-22-21-16,1 0 0,21 21 0,-22-21 15,1 0-15,21 0 0,-21 0 0,20 0 16,1 0-16,0 0 0,0 0 0,21-21 16,0 0-16,0 0 15,21-1 1,0 1-16,22 0 0,-22 0 0,21 0 16</inkml:trace>
  <inkml:trace contextRef="#ctx0" brushRef="#br0" timeOffset="129620.29">14118 13081 0,'0'21'16,"0"0"-16,0 1 15,-21-1-15,21 0 0,-21 0 16,21 0-16,0 0 0,-21 1 0,-1-1 16,22 0-16,-21-21 15,21 21-15,0 0 16,-21-21-16,42-21 31,-21 0-31</inkml:trace>
  <inkml:trace contextRef="#ctx0" brushRef="#br0" timeOffset="129776.2">14097 12933 0,'0'0'15,"0"-42"-15,-21 20 0,0 1 0,21 0 0,0 0 16,-22 21-16,1 0 15,21 21 17,21-21-17,1 0-15</inkml:trace>
  <inkml:trace contextRef="#ctx0" brushRef="#br0" timeOffset="130265.34">14626 12573 0,'0'-21'0,"0"42"0,0-63 0,0 21 16,-21 21-16,21-22 0,-21 22 0,0 0 15,21 22 1,-22-1-16,22 0 16,0 21-16,0-21 0,0 22 0,0 20 15,0-20-15,0-1 0,0 0 0,0 22 16,0-22-16,0 0 0,0 1 0,-21-1 15,21 0-15,0 1 0,0-22 0,0 21 16,-21-21-16,21 1 0,-21-1 0,21 0 16,-21 0-16,21-42 31,0 0-31,0 0 16,0-1-16,21-20 0,0 21 15,0 0-15,0-22 0,1 22 16,20 0-16,-21-21 0,0 21 0,22-1 15,-22 1-15,0 0 0,0 21 0,0 0 16,0 0-16,1 0 0,-1 0 0,0 0 16,0 21-16,-21 0 0,0 1 15,0-1-15,0 0 0,0 0 0,0 0 16,0 0-16,0 1 0,-21-1 0,21 0 16,-21 0-16,0 0 0,-1 0 0,-20 1 15,21-1-15,0-21 0,-22 21 0,22 0 16,0-21-16,0 0 0,0 0 0,0 0 15,21-21 1,0 0 0,21 0-16,0-1 0,0-20 0,0 21 15</inkml:trace>
  <inkml:trace contextRef="#ctx0" brushRef="#br0" timeOffset="130524.19">15261 12446 0,'0'-21'0,"0"42"0,0-63 15,0 21-15,0-1 0,0 1 0,0 42 32,-21 1-32,0 20 0,0-21 0,21 21 15,-22 1-15,1-1 0,21 22 16,-21-1-16,0-21 0,21 22 0,-21-1 16,0 1-16,21-22 0,-22 1 0,22-1 15,-21 0-15,0 1 0,21-1 16,0-21-16,0 0 0,0 0 0,0 1 15,0-1-15,21-21 16,22 0 0,-22 0-16,0-21 0,21-1 0,-21 1 15,22 21-15,-22-21 0</inkml:trace>
  <inkml:trace contextRef="#ctx0" brushRef="#br0" timeOffset="130844.52">15367 13060 0,'0'0'0,"-21"0"16,42 0 31,0 0-47,0-21 0,0 21 0,1-21 15,-1-1-15,21 22 0,-21-21 16,0 0-16,1 0 0,20 0 0,-21 0 16,-21-1-16,21 22 0,-21-21 0,0 0 15,0 0-15,0 0 0,-21 21 16,0 0-16,0 0 0,0 0 0,-22 21 15,22 0-15,-21 0 0,-1 0 16,22 22-16,0-22 0,-21 21 0,21 1 16,-1-22-16,1 21 0,21-21 15,0 0-15,0 1 0,0-1 0,0 0 16,0 0-16,0 0 0,0 0 0,43-21 16,-22 22-16,0-22 0,0 0 15,21 0-15,-20 0 0,20 0 0,-21 0 16,21-22-16,1 22 0,-1-21 0,-21 0 15</inkml:trace>
  <inkml:trace contextRef="#ctx0" brushRef="#br0" timeOffset="131324.24">15875 12573 0,'0'0'0,"-21"-42"0,0 21 0,-1-85 15,1 85-15,21-1 16,0 1-16,0 0 15,21 21-15,1-21 0,-1 21 0,21 0 16,-21 0-16,22 0 0,-1 0 16,0-21-16,22 21 0,-1 0 0,-20 0 15,20 0-15,1-21 0,-22 21 0,0 0 16,1 0-16,-22 0 0,0 0 0,-42 0 31,0 0-31,-1 0 0,1 0 16,-21 0-16,21 0 0,0 0 15,-22 0-15,22 0 0,0 0 0,0 0 16,0 0-16,-1 0 0,1 0 0,0 0 16,0 0-1,21 21-15,-21-21 0,21 21 16,-21-21-16,21 21 0,0 0 0,0 0 16,0 1-16,0-1 0,-22 21 0,1-21 15,21 22-15,0-1 0,-21 0 16,0 22-16,21-22 0,-21 22 15,0-22-15,21 21 0,0-20 0,-22-1 0,22 0 16,0 1-16,0-22 0,0 21 16,0-21-16,0 1 0,0-1 0,0 0 15,0 0-15,22-21 16,-1 0-16,0 0 16,0 0-16,0 0 0,0-21 15,1 0-15,-1 0 0</inkml:trace>
  <inkml:trace contextRef="#ctx0" brushRef="#br0" timeOffset="131628.07">16214 12954 0,'0'0'0,"21"0"15,0 0-15,0-21 0,0 21 16,0 0-16,1-21 16,-1 0-16,0 21 0,21-22 15,-21 22-15,1-21 0,-1 0 0,0 0 16,0 0-16,0 21 0,-21-21 0,0-1 15,0 1-15,-21 21 16,0 0-16,0 0 0,0 21 16,-1 1-16,1-22 0,0 21 0,0 21 15,0-21-15,0 0 0,21 1 16,-22-1-16,22 0 0,0 21 0,0-21 16,0 1-16,0-1 0,0 0 15,22 0-15,-1-21 0,0 21 16,0-21-16,0 0 0,0 0 0,1 21 15,20-21-15,-21 0 0,0 0 0,22 0 16,-22 0-16,0 0 0,0-21 16,21 0-16</inkml:trace>
  <inkml:trace contextRef="#ctx0" brushRef="#br0" timeOffset="131871.93">16827 12827 0,'0'0'0,"0"-21"0,0 0 15,0 0-15,0-1 16,0 44-1,0-1 1,0 0-16,0 0 0,0 0 16,22 0-16,-22 1 0,21 20 0,-21-21 15,21 0-15,-21 0 0,0 1 0,0-1 16,21 0-16,-21 0 0,21 0 0,-21 0 16,0 1-16,21-1 15,1-21 1,-1-21-1,-21-1-15,0 1 16,21 0-16,-21 0 0</inkml:trace>
  <inkml:trace contextRef="#ctx0" brushRef="#br0" timeOffset="132055.79">17060 12912 0,'0'-43'16,"0"-41"0,0 211-16,-21-254 15,0 127-15,0 0 0,21 21 16,-21 0-16,-1 0 0,1 0 15,0 1-15,0-1 0,0 0 0,0 21 16,-1-21-16,1 1 0,0-1 0,0 0 16,0 0-16,0 0 0,-1 0 0,22 1 15,0-1-15,22-21 16,-1 0 0,0 0-16,0-21 0</inkml:trace>
  <inkml:trace contextRef="#ctx0" brushRef="#br0" timeOffset="132344.63">17462 12361 0,'0'-42'0,"0"84"0,0-126 16,22 63-16,-22-22 0,21 22 0,-21 0 16,0 42-1,0 0-15,0 0 16,-21 22-16,-1-1 0,22 0 0,-21 1 15,0-1-15,0 0 0,21 1 16,0 20-16,-21-20 0,21 20 16,-21-21-16,21 22 0,0-22 0,0 1 15,0-1-15,0-21 0,0 21 0,0-20 16,0-1-16,0 0 0,0 0 0,0 0 16,0 0-16,21-21 15,0 0 1,0 0-16,0-21 0,0 21 0,1-21 15</inkml:trace>
  <inkml:trace contextRef="#ctx0" brushRef="#br0" timeOffset="132547.51">17441 12742 0,'0'0'0,"-21"-21"0,-64 0 16,85 0-16,22 21 15,20 0 1,-21-21-16,21 21 0,-20 0 15,20 0-15,0 0 0,1 0 0,-1-21 16,0 21-16,-21 0 0,22 0 16,-1-22-16,-21 22 0,0 0 0,1 0 15,-1 0-15,0 0 0,-21-21 0,0 0 16</inkml:trace>
  <inkml:trace contextRef="#ctx0" brushRef="#br0" timeOffset="133639.92">2942 12383 0,'0'0'0,"-21"0"15,-21 21-15,-1-21 0,-41 21 16,62 0-16,1-21 16,0 0-16,0 0 0,21-21 15,21 0 1,0 0-16,0-1 0,22 1 16,-22 0-16,21-21 0,-21 21 0,22-22 15,-1 1-15,0 0 0,1-1 0,-22-20 16,21 20-16,-21 1 0,1 0 15,-1-1-15,-21 1 0,0 21 0,0-21 16,0 20-16,0 1 0,-21 21 16,-1 0-16,1 0 0,-21 0 0,21 0 15,0 0-15,-22 21 0,22 1 16,0-1-16,0 0 0,0 0 0,21 21 16,0-20-16,0 20 0,0 0 0,0-21 15,21 22-15,0-1 0,0 0 0,0-20 16,0 20-16,1 0 0,20-21 15,-21 22-15,0-22 0,0 21 0,1-21 16,-1 1-16,-21-1 0,0 21 0,0-21 16,0 0-16,-21 1 0,-1-22 15,1 21-15,0 0 0,-21-21 0,21 0 16,-22 0-16,22 0 0,-21 0 16,-1 0-16,22-21 0,-21 0 0,0-1 15,20 1-15,1-21 0,0 21 16,0-22-16,21 1 0,-21 0 0,21-1 15,0 1-15,0-21 0,0 20 0,0-20 16,0 20-16,0 1 0,0 21 16,21 0-16,0 0 0,0-1 0,0 22 15,1 0-15,-1 22 0,0-1 0,21 21 16,-21 0-16,1-20 0,-1 41 0,-21-21 16,21 1-16,0-1 0,-21 0 15,21 1-15,-21-1 0,0 0 16,0-20-16,21 20 0,-21-21 0,22 0 15,-22 0-15,0 1 0,21-1 0,0-21 16,0 0-16,0 0 0,0 0 16,1 0-16,-1-21 0,21 21 0,0-22 15</inkml:trace>
  <inkml:trace contextRef="#ctx0" brushRef="#br0" timeOffset="133815.81">3831 12086 0,'21'-21'0,"0"21"16,-21-21-16,0 0 16,-21 21 46,0 21-62</inkml:trace>
  <inkml:trace contextRef="#ctx0" brushRef="#br0" timeOffset="134676.25">2773 13907 0,'-21'0'16,"-1"0"-16,22-22 47,22 1-31,-1 0-16,0 0 0,21 0 0,-21-22 15,22 22-15,-22-21 0,21 0 16,-21-1-16,22 1 0,-1 0 0,-21-1 15,22 1-15,-22 0 0,0-1 16,0 22-16,0-21 0,-21 21 16,0-1-16,-21 22 0,0 0 0,0 0 15,-22 0-15,1 22 0,0-1 16,-1 0-16,1 0 0,0 21 0,-1-20 16,22-1-16,0 21 0,0-21 0,21 22 15,0-22-15,0 21 0,0-21 16,21 0-16,0 22 0,0-22 0,22 0 15,-22 0-15,21 22 0,-21-22 0,22 21 16,-22-21-16,21 0 0,-21 1 0,1 20 16,-1-21-16,0 0 15,-21 0-15,0 1 0,0-1 0,0 0 0,-42-21 16,20 21-16,1-21 0,-21 0 16,0 0-16,-1 0 0,1 0 15,0 0-15,-22 0 0,22 0 0,-1-21 16,-20 0-16,21 0 0,-1-1 0,22 1 15,-21-21-15,21 0 0,-1-1 0,22 1 16,0-22-16,0 22 0,0-21 16,0 20-16,0 1 0,0 0 0,22-1 15,-1 22-15,0 0 0,0 0 16,0 21-16,22 0 0,-22 21 0,21 0 16,-21 0-16,0 22 0,1-1 15,20 0-15,-21 1 0,-21-1 0,21 21 16,0-20-16,-21-1 0,22 22 15,-22-22-15,0 0 0,0 1 0,0-1 16,0-21-16,0 21 0,21-20 0,-21-1 16,0 0-16,0 0 0,21 0 15,0-21-15,0 0 0,0 0 0,1 0 16,-1 0-16,0-21 0,0 0 0,21 0 16,-20 0-16</inkml:trace>
  <inkml:trace contextRef="#ctx0" brushRef="#br0" timeOffset="134872.14">3789 13780 0,'0'0'0,"0"-22"0,21-20 31,-21 21-31,0 0 0,0 0 16,21 21 15,0 21-16,0-21-15,1 21 16,-22 0-16</inkml:trace>
  <inkml:trace contextRef="#ctx0" brushRef="#br0" timeOffset="136062.82">4678 15642 0,'0'21'0,"0"1"16,21-22 15,-21-22-15,21 1-16,0 21 0,-21-21 0,21 0 15,-21 0-15,0 0 0,0-1 16,0 1-16,0 0 0,0 0 0,-21 0 16,0 21-16,0-21 0,0-1 0,-22 22 15,22 0-15,-21 0 0,21 0 16,-22 0-16,1 22 0,21-1 15,-21 0-15,20 21 0,1-21 0,0 22 0,0-22 16,0 21-16,0 1 0,21-1 16,-22 0-16,22 1 0,0-1 15,0 0-15,0 1 0,0-1 0,0 0 16,0-21-16,22 1 0,-1-1 0,0-21 16,0 0-16,0 0 0,0 0 15,22 0-15,-22-21 0,21-1 0,1 1 16,-1-21-16,0 0 0,1-1 0,-1 1 15,0 0-15,-21-22 0,22 22 0,-1-22 16,-21 1-16,22 20 0,-22-20 16,0-1-16,-21 1 0,0-1 15,0 1-15,0-1 0,0 22 0,0-21 16,0 20-16,0 22 0,-21-21 0,21 21 16,-21 21-16,-1 0 0,1 0 15,21 21-15,-21 21 0,0 0 16,21 1-16,0 20 0,0 1 0,0-1 15,0 1-15,0-1 0,0 1 16,0-1-16,0-20 0,0 20 0,0-21 16,0 1-16,0-1 0,0 0 0,0-20 15,0-1-15,0 21 0,21-42 0,0 21 16,0-21-16,1 0 16,-1-21-16,0 21 0,0-21 15</inkml:trace>
  <inkml:trace contextRef="#ctx0" brushRef="#br0" timeOffset="136380.82">5165 15536 0,'0'-21'31,"21"21"-15,0-21-16,0 21 15,0-21-15,0 21 0,22-21 0,-22 0 16,0-1-16,21 1 0,-20 0 15,-1 21-15,0-21 0,-21 0 0,0 0 16,-21 21 0,0 0-16,-22 0 0,22 0 15,-21 21-15,-1 0 0,1 0 0,0 21 16,21-20-16,-22 20 0,22 0 0,-21 1 16,21-1-16,-1-21 0,22 21 0,0 1 15,0-22-15,0 0 0,0 0 16,0 0-16,0 1 0,0-1 0,22-21 15,20 0-15,-21 0 0,21 0 0,-20 0 16,20-21-16,0-1 0,22 1 0,-22 0 16,22 0-16</inkml:trace>
  <inkml:trace contextRef="#ctx0" brushRef="#br0" timeOffset="136736.04">6011 15452 0,'43'-43'15,"-22"22"-15,-296 212 0,486-318 0,-147 42 16,-64 64-16,-21 0 15,-1 21-15,1 0 0,0 0 16,-21 0-16,21 21 0,-22-21 0,22 21 16,-21 0-16,21 0 0,-22 1 0,22-1 15,0 0-15,21 0 0,0 0 0,0 0 16,0 1-16,0-1 16,0 0-16,21-21 0,0 21 15,0 0-15,22-21 0,-22 21 0,0-21 16,21 22-16,-20-22 0,-1 21 0,0 0 15,0-21-15,0 21 0,-21 0 16,0 0 0,-21-21-16,0 0 0,-21 0 0,20 0 15,-20 0-15,0 0 0,-1 0 0,1 0 16,0 0-16,-1 0 0,1 0 0,21 0 16,-21 0-16,20-21 0,1 21 15,0-21-15,0 21 0,21-21 16,0 0-16,0 0 0,21 21 15,0-22-15,0 22 0,1-21 0,20 21 16</inkml:trace>
  <inkml:trace contextRef="#ctx0" brushRef="#br0" timeOffset="137072.85">6181 15579 0,'0'0'0,"21"0"0,0 0 15,0 0-15,0 0 0,0 0 0,1 0 16,-1 0-16,0 0 0,0-21 15,0-1-15,0 1 0,1 0 16,-22 0-16,0 0 16,0 0-16,21-1 0,-21 1 0,0 0 0,0 0 15,0 0-15,0 0 0,0-1 0,-21 1 16,-1 21-16,1 0 16,0 0-16,0 0 0,0 21 15,0 22-15,-1-22 0,1 21 16,21 1-16,-21-1 0,0-21 0,21 21 15,0 1-15,0-1 0,-21-21 0,21 22 16,0-22-16,0 0 0,0 0 0,0 0 16,21 0-16,-21 1 0,21-22 15,0 0-15,22 0 0,-22 0 0,0 0 16,21 0-16,1-22 0,-1 1 16,0 0-16,1 0 0,-1 0 0,21 0 15,-20-22-15,20 1 0,-20 0 0</inkml:trace>
  <inkml:trace contextRef="#ctx0" brushRef="#br0" timeOffset="137305.04">7260 14838 0,'0'0'0,"0"-42"0,0-1 15,0 22-15,0 0 0,0 0 0,-21 21 16,0 0-16,0 21 0,-1 0 0,1 21 16,0-20-16,0 41 0,21-21 15,-21 22-15,0-1 0,-1 1 0,1-1 16,21 22-16,-21-21 0,0-1 0,21 1 15,-21-22-15,0 21 0,21-20 16,-22-1-16,22 0 0,0-20 0,-21 20 16,21-21-16,0 0 0,0 0 0,21-21 31,1 0-31,-1-21 0,0 21 0,21-42 16,1 21-16,-22 0 0</inkml:trace>
  <inkml:trace contextRef="#ctx0" brushRef="#br0" timeOffset="137563.9">7599 14774 0,'0'0'0,"0"-21"0,0-21 15,0 63 1,0 0-16,0 0 0,0 22 16,-21-1-16,-1 0 0,1 1 0,21 20 15,-21 1-15,0-1 0,0 1 0,0-22 16,-1 22-16,1-1 0,0 1 0,0-22 15,0 0-15,21 1 0,-21-1 16,21 0-16,0-21 0,0 1 0,0-1 16,0 0-16,0 0 0,21-21 15,0 0-15,0 0 16,0 0-16,22-21 0,-22 0 16,0 0-16,0-1 0,0 22 0,0-21 15</inkml:trace>
  <inkml:trace contextRef="#ctx0" brushRef="#br0" timeOffset="138187.54">7599 15558 0,'0'0'16,"-21"0"0,-1 0-16,22 21 0,0 0 31,22-21-15,-1 0-16,0 0 15,0-21-15,0 21 0,22 0 16,-43-21-16,42 21 0,-42-22 15,21 22-15,0-21 0,0 0 16,-21 0-16,0 0 0,0 0 16,0-1-1,0 44 95,0-44-1,0 1-109,0 0 16,0 0 62,-21 21 16</inkml:trace>
  <inkml:trace contextRef="#ctx0" brushRef="#br0" timeOffset="138816.48">7853 15409 0,'0'-21'16,"0"0"-16,0 0 15,-21 21-15,-1 0 16,1 0 0,0 0-16,0 0 15,21 21-15,-21 0 0,0 0 0,-1 1 16,1-1-16,21 0 0,-21 21 0,0-21 15,0 1-15,21-1 0,0 0 16,0 0-16,0 0 0,0 0 0,0 1 16,0-1-16,0 0 0,21-21 15,0 0 1,0 0-16,0 0 0,22 0 16,-22 0-16,0-21 0,21 0 0,-20 21 15,20-22-15</inkml:trace>
  <inkml:trace contextRef="#ctx0" brushRef="#br0" timeOffset="139048.35">8213 15409 0,'0'0'16,"0"-21"-16,0 0 0,0 0 0,-22 21 31,1 0-31,0 21 0,0-21 16,0 21-16,0 0 0,21 1 0,-22-1 15,1 21-15,0-21 0,0 0 16,21 1-16,0-1 0,-21 21 0,21-21 15,0 0-15,0 1 0,0-1 16,0 0-16,21-21 16,0 0-16,0 0 0,0 0 15,1 0-15,20-21 0,-21 21 0,21-21 16,-20-1-16,20 1 0,0 0 16</inkml:trace>
  <inkml:trace contextRef="#ctx0" brushRef="#br0" timeOffset="139314.2">8594 15092 0,'0'-106'0,"0"43"16,-43 401-16,86-507 0,-43-43 0,0 149 0,0 20 16,0 22-16,0 0 0,0 0 0,0 0 15,-22 21-15,1 21 0,21 0 16,-21 0-16,0 0 0,21 22 0,-21-1 16,0 22-16,21-22 0,0 21 0,-22 1 15,1-22-15,0 22 16,21-1-16,0 1 0,0-22 0,-21 22 0,21-22 15,0 0-15,0 1 0,0-22 0,0 21 16,0-21-16,0 0 0,0 1 16,0-1-16,0 0 0,21-21 0,0 0 15,0 0-15,22 0 16,-22 0-16,0 0 0,0 0 0,22-21 16,-1 0-16,0-1 0,-21 1 0,22-21 15</inkml:trace>
  <inkml:trace contextRef="#ctx0" brushRef="#br0" timeOffset="139504.09">8530 15177 0,'0'0'0,"-21"0"16,0 0-16,0 0 0,-1 0 0,22-22 16,0 1-16,22 21 15,-1 0-15,21-21 0,-21 21 0,22 0 16,-1-21-16,0 21 0,1 0 15,-1-21-15,0 21 0,1 0 0,-22-21 16,21 21-16,-21 0 0,22 0 0,-22 0 16</inkml:trace>
  <inkml:trace contextRef="#ctx0" brushRef="#br0" timeOffset="140443.93">2011 15917 0,'0'0'15,"-21"22"-15,-1-1 0,1-21 16,21-21-1,0-1-15,21 1 0,1 0 16,-1-21-16,0-1 0,0 22 16,21-21-16,1 0 0,-1-22 0,0 22 15,1-22-15,-1 1 0,0-1 0,-20 22 16,20-22-16,-21 1 0,-21 21 16,0-1-16,0 22 0,0 0 0,-21 0 15,-21 21-15,20 0 0,-20 0 16,21 0-16,-21 21 0,-1 0 15,1 21-15,21-20 0,0 20 0,-1 0 16,1 1-16,21-1 0,0-21 16,0 21-16,0 1 0,0-1 0,21-21 15,1 22-15,20-22 0,-21 21 0,21-21 16,1 0-16,-1 22 0,0-22 16,1 21-16,-1-21 0,-21 1 0,22-1 15,-43 21-15,0-21 0,0 0 0,0 1 16,-22-1-16,1 0 0,-21 0 15,0 0-15,-22 0 0,22-21 16,-22 0-16,1 0 0,20 0 16,-20 0-16,21-21 0,-1 0 0,1 0 15,0-21-15,20 20 0,1-20 0,0 0 16,21-1-16,0 1 0,0 0 16,0-22-16,0 22 0,21 0 0,22-1 15,-22 22-15,21 0 0,0 0 16,1 21-16,-1 0 0,0 0 0,22 21 15,-22 0-15,1 0 0,-1 22 0,0-1 16,-21-21-16,22 21 16,-43 1-16,0-22 0,0 21 0,0 1 0,0-1 15,0 0-15,0-21 0,0 22 0,0-22 16,0 0-16,0 0 16,0 0-16,21-21 15</inkml:trace>
  <inkml:trace contextRef="#ctx0" brushRef="#br0" timeOffset="140615.82">3175 15685 0,'0'0'0,"42"-22"0,1 1 0,-1 0 16,-21 21-16,21-21 0,-20 0 16,-1 0-16,0-1 0,-21 1 0,21 21 15,-21-21-15,0 0 0,0 0 16,-21 21-1,0 0-15,0 0 0,-1 21 16,1-21-16,0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9:58:47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15642 0,'-21'0'0,"0"0"0,0 0 16,0 0-16,-1 0 15,22 21-15,-21-21 16,0 0-1,42 0 32,0 0-47,1 0 0,-1 0 16,0 0-16,0 0 0,0 0 0,22 0 16,-22-21-16,21 21 0,-21 0 15,22 0-15,-1-21 0,0 21 0,1 0 16,20 0-16,-21-21 0,22 21 0,-1-21 15,1 21-15,21 0 0,-1-21 0,1 21 16,21 0-16,-22-22 0,22 22 0,0-21 16,0 21-16,21 0 0,-21-21 15,0 0-15,21 21 0,0 0 0,-22-21 16,22 21-16,0 0 0,-21-21 0,0 21 16,0-22-16,0 22 0,0 0 0,-22-21 15,1 21-15,21 0 0,-43-21 16,22 21-16,-22 0 0,1 0 15,-1-21-15,1 21 0,-22 0 0,-21 0 16,22 0-16,-22-21 0,0 21 0,0 0 16,0 0-1,-42 0 1,0 0 0,-21-21-16,21 21 0,-1 0 15,-20 0-15,0 0 0,-1 0 0,1 0 16</inkml:trace>
  <inkml:trace contextRef="#ctx0" brushRef="#br0" timeOffset="525.67">4403 15473 0,'0'0'0,"-43"0"0,1 0 15,0 0-15,-1 0 0,22 0 0,0 0 16,0 0-16,63 0 47,-21 0-47,22 0 0,20 0 0,-21 0 15,22-21-15,21 21 0,-1 0 0,1-21 16,0 21-16,-1 0 0,22-22 0,-21 22 16,21-21-16,-1 0 0,1 21 0,21-21 15,-21 21-15,21-21 0,0 0 16,-21 21-16,21-22 0,-21 1 0,21 21 16,0-21-16,0 0 0,0 21 15,-21-21-15,21 0 0,0 21 0,-22-22 16,22 1-16,-21 21 0,0-21 0,21 21 15,-21-21-15,0 21 0,0-21 16,-22 21-16,1 0 0,0-21 0,-1-1 16,-20 22-16,-22 0 0,0 0 0,1 0 15,-22 0-15,0-21 0,0 21 0,-42 0 32,0 0-32,0 0 0,0 0 15,-1 0-15,-20 0 0,0 0 16,-1 0-16,1 0 0,-21 21 0,20 1 15,-20-22-15,-1 21 0,1 0 0</inkml:trace>
  <inkml:trace contextRef="#ctx0" brushRef="#br0" timeOffset="705.58">5588 15854 0,'0'0'0,"21"0"31,0 0-31,0-21 0,22 21 0,-1-21 0,0-1 16,22 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9:58:35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2985 0,'0'-22'31,"0"1"-15,0 0 0</inkml:trace>
  <inkml:trace contextRef="#ctx0" brushRef="#br0" timeOffset="1376.64">3006 1439 0,'0'22'0,"0"-44"63,0 1-32,0 0-15,-22 21-16,1 0 0,0 0 15,0 0-15,0 0 0,-22 0 16,22 0-16,0 0 0,0 0 16,0 0-16,0 21 0,-22-21 0,22 21 15,0 1-15,0-1 0,-22 0 0,22 21 16,0-21-16,21 1 0,-21 20 15,21 0-15,0-21 0,0 22 0,0-22 16,0 21-16,0-21 0,0 22 0,21-22 16,0 0-16,0 0 15,22 0-15,-22 1 0,0-22 0,21 21 0,-20-21 16,-1 0-16,21 0 0,-21 0 0,0 0 16,1 0-16,-1 0 15,0-21-15,0-1 0,0 1 0,0 0 16,1 0-16,-22-21 0,21-1 0,-21 1 15,21 0-15,-21-1 0,21 1 16,-21-22-16,0 22 0,0 0 0,21-1 16,-21-20-16,21 21 0,-21-1 15,0 1-15,0 0 0,0-1 0,0 1 16,0 0-16,0-1 0,0 22 0,0 0 16,0 0-16,0 0 15,0-1-15,0 1 0,0 42 16,0 1-1,-21 20-15,21-21 0,0 21 16,0 1-16,-21-1 0,21 0 0,0 1 16,0-1-16,0 0 0,0 1 15,0-1-15,0 0 0,0 22 0,0-22 16,0 1-16,0-1 0,0 0 0,0 1 16,0-1-16,21-21 0,-21 0 15,0 22-15,21-22 0,-21 0 0,22-21 16,-1 21-16,0-21 0,0 0 15,0 0 1,0-21-16,1 0 0,-22 0 0,21-1 16,0 1-16</inkml:trace>
  <inkml:trace contextRef="#ctx0" brushRef="#br0" timeOffset="1776.41">3492 1545 0,'-21'21'16,"21"1"0,21-22 15,1 0-31,-1 0 0,0-22 16,0 22-16,0-21 0,0 21 0,1-21 15,-1 21-15,-21-21 0,0 0 0,21 21 16,-21-21-16,0-1 0,0 1 15,-21 21 1,0 0-16,-1 0 0,1 0 16,0 0-16,0 0 0,0 21 15,0 1-15,-1-22 0,1 21 0,21 0 16,0 21-16,-21-21 0,21 1 0,-21-1 16,21 21-16,0-21 15,0 0-15,0 1 0,0-1 0,0 0 16,0 0-16,21 0 0,0 0 15,0-21-15,1 0 0,-1 0 16,0 0-16,0 0 0,0 0 16,0 0-16,1 0 0,-1-21 0,0 0 15,21 0-15,-21 0 0,1 0 16</inkml:trace>
  <inkml:trace contextRef="#ctx0" brushRef="#br0" timeOffset="2256.66">4233 1397 0,'0'0'0,"0"-21"16,0 0 0,-21 21-1,0 0-15,0 0 0,0 0 16,-1 0-16,1 0 0,0 0 15,0 21-15,0-21 0,0 21 16,-1 0-16,1 0 0,21 1 0,-21-1 16,21 0-16,0 0 0,0 0 15,0 0-15,21-21 16,-21 22-16,21-22 0,1 21 16,-1-21-16,0 0 0,0 21 15,0-21-15,0 21 0,22-21 0,-22 0 16,0 21-16,0 0 0,0-21 15,-21 22-15,22-1 0,-22 0 16,0 0-16,0 0 0,-22 0 16,1 1-16,0-22 0,0 21 15,-21 0-15,20 0 0,1-21 16,-21 21-16,21-21 0,0 0 0,-1 0 0,1 0 16,0 0-16,0 0 15,0 0 1,21-21-1,0 0-15,0 0 16,21 0-16,0-1 0,0 1 16,0 0-16,1 0 0,-1 0 0</inkml:trace>
  <inkml:trace contextRef="#ctx0" brushRef="#br0" timeOffset="2672.52">4614 1630 0,'0'-21'31,"21"0"-15,1-1-16,-1 22 0,0-21 15,0 0-15,0 0 0,22 0 16,-22 0-16,0-1 0,-21 1 0,0 0 15,21 0-15,-21 0 0,0 0 16,-21 21-16,0 0 16,0 0-16,-1 0 0,-20 0 15,21 0-15,-21 21 0,20 0 0,-20 0 16,21 0-16,-21 0 0,20 22 16,1-22-16,-21 85 15,21-64-15,21-21 0,0 22 16,0-22-16,0 21 0,21-21 0,0-21 15,0 21-15,22 1 0,-22-22 0,0 0 16,21 0-16,1 0 0,-22 0 16,21 0-16,0 0 0,-20-22 0,20 1 15,0 0-15,-21 0 0,22 0 0,-22-22 16,0 22-16,0-21 0,0 21 16,22-22-16</inkml:trace>
  <inkml:trace contextRef="#ctx0" brushRef="#br0" timeOffset="2976.34">5207 614 0,'-21'0'0,"42"0"0,-63 0 16,20 21-16,22 21 0,0-20 15,0 20-15,0 0 0,0 22 16,0-22-16,0 22 0,-21-1 0,21 1 15,0-1-15,-21 1 0,21-1 16,0-21-16,0 22 0,0-22 0,0 1 16,0-1-16,0 0 0,0 1 15,0-22-15,0 21 0,0-21 0,0 0 16,0 1-16,0-1 0,21-21 31,0 0-31,-21-21 0,0-1 16,22 1-16,-1 0 0,0 0 0,-21 0 15,21 0-15,-21-1 0,21 1 0</inkml:trace>
  <inkml:trace contextRef="#ctx0" brushRef="#br0" timeOffset="3353.33">5313 1461 0,'0'21'0,"0"0"0,21 0 15,0-21 1,0 0-1,0 0-15,1 0 0,-1 0 16,0 0-16,0 0 16,0-21-16,0 0 0,1 21 0,-1-21 15,-21-1-15,21 1 0,-21 0 16,0 0-16,0 0 16,-21 21-16,0 0 15,-1 0-15,1 0 16,0 0-16,0 0 0,0 0 0,0 21 15,-1 0-15,1 0 0,21 0 16,-21 1-16,21 20 0,-21-21 16,21 0-16,0 0 0,0 22 0,0-22 15,0 0-15,0 0 0,0 0 0,0 1 16,21-1-16,0-21 0,0 21 0,1-21 16,-1 0-16,0 0 15,0 0-15,0 0 0,22 0 0,-22-21 16,0 0-16,21-1 0,-21 1 0,22 21 15,-22-42-15,21 21 0,-21 0 16</inkml:trace>
  <inkml:trace contextRef="#ctx0" brushRef="#br0" timeOffset="3620.27">6032 1291 0,'0'0'16,"0"-21"-16,-21 21 15,0 0 1,0 0-16,0 0 15,0 0-15,-1 21 0,1 0 16,21 1-16,-21-1 0,0 0 0,0 21 16,21-21-16,0 1 0,0-1 0,-21 21 15,21-21-15,0 0 0,0 22 16,0-22-16,0 0 0,0 0 16,0 0-16,21 1 0,0-22 15,0 0-15,0 0 0,0 0 16,1 0-16,-1 0 0,0 0 15,0-22-15,0 1 0,0 21 16,22-21-16,-22-21 0,0 21 0,0-1 16</inkml:trace>
  <inkml:trace contextRef="#ctx0" brushRef="#br0" timeOffset="3956.59">6604 720 0,'-21'-21'16,"42"42"-16,-63-42 0,20-1 0,1 22 16,0 0-16,0 0 0,0 0 0,0 22 15,-1-1-15,1 0 16,21 0-16,-21 0 0,21 0 0,-21 22 16,21-1-16,-21 0 0,21 1 0,0-1 15,0 22-15,-21-22 0,21 0 16,0 1-16,-22-1 0,22 0 0,0 1 15,0-1-15,0-21 0,0 21 0,0 1 16,0-22-16,0 0 0,0 21 0,0-20 16,0-1-16,22 0 15,-22 0-15,21-21 0,0 0 16,0 0-16,0 0 16,0 0-16,1-21 0,-1 0 15,0 0-15,0-1 0,-21 1 16,21 0-16</inkml:trace>
  <inkml:trace contextRef="#ctx0" brushRef="#br0" timeOffset="4196.53">6265 1249 0,'0'0'0,"-21"0"16,0 0-16,0 0 15,42 0 1,0 0-16,21 0 15,-20 0-15,20 0 0,0 0 0,1 0 16,-1 0-16,0-21 0,-21 0 16,22 21-16,-1 0 0,0 0 0,-20-22 15,-1 22-15,0 0 0,0 0 0,-21-21 16,0 0 15</inkml:trace>
  <inkml:trace contextRef="#ctx0" brushRef="#br0" timeOffset="5136.97">6985 889 0,'0'0'15,"0"-42"-15,0 21 32,-21 21-32,0 0 15,-1 0-15,1 0 16,0 21-16,0 21 15,0-21-15,21 0 0,-21 22 0,-1-1 16,22 0-16,-21 1 0,0-1 0,21 0 16,-21 22-16,0-22 0,0 1 0,21-1 15,-22 0-15,1 1 0,0-1 16,21-21-16,0 21 0,0-20 0,-21-1 16,21 0-16,0 0 0,0 0 0,0 0 15,0-42 16,21 0-31,-21 0 16,21 0-16,0 0 0,1-22 16,-22 1-16,21 0 0,0-1 15,0 1-15,0 0 0,-21-22 0,21 22 16,1-22-16,-1 22 0,0-22 0,-21 22 16,0 0-16,21 21 0,-21-22 15,21 22-15,-21 0 0,21 21 16,-21 21-1,0 0-15,0 0 0,0 22 16,0-1-16,0 0 0,0 1 0,22-1 16,-22 0-16,0 22 0,0-22 0,0 1 15,0-22-15,0 21 0,0 0 0,0-20 16,0 20-16,0-21 16,0 0-16,0 22 0,0-22 0,0 0 15,0 0-15,21-21 0,-21 21 16,0-42 15,0 0-31,0 0 16,0 0-16,0-1 0,0 1 0,0 0 15</inkml:trace>
  <inkml:trace contextRef="#ctx0" brushRef="#br0" timeOffset="5328.88">6689 1439 0,'0'0'0,"-22"0"16,44 0 15,-1 0-31,0 0 0,21 0 0,-21-21 16,1 0-16,20 21 0,-21 0 0,0-21 16,0 21-16,22 0 0,-22-21 15,0 0-15,0 21 0,0-22 0,1 22 16,-1-21-16</inkml:trace>
  <inkml:trace contextRef="#ctx0" brushRef="#br0" timeOffset="5716.16">7429 1016 0,'0'0'15,"0"-21"-15,0 0 0,0-64 16,0 64-16,0 0 0,0 0 15,0-1-15,0 1 0,0 42 32,-21-21-32,21 22 15,0 20-15,-21-21 0,21 21 16,0 1-16,0-1 0,0 0 0,0 1 16,0-1-16,0 0 0,0 1 15,0-22-15,0 21 0,0 1 16,0-1-16,0-21 0,0 21 0,0-20 15,0-1-15,0 0 0,0 0 0,0 0 16,0 0-16,0 1 0,21-22 31,0-22-15,1 1-16,-1 21 0,-21-21 16,21 0-16,0 0 0,0 0 15,0-1-15,1-20 0,-1 21 16,0-21-16,0 20 0,0-20 0,22 21 15,-22-21-15</inkml:trace>
  <inkml:trace contextRef="#ctx0" brushRef="#br0" timeOffset="6020.98">7832 974 0,'0'-43'0,"0"86"0,0-107 0,0 43 15,0 0-15,0 0 0,0 0 16,0-1-16,0 1 16,0 42-1,0 1 1,-22-1-16,22 21 0,0-21 15,0 22-15,-21-1 0,21-21 0,-21 21 16,21 1-16,-21-1 0,21 0 16,0 1-16,0-22 0,-21 21 0,21 1 15,0-22-15,0 0 0,0 21 16,0-21-16,0 1 0,0-1 0,0 0 16,0 0-16,0 0 0,0 0 15,21-21 1,0 0-1,0 0-15,0 0 16,1-21-16,-1 0 0,0 0 16,0 21-16,0-21 0,0 0 0,1 21 15,-1-22-15</inkml:trace>
  <inkml:trace contextRef="#ctx0" brushRef="#br0" timeOffset="6398.08">8572 995 0,'0'0'0,"0"-42"16,0 20-16,0 1 16,0 0-16,0 0 0,-21 0 15,0 21 16,0 21-31,0 0 16,21 0-16,0 0 0,-21 1 0,-1 20 16,22-21-16,-21 21 0,21 1 0,0-1 15,-21-21-15,21 22 0,0-1 16,0-21-16,0 21 0,0-20 0,0 20 16,0-21-16,0 0 0,0 0 0,0 1 15,0-1-15,21 0 0,-21 0 0,21 0 16,1-21-16,-1 21 15,0-21-15,0 0 0,0 0 16,0 0-16,1 0 0,-1 0 16,0-21-16,0 0 0,0 21 0,0-21 15,1 0-15,-1 0 0,0-1 0</inkml:trace>
  <inkml:trace contextRef="#ctx0" brushRef="#br0" timeOffset="6771.86">9292 826 0,'0'0'16,"0"-22"-16,-21 22 0,21-21 16,21 21-1,0 0 1,0 0-16,1 21 0,-1-21 15,0 22-15,0-1 0,0 0 0,0 0 16,1 21-16,-1-20 0,0 20 0,-21-21 16,21 21-16,-21 1 0,0-22 0,0 21 15,0 1-15,0-22 0,0 21 16,-21 0-16,0-20 0,0-1 0,-1 21 16,1-21-16,0 0 0,21 1 15,-21-1-15,0 0 0,0-21 0,-1 21 0,1-21 16,21 21-16,-21-21 15,0 0 17,21-21-17,0 0-15</inkml:trace>
  <inkml:trace contextRef="#ctx0" brushRef="#br0" timeOffset="19548.43">3090 3471 0,'0'0'0,"0"-21"0,-21 21 0,21-21 16,0 0-1,0 0-15,0 0 31,0 42 1,0 0-17,0 0-15,0 0 0,0 0 16,0 1-16,-21-1 0,21 21 0,0 0 16,0-20-16,-21 20 0,21 0 15,0-21-15,0 22 0,-21-22 0,21 21 16,0-21-16,0 1 0,0-1 0,0 0 15,0 0-15,0-42 47,0 0-47,0 0 16,0-1-16,21 1 16,-21 0-16</inkml:trace>
  <inkml:trace contextRef="#ctx0" brushRef="#br0" timeOffset="20120.55">3556 3450 0,'0'-21'0,"0"0"15,0 0 1,-21 21-1,0 0-15,-1 0 0,1 0 16,0 0-16,0 21 0,0-21 0,0 21 16,-1 0-16,1-21 0,21 21 15,-21 1-15,21-1 0,-21-21 0,21 21 16,-21 0-16,21 0 0,0 0 16,0 1-16,0-1 15,21 0 1,0-21-16,0 0 15,0 0-15,1 0 0,-1 0 16,0 0-16,0 0 0,0 21 16,0-21-16,1 0 0,-1 0 0,0 0 15,0 21-15,0-21 0,0 0 16,1 21-16,-22 1 0,21-22 16,-21 21-16,0 0 15,0 0-15,-21 0 16,-1 0-16,1-21 15,0 0-15,0 0 0,0 22 0,0-22 16,-1 0-16,1 0 0,0 0 0,0 0 16,0 0-1,0 0-15,-1 0 0,1 0 16,0 0-16,0 0 0,21-22 62,0 1-46,0 0-16,0 0 16</inkml:trace>
  <inkml:trace contextRef="#ctx0" brushRef="#br0" timeOffset="20401.43">3175 3196 0,'0'0'0,"-21"0"0,0 0 16,-1 0-16,22-21 16,0 42 62,22-21-63,-1 0-15,0 0 16</inkml:trace>
  <inkml:trace contextRef="#ctx0" brushRef="#br0" timeOffset="21069.64">4127 3133 0,'0'0'16,"22"-43"-16,-22 22 16,0 0-1,0 42 16,0 0-15,0 1-16,0-1 0,0 21 16,0 0-16,0 1 0,0-1 15,0 0-15,0 22 0,0-22 0,0 1 16,-22 20-16,22-21 0,0 1 0,0-1 16,0-21-16,0 22 0,0-22 0,-21 21 15,21-21-15,0 0 0,0 1 16,0-1-16,0 0 0,0 0 31,0-42 0,0 0-31,0 0 16,0-1-16,0 1 0,0 0 16,0 0-1,0 0-15,0 0 0,0-22 0</inkml:trace>
  <inkml:trace contextRef="#ctx0" brushRef="#br0" timeOffset="21784.84">3916 3408 0,'0'0'0,"-21"-42"15,21 20 1,0 1-16,0 0 0,0 0 0,0 0 15,0 0-15,21-1 16,0 1-16,0 0 0,0 0 0,0 0 16,1 21-16,-1-21 0,0-1 0,0 1 15,0 21-15,0-21 0,1 21 16,20 0-16,-21 0 0,0 0 0,0 0 16,22 0-16,-22 0 0,0 21 0,0 0 15,0 1-15,1-1 0,-22 0 16,21 21-16,-21 1 0,21-1 15,-21 0-15,0 1 0,0-1 0,0 0 0,0 1 16,0-1-16,0-21 16,0 21-16,0-20 0,0-1 0,0 0 15,0 0-15,0 0 0,0 0 0,21 1 16,-21-1 0,0-42 15,21-1-31,-21 1 0,0 0 0,0 0 15,0 0-15,0 0 0,0-22 16,0 1-16,0 21 0,0-22 16,0 1-16,0 0 0,0-1 0,21 1 0,1 0 15,-1-1-15,0 22 0,0-21 16,0 21-16,0 0 0,1-1 16,-1 1-16,0 0 0,21 0 0,-21 21 15,1 0-15,-1 0 0,0 0 16,0 0-16,0 21 15,-21 0-15,0 0 0,0 22 0,0-1 16,0 0-16,0 1 0,0-1 16,0 0-16,0 1 0,0-1 0,0 0 15,-21 1-15,21-22 0,0 21 0,0-21 16,0 22-16,0-22 0,0 0 0,0 0 16,0 0-16,0 1 0,0-1 15,0 0 1,0-42 31,0 0-32,0-1-15,0 1 0,0 0 16,21 0-16</inkml:trace>
  <inkml:trace contextRef="#ctx0" brushRef="#br0" timeOffset="23257.73">5038 3747 0,'21'0'32,"-21"-22"-32,21 22 15,-21-21-15,0 0 0,21 0 16,0 0-16,-21 0 0,21-1 0,-21-20 15,0 21-15,0-21 0,22 20 0,-22 1 16,0-21-16,21 21 0,-21 0 16,0-1-16,0 1 0,0 0 15,0 42 17,0 0-32,0 1 0,0-1 15,0 0-15,0 0 0,-21 21 0,21-20 16,0 20-16,0-21 0,0 0 0,0 22 15,0-22-15,0 0 0,0 0 0,0 0 16,21-21-16,-21 21 0,21 1 16,0-22-16,0 0 0,0 0 15,1 0-15,-1 0 0,0 0 0,0 0 16,0-22-16,0 22 0,1-21 16,-1 0-16,-21 0 0,0 0 15,21 0-15,-21-1 0,21 1 16,-21 0-16,0-21 0,0 21 0,0-22 15,0 22-15,0-21 0,0 21 0,0-22 16,0 22-16,0 0 0,0 0 16,0 0-16,0-1 15,0 44 1,0-1-16,0 0 16,0 0-16,0 21 0,0-20 0,0 20 15,0-21-15,0 0 0,0 22 0,0-22 16,0 21-16,0-21 0,21 0 15,-21 1-15,21-1 0,-21 0 0,0 0 16,22 0-16,-22 0 0,21-21 16,0 0-16,-21 22 0,21-22 0,0 0 15,0 0-15,1 0 16,-1 0-16,0 0 0,0-22 0,0 1 16,0 0-16,-21 0 0,22 0 0,-1 0 15,0-22-15,0 22 0,0-21 0,-21-1 16,21 1-16,1-21 0,-22 20 15,0 1-15,21 0 0,0-22 0,-21 22 16,0 21-16,0-22 0,0 1 0,21 21 16,-21 0-16,0-1 0,0 1 15,0 0-15,0 0 0,0 0 0,-21 21 16,0 0 0,0 21-16,21 0 15,-22 0-15,22 0 0,-21 22 16,21-22-16,0 21 0,0 1 0,0-1 15,-21 0-15,21 1 0,0-1 0,0 21 16,0-20-16,0-1 0,0 0 16,0-20-16,0 20 0,0 0 0,0-21 15,21 1-15,-21-1 0,21 0 0,1 0 16,-1 0-16,-21 0 0,21-21 0,0 22 16,0-22-16,0 0 15,1 0-15,-1 0 0,0 0 0,0 0 16,0 0-16,0-22 0,1 1 15,-1 0-15,0 0 0,0 0 0,0 0 16,0-1-16,1-20 0,-1 21 16,0-21-16,-21-22 0,21 22 0,0-1 15,-21-20-15,0 21 0,0-1 0,21 1 16,-21 0-16,0-1 0,0 1 0,0 21 16,0-22-16,0 22 0,0 0 15,0 0-15,-21 0 0,0 21 31,0 0-31,0 21 0,21 0 16,0 0-16,0 0 0,0 22 16,-21-22-16,21 21 0,0-21 0,0 22 15,0-1-15,0 0 0,0 1 16,0-1-16,0 0 0,0 1 0,0-1 16,0 0-16,0 1 0,0-22 0,0 21 15,21-21-15,0 1 0,0-1 0,-21 0 16,21 0-16,0-21 0,-21 21 15,22 0-15,-1-21 0,0 0 16,0 0-16,0 0 0,0 0 0,1 0 0,-1 0 16,21-21-16,-21 21 0,0-21 15,1 0-15,-1 0 0,0 0 16,0-1-16,0-20 0,0 21 16,1-21-16,-1-1 0,0 1 0,0 21 15,-21-22-15,21 22 0,-21-21 0,21 21 16,-21 0-16,0 42 31,-21 0-31,21 21 16,-21-21-16,21 1 0,-21-1 15,21 21-15,0-21 0,0 0 0,0 1 16,0-1-16,0 0 0,0 0 0,0 0 16,0 0-16,21-21 15,0 0-15,0 0 16,1 0-16,-1 0 15,0 0-15,0-21 0,0 0 16,0 0-16,1 0 0,-1 0 16,-21-22-16,21 22 0,0 0 0</inkml:trace>
  <inkml:trace contextRef="#ctx0" brushRef="#br0" timeOffset="23476.8">6985 2963 0,'0'0'0,"-21"-21"16,0 21 77</inkml:trace>
  <inkml:trace contextRef="#ctx0" brushRef="#br0" timeOffset="23689.1">6329 3344 0,'-21'22'0,"42"-44"0,-64 44 16,43-1-16,22-21 31,-1 0-31,0 0 0,21 0 16,-21-21-16,22 21 0,-1-22 0,-21 22 15,22 0-15,-22-21 0,0 0 0,21 21 16,-21 0-16,22-21 0,-22 21 0,21-21 16,-21 21-16,22-21 0,-22 21 15,21 0-15</inkml:trace>
  <inkml:trace contextRef="#ctx0" brushRef="#br0" timeOffset="24140.66">7493 3196 0,'0'0'0,"-42"-42"15,42 21-15,0 0 16,0 42 31,-22 0-47,22 0 0,0 21 16,0-20-16,0 20 0,0-21 0,0 21 15,-21 1-15,21 20 0,0-20 0,0-1 16,0 21-16,0-20 0,-21 20 0,21 1 15,-21-1-15,21 1 0,-21-1 0,21 1 16,-21-1-16,21 1 0,0-1 16,0 1-16,-22-22 0,22 22 0,0-22 15,0 0-15,-21 1 0,21-1 0,0 0 16,0 1-16,0-22 0,0 0 16,0 21-16,0-21 0,-21 1 15,21-44 16,0 1-31,0 0 0,0 0 16,0 0-16,0-22 0,21 1 0,-21 0 16,0-1-16,0 1 0,21-21 0,-21 20 15,0-20-15</inkml:trace>
  <inkml:trace contextRef="#ctx0" brushRef="#br0" timeOffset="24493.81">7239 3535 0,'0'-42'0,"0"84"0,-21-127 0,21 43 15,0 0-15,0-1 0,0 22 16,0-21-16,0 21 0,0-1 16,21 1-16,0 0 0,0 0 0,0 0 15,1 0-15,-1 21 0,0 0 0,0-22 16,0 22-16,0 0 0,1 0 16,-1 0-16,0 0 0,0 22 0,0-1 15,0 0-15,-21 0 0,0 0 0,0 0 16,0 22-16,0-22 0,0 21 0,0-21 15,0 22-15,-21-22 0,0 21 16,0-21-16,0 1 0,0-1 16,-1 0-16,-20 0 0,21 0 0,0 0 15,0 1-15,-1-22 0,1 21 0,0-21 16,0 0-16,21 21 0,21-42 47,0 21-32,0-21-15,1-1 0,-1 1 0,0 0 16,0 0-16,21-21 0</inkml:trace>
  <inkml:trace contextRef="#ctx0" brushRef="#br0" timeOffset="24828.62">7916 2688 0,'0'0'0,"-21"-21"16,21 0-16,-21 21 0,0 0 16,0 0-16,21 21 15,-22 0 1,22 22-16,0-22 0,0 21 0,0 0 16,0 1-16,-21-1 0,21 0 15,0 1-15,0-1 0,0 22 0,0-22 16,0 21-16,0-20 0,0-1 15,0 22-15,0-43 0,0 21 0,0 0 16,0-20-16,0-1 0,0 0 16,0 0-16,0 0 0,0 0 0,21-21 31,-21-21-15,0 0-16,22 21 0,-1-21 15,-21-21-15,21 20 0,0 1 0,-21-21 16,21 21-16</inkml:trace>
  <inkml:trace contextRef="#ctx0" brushRef="#br0" timeOffset="25234.51">8001 3260 0,'21'21'32,"0"-21"-32,0 0 15,1 0-15,-1 0 0,0 0 16,0 0-16,0 0 0,0 0 0,1 0 15,-1 0-15,0-21 0,0 0 0,0 21 16,-21-22-16,21 22 0,1-21 16,-22 0-16,21 0 0,-21 0 15,0 0-15,0-1 0,0 1 16,-21 0 0,-1 21-16,1 0 0,0 0 0,0 0 15,0 21-15,0 0 16,-1-21-16,1 22 0,21-1 0,-21 21 15,0-21-15,21 0 0,-21 22 0,21-1 16,0-21-16,0 22 0,0-22 0,0 21 16,0-21-16,0 0 0,0 1 15,0-1-15,0 0 0,21 0 0,0 0 16,0 0-16,0-21 0,1 0 16,-1 0-16,0 0 0,0 0 15,0 0-15,0 0 0,1 0 16,-1-21-16,0 21 0,0-21 15,21 0-15,-20 0 0,-1 0 0,0-1 16,0 1-16</inkml:trace>
  <inkml:trace contextRef="#ctx0" brushRef="#br0" timeOffset="25595.82">9102 2688 0,'0'-21'15,"-22"21"-15,1 0 16,0 0-16,0 21 16,0 0-16,0-21 0,21 22 0,-22 20 15,1-21-15,0 0 0,0 22 0,21-22 16,-21 21-16,21-21 0,-21 22 0,21-1 15,0-21-15,0 21 0,0 1 16,0-1-16,0-21 0,0 22 0,0-1 16,0-21-16,0 21 0,21-20 0,0-1 15,-21 0-15,21 0 0,0 0 0,0-21 16,1 21-16,-1-21 0,0 0 16,0 0-16,0 0 0,0 0 15,1 0-15,-1 0 0,0-21 0,0 21 16,0-21-16,0 0 0,1 0 0,-1 0 15</inkml:trace>
  <inkml:trace contextRef="#ctx0" brushRef="#br0" timeOffset="25940.14">9588 2646 0,'0'0'0,"-21"0"15,42 0 1,1 0-16,-1 0 16,21 21-16,-21 0 0,0-21 0,22 21 15,-22 1-15,21-1 0,1 0 0,-22 21 16,21-21-16,-21 1 0,22 20 16,-22-21-16,-21 21 0,0-20 0,0 20 15,0 0-15,0 1 0,0-1 0,0 0 16,-21-21-16,-1 22 0,1-1 0,21 0 15,-42-20-15,42-1 0,-42 21 0,42-21 16,-22 0-16,1-21 16,0 22-16,0-1 0,0-21 0,0 21 15,-1-21 1,1 0-16,0 0 16,21-21-1</inkml:trace>
  <inkml:trace contextRef="#ctx0" brushRef="#br0" timeOffset="28525.44">3323 5588 0,'0'0'0,"0"21"16,21-21 15,-21-21-15,21 21-16,1-21 0,-1 0 15,0 21-15,0-21 0,0-1 16,0 1-16,-21 0 0,22 21 15,-22-21-15,0 0 0,0 0 16,0-1-16,0 1 16,-22 21-16,1 0 15,0 0-15,-21 0 0,21 0 0,-1 0 16,-20 0-16,21 0 0,0 21 16,-22 1-16,22-1 0,0 0 0,0 0 15,0 0-15,0 22 0,-1-22 0,22 21 16,0-21-16,0 22 0,-21-22 15,21 0-15,0 21 0,0-21 0,0 1 16,0-1-16,21-21 0,1 0 16,-1 0-1,21 0-15,-21 0 0,0 0 0,22-21 16,-22 21-16,0-22 0,21 1 0,-20 21 0,-1-21 16,0 0-16,0 21 15,0-21-15,0 0 0,-21-1 16,0 1-16,0 0 15,0 0 1,0 42 15,0 0-31,-21 0 16,21 1-16,0-1 0,0 0 0,-21 21 16,21-21-16,0 1 0,0 20 0,-21-21 15,21 21-15,0-20 0,0 20 16,0-21-16,0 21 0,-21 1 15,21-1-15,0-21 0,-21 22 0,21-1 16,0 0-16,0 1 0,0-1 16,0 0-16,0 22 0,0-22 0,0 0 15,0 1-15,0 20 0,0-20 0,21-22 16,0 21-16,-21 0 0,0 1 0,21-22 16,-21 0-16,21 0 0,-21 0 15,0 1-15,0-1 0,0 0 16,-21-21-16,0 0 15,-21 0-15,20 0 0,-20 0 16,0 0-16,-1 0 0,-20 0 0,21 0 16,-22-21-16,22 0 0,-22 21 0,22-43 15,-22 22-15,22 0 0,0-21 16,-22 20-16,22-20 0,21 0 0,-22-1 16,22 22-16,0-21 0,21 21 15,0-22-15,0 22 0,0 0 0,0-21 16,0 21-16,0-1 0,21 1 15,0 0-15,1 21 0,-1-21 0,0 0 16,0 0-16,0 21 0,0-22 0,1 1 16,20 21-16,-21-21 0,21 0 15,-20 0-15,20 0 0,0-1 16</inkml:trace>
  <inkml:trace contextRef="#ctx0" brushRef="#br0" timeOffset="29193.87">3641 5779 0,'0'-22'15,"21"1"-15,0 0 16,-21 0-16,0 0 0,21 0 16,0-1-16,0 1 0,1 0 0,-1 0 15,0 0-15,0-22 0,-21 22 16,21 0-16,-21 0 0,21 0 15,-21 0-15,0-1 0,0 1 0,0 0 16,-21 21 0,0 0-16,0 0 0,-21 0 0,20 21 15,-83 43 1,83-22-16,1-21 0,0 22 16,0-1-16,21 0 0,0 1 0,0-22 15,0 21-15,0-21 0,0 22 0,0-22 16,21 0-16,0 0 0,0 0 15,1 0-15,-1-21 0,0 0 0,21 22 16,-21-22-16,1 0 0,20 0 0,-21 0 16,0 0-16,22-22 0,-22 1 15,0 0-15,21 21 0,-21-42 16,1 21-16,-1-1 0,0-20 0,0 21 16,0-21-16,0-1 0,1 1 0,-1 0 15,-21-1-15,21 1 0,0 0 16,0-22-16,0 22 0,-21-1 0,22 1 15,-1 0-15,-21-1 0,21 1 0,-21 0 16,21-1-16,-21 22 0,0 0 16,0 0-16,0 0 0,0 42 31,0 0-31,0 0 16,-21 22-16,0-22 0,0 21 0,21 0 15,-22 1-15,1 20 0,21-20 0,-21-1 16,21 21-16,-21 1 0,0-22 15,21 1-15,0 20 0,0-21 0,0 1 16,0-1-16,0 0 0,0-20 0,0-1 16,0 0-16,0 0 0,0 0 0,21-21 15,0 0-15,0 0 16,0 0-16,1 0 0,-1-21 16,0 0-16,0 0 0,-21 0 0,0-22 15,21 22-15,0-21 0</inkml:trace>
  <inkml:trace contextRef="#ctx0" brushRef="#br0" timeOffset="29397.08">4085 5398 0,'-21'0'0,"42"-22"31,0 22-31,0 0 16,1 0-16,-1-21 0,21 0 0,-21 21 15,22 0-15,-22-21 0,21 21 0,-21 0 16,0 0-16,1 0 16,-1-21-16,0 21 0,0 0 15,-21-21-15</inkml:trace>
  <inkml:trace contextRef="#ctx0" brushRef="#br0" timeOffset="30141.22">5376 5038 0,'0'0'0,"0"-21"16,0-1-16,0-20 0,0 21 0,0 0 15,0 0-15,0-22 0,0 22 16,0 0-16,-21 21 0,0-21 0,21 0 16,-21 21-16,0 0 0,-1 0 0,1 0 15,0 21-15,0 21 0,0-21 0,0 22 16,-1-1-16,1 0 0,0 1 16,-21 20-16,21 1 0,-1-22 0,1 21 15,0 1-15,0-22 0,21 22 0,0-1 16,-21-20-16,21 20 0,0-21 15,0 1-15,0-1 0,0-21 16,21 22-16,0-22 0,21 0 0,-20-21 16,-1 21-16,21-21 0,-21 0 0,22 0 15,-1 0-15,-21-21 0,21 0 16,1 0-16,-1-1 0,0 1 0,1 0 16,-1-21-16,0-1 0,1 1 0,-1 0 15,-21-1-15,22 1 0,-22-21 16,0 20-16,0-20 0,-21 20 0,0-20 15,0-1-15,0 1 0,-21 21 0,0-22 16,-22 22-16,22-1 0,-21 1 0,-22 21 16,22-21-16,0 20 15,-1 22-15,1 0 0,0 0 0,-1 0 16,1 0-16,0 0 0,-1 22 0,22-1 16,-21 0-16,21 21 0,0 1 15,-1-1-15,22 0 0,0 1 0,0-1 16,0 21-16,0-20 0,0-1 0,0 0 15,22-20-15,-1 20 0,0 0 0,0-21 16,0 1-16,0-1 0,22 0 16,-1 0-16,-21-21 0,22 0 0,-1 21 15,21-21-15</inkml:trace>
  <inkml:trace contextRef="#ctx0" brushRef="#br0" timeOffset="30533">5990 5313 0,'0'0'0,"21"-21"0,-21 0 16,0 42 15,0 0-15,0 0-16,0 0 0,0 0 0,0 1 15,0 20-15,0 0 0,-21 1 16,21-1-16,0 0 0,0 1 0,0 20 15,-21 1-15,21-22 0,-21 21 0,21 1 16,-21-1-16,-1 1 0,22-1 16,0 22-16,0-21 0,-21-1 0,21 22 15,0-22-15,-21 1 0,21-1 16,0 1-16,0-22 0,0 22 0,0-22 16,0 0-16,0-21 0,-21 22 0,21-22 15,0 0-15,0 0 0,-21 0 0,21 1 16,0-44 15,0 1-31,0 0 16,0 0-16,21-21 0,-21 20 15,21-20-15,-21 0 0,0-1 0,0-20 0,21 21 16,0-22-16</inkml:trace>
  <inkml:trace contextRef="#ctx0" brushRef="#br0" timeOffset="30876.32">6075 5398 0,'0'0'15,"0"-22"-15,21 1 0,-21 0 0,21 0 0,0 0 16,0 0-16,1 21 16,-1 0-16,0 0 0,0 0 15,0 21-15,0 0 16,-21 0-16,22 21 0,-22-20 15,0-1-15,0 21 0,0-21 0,0 22 16,0-22-16,0 0 0,0 21 0,-22-21 16,1 1-16,0-1 0,0 0 15,21 0-15,-21 0 0,0-21 0,-1 21 16,1-21-16,0 0 16,21-21 15,21 0-16,0 0-15,1 0 16,-1 0-16,0-1 0,0 1 16,21 0-16</inkml:trace>
  <inkml:trace contextRef="#ctx0" brushRef="#br0" timeOffset="32478.45">6921 4890 0,'0'0'16,"0"-22"-16,0 1 0,-21 0 0,21 0 0,0 0 16,-21 21-16,21-21 15,-21 21 1,21 21-16,-21 0 16,0 21-16,21-21 0,0 22 0,0-1 15,-22 0-15,22 1 0,-21-1 16,21 0-16,0 1 0,0-1 0,0 0 15,0 1-15,0-1 0,0 0 0,0 1 16,0-22-16,0 0 0,21 0 0,1 0 16,-1 1-16,0-1 0,0-21 15,0 0-15,22 0 0,-22 0 16,0 0-16,0 0 0,0-21 0,0 21 16,1-22-16,-1 1 0,0 0 0,0 0 15,0 0-15,-21 0 16,21-1-16,-21 1 0,0 0 15,22 0-15,-22 0 0,0 0 0,0-1 16,0 44 15,0-1-15,0 0-16,0 0 0,0 0 16,0 0-16,0 1 0,0-1 0,0 0 15,0 0-15,0 0 0,0 0 16,21-21-16,0 0 15,0 0-15,0 0 16,0 0-16,1 0 0,-1 0 16,-21-21-16,21 0 0,0 0 0,0 0 15,0 0-15,1-1 0,-22 1 0,21 0 16,0 0-16,-21 0 0,0 0 16,0-22-16,21 22 0,-21 0 15,0 0-15,0 42 31,0 0-31,-21 0 0,21 0 16,0 1-16,0-1 0,0 0 16,0 0-16,0 21 0,0-20 15,0-1-15,0 0 0,0 0 0,0 0 0,21 0 16,0-21-16,0 22 16,1-22-16,-1 0 0,0 0 15,0 0-15,0 0 0,0-22 16,1 22-16,-1-21 0,0 21 0,-21-21 15,21 0-15,-21 0 0,0 0 0,0-1 16,0 1-16,0 0 0,0 0 0,0 0 16,0 0-16,-21-22 0,0 22 15,0 0-15,-1 0 0,1 21 16,0 0-16,0 0 0,0 0 0,0 0 16,-1 0-16,44 0 46,-1 0-46,0 0 0,0 0 0,21-21 16,1 21-16,-1-22 0,22 22 0,-22-21 16,21 21-16,-20-21 0,-1 21 0,22 0 15,-43 0-15,21 0 0,0 0 16,-20 0-16,-1 0 0,0 0 0,-21 21 16,0 0-16,0 1 0,0-1 15,0 0-15,0 0 0,0 0 0,0 0 16,0 1-16,0-1 0,0 0 15,0 0-15,0 0 0,0 0 16,0 1-16,0-1 0,0 0 16,0-42 46,0 0-62,0-1 0,0 1 16,21 0-16,-21 0 0,21 0 0,0 0 15,1-22-15,-22 22 0,21-21 0,0 21 16,0-22-16,21 22 0,-20-21 0,-1 21 16,0-1-16,21 1 15,-21 21-15,1-21 0,-1 21 0,0 0 16,0 0-16,-21 21 0,21-21 0,-21 21 16,0 1-16,0 20 0,0-21 15,0 0-15,0 22 0,0-22 0,0 0 16,0 21-16,0-21 0,0 1 15,0-1-15,0 0 0,0 0 0,0 0 16,0 0-16,21 1 0,1-22 16,-1 0-16,0 0 0,0 0 15,0 0-15,0 0 0,1 0 0,20 0 16,-21-22-16,0 22 0,0-21 16,22 0-16,-22 0 0,0 0 0,0 0 15,0-1-15,1 1 0,-1-21 0,0 0 16,0 20-16,0-20 0,0 0 15,1-1-15,-22 1 0,21 21 0,-21 0 16,0 0-16,0-1 0,0 1 16,0 0-16,-21 21 15,-1 0-15,1 0 0,0 21 0,21 0 16,0 22-16,-21-22 0,21 0 0,0 21 16,0-20-16,0 20 0,0-21 15,0 21-15,0-20 0,0-1 0,21 21 16,-21-21-16,0 0 0,21 1 0,-21-1 15,0 0-15,21 0 0,-21 0 16,0 0-16,0 1 0,0-1 16,0 0-16,-21-21 15,0 21-15,0-21 16,0 0 0,0 0-16,21-21 15,-22 0-15,1 0 16,0 21-16,21-22 0,-21 1 0,0 0 15,0 0-15,-1 0 0,1 0 0</inkml:trace>
  <inkml:trace contextRef="#ctx0" brushRef="#br0" timeOffset="32856.76">7620 4847 0,'0'0'0,"-21"0"16,0 0-1,21 21-15,0-42 63,-22 21-1,1 0-31</inkml:trace>
  <inkml:trace contextRef="#ctx0" brushRef="#br0" timeOffset="33132.86">6667 5186 0,'-63'21'16,"126"-42"-16,-147 42 0,63-21 0,21 21 0,21-21 31,0 0-31,0-21 16,21 21-16,-20 0 0,20-21 16,-21 21-16,0 0 0,22 0 0,-22-21 15,0 21-15,0 0 0,0 0 0,0 0 16,-21-21 31</inkml:trace>
  <inkml:trace contextRef="#ctx0" brushRef="#br0" timeOffset="34284.82">9588 4826 0,'0'-21'47,"0"0"-16,0 0-15,22 21-16,-1 0 0,-21-22 15,21 22-15,-21-21 16,21 0-16,-21 0 15,21 21-15,0-21 16,-21 0-16,0-1 16,0 1-1,-21 21 32,0 21-47,0 1 0,21-1 16,-21 0-16,0 0 0,-1 0 0,22 22 15,-21-1-15,0 0 0,21 1 16,-21-1-16,21 0 0,-21 1 0,21-1 16,0 0-16,0 1 0,-21-1 0,21 0 15,0 1-15,0-22 0,-22 21 0,22-21 16,0 22-16,0-22 0,0 0 0,0 0 16,0 0-16,0 0 0,0 1 15,22-1-15,-22 0 0,21-21 0,-21 21 16,21-21-16,0 0 15,0 0-15,0 0 0,1 0 16,-1 0-16,0 0 0,0 0 16,-21-21-16,21 0 0,0 21 0,1-21 15,-1-1-15,0 1 0,0-21 16,0 21-16,0 0 0</inkml:trace>
  <inkml:trace contextRef="#ctx0" brushRef="#br0" timeOffset="34680.37">10245 4614 0,'0'-21'0,"21"21"31,0 0-31,0 0 16,0 0-16,0 0 0,1 21 0,-1 1 15,0-1-15,0-21 0,0 42 16,-21-21-16,21 0 0,1 22 16,-1-1-16,-21 0 0,0 1 0,0-1 0,0 0 15,0 1-15,0-1 0,0 0 16,0-20-16,0 20 0,-21 0 0,-1 1 16,1-22-16,0 21 0,0-21 15,0 0-15,0 22 0,-1-22 0,1 0 16,0 0-16,0 0 0,0-21 0,0 22 15,-1-1-15,1 0 0,0 0 16,0-21-16,21-21 47,0 0-31,0 0-16,0-1 0</inkml:trace>
  <inkml:trace contextRef="#ctx0" brushRef="#br0" timeOffset="36057.07">4064 7832 0,'0'0'0,"21"0"0,0-21 0,-21-1 16,21 22-16,1-21 0,-1 0 15,0 0-15,0 0 0,-21 0 0,0-1 16,21 1-16,-21 0 0,0 0 0,0 0 16,-21 0-16,0-1 15,0 22-15,0 0 0,-1-21 0,-20 21 16,21 0-16,-21 0 0,-1 21 0,22-21 15,-21 22-15,21-1 0,-22 0 16,22 0-16,0 0 0,0 0 0,0 22 16,-1-22-16,22 21 0,0-21 0,0 1 15,0-1-15,0 21 0,0-21 16,22 0-16,-1-21 0,0 22 16,0-1-16,0-21 0,0 0 0,1 0 15,20 0-15,-21 0 0,0 0 16,22 0-16,-22-21 0,0-1 0,0 22 15,0-21-15,0 0 0,-21 0 16,22 21-16,-22-21 0,0 0 0,0-1 16,0 1-1,0 0-15,0 0 16,21 21 0,-21 21-1,0 0 1,21-21-16,-21 43 0,21-22 15,-21 0-15,0 0 0,21 21 0,-21 1 16,0-1-16,0 0 0,0 22 16,0-22-16,21 22 0,-21-22 0,22 22 15,-22-1-15,0 1 0,0-22 0,0 21 16,0 1-16,0-1 0,0 22 16,0-21-16,0-1 0,0 1 0,0-1 15,0 1-15,0-1 0,0 1 0,21-22 16,-21 0-16,0 1 0,0-22 0,0 0 15,0 0-15,0 0 0,0 0 16,-21-21 0,-1 0-16,1 0 0,0 0 15,-21-21-15,21 21 0,-1-21 16,1 0-16,0 0 0,-21 0 0,21-1 16,-22 1-16,1-21 0,0 21 15,20 0-15,-20-1 0,0-20 0,-1 21 16,1 0-16,0 0 0,-1-22 0,22 22 15,-21 0-15,21 0 0,0-22 16,-1 22-16,1 0 0,21 0 0,0-21 16,0 20-16,0 1 0,0 0 15,0 0-15,21 0 0,1-22 0,-1 22 0,0 0 16,0 0-16,21 0 16,-20 0-16,20-22 0,-21 22 0,21 0 15</inkml:trace>
  <inkml:trace contextRef="#ctx0" brushRef="#br0" timeOffset="36712.8">4487 7874 0,'-21'0'0,"0"-21"15,21 0 1,0 0-1,21 21-15,0-22 0,0 22 0,1-21 16,-1 0-16,0 21 0,0-21 16,0 0-16,0 0 0,1-1 0,-1 1 15,0 0-15,0 0 0,0 21 0,-21-21 16,21 21-16,-21-21 0,-21 21 31,-21 0-31,21 21 0,0 0 0,-1 0 16,1 0-16,0 0 0,0 1 0,21-1 15,-21 21-15,21-21 0,-21 0 16,21 22-16,0-22 0,0 0 0,0 0 16,0 22-16,0-22 0,21 0 15,0 0-15,0-21 16,0 0-16,0 0 0,1 0 0,-1 0 16,0 0-16,21 0 0,-21 0 0,22-21 15,-22 0-15,0 21 0,21-21 0,-20-1 16,-1 1-16,0-21 0,0 21 15,21 0-15,-42-1 0,22-20 0,-1 0 16,0 21-16,0-22 0,-21 1 16,0 0-16,21-1 0,0 1 0,-21 0 15,0-1-15,0 1 0,0 21 16,22-22-16,-22 22 0,0 0 0,0 42 31,0 0-15,0 22-16,-22-22 0,22 21 0,0 1 15,0-1-15,-21 0 0,21 1 0,-21-1 16,21 0-16,-21 1 0,21-22 0,0 21 16,0 0-16,0-20 0,0-1 15,0 0-15,0 0 0,0 0 0,0 0 16,21 1-16,0-22 16,0 0-16,1-22 15,-22 1-15,21 21 16,-21-21-16,0 0 0,0 0 15</inkml:trace>
  <inkml:trace contextRef="#ctx0" brushRef="#br0" timeOffset="36928.76">5059 7620 0,'0'0'16,"-43"0"-1,43-21 1,22 21-16,-1 0 0,0-21 0,0 0 15,0 21-15,0-22 0,1 22 16,-1-21-16,0 21 0,0 0 0,0-21 16,0 21-16,1 0 15,-22-21 17</inkml:trace>
  <inkml:trace contextRef="#ctx0" brushRef="#br0" timeOffset="37492.44">6011 7133 0,'0'0'0,"0"-21"0,0 0 0,0 0 0,-21 21 16,21-21-16,0-1 16,-21 22-16,21 22 31,0-1-31,0 21 15,0 0-15,-21 1 0,21 20 16,0-20-16,-21 20 0,21 1 0,0-1 16,0-21-16,-22 22 0,1-22 0,21 22 15,-21-22-15,21 22 0,0-22 16,0-21-16,-21 21 0,21 1 0,0-22 16,0 0-16,0 0 0,21-21 15,-21-21 1,21 0-16,-21 0 15,21 0-15,1-1 0,-22-20 0,0 21 16,0-21-16,21-1 0,-21 1 0</inkml:trace>
  <inkml:trace contextRef="#ctx0" brushRef="#br0" timeOffset="37728.44">5842 7133 0,'-42'-63'16,"42"42"-1,21-1-15,0 22 0,0-21 16,21 21-16,-20-21 0,20 0 0,0 21 16,1-21-16,-1 21 0,0 0 0,1-21 15,-22 21-15,21 0 0,0 0 16,-20 0-16,20 0 0,-21 0 0,0 0 16,-21 21-1,0 0-15,-21 0 16,0 0-16,0 0 15,0-21-15,-1 22 0,1-1 0,0 0 16</inkml:trace>
  <inkml:trace contextRef="#ctx0" brushRef="#br0" timeOffset="37941.31">5884 7599 0,'0'21'16,"0"0"-16,21-21 31,1 0-15,-1-21-16,0 21 0,0 0 0,21-21 15,-20 0-15,-1 21 0,0 0 0,0-21 16,0 21-16,0 0 0,1-22 16,-1 22-16,0 0 0,0-21 0,0 21 15,0 0-15</inkml:trace>
  <inkml:trace contextRef="#ctx0" brushRef="#br0" timeOffset="38185.17">6435 7472 0,'-22'0'31,"1"0"-31,21 21 0,0 0 16,-21 0-16,21 1 15,-21-1-15,21 0 0,0 21 0,0-21 16,0 1-16,0-1 0,0 0 0,0 0 15,0 0-15,0 0 0,0 1 0,0-1 16,0 0-16,0 0 16,21-21 15,0 0-31,-21-21 0,0 0 16,0 0-16,21-1 0,1 1 15</inkml:trace>
  <inkml:trace contextRef="#ctx0" brushRef="#br0" timeOffset="38365.07">6413 7366 0,'0'0'0,"0"-21"15,-42 0-15,42 0 16,-21 21-16,0 0 16,42 0 15,0 0-31,0 0 0,0 0 15,1 0-15,20 0 0,-21 0 0,0 0 16,0 0-16,1 21 0</inkml:trace>
  <inkml:trace contextRef="#ctx0" brushRef="#br0" timeOffset="38776.23">6710 7451 0,'-21'0'15,"-1"0"-15,44 21 47,-1-21-47,0 21 16,0 0-16,0-21 0,0 21 16,1 1-16,-1-1 0,0 0 0,-21 0 15,21 21-15,0-20 0,-21-1 0,0 0 16,0 0-16,0 0 0,0 0 0,0 1 15,0-1-15,0 0 0,0 0 0,0 0 16,-21-21 0,0 0-16,21-21 15,0 0-15,0 0 16,0 0-16,0-1 0,0 1 16,0 0-16,0-21 0,0 21 15,0-1-15,0-20 0,0 21 16,0 0-16,21-22 0,0 22 0,-21 0 15,21 0-15,-21 0 0,22 0 0,-1-1 16,0 1-16,0 21 16,0 0-1,0 0-15</inkml:trace>
  <inkml:trace contextRef="#ctx0" brushRef="#br0" timeOffset="39252.39">7345 7514 0,'21'-21'15,"-21"0"1,21 0-16,-21 0 16,0-1-16,-21 22 31,0 0-31,0 0 0,-1 0 15,22 22-15,-21-1 0,0-21 16,0 21-16,21 0 0,0 0 0,-21 0 16,21 1-16,-21-1 0,21 0 0,0 0 15,0 0-15,0 0 16,21 1-16,0-22 16,0 21-16,0-21 0,0 0 15,1 21-15,-1-21 0,0 21 0,0-21 16,0 0-16,-21 21 0,21 0 0,1-21 15,-22 22-15,0-1 16,0 0 0,-22-21-16,1 0 0,0 0 0,0 21 15,-21-21-15,20 0 0,1 0 0,0 0 16,-21 0-16,21 0 0,-1 0 0,1 0 16,0 0-16,0 0 15,0 0 1,21-21-1,21 21 1,0-21-16,0 21 0,0-21 0,1-1 16,-1 22-16,21-21 0</inkml:trace>
  <inkml:trace contextRef="#ctx0" brushRef="#br0" timeOffset="39617.18">7937 6985 0,'0'0'0,"0"-21"15,0 0 1,-21 21-16,21 21 16,0 0-1,0 0-15,0 0 0,0 22 16,0-22-16,0 21 0,-21 1 0,21-1 15,0 0-15,0 1 0,0 20 0,-21-21 16,21 1-16,-21-1 0,0 0 16,21 1-16,0-1 0,0-21 0,0 22 15,0-22-15,0 0 0,0 0 16,0 0-16,0 0 0,0 1 16,21-22-16,0 0 0,0 0 15,0 0-15,0 0 16,1-22-16,-1 1 15,-21 0-15,21 21 0,-21-21 0,21 0 16,-21-22-16,0 22 0,0 0 0</inkml:trace>
  <inkml:trace contextRef="#ctx0" brushRef="#br0" timeOffset="39830.05">7683 7408 0,'0'0'0,"-63"0"16,84 0 15,21 0-31,-20 0 0,20 0 0,-21 0 16,21 0-16,1 0 0,-22-21 15,21 21-15,-21 0 0,1 0 0,-1 0 16,0 0-16,0-21 0,-21 0 31</inkml:trace>
  <inkml:trace contextRef="#ctx0" brushRef="#br0" timeOffset="40737.37">8996 7303 0,'-21'0'0,"42"0"31,-21-22-31,21 22 16,0-21-16,0 21 0,-21-21 0,21 0 15,1 0-15,-1 21 0,0-21 0,0-1 16,0 1-16,0 0 0,-21 0 16,0 0-16,0 0 15,0-1-15,0 1 0,-21 21 16,0 0-16,0 0 0,0 0 0,0 0 15,-22 0-15,22 0 0,-21 0 16,-1 0-16,22 21 0,-21 1 16,21-22-16,-22 21 0,22 0 0,0 0 15,0 0-15,0 22 0,0-22 0,21 0 16,0 21-16,0-21 0,0 22 16,0-22-16,0 0 0,0 21 0,0-20 15,0-1-15,0 0 0,21 0 0,0 0 16,-21 0-16,42 1 0,-21-1 0,1 0 15,-1 0-15,0 0 0,21 0 0,-21-21 16,1 22-16,-1-1 16,0 0-16,0-21 0,0 21 0,0 0 0,-21 0 15,0 1 1,0-1-16,0 0 0,-21 0 16,0-21-16,0 21 0,-21 0 0,20-21 15,-20 22-15,0-22 0,-22 0 16,22 0-16,0 0 0,-1 0 0,1 0 15,0 0-15,-1 0 0,1 0 0,21-22 16,0 1-16,-1 0 0,1 21 0,0-21 16,0 0-16,21 0 0,0-1 15,0 1 1,0 0-16,0 0 31,21 21-15,0 0-16,0 0 0,1 0 15,-22-21-15,21 21 0,0 0 16,21-21-16,-21 21 0</inkml:trace>
  <inkml:trace contextRef="#ctx0" brushRef="#br0" timeOffset="41137.66">9144 7684 0,'0'0'0,"21"0"0,0 0 31,0 0-31,1-22 16,-1 1-16,0 0 0,0 21 15,-21-21-15,21 0 0,0 21 0,1-21 16,-1-1-16,0 1 0,0 0 0,-21 0 16,21 0-16,-21 0 0,21-1 0,-21 1 15,0 0-15,-21 21 16,0 0-16,0 0 15,0 0-15,0 21 0,-1 0 0,1 1 16,0-1-16,0 0 0,0 0 16,0 0-16,-1 22 0,22-22 0,0 0 15,0 21-15,0-21 0,0 1 16,0-1-16,0 0 0,0 0 0,0 0 16,0 0-16,22 1 0,-1-1 0,0 0 15,0-21-15,0 0 0,0 0 16,1 0-16,-1 0 0,0 0 15,0 0-15,0 0 0,0-21 0,1 0 16,-1-1-16,0 1 0,0 0 16,0 0-16,0 0 0,1-22 0,-1 22 15</inkml:trace>
  <inkml:trace contextRef="#ctx0" brushRef="#br0" timeOffset="41441.48">9948 6858 0,'0'-21'16,"0"42"-16,0-63 0,0 21 0,-21 21 16,21-22-16,-21 22 0,0 0 15,0 22-15,-1-1 16,22 21-16,0-21 0,0 22 16,0-1-16,-21 0 0,21 22 0,0-22 15,-21 22-15,21-22 0,0 21 0,-21 1 16,21-1-16,0-20 0,0-1 0,-21 22 15,21-22-15,0 0 0,0-21 0,0 22 16,0-22-16,0 0 16,0 0-16,0 0 0,0 1 15,21-22 1,0-22-16,0 1 16,-21 0-16,21 0 0,-21 0 15,22 0-15,-1-1 0</inkml:trace>
  <inkml:trace contextRef="#ctx0" brushRef="#br0" timeOffset="41796.24">9948 7514 0,'0'21'16,"21"-21"15,1 0-31,20 0 16,-21 0-16,0 0 0,0-21 0,1 0 15,-1 21-15,21-21 0,-21 21 0,0-21 16,1 0-16,-22-1 0,21 22 16,-21-21-16,0 0 15,-21 21-15,-1 0 0,1 0 16,0 0-16,0 0 0,-21 21 16,20-21-16,1 21 0,0 1 0,-21-1 15,21 0-15,-1 0 0,1 0 16,21 0-16,0 1 0,-21-1 0,21 0 15,0 0-15,0 0 0,0 0 0,0 1 16,21-1-16,0 0 16,1-21-16,-1 21 0,0-21 15,0 0-15,0 0 0,0 0 0,1 0 16,-1 0-16,0 0 0,0-21 16,0 0-16</inkml:trace>
  <inkml:trace contextRef="#ctx0" brushRef="#br0" timeOffset="42360.92">10562 7324 0,'0'0'0,"0"-21"0,0-1 16,-21 22 0,0 22-1,21-1-15,-21 0 0,-1 0 0,22 0 16,-21 0-16,21 1 0,0-1 0,-21 21 15,21-21-15,0 0 0,-21 1 16,21 20-16,0-21 0,0 0 0,0 0 16,0 1-16,0-1 0,21-21 15,0 0-15,-21 21 0,21-21 0,1 0 16,-1 0-16,0 0 16,0 0-16,0-21 0,0 21 0,1-21 15,-1-1-15,0 1 0,0 0 0,0 0 16,0 0-16,1-22 0,-1 1 15,0 21-15,0-21 0,-21-1 0,21-20 16,0 20-16,1 1 0,-22-21 0,21 20 16,0 1-16,0 0 0,-21-1 0,0 1 15,21 21-15,-21-22 0,0 22 0,0 0 16,0 0-16,-21 21 16,0 0-1,0 21-15,21 0 0,-21 0 16,21 1-16,0 20 0,0 0 15,-22-21-15,22 22 0,0-1 0,-21 0 16,21 1-16,0 20 0,0-20 0,0-1 16,0 0-16,0 1 0,0-1 15,0-21-15,0 21 0,0-20 0,0-1 16,0 0-16,0 0 0,21 0 0,1-21 16,-1 21-16,0-21 0,0 0 15,0 0-15,0 0 0,1 0 0,-1 0 16,0 0-16,0-21 0,0 0 0,0 21 15,-21-21-15,22 0 0,-1 0 0,-21-1 16,0 1-16</inkml:trace>
  <inkml:trace contextRef="#ctx0" brushRef="#br0" timeOffset="42591.82">10858 7239 0,'-21'0'0,"42"0"0,-63 0 16,63 0 15,0 0-31,1 0 16,20 0-16,-21 0 0,21 0 0,-20 0 15,20-21-15,-21 21 0,0 0 16,0 0-16,1-21 0,-1 21 16,0 0-16,-21-21 15,21 21-15</inkml:trace>
  <inkml:trace contextRef="#ctx0" brushRef="#br0" timeOffset="42985.19">11366 7430 0,'22'0'16,"-1"0"-16,0 0 16,0-22-16,0 22 0,-21-21 15,21 21-15,-21-21 0,22 21 0,-22-21 16,0 0-16,21 21 0,-21-21 0,0-1 16,0 1-1,-21 21 1,-1 0-1,22 21-15,-21-21 0,0 22 0,21-1 16,0 0-16,-21 0 0,0 0 16,21 0-16,0 1 0,0-1 0,0 0 15,0 0-15,0 0 0,0 0 0,0 1 16,0-1-16,0 0 16,21 0-16,0-21 15,0 0-15,0 0 16,1 0-16,-1 0 0,0 0 15,0 0-15,0-21 0,0 0 16</inkml:trace>
  <inkml:trace contextRef="#ctx0" brushRef="#br0" timeOffset="43560.86">11980 7303 0,'0'0'0,"0"-22"0,0 1 16,-21 0-1,0 21-15,0 0 0,0 0 16,-1 0-16,1 0 16,0 21-1,0 0-15,0 1 0,21-1 16,0 0-16,-21 0 0,21 0 0,0 0 16,-22 1-16,22-1 0,0 0 15,0 0-15,0 0 0,0 0 16,0 1-16,0-1 0,0 0 15,22-21-15,-1 0 0,0 0 16,0 0-16,0 0 16,0 0-16,1-21 0,-1 21 15,0-21-15,0-1 0,-21 1 0,21 0 16,0 0-16,-21-21 0,22 20 0,-22-20 16,0 0-16,21-1 0,0 1 15,-21 0-15,21-1 0,-21 1 0,0 0 16,21-1-16,-21 1 0,21 0 0,-21-1 15,0 1-15,0 21 0,0 0 0,0 0 16,0-1-16,0 1 0,-21 21 31,21 21-15,-21 1-16,21-1 0,0 21 0,-21-21 16,21 22-16,0-1 0,0 0 0,0 1 15,0-1-15,0 0 0,0 22 0,0-22 16,0 0-16,21 1 0,-21-22 0,21 21 15,-21 1-15,21-22 0,-21 0 0,0 0 16,0 0-16,22 0 0,-22 1 0,21-22 16,-21 21-1,21-21 1,-21-21 0,0-1-16,21 22 0,-21-21 15,0 0-15</inkml:trace>
  <inkml:trace contextRef="#ctx0" brushRef="#br0" timeOffset="44452.53">12552 6964 0,'21'-21'16,"-21"0"-16,21 21 16,-21-22-16,-21 44 31,0-1-31,0 0 15,21 0-15,-22 0 0,1 22 0,21-22 16,-21 21-16,21 0 0,0-20 0,-21 20 16,21 0-16,-21 1 0,21-1 15,0 0-15,0-21 0,0 22 0,0-22 16,0 0-16,0 21 0,0-20 0,21-1 16,0-21-16,0 0 15,0 0-15,1 0 0,20 0 0,-21 0 0,21 0 16,-20-21-16,20-1 0,0 1 0,1 0 15,-1-21-15,0 21 0,1-22 16,-1 1-16,0 0 0,1-22 16,-22 22-16,0-1 0,0-20 0,0 21 15,-21-1-15,0-20 0,0-1 0,0 22 16,0-22-16,-21 22 0,0 0 0,0-1 16,0 1-16,-22 0 0,1 21 15,0-1-15,-1 1 0,1 21 0,0 0 16,-1 0-16,1 0 0,0 21 0,20 1 15,-20 20-15,21-21 0,-21 21 0,20 1 16,1-1-16,21-21 0,0 22 16,0-1-16,0 0 0,0 1 0,0-1 15,0-21-15,0 21 0,0-20 16,21 20-16,-21-21 0,22 0 0,-1 0 16,0 22-16,0-22 0,0 0 0,0-21 15,1 21-15,-1 0 0,21-21 0,-21 0 16,22 0-16</inkml:trace>
  <inkml:trace contextRef="#ctx0" brushRef="#br0" timeOffset="44832.31">13314 7091 0,'0'0'16,"0"-21"-1,-21 21-15,-1 0 0,1 0 16,0 21-16,21 0 0,-21 0 0,0 22 15,0-22-15,21 21 0,0 0 16,0 1-16,-22-1 0,22 0 0,-21 1 16,21-1-16,0 22 0,0-22 0,0 21 15,-21 1-15,0-1 0,21 1 0,-21 21 16,0-22-16,-1 22 0,1-1 0,0 1 16,0 0-16,0-22 0,-22 22 0,22 0 15,0-22-15,0 1 0,-21 20 16,20-20-16,1-1 0,0-20 0,21 20 15,0-21-15,-21-20 0,21 20 0,-21-21 16,21 0-16,0-42 31,21 0-31,0 0 0,-21 0 16,21-1-16,0-20 0,1 0 0,-22-1 16,21 1-16,0-21 0,0-1 15,0 22-15,0-22 0,1-20 0,-1 20 16,0-21-16,0 1 0</inkml:trace>
  <inkml:trace contextRef="#ctx0" brushRef="#br0" timeOffset="45152.51">13144 7430 0,'0'-22'0,"0"44"0,0-65 16,0 1-16,0 21 0,0 0 16,0-1-16,0 1 0,0 0 0,22 0 15,-1 21-15,0-21 0,0 21 0,0-21 16,0 21-16,1 0 0,-1 0 0,0 21 15,0 0-15,0 0 0,0 0 0,1 0 16,-22 22-16,0-22 0,0 21 0,0-21 16,0 22-16,0-22 0,0 0 15,0 21-15,-22-20 0,1-1 16,0 0-16,0 0 0,0-21 0,0 21 0,-1-21 16,1 0-16,0 21 0,0-21 15,0 0-15,0 0 0,21-21 63,21 21-63,-21-21 15,21 0-15,0 21 0,-21-21 0,21 0 16</inkml:trace>
  <inkml:trace contextRef="#ctx0" brushRef="#br0" timeOffset="46505.01">13906 6710 0,'0'0'15,"0"-21"-15,0 0 0,0-1 0,0 1 16,-21 0 0,0 21-16,0 0 15,21 21-15,0 0 0,-21-21 0,0 43 16,-1-22-16,22 0 0,-21 21 0,21 1 15,0-1-15,-21-21 16,0 43-16,21-22 0,-21 0 0,21 1 16,0 20-16,0-20 0,0-1 0,0 0 15,0 1-15,0-22 0,0 21 0,0-21 16,0 0-16,0 1 0,0-1 0,0 0 16,21-21-16,0 0 0,0 0 0,0 0 15,1 0-15,-1 0 0,0-21 0,0 0 16,0-1-16,22 1 0,-22 0 15,0 0-15,0 0 0,0-22 0,0 22 16,1-21-16,-1 21 0,0-22 0,-21 22 16,0 0-16,21-21 0,-21 21 0,21 21 15,-21-22-15,0 1 0,21 21 16,-21 21 15,0 1-31,0-1 16,-21 0-16,21 0 0,-21 21 0,21-20 15,0-1-15,0 0 0,0 21 0,0-21 16,0 1-16,0-1 0,0 0 0,0 0 16,0 0-16,21-21 0,0 0 15,1 0-15,-1 0 0,0 0 0,0 0 16,0 0-16,0 0 0,1 0 16,-1-21-16,21 21 0,-42-21 0,21 0 15,0 0-15,1-1 0,-1 1 16,0 0-16,-21 0 0,0 0 0,21 0 15,-21-1-15,21 1 0,-21 0 0,0 0 16,0 0-16,0 42 31,0 0-15,0 0-16,-21 0 0,21 1 0,0-1 16,0 0-16,0 21 0,-21-21 0,21 1 15,0-1-15,0 0 0,0 0 0,0 0 16,0 0-16,21-21 0,0 0 15,0 0-15,1 0 16,-1 0-16,0 0 16,0 0-16,-21-21 0,21 21 15,-21-21-15,21 0 0,-21 0 0,0 0 16,0-1-16,0 1 0,0 0 0,0 0 16,0 0-16,0 0 0,-21-1 0,0 1 15,0 0-15,0 21 0,0 0 0,-1-21 16,1 21-16,0 0 0,0 0 0,0 0 15,42 0 32,0 0-47,0 0 0,0 0 0,1 0 16,-1-21-16,0 21 0,21 0 0,-21-21 0,1 21 16,-1 0-16,21 0 0,-21-22 15,0 22-15,1 0 0,-1 0 16,0 0-16,-21 22 15,21-22-15,-21 21 0,0 0 0,21-21 16,-21 21-16,0 0 0,0 0 16,0 1-16,0-1 0,0 0 0,0 0 15,0 0-15,0 0 0,0 1 16,0-1-16,0 0 0,0 0 0,0 0 16,-21 0-16,21 1 15,-21-22-15,21 21 0,0-42 47,0-1-47,0 1 16,0 0-16,0 0 0,0-21 15,21 20-15,0 1 0,-21-21 0,21 0 16,1 20-16,-22-20 0,21 21 0,0-21 16,0 20-16,0-20 0,22 21 15,-22-21-15,0 20 0,21 1 0,-21 0 0,1 21 16,20-21-16,-21 21 0,0 0 0,0 0 15,1 21-15,-22 0 16,21 0-16,-21 22 0,0-22 16,0 21-16,0 1 0,0-1 0,0 0 15,0 1-15,0-22 0,0 21 0,0 0 16,-21-20-16,21-1 0,0 21 0,0-21 16,-22 0-16,22 1 0,-21-22 31,21-22-16,0 1-15,0 0 16,0 0-16,0 0 0,0-22 16,0 22-16,0-21 0</inkml:trace>
  <inkml:trace contextRef="#ctx0" brushRef="#br0" timeOffset="46716.89">15028 6583 0,'-21'0'16,"0"0"-16,0 0 15,21 21 32,-21-21-31,-1 0-1</inkml:trace>
  <inkml:trace contextRef="#ctx0" brushRef="#br0" timeOffset="46949">13758 6922 0,'0'0'0,"0"21"0,21-21 31,1 0-15,-1 0-16,21 0 0,-21 0 0,22 0 15,-22 0-15,21-21 0,-21 21 0,22 0 16,-22 0-16,21-22 0,-21 22 0,0 0 16,1 0-16,-1-21 0,0 21 0,0-21 15,0 21-15,0 0 0,1-21 16</inkml:trace>
  <inkml:trace contextRef="#ctx0" brushRef="#br0" timeOffset="47349.24">16044 6710 0,'21'-42'15,"-21"20"1,0 44 0,0-1-1,-21 0-15,0 0 0,0 0 16,0 0-16,21 22 0,-21-1 0,-1-21 15,1 22-15,0-1 0,21 0 0,0 1 16,-21-1-16,21 0 0,-21 1 16,21-22-16,0 21 0,0 0 0,0-20 15,0 20-15,0-21 0,21 0 0,0 0 16,0 1-16,0-1 0,1 0 0,-1-21 16,0 0-16,21 21 0,-21-21 0,22 0 15,-22 0-15,21 0 0,-21 0 0,22 0 16,-22 0-16,21-21 0,-21 0 0,1 21 15,20-21-15,-21-1 0</inkml:trace>
  <inkml:trace contextRef="#ctx0" brushRef="#br0" timeOffset="47737.02">16722 6710 0,'0'0'15,"0"-21"-15,21-22 16,0 43-16,0-21 0,0 21 16,0 0-16,1 0 0,-1 0 15,0 0-15,0 0 0,0 0 16,0 21-16,1 1 0,-1-1 16,-21 0-16,21 21 0,-21-21 0,0 22 15,21-1-15,-21-21 0,0 22 0,0-1 16,0 0-16,0 22 0,-21-22 0,0 0 15,0 1-15,-1-1 0,1 0 0,0 1 16,0-1-16,0-21 0,0 22 0,-1-22 16,1 0-16,0 0 0,0 0 0,21 0 15,-21 1-15,0-22 0,21 21 0,-22-21 16,22 21-16,-21-21 16,0 0 15,21-21-16,0 0-15,0-1 16,-21 1-16</inkml:trace>
  <inkml:trace contextRef="#ctx0" brushRef="#br0" timeOffset="49368.2">4487 10139 0,'0'0'0,"21"0"0,1 0 16,-1 0-16,0 0 0,0 0 0,0-21 16,0 0-16,1-1 0,20 22 15,-21-21-15,0 0 0,0 0 0,1 0 16,-1 0-16,0-22 0,0 22 0,-21 0 16,0 0-16,0 0 0,-21-1 15,0 22-15,-22 0 0,22 0 16,-21 0-16,0 0 0,-1 0 0,1 0 15,0 0-15,-1 22 0,1-1 16,0 0-16,-1 0 0,1 21 16,21-20-16,-22 20 0,22-21 0,0 21 15,0-20-15,0 20 0,21 0 0,0-21 16,0 22-16,0-22 0,0 0 16,0 0-16,0 0 0,0 1 0,21-22 15,21 0-15,-21 0 0,22 0 0,-22 0 16,21 0-16,1-22 0,-1 1 15,0 0-15,1 0 0,-1 0 0,0 0 16,1-1-16,-1 22 0,-21-21 0,0 0 16,0 0-16,1 0 0,-22 0 15,0-1 1,-22 22 0,22 22-1,0-1-15,-21 0 0,21 0 0,-21 0 16,21 22-16,0-1 0,0 0 15,0 1-15,0 20 0,0 1 0,0-1 16,21 1-16,-21-1 0,21 1 0,-21 20 16,0-20-16,0 20 0,0 1 15,0 0-15,0-1 0,0 1 0,0 0 16,0-22-16,0 22 0,0-22 0,0 1 16,0-1-16,0 1 0,-21-22 0,0 1 15,21-1-15,-21-21 0,0 21 16,0-20-16,-1-22 0,1 0 0,-21 0 15,21 0-15,-22 0 0,1 0 16,0-22-16,-1-20 0,1 21 0,0 0 16,-1-22-16,1 1 0,-21 0 0,20-1 15,1 1-15,0-21 0,-1 20 0,22-20 16,-21-1-16,21 22 0,-22-22 16,22 1-16,21-1 0,0 22 0,0-21 15,0 20-15,0 1 0,0-22 0,0 22 16,0 0-16,42-1 0,-20 1 0,20 0 15,-21-1-15,21 1 0,1 0 16,-1-1-16,22 1 0,-22 0 16</inkml:trace>
  <inkml:trace contextRef="#ctx0" brushRef="#br0" timeOffset="50029.85">5059 10160 0,'0'-21'16,"21"0"-16,0 0 15,0 21-15,-21-22 0,21 1 16,1 21-16,-22-21 0,21 0 16,0 0-16,0 0 0,0-1 15,-21 1-15,0 0 0,21 21 0,-21-21 16,-21 21-1,0 0 1,0 21-16,0 0 0,0 0 0,-22 1 16,22-1-16,0 0 0,0 0 0,0 21 15,21-20-15,-22 20 0,22-21 0,0 21 16,-21-20-16,21 20 0,0-21 16,0 0-16,0 0 0,0 1 0,21-22 15,1 21-15,-1-21 0,0 0 0,0 0 16,0 0-16,22 0 0,-22-21 15,0-1-15,21 22 0,1-21 16,-1 0-16,-21 0 0,21 0 0,1 0 16,20-22-16,-20 22 0,-1-21 0,0 21 15,1-22-15,-1 1 0,-21 0 16,21-1-16,-20 1 0,-1 0 0,-21-1 16,0 1-16,0 0 0,0 20 0,0-20 15,0 21-15,0-21 0,0 20 0,0 1 16,0 0-16,0 42 31,0 0-31,0 22 0,0-22 16,0 21-16,0 1 0,-21-1 0,21 0 15,-22 1-15,22 20 0,-21-21 16,21 1-16,0-1 0,0 0 0,0 1 16,-21-1-16,21-21 0,0 22 0,0-22 15,0 21-15,0-21 0,0 0 16,0 1-16,21-1 0,0-21 15,1 0-15,-1 0 16,0 0-16,0-21 0,0-1 0,-21 1 16,21 0-16,1 0 0,-22 0 0,21 0 15,-21-22-15,0 22 16,0 0-16</inkml:trace>
  <inkml:trace contextRef="#ctx0" brushRef="#br0" timeOffset="50232.73">5651 9970 0,'0'0'0,"22"0"31,-1 0-31,0 0 0,0 0 16,21 0-16,-20 0 0,20-22 16,-21 22-16,21-21 0,-20 21 15,20-21-15,-21 21 0,21-21 0,-20 21 0,20-21 16,-21 21-16,21-21 0,-20-1 15,20 22-15,-21-21 0,0 21 16,22-21-16</inkml:trace>
  <inkml:trace contextRef="#ctx0" brushRef="#br0" timeOffset="50816.4">6985 9525 0,'0'-21'15,"0"0"1,0 0-16,0-1 0,-21 22 31,0 0-31,-1 22 0,1-1 16,0 0-16,0 0 0,0 21 0,0 1 16,-1-1-16,1 0 0,21 1 0,-21-1 15,0 0-15,0 22 0,21-22 16,-21 1-16,-1-1 0,1 0 0,21 1 15,-21-1-15,21-21 0,-21 21 0,21-20 16,0-1-16,0 0 0,-21 0 0,21 0 16,0-42 15,0 0-15,0 0-16,0 0 0,21-1 0,-21 1 15,21 0-15,0-21 0,-21 21 0,21-22 16,1 1-16,-1 0 0,0-1 15,0 1-15,0-22 0,0 22 0,1 0 16,-22-22-16,21 43 0,-21-21 0,21 21 16,-21-1-16,0 1 0,0 42 31,0 22-31,0-22 0,0 21 16,0 1-16,0-1 0,0 0 15,0 1-15,0 20 0,0-21 0,0 1 16,0-22-16,0 21 0,0 1 15,0-22-15,0 0 0,0 0 0,0 0 16,0 0-16,0 1 0,0-1 16,0-42 15,0-1-15,0 1-16,0 0 0,-21 0 15,0 0-15</inkml:trace>
  <inkml:trace contextRef="#ctx0" brushRef="#br0" timeOffset="51462.06">6477 10012 0,'0'0'0,"21"0"16,0 0-16,0 0 16,1 0-16,-1 0 0,21 0 15,0 0-15,-20 0 0,20-21 0,0 21 16,22-21-16,-22-1 0,0 1 0,1 0 15,20 0-15,-20 0 0,-1 0 0,0-22 16,1 22-16,-1 0 0,-21-21 16,21 20-16,-42 1 0,22 0 0,-22-21 15,0 21-15,0-1 0,0 1 16,0 0-16,0 0 0,-22 21 16,1 0-1,0 0-15,0 0 16,0 21-16,21 0 0,-21 22 0,-1-22 15,22 21-15,0 0 0,0 1 0,-21-1 16,21 0-16,0 1 0,-21 20 0,21-20 16,0-22-16,0 21 0,0 0 15,0-20-15,0 20 0,0-21 0,0 0 16,0 0-16,21 1 0,0-22 0,1 0 16,-1 21-16,21-21 0,-21 0 15,0 0-15,1-21 0,-1 21 16,21-22-16,-21 1 0,0 21 15,1-21-15,-1 0 0,21-21 0,-21 20 16,0 1-16,1-21 0,-1 0 0,0-1 16,0 1-16,-21 0 0,21-1 0,-21 1 15,0 0-15,0-1 0,0 1 16,0 0-16,0-1 0,0 22 0,0 0 16,0 0-16,-21 0 0,0 21 0,0 0 15,0 0-15,-1 21 16,1 0-16,21 21 0,0 1 0,-21-1 15,21 0-15,-21 1 0,21-1 16,0 21-16,0-20 0,0-1 16,0 0-16,0 1 0,0-1 0,0 0 15,0 1-15,21-22 0,0 0 0,-21 0 16,21 0-16,1 1 0,-1-1 16,0-21-16,0 0 0,0 0 15,0 0-15,1 0 0,-1-21 0,0-1 16,0 1-16,0 0 0,22 0 0</inkml:trace>
  <inkml:trace contextRef="#ctx0" brushRef="#br0" timeOffset="52215.15">8424 9800 0,'21'-21'32,"1"0"-32,-1 21 0,21-21 0,-21 0 15,22-1-15,-1-20 0,0 21 0,1 0 16,20-22-16,-21 22 0,1-21 15,-22 21-15,21 0 0,-21-1 0,-21 1 16,0 0-16,0 0 0,0 0 0,-21 21 16,0 0-16,-21 0 0,-1 0 15,1 0-15,-21 0 0,20 0 0,1 0 16,-22 21-16,22 0 0,0 0 16,-1 0-16,1 1 0,21-1 0,-21 21 15,20-21-15,22 22 0,0-1 0,0 0 16,0-21-16,0 22 0,0-1 0,0-21 15,22 22-15,-1-22 0,0 21 16,21-21-16,-21 22 0,22-22 0,-22 0 16,21 21-16,1-21 0,-22 1 0,21-1 15,-21 21-15,0-21 0,1 0 16,-1 1-16,-21-1 0,0 0 16,0 0-16,0 0 0,-21-21 15,-1 21-15,-20-21 0,21 0 0,-21 0 16,-1 0-16,1 0 0,0 0 0,-1 0 15,22 0-15,-21-21 0,-1 21 0,1-21 16,21 0-16,-21 0 0,20 0 0,1 21 16,0-22-16,0 1 0,0 0 15,21 0-15,0 0 0,0 0 16,21 21 0,0 0-16,0 0 0,0 0 0,1 0 15,-1 0-15,0-22 16,0 22-16,0 0 0,0-21 15</inkml:trace>
  <inkml:trace contextRef="#ctx0" brushRef="#br0" timeOffset="52874.53">8953 9970 0,'22'0'16,"-1"0"-16,0 0 15,0 0-15,0 0 0,0 0 16,1 0-16,-1-22 16,0 1-16,-21 0 0,42 21 15,-21-21-15,1 0 0,-1-22 0,0 22 16,0 0-16,0 0 0,0-21 0,-21 20 16,0 1-16,22 0 0,-22 0 0,0 0 15,0 0-15,0-1 0,-22 22 16,-20 0-16,21 0 0,0 22 15,0-1-15,-22 0 0,22 0 0,-21 21 16,21-20-16,-22 20 0,22 0 0,0 1 16,0-22-16,0 21 0,21 0 15,0 1-15,0-22 0,0 21 0,0-21 16,21 1-16,0-1 0,0 0 16,0 0-16,0-21 0,22 0 0,-22 21 15,21-21-15,1 0 0,-1 0 0,-21 0 16,21 0-16,1-21 0,-1 0 0,0 0 15,1 0-15,-1-1 0,0 1 16,1 0-16,-1 0 0,-21-21 0,22 20 16,-1-20-16,-21 21 0,21-21 0,-20-1 15,-1-20-15,0 20 0,0 1 0,-21-21 16,0 20-16,0 1 0,0 0 16,0-1-16,0 1 0,0 0 0,0-1 15,0 22-15,0 0 0,0 0 0,-21 21 31,21 21-31,-21 0 16,0 21-16,21 1 0,-22-1 16,1 0-16,0 1 0,21 20 0,-21 1 15,21-22-15,-21 22 0,0-22 0,21 21 16,0-20-16,0-1 0,0 0 0,0 1 16,0-1-16,0-21 0,0 0 0,0 1 15,0-1-15,0 0 0,21-21 16,0 0-16,0 0 15,0 0-15,0 0 0,1-21 16,-1 0-16,0-1 0,21 1 16,-21 0-16</inkml:trace>
  <inkml:trace contextRef="#ctx0" brushRef="#br0" timeOffset="53240.36">10160 9800 0,'0'0'0,"-21"0"0,21 21 15,0 1-15,0-1 0,0 0 16,21-21 0,0 0-16,0 0 15,0 0-15,1 0 16,-1-21-16,-21 0 0,21 21 0,0-22 16,0 1-16,0 0 0,1 0 0,-1 0 15,-21 0-15,0-1 0,0 1 16,0 0-16,0 0 0,0 0 0,-21 0 15,-1 21-15,1 0 16,0 0-16,0 21 0,0-21 16,0 21-16,-22 0 0,22 0 0,21 22 15,-21-22-15,21 21 0,-21-21 0,21 0 16,0 22-16,0-22 0,0 0 0,21 21 16,-21-20-16,21-1 0,0-21 15,0 21-15,1 0 0,-1-21 16,0 0-16,0 21 0,0-21 0,0 0 15,1 0-15,-1 0 0,0 0 0,0 0 16,0 0-16,22-21 0,-22 21 0</inkml:trace>
  <inkml:trace contextRef="#ctx0" brushRef="#br0" timeOffset="53961.06">10880 9631 0,'0'0'0,"0"-21"0,0 0 0,0-1 31,-22 22-31,1 0 0,0 0 0,0 0 0,21 22 16,-21-1-16,0 0 0,-1 0 16,1 21-16,0-20 0,21-1 15,0 21-15,-21 0 0,21-20 0,0 20 16,0-21-16,0 21 0,0-20 0,0-1 16,0 0-16,0 0 0,0 0 0,21 0 15,0-21-15,0 0 0,1 22 16,-1-22-16,0 0 0,0 0 0,21 0 15,-20 0-15,20-22 0,0 1 0,-21 0 16,22 0-16,-1 0 0,0 0 0,-20-1 16,20-20-16,-21 21 0,21-21 0,-20-1 15,-1 22-15,0-42 0,0 20 16,0 1-16,-21 0 0,0-22 0,21 22 16,-21-1-16,0 1 0,22 0 15,-22-1-15,0 1 0,0 21 0,0 0 16,0 0-16,0-1 0,-22 22 15,22 22 1,-21-1-16,21 0 0,0 0 0,-21 21 16,0 1-16,21-1 0,-21 0 15,21 1-15,0-1 0,0 22 0,0-22 16,0 0-16,0 22 0,0-22 0,0 0 16,0-20-16,0 20 0,0 0 0,0-21 15,0 1-15,21-1 0,-21 0 0,21 0 16,0-21-16,0 0 0,1 0 15,-1 0-15,0 0 0,0 0 16,21 0-16,-20 0 0,-1-21 16,0 21-16,0-21 0,21 0 0,-20-1 15,-1 1-15,0 0 0,0 0 16,0-21-16,0 20 0,1 1 0,-22 0 16,21 0-16,-21 0 0,-21 21 15,-1 0 1,1 0-16,0 0 0,21 21 0,-21 0 15,0 0-15,21 0 16,0 1-16,0-1 0,0 0 0,0 0 16,0 0-16,0 0 15,0 1-15,0-1 0,21-21 16,0 0-16,0 0 0,0 0 0,1 0 16,-1 0-16,0 0 0,0 0 15,21 0-15,-20 0 0,-1 0 0,21 0 16,-21-21-16,0 21 0,1 0 0</inkml:trace>
  <inkml:trace contextRef="#ctx0" brushRef="#br0" timeOffset="54512.26">12255 9800 0,'0'0'16,"0"-63"0,0 42-16,-21 21 15,0 0-15,0 0 16,0 0-16,0 21 15,-1 0-15,22 0 16,-21 0-16,0 0 0,21 1 0,0-1 16,0 0-16,-21 0 0,21 0 0,0 0 15,0 1-15,0-1 0,0 0 0,0 0 16,0 0-16,21-21 31,0 0-31,0 0 0,1 0 16,-1-21-16,0 21 0,-21-21 15,21 0-15,0 0 0,-21-1 16,21 1-16,-21-21 0,22 0 0,-22 20 16,21-41-16,-21 21 0,21-1 0,0-20 15,-21 20-15,0 1 0,0-21 0,21 20 16,-21 1-16,0 0 0,0-1 0,0 22 16,0-21-16,0 21 0,0-1 0,-21 22 31,21 22-16,-21 20-15,21-21 0,0 21 16,0-20-16,-21 20 0,21 0 0,-21 1 16,21 20-16,0-21 0,-22 1 0,22-1 15,0 0-15,0 1 0,0-1 0,0 0 16,0-20-16,0 20 0,0-21 0,22 0 16,-1 0-16,-21 1 0,21-22 15,-21 21-15,21-21 0,0 0 0,0 0 16,1 0-16,-1 0 0,0 0 15,0 0-15,0-21 0,0-1 0,1 1 16,-1 0-16,-21 0 0,0 0 16,0 0-16,0-1 0,0 1 0,0 0 15</inkml:trace>
  <inkml:trace contextRef="#ctx0" brushRef="#br0" timeOffset="54733.13">11324 9546 0,'-21'0'0,"42"0"0,-63 0 0,21 0 0,42 0 31,0 0-31,0 0 0,0 0 16,0 0-16,22 0 0,-22 0 0,0-21 15,21 21-15,-20 0 16,-1 0-16,0-21 0,0 21 0,0 0 15,0 0-15,1-21 0,-22 0 16</inkml:trace>
  <inkml:trace contextRef="#ctx0" brushRef="#br0" timeOffset="55537.03">13208 9144 0,'0'0'0,"0"-21"16,0 0-16,-21 0 0,21-1 15,-21 22-15,21-21 0,-22 21 16,1 0-16,0 0 0,0 0 16,0 21-16,-22-21 0,22 22 0,0-1 15,-21 0-15,21 21 0,-1-21 16,-20 22-16,21-1 0,0-21 15,0 22-15,-1-1 0,1 0 0,21 22 16,0-22-16,-21 0 0,21 1 0,0 20 16,0-20-16,0-22 0,0 21 0,0 0 15,21-20-15,0-1 0,1 0 0,-1 0 16,0-21-16,21 0 0,-21 0 0,22 0 16,-22 0-16,21 0 0,1 0 15,-1-21-15,0 0 0,22 0 0,-22-1 16,0 1-16,22-21 0,-22 0 15,1-1-15,-1 22 0,-21-21 0,21-1 0,-20-20 16,-1 21-16,0-1 0,-21 1 16,0 0-16,0-1 0,0 1 0,0-22 15,-21 22-15,0 0 0,-1 21 0,-20-22 16,0 22-16,21 0 0,-22 0 0,1 0 16,-22 21-16,22 0 0,0 0 15,-1 0-15,1 21 0,21 0 0,-21 0 16,-1 0-16,22 0 0,-21 22 0,21-22 15,21 0-15,-22 21 0,22-20 0,0 20 16,0-21-16,0 0 0,0 22 0,0-22 16,22 0-16,-1 0 0,0 0 15,0 0-15,21 1 0,-20-1 0,20-21 16,0 21-16,1-21 0</inkml:trace>
  <inkml:trace contextRef="#ctx0" brushRef="#br0" timeOffset="55900.82">13674 9377 0,'0'-21'15,"-22"42"1,1 0-16,21 0 0,0 22 16,-21-22-16,21 21 0,-21 0 0,21 1 15,-21-1-15,21 0 0,0 1 0,0-1 16,-21 0-16,-1 1 0,22 20 15,-21-20-15,21 20 0,-21-21 0,21 22 16,0-1-16,-21 22 0,0-21 0,0 20 16,21-20-16,-22 20 0,1 1 0,21-21 15,-21 20-15,0 1 0,21-22 0,-21 22 16,21-21-16,0-1 0,-21 1 0,21-22 16,-22 0-16,22 1 0,0-22 0,0 0 15,0 0-15,0-42 16,0 0-1,0 0-15,0-1 0,0 1 0,0 0 16,0-21-16,0 21 0,0-22 0,22 1 16,-1 0-16,-21-1 0,21-20 15,-21 20-15,0-20 0,21-22 0,0 22 16</inkml:trace>
  <inkml:trace contextRef="#ctx0" brushRef="#br0" timeOffset="56225.64">13610 9504 0,'0'0'0,"0"-42"0,0-1 0,21 22 16,0-21-16,1 21 0,-22-1 15,21 1-15,0 0 0,0 21 0,0 0 16,0 0-16,1 0 0,-1 0 16,0 0-16,0 0 0,0 21 0,-21 0 15,0 1-15,21-1 0,-21 0 0,0 21 16,0-21-16,0 22 0,0-22 0,0 0 15,-21 21-15,0-20 0,21-1 0,-21 21 16,0-21-16,0 0 0,-1 1 16,1-22-16,0 21 0,0 0 0,0 0 15,0-21-15,-1 21 0,-20-21 0,21 0 16,0 21-16,0-21 0,-1 0 16,44-21 15,-1 0-31,0 21 0,0-21 0,-21 0 15,42 0-15,-20-1 0</inkml:trace>
  <inkml:trace contextRef="#ctx0" brushRef="#br0" timeOffset="57648.83">14330 8848 0,'0'0'0,"0"-21"0,0-1 0,-21 22 31,-1 0-31,1 22 0,21-1 0,-21 21 16,0-21-16,0 22 0,21-1 15,-21 0-15,-1 1 0,22-1 0,-21 0 16,0 1-16,21-1 0,0 0 16,-21 1-16,0-1 0,21 0 0,0 1 15,-21-1-15,21-21 0,0 21 0,0-20 16,0-1-16,21 0 0,0 0 0,0 0 15,0 0-15,22-21 0,-22 0 16,0 0-16,0 0 0,0 0 0,22 0 16,-22-21-16,0 21 0,0-21 0,0 0 15,0 0-15,1 0 0,-1-1 16,0 1-16,0 0 0,0 0 16,-21 0-16,0 0 0,21-22 0,-21 22 15,22 0-15,-22 0 0,0 0 16,0-1-16,0 44 31,-22-1-31,22 0 16,0 0-16,-21 0 0,21 0 0,0 1 15,0-1-15,0 21 0,0-21 0,0 0 16,0 1-16,0-1 0,0 0 0,0 0 16,0 0-16,21-21 15,1 0-15,-1 0 0,0 0 16,0 0-16,0 0 0,0 0 15,1 0-15,-1-21 0,0 0 0,0 0 16,0 0-16,0-1 0,1 1 0,-1 0 16,0 0-16,0 0 0,-21 0 0,21 21 15,-21-22-15,21 1 0,-21 0 0,0 0 16,22 21 0,-22 21-1,0 0 1,-22-21-16,22 21 0,0 1 15,0-1-15,-21 0 0,21 0 0,0 0 16,-21 22-16,21-22 0,0 0 16,0 0-16,0 0 0,0 0 15,21-21 1,0 0-16,1 0 0,-1 0 0,0 0 16,0 0-16,0 0 0,0-21 0,1 0 15,-1 21-15,0-21 0,-21 0 0,0 0 16,21-1-16,-21 1 0,0 0 0,0 0 15,0 0-15,0 0 16,0-1-16,-21 1 0,0 0 0,0 0 16,-1 21-16,1-21 0,0 21 15,0 0-15,0 0 0,0 0 16,-1 0 0,44 0-1,-1 0 1,0 0-16,0-21 0,0 21 15,22 0-15,-22 0 0,0 0 0,0-22 16,0 22-16,0 0 0,1 0 16,-1 0-16,0 0 15,0 0-15,-21 22 16,21-1-16,-21 0 0,0 0 16,0 0-16,0 0 0,0 1 15,0-1-15,0 0 0,0 0 16,0 0-16,0 0 0,0 1 15,0-1-15,0 0 0,0 0 16,0 0 0,-21-21 31,21-21-47,0 0 0,0 0 15,0 0-15,0-1 0,0 1 0,21 0 16,-21-21-16,21 21 0,1-1 0,-1 1 15,0-21-15,21 21 0,-21 0 0,1-1 16,20 1-16,-21 0 0,0 0 16,22 21-16,-22 0 0,0 0 15,0 0-15,0 0 0,0 0 0,1 0 16,-22 21-16,0 0 0,21 0 0,-21 1 16,0-1-16,0 0 0,0 0 0,0 0 15,0 0-15,0 22 0,0-22 0,0 0 16,-21 0-16,21 0 0,0 1 0,0-1 15,0 0-15,-22-21 0,22 21 0,0 0 16,0 0 0,-21-21 62,21-21-63,0 0 1,0 0-16,0 0 16,0 0-16,0-1 15,0 1-15,0 0 0,-21 21 0</inkml:trace>
  <inkml:trace contextRef="#ctx0" brushRef="#br0" timeOffset="57945.66">15430 8911 0,'0'0'0,"0"-21"15,-21 21 1,0 0-16,21-21 15,-21 21 64,0 0-79,0 0 15,-1 0-15</inkml:trace>
  <inkml:trace contextRef="#ctx0" brushRef="#br0" timeOffset="58208.51">13949 9102 0,'0'0'0,"-43"0"0,22 0 0,42 0 31,1 0-31,-1 0 16,0 0-16,21 0 0,-21-21 0,22 21 15,-1 0-15,0 0 0,-20-22 0,20 22 16,-21 0-16,0 0 0,22 0 16,-22-21-16,0 21 15,0 0-15,-21-21 16,21 21-16</inkml:trace>
  <inkml:trace contextRef="#ctx0" brushRef="#br0" timeOffset="59140.5">15938 9440 0,'0'0'0,"-21"22"16,21-1-1,-21-21-15,0 21 16,21 0-16,0 0 16,-21-21-16,21 21 15,21-21 1,0 0 0,0 0-16,0-21 0,1 0 15,-1 21-15,21-21 0,-21 0 0,0 21 16,22-21-16,-22-1 0,21 1 0,-21 0 15,1 0-15,20 0 0,-21 0 16,0-1-16,0-20 0,-21 21 0,0 0 16,0 0-16,0-1 15,-21 22 1,0 0-16,0 0 16,0 0-16,0 0 0,-1 22 0,22-1 15,0 0-15,0 0 16,0 0-16,0 0 0,0 1 15,22-1-15,-22 0 0,21 0 16,0-21-16,-21 21 0,0 0 0,21 1 16,-21-1-16,0 0 0,21-21 0,-21 21 15,0 0-15,0 0 0,0 1 16,0-1-16,-21-21 0,0 21 16,0-21-16,0 21 0,-1-21 15,1 0-15,0 0 16,0 0-16,21-21 31,0 0-31,0 0 16,0-1-16,21 1 0,0 0 15,0 0-15</inkml:trace>
  <inkml:trace contextRef="#ctx0" brushRef="#br0" timeOffset="59469.31">16954 8911 0,'0'0'0,"0"-21"0,0 0 15,0 0 1,-21 21 0,0 21-16,0-21 0,21 21 15,-21 0-15,0 0 0,-1 22 0,22-22 16,-21 21-16,0-21 0,0 22 0,21-22 15,0 21-15,-21 1 0,21-22 16,0 21-16,-21-21 0,21 22 0,0-22 16,0 21-16,0-21 0,0 0 0,0 1 15,0-1-15,0 0 0,0 0 16,21-21-16,-21 21 16,21-21-16,0 0 0,0 0 15,0 0-15,1 0 0,-1-21 16,-21 0-16,21 21 0,0-21 0,0 0 15,0-1-15</inkml:trace>
  <inkml:trace contextRef="#ctx0" brushRef="#br0" timeOffset="59797.13">17462 8742 0,'0'0'0,"22"-21"16,-1 21-1,0 0 1,0 21-16,-21 0 16,0 0-16,21 0 0,0 22 0,-21-22 15,0 21-15,22 1 0,-22-1 0,21-21 16,-21 21-16,0 1 0,0-1 0,0 0 16,0 1-16,-21-22 0,-1 21 0,22 1 15,-21-22-15,0 21 0,-21-21 16,21 0-16,-1 1 0,1-1 0,0 0 15,0 0-15,0 0 0,0 0 16,-1-21 0,22-21 15,0 0-31,0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0:00:57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953 0,'0'21'94,"0"0"-78,21-21-1,0 0 1,0 0-16,0 0 15,0 0-15,1 0 0,-1-21 16,0 21-16,0-21 0,0 21 16,-21-22-16,21 1 15,1 0-15,-22 0 0,0 0 16,0 0-16,0-1 16,-22 22-1,1 0-15,0-21 0,0 21 16,0 0-16,0 0 0,-1 0 15,1 0-15,0 21 0,-21 1 0,21-1 16,-1 0-16,-20 0 0,21 0 16,0 0-16,0 1 0,-1-1 0,1 0 15,21 21-15,0-21 0,-21 1 16,21-1-16,0 21 0,0-21 0,0 0 16,0 1-16,0-1 0,21-21 15,0 21-15,-21 0 0,22 0 0,-1-21 16,0 21-16,21-21 0,-21 22 0,1-22 15,-1 21-15,0-21 0,0 21 16,0-21-16,0 21 0,1-21 0,-1 21 16,0 0-16,0-21 0,0 22 15,-21-1-15,0 0 16,0 0-16,0 0 0,0 0 0,0 1 16,0-1-16,0 0 0,-21 0 15,0 0-15,0 0 0,-22 1 0,22-1 16,-21 0-16,0-21 0,-1 21 0,1-21 15,-22 0-15,22 0 0,0 0 16,-1 0-16,1 0 0,21 0 0,-21 0 16,-1-21-16,22 21 0,0-21 15,-21 0-15,20-1 0,1 1 0,0 0 16,21 0-16,-21 0 0,0 0 16,21-1-16,0 1 15,0 0 1,0 0-1,0 0-15,21 21 0,0 0 0,0-21 16,0 21-16,1-22 0,-1 22 0,21-21 16,-21 0-16,22 0 0,-22 21 15</inkml:trace>
  <inkml:trace contextRef="#ctx0" brushRef="#br0" timeOffset="387.77">1947 826 0,'0'0'0,"0"-22"0,0 1 15,0 0 1,0 0-16,0 0 16,-21 21-1,21 21 1,-21 0-16,21 0 0,0 22 0,0-22 15,0 21-15,0 0 0,0 22 16,0-22-16,0 1 0,-21 20 16,21-21-16,-21 1 0,-1 20 0,22-20 15,0-1-15,0 0 0,-21-21 16,21 22-16,0-1 0,-21-21 0,21 22 16,0-22-16,0 0 0,0 0 15,0 0-15,0 0 0,21-21 31,0-21-15,-21 0-16,0 0 0,22 0 16,-22 0-16,0-1 0,21 1 15,-21 0-15,0-21 16</inkml:trace>
  <inkml:trace contextRef="#ctx0" brushRef="#br0" timeOffset="613.16">1820 1355 0,'0'0'0,"-21"0"0,0 0 16,42 0 15,0 0-31,0 0 16,1 0-16,-1 0 0,-21-21 16,21 21-16,0 0 0,0 0 0,-21-22 15,21 22-15,1 0 16,-22-21 15</inkml:trace>
  <inkml:trace contextRef="#ctx0" brushRef="#br0" timeOffset="1455.72">2138 1397 0,'0'0'0,"0"21"0,-21-21 16,21 21-1,21-21 1,0 0-16,0 0 16,0 0-16,0 0 0,22-21 15,-22 0-15,0 21 0,0 0 0,0-21 16,1 21-16,-1 0 0,0-21 0,0 21 15,-21-21-15,0-1 16,0 1-16,0 0 16,-21 21-1,0 0 1,0 0-16,-1 0 16,1 0-16,0 0 0,0 0 15,0 21-15,0 0 0,21 1 16,0-1-16,-22 0 0,22 0 0,-21 0 15,21 0-15,0 1 0,0-1 16,0 21-16,0-21 0,0 0 0,0 1 16,0 20-16,0-21 0,0 0 0,21 0 15,1 1-15,-1-1 16,0-21-16,0 0 0,21 0 16,-20 0-16,-1 0 0,0 0 15,21 0-15,-21-21 0,22 21 0,-22-22 16,21 1-16,-21 0 0,1 0 15,20-21-15,-21 20 0,0 1 0,0 0 16,1 0-16,-22-21 0,21 20 0,-21 1 16,21 0-16,0 21 0,-21-21 15,0 0-15,0 0 0,0-1 16,0 44 15,0-1-15,0 0-16,0 0 0,0 0 15,0 0-15,-21 22 0,0-22 16,21 21-16,-21-21 0,21 22 0,0 20 16,-22-20-16,22-1 0,-21 21 15,0-20-15,21 20 0,0-20 16,0 20-16,-21-21 0,21 22 0,-21-22 16,21 22-16,-21-22 0,21 22 0,0-1 15,0-21-15,-22 1 0,22 20 16,0-20-16,-21-1 0,21 0 0,0-21 15,0 22-15,0-22 0,0 0 0,0 0 16,-21 0-16,21 1 0,0-1 16,0-42 15,0-1-15,0 1-16,0 0 0,0 0 15,0 0-15,0-22 0,0 22 16,0-21-16,0 0 0,0-1 0,0 1 15,0 0-15</inkml:trace>
  <inkml:trace contextRef="#ctx0" brushRef="#br0" timeOffset="1819.92">2752 1524 0,'0'-21'0,"0"42"0,21-63 16,-21 21-16,21-1 0,0 1 15,-21 0-15,21 0 0,0 21 0,-21-21 16,22 0-16,-1 21 0,0-22 0,0 22 16,0 0-16,0 0 0,1 0 15,-1 0-15,0 0 0,0 0 16,0 22 0,-21-1-16,0 0 0,0 0 15,0 0-15,0 0 0,-21 1 16,0 20-16,0-21 0,0 0 0,-1 0 15,1 1-15,0-1 0,21 0 0,-21 0 16,0 0-16,21 0 16,-21-21-1,42 0 17,-21-21-17,21 21-15,0-21 0,-21 0 0,21 0 16,0 21-16,1-21 0</inkml:trace>
  <inkml:trace contextRef="#ctx0" brushRef="#br0" timeOffset="2540.26">3619 1397 0,'22'-21'15,"-22"0"-15,21 0 16,-21-1-16,21 1 0,0 0 16,-21 0-16,21 0 0,-21 0 0,0-22 15,21 22-15,1 0 0,-22 0 16,21 0-16,-21-1 0,0 1 16,0 42 15,0 1-31,0-1 15,0 0-15,-21 21 0,21-21 0,0 1 16,0 20-16,-22-21 0,22 0 0,0 22 16,-21-22-16,21 21 0,0-21 15,0 0-15,0 22 0,0-22 0,0 0 16,0 0-16,0 22 0,0-22 0,0 0 16,0 0-16,0 0 0,0 0 15,0 1-15,0-1 0,0 0 16,-21-21 46,0 0-62,0 0 0,0 0 16,-1-21-16,-20 21 0,21 0 0,0 0 16,0-21-16,-22 21 0,22 0 15,0 0-15,0 0 0,-22 0 0,22 0 16,0 0-16,42 0 31,0 0-15,1 0-16,-1 0 0,0 0 0,21 0 15,1 0-15,-22 0 0,21 0 0,0 0 16,1 0-16,-22 0 0,21 0 16,-21 0-16,22 0 0,-22 0 15,0 0-15,0 0 0,0 0 0,1 0 16,-1 0-16,-21-22 62,21 22-46,0-21-16,-21 0 0,21 21 16,0-21-16,1 0 0,-1 21 0</inkml:trace>
  <inkml:trace contextRef="#ctx0" brushRef="#br0" timeOffset="3511.54">5038 1418 0,'0'0'16,"-43"-21"-16,22 21 15,0 0-15,0 0 0,0-21 16,-1 21-16,1 0 0,0 0 16,0 0-16,0 0 0,0 0 15,-1 0-15,1 0 16,42 0 31,1 0-47,-1 0 0,21 0 15,-21 0-15,22 0 0,-1 0 0,0 0 0,1 0 16,-1 0-16,0 0 0,22 0 16,-22 0-16,0 0 0,22 0 15,-22 0-15,1-21 0,20 21 0,-21 0 16,1 0-16,20 0 0,-20 0 0,-1-21 15,0 21-15,-21 0 0,22 0 16,-22 0-16,21 0 0,-21 0 0,-21-22 16,22 22-16,-1 0 0,-21-21 31,-21 21-15,-1 0-1,1-21-15,0 21 0,0 0 0,0 0 16,0-21-16,-1 21 0,1 0 0,0 0 0,0-21 15,0 21-15,0 0 16,-1 0-16,1 0 0,0-21 0,0 21 16,0 0-16,0 0 0,-1 0 15,1 0-15,0 0 0,42 0 63,0 0-63,1 0 0,-1 0 15,21 0-15,-21 0 0,22 0 16,-22 0-16,21 0 0,0 0 0,1 0 16,-22 0-16,21 0 0,-21 0 0,1 0 15,-1 0-15,0 0 0,0 0 16,0 0-16,-21 21 31,-21-21-31,0 21 16,0-21-16,0 21 0,-1 0 15,1 0-15,-21 1 0,21-1 0,-22 0 16,22 0-16,-21 0 0,21 0 0,-22 1 16,22-1-16,0 21 0,0-21 0,0 0 15,0 1-15,-1-1 16,1 0-16,0 0 0,21 0 0,-21 0 16,21 1-16,-21-22 0,21 21 15,0 0 1,0-42 31,0 0-32,21 21-15,0-22 0,0 1 0</inkml:trace>
  <inkml:trace contextRef="#ctx0" brushRef="#br0" timeOffset="5776.54">6562 1249 0,'-22'0'0,"1"0"0,21 21 16,-21 0-1,21 0 1,-21 1-16,21-1 16,0 0-1,21-21 1,0 0-16,0 0 16,1 0-16,-1 0 0,0 0 15,21 0-15,-21 0 0,1-21 0,-1 21 16,21-21-16,-21-1 0,22 22 15,-22-21-15,0 0 0,21 0 0,-21 21 16,1-21-16,20 0 0,-42-1 0,21 1 16,0 0-16,-21 0 0,0 0 15,0 0-15,0-1 0,0 1 16,0 0-16,0 0 0,0 42 47,0 0-32,0 0-15,0 1 16,0 20-16,0-21 0,0 0 0,-21 22 16,21-22-16,-21 21 0,21-21 0,0 22 15,-21-1-15,21-21 0,0 21 0,0 1 16,0-1-16,0 0 0,0 1 16,0-1-16,0 0 0,0 1 0,0-22 15,0 21-15,0 1 0,-21-22 16,21 0-16,0 0 0,0 21 0,0-20 15,0-1-15,0 0 16,-22-21-16,22 21 0,0 0 0,-21-21 16,0 0-16,-21 0 0,21 0 0,-22 0 15,1 0-15,0 0 0,-1 0 0,1 0 16,0 0-16,-22 0 0,22 0 16,21-21-16,-22 21 0,1 0 0,21-21 15,0 21-15,-1 0 0,1-21 0,21 0 31,21 21 1,1 0-32,-1 0 15,0-22-15,21 22 0,-21-21 0,1 21 16,20-21-16,-21 21 0</inkml:trace>
  <inkml:trace contextRef="#ctx0" brushRef="#br0" timeOffset="6396.08">7493 1630 0,'0'0'16,"0"-21"-16,21 21 0,-21-64 16,0 43-16,-21 0 15,0 0-15,0 21 0,-1-21 16,1 21-16,0 0 0,0 0 15,0 0-15,0 0 0,-1 0 0,1 0 16,0 0-16,0 21 0,0 0 0,21 0 16,-21 0-16,-1 0 0,22 22 0,0-1 15,-21-21-15,21 22 0,-21-1 16,21-21-16,0 21 0,0 1 0,0-22 16,0 0-16,0 0 0,0 0 0,0 1 15,21-1-15,0 0 0,1-21 16,-1 0-16,0 0 15,0 0-15,0 0 0,0 0 16,1-21-16,-1 21 0,0-21 0,0-1 16,-21 1-16,21 0 0,0 0 0,1-21 15,-1-1-15,0 1 0,0 0 16,0-1-16,0 1 0,1-22 0,-22 22 16,21 0-16,0-22 0,0 22 0,-21 0 15,0-1-15,21 1 0,-21 0 16,0 20-16,0-20 0,0 21 0,0 0 15,0 0-15,-21 42 32,21 0-32,0 21 15,0 1-15,-21-22 0,0 42 0,21-20 16,-21-1-16,21 0 0,-22 22 0,22-22 16,0 22-16,0-22 0,-21 21 15,21-20-15,0-1 0,0-21 0,0 22 16,0-22-16,0 0 0,0 0 0,0 0 15,0 0-15,0 1 0,21-22 16,1 0 0,-1 0-16,0 0 0,-21-22 0,21 22 15,0-21-15,0 0 0,-21 0 0,22 0 16,-1-22-16</inkml:trace>
  <inkml:trace contextRef="#ctx0" brushRef="#br0" timeOffset="6763.87">7895 1651 0,'-21'0'16,"42"0"15,0-21-31,0 21 0,1-21 16,20 0-16,-21 21 0,21-22 15,-20 22-15,-1-21 0,0 0 16,0 21-16,0-21 0,0 0 0,-21 0 15,0-1 1,-21 22-16,0 0 16,0 0-16,-21 0 0,20 0 15,1 22-15,0-22 0,0 21 0,0 0 16,0 0-16,-1 0 0,1 0 0,21 1 16,0 20-16,0-21 0,0 0 15,0 22-15,0-22 0,0 0 0,0 0 16,0 0-16,21-21 0,1 21 0,-1 1 15,0-22-15,21 21 0,-21-21 16,1 0-16,-1 0 16,0 0-16,0 0 0,0 0 0,22-21 15,-22-1-15,0 1 0,0 21 0,21-21 16</inkml:trace>
  <inkml:trace contextRef="#ctx0" brushRef="#br0" timeOffset="7276.59">8551 1461 0,'0'0'0,"0"-43"15,0 22 1,-21 21 15,21 21-15,0 0-16,0 1 0,0-1 0,0 0 16,0 0-16,0 0 0,0 0 0,0 1 15,-21 20-15,21-21 0,0 0 16,0 0-16,0 1 0,0-1 0,0 0 15,-21 0-15,21 0 0,0 0 0,-21 1 16,-1-22 15,22-22-15,0 1-16,0 0 0,0 0 16,0 0-16,0-22 0,0 22 0,0-21 15,22 0-15,-1 20 0,-21-20 16,42 21-16,-21-21 0,0 20 15,1 1-15,20 0 0,-21 0 0,21 0 16,-20 21-16,20 0 0,-21 0 0,0 0 16,0 0-16,1 0 0,-1 21 0,0 0 15,-21 0-15,0 0 0,0 1 16,0-1-16,0 21 0,0-21 0,0 22 16,0-22-16,0 21 0,-21-21 0,0 0 15,21 22-15,0-22 0,-22 0 0,1 0 16,21 0-1,0-42 17,21 0-32,1 0 15,-22 0-15,21 0 0,0-1 0,0-20 16,0 21-16,0 0 0</inkml:trace>
  <inkml:trace contextRef="#ctx0" brushRef="#br0" timeOffset="7832.27">9356 974 0,'0'0'0,"0"-21"0,0-22 16,-22 43 15,22 21-15,0 1-16,-21-1 0,21 21 0,0-21 15,0 22-15,0-22 0,-21 21 0,21 0 16,0 1-16,-21-1 0,21-21 0,0 22 16,0-1-16,-21 0 0,21 1 15,-21-1-15,21-21 0,0 21 0,0 1 16,-22-1-16,22-21 0,0 22 0,0-22 16,0 0-16,0 0 0,0 0 15,0 0-15,0 1 16,22-22-16,-1 0 0,0 0 15,0 0-15,0 0 0,0-22 16,1 1-16,-1 21 0,0-21 0,0 0 16,0 0-16,-21 0 0,21-1 0,1-20 15,-1 21-15,-21 0 0,21-22 16,-21 22-16,21 0 0,-21 0 0,21 0 16,-21 0-16,0 42 31,0 0-31,0 0 15,0 0-15,0 0 0,-21 1 16,21-1-16,0 0 0,0 0 16,0 0-16,0 0 0,0 1 0,0-1 15,0 0-15,0 0 0,21-21 47,-21-21-47,0 0 16,0 0-16,21-1 0,1-20 0,-22 21 15,0 0-15</inkml:trace>
  <inkml:trace contextRef="#ctx0" brushRef="#br0" timeOffset="8048.15">9673 1249 0,'0'0'0,"-21"0"16,0 0-16,21-21 0</inkml:trace>
  <inkml:trace contextRef="#ctx0" brushRef="#br0" timeOffset="8243.87">9144 1418 0,'0'21'16,"21"-21"-1,0 0 1,0 0-16,1 0 15,-22-21-15,21 21 16,0 0-16,0-21 0,0 0 16</inkml:trace>
  <inkml:trace contextRef="#ctx0" brushRef="#br0" timeOffset="9729.53">10033 1482 0,'-21'0'15,"42"0"1,-21-21-16,42 21 15,-21-22-15,1 22 0,20-21 0,-21 0 16,21 21-16,1-21 0,-1 0 0,-21 21 16,22-21-16,-22-1 0,21 1 0,-21 0 15,0-21-15,1 21 0,-1-1 16,0-20-16,-21 21 0,0 0 0,0-22 16,0 22-16,0 0 0,0-21 0,-21 21 15,0-1-15,-1 1 0,22 0 16,-21 21-16,0-21 0,0 21 15,0-21-15,0 21 0,-1 0 16,1 0-16,21 21 0,0 0 0,-21-21 16,0 21-16,21 22 0,-21-22 15,21 0-15,-21 21 0,21 1 0,0-1 16,-22 0-16,22 1 0,-21-1 0,21 0 16,0 1-16,-21-1 0,0 21 15,0-20-15,21 20 0,-21-20 0,21 20 16,0 1-16,-22-22 0,22 21 0,-21 1 15,21-1-15,0-20 0,0 20 0,-21-20 16,0 20-16,21-21 0,-21 22 16,21-22-16,0 1 0,-21 20 15,21-21-15,0-20 0,-22 20 0,22-21 16,0 21-16,0-20 0,0-1 0,0 0 16,22-21-16,-1 0 15,0 0-15,0 0 0,0-21 0,0 21 16,1-21-16,-1-1 0,0 1 0,0 0 15,0 0-15,0-21 0,1 20 16,-1-20-16,0 0 0,-21 21 0,0-22 16,0 1-16,0 0 0,0-1 0,0 22 15,0-21-15,0-1 0,0 1 0,-21 21 16,0-21-16,-22 20 0,22-20 0,0 21 16,0 0-16,-22 0 15,22-1-15,-21 22 0,21-21 0,0 21 16,-1 0-16,1 0 0,0-21 15,42 21 1,0 0 0,1 0-16,-1 0 0,0 0 0,21 0 15,1 0-15,-1-21 0,-21 21 0,21-21 16,1 21-16,-1-21 0,0 21 0,-20-22 16,20 1-16,-21 0 0,21 21 15,-20-21-15,-1 0 0,0 0 16,-21-1-16,21 1 0,0 0 15,-21 0-15,0 0 0,0 0 16,0 42 31,0 0-47,0 0 0,0 0 16,0 0-16,0 1 0,0-1 15,0 0-15,0 0 16,0 0-16,21 0 0,1-21 15,-1 0-15,0 0 0,0 0 0,0 0 16,0 0-16,1 0 0,-1 0 16,0-21-16,0 0 0,0 0 15,0 21-15,-21-21 0,22 0 16,-22-1-16,21 1 0,-21 0 16,0 0-16,21 21 0,-21-21 0,0 0 15,0-1 1,0 44 15,0-1-31,0 0 0,-21 0 0,21 0 16,0 22-16,0-1 0,0 0 0,0 1 15,0-1-15,0 0 0,0 22 16,0-1-16,0-20 0,0-1 16,0 21-16,0-20 0,0 20 0,-21-20 15,21 20-15,0 1 0,0-1 0,0-21 16,0 22-16,0-1 0,0-20 0,0-1 15,-22 0-15,22 1 0,0-1 0,0 0 16,0-20-16,0 20 0,-21-21 0,21 0 16,-21 0-16,0 1 0,0-22 15,0 0 1,-1 0-16,1-22 16,0 1-16,21 0 0,-21 0 15,0 0-15,0-22 0,-1 22 16,22-21-16,-21 0 0,0-22 0,21 22 15,-21-22-15,21 22 0,0-22 0,0 22 16,0-21-16,0 20 0,0-20 0,0 20 16,21-20-16,0 21 0,0-1 15,22 1-15,-22-22 0,0 22 0,0 21 16,22-21-16,-22 20 0,0-20 0,21 21 16,-21 0-16,1 0 0,-1 21 0,0-22 15,0 22-15,0 0 16</inkml:trace>
  <inkml:trace contextRef="#ctx0" brushRef="#br0" timeOffset="10364.79">12658 1143 0,'21'0'0,"-42"0"0,42-21 0,-21 0 16,0 42 15,-21 0-16,21 0-15,0 0 0,0 22 16,0-22-16,0 21 0,0 1 0,-22-1 16,22-21-16,-21 21 0,21 1 0,-21-1 15,21 0-15,0 1 0,-21-22 16,21 21-16,-21-21 0,21 1 0,-21-1 16,21 0-16,0 0 0,0 0 0,0-42 46,0 0-30,0 0-16,0 0 0,-22-1 0,22 1 16,-21 0-16</inkml:trace>
  <inkml:trace contextRef="#ctx0" brushRef="#br0" timeOffset="10996.05">12192 1524 0,'21'0'31,"0"0"-31,0-21 16,1 21-16,20 0 0,0-21 16,1 0-16,-1 21 0,21-22 0,-20 22 15,-1-21-15,22 0 0,-1 0 0,-21 0 16,1 0-16,20-1 0,-20 1 0,-1 0 16,-21 0-16,0 0 0,22 0 15,-43-1-15,0 1 0,0 0 16,0 0-16,0 0 0,0 0 0,0-1 15,-22 22 1,1 0 0,21 22-16,0-1 15,0 0-15,0 0 0,0 0 0,0 22 16,0-22-16,-21 21 0,21-21 0,0 22 16,-21-22-16,21 21 0,-21 0 15,21-20-15,-21 20 0,21-21 0,0 21 16,-22-20-16,22-1 0,0 0 0,-21 0 15,21 0-15,0 0 0,0 1 16,-21-22 15,21-22-15,0 1-16,0 0 0,0 0 16,0-21-16,21 20 0,0 1 0,1 0 15,-22 0-15,21-21 0,0 20 16,21 1-16,-21 0 0,1 0 0,20 21 15,-21-21-15,0 21 0,0-21 0,1 21 16,-1 0-16,0 0 0,0 0 0,-21 21 16,0 0-16,0 0 0,0 0 15,0 0-15,0 1 0,0-1 0,0 21 16,0-21-16,0 0 0,0 1 0,-21 20 16,21-21-16,0 0 0,-21-21 15,21 21-15,0 1 0,0-1 16,21-42 15,0 21-31,-21-22 16,21 1-16,0 0 0,-21 0 0</inkml:trace>
  <inkml:trace contextRef="#ctx0" brushRef="#br0" timeOffset="11348.21">13483 1482 0,'42'0'16,"-20"0"0,-1 0-16,0 0 0,0 0 15,0-21-15,0 21 0,1-22 16,-1 1-16,0 21 0,0-21 16,-21 0-16,0 0 15,0 0-15,-21 21 16,0 0-16,0 0 15,-1 0-15,1 21 0,0 0 16,-21 0-16,42 0 0,-21 0 16,-1 1-16,1 20 0,0-21 0,21 0 15,0 0-15,0 22 0,0-22 0,0 0 16,0 0-16,0 0 0,0 1 16,0-1-16,0 0 0,21 0 0,0-21 15,1 0-15,-1 0 0,0 0 0,0 0 16,0 0-16,0 0 0,1 0 0,-1 0 15,0-21-15,0 0 0,0 21 16,22-21-16</inkml:trace>
  <inkml:trace contextRef="#ctx0" brushRef="#br0" timeOffset="11908.81">15557 868 0,'0'0'16,"-21"-42"-16,0-22 15,21 43-15,0 0 0,0 0 0,-21 21 16,0 0 0,21 21-1,0 0-15,0 21 0,-21 1 16,21-1-16,-22 21 0,22 1 0,-21-22 16,21 22-16,0-1 0,-21 1 0,0-1 15,21-20-15,-21 20 0,21-21 0,0 1 16,-21-1-16,21 0 0,-22-20 15,22 20-15,0-21 0,-21 0 16,21 0-16,0 1 0,0-44 47,0 1-47,0 0 0,0 0 0,0 0 16,0-22-16</inkml:trace>
  <inkml:trace contextRef="#ctx0" brushRef="#br0" timeOffset="12319.58">14901 995 0,'0'0'15,"-21"-21"-15,21 0 0,0-1 0,0-20 16,0 21-16,0 0 0,0 0 0,21-1 16,0 1-16,22 0 0,-22 0 15,21 0-15,22 0 0,-22-1 16,22 1-16,-1 0 0,1 0 0,-1 21 15,1 0-15,-1 0 0,1 0 0,-1 0 16,-21 0-16,22 21 0,-22 0 16,1 22-16,-1-1 0,0 21 0,-21-20 15,1 20-15,-1 1 0,-21-1 0,0-20 16,0 20-16,0 1 0,-21-22 0,-1 0 16,1 1-16,-21-1 0,21 0 15,-22 1-15,1-22 0,-21 0 0,20 21 16,-20-21-16,20 1 0,1-1 0,-21 0 15,20 0-15,1-21 0,-22 21 16,43-21-16,-21 0 0,0 0 16,20 0-16,1 0 0,0 0 0,0 0 15,21-21 17,21 21-32,0-21 15,0 21-15,1-21 0,20 21 0,-21-21 16,0-1-16,0 1 0</inkml:trace>
  <inkml:trace contextRef="#ctx0" brushRef="#br0" timeOffset="12763.86">15938 1270 0,'0'-21'0,"0"0"16,0 0-1,22 21-15,-22-22 16,21 22-16,0 0 0,0 0 16,0 0-16,0 22 15,1-22-15,-1 21 0,0 0 0,0 0 16,0 0-16,-21 0 0,0 22 0,21-22 16,-21 0-16,0 21 0,0-20 0,0-1 15,0 21-15,-21-21 0,21 0 16,-21 1-16,0-1 0,21 0 15,0 0-15,-21-21 0,21-21 32,0 0-32,0 0 15,0-1-15,0 1 0,21 0 16,-21 0-16,0 0 0,21 0 0,0-1 16,-21-20-16,0 21 0,21-21 0,1 20 15,-22 1-15,21 0 0,-21 0 0,21 0 16,0 0-16,-21-1 0,21 22 15,0 0 1,1 22 0,-1-1-1</inkml:trace>
  <inkml:trace contextRef="#ctx0" brushRef="#br0" timeOffset="13211.6">16743 1270 0,'0'-21'0,"0"42"0,0-63 16,0 21-16,0-1 0,0 1 15,0 0 1,-21 21 0,-1 0-16,1 0 0,0 21 15,0 0-15,0 1 0,0-1 0,-1 0 16,1 0-16,0 0 0,0 22 15,0-22-15,21 21 0,-21-21 0,21 0 16,-22 22-16,22-22 0,0 0 0,0 0 16,0 0-16,0 1 0,0-1 0,22 0 15,-1-21-15,0 0 0,0 0 16,21 0-16,-20 0 0,-1 0 0,0 0 16,21 0-16,-21-21 0,22 0 0,-22-1 15,0 1-15,21 0 0,-20 0 16,-1 0-16,0 0 0,-21-1 15,0-20-15,0 21 0,0 0 0,0-22 16,0 22-16,0 0 0,-21-21 0,0 21 16,-1 21-16,22-22 0,-42 1 15,21 21-15,0 0 0,0 0 0,-1 0 16,1 0-16,0 0 0,0 21 16,21 1-16,-21-22 0,21 21 0,0 0 15,0 0-15,0 0 16,0 0-16,21-21 0,0 0 15,0 0-15</inkml:trace>
  <inkml:trace contextRef="#ctx0" brushRef="#br0" timeOffset="13591.9">17230 1185 0,'0'0'0,"0"-42"16,0 21-1,-22 21 1,1 0 0,0 21-16,21 0 0,0 0 0,-21 1 15,21 20-15,-21 0 0,21-21 16,0 22-16,-21-1 0,-1 22 0,22-22 16,-21 21-16,21 1 0,0-1 15,-21 1-15,0-1 0,0 22 0,21-21 16,-21 20-16,-1-20 0,1 20 0,21-20 15,-21 21-15,0-1 0,21-20 16,-21 20-16,21-20 0,0-1 0,0 1 16,0-22-16,0 22 0,0-22 0,0-21 15,0 22-15,0-22 0,0 0 0,0 0 16,0-42 15,0 0-31,21 0 16,-21-1-16,21 1 0,0-21 15,-21 21-15,0-22 0,0-20 0,21 21 16</inkml:trace>
  <inkml:trace contextRef="#ctx0" brushRef="#br0" timeOffset="13935.7">16954 1524 0,'-21'-42'0,"42"84"0,-42-127 0,21 43 0,0 21 16,0-21-16,0-1 0,0 22 15,0-21-15,0 21 0,21-22 0,1 22 16,-1 0-16,21 0 0,-21 0 16,22 21-16,-1 0 0,0 0 0,1 0 15,-1 0-15,0 0 0,-21 0 16,22 21-16,-22 0 0,0 0 0,-21 0 16,0 22-16,0-22 0,0 0 0,-21 21 15,0-21-15,0 1 0,-22 20 16,22-21-16,-21 0 0,-1 0 0,1 1 15,0-1-15,-1 0 0,22 0 0,-21-21 16,21 21-16,-22 0 0,22-21 0,0 0 16,0 0-1,42 0 17,0 0-32,0-21 0,1 21 15,-1-21-15,21 0 0,-21 0 16</inkml:trace>
  <inkml:trace contextRef="#ctx0" brushRef="#br0" timeOffset="14687.6">17865 889 0,'0'0'0,"0"-21"0,0 0 16,0 0-16,0-1 0,0 1 15,0 0-15,-22 21 16,1 21-1,21 0-15,0 22 0,0-22 16,-21 21-16,0 1 0,21-1 0,-21 21 16,0-20-16,21-1 0,-22 0 0,1 22 15,0-22-15,21 1 0,-21-1 16,0-21-16,21 21 0,0-20 0,0 20 16,-21-21-16,21 0 0,0 0 0,-22-21 15,22 22-15,0-44 31,0 1-31,22 0 16,-22 0-16,21 0 0,-21 0 0,21-22 0,0 22 16,-21-21-16,0 21 0,21-1 0,0 1 15,-21 0-15,0 0 16,22 21-16,-22 21 31,0 0-31,0 0 0,21 1 16,-21-1-16,0 0 0,0 0 15,0 0-15,0 0 0,21 1 0,0-1 16,-21 0-16,21-21 0,0 21 0,1-21 16,-1 21-16,0-21 15,0 0-15,0 0 0,0 0 16,22 0-16,-22 0 0,0-21 0,0 21 16,22-21-16,-22 0 0,0 0 0,0-1 15,0-20-15,0 21 0,1-21 0,-22-1 16,0 1-16,21-22 0,-21 22 15,0-21-15,0-1 0,0 22 0,-21-22 16,-1 1-16,1 20 0,0 1 0,0 0 16,0-1-16,-22 22 0,22-21 0,-21 21 15,21 21-15,-22-21 0,22 21 16,-21 0-16,21 0 0,-22 0 0,22 21 16,-21 0-16,21 0 0,-22 0 0,22 22 15,21-1-15,-21-21 16,21 21-16,0 1 0,0-1 0,0 0 15,0 1-15,0-1 0,0 0 0,21-20 16,-21 20-16,21-21 0,1 0 0,-1 0 16,21 1-16,-21-1 0,0-21 15,22 0-15,-22 0 0,0 0 0,21 0 16,-20 0-16,20 0 0,-21 0 0,21 0 16,-20 0-16,20-21 0,-21 21 15,21-22-15,-20 22 0,20-21 0,-21 0 16</inkml:trace>
  <inkml:trace contextRef="#ctx0" brushRef="#br0" timeOffset="16236.23">18584 1016 0,'0'0'0,"0"-21"16,-21 21 0,0 0-1,0 21-15,0 0 16,21 0-16,-22 1 0,22-1 0,-21 0 15,0 21-15,21-21 0,0 1 0,0-1 16,0 21-16,0-21 0,0 0 16,0 1-16,0-1 0,0 0 0,0 0 15,0 0-15,21-21 0,0 0 16,-21 21-16,22-21 0,-1 0 16,0 0-16,0 0 0,0 0 15,0 0-15,1 0 0,-1-21 0,0 21 16,0-21-16,0 0 0,0 21 0,1-21 15,-1-22-15,0 22 0,0 0 0,-21-21 16,0 21-16,0-22 0,0 1 16,0 21-16,0-22 0,0 1 0,0 21 15,0 0-15,-21 0 0,0-1 0,0 1 16,-1 21-16,1 0 0,-21 0 16,21 0-16,0 0 0,-22 21 0,22-21 15,0 22-15,0-1 0,0 21 16,-1-21-16,1 0 0,0 22 0,21-22 15,0 21-15,0-21 0,0 1 16,0-1-16,0 0 0,0 0 0,0 0 16,21 0-16,0-21 0,1 22 0,-1-22 15,21 21-15,-21-21 0,0 0 0,22 0 16,-22 0-16,21 0 0,-21 0 16,22 0-16,-22 0 0,0-21 0,21-1 15,-20 1-15,-1 21 0,0-21 0,0 0 16,0 0-16,-21 0 0,21-1 0,-21 1 15,22 0-15,-22 0 16,0 0-16,0 42 47,0 0-47,0 0 0,0 0 16,0 1-16,-22-1 0,22 0 0,0 0 15,0 0-15,-21 0 0,21 1 0,0-1 16,0 0-16,0 0 0,0 0 15,0 0 1,21-21-16,1 0 0,-1 0 16,0 0-16,0 0 15,0-21-15,0 21 0,1-21 0,-1 0 0,0 0 16,0 0-16,0-1 16,0 1-16,1 0 0,-22 0 0,21 0 15,-21 0-15,21-1 0,-21 1 0,0 0 16,0 42 15,-21 0-15,21 1-16,-21-1 0,21 0 15,0 0-15,0 0 0,0 0 0,0 1 16,0-1-16,0 0 16,0 0-16,0 0 0,21-21 15,0 0-15,0 0 0,0 0 16,0 0-16,1 0 0,-1 0 15,0 0-15,0 0 0,0-21 16,0 0-16,1 0 0,-1 0 0,0-1 16,0 1-16,-21 0 0,0-21 0,0 21 15,0-1-15,0-20 0,0 21 0,0 0 16,0-22-16,-21 22 16,0 0-16,0 21 0,-1 0 15,1 0-15,0 0 16,21 21-1,21-21 1,0 0-16,1 0 16,-1 0-16,0 0 0,0 0 15,21 0-15,-20 0 0,-1 0 16,0 0-16,21 0 0,-21 0 0,1 0 16,-1 0-16,0 0 0,0 0 0,0 0 15,-21 21 1,0 1-16,0-1 15,0 0-15,0 0 0,0 0 0,0 0 16,0 1-16,0-1 0,0 0 0,0 0 16,0 0-16,-21 0 0,21 1 15,-21-1-15,21 0 0,0 0 16,0 0 0,0-42 30,0 0-46,0 0 16,0 0-16,0-1 0,21-20 0,0 21 16,0 0-16,1-22 0,-1 1 15,0 21-15,0-21 0,0 20 0,22-20 16,-22 21-16,0 0 0,0 0 0,0 21 16,0 0-16,1-22 0,-1 22 15,0 0-15,0 0 0,-21 22 0,21-1 16,0 0-16,-21 21 15,0-21-15,0 1 0,0 20 0,0-21 16,0 21-16,0-20 0,0-1 16,0 21-16,0-21 0,-21 0 0,0 1 15,21-1-15,-21 0 0,21 0 0,0 0 16,-21 0-16,21 1 16,-21-22-16,-1 0 62,22-22-62,-21 22 0,0 0 0,21-21 16</inkml:trace>
  <inkml:trace contextRef="#ctx0" brushRef="#br0" timeOffset="21475.74">995 4128 0,'0'0'16,"0"-22"-16,0 1 0,0 0 0,0 0 15,21 0-15,0 0 0,-21-22 0,21 22 16,-21 0-16,0 0 0,21 0 16,-21-1-16,0 1 0,0 0 15,0 0-15,0 42 32,0 21-32,0-20 15,0 20-15,0 21 0,0-20 16,0 20-16,-21 1 0,21 20 0,-21-20 15,21-1-15,0 1 0,0-1 16,-21 1-16,21-1 0,-21 1 0,21-22 16,0 1-16,0-1 0,0 0 15,0 1-15,0-22 0,0 0 0,0 0 16,21-42 0,0 21-16,-21-21 15,21-22-15,0 22 0,1-21 0,-1 0 16,0 20-16,0-20 15,0-21-15,0 20 0,1 1 0,-1-22 16,21 1-16,-21 21 0,-21-22 16,21 22-16,1-22 0,-22 43 0,21-21 15,-21 21-15,0-1 0,0 1 16,0 42-16,0 1 16,0 20-16,0-21 0,0 21 0,0 1 15,0 20-15,0-20 0,0 20 16,0-21-16,0 22 0,21-22 0,-21 1 15,21 20-15,-21-21 0,21-20 16,0 20-16,1-21 0,-1 0 16,0 0-16,0 1 0,0-22 0,0 0 15,22 0-15,-22-22 0,21-20 16,1 21-16,-22 0 0,21-22 0,-21 1 16,0 0-16,22-1 0,-22 1 15,0-21-15,0-1 0,0 1 0,1-1 16,-22-21-16,0 22 0,0-1 0,0 1 15,0-1-15,0 22 0,0 0 16,0-1-16,0 22 0,0 0 0,0 0 16,0 0-16,-22 21 15,22 21 1,0 0-16,0 0 16,0 0-16,0 22 0,0-22 15,0 0-15,0 21 0,22-20 0,-22-1 16,0 21-16,0-21 0,21 0 0,-21 1 15,21-1-15,-21 0 16,21-21-16</inkml:trace>
  <inkml:trace contextRef="#ctx0" brushRef="#br0" timeOffset="21909.49">2244 4487 0,'0'43'15,"0"-22"1,21-21 0,0 0-16,0 0 15,-21-21-15,21 0 0,0 21 16,1-22-16,-1 22 0,0-21 0,-21 0 16,21 0-16,-21 0 0,0 0 15,0-1-15,0 1 16,-21 21-1,0 0-15,0 0 0,-1 0 16,1 0-16,0 0 16,0 21-16,0 1 0,21-1 15,-21 0-15,21 0 0,-22 0 16,22 22-16,0-22 0,0 0 0,0 0 16,0 0-16,0 0 0,0 1 0,0-1 15,0 0-15,22 0 16,-1 0-16,0 0 0,0-21 15,0 0-15,0 0 0,1 0 16,-1 0-16,0 0 16,0 0-16,0 0 15,0 0-15,1-21 0,-1 0 0,0 21 16,0-21-16,0 0 0,0 0 16,1-1-16</inkml:trace>
  <inkml:trace contextRef="#ctx0" brushRef="#br0" timeOffset="24192.12">2963 3979 0,'0'-21'16,"0"0"0,0 0-1,0 0 1,0 0-16,0-1 16,0 1-16,0 0 0,0 0 15,21 21-15,-21-21 0,0 0 0,0-1 16,0 1-16,0 0 15,-21 21 17,0 0-17,0 21-15,21 0 0,0 1 0,-21 20 16,21-21-16,-21 21 0,21 1 0,0-1 16,0 22-16,0-22 0,-22 21 15,22 1-15,-21-1 0,21-20 0,0 20 16,-21-20-16,21 20 0,0-21 0,0-20 15,0 20-15,0 0 0,0-21 16,0 1-16,0-1 0,0 0 0,0 0 16,0-42 15,0 0-15,0 0-16,0-1 0,0 1 15,0 0-15,0 0 0,0-21 16,0 20-16,0-20 0,0 21 0,0-21 15,0-1-15,21 22 0,0-21 0,1 21 16,-1-22-16,0 22 0,0 0 16,0 0-16,0 21 0,1 0 0,20 0 15,-21 0-15,0 0 0,0 21 0,1 0 16,20 0-16,-21 0 0,-21 1 16,21 20-16,-21-21 0,21 21 0,-21-20 15,0-1-15,0 21 0,-21-21 0,0 22 16,0-22-16,0 0 15,0 21-15,-22-21 0,22 1 0,0-1 16,-21-21-16,20 21 0,1-21 0,0 0 16,0 21-16,0-21 0,0 0 0,-1 0 15,22-21 1,0 0-16,0 0 16,22-1-16,-1 1 0,0 0 15,0 0-15,0 0 0,0 0 16,1-1-16</inkml:trace>
  <inkml:trace contextRef="#ctx0" brushRef="#br0" timeOffset="24748.8">3492 4128 0,'43'0'16,"-22"-22"-16,0 1 0,0 21 15,-21-21-15,21 0 0,1 0 0,20 0 16,-21-1-16,0 1 0,0 0 16,22 0-16,-22 0 0,0 0 15,0-1-15,-21 1 0,0 0 0,0 0 16,-21 21 0,-21 0-16,21 0 0,-1 0 15,-20 0-15,0 21 0,-1 21 0,22-20 16,-21-1-16,21 21 0,-22 0 15,22 1-15,0-22 0,0 21 0,21 1 16,0-22-16,0 0 0,0 0 0,0 21 16,21-20-16,0-1 15,0-21-15,1 0 0,-1 0 0,21 0 16,-21 0-16,22 0 0,-22 0 0,0 0 16,21 0-16,-21-21 0,1-1 15,-44 22 16,1 22-31,0-22 0,0 21 16,-21 0-16,20 21 0,1-21 16,-21 1-16,21-1 0,0 21 0,-1-21 15,-20 0-15,42 22 0,-21-22 0,21 0 16,-21 0-16,21 0 0,0 1 16,0-1-16,0 0 0,21-21 0,0 21 15,0-21-15,0 0 0,1 0 16,-1 0-16,21 0 0,-21 0 0,0 0 15,1 0-15,20-21 16,-21 0-16,0 0 0,0-1 0,1 1 0,20 0 16,-21-21-16,0-1 0,0 1 15</inkml:trace>
  <inkml:trace contextRef="#ctx0" brushRef="#br0" timeOffset="25020.64">4212 3704 0,'0'0'0,"0"-21"0,0-21 15,-21 63 1,21 0-16,-21 0 0,21 0 16,-21 22-16,21-1 0,0 0 15,-22 1-15,22 20 0,-21 1 0,21-22 16,-21 22-16,21-1 0,0 1 16,0-1-16,0-21 0,-21 1 0,21 20 15,0-20-15,-21-22 0,21 21 0,0-21 16,0 0-16,0 1 0,0-1 0,0 0 15,21-21 17,0 0-32,-21-21 0,21 0 0,0-22 15,-21 22-15,22 0 0,-22 0 16</inkml:trace>
  <inkml:trace contextRef="#ctx0" brushRef="#br0" timeOffset="26871.87">4212 4382 0,'0'21'0,"0"0"0,0 0 16,0 0-16,0 0 16,21-21-1,0 0 1,1 0-16,-1 0 0,0-21 16,21 21-16,-21-21 0,1 0 0,20 0 15,-21 0-15,0-1 0,0 1 0,1 0 16,-1 0-16,-21 0 0,0 0 15,0-1-15,0 1 0,0 0 0,-21 21 16,-1 0-16,1 0 16,-21 0-16,21 0 0,0 21 0,-1 0 0,1 1 15,0-1-15,21 0 16,-21 0-16,0 21 0,21-20 0,0-1 16,-21 21-16,21-21 0,0 0 0,0 1 15,0-1-15,21 0 0,0 0 0,0-21 16,-21 21-16,21-21 0,0 0 15,1 0-15,20 0 0,-21 0 0,0 0 16,22 0-16,-22-21 0,21 21 0,-21-21 16,22 0-16,-22 0 0,21-1 15,-21 1-15,22-21 0,-22 21 16,0 0-16,0-22 0,0 22 0,0-21 16,-21 21-16,0-1 0,0 1 0,22 21 15,-22-21-15,0 42 16,0 0-1,0 1-15,-22-1 0,22 0 0,0 0 16,0 0-16,-21 22 0,21-22 0,-21 0 16,21 0-16,0 21 0,-21-20 15,21-1-15,0 0 0,0 0 0,0 0 16,0 0 0,0-42 15,0 0-31,0 0 15,0 0-15,0 0 0,0-1 0,21 1 16,0-21-16,-21 21 0,21 0 0,-21-22 16,22 22-16,-1 0 0,-21 0 15,21 0-15,-21-1 0,21 1 0,0 21 16,0 0-16,1 21 16,-1 1-1,-21 20-15,21-21 0,-21 0 16,0 0-16,0 1 0,0 20 0,0-21 15,0 0-15,0 0 0,21 1 0,-21-1 16,0 0-16,0 0 16,21-21-1,0 0 1,1-21-16,-1 0 16,0 0-16,-21-1 0,21 1 0,0 0 15,0 0-15,-21 0 0,22 0 0,-1-1 16,0 1-16,-21-21 0,21 21 15,-21 0-15,0-1 0,21 22 0,-21-21 16,21 21-16,-21 21 31,0 1-31,0-1 0,0 0 0,0 0 16,0 0-16,0 0 0,0 1 16,0-1-16,0 0 0,0 0 0,0 0 15,0 0-15,0 1 0,0-1 0,0 0 16,22-21-16,-1 0 15,0 0-15,0 0 0,0 0 0,0 0 16,1 0-16,-1 0 0,21 0 0,-21 0 16,22-21-16,-22 0 0,21-1 0,-21 1 15,22 0-15,-22 0 0,0 0 16,0-22-16,0 22 0,0-21 0,-21 21 16,0-22-16,0 22 0,0 0 0,0 0 15,0 0-15,0 0 0,-21 21 16,0 0-16,0 21 15,0 0-15,0 0 0,21 0 16,-22 0-16,1 1 0,0 20 0,21-21 16,0 21-16,0-20 0,0-1 0,0 21 15,0-21-15,0 0 0,0 1 0,0-1 16,21 0-16,0-21 16,1 21-16,-1-21 0,0 0 0,0 0 15,0 0-15,0 0 0,1-21 0,20 21 16,-21-21-16,0 0 0,0-1 0,1 1 15,-1 0-15,0 0 0,0 0 16,0 0-16,-21-1 0,0 1 16,21-21-16,1 21 0,-22 0 15,0 42 1,0 0 0,0 0-16,0 0 0,0 0 15,-22 1-15,22-1 0,0 0 0,-21 0 16,21 0-16,0 0 0,0 1 0,0-1 15,0 0 1,21-21 15,1-21-31,-1 0 16,0-1-16,0 1 0,-21 0 16,21 0-16,0 0 0,-21 0 0,22-1 15,-1 1-15,-21 0 0,0 0 16,0 0-16,21 21 0,-21 21 15,0 0 1,0 0-16,0 0 0,0 1 16,0-1-16,0 0 0,0 0 15,0 0-15,0 0 0,21 1 16,0-22-16,0 0 16,1 0-16,-1 0 15,0 0-15,0 0 0,0-22 16,0 22-16,1-21 0,-1 0 15,21 0-15,-21 0 0,0 0 16,1-22-16,-1 1 0,0 21 0,21-22 16,-21-20-16,1 21 0,-1-1 15,0 1-15,0 0 0,0-1 0,0 1 0,-21 0 16,0 20-16,0 1 0,0 0 16,0 0-16,-21 21 15,0 0-15,0 21 16,0 0-16,0 0 0,-1 1 0,1 20 15,0 0-15,0 1 16,0-1-16,21 0 0,0 1 0,-21-1 16,21 0-16,0 1 0,0-1 0,0 0 15,0-21-15,0 22 0,0-22 0,21 0 16,0 0-16,-21 0 0,21 1 16,0-1-16,0-21 0,1 0 0,-1 0 15,0 0-15,0 0 0,0 0 16,0 0-16,-21-21 0,22 21 15,-22-22-15,21 1 0,-21 0 0,0 0 16,0 0-16,0 0 0,0-1 16,0 1-16,0-21 0,-21 21 0</inkml:trace>
  <inkml:trace contextRef="#ctx0" brushRef="#br0" timeOffset="27089.74">6689 4022 0,'0'0'0,"-43"0"16,43 21-1,21-21 1,1 0-16,-1 0 0,0 0 0,0 0 16,21 0-16,-20 0 0,-1 0 15,21 0-15,-21 0 0,0 0 0,1 0 16,-1-21-16,0 21 0,0 0 16,-21-21-1,0-1 1,21 22-1,-21-21-15</inkml:trace>
  <inkml:trace contextRef="#ctx0" brushRef="#br0" timeOffset="27940.91">8001 4424 0,'0'-21'32,"21"0"-32,0 21 15,-21-22-15,21 1 0,1 0 0,-1 0 16,0 0-16,-21-22 0,21 22 0,-21 0 15,21 0-15,-21 0 0,0-22 16,0 22-16,0 0 0,-21 21 16,0 0-16,0 0 15,0 0-15,21 21 0,-22 0 16,1 1-16,0-1 0,0 0 0,0 21 16,0-21-16,21 22 0,-22-1 0,1-21 15,21 22-15,-21-22 0,21 21 16,-21-21-16,21 0 0,0 22 0,0-22 15,0 0-15,0 0 0,21 0 16,0-21-16,0 0 0,1 0 16,-1 0-16,0 0 0,0 0 0,21 0 15,-20 0-15,-1 0 0,21-21 0,-21 21 16,0-21-16,22 0 0,-22 0 0,0 0 16,0-1-16,22 1 0,-22-21 15,0 21-15,0-22 0,21 1 0,-20 0 16,-1-1-16,0 1 0,0 0 0,0-1 15,0 1-15,1 0 0,-1-22 16,-21 43-16,0-21 0,0-1 0,0 1 0,0 21 16,0 0-16,0 0 15,0 42 1,0 0-16,-21 0 16,21 21-16,-22-20 0,22 20 0,-21 21 15,21-20-15,0-1 0,0 22 16,-21-22-16,21 21 0,-21-20 0,21-1 15,-21 0-15,21 1 0,0-22 16,0 21-16,0-21 0,0 1 0,0-1 0,0 0 16,0 0-16,0 0 15,21-21 1,0 0-16,0 0 0,-21-21 16,21 0-16,1 0 0,-1 0 15,0-1-15,-21 1 0,21 0 0,0-21 16,0 21-16</inkml:trace>
  <inkml:trace contextRef="#ctx0" brushRef="#br0" timeOffset="28316.21">8763 4297 0,'0'21'15,"0"0"-15,0 0 16,21-21 0,0 0-16,0 0 15,1 0-15,-1 0 0,0 0 16,0 0-16,21 0 0,1-21 15,-22 21-15,21-21 0,1 0 0,-22 0 16,21 0-16,0-1 0,-20-20 0,20 21 16,-21 0-16,0-22 0,-21 22 15,0 0-15,0 0 0,-21 21 16,0 0-16,0 0 0,0 0 16,-1 21-16,-20-21 0,21 42 0,-21-20 15,-1-1-15,22 21 0,0-21 0,-21 22 16,20-1-16,1-21 0,0 21 15,21-20-15,0 20 0,0-21 16,0 21-16,0-20 0,0-1 0,0 0 16,21 0-16,0 0 0,1 0 0,-1-21 15,21 22-15,-21-22 0,0 21 0,1-21 16,20 0-16,-21 0 0,0 0 0,0 0 16,1 0-16,-1-21 0,21-1 15,-21 22-15,0-21 0,1 0 0,-1 0 16,0 0-16</inkml:trace>
  <inkml:trace contextRef="#ctx0" brushRef="#br0" timeOffset="28544.08">9737 4233 0,'0'22'0,"21"-22"0,0 0 16,0 0-16,0 0 0,0 0 15,1 0-15,-1 0 16,0 0-16,0 0 0,0 0 0,0 0 16,1 0-16,-1 0 0,0 0 0,-42 0 47,0 0-32</inkml:trace>
  <inkml:trace contextRef="#ctx0" brushRef="#br0" timeOffset="28676">9758 4360 0,'0'0'0,"-21"0"0,-1 64 16,22-43-16,0 0 31,22-21-31,-1 0 0,0 0 0,0 0 16,0 0-16,0 0 0,22 0 0,-22 0 16,0-21-16,0 21 0,0-21 0,1 0 15,20 21-15</inkml:trace>
  <inkml:trace contextRef="#ctx0" brushRef="#br0" timeOffset="29968.26">11155 4318 0,'0'0'0,"21"-21"0,0 0 0,21 21 0,-20-21 16,-1-1-16,-21-20 0,21 21 0,-21 0 15,21-22-15,-21 1 0,0 21 16,0-21-16,0 20 0,0-20 0,-21 21 16,0-21-16,0 20 0,-1 1 15,1 0-15,-21 21 0,21 0 0,-22 0 16,22 0-16,-21 0 0,0 0 0,20 21 0,-20 0 15,0 1-15,21 20 0,-22 0 16,22 1-16,0-1 0,0 0 16,0 1-16,-1-1 0,1 21 0,21-20 15,-21-1-15,21-21 0,0 22 0,0-1 16,0-21-16,21 0 0,0 0 0,1-21 16,-1 22-16,0-22 0,21 0 0,-21 0 15,22 0-15,-22 0 0,21 0 16,-21-22-16,22 1 0,-1 21 0,-21-42 15,22 21-15,-22 0 0,21-22 16,-21 22-16,0-21 0,1-1 0,-1 1 16,0-21-16,0 20 0,0-20 0,0-1 15,1 22-15,-1-22 0,-21 1 16,0 21-16,0-22 0,21 1 0,-21 20 16,0-20-16,0 20 0,0 1 0,0 0 15,0 21-15,0-1 0,0 1 0,-21 42 31,21 22-31,-21-22 0,21 21 16,0 1-16,0-1 0,-22 21 0,1-20 16,21-1-16,-21 22 0,21-1 15,0-21-15,-21 22 0,21-1 0,0-20 16,0 20-16,0-20 0,0-1 0,0 21 16,0-41-16,0 20 0,0 0 15,21-21-15,0 1 0,0-1 0,1 0 16,-1-21-16,0 0 0,0 0 0,0 0 15,0 0-15,1 0 0,-1 0 0,0-21 16,0 21-16,0-21 0,0-1 0,1 1 16,-1 0-16,0-21 0,-21 21 15,0-1-15,21-20 0,-21 0 0,0 21 16,0-22-16,0 22 0,0 0 0,-21-21 16,0 20-16,0 1 0,-1 21 15,1 0-15,0 0 16,21 21-1,0 1-15,0-1 16,21 0-16,-21 0 0,21-21 16,1 21-16,-1-21 0,0 21 0,0-21 15,0 22-15,0-22 0,1 21 0,-22 0 16,21 0-16,-21 0 16,0 0-16,0 1 0,0-1 15,0 0-15,0 0 0,0 0 16,0 0-16,0 1 0,21-22 31,0 0-15,0 0-16,0 0 0,1 0 0,-1-22 15,0 1-15,0 21 16,0-21-16,0 0 0,1 0 0,-1 0 16,0-22-16,0 22 0,0 0 0,0-21 15,-21 20-15,0 1 0,0 0 16,0 0-16,0 42 31,0 0-31,0 0 0,0 1 16,0-1-16,0 0 0,0 0 0,0 0 15,0 0-15,0 1 0,0-1 0,0 0 16,0 0-16,0 0 16,0 0-1,0-42 16,0 0-31,0 0 0,0 0 16</inkml:trace>
  <inkml:trace contextRef="#ctx0" brushRef="#br0" timeOffset="30140.65">12150 3852 0,'0'0'0,"-22"0"15,1 0-15,-42-21 16,42 21-16,-1-21 0,1 21 15,42 0 17,1 0-32,20 0 15,-21 0-15,0 0 0,0 0 0,22 0 16</inkml:trace>
  <inkml:trace contextRef="#ctx0" brushRef="#br0" timeOffset="31292.99">12552 4022 0,'0'0'0,"-21"0"0,-1 0 0,1 0 0,0-21 15,21-1 1,0 1 0,21 21-1,0 21-15,1 1 16,-22-1-16,21 0 0,-21 0 0,21 0 15,-21 0-15,21 1 0,-21 20 0,0-21 16,0 21-16,0-20 0,0-1 16,0 0-16,0 21 0,0-21 15,0 1-15,0-1 0,0 0 16,21-21 0,0-21-1,-21 0-15,22-1 16,-1 1-16,0 0 0,-21-21 15,21 21-15,0-22 0,-21 1 0,21 21 16,1-22-16,-1 1 0,-21 0 0,21-1 16,0 22-16,-21 0 0,21-21 0,-21 21 15,0-1-15,0 44 32,-21-22-32,21 21 15,-21 0-15,0 21 0,21-21 16,0 22-16,-21-22 0,21 21 0,-22-21 15,22 22-15,0-1 0,0-21 0,0 22 16,0-22-16,0 21 0,0-21 0,0 0 16,0 1-16,22-22 0,-1 21 0,0 0 15,0-21-15,0 0 0,0 0 16,22 0-16,-22 0 0,0 0 0,0 0 16,0-21-16,22 21 0,-22-21 0,0-1 15,0 1-15,0 0 0,1 0 0,-1 0 16,0 0-16,-21-22 0,0 22 0,21-21 15,-21 21-15,21-22 0,-21 22 16,0 0-16,0-21 0,0 20 16,0 1-16,-21 21 15,0 0-15,0 0 16,0 0-16,21 21 0,-22 1 0,22-1 16,-21 0-16,0 0 0,21 21 0,0-20 15,0-1-15,0 21 0,0-21 16,0 0-16,0 22 0,0-22 0,21 0 15,-21 0-15,21 0 0,1 1 0,-1-22 16,0 21-16,0-21 0,0 21 16,0-21-16,22 0 0,-22 0 0,0 0 15,21 0-15,-20-21 0,-1 0 0,21 21 0,-21-22 16,0 1-16,1 0 16,-1 0-16,0-21 0,-21 20 0,0 1 15,21-21-15,-21 21 0,0-22 0,0 22 16,0-21-16,0 21 0,0 0 0,0-1 15,0 1-15,-21 21 16,0 0-16,0 0 16,21 21-1,-22-21-15,22 22 0,0-1 16,22-21 0,-1 0-16,0 0 0,0 0 15,0 0-15,0-21 0,1 21 16,-1-22-16,0 22 15,0-21-15,0 21 0,0 0 32,-21 21-17,0 1-15,0-1 16,0 0-16,0 21 0,-21-21 16,21 1-16,0-1 0,0 0 15,0 0-15,0 0 0,0 0 0,-21 1 16,21-1-16,0 0 0,0 0 15,0 0-15,0 0 0,0 1 16,0-44 47,0 1-63,21 0 0,-21 0 0</inkml:trace>
  <inkml:trace contextRef="#ctx0" brushRef="#br0" timeOffset="31556.84">14055 4128 0,'0'-22'141,"0"1"-141,0 0 15,21 0-15</inkml:trace>
  <inkml:trace contextRef="#ctx0" brushRef="#br0" timeOffset="32547.79">14605 4339 0,'21'0'31,"0"-21"-31,0 0 15,1 0-15,-1 0 0,0-1 16,21 1-16,1-21 0,-1 21 0,0-22 0,1 1 16,-1 0-16,0-1 0,1 1 15,-1-21-15,0 20 0,-21 1 0,22 0 16,-22-22-16,-21 22 0,0-1 16,0 1-16,0 0 0,0-1 0,0 22 15,0-21-15,0 21 0,0 0 0,-21-1 16,0 1-16,-1 21 0,1 0 0,0 0 15,0 0-15,0 0 0,0 0 16,21 21-16,-43 22 0,43-22 0,-42 42 16,42-20-16,-21 20 0,0 1 0,-1-1 15,1 1-15,21-1 0,-21 22 0,21 0 16,-21-1-16,0 1 0,21 0 0,-21-1 16,-1 22-16,1-21 0,0 21 0,21-1 15,-21 1-15,0 0 16,0 0-16,-1 0 0,1 21 0,0-43 15,0 22-15,0 0 0,0-21 0,-1-22 16,1 22-16,21-22 0,0 1 0,0-22 16,0 1-16,0-22 0,0 0 0,0 0 15,21-21-15,22 0 0,-22-21 16,0 0-16,21 0 0,-20-1 0,20-20 16,0 0-16,1-1 0,-1 1 0,0 0 15,1-22-15,-1 22 0,-21-22 0,21 1 16,-20-1-16,-1 1 0,0-1 0,-21-20 15,0 20-15,0 1 0,0-1 0,0 1 16,0-1-16,-42 1 0,20 20 0,-20-20 16,21 21-16,-21 20 15,-1-20-15,1 21 0,21 0 0,-22 0 16,1-1-16,0 1 0,21 21 0,-22-21 16,22 21-16,0 0 0,0-21 0,0 21 15,21-21-15,0 0 0,0-1 16,21 22-16,0-21 0,0 0 0,0 0 15,22 0-15,-1 0 0,0-22 16,1 22-16,20-21 0,-21-1 0,22 22 16,-22-21-16,22 0 0,-22 20 15,0 1-15,-20 0 0,20 0 0,-21 0 16,0 0-16,-21 42 47,-21-21-47,21 21 0,0 0 0,0 0 15,-21 0-15,21 1 0,0-1 0,-21 0 16,21 0-16,0 0 0,0 0 0,0 1 16,0-1-16,0 0 15,0-42 17,0 0-17,0-1-15</inkml:trace>
  <inkml:trace contextRef="#ctx0" brushRef="#br0" timeOffset="32722.69">15515 3852 0,'0'0'0,"0"-21"15,-21 21 1,0 0 0,21 21 30</inkml:trace>
  <inkml:trace contextRef="#ctx0" brushRef="#br0" timeOffset="33100.15">15557 4064 0,'0'64'16,"0"-43"-16,0 0 0,0 0 15,-21 0-15,0 0 0,21 1 16,0-1 0,-21-21-16,21-21 31,0-1-15,0 1-16,0 0 0,0 0 15,21 0-15,0-22 0,-21 22 0,21 0 16,1 0-16,-1 0 0,-21-22 0,21 22 15,0 21-15,0-21 0,0 0 0,1 21 16,-1 0-16,0 0 0,0 0 16,0 21-16,0 0 0,-21 0 15,0 1-15,22-1 0,-22 21 0,0-21 16,0 22-16,0-22 0,0 0 0,0 21 16,0-21-16,0 1 0,0-1 0,0 0 15,0 0-15,21-21 31,0 0-15,21-21-16,-21 0 0</inkml:trace>
  <inkml:trace contextRef="#ctx0" brushRef="#br0" timeOffset="33596.37">16425 3937 0,'0'0'0,"0"-21"0,0 0 0,-21 0 16,0 21-1,0 0-15,0-22 0,-1 22 0,1 0 0,0 0 16,-21 0-16,21 0 0,-1 0 0,-20 0 16,21 22-16,0-1 0,0 0 15,-22 0-15,22 0 0,0 0 0,0 22 16,0-1-16,21-21 0,0 22 16,0-1-16,0-21 0,0 21 0,0-20 15,0-1-15,21 0 0,-21 0 0,21 0 16,21-21-16,-21 0 0,1 0 0,20 0 15,-21 0-15,21 0 0,1 0 0,-22 0 16,21-21-16,1 0 0,-1 0 0,-21-22 16,21 22-16,-20-21 15,20 0-15,-21-1 0,0 1 0,0 0 16,1-1-16,-1-20 0,0 20 0,0 1 16,0 0-16,0-22 0,-21 22 0,0 0 15,0-1-15,0-20 0,0 42 0,0-22 16,0 22-16,0-21 0,0 21 15,-21 21-15,21 21 16,-21 0-16,0 0 0,21 21 0,-21 1 16,21-1-16,-21 22 0,-1-22 0,22 21 15,0-20-15,0 20 0,0 1 16,0-22-16,0 22 0,0-22 0,0 0 16,0 1-16,0-1 0,0 0 0,22-21 15,-1 1-15,0-1 0,0-21 16,0 0-16,0 0 0,1 0 0,-1 0 15,0 0-15,0-21 0,0-1 16,0-20-16</inkml:trace>
  <inkml:trace contextRef="#ctx0" brushRef="#br0" timeOffset="34147.83">17230 3514 0,'0'0'0,"-22"0"15,1 0-15,0 0 0,0 0 0,21 21 16,0 0-16,-21-21 0,21 21 16,21-21-1,0 0-15,0 0 0,22 0 16,-22 0-16,21 0 0,-21 0 0,22-21 16,-1 21-16,-21-21 0,21 0 0,-20 21 15,-1-21-15,0-1 0,0 1 16,-21 0-16,0 0 0,0 0 0,0 0 15,0-1-15,0 1 0,-21 0 0,-21 21 16,20 0-16,-20 0 0,0 0 0,-1 0 16,1 21-16,0 0 0,21 1 15,-22 20-15,22-21 0,0 21 16,0-20-16,0 20 0,21-21 0,0 21 16,0-20-16,0-1 0,0 0 0,0 0 15,21 0-15,0 0 0,-21 1 0,21-22 16,0 21-16,22-21 0,-22 0 15,0 0-15,0 0 0,0 0 0,0 0 16,1 0-16,-22 21 16,-22-21-1,1 21-15,0-21 0,0 21 16,0 0-16,0 1 0,-22-1 16,22 0-16,0 0 0,0 0 15,0 22-15,-1-22 0,1 0 0,0 21 0,21-21 16,0 1-16,0-1 0,0 21 15,0-21-15,21 0 0,0 1 16,1-22-16,-1 0 0,0 0 16,21 0-16,-21 0 0,1 0 0,20 0 15,-21 0-15,21-22 0,1 1 0,-22 0 16,21-21-16,1 21 0</inkml:trace>
  <inkml:trace contextRef="#ctx0" brushRef="#br0" timeOffset="34415.91">17843 3429 0,'0'0'0,"0"-42"16,0-1-16,0 1 0,0 0 0,0 21 16,0-22-1,-21 43-15,0 0 0,21 21 16,0 1-16,-21 20 0,21 0 16,-21 1-16,21 20 0,-21-21 0,-1 22 15,22-22-15,0 22 0,-21-1 0,0-20 16,21 20-16,0 1 0,-21-22 0,0 21 15,21-20-15,-21-1 0,21 0 16,0 1-16,0-1 0,0-21 0,0 0 16,0 1-16,0-1 15,21-21 1,0 0-16,-21-21 0,21-1 0,0 1 16,0 0-16,-21 0 0,22-21 0</inkml:trace>
  <inkml:trace contextRef="#ctx0" brushRef="#br0" timeOffset="35407.96">17843 3895 0,'-21'21'15,"21"0"-15,0 0 16,21-21 0,1 0-1,-1 0-15,0 0 0,0 0 0,0 0 16,0-21-16,1 21 0,-1-21 0,0 21 15,21-21-15,-21 0 16,-21-1-16,22 22 0,-22-21 0,0 0 16,0 0-16,-22 21 15,1 0-15,0 0 0,0 0 16,0 0-16,-22 0 0,22 0 0,0 21 16,0 0-16,21 0 0,-21-21 0,0 22 15,21 20-15,0-21 0,0 0 0,0 0 16,0 1-16,0-1 0,0 0 0,0 0 15,21 0-15,-21 0 16,21 1-16,0-22 0,0 21 0,0-21 16,1 0-16,-1 0 0,21 0 15,-21 0-15,0 0 0,1-21 0,-1-1 16,0 1-16,21 21 0,-42-21 0,21 0 16,1 0-16,-1 0 0,0-1 0,-21 1 15,0 0-15,0 0 0,0 0 16,0 0-16,0-1 15,0 44 1,0-1 0,0 0-16,0 0 15,0 0-15,-21 0 0,21 1 16,0-1-16,-21 0 0,21 0 16,0 0-16,0 0 0,-22 1 0,22-1 15,0 0-15,0-42 47,0 0-47,0-1 0,0 1 16,22-21-16,-22 21 0,21 0 15,-21-1-15,0 1 0,21-21 0,0 21 16,0 0-16,0-1 0,1 1 16,-1 0-16,0 0 0,0 0 0,0 0 0,0 21 15,1 0-15,-1 0 0,0 0 16,0 21-1,-21 0-15,0 0 0,0 0 0,0 0 16,0 22-16,0-22 0,0 0 0,0 21 16,0-20-16,0-1 0,0 0 0,0 21 15,-21-21-15,21 1 0,-21-22 16,21 21-16,0-42 31,0-1-15,0 1-16,0 0 0,21 0 0,0 0 15,0 0-15,0-1 0,1-20 16,-1 21-16,0 0 0,0 0 0,21-22 16,-20 22-16,20 0 0,-21 0 15,0 21-15,0-21 0,22 21 0,-22 0 16,0 0-16,-21 21 0,0 0 16,0 0-16,0 0 0,0 0 0,0 1 15,0-1-15,0 21 0,0-21 0,0 0 16,0 22-16,0-22 0,0 0 15,-21 0-15,21 0 0,-21 1 16,21-1-16,0-42 47,0-1-47,0 1 0,21 0 16</inkml:trace>
  <inkml:trace contextRef="#ctx0" brushRef="#br0" timeOffset="35777.37">19198 3852 0,'0'0'15,"-21"0"1,21 22-16,21-22 16,0 0-16,0 0 0,1 0 15,-1 0-15,0 0 16,0-22-16,21 22 0,-20-21 0,-1 0 15,0 21-15,0-21 0,0 0 0,0 0 16,-21-1-16,0 1 16,-21 21-16,0 0 0,0 0 15,0 0-15,0 0 0,-1 0 16,1 0-16,0 0 0,-21 21 0,21 1 16,-1-1-16,1 0 0,21 0 0,-21 0 15,21 0-15,0 1 0,-21 20 0,21-21 16,0 0-16,0 0 0,0 1 0,0-1 15,0 0-15,21 0 0,0-21 16,-21 21-16,21-21 0,1 0 16,-1 0-16,0 0 0,0 0 15,0 0-15,0 0 0,1 0 0,-1-21 16,0 21-16,0-21 0,0 0 0</inkml:trace>
  <inkml:trace contextRef="#ctx0" brushRef="#br0" timeOffset="36234.1">19706 3768 0,'0'0'0,"0"-21"0,-21 42 47,21 0-31,-21 0-16,21 0 16,0 0-16,0 1 0,0-1 0,0 0 15,-21 0-15,21 0 0,-22-21 0,22 21 16,-21 1-16,21-1 0,0 0 15,-21-21-15,0 0 32,21-21-32,0 0 15,0-1-15,0 1 0,0 0 16,0 0-16,21 0 0,21 0 0,-20-1 16,20 1-16,-21-21 0,21 21 15,1 0-15,-1-1 0,0 1 0,-20 0 16,20 21-16,0 0 0,-21 0 15,1 0-15,-1 0 0,0 0 0,-21 21 16,0 0-16,0 1 0,0 20 16,0-21-16,0 0 0,0 22 0,0-1 15,0-21-15,-21 21 0,0-20 0,-1 20 16,22-21-16,-21 0 0,0 0 16,21 1-16,0-1 0,-21 0 15,21-42 16,0 0-31,21-1 16,-21-20-16,21 21 0,0 0 0</inkml:trace>
  <inkml:trace contextRef="#ctx0" brushRef="#br0" timeOffset="36523.93">20637 3196 0,'0'-21'15,"0"42"-15,0-63 0,-21 42 0,0 0 16,21 21 0,-21 0-16,21 22 0,-21-22 15,0 21-15,21 0 0,-22 22 0,1-22 16,0 1-16,21 20 0,-21-21 16,0 22-16,0-22 0,21 22 0,-22-22 15,22 0-15,-21 1 0,21-1 0,0 0 16,0 1-16,0-22 0,-21 21 0,21-21 15,0 1-15,0-1 16,21-21-16,0 0 16,1 0-16,-1-21 15,0-1-15,0 1 0,0 0 0,0 0 16,-21-21-16,22 20 0</inkml:trace>
  <inkml:trace contextRef="#ctx0" brushRef="#br0" timeOffset="36696.53">20278 3747 0,'0'0'0,"-22"0"0,1 0 0,0 0 16,21 21-1,21-21 1,0 0-16,22 0 0,-22 0 0,0 0 16,21 0-16,-20 0 0,20 0 0,-21 0 15,21 0-15,-20 0 0,-1-21 0,0-1 16,0 22-16,0-21 0</inkml:trace>
  <inkml:trace contextRef="#ctx0" brushRef="#br0" timeOffset="37299.83">21780 3069 0,'22'-21'0,"-44"42"0,65-63 0,-22 0 16,0 20-16,0 1 0,-21 0 0,21-21 15,1 21-15,-22-1 0,-43 22 32,22 0-32,-21 0 0,21 22 0,-22-1 15,1 21-15,0-21 0,-1 22 0,-20-1 16,20 21-16,1 22 0,-21-21 0,20 20 16,-20 1-16,-1 0 0,22-22 15,-22 22-15,1-1 0,21 22 0,-22-21 16,22 0-16,-1-1 0,22-20 0,0 20 15,21-20-15,0-1 0,0-20 16,0-1-16,21 0 0,0 1 0,22-1 16,-22-21-16,21 0 0,1 1 0,-1-22 15,0 0-15,22 0 0,-22 0 0,0 0 16,1 0-16,-22 0 0,21-22 16,1 1-16,-22 0 0,21 0 0,-21-21 15,0 20-15</inkml:trace>
  <inkml:trace contextRef="#ctx0" brushRef="#br0" timeOffset="37551.71">21823 3493 0,'0'-43'16,"0"86"-16,0-107 0,0 43 0,0 0 0,-21 21 16,-1 0-16,1 0 15,0 21-15,0 0 0,21 21 16,-21-20-16,21 20 0,-21 0 0,-1 1 15,22 20-15,0-21 0,0 1 0,-21-1 16,21-21-16,0 22 0,0-1 0,0-21 16,0 21-16,0-20 0,0-1 15,0 0-15,0 0 0,21-21 16,-21-21 0,22 0-16,-22 0 15,21-1-15</inkml:trace>
  <inkml:trace contextRef="#ctx0" brushRef="#br0" timeOffset="38048.42">21696 3577 0,'0'0'0,"-21"-42"0,21-22 15,0 43-15,0 0 0,0 0 16,0 0-16,0 0 16,21 21-16,0 0 0,0 0 0,0 0 15,0 0-15,1 0 0,-1 0 0,0 0 16,21 21-16,-21 0 0,1 21 15,-22-21-15,0 1 0,0-1 16,0 21-16,0-21 0,0 0 16,-22 1-16,1-1 0,0 0 0,0 0 15,-21 0-15,-1 0 0,22-21 0,-21 22 16,21-22-16,-1 0 0,1 0 16,0 0-16,0 0 0,21-22 15,21 22 1,0 0-16,0-21 0,1 21 0,-1 0 15,21-21-15,-21 21 0,0 0 0,22 0 16,-22 0-16,21 0 0,-21 0 16,1 21-16,-1 0 0,21 1 0,-21-1 15,-21 0-15,21 0 0,-21 0 16,0 22-16,0-22 0,0 0 0,0 0 16,-21 21-16,0-20 0,0-1 0,0 0 15,-22 0-15,1 0 0,0 0 16,-1 1-16,1-1 0,0-21 0,-1 0 15,1 21-15,0-21 0,21 0 0,-22 0 16,22 0-16,0 0 0,0-21 0,21 0 16,0-1-16,0 1 0,0 0 15,0 0-15,21 0 0,0 0 16,21-1-16,-20 22 0,20-21 0,0 0 16,-21 0-16,43 0 0,-22 21 0,1-21 15</inkml:trace>
  <inkml:trace contextRef="#ctx0" brushRef="#br0" timeOffset="38580.12">22246 3747 0,'0'0'0,"21"0"0,-21-22 16,-21 22-1,21 22 1,-21-1-16,0-21 0,21 21 0,0 0 16,-21 0-16,21 0 0,-22 1 15,22-1-15,0 0 0,0 0 0,0 0 16,0 0-16,0 1 0,0-1 0,0 0 15,22-21-15,-1 21 0,0-21 16,0 0-16,0 0 0,0 0 16,1 0-16,20 0 0,-21-21 15,0 0-15,22 21 0,-22-21 0,0-1 16,21 1-16,-21 0 0,1 0 0,-1 0 16,0 0-16,-21-1 0,0 1 15,0 0-15,0 0 0,-21 21 31,0 0-31,-1 21 16,22 0-16,-21 0 0,21 1 16,-21 20-16,0-21 0,21 21 0,0 1 0,-21-1 15,0 0-15,21 22 0,0-22 16,0 1-16,0 20 0,-22 1 0,22-22 16,0 21-16,-21 1 0,21-22 15,-21 22-15,21-22 0,0 22 0,0-22 16,-21 0-16,21 1 0,-21-22 0,21 0 15,-21 0-15,-1 0 0,1 0 0,0-21 16,0 0-16,0 0 0,0 0 0,-1 0 16,1 0-16,0 0 0,-21-21 0,21 21 15,-1-21-15,-20 0 0,21 0 0,0 21 16,-22-21-16,22-1 0,0 1 0,0 0 16,21 0-16,0 0 15,0 0-15,0-1 0,0 1 0,0 0 16,0 0-16,21 0 0,0-22 15,0 22-15</inkml:trace>
  <inkml:trace contextRef="#ctx0" brushRef="#br0" timeOffset="38832.37">22839 3895 0,'0'-21'16,"0"42"-16,0-64 0,-21 43 15,-1-21-15,22 0 32,22 21 61,-1 0-93</inkml:trace>
  <inkml:trace contextRef="#ctx0" brushRef="#br0" timeOffset="39089.22">23093 3598 0,'0'22'31,"-21"-22"-31,21 21 0,-22 0 0,22 0 16,0 0-16,0 0 0,0 22 0,0-22 16,-21 0-16,21 0 0,-21 0 0,21 1 15,0-1-15,0 0 16,0 0-16,-21-21 0,21-21 47,0 0-32,0 0-15,0-1 0</inkml:trace>
  <inkml:trace contextRef="#ctx0" brushRef="#br0" timeOffset="39276.11">23093 3450 0,'0'0'0,"0"-21"15,-21 21 1,-1 0-16,44 0 47,-1 0-47,0 0 15,0 0-15,0 0 16,0 0-16</inkml:trace>
  <inkml:trace contextRef="#ctx0" brushRef="#br0" timeOffset="39871.76">23558 3747 0,'0'-22'16,"0"1"0,0 0-16,0 0 15,22 0-15,-22 0 0,0-1 16,0 1-16,0 0 0,0 0 15,-22 21 1,1 0-16,0 0 0,0 0 0,0 0 16,0 21-16,-1 0 0,1 0 0,0 1 15,0-1-15,0 0 0,0 0 0,-1 0 16,22 0-16,-21 22 0,21-22 0,0 0 16,0 0-16,0 0 0,0 1 15,0-1-15,21-21 0,1 21 0,-1-21 16,0 21-16,0-21 0,0 0 0,0 0 15,1 0-15,-1 0 0,21 0 16,-21-21-16,0 0 0,1 0 0,-1 21 16,0-22-16,0 1 0,0-21 15,0 21-15,1-22 0,-1 22 0,0-21 16,0 0-16,0-22 0,0 22 0,1-1 16,-1-20-16,0 21 0,-21-22 0,21 22 15,-21-1-15,21 1 0,-21 0 16,21 21-16,-21-1 0,0 1 0,0 0 15,-21 21 1,0 21-16,0 0 0,0 1 16,0 20-16,-1 0 0,1 1 15,0-1-15,0 21 0,21-20 16,-21 20-16,21-20 0,-21 20 0,21-21 16,0 22-16,0-22 0,0 1 0,0-22 15,0 21-15,0 0 0,21-20 0,-21-1 16,21 0-16,-21 0 0,21 0 15,0-21-15,0 0 0,1 0 16,-1 0-16,0 0 0,0 0 16,0-21-16,0 0 0,1 21 0</inkml:trace>
  <inkml:trace contextRef="#ctx0" brushRef="#br0" timeOffset="40187.62">24469 3090 0,'0'0'0,"0"-21"0,0 0 15,-22 21-15,1 0 16,0 0-16,21 21 16,0 0-16,-21 1 0,0 20 0,0-21 15,21 21-15,-22 1 0,1 20 16,21-20-16,-21 20 0,0-21 0,21 22 15,-21-22-15,21 1 0,0-1 16,0 0-16,0 1 0,0-1 0,0-21 16,0 21-16,0-20 0,0-1 0,0 0 15,0 0-15,0 0 0,21-21 0,0 21 16,0-21-16,0 0 16,1 0-16,-22-21 0,21 21 15,0-21-15,-21 0 0,21 0 0</inkml:trace>
  <inkml:trace contextRef="#ctx0" brushRef="#br0" timeOffset="40441.89">24680 3344 0,'-21'-21'16,"0"21"-1,21 21 1,0 1-16,-21-1 16,21 0-16,0 0 0,-21 0 15,21 0-15,0 1 16,0-1 0</inkml:trace>
  <inkml:trace contextRef="#ctx0" brushRef="#br0" timeOffset="40624.8">24744 3366 0,'-43'0'16,"22"0"0,0 0-16,21 21 15,-21 0 1,21 0-16,0 0 15,0 0-15,0 1 16,0-1 0</inkml:trace>
  <inkml:trace contextRef="#ctx0" brushRef="#br0" timeOffset="41144.51">25061 3683 0,'0'-63'15,"0"41"-15,0 1 16,0 0-1,-21 21-15,0 0 0,0 0 0,0 0 16,-1 21-16,1 0 0,0 1 16,0-1-16,0 0 0,0 0 0,-1 0 15,1 0-15,0 1 0,0-1 16,21 0-16,-21 0 0,21 0 16,0 0-16,0 1 0,0-1 15,21-21-15,0 0 16,0 0-16,0 0 0,1 0 15,-1 0-15,0-21 0,0 21 0,0-22 16,0 1-16,1 0 0,-1 0 16,0 0-16,0 0 0,0-1 0,0-20 15,1 21-15,-22 0 0,0 0 0,0-1 16,-22 44 15,22-1-31,0 0 16,-21 21-16,21-21 0,-21 1 0,21-1 15,0 0-15,0 0 0,0 0 0,0 0 16,0 1-16,0-1 0,0 0 16,21-21-16,0 0 0,1 0 15,-1 0-15,0 0 16</inkml:trace>
  <inkml:trace contextRef="#ctx0" brushRef="#br0" timeOffset="41632.23">25527 3302 0,'-21'-21'0,"42"42"0,-63-42 0,20 21 15,1 0-15,0 0 16,0 0-16,21 21 16,-21 0-16,21 0 0,0 22 0,0-22 15,0 0-15,0 21 0,0 1 0,0-22 16,0 21-16,0-21 0,0 22 15,0-22-15,0 21 0,0-21 0,0 1 16,-21-1-16,21 0 0,0 0 0,0 0 16,0 0-16,-22-21 0,22-21 47,0 0-32,22 0-15,-1 21 0,-21-21 16,21 0-16,0-1 0,0 1 0,0 0 15,1 0-15,-1 21 0,0 0 16,0-21-16,0 21 16,0 0-16,-21 21 15,0 0-15,0 0 0,0 0 0,0 1 16,0-1-16,-21 0 0,0-21 0,0 21 16,0 0-16,0 0 0,-1 1 0,1-22 15,0 21-15,0-21 0,0 0 0,0 21 16,-1-21-16,1 0 0,0 0 15,42 0 17,0-21-32,1 0 15,-1 21-15,0-22 0</inkml:trace>
  <inkml:trace contextRef="#ctx0" brushRef="#br0" timeOffset="41911.97">25887 3577 0,'-21'-21'15,"-1"21"-15,1 0 0,0 0 16,0 0-16,0 21 16,0 0-16,21 1 0,-22-22 0,22 21 15,-21 0-15,21 0 0,0 21 0,0-20 16,-21-1-16,21 0 0,0 0 15,0 0-15,0 0 0,0 1 16,21-1-16,0-21 16,1 0-16,-1 0 0,0 0 15,0 0-15,0 0 16,0 0-16,-21-21 0,22 21 0,-1-22 16,0 1-16,0 21 0</inkml:trace>
  <inkml:trace contextRef="#ctx0" brushRef="#br0" timeOffset="42208.8">25993 3175 0,'0'21'31,"0"0"-31,0 1 16,-22-1-16,22 0 16,-21 0-16,0 0 0,21 0 15,0 1 1</inkml:trace>
  <inkml:trace contextRef="#ctx0" brushRef="#br0" timeOffset="42388.7">26077 3281 0,'0'0'15,"0"21"32,-21-21-47,21 21 0,-21-21 16,21 21-16</inkml:trace>
  <inkml:trace contextRef="#ctx0" brushRef="#br0" timeOffset="42739.99">26077 3027 0,'0'0'0,"0"-21"16,21 21-1,1 21 1,-22 0-16,21-21 15,-21 21-15,0 22 0,21-22 0,0 0 16,-21 21-16,0 1 0,0-1 0,0 0 16,0 1-16,0-1 0,0 0 0,0 1 15,0 20-15,0-21 0,0 1 16,0-22-16,-21 21 0,0 1 0,0-22 16,-1 21-16,1-21 0,0 0 0,21 1 15,-21-1-15,0 0 0,0-21 0,21 21 16,-22-21-1,22-21 1,0 0 0,22 21-16</inkml:trace>
  <inkml:trace contextRef="#ctx0" brushRef="#br0" timeOffset="43139.76">25844 2858 0,'0'-22'0,"0"44"0,0-65 16,22 43-16,-1 0 16,0 0-16,0 0 0,0 0 0,22 0 15,-1 21-15,-21-21 0,21 22 0,1-1 16,-1 0-16,-21 0 0,22 21 15,-22-20-15,21 20 0,-21 0 0,0 1 16,-21-1-16,0 21 0,0 1 0,0-1 16,0 1-16,0-1 0,0-20 0,0 20 15,-21 1-15,0-22 0,0 0 16,0 1-16,21 20 0,-21-20 0,-1-22 16,1 21-16,0 0 0,0-20 15,0 20-15,21-21 0,-21 0 0,21 0 16,-22 1-16,1-1 0,21 0 0,-21-21 15,21 21-15,-21-21 16,0 0 0,21-21-16,0 0 15,0 0-15,21-1 0,0 22 16</inkml:trace>
  <inkml:trace contextRef="#ctx0" brushRef="#br0" timeOffset="43379.63">26501 3747 0,'0'0'0,"0"-22"15,0 44 48,-22-1-63,22 0 15,-21-21-15</inkml:trace>
  <inkml:trace contextRef="#ctx0" brushRef="#br0" timeOffset="43592.5">26395 4170 0,'0'21'0,"0"-42"0,0 63 16,0-21-16,0 1 0,0-1 15,0 0-15,-21-21 0,21 21 16,-22 0-16,1-21 0,0 21 16,0 1-16,0-1 0,0-21 0,-1 21 15,1 0-15,0-21 0,0 21 16,-21 0-16,20-21 0,1 22 0,-21-1 15,21-21-15,-22 21 0,22-21 0,-21 21 16</inkml:trace>
  <inkml:trace contextRef="#ctx0" brushRef="#br1" timeOffset="50016.02">1037 7006 0,'0'21'15,"-21"-21"-15,42 0 32,0-21-17,-21 0-15,21 21 16,22-21-16,-22 0 0,0 0 0,0 21 15,0-22-15,1 1 0,-1 0 16,0 0-16,0 0 0,-21 0 0,0-1 16,0 1-16,0 0 0,-21 0 15,0 21-15,-22 0 16,22 0-16,-21 0 0,0 0 0,20 0 16,-20 21-16,21 0 0,-21 0 15,20-21-15,1 22 0,0 20 0,0-21 16,0 0-16,21 0 0,0 1 15,0-1-15,0 21 0,0-21 16,0 0-16,0 1 0,0-1 0,0 0 16,21 0-16,0 21 0,0-20 15,0-1-15,1 0 0,20 0 0,-21 0 16,0 0-16,0 1 0,1 20 16,-1-21-16,21 0 0,-42 0 0,21 1 15,-21-1-15,21 0 0,-21 21 16,0-21-16,0 1 0,-21-1 0,0 0 15,-21 0-15,-1 0 0,22 0 16,-21 1-16,0-1 0,-22 0 0,22-21 16,-1 0-16,-20 0 0,21 0 15,-1 0-15,1 0 0,0 0 16,-1-21-16,22 21 0,-21-21 0,21-22 16,-1 22-16,1 0 0,-21-21 15,42 20-15,-21-20 0,0 21 0,21-21 16,-22 20-16,22 1 0,0 0 15,0 0-15,0 0 0,0 0 0,22-1 16,-1 1-16,21 21 0,-21-21 16,0 0-16,22 0 0,-1 21 0,0-21 15,-20-1-15,20 1 0,0 0 16</inkml:trace>
  <inkml:trace contextRef="#ctx0" brushRef="#br1" timeOffset="50332.84">1863 6710 0,'0'0'0,"0"-21"0,0 0 15,0-1-15,0 1 16,0 0-16,-22 21 16,1 0-16,0 0 15,21 21-15,0 0 0,0 1 0,-21-1 16,21 21-16,-21-21 0,21 22 15,0-1-15,0 0 0,-21 1 0,-1 20 16,1-21-16,21 22 0,-21-22 16,21 22-16,-21-22 0,21 0 15,-21 1-15,21-1 0,0 0 0,0-20 16,0-1-16,0 0 0,0 0 16,21-21-1,-21-21-15,21 21 16,-21-21-16,0 0 0,0-1 15,0-20-15</inkml:trace>
  <inkml:trace contextRef="#ctx0" brushRef="#br1" timeOffset="50532.24">1482 7112 0,'0'21'0,"0"0"16,21-21-1,0 0-15,21 0 0,-21 0 16,22-21-16,-22 0 0,21 21 16,-21-21-16,22 21 0,-22 0 0,0-21 15,0 21-15,0 0 0,1-21 16,-1 21-16,-21-22 16</inkml:trace>
  <inkml:trace contextRef="#ctx0" brushRef="#br1" timeOffset="50919.03">1947 7133 0,'0'21'15,"0"1"1,21-22-16,1 0 0,-1 0 16,0 0-16,0 0 0,0-22 0,0 1 15,1 21-15,20-21 0,-21 0 0,21 21 16,-20-21-16,-1 0 0,0 21 15,-21-22-15,0 1 0,-21 21 16,0-21 0,-1 21-16,-20 0 0,21 0 15,-21 0-15,20 0 0,1 21 0,-21-21 16,21 21-16,0 1 0,-1-1 16,1 0-16,0 0 0,21 21 0,0-20 15,0 20-15,0-21 0,0 21 0,0-20 16,0-1-16,0 0 0,21 0 15,0 0-15,1 0 0,-1-21 0,21 0 16,-21 0-16,22 0 0,-1 0 16,0 0-16,1 0 0,-1 0 15,0-21-15,1 0 0,-1 0 0,0 0 16,1 0-16,-1-1 0,0 1 16,1 0-16,-22-21 0,21 21 0</inkml:trace>
  <inkml:trace contextRef="#ctx0" brushRef="#br1" timeOffset="51217.85">2815 7027 0,'0'0'0,"0"-21"0,0-21 15,0 21-15,0 0 16,0-1-16,0 44 31,0-1-31,0 0 0,0 0 16,0 0-16,-21 22 0,21-1 0,0 0 16,0 1-16,-21 20 0,21-21 15,0 22-15,-21-1 0,21 1 0,0-1 16,0 1-16,-22-1 0,22 22 15,-21-21-15,21 20 0,-21 1 16,0-22-16,21 22 0,-21-21 0,0-1 16,21 1-16,-22-1 0,22 1 0,0-22 15,-21 0-15,21-21 0,0 22 16,0-22-16,0 0 0,0-42 31,0 0-31,21 0 0,-21-1 0,22 1 16,-22-21-16,0 0 0,21-1 15,-21-20-15,21 20 0,-21-20 16</inkml:trace>
  <inkml:trace contextRef="#ctx0" brushRef="#br1" timeOffset="51519.69">2709 7324 0,'0'0'0,"0"-43"0,0 1 0,0 21 15,0-21-15,0 20 0,0 1 16,0 0-16,0 0 0,0 0 0,21 0 15,1-1-15,62-20 16,-63 42-16,22-21 0,-22 21 16,0 0-16,0 0 0,0 0 0,1 0 15,-1 21-15,-21 0 0,0 0 16,0 1-16,0-1 0,0 0 16,0 0-16,-21 21 0,-1-20 0,1 20 15,0-21-15,-21 21 0,21-20 0,-1 20 16,1-21-16,0 0 0,0-21 15,0 21-15,0 1 0,-1-22 16,22-22 0,22 1-1,-1 0-15,0 0 0,0 0 0,0-22 16</inkml:trace>
  <inkml:trace contextRef="#ctx0" brushRef="#br1" timeOffset="52112.37">3598 6900 0,'0'0'0,"-21"0"0,21-21 16,0 0-16,0 0 15,0 0-15,0 0 16,0-1-16,21 22 0,0-21 0,1 0 15,-1 0-15,0 21 16,0 0-16,0 0 0,0 0 16,1 0-16,-1 21 15,-21 0-15,21 0 0,-21 1 16,0 20-16,21-21 0,-21 0 0,0 22 16,0-22-16,0 21 0,0 0 0,0-20 15,-21 20-15,0 0 0,0 1 16,-1-1-16,-20-21 0,21 21 0,-21 1 15,20-22-15,-20 0 0,21 21 0,-21-20 16,20-22-16,1 21 0,0-21 0,0 0 16,0 0-16,0 0 0,-1 0 15,1 0-15,21-21 16,0-1-16,0 1 0,0 0 16,0-21-16,0 21 0,0-1 15,0-20-15,0 21 0,0 0 0,0 0 16,0-22-16,21 22 0,1 0 15,-1 21-15,0 0 16,0 0-16,0 0 0,0 21 16,1 0-16,-1 0 0,0 1 0,0-1 15,-21 0-15,21 0 0,0 0 16,1 0-16,-1 1 0,0-1 16,0 0-16,0 0 0,-21 0 0,21 0 0,1 1 15,-22-1-15,0 0 16,21-21-16,0 0 15,-21 21-15,21-42 16,0 0 0</inkml:trace>
  <inkml:trace contextRef="#ctx0" brushRef="#br1" timeOffset="53091.87">4678 7281 0,'-21'0'16,"-1"0"0,1 0-16,21-21 15,-21 21-15,0 0 0,0 0 16,0 0-16,21-21 15,-22 21 1,1 0 0,42 0 15,1 0-31,-1 0 0,0 0 16,21 0-16,-21 0 0,22 0 15,-1 0-15,0 0 0,1 0 0,-1 0 0,22 0 16,-22 0-16,0 0 0,22 0 15,-22 0-15,22 0 0,-22-21 16,21 21-16,1 0 0,-22 0 0,22 0 16,-22 0-16,0 0 0,1 0 0,-1 0 15,-21-21-15,0 21 0,1 0 0,-1 0 16,-21-21 0,0-1-16,-21 1 15,-1 21-15,1 0 0,0-21 16,0 21-16,-21-21 0,20 21 0,1 0 15,0-21-15,-21 21 16,21 0-16,-1 0 0,1 0 0,0 0 16,0 0-16,0 0 0,0 0 15,21-21 17,21 21-17,0 0-15,0 0 0,0 0 16,0 0-16,1 0 0,-1 0 0,0 0 15,0 0-15,0-22 0,0 22 0,1 0 16,-1 0-16,0 0 0,0 0 16,0 0-16,0 0 0,-21 22 31,0-1-15,-21 0-16,21 0 0,-21 0 15,0 0-15,0 1 0,0-1 16,-1 0-16,1 21 0,0-21 0,0 1 15,0 20-15,0-21 0,-1 0 0,-20 22 16,21-22-16,0 0 0,21 0 0,-21 0 16,-1-21-16,1 21 0,0-21 15,21 22-15,-21-22 16,21-22 31,0 1-47,0 0 15,21 0-15,0 0 16</inkml:trace>
  <inkml:trace contextRef="#ctx0" brushRef="#br1" timeOffset="55024.01">6646 7430 0,'0'21'15,"0"0"-15,0 0 16,0 0-16,0 0 16,0-42 31,0 0-32,0 0-15,0 0 0,0 0 0,21-22 16,-21 22-16,22-21 0,-22 21 15,0-22-15,0 1 0,21 0 0,0-1 16,0 1-16,-21 0 0,21 20 0,0-20 16,1 21-16,-1 0 0,0 0 15,0 21-15,0 0 16,-21 21 0,21 0-16,-21 0 15,0 0-15,0 0 16,0 1-1,0-1 1,0-42 15,0-1-15,0 1-16,0 0 16,0 0-16,0 0 15,-21 21 1,21-21-16,-21 21 15,0 0-15,0 21 16,21 0-16,-21 0 16,21 0-16,-22 0 0,1 1 0,21 20 15,0-21-15,0 21 0,-21 1 16,21-1-16,0-21 0,0 22 0,0-1 16,0-21-16,0 21 0,0-20 0,0-1 15,0 0-15,21 0 0,0 0 0,1-21 16,-1 0-16,0 0 0,0 0 15,0 0-15,0 0 0,1 0 0,-1 0 16,21-21-16,-21 0 0,0 0 0,1 0 16,-1-1-16,0 1 0,0 0 0,0-21 15,-21 21-15,21-22 0,-21 1 16,22 21-16,-22-22 0,0 1 16,0 21-16,0 0 0,0 0 0,0-1 15,0 1-15,0 0 0,0 0 0,0 42 31,-22-21-15,22 21-16,0 0 0,-21 1 0,21-1 16,0 0-16,0 0 15,0 0-15,21-21 16,1 0-16,-1 0 16,0 0-16,0 0 15,0-21-15,-21 0 0,21 21 16,1-21-16,-1 0 15,0-1-15,-21 1 0,21 0 16,0 21-16,-21-21 16,0 42 15,0 0-31,0 0 16,0 1-16,-21-1 0,21 0 0,-21 0 15,21 0-15,0 22 0,0-22 0,-21 21 16,21-21-16,0 22 0,0-22 0,0 0 15,0 0-15,0 0 0,0 0 0,21 1 16,-21-1-16,21-21 0,0 21 16,22-21-16,-22 0 0,0 0 15,21 0-15,-21 0 0,22 0 0,-1-21 16,-21 21-16,22-21 0,-1-1 0,-21 1 16,21 0-16,-20 0 0,20 0 15,-21 0-15,0-22 0,0 22 0,1-21 16,-22 21-16,0-1 0,0-20 0,21 21 15,-21 0-15,0 0 0,0-1 0,0 1 16,0 0-16,-21 21 0,-1 0 16,1 0-16,0 0 15,0 21-15,0 0 16,21 1-16,0-1 0,0 0 0,0 0 16,0 0-16,0 22 0,0-22 15,0 0-15,0 0 0,0 0 16,0 0-16,21 1 0,0-1 0,-21 0 15,21-21-15,0 21 0,1 0 0,-1-21 16,0 0-16,0 0 0,0 0 16,0 0-16,1 0 0,-1 0 15,0 0-15,0-21 0,0 21 16,0-21-16,1 0 0</inkml:trace>
  <inkml:trace contextRef="#ctx0" brushRef="#br1" timeOffset="56092.35">8826 7049 0,'-21'-43'16,"0"43"-16,0-21 0,0 0 0,0 21 16,-1-21-16,1 0 0,0 21 15,21-22-15,-21 22 0,0-21 16,0 21-16,-1 0 0,1 0 15,0 21-15,21 1 16,-21-22-16,0 21 0,21 0 16,-21 0-16,21 0 0,-22 0 0,1 22 15,21-22-15,0 0 0,-21 21 0,21-20 16,0 20-16,0-21 0,0 0 0,0 0 16,0 1-16,0-1 0,0 0 15,0 0-15,21-21 0,0 0 16,1 0-16,-1 0 0,0 0 15,0-21-15,0 21 0,0-21 0,1 0 16,-1-1-16,0 1 0,0 0 16,0 0-16,0-21 0,-21 20 0,0 1 15,22 0-15,-22 0 0,0-21 16,0 20-16,0 1 0,0 0 0,0 0 16,-22 42 15,22 0-16,0 0-15,0 1 0,-21-1 0,21 0 16,0 0-16,0 21 0,0-20 0,0-1 16,0 0-16,0 21 0,0-21 0,21 1 15,1-1-15,-22 0 16,21-21-16,0 0 0,0 0 0,0 0 16,22 0-16,-22 0 0,0 0 0,0-21 15,21 0-15,-20 21 0,-1-22 16,0 1-16,21-21 0,-21 21 0,1 0 15,-1-22-15,0 22 0,0-21 0,-21 21 16,21-22-16,0 1 0,1 0 16,-22-1-16,0 1 0,21 0 0,-21-1 15,0 1-15,21 0 0,-21-1 0,0 1 16,0 0-16,0 20 0,0 1 0,0 0 16,-21 21-1,21 21 1,0 0-16,0 22 0,0-22 15,-21 21-15,21-21 0,0 22 0,0-1 16,0-21-16,0 22 0,0-1 16,0 0-16,0-21 0,0 22 0,0-1 15,0-21-15,0 0 0,0 22 16,0-22-16,21 21 0,-21-21 0,21 1 16,0-1-16,0 0 0,0-21 0,-21 21 15,22-21-15,-1 21 0,0-21 0,0 0 16,0 0-16,0 0 0,1 0 0,-1-21 15,21 0-15,-21 0 0,0 0 0,1 21 16,-1-22-16,0 1 0,0 0 16,0-21-16,0 21 0,-21-1 15,22 1-15,-22 0 0,21 0 0,-21 0 16,0 0-16,0-1 0,0 1 0,-21 21 16,-1 0-1,1 0-15,0 0 0,21 21 16,-21-21-16,21 22 0,-21-1 0,21 0 15,0 0-15,-21 0 0,21 0 16,0 1-16,0-1 0,0 0 0,0 0 16,0 0-16,21 0 0,0 1 0,0-22 15,0 21-15,0-21 0,1 0 16,-1 0-16,0 0 0,0 0 0,0 0 16,0 0-16,1 0 0,-1-21 15,0 21-15,0-22 0,-21 1 16,21 0-16,0 0 15,-21 0-15,0 0 0,0-22 0,0 22 16</inkml:trace>
  <inkml:trace contextRef="#ctx0" brushRef="#br1" timeOffset="56364.19">9144 6731 0,'0'0'0,"-21"0"0,42 0 16,0 0 0,0 0-16,0 0 0,22 0 0,-22-21 15,21 0-15,-21 21 0,22-21 0,-1 21 16,0 0-16,-20-22 0,20 22 0,-21 0 16,0 0-16,0 0 0,1-21 15,-1 21-15,0 0 0</inkml:trace>
  <inkml:trace contextRef="#ctx0" brushRef="#br1" timeOffset="57216.23">11345 6604 0,'0'0'0,"21"0"0,1 0 16,-22-21-16,21 21 16,-21-21-1,0 0 1,-21 21-16,-1 0 15,1 0-15,0 0 0,0 0 16,0 0-16,0 0 0,-1 0 16,1 0-16,0 21 0,0 0 15,0 0-15,0 0 0,21 0 0,-22 1 16,1 20-16,0 0 0,21-21 16,0 22-16,-21-22 0,21 21 0,-21 1 15,21-22-15,0 21 0,0-21 0,0 0 16,0 1-16,0-1 0,0 0 0,0 0 15,21-21-15,0 0 16,0 0-16,0 0 0,1 0 0,-1 0 16,21 0-16,-21 0 0,0 0 0,1-21 15,-1 21-15,21-21 0,-21 0 0,0-1 16,1 1-16,-1 0 0,0 0 0,0 0 16,-21 0-16,0-22 0,21 22 15,-21-21-15,0 21 0,0-22 0,0 22 16,0-21-16,-21 21 0,0-1 15,0 1-15,0 0 0,-1 21 0,-20 0 16,21 0-16,-21 0 0,20 0 0,-20 0 16,21 21-16,-21-21 0,20 21 0,1 22 15,0-22-15,0 0 0,0 0 16,21 0-16,-21 1 0,21-1 0,0 0 16,0 0-16,0 0 0,0 0 0,0 1 15,21-22-15,0 21 0,0-21 0,21 0 16,-20 0-16,20 0 0,-21 0 0,21 0 15,1 0-15,-1-21 0,0-1 0</inkml:trace>
  <inkml:trace contextRef="#ctx0" brushRef="#br1" timeOffset="58280.96">12001 6096 0,'0'0'0,"-21"-42"0,0 21 0,21-22 0,0 22 15,0-21-15,-21 21 0,21-1 0,-21 22 16,21 22 0,0-1-16,0 0 0,0 0 15,0 21-15,0 1 0,0-1 0,0 22 16,-21-22-16,21 21 0,0 1 16,0-1-16,0 1 0,-22-1 0,22 1 15,-21-1-15,0 1 0,21-22 0,0 22 16,0-22-16,-21 0 0,21 1 15,-21-1-15,21 0 0,0-20 0,-21-1 16,21 0-16,0 0 0,0 0 0,0-42 31,0 0-15,0 0-16,0 0 0,0-1 0,0 1 16,0 0-16,0-21 0,0 21 15,0-22-15,0 22 0,0-21 0,21-1 16,0 1-16,0 21 0,0-21 15,0-1-15,1 22 0,-1 0 0,21-21 16,-21 42-16,22-22 0,-1 22 0,-21 0 16,21 0-16,1 0 0,-22 22 15,21-1-15,-21 0 0,1 0 0,-1 21 16,0-20-16,0 20 0,-21-21 0,0 21 16,0-20-16,0-1 0,0 21 0,-21-21 15,0 0-15,0 22 0,-1-22 0,-20 0 16,21 0-16,-21 0 0,20-21 0,1 22 15,-21-22-15,21 0 0,-22 21 16,22-21-16,-21 0 0,21 0 16,0 0-16,-22 0 0,22 0 0,0 0 15,0 0-15,0 0 0,-1 0 0,1-21 16,0 21-16,42 0 31,0 0-31,1 0 16,-1 0-16,21 0 0,0 0 0,1 0 15,-1 0-15,0 0 0,22 0 16,-22 0-16,22-22 0,-22 22 0,22-21 16,-22 0-16,0 21 0,1-21 15,-1 0-15,0 0 0,1 21 0,-22-22 16,0 1-16,0 0 0,0 0 0,-21 0 16,0 0-16,21-1 0,-21 1 0,0 0 15,0 0-15,0 0 16,0 0-16,0 42 31,0 0-15,0 0-16,0 21 0,-21-20 0,21 20 15,0-21-15,0 21 0,0-20 0,0 20 16,0 0-16,0 22 0,0-22 0,0 22 16,0-22-16,0 21 0,0 1 15,0-1-15,0 1 0,0-1 0,-21-20 16,21 20-16,0 1 0,-21-1 15,21 1-15,0-1 0,-21 1 0,21-1 16,0 1-16,0-22 0,0 22 0,0-22 16,-21 0-16,21 1 0,-22-22 0,22 0 15,0 0-15,0 0 0,-21 0 0,0-21 16,0 0-16,0 0 16,0 0-16,-1 0 0,1 0 0,0 0 15,0-21-15,0 0 0,-22 21 0,22-21 16,0 0-16,-21 21 0,21-21 15,-22-1-15,1 1 0,21-21 0,0 21 0,-1 0 16,1-1-16,0-20 0,21 21 0,0-21 16,0 20-16,0-20 15,0 0-15,0 21 0,21-22 0,0 1 16,-21 0-16,22-1 0,-1 1 0,0 0 16</inkml:trace>
  <inkml:trace contextRef="#ctx0" brushRef="#br1" timeOffset="58519.82">12658 6456 0,'0'0'16,"0"-21"-16,-22 0 15,22-1 1,-21 22-1,21 22 32,21-22-47,-21 21 16,22-21-16</inkml:trace>
  <inkml:trace contextRef="#ctx0" brushRef="#br1" timeOffset="58891.77">12806 6752 0,'0'21'0,"0"-42"0,0 64 15,21-43-15,0 0 16,0 0-16,0 0 16,1 0-16,-1 0 0,0-22 15,0 1-15,0 21 0,0-21 0,1 0 16,-1 0-16,-21 0 0,21-1 15,-21 1-15,0 0 0,0 0 0,0 0 16,-21 21 0,0 0-1,-1 0-15,1 0 0,0 21 16,0 0-16,0-21 0,0 21 0,-1 0 16,1 22-16,0-22 0,0 0 0,21 0 15,0 0-15,0 1 0,0-1 0,0 0 16,0 0-16,0 0 0,0 0 0,0 1 15,21-1-15,0-21 16,0 21-16,1-21 0,-1 0 16,0 0-16,0 0 0,0 0 0,0 0 15,1 0-15,-1 0 0,0 0 0,0 0 16</inkml:trace>
  <inkml:trace contextRef="#ctx0" brushRef="#br1" timeOffset="59471.6">13589 6583 0,'0'0'0,"0"-21"0,0 0 15,-21 21 1,0 0-16,-1 0 16,1 0-16,0 21 0,21 0 15,-21 0-15,21 0 0,-21 0 16,21 22-16,0-22 0,-21 0 0,21 21 15,0-20-15,0 20 0,0-21 16,0 0-16,0 0 0,0 1 0,0-1 16,0 0-16,0 0 0,0 0 0,21-21 15,0 21-15,0-21 0,0 0 16,0 0-16,1 0 0,-1 0 0,0 0 16,0 0-16,0-21 0,0 21 0,22-21 15,-22 0-15,0 0 0,0 0 0,0-1 16,22 1-16,-22-21 15,0 0-15,0-1 0,0 1 0,1 0 16,20-1-16,-42 1 0,21-22 0,0 22 16,0 0-16,-21-1 0,22 1 0,-22 0 15,0 21-15,0-1 0,21 1 0,-21 0 16,0 0-16,-21 21 31,-1 0-31,22 21 0,-21 0 16,0 22-16,21-22 0,-21 21 0,0-21 15,21 22-15,0-1 0,-21 0 0,21 1 16,0-1-16,0 0 0,0 1 0,0-22 16,0 21-16,0-21 0,0 0 0,0 22 15,0-22-15,21 0 16,-21 0-16,21-21 0,0 21 16,0-21-16,0 0 0,1 0 15,-1 0-15,0 0 16,0-21-16,0 21 0,-21-21 15,0 0-15,21 0 0,1 0 0,-22-1 16,0 1-16</inkml:trace>
  <inkml:trace contextRef="#ctx0" brushRef="#br1" timeOffset="59711.46">13991 6350 0,'0'0'0,"-21"0"16,42 0 15,0 0-31,22 0 16,-22 0-16,0 0 0,0 0 15,0 0-15,0 0 0,1 0 16,-1 0-16,-21-21 0,21 21 0,0 0 16,0 0-1,0 0 1,-21-21-1</inkml:trace>
  <inkml:trace contextRef="#ctx0" brushRef="#br1" timeOffset="60928.56">15282 6900 0,'0'-21'16,"0"0"-16,0 0 15,0 0-15,0 0 16,21-1-16,-21 1 0,0 0 16,0 0-16,22-21 0,-22 20 0,0 1 15,21 0-15,-21 0 0,-21 42 47,-1 0-47,22 0 0,-21 1 0,21 20 16,0-21-16,-21 21 0,0-20 0,21 20 15,-21-21-15,21 21 0,0-20 0,0 20 16,0-21-16,0 0 0,0 0 16,0 1-16,0-1 0,21 0 15,0-21-15,0 0 0,0 0 0,22 0 16,-22 0-16,21 0 0,-21-21 16,22 21-16,-22-21 0,21-1 0,-21 22 15,22-21-15,-22 0 0,0 0 0,0 0 16,0 0-16,-21-1 0,0 1 0,0 0 15,0-21-15,0 21 0,0-22 0,0 22 16,-21 0-16,0-21 0,0 20 0,0 1 16,0 21-16,-1-21 0,1 21 0,0 0 15,-21 0-15,21 0 0,-1 0 16,1 0-16,0 21 16,0 0-16,21 1 0,0-1 15,21 0 1,0-21-16,0 0 0,1 0 0,20 0 15,-21 0-15,21 0 0,1 0 0,-1-21 16,0 0-16,22 21 0,-22-22 16,1 1-16,-1 0 0,0 0 0,1 0 15,-1 21-15,0-21 0,-21-1 0,22 1 16,-22 0-16,0 0 0,-21 0 0,0 0 16,21-1-16,-21 1 0,0 0 15,0 0-15,-21 21 31,0 0-31,21 21 16,-21 0-16,21 0 0,-21 1 16,21 20-16,0-21 0,-22 21 0,1 1 15,21 20-15,-21-20 0,21-1 0,0 21 16,0-20-16,-21 20 0,21-20 0,0 20 16,0 1-16,-21-1 0,21 1 0,0-1 15,0 22-15,-21-22 0,-1 22 16,1-22-16,21 22 0,-21-21 0,21 20 15,-21 1-15,21-22 0,0 22 16,-21-21-16,21 20 0,-21-20 0,21-1 16,0-20-16,-22 20 0,22-21 0,0 1 15,0-1-15,-21-21 0,21 22 0,-21-22 16,0 0-16,21 0 0,0 0 0,-21-21 16,0 0-16,-1 0 0,1 0 0,0 0 15,0 0-15,0-21 0,0 0 0,-1 0 16,-20-22-16,21 22 0,-21-21 0,-1 21 15,1-22-15,0 1 0,-1 0 0,22-1 16,-21 1-16,-1 0 0,22-1 16,0 1-16,0 0 0,0-1 0,0 22 15,-1-21-15,22-22 0,0 43 16,0 0-16,-21 0 0,21-21 0,0 20 16,0 1-16,0-21 0,21 21 0,1-22 15,-1 22-15,0-21 0</inkml:trace>
  <inkml:trace contextRef="#ctx0" brushRef="#br1" timeOffset="63198.95">17526 6943 0,'0'21'16,"-21"-21"-16,21-21 31,0 0-31,21 21 16,0-22-16,0 1 0,0-21 0,-21 21 15,43 0-15,-22-22 0,0 1 0,0 0 16,22-1-16,-22-20 0,0 20 0,21-20 16,-21 21-16,1-1 0,-1 1 0,0 0 15,0-1-15,-21 22 0,0 0 0,0 0 16,-21 21 0,0 0-16,0 21 15,-22-21-15,22 21 0,0 0 0,-21 0 16,20 22-16,1-22 0,0 0 0,21 21 15,0-20-15,0 20 0,0-21 0,0 0 16,0 22-16,0-22 0,21 0 16,0 0-16,1 0 0,-1 22 0,0-22 15,21 0-15,-21 0 0,1 0 0,-1 0 16,0 22-16,0-43 0,0 21 0,0 0 16,-21 0-16,0 0 0,0 1 15,-21-1-15,0-21 16,0 0-16,0 0 0,0 0 15,-1 0-15,-20 0 0,21-21 0,0 21 16,0-22-16,-1 1 0,1 0 16,0 0-16,0 0 0,0 0 0,0-1 15,21 1-15,-22 0 0,22 42 47,0 0-47,0 1 0,0-1 0,22-21 16,-22 21-16,21 0 0,0 0 15,0 0-15,21 1 0,-20-1 16,-1-21-16,0 0 0,0 0 0,21 0 16,-20 0-16,20 0 0,0 0 15,1 0-15,-1-21 0,0 21 0,1-22 16,20 1-16,-21 0 0,22 0 0,-22 0 16,22 0-16,-22-22 0,0 22 0,1-21 15,-22 21-15,0-22 0,0 22 16,0-21-16,-21-1 0,0 1 0,0 21 15,0 0-15,0 0 0,0-1 0,0 1 16,-21 0-16,0 21 0,0 0 0,0 0 16,0 0-16,-22 0 0,22 21 15,0 0-15,0 1 0,0-1 0,-1 0 16,1 21-16,0 1 0,21-22 16,0 21-16,-21 0 0,21-20 0,0 20 15,0-21-15,0 21 0,0-20 0,0-1 16,21 0-16,0 0 0,0 0 0,1-21 15,-1 0-15,21 21 0,-21-21 0,22 0 16,-22 0-16,21 0 0,-21 0 0,22-21 16,-22 0-16,21 0 0,0 0 15,-20 0-15,20-1 0,-21 1 16,21-21-16,-20 0 0,-1 20 0,0-20 16,0 0-16,0-22 0,0 22 0,-21 0 0,22-22 15,-1 22-15,0-1 0,-21 1 16,21 0-16,0-1 0,0 1 0,-21 0 15,0-1-15,22 22 0,-22 0 16,21 0-16,-42 42 16,-1 0-1,22 22-15,-21-22 0,0 21 0,0 0 16,0 1-16,0-1 0,-1 0 0,22 1 16,-21 20-16,0-20 0,21 20 15,-21-21-15,21 22 0,0-22 16,0 1-16,0-1 0,0 0 0,0-21 15,0 22-15,21-22 0,0 0 0,0 0 0,1 0 16,-1 1-16,0-22 0,0 0 16,0 0-16,22 0 0,-22 0 0,21 0 15,-21 0-15,22-22 0,-1 22 0,0-21 16,1 0-16,-22 0 0,21 0 16,0 0-16,-20-22 0,-1 22 0,0 0 15,0-21-15,0-1 0,-21 22 0,0-21 16,0 21-16,0-1 0,0-20 0,0 21 15,0 0-15,0 0 16,-21 21-16,0 0 0,0 21 16,0 0-16,-1-21 0,22 21 15,0 21-15,-21-20 0,21-1 16,-21 21-16,21-21 0,0 0 0,0 22 16,0-22-16,0 0 0,0 21 0,0-20 15,21-1-15,0-21 0,-21 21 0,22 0 16,-1-21-16,0 0 0,0 21 0,0-21 15,0 0-15,22 0 0,-22 0 0,0 0 16,0-21-16,22 21 0,-22-21 16,0 0-16,21 21 0,-21-21 0,1-1 15,20 1-15,-21-21 0,21 21 0,-20 0 16,-1-1-16,21 1 0,-21-21 0,0 21 16,1 0-16,-1-1 0,0 1 15,-21 0-15,21 0 0,0 21 16,-21 21 15,0 0-31,0 0 16,0 1-1,0-44 32,0 1-47,0 0 0,0 0 16,0 0-16,0 0 15,-21-1 1,0 22-16,21-21 0,-21 21 16,0 0-16,-1 21 15,1 1-15,21-1 16,0 0-16,-21 0 0,21 0 0,-21 0 16,21 1-16,-21 20 0,21-21 0,0 21 15,0-20-15,0-1 0,0 0 0,0 0 16,0 21-16,0-20 0,21-1 15,0 0-15,0 0 0,0-21 0,1 0 16,20 21-16,-21-21 0,0 0 0,0 0 16,22 0-16,-22 0 0,0 0 15,21 0-15,-20-21 0,-1 0 16,0 0-16,0 0 0,0-1 0,0 1 16,1 0-16,-1-21 0,0-1 0,0 22 15,-21-21-15,21-22 0,0 22 0,1 0 16,-1-1-16,0-20 0,-21 21 0,21-1 15,0 1-15,0 0 0,-21-1 16,0 22-16,22-21 0,-22 21 0,21-1 16,-21 1-16,0 0 0,-21 42 31,-1 0-31,22 1 0,-21-1 16,0 0-16,21 0 15,-21 0-15,0 22 0,21-22 0,0 21 16,-21 0-16,-1-20 0,22 20 0,-21 0 15,21 1-15,0-1 0,0 0 0,0 1 16,0-1-16,0 0 0,0-21 0,0 22 16,0-22-16,0 0 0,0 0 15,0 0-15,0 1 0,21-22 16,1 0-16,-1 0 16,0 0-16,0-22 0,0 22 15,0-21-15,-21 0 0,22 0 16,-1 0-16,0-22 0,0 22 0</inkml:trace>
  <inkml:trace contextRef="#ctx0" brushRef="#br1" timeOffset="63436.79">20637 6308 0,'0'0'16,"-21"0"-16,0 0 0,0 0 0,42 0 31,0-21-16,22 21-15,-22 0 0,0 0 0,21 0 16,-21 0-16,22 0 0,-22 0 0,21 0 16,-21 0-16,1-22 0,-1 22 0,21 0 15,-21 0-15,0 0 0,1 0 16,-1 0-16,0 0 31,0 0-31</inkml:trace>
  <inkml:trace contextRef="#ctx0" brushRef="#br1" timeOffset="65712.11">21632 6668 0,'0'0'0,"21"0"16,1 0 0,-22-22-1,0 1-15,21 0 16,-21 0-16,21 0 0,0 0 16,-21-22-16,21 22 0,0 0 15,-21-21-15,22 20 0,-1 1 0,-21-21 16,21 21-16,0 0 0,0-22 0,-21 22 0,21 0 15,1 21-15,-1-21 0,-21 0 16,21 21-16,0 0 0,0 0 16,0 0-1,-21 21 1,0 0 0,0-42 46,0 0-46,0-1-16,0 1 15,-21 21 1,0 0-16,0 0 16,0 0-16,0 21 15,-1 1-15,22-1 0,0 0 16,-21-21-16,21 21 0,-21 21 0,0-20 15,21-1-15,0 21 0,0-21 0,0 0 16,0 22-16,0-22 0,0 21 0,0-21 16,0 1-16,0-1 0,0 21 0,21-42 15,0 21-15,0 0 0,1-21 16,-1 0-16,0 22 0,0-22 0,0 0 16,0 0-16,1 0 0,-1 0 0,-21-22 15,21 22-15,0-21 0,0 0 16,0 0-16,1 0 0,-1 0 0,0-22 15,0 22-15,0-21 0,22-1 0,-22 1 16,0 0-16,0-1 0,0 1 0,0 0 16,1-1-16,-1 1 0,0 0 15,0-1-15,0 1 0,0 21 0,-21-21 16,22 20-16,-22-20 0,0 21 0,0 0 16,0 0-16,-22 21 31,1 0-31,0 21 0,21 0 15,-21 0-15,0 21 0,21-20 0,0 20 16,-21-21-16,-1 21 0,22 1 16,-21-1-16,21 0 0,0-20 0,0 20 15,0 0-15,0 1 0,0-1 0,0-21 16,0 21-16,0 1 0,0-22 16,0 0-16,21 21 0,1-20 0,-1-1 15,0-21-15,0 21 0,21-21 0,-20 0 16,-1 0-16,21 0 0,-21 0 0,22 0 15,-22 0-15,0 0 0,21 0 0,-21-21 16,22 0-16,-22-1 0,21 1 0,-21 0 16,1 0-16,20-21 0,-21 20 15,21 1-15,-20-21 0,-1 21 16,0 0-16,0-22 0,0 22 0,0 0 16,1 0-16,-1 0 0,0-1 0,0 1 15,0 0-15,0 21 16,1 0-16,-22 21 15,0 0 1,0 1-16,0-1 0,0 0 16,0 0-16,0 0 0,0 0 15,21-21 32,-21-21-47,21 21 16,-21-21-16,0 0 0,0 0 15,0 0-15,0-1 16,0 1-16,0 0 0,-21 21 16,0 0-16,-1 0 15,1 0-15,0 0 0,0 21 16,0-21-16,0 21 16,-1 1-16,1-1 0,0 0 15,0 0-15,0 21 0,0-20 0,21-1 16,-22 21-16,22-21 0,-21 0 0,21 1 15,0 20-15,0-21 0,0 0 0,0 0 16,0 1-16,21-1 0,1-21 0,-1 0 16,0 0-16,0 0 0,0 0 15,0 0-15,1 0 16,-1 0-16,0-21 0,0-1 0,-21 1 16,21 0-16,0 0 0,1 0 0,-22 0 15,21-1-15,0-20 0,-21 21 0,21 0 16,-21-22-16,21 22 0,0 0 0,-21 0 15,0 0-15,0 0 0,22 21 16,-22-22-16,0 44 31,0-1-31,-22 0 0,22 0 16,-21 0-16,21 0 0,0 1 0,0-1 16,0 0-16,0 21 0,0-21 15,0 1-15,0-1 0,0 0 0,0 0 16,0 0-16,0 0 0,0 1 0,21-22 15,-21 21-15,22-21 0,-1 0 16,0 0-16,0 0 0,0 0 0,0 0 16,1 0-16,20 0 0,0 0 0,-21 0 15,22-21-15,-1 21 0,0-22 0,1 1 16,-1 0-16,0-21 0,1 21 0,-22-1 16,0-20-16,0 21 0,0-21 15,1-1-15,-1 22 0,-21-21 16,0 21-16,0-1 0,0-20 0,0 21 15,0 0-15,-21 21 16,-1 0-16,1 21 16,0 0-16,0 0 0,0 0 0,21 1 15,0-1-15,-21 0 0,21 21 0,0-21 16,0 1-16,0 20 0,0-21 16,0 0-16,0 0 0,0 1 0,0-1 15,0 0-15,21 0 0,-21 0 16,0 0-16,0 1 0,21-22 0,-21 21 15,21-21-15,-21 21 16,0-42 15,-21 0-15,0 21-16,21-22 0,-21 22 16,-1-21-16,1 21 15,0 0 1,21 21-1,0 1 1,0-1-16,21-21 16,0 21-16,1-21 0,-1 0 0,0 0 15,0 21-15,0-21 0,0 0 0,22 21 16,-22-21-16,21 0 0,-21 0 16,22 0-16,-1 0 0,0 0 0,-20-21 15,20 0-15,0 0 0,1 21 0,-22-21 16,21-1-16,0-20 0,-20 21 15,-1-21-15,0-1 0,0 22 0,21-64 16,-42 64-16,0-21 0,0 21 16,0-22-16,0 22 0,0 0 0,-21 0 15,0 21-15,0 0 16,0 0-16,21 21 0,-21 0 16,21 0-16,0 1 0,0 20 15,0-21-15,0 0 0,0 0 0,0 22 16,0-22-16,0 0 0,21 0 15,-21 0-15,0 1 0,0-1 0,0 0 16,0 0-16,0 0 0,0 0 16,0 1-1,-21-22-15,-1 0 16,1 0-16,0 21 0,0-21 16,0 0-16,0 0 0,-1 0 15,1 0-15,0 0 0,0 0 16,0 0-16,0 0 0,-22-21 15,22 21-15,-21 0 0,-1 0 0</inkml:trace>
  <inkml:trace contextRef="#ctx0" brushRef="#br1" timeOffset="67932.42">6837 9758 0,'0'0'0,"21"-21"0,-21 0 0,21-1 0,0 1 15,0 0-15,-21 0 0,0-21 0,0 20 16,0 1-16,0 0 0,0 0 0,0-21 16,0 20-16,0 1 0,-21-21 15,0 21-15,0 0 0,0-1 16,-22 1-16,22 0 0,-21 0 0,21 0 16,-22 21-16,22 0 0,-21 0 0,21 0 15,-22 0-15,22 21 0,0-21 16,-21 21-16,21 0 0,-1 22 0,1-22 15,-21 21-15,42-21 0,-21 22 0,0-1 16,21 0-16,-22 22 0,22-22 0,0 0 16,0 1-16,0-22 0,0 21 15,0-21-15,0 1 0,0-1 0,22 0 16,-1-21-16,0 0 0,0 0 0,0 0 16,22 0-16,-22 0 0,0 0 0,21-21 15,-21 0-15,22-1 16,-22 1-16,21 0 0,1-21 0,-22 21 15,21-22-15,-21 22 0,0-21 0,1 21 16,-1-22-16,0 22 0,-21 0 0,0-21 16,0 20-16,0 1 0,0 0 15,0 0-15,-21 21 16,21 21 0,0 0-16,0 0 15,0 1-15,0 20 0,0-21 16,0 21-16,0 1 0,0-22 0,21 21 15,0-21-15,0 1 0,-21-1 0,21 0 16,22 0-16,-22-21 0,0 0 16,0 0-16,22 0 0,-22 0 0,21 0 15,-21 0-15,22 0 0,-22-21 16,0 0-16,21 0 0,-21-1 0,22 1 16,-22-21-16,21 21 0,-21 0 0,1-22 15,20 22-15,-42 0 0,21 0 0,-21 0 16,0-1-16,0 1 0,0 0 0,0 0 15,0 0-15,0 0 16,-21 21 0,21 21-16,0 0 0,-21 0 15,21 0-15,-21 0 0,21 1 0,0 20 16,0-21-16,-22 21 16,22-20-16,0 20 0,-21-21 0,21 0 15,0 0-15,0 1 0,0-1 0,0 0 16,0-42 15,21 0-31,1 21 0,-22-22 16,21 1-16,0 0 0,-21-21 0,21 21 15,0-1-15,-21 1 0,21 0 0,1-21 16,-22 21-16,21-1 0,0 1 0,-21 0 16,21 0-16,0 21 0,0 0 0,-21-21 15,22 21-15,-1 0 0,0 0 16,0 21-16,-21 0 15,21 0-15,0 0 0,1 1 0,-1-1 16,0 0-16,0 21 0,0-21 0,0 1 16,1-1-16,-1 0 0,21 0 0,-21 0 15,0 0-15,1-21 0,-1 0 16,-21 22-16,21-22 0,0 0 0,0 0 16,0 0-16,1-22 0,-1 22 15,0-21-15,-21 0 0,21 21 0,-21-21 16,21 0-16,-21-22 0,0 22 0,21 0 15,1 0-15,-1-21 0,-21 20 0,21 1 16,0-21-16,0 21 16,0 0-16,1-1 0,-1 1 0,0 21 15,0-21-15,0 21 0,0 0 0,1 0 16,-1 0-16,-21 21 16,0 0-16,21 1 0,-21-1 15,21 0-15,-21 0 16,0 0-16,0 0 15,21-21-15,0 0 32,-21-21-17,0 0-15,0 0 16,0 0-16,0 0 16,-21-1-16,0 1 15,0 0-15,0 0 0,0 21 16,-1 0-16,22-21 0,-21 21 0,0 0 15,0 0-15,0 0 0,0 0 0,-1 0 16,1 21-16,0 0 0,0 0 0,0 0 16,21 1-16,-21-1 0,-1 0 15,22 0-15,0 21 0,0-20 0,-21-1 16,21 21-16,0-21 0,0 0 0,0 1 16,0 20-16,0-21 0,21-21 0,-21 21 15,22 0-15,-1-21 0,0 0 16,0 0-16,0 0 0,0 0 15,1 0-15,-1 0 0,21 0 0,-21 0 16,0-21-16,22 0 0,-1 21 0,-21-42 16,22 21-16,-1-1 0,0-20 0,-21 21 15,22-21-15,-22 20 0,21-20 0,-21 0 16,1 21-16,-22-22 0,21 1 16,-21 0-16,21-1 0,-21 1 15,0 0-15,0-1 0,0 1 0,0 0 0,0 20 16,0-20-16,0 21 0,0 0 15,0 0-15,0-1 0,0 1 16,-21 21 0,21 21-16,-21 1 0,21-1 15,0 21-15,0 0 0,0-20 0,0 20 16,-22 0-16,22 1 0,0 20 0,-21-21 16,21 1-16,-21-1 0,21-21 0,0 22 15,0-1-15,0 0 0,0-21 16,0 22-16,0-22 0,0 0 0,0 0 15,21 0-15,-21 1 0,21-1 0,1-21 16,-1 0-16,0 0 0,0 0 0,0 0 16,0 0-16,1 0 0,-1 0 15,0-21-15,0 21 16,-21-22-16,21 1 0,0 0 16,-21 0-16,22 0 15,-22 0-15,0-1 0</inkml:trace>
  <inkml:trace contextRef="#ctx0" brushRef="#br1" timeOffset="68608.42">10350 9229 0,'0'0'0,"0"-21"0,0-1 0,0 1 15,0 0-15,0 0 0,22 0 16,-22 0-16,0-1 0,0 1 0,21 0 15,-21 0-15,0 0 0,0 0 0,0-1 16,0 44 15,0 20-31,0-21 16,0 21-16,0-20 0,0 20 16,0 0-16,0 22 0,0-22 0,0 22 15,0-22-15,0 21 0,0 22 0,0-21 16,-21 20-16,-1 1 0,22-22 0,-21 22 15,0 0-15,0-1 0,0 1 0,0 0 16,-1-1-16,1 1 0,0 0 0,21-22 16,-21 22-16,21-22 0,-21-20 0,21 20 15,0-20-15,0-22 0,0 21 0,0-21 16,0 0-16,0 1 16,0-44-1,0 1 1,0 0-16,0 0 0,0 0 0,0-22 15,0 1-15,0-85 16,0 85-16,0-22 0,0-20 0,0 20 16</inkml:trace>
  <inkml:trace contextRef="#ctx0" brushRef="#br1" timeOffset="68926.24">10202 9250 0,'0'-42'16,"0"84"-16,0-106 0,0 43 0,0-21 15,0 21-15,0 0 0,21-1 16,1 1-16,-1-21 0,0 21 0,0 0 16,21 21-16,1-22 0,-22 22 0,21 0 15,1 0-15,-1 0 0,0 22 0,1-1 16,-1 0-16,-21 21 0,0-21 0,0 22 16,1-1-16,-22 0 0,0 1 15,0-22-15,0 21 0,-22 1 0,1-22 16,-21 21-16,21-21 0,-22 0 0,22 22 15,-21-22-15,21 0 0,-22-21 0,22 21 16,-21 0-16,21-21 0,0 0 16,-1 0-16,1 0 0,0 0 15,21-21 1,0 0-16,21 21 16,-21-21-16,21 0 0,1 21 0,-1-21 15,21-1-15</inkml:trace>
  <inkml:trace contextRef="#ctx0" brushRef="#br1" timeOffset="70111.89">11451 9059 0,'0'0'0,"0"-63"16,-21 63-16,0-21 15,0 21-15,-22-21 0,22 21 16,0 0-16,-21 0 0,20 0 15,1 0-15,-21 0 0,21 0 0,-22 21 16,22 0-16,-21 0 0,21 0 0,0 22 16,-1-22-16,1 21 0,0 0 0,0 1 15,21-22-15,0 21 0,-21 1 16,21-1-16,-21-21 0,21 21 0,0-20 16,0-1-16,0 0 0,0 0 0,21 0 15,0-21-15,0 0 0,0 0 0,0 0 16,1 0-16,20 0 0,-21 0 15,21-21-15,-20 0 0,-1 0 0,21 0 0,-21-1 16,0 1-16,22 0 0,-22 0 16,0-21-16,0 20 0,0-20 15,1 0-15,-1 21 0,-21-22 0,0 1 16,0 21-16,0-22 0,0 22 0,0 0 16,0 0-16,0 0 0,0 0 0,0 42 31,0 21-31,0-21 15,0 0-15,-21 22 0,21-22 0,0 21 16,-22-21-16,22 22 0,0-22 16,0 21-16,0-21 0,0 1 0,0 20 15,0-21-15,0 0 0,22 0 0,-1-21 16,0 22-16,0-22 0,0 0 16,0 0-16,1 0 0,-1 0 15,0 0-15,0 0 0,0 0 0,22-22 16,-22 1-16,0 0 0,0 0 0,21 0 15,-20 0-15,20-1 0,-21 1 0,0-21 16,22 21-16,-22-22 0,0 22 0,0-21 16,-21 21-16,0 0 0,0-1 15,0 1-15,0 0 0,-21 21 16,0 0 0,0 0-16,21 21 0,0 0 15,0 1-15,0-1 0,0 0 16,0 0-16,0 0 0,0 22 0,0-22 15,0 0-15,21-21 0,0 21 0,-21 0 16,0 0-16,21 1 0,0-1 16,-21 0-1,-21-21 1,0 0-16,0 0 0,0 0 16,-1 0-16,1-21 0,0 21 15,0-21-15,0 21 0,0-22 16,-1 22-16,1 0 15,21-21-15,-21 21 0,21 21 16,0 1 0,0-1-16,21 0 15,0-21-15,-21 21 0,22-21 16,-1 0-16,0 21 0,0-21 0,0 0 16,0 0-16,22 0 0,-22 0 0,21 0 15,-21 0-15,22 0 0,-1 0 0,0 0 16,1-21-16,-1 21 0,0-21 0,1 0 15,-1 21-15,-21-21 0,22-1 0,-1 1 16,-21-21-16,21 21 0,-20 0 0,-1-22 16,0 22-16,0 0 0,0-21 0,-21 20 15,21 1-15,-21 0 16,0 0-16,-21 21 16,0 0-16,0 0 0,0 0 15,0 21-15,-1 0 0,1 0 0,0 1 16,21-1-16,0 0 0,-21 0 0,21 0 15,0 22-15,0-22 0,0 0 0,0 0 16,21 0-16,0 0 0,0 1 0,1-1 16,-1 0-16,0-21 0,0 21 0,0 0 15,0 0 1,-42-21 0,0 0-1,0 0-15,0 0 0,-22 0 0,22 0 16,0 0-16,0 0 0,0 0 0,0 0 0,-1-21 15,1 21-15,21-21 0,0 0 16,0 0-16,0 0 0,0-1 16,0 1-16</inkml:trace>
  <inkml:trace contextRef="#ctx0" brushRef="#br1" timeOffset="71835.89">14351 8573 0,'0'0'0,"21"-43"15,-21 22-15,21 0 0,-21-21 0,0 20 16,0-20-16,0 0 0,0 21 0,0-1 15,0-20-15,0 21 0,0 0 0,-21 0 16,0 21-16,21-22 0,-21 22 0,0 0 16,-1 0-16,1 22 15,0-1-15,0 0 0,21 21 0,0 1 16,-21-1-16,21 0 0,-21 22 0,21-1 16,0-20-16,0 20 0,0 1 0,-22 20 15,22-20-15,-21-22 0,21 22 16,0-1-16,0-21 0,0 1 0,0-1 15,0 0-15,0-20 0,0-1 0,0 0 16,21-21 0,1 0-16,-1 0 15,0-21-15,0 0 0,0-1 0,0 1 16,1-21-16,-1 21 0,0-22 0,0 1 16,0 0-16,0-1 0,-21 1 0,22 21 15,-22-21-15,21-1 0,-21 22 0,0 0 16,0 0-16,0 42 15,0 0-15,0 0 16,0 0-16,0 1 0,0-1 16,0 21-16,0 0 0,0-20 15,0 20-15,0-21 0,0 21 0,0-20 16,0 20-16,0-21 0,21 0 0,0 0 16,0 1-16,0-1 0,1-21 0,-1 0 15,0 21-15,0-21 0,0 0 0,22 0 16,-22 0-16,21-21 0,-21 0 0,22-1 15,-22 1-15,21 0 0,0 0 0,-20 0 16,20-22-16,-21 1 0,0 0 0,22-1 16,-22 1-16,0 0 0,-21-1 0,21-20 15,-21 21-15,21-1 0,-21-20 16,0 20-16,0 1 0,0 0 16,0-1-16,0 22 0,0-21 0,0 21 15,0 0-15,0-1 0,0 44 16,0-1-1,0 0-15,-21 21 0,21-21 0,0 22 16,-21-1-16,21 0 0,0 1 0,0-1 16,0 0-16,-21 1 0,21 20 0,0-20 15,0-1-15,0 0 0,0 1 16,0-1-16,0-21 0,0 21 0,21-20 16,0-1-16,0 0 0,0 0 0,1-21 15,-1 21-15,0-21 0,0 0 0,21 0 16,-20 0-16,-1 0 0,21 0 15,-21 0-15,0-21 0,22 0 0,-22 0 16,0 0-16,21-1 0,-20 1 0,-1 0 16,0 0-16,-21-21 0,0 20 0,21-20 15,-21 21-15,0-21 0,0 20 0,0 1 16,0-21-16,0 21 0,0 0 16,-21 21-16,0 0 15,0 21 1,21 0-16,-22 0 0,22 0 15,0 0-15,0 22 0,-21-22 0,21 0 0,0 21 16,0-20-16,0 20 0,0-21 16,0 0-16,0 0 0,0 1 0,21-1 15,-21 0-15,22 0 0,-1-21 0,0 21 16,0-21-16,0 0 0,0 0 0,1 0 16,-1 0-16,21 0 0,-21-21 0,22 21 15,-1-21-15,-21 0 0,21 0 0,1-1 16,-1-20-16,-21 21 0,22-21 0,-22-1 15,0 22-15,21-21 0,-21-1 16,1 1-16,-1 0 0,-21-22 0,21 22 16,-21 0-16,21-1 0,-21 1 0,0 21 15,0-22-15,0 22 0,0 0 0,0 0 16,0 0-16,0 42 16,-21 21-1,21-21-15,-21 22 0,21-22 16,0 21-16,0 1 0,0-1 0,0 0 15,-21 1-15,21-1 0,0 0 16,-22 1-16,22-1 0,0 0 0,-21 1 16,21-22-16,0 0 0,0 21 0,0-21 15,0 1-15,0-1 0,0-42 47,0-1-47,0 1 0,0 0 16,0 0-16,0-21 0,0 20 15,21 1-15,-21-21 0,22 21 0,-1 0 16,0-22-16,0 22 0,0 0 0,0 0 16,1 0-16,20-1 0,-21 22 15,0-21-15,22 21 0,-22 0 0,21 0 16,0 0-16,-20 0 0,20 21 0,-21-21 16,21 22-16,-20-1 0,-22 21 15,21-21-15,-21 0 0,0 1 0,0-1 0,0 0 16,0 21-16,-21-21 0,-1 1 15,-20-1-15,21 0 0,-21 0 0,20 0 16,-20 0-16,0-21 0,-1 22 0,1-1 16,21-21-16,-21 0 0,20 21 0,1-21 15,0 0-15,0 0 0,0 0 16,42 0 15,0 0-31,0-21 0,0 0 16,22 21-16,-22-22 0,0 1 0,21 21 15,-20-21-15,-1 0 0</inkml:trace>
  <inkml:trace contextRef="#ctx0" brushRef="#br1" timeOffset="74552.89">17060 8509 0,'0'0'0,"0"-21"16,21 21-1,1-21-15,-1 21 16,0-21-16,0-1 0,0 22 16,0-21-16,22 0 0,-22 21 0,21-21 15,-21 0-15,1 0 0,20-1 0,-21 1 16,-21 0-16,0-21 0,21 21 0,-21-1 16,0 1-16,-21 0 15,0 0-15,-21 21 0,20 0 16,1 0-16,-21 0 0,21 21 0,-22 0 15,22 0-15,0 22 0,-21-22 16,21 0-16,-1 21 0,1-20 0,0 20 16,21-21-16,0 21 0,-21-20 0,21-1 15,0 21-15,0-21 0,0 0 0,0 1 16,21-22-16,0 21 0,0 0 0,1-21 16,20 0-16,-21 0 0,0 0 0,22 0 15,-22 0-15,21 0 0,-21 0 16,0 0-16,1 0 0,-1 0 0,0 0 15,0 0-15,-42 0 32,0 0-32,0 0 0,-1 0 0,1 21 15,0-21-15,0 21 0,0 0 16,0 1-16,-1-1 0,1 0 0,0 0 16,0 0-16,21 22 0,0-22 0,-21 0 15,21 0-15,0 0 0,0 0 0,0 1 16,0-1-16,0 0 0,0 0 0,0 0 15,21-21-15,-21 21 0,21-21 0,0 0 16,0 0-16,1 0 0,-1 0 0,21 0 16,-21 0-16,0 0 0,22-21 0,-1 0 15,-21 0-15,22 0 0,-1 0 16,-21-22-16,21 22 0,1-21 0,-22-1 16,21 1-16,1-21 0,-22 20 0,21 1 15,-21-22-15,0 22 0,1-21 16,-1-1-16,0 22 0,-21-22 0,21 22 15,-21 0-15,0-22 0,0 22 0,0 21 16,0-22-16,0 22 0,0 0 0,0 0 16,-21 21-16,0 0 15,21 21-15,-21 0 0,-1 0 0,22 0 16,-21 22-16,0-1 0,21 0 0,-21 1 16,0-1-16,21 22 0,0-22 0,-21 0 15,21 1-15,-22 20 0,22-21 16,0 1-16,0-1 0,0 0 15,0 1-15,0-1 0,0 0 0,0-20 16,0 20-16,0-21 0,0 0 0,0 0 16,22 1-16,-1-1 0,0 0 0,0-21 15,0 0-15,0 0 0,1 0 0,-1 0 16,0 0-16,21 0 0,-21 0 0,1-21 16,-1 0-16,21 21 0,-21-22 0,0 1 15,1-21-15,20 21 0,-21 0 0,0-22 16,-21 22-16,21-21 0,-21 21 15,22-22-15,-22 22 0,0 0 0,0-21 0,0 20 16,0 1-16,-22 21 16,1 0-16,0 0 15,0 0-15,0 0 0,0 21 16,21 1-16,0-1 0,-22 0 0,22 0 16,-21 21-16,21-20 0,0-1 0,0 0 15,0 21-15,0-21 0,0 1 0,0-1 16,21 0-16,1 0 0,-1-21 0,0 21 15,0-21-15,0 21 0,22-21 16,-22 0-16,0 0 0,0 0 0,0 0 16,0 0-16,22-21 0,-22 21 0,0-21 15,0 0-15,0 0 0,1 0 16,-1-1-16,0 1 0,0 0 0,-21 0 16,21-21-16,-21 20 0,21-20 15,-21 21-15,0 0 0,22 0 16,-22-1-16,0 44 31,0-1-31,0 0 16,0 0-16,-22 0 0,22 0 0,0 1 15,0-1-15,0 0 0,-21 21 0,21-21 16,0 1-16,-21-1 0,21 0 0,0 0 16,0 0-16,0 0 0,0 1 0,0-1 15,0-42 32,0-1-47,21 1 16,0 0-16,-21 0 0,22 0 0,-1 0 15,-21-1-15,21-20 0,0 21 0,-21 0 16,21-22-16,0 22 0,-21 0 0,22 0 16,-1 0-16,-21 0 0,21 21 0,-21-22 15,21 22-15,0 0 0,0 0 16,-21 22-1,22-1-15,-22 0 0,21 0 0,-21 0 16,21 0-16,-21 1 0,0-1 16,0 0-16,21 0 0,-21 0 0,0 0 15,0 1-15,21-22 0,-21 21 0,0 0 16,21-42 31,1 0-47,-22-1 15,21 1-15,0 0 0,-21 0 0,21 0 16,0 0-16,0-1 0,1 1 0,-1-21 16,0 21-16,0 0 0,0-1 0,0 1 15,1 0-15,-1 21 0,0-21 16,0 0-16,0 21 16,-21 21-1,0 0-15,0 0 0,0 0 16,0 1-16,0-1 0,0 0 0,0 0 15,0 0-15,0 0 0,0 1 0,0-1 16,0 0-16,0 0 0,0 0 16,0 0-16,0 1 0,0-1 0,21 0 15,1 0-15,-1-21 0,0 0 16,21 0-16,-21 21 0,22-21 0,-1 0 16,-21 0-16,22 0 0,-1 0 0,0 0 15,-21-21-15,22 0 0,-1 21 16,0-21-16,-20 0 0,20-1 0,-21 1 15,0 0-15,0-21 0,1 21 0,-22-1 16,0 1-16,0 0 0,0 0 0,0 0 16,0 0-16,0-1 0,-22 1 15,1 21-15,0 0 16,0 0-16,0 21 0,0 1 16,-1-1-16,22 0 15,0 0-15,0 0 0,0 0 0,0 1 16,0-1-16,0 0 0,0 0 15,0 0-15,0 0 0,0 1 0,0-1 16,22 0-16,-1-21 16,0 0-16,0 0 0,0 0 15,0 0-15,1 0 0,-1 0 0,0 0 16,0-21-16,0 21 0,0-21 0,1-1 16,-1 1-16,0 0 0,0 0 0,0 0 15,-21 0-15,21-1 0,1 1 16,-1 0-16,-21 0 0,21 0 0,-21 0 0,0-1 15,-21 22 17,0 22-32,21-1 15,-22 0-15,22 0 0,0 0 0,0 0 16,-21 1-16,21-1 0,-21 0 16,21 0-16,0 0 0,-21 0 0,21 1 15,0-1-15,0 0 0,0 0 16,0 0-16,0-42 47,21 0-47,-21 0 0,21 21 0,0-21 15,1-1-15,-1-20 0,0 21 0,21 0 16,-21 0-16,1-22 0,20 22 16,0-21-16,-21 21 0,1-1 15,-1 1-15,0 0 0,0 21 0,0 0 31,-21 21-31,0 0 16,0 1-16,0-1 0,0 0 0,21 0 16,-21 0-16,0 0 0,0 1 0,0-1 15,22 0-15,-1 0 0,0-21 0,0 21 16,-21 0-16,21 1 0,0-22 0,1 0 16,-1 0-16,0 21 0,0-21 0,21 0 15,-20 0-15,-1 0 0,0 0 0,0 0 16,0-21-16,0 21 0,1-22 0,20 1 15,-21 0-15,0 0 0,-21 0 16,21-22-16,1 1 0,-1 0 0,0-1 16,0 1-16,0 0 0,0-22 0,1-42 15,-1 43-15,0-43 16,-21 43-16,21 20 0,-21-41 16,0 62-16,0 1 0,0 0 15,0 0-15,0 0 16,0 42-1,0 0-15,-21 0 0,21 0 0,-21 22 16,0-1-16,21 0 0,0 1 0,-22-1 16,1 0-16,21 22 0,-21-22 15,21 22-15,0-22 0,-21 0 0,21 1 16,-21-1-16,21 0 0,0 1 0,0-1 16,0 0-16,0-20 0,0 20 15,0-21-15,0 0 0,0 0 0,0 1 16,0-1-16,21 0 0,0-21 15,0 0-15,0 0 0,1 0 16,-1 0-16,0 0 0,0-21 16,0 21-16,0-21 0,1 21 15,-22-22-15,21 1 0,0 0 0,0 21 16,-21-21-16,21 0 0,-21 0 0,21-1 16,-21 1-16,0 0 0,0 0 0,22 0 15,-22 0-15</inkml:trace>
  <inkml:trace contextRef="#ctx0" brushRef="#br1" timeOffset="74863.71">21061 8297 0,'0'0'16,"-21"0"-16,21-21 0,-22 21 0,22-21 15,22 21 1,-1-21-16,0 21 0,21 0 15,-21-21-15,22 0 0,-1 21 16,-21 0-16,22-22 0,-1 22 0,-21 0 16,21 0-16,1-21 0,-22 21 0,21 0 15,-21 0-15,1-21 0,-1 21 16,-21-21-16,21 21 0,0 0 16,-42 0 30,0 21-46,0-21 16,21 21-16,-22-21 0,1 0 16,21 21-16</inkml:trace>
  <inkml:trace contextRef="#ctx0" brushRef="#br0" timeOffset="94147.39">4170 11282 0,'0'21'16,"0"0"-1,0 0-15,0 1 16,21-22 0,0 0-16,0 0 15,0 0-15,22 0 16,-22-22-16,0 1 0,21 21 0,-20-21 15,20 0-15,0 21 0,-21-21 16,1 0-16,-1-1 0,0 22 0,0-21 16,-21 0-16,21 0 0,-21 0 15,0 0-15,-21-1 16,0 22-16,0 0 0,0 0 0,-1 0 16,-20 0-16,0 0 0,21 0 0,-22 0 15,1 22-15,0-22 0,20 21 16,-20 0-16,21 0 0,0 0 0,-22 0 15,43 1-15,-21-1 0,0 21 0,21-21 16,-21 0-16,21 1 0,0 20 0,0-21 16,0 0-16,0 0 0,0 1 15,21-1-15,0 21 0,0-42 16,1 21-16,-1 0 0,0 1 0,0-1 16,21 0-16,-20 0 0,-1 0 0,21-21 15,-21 21-15,0 1 0,1-1 16,-1 0-16,-21 0 0,0 0 0,0 0 15,0 1-15,0-1 0,0 0 0,-43 0 16,22 0-16,0 0 0,-21 1 0,-1-1 16,1 0-16,0-21 0,-1 21 15,1-21-15,0 0 0,-22 0 0,22 0 16,0 0-16,20 0 0,-20 0 0,0-21 16,21 21-16,-1-21 0,1 0 0,0-1 15,0 1-15,0-21 16,21 21-16,-21 0 0,21-1 0,0 1 15,0 0-15,0 0 0,0 0 0,0 0 16,0-1-16,21 1 0,0 21 0,-21-21 16,21 21-16,0 0 0,0-21 15,1 21-15,-1-21 0,0 21 16,0 0-16,0-21 0</inkml:trace>
  <inkml:trace contextRef="#ctx0" brushRef="#br0" timeOffset="94547.16">4762 11684 0,'0'0'0,"22"0"0,-22-21 47,21 0-47,0 21 0,-21-21 0,21 21 15,-21-22-15,21 1 0,0 0 0,-21 0 16,22 0-16,-22 0 0,0-1 16,-22 22-1,1 0 1,0 0-16,0 22 0,0-1 16,0 0-16,-22 0 0,22 0 0,0 0 15,-21 1-15,20-1 0,1 21 16,0-21-16,0 0 0,0 1 0,21 20 15,0-21-15,0 0 0,0 0 0,0 1 16,0-1-16,0 0 0,0 0 0,21-21 16,0 21-16,0-21 0,0 0 15,22 0-15,-22 0 0,0 0 0,0 0 16,22 0-16,-22 0 0,0-21 0,0 0 16,0 0-16,0 21 0,22-21 0</inkml:trace>
  <inkml:trace contextRef="#ctx0" brushRef="#br0" timeOffset="94847.99">5376 11049 0,'0'0'16,"-21"0"-16,0 0 0,0 0 0,0 0 15,-1 0-15,22 21 16,-21 0-16,0 1 0,21 20 15,0 0-15,0 1 0,-21-1 0,21 0 16,-21 1-16,0-1 0,21 0 0,0 1 16,0-1-16,-22 0 0,22 1 0,0-22 15,-21 21-15,21-21 0,0 0 16,0 1-16,0-1 0,0 0 0,0 0 16,21-21-1,1 0-15,-1 0 16,-21-21-16,21 21 0,0-21 15,-21 0-15,0-1 16,21 1-16</inkml:trace>
  <inkml:trace contextRef="#ctx0" brushRef="#br0" timeOffset="95236.79">5397 11599 0,'22'22'15,"-1"-22"1,0 0-16,0 0 0,0 0 16,0 0-16,1 0 0,-1 0 0,0-22 15,21 22-15,-21-21 0,1 21 0,-1-21 16,0 0-16,-21 0 0,21 21 16,-21-21-16,0-1 15,0 1 1,-21 21-16,0 0 0,0 0 15,-22 0-15,22 21 0,0 1 16,0-22-16,0 21 0,-22 0 16,22 0-16,0 0 0,0 0 0,0 1 15,21 20-15,-22-21 0,22 0 0,-21 0 16,21 1-16,0-1 0,0 0 16,0 0-16,21 0 0,1-21 15,-1 0-15,-21 21 0,21-21 0,0 0 16,0 0-16,0 0 0,1 0 15,-1 0-15,21 0 0,-21-21 16,0 21-16,1-21 0,-1 21 0,0-21 16,21 0-16</inkml:trace>
  <inkml:trace contextRef="#ctx0" brushRef="#br0" timeOffset="95796.11">6159 11451 0,'0'0'16,"0"-21"-16,0 0 0,-21 21 31,0 0-31,0 0 16,0 21-16,21 0 15,-21 0-15,21 1 0,-22-1 0,1 0 16,21 0-16,-21 21 0,21-20 16,-21-1-16,0 0 0,21 0 0,0 0 15,0 0-15,0 1 0,0-1 0,0 0 16,0 0-16,21-21 15,-21 21-15,21-21 0,0 0 16,0 0-16,1 0 0,-1 0 0,21 0 16,-21-21-16,0 21 0,1-21 0,-1 0 15,0 0-15,21 21 0,-21-22 0,1-20 16,-1 21-16,0 0 0,0 0 16,0-22-16,0 22 0,1-21 0,-1-1 0,0 1 15,-21 0-15,0-1 0,21 1 16,0 0-16,-21-1 0,21 22 15,-21-21-15,0 21 0,0 0 0,22-1 16,-22 1-16,-22 21 31,1 21-31,21 1 0,-21 20 16,0-21-16,21 21 0,-21-20 16,0 20-16,21 0 0,-22 1 0,22-1 15,-21-21-15,21 21 0,-21 1 0,21-22 16,0 21-16,0-21 0,0 1 0,0-1 15,0 0-15,0 0 0,0 0 0,0 0 16,21 1-16,0-22 16,1 0-16,-1 0 15,0 0-15,0 0 0,0 0 16,0 0-16,1 0 0,-1-22 0,0 22 16,0-21-16,0 0 0,-21 0 0,21 0 15</inkml:trace>
  <inkml:trace contextRef="#ctx0" brushRef="#br0" timeOffset="96060.96">6540 11367 0,'0'0'0,"-21"0"0,0 0 16,21-22 0,21 22-1,0 0-15,1 0 0,-1 0 0,21-21 16,-21 21-16,0-21 0,22 21 0,-22 0 15,21 0-15,-21 0 0,1 0 16,-1 0-16,0-21 0,0 21 0,0 0 16,0 0-16,-21-21 62</inkml:trace>
  <inkml:trace contextRef="#ctx0" brushRef="#br0" timeOffset="96763.82">8107 11578 0,'0'0'0,"0"21"15,21-21 17,0 0-32,-21-21 15,21 0-15,0 21 0,1-21 16,-1 0-16,0 0 0,0-22 0,0 22 15,0-21-15,1 21 0,20-22 0,-21 1 16,0 0-16,22-1 0,-22 1 0,0 0 16,-21 20-16,0 1 0,0 0 0,0 0 15,0 0-15,-21 21 16,0 0-16,-1 0 0,1 0 0,0 0 16,-21 21-16,21 0 0,-1 0 0,1 0 15,0 22-15,21-22 0,0 0 16,0 21-16,0-20 0,0 20 0,0-21 0,21 0 15,0 22-15,1-22 0,-1 0 16,0 0-16,21 21 0,-21-20 16,1-1-16,-1 0 0,0 0 0,0 0 15,0 0-15,-21 1 0,0-1 16,0 0-16,-21 0 0,0-21 16,-21 0-16,20 21 0,1-21 0,0 0 15,-21 0-15,21 0 0,-1 0 0,1 0 16,0 0-16,0 0 0,0 0 15,21-21 1,21 0 0,0 0-1,0 0-15,0 21 0,1-22 16</inkml:trace>
  <inkml:trace contextRef="#ctx0" brushRef="#br0" timeOffset="97024.14">9525 11282 0,'21'0'47,"0"0"-47,0 0 15,1 0-15,-1 0 0,0 0 0,0 0 16,0 0-16,0-21 0,1 21 16,-44 0 15,1 21-31</inkml:trace>
  <inkml:trace contextRef="#ctx0" brushRef="#br0" timeOffset="97192.04">9504 11494 0,'0'0'0,"0"21"16,0 0-16,0 0 16,21-21-1,0 0-15,0 0 16,0 0-16,1 0 0,-1 0 16,0-21-16,0 21 0,0 0 15,-21-21-15,21 21 0,-21-21 16,22 21-16</inkml:trace>
  <inkml:trace contextRef="#ctx0" brushRef="#br0" timeOffset="97907.63">10943 11091 0,'0'0'16,"21"-21"-16,-21 0 0,0 0 0,0 0 0,0 0 15,0 42 17,0 0-32,0 0 15,0 21-15,0 1 0,0-22 0,0 21 16,0 1-16,0-1 0,0-21 0,0 21 15,0 1-15,0-22 0,0 0 16,0 21-16,0-20 0,0-1 0,0 0 16,-21 0-16,0-21 15,0 0-15,0-21 32,-1 0-32,22 0 0,0-1 15,0 1-15,0-21 0,0 21 0,0-22 16,0 1-16,0 0 0,0-1 0,22 1 15,20 0-15,-21-1 0,0 22 16,22-21-16,-1 21 0,0-22 0,1 22 16,-1 21-16,0 0 0,1 0 0,20 0 15,-21 0-15,1 21 0,-22 1 16,21-1-16,-21 0 0,1 0 0,-1 21 16,-21-20-16,0 20 0,0 0 0,0-21 15,0 22-15,0-22 0,-21 21 0,-1-21 16,1 1-16,0-1 0,0 0 0,0 0 15,0 0-15,-1 0 16,22-42 15,0 0-31,22 21 16,-22-21-16,21 0 0,0 0 0,0-1 16,0-20-16</inkml:trace>
  <inkml:trace contextRef="#ctx0" brushRef="#br0" timeOffset="98272.42">11747 11155 0,'0'0'0,"22"21"15,-1-21-15,0 0 16,0 0-16,0 0 0,0 0 0,1 0 16,-1 0-16,0 0 0,0-21 0,0 0 15,22 21-15,-22-21 0,0-1 16,0 1-16,0 21 0,0-21 15,-21 0-15,0 0 0,0 0 0,0-1 16,0 1-16,0 0 0,0 0 16,-21 21-16,0 0 0,0 0 15,0 0-15,0 0 0,-1 21 0,1-21 16,0 21-16,0 0 0,0 22 0,0-22 16,-1 0-16,22 21 0,-21 1 0,0-22 15,0 21-15,21 1 0,0-22 0,0 21 16,0-21-16,0 22 0,0-22 15,0 0-15,0 0 0,0 0 0,0 0 16,21 1-16,0-1 16,0-21-16,1 0 0,-1 0 0,0 0 15,0 0-15,0 0 0,22 0 0,-22-21 16,0-1-16,21 1 0</inkml:trace>
  <inkml:trace contextRef="#ctx0" brushRef="#br0" timeOffset="98848.18">12552 11070 0,'0'0'0,"0"-21"16,0 0-16,0 42 47,0 0-47,0 0 0,-21 1 15,21 20-15,0-21 0,-22 0 16,22 22-16,-21-22 0,21 0 0,0 21 15,0-21-15,0 1 0,0-1 0,0 0 16,0 0-16,0 0 0,21-21 16,1 0-1,-1 0-15,0-21 0,0 0 16,0 21-16,0-21 0,-21 0 0,22-1 16,-1 1-16,0 0 0,0 0 15,-21 0-15,21 0 0,0-1 0,-21 1 16,22 21-16,-22 21 31,0 1-31,0-1 0,0 0 16,0 0-16,0 0 0,0 0 0,0 1 15,0-1-15,0 0 0,21 0 0,-21 0 16,21-21-16,-21 21 0,21 1 0,0-22 16,0 21-16,1-21 0,-1 0 15,0 0-15,0 0 0,0 0 0,0 0 16,22 0-16,-22-21 0,0 21 0,0-22 15,0 22-15,1-21 0,-1 0 0,0 0 16,-21 0-16,0-22 0,0 22 16,0-21-16,0 0 0,0 20 15,0-20-15,0 0 0,0 21 0,0-1 16,0 1-16,0 0 0,0 0 0,0 0 16,-21 21-16,0 0 15,-1 0-15,1 0 16,0 0-16,21 21 15,-21-21-15</inkml:trace>
  <inkml:trace contextRef="#ctx0" brushRef="#br0" timeOffset="99645.19">15028 10816 0,'21'0'15,"-42"0"-15,64 0 0,-22 0 0,-21-21 16,21 21-16,0 0 0,-21-21 0,21 21 16,0 0-16,1-21 0,-1 0 0,0 21 15,0-22-15,0 22 0,0-21 0,-21 0 16,22 0-16,-22 0 16,-22 21-16,1 0 15,0 0-15,-21 0 0,-1 0 16,1 21-16,0 0 0,-22-21 0,22 21 15,0 0-15,-1 1 0,1-1 0,21 0 16,-22 0-16,22 0 0,0 0 0,21 1 16,0-1-16,0 0 0,0 0 0,0 0 15,0 0-15,21-21 0,0 22 0,1-1 16,-1 0-16,21-21 0,0 21 0,-20 0 16,20 0-16,0 1 0,1-1 15,-1 0-15,0 21 0,-21-21 16,22 1-16,-22-1 0,0 0 0,0 0 15,-21 0-15,0 0 0,0 1 0,0-1 16,-21 0-16,-21 0 0,21 0 0,-22-21 16,1 0-16,0 21 0,-22-21 0,22 0 15,-1 0-15,-20 0 0,21 0 0,-1 0 16,22-21-16,-21 0 0,21 0 0,-1 0 16,1 0-16,21-1 0,0 1 0,-21 0 15,21-21-15,0 21 0,0-1 16,0 1-16,0 0 0,0 0 15,21 0-15,-21 0 0,21 21 0,1-22 16,-1 22-16,0 0 0,0 0 0,0 0 16,0 0-16,1 0 0,-1 0 0,0 0 15,0 0-15,21 0 0,-20 0 0,-1 0 16,0 0-16</inkml:trace>
  <inkml:trace contextRef="#ctx0" brushRef="#br0" timeOffset="99996.99">15642 11218 0,'0'0'0,"64"0"16,-43 0-16,0 0 0,0 0 16,0-21-16,0 0 0,1 21 0,-1-21 15,0 0-15,0 0 0,0-1 0,-21 1 16,21 0-16,-21 0 0,0 0 0,0 0 15,0-1-15,0 1 0,-21 21 16,0 0-16,0 0 0,0 0 16,0 0-16,-1 0 0,1 21 0,0 1 15,-21-1-15,21 0 0,-1 21 16,1-21-16,0 1 0,0 20 16,0 0-16,0-21 0,21 22 0,0-1 15,0-21-15,0 0 0,0 22 0,0-22 16,21 0-16,0-21 0,0 21 0,0 0 15,0-21-15,22 0 0,-22 0 0,21 0 16,-21 0-16,22 0 0,-22-21 0,21 0 16,1 0-16,-22 0 0,21 0 0</inkml:trace>
  <inkml:trace contextRef="#ctx0" brushRef="#br0" timeOffset="100271.84">16573 10605 0,'0'-43'0,"0"86"0,0-107 0,0 43 0,0 0 16,0 0-16,-21 21 16,0 21-1,21 0-15,-21 0 0,21 21 0,0 1 16,0-1-16,-21 0 0,21 1 0,-21-1 16,21 0-16,-22 1 0,22 20 0,-21-20 15,0-1-15,21 0 0,-21 1 0,0-1 16,21 0-16,-21-21 0,21 22 0,0-22 15,0 0-15,0 0 0,0 0 0,0 1 16,0-1-16,21-21 16,0 0-1,0 0-15,0-21 0,0-1 0,1 1 16,-1 0-16,0 0 0</inkml:trace>
  <inkml:trace contextRef="#ctx0" brushRef="#br0" timeOffset="100620.15">16785 11070 0,'0'21'0,"-21"1"0,21-1 16,0 0-1,21-21 1,0 0-16,0 0 16,1 0-16,-1-21 0,0 21 0,21-21 15,-21 21-15,1-22 0,-1 1 0,0 21 16,0-21-16,0 0 0,-21 0 0,0 0 15,0-1-15,0 1 0,-21 0 16,0 21-16,0 0 0,0 0 16,-1 0-16,1 0 0,-21 0 0,21 21 15,-22-21-15,22 21 0,0 1 0,0-1 16,0 0-16,0 0 0,-1 21 16,22-20-16,-21-1 0,21 21 15,0-21-15,0 0 0,0 1 0,0-1 16,21 0-16,1 0 0,-1 0 0,0 0 15,0-21-15,-21 22 0,42-22 0,-20 0 16,-1 0-16,0 0 0,0 0 0,21 0 16,-20-22-16,-1 22 0,21-21 0</inkml:trace>
  <inkml:trace contextRef="#ctx0" brushRef="#br0" timeOffset="101163.85">17378 11049 0,'21'-21'0,"-42"42"0,42-63 0,-21 21 16,0-1-16,0 1 0,0 0 15,-21 21 1,0 0 0,-1 0-16,1 0 0,0 21 15,21 0-15,-21 1 0,0-1 0,0 21 16,21-21-16,-22 22 0,22-22 0,-21 21 16,21-21-16,0 0 0,0 22 0,0-22 15,0 0-15,0 0 0,0 0 0,0 1 16,21-1-16,1 0 0,-1-21 0,0 0 15,0 21-15,0-21 0,0 0 0,22 0 16,-22 0-16,21 0 0,-21-21 0,1 21 16,20-21-16,-21 0 0,0-1 15,0 1-15,1 0 0,-1-21 0,0 21 16,0-22-16,0 22 0,0-21 0,-21-1 0,22 1 16,-1 0-16,0-22 15,0 22-15,0-22 0,0 22 0,-21-21 16,22 20-16,-1 1 0,0-22 0,0 43 15,-21-21-15,0 21 0,21-22 0,-21 22 16,0 0-16,0 0 0,0 42 31,-21 21-31,21-20 0,-21 20 16,0-21-16,21 21 0,-21 1 0,-1-1 16,22 22-16,0-22 0,-21 0 0,0 1 15,21-1-15,0 0 0,-21 1 16,21-22-16,0 21 0,0 0 0,0-20 15,0-1-15,0 21 0,0-21 16,0 0-16,0 1 0,21-22 16,0 0-16,0 0 15,1 0-15,-1 0 0,0-22 16,0 1-16,-21 0 0,0 0 16,21 0-16,0 0 0</inkml:trace>
  <inkml:trace contextRef="#ctx0" brushRef="#br0" timeOffset="101396.72">17801 10816 0,'-21'0'0,"42"0"0,-63 0 0,21 0 0,-1 0 15,44 0 1,-1 0 0,0 0-16,0 0 0,21 0 0,-20 0 15,-1-21-15,21 21 0,-21 0 0,22 0 16,-22 0-16,0 0 0,0 0 0,0 0 15,0 0-15,1 0 0,-22-21 16,0 0 15,0 0-15,0-1-16</inkml:trace>
  <inkml:trace contextRef="#ctx0" brushRef="#br0" timeOffset="101974.39">19770 10266 0,'0'0'0,"21"-21"0,0-43 16,-21 43-16,0 0 0,0 0 16,0 0-16,0-1 0,0 1 15,-21 21-15,0 0 16,-1 0-16,1 0 0,-21 21 0,21 1 16,-22-22-16,1 21 0,0 21 0,-1-21 15,1 22-15,0-1 0,-22 21 0,22 1 16,-22-1-16,1 1 0,21 21 15,-22-22-15,1 1 0,20-1 0,1 22 16,0-22-16,-1 1 0,22-1 16,0 1-16,0-1 0,0 1 0,21-22 0,0 22 15,0-22-15,0 0 0,0 1 0,0-1 16,21 0-16,0-21 0,0 22 16,21-22-16,-20-21 0,-1 21 0,21 0 15,-21-21-15,22 0 0,-1 0 0,-21 0 16,21 0-16,-20 0 0,20-21 0,-21 0 15,21 0-15,-20 0 0,20-1 0,-21 1 16,21-21-16</inkml:trace>
  <inkml:trace contextRef="#ctx0" brushRef="#br0" timeOffset="102520.08">19875 10922 0,'0'0'0,"22"-42"0,-22 21 0,0-1 15,0 1-15,0 0 0,0 0 0,0 0 16,0 42 15,0 0-31,-22 0 0,22 22 0,-21-22 16,0 21-16,21-21 0,-21 22 0,21-22 15,-21 21-15,0-21 0,21 22 0,-22-22 16,22 21-16,-21-21 0,21 0 0,-21 1 16,21-1-16,21-42 31,0-1-16,-21 1-15,22 0 0,-1 0 0,0 0 16,0-22-16,0 22 0,0 0 16,-21-21-16,22 21 0,-1-1 0,-21 1 15,21 21-15,-21-21 0,21 21 0,-21 21 32,0 0-32,0 1 0,0-1 15,0 0-15,0 0 0,0 21 0,0-20 16,0-1-16,0 0 0,0 21 0,0-21 15,0 1-15,0-1 0,21-21 0,-21 21 16,21 0-16,1-21 0,-1 0 16,0 0-16,0 0 0,0 0 15,0 0-15,1 0 0,-1 0 0,0 0 16,0-21-16,0 0 16,-21 0-1,0-1 1,0 1 46,0 0-62,0 0 16</inkml:trace>
  <inkml:trace contextRef="#ctx0" brushRef="#br0" timeOffset="102983.81">19981 10837 0,'0'0'0,"-21"0"0,0 0 16,42 0 31,0 0-47,0 0 15,1 0-15,-1 0 0,0 0 0,0 0 16,21-21-16,-20 0 0,-1 21 16,0-21-16,0 21 0,0-21 15,-21 0-15,0-1 0,0 1 16,0 0-16,0 0 16,-21 21-16,0 0 0,0 0 15,0 0-15,-1 0 0,1 0 0,0 0 16,0 21-16,0 0 0,0 0 0,-1 1 15,1-1-15,0 0 0,21 21 0,-21-21 16,21 1-16,-21 20 0,21-21 0,0 0 16,0 22-16,0-22 0,0 0 15,0 0-15,0 0 0,0 22 16,0-22-16,21-21 0,0 21 0,-21 0 16,21 0-16,0-21 0,1 0 0,-1 21 15,0-21-15,0 0 0,0 0 0,0 0 16,1 0-16,-1 0 0,0 0 0,0-21 15,0 21-15,0-21 0,1 0 0,-1 0 16,0 0-16,0-1 0,0 1 0,0 0 16</inkml:trace>
  <inkml:trace contextRef="#ctx0" brushRef="#br0" timeOffset="103291.63">20807 10414 0,'0'0'0,"0"-63"16,0 41-16,0 1 15,0 0-15,-21 21 0,21-21 0,-22 21 16,1 0-16,0 0 16,0 0-16,21 21 0,0 0 0,0 0 15,-21 22-15,21-1 0,-21 0 0,21 1 16,0-1-16,-22 0 0,22 22 0,0-22 16,0 1-16,0-1 0,-21 0 0,21 1 15,0-22-15,0 21 0,0-21 0,0 22 16,0-22-16,0 0 0,0 0 15,0 0-15,0 0 16,0 1-16,21-22 0,1 0 16,-1 0-16,0 0 15,0-22-15,0 1 0,0 21 16,-21-21-16,22 0 0,-1 0 0,0 0 16,0-1-16,0 1 0</inkml:trace>
  <inkml:trace contextRef="#ctx0" brushRef="#br0" timeOffset="103646.95">20913 10922 0,'21'0'16,"-21"21"-16,21-21 31,0 0-31,0 0 0,0 0 16,1 0-16,-1 0 0,0 0 16,0 0-16,0-21 0,0 21 0,1-21 15,-1 21-15,0-21 0,-21 0 0,0-1 16,21 1-16,-21 0 0,0 0 15,0 0-15,0 0 0,-21 21 16,0 0-16,0 0 0,-1 0 0,-20 0 16,21 0-16,0 21 0,0 0 0,-22 0 15,22 0-15,0 0 0,0 1 0,0-1 16,-1 0-16,22 0 0,-21 21 0,21-20 16,0-1-16,0 0 0,0 0 0,0 0 15,21 0-15,1 1 0,-1-1 16,-21 0-16,21 0 0,0-21 15,0 21-15,0-21 0,1 0 0,-1 0 16,0 0-16,0 0 0,0 0 0,0 0 16,1-21-16,-1 21 0,0-21 0,21 0 15,-21 0-15,1-1 0,-1 1 0,0-21 16,21 21-16</inkml:trace>
  <inkml:trace contextRef="#ctx0" brushRef="#br0" timeOffset="103990.75">21653 10287 0,'0'0'0,"-21"-42"0,21 21 16,-21 21-16,21-22 0,0 1 0,21 21 31,0 0-31,22 21 16,-22-21-16,21 22 0,1 20 0,-1-21 15,0 21-15,1 1 0,-1-1 0,0 0 16,-21 1-16,22 20 0,-22-20 0,-21-1 15,0 21-15,0-20 0,0-1 0,0 0 16,0 1-16,0-1 0,-21 0 0,0-20 16,-22 20-16,22 0 0,-21-21 0,-1 1 15,1 20-15,0-21 0,-1 0 0,-20 0 16,21 1-16,20-1 0,-20-21 16,0 21-16,21-21 0,-1 0 0,1 21 15,21 0-15,21-42 47,1 0-47,-1 0 0,0 21 0,0-21 16,21-1-16</inkml:trace>
  <inkml:trace contextRef="#ctx0" brushRef="#br0" timeOffset="104239.62">22775 10668 0,'-21'0'16,"21"-21"-16,-21 21 0,0 0 15,0 0 1,21 21 15,0 0-15,0 0-16,0 1 15,0-1 1,0 0-16,0 0 0,-22 0 16,22 0-16</inkml:trace>
  <inkml:trace contextRef="#ctx0" brushRef="#br0" timeOffset="104448.51">22691 11091 0,'0'22'0,"0"-44"0,0 65 0,0-22 15,-22 0-15,22 0 0,0 0 16,-21 1-16,0-1 0,0 0 16,0 0-16,0 0 0,-1 0 0,1 22 15,-21-22-15,21 0 0,-22 21 16,22-20-16,-63 20 0,41-21 16,1 0-16,0 0 0,-1 1 0,1-1 15,0-21-15,20 21 0,-20-21 0,21 0 16,-21 0-16,20 0 0,1 0 0</inkml:trace>
  <inkml:trace contextRef="#ctx0" brushRef="#br0" timeOffset="105555.39">8064 5334 0,'-42'0'0,"84"0"0,-126-21 0,41 21 0,1 0 16,0 0-16,-1 0 0,1 0 0,21 0 16,0 0-16,0 0 0,42 0 31,21 0-31,0 21 0,22-21 16,-1 0-16,1 0 0,21 0 0,-1 0 15,22 0-15,-21 0 0,21 21 16,-1-21-16,22 0 0,-21 0 0,0 0 15,0 0-15,-21 0 0,-1 0 0,-20 0 16,20 0-16,-41 0 0,-1 0 0,0 0 16,-20 0-16,-1 0 0,0 0 15,-42 0 1,-22 0-16,22 0 0,-21 0 16,0 0-16,-1 0 0,-20 0 0,-22 0 15,0 0-15,1 0 0</inkml:trace>
  <inkml:trace contextRef="#ctx0" brushRef="#br0" timeOffset="105800.25">7853 5609 0,'0'0'0,"-43"21"0,1 1 0,21-1 0,21 0 15,0 0-15,21-21 0,0 0 0,22 21 16,20-21-16,1 0 0,-1 0 0,22 0 16,-1 0-16,1 0 0,21-21 15,0 21-15,21-21 0,-21 21 0,-1 0 16,1-21-16,0 21 0,-21-21 0,-22 21 15,1-22-15,-1 22 0,-20 0 0,-22-21 16,0 21-16,0 0 16,-42 0 15,0 21-31,0-21 0,21 22 0,-22-1 16,22 0-16,-21 0 0,21 0 15,0 0-15</inkml:trace>
  <inkml:trace contextRef="#ctx0" brushRef="#br0" timeOffset="106799.96">20278 12171 0,'0'0'0,"-22"0"0,1 0 0,0 0 15,0 0-15,0-21 0,0 21 16,-1 0-16,1 0 15,0 0-15,42 0 32,0 0-32,22 0 15,20 0-15,1 0 0,20 0 0,22 0 16,0 0-16,-21 0 0,21 0 0,21 0 16,-22 0-16,1 0 0,21 0 0,-21 0 15,0 0-15,0 0 0,0 0 16,-22 0-16,-20 0 0,-1 0 0,-20 0 15,-22 0-15,21 0 0,-42-21 16,-21 21 0,0 0-16,-22 0 15,1 0-15,21 0 0,-43 0 16,22 0-16,0 0 0,-22 0 0,1 0 16,-1 0-16,1 0 0,-1 0 0,1 21 15,-1-21-15</inkml:trace>
  <inkml:trace contextRef="#ctx0" brushRef="#br0" timeOffset="107071.8">20426 12404 0,'-43'21'0,"86"-42"0,-128 63 0,43-42 0,21 21 15,-1-21-15,1 0 0,42 0 16,1 0 0,20 0-16,0 0 0,22 0 15,-1 0-15,1 0 0,20 0 0,-20 0 16,21 0-16,-22 0 0,22 0 15,-22 0-15,22-21 0,-22 21 0,22 0 16,-21 0-16,20-21 0,-20 21 0,-1 0 16,-20 0-16,-1 0 0,0-21 0,-21 21 15,1 0-15,-1 0 0,-42 0 32,-1 0-17,-20 0-15,0 0 0,-1 0 0,1 21 0,-21-21 16,-1 0-16,1 21 0</inkml:trace>
  <inkml:trace contextRef="#ctx0" brushRef="#br1" timeOffset="114287.85">1206 14118 0,'22'-21'16,"-1"0"0,0 0-16,21 0 0,1-1 15,-22 1-15,21 0 0,0-21 0,1 21 16,-22-22-16,21 22 0,-21 0 15,-21-21-15,0 20 0,0 1 0,0 0 16,0 0-16,0 0 0,-42 0 0,21 21 16,-21 0-16,-22 0 0,22 0 15,-1 0-15,-20 21 0,21 0 0,-22 0 16,22 21-16,21-20 16,-22-1-16,22 21 0,21-21 0,0 22 15,0-22-15,0 21 0,0-21 0,42 0 16,-20 22-16,20-22 0,0 0 0,1 0 15,-1 0-15,0 22 0,1-22 16,20 0-16,-42 21 0,22-20 16,-1 20-16,-21-21 0,0 21 0,-21-20 15,0 20-15,0-21 0,-42 21 16,21-20-16,-22-1 0,1 21 0,-21-21 16,-1-21-16,22 21 0,-22-21 15,1 0-15,-1 0 0,1 0 0,-1 0 16,1 0-16,20-21 0,-20 0 0,21 0 15,-1 0-15,1 0 16,0-1-16,20 1 0,-20-21 0,42 21 0,0 0 16,0-22-16,0 22 15,0 0-15,0 0 0,42-22 0,-20 22 16,20 0-16,0 0 0,1 0 0,-1 0 16,21-22-16</inkml:trace>
  <inkml:trace contextRef="#ctx0" brushRef="#br1" timeOffset="114536.36">1926 13462 0,'0'0'0,"0"21"16,-21 0-1,0 22-15,0-1 0,21 0 0,0 22 16,-22-22-16,1 22 0,21-22 0,-21 22 15,21-1-15,0-21 0,0 1 16,-21 20-16,21-20 0,0-22 0,0 21 16,0 0-16,0-20 0,0-1 15,0 0-15,0 0 0,21 0 0,0-21 16,0 0 0</inkml:trace>
  <inkml:trace contextRef="#ctx0" brushRef="#br1" timeOffset="114728.97">1609 14161 0,'0'0'16,"0"21"-16,21-21 16,0 0-16,0 0 15,0 0-15,0 0 0,22 0 0,-22 0 16,21 0-16,-21-21 0,22 21 0,-22-22 15,0 22-15,21-21 0,-20 0 16,-1 21-16,0-21 0</inkml:trace>
  <inkml:trace contextRef="#ctx0" brushRef="#br1" timeOffset="115307.83">2138 14182 0,'0'0'15,"21"0"1,0 0-16,0 0 16,0 0-16,1 0 0,20-21 0,-21-1 15,0 22-15,22-21 0,-22 0 16,0 21-16,0-21 0,-21 0 16,0 0-1,-21 21 1,0 0-16,-22 0 0,22 0 0,0 21 15,0 0-15,0-21 0,0 21 0,-1 0 16,22 0-16,-21 1 0,21-1 16,0 0-16,0 0 0,0 0 0,0 0 15,0 1-15,21-1 16,1-21-16,-1 0 0,0 0 16,0 0-16,0 0 0,22 0 0,-1-21 15,-21 21-15,21-22 0,1 1 0,-1 0 16,-21 0-16,22 0 0,-1 0 15,0-1-15,-21 1 0,1 0 0,-1 0 16,0 21-16,-21-21 0,21 0 0,-21-1 16,0 44 15,-21-1-31,21 0 0,-21 21 16,21 1-16,-21-22 0,21 42 15,-22-20-15,22 20 0,0 1 0,-21-1 16,0 1-16,0-1 0,21 1 0,0-1 15,-21 1-15,0-22 0,21 21 16,-22 1-16,22-1 0,0-20 0,0-1 16,0 0-16,0 1 0,0-22 15,0 0-15,0 0 0,0 0 0,22-21 16,-1 0 0,0 0-16,0-21 0,-21 0 0,21-21 15,0 21-15,-21-22 0,22 1 0</inkml:trace>
  <inkml:trace contextRef="#ctx0" brushRef="#br1" timeOffset="115828.53">2879 14182 0,'0'0'0,"-22"-21"0,1-1 0,21 1 0,-21 0 16,21 0-16,0 0 0,0 0 15,0-1-15,0 1 0,0 0 16,21 0-16,0 0 0,22 21 0,-22 0 15,0 0-15,21 0 0,-20 0 16,20 0-16,-21 0 0,0 0 0,0 21 16,1 0-16,-1 0 0,-21 0 0,0 22 15,0-22-15,0 0 0,0 0 16,-21 0-16,-1 22 0,1-22 0,0 0 16,-21-21-16,21 21 0,-1 0 0,-20-21 15,21 0-15,0 0 0,0 0 16,21-21-1,0 0-15,0 0 16,21 0-16,0 0 0,0-1 16,21 22-16,-20 0 0,-1 0 15,0 0-15,21 0 0,-21 0 0,22 0 16,-22 0-16,21 22 0,-21-1 0,1-21 16,-1 21-16,0 0 0,0 0 0,-21 0 15,0 1-15,0 20 0,0-21 16,0 0-16,0 0 0,-21 22 0,-21-22 15,20 0-15,-20 0 0,21 0 0,-21 1 16,-1-1-16,22-21 0,-21 21 16,-1-21-16,22 0 0,0 0 15,-21 0-15,21 0 0,-1 0 16,22-21-16,0 0 16,22-1-1,-22 1-15,63 0 16,-42 0-16,0 21 0,1-21 15</inkml:trace>
  <inkml:trace contextRef="#ctx0" brushRef="#br1" timeOffset="117545.85">2815 14161 0,'0'0'0,"-21"0"0,0-22 0,21 1 0,-21 21 16,21-21-16,-22 21 15,1-21-15,21 42 16,0 0 0,0 0-16,0 1 0,0 20 15,0 0-15,0 1 0,0 20 0,0 1 16,0-1-16,0 1 0,0-1 0,0 22 16,0-22-16,-21 1 0,0-1 15,0 22-15,0-22 0,21-20 16,-22 20-16,22-20 0,-21 20 0,0-42 15,21 22-15,0-22 0,0 0 0,0 0 16,0 0-16,0-42 31,0 0-31,0-21 0,21 20 0,0-20 16,1 0-16,-1-1 0,0-20 16,0 21-16,0-22 0,0 22 15</inkml:trace>
  <inkml:trace contextRef="#ctx0" brushRef="#br1" timeOffset="117856.31">2815 14245 0,'0'0'0,"-21"-21"0,21 0 0,0 0 0,-21 0 15,21-1-15,0 1 0,0 0 0,0 0 16,21 21-16,0-21 0,0 21 16,0 0-16,22 0 0,-22 0 0,21 0 15,-21 0-15,22 21 0,-1 0 0,-21 0 16,22 0-16,-22 22 0,0-22 15,0 21-15,-21 1 0,0-1 0,0 0 16,0 1-16,0-1 0,-42 0 0,21 1 16,-22-1-16,1-21 15,0 21-15,-1-20 0,1-1 0,-22 0 16,22 0-16,0-21 0,-1 0 0,1 21 16,21-21-16,0 0 0,0 0 0,-1 0 15,22-21-15,0 0 16,0 0-16,0 0 0,22 21 0,-1-22 15,21 1-15,-21 0 0,22-21 0,-22 21 16,21-1-16,0 1 0</inkml:trace>
  <inkml:trace contextRef="#ctx0" brushRef="#br1" timeOffset="118435.98">4085 13822 0,'0'0'0,"-21"-21"0,21 0 0,0-1 15,0 1-15,0 0 16,21 21 0,0 0-16,0 0 0,1 0 15,-1 0-15,0 21 0,0 0 16,-21 1-16,0-1 0,0 21 15,0-21-15,0 22 0,-21-22 0,0 21 16,0-21-16,-1 0 0,1 22 0,-21-22 16,21 0-16,0 0 0,-1-21 15,1 21-15,0-21 0,21 22 0,-21-22 16,21-22 0,0 1-16,0 0 15,21 21-15,0-21 0,0 21 0,1 0 16,-1-21-16,0 21 0,0 0 15,0 0-15,22 0 0,-22 0 0,0 0 16,0 0-16,21 0 0,-20 21 0,-1-21 16,0 21-16,-21 0 0,0 0 15,0 1-15,0 20 16,0-21-16,0 0 0,-21 0 0,0 1 16,-1-1-16,-20 0 0,0 21 0,21-42 15,-22 21-15,1 1 0,0-1 0,20-21 16,-20 0-16,21 0 0,-21 0 15,20 0-15,1 0 0,-21 0 0,21 0 16,0 0-16,-1 0 0,22-21 16,0-1 15,22 22-15,-1 0-16,0-21 0,0 0 15,21 21-15,-20-21 0,-1 21 16</inkml:trace>
  <inkml:trace contextRef="#ctx0" brushRef="#br1" timeOffset="119052.53">4995 14076 0,'0'0'0,"-21"0"0,42 0 31,0 0-15,1 0-16,-1 0 0,21 0 0,-21 0 15,0 0-15,22 0 0,-1 0 0,-21 0 16,22-21-16,-1 21 0,0 0 0,1-21 15,-1 21-15,0-22 0,1 22 16,-22-21-16,21 21 0,0-21 16,-20 21-16,-1 0 0,0-21 0,0 0 15,-21 0-15,0-1 16,-21 1-16,0 21 0,0 0 16,-1 0-16,-20 0 0,0 0 0,21 0 15,-22 0-15,1 0 0,21 0 16,-22 0-16,22 0 0,0 0 0,42 0 31,0 0-15,1 0-16,-1 0 0,21 0 0,-21 0 15,22 0-15,-1 0 16,-21 0-16,21 0 0,-20 0 0,-1 0 16,0 0-16,0 0 0,0 0 0,-21 21 15,0 1-15,0-1 0,0 0 0,0 0 16,-21 0-16,0 0 0,-21 1 0,20 20 15,-20-21-15,0 0 0,21 22 16,-22-22-16,1 21 0,21-21 0,-22 0 16,22 1-16,-21-1 0,21 0 15,21 0-15,-21-21 0,21 21 0,-22-21 0,44-21 32,-1 0-17,-21 0-15</inkml:trace>
  <inkml:trace contextRef="#ctx0" brushRef="#br1" timeOffset="119620.2">7620 13758 0,'0'-21'0,"0"42"0,21-84 0,0 21 15,0-22-15,-21 22 0,22-1 0,-1-20 16,0 21-16,-21-22 0,0 22 16,21-22-16,-21 22 0,21 0 0,-21-1 15,0 22-15,0-21 0,0 21 16,0 42 0,0 0-16,0 0 0,0 43 15,0-22-15,-21 43 0,21-22 0,0 43 16,-21-21-16,21 20 0,0 1 0,0-21 15,-21 21-15,0 0 0,-1-1 0,22 1 16,-21 0-16,0 0 0,0 0 0,0 0 16,0-1-16,-1 1 0,1 0 15,-21 0-15,21-21 0,0 20 0,-22-20 16,22 0-16,-21-1 0,21-20 0,-1-1 16,1-20-16,0-1 0,0 0 15,21-20-15,0-1 0,0 0 0,0-42 16,0 0-1,0-22-15,0 22 0,0-21 16,0-22-16,21 22 0,0-22 0,0-20 16,1 20-16,-1-20 0,0-1 0</inkml:trace>
  <inkml:trace contextRef="#ctx0" brushRef="#br1" timeOffset="119913.17">7493 14118 0,'0'-63'0,"0"126"0,-21-190 0,0 85 16,-1 0-16,1-1 0,0 1 0,21 0 15,0 20-15,0-20 0,0 21 0,0-21 16,0 20-16,0 1 0,21 0 16,22 0-16,-22 0 0,21 21 0,0 0 15,22 0-15,-22 0 0,1 0 16,-1 21-16,21 0 0,-41 21 0,20 1 16,-21-22-16,-21 42 0,0-20 0,0-1 15,0 0-15,-21 1 0,-21 20 0,20-20 16,-20-1-16,0-21 0,-22 21 15,22 1-15,0-22 0,-1 21 0,1-21 16,21 1-16,0-22 0,-1 21 0,1-21 16,42 0-1,1-21-15,-1-1 0,0 1 16,21 0-16,-21 0 16,22 0-16,-1 0 0</inkml:trace>
  <inkml:trace contextRef="#ctx0" brushRef="#br1" timeOffset="120192.01">8128 13970 0,'0'0'0,"0"-21"0,0 0 31,0 0-31,21 21 0,-21-22 16,21 1-16,-21 0 0,0 0 16,0 0-16,0 0 15,-21 21 16,0 21-31,21 0 0,-21 0 0,0 0 16,-1 22-16,22-22 0,-21 21 0,21-21 16,-21 22-16,21-22 0,0 0 0,0 0 15,0 0-15,0 0 0,0 1 0,0-1 16,21-21-16,0 0 0,1 21 16,-1-21-16,0 0 0,21 0 0,-21 0 15,1-21-15,-1 21 0,21-21 0,-21-1 16,22 1-16</inkml:trace>
  <inkml:trace contextRef="#ctx0" brushRef="#br1" timeOffset="120531.82">8615 13822 0,'-21'0'16,"21"21"-1,0 0-15,0 0 0,0 1 16,21-1-16,0 0 0,0 0 15,0 0-15,0 0 0,-21 1 16,22-1-16,-22 0 0,21 0 0,-21 0 0,0 0 16,0 1-16,0-1 0,0 0 15,0 0-15,-21-21 16,-1 0-16,22-21 16,0 0-1,0 0-15,0-22 0,0 22 16,0 0-16,0 0 0,0-22 0,0 22 15,0-21-15,0 21 0,22 0 16,-22-1-16,21-20 0,0 42 0,-21-21 16,0 0-16,21 21 0,0 0 15,0 0-15,1 0 16,-1 0-16,-21 21 16</inkml:trace>
  <inkml:trace contextRef="#ctx0" brushRef="#br1" timeOffset="121563.66">9144 14055 0,'21'0'0,"-42"0"0,63 0 0,-21 0 16,1-21-16,-1-1 0,0 1 16,0 0-16,21 0 0,-20-21 0,-1 20 15,21-20-15,0-21 0,-20 20 16,20-20-16,0 20 0,-21-20 0,1 21 15,20-22-15,-21 22 0,-21-1 16,0 1-16,0 0 0,0-1 0,0 1 16,0 21-16,0-21 0,-21 20 0,0 22 15,0-21-15,-1 21 0,1 0 16,-21 0-16,21 0 0,0 21 0,-1 1 16,22-1-16,-21 0 0,0 21 0,21 1 15,-21-1-15,21 21 0,0 1 0,0-1 16,-21 22-16,21-21 0,-21 20 15,21 1-15,0 0 0,-22-1 0,1 1 16,0 0-16,21 20 0,-21-20 0,0 0 16,0 21-16,-1-22 0,1 22 0,0-21 15,0-1-15,0 22 0,-22-21 16,22 0-16,-21-1 0,21 1 0,0 0 16,-22-22-16,22 1 0,0-22 0,21 0 15,-21 1-15,21-1 0,0-21 16,-21 0-16,21 0 0,21-21 15,0 0-15,0-21 16,0 0-16,22 0 0,-1 0 0,-21-22 16,21 22-16,1-21 0,-1-22 0,0 22 15,1-21-15,-22-1 0,21 1 16,-21-1-16,1 1 0,-1-1 0,0 1 16,-21-22-16,0 21 0,0 1 0,0-1 15,-21 1-15,0-1 0,-1 22 16,-20 0-16,21-1 0,-21 1 0,-1 21 15,1 0-15,0 0 0,20-1 0,-20 22 16,0-21-16,21 21 0,-1 0 0,22-21 16,0 0-16,0 0 15,22 0-15,20-1 16,-21 1-16,21 21 0,1-21 0,20 0 16,-20 0-16,-1 0 0,21-1 0,-20 1 15,20 0-15,-20 0 0,20 0 16,-21 0-16,64-22 0,-85 22 0,22 0 15,-22 0-15,0 0 0,-21-1 16,0 1-16,0 0 16,0 0-16,0 0 0,0 0 0,-21 21 31,0 0-31,0 21 16,21 0-16,0 0 0,0 0 15,0 22-15,-22-22 0,22 0 16,0 0-16,0 21 0,0-20 0,0-1 15,0 0-15,22 0 0,-1 0 0,-21 0 16,21-21-16,0 0 0,0 22 0,0-22 16,1 0-16,-1 0 0,21 0 0,-21 0 15,0 0-15,1-22 0,20 1 16,-21 0-16,0 21 0,0-21 16,1-21-16,-1 20 0,-21 1 0,0-21 15,0 0-15,0 20 0,0-20 0,0 0 16,0 21-16,-21-1 0,-1 1 0,1 0 15,-21 0-15,21 21 0,0 0 0,-22 0 16,22 0-16,0 21 0,0 0 16,0 0-16,-22 1 0,43-1 0,-21 0 15,21 0-15,0 0 0,0 0 0,0 1 16,0-1-16,0 0 0,0 0 0,21-21 16,0 21-16,1-21 0,20 0 15,-21 0-15,0 0 0,22 0 16,-22 0-16</inkml:trace>
  <inkml:trace contextRef="#ctx0" brushRef="#br1" timeOffset="121971.85">10308 13843 0,'0'-21'16,"0"0"-16,0 0 0,21-1 31,0 22-31,1 0 0,-1 0 15,0 0-15,0 22 0,0-1 16,0 0-16,1 0 0,-22 0 16,21 0-16,-21 1 0,21-1 0,-21 21 15,0-21-15,0 0 0,0 1 0,0-1 16,0 0-16,0 0 0,0 0 16,0 0-16,0 1 15,0-44 1,0 1-1,0 0-15,0 0 0,0 0 0,0 0 16,0-1-16,0-20 0,0 21 0,0 0 16,0-22-16,0 22 0,21 0 15,-21 0-15,21 0 0,-21 0 16,0-1-16,21 22 16,1 0-16,-1 0 15,-21 22 1,21-1-16,0 0 0,-21 0 15,21-21-15,0 0 16,1 0-16</inkml:trace>
  <inkml:trace contextRef="#ctx0" brushRef="#br1" timeOffset="122643.76">11007 13822 0,'0'0'0,"0"-21"15,0 0-15,0 42 47,-22-21-47,22 21 0,-21 0 0,21 0 16,0 0-16,-21 1 0,21-1 0,0 0 15,0 0-15,0 0 0,0 0 0,0 1 16,0-1-16,0 0 0,0 0 0,0 0 16,-21 0-16,21 1 15,0-44 16,0 1-31,0 0 16,0 0-16,0 0 0,0 0 16,0-1-16,0 1 0,0 0 0,21 0 15,0-21-15,-21 20 0,21 1 16,1-21-16,-22 21 0,21 0 0,0 21 16,0-22-16,0 1 0,0 21 15,1 0-15,-22 21 0,0 1 16,21-22-16,-21 21 0,0 0 0,0 0 15,0 21-15,0-20 0,0-1 0,0 0 16,0 21-16,0-21 0,0 1 16,0-1-16,0 0 0,0 0 0,0 0 15,0 0 1,0-42 15,0 0-31,0 0 0,0 0 16,21 0-16,-21-1 0,21-20 0,0 21 15,0 0-15,1-22 0,-1 22 16,0-21-16,0 0 0,0 20 0,0-20 16,22 21-16,-22 0 0,21 0 0,-21-1 15,1 22-15,-1 0 0,21 0 0,-21 0 16,0 22-16,1-1 0,-1 0 0,-21 0 16,21 0-16,0 0 0,-21 22 15,0-1-15,0-21 0,0 22 0,0-22 16,0 0-16,0 21 0,0-21 15,0 1-15,0-1 0,-21 0 0,21 0 16,0 0-16,-21 0 0,21 1 16,-21-22-16,21-22 31</inkml:trace>
  <inkml:trace contextRef="#ctx0" brushRef="#br1" timeOffset="124256.19">13229 13907 0,'0'21'15,"21"-21"1,0-21 0,1-1-16,-1 1 0,0 21 15,0-21-15,0 0 0,0-21 0,1 20 16,-22 1-16,0-21 0,0 21 0,0-22 15,0 22-15,0-21 0,0 21 0,-22-22 16,1 22-16,-21 0 0,21 0 0,-22 0 16,1 0-16,0 21 0,-1 0 15,1 0-15,0 0 0,-22 21 0,22-21 16,0 42-16,-1-21 0,1 22 0,21-1 16,-22 0-16,22 22 0,0-22 0,0 0 15,0 22-15,0-22 0,21 1 16,0-22-16,0 21 0,0-21 0,0 0 15,21 1-15,0-1 0,21 0 16,-21-21-16,22 0 0,-22 0 0,21 0 16,1 0-16,-1-21 0,0 0 0,1 21 15,-1-22-15,0 1 0,1-21 0,-22 21 16,21 0-16,-21-22 0,0 22 0,1-21 16,-1-1-16,-21 1 0,0 21 0,0-21 15,21 20-15,-21 1 0,0 0 16,0 0-16,0 42 15,0 0-15,0 0 16,0 1-16,0-1 0,0 21 16,0-21-16,0 22 0,0-22 0,0 21 15,0-21-15,0 0 0,0 22 0,21-22 16,0 0-16,0-21 0,1 21 16,-1 0-16,0-21 0,0 0 0,21 0 15,-20 0-15,20 0 0,0 0 0,-21-21 16,22 21-16,-22-21 0,21 0 0,-21 0 15,1 0-15,-1-1 0,0 1 0,0 0 16,-21-21-16,21 21 0,-21-1 0,0 1 16,0-21-16,0 21 0,0 0 15,0-1-15,-21 22 16,0 0-16,21 22 0,-21-1 16,0 0-16,21 0 0,-22 0 15,22 0-15,-21 22 0,21-22 0,0 0 16,0 0-16,-21 22 0,21-22 0,0 0 15,0 0-15,-21 0 16,42-21 15,0 0-31,0-21 0,-21 0 0,22 21 16,-1-21-16,-21 0 0,21-1 0,0-20 16,0 21-16,0 0 0,-21 0 15,22-1-15,-1 1 0,-21 0 0,21 21 16,-21-21-16,0 42 15,0 0 1,0 0-16,21 1 0,-21-1 16,0 0-16,0 0 0,21 0 15,-21 0-15,0 1 0,0-1 0,21-21 16,1 21-16,-22 0 0,21-21 0,0 0 16,0 0-16,0 0 0,0 0 15,22 0-15,-22 0 0,0 0 0,21 0 16,-20 0-16,-1-21 0,21 0 0,-21 21 15,0-21-15,1-1 0,-1 1 16,0 0-16,0 0 0,-21 0 0,0 0 16,0-1-16,0 1 0,0 0 15,0 0-15,0 42 32,0 0-32,0 0 15,0 1-15,0-1 0,0 0 16,0 0-16,0 0 0,21 0 15,0 1-15,1-22 0,-1 21 16,0-21-16,0 0 0,21 0 16,-20 0-16,-1 0 0,0 0 0,21 0 15,-21-21-15,1-1 16,-1 1-16,0 21 0,0-21 0,0 0 16,0 0-16,1 0 0,-22-1 0,21 1 15,0 0-15,-21 0 0,0 0 0,0 0 16,0-1-16,0 44 31,0-1-31,0 0 16,-21 0-16,21 21 0,-21 1 15,21-22-15,0 21 0,-22 1 0,22-1 16,-21 0-16,21 22 0,0-22 0,0 22 16,-21-1-16,21 1 0,-21-1 0,21 1 15,-21 20-15,21-20 0,0 20 16,0-20-16,-21 21 0,-1-22 0,22 22 15,-21-1-15,21-20 0,-21 21 0,0-1 16,21-20-16,-21-1 0,21 1 0,-21-1 16,-1 1-16,22-22 0,-21 0 0,0-20 15,0-1-15,0 0 0,21 0 0,-21-21 16,-1 0-16,-20 0 0,21 0 16,0 0-16,-22 0 0,1-21 0,21 0 15,-21 0-15,-1 21 0,22-22 0,-21 1 16,21 0-16,-1 0 0,1 0 0,0 0 15,0-1-15,0 1 0,0 0 16,-1-21-16,1-1 0,21 22 16,-21 0-16,21-21 0,0 21 0,0-22 15,0 1-15,21 0 0</inkml:trace>
  <inkml:trace contextRef="#ctx0" brushRef="#br1" timeOffset="124903.49">16214 13716 0,'21'0'0,"0"0"15,0 0-15,21-21 0,-20 0 0,-1 0 16,21 21-16,-21-43 0,0 22 0,22 0 16,-22 0-16,0 0 15,0-22-15,-21 22 0,0 0 0,0 0 16,0-22-16,0 22 0,-21 0 0,0 0 15,0 21-15,-22 0 0,22 0 0,-21 0 16,0 0-16,-22 0 0,22 21 0,-1 0 16,-20 0-16,21 22 0,-1-1 0,1 0 15,21 1-15,0-1 0,-22 22 16,43-22-16,0 0 0,0 1 0,0-1 16,0 0-16,0-21 0,0 22 0,21-22 15,1 0-15,-1-21 0,0 21 0,21-21 16,1 0-16,-1 0 0,0 0 0,1 0 15,-1-21-15,0 0 0,1 0 16,-1 0-16,0-1 0,-21-20 16,1 21-16,20 0 0,-21-22 0,-21 1 15,0 21-15,21-21 0,-21 20 0,0-20 16,0 21-16,0 0 0,0 0 0,-21 21 16,0 0-1,21 21-15,0 0 0,0 0 16,-21 21-16,21-20 0,0 20 0,0-21 15,0 21-15,0-20 0,0 20 0,0-21 16,0 21-16,0-20 0,21-1 0,-21 0 16,21 0-16,0-21 0,0 21 15,1-21-15,-1 0 0,0 0 0,0 0 16,21 0-16,-20 0 0,20-21 16</inkml:trace>
  <inkml:trace contextRef="#ctx0" brushRef="#br1" timeOffset="126328.96">17293 13547 0,'0'0'0,"21"-21"0,-21-1 0,0 1 0,-21 0 16,0 21-16,0 0 15,0 0-15,-1 0 0,1 0 16,0 21-16,0 0 0,0 1 0,0-1 16,-1 21-16,1-21 0,0 22 15,0-1-15,21 0 0,0-21 0,-21 22 16,21-1-16,0 0 0,0-20 0,0 20 15,0-21-15,21 0 0,0 0 0,0 1 16,0-1-16,1-21 0,20 0 0,0 0 16,-21 0-16,22 0 0,-1 0 15,0 0-15,1 0 0,-1-21 0,0-1 16,1 1-16,-22 0 0,21-21 0,1 21 16,-22-22-16,0 1 0,0 0 0,21-22 15,-20 22-15,-1-22 0,-21 22 0,21-22 16,0 1-16,0 21 0,0-22 0,-21 22 15,0-1-15,22 1 0,-22 21 16,0-21-16,0 20 0,0 1 0,0 42 31,0 1-31,-22 20 0,22-21 16,-21 21-16,21 1 0,0-1 0,-21 0 16,0 1-16,21 20 0,-21-20 0,21-1 15,0 21-15,0-20 0,0-1 16,0 0-16,0 1 0,0-1 0,0 0 15,0-20-15,0 20 0,21-21 0,-21 0 16,21 0-16,0-21 0,0 22 0,1-22 16,-1 0-16,21 0 0,-21 0 0,0 0 15,22-22-15,-22 22 0,21-21 16,-21 0-16,1 0 0,-1 0 0,0 0 16,0-22-16,0 22 0,0-21 15,1 21-15,-1-1 0,-21-20 0,0 21 16,21 0-16,-21 0 0,0-1 15,0 44 1,0-1-16,0 0 16,0 0-16,-21 0 0,21 0 0,0 22 15,0-22-15,0 0 0,0 0 16,0 0-16,0 1 0,0-1 0,0 0 16,0 0-16,21 0 0,0-21 15,0 0-15,0 0 16,22 0-16,-22 0 0,0 0 0,21 0 15,-20 0-15,20-21 0,-21 0 0,0 21 16,22-21-16,-22 0 0,0-22 0,0 22 16,0 0-16,0 0 0,1-22 15,-22 22-15,0 0 0,21 0 0,-21 0 16,21 0-16,-21 42 31,0 0-31,0 0 0,-21 0 16,21 0-16,-21 22 0,21-22 0,0 0 15,-22 0-15,22 0 0,0 1 0,0-1 16,0 0-16,0 0 16,0 0-16,22-21 0,-1 0 15,-21 21-15,21-21 0,0 0 0,0 0 16,0 0-16,-21-21 16,0 0-16,22 0 0,-22 0 15,0 0-15,0-1 0,0 1 0,0 0 16,0 0-16,0 0 0,-22 0 0,1-1 15,21 1-15,-21 21 0,0-21 16,0 21-16,0-21 0,-1 21 16,22-21-16,22 21 31,-1 0-31,0 0 16,0-21-16,0 21 0,0 0 0,1-22 15,-1 22-15,0 0 0,0-21 16,21 21-16,-20 0 0,-1 0 0,21 0 15,-21 0-15,0 21 0,1 1 0,-1-1 16,0 0-16,0 0 0,-21 0 16,0 0-16,0 1 0,21-1 0,-21 21 0,0-21 15,0 0-15,0 1 0,0-1 0,0 0 16,0 0-16,-21 0 0,0-21 16,0 21-16,0-21 31,-1 0-16,22-21-15,0 0 16,0 0-16,0 0 0,22 0 0,-1-1 16,0 1-16,0-21 0,0 21 0,-21-22 15,21 22-15,22-21 0,-22 0 0,0 20 16,0 1-16,22-21 0,-22 21 0,0 21 16,21-21-16,-21 21 0,1 0 15,20 0-15,-21 0 0,21 21 0,-20 0 16,-1 0-16,0 0 0,-21 22 0,0-22 15,21 21-15,-21-21 0,0 22 0,0-22 16,0 21-16,0-21 0,-21 0 16,0 1-16,21-1 0,-21 0 0,-1 0 15,22 0-15,0 0 0,-21-21 0,21 22 16,-21-22-16,21-22 31,0 1-15,0 0-16,0 0 0,0 0 15</inkml:trace>
  <inkml:trace contextRef="#ctx0" brushRef="#br1" timeOffset="126531.87">19219 13272 0,'0'0'16,"-21"-22"-16,0 22 0,0 0 0,0 0 31,-1 0 0,1 0-15,0 0 0</inkml:trace>
  <inkml:trace contextRef="#ctx0" brushRef="#br1" timeOffset="126743.74">17801 13547 0,'0'0'0,"-42"21"0,-1-21 0,1 0 16,21 21-16,0-21 0,0 0 0,42 0 16,0 0-1,0 0-15,0 0 0,22 0 16,-1-21-16,0 21 0,1-21 0,-1 21 15,0-21-15,1 21 0,20 0 16,-21-22-16,-20 1 0,20 21 0,0-21 16,-21 21-16,1-21 0,20 21 0</inkml:trace>
  <inkml:trace contextRef="#ctx0" brushRef="#br1" timeOffset="128569.87">20913 13843 0,'21'0'32,"0"0"-32,-21-21 0,21 0 0,0 0 15,0-1-15,-21 1 0,22-21 16,-1 0-16,0-1 0,0 1 0,0 0 15,0-22-15,1 22 0,-1-1 0,0-20 16,0 21-16,0-1 0,-21 1 16,0 0-16,0 20 0,0-20 0,0 21 15,-21 21 1,0 21-16,0 0 0,0 0 16,-1 1-16,22 20 0,-21 0 0,0-21 15,0 22-15,0-1 0,21 22 0,0-22 16,-21 0-16,21 1 0,-22 20 15,22-21-15,0 1 0,0-1 0,0-21 16,0 22-16,22-22 0,-1 0 16,0 0-16,0-21 0,21 0 0,-20 0 15,20 0-15,-21 0 0,21 0 0,1 0 16,-1 0-16,-21-21 0,22 0 0,-1-22 16,-21 22-16,21 0 0,-20-21 15,-1-1-15,0 22 0,0-21 0,0 0 16,0-1-16,1 1 0,-1 0 0,0-1 15,-21 1-15,21 0 0,0-1 0,-21 1 16,0 0-16,21-1 0,-21 1 0,22 21 16,-22 0-16,0-1 0,0 44 31,0-1-31,0 0 16,-22 21-16,22 1 0,-21-22 0,0 21 15,21 0-15,0 1 0,-21 20 0,0-20 16,21-1-16,-21 0 0,21 1 0,0-1 15,0 0-15,0 1 0,0-22 16,0 21-16,0-21 0,0 0 0,21 1 16,-21-1-16,21-21 0,0 0 0,21 0 15,-20 0-15,-1 0 0,21 0 0,-21 0 16,22-21-16,-22 21 0,21-22 0,-21 1 16,22 0-16,-22 0 0,21-21 15,-21 20-15,0 1 0,1-21 16,-1 21-16,0 0 0,-21-22 0,0 22 15,0 0-15,-21 21 16,0 0-16,-1 0 0,22 21 16,-21 0-16,21 0 0,-21 1 15,21-1-15,0 0 0,0 0 0,0 0 16,0 0-16,0 1 0,21-1 16,0 0-16,1 0 0,-22 0 0,21-21 15,-21 21-15,21 1 0,-21-1 16,-21-21 15,0 0-31,-1-21 0,1 21 16,0-22-16,0 22 15,0-21-15,0 21 0,-1 0 16,1 0 0,21 21-1,0 1 1,21-1-16,1-21 0,-1 21 15,0-21-15,-21 21 0,21-21 16,0 0-16,0 0 0,22 21 0,-22-21 16,0 0-16,0 0 0,22 0 0,-22 0 15,21 0-15,-21 0 0,22 0 0,-22-21 16,21 21-16,-21-21 0,22 0 0,-22 21 16,0-21-16,0-1 0,0 1 15,0 0-15,1-21 16,-22 21-16,21-1 0,-21 1 0,0 0 15,0 0-15,0 0 0,0 0 16,-21 21 0,21 21-1,-22 0-15,22 0 0,-21 0 16,21 0-16,-21 1 0,21-1 16,0 0-16,0 0 0,0 0 15,0 0-15,0 1 0,21-1 16,0-21-16,1 21 0,-1-21 15,0 0-15,21 0 0,-21 0 0,22 0 16,-22 0-16,21-21 0,1 0 0,-22-1 16,21 1-16,-21 0 0,22 21 15,-22-42-15,0 21 0,0-1 0,0 1 16,0 0-16,-21 0 0,0 0 0,22 0 16,-22-1-16,0 1 0,21 21 0,-42 21 31,-1 1-31,1-1 15,21 0-15,0 0 16,-21 0-16,0 0 0,21 1 16,-21-1-16,21 0 0,0 0 0,0 0 15,-21 0-15,21 1 0,-22-1 16,22-42 31,0-1-47,0 1 15,0 0-15,22 0 0,-1-21 0,0 20 16,0 1-16,0-21 0,0 21 0,22-22 16,-22 22-16,21 0 0,1 0 15,-1 0-15,0 21 0,1 0 0,-22 0 16,21 0-16,-21 0 0,22 0 16,-22 0-16,-21 21 0,0 0 0,0 0 15,0 22-15,0-22 0,0 0 0,0 21 16,0-21-16,0 1 0,-21 20 0,-1-21 15,1 0-15,0 0 0,21 1 0,-21-1 16,0 0-16,0-21 0,21 21 0,0 0 16,-22-21-1,44 0 17,-1-21-17,0 0-15,0 21 0,0-21 0,22 0 16,-22-1-16,21 22 0</inkml:trace>
  <inkml:trace contextRef="#ctx0" brushRef="#br1" timeOffset="129193.8">23982 13589 0,'0'0'0,"21"-21"0,21-21 15,-42 20-15,0 1 16,0 0-16,0 0 0,-21 21 16,0 0-1,0 0-15,0 0 0,-1 0 0,-20 21 16,21-21-16,0 21 0,0 0 15,-1 1-15,1 20 0,0-21 16,0 0-16,21 0 0,0 1 0,-21-1 0,21 0 16,0 0-16,0 0 15,0 0-15,21-21 16,0 0-16,0 0 0,0 0 0,1 0 16,-1 0-16,0 0 0,0 0 15,0-21-15,0 21 0,1-21 0,-1 0 16,0 21-16,0-21 0,-21 0 0,21-1 15,-21 1-15,0 0 0,0 0 16,0 0-16,-21 21 47,21 21-47,0 0 0,0 0 16,0 0-16,-21 1 15,21-1-15,0 0 0,0 0 0,0 0 16,0 0-16,0 1 0,0 20 0,-21-21 15,21 0-15,0 22 0,0-22 0,0 21 16,-21 0-16,-1 1 0,22-22 16,-21 21-16,0 22 0,0-22 0,0 22 15,0-1-15,-22 1 0,22-1 0,0 1 16,-21-1-16,20 22 0,1-22 16,-21 1-16,21-1 0,0 1 0,-22-1 15,22 1-15,0-1 0,0 1 0,0-22 16,-1 0-16,1 1 0,21-1 0,-21-21 15,0 0-15,21 1 0,0-1 0,-21 0 16,0-21-16,-1 0 0,1 0 16,0 0-16,0 0 0,0 0 15,0 0-15,-1-21 16,1 0-16,0-1 0,0 1 0,21 0 16,-21 0-16,21 0 0,-21 0 0,21-22 15,0 1-15,0 21 0,0-22 0,0 1 16,0-21-16</inkml:trace>
  <inkml:trace contextRef="#ctx0" brushRef="#br1" timeOffset="129403.69">23241 13335 0,'0'0'0,"-21"0"0,21-21 0,-21 21 15,-1-21-15,22 0 16,0-1-16,-21 22 0,21-21 0,-21 21 16,21-21-16,21 0 47</inkml:trace>
  <inkml:trace contextRef="#ctx0" brushRef="#br1" timeOffset="130056.31">25336 13145 0,'0'0'16,"22"0"-16,-1 0 0,0 0 0,21 0 15,-21 0-15,22-22 0,-1 22 0,0-21 16,1 0-16,-1-21 0,0 21 0,1-1 15,-1-20-15,-21 0 0,22 21 0,-22-22 16,-21 1-16,0 0 0,0 20 16,0-20-16,0 21 0,-21 0 15,-22 0-15,22-1 0,-21 22 0,-1 0 16,1 0-16,0 0 0,-22 0 0,22 0 16,0 22-16,20-1 0,-20 0 0,21 21 15,0-21-15,0 22 0,21-1 0,0-21 16,0 22-16,0-1 0,0 0 15,21 1-15,0-22 0,21 21 0,-21 0 16,22 1-16,-22-1 0,21 0 0,1 1 16,-1-1-16,-21-21 0,0 22 0,0-1 15,1-21-15,-22 21 0,0-20 0,0 20 16,0-21-16,-22 0 0,1 0 16,0 1-16,-21-1 0,-1-21 15,1 0-15,0 0 0,-1 0 0,1 0 16,0 0-16,-1 0 0,1-21 0,0-1 15,-1 1-15,22 0 0,-21 0 0,21 0 16,0-22-16,21 22 0,0-21 0,0 21 16,0-22-16,0 22 0,0 0 0,0-21 15,21 21-15,0-1 0,0 22 16,0-21-16,0 0 0,1 21 16,-1 0-16,0 0 0,21-21 0,-21 21 0,22 0 15,-22 0-15,21 0 0</inkml:trace>
  <inkml:trace contextRef="#ctx0" brushRef="#br1" timeOffset="130416.11">25844 13314 0,'0'0'0,"0"42"16,0-21-16,22-21 16,-1 0-16,0 0 0,0 0 15,0 0-15,0 0 0,1-21 0,20 21 16,-21-21-16,0 0 0,0 21 0,1-21 15,-1 0-15,0-1 0,-21 1 0,0 0 16,0 0-16,0 0 0,0 0 16,0-1-16,0 1 0,-21 0 15,0 21-15,-1 0 0,1 0 16,0 21-16,0 0 0,0 1 0,0-1 16,-1 0-16,1 21 0,0-21 0,21 22 15,-21-22-15,0 21 0,21-21 0,0 1 16,0 20-16,0-21 0,0 0 15,0 0-15,0 1 0,0-1 16,21-21-16,0 0 0,21 0 0,-20 0 16,-1 0-16,21 0 0,-21 0 0,0-21 15,22-1-15,-22 1 0,0 0 16,21 0-16,-20 0 0,-1 0 0,0-22 0,0 22 16,0-21-16,0-1 0</inkml:trace>
  <inkml:trace contextRef="#ctx0" brushRef="#br1" timeOffset="130647.99">26606 12637 0,'0'0'0,"0"-43"0,0 22 0,0-21 0,0 21 16,-21 21-1,21 21-15,-21 21 16,21-21-16,-21 22 0,0 20 0,0-21 16,21 22-16,0-1 0,-22-20 15,1 20-15,21-20 0,0 20 0,0-21 16,-21 1-16,21-1 0,-21 0 0,21-20 15,0 20-15,0-21 0,0 0 0,0 0 16,0 1-16,0-1 0,0 0 16,21-21-1,0 0-15,0-21 16,1 21-16,-22-21 0</inkml:trace>
  <inkml:trace contextRef="#ctx0" brushRef="#br1" timeOffset="130987.8">26670 13229 0,'21'0'31,"0"0"-31,0 0 0,1 0 16,-1 0-16,21 0 0,-21 0 16,0 0-16,1-21 0,-1 21 0,0-21 15,0 21-15,0-21 0,-21 0 0,0-1 16,0 1-16,0 0 15,-21 21-15,0 0 0,0 0 16,0 0-16,-1 0 0,1 0 0,0 21 16,-21 0-16,21 1 0,-1-1 0,1 0 15,0 0-15,0 0 0,21 22 0,-21-22 16,21 0-16,-21 0 0,21 0 16,0 0-16,0 1 0,0-1 0,0 0 15,21 0 1,0-21-16,0 0 0,0 0 15,0 0-15,1 0 0,-1 0 0,0 0 16,21 0-16,-21-21 0,1 21 0,-1-21 16,0 0-16</inkml:trace>
  <inkml:trace contextRef="#ctx0" brushRef="#br1" timeOffset="131480.48">27263 13102 0,'0'-21'15,"0"42"-15,0-63 0,0 21 0,0 0 16,0-1-16,-22 22 15,22 22 1,-21-1-16,0 0 0,0 0 0,0 0 16,0 0-16,21 22 0,-22-22 0,22 21 15,-21-21-15,21 1 0,0-1 0,0 21 16,0-21-16,0 0 0,0 1 16,0-1-16,21 0 0,1-21 0,-1 21 15,0 0-15,0-21 0,0 0 0,22 0 16,-22 0-16,0 0 0,21 0 0,-21 0 15,1-21-15,-1 0 0,21 21 16,-21-21-16,0-22 0,1 22 0,-1 0 16,0-21-16,0-1 0,0 1 0,-21 0 15,21-22-15,1 22 0,-1-22 16,-21 1-16,21-1 0,0 1 0,-21 21 16,0-22-16,0 22 0,0 21 0,0-22 15,0 22-15,-21 42 16,21 0-1,-21 1-15,0 20 0,21 0 16,-22 22-16,22-22 0,-21 22 0,0-22 16,21 21-16,0-20 0,0 20 0,0-20 15,0-1-15,0 0 0,0 1 16,0-1-16,0 0 0,0-21 0,21 22 16,-21-22-16,0 0 0,21 0 0,1 0 15,-22 1-15,21-22 0,0 0 0,0 0 16,0 0-16,0 0 15,1 0-15,-1-22 0,0 1 16,-21 0-16,0 0 0,0 0 0</inkml:trace>
  <inkml:trace contextRef="#ctx0" brushRef="#br1" timeOffset="131677.37">27559 13123 0,'0'0'0,"21"0"15,0 0 1,22 0-16,-22 0 0,0 0 16,21 0-16,-21 0 0,1 0 15,20 0-15,-21 0 0,21 0 0,-20 0 16,-1-21-16,0 21 0,0 0 0,0-21 16,0 21-16,-21-21 0,22 0 0,-1 0 15</inkml:trace>
  <inkml:trace contextRef="#ctx0" brushRef="#br1" timeOffset="132168.6">28321 13081 0,'0'0'0,"21"-21"0,0 0 0,0 0 0,1-1 16,-22 1-16,21 0 0,-21 0 0,0 0 16,0 0-16,0-1 15,-21 22 1,21 22-16,-22-1 0,-20 0 16,21 0-16,0 0 0,0 22 0,-1-22 15,1 21-15,0-21 0,0 22 16,0-1-16,21-21 0,0 21 0,-21-20 15,21 20-15,0-21 0,0 0 0,0 0 16,0 1-16,0-1 0,21 0 0,0 0 16,0-21-16,21 21 0,-20-21 15,-1 0-15,21 0 0,-21 0 0,22 0 16,-22 0-16,21 0 0,-21-21 0,22 0 16,-1 0-16,-21 0 0,21-1 0</inkml:trace>
  <inkml:trace contextRef="#ctx0" brushRef="#br1" timeOffset="132419.46">29189 12721 0,'0'-42'0,"0"84"0,0-126 15,0 62-15,0-20 0,0 21 0,0 0 16,0 0-16,-21 21 16,-1 0-1,1 21-15,21 21 0,-21-21 0,0 22 16,0 20-16,0-21 0,-1 22 0,1-1 15,0-20-15,0 20 0,0-20 0,0 20 16,-1-21-16,22 1 0,-21-1 0,21 0 16,-21-20-16,21 20 0,0-21 15,0 0-15,0 0 0,0 1 0,0-1 16,21-21-16,0 0 16,1 0-16,-1 0 0,0 0 0,0 0 15</inkml:trace>
  <inkml:trace contextRef="#ctx0" brushRef="#br1" timeOffset="133535.99">29422 13187 0,'21'-21'15,"-42"42"-15,42-63 0,-21 20 0,0 1 0,21 0 16,-21 0-16,0 0 0,0 0 16,0-1-16,-21 22 15,0 0-15,-1 22 16,-20-22-16,21 21 0,0 0 15,0 0-15,-22 21 0,22-20 0,0-1 16,0 21-16,0-21 0,21 0 0,0 22 16,0-22-16,0 0 0,0 0 15,0 0-15,21-21 16,0 0-16,0 0 0,0 0 0,0 0 16,1 0-16,-1 0 0,0 0 0,0-21 15,0 21-15,0-21 0,1 0 0,-1 0 16,0 0-16,0-1 0,0-20 15,-21 21-15,21 0 0,1 0 0,-22-1 16,0 1-16,0 0 0,21 0 0,-21 42 47,0 0-47,-21 0 16,21 1-16,0 20 0,-22-21 0,1 0 15,21 0-15,-21 1 0,21-1 0,0 0 16,0 0-16,0 0 0,0 0 0,0 1 15,21-1-15,0-21 0,1 21 0,-1-21 16,21 0-16,-21 0 0,22 0 16,-22 0-16,21 0 0,0 0 0,-20 0 15,20-21-15,0 21 0,-21-21 16,22-1-16,-22 22 0,21-21 0,-21 0 0,1 0 16,-22 0-16,0 0 0,21-22 15,-21 22-15,0 0 0,0 0 16,0 0-16,-21-1 0,-1 22 15,1 0-15,0 0 0,0 0 16,0 22-16,21-1 0,0 0 0,-21 0 16,21 0-16,0 0 0,0 1 15,0-1-15,0 0 0,0 0 0,0 0 16,0 0-16,0 1 0,0-1 16,0 0-16,0 0 0,21-21 15,-21 21-15,0-42 47,0 0-47,-21 21 16,21-21-16,-22 0 0,1-1 15,21 1 1,-21 21 0,0 21-1,21 1-15,0-1 16,0 0-1,21-21 1,0 0-16,0 0 16,22 0-16,-22 0 0,0-21 15,21 21-15,1-21 0,-22 21 0,21-22 16,1 1-16,-1 0 0,0 0 0,-21 21 16,22-21-16,-22 0 0,0-22 0,0 22 15,0 0-15,-21 0 0,0 0 16,0-1-16,0 1 0,0 0 15,-21 21-15,0 0 16,0 0-16,0 0 0,0 21 16,21 0-16,0 1 15,0-1-15,0 0 0,0 0 0,0 0 16,0 0-16,0 1 0,0-1 0,0 0 16,0 0-16,0 0 0,21 0 15,-21 1-15,0-1 0,0 0 16,0 0-16,-21-21 15,-1 0-15,1 0 0,0 0 0,0 0 16,0 0-16,0 0 0,-1 0 16,1 0-16,21-21 15,0 0-15,21 0 16,1 21-16,20-22 0,-21 1 16,0 21-16</inkml:trace>
  <inkml:trace contextRef="#ctx0" brushRef="#br1" timeOffset="134228.29">30903 13060 0,'0'-21'0,"0"42"0,-21-42 31,0 21-31,0 0 0,0 21 16,21 0-16,-22 0 0,1-21 15,21 21-15,0 1 0,-21-1 16,21 0-16,-21 0 0,21 0 0,0 0 15,0 1-15,0-1 0,0 0 16,0 0 0,-21-21 15,21-21-15,0 0-16,0 0 0,0-1 0,0 1 15,0 0-15,0-21 0,0 21 0,21-22 16,-21 1-16,21 21 0,0-22 15,0 22-15,-21-21 0,22 21 0,-1 0 16,0-1-16,0 22 0,0 0 0,0 0 16,1 0-16,-1 0 0,0 22 15,0 20 1,-21-21-16,0 0 0,0 22 0,21-22 16,-21 21-16,0-21 0,0 0 0,0 1 15,0-1-15,0 0 0,0 0 0,-21 0 16,0 0-16,0-21 15,21 22-15,-21-22 0,-1 0 0,1 0 16,21-22 0,0 1-16,0 0 15,0 0-15,0 0 0,0 0 0,21-1 16,1 1-16,-1-21 0,0 0 16,0 20-16,21-20 0,-20 21 0,20-21 15,0 20-15,-21-20 0,22 42 16,-22-21-16,21 21 0,-21 0 0,1 0 15,-1 0-15,-21 21 16,21 0-16,-21 22 0,0-22 0,0 21 16,0-21-16,0 22 0,0-22 0,0 21 15,0-21-15,-21 0 0,0 1 16,21-1-16,0 0 0,-22 0 0,1-21 16,21 21-16,-21-21 0,21 21 15,21-42 16,0 0-31,1 21 16,-22-21-16,21 0 0</inkml:trace>
  <inkml:trace contextRef="#ctx0" brushRef="#br1" timeOffset="134580.1">31496 13018 0,'21'0'46,"0"0"-30,0 0-16,1-22 0,-1 22 0,0-21 16,0 21-16,0-21 0,0 21 15,1-21-15,-1 0 0,0 0 0,0-1 16,-21 1-16,21 21 0,-21-21 16,0 0-16,0 0 15,-21 21-15,0 0 16,0 0-16,0 21 0,-1 0 0,22 0 15,-21 22-15,0-22 0,0 0 0,0 21 16,0 1-16,-1-22 0,1 0 16,21 21-16,0-21 0,0 1 0,-21 20 15,21-21-15,0 0 0,0 0 16,0 1-16,21-1 16,0-21-16,1 0 15,-1 0-15,0 0 0,0 0 16,0-21-16,0 21 0,1-22 15,-1 1-15</inkml:trace>
  <inkml:trace contextRef="#ctx0" brushRef="#br1" timeOffset="134919.9">32110 12425 0,'0'0'0,"0"-106"15,-21 106 16,-1 21-31,22 0 0,0 1 16,-21 20-16,21-21 0,-21 21 0,21 1 16,0-1-16,0 0 0,-21 22 15,21-1-15,0-20 0,-21 20 0,21 1 16,0-22-16,-21 0 0,21 1 16,0 20-16,0-42 0,-22 22 0,22-1 15,-21-21-15,21 0 0,0 1 0,0-1 16,0 0-16,0 0 0,0 0 0,0 0 31,0-42 0,0 0-31,0 0 16,21 0-16,1 0 16,-1-1-16,-21 1 0,21 0 15</inkml:trace>
  <inkml:trace contextRef="#ctx0" brushRef="#br1" timeOffset="135725.44">32575 12488 0,'0'0'0,"0"-63"16,0 42-16,0 0 0,-21 21 16,0 0-1,0 0-15,21 21 0,-21 0 16,21 0-16,-21 0 0,21 22 0,-22-1 15,1 0-15,21 22 0,-21-22 0,21 22 16,-21-1-16,0-21 0,21 22 16,-21-22-16,-1 1 0,22-1 0,-21 0 15,21 1-15,0-1 0,-21-21 0,21 0 16,-21 22-16,21-22 16,0 0-16,0-42 46,21 0-46,-21-1 0,21 1 16,0 0-16,1 0 0,-1 0 0,0 0 16,0-1-16,0 1 0,0 0 15,1 0-15,-1 21 16,-21 21 0,0 0-16,0 0 15,0 1-15,0-1 0,0 0 0,0 0 16,0 0-16,0 0 0,0 1 15,0-1-15,21 0 16,0-21-16,0 0 0,0 0 0,1 0 16,-1 0-16,0 0 0,0 0 0,0 0 15,0 0-15,1 0 16,-1-21-16,0 21 0,0-21 0,0-1 16,-21 1-16,21 0 0,-21 0 0,22 0 15,-22 0-15,0-1 0,0 1 16,-22 21 15,1 21-31,0-21 0,21 22 16,0-1-16,0 0 0,0 0 15,-21 0-15,21 0 0,0 1 16,0-1-16,21-21 16,0 0-1,0 0-15,1 0 16,-1 0-16,0 0 0,0 0 0,0 0 15,-21-21-15,21-1 0,1 22 16,-22-21-16,0 0 0,21-21 0,-21 21 16,0-1-16,0 1 0,0 0 0,0 0 15,0 0-15,0 0 16,-21 21-16,-1 0 0,1 0 0,0 0 16,0 0-16,0 0 0,0 0 0,-1 21 15,1-21-15,0 21 0,0 0 16,0 0-16,21 0 15,21 1-15,0-22 16</inkml:trace>
  <inkml:trace contextRef="#ctx0" brushRef="#br1" timeOffset="136284.29">33337 13102 0,'0'0'0,"0"-42"15,-21 42-15,0-21 0,0 21 16,0 0-16,0 0 0,-1 0 16,1 0-16,0 0 0,0 21 0,0 0 15,0 0-15,21 0 16,-22 1-16,22-1 0,0 0 16,0 0-16,0 0 0,0 0 15,0 1-15,0-1 0,0 0 16,22 0-16,-1-21 15,0 0-15,0 0 16,0 0-16,0 0 0,1 0 16,-1-21-16,-21 0 0,21 0 0,0-1 15,0 1-15,0 0 0,-21-21 16,22 21-16,-1-22 0,-21 1 0,21 0 16,0-22-16,0 22 0,-21-22 0,21 22 15,1-22-15,-22 22 16,0 0-16,21 21 0,-21-22 0,0 22 15,0 0-15,0 0 0,-21 21 16,-1 0 0,1 21-16,0 21 0,0-21 15,0 22-15,0-1 0,21 0 16,-22 1-16,1-1 0,21 22 0,0-22 16,0 0-16,0 1 0,0-1 15,0 0-15,0 1 0,0-22 0,0 21 16,0-21-16,21 0 0,1 1 0,-1-22 15,-21 21-15,21-21 0,0 21 16,0-21-16,0 0 0,1 0 16,-1 0-16,0 0 0,0 0 0,0-21 15,0 0-15,1-1 16,-1 22-16,0-21 0,-21 0 0,21 0 16,-21 0-16</inkml:trace>
  <inkml:trace contextRef="#ctx0" brushRef="#br1" timeOffset="136644.06">31538 12806 0,'0'0'15,"0"-21"1,43 21 0,-22 0-16,0-21 0,21 21 0,-21-22 15,22 22-15,-1 0 0,0-21 16,1 21-16,-1 0 0,0-21 0,1 21 16,-22 0-16,21 0 0,1-21 15,-22 21-15,21 0 0,-21 0 16,0 0-16,1-21 15</inkml:trace>
  <inkml:trace contextRef="#ctx0" brushRef="#br0" timeOffset="146583.79">7006 16595 0,'0'21'31,"0"0"1,-21-21-32,21 21 31,0 0-16,0 1 1,0-1 15,-21-21-31,21 21 32,0 0 93,0 0-110,0 0 16,-21-21-15,21 22 0,0-44 62,21 1-78,-21 0 0,21 21 0,0-42 15,0 21-15,0-1 0,22 1 16,-22-21-16,0 21 0,21-22 0,-20 1 16,20 0-16,0-1 0,-21 1 15,22 0-15,-1-1 0,0-20 0,-20 21 16,-1-1-16,0 1 0,0 21 0,-21-22 16,0 22-16,0 0 0,0 0 15,0 0-15,-21 21 16,0 0-16,0 0 0,-1 21 15,1 0-15,0 0 16,0 0-16,0 1 0,0 20 0,21-21 16,0 0-16,-22 22 0,22-22 0,-21 21 15,21-21-15,0 0 0,0 1 16,0-1-16,0 0 0,0 0 0,0 0 16,0 0-16,21 1 15,-21-1-15,22-21 0,-1 21 0,0-21 16,0 21-16,0-21 0,0 0 15,1 21-15,-1-21 0,0 21 16,0 1-16,0-22 0,0 21 16,-21 0-16,0 0 0,0 0 15,0 0-15,0 1 0,0-1 16,-21 21-16,0-21 0,-21 0 16,21 1-16,-22-1 0,22 0 0,-21 0 15,-1 0-15,1 0 0,21-21 16,-21 22-16,-1-22 0,1 0 0,21 0 15,-22 0-15,22 0 0,-21 0 0,21-22 16,0 1-16,-1 0 0,-20 0 16,42 0-16,-21 0 0,0-22 15,0 22-15,21-21 0,0-1 0,0 22 0,-22-21 16,22 21-16,0-22 0,0 22 16,0 0-16,0 0 0,0 0 15,0 0-15,22-1 0,-1 22 16,0 0-16,0 0 0,0 0 15,0 0-15,1 22 0,-1-1 0,0 0 16,0 0-16,0 21 0,-21-20 0,21-1 16,-21 21-16,22-21 0,-22 22 15,0-22-15,0 21 0,21-21 0,-21 0 16,0 1-16,21-1 0,-21 0 0,0 0 16,21-21-1,-21 21-15,21-21 0,0 0 0,1 0 16,-1-21-16,0 0 0,0 0 15,0 0-15,0-22 0</inkml:trace>
  <inkml:trace contextRef="#ctx0" brushRef="#br0" timeOffset="147108.25">8361 16468 0,'-21'0'32,"21"21"-17,-22-21-15,22 21 16,22-21 31,-1 0-47,0 0 15,-21-21-15,0 0 16,0 0 0,-21 21-1,0 0 1,-1 0-16,22 21 16,-21-21-16,21 21 0,-21-21 0,21 21 15,21-21 32,0 0-47,1 0 16</inkml:trace>
  <inkml:trace contextRef="#ctx0" brushRef="#br0" timeOffset="148328.78">9694 16743 0,'0'-21'0,"21"0"16,1-1-16,-1 1 0,0 0 0,0 0 16,0 0-16,0-22 15,22 22-15,-1-21 0,-21 0 0,22-1 16,-1 1-16,0-22 0,1 1 0,-1-1 15,-21 1-15,21-1 0,-20 22 16,-1-21-16,0 20 0,-21 1 0,0 21 16,0-22-16,0 22 0,-21 0 15,0 21-15,-1 0 0,-20 0 0,0 0 16,-1 21-16,1 0 0,0 1 16,21-1-16,-22 0 0,1 21 15,21 1-15,21-22 0,0 21 0,0 0 16,0 1-16,0-1 0,0 0 15,21 1-15,0-22 0,0 21 0,22 1 16,-1-22-16,-21 21 0,21-21 0,-20 22 16,-1-22-16,21 0 0,-42 0 15,21 0-15,-21 0 0,21 1 0,-21-1 16,0 0-16,-21-21 16,0 0-16,0 0 0,0 0 0,-22 0 15,22 0-15,-21 0 0,21 0 16,-22-21-16,1 21 0,21-21 0,-21-1 15,20 1-15,1 21 0,0-21 0,0 0 16,0 0-16,0 21 16,21-21-16,0 42 15,0 0 1,0 0-16,21 0 16,0-21-16,-21 21 0,21 1 0,0-1 15,0 0-15,1 0 0,20-21 16,-21 0-16,0 21 0,22-21 0,-1 0 15,0 0-15,-21 0 0,22-21 16,20 21-16,-20-21 0,-1 0 0,0 0 16,1-1-16,-1 1 0,0 0 0,1 0 15,-22-21-15,21 20 16,-21-20-16,0 21 0,-21-21 0,0 20 0,0-20 16,0 21-16,0 0 0,0 0 15,-21-1-15,0 22 0,0 0 16,0 0-16,0 0 0,-1 0 0,1 0 15,0 0-15,21 22 0,-21-1 0,0 21 16,21-21-16,-21 0 0,21 22 16,0-22-16,0 21 0,0-21 0,0 1 15,0 20-15,0-21 0,0 0 0,21 0 16,0-21-16,0 22 0,0-22 16,0 0-16,22 0 0,-22 0 0,21 0 15,-21 0-15,22 0 0,-1 0 16,-21-22-16,22 1 0,-1 0 0,0 0 15,-21 0-15,22-22 0,-22 22 16,21-21-16,-21 0 0,1-1 0,-1 1 16,0-22-16,0 22 0,0-21 15,-21-1-15,0 1 0,21 20 0,-21-20 16,22 20-16,-22 1 0,0 0 0,21 21 16,-21-1-16,0 1 0,0 42 31,-21 1-31,21-1 0,-22 21 0,1 0 15,0 1-15,21-1 0,-21 22 0,0-22 16,0 21-16,21 1 0,0-22 16,-22 22-16,22-22 0,-21 0 15,21 1-15,0-1 0,0-21 0,0 0 16,0 22-16,0-22 0,0 0 0,0 0 16,21-21-16,1 0 15,-1 0-15,0 0 0,0 0 16,0-21-16,-21 0 0,21 0 15</inkml:trace>
  <inkml:trace contextRef="#ctx0" brushRef="#br0" timeOffset="148684.57">11239 16298 0,'0'22'16,"0"-1"-1,22-21 1,-1 0-16,0 0 0,0 0 15,0 0-15,0-21 0,1 21 16,20-22-16,0 22 0,-21-21 0,22 0 16,-22 0-16,0 0 0,0 21 0,-21-21 15,0-1-15,0 1 0,0 0 16,0 0-16,-21 0 0,0 21 16,0 0-16,0 0 0,-1 0 0,1 0 15,0 21-15,0-21 0,0 21 16,-22 0-16,22 22 0,0-22 15,21 0-15,-21 21 0,0-21 0,21 22 16,0-22-16,0 0 0,0 0 0,0 0 16,0 1-16,0-1 0,21 0 15,0 0-15,0-21 0,0 0 0,1 21 16,20-21-16,-21 0 0,0 0 0,22 0 16,-22 0-16,21-21 0,-21 0 0,22 0 15,-22 21-15,21-21 0</inkml:trace>
  <inkml:trace contextRef="#ctx0" brushRef="#br0" timeOffset="149199.71">12065 16129 0,'0'0'0,"0"-21"15,21 21-15,-21-21 0,0 0 0,0-1 16,0 1-16,-21 42 31,0-21-31,0 22 0,21-1 16,-22 0-16,1 0 0,21 21 0,0-20 0,-21-1 15,21 21-15,-21-21 0,21 0 0,0 1 16,-21 20-16,21-21 0,0 0 16,0 0-16,0 1 0,0-1 0,21 0 15,0-21-15,0 0 0,0 0 16,1 0-16,-1 0 16,0 0-16,0 0 0,0 0 15,22-21-15,-22 0 0,0-1 0,21 1 16,-21 0-16,22-21 0,-22 21 0,21-22 15,-21 1-15,22 0 0,-22-1 16,0 1-16,0-22 0,0 22 0,-21 0 16,22-22-16,-1 22 0,-21 0 0,0-1 15,0 22-15,0 0 0,0 0 0,0 0 16,0-1-16,-21 44 31,-1-1-31,1 0 0,0 21 16,21-21-16,-21 22 0,0-1 15,21 22-15,0-22 0,-21 0 16,21 22-16,0-22 0,0 0 0,0 1 16,0-1-16,0 0 0,0-20 0,0-1 15,21 21-15,-21-21 0,21 0 16,0-21-16,-21 22 0,21-22 0,0 0 16,1 0-16,-1 0 0,0 0 15,0-22-15,0 1 0,0 0 16,-21-21-16,0 21 0</inkml:trace>
  <inkml:trace contextRef="#ctx0" brushRef="#br0" timeOffset="149363.62">12488 16044 0,'0'0'0,"-21"0"0,42 0 47,0 0-47,1 0 0,-1-21 0,0 21 15,0-21-15,21 21 0,1-21 16,-1 0-16,0 0 0,1-1 16,-1 1-16,22 0 0</inkml:trace>
  <inkml:trace contextRef="#ctx0" brushRef="#br0" timeOffset="149631.98">13293 15536 0,'0'0'0,"-22"0"0,22-21 0,-21 21 16,21 21 0,0 1-16,0-1 15,0 21-15,0-21 0,0 22 0,0-1 16,0-21-16,0 21 0,0 1 0,0 20 16,0-20-16,0-1 0,0 0 15,-21 1-15,0-1 0,0 0 16,21 1-16,0-22 0,-21 21 0,-1-21 15,22 0-15,-21 1 0,21-1 0,0 0 16,0-42 0,0 0-1,0-1-15,21 1 0</inkml:trace>
  <inkml:trace contextRef="#ctx0" brushRef="#br0" timeOffset="150112.7">13208 15769 0,'0'0'16,"0"-42"-16,0 0 0,0-1 0,0 22 15,0-21-15,0-1 0,0 22 0,0 0 16,0 0-16,21 0 0,0 0 0,0-1 16,1 22-16,-1 0 0,0 0 15,0 0-15,0 0 0,0 0 0,1 0 16,-1 22-16,0-1 0,-21 0 16,0 21-16,0-21 0,0 22 0,0-1 15,0-21-15,0 22 0,-21-1 0,0-21 16,-1 0-16,1 22 0,0-22 0,0 0 15,0 0-15,-22 0 0,22-21 16,0 21-16,0-21 16,21-21-1,21 21-15,0-21 0,0 0 0,22 0 16,-22 21-16,21-21 16,-21 21-16,22 0 0,-22 0 0,21 0 15,1 0-15,-1 0 0,0 0 0,-21 0 16,22 21-16,-1 0 0,-21 21 0,-21-21 15,0 1-15,0 20 0,0-21 16,0 21-16,0 1 0,0-22 0,-21 21 16,0-21-16,-21 22 0,20-22 0,-20 0 15,0 0-15,-22 0 0,22 1 0,0-1 16,-22-21-16,22 21 0,-1-21 16,1 0-16,0 0 0,21 0 0,-1 0 15,1 0-15,0-21 0,21 0 16,0-1-16,0 1 0,0 0 15,21 0-15,0 0 0,1 0 16,20-1-16,0-20 0,1 21 0,-1 0 16,0 0-16</inkml:trace>
  <inkml:trace contextRef="#ctx0" brushRef="#br0" timeOffset="150656.2">13822 15939 0,'0'0'0,"21"0"0,-21 21 15,0 0 1,0 0-16,0 0 15,0 0-15,0 22 0,0-22 0,0 0 16,0 0-16,0 0 0,0 1 16,0-1-16,0 0 0,21 0 15,0 0-15,0-21 16,22 0-16,-22 0 0,0 0 0,21 0 16,-20 0-16,20-21 0,-21 0 0,21 0 15,1 0-15,-22-1 0,21 1 0,-21-21 16,1 21-16,-1 0 0,0-22 15,-21 22-15,21-21 0,-21 21 0,0-1 16,0 1-16,0 0 0,-21 42 31,0 0-15,21 22-16,-21-22 0,21 21 16,0 1-16,0-22 0,-22 21 0,22 22 15,-21-22-15,21 0 0,-21 1 0,21-1 16,0 21-16,0-20 0,0 20 15,0 1-15,-21-1 0,21 1 0,0-1 16,-21 1-16,0-1 0,21 1 0,-22-1 16,22 1-16,-21-1 0,0-20 0,0 20 15,0 1-15,21-22 0,-21 0 0,-1 22 16,1-43-16,-21 21 0,21-21 16,0 1-16,-1-22 0,-20 0 15,21 0-15,-21 0 0,20 0 0,-20-22 0,21 1 16,-21 0-16,-1-21 0,1 21 15,21-22-15,-22 22 0,1-21 16,0-1-16,-1 1 0,22 21 0,-21-21 16,21-1-16,0 1 0,-22 21 0,43-22 15,0 1-15,-21 0 0,21-1 0,0 1 16,0 0-16,0-1 0,0-20 16</inkml:trace>
  <inkml:trace contextRef="#ctx0" brushRef="#br0" timeOffset="152775.44">14690 15706 0,'42'0'16,"-84"0"-16,126-21 0,-41-1 0,-1 22 15,21-21-15,-20 0 0,-1 0 0,22 0 16,-22 0-16,0-1 0,-21 1 0,22 0 15,-22 0-15,-21-21 0,0 20 0,0 1 16,0 0-16,-21 0 16,0 21-16,-1 0 0,1 0 0,-21 0 15,21 21-15,0 0 0,-1 0 0,1 22 16,0-22-16,21 21 0,-21 1 16,21 20-16,0-21 0,0 1 0,0-1 15,0 22-15,0-22 0,0 21 16,0-20-16,0-1 0,0 0 0,0 1 15,0-1-15,0 0 0,0-20 16,0 20-16,0-21 0,0 0 0,0 0 16,-21-21-16,0 0 0,-1 0 15,1 0-15,0 0 0,0 0 16,0-21-16,0 21 0,-22-21 16,22 0-16,0 0 0,0 0 0,0-1 15,-1 1-15,1 0 0,0 21 0,21-21 16,-21 21-16,21 21 31,21 0-15,0 0-16,-21 1 0,21-22 0,22 21 15,-22 0-15,0-21 0,21 21 0,1-21 16,-1 0-16,0 0 0,1 0 16,-1 0-16,22 0 0,-22 0 0,21 0 15,-20-21-15,20 0 0,-20 0 0,-1-1 16,0 1-16,1 0 0,-22-21 15,21 21-15,-42-1 0,21 1 0,-21-21 16,0 21-16,0 0 0,0-1 0,0 1 16,-21 21-1,21 21-15,-21 1 16,0-1-16,21 0 0,-21 0 16,21 0-16,0 0 0,-22 22 0,22-22 15,-21 0-15,21 0 0,-21 0 0,21 1 16,0-1-16,0 0 15,0-42 17,21 0-32,0-1 0,1 1 0,-22 0 15,21 0-15,0 0 0,0 0 16,0-22-16,0 22 0,1 0 16,-22 0-16,21 0 0,0-1 0,0 22 15,-21 22 1,21-22-1,-21 21-15,0 0 0,0 0 0,0 0 16,0 0-16,21 22 0,-21-22 0,22 0 16,-1 0-16,-21 0 0,21 1 0,0-1 15,0 0-15,0 0 0,1 0 16,-1-21-16,0 21 0,21-21 0,1 0 16,-1 0-16,0 0 0,1 0 0,-1 0 15,0-21-15,22 21 0,-22-21 0,0 0 16,1 0-16,-22 0 15,21-1-15,-21 1 0,-21 0 0,0-21 0,0 21 16,0-22-16,0 22 0,0-21 0,0 21 16,0-1-16,0 1 0,-21 0 15,0 0-15,-21 0 0,21 21 0,-1 0 16,1 0-16,-21 0 0,21 21 16,0 0-16,-1 0 0,-20 0 0,21 1 15,0-1-15,0 0 0,21 21 16,0-21-16,-22 22 0,22-22 0,0 0 0,0 0 15,0 22-15,0-22 0,22 0 16,-1-21-16,0 21 0,0 0 0,0-21 16,22 0-16,-22 0 0,0 0 0,21 0 15,-21 0-15,22 0 0,-22-21 0,0 21 16,0-21-16,0 0 16,22-22-16,-43 22 0,21-21 0,0 21 15,0-22-15,-21-20 0,21 21 0,-21-1 16,0 1-16,0-22 0,22 22 0,-22-21 15,21 20-15,-21-20 0,0-1 16,0 22-16,0 0 0,0-1 0,0 22 16,0-21-16,0 21 0,-21 42 31,21 0-31,-22 0 0,1 21 16,0 1-16,21-1 0,-21 0 15,21 1-15,-21-1 0,21 22 0,0-22 0,0 0 16,0 22-16,0-22 0,0 22 15,0-22-15,0 0 0,0 1 16,21-1-16,0-21 0,21 21 0,-20-20 16,-1-1-16,21 0 0,-21 0 0,22-21 15,-1 0-15,0 0 0,1 0 0,-1 0 16,0 0-16,1-21 0,-1 21 16,0-21-16,1 0 0,-22-22 0,21 22 15,-42 0-15,0-21 0,0-1 0,0 22 16,0-21-16,0-1 0,0 22 0,0 0 15,-21 0-15,0 0 0,0 0 16,-22 21-16,22 0 0,0 0 16,0 0-16,0 0 0,21 21 0,0 0 15,-22 0-15,22 0 0,0 0 0,0 1 16,0 20-16,0-21 0,0 0 0,0 22 16,22-22-16,-1 0 0,0 0 15,0 0-15,0 0 0,0 1 0,1-22 16,-1 0-16,0 21 0,21-21 0,-21 0 15,1 0-15,20 0 0,-21 0 0,21 0 16,-20-21-16,-1-1 0,0 22 16,21-21-16,-21 0 0,1 0 0,-22 0 15,21-22-15,0 22 0,0 0 16,0-21-16,0 21 0,1-1 0,-1 1 16,0 0-16,0 0 0,0 21 15,0 0-15,-21 21 16,0 0-1,0 0-15,0 1 0,0-1 0,0 0 16,0 21-16,0-21 0,0 1 0,-21 20 16,0-21-16,0 0 0,21 0 15,-21 1-15,21-1 0,-21-21 0,21 21 16,21-42 15,-21 0-15,21-1-16,0 1 0,0 0 15,0-21-15,1 21 0,-1-22 0,0 22 16,0-21-16,0-1 0,22-20 16,-22 42-16,-21 0 0,0-1 0,0 44 31,0-1-15,-21 0-16,-1 21 0,22-21 0,-21 22 15,21-1-15,0-21 0,0 22 0,0-22 16,0 21-16,0-21 0,0 22 0,0-22 15,0 0-15,21 0 0,-21 0 16,22 0-16,-1-21 0,0 22 16,21-22-16,-21 0 0,22 0 0,-22 0 15,21 0-15,-21 0 0,22 0 0,-1-22 16,-21 1-16,22 0 0,-1 0 0</inkml:trace>
  <inkml:trace contextRef="#ctx0" brushRef="#br0" timeOffset="153104.25">19198 15071 0,'0'0'0,"0"-43"0,0 1 0,0 21 16,0-21-16,0 20 0,-21 22 16,0 0-16,0 0 15,-1 0-15,1 22 0,0 20 0,0 0 16,0 1-16,0-1 0,-1 21 15,1 1-15,0 21 0,0-22 0,0 1 16,0 20-16,-1-20 0,1-1 0,0 1 16,21-1-16,0 1 0,-21-1 0,21 1 15,0-22-15,0 22 0,0-22 16,0 0-16,0-21 0,0 22 0,21-22 16,0 21-16,0-21 0,1-21 0,-1 22 15,21-22-15,-21 0 0,0 0 16,22 0-16,-22 0 0,21 0 0,-21 0 15,22 0-15,-22-22 0,21 1 16,-21 0-16,22 0 0,-22 0 0</inkml:trace>
  <inkml:trace contextRef="#ctx0" brushRef="#br0" timeOffset="153872.51">19748 15494 0,'-42'0'15,"42"21"-15,-21-21 16,0 0-16,42 0 47,0-21-47,0 0 15,0 0-15,1 0 16,-1-1-16,-21 1 0,0 0 0,0 0 16,21 0-16,-21 0 0,0-1 0,0 1 15,-21 42 17,0 1-32,21 20 0,0-21 15,-22 21-15,22-20 0,-21 20 16,21 0-16,0 1 0,-21-22 15,21 21-15,0-21 0,0 22 0,0-22 16,0 21-16,-21-21 0,21 0 0,0 1 16,-21 20-16,21-21 0,0 0 0,0 0 15,0 1-15,0-1 0,-21-21 16,21 21-16,-22-21 0,1 21 16,0-21-16,0 0 15,0 0-15,0 0 0,-1 0 16,1 0-16,0 0 0,0 0 0,0 0 15,0 0 1,21 21 0,21-21-1,0 0-15,0 0 16,0 0-16,0 0 0,1 0 0,-1 0 16,21 0-16,-21 0 0,0 0 15,1 0-15,-1 0 0,0 0 0,0 0 16,0-21-16,0 0 0,1 21 15,-22-21-15,21 0 0,-21-1 16,21 1-16,0 0 0,-21 0 0,21 0 16,0 0-16,1 21 0</inkml:trace>
  <inkml:trace contextRef="#ctx0" brushRef="#br0" timeOffset="154248.29">20320 15007 0,'0'0'16,"-21"-21"-16,0 0 0,21 0 0,0 0 15,21 21 1,0 0-16,0 0 16,0 0-16,0 0 0,22 21 0,-22 0 15,21 0-15,1 0 16,-1 22-16,0-1 0,1 0 0,-22 1 15,0 20-15,21-21 0,-21 22 0,-21-22 16,0 22-16,0-22 0,0 22 0,0-22 16,0 0-16,-21 22 0,0-22 15,-21 0-15,21 1 0,-22-1 0,22 0 16,-21-20-16,-1 20 0,22-21 0,-21 21 16,21-20-16,-22-1 0,22 0 0,0-21 15,0 21-15,0-21 0,0 0 0,-1 0 31,22-21-15,22 21-16,-1-21 16,0 0-16,0-1 0,0 1 0,22 0 15</inkml:trace>
  <inkml:trace contextRef="#ctx0" brushRef="#br0" timeOffset="154480.18">21082 15536 0,'0'0'0,"0"-21"47,0 42-16,0 1-16,0-1-15,-21 0 0,21 0 16,-21-21-16,21 21 0,-22 0 0</inkml:trace>
  <inkml:trace contextRef="#ctx0" brushRef="#br0" timeOffset="154668.07">20955 16193 0,'0'0'15,"0"21"-15,-21 0 0,0 0 0,-1 0 16,1 0-16,0 1 0,21-1 16,-21 0-16,0-21 0,0 21 0,-1 0 15,1-21-15,0 21 0,0-21 0,0 0 16,0 22-16,-1-22 0,1 0 0,0 0 16,-21 21-16,21-21 0,-22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0B27-AB34-48C1-8233-CB712078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E720D-885D-4FA9-8FB5-A47451A8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403C-9B57-4C6A-96F9-617CDB8A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E38B-CAE9-4469-81B7-A51A8277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05EE-C7F7-465D-986B-CE569087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1BD5-94C6-42CD-91B6-B7AE58A4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83E80-1517-4A08-9024-B188D2B05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B613-D34C-4111-B2B6-8E8DABFA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EEAE-A80F-404E-8F30-057ECA7B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8C00-3FFD-4CAC-9AF7-6D5BB347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4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D687F-9E53-432D-801B-96B72B131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D7416-CE4A-484D-8BC3-BB9AF72F4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E5C8-0239-409E-9F84-512DA8DA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3F23-FC7F-4450-98B1-550B6DE3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08B0-22CC-4AD0-A06A-471FB2C7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1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960A-94B1-4F31-8C23-86CB1ECF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7A4E-51F5-4A44-9D97-237C040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00C6-C077-4B00-AD53-EA56581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E55E-A59A-4902-94F5-57FCA5ED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E4A6-4F97-4D47-AA21-0EBF173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C04E-68A5-4BF4-8D60-30143EC7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0CC3-F073-4B59-9083-55A9A64E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28D4-1AD0-4613-B29B-907CCD04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89DC-86FF-495A-A19D-0C6207F3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EF65-0AA9-4E95-AF43-0BE66EAE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6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D7BD-9592-4139-8EA1-F2037B41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8F18-3138-47E7-8B17-D52932009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8A6C6-86C3-4AD4-877A-EF6A4497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9623-9DD4-424B-BEBD-5E04E4A2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EFD90-BE67-447B-87EF-0B11D247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69D4E-9B07-4E5F-8D4C-D3C11803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95A0-DB59-416F-BFED-93DB0C0E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BBDE-B84F-4DA8-859D-5408CD14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F3ED-E521-4202-8BD1-BD18791FF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BD827-42F9-4FFE-B87B-9657CAFA0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E6DC-F125-4D57-870D-65618422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224D8-5A31-4F03-9372-A25AEA47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C23F1-6F17-4C02-80C0-129F19EE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FBA24-7BEA-460F-8D5C-215D0FDE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7BC1-6094-4CDB-BAD5-079D950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4FA35-BBC4-4730-8769-8F392BDA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140C9-3725-4899-9194-026C7C2B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849A3-5547-4C98-951C-683FAEC4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2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4BF52-C668-4267-974F-05BD938E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04653-CA82-441E-BF76-69140B2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54C20-F615-4AB0-BD15-6F285C47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CA94-1B7D-4A86-8A1C-B9A37614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FCD7-0422-4DF4-B09C-CA346732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2207-E513-4659-81C0-3A38FA26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44A7-B38F-4DFE-9D02-C6465DA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19F8D-2AC4-4314-9578-4C3E9A28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8A911-C0D8-45D5-98D8-B9D49BA6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4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7463-48FD-4746-976F-502EA380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F6905-BAF0-4A4C-B6B8-2003CC74A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702B-7414-4528-A7BD-36508DE6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DEDA6-2133-4DBE-A641-8539B320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0E1-106C-4FF7-B582-4F65198C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0C4F-8DCD-41D7-9E38-49E06F42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5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E2156-EAAA-4BF3-9C10-D1297ED4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F374-2B17-4317-B1F3-563A0406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154E-03C1-4907-9E46-EA58BA0E6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96B0-44FD-4F05-A248-7097955D6FB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6398-A5F0-4DFD-A080-5431BE28F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948E-C471-498E-BD99-E0C9CE68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7565-E36D-4354-8085-B49B9A09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B2F-9083-474E-A2D4-BB7A48A25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C587-431D-46BD-9735-E64E7501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2EF1EB-F007-4A22-9AE4-02627ACB24C2}"/>
                  </a:ext>
                </a:extLst>
              </p14:cNvPr>
              <p14:cNvContentPartPr/>
              <p14:nvPr/>
            </p14:nvContentPartPr>
            <p14:xfrm>
              <a:off x="365760" y="83880"/>
              <a:ext cx="7841160" cy="27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2EF1EB-F007-4A22-9AE4-02627ACB24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74520"/>
                <a:ext cx="7859880" cy="27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6F5DFC-943F-4B15-9D18-68DD10E9487A}"/>
                  </a:ext>
                </a:extLst>
              </p14:cNvPr>
              <p14:cNvContentPartPr/>
              <p14:nvPr/>
            </p14:nvContentPartPr>
            <p14:xfrm>
              <a:off x="2598480" y="2316600"/>
              <a:ext cx="4305600" cy="115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6F5DFC-943F-4B15-9D18-68DD10E94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9120" y="2307240"/>
                <a:ext cx="4324320" cy="11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84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B2F-9083-474E-A2D4-BB7A48A25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C587-431D-46BD-9735-E64E7501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2116EC-079C-487E-954E-2FF9FF108D49}"/>
                  </a:ext>
                </a:extLst>
              </p14:cNvPr>
              <p14:cNvContentPartPr/>
              <p14:nvPr/>
            </p14:nvContentPartPr>
            <p14:xfrm>
              <a:off x="647640" y="114480"/>
              <a:ext cx="863388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2116EC-079C-487E-954E-2FF9FF108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05120"/>
                <a:ext cx="8652600" cy="56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34A4E4-60D8-4F9F-AC7D-95E6293AF3FF}"/>
                  </a:ext>
                </a:extLst>
              </p14:cNvPr>
              <p14:cNvContentPartPr/>
              <p14:nvPr/>
            </p14:nvContentPartPr>
            <p14:xfrm>
              <a:off x="1501200" y="5402520"/>
              <a:ext cx="1577520" cy="30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34A4E4-60D8-4F9F-AC7D-95E6293AF3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5393160"/>
                <a:ext cx="159624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69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B2F-9083-474E-A2D4-BB7A48A25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C587-431D-46BD-9735-E64E7501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0CCF1A-8B32-4ABB-B90F-20F9FECBBFB4}"/>
                  </a:ext>
                </a:extLst>
              </p14:cNvPr>
              <p14:cNvContentPartPr/>
              <p14:nvPr/>
            </p14:nvContentPartPr>
            <p14:xfrm>
              <a:off x="0" y="221040"/>
              <a:ext cx="6347880" cy="410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0CCF1A-8B32-4ABB-B90F-20F9FECBBF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636660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49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B2F-9083-474E-A2D4-BB7A48A25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C587-431D-46BD-9735-E64E7501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42B252-1266-4DFC-807F-8D5BB19AC62F}"/>
                  </a:ext>
                </a:extLst>
              </p14:cNvPr>
              <p14:cNvContentPartPr/>
              <p14:nvPr/>
            </p14:nvContentPartPr>
            <p14:xfrm>
              <a:off x="114120" y="205920"/>
              <a:ext cx="1200960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42B252-1266-4DFC-807F-8D5BB19AC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96560"/>
                <a:ext cx="120283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2020-12-09T09:15:31Z</dcterms:created>
  <dcterms:modified xsi:type="dcterms:W3CDTF">2020-12-09T10:16:04Z</dcterms:modified>
</cp:coreProperties>
</file>