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08:36:13.5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10096 2244 0,'0'-21'15,"0"-22"1,0 22-16,0 0 16,0 0-16,0 0 0,0-1 15,0 1 1,0 0-16,0 0 15,-21 21 17,0 0-32,21 21 15,0 0-15,-21 0 16,21 1-16,0 20 0,-21-21 0,21 21 16,0 1-16,-21-22 0,21 42 0,0-20 15,0 20-15,-22-20 0,22 20 16,-21 1-16,21-1 0,-21 1 15,21-1-15,0 1 0,-21-1 0,0 1 16,0-1-16,21 22 0,-22-22 16,1 22-16,21-22 0,0 1 0,-21-1 15,0 1-15,21-1 0,-21-20 0,21 20 16,0-20-16,0-1 0,0-21 16,0 21-16,0-20 0,0-1 0,0 0 15,0 0-15,0-42 31,0 0-15,21 0-16,-21-22 0,21 22 0</inkml:trace>
  <inkml:trace contextRef="#ctx0" brushRef="#br0" timeOffset="1588.6">10181 2244 0,'0'-21'15,"0"-1"32,0 1 0,21 21-31,0 0-1,1 0-15,-22-21 0,21 21 0,0 0 16,21 0-16,-21 0 0,1 0 15,20 0-15,-21 0 0,21 0 16,1 0-16,-1 0 0,22 0 0,-22 0 16,43 0-16,-22 0 0,1 0 15,20 0-15,1 0 0,21 0 0,-22 0 16,1 0-16,21 0 0,0 0 0,0 0 16,21 0-16,0 0 0,0 0 15,21 0-15,-21 0 0,0 0 0,0 0 16,0 0-16,0 0 0,0 0 0,0 0 15,0 0-15,0 0 0,-21 21 16,-1-21-16,22 0 0,-21 0 0,21 0 16,-21 0-16,0 0 0,0 0 15,0 0-15,-22 0 0,1 0 16,0 0-16,-22 0 0,22 0 0,-43 0 16,22 0-16,-1 0 0,-21 21 0,1-21 15,-22 0-15,21 0 0,-21 0 16,1 0-16,-1 0 0,0 0 0,-21 22 31,-21-1-15,0-21-16,21 21 0,-22-21 15,1 21-15,21 0 0,-21 0 0,21 1 16,-21-1-16,21 0 16,-21 0-16,0 21 0,21-20 0,0 20 0,-22-21 15,22 21-15,-21 1 0,21-1 16,0 0-16,0 1 0,0-1 15,0 0-15,0 22 0,0-22 0,0 1 16,0 20-16,0-21 0,0 22 0,0-1 16,0 1-16,0-1 0,0 1 0,0-1 15,0 1-15,0-22 0,0 22 16,0-1-16,0-20 0,0 20 0,0-21 16,0 22-16,0-1 0,0-20 0,21 20 15,-21-20-15,22-1 0,-22 21 16,0-20-16,0-1 0,0-21 15,0 22-15,0-1 0,0-21 0,0 0 0,0 0 16,0 22-16,0-22 0,0 0 16,0 0-16,0 0 0,-22 1 15,22-1-15,-21 0 0,0 0 16,21 0-16,-21 0 16,0-21-16,21 22 0,-21-22 0,21 21 15,-22 0-15,1-21 16,0 0-16,0 21 0,0-21 0,-22 0 15,22 0-15,0 0 0,-21 0 16,21 0-16,-22 0 0,1 0 16,0 0-16,-22 0 0,22 0 0,-1 0 15,-20 0-15,21 0 0,-22 0 16,22 21-16,-22-21 0,22 0 0,-22 0 16,22 0-16,-21 0 0,-1 0 0,22 0 15,-43 21-15,22-21 0,-1 0 16,-21 0-16,1 0 0,-1 0 0,-21 0 15,22 0-15,-1 0 0,-21 0 0,21 0 16,1 0-16,-1-21 0,0 21 16,22 0-16,-22 0 0,1 0 0,20 0 15,-21 0-15,22 0 0,-22-21 0,22 21 16,-22 0-16,22 0 0,-1 0 16,1-21-16,-1 21 0,-21 0 0,43 0 15,-21 0-15,-1-21 0,22 21 16,-22 0-16,22 0 0,0 0 0,-1 0 15,1 0-15,0 0 0,-1 0 16,1 0-16,0 0 0,20 0 0,-20 0 16,0 0-16,-1 0 0,22 0 15,-21 0-15,21 0 0,0 0 0,-22 0 16,22 0-16,0 0 0,0 0 0,0 0 16,-1 0-16,1 0 0,0 0 15,0 0-15,0 0 0,0 0 0,-1 0 16,1 0-16,0 0 0,21-21 15,-21 21-15,0 0 0,0 0 16,-1 0-16,1 0 0,0 0 16,21-22-16,-21 22 0,0 0 15,0-21-15,-1 21 16,1 0-16,0-21 0,0 21 16,0 0-16,0 0 0,-1-21 15,1 21-15,-21 0 0,21 0 0,0 0 16,-1-21-16,1 21 0,0 0 15,0 0-15,0 0 0,0 0 16,21-21 0,-22 21-1,22-22 1,0 1 0,0 0-1,0 0 1,0 0-16,0 0 0</inkml:trace>
  <inkml:trace contextRef="#ctx0" brushRef="#br0" timeOffset="2326.17">9758 3768 0,'0'21'47,"0"0"-32,0 0-15,0 0 0,-21 22 16,21-22-16,-22 21 0,22-21 15,0 22-15,0-1 0,0 0 0,-21 1 16,21-1-16,0 0 0,0 1 0,0-1 16,0-21-16,0 22 0,0-1 15,0-21-15,0 21 0,0-20 0,0-1 16,0 21-16,0-21 0,0 0 16,21 1-16,-21-1 15,22-21 32,-1 0-31,0 0 15,-21-21-31,21 21 16</inkml:trace>
  <inkml:trace contextRef="#ctx0" brushRef="#br0" timeOffset="6440.03">10139 2201 0,'-21'0'16,"42"0"-1,0 0-15,0 0 16,0 0-16,22 0 0,-22 0 0,21 0 16,0 0-16,-20 0 0,20 0 0,-21 0 15,21-21-15</inkml:trace>
  <inkml:trace contextRef="#ctx0" brushRef="#br0" timeOffset="11365.5">10837 2646 0,'0'-21'0,"0"-22"16,0 22-1,0 0-15,0 0 0,0 0 16,0 0-16,0-1 16,0 44 15,0-1-31,0 21 0,0-21 15,0 22-15,0 20 0,0-21 0,0 1 16,0-1-16,0 22 0,0-22 16,0 0-16,0 1 0,0 20 0,0-21 15,0 1-15,0-1 0,0 0 16,0-20-16,0 20 0,0-21 0,0 21 16,0-20-16,0-1 0,0 0 15,0-42 1,0 0-1,0-1-15,0-20 0,21 0 16,1 21-16,-1-22 0</inkml:trace>
  <inkml:trace contextRef="#ctx0" brushRef="#br0" timeOffset="11608.37">10858 2561 0,'0'-21'15,"0"42"-15,0-63 16,22 42-16,-1 0 0,0-21 0,21 21 16,1-21-16,-1 21 0,0 0 0,1 0 15,20-22-15,-21 22 0,1 0 16,-1 0-16,0 0 0,-20 0 16,-1 0-16,0 0 0,-21 22 15,0-1 1,0 0-16,-21-21 0,0 21 0,-1 0 15,-20 0-15,0 1 0,-1-1 0,22 0 16</inkml:trace>
  <inkml:trace contextRef="#ctx0" brushRef="#br0" timeOffset="11784.27">10795 2963 0,'63'0'31,"-20"0"-31,-22 0 0,21 0 0,1 0 15,-22 0-15,21 0 0,-21 0 16,22 0-16,-22 0 0,0 0 0,0 0 16,0 0-16,0 0 15,1 0 1</inkml:trace>
  <inkml:trace contextRef="#ctx0" brushRef="#br0" timeOffset="12424.16">11409 3027 0,'0'21'16,"0"0"-1,-21 0-15,-1 1 16,1-1-16,21 0 0,-21 0 0,0 0 16,0 0-16,21 22 0,0-22 0,-21 0 15,21 0-15,0 0 0,0 1 16,0-1-16,21 0 0,0 0 0,0-21 15,0 0-15,0 0 0,22 0 0,-22 0 16,21 0-16,1 0 0,-22-21 16,21 0-16,-21 21 0,22-21 0,-22-1 15,-21 1-15,0 0 0,0 0 16,0-21-16,0 20 0,0 1 16,-21 0-16,-1 0 0,1 0 0,0 0 15,0-1-15,0 22 0,0-21 0,-1 21 16,1 0-16,0 0 0,21-21 15,21 21 1,0-21-16,1 21 0,20 0 0,0 0 16,1 0-16,-1 0 0,21-21 0,-20 21 15,20 0-15,-20 0 0,-1 0 16,0 0-16,-21 21 0,1-21 0,-22 21 16,0 0-16,0 0 0,-22 1 15,-20-1-15,21 0 16,-21 0-16,-1 0 0,22 0 0,-21 1 15,21-1-15,-1 0 0,22 0 0,0 0 16,22-21 0,-1 0-16,21 0 0,-21 0 15,22 0-15,-1 0 0,0 0 0,1-21 16,-1 0-16,0 21 0,1-21 16,-1 0-16,-21-1 0,0 1 0,0 0 15,-21 0-15,0 0 16,0 0-16,-21-1 0,-21 1 0,21 21 15,-22 0-15,1-21 0,0 21 0,-1 0 16,1 0-16,0 0 0,-1 0 16,22 0-16,0 21 0,-21 0 15,21-21-15,21 22 0,0-1 16,0 0-16,21-21 16,0 21-16</inkml:trace>
  <inkml:trace contextRef="#ctx0" brushRef="#br0" timeOffset="12876.42">12594 3133 0,'0'-21'0,"0"42"0,21-42 0,-21-1 0,0 1 15,-21 21 1,0 0-16,0 0 0,0 0 0,-22 0 16,22 0-16,-21 0 0,21 0 0,-22 0 15,1 21-15,21 1 0,-22-1 16,1 0-16,21 0 0,0 0 0,0 0 15,-1 22-15,1-22 0,21 0 0,0 0 16,0 0-16,21 1 16,1-22-16,20 0 0,-21 0 0,21 0 15,1 0-15,-1-22 0,-21 1 0,22 0 16,-1 0-16,0 0 16,-21-22-16,22 22 0,-22-21 0,21 0 15,-21-1-15,1 1 0,-1 0 0,0-1 16,-21 1-16,0 0 0,21-1 15,-21 1-15,0 0 0,0-1 0,0 22 16,0 0-16,-21 21 16,0 21-16,0 0 15,21 0-15,-22 22 0,1-1 0,0 0 16,0 1-16,0-1 0,21 0 0,0 22 16,-21-22-16,21 1 0,-22-1 15,22 0-15,0-21 0,0 22 0,0-22 16,0 0-16,0 0 0,0 0 0,22-21 15,-1 0 1,0 0-16,0 0 0,0 0 0,22 0 16,-22-21-16</inkml:trace>
  <inkml:trace contextRef="#ctx0" brushRef="#br0" timeOffset="13330.17">13250 2773 0,'0'-21'0,"0"42"0,0-63 0,-21 42 15,0 21 1,0-21-16,0 21 0,-1 21 0,1-21 16,0 22-16,0-1 0,0-21 0,0 22 15,-1-1-15,1 0 0,0 1 16,0-1-16,0 0 0,0 1 16,21-22-16,0 21 0,-22-21 0,22 0 15,0 1-15,-21-22 0,21 21 16,21-21-1,1-21-15,-1-1 0,0 1 0,-21 0 16,21-21-16,0 21 0,0-22 0,1 1 16,-1 0-16,0-22 0,0 22 15,-21-1-15,21-20 0,0 21 0,1-1 16,-1 1-16,0 0 0,-21-1 16,21 22-16,-21 0 0,21 21 0,-21 21 31,0 21-31,21-20 0,-21 20 0,0 0 15,0 1-15,0-1 0,0 0 16,0 1-16,0-1 0,0 0 0,0 1 16,0-22-16,0 21 0,0 0 0,0-20 15,0-1-15,0 0 0,0 0 16,0 0-16,0 0 16,0-42-1,0 0 1,0 0-16</inkml:trace>
  <inkml:trace contextRef="#ctx0" brushRef="#br0" timeOffset="13485.09">12912 3154 0,'0'0'0,"-43"0"0,22 0 15,42 0 1,0 0-16,22 0 0,-1 0 16,0 0-16,1 0 0,20-21 0,1 21 15,-1 0-15,1 0 0,-22-21 16,22 21-16,-22-22 0,0 22 0,1-21 15,-1 0-15,-21 21 0,21-21 0,-42 0 16</inkml:trace>
  <inkml:trace contextRef="#ctx0" brushRef="#br0" timeOffset="13699.97">13674 2921 0,'0'0'0,"-22"0"16,1 0-16,0 0 16,21 21-1,0 0-15,0 1 0,0-1 0,0 21 16,0-21-16,0 22 0,0-1 0,0 0 15,0 1-15,-21-1 0,21-21 16,0 21-16,0 1 0,0-1 0,0-21 16,0 22-16,0-22 0,0 0 0,0 0 15,0 0-15,0 0 0,0 1 16,0-44 15,0 1-15</inkml:trace>
  <inkml:trace contextRef="#ctx0" brushRef="#br0" timeOffset="13959.82">13568 3175 0,'0'0'0,"-21"-21"0,21 0 0,0 0 16,0-1-16,0 1 0,0 0 0,0 0 16,42 0-16,-21 21 0,0-21 15,0 21-15,22 0 0,-22 0 0,0 0 16,21 0-16,-20 0 0,-1 21 15,0-21-15,-21 21 0,0 0 16,0 0-16,0 0 0,0 1 0,-21-1 16,0 0-16,-1 0 0,-20 0 0,21 0 15,0 1-15,-22-1 0,22 0 16,-21-21-16,21 21 0,21 0 16,42-21-1,-21-21 1,0 0-16,22 21 0</inkml:trace>
  <inkml:trace contextRef="#ctx0" brushRef="#br0" timeOffset="14240.66">14118 3069 0,'0'0'0,"0"-21"0,0 0 16,0 0-16,-21 21 31,21 42-15,0-21-16,-21 0 0,21 22 15,0-1-15,-21 22 0,21-22 0,-22 0 16,22 22-16,0-22 0,-21 0 0,0 1 16,21-1-16,-21 0 0,21 1 0,0-22 15,0 0-15,0 21 0,-21-20 16,21-1-16,0 0 0,0 0 16,21-21-1,0-21 1,0 0-1,0 0-15,1-22 0,-22 22 16,21-21-16,-21 21 0</inkml:trace>
  <inkml:trace contextRef="#ctx0" brushRef="#br0" timeOffset="14465.53">14097 3239 0,'0'0'0,"0"-22"0,0-83 16,0 83-16,0 1 0,0 0 15,21 0-15,0 21 0,0-21 16,22 0-16,-22 21 0,21 0 0,1 0 15,-1 0-15,0 0 0,1 0 16,-22 21-16,0 0 0,0 0 0,-21 0 16,0 0-16,0 22 0,0-22 15,-21 21-15,0-21 0,-22 22 0,1-22 16,0 0-16,-1 0 0,1 22 0,-21-22 16,20 0-16,1-21 0,0 21 15,-1 0-15,1 0 0,21-21 0,-22 0 16,22 22-16,0-22 0</inkml:trace>
  <inkml:trace contextRef="#ctx0" brushRef="#br0" timeOffset="15956.21">10816 4509 0,'0'0'0,"0"42"16,21-42 15,0 0-31,1 0 0,20 0 15,0-21-15,1 0 0,-1-1 16,21 1-16,-20 0 0,-1 0 16,0-21-16,1-1 0,-1 1 0,0 0 15,-20-22-15,20 22 0,-21-22 0,-21 1 16,0 20-16,21 1 0,-21-21 16,0 20-16,0 22 0,0-21 0,0 21 15,-21-1-15,0 22 0,0 0 0,0 0 16,-1 0-16,1 0 0,-21 22 15,21-1-15,0 21 0,-1 22 0,-20-1 16,21 1-16,0 20 0,0 1 16,-1-22-16,1 22 0,0 0 0,0-1 15,0 1-15,0 21 0,21-21 16,0-1-16,0 1 0,-22 0 0,22-22 16,0 22-16,0-22 0,0 1 0,0-1 15,0 1-15,0-22 0,22 0 16,-22 1-16,21-1 0,0-21 0,0 0 15,0-21-15,22 0 0,-22 0 0,21 0 16,-21 0-16,22-21 0,-1 0 0,0 0 16,-21-21-16,22 20 0,-22-20 15,0 0-15,0-1 0,-21 1 0,0 0 16,0-22-16,0 1 0,-21 20 0,0-20 16,-21-1-16,-1 1 0,1 21 15,0-1-15,-1 1 0,1 0 16,0 20-16,-1 1 0,1 21 0,0 0 15,20-21-15,1 21 0,42-21 32,1 21-32,20 0 0,0 0 15,1-21-15,-1 0 0,0 21 0,22-22 16,-22 1-16,22 0 0,-1 0 0,-21 0 16,1 0-16,-1-1 0,0 1 15,1 0-15,-22 21 0,0-21 0,0 0 16,-21 0-16,0-1 15,-21 22 17,0 0-32,21 22 0,-21-1 15,0 0-15,21 0 0,0 0 0,0 0 16,-22 22-16,22-22 0,0 0 16,0 0-16,0 0 0,0 1 0,0-1 15,22 0-15,-1-21 0,0 0 16,0 0-16,0 0 0,22 0 15,-22 0-15,21 0 0,-21 0 0,22 0 16,-1-21-16,-21 0 0,0-1 0,0 1 16,1 0-16,-22 0 0,0 0 15,0 0-15,0-1 0,0 1 16,-22 0-16,1 0 0,0 0 0,0 21 16,0-21-16,-22 21 0,22 0 0,-21 0 15,21 0-15,0 0 0,-1 0 16,44 0 15,20 0-31,-21 0 0,21 0 16,1 0-16,20 0 0,-20 0 0,-1 0 15,21 0-15,-20 0 0,-1 0 0,22 0 16,-43 0-16,21 0 0,0 0 0,-20 0 16,-1 0-16,-21 21 15,0 0-15,0 0 16,-21 0-16,21 0 0,-22-21 15,1 22-15,0-1 0,0 0 16,21 0-16,0 0 0,0 0 16,0 1-1,21-22-15,0 0 0,0 0 16,1 0-16,20 0 0,-21 0 16,0-22-16,0 22 0,1-21 0,-1 0 15,0 21-15,0-21 0,-21 0 0,21 0 16,-21-1-16,0-20 15,0 21-15,0 0 0,0 0 0,-21-1 16,0 22-16,0-21 0,-22 21 0,22 0 16,0 0-16,-21 0 0,21 0 0,-22 0 15,22 0-15,0 21 0,0-21 16,0 22-16,21-1 0,-22-21 0,22 21 16,0 0-16,0 0 0,22-21 15,-1 0-15,0 21 0,0-21 16,0 0-16</inkml:trace>
  <inkml:trace contextRef="#ctx0" brushRef="#br0" timeOffset="16756.95">12954 4487 0,'0'0'0,"21"0"0,0 0 0,22 0 16,-1 0-1,-42-21-15,21 0 0,0 21 0,0-21 16,-21 0-16,0 0 16,-21 21-16,0-22 15,0 22-15,-21 0 0,20 0 0,-20 0 16,21 0-16,-21 0 0,-1 22 16,1-1-16,21 0 0,-22-21 0,1 21 15,21 0-15,0 0 0,0 1 0,-1-1 16,22 0-16,0 0 0,0 0 15,0 0-15,22-21 16,20 0-16,-21 0 0,0 0 0,22 0 16,-1 0-16,0-21 0,-21 21 15,22-21-15,-1 0 0,0 0 0,-20 0 16,20-22-16,-21 22 0,0-21 16,22-22-16,-22 22 0,0 0 0,-21-22 15,21 1-15,0-1 0,-21 22 0,21-1 16,-21 1-16,0 21 0,0 0 15,0 0-15,0-1 0,0 44 16,0-1-16,-21 21 16,21 0-16,-21 1 0,0-1 15,0 0-15,21 22 0,-21-1 0,-1-20 16,22 20-16,-21-20 0,21-1 16,0 0-16,0 1 0,0-1 15,0-21-15,0 21 0,0-20 0,0-1 16,0 0-16,0 0 0,21-21 15,1 0-15,-1 0 0,0 0 0,0 0 16,21 0-16,-20-21 0,-1 0 16,21 0-16,0-1 0</inkml:trace>
  <inkml:trace contextRef="#ctx0" brushRef="#br0" timeOffset="17024.59">13885 4212 0,'0'0'0,"0"-63"15,0 42-15,0-1 0,0 44 32,0-1-17,-21 0-15,0 0 0,0 21 0,0-20 16,21 20-16,-22-21 0,1 21 0,0 1 16,21-22-16,-21 21 0,21-21 0,-21 22 15,21-22-15,0 0 0,0 0 16,0 0-16,0 1 0,0-1 0,0 0 15,21-21-15,0 0 16,0 0-16,0 0 0,1 0 16,-1 0-16,0 0 0,0-21 0,0 0 15,22 21-15,-22-22 0</inkml:trace>
  <inkml:trace contextRef="#ctx0" brushRef="#br0" timeOffset="17251.99">14309 4106 0,'0'0'0,"0"-21"15,0-21-15,0 21 0,0 0 16,21 21 0,-21 21-16,21-21 0,-21 21 15,21 21-15,-21-21 0,0 1 0,0 20 16,0 0-16,0 1 0,0-22 16,0 21-16,0 0 0,-21 1 15,21-22-15,-42 21 0,20 1 0,1-22 16,-21 0-16,21 0 0,-22 21 0,22-20 15,-21-22-15,21 21 0,0 0 16,-1 0-16,1-21 0,0 0 0,0 21 16,0-21-16</inkml:trace>
  <inkml:trace contextRef="#ctx0" brushRef="#br0" timeOffset="18072.25">3090 8065 0,'0'-22'0,"0"44"0,0-65 0,0 22 15,0 0-15,-21 21 16,0 21 0,0 21-16,21-20 15,-21 41-15,-1 1 0,22-1 0,-21 1 16,0 20-16,0 22 0,0 0 0,0 0 16,-1 21-16,1-21 0,0 21 15,-21-22-15,21 22 0,-1-21 0,1 0 16,-21 21-16,21-42 0,0 21 15,-1-22-15,1 1 0,0 0 0,0-1 16,0-20-16,0-1 0,21 1 16,0-22-16,-22 0 0,22-20 15,0-1-15,0 0 0,0-42 16,22 0-16,-22-1 0,21-20 16,21 0-16,-21-1 0,0-20 15,1-1-15,20 1 0,-21-22 0</inkml:trace>
  <inkml:trace contextRef="#ctx0" brushRef="#br0" timeOffset="18916.77">3069 8382 0,'0'0'0,"0"-42"0,-21 21 0,0-1 0,21-20 0,0 21 15,0 0 1,0 0-16,21 21 0,0-22 15,0 22-15,22 0 0,20-21 0,1 21 16,20 0-16,1 0 0,21-21 16,0 21-16,-1 0 0,22 0 0,0 0 15,22 0-15,-1 0 0,21 0 16,0 0-16,1 21 0,-1-21 0,22 21 16,-1-21-16,1 22 0,-1-1 0,1-21 15,-1 21-15,1-21 0,-1 21 16,1-21-16,-22 0 0,0 21 15,-21-21-15,1 0 0,-1 0 0,-21 0 16,0 0-16,-21 0 0,-1 0 16,-20 0-16,0 0 0,-22 0 0,-20 0 15,20 0-15,-21 0 0,-20 0 0,-1 0 16,0 0-16,0 0 0,0 21 16,-21 1-16,0-1 0,0 0 15,0 0-15,0 21 0,-21 1 0,0-1 16,0 0-16,-22 1 15,22 20-15,-21-20 0,0 20 0,20 1 0,-20-1 16,0 22-16,-1-22 0,1 1 16,0-1-16,21 22 0,-22-22 0,1 1 15,21 21-15,0-22 0,-1 22 16,1-22-16,0 1 0,21-1 0,0 1 16,0-1-16,0 1 0,0-22 0,0 22 15,0-22-15,0 21 0,0-20 0,0-1 16,0 0-16,0 1 0,0-22 15,0 21-15,0-21 0,21 22 0,-21-22 16,21 0-16,-21 0 0,0 0 16,0 1-16,-21-22 15,0 0 1,0 0-16,-21 0 0,-1 0 16,22 0-16,-42 0 0,20 0 0,1 0 15,-22 0-15,1 0 0,-1 21 0,1-21 16,-22 0-16,1 0 0,-22 0 15,0 0-15,0 0 0,-21 0 0,0 0 16,-21 0-16,-21 0 0,-1 0 0,-20-21 16,-1 21-16,-20 0 0,-22 0 0,21-22 15,0 22-15,1 0 0,-1 0 16,22-21-16,-1 21 0,22 0 0,-1 0 16,22-21-16,0 21 0,21 0 0,21 0 15,-21 0-15,43 0 0,-22 0 16,42 0-16,-20 0 0,20 0 15,22 0-15,-22 0 0,43 0 0,-21 0 16,21 0-16,-1-21 0,22 0 31,22 21-31,20-21 0,0 21 16,1-22-16,20 1 0,1-21 0</inkml:trace>
  <inkml:trace contextRef="#ctx0" brushRef="#br0" timeOffset="19548.46">10160 8509 0,'0'0'0,"21"-63"16,-21 41-16,0 1 0,21 0 0,-21 0 0,21 21 15,-21 42 17,0-21-32,-21 22 0,0-1 0,0 22 15,0 20-15,0-20 0,-1 42 0,1-22 16,0 22-16,-21 0 0,21 21 0,-22-21 16,22 21-16,-21 0 0,21-21 15,-1 21-15,1-22 0,-21 1 0,42 0 16,-21-21-16,21-1 0,-21 1 0,21-21 15,-22-1-15,22-21 0,0 1 0,0-1 16,0-21-16,0 0 0,-21 1 16,21-44-1,0-20-15,21 21 16,-21-21-16,22-22 0,-1 22 0,0-22 16,0-20-16</inkml:trace>
  <inkml:trace contextRef="#ctx0" brushRef="#br0" timeOffset="20308.07">10245 8551 0,'0'0'0,"-22"-42"16,1 21-16,-21-64 16,21 64-16,21 0 0,0 0 15,21 21-15,21 0 16,-21-21-16,22 21 0,-1-22 0,22 22 15,20 0-15,22 0 0,0-21 0,21 21 16,21 0-16,21 0 0,-20 0 16,41-21-16,-21 21 0,22 0 0,21 0 15,-22 0-15,22 0 0,-1 0 0,1 0 16,0 0-16,-1 0 0,-20 0 16,21 0-16,-22 0 0,-21 0 0,22 0 15,-43 0-15,0 0 0,0 0 0,-21 0 16,0 0-16,0-21 0,-21 0 0,-21 21 15,0 0-15,-1-21 0,-20 21 16,-1 0-16,-20-22 0,-22 22 16,21 0-16,-21 0 0,0 0 0,-21 22 15,0-1-15,0 0 0,0 21 16,0-21-16,-21 22 0,0-22 16,0 21-16,0 1 0,0-1 0,-1 21 15,1-20-15,0 20 0,0 22 0,0-22 16,0 1-16,-1 21 0,1-22 0,0 22 15,0-22-15,0 1 0,21 20 0,0-20 16,-21 21-16,-1-22 16,22 1-16,-21 20 0,21-20 0,0-1 0,0 1 15,-21-1-15,21-20 0,-21 20 0,21-21 16,-21 1-16,21-1 0,-21 0 16,-1 1-16,1-1 0,0-21 0,0 22 15,0-22-15,0 0 0,-1 21 0,1-21 16,0-21-16,0 22 0,-21-1 15,20 0-15,-20-21 0,0 0 0,-1 21 16,1-21-16,-21 0 0,20 21 0,-20-21 16,-1 0-16,1 0 0,-22 21 0,0-21 15,1 0-15,-1 0 0,-21 0 0,-21 22 16,0-22-16,0 0 0,-21 0 0,-21 0 16,-1 0-16,1 0 0,0 21 0,-22-21 15,1 21-15,-1-21 16,22 0-16,0 21 0,-1-21 0,1 21 15,21 0-15,21-21 0,21 22 0,-21-22 16,42 0-16,1 0 0,-1 0 0,21 0 16,22 0-16,0 0 0,-1 0 0,1 0 15,21 0-15,-21 0 0,42-22 16,-22 22-16,22-21 0,0 0 16,0 0-16,22 0 0,20 0 0</inkml:trace>
  <inkml:trace contextRef="#ctx0" brushRef="#br0" timeOffset="20932.49">17526 8657 0,'0'0'0,"0"-42"0,0 0 0,0-1 16,0 1-16,0 0 0,0 20 0,21-20 15,0 0-15,-21 21 0,21-1 0,1 1 16,-1 0-16,0 21 16,-21 42-1,0-20-15,0 20 0,0 21 0,0 1 16,0 21-16,-21-1 0,21 1 0,-21 21 16,-1 0-16,1 21 0,0-22 0,0 1 15,-21 21-15,20-21 0,1 21 16,0-21-16,-21-21 0,21 20 0,-1-20 15,1 0-15,0-22 0,21 1 16,0-1-16,0-20 0,0-1 0,0-21 16,0 21-16,0-20 0,21-44 15,0 1 1,1 0-16,-1-21 0,0-1 16,0 1-16,0-21 0,0 20 0</inkml:trace>
  <inkml:trace contextRef="#ctx0" brushRef="#br0" timeOffset="21688.91">17716 8319 0,'0'0'0,"0"-43"0,0 22 0,-21 0 16,21 0-16,0 0 0,0-1 0,21 1 15,1 21-15,20 0 0,0 0 16,22-21-16,20 21 0,22 0 15,0-21-15,21 21 0,21 0 0,0-21 16,1 21-16,41-21 0,-21 21 0,22 0 16,21 0-16,-22 0 0,22 0 15,21 0-15,-22 0 0,-20 0 0,20 0 16,-20 21-16,-1-21 0,1 0 0,-22 21 16,-21-21-16,1 0 15,-44 0-15,22 0 0,-42 0 0,0 0 16,-1 0-16,-20 0 0,-22 0 0,1-21 15,-1 21-15,-21-21 0,0 21 16,0 0-16,-21 21 16,0 0-16,0 0 0,0 0 0,0 22 15,0-1-15,0 0 0,-21 22 0,21-22 16,-21 22-16,0-1 0,21 1 16,0 20-16,-21-20 0,0 20 0,-1 1 15,22 0-15,-21-1 0,21 1 16,-21 0-16,21 21 0,0-22 0,-21 1 15,21 0-15,0-22 0,0 22 0,0-1 16,0-20-16,0-1 0,0 1 16,0-1-16,0-20 0,0-1 0,0 22 15,0-22-15,0 0 0,0-21 0,0 22 16,0-1-16,0-21 0,0 0 0,0 22 16,0-22-16,0 0 0,0 0 0,0 0 15,21 1-15,-21-1 0,0 0 16,0 0-16,0 0 0,0 0 15,0 1-15,-21-22 16,0 0-16,0 0 0,-1 21 16,-20-21-16,0 0 0,-22 0 0,1 0 15,-1 0-15,-20 0 0,-1 0 0,-21 0 16,0 0-16,-21 0 0,0 0 16,-21 0-16,-21 0 0,21 0 0,-22 0 15,1 0-15,0 0 0,-1 0 0,1 0 16,0 0-16,-22 0 0,1 0 0,20 21 15,1-21-15,-22 21 0,43-21 0,-21 21 16,21-21-16,21 21 0,0 1 0,21-22 16,0 21-16,0-21 0,22 21 0,-1-21 15,21 0-15,1 0 0,-1 0 0,22 0 16,21 0-16,-21 0 16,20 0-16,22-21 0,0 0 15,0-22-15</inkml:trace>
  <inkml:trace contextRef="#ctx0" brushRef="#br0" timeOffset="22874.87">6286 8107 0,'0'0'0,"-21"0"0,21-21 31,0 0-31,0-1 0,21 1 16,1 0-16,-1 0 0,21 0 0,0 0 16,-20-1-16,41 1 0,-21 0 15,1-21-15,20 21 0,1-22 0,-1 1 16,1 0-16,-1-1 0,22-20 0,0-1 15,-1 1-15,22-22 16,0 22-16,21-22 0,0 0 0,0-21 16,0 22-16,21-22 0,-21 21 0,21-21 15,-21 22-15,21-1 0,-21 0 16,0 22-16,-21-1 0,0 1 0,0 21 16,-21-22-16,-1 22 0,1-1 0,0 1 15,-1-21-15,1 20 0,0 1 16,-1 0-16,-20-1 0,20-20 15,1 20-15,-21 1 0,-1 21 0,-21-21 16,1 20-16,-1 1 0,-21 0 16,0 0-16,1 0 0,-22 0 15,-22 21 1,1 0-16,0 0 16,0 0-16,0 0 15,0 0-15,-1 0 0,1 21 0,0-21 16,-21 21-16,-1-21 0,1 21 15,-21-21-15,-1 21 0,1 0 0,-1-21 16,1 22-16,-1-1 0,1-21 0,-1 21 16,22-21-16,-1 0 0,1 0 15,21 0-15,0 0 0,0 0 0,21-21 16,0 0 0,21 21-16,0-22 15,0 1-15,21 21 0,1-21 0,-1 21 16,22-21-16,-22 0 0,21 21 0,1 0 15,-22 0-15,1-21 0,-1 21 16,0 0-16,1 0 0,-22 0 0,0 0 16,0 0-16,0 0 0,-21 21 0,0 0 15,0 0-15,0 21 0,0-20 16,0 20-16,-21-21 0,0 21 0,0 1 16,21-1-16,0 0 0,0 1 0,0-22 15,0 21-15,0-21 0,0 1 16,0-1-16,0 0 0,0 0 15,0 0-15,21-21 0,0 0 0,0 0 16,0 0-16,22 0 0,-22 0 16</inkml:trace>
  <inkml:trace contextRef="#ctx0" brushRef="#br0" timeOffset="23391.9">12658 5228 0,'0'21'0,"0"1"0,0-1 16,-22 0-16,22 21 15,0 1-15,-21-1 0,21 21 0,-21 22 16,0-21-16,21 20 0,-21 1 0,0 0 15,-1 20-15,1-20 0,21 42 0,-21-21 16,0 0-16,0 21 0,0-21 16,21-1-16,-22 1 0,22 0 0,-21 0 15,21 0-15,-21-22 0,0 1 0,21 0 16,-21-1-16,0-20 0,21 21 0,-22-22 16,1 1-16,0-1 0,0 1 0,0-22 15,0 0-15,-1 1 0,1-1 16,0-21-16,0 0 0,0-21 15,0 0-15,21-21 16,0 0-16,0 0 0,0-22 16,0 1-16,0 0 0,0-22 0,21 22 15,0-22-15</inkml:trace>
  <inkml:trace contextRef="#ctx0" brushRef="#br0" timeOffset="23880.82">12023 5906 0,'-22'42'0,"44"-84"0,-86 147 0,43-62 0,0-1 16,0-21-16,-1 22 0,22-22 0,0 0 16,0 0-16,0 0 0,22-21 31,-1-21-31,0 0 0,-21 0 16,21 0-16,0-1 0,0 1 0,1 0 15,-1-21-15,0-1 0,21 22 16,-21-21-16,1-22 0,20 22 0,0 0 15,-21-22-15,22 22 0,-1 0 0,-21-1 16,22 1-16,-22 0 0,21 20 16,-21 1-16,22 21 0,-22 0 0,0 0 15,0 0-15,0 21 0,0 1 0,-21-1 16,22 21-16,-1 0 0,-21 1 0,21 20 16,-21-20-16,0 20 0,21-21 15,0 1-15,-21-1 0,0 0 0,21 1 16,1-22-16,-1 21 0,0-21 15,0 1-15,0-22 0,0 21 0,1-21 16,-1 0-16,0 0 0,0 0 16,0 0-16,0-21 0</inkml:trace>
  <inkml:trace contextRef="#ctx0" brushRef="#br0" timeOffset="24516.1">14160 5165 0,'0'0'0,"43"-43"16,-22 43-1,-21-21-15,0 42 16,0 1-16,0-1 0,-21 0 15,21 21-15,-21 1 0,-22-1 16,22 0-16,0 1 0,0-1 0,-22 0 16,22 1-16,0-1 0,0 0 0,0 1 15,0-1-15,-1-21 0,22 0 16,-21 0-16,21 1 0,21-22 16,1-22-1,-1 1-15,0 0 0,0-21 16,0-1-16,0 1 0,1 0 15,-1-1-15,0 1 0,21-21 0,-21 20 16,1-20-16,-1-1 0,0 22 16,21-22-16,-42 22 0,21 21 0,1 0 15,-1 0-15,-21-1 0,21 22 16,0 22-16,-21-1 0,21 21 16,0-21-16,1 22 0,-1-1 0,0 0 15,0 1-15,0-1 0,0-21 0,1 21 16,20 1-16,-21-22 0,21 21 0,-20-21 15,-1 22-15,0-22 16,0 0-16,0-21 0,0 21 0,1 0 16</inkml:trace>
  <inkml:trace contextRef="#ctx0" brushRef="#br0" timeOffset="25044.43">14457 5165 0,'-21'0'0,"42"0"0,-64 0 16,22-21-16,0-1 0,42 44 47,0-1-47,1-21 0,20 21 0,-21 0 15,0 0-15,0 0 0,22 22 0,-22-22 16,0 0-16,21 21 0,-20-20 0,-1 20 15,21 0-15,-21 1 0,22-1 16,-1 0-16,0 1 0,1-1 0,-1 0 16,21 1-16,1-1 0,-1 21 0,1-20 15,-1 20-15,22-20 0,0 20 16,-1-21-16,1 22 0,0-1 0,21 1 16,-1 21-16,1-22 0,0 1 0,21-1 15,-21 1-15,21-1 0,-21 1 0,0-22 16,-1 21-16,1 1 0,21-22 15,-21 22-15,0-1 0,21 1 16,-21-1-16,0 1 0,-22-1 0,22-20 16,-21 20-16,-1-21 0,1 22 0,0-22 15,-22 1-15,22-1 0,-22 0 0,1 1 16,-1-1-16,-20-21 0,20 21 0,-20 1 16,-1-1-16,0-21 0,-21 0 0,1 22 15,-1-22-15,0 0 0,0 0 16,0 0-16,-21 1 0,-21-22 47,0 0-47,0 0 15,0-22 1,-1 1-16,1 21 16</inkml:trace>
  <inkml:trace contextRef="#ctx0" brushRef="#br0" timeOffset="25772.02">9758 10922 0,'0'0'0,"-43"0"16,22 0-16,0 0 16,0 0-16,42 0 62,0 0-62,22 0 0,-1 0 0,0 0 16,1 21-16,20-21 0,1 21 0,-1-21 15,1 0-15,20 22 0,-20-22 0,20 0 16,-20 0-16,21 21 0,-22-21 0,1 0 16,-1 0-16,1 0 0,-22 0 15,0 0-15,-21 0 0</inkml:trace>
  <inkml:trace contextRef="#ctx0" brushRef="#br0" timeOffset="39884.08">9906 10943 0,'21'0'31,"-21"-21"-15,21 21-16,-21-21 15,0 0 1,0 0-16,-21 21 16,0 0-16,0-22 15,-22 22-15,22 0 0,0 0 0,-21 0 16,21 0-16,-22 0 0,22 0 0,0 0 15,-21 0-15,20 0 16,1 0-16,0 0 0,0 0 0,21 22 16,-21-22-16,21 21 15,21 0 1,21-21-16,1 0 0,-1 0 16,0 0-16,22 0 0,20 21 15,-20-21-15,21 0 0,-22 0 0,22 0 16,-22 0-16,22 0 0,-22 0 0,1 0 15,-22 0-15,22 0 0,-22 0 0,0 0 16,1 0-16,-22 0 0,0 0 16,21 0-16,-20 0 15,-1 0-15,-21-21 16,-21 21 0,-1 0-1,-20-21-15,21 21 0,0 0 0,-22 0 16,1 0-16,0 0 0,-22 0 15,22 0-15,-22 0 0,1 0 0,-22 0 16,22 0-16,-1 0 0,1 0 0,-1 0 16,22 0-16,0 0 0,20 0 0,1 0 15,64 0 1,-22 0 0,21 0-16,22 0 0,-22 0 15,43 0-15,-22-21 0,1 21 0,20 0 16,-20 0-16,20-22 0,-20 22 0,-1-21 15,1 21-15,-1 0 0,-20 0 16,-1-21-16,0 21 0,-20 0 0,-44 0 31,1 0-31,-21 0 0,0 0 0,-1 0 16,-20 0-16,20 0 0,-20 0 0,-1 0 16,-20 0-16,20 21 0,1 0 15,-1-21-15,1 22 0,-1-22 16,22 21-16,0-21 0,-1 0 0,22 21 0,0-21 15,0 0-15,21 21 16,21-21 0</inkml:trace>
  <inkml:trace contextRef="#ctx0" brushRef="#br0" timeOffset="45296.3">4085 8467 0,'0'-21'15,"0"-1"1,0 1-16,0 0 16,0 0-16,-21 21 46,21 21-46,-21 0 16,21 0-16,0 1 0,0-1 0,-21 21 16,21-21-16,-22 22 0,22-1 15,-21 0-15,21 1 0,-21-1 0,21 0 16,0 1-16,-21-1 0,21 0 16,-21 1-16,21-22 0,0 21 0,0-21 15,0 0-15,0 1 0,0-1 16,0 0-16,0 0 15,0 0-15,21-21 0,0 0 16,0 0 0,-21-21-1,21 0-15,-21-21 16,0 20-16,22 1 0,-22-21 16</inkml:trace>
  <inkml:trace contextRef="#ctx0" brushRef="#br0" timeOffset="45620.36">4043 8509 0,'0'-42'15,"21"42"-15,0-21 0,0-1 16,0 22-16,1-21 0,20 0 0,0 21 16,1-21-16,-1 0 0,21 21 0,-20-21 15,-1 21-15,0 0 0,1 0 16,-1 0-16,-21 0 0,-21 21 15,0 0-15,-42 0 16,0 0-16,-1 0 0,1 22 0</inkml:trace>
  <inkml:trace contextRef="#ctx0" brushRef="#br0" timeOffset="45788.26">4000 8890 0,'0'0'0,"22"0"16,-1 21-16,0-21 0,0 0 15,0 0-15,0 0 0,22 0 16,-22-21-16,0 0 0,0 21 0,0 0 16,1 0-16,-1 0 0,0 0 15,0 0-15,0 0 0,0 0 16,1 0-16</inkml:trace>
  <inkml:trace contextRef="#ctx0" brushRef="#br0" timeOffset="46426.17">4720 8805 0,'0'0'0,"21"0"16,-21-21-16,-21 21 31,0 21-31,0 1 0,0-1 0,-1 0 16,1 0-16,0 0 0,0 22 0,0-22 15,0 21-15,21-21 0,-22 22 16,22-22-16,0 21 0,0-21 0,0 0 15,0 1-15,22-1 0,-1-21 16,21 0-16,-21 0 16,0 0-16,22 0 0,-22-21 15,21-1-15,-21 1 0,22 0 0,-22 0 16,0 0-16,0 0 0,0-1 16,-21 1-16,0 0 0,0 0 0,0 0 15,-21 0-15,-21-1 0,21 1 0,0 21 16,-22 0-16,22-21 0,0 21 15,0 0-15,0 0 0,42-21 16,0 21 0,0 0-16,21 0 0,1-21 0,-1 21 15,0 0-15,1 0 0,-22 0 0,21 0 16,1 0-16,-22 0 0,0 0 16,0 21-16,-21 0 0,0 0 15,0 0-15,0 1 0,0 20 16,-21-21-16,0 0 0,0 0 15,21 1-15,-22-1 0,1 0 0,21 0 16,0 0-16,0 0 16,21-21-16,1 0 0,-1 0 15,0 0-15,0 0 0,21-21 0,-20 0 16,20 21-16,-21-21 0,21 0 16,-20 0-16,-1-1 0,0 1 0,0 0 15,-21 0-15,0 0 0,0 0 16,0-1-16,0 1 0,-21 21 0,0-21 0,0 0 15,-22 21-15,22 0 16,-21 0-16,21 0 0,-1 0 0,-20 21 16,21-21-16,0 21 0,0 0 0,-1 1 15,1-22-15,21 21 0,0 0 16,0 0-16,21-21 16</inkml:trace>
  <inkml:trace contextRef="#ctx0" brushRef="#br0" timeOffset="47052.01">5694 8890 0,'0'0'0,"0"-21"15,-21 21 1,-1 0-16,1 0 0,-21 0 0,21 0 15,-22 21-15,1 0 0,21 0 0,-21 1 16,-1-1-16,1 0 0,21 21 16,-22-21-16,22 22 0,0-22 0,0 0 15,0 21-15,21-20 0,0-1 0,0 0 16,0 0-16,21-21 16,0 0-16,0 0 0,22 0 15,-1-21-15,0 21 0,1-21 0,-1 0 16,21-1-16,-20-20 15,-1 21-15,22-21 0,-22-1 0,-21 1 16,21 0-16,-20-22 0,-1 22 0,0-1 16,-21 1-16,21-21 0,-21 20 15,0 1-15,0 21 0,0-22 0,0 22 16,0 0-16,-21 21 0,0 0 16,0 0-16,-1 21 0,22 0 15,-21 22-15,0-1 0,0 0 0,0 1 16,0 20-16,-1 1 0,22-22 0,0 22 15,-21-22-15,21 0 0,0 1 16,0-1-16,0-21 0,0 21 0,21-20 16,-21-1-16,22-21 0,-1 21 15,0-21-15,0 0 0,0 0 16,0 0-16,22-21 0,-22 21 0,0-21 16,21-1-16,-20 1 0</inkml:trace>
  <inkml:trace contextRef="#ctx0" brushRef="#br0" timeOffset="47215.92">6244 8615 0,'0'0'0,"-21"0"16,21-21-16,-21 21 0</inkml:trace>
  <inkml:trace contextRef="#ctx0" brushRef="#br0" timeOffset="47508.75">6329 8594 0,'0'0'0,"-21"0"0,-1-21 15,1 21 1,0 0-16,0 21 16,21 0-16,-21 0 0,0 21 0,21 1 15,-22-1-15,1 22 0,0-1 16,0-21-16,21 22 0,-21-22 0,0 22 16,-1-22-16,1 0 0,21 1 0,0-22 15,0 0-15,0 21 0,0-20 16,0-1-16,21-21 15,1 0 1,-1-21-16,0-1 0,0 1 16,-21-21-16,21 21 0</inkml:trace>
  <inkml:trace contextRef="#ctx0" brushRef="#br0" timeOffset="47768.56">6096 8657 0,'0'0'0,"-21"-21"0,21 0 15,0 0-15,21 21 16,0 0-16,0 0 0,22 0 16,-1 0-16,-21 0 0,21 0 0,1 0 15,-1 0-15,0 21 0,-20 0 16,-1 0-16,-21 0 0,0 1 0,0-1 16,0 21-16,-43-21 0,22 0 15,-21 22-15,0-22 0,-1 21 16,1-21-16,0 1 0,-1-1 0,1 0 15,21 0-15,0 0 0,-1 0 0,22 1 16,0-1-16,22-21 16,-1 0-16,0 0 0,0 0 15,21 0-15</inkml:trace>
  <inkml:trace contextRef="#ctx0" brushRef="#br0" timeOffset="49004.95">6519 9144 0,'43'-42'16,"-43"21"-16,0-1 16,0 1-16,0 0 0,0 0 15,0 0-15,0 0 0,0-1 0,-22 22 16,1 0-16,0 0 0,0 22 16,0-22-16,0 42 15,-22-21-15,22 0 0,0 0 0,0 22 16,0-22-16,-1 21 0,22-21 0,0 1 15,-21 20-15,21-21 0,0 0 16,0 0-16,21-21 16,1 0-16,-1 0 15,0 0-15,0 0 0,0-21 0,0 21 16,22-21-16,-22 0 0,0 0 16,0 0-16,-21-1 0,21 1 0,-21-21 15,22 21-15,-22 0 0,0-1 0,0 1 16,0 42 15,0 1-31,0-1 0,0 0 0,-22 0 16,22 0-16,0 0 0,-21 1 15,21-1-15,0 0 0,0 0 16,21 0-16,1-21 16,-1 0-16,0 0 0,0 0 0,0 0 15,0 0-15,1-21 16,-1 21-16,0-21 0,0 0 0,0 21 15,0-21-15,-21-1 0,22 1 0,-22 0 16,21 0-16,-21 0 0,0 0 16,0-1-16,0 44 31,0-1-31,0 0 0,0 0 16,-21 0-16,-1 0 15,22 1-15,-21-1 0,21 0 0,0 0 16,0 0-16,21-42 47,1 0-32,-1 0-15,0 0 0,-21-1 0,21 22 16,0-21-16,-21 0 0,21 21 16,-21-21-16,22 21 0,-1 0 15,-21 21 1,0 0-16,0 0 15,0 1-15,0-1 0,0 0 16,21-21-16,-21 21 0,21 0 0,0-21 16,0 21-16,1-21 15,-1 0-15,0 0 0,0 0 16,0 0-16,0 0 0,22 0 0,-22 0 16,0 0-16,0 0 0,0-21 0,22 0 15,-22 0-15,0 0 0,-21 0 16,21 21-16,-21-22 0,0 1 15,0 0-15,0-21 0,0 21 16,0-1-16,0 1 0,-21 21 16,0 0-16,0 0 15,0 0-15,21 21 0,-22 1 0,1-1 16,0-21-16,21 21 0,-21 0 0,0 0 16,21 0-16,-21 1 0,21-1 15,0 0-15,0 0 16,21-21-1,0 0-15,0 0 0,0 0 16,0 0-16,1-21 16,-1 0-16,-21 0 0,21-1 0,0 1 15,0-21-15,-21 0 0,0-1 0,21 1 16,-21 0-16,22-22 0,-22 22 0,0-1 16,0-20-16,0 42 0,21-22 15,-21 22-15,0 0 0,0 0 0,0 0 16,-21 42-1,-1 0-15,22 0 16,-21 22-16,0-22 0,21 21 16,-21 0-16,21 1 0,0-1 0,-21 22 15,21-22-15,-21-21 0,21 21 0,0 1 16,0-22-16,0 21 0,0-21 16,0 1-16,0-1 0,0 0 0,0 0 15,0 0-15,21-21 16,0 0-16,0 0 15,0 0-15,0 0 16,1-21-16,-1 21 0,0-21 0,0 21 16,21-21-16,-20 0 0</inkml:trace>
  <inkml:trace contextRef="#ctx0" brushRef="#br0" timeOffset="49344.96">7683 9059 0,'0'-21'15,"-21"21"16,0 21-31,0 1 0,21-1 16,-21-21-16,0 21 0,21 0 0,0 0 16,-22-21-16,22 21 0,0 1 15,22-22 17,-1 0-32,0-22 0,-21 1 15,21 21-15,0-21 0,0 0 16,-21 0-16,22 21 0,-1-21 15,-21 42 17,0 0-32,0 0 15,0 0-15,0 0 0,0 1 16,21-1-16,0-21 0,-21 21 16,21-21-16,0 0 0,1 0 0,-1 0 15,0 0-15,0-21 16,-21 0-16,21-1 15,0 22-15</inkml:trace>
  <inkml:trace contextRef="#ctx0" brushRef="#br0" timeOffset="50716.95">3662 10224 0,'0'21'0,"0"-42"0,0 63 15,21-42-15,0 0 16,0 0-16,0 0 0,22 0 0,-22 0 15,21-21-15,1 0 0,-1-1 0,0 1 16,1-21-16,-1 21 0,0-22 16,1 22-16,-1-21 0,-21 0 0,0-1 15,0 22-15,-21-21 0,0-1 0,0 1 16,0 0-16,-21-1 0,0 22 16,-21 0-16,21 0 0,-22 0 0,22 21 15,-21 0-15,-1 21 0,1 0 16,0 21-16,21 1 0,-22-1 15,22 22-15,-21-1 0,21 22 0,-1-1 16,-20 1-16,21 0 0,0 21 16,0-1-16,-1-20 0,1 21 0,21-21 15,0-1-15,0 1 0,0 0 0,0-22 16,0 22-16,0-22 0,0 1 16,0-22-16,21 0 0,1 1 0,-1-1 15,21-21-15,-21-21 0,0 0 0,22 0 16,-22 0-16,21 0 0,1-21 15,-22-21-15,21 21 0,-21-22 0,0 1 16,1 0-16,-1-1 0,-21 1 0,0-22 16,0 22-16,0-21 0,0 20 15,-43-20-15,22 20 0,0-20 16,-21 21-16,21-1 0,-22 1 0,22 0 16,-21 20-16,-1 1 0,22 0 0,0 0 15,0 21-15,0 0 0,21-21 16,0 0-16,21-1 15,21 22-15,-21-21 16,22 0-16,20 0 0,-20 0 0,-1 0 16,21-22-16,-20 22 0,-1 0 0,0 0 15,1 0-15,-1 21 0,0-22 16,-20 1-16,-1 21 0,-21-21 16,0 42 15,-21 0-31,21 1 15,-22-1-15,22 0 0,0 21 0,0-21 16,0 1-16,0 20 0,0-21 16,0 0-16,0 0 0,22 1 0,-1-22 15,-21 21-15,21-21 0,21 0 0,-21 0 16,1 0-16,-1 0 0,21-21 16,-21-1-16,22 1 0,-22 0 0,0 0 15,0 0-15,0 0 0,-21-22 0,0 22 16,0 0-16,0 0 0,-21 0 15,0-1-15,0 1 0,0 0 0,-22 21 16,22 0-16,0-21 0,-21 21 16,20 0-16,1 0 0,0 0 0,42 0 31,0 0-31,22 0 16,-1 0-16,0 0 0,1 0 0,-1 0 15,0 0-15,1 0 0,-1 0 16,0 0-16,1 0 0,-1 0 0,-21 0 15,0 0-15,1 21 0,-22 0 16,0 0-16,0 1 16,0-1-16,0 0 0,-22 0 0,1 0 15,0 0-15,21 1 0,-21-1 0,21 0 16,0 0-16,0 0 0,0 0 16,21-21-16,0 0 0,0 0 15,1 0-15,-1 0 0,0 0 0,0 0 16,0-21-16,0 0 0,1 0 15,-1 21-15,0-21 0,-21-22 0,0 22 16,0 0-16,0 0 0,0 0 0,0 0 16,0-1-16,-21 22 0,0-21 0,-1 0 15,1 21-15,0 0 0,0 0 16,0 0-16,0 0 0,-1 0 16,1 0-16,0 21 0,21 0 0,0 1 15,0-1-15,0 0 16,0 0-16,21-21 0,0 0 15</inkml:trace>
  <inkml:trace contextRef="#ctx0" brushRef="#br0" timeOffset="51193.28">5630 10181 0,'0'0'0,"0"-21"15,-21 0-15,0 21 0,-21 0 16,20 0-16,1 0 0,-21 0 15,21 0-15,-22 21 0,22-21 16,-21 21-16,0 0 0,20 1 0,-20 20 16,21-21-16,0 21 0,0 1 15,-1-22-15,1 21 0,21 1 0,0-22 16,0 0-16,0 0 0,0 0 0,21-21 16,1 0-16,20 0 0,-21 0 15,21 0-15,-20-21 0,20 0 16,0-21-16,1 20 0,-1-20 0,0 0 15,1 21-15,-22-22 0,21 1 0,-21-22 16,0 22-16,1 0 0,-22-22 16,0 22-16,21-22 0,-21 22 15,0-21-15,0 20 0,0 1 0,0 0 16,0 20-16,0 1 0,0 0 16,-21 21-16,21 21 0,-22 0 15,1 1-15,21 20 0,-21 0 0,21 22 16,0-22-16,-21 0 0,21 22 15,0-22-15,0 1 0,0-1 0,0 0 16,0 1-16,0-1 0,0 0 0,0 1 16,0-22-16,0 0 0,0 21 15,0-21-15,0 1 0,21-22 0,0 21 16,0-21-16,1 0 0,20 0 16,-21 0-16,21-21 0,-20-1 15,20 1-15,0 0 0</inkml:trace>
  <inkml:trace contextRef="#ctx0" brushRef="#br0" timeOffset="51424.15">6350 9970 0,'0'0'0,"0"-22"0,0 1 15,0 0-15,-21 21 16,0 0 0,21 21-16,-22 0 0,1 1 0,0-1 15,0 0-15,0 21 0,0-21 16,-1 22-16,22-22 0,-21 21 0,21-21 15,-21 22-15,21-22 0,0 0 0,0 21 16,0-20-16,0-1 0,0 0 16,0 0-16,21-21 0,0 21 15,1-21-15,-1 0 0,21 0 0,-21 0 16,0 0-16,22-21 0,-22 0 0,21 0 16,1 0-16</inkml:trace>
  <inkml:trace contextRef="#ctx0" brushRef="#br0" timeOffset="51640.02">6794 9885 0,'0'0'0,"22"0"0,-22-21 15,21 21-15,0 0 0,0 21 16,0-21-16,0 21 0,1 0 16,-22 0-16,21 1 0,0-1 0,0 0 15,-21 0-15,21 0 0,-21 22 0,0-22 16,0 0-16,0 21 0,-21-21 0,0 1 15,0 20-15,0-21 0,-22 0 16,1 0-16,21 1 0,-22-1 0,1-21 16,21 0-16,0 0 0,0 0 0</inkml:trace>
  <inkml:trace contextRef="#ctx0" brushRef="#br0" timeOffset="54320.49">11790 8700 0,'21'0'15,"0"0"-15,-21-22 16,21 22-16,0 0 0,-21-21 0,22 21 15,-1-21-15,0 21 0,0-21 16,-21 0-16,21 21 0,0-21 0,1-1 16,-22 1-16,0 0 15,0 0-15,-22 0 16,1 21-16,0 0 0,0 0 16,-21 0-16,20 0 0,-20 0 0,0 21 15,21-21-15,-22 21 0,1 0 0,21 0 16,-22 1-16,22-1 0,0 0 0,21 21 15,0-21-15,0 1 0,0-1 16,0 0-16,0 0 0,0 0 0,21 0 16,0 1-16,1-1 0,20-21 0,-21 21 15,21 0-15,1-21 0,-1 21 0,-21-21 16,22 21-16,-1 1 16,-21-22-16,0 21 0,-21 0 0,0 0 15,0 0-15,-42-21 0,21 21 16,-22 1-16,1-1 0,0-21 0,-1 21 15,-20-21-15,21 0 0,-22 21 16,22-21-16,-1 0 0,1 0 0,0 0 16,-1 0-16,22 0 0,0 0 0,0 0 15,21-21-15,21 0 16,0 21-16,22-21 16,-22 21-16,21-22 0,0 1 0,1 0 15,-1 21-15,0-21 0</inkml:trace>
  <inkml:trace contextRef="#ctx0" brushRef="#br0" timeOffset="55060.91">12171 8805 0,'0'0'0,"0"-21"0,0 42 31,-21 1-15,-1-1-16,1 0 0,21 0 0,-21 21 15,0-20-15,21 20 0,-21-21 0,0 21 16,-1-20-16,22 20 0,0-21 0,0 0 15,0 0-15,0 1 0,0-1 16,22-21 0,-1-21-16,0 21 15,21-22-15,-21 1 0,1 0 16,-1-21-16,0 21 0,0-22 0,0 22 16,0-21-16,1 21 0,-1-22 15,-21 22-15,0 0 0,21 0 0,-21 42 31,0 0-31,0 0 16,0 0-16,0 1 0,0 20 0,0-21 16,0 0-16,0 0 0,0 1 0,0-1 15,0 0-15,0 0 0,21 0 16,0-21 0,0 0-16,1 0 0,-1 0 0,0-21 15,0 0-15,0 21 0,0-21 16,1 0-16,-1-1 0,0 1 0,0-21 15,-21 21-15,0-22 0,21 22 16,-21-21-16,21 21 0,-21-22 0,0 22 16,0 0-16,0 42 31,0 0-31,0 22 0,0-22 16,0 0-16,0 21 0,0-20 0,0 20 15,0-21-15,0 0 0,0 0 0,0 1 16,0-1-16,22-21 15,-1 0 1,0 0-16,0 0 0,21 0 16,-20-21-16,-1-1 0,0 1 0,0 0 15,0 0-15,-21 0 0,21 0 0,-21-1 16,22 1-16,-22-21 0,0 21 16,0 0-16,0 42 31,0 0-31,0 0 0,0 0 0,0 0 15,0 1-15,0-1 0,-22 0 16,22 0-16,-21-21 0,21 21 0,-21 0 16,21 1-1,0-44 17,0 1-32,0 0 15</inkml:trace>
  <inkml:trace contextRef="#ctx0" brushRef="#br0" timeOffset="55212.83">12954 8700 0,'0'-22'16,"0"44"62,0-1-78</inkml:trace>
  <inkml:trace contextRef="#ctx0" brushRef="#br0" timeOffset="56014.35">13420 8890 0,'0'0'0,"21"0"0,-21-21 16,0 0-16,0 0 15,0-1-15,0 1 16,-21 21-16,-1 0 15,1 0-15,0 0 0,0 0 16,0 21-16,0 1 0,-1-1 16,-20 0-16,21 0 0,0 0 0,0 0 15,21 1-15,0-1 0,-22 0 0,22 0 16,0 0-16,0 0 0,22-21 16,-1 0-1,0 0-15,21 0 0,-21 0 0,1 0 16,-1-21-16,0 21 0,0-21 0,0 0 15,0 0-15,1 21 0,-1-21 0,-21-1 16,0 1-16,0 0 0,0 0 16,0 42 15,0 0-31,-21 0 16,-1 1-16,22-1 0,-21 21 0,0-21 15,21 22-15,0-22 16,-21 21-16,21-21 0,-21 22 0,21-22 0,-21 0 15,21 21-15,0-21 0,0 1 16,0-1-16,0 0 0,-22 0 0,22 0 16,-21-21-16,21 21 15,-21-21-15,0 0 16,0 0-16,0 0 0,-1 0 16,1-21-16,0 21 0,0-21 0,0 21 15,0-21-15,-1 0 0,22 0 0,0-1 16,-21 1-16,21 0 0,0 0 0,0 0 15,0 0-15,21-1 16,1 22-16,-1-21 0,0 21 16,0-21-16,21 21 0,1-21 0,-1 21 15</inkml:trace>
  <inkml:trace contextRef="#ctx0" brushRef="#br0" timeOffset="56400.13">13652 8954 0,'0'0'0,"22"-43"16,-22 22-16,0 0 15,0 0-15,-22 21 16,1 0-16,0 0 16,0 21-1,0-21-15,21 21 0,0 0 0,0 0 16,-21-21-16,21 22 0,0-1 0,0 0 16,21-21-1,0 0 1,0 0-16,0 0 15,0-21-15,1 0 16,-1-1-16,-21 1 0,0 0 16,0 42 15,0 0-31,0 1 0,0-1 16,-21 0-16,21 21 0,-22-21 0,22 22 15,-21-22-15,21 0 0,0 0 16,-21 0-16,21 1 0,0-1 0,-21 0 15,21 0-15,0 0 16,21-21 15,-21-21-31,21 0 0,0 21 0</inkml:trace>
  <inkml:trace contextRef="#ctx0" brushRef="#br0" timeOffset="56851.87">13864 8911 0,'0'0'0,"21"-21"0,-21-21 0,0 21 15,0-1-15,21 1 0,-21 0 0,0 42 32,0 0-17,0 1-15,-21-1 0,21 0 16,0 0-16,0 0 0,0 0 0,0 1 16,0-1-16,0 0 0,21-21 31,1 0-31,-1 0 0,0-21 15,0 21-15,0-21 0,0-1 0,-21 1 16,22 0-16,-1-21 0,0 21 0,0-1 16,-21 1-16,0-21 0,21 21 0,0 0 15,-21 42 17,0 0-32,0 0 0,0 0 15,-21 22-15,0-22 0,21 21 0,-21 0 16,21 1-16,-21-22 0,21 21 0,0 1 15,0-22-15,-21 21 0,21-21 16,-22 22-16,22-22 0,-21 0 0,21 21 16,0-21-16,-21 1 0,0-1 0,0 0 15,21 0-15,-21-21 0,-1 21 0,22 0 16,-21-21-16,0 22 0,0-22 0,0 0 16,0 0-16,-1 0 0,1 0 31,0 0-31,21-22 15,0 1-15,0 0 0</inkml:trace>
  <inkml:trace contextRef="#ctx0" brushRef="#br0" timeOffset="57040.77">12044 10478 0,'0'0'0,"-64"21"0,22 0 0,-43-21 16,43 0-16,21 0 0</inkml:trace>
  <inkml:trace contextRef="#ctx0" brushRef="#br0" timeOffset="58280.57">11493 10393 0,'0'0'0,"-21"21"16,0-21-16,21 21 16,0-42 15,21 0-31,0 21 0,1-21 0,-1 0 16,21-1-16,-21 1 0,22-21 15,-1 21-15,0 0 0,-21-22 0,22 22 16,-22 0-16,21-21 0,-21 20 15,-21-20-15,0 21 0,0 0 0,0-22 16,0 22-16,0 0 0,0 0 0,-21 21 16,0 0-16,0 0 0,0 0 15,0 0-15,-1 0 0,1 21 0,-21 0 16,21 22-16,0-1 0,-1 0 0,22 1 16,-21 20-16,0 1 0,0-1 0,21 22 15,-21-22-15,0 1 0,21-1 16,0 22-16,-22-22 0,22 1 0,-21-22 15,21 22-15,0-1 0,0-20 0,0 20 16,0-21-16,0 1 0,0-1 16,0 0-16,0-20 0,0-1 0,21 0 15,1 0-15,-1-21 0,0 0 16,0-21-16,0 0 0,22 0 0,-22-1 16,21 1-16,-21-21 0,0 21 0,1-22 15,-22 1-15,0 21 0,0-21 0,0-1 16,-22 1-16,1 0 0,-21-1 0,21 1 15,-22 0-15,22-1 0,-21 22 16,0-21-16,20 21 0,-20 21 0,21-22 16,0 22-16,0 0 0,21-21 0,0 0 15,21 21 1,0-21-16,0 21 16,21-21-16,-20 21 0,20-21 0,21-1 15,-20 1-15,20 0 0,1 0 0,-1 0 16,-20 0-16,-1-1 0,0 22 0,1-21 15,-22 0-15,0 21 0,0 0 16,0 0-16,-42 0 16,0 21-1,0 0-15,0 1 0,21-1 0,0 0 16,-22 0-16,22 0 0,0 0 0,0 1 16,0-1-16,0 0 0,0 0 15,22-21 1,-1 0-16,0 0 0,0 0 15,0 0-15,0 0 0,1 0 0,-1-21 16,0 0-16,0 0 16,-21-1-16,0 1 0,0 0 15,0 0-15,0 0 0,-21 0 0,0-1 16,0 1-16,-1 0 0,1 21 0,0-21 16,0 21-16,0 0 0,42 0 31,0 0-16,0 0-15,22 0 0,-22 0 0,0 0 16,21-21-16,-21 21 0,22 0 0,-22 0 16,21 0-16,-21 0 0,1-21 15,-1 21-15,0 0 0,0 0 16,-21 21-16,0 0 16,0 0-16,0 0 0,0 22 15,0-22-15,0 0 0,0 0 0,-21 0 16,21 0-16,0 1 0,-21-1 0,21 0 15,0 0-15,0 0 16,21-21-16,0 0 0,0 0 16,0 0-16,1-21 0,-1 21 15,0-21-15,0 0 0,0 0 0,-21-1 0,21 1 16,-21 0-16,22 0 0,-22 0 16,0 0-16,0-1 0,0 1 15,0 0-15,0 0 0,-22 0 0,1 21 16,0 0-16,0 0 0,0 0 15,0 0-15,-1 0 0,1 21 16,21 0-16,0 0 16,0 0-16,0 1 15,0-1-15,21-21 0,1 0 16</inkml:trace>
  <inkml:trace contextRef="#ctx0" brushRef="#br0" timeOffset="58775.57">13102 10329 0,'0'0'0,"0"-21"0,0 0 0,0 0 15,-21 21-15,0 0 0,0-21 0,-1 21 16,1 0-16,0 0 0,0 0 16,0 0-16,0 0 0,-22 21 15,22 0-15,0-21 0,0 21 0,0 22 16,21-22-16,-22 0 0,22 0 0,-21 0 15,21 22-15,0-22 0,0 0 0,0 0 16,0 0-16,21-21 16,1 0-16,-1 0 0,0 0 15,0 0-15,0-21 0,0 21 16,22-21-16,-22 0 0,0 0 0,0-22 16,22 22-16,-22-21 0,0 21 0,0-22 15,0 1-15,0 21 0,1-22 0,-1 1 16,-21 21-16,21-21 0,-21-1 15,0 22-15,0 0 0,0-21 0,0 20 16,-21 22 0,0 22-16,-1-1 15,22 0-15,-21 21 0,0-21 16,21 22-16,0-1 0,-21-21 0,21 22 16,-21-1-16,21 0 0,0-21 15,0 22-15,0-22 0,0 21 0,0-21 16,0 1-16,21-1 0,0 0 0,0-21 15,-21 21-15,21-21 0,1 0 0,-1 0 16,0 0-16,0 0 0,0 0 16,0 0-16,1-21 0,-1 0 0,0 0 15,0 21-15,21-22 0</inkml:trace>
  <inkml:trace contextRef="#ctx0" brushRef="#br0" timeOffset="59051.65">13843 10054 0,'0'-21'16,"-21"21"-16,0 0 16,-1 0-16,1 0 15,0 0-15,0 21 0,0 0 16,21 1-16,-21-1 0,21 0 0,-22 0 16,1 0-16,21 22 0,0-22 0,0 0 15,0 0-15,0 21 0,0-20 0,0-1 16,0 0-16,0 0 0,0 0 15,0 0-15,0 1 0,21-22 0,-21 21 16,22-21-16,-1 0 0,0 0 16,0 0-16,0 0 15,0 0-15,1-21 0,-22-1 0,21 22 16,0-21-16,0 0 0,0 0 0,0 0 16,1 0-16,-1-1 0</inkml:trace>
  <inkml:trace contextRef="#ctx0" brushRef="#br0" timeOffset="59320.01">14182 10075 0,'0'-42'16,"21"42"-1,0 0 1,0 21 0,-21 0-1,0 1-15,0-1 0,0 0 0,0 0 16,0 0-16,0 0 0,0 1 0,0-1 15,0 0-15,0 21 0,0-21 0,-21 1 16,0-1-16,21 0 0,-21 0 16,-1 0-16,22 0 0,0 1 0,-21-1 15,0 0-15,0 0 0</inkml:trace>
  <inkml:trace contextRef="#ctx0" brushRef="#br0" timeOffset="60676.82">18754 8636 0,'0'0'0,"0"-21"0,0 0 0,0 0 0,0-1 16,0 1-16,0 0 0,0 0 16,-22 21-16,1 0 15,0 0-15,0 21 0,0 0 16,21 0-16,-21 22 0,-1-1 0,22 0 15,0 1-15,-21-1 0,0 22 0,21-22 16,-21 21-16,21-20 0,0-1 16,0 0-16,0 1 0,0-22 15,0 0-15,0 0 0,21 0 0,0 1 16,0-22-16,1 0 0,20 0 0,-21 0 16,0-22-16,22 1 0,-22 0 0,21 0 15,-21 0-15,22-22 0,-22 1 16,21 0-16,-21-22 0,0 22 0,1-22 15,-22 22-15,0-21 0,21 20 0,-21 22 16,0-21-16,0 21 0,0-1 0,0 1 16,21 21-1,0 21 1,0-21 0,0 0-16</inkml:trace>
  <inkml:trace contextRef="#ctx0" brushRef="#br0" timeOffset="61125.04">19516 8446 0,'0'0'16,"0"-22"-16,0 1 0,0 0 0,0 0 0,0 0 15,0 0-15,0-1 0,-22 22 16,22 22-16,-21-1 16,21 0-16,-21 0 0,21 21 15,-21 1-15,21-1 0,0 0 16,-21 1-16,21 20 0,-21-20 0,-1 20 0,22-21 15,-21 1-15,21 20 0,0-20 16,0-1-16,0-21 0,0 21 16,0-20-16,0-1 0,0 0 0,0 0 15,0-42 1,21 0 0,-21-22-16,22 22 0,-1 0 0,-21-21 15,21-1-15,0 22 0,0-21 16,0 0-16,1 20 0,20 1 0,-21 0 15,21 0-15,-20 0 0,20 21 0,0 0 16,-21 0-16,22 0 0,-22 0 0,21 0 16,-21 21-16,1 0 0,-1 0 15,-21 0-15,0 1 0,0-1 16,-21 21-16,-1-21 0,1 0 16,-21 1-16,21-1 0,-22 0 0,1 0 15,0-21-15,-1 21 0,22 0 0,0-21 16,0 0-16,0 0 0,42-21 31,0 0-31,0 0 16</inkml:trace>
  <inkml:trace contextRef="#ctx0" brushRef="#br0" timeOffset="61435.87">19960 8827 0,'21'0'0,"0"0"31,1 0-31,-1 0 0,0-22 0,0 22 16,0-21-16,0 21 0,1-21 0,-1 0 15,0 21-15,0-21 0,0 0 0,0 21 16,-21-22-16,0 1 16,-21 21-1,0 0-15,0 0 0,0 0 0,0 21 16,-22 1-16,43-1 0,-21 21 15,0-21-15,0 22 0,21-22 0,-21 21 16,21-21-16,0 22 0,0-22 16,0 0-16,0 0 0,21 0 15,0-21-15,0 21 0,0-21 0,0 0 16,1 0-16,-1 0 0,0 0 0,0-21 16,0 0-16,0 21 0,1-21 0,-22 0 15</inkml:trace>
  <inkml:trace contextRef="#ctx0" brushRef="#br0" timeOffset="61753.69">20405 8700 0,'0'0'0,"21"21"47,0 0-47,0 0 15,0 0-15,-21 0 0,21 1 0,-21-1 16,22 0-16,-22 0 0,0 0 0,0 0 15,0 1-15,0-1 0,0 0 16,0 0 0,0-42-1,0 0-15,0 0 16,0-1-16,0-20 0,0 21 16,21 0-16,0-22 0,-21 22 15,21-21-15,0 21 0,0 0 16,-21-1-16,0 1 0,22 0 0,-1 0 15,0 21-15,0-21 16,0 21-16</inkml:trace>
  <inkml:trace contextRef="#ctx0" brushRef="#br0" timeOffset="62220.42">21040 8700 0,'21'0'31,"-21"-22"-31,21 1 0,0 0 16,0 21-16,0-21 0,1 0 0,-22 0 15,21-1-15,-21 1 0,0 0 16,0 0-16,-21 21 16,-1 0-16,1 0 15,0 0-15,0 0 0,0 0 0,0 21 16,-1-21-16,1 21 0,0 0 0,0 1 15,0-1-15,21 0 0,0 21 0,0-21 16,0 1-16,0-1 0,0 0 16,21 0-16,0 0 0,0-21 0,0 21 15,1-21-15,-1 0 0,0 0 16,0 0-16,0 0 0,0 0 16,-21-21-1,-21 21 1,0-21-16,0 21 15,0 0-15,0 0 0,-22 0 0,22 21 16,0 0-16,0-21 0,0 22 16,-1-1-16,1 0 0,21 0 0,-21 0 15,21 0-15,0 1 0,0-1 0,0 0 16,0 0-16,0 0 0,21-21 0,0 21 16,1-21-16,-1 22 0,0-22 0,0 0 15,0 0-15,0 0 16,1 0-16,-1 0 0,0-22 0,21 1 15,-21 21-15</inkml:trace>
  <inkml:trace contextRef="#ctx0" brushRef="#br0" timeOffset="62584.22">21442 8805 0,'0'0'0,"0"-21"0,0 0 0,0 0 0,-21 21 16,-1 0-1,1 0-15,0 0 0,0 21 16,0 0-16,0 0 0,-1 1 0,1-1 15,0 0-15,21 0 16,-21 0-16,21 0 0,-21 1 0,21-1 16,0 0-16,21-21 15,0 0 1,0 0-16,0 0 0,1-21 16,-1 0-16,0-1 15,0 1-15,-21 0 0,0 0 0,21-21 16,0 20-16,-21 1 0,0 0 15,0 42 1,0 0-16,0 1 16,0-1-16,0 0 0,0 0 0,0 0 15,-21 0-15,21 1 0,0-1 16,0 0-16,-21-21 0,21 21 0,0 0 16,0 0-16,21-21 31,0 0-31,1-21 0</inkml:trace>
  <inkml:trace contextRef="#ctx0" brushRef="#br0" timeOffset="62820.6">21738 8530 0,'0'0'16,"0"-21"-16,0 0 0,0-21 0,0 20 16,0 44 15,0-1-31,-21 0 0,21 0 0,-21 0 15,21 22-15,0-1 0,-21-21 0,-1 21 16,1 1-16,21-1 0,-21-21 16,0 22-16,21-22 0,0 21 0,-21-21 15,21 0-15,-21 1 0,21-1 0,0 0 16,21-21 0,0 0-16,0 0 0,0 0 0,0 0 15,1-21-15</inkml:trace>
  <inkml:trace contextRef="#ctx0" brushRef="#br0" timeOffset="63136.42">22013 8763 0,'0'0'0,"21"0"0,-21-21 0,0 0 15,-21 21 17,0 21-32,0-21 15,0 21-15,0 0 0,-1-21 0,1 21 16,0 1-16,21-1 0,0 0 15,0 0-15,0 0 16,21 0-16,0-21 16,1 0-16,-1 22 0,0-22 15,-21 21 1,21-21-16,-21 21 16,-21-21 15,0 21-16,0-21-15,-1 0 0,1 0 16,0 0-16,0-21 0,0 21 16,0-21-16,-1 0 0,1 21 0</inkml:trace>
  <inkml:trace contextRef="#ctx0" brushRef="#br0" timeOffset="63344.3">21484 8573 0,'0'0'15,"-21"-22"-15,0 22 0,21-21 16,0 0 0,21 21-16,0 0 0,21 0 0,-20-21 15,20 21-15,21 0 0,-20 0 0,-1-21 16,0 21-16,1 0 0,-1 0 16,-21 0-16,22 0 0,-22 0 15,-42 0 1,-1 0-1,1 21-15</inkml:trace>
  <inkml:trace contextRef="#ctx0" brushRef="#br0" timeOffset="64763.51">18986 10393 0,'-21'-21'16,"21"0"-16,0-1 16,0 1-16,21 0 15,1 0-15,20 0 0,-21 0 0,21-1 0,1 1 16,-1 0-16,0-21 0,1 21 15,-1-1-15,0-20 0,1 21 0,-1-21 16,-21 20-16,0-20 0,1 21 0,-22-21 16,0 20-16,0 1 0,0 0 15,-22 0-15,1 21 0,-21 0 0,0 0 16,-1 21-16,1 0 0,0 0 0,-1 22 16,1-1-16,0 0 0,-1 22 0,1-1 15,0 1-15,20-1 16,-20 22-16,0 0 0,21-1 0,-1 1 0,1-21 15,0 20-15,0 1 0,0 0 16,0-22-16,21 22 0,-22-22 0,22 22 16,0-22-16,0 1 0,0-22 0,0 22 15,0-22-15,22-21 0,-1 22 0,0-22 16,0 0-16,21-21 0,-20 0 16,20 0-16,-21 0 0,21 0 0,1-21 15,-1 0-15,0-1 0,-20-20 0,20 21 16,-21-21-16,0-1 0,0 1 0,-21 0 15,0-1-15,0-20 0,0 20 0,0-20 16,-42 21-16,21-22 0,-21 22 0,20-22 16,-20 22-16,0 0 0,-1-1 15,22 1-15,-21 0 0,0 20 16,20 1-16,1 0 0,0 21 0,0-21 16,21 0-1,21 21-15,0-21 0,0 21 16,22-22-16,-1 22 0,0-21 15,1 0-15,20 0 0,1 21 0,-1-21 16,-20 0-16,20-1 0,-21 1 0,22 21 16,-43-21-16,21 0 0,-20 0 0,20 21 15,-21-21-15,-21-1 0,0 1 16,21 21-16,-21-21 0,-21 21 31,0 21-15,0-21-16,0 21 0,21 1 15,0-1-15,-22 21 0,22-21 16,-21 0-16,21 1 0,0-1 0,0 0 16,0 0-16,0 0 0,0 0 0,21-21 15,1 22-15,-1-22 16,0 0-16,0 0 0,21 0 0,-20-22 16,-1 22-16,21-21 0,-21 0 15,0 0-15,1 0 0,-1 0 0,0-22 16,-21 22-16,0 0 0,0 0 15,0-22-15,0 22 0,-21 0 0,0 0 16,-1 21-16,22-21 0,-42 21 0,21 0 16,0 0-16,0 0 0,-1 0 15,1 0-15,21 21 16,0 0 0,21-21-16,1 0 0,-1 0 15,21 0-15,-21 0 0,22 0 16,-22 0-16,21 0 0,-21 0 0,22 0 15,-22 0-15,0 0 0,0 0 0,0 0 16,0-21-16,-21 42 31,0 0-31,0 0 16,0 1-16,0-1 16,0 0-16,-21 0 0,0 0 0,21 0 15,-21-21-15,21 22 0,0-1 0,0 0 16,0 0-16,21-21 15,0 0 1,0 0-16,1 0 0,-1 0 0,0 0 16,0-21-16,0 21 0,0-21 0,1 0 15,-1-1-15,0 1 0,-21 0 0,21 0 16,-21 0-16,0 0 0,0-1 16,0 1-16,0 0 0,-21 21 15,0-21-15,0 0 0,-1 21 0,1 0 16,0 0-16,0 0 0,0 0 15,0 0-15,21 21 0,0 0 16,0 0-16,0 0 16,0 1-16,21-22 0</inkml:trace>
  <inkml:trace contextRef="#ctx0" brushRef="#br0" timeOffset="65248.58">20214 10499 0,'21'0'0,"0"0"15,1 0-15,-1 0 0,0 0 16,0 0-16,0 0 0,22 0 0,-22 0 16,0-21-16,21-1 0,-21 1 15,1 0-15,20-21 0,-21 21 16,0-22-16,0 22 0,1-21 0,-1-1 16,0 1-16,0 0 0,0-1 0,0-20 15,1 21-15,-22-1 0,0 1 16,21 0-16,-21-1 0,21 22 0,-21 0 15,0 0-15,0 42 16,0 0-16,0 0 0,0 22 16,-21-22-16,0 21 0,-1 0 15,22 1-15,0-1 0,-21 0 0,0 1 16,21-22-16,0 21 0,-21-21 0,21 22 16,0-22-16,0 0 0,0 21 15,0-20-15,0-1 0,0 0 16,0 0-16,21-21 31,0 0-31,0-21 0,1 0 16</inkml:trace>
  <inkml:trace contextRef="#ctx0" brushRef="#br0" timeOffset="65972.16">20680 10139 0,'-21'0'62,"21"-21"-62,-22 0 16,1 21-1,0 0-15,0 0 0,0 0 0,0 0 0,-1 0 16,-20 0-16,21 21 0,0-21 16,-22 21-16,22 0 0,0 0 15,0 0-15,0 1 0,0-1 0,-1 0 16,22 21-16,-21-21 0,21 1 0,0-1 16,0 0-16,0 0 0,21 0 15,1-21-15,-1 0 0,21 0 0,-21 0 16,22 0-16,-1 0 0,0 0 15,1 0-15</inkml:trace>
  <inkml:trace contextRef="#ctx0" brushRef="#br0" timeOffset="66403.91">21145 10033 0,'0'-21'15,"0"0"1,-21 21 15,0 0-31,0 0 16,0 21-16,0 0 0,-1 0 15,22 0-15,-21 22 0,21-22 0,-21 0 16,21 0-16,0 0 0,0 22 16,0-22-16,0 0 0,0 0 0,0 0 15,0 1-15,0-1 0,0 0 16,0 0-16,21-21 15,0 0-15,1 0 16,-1 0 0,0-21-16,0 21 15,-21-21-15,21 0 0,0-1 0</inkml:trace>
  <inkml:trace contextRef="#ctx0" brushRef="#br0" timeOffset="66744.23">21590 9948 0,'0'0'0,"0"-21"0,0 0 15,21 21-15,0 0 16,0 0-16,1 0 16,-22 21-16,21 0 0,0 1 15,-21-1-15,0 21 0,0-21 0,0 0 16,0 1-16,0 20 0,0-21 0,0 0 15,0 22-15,0-22 0,-21 21 0,0-21 16,-1 22-16,1-22 0,-21 0 16,21 21-16,0-21 0,-1 1 0,1-1 15,0 0-15,0 0 0,0 0 16,0 0-16,21 1 0,-22-1 0,22 0 16,-21-21-16,21 21 0,-21-21 15,21 21 1,0-42 15,0 0-31,0 0 0</inkml:trace>
  <inkml:trace contextRef="#ctx0" brushRef="#br0" timeOffset="83073.87">2667 9102 0,'21'21'47,"-21"0"0,0 0-31,21-21-1,-21 21 16,-21-21 79,0 22-95,0-22 1,0 0-16,-1 21 16,1-21-16,0 0 31,0 21-15,0-21 62,0 0-47,-1 0 16,1 0-32,0 0 1,0 0-16,0 0 16,0 0-16,-1 0 15,1 0-15,21-21 16,-21 21-16,0 0 16,0 0-16,21-21 15,-21 21-15,-1 0 16,22-22-16,-21 22 15,0 0-15,21-21 0,-21 0 16,0 21 0,0-21-16,21 0 15,-22 21 1,22-21-16,-21 21 16,21-22-16,0 1 0,-21 0 15,0 0 1,21 0-1,0 0 1,-21 21-16,21-22 16,-21 22-16,21-21 0,0 0 15,-22 21 1,1-21 0,0 21-1,21-21 1,0 0-1,-21-1 1,21 1-16,-21 21 16,21-21-16,0 0 31,0 0-31,-21 21 16,21-21-1,0-1-15,0 1 16,0 0-16,0 0 15,0 0 1,0 0-16,0-1 16,0 1-16,0 0 15,0 0-15,21 21 16,-21-21-16,0 0 0,0-1 16,0 1-1,0 0-15,0 0 16,0 0-16,0 0 15,0-1-15,-21 1 16,21 0 0,-22 0-16,22 0 15,0 0-15,0-1 16,0 1-16,0 0 16,-21 21-16,21-21 0,0 0 15,-21 0-15,21-1 0,0 1 16,-21 0-16,21 0 0,-21 0 15,0 0-15,21-1 16,0 1-16,0 0 0,-22 21 16,22-21-16,0 0 0,-21 0 15,21-1-15,0 1 0,0 0 16,0 0-16,0 0 16,0 0-16,0-1 0,0 1 15,0 0-15,0 0 0,0 0 16,0 0-16,0-1 0,0 1 15,0 0-15,0 0 0,0 0 0,0 0 16,0-1-16,0 1 0,0 0 16,0 0-16,0 0 0,0 0 0,0-1 15,0 1-15,0 0 0,0 0 0,0-21 16,0 20-16,0 1 16,0 0-16,0 0 0,0 0 0,0 0 15,0-1-15,21 22 0,-21-21 16,0 0-16,0 0 0,22 21 15,-22-21-15,0 0 0,0-1 0,0 1 16,0 0-16,21 0 16,-21 0-16,21 0 0,-21-1 0,0 1 15,0 0-15,21 0 16,-21 0-16,0 0 0,21 21 0,-21-22 16,0 1-16,0 0 0,0 0 15,21 21-15,-21-21 0,22 0 0,-22-1 16,0 1-16,21 0 0,-21 0 15,21 0-15,-21 0 16,0-1-16,21 1 0,0 0 16,-21 0-16,21 21 0,-21-21 15,0 0-15,22 21 0,-22-22 16,21 1-16,-21 0 0,21 0 16,0 21-16,-21-21 0,21 0 15,-21-1-15,21 1 0,1 21 16,-22-21-16,0 0 15,21 0-15,0 0 0,-21-1 16,21 1-16,-21 0 16,21 0-16,-21 0 15,21 0-15,1-1 16,-22 1-16,21 21 0,0-21 16,-21 0-16,21 0 0,0 21 15,0-21-15,-21-1 0,22 1 0,-1 21 16,0-21-16,0 0 0,0 0 15,0 0-15,1-1 16,-1 1-16,0 21 0,-21-21 0,21 0 16,0 21-16,0-21 0,1 21 15,-1-21-15,21-1 0,-21 22 0,0-21 16,1 0-16,-1 21 0,0-21 16,0 0-16,0 21 0,0-21 0,1-1 15,-1 22-15,0-21 0,0 21 0,0-21 16,0 21-16,1-21 15,-1 0-15,0 21 0,-21-21 0,21-1 16,0 22-16,0-21 0,1 0 0,-1 21 16,0-21-16,0 0 0,0 21 15,0-21-15,1-1 0,-1 22 0,-21-21 16,21 21-16,0-21 0,0 21 0,0-21 16,1 0-16,-1 0 15,0 21-15,0-22 0,0 22 0,0-21 16,1 0-16,-1 21 0,0-21 15,0 21-15,0-21 0,0 21 16,1-21-16,-22-1 0,21 22 16,0-21-16,0 0 0,0 21 0,0-21 0,1 21 15,-1-21-15,0 0 16,0 21-16,0-22 0,0 1 0,1 21 16,-1-21-16,0 21 0,0-21 0,21 21 15,-20-21-15,-1 21 0,-21-21 16,21 21-16,0 0 0,0-22 0,0 1 15,1 21-15,-1-21 0,0 0 16,0 21-16,0 0 0,0-21 16,1 0-16,-1 21 0,0-22 15,0 22-15,0-21 0,0 0 0,1 21 16,-1-21-16,0 0 0,0 21 16,21-21-16,-20 21 0,20-22 0,-21 1 15,21 21-15,-20-21 0,-1 21 16,21-21-16,-21 21 0,0 0 15,22-21-15,-22 21 0,0 0 0,21-21 16,-20 21-16,-1-22 0,21 22 0,-21 0 16,22-21-16,-22 21 0,0 0 0,0-21 15,21 21-15,-20 0 0,-1-21 16,0 21-16,0 0 0,21-21 0,-20 21 16,-1-21-16,0 21 0,21 0 0,-21-22 15,1 22-15,20 0 16,-21-21-16,0 0 0,22 21 0,-22-21 0,21 21 15,-21 0-15,22-21 0,-1 21 16,-21 0-16,21-21 0,-20-1 16,-1 22-16,21 0 0,-21 0 0,0-21 15,22 21-15,-22 0 0,0 0 0,0-21 16,0 21-16,1-21 0,-1 21 16,21 0-16,-21 0 0,0-21 0,1 21 15,-1 0-15,0 0 0,0-21 0,0 21 16,0 0-16,1 0 0,-1-22 0,0 22 15,0 0-15,0 0 16,0-21-16,1 21 0,-1 0 0,0 0 16,0 0-16,0 0 0,22-21 0,-22 21 15,0 0-15,21-21 0,-21 21 16,1 0-16,20 0 0,-21-21 16,21 21-16,-20 0 0,-1 0 0,21-21 15,-21 21-15,22 0 0,-1 0 16,0-22-16,1 22 0,20 0 0,-21 0 15,1 0-15,20-21 0,-20 21 0,20 0 16,-21 0-16,22 0 0,-22 0 16,22 0-16,-1 0 0,-20 0 0,20 0 15,-21 0-15,22 0 0,-22-21 0,22 21 16,-22 0-16,0 0 0,1 0 16,-1 0-16,0 0 0,1-21 0,-22 21 15,21 0-15,-21 0 0,1 0 16,-1 0-16,0-21 0,0 21 15,0 0-15,0 0 0,1 0 16,-1-21-16,0 21 16,0 0-16,0 0 15,0 0-15,1 0 0,-1 0 16,0 0-16,0 0 0,0 0 16,0 0-16,1 0 0,-1-22 15,0 22-15,0 0 0,0 0 0,22 0 16,-22 0-16,21 0 0,0 0 15,1 0-15,-22 0 0,21 0 16,1 0-16,-1 0 0,-21 0 0,21 0 16,1 0-16,-1 0 0,-21-21 15,22 21-15,-22 0 0,0 0 0,0 0 16,0 0-16,0 0 0,-21-21 16,22 21-1,-22-21 16,-22 21 32,22-21-47,-21 21-16,0-21 15,0-1-15,0 22 0,0-21 0</inkml:trace>
  <inkml:trace contextRef="#ctx0" brushRef="#br0" timeOffset="83640.46">9017 3175 0,'-42'0'16,"42"21"0,0 0-1,21-21-15,21 22 0,-21-22 16,0 21-16,22 0 0,-1-21 0,0 21 16,-20 0-16,20-21 0,-21 21 0,21 1 15,1-22-15,-22 21 0,0-21 16,21 21-16,-20-21 0,-1 0 0,0 0 15,0 0-15,0 21 0,0-21 16,1 0 0,-44 0 31,1 0-47,0 21 15,0 0-15,0-21 0,0 22 16,-1-1-16,1 0 0,-21 0 0,21 0 15,-22 0-15,1 22 0,0-22 0,21 0 16,-22 21-16,1-20 0,21-1 16,-22 21-16,22-21 0,-21 0 0,21 22 15,0-22-15,-1 21 0,1-21 16,0 1-16,0 20 0,0-21 16,0 0-16,-1 0 0,22 1 0,-21-1 15,21 0-15,-21 0 0,21 0 0,-21 0 16,21-42 31,0 0-47,0 0 0,21 21 15</inkml:trace>
  <inkml:trace contextRef="#ctx0" brushRef="#br0" timeOffset="84523.33">2159 3154 0,'0'-21'15,"0"42"-15,0-63 0,0 20 0,21 1 16,-21 0-16,21 0 0,-21 0 16,-21 21 30,21 21-46,-21 0 0,0 0 16,21 22-16,0-1 0,0 0 16,-21 22-16,21-22 0,-22 22 0,22-1 15,0-21-15,0 22 0,0-22 16,0 1-16,0-1 0,0-21 0,0 0 16,0 0-16,22 1 0,20-1 0,-21-21 15,21 0-15,1 0 0,-1 0 16,0-21-16,1-1 0,20 1 0,-20 0 15,20 0-15,-21-21 16,1 20-16,-1-20 0,0 0 0,1-22 16,-22 22-16,21 0 0,-21-22 15,-21 22-15,0-1 0,0 1 0,0 0 16,0-1-16,0 1 0,0 21 0,0 0 16,0 0-16,0-1 0,-21 1 15,21 42 16,0 1-15,0-1-16,0 0 0,0 0 16,0 0-16,21-21 0,1 0 15,-1 21-15</inkml:trace>
  <inkml:trace contextRef="#ctx0" brushRef="#br0" timeOffset="84847.94">3175 3006 0,'0'0'0,"0"21"31,0 0-15,0 0-16,0 0 0,0 22 16,0-22-16,0 42 0,0-20 0,0-1 15,0 22-15,0-1 0,0-21 16,-21 22-16,0-1 0,21 1 15,-22-1-15,1 1 0,0-1 0,0 1 16,0-1-16,0 1 0,-1-1 0,1-20 16,0-1-16,0 0 0,21 1 15,0-22-15,0 0 0,-21 0 16,21-42 0,21 0-1,-21 0-15,21 0 0,0-22 0,-21 1 16,21 0-16,1-1 15,-1-20-15,0-1 0</inkml:trace>
  <inkml:trace contextRef="#ctx0" brushRef="#br0" timeOffset="85176.32">3090 3090 0,'0'0'0,"0"-21"0,-21 0 0,-21-21 15,21 21-15,21-1 16,0 1-16,0 0 15,0 0-15,21 21 0,0-21 16,0 21-16,0 0 0,22-21 0,-1 21 16,0 0-16,1 0 0,-1 0 0,21 21 15,-20-21-15,-1 21 16,-21 0-16,22 21 0,-43-20 0,0-1 16,0 21-16,0-21 0,0 22 15,-22-22-15,-20 21 0,21-21 0,-21 22 16,-1-22-16,1 21 0,21-21 0,-22 0 15,22 1-15,-21-1 0,21 0 16,0-21-16,-1 21 0,44-42 47,-22 0-47,42 0 0,-21-1 0,0 1 16</inkml:trace>
  <inkml:trace contextRef="#ctx0" brushRef="#br0" timeOffset="85460.37">3873 2921 0,'0'0'0,"0"-21"0,0 0 16,-21 21 0,0 0-1,0 0-15,0 21 0,0 0 16,-1 0-16,1 0 0,0 1 15,0-1-15,0 21 0,0 0 0,21 1 16,-22-22-16,22 21 0,0 1 16,0-1-16,0 0 0,0-21 0,0 22 15,0-22-15,0 0 0,0 0 16,22-21-16,-22 21 0,21-21 0,0 0 16,0 0-16,0 0 0,0 0 15,1-21-15,20 0 0,-21 0 16,0 0-16,0 0 0</inkml:trace>
  <inkml:trace contextRef="#ctx0" brushRef="#br0" timeOffset="85948.09">4318 2963 0,'0'-21'0,"-42"-21"15,20 21-15,1 21 16,0 0-16,0 0 15,0 0-15,0 21 16,-1 0-16,1 0 0,21 0 16,-21 1-16,0 20 0,21-21 0,-21 21 15,21 1-15,-21-1 0,21-21 16,-22 22-16,22-22 0,0 21 0,0-21 16,0 0-16,0 1 0,22-22 15,-1 0-15,0 0 16,0 0-16,0 0 0,0-22 15,1 22-15,-1-42 0,21 21 0,-21 0 16,0 0-16,1-22 0,-1 22 16,-21-21-16,21 21 0,-21-22 0,21 22 15,-21-21-15,0 21 0,0-1 0,0 1 16,0 0-16,0 42 31,0 0-31,0 1 16,0-1-16,0 21 0,0-21 15,-21 0-15,21 22 0,0-22 0,0 21 16,0-21-16,0 1 0,0-1 16,0 0-16,0 0 0,0 0 0,0 0 15,0 1-15,21-22 16,0 0 0,0 0-16,1-22 0,-1 1 0,0 0 15,21 0-15,-21 0 0,22-22 0</inkml:trace>
  <inkml:trace contextRef="#ctx0" brushRef="#br0" timeOffset="86316.88">4953 2900 0,'0'0'15,"0"-21"-15,-21 21 16,0 0-16,-1 0 16,-20 0-16,21 0 0,-21 21 0,20 0 15,-20 0-15,0-21 0,21 21 0,-1 1 16,1-1-16,0 0 0,21 0 15,0 0-15,0 0 16,21-21-16,0 0 0,1 22 16,-1-22-16,0 0 0,21 0 15,-21 21-15,1-21 0,-1 0 0,21 0 16,-21 21-16,0 0 16,1-21-16,-22 21 0,0 0 15,0 1-15,0-1 16,-22 0-16,1-21 0,-21 21 15,21-21-15,-22 21 0,22-21 16,-21 0-16,21 21 0,-22-21 0,22 0 16,0 0-16,0 0 0,0 22 15,0-22-15,21-22 16,21 1 0,0 0-16,0 0 15,0 0-15</inkml:trace>
  <inkml:trace contextRef="#ctx0" brushRef="#br0" timeOffset="87303.89">5270 2477 0,'0'-43'0,"0"86"0,0-107 0,0 43 15,0 0-15,0 0 16,0 63 31,0-21-47,0 21 0,0 1 0,-21-1 16,0 0-16,21 1 0,-21 20 15,0-20-15,0-1 0,-1 0 0,22 22 16,0-22-16,0-21 0,0 22 0,-21-1 15,21-21-15,0 21 0,0-20 16,0-1-16,0 0 0,0 0 0,21 0 16,1-21-16,-1 0 0,21 0 15,-21 0-15,0-21 0,1 0 16,-1 0-16,0 21 0,0-21 0,0-1 16,0 1-16,1 0 0,-1 0 15,0 0-15,-21 0 0,0-1 16,21 1-16,-21 0 0,21 21 15,-42 0 1,0 21 0,21 0-16,-21 1 0,21-1 0,0 0 15,-21 0-15,21 0 0,0 0 0,0 1 16,0-1-16,0 0 16,0 0-16,0 0 0,21-21 0,0 0 15,0 0-15,0 0 0,0 0 0,1 0 16,20 0-16,-21 0 0,21-21 15,-20 21-15,20-21 0,-21 0 0,21 0 16,-20-1-16,-1 1 0,0 0 16,0 0-16,0 0 0,-21 0 15,0-1-15,21 1 0,-21 0 0,22 21 16,-22-21-16,0 42 31,-22-21-31,1 21 0,21 0 16,-21 1-16,21-1 15,-21 0-15,0 0 0,21 0 0,-21 0 16,21 1-16,-22-22 0,22 21 0,0 0 16,0 0-1,-21-21-15,21-21 47,0 0-47,0 0 16,21-1-16,-21 1 0,22 0 0,-1 0 15,0 0-15,0 0 0,0-22 16,22 22-16,-22 0 0,0 0 16,21 21-16,-21-21 0,22 21 0,-22 0 15,0 0-15,21 0 0,-20 0 0,-1 21 16,-21 0 0,0 0-16,0 0 0,0 0 15,0 22-15,-21-22 0,-1 0 16,22 0-16,-21 0 0,21 1 0,-21-1 15,21 0-15,-21 0 16,0 0-16,0-21 16,21-21 15,0 0-31,0 0 16,0 0-16</inkml:trace>
  <inkml:trace contextRef="#ctx0" brushRef="#br0" timeOffset="88056.69">6646 2942 0,'0'0'0,"0"-21"16,0 0-16,0 0 15,0 0-15,0-1 0,-21 1 16,21 0-16,-21 21 16,0 0-1,0 0-15,-1 0 0,1 21 16,0-21-16,0 21 0,0 1 16,0-1-16,-1 0 0,22 0 0,-21-21 15,21 21-15,-21 0 0,21 1 0,0-1 16,0 0-16,0 0 15,21 0-15,0-21 16,1 0-16,-1 0 0,0 0 0,0 0 16,0 0-16,0 0 0,1-21 15,-1 0-15,0 21 0,0-21 0,0 21 16,0-21-16,1-1 0,-22 1 16,21 0-16,-21 0 15,0 42 32,-21-21-47,-1 21 0,22 0 0,-21 1 16,0-1-16,21 0 0,-21 0 0,0 21 15,21-20-15,-21 20 0,-1 0 16,22 1-16,-21-1 0,21 0 0,0 1 16,0 20-16,0-21 0,0 1 0,0-1 15,0 0-15,0 1 0,0-1 16,0 0-16,0 1 0,0-22 0,0 21 15,21 1-15,-21-1 0,0 0 16,22 1-16,-1-1 0,-21-21 0,21 21 16,-21 1-16,0-22 0,21 0 15,-21 0-15,0 22 0,0-22 16,0 0-16,0 0 0,-21 0 16,0-21-16,0 0 0,-1 0 15,1 0-15,0 21 0,0-21 0,0 0 16,-22 0-16,22 0 0,0 0 15,0 0-15,-21 0 0,20 0 0,1-21 0,0 21 16,0-21-16,0 21 0,-22-21 16,22 0-16,0 0 0,0-1 15,0 1-15,21 0 0,-21-21 0,21 21 16,0-22-16,-22 1 0,22 0 0,0-22 16,0 22-16,0-1 0</inkml:trace>
  <inkml:trace contextRef="#ctx0" brushRef="#br0" timeOffset="88565.4">5905 1990 0,'0'21'0,"-21"0"15,21 0 1,21-21 0,1 0-16,-1 0 0,0 0 15,0 0-15,0 0 0,0 0 16,1 0-16,-1-21 16,-21 0-16,0 0 0,0 0 15,-21 21-15,-1 0 16,1-22-16,0 22 0,0 0 0,0 0 15,0 0-15,-1 0 0,1 0 16,0 22-16,0-22 0,21 21 0,-21 0 16,21 0-16,0 0 15,0 0-15,0 1 16,0-1-16,0 0 0,0 0 16,0 0-16</inkml:trace>
  <inkml:trace contextRef="#ctx0" brushRef="#br0" timeOffset="88956.59">5080 2540 0,'0'0'0,"-21"0"16,42 0 15,0 0-31,0 0 0,0 0 0,22 0 16,-1 0-16,0 0 0,1 0 0,-1 0 16,0 0-16,22 0 0,-22-21 15,22 21-15,-22 0 0,0-21 0,1 21 16,-1-21-16,-21 21 0,0 0 15,1 0-15,-1 0 0,-21-22 16,-21 22 0,-1 0-16,1 0 15,0 0-15,21 22 47,0-1-31,0 0-16</inkml:trace>
  <inkml:trace contextRef="#ctx0" brushRef="#br0" timeOffset="99068.09">5292 13039 0,'0'-21'15,"0"-1"-15,0 1 16,0 0-16,0 0 16,0 0-16,-22 21 15,1 0 1,21 21-16,-21 0 16,21 21-16,0 1 0,0-1 0,0 0 15,0 1-15,0 20 0,-21 1 0,21-22 16,0 22-16,-21-1 0,21 1 15,0-1-15,0-21 0,0 22 0,0-22 16,0 1-16,0-1 0,0 0 0,0-21 16,0 1-16,0-1 15,0 0-15,0-42 16,21 0 0,-21-1-16,21 1 0,-21-21 0,21 0 15,0-1-15</inkml:trace>
  <inkml:trace contextRef="#ctx0" brushRef="#br0" timeOffset="99255.99">5249 13018 0,'0'0'15,"-21"-43"1,21 22-16,0 0 0,21 21 0,22-21 16,-22 21-16,21-21 0,-21 21 0,22-22 15,20 22-15,-21 0 0,22-21 16,-22 21-16,22 0 0,-22 0 0,0 0 15,1 0-15,-22 0 0,21 21 0,-42 1 16,0-1-16,0 0 16,0 0-16,-21 0 0</inkml:trace>
  <inkml:trace contextRef="#ctx0" brushRef="#br0" timeOffset="99411.89">5270 13356 0,'0'0'16,"-21"0"-16,21 21 0,0 1 0,21-22 31,22 0-31,-22 0 16,0 0-16,21 0 0,-20 0 0,20-22 15,-21 22-15,21-21 0,-20 21 0,20 0 16,-21 0-16,21-21 0</inkml:trace>
  <inkml:trace contextRef="#ctx0" brushRef="#br0" timeOffset="99785.68">6011 13272 0,'0'21'0,"-21"0"15,0-21-15,21 21 0,-21 0 16,0 0-16,-1 1 0,22 20 16,-21-21-16,0 0 0,0 22 0,21-22 15,0 21-15,0-21 0,0 22 0,0-22 16,0 0-16,0 0 0,0 0 15,21 0-15,0 1 0,0-22 0,1 0 16,-1 0-16,0 0 0,21 0 0,-21 0 16,1-22-16,20 1 0,-21 0 15,0 0-15,0 0 0,1-22 0,-22 22 16,21 0-16,-21-21 0,0 21 0,0-1 16,-21-20-16,-1 21 0,1 0 15,-21 0-15,21 21 0,0-22 16,-22 22-16,22 0 0,0 0 0,0 0 15,0 0-15,42 0 16,0 0 0,21 0-16,1 0 0,-1 0 15,0 0-15,1-21 0,-1 0 0,21 21 16,-20 0-16</inkml:trace>
  <inkml:trace contextRef="#ctx0" brushRef="#br0" timeOffset="100116.49">6646 13293 0,'-21'0'15,"21"21"-15,-21-21 16,-21 21-16,20 0 0,1-21 0,0 21 16,0 1-16,-21-1 0,20 0 15,1 0-15,21 0 0,-21 0 0,21 1 16,-21-1-16,21 0 0,0 0 0,0 0 16,0 0-16,0 1 0,21-22 15,0 0-15,0 21 0,22-21 0,-22 0 16,0 0-16,21 0 0,1 0 0,-22-21 15,21-1-15,-21 22 0,1-21 0,20 0 16,-42 0-16,21 0 0,-21-22 16,0 22-16,0 0 0,0 0 0,-21 0 15,0 0-15,0-1 0,-1 1 16,-20 0-16,21 21 0,0 0 0,-22 0 16,22 0-16,0 0 0,0 0 15,0 0-15,0 0 0,-1 21 0,22 0 16,0 1-16,0-1 15,22 0-15,-1-21 0,21 21 0,0-21 16,1 0-16</inkml:trace>
  <inkml:trace contextRef="#ctx0" brushRef="#br0" timeOffset="100580.22">7281 13420 0,'0'0'0,"0"-21"0,0-1 0,0 1 16,-21 21-1,0 0-15,0 0 0,-22 0 0,22 0 16,0 0-16,-21 0 0,21 21 0,-22 1 16,1-1-16,21 0 0,-22 0 0,22 0 15,-21 22-15,21-22 0,0 21 16,-1-21-16,1 22 0,21-22 0,0 21 16,0-21-16,0 0 0,0 1 0,21-1 15,1-21-15,-1 0 0,0 0 0,21 0 16,1 0-16,-1-21 0,0-1 15,1 1-15,-1 0 0,-21-21 0,21 21 16,1-22-16,-22 1 0,0 0 16,0-1-16,0 1 0,1-22 0,-1 22 15,-21-21-15,0-1 0,0 1 16,0 20-16,0-20 0,0-1 0,0 22 16,0-22-16,0 43 0,0-21 0,0 21 15,-21 21 1,-1 21-16,22 21 0,-21-21 15,0 22-15,0 20 0,0-20 0,21 20 16,-21-21-16,21 22 0,-22-22 0,22 22 16,0-22-16,0 0 0,0 1 15,0-1-15,0 0 0,0 1 16,0-22-16,22 21 0,-1-21 0,0 1 16,0-22-16,0 0 0,0 0 15,1 0-15,-1 0 0,0 0 16,21-22-16</inkml:trace>
  <inkml:trace contextRef="#ctx0" brushRef="#br0" timeOffset="101032.48">7895 12933 0,'0'-21'16,"0"42"-16,-21-42 15,0 42-15,21 0 0,-21 0 16,-1 22-16,22-22 0,-21 21 0,0 0 15,0 1-15,0-1 0,0 0 0,-1 1 16,22-1-16,-21 0 0,0 1 16,0-22-16,0 21 0,21 1 0,0-22 15,0 0-15,0 0 0,0 0 0,0-42 32,21 0-17,0-21-15,0 20 0,-21-20 16,21 0-16,1-1 0,-1 1 0,-21 0 15,21-22-15,0 22 0,0-22 16,-21 1-16,21-1 0,1 22 0,-1 0 16,-21-1-16,21 1 0,-21 21 15,21 21-15,0 21 16,-21 0-16,21 22 0,-21-22 0,0 42 16,0-20-16,0-1 0,0 0 15,0 22-15,0-22 0,0 0 0,0 1 16,0-1-16,0 0 0,0 1 0,0-22 15,-21 21-15,21-21 0,0 22 0,-21-22 16,21 0-16,0 0 16,0 0-16,0-42 31</inkml:trace>
  <inkml:trace contextRef="#ctx0" brushRef="#br0" timeOffset="101192.38">7662 13441 0,'0'0'0,"-42"0"16,63 0 15,0-21-31,22 21 0,-22 0 0,21-21 16,-21 21-16,22 0 0,-1-22 16,0 22-16,1 0 0,-1-21 0,-21 21 15,21-21-15</inkml:trace>
  <inkml:trace contextRef="#ctx0" brushRef="#br0" timeOffset="101436.24">8382 13187 0,'-21'21'31,"21"0"-31,0 0 0,0 1 16,-21-1-16,-1 21 0,22-21 0,-21 22 15,0-22-15,21 21 0,-21 0 16,0 1-16,0-1 0,-1 0 15,1 1-15,0-1 0,0 22 0,0-22 16,0-21-16,-1 21 0,22 1 0,-21-1 16,21-21-16,-21 0 0,21 1 0,-21-1 15,21 0-15,0 0 16,21-21 0,0-21-16,0 0 0,1 0 15</inkml:trace>
  <inkml:trace contextRef="#ctx0" brushRef="#br0" timeOffset="101724.33">8424 13356 0,'0'0'0,"0"-21"0,-21 0 0,21 0 0,0 0 16,0-1-16,0 1 16,0 0-16,21 21 15,0 0-15,1 0 0,-1 0 0,0 0 16,0 0-16,21 0 0,-20 0 0,-1 0 15,0 21-15,-21 0 0,0 1 16,0-1-16,0 0 0,0 0 16,0 21-16,-42-20 0,20-1 0,1 0 15,-21 0-15,0 0 0,-1 22 16,1-22-16,21 0 0,-22-21 0,22 21 0,-21 0 16,21-21-16,21 21 0,0 1 15,21-22 1,21 0-1,-21-22-15,22 1 0</inkml:trace>
  <inkml:trace contextRef="#ctx0" brushRef="#br0" timeOffset="101984.18">8890 13250 0,'0'0'0,"-21"0"31,0 0-31,21 22 15,-22-1-15,22 0 0,-21 21 16,21-21-16,-21 22 0,0-22 0,21 21 16,-21 1-16,0-1 0,-1 0 0,1 1 15,21 20-15,-21-21 0,-21 1 16,21-1-16,-1 0 0,1-20 0,0 20 16,-21 0-16,21 1 0,-1-22 0,1 0 15,0 0-15,21 0 0,0 0 0,0 1 16,21-22-1,0-22-15,1 1 0,-1 0 16</inkml:trace>
  <inkml:trace contextRef="#ctx0" brushRef="#br0" timeOffset="102243.9">8805 13335 0,'0'-42'0,"0"84"0,0-105 0,21 20 0,-21 22 16,0 0-16,22 0 0,-1 0 0,0-1 15,21 22-15,-21 0 0,1 0 16,-1 0-16,21 0 0,-21 0 16,0 22-16,22-1 0,-22 0 0,-21 0 15,0 0-15,0 22 0,0-22 0,0 21 16,0-21-16,0 22 0,-42-22 16,20 21-16,1-21 0,-21 22 15,0-22-15,-1 0 0,22 0 0,-21 0 16,-1-21-16,22 21 0,0-21 0,0 22 15,42-44 1,0 1-16,0 21 0</inkml:trace>
  <inkml:trace contextRef="#ctx0" brushRef="#br0" timeOffset="103205.35">10372 13589 0,'0'-21'31,"21"21"-31,0-21 0,0 0 0,0-1 16,0 1-16,1 0 0,-1 0 16,0 0-16,0 0 0,0-1 0,0 1 15,1 21-15,-1-21 0,-21 0 16,21 0-16,-21 0 0,21-1 0,-21 1 16,21 0-16,-21 0 0,21-21 15,-21 20-15,22-20 0,-22 0 16,0 21-16,0-22 0,0 1 0,0 0 15,0-1-15,0 22 0,0-21 0,0 21 16,0-1-16,0 1 0,-22 0 0,1 21 16,21-21-16,-21 21 15,0 0 1,21 21 0,0 0-1,0 0-15,-21 1 0,21-1 16,0 0-16,0 21 0,-21 1 0,21 20 15,-22 1-15,22-1 0,-21 1 16,21-1-16,0 22 0,0-1 16,-21 1-16,21 0 0,-21-1 0,21 1 15,0 0-15,0-22 0,0 22 0,-21-22 16,21 22-16,-21-21 0,21-1 0,-22 1 16,22-1-16,0 1 0,-21-22 15,21 21-15,-21-20 0,21-1 0,0-21 16,0 0-16,0 22 0,0-22 15,21-21-15,0 0 0,1-21 16,20 0-16,-21-1 0,21 1 16,1-21-16,-1 0 0,0-1 0,1 1 15,-22 0-15,21-22 0,-21 22 16,1-1-16,-22-20 0,0 21 0,0-1 16,-22 1-16,1 0 0,-21-1 0,0 1 15,-22 0-15,22-1 0,-1 22 16,-20 0-16,21 0 0,20 0 0,-20-1 15,21 1-15,0 21 0,0 0 0,21-21 16,0 0 0,21 21-16,0 0 15,21-21-15,-21 21 0,22-21 0,-1 21 16,-21 0-16,22 0 0,-1-22 0,0 22 16,-21 0-16,22 0 0,-22-21 15,21 0-15,-21 21 0,22-21 16,-1 21-16</inkml:trace>
  <inkml:trace contextRef="#ctx0" brushRef="#br0" timeOffset="103444.21">12171 13187 0,'-21'0'0,"-1"0"0,1 0 0,21-21 31,21 21-15,1 0-16,20 0 0,-21 0 0,0 0 15,22 0-15,-1 0 0,-21 0 0,0 0 16,22 0-16,-22 0 0,0 21 16,-21 0-1,-21 0-15</inkml:trace>
  <inkml:trace contextRef="#ctx0" brushRef="#br0" timeOffset="103584.13">12086 13399 0,'0'0'0,"-21"0"16,0 21-16,42-21 31,0 0-31,0 0 0,0 0 16,22 0-16,-22-21 0,0 21 0,21 0 15,-20-22-15,20 22 0,-21-21 0,0 21 16,0-21-16,1 0 0</inkml:trace>
  <inkml:trace contextRef="#ctx0" brushRef="#br0" timeOffset="104279.77">13758 13208 0,'0'0'0,"0"-42"16,0 21-16,-21-1 0,21 1 0,0-42 15,-21 63-15,0 0 16,21 21-16,0 0 15,0 0-15,0 22 0,0-22 0,0 21 16,0-21-16,0 22 0,0-1 0,0-21 16,0 21-16,-21 1 0,21-1 15,-22-21-15,1 22 0,0-22 16,0 21-16,0-21 0,21 0 0,-21-21 16,21 22-16,-22-22 0,22-22 31,0 1-31,0 0 0,0-21 0,22 21 15,-1-22-15,0 1 0,21 21 0,-21-43 16,22 22-16,-1 0 0,0-1 0,1 1 16,20 21-16,-20-22 0,20 22 15,-21 0-15,1 21 0,-1 0 0,-21 0 16,22 21-16,-22 0 0,0 1 0,-21 20 16,0-21-16,0 0 0,0 22 15,0-22-15,0 21 0,0 0 16,-21-20-16,0 20 0,-1-21 0,22 21 15,-21-20-15,0-1 0,0 0 0,21 0 16,0 0-16,0 0 16,21-42-1,0 0-15,0 0 0,22 0 16</inkml:trace>
  <inkml:trace contextRef="#ctx0" brushRef="#br0" timeOffset="105084.58">14647 13250 0,'0'0'0,"21"-21"15,1 21 1,-22-21 0,21 0-1,0 21-15,0-21 0,0 0 16,0 21-16,-21-22 16,22 1-16,-22 0 15,-22 21 1,1 0-16,0 0 0,0 0 0,0 21 15,-22 0-15,22 1 0,0-1 16,-21 21-16,21-21 0,-1 22 0,1-1 16,0-21-16,21 21 0,0-20 15,0 20-15,0-21 0,0 0 0,0 0 16,0 1-16,0-1 0,21-21 0,0 0 16,22 0-16,-22 0 0,21 0 15,-21-21-15,22 21 0,-1-22 0,0 1 16,1 0-16,-1 0 0,0-21 0,1 20 15,-22 1-15,21 0 0,-21 0 0,1-21 16,-22 20-16,0 1 0,21 21 16,-21-21-16,0 42 15,0 0 1,-21 1-16,-1-1 0,22 0 16,0 0-16,0 0 0,-21 0 15,21 1-15,0-1 0,0 0 16,0 0-16,0 0 0,21-21 15,1 0 1,-1 0-16,0 0 0,21-21 0,-21 0 16,22 21-16,-22-21 0,0 0 15,21-1-15,-20 1 0,-1 0 0,0 0 16,0 0-16,0 0 0,-21-1 16,0 44-1,0-1 1,0 0-16,0 0 0,0 0 15,-21 0-15,21 1 0,0-1 16,0 0-16,0 0 0,0 0 16,21-21-16,0 0 15,1 0-15,-1 0 0,21 0 0,-21 0 16,22 0-16,-22-21 0,21 0 0,0 21 16,-20-21-16,20 0 0,-21-1 0,0 1 15,-21 0-15,0 0 0,0-21 0,0 20 16,0 1-16,0-21 0,-21 21 15,0 0-15,-21-1 0,20 1 0,-20 21 16,21 0-16,0 0 0,-22 0 0,22 0 16,42 0 15,1 0-31,-1 0 0,21 0 0,0 0 16,-20 0-16,20 0 0,0 0 0,1 0 15,-22 0-15,21-21 0,-21 21 0,22-21 16,-22 21-16,0-21 0</inkml:trace>
  <inkml:trace contextRef="#ctx0" brushRef="#br0" timeOffset="105544.32">17187 12742 0,'0'0'0,"21"-21"0,1 0 0,-22 0 16,0 0-16,0 0 0,0-1 0,0 1 15,-22 42 1,1 22-16,0-22 16,21 42-16,0-20 0,-21-1 15,0 22-15,21-1 0,-21 1 0,21-22 16,0 21-16,0 1 0,-22-22 0,22 1 15,0-1-15,0 0 0,-21-21 0,21 22 16,0-22-16,0 0 0,0 0 16,0 0-16,21-21 15,1 0-15,-1-21 16,0 0-16,-21 0 0,21 0 0,0 0 16</inkml:trace>
  <inkml:trace contextRef="#ctx0" brushRef="#br0" timeOffset="105724.22">17208 12827 0,'-21'-42'0,"42"84"0,-42-127 16,21 64-16,0 0 0,0 0 16,0 0-16,0 0 0,21-1 15,22 22-15,-22 0 0,21 0 0,1-21 16,-1 21-16,0 0 0,1-21 16,20 21-16,-21 0 0,1 0 0,-1 0 15,0 0-15,-20 0 0,20 21 16,-42 0-16,0 1 0,0-1 0,0 0 15,-21 0-15,0 0 0</inkml:trace>
  <inkml:trace contextRef="#ctx0" brushRef="#br0" timeOffset="105880.47">17251 13166 0,'-21'21'16,"42"-42"-16,-64 42 0,43 0 0,22-21 16,-1 0-1,0 0-15,0 0 0,21-21 0,1 21 16,-22 0-16,21 0 0,1-21 0,-1 0 15,0 21-15,-21 0 0,22-22 16,-22 22-16,0 0 0,21 0 16,-20-21-16,-1 21 0</inkml:trace>
  <inkml:trace contextRef="#ctx0" brushRef="#br0" timeOffset="106508.19">17970 13039 0,'-21'0'16,"0"21"-1,0 0-15,21 0 0,-21 0 16,0 1-16,-1-1 0,1 0 0,0 21 16,0-21-16,0 1 0,0 20 0,21-21 15,0 0-15,0 0 0,0 1 16,0-1-16,0 0 0,21 0 0,0-21 16,0 0-16,0 21 0,22-21 15,-1 0-15,0 0 0,1 0 0,-1-21 16,0 0-16,1 0 0,-1 21 0,0-21 15,-21-1-15,1 1 0,-22 0 16,0 0-16,0 0 0,0-22 0,-43 22 0,22 0 16,-21-21-16,21 21 15,-22-1-15,1 1 0,0 0 0,-1 21 16,22-21-16,0 21 0,0 0 0,0 0 0,21-21 16,21 21-1,21 0 1,0 0-16,1 0 0,20 0 0,1 0 15,20-21-15,-20 21 0,21 0 0,-22 0 16,1 0-16,-1 0 0,1 0 0,-22 21 16,0-21-16,-21 21 0,1 0 15,-22 0-15,0 0 0,-22 1 16,1 20-16,0-21 0,0 0 0,0 0 16,-22 1-16,22-1 0,0 0 0,0 0 15,21 0-15,0 0 0,0 1 16,0-1-16,21-21 0,0 0 15,0 0-15,22 0 0,-1 0 0,-21 0 16,22 0-16,-1 0 0,-21-21 16,21 21-16,1-22 0,-22 1 0,0 0 15,0 0-15,22-64 16,-43 64-16,0 0 0,0-21 16,0 20-16,-22 1 0,1 21 0,0-21 15,0 0-15,-21 21 0,20 0 0,-20 0 16,21 0-16,-21 0 0,-1 0 0,22 0 15,-21 21-15,21-21 0,-22 21 0,22-21 16,21 21-16</inkml:trace>
  <inkml:trace contextRef="#ctx0" brushRef="#br0" timeOffset="107247.91">19389 13229 0,'0'-21'0,"0"0"15,0 0 1,0 0-16,0-1 0,-22 1 0,22 0 16,-21 0-16,0 0 0,0 21 15,0 0-15,0 0 0,-1 0 16,1 0-16,0 0 0,0 0 16,0 21-16,0 0 0,-1 0 0,1 0 15,21 22-15,-21-22 0,0 21 0,21-21 16,0 22-16,0-22 0,-21 0 0,21 0 15,0 0-15,0 1 0,0-1 16,21-21-16,0 0 0,0 0 0,0 0 16,1 0-16,-1 0 0,21-21 15,0 21-15,-20-22 0,20 1 0,0 0 16,1-21-16,-1 21 0,-21-22 0,21 1 16,1 0-16,-22-22 0,0 22 15,0-22-15,0 1 0,1 20 0,-22-20 16,0-1-16,0 22 0,0 0 0,0-1 15,0 22-15,0 0 0,0 0 16,-22 21-16,1 0 0,0 21 16,21 0-16,-21 22 0,0-1 0,0 0 15,21 22-15,-22-1 0,22 1 0,-21-1 16,21 1-16,0-22 0,0 22 16,0-1-16,0-21 0,0 1 15,21-1-15,1 0 0,-22-20 0,21 20 16,21-21-16,-21 0 0,0 0 0,1-21 15,-1 0-15,21 0 0,-21 0 0,0 0 16,22-21-16,-22 0 0,21 0 16</inkml:trace>
  <inkml:trace contextRef="#ctx0" brushRef="#br0" timeOffset="107463.78">20299 12912 0,'0'0'0,"0"-64"15,21 22-15,-21-85 16,0 106-16,0 0 0,0-1 0,-21 22 15,0 22 1,-1-1-16,22 21 0,-21 0 0,0 1 16,0 20-16,21 1 0,-21-22 0,0 22 15,21-1-15,-22-21 0,22 1 0,-21 20 16,21-20-16,-21-22 0,21 21 16,0-21-16,0 22 0,0-22 0,0 0 15,21-21-15,0 0 16,1 0-16,-1 0 0</inkml:trace>
  <inkml:trace contextRef="#ctx0" brushRef="#br0" timeOffset="107727.63">20172 12954 0,'-21'-42'16,"42"84"-16,-64-148 0,43 64 0,-21-22 0,21 22 16,0 0-16,0-1 0,21 1 0,1 21 15,20 0-15,0 0 0,1-1 0,20 1 16,-21 21-16,22 0 0,21 0 15,-43 21-15,21 1 0,1-1 0,-22 21 16,-21 0-16,1-20 0,-22 20 0,0 0 16,-22 1-16,1-1 0,-21 0 0,0 1 15,-22-22-15,1 21 0,20-21 16,-20 22-16,-1-22 0,22 0 0,0 0 16,-1 0-16,22-21 0,0 21 15,0-21-15,21 22 16,21-22-16,0 0 0,21 0 15,1 0-15,-1 0 0,22 0 0</inkml:trace>
  <inkml:trace contextRef="#ctx0" brushRef="#br0" timeOffset="108991.91">21040 13229 0,'0'0'16,"21"0"-16,0 0 15,-21-21-15,0 0 16,0 0-16,0 0 0,0-1 15,0 1-15,0 0 0,-21 0 16,0 0-16,-1 0 0,1 21 0,0 0 16,0 0-16,0 0 0,0 0 15,-22 0-15,22 21 0,-21 0 0,21 21 16,-22-21-16,1 22 0,21-22 0,-22 21 16,1-21-16,21 22 0,0-22 0,21 0 15,0 21-15,0-20 0,0-1 16,21 0-16,0-21 0,21 0 15,1 0-15,-22 0 0,21 0 0,1 0 16,-1-21-16,0 21 0,1-21 0,-1-1 16,0 1-16,-21 0 0,1 0 0,-1-21 15,0 20-15,0 1 16,0-21-16,-21 21 0,0 0 0,0-22 16,0 22-16,-21 42 31,21 0-31,-21 1 0,0-1 15,21 0-15,0 0 0,0 21 0,0-20 16,0-1-16,0 0 0,0 0 0,21 0 16,21 0-16,-21 1 0,1-22 0,-1 0 15,21 21-15,-21-21 0,22 0 16,-22 0-16,21 0 0,0-21 0,-20 21 16,-1-22-16,21 1 0,-21 0 0,0 21 15,1-42-15,-22 21 0,21-1 16,-21 1-16,21-21 0,-21 21 0,0 0 15,0-1-15,-21 44 32,0-1-32,-1 0 0,1 0 15,21 0-15,0 0 0,-21 1 0,21-1 16,-21 0-16,21 0 0,0 0 16,0 0-16,0 1 15,21-22 1,0-22-1,0 1-15,1 0 0,-1 21 16,0-21-16,0 0 0,0 0 16,0-22-16,1 22 0,-1 0 0,0 0 15,0 21-15,0-21 0,0 21 16,-21 21 0,22 0-16,-22 0 0,0 0 15,0 0-15,0 1 0,0-1 0,0 0 16,21 0-16,0 0 0,-21 0 15,21 1-15,0-1 0,0-21 0,22 21 16,-22-21-16,21 0 0,1 0 16,-22 0-16,21 0 0,0 0 0,1 0 15,-1 0-15,-21 0 0,22-21 16,-22 21-16,21-21 0,-21-1 0,0 1 16,1-21-16,20 21 0,-42-22 0,21 22 15,-21-21-15,0 21 0,21-22 16,-21 22-16,0 0 0,0 0 0,0 0 15,-21 21-15,0 0 0,0 0 0,-22 0 16,22 0-16,0 0 0,-21 21 0,21 0 16,-22 0-16,22 22 0,0-22 15,0 0-15,0 0 0,-1 21 0,22-20 16,0-1-16,0 0 0,0 0 0,0 0 16,0 0-16,22 1 0,-1-1 15,0-21-15,0 21 0,0-21 16,0 0-16,1 0 0,-1 0 15,0 0-15,0-21 0,0 0 0,0-1 16,1 1-16,20 0 0,-21-21 0,0 21 16,0-22-16,1 1 0,-1 0 15,0-22-15,0 1 0,0-1 0,0 1 16,1-1-16,-22 1 0,21-1 0,0 22 16,-21-1-16,21 1 0,-21 0 0,0 21 15,0-1-15,0 44 31,-21-1-31,0 0 0,0 21 16,-1 1-16,22-1 0,-21 0 0,21 22 16,-21-1-16,21-20 0,-21 20 15,21-21-15,0 22 0,0-22 0,0 1 16,0-1-16,0-21 0,0 21 0,0-20 16,0 20-16,0-21 0,0 0 0,0 0 15,21-21 1,0 0-16,0 0 0,1 0 0,-1 0 15,21 0-15,-21 0 0,22-21 0,-1 0 16,21 0-16,-20 21 0</inkml:trace>
  <inkml:trace contextRef="#ctx0" brushRef="#br0" timeOffset="109439.71">23834 12637 0,'0'0'0,"0"-22"16,0 1-1,-22 21-15,1 0 0,0 0 0,0 0 16,0 0-16,0 0 0,-1 0 0,1 0 16,0 0-16,0 21 0,-21 1 15,20 20-15,1-21 0,0 21 0,0 1 16,0-1-16,0 0 0,-1 22 15,1-22-15,21 1 0,0-1 0,0 0 16,0 1-16,0-22 0,0 21 0,0-21 16,21 22-16,1-22 0,-1 0 15,0 0-15,0-21 0,0 21 0,0-21 16,1 0-16,20 0 0,-21 0 0,21 0 16,-20 0-16,20 0 0,0 0 0,1-21 15,-1 0-15</inkml:trace>
  <inkml:trace contextRef="#ctx0" brushRef="#br0" timeOffset="109776.52">24278 12658 0,'0'0'0,"0"-21"16,0-1-16,0 1 0,21 21 15,0 0 1,1 0-16,-1 21 15,0 1-15,0-1 0,0 0 0,0 0 16,1 21-16,-22 1 0,0-1 0,0 0 16,0 1-16,0-1 0,0 0 0,-22 1 15,1-1-15,0-21 16,0 22-16,0-22 0,0 21 0,-1-21 0,1 0 16,0 1-16,0-1 0,0 0 15,0 0-15,-1-21 0,1 21 0,0-21 16,0 0-1,0 0-15,21-21 32,21 21-17,0-21-15,21 0 0,-20 21 0</inkml:trace>
  <inkml:trace contextRef="#ctx0" brushRef="#br0" timeOffset="110020.38">24913 12954 0,'-21'-21'16,"0"21"-16,21-21 16,-21 21-1,21 21 32,0 0-47,-22-21 0,22 21 16,0 0-16,0 1 0,-21-1 15,21 0-15</inkml:trace>
  <inkml:trace contextRef="#ctx0" brushRef="#br0" timeOffset="110212.27">24765 13441 0,'0'0'16,"0"21"-16,-21-21 0,0 21 0,-1 0 0,22 1 16,-21-22-16,0 21 15,0 0-15,0-21 0,21 21 0,-21 0 16,-1-21-16,1 21 0,21 1 16,-21-1-16,-21 0 0,21 0 15,-1 0-15,-20 0 0,0-21 0,-1 22 16,1-1-16,0 0 0,-22 0 0</inkml:trace>
  <inkml:trace contextRef="#ctx0" brushRef="#br0" timeOffset="112404.81">10202 15346 0,'-21'21'0,"42"-42"0,-42 63 0,21-21 16,0 1-1,21-22 1,0 0-16,1 0 16,-1 0-16,0 0 0,0 0 15,0 0-15,0-22 0,22 1 16,-22 21-16,0-21 0,21 0 15,-20-21-15,20 20 0,-21 1 0,21 0 16,-20-21-16,-1 21 0,0-22 16,0 22-16,0-21 0,-21 21 0,0-1 15,0 1-15,0-21 0,0 21 0,0 0 16,-21-1-16,0 1 0,0 21 16,21-21-16,-21 0 0,-1 21 15,1 0-15,21 21 16,-21 0-16,21 22 15,0-22-15,-21 21 0,21-21 16,0 22-16,0 20 0,0-21 0,0 22 16,0-22-16,-21 22 0,21-1 15,-21-20-15,21 20 0,0 1 16,0-1-16,-22 1 0,22-1 0,-21 1 16,21 20-16,0-20 0,-21-1 0,21 22 15,0-22-15,0 1 0,0-1 0,-21 1 16,21-1-16,0-20 0,-21 20 15,21-20-15,0-1 0,0-21 0,0 21 16,0-20-16,0-1 0,21 0 0,0-21 16,0 0-16,0 0 0,1 0 15,-1 0-15,0-21 0,21 0 0,-21-22 16,22 22-16,-22-21 0,21 21 16,1-22-16,-22 1 0,21 0 0,-21-1 15,0 1-15,1 0 0,-22-22 16,0 22-16,0-1 0,0-20 0,0 21 15,-22-22-15,-20 22 0,21-22 0,-21 22 16,-1 0-16,1-1 0,0 22 0,-1-21 16,1 21-16,0-1 0,-1 1 15,22 0-15,-21 21 0,21 0 0,-1-21 16,1 21-16,21-21 16,-21 21-16,42 0 15,0 0 1,1 0-16,-1 0 0,0 0 15,21 0-15,-21 0 0,22 0 0,-1 0 16,-21 0-16,22 0 0,-22-21 16,0 21-16,0 0 0,0-22 0,-21 1 15,21 0-15,1 21 0,-1-21 16</inkml:trace>
  <inkml:trace contextRef="#ctx0" brushRef="#br0" timeOffset="112695.64">11324 15261 0,'0'0'0,"0"43"15,0-22-15,-21 0 16,42-21 31,0 0-47,0-21 15,-21 0 1,0-1-16,-21 22 16,0 0-16,0 0 15,0 0 1,0 22-16,21-1 16,21-21-1</inkml:trace>
  <inkml:trace contextRef="#ctx0" brushRef="#br0" timeOffset="114688.31">12234 15515 0,'21'0'62,"1"-21"-62,-1 0 0,0 0 0,0 0 16,0-1-16,22 1 0,-1 0 0,-21-21 15,21-1-15,1 22 16,-22-21-16,21 0 0,-21-1 0,1 1 16,20 0-16,-42-1 0,21 1 0,-21 21 15,0-22-15,0 1 0,0 21 0,0-21 16,0 20-16,0 1 0,0 0 15,-21 21-15,0 0 0,0 0 0,-1 0 16,1 21-16,0 0 0,0 1 0,0 20 16,0-21-16,-1 43 0,1-22 15,0 21-15,21 1 0,-21-1 16,0 22-16,0-21 0,-1 20 0,1-20 0,21 20 16,-21-20-16,21 21 0,-21-1 15,21-20-15,0 20 0,0 1 16,0 0-16,0-22 0,0 1 0,0 20 15,0-20-15,-21-22 0,21 22 0,-21-1 16,-1 1-16,22-22 0,0 22 0,-21-22 16,21 0-16,0-21 0,0 22 15,0-22-15,21-21 16,1 0-16,-1-21 0,21 0 16,0-22-16,-20 22 0,20-21 0,0-1 15,1-20-15,-1 21 0,0-1 16,-21-20-16,1 20 0,-1-20 0,0 21 15,-21-22-15,0 1 0,0-1 16,0 1-16,0-1 0,-21 1 0,0 20 16,-1-20-16,-20 20 0,21 1 15,-21 0-15,-1 21 0,1-1 0,0 1 16,-1 0-16,22 21 0,-21 0 0,21-21 16,-22 21-16,22 0 0,42-21 31,0 21-31,1-21 15,20 21-15,0-22 0,1 1 0,-1 0 16,0 0-16,1 0 0,20 0 16,-21-1-16,22-20 0,-22 21 15,1-21-15,-1 20 0,0-20 0,1 21 16,-22 0-16,0 0 0,0-1 0,-21 1 16,0 0-16,0 42 31,-21 0-16,21 22-15,-21-22 16,21 0-16,-21 21 0,21-20 0,0 20 16,0 0-16,0-21 0,0 1 0,0 20 15,0-21-15,0 0 0,0 0 0,0 1 16,21-1-16,0-21 0,0 21 16,0-21-16,22 0 15,-22 0-15,0 0 0,21 0 0,-21-21 16,1 0-16,20 21 0,-21-22 15,21 1-15,-20-21 0,-1 21 0,-21 0 16,0-22-16,0 22 0,0-21 0,0 21 16,-21-1-16,-1-20 0,1 21 0,-21 0 15,21 0-15,-22 21 0,1 0 16,21 0-16,-21 0 0,20 0 0,1 0 16,0 0-16,0 0 0,63 0 31,-21 0-31,1 0 15,20 0-15,0 0 0,1 0 16,-1 0-16,21 0 0,-20 0 0,-1 0 16,0 0-16,1 0 0,-1 0 15,0 0-15,-20 0 0,-1 0 0,0 0 16,0 21-16,-21 0 0,0 0 16,0 0-16,0 0 15,0 1-15,0-1 0,0 0 0,0 0 16,0 0-16,0 0 0,0 1 15,0-1-15,0 0 16,21 0 0,0-21-16,1 0 15,-1 0-15,0 0 16,0 0-16,-21-21 0,21 21 0,-21-21 16,21 21-16,-21-21 0,0-1 15,0 1-15,0 0 0,-21 0 16,0 0-16,0 0 0,0-1 0,0 1 15,-1 0-15,1 21 0,-21-21 16,21 21-16,0 0 0,-1-21 16,44 21 15,-1 0-31,21-21 0,-21 21 16,22 0-16,-1 0 0,0 0 15,1-22-15,20 22 0,-21 0 0,22-21 16,-1 21-16,-20 0 0,20 0 15,-20-21-15,-1 21 0,0 0 0,1-21 16,-1 21-16,-21 0 0,0 0 0,-21-21 16,-21 21 15,0 0-31,-21 0 0,20 21 16,-20 0-16,21 0 0,-21 0 0,20 1 15,1-1-15,-21 0 0,21 21 16,0-21-16,-1 1 0,1 20 15,21-21-15,0 21 0,-21-20 0,21-1 16,0 0-16,0 0 0,0 0 0,0 0 16,21 1-16,22-22 15,-22 0-15,0 0 0,0 0 16,21 0-16,-20 0 0,-1 0 0,21-22 16,-21 22-16,22-21 0,-22 0 0,0 0 15,0-21-15,-21 20 0,21-20 0,0 0 16,-21-1-16,22 1 0,-22 0 15,21-22-15,-21 22 0,0 0 0,0-22 16,0 22-16,0-1 0,21 1 0,-21 0 16,0-1-16,0 22 0,0 0 15,0 0-15,0 42 32,0 21-32,0-20 0,-21 20 0,21 0 15,-21 1-15,-1 20 0,22-21 16,0 1-16,0-1 0,-21 22 0,21-22 15,0 0-15,0 1 0,0-1 0,0-21 16,0 21-16,0-20 0,0 20 0,0-21 16,21 0-16,-21 0 15,22 1-15,-1-22 16,0 0-16,0 0 0,0 0 0,0 0 16,1 0-16,20-22 0,-21 1 15,0 0-15</inkml:trace>
  <inkml:trace contextRef="#ctx0" brushRef="#br0" timeOffset="115028.41">15240 14859 0,'0'0'15,"0"-21"-15,0 0 0,-21 21 16,21-21-16,-21 21 15,-1 0 1,1 21-16,21 0 0,-21 0 16,0 0-16,21 0 0,0 1 15,-21 20-15,0-21 0,21 21 0,0 1 16,-22-1-16,22-21 0,-21 22 0,21-1 16,0-21-16,0 21 0,0-20 0,0 20 15,0-21-15,0 0 0,0 22 16,0-22-16,0 0 0,0 0 0,21 0 15,1-21-15,-22 21 0,21-21 16,0 22-16,0-22 0,0 0 16,0 0-16,1 0 0,-1 0 15,0-22-15,0 1 0,0 21 16</inkml:trace>
  <inkml:trace contextRef="#ctx0" brushRef="#br0" timeOffset="115404.2">15833 14838 0,'0'0'0,"0"-21"0,-22 21 16,22-21-16,0-1 0,22 22 47,-22 22-47,21-1 15,0 0-15,0 0 0,0 0 0,-21 0 16,0 22-16,21-22 0,-21 21 0,22-21 16,-22 22-16,0-22 0,0 21 0,0 1 15,0-22-15,0 21 0,0-21 0,-22 22 16,1-22-16,0 0 0,0 0 16,21 0-16,-21 0 0,0 1 0,-1-1 15,1 0-15,0-21 0,21 21 16,-21-21-16,0 0 15,42-21 32,0 21-47,0-21 0,0 0 16</inkml:trace>
  <inkml:trace contextRef="#ctx0" brushRef="#br0" timeOffset="115648.03">16785 14965 0,'-21'0'0,"42"0"0,-63 0 0,21 0 16,-1 0 15,22 21 0,0 0-15,0 0-1,0 1-15</inkml:trace>
  <inkml:trace contextRef="#ctx0" brushRef="#br0" timeOffset="115899.89">16700 15431 0,'0'0'0,"-21"21"31,21 0-31,0 0 0,-21-21 16,21 21-16,0 0 16,0 1-16,-21-22 15,21 21-15,-21 0 0,0 0 16,-1 0-16,22 0 0,-21-21 15,0 22-15,0-1 0,0 0 0,-22 21 16,22-21-16,-21 1 0,0-1 0,-22 0 16,22 0-16,-1 0 0,-20 0 0,21 1 15,-1-1-15,22-21 0,0 0 0</inkml:trace>
  <inkml:trace contextRef="#ctx0" brushRef="#br0" timeOffset="121544.48">4720 11049 0,'0'-21'0,"0"0"16,0 0-16,0-1 31,21 22-31,-21-21 16,0 42 15,-21 1-31,21-1 0,-21 0 0,0 0 16,21 21-16,0 1 0,-21-1 15,-1 0-15,22 1 0,-21-22 0,21 21 16,0 1-16,0-22 0,0 21 0,0-21 15,0 0-15,0 1 0,0-1 16,0 0-16,0 0 16,0-42 15,0 0-31,0 0 16</inkml:trace>
  <inkml:trace contextRef="#ctx0" brushRef="#br0" timeOffset="121995.74">4551 11028 0,'0'0'0,"0"-21"0,0 0 16,-21-22-1,21 22-15,21 0 0,21 21 0,-21-21 16,22 21-16,-1 0 0,0 0 16,22 0-16,-22 0 0,0 0 0,22 0 15,-22 21-15,1 0 0,-22 0 16,0 0-16,0 1 0,-21 20 0,0-21 15,0 21-15,-42-20 0,21 20 0,-22-21 16,1 21-16,0-20 0,-22-1 16,22 0-16,-1 0 0,1-21 0,0 21 15,21-21-15,-1 0 0,1 0 0,42-21 32,1 0-32,-1 21 0,21-21 0,0 21 15,1 0-15,-1-21 0,22 21 16,-22 0-16,0 0 0,1 0 0,20 0 15,-21 21-15,-20 0 0,20-21 0,-21 21 16,0 0-16,0 0 16,-21 1-16,0-1 0,0 0 0,-21 0 15,-21 21-15,21-20 0,-22-1 0,1-21 16,0 21-16,-22 0 0,22 0 0,0-21 16,-22 21-16,43-21 0,-21 0 15,20 0-15,1 0 0,0 0 0,42 0 31,0-21-31,22 0 0,-22 21 16,21-21-16,-21 0 0,22 0 0</inkml:trace>
  <inkml:trace contextRef="#ctx0" brushRef="#br0" timeOffset="122331.55">5419 11261 0,'-22'0'16,"1"0"-16,0-21 0,0-1 15,0 22-15,21-21 16,21 21 0,0 21-16,21 1 0,-20-1 15,20 0-15,0 0 0,1 0 16,-22 0-16,0 1 0,0-1 0,0 21 0,-21-21 16,0 0-16,0 1 15,0-1-15,-21 0 0,0-21 16,0 0-16,0 0 0,-1 0 15,1 0-15,21-21 16,-21 21-16,21-21 0,0-1 0,0 1 16,0-21-16,0 21 0,0 0 0,0-22 15,0 22-15,0 0 0,0-21 16,21 20-16,0 22 0,1-21 0,-1 21 16,0-21-16,0 21 0,0 0 0,0 0 15,1 0-15,-1 0 0,0 0 16,21 0-16</inkml:trace>
  <inkml:trace contextRef="#ctx0" brushRef="#br0" timeOffset="122515.46">6032 11218 0,'0'22'16,"0"-1"-16,0 0 16,0 0-16,0 0 15,-21 0-15,21 1 0,-21-1 0,0 0 16,21 0-16,0 0 0,-21 0 0,0 1 15,-1-1-15,22 0 16,0 0-16,0-42 31</inkml:trace>
  <inkml:trace contextRef="#ctx0" brushRef="#br0" timeOffset="122676.36">6075 11134 0,'-21'-21'0,"42"42"0,-64-64 0,22 22 15,21 0-15,-21 21 0,0-21 16,21 42 15,0 0-31,0 0 0,0 1 16,0-1-16,21 0 16,0 0-16,0-21 0</inkml:trace>
  <inkml:trace contextRef="#ctx0" brushRef="#br0" timeOffset="123144.42">6350 11261 0,'-21'21'31,"0"0"-31,21 0 0,0 0 16,-22 1-16,22-1 0,-21 0 0,21 0 16,0 0-16,0 0 0,0 1 15,0-1-15,0 0 0,0 0 0,0 0 16,21-21-16,1 0 15,-1 0-15,0 0 0,0 0 16,0 0-16,0-21 0,1 21 0,-1-21 16,0 0-16,0 0 0,0-1 15,0 1-15,-21 0 0,0-21 0,0 21 16,0-1-16,0 1 0,0 0 16,0 0-16,0 0 0,0 42 31,0 0-31,0 0 0,0 0 15,0 22-15,0-22 0,0 21 0,-21-21 16,21 22-16,-21-1 0,21 0 0,-21-20 16,21 20-16,0 0 0,0-21 0,-21 22 15,21-22-15,0 21 16,0-21-16,-21 1 0,21 20 0,0-21 16,0 0-16,0 0 0,-22-21 15,1 22-15,0-22 16,0 0-16,0 0 0,0 0 15,-1-22-15,1 1 0,21 0 16,0 0-16,0 0 0,0 0 16,21-1-16,1 1 0,20 0 15</inkml:trace>
  <inkml:trace contextRef="#ctx0" brushRef="#br0" timeOffset="124071.89">7027 11367 0,'0'0'0,"0"-22"0,0 1 0,0 0 16,0 0-16,0 0 0,-21 21 16,0 0-16,0 0 0,0 0 15,-1 21-15,1 0 0,-21 0 0,21 0 16,0 22-16,-1-22 0,1 21 0,21-21 16,-21 1-16,21-1 0,-21 21 15,21-21-15,0 0 0,0 1 16,21-22-16,0 0 0,0 0 15,1 0-15,-1 0 0,0 0 16,0-22-16,21 22 0,-20-21 16,-1 0-16,0 0 0,0 0 0,0 0 15,0-1-15,-21-20 0,0 21 0,22 0 16,-22 0-16,0-1 0,0 1 16,0 42-1,0 1-15,-22-1 16,22 21-16,-21-21 0,21 0 15,0 1-15,0-1 0,0 0 0,0 0 16,0 0-16,0 0 0,21-21 16,1 0-16,-1 0 0,0 0 15,0 0-15,0 0 0,0 0 0,1 0 16,-1 0-16,0-21 0,0 0 16,0 21-16,-21-21 0,21 0 0,1 0 15,-22-1-15,0 1 0,21 0 16,-21 0-16,21 0 0,-21 42 31,0 0-31,-21 0 16,21 0-16,-21 1 0,-1-1 0,22 0 15,0 0-15,0 0 0,-21 0 0,21 1 16,21-22 31,-21-22-47,22 22 0,-1-21 0,-21 0 15,21 0-15,0 0 0,-21 0 16,21-1-16,0 1 0,-21 0 0,22 0 16,-1 21-16,0-21 0,-21 42 31,0 0-31,0 0 0,0 0 16,0 1-16,0-1 0,0 0 0,0 0 15,21-21-15,-21 21 0,21 0 0,0 1 31,1-22-31,-1 0 0,0 0 0,0 0 16,0 0-16,0-22 0,-21 1 16,22 21-16,-1-21 0,-21 0 0,21 0 15,0 0-15,0-1 0,-21 1 16,21 0-16,1 0 0,-22 0 0,21 21 16,-21 21 15,0 0-31,0 0 15,0 0-15,0 1 0,0-1 16,0 0-16,0 0 16,0 0-16,21-21 15,0 0-15,0 0 16,0 0-16,1 0 16,-22-21-16,21 0 15,0 21-15,-21-21 0,0 0 0</inkml:trace>
  <inkml:trace contextRef="#ctx0" brushRef="#br0" timeOffset="124316.76">7959 11134 0,'0'0'0,"0"-21"0,-22 21 16,1-22-16,0 22 0,0 0 0,21-21 16,-21 21-1,21-21 1,21 21-1,-21-21 1,21 21-16,0 0 16,-21 21 31,0 0-47,21-21 15</inkml:trace>
  <inkml:trace contextRef="#ctx0" brushRef="#br0" timeOffset="126976.15">12721 11155 0,'0'-21'16,"0"0"-1,0-1-15,0 44 47,-21-1-31,21 0-16,0 0 0,0 0 15,-21 0-15,21 1 0,-21-1 0,21 0 16,0 0-16,-22 0 0,22 0 16,0 1-16,0-1 15,0-42 16</inkml:trace>
  <inkml:trace contextRef="#ctx0" brushRef="#br0" timeOffset="127144.06">12700 11028 0,'0'0'16,"0"-21"-16,-42 0 15,20 21-15,22-22 0,-21 22 16,21 22 15,21-1-15,1 0-16,-1 0 0,0-21 15,0 21-15</inkml:trace>
  <inkml:trace contextRef="#ctx0" brushRef="#br0" timeOffset="127648.79">13293 11303 0,'0'0'0,"0"-21"0,0 0 16,0 0-16,0-1 0,-22 1 15,1 0-15,0 0 0,0 0 16,0 21-16,0-21 0,-22 21 16,22 0-16,0 0 0,0 0 15,0 21-15,-1 0 0,-20 0 0,21 0 16,0 0-16,0 1 0,-1 20 0,1-21 15,21 0-15,0 22 0,0-22 16,0 0-16,0 0 0,0 0 0,0 0 16,0 1-16,21-22 15,1 0-15,-1 0 0,0 0 0,21 0 16,-21 0-16,22 0 0,-22-22 16,21 1-16,-21 0 0,22 0 0,-22 0 15,21-22-15,-21 22 0,1-21 0,-1 0 16,-21-1-16,0 22 0,0-21 0,0-1 15,0 1-15,0 21 0,0-21 16,0 20-16,0 1 0,0 0 0,-21 21 31,-1 21-31,1 0 0,21 1 16,0-1-16,0 21 0,-21-21 16,21 22-16,0-1 0,0 0 0,0 1 15,0-1-15,0-21 0,0 21 0,0-20 16,21 20-16,-21-21 0,21 0 0,1 0 15,-1 1-15,0-22 0,0 0 16,0 21-16,22-21 0,-22 0 0,21 0 16,-21 0-16,0-21 0,22-1 0,-22 1 15,0 0-15,0 0 0</inkml:trace>
  <inkml:trace contextRef="#ctx0" brushRef="#br0" timeOffset="128707.77">13716 11049 0,'0'-21'15,"0"42"-15,0-63 0,0 21 0,0-1 16,0 1-16,0 0 16,-21 21 15,0 21-31,21 0 0,0 1 16,-22-1-16,22 0 15,0 0-15,0 0 0,-21 22 0,21-22 16,0 0-16,0 0 0,0 0 0,0 0 15,0 22-15,0-22 0,0 0 16,0 0-16,0 0 16,0 1-1,21-22 1,-21-22 31,0 1-32,0 0 1,0 0 0,0 0-16,0 0 31,0-1-31,0 1 16,0 0-16,22 0 0,-22 0 15,0 0-15,0-1 16,21 1-16,-21 0 0,0 0 0,0 0 15,0 0-15,0-1 0,0 1 16,0 0-16,0 42 31,-21 0-31,21 1 16,-22-1-16,22 21 0,0-21 0,0 22 16,0-1-16,-21 0 0,21 1 15,0-22-15,-21 21 0,21 0 16,0-20-16,0 20 0,0-21 0,0 0 15,0 0-15,0 1 0,0-1 0,42-21 16,-20 0-16,-1 0 0,0 0 16,0 0-16,0 0 0,0-21 0,1-1 15,20 22-15,-21-21 0,0 0 16,0-21-16,-21 21 0,22-1 0,-22 1 16,21-21-16,-21 21 0,0 0 0,0-1 15,0 44 16,0-1-31,-21 0 0,21 0 16,0 0-16,-22 0 0,22 1 0,0-1 16,0 0-16,0 0 0,0 0 15,22-21-15,-1 21 16,0-21-16,0 0 0,0 0 16,0 0-16,1 0 0,-1 0 0,0-21 15,0 0-15,0 0 0,-21 0 16,21 0-16,1 21 0,-22-22 15,0 1-15,0 0 0,0 0 0,0 0 16,0 0-16,0-1 16,0 44-1,0-1-15,0 0 16,0 0-16,0 0 0,0 22 0,0-22 16,0 21-16,-22-21 0,22 22 0,0-22 15,-21 21-15,21 0 0,0-20 0,0 20 16,0-21-16,0 0 0,0 22 15,0-22-15,-21 0 0,21 0 0,0 0 16,-21 0-16,0-21 16,0 0-1,-1 0-15,22-21 0,-21 0 16,21 0-16,-21 21 16,21-21-16,0 0 0,0-1 15,0 1-15,0 0 0,21 0 16,0 0-16,1 21 0</inkml:trace>
  <inkml:trace contextRef="#ctx0" brushRef="#br0" timeOffset="129148.51">14478 11303 0,'0'0'0,"0"-21"0,0 0 0,0 0 15,0-1-15,0 1 16,0 0-16,0 0 0,0 0 0,0 0 16,0-1-16,0 44 31,0-1-31,0 0 0,0 0 16,0 0-16,0 22 0,0-22 0,0 0 15,0 21-15,0-21 0,0 1 0,0-1 16,0 0-16,0 0 15,0 0-15,0-42 32,0 0-32,0 0 15,21 0-15,0-22 16,0 22-16,-21 0 0,22-21 0,-1-1 16,-21 22-16,21-21 0,0-1 0,-21 22 15,0 0-15,21 0 0,0 21 0,-21-21 16,22 21-1,-1 21-15,-21 0 0,0 0 16,0 22-16,0-22 0,21 0 16,-21 0-16,0 0 0,0 0 0,21 1 15,-21-1-15</inkml:trace>
  <inkml:trace contextRef="#ctx0" brushRef="#br0" timeOffset="130244.55">14880 11324 0,'0'0'0,"0"-21"16,21 21-16,-21-21 0,0 0 15,21 0-15,-21-1 0,22 1 16,-22 0-16,0 0 0,0 0 16,-22 21-1,1 0 1,0 21-16,0 0 0,0 0 0,0 22 16,-1-22-16,1 0 0,0 21 0,21-21 15,0 1-15,0-1 0,0 0 0,0 0 16,0 0-16,0 0 15,21-21-15,0 0 16,1 0-16,-1 0 0,0-21 16,0 21-16,0-21 0,0 0 0,1 0 15,-1 0-15,0 21 0,-21-22 16,0 1-16,21 0 0,0 0 0,-21 0 16,0 0-16,0 42 31,0 0-31,0 0 15,0 0-15,0 0 0,0 1 0,0-1 16,21 0-16,1 0 16,-1-21-16,0 21 0,0-21 15,0 0-15,0 0 16,22 0-16,-22 0 0,21 0 0,-21-21 16,22 21-16,-22-21 0,0 21 0,21-21 15,-20 0-15,-1 21 0,0-22 0,-21 1 16,21 0-16,-21 0 0,0-21 15,0 20-15,0 1 0,0 0 0,0 0 16,0 0-16,-21 21 16,0 0-16,0 0 15,-1 0-15,1 21 0,0 0 0,21 0 16,-21 0-16,0 1 0,0 20 0,-1-21 16,22 0-16,0 0 0,0 1 15,0-1-15,0 0 0,0 0 16,22-21-16,-1 0 0,0 0 15,0 0-15,0 0 0,0 0 0,1 0 16,-1 0-16,0-21 0,0 0 0,0 0 16,-21-1-16,21 1 0,1 0 15,-1 0-15,0-21 0,-21-1 0,21 1 16,0 0-16,0 20 0,-21-20 0,22 0 16,-22-1-16,21 22 0,-21-21 0,0 21 15,0 0-15,-21 42 31,-1 0-31,22 0 0,-21 0 16,0 22-16,0-22 0,0 21 0,21 0 16,0 1-16,0-22 0,0 21 15,0-21-15,0 22 0,0-22 0,0 0 16,0 0-16,21 0 0,0 1 0,0-1 16,0-21-16,1 0 0,-1 21 0,21-21 15,-21 0-15,0 0 0,22 0 16,-22 0-16,0-21 0,21 21 0,-20-21 15,-1-1-15,0 1 0,0 0 0,-21 0 16,0 0-16,21 0 0,-21-1 0,0 1 16,0 0-16,0 0 0,0 0 15,-21 21-15,0 0 16,0 0-16,0 21 0,-1 0 16,22 0-16,0 0 0,-21 1 0,21-1 15,-21 0-15,21 0 0,0 0 16,21-21-1,0 0-15,1 0 16,-1 0-16,0 0 0,0 0 0,0-21 16,0 21-16,1-21 0,-22 0 0,21 21 15,0-21-15,0-1 0,0 22 16,0 22 0,-21-1-1,0 0-15,0 0 0,0 0 16,22 0-16,-22 1 15,21-22-15,0 0 0,0 0 16,21 0-16,-20 0 0,20 0 0</inkml:trace>
  <inkml:trace contextRef="#ctx0" brushRef="#br0" timeOffset="130856.18">21167 10964 0,'0'-21'15,"-22"0"-15,1 21 16,21 21 0,0 0-16,-21 1 0,21 20 0,-21 0 15,0 1-15,21-1 0,-21 0 0,21 1 16,-22 20-16,1-21 0,21 1 16,-21-22-16,21 21 0,-21-21 0,21 22 15,-21-22-15,21 0 0,0 0 16,0 0-16</inkml:trace>
  <inkml:trace contextRef="#ctx0" brushRef="#br0" timeOffset="131143.54">20828 11176 0,'0'0'0,"0"-42"0,0 21 0,-21-22 0,21 22 15,0 0-15,0 0 0,0 0 0,21-1 16,21 1-16,-21 0 0,22 21 15,-1 0-15,0 0 0,1 0 0,20 0 16,-20 21-16,20 0 0,-21 1 0,1-1 16,-22 21-16,21 0 0,-21-20 15,-21 20-15,0 0 0,0 1 16,0-1-16,-21 0 0,0-21 0,0 22 16,-21-22-16,20 0 0,-20 0 0,0 0 15,-1 1-15,1-1 0,21 0 16,-21-21-16,20 0 0,1 21 0,0-21 15,0 0-15,42-21 32,0 0-32,0 0 15,22 21-15</inkml:trace>
  <inkml:trace contextRef="#ctx0" brushRef="#br0" timeOffset="131489.34">21590 11261 0,'0'0'0,"21"-21"0,0-1 0,-21 1 15,0 42 1,0 1 0,-21-1-16,21 0 0,0 21 0,-21-21 15,21 1-15,-21-1 0,21 21 16,0-21-16,0 0 0,0 1 0,0-1 16,0 0-16,21 0 0,0-21 15,0 0-15,0 0 0,1 0 0,-1 0 16,0 0-16,0 0 0,21 0 15,-20-21-15,-1 0 0,0 0 16,0-1-16,0-20 0,-21 21 0,0-21 16,0-1-16,0 1 0,0 21 0,0-22 15,-21 1-15,0 21 0,0 0 16,0 0-16,-1 21 0,1 0 0,0 0 16,0 0-16,0 0 0,0 0 0,-1 21 15,22 0-15,0 0 0,-21 0 16,21 0-16,0 1 0,0-1 0,0 0 15,0 0-15,21 0 0,1-21 0,-1 0 16,21 21-16</inkml:trace>
  <inkml:trace contextRef="#ctx0" brushRef="#br0" timeOffset="131856.13">22437 11240 0,'0'0'0,"21"-22"0,0 1 15,0 0-15,0 0 0,-21-21 16,0 20-16,-21 22 15,0 0 1,0 0-16,0 22 0,-1-1 0,-20 0 16,21 0-16,0 0 0,-22 0 0,22 1 15,0-1-15,21 0 0,0 0 16,0 0-16,0 0 16,21-21-16,0 22 0,1-22 15,20 0-15,-21 21 0,21-21 16,1 21-16,-22-21 0,0 21 15,0-21-15,0 0 0,1 21 0,-22 0 16,-22-21 0,1 22-16,0-22 0,-21 0 15,21 0-15,-22 0 0,1 0 16,21 0-16,-22 0 0,1 0 0,21 0 16,-21 0-16,20 0 0,1 0 0,0 0 15,42 0 16,0 0-31,22 0 0,-1 0 0</inkml:trace>
  <inkml:trace contextRef="#ctx0" brushRef="#br0" timeOffset="132261.26">23008 11324 0,'21'-21'0,"-42"42"0,63-63 0,-20 21 15,-22 0-15,0-1 0,0 1 16,-22 21-1,1 0 1,0 21-16,0-21 0,0 22 0,0-1 16,-1 21-16,1-21 0,0 0 15,0 1-15,0-1 0,0 0 0,21 0 16,0 0-16,0 0 16,21-21-1,0 0-15,0 0 0,21-21 0,-20 21 16,-1-21-16,0 0 0,0 0 0,0 0 15,0-1-15,1 1 0,-1 0 16,0 0-16,-21 0 0,0 0 0,21 21 16,-21-22-16,21 22 15,-21 22 1,0-1-16,0 0 0,0 0 16,0 0-16,0 22 0,0-22 0,0 0 0,0 0 15,0 0-15,21 0 16,-21 1-16,0-1 15,22-21-15</inkml:trace>
  <inkml:trace contextRef="#ctx0" brushRef="#br1" timeOffset="147655.57">16722 12975 0,'0'0'15,"-22"0"-15,22 21 0,-21-21 0,21 22 16,-21-22-16,21 21 0,-21 0 15,21 0-15,0 0 16,0 0 15,21-21-31,0 0 0,0 0 16,1 0-16,-1 0 16,0 0-16,0 0 15,0 0-15,0 0 0,1 0 0,-1 0 16,0 0-16,0 0 0,0 0 15,22 0-15,-1 0 0,0 0 0,1 0 16,-1 0-16,0 0 0,22 0 0,-22 0 16,22 22-16,-22-22 0,21 0 0,-20 0 15,20 0-15,1 0 0,-22 0 16,0 0-16,22 0 0,-22 0 0,22 0 16,-22 0-16,22 0 0,-1 0 15,-21 21-15,22-21 0,-1 0 16,1 0-16,-1 0 0,-20 0 0,20 0 15,1 0-15,-1 0 0,1 0 0,-1 0 16,-20 0-16,20 0 0,1 21 0,-1-21 16,1 0-16,20 0 0,-20 0 15,20 0-15,1 0 0,0 0 0,-1 0 16,1 21-16,0-21 0,-1 0 0,22 0 16,-21 0-16,0 0 0,-1 0 15,22 0-15,0 0 0,-21 21 0,20-21 16,1 0-16,-21 0 0,0 21 0,20-21 15,-20 0-15,0 0 0,-22 0 16,22 22-16,0-22 0,-1 0 16,1 0-16,0 21 0,-1-21 0,-20 0 15,20 0-15,-20 0 0,21 0 0,-22 0 16,1 0-16,-1 0 0,1 0 0,-1 0 16,22 0-16,-22 0 0,1 0 15,-1 0-15,22 0 0,-22 0 0,1 0 16,-1 0-16,1 0 0,-1 0 0,1 0 15,-22 0-15,22 0 0,-1 0 16,-20 0-16,20 0 0,1 0 0,-22 0 16,21-21-16,-20 21 0,20 0 15,1 0-15,-22-22 0,0 22 0,1 0 16,-1 0-16,0 0 0,-20-21 16,20 21-16,-21 0 0,0-21 15,0 21 1,-42 0 15,21 21-15,-21-21-16,21 21 0,-21-21 31</inkml:trace>
  <inkml:trace contextRef="#ctx0" brushRef="#br1" timeOffset="148632.24">18140 12044 0,'0'0'0,"0"-21"0,21 0 0,0-1 16,-21 1-16,21 0 0,-21 0 0,0 0 15,0 0-15,21 21 0,-21-22 0,22 1 16,-22 42 15,0 1-15,0 20-16,0 0 0,0 1 0,0-1 15,0 0-15,-22 22 0,22-1 0,0-20 16,0 20-16,0-21 0,0 1 16,0 20-16,0-20 0,0-1 0,0-21 15,0 21-15,22-20 0,-1 20 0,0-21 16,0-21-16,0 21 0,0-21 0,22 0 15,-22 0-15,21-21 0,1 21 16,-22-21-16,21-21 0,0 20 16,-20-20-16,20 21 0,-21-21 0,0-1 15,0 1-15,-21-22 0,0 22 0,0-21 16,0 20-16,0-20 0,0 20 16,0 1-16,0 0 0,0 21 0,0-22 15,0 22-15,0 0 0,0 42 31,0 0-31,0 0 16,0 1-16,0-1 0,22 0 16,-1 0-16</inkml:trace>
  <inkml:trace contextRef="#ctx0" brushRef="#br1" timeOffset="149112.97">19198 12002 0,'0'0'0,"0"-22"0,0 1 15,0 0-15,0 0 0,0 0 16,-21 21 0,21 21-1,-21 0-15,21 0 0,0 22 16,0-1-16,0-21 0,-21 21 16,21 1-16,-22-1 0,22 0 0,0 1 15,-21-22-15,21 21 0,0-21 0,0 22 16,0-22-16,0 0 0,0 21 0,0-20 15,0-1-15,0 0 0,-21-21 16,0 0 0,21-21-1,0 0 1,0-1-16,0 1 0,0 0 0,0 0 16,21 0-16,0 0 0,0-1 15,1 1-15,20 0 0,-21 0 0,0 21 16,22-21-16,-1 21 0,-21 0 15,21 0-15,-20 0 0,20 0 0,0 0 0,-21 21 16,1 0-16,-1 0 0,-21 0 16,0 22-16,0-22 0,-21 0 15,-22 0-15,22 0 0,-21 1 16,-1-1-16,1 0 0,-21 0 0,20 0 16,22-21-16,-21 21 0,21 1 0,-1-22 15,1 0-15,42 0 31,22-22-31,-22 1 0,21 0 16,1 0-16</inkml:trace>
  <inkml:trace contextRef="#ctx0" brushRef="#br1" timeOffset="149436.29">19770 12425 0,'0'21'15,"0"-42"1,21 0 0,0 21-16,0-21 0,0-1 0,0 1 15,1 0-15,-1 0 0,-21 0 0,21 0 16,-21-1-16,21 22 0,-21-21 0,0 0 16,-21 21-1,0 21 1,0 0-16,-1 1 0,1 20 0,0-21 15,0 0-15,0 22 0,21-22 16,0 0-16,-21 21 0,21-21 0,0 1 16,0-1-16,0 0 0,0 0 15,21-21-15,-21 21 0,21-21 0,0 0 16,0 0-16,0 0 0,1 0 0,-1 0 16,0 0-16,21 0 0,-21 0 0,1-21 15</inkml:trace>
  <inkml:trace contextRef="#ctx0" brushRef="#br1" timeOffset="149783.96">20193 12319 0,'0'-21'0,"0"42"0,-21-42 16,21 0 0,21 21-1,0 0-15,0 0 0,22 0 16,-22 0-16,0 21 0,0 0 0,0-21 15,0 21-15,-21 0 0,0 22 16,0-22-16,0 0 0,0 0 0,0 0 16,0 1-16,0-1 0,0 0 0,-21-21 15,21 21-15,-21-21 0,0 0 16,0 0-16,21-21 16,0 0-16,0 0 15,0-1-15,0 1 0,0 0 16,0-21-16,21 21 0,-21-1 0,21-20 15,0 21-15,-21-21 0,21 20 0,1 1 16,-22 0-16,21 21 0,0-21 0,0 21 16,0 0-16,0 0 15,1 0-15,-1 0 0,0 0 0,0 0 16</inkml:trace>
  <inkml:trace contextRef="#ctx0" brushRef="#br1" timeOffset="150296.18">20849 12298 0,'21'0'15,"0"0"-15,1-21 16,-1 0-16,0 21 0,0-22 16,-21 1-16,21 0 0,0 0 15,-21 0-15,0 0 0,0-1 16,0 1-16,0 0 0,-21 21 15,0 0-15,0 0 16,0 0-16,0 0 0,-1 0 0,1 0 16,0 0-16,0 21 0,0 0 0,0 1 15,-1-1-15,22 0 0,-21 0 16,21 21-16,0-20 0,0-1 16,0 0-16,0 0 0,0 0 0,21 0 15,1-21-15,-1 22 0,-21-1 0,21-21 16,0 0-16,0 0 0,0 0 0,22 0 15,-22 0-15,0 0 0,0 0 16,-21-21 0,-21 21-1,0 0 1,-21 0-16,20 0 0,1 21 0,-21-21 0,21 21 16,-22 0-16,22 0 0,0 0 15,-21 1-15,21-1 0,21 0 16,-22 0-16,22 0 0,0 0 0,0 1 15,0-1-15,0 0 0,0 0 16,22-21-16,-1 21 0,0-21 0,0 0 16,0 0-16,0 0 0,22 0 15,-22 0-15,0 0 0,21 0 0,-20 0 16,-1 0-16,0-21 0,21 21 0,-21-21 16</inkml:trace>
  <inkml:trace contextRef="#ctx0" brushRef="#br1" timeOffset="150723.94">21463 12446 0,'0'0'0,"21"-21"0,-21-43 16,-21 43-1,0 21-15,0-21 0,-1 21 0,1 0 16,0 0-16,0 0 0,0 21 0,-22 0 16,22 1-16,0-1 0,-21 0 15,21 0-15,-1 0 0,1 0 0,21 1 16,0-1-16,0 0 0,-21 0 0,21 0 15,0 0-15,0 1 0,21-22 16,0 0-16,1 0 16,-1 0-16,21 0 0,-21 0 0,0 0 15,1-22-15,-1 1 0,0 0 0,0 0 16,0 0-16,0 0 0,1-1 16,-22 1-16,0-21 0,21 21 0,-21 0 15,0-1-15,0 1 0,0 42 31,0 1-31,-21-1 16,21 0-16,-22 0 0,22 0 0,0 22 16,0-22-16,0 0 0,-21 0 0,21 0 15,0 0-15,0 22 0,0-22 16,0 0-16,0 0 0,0 0 16,21-21-16,1 0 15,-1 0-15,0 0 16,0 0-16,0-21 0,0 0 0,1 0 15,-1 0-15,0 0 0</inkml:trace>
  <inkml:trace contextRef="#ctx0" brushRef="#br1" timeOffset="150961.79">21823 12234 0,'0'0'0,"0"-42"0,21 0 0,-21-1 16,21 1-16,-21 21 0,0 0 0,0 0 16,0 42-1,0 0 1,0 0-16,-21 21 0,21 1 15,-21-1-15,0 0 0,-1 1 0,22-1 16,-21 0-16,0 1 0,0-1 0,21 0 16,-21-20-16,21 20 0,0 0 15,0-21-15,0 1 0,0-1 0,0 0 16,0 0-16,0 0 0,0 0 0,21-21 16,0 0-16,0 0 0,0 0 15,1 0-15,-1-21 0,21 21 16,-21-21-16,22 0 0</inkml:trace>
  <inkml:trace contextRef="#ctx0" brushRef="#br1" timeOffset="151347.57">22352 12488 0,'21'0'0,"-42"0"0,63-21 0,-21 21 0,1-21 16,-1 21-16,-21-21 0,0 0 16,0 0-16,-21 21 15,-1 0-15,1 0 16,0 0-16,-21 0 0,21 0 0,-22 21 15,22-21-15,-21 21 0,21 0 0,-1 0 16,1 0-16,0-21 0,21 22 16,-21-1-16,21 0 0,0 0 15,0 0-15,21-21 0,0 21 0,22-21 16,-22 0-16,0 22 0,0-22 0,21 0 16,-20 21-16,20-21 0,-21 0 15,21 21-15,-20-21 0,-1 21 0,21-21 16,-21 21-16,0-21 0,-21 21 15,0 1-15,0-1 16,0 0-16,-21-21 0,0 0 16,-21 21-16,21-21 0,-1 0 0,-20 21 15,21-21-15,0 0 0,0 0 0,-1 0 16,1 0-16,0 0 16,21-21 15,0 0-31,0 0 15</inkml:trace>
  <inkml:trace contextRef="#ctx0" brushRef="#br1" timeOffset="151645.42">21780 12107 0,'0'0'15,"0"-21"-15,-21 21 16,21-21-16,21 0 0,22 21 16,-1 0-16,0 0 0,1-21 0,20 21 15,1 0-15,-1 0 0,-20 0 16,20 0-16,1 0 0,-22 0 0,0 0 16,1 0-16,-22 0 0,0-21 15,0 21-15,-42 0 31,0 21-15,21 0-16,-21-21 0,21 21 16,0 0-16,0 0 0,-22-21 15,22 22-15</inkml:trace>
  <inkml:trace contextRef="#ctx0" brushRef="#br1" timeOffset="153380.49">18246 12361 0,'-22'0'16,"-20"0"-16,21 0 16,0 0-16,0 0 0,-1 0 15,1 0-15,0 0 0,0 0 16,0 0-16,0 0 15,-1 0-15,1 0 16,42 0 31,1 0-47,-1 0 0,21 22 0,-21-22 16,22 0-16,-1 0 0,0 0 0,22 0 15,-22 0-15,22 0 0,-22 0 16,21 0-16,1 0 0,-1 0 0,-20 0 15,20 0-15,1 0 0,20 0 0,-20 0 16,21 0-16,-1 0 0,22 0 16,21 0-16,0 0 0,0 0 0,0 0 15,0 0-15,21 21 0,0-21 0,22 21 16,-22-21-16,0 21 0,21 0 16,-20-21-16,-1 21 0,0 1 15,-21-22-15,21 21 0,-21-21 0,0 0 16,-21 0-16,0 0 0,-22 0 15,22 0-15,-42 0 0,20 0 0,-20 0 16,-1 0-16,-20 0 0,20 0 0,-20 0 16,-22 0-16,21 0 0,-21 0 15,0 0-15,1 0 16,-22 21 31,-22-21-32,1 0-15,0 21 16,0-21-16,0 0 0,0 0 16,-1 21-16,1-21 0</inkml:trace>
  <inkml:trace contextRef="#ctx0" brushRef="#br1" timeOffset="156836.37">18711 14288 0,'21'0'0,"1"-22"15,-1 22 1,-21-21-16,21 21 0,0-21 0,-21 0 15,21 21-15,0-21 0,1 0 16,-22-1-16,21 1 16,-21 0-16,21 0 0,-21 0 0,0 0 15,0-1 1,-21 1-16,0 21 0,-1 0 0,1 0 16,0 0-16,-21 0 0,21 0 0,-22 0 15,1 0-15,0 0 0,20 21 16,-20-21-16,0 22 0,21-1 0,-1-21 15,1 21-15,0 0 0,21 0 0,0 0 16,0 1-16,21-1 16,22-21-16,-22 21 0,21 0 0,0 0 15,1 0-15,-1 1 0,0-1 0,1 0 16,-1-21-16,0 21 0,1 0 16,-22 0-16,0 1 0,0-1 15,-21 0-15,0 0 0,0 0 16,-21 0-16,0-21 0,-21 22 15,-1-22-15,1 0 0,-22 0 0,22 0 16,-21 0-16,20 0 0,1 0 0,-22 0 16,43 0-16,-21 0 0,0 0 15,20-22-15,22 1 0,-21 0 16,21 0-16,0 0 0,0 0 16,21-1-16,1 1 0,-1 0 15,0 0-15,0 21 0,21-21 16,1 0-16,-22 21 0,21-22 0</inkml:trace>
  <inkml:trace contextRef="#ctx0" brushRef="#br1" timeOffset="157591.6">19008 14161 0,'-43'0'0,"86"0"0,-22 0 0,0 0 15,21-22-15,-21 22 0,1 0 0,-1 0 16,0 0-16,0 0 16,-21 22-16,21-22 0,-21 21 0,0 0 15,0 0-15,0 0 0,0 0 0,0 1 16,0-1-16,0 0 0,-21 0 15,0 21-15,21-20 0,0-1 0,-21 0 16,0 0-16,21 0 16,0 0-16,21-42 31,0 21-31,0-21 0,0 0 16,0 0-16,1-22 0,-1 22 15,0 0-15,0-21 0,0 21 0,-21-1 16,21 1-16,-21 0 0,22 21 0,-22-21 15,21 21-15,0 21 16,-21 0 0,21 0-16,-21 1 0,0 20 0,0-21 15,0 0-15,21 0 0,-21 22 16,21-22-16,-21 0 0,0 0 0,0 0 16,22 1-16,-22-1 0,21-21 15,0 0-15,0 0 16,0 0-16,0 0 0,1 0 15,-1 0-15,0 0 0,0-21 0,0-1 16,0 1-16,-21-21 0,22 21 16,-1-22-16,0 22 0,0-21 0,-21 21 15,21-22-15,0 22 0,-21 0 0,0 0 16,0 42 15,0 0-31,0 0 0,0 22 16,0-22-16,0 0 0,0 0 15,0 0-15,0 1 0,0-1 0,0 0 16,0 0-16,0 0 16,22-21-16,-1 0 0,0 0 15,0 0-15,0 0 0,22 0 16,-22-21-16,0 0 0,0 0 0,0 0 16,0-1-16,1-20 0,-22 21 0,0 0 15,0 0-15,0-1 0,21 1 16,-21 42-1,-21 1 1,21-1-16,0 0 0,0 0 0,-22 0 16,22 0-16,0 22 0,-21-22 15,21 0-15,0 0 0,0 0 16,0-42 15,0 0-15,0 0-16,0 0 0,0 0 15</inkml:trace>
  <inkml:trace contextRef="#ctx0" brushRef="#br1" timeOffset="157755.51">20129 13970 0,'0'0'16,"-21"0"0,0 21-1,21 0 1,0 1-1,0-1-15,21-21 16,0 21-16,1-21 0,-1 0 0,0 21 16,0 0-16</inkml:trace>
  <inkml:trace contextRef="#ctx0" brushRef="#br1" timeOffset="158688.97">20595 14203 0,'21'0'0,"-42"0"0,63-21 0,-20 21 0,-1 0 15,0-21-15,-21-1 16,-21 22 0,-22 0-1,22 0-15,0 0 0,-21 22 0,21-1 16,-22-21-16,22 21 0,-21 0 16,21 0-16,-22 0 0,22 1 0,21-1 15,0 0-15,0 0 0,0 0 0,21 0 16,0-21-1,1 0-15,-1 0 0,21 0 0,0 0 16,-20-21-16,20 0 0,-21 21 16,21-21-16,-20 0 0,20 0 0,-21-1 15,0 1-15,-21 0 0,21 0 16,-21 0-16,0 42 31,0 0-31,0 0 0,0 0 0,0 1 16,0 20-16,0-21 0,0 21 0,0 1 15,0-1-15,0 0 0,0-20 16,0 20-16,0 0 0,0-21 0,0 22 16,0-22-16,0 21 0,0-21 0,0 1 15,0-1-15,0 0 16,0 0-16,-21-21 0,0 0 16,0 0-16,21-21 15,-21 0-15,0 0 16,21-22-16,0 22 0,-22-21 15,22 21-15,0-22 0,0 1 0,0-22 16,0 22-16,22 0 0,-1-22 0,0 22 16,21 0-16,-21 20 0,1-20 15,20 21-15,-21-21 0,21 20 0,1 1 16,-1 0-16,0 0 0,-20 21 0,20-21 16,-21 0-16,21 21 0,-20 0 15,-1-22-15,0 22 0,-21 22 16,0-1-16,0 0 15,0 0-15,0 21 0,-21-20 16,0-1-16,21 0 0,0 21 16,0-21-16,0 1 0,0-1 0,0 0 15,0 0-15,0 0 16,21-21-16,0 0 0,0 0 16,0 0-16,0-21 0,1 0 0,-1 0 15,0 0-15,21-1 0,-21 1 16,22-21-16,-22 21 0,21-22 0,-21 22 15,1-21-15,-1 21 0,0 0 0,0-1 16,-21 1-16,0 42 31,-21 1-31,21-1 0,-21 0 16,0 0-16,21 21 0,-22 1 16,22-22-16,-21 21 0,21 22 0,0-22 15,-21 0-15,21 1 0,0 20 0,0-20 16,0-1-16,0 0 0,0 1 15,0-1-15,0 0 0,0 1 0,0-22 16,0 21-16,0 0 0,-21-20 0,21-1 16,-21 0-16,21 0 0,0 0 15,0 0-15,-21-21 16,-1-21 0,22 0-16,0-21 15</inkml:trace>
  <inkml:trace contextRef="#ctx0" brushRef="#br1" timeOffset="159360.38">18711 14118 0,'-21'0'47,"21"21"62</inkml:trace>
  <inkml:trace contextRef="#ctx0" brushRef="#br1" timeOffset="165576.15">13250 16171 0,'0'0'0,"-21"0"16,0 0-16,0 0 0,0 0 31,-1 0-15,1 0-16,21 22 15,0-1 1,0 0-16,21-21 16,1 21-16,-1-21 0,0 21 15,0 0-15,0-21 0,0 22 0,1-1 16,-1-21-16,0 21 0,0 0 0,0-21 15,22 21-15,-22 0 0,0-21 16,0 22-16,21-22 0,-20 21 0,-1-21 16,21 0-16,-21 21 0,22-21 0,-1 0 15,0 0-15,1 0 0,-1 21 16,21-21-16,-20 0 0,20 0 16,-20 0-16,20 0 0,-21 0 0,22 0 15,-22 0-15,22 0 0,-1 0 16,-20 0-16,20 0 0,-21 0 0,22 0 15,-22 0-15,22 0 0,-1 0 16,-20-21-16,20 21 0,1 0 0,-22 0 16,21-21-16,1 21 0,-1 0 0,1-21 15,-1 21-15,1 0 0,-1-22 16,-20 22-16,20-21 0,1 21 0,-22-21 16,22 21-16,-22-21 0,0 0 15,1 21-15,-1-21 0,0-1 16,1 1-16,-1 0 0,0 0 0,1 0 15,-22 0-15,21-1 0,0-20 0,1 21 16,-1 0-16,0-22 0,1 22 16,-1-21-16,0 21 0,-20-22 0,20 22 15,-21-21-15,21 21 0,-20-22 0,-1 22 16,0 0-16,-21-21 0,0 21 16,21-22-16,-21 22 0,21-21 0,-21-1 15,0 1-15,0 0 0,0-1 16,0 1-16,0 0 0,0 21 0,0-22 15,0 1-15,0 21 0,0-22 16,0 22-16,0-21 0,0 21 16,0 0-16,-21-1 0,0 1 0,0 0 15,21 0-15,-21 0 0,-1 0 0,1-1 16,21 1-16,-21 0 0,0 0 16,0 0-16,0 0 0,-1-1 0,1 1 15,0 0-15,0 0 0,-21 0 16,20 0-16,1-1 0,0 1 0,-21 0 15,21 0-15,-22 0 0,22 0 0,-21-1 16,21-20-16,-22 21 16,22 0-16,-21 0 0,-1-1 0,22 1 15,-21 0-15,0 0 0,20 0 16,-20 0-16,0 21 0,-1-22 0,1 1 16,21 21-16,-43-21 0,22 0 0,0 21 15,-1 0-15,1-21 0,-21 21 16,20 0-16,-20-21 0,20 21 0,-20 0 15,21 0-15,-1-22 0,1 22 16,-22 0-16,22 0 0,0 0 0,21 0 16,-22 0-16,1 0 0,0 0 0,-1 0 15,1 0-15,0 0 0,-1 0 16,-20 0-16,20 0 0,1 0 0,-21 0 16,20 0-16,1 0 0,-22 0 15,22 0-15,-21 0 0,20 0 16,1 0-16,0 0 0,-1 0 0,1 0 15,0 0-15,-1 0 0,1 0 16,0 0-16,-1 0 0,-20 0 0,20 0 16,-20 0-16,21 22 0,-22-22 0,1 0 15,-1 0-15,1 21 0,-1-21 16,1 0-16,-1 21 0,22-21 0,-22 21 16,22-21-16,0 0 0,-1 21 15,1 0-15,0 1 0,-1-1 0,1 0 16,0 0-16,20 0 0,-20 0 15,0 22-15,-1-22 0,22 21 16,-21-21-16,0 22 0,20-22 0,-20 21 16,21-21-16,-21 22 0,20-1 15,1-21-15,0 22 0,0-1 16,0 0-16,0-21 0,21 43 0,-22-22 16,22 1-16,-21 20 0,21 1 0,-21-1 15,21 1-15,0-22 0,0 21 16,0 1-16,0-22 0,21 22 15,0-22-15,1 22 0,-1-1 0,0-21 16,0 22-16,21-1 0,-20 1 16,20-1-16,0 1 0,1-22 0,-1 22 15,0-22-15,22 0 0,42 43 16,-43-64-16,22 0 0,-1 1 16,1-1-16,0-21 0,21 0 0,-22 0 15,22 0-15,-21-21 0,21-1 16</inkml:trace>
  <inkml:trace contextRef="#ctx0" brushRef="#br1" timeOffset="167151.92">15494 13843 0,'0'21'46,"0"0"-46,0 1 16,21-1-16,-21 0 0,21 0 16,-21 0-16,21 0 15,-21 1-15,22-22 0,-22 21 0,0 0 16,21-21-16,0 0 0,0 0 0,0 21 16,0-21-1,1 0-15,-1 0 16,0 0-16,0 0 31,0 0-31,0 0 0,1 0 16,-1 0-16,0 0 0,0 0 0,0 0 15,0-21-15,1 21 0,-1 0 16,0-21-16,0 21 0,0-21 0,22 21 16,-22-22-16,0 22 0,0 0 15,0-21-15,22 0 0,-22 21 0,21-21 16,-21 21-16,22-21 0,-22 21 0,21-21 15,0 21-15,-20-22 0,20 22 16,-21-21-16,21 0 0,-20 21 0,20-21 16,-21 21-16,21-21 0,-20 21 15,20 0-15,-21-21 0,0 21 16,22 0-16,-22 0 0,21-22 0,-21 22 16,0 0-16,22-21 0,-22 21 0,21 0 15,-21 0-15,1 0 0,20 0 16,-21 0-16,21 0 0,-20 0 0,20 0 15,0-21-15,-21 21 0,22 0 16,-22 0-16,21 0 0,-21 0 0,22 0 16,-22 0-16,0 21 0,21-21 0,-20 21 15,-1-21-15,0 22 0,0-22 16,0 21-16,-21 0 0,21-21 0,-21 21 16,22-21-16,-22 21 0,0 0 0,0 1 15,21-1 1,-21 0-1,0 0 1,21-21-16,0 0 78,0-21-62,-21 0-16,21 0 15,-21-1-15,22 1 0,-1 0 16,0 21-16,-21-21 16,21 0-16,0 0 0,0 21 0,-21-22 15,22 1-15,-1 21 0,0-21 0,0 21 16,0-21-16,22 21 0,-22 0 16,21 0-16,0 0 0,1-21 0,-1 21 15,0 0-15,1 0 0,20 0 0,-20 0 16,20 0-16,-21 21 0,22-21 15,-22 21-15,22-21 0,-22 21 0,0-21 16,1 0-16,-22 21 0,21 1 16,1-22-16,-1 0 0,-21 0 0,21 21 15,-20-21-15,-1 0 0,21 0 16,-21 0-16,0 0 0,1 0 16,-1 0-16,0 0 15,0-21-15,-21-1 0,0 1 16,0 0 15,-21 21-15,0 0-1,0 21-15,-1-21 0,1 0 0</inkml:trace>
  <inkml:trace contextRef="#ctx0" brushRef="#br1" timeOffset="181056.29">13652 14288 0,'0'0'0,"22"-43"15,-22 22-15,0 0 16,0 0 0,0 0-16,0-1 15,0 44 1,0-1 0,0 0-16,0 0 15,0 0-15,0 0 0,0 22 0,0-22 16,0 21-16,0-21 0,0 22 0,0-1 15,0-21-15,0 0 0,0 22 16,-22-22-16,22 0 0,0 0 0,-21 0 16,21 1-16,0-1 0,-21-42 47,21-1-47,0 1 0,0 0 0,0-21 15,0 21-15,0-22 0,21 22 0,0-21 16,1 21-16,-1-22 0,0 1 15,21 21-15,1-22 0,-22 22 16,21 0-16,0 0 0,1 0 0,-1 21 16,0 0-16,1 0 0,-1 0 15,-21 0-15,22 0 0,-22 21 0,0 0 16,-21 0-16,21 0 0,-21 1 0,0 20 16,0 0-16,0-21 0,0 22 15,0-1-15,0 0 0,0-20 0,-21 20 16,21-21-16,0 0 0,0 0 0,0 1 15,-21-1-15,21 0 16,0-42 31,0 0-31,0-1-16,21 1 0</inkml:trace>
  <inkml:trace contextRef="#ctx0" brushRef="#br1" timeOffset="182112.81">14690 14478 0,'0'0'0,"-22"21"0,1-21 16,42 0 15,1 0-31,-1-21 15,0 0-15,0 0 0,0 0 16,22-1-16,-22 1 0,0 0 0,0 0 16,0 0-16,0 0 0,-21-1 0,0 1 15,0 0-15,0 0 0,0 0 16,-21 21-16,0 0 16,-21 0-16,21 0 0,-1 0 0,1 21 15,-21 0-15,21-21 0,0 21 0,-1 0 16,1 22-16,0-22 0,0 21 15,0 1-15,21-22 0,0 21 0,0 0 16,0 1-16,0-22 0,0 21 16,0-21-16,0 1 0,0-1 15,0 0-15,21 0 0,0-21 0,0 21 16,0-21-16,1 0 0,-1 0 0,0 0 16,0 0-16,21 0 0,1-21 0,-22 0 15,21 21-15,1-21 0,-22-22 16,21 22-16,-21 0 0,0 0 0,22-21 15,-22 20-15,0-20 0,0 21 16,0 0-16,1-22 0,-1 22 0,0 0 16,0 21-16,-21-21 0,0 0 0,21 21 15,-21 21 1,0 0-16,0 0 16,0 22-16,0-22 15,0 0-15,0 0 0,0 21 0,0-20 16,0-1-16,0 0 0,0 0 0,0 0 15,0 0-15,0 1 0,0-1 16,21-21-16,1 0 0,-22 21 0,21-21 16,0 0-16,0 0 0,0 0 0,0-21 15,1 0-15,-1 21 0,0-22 0,0 1 16,0 0-16,0-21 16,1 21-16,-22-1 0,21 1 0,0 0 0,-21 0 15,21 0-15,-21 0 0,0-1 16,0 44 15,0-1-31,0 0 0,0 21 16,0-21-16,0 1 0,0-1 0,0 21 15,0-21-15,0 0 0,0 22 16,0-22-16,0 0 0,0 0 0,21-21 16,0 21-16,1-21 0,-1 0 15,0 0-15,0 0 0,0 0 16,22 0-16,-22-21 0,21 0 0,0 0 15,-20 0-15,20-22 0,-21 22 16,21-21-16,-20 21 0,-1-22 0,0 1 16,-21 0-16,0-1 0,0 1 0,0 0 15,0 21-15,0-1 0,0 1 16,0 0-16,0 0 0,-21 21 16,0 0-16,-1 0 0,1 0 0,0 0 31,21 21-31,21-21 15,0 0 1,1 0-16,-1 0 0,0 0 0,21 0 16,-21 0-16,1 0 0,-1 0 15,0-21-15,21 0 0,-21 21 16,1 0-16,-1-21 0,0 21 16,0 0-16,-42 0 31,0 0-16,0 0-15,21 21 16</inkml:trace>
  <inkml:trace contextRef="#ctx0" brushRef="#br1" timeOffset="187708.14">21294 15642 0,'0'0'0,"21"-21"15,-21 0 1,21 21-16,0 0 16,-21 21-16,0 0 15,0 0-15,21 1 0,-21-1 16,0 0-16,0 0 0,0 21 0,0 1 15,0-1-15,0 0 0,0 1 0,0-1 16,0 0-16,-21 1 0,0-1 16,0-21-16,0 22 0,21-1 0,-22-21 15,1 0-15,21 0 0,-21-21 32,21-42-32,0 21 15,0-21-15,0-1 0,0 1 16,21 0-16,-21-22 0,0 22 0,21-1 15,1 1-15,-1 21 0,0-21 0,0 20 16,0 1-16,0 0 0,1 21 16,-1 0-16,0-21 0,0 21 0,21 0 15,-20 0-15,-1 0 0,0 21 0,0 0 16,0-21-16,-21 21 0,21 1 16,-21 20-16,22-21 0,-22 21 0,21 1 15,-21-22-15,0 21 0,0 1 16,0-1-16,0 0 0,21-21 15,-21 22-15,21-22 0,-21 21 0,21-21 16,-21 1-16,21-22 0,1 21 0,-1-21 16,0 0-16,0 0 0,0 0 15,0 0-15,1 0 0,-1 0 0,0 0 16,0-21-16,0-1 0,0 1 0,1 0 16,-1-21-16,0 21 0,0-22 15,0 1-15,0 21 0,-21-22 0,0-20 16,22 21-16,-22 20 0,0-20 15,0 0-15,0 21 0,0-1 16,0 1-16,0 0 0,0 0 0,-22 21 31,22 21-15,-21 0-16,21 0 0,-21 22 0,0-1 16,21 0-16,0 1 0,0-1 0,-21 0 15,21 1-15,-21-1 0,21 0 16,0 1-16,-22-1 0,22 0 0,0-20 15,0 20-15,0-21 0,0 0 16,0 0-16,22-21 0,-1 0 16,0 0-16,0 0 0,0-21 15,0 21-15,1-21 0,-1 0 16,0 0-16,-21 0 0,21-22 16,0 22-16,0-21 0,-21 21 0,22-1 15,-1-20-15,0 21 0,0 0 16,0 0-16,-21-1 0,21 1 0,1 21 15,-1-21-15,0 21 16,0 0-16,-21 21 16,0 0-16,0 1 0,0-1 15,0 0-15,0 21 0,0-21 0,0 1 16,0 20-16,0-21 0,0 21 16,0-20-16,0-1 0,0 0 15,0 0-15,0 0 0,0 0 16,0 1-16,21-22 15,0 0 1,-21-22-16,22 1 0,-1 0 0,-21 0 16,21-21-16,0 20 0,-21 1 15,21-21-15,0 21 0,1 0 0,-22-1 16,21 1-16,0 0 0,0 0 0,0 0 16,0 0-16,1 21 0,-1 0 15,0 0-15,0 21 16,-21 0-16,21 0 15,-21 21-15,21-20 0,-21-1 0,0 21 16,0-21-16,0 22 0,22-22 16,-22 0-16,21 21 0,-21-21 0,0 1 15,21-1-15,0 0 0,0 0 16,0-21-16,1 0 0,-1 21 0,0-21 16,0 0-16,0 0 0,0 0 0,1-21 15,20 0-15,-21 0 0,0 0 16,0-22-16,1 22 0,-1-21 0,-21-1 15,0 1-15,0 0 0,0-1 0,0 1 16,0 0-16,0-22 0,-21 43 16,21-21-16,-22 21 0,-20-22 15,21 22-15,0 21 0,-22-21 0,22 21 16,0 0-16,0 0 0,0 0 16,42 0-1,21 0-15,-21-21 16,22 21-16,-1 0 0,0 0 15,22-21-15,-22 21 0,1-22 0,-1 22 16,0 0-16,1 0 0,-22-21 0,0 21 16,0 0-16,0 0 0,0 0 78,1 0-78</inkml:trace>
  <inkml:trace contextRef="#ctx0" brushRef="#br1" timeOffset="189809.51">25231 15579 0,'0'-21'0,"0"42"0,-22-42 15,1 21-15,0 0 0,-21 21 16,21 0-16,-1 0 16,1 0-16,-21 22 0,21-1 15,0 0-15,-1 22 0,1-22 0,21 22 16,0-1-16,0-21 0,0 22 15,0-1-15,0-20 0,21-1 0,1 0 16,-1 1-16,0-1 0,21-21 0,1 0 16,-22 1-16,21-1 0,0 0 15,1-21-15,-1 0 0,0 0 0,1-21 16,-1 0-16,0-1 0,1 1 16,-1-21-16,22 0 0,-22-22 0</inkml:trace>
  <inkml:trace contextRef="#ctx0" brushRef="#br1" timeOffset="190188.29">25844 15854 0,'43'-318'31,"-107"699"-31,85-444 0,22-297 0,-43 318 0,0 21 0,0-1 16,-21 22-16,-1 22 15,22-1-15,0 0 0,-21 21 0,21 1 16,-21-1-16,21 0 0,-21 22 16,21-22-16,0 22 0,0-1 0,-21 1 15,0-1-15,21 1 0,-22-1 0,1-21 16,0 1-16,21-1 0,-21 0 15,21-20-15,-21-1 0,21 0 0,0-42 47,21 0-47,0-22 0,-21 22 16,21-21-16,0-1 0,1 1 0,-1 0 16,21 21-16,-21-22 0,0 22 15,1 0-15,20 21 0,-21 0 0,0 0 16,0 0-16,1 42 0,-1-21 15,0 1-15,0 20 0,0 0 0,0-21 16,-21 22-16,22-1 0,-22-21 0,0 22 16,0-22-16,21 0 0,-21 21 15,21-42-15,-21 21 0,21 1 0,0-22 16,0 0-16,1 0 16,-22-22-16,21 1 15</inkml:trace>
  <inkml:trace contextRef="#ctx0" brushRef="#br1" timeOffset="190500.11">26268 16023 0,'0'-21'0,"0"42"16,0-63-16,21 21 0,0 0 0,0 21 0,0 0 15,1 0-15,20 0 0,-21 21 16,21 0-16,-20 0 0,-1 0 0,21 0 16,-21 22-16,0-1 0,1-21 15,-22 22-15,0-22 0,21 21 0,-21-21 16,0 0-16,0 22 0,0-22 0,0 0 15,0 0-15,0-42 32,0 0-32,0 0 15,0-22-15,21 1 0,-21 21 16,0-43-16,0 22 0,21 0 0,0-1 16,-21 1-16,21 0 0,-21-1 0,0 22 15,22 0-15,-1 0 0,0 21 16,0 0-16,0 0 0,0 0 15,22 21-15,-22 0 0,0 0 0,21 1 16,-20-1-16,-1 0 0,21 0 16</inkml:trace>
  <inkml:trace contextRef="#ctx0" brushRef="#br1" timeOffset="191531.63">27390 16066 0,'0'0'0,"21"0"0,-21-22 15,0-41 1,0 42-16,-21 0 0,-1-1 15,1 22-15,0 0 0,0 0 0,-21 0 16,20 22-16,1-1 0,0 0 16,0 21-16,-21-21 0,20 22 0,22-1 15,-21-21-15,21 22 0,0-1 0,0-21 16,0 21-16,0-20 0,0-1 16,21 0-16,1 0 0,-1-21 15,21 0-15,-21 0 0,22 0 0,-22 0 0,21 0 16,0 0-16,-20-21 15,20 0-15,-21 0 0,0-22 0,0 22 16,1-21-16,-22-1 0,0 1 16,0 0-16,0-1 0,-22 22 0,1 0 15,0 0-15,-21 0 0,21 21 0,-22 0 16,22 0-16,-21 0 0,-1 21 16,22 0-16,0 0 0,-21 0 0,42 22 15,0-22-15,0 21 0,0-21 0,0 1 16,0-1-16,21 0 0,0 0 15,21-21-15,-20 0 0,20 0 16,0 0-16,1 0 0,-1 0 0,0 0 16,1-21-16,-1 0 0,-21 0 15,21-1-15,-20 1 0,-1 0 0,0 0 16,0 0-16,0 0 16,-21 42-1,0 21-15,0-21 16,-21 0-16,21 1 0,-21 20 15,21-21-15,0 0 0,0 0 0,0 1 16,0-1-16,-21 0 0,42-42 47,0 0-47,-21-1 0,21 1 0,0 0 16,1-21-16,-1 21 0,-21-22 15,21 22-15,0-21 0,-21 21 0,0-1 16,0 1-16,21 21 0,-21 21 15,21 1 1,-21-1-16,0 21 0,0-21 0,0 0 16,0 22-16,0-22 0,0 0 15,0 0-15,0 0 0,22 1 0,-1-1 16,-21 0-16,21-21 0,0 0 0,0 0 16,22 0-16,-22 0 15,21 0-15,-21 0 0,0-21 0,22 21 16,-22-21-16,0-1 0,21 1 0,-20-21 15,-22 21-15,21 0 0,0-22 16,-21 22-16,0 0 0,0 0 0,0 42 31,0 0-31,-21 0 16,0 0-16,21 1 0,0-1 0,0 21 16,-22-21-16,22 0 0,0 1 15,0-1-15,22-21 0,-1 0 16,0 0-16,0 0 0,21 0 0,1 0 15,-22 0-15,21-21 16,1-1-16,-22 1 0,0 0 0,21 0 16,-21-21-16,1 20 0,-22-20 0,0 0 15,0-1-15,0 22 0,0-21 16,0 21-16,0 0 0,0-1 0,-22 22 16,1 0-16,0 22 15,0-1-15,0 21 0,21-21 0,0 22 16,-21-22-16,21 21 0,0 0 0,0-20 15,0 20-15,0-21 0,0 0 16,0 0-16,0 1 0,21-1 0,0-21 16,0 0-16,0 0 0,0 0 15,1 0-15,20 0 0,-21 0 16,21-21-16</inkml:trace>
  <inkml:trace contextRef="#ctx0" brushRef="#br1" timeOffset="191735.69">29146 15685 0,'0'-22'0,"0"44"0,0-65 0,0 22 16,-21 21 0,0 0-16,21 21 0,-21 0 0,21 22 15,-21-22-15,21 21 0,0 1 0,0-1 16,0 0-16,-21 1 0,21-1 16,0 0-16,0-21 0,0 22 0,-22-1 15,22-21-15,0 0 0,0 22 16,-21-22-16,21 0 15,-21-21-15,21-21 16</inkml:trace>
  <inkml:trace contextRef="#ctx0" brushRef="#br1" timeOffset="191992.55">28914 15854 0,'0'0'0,"0"-42"0,-22-22 0,22 22 0,0-1 16,0 1-16,0 0 0,22 21 15,-1-1-15,21 1 0,-21 21 0,43 0 16,-22 0-16,22 0 0,-22 0 15,21 21-15,1 1 0,-1-1 16,-20 0-16,-1 21 0,0 1 0,-20-1 16,-1-21-16,0 21 0,-21 22 15,0-22-15,-21 1 0,-22-1 0,1 0 16,0 1-16,-22-1 0,1 0 16,-1-21-16,1 1 0,20-1 0,-20-21 15,21 21-15,20-21 0,-20 0 0,63-21 31,0 21-31,22-43 0,-1 22 16,0 0-16,1 0 0</inkml:trace>
  <inkml:trace contextRef="#ctx0" brushRef="#br1" timeOffset="192323.35">29697 15896 0,'0'0'16,"-21"0"-16,21-21 0,-22 0 0,22 0 15,0 0-15,22-1 16,-1 22-16,0 0 0,21 0 16,-21 0-16,1 22 0,20-1 0,-21 0 15,21 21-15,-20-21 0,-1 22 16,-21-22-16,0 21 0,0 1 0,0-22 16,0 21-16,0-21 0,-21 0 15,-1 1-15,22-1 0,-21-21 16,0 0-1,21-43-15,0 22 16,0 0-16,0-21 0,21-1 0,0 1 16,1 0-16,-1 21 0,0-22 0,0 1 15,21 0-15,-20 20 0,20 1 16,-21 0-16,0 0 0,0 21 0,1 0 16,-1 0-16,0 0 0,0 0 15</inkml:trace>
  <inkml:trace contextRef="#ctx0" brushRef="#br1" timeOffset="192532.24">30480 15833 0,'-85'0'0,"170"0"0,-85 21 32,0 0-17,0 0-15,0 22 0,0-22 16,0 0-16,0 0 0,0 21 15,0-20-15,-21-1 0,0 21 0,21-21 16,0 0-16,-22 1 0,1-1 0,0 0 16,21-42 15</inkml:trace>
  <inkml:trace contextRef="#ctx0" brushRef="#br1" timeOffset="192676.15">30438 15790 0,'0'-42'15,"0"84"-15,0-105 0,0 21 0,0 20 16,0 1-16,0 0 0,0 0 0,0 0 16,21 21-1,-21 21-15,21-21 16,-21 21-16,21 0 0,0 0 0,0 1 16,1-22-16</inkml:trace>
  <inkml:trace contextRef="#ctx0" brushRef="#br1" timeOffset="193264.68">30840 15833 0,'0'21'16,"-21"0"-16,-1-21 0,22 21 0,0 0 15,-21 1-15,21-1 0,-21 0 0,21 0 16,0 0-16,0 0 0,0 1 16,0-1-16,0 0 0,0 0 0,0 0 15,21-21 1,-21 21-16,21-21 0,1 0 0,-1 0 15,0 0-15,0 0 0,0 0 0,0-21 16,1 0-16,-1 21 16,0-42-16,0 21 0,0-1 0,0-20 15,1 21-15,-1-21 0,0 20 16,-21 1-16,0 0 0,21 21 0,-21 21 31,0 0-31,-21 22 16,21-22-16,0 0 0,-21 0 0,0 0 15,21 22-15,0-22 0,0 0 16,0 0-16,0 0 0,21-21 0,0 22 16,0-22-16,0 0 15,22 0-15,-1 0 0,-21 0 0,21 0 16,1 0-16,-22 0 0,21 0 16,1-22-16,-22 1 0,0 0 0,0 0 15,0 0-15,0-22 0,1 22 16,-1-21-16,-21 21 0,0 0 0,0-1 15,-21 44 1,-1-1 0,1 0-16,21 0 0,-21 0 0,0 22 15,21-22-15,0 0 0,0 0 16,0 0-16,0 0 0,0 1 0,21-1 16,21-21-1,-20 0-15,-1 0 0,21 0 0,-21 0 16,22 0-16,-22 0 0,21 0 15,-21 0-15,0-21 0,1 21 0,-1 0 16,-21-22-16,-21 22 16,-22 0-1</inkml:trace>
  <inkml:trace contextRef="#ctx0" brushRef="#br1" timeOffset="194032.4">21738 16955 0,'0'21'0,"0"-42"0,0 63 16,0-21-16,0 0 0,-21 0 15,21 22-15,0-1 0,-21 0 0,21 1 16,-21-22-16,-1 21 0,22 1 16,-21-1-16,0 0 0,0 1 0,0-22 15,0 0-15,-1 0 0,22 0 0,-21 0 16,21-42-1,0 0-15,0 0 16,0 0-16,21 0 0,-21-22 16,22 22-16,-1-21 0,-21-1 0,21 1 15,0 21-15,0-21 0,-21 20 16,21 1-16,1 0 0,-1 21 0,0 0 16,0 21-16,0 0 0,0 1 15,-21-1-15,0 21 0,22 0 16,-22-20-16,21 20 0,-21 0 0,0 1 15,21-1-15,0 0 0,0-21 16,0 22-16,-21-22 0,22 0 0,-1 0 16,0 0-16,0-21 0,0 0 15,0 0-15,1 0 0,-1 0 16,-21-21-16</inkml:trace>
  <inkml:trace contextRef="#ctx0" brushRef="#br1" timeOffset="194764.98">22183 17441 0,'0'0'0,"0"-21"15,21 0-15,0 0 16,0 0-16,-21 0 0,21-1 0,0 1 16,1 0-16,-1 0 0,0 0 15,0 0-15,0-1 0,0 22 16,-21-21-16,22 0 0,-44 21 16,1 0-1,0 21-15,0 0 0,0 22 16,0-22-16,-22 21 0,43-21 15,-21 22-15,0-1 0,0 0 0,21 1 16,-21-1-16,21 0 0,0-20 16,0 20-16,0-21 0,0 0 0,21-21 15,0 0-15,21 0 0,-21 0 16,22 0-16,-1-21 0,-21 21 0,22-42 16,-1 21-16,0-1 0,1-20 15,-22 21-15,0-21 0,21 20 0,-21-20 16,-21 21-16,22 0 0,-1 0 15,-21-1-15,0 1 0,21 21 16,-21 21 0,0 1-16,0-1 15,0 21-15,0-21 0,0 0 0,0 22 16,0-22-16,0 0 0,0 0 16,21 0-16,-21 1 0,21-22 15,0 0-15,1 0 0,-1 0 0,0-22 16,0 22-16,0-21 0,0 0 15,1-21-15,-1 21 0,0-1 0,0 1 16,-21 0-16,0 0 16,0 0-16,0 42 15,0 0 1,0 21-16,0-20 0,0 20 16,0 0-16,0 1 0,0-22 0,21 21 15,0-21-15,-21 22 0,22-22 16,-1 0-16,0 0 0,0-21 0,21 0 15,-20 0-15,20 0 0,-21 0 16,21-21-16,-20 0 0,20 0 0,-21-1 16,0-20-16,-21 21 0,0-21 15,0-1-15,0 1 0,0 0 0,-21 20 16,0-20-16,-21 21 0,20-21 16,22 20-16,-21 22 0,21-21 15,0 0-15,21 21 16,1 0-1,20 0-15,0 0 0,1 0 0,-1 0 16,21 0-16,-20 0 0,20 0 16,-20 0-16,20-21 0,1 21 0,-1 0 15</inkml:trace>
  <inkml:trace contextRef="#ctx0" brushRef="#br1" timeOffset="195044.33">25739 17145 0,'0'0'0,"-22"0"16,1 0 0,21 21-16,-21 0 0,21 1 0,0-1 15,0 21-15,-21-21 0,21 22 16,-21-1-16,21-21 0,0 21 0,-21 1 15,21-22-15,0 21 0,0-21 0,0 22 16,0-22-16,0 0 0,0 0 16,0 0-16,0 1 0,0-44 31,0 1-31,0 0 16</inkml:trace>
  <inkml:trace contextRef="#ctx0" brushRef="#br1" timeOffset="195216.24">25590 17251 0,'0'0'0,"0"-21"0,0-22 0,0 22 16,0-21-16,22 21 0,-1 0 0,0-1 16,0 22-16,21-21 0,-20 0 0,20 21 15,-21 0-15,21-21 0,1 21 16,-22 0-16,21 0 0,-21 0 0,22 0 16,-22 0-16,0 0 0,-21 21 15,0 0-15,0 0 16,0 1-16,-21-1 0,-21 21 0,-1-21 15</inkml:trace>
  <inkml:trace contextRef="#ctx0" brushRef="#br1" timeOffset="195357.16">25590 17441 0,'-42'22'15,"211"-128"-15,-296 190 0,64-41 0,84-43 16,21 0 0,-20 0-16,20 0 0,-21-21 0,21-1 15,22 22-15,-22-21 0,1 21 0,20-21 16,-21 21-16,1-21 0,-1 0 15,0 21-15,1-21 0,-22-1 16</inkml:trace>
  <inkml:trace contextRef="#ctx0" brushRef="#br1" timeOffset="195527.95">26268 17272 0,'-21'0'16,"21"21"-1,-22 0-15,22 1 0,0-1 0,-21 0 16,21 0-16,0 0 0,0 0 15,0 1-15,0-1 0,0 0 0,0 0 16,0 0-16,0 0 0,0 1 16</inkml:trace>
  <inkml:trace contextRef="#ctx0" brushRef="#br1" timeOffset="195675.87">26310 17272 0,'0'-42'0,"-106"359"0,212-592 0,-106 212 0,0 20 0,0 22 16,0 0-16,0 0 0,0 0 0,0-1 16,21 44 15,0-22-31,1 21 16,-1 0-16,0-21 0</inkml:trace>
  <inkml:trace contextRef="#ctx0" brushRef="#br1" timeOffset="196023.68">26733 17378 0,'0'-21'15,"-21"0"-15,21-1 0,0-20 16,0 21-16,0 0 16,21 0-16,1-1 0,-1 22 0,21 0 15,-21 0-15,0 0 0,22 0 0,-1 0 16,-21 0-16,22 22 15,-22-1-15,0 0 0,0 0 0,0 0 16,-21 0-16,0 1 0,0-1 16,0 21-16,0-21 0,0 0 0,0 1 15,-21-1-15,0 0 0,0-21 16,21-21 0,0 0-1,0-1-15,21 1 0,0 0 16,0 0-16,0 0 0,1-22 0,20 22 15,-21 0-15,21-21 0,-20 21 16,-1-1-16,21 1 0,-21 0 0,0 21 16,1 0-16,-1-21 15,0 21-15,0 0 0,0 0 0</inkml:trace>
  <inkml:trace contextRef="#ctx0" brushRef="#br1" timeOffset="197369">27495 17336 0,'0'0'0,"0"21"0,22-21 16,-1 0-16,0 0 16,0 0-16,0 0 0,0 0 0,22-21 15,-22-1-15,21 22 0,-21-21 16,22 0-16,-1 0 0,-21 0 0,22-22 16,-22 22-16,0-21 15,0 21-15,-21-22 0,0 22 0,0 0 16,0 0-16,0 0 0,-21 21 15,0 0-15,0 21 0,-1 0 16,-20 0-16,21 0 0,0 22 0,0-22 16,-1 21-16,1 1 0,0-22 15,21 21-15,0 0 0,0-20 0,0-1 16,0 0-16,21 21 0,0-21 16,22 1-16,-1-1 0,0-21 0,1 21 15,-1-21-15,22 0 0,-22 0 16,21 0-16,1-21 0,-1 21 0,-20-21 15,-1-1-15,22 1 0,-22-21 16,-21 21-16,21-22 0,-20 1 16,-1 0-16,0-1 0,0 1 0,0 0 15,0-1-15,-21 1 0,0 0 16,0 21-16,0-1 0,0 1 0,0 42 16,0 1-1,-21-1-15,0 21 0,21-21 0,-21 22 16,0-1-16,0 0 0,-1 22 0,1-22 15,0 0-15,0 1 0,-21 20 16,20-20-16,1 20 0,-21-21 0,0 1 16,20 20-16,-20-20 0,21-1 15,0 0-15,0 1 0,-1-1 16,22 0-16,0-21 0,0 1 16,0-1-16,43 0 0,-22 0 0,0-21 15,21 0-15,1 0 0,-1 0 16,0 0-16,1 0 0,-1-21 0,0 0 15,1 0-15,-22-1 0,0 1 16,0-21-16,-21 21 0,0-22 0,0 1 16,-21-21-16,0 20 0,-21 1 15,20 0-15,-20-1 0,21 22 0,-21-21 16,20 21-16,-20-1 0,21 1 16,21 0-16,21 0 31,0 21-31,22 0 0,-1 0 15,0-21-15,1 21 0,-1-21 0,21 21 16,1-22-16,-22 22 0,1-21 16,20 0-16,-21 21 0,-20-21 0,20 21 15,-21-21-15,0 0 0,-21-1 16,-21 22 0,0 0-16,0 0 0,0 0 15,-1 0-15,1 0 0,0 22 16,21-1-16,0 0 0,0 0 0,-21-21 15,21 21-15,0 0 0,0 1 16,0-1-16,21-21 0,0 21 16,0-21-16,1 0 0,20 21 15,-21-21-15,21 0 0,-20 0 0,20 0 16,-21 0-16,0 0 0,0-21 0,1 21 16,-22-21-16,0 0 0,0-1 15,0-20-15,0 21 0,-22 0 0,1-22 16,0 22-16,0-21 15,21 21-15,-21 0 0,21-1 0,0 1 16,0 0-16,21 21 16,0 0-16,21 0 0,-20 0 0,20 0 15,0 0-15,1 0 0,-22 0 16,21 0-16,0 21 0,-20 0 16,-1 1-16,0-1 0,0 0 0,-21 0 15,0 0-15,0 22 0,0-22 16,0 0-16,0 0 0,0 0 0,0 0 15,0 1-15,-21-22 0,21 21 16,0-42 15,0-1-31,21 1 0,-21 0 16,21-21-16,0 21 0,1-1 16,-1-20-16,0 21 0,-21-21 0,21-1 15,0 22-15,0 0 0,-21 0 16,0 0-16,0-1 0,0 44 15,0-1-15,0 0 16,0 0-16,-21 21 0,0-20 16,21 20-16,-21 0 0,0-21 0,21 22 15,0-22-15,0 0 0,0 21 16,21-20-16,0-1 0,0 0 0,22-21 16,-22 21-16,21-21 0,0 0 15,1 0-15,-1 0 0,0 0 0,1 0 16,-1 0-16,0-21 0,1 0 15,-1 21-15,-21-21 0,22-1 16,-22-20-16,0 21 0,0 0 0</inkml:trace>
  <inkml:trace contextRef="#ctx0" brushRef="#br1" timeOffset="198131.61">19473 16129 0,'21'0'32,"1"0"-32,-1 0 0,21 0 15,0 0-15,1 0 0,-1 0 0,0 0 16,1 0-16,-1 0 0,-21 0 15,0 0-15,1 0 0,-1 0 0,-42 21 32,-1-21-32,-20 21 0</inkml:trace>
  <inkml:trace contextRef="#ctx0" brushRef="#br1" timeOffset="198281.51">19473 16320 0,'21'0'16,"1"0"-16,20 0 15,-21 0-15,21 0 0,1 0 16,-1 0-16,0-22 0,1 22 0,-1 0 16,-21 0-16,0 0 0,22 0 0,-22 0 15,0 0-15,-21 22 0,21-22 16</inkml:trace>
  <inkml:trace contextRef="#ctx0" brushRef="#br1" timeOffset="198660.3">19727 17463 0,'21'0'31,"1"0"-31,-1 0 16,21 0-16,-21-22 0,22 22 15,-22 0-15,21 0 0,0-21 0,-20 21 16,20 0-16,-21 0 0,0 0 0,0 0 16,1 0-16,-44 21 15,1-21 1,-21 22-16</inkml:trace>
  <inkml:trace contextRef="#ctx0" brushRef="#br1" timeOffset="198804.22">19748 17632 0,'-21'0'15,"148"-64"-15,-233 128 0,106-64 16,22 0-16,-1 0 0,0 0 0,21 0 16,-21 0-16,22-21 0,-1 21 15,0-21-15,-20-1 0,20 1 0,0 21 16,-21-21-16,1 0 0,-1 0 16,0 21-16,0-21 0</inkml:trace>
  <inkml:trace contextRef="#ctx0" brushRef="#br1" timeOffset="201531.96">5143 14669 0,'-21'21'0,"42"-42"0,-63 63 0,21 0 16,0 1-16,0-22 0,-1 42 0,1-20 15,0 20-15,21 1 0,-21-1 0,21 1 16,0 20-16,0-20 0,0-22 15,0 22-15,0-22 0,0 0 0,21 1 16,0-22-16,-21 0 0,21 0 0,1 0 16,-1-21-16,0 0 15,-21-21-15,21 0 0,-21 0 0,21 0 16</inkml:trace>
  <inkml:trace contextRef="#ctx0" brushRef="#br1" timeOffset="201703.86">5122 14753 0,'0'-42'16,"0"84"-16,21-105 0,1 20 0,-1 22 16,0 0-16,21 0 0,-21 0 0,22 0 15,-22 21-15,21 0 0,-21 0 0,1 0 16,-1 0-16,0 21 16,0 0-16,-21 21 0,0-21 15,0 1-15,-21-1 0,0 21 0,0-21 16</inkml:trace>
  <inkml:trace contextRef="#ctx0" brushRef="#br1" timeOffset="201847.79">5016 15113 0,'0'21'0,"22"-21"16,-1 0-16,0 0 16,0 0-16,0 0 0,22-21 15,-1 0-15,-21 21 0,21-21 0,1 21 16,-1 0-16,-21-21 0,22 21 15,-1 0-15</inkml:trace>
  <inkml:trace contextRef="#ctx0" brushRef="#br1" timeOffset="202440.06">5715 15050 0,'0'21'16,"0"0"-1,-21 0-15,0 0 0,-1 0 0,1 22 0,0-22 16,0 21-16,21 1 0,-21-1 0,21-21 15,0 21-15,0 1 0,0-22 16,0 21-16,0-21 0,21 1 0,0-1 16,21 0-16,-20 0 0,20-21 15,-21 0-15,21 0 0,1 0 16,-1 0-16,0-21 0,-20 0 0,20 0 16,0-1-16,-21-20 0,1 21 0,-1-21 15,-21-1-15,0 1 0,0 0 16,-21-1-16,-1 1 0,1 21 0,-21-22 15,0 22-15,20 0 0,-20 0 0,21 21 16,-21 0-16,20 0 0,44 0 31,-1 0-31,0 0 0,21 0 0,1 0 16,-1 0-16,0 0 0,1 0 16,-1 0-16,0 0 0,-21 0 15,22 0-15,-1 21 0,-21 0 0,0-21 16,1 21-16,-1 1 0,-21 20 15,0-21-15,0 0 0,0 0 0,0 1 16,0 20-16,-21-21 0,-1 0 0,22 0 16,0 1-16,-21-1 0,21 0 15,0 0-15,21-21 16,1 0-16,-1 0 16,0 0-16,21-21 0,-21 21 15,1-21-15,-1 0 0,0 21 16,0-22-16,-21 1 0,0 0 0,0 0 0,0 0 15,0 0-15,-21-1 16,0 1-16,0 0 0,-22 21 0,22-21 16,-21 21-16,21 0 0,-1 0 0,1 0 15,0 0-15,21 21 16,0 0-16,0 0 16,21-21-16,0 22 0,1-22 0,-1 0 15,21 21-15</inkml:trace>
  <inkml:trace contextRef="#ctx0" brushRef="#br1" timeOffset="202860.33">7027 15198 0,'0'0'15,"21"0"-15,-21-21 0,0-1 0,-21 22 16,0-21-16,0 21 16,-21 0-16,-1 0 0,1 21 0,0-21 15,-22 22-15,22-1 0,-1 21 0,1-21 16,0 22-16,21-22 0,-1 21 15,1 0-15,0 1 0,21-1 0,-21 0 16,21-20-16,0 20 0,0 0 0,21-21 16,0 1-16,0-22 0,22 0 15,-1 0-15,22 0 0,-22-22 0,21 1 16,1-21-16,-22 0 0,22-1 0,-1-20 16,-20 20-16,20-41 0,-21 20 0,1 1 15,-22-22-15,0 22 16,0-1-16,-21 1 0,0 20 0,0-20 15,0 20-15,0 22 0,0 0 0,-21 0 16,0 21-16,0 0 0,21 21 16,-21 0-16,-1 0 0,22 22 0,-21-1 15,21 22-15,0-22 0,0 21 0,0 1 16,-21-1-16,21 1 0,0-22 16,0 22-16,0-22 0,0 22 0,0-22 15,0-21-15,0 21 0,0-20 16,0-1-16,21 0 0,0-21 0,1 0 0,-1 0 15,0 0-15,0 0 0,21-21 16</inkml:trace>
  <inkml:trace contextRef="#ctx0" brushRef="#br1" timeOffset="203244.15">8001 14753 0,'21'-21'0,"-42"42"0,63-84 15,-42 42-15,-21 21 16,0 0-16,0 21 0,-22 0 0,22 0 15,-21 21-15,0 1 0,-1-1 16,1 0-16,0 1 0,20 20 0,-20-20 16,0 20-16,21 1 0,-1-22 15,-20 0-15,42 1 0,-21-1 0,21-21 16,-21 0-16,21 0 0,0 1 16,21-44-1,0 1-15,21-21 0,-20 21 0,-1-43 16,21 22-16,0-22 0,1 22 15,-1-21-15,-21-1 0,22 1 0,-1-1 16,-21 22-16,0-1 0,0 1 0,1 0 16,-1 42-16,-21 21 15,0 0-15,0 0 16,0 22-16,0-1 0,0 0 0,0 1 16,21-1-16,-21 0 0,0 1 15,0-1-15,0 0 0,0 1 16,0-22-16,0 21 0,0-21 0,0 0 15,0 22-15,-21-22 16,0-21-16,-1 21 0,1-21 0</inkml:trace>
  <inkml:trace contextRef="#ctx0" brushRef="#br1" timeOffset="204115.68">7578 15134 0,'-22'-21'0,"44"42"0,-65-63 0,43 21 15,0 0-15,21 21 0,22 0 16,-1 0-16,0 0 0,22-22 15,-1 22-15,1 0 0,21 0 0,-1-21 16,1 21-16,-22-21 0,22 0 16,0 21-16,-1-21 0,1 0 0,-21-1 15,-1 1-15,1-21 0,-22 21 16,0 0-16,1-1 0,-22-20 0,0 21 16,-21-21-16,0 20 0,0 1 0,-21 0 15,0 0-15,-1 21 0,1 0 16,0 0-16,0 21 0,0 0 0,0 0 15,-1 22-15,22-1 0,-21 0 0,0 1 16,0-1-16,0 22 16,0-1-16,-22 1 0,22-1 0,0 22 0,-21-22 15,20 1-15,-20-1 0,21 1 16,0-1-16,-22 1 0,22-22 0,0 22 16,21-22-16,0-21 0,0 21 15,0-20-15,0-1 0,21-21 16,0 0-16,1-21 15,-1-1-15,0 1 0,21-21 16,-21 21-16,1-22 0,-1 1 0,0 0 16,0-1-16,-21 1 0,0-21 0,0 20 15,0 1-15,-21 0 0,0-1 16,0 1-16,-22 0 0,22 20 0,0 1 16,0 0-16,-22 0 0,43 0 15,0 0-15,22 21 16,20 0-16,0-22 15,1 22-15,20-21 0,-21 0 0,22 0 16,21 21-16,-22-21 0,22-22 0,-22 22 16,1 0-16,20-21 0,-41 21 15,20-22-15,-20 22 0,-1-21 0,-21 21 16,0-1-16,0 1 0,-21 0 0,0 0 16,-42 21-1,21 0-15,0 21 0,-22 0 0,22 0 16,0 1-16,-21 20 0,21 0 15,-22 1-15,22-1 0,0 21 0,0 1 16,-22-1-16,22 1 0,0-1 16,-21 1-16,21-1 0,-1 1 0,-20-1 15,21 1-15,0-1 0,0-20 0,21 20 16,0-42-16,0 22 0,0-22 16,0 0-16,21 0 0,0 0 0,0-21 15,21 0-15,-20 0 0,20-21 0,0 0 16,1 0-16,-1 0 0,-21 0 15,21-22-15,-20 1 0,-1 0 0,-21-1 16,0 1-16,0 0 0,-21-1 0,-1 1 16,-20 0-16,0-1 0,-1 1 15,1 21-15,-21 0 0,20-1 16,-20 1-16,20 0 0,22 21 0,-21 0 16,21 0-16,21-21 0,42 21 15,-21 0 1,43-21-16,-22 21 0,22 0 0,20 0 15,-20 0-15,-1-21 0,1 21 0,-1 0 16,-20-22-16,20 22 0</inkml:trace>
  <inkml:trace contextRef="#ctx0" brushRef="#br1" timeOffset="209463.9">5038 14161 0,'-43'-43'16,"22"43"-16,21-21 15,-21 21-15,0 0 16,21-21-1,21 21 17,0 0-17,0 0-15,0 0 0,1 0 0,-1 0 16,0 0-16,0 21 0,21-21 0,-20 0 16,20 0-16,0 0 0,1 0 15,-1 0-15,21 0 0,-20 21 16,20-21-16,22 0 0,-22 0 0,22 0 15,0 0-15,-1 0 0,1 0 0,21 0 16,-21 0-16,20 21 0,1-21 16,0 0-16,0 0 0,0 0 0,0 0 15,-1 0-15,-20 0 0,21 0 0,-21 0 16,-1 0-16,1 0 0,0 0 0,-22 0 16,1 0-16,20 0 0,-20 0 15,-22 0-15,22 0 0,-22 0 0,0 0 16,1 0-16,-22 0 0,0 0 0,0 0 15,0 0-15,0 0 16,-21 22 47,-21-22-48,21 21-15,-21-21 16,21 21-16</inkml:trace>
  <inkml:trace contextRef="#ctx0" brushRef="#br1" timeOffset="210492.51">5270 16193 0,'-42'0'0,"84"0"0,-105 0 16,42 0-16,0 0 15,-1 0-15,1 0 0,0 0 0,0 0 16,0 0-16,0 0 16,42 0 46,0 0-62,0 0 0,0 0 16,0 0-16,22 0 0,-22 0 0,21 0 15,22 0-15,-22 0 0,43 0 16,-22 0-16,22 0 0,0 0 0,20 0 16,1 0-16,-21 0 0,21 0 15,0 0-15,-1 21 0,1-21 0,21 0 16,-21 0-16,0 21 0,21-21 0,-21 0 16,0 0-16,-1 21 15,-20-21-15,21 0 0,-21 0 0,-1 0 16,-20 0-16,20 0 0,-20 0 0,-1 0 15,1 0-15,-22 0 0,1 0 16,-1 0-16,0 0 0,-21 0 0,22 0 16,-22 0-16,0 0 0,0 0 15</inkml:trace>
  <inkml:trace contextRef="#ctx0" brushRef="#br1" timeOffset="213799.5">15430 16087 0,'0'-21'31,"0"-1"-15,0 1-1</inkml:trace>
  <inkml:trace contextRef="#ctx0" brushRef="#br1" timeOffset="-212308.36">15536 15706 0,'0'0'0,"-21"0"0,-21 0 0,21 0 15,-1 21-15,1-21 0,0 0 0,0 0 16,0 0-16,0 0 0,-1 0 16,1 0-16,21 21 15,0 0 1,0 0-1,21-21-15,1 22 0,20-22 0,-21 21 16,43-21-16,-22 0 0,21 21 0,22-21 16,0 21-16,21-21 0,-1 21 15,22-21-15,0 0 0,0 21 0,22-21 16,-22 22-16,0-22 16,-22 0-16,22 0 0,-21 0 0,0 0 15,-21 0-15,-1 0 0,-20 0 16,-22 0-16,1 0 0,-1 0 0,-21 0 15,-42 0 17,0-22-32,0 22 15,42 0 17,0 0-32,0 0 0,0 0 0,22 0 15</inkml:trace>
  <inkml:trace contextRef="#ctx0" brushRef="#br1" timeOffset="-211969.17">18605 15960 0,'-21'0'0,"42"0"15,-63 0-15,21 0 0,0 0 0,21 21 0,21-21 47,21 0-47,1 0 0,-1 0 16,21 0-16,1 0 0,-1 0 0,-20 0 16,20 21-16,1-21 0,-1 0 15,1 0-15,-22 0 0,0 0 0,1 0 16,-1 0-16,-21 0 0,0 0 15,-42 0 1,0 0 0,0 21-16,-21-21 0,20 21 15,1-21-15,-21 22 0,0-1 16</inkml:trace>
  <inkml:trace contextRef="#ctx0" brushRef="#br1" timeOffset="-211524.26">15515 17314 0,'0'0'0,"-42"22"16,21-22-16,-1 0 0,22 21 15,0 0 1,22-21-16,20 21 0,0-21 15,1 21-15,20 0 0,1-21 16,-1 22-16,22-22 0,21 0 16,-22 21-16,22-21 0,0 0 0,0 0 15,0 0-15,-22 0 0,1 0 16,0 0-16,-22 0 0,1 0 0,-22-21 16,0 21-16,1 0 0,-22 0 15,-21-22-15,0 1 31</inkml:trace>
  <inkml:trace contextRef="#ctx0" brushRef="#br1" timeOffset="-211184.45">18097 17378 0,'22'0'16,"-1"0"0,0 0-16,0 0 15,0 0-15,22 0 0,-22 0 16,0 0-16,21 0 0,1 0 0,-1 0 16,0 0-16,22 0 0,-22 0 15,0 0-15,22 0 0,-22 0 16,1 0-16,-1 0 0,0 0 15,-21 0-15,22 0 0,-22 0 0,0 0 16,0 0 0,-42 0 15,0 0-15,0 0-16,0 0 0,-1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08:41:36.03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868 1651 0,'21'0'125,"-21"21"-125,21-21 0,0 21 16,-21 1-16,0-1 0,21 0 15,-21 0-15,0 0 16,0-42 15,0 0-15</inkml:trace>
  <inkml:trace contextRef="#ctx0" brushRef="#br0" timeOffset="4715.97">1122 1080 0,'0'-22'16,"0"1"0,0 0-1,0 0 1,0 0 0,0 0-16,0-1 15,0 1 1,0 0-1,0 0 1,21 21 78</inkml:trace>
  <inkml:trace contextRef="#ctx0" brushRef="#br0" timeOffset="5172.28">1185 953 0,'0'-22'15,"0"1"1,-21 21-16,21-21 0,0 0 16,-21 21-16,21-21 0,0 0 15,0-1-15,0 1 0,0 0 16,0 0-16,0 0 16,-21 21-16,21 21 46,0 0-46,0 21 0,0 1 0,0-1 16,0 0-16,0 22 0,0-1 16,0 1-16,0-1 0,0 1 15,0-1-15,0 1 0,0-1 0,0 22 16,0-21-16,0-1 16,0 1-16,0-1 0,0 1 0,0-1 15,0-21-15,0 22 0,0-22 16,0-21-16,0 22 0,21-1 0,-21-21 15,0 0-15,0 1 0,21-1 16,0-21 0,-21-21-1,0-1-15,0-20 16,0 21-16,0-21 0,0-1 16</inkml:trace>
  <inkml:trace contextRef="#ctx0" brushRef="#br0" timeOffset="5728.14">995 1164 0,'0'0'0,"-21"-21"0,-22 0 16,22 0-16,21 0 0,0-1 15,0 1-15,0 0 16,0 0-16,0 0 0,0 0 0,21 21 15,0-22-15,1 1 16,-1 21-16,21 0 0,0 0 0,1 0 16,20 0-16,1 21 0,-1 22 15,1-22-15,-1 21 0,1 1 0,-1 20 16,-20-21-16,20 22 0,-21-22 16,1 22-16,-1-1 0,-21 1 0,22-1 15,-22 22-15,0-22 0,0 1 16,-21-1-16,0 1 0,0-22 0,21 22 15,-21-22-15,0 0 0,0 1 16,21-22-16,-21 0 0,0 0 0,0 0 16,0 1-16,22-22 15,-22-22 1,0 1-16,0-21 0,0 21 16,0-43-16,21 22 0,-21-22 15,0-20-15,21-1 0,-21 0 0,0 22 16,0-22-16,21 1 0,0-1 15,-21 0-15,21 1 0,1-1 0,-1 21 16,-21 1-16,21 21 0,0-22 16,-21 43-16,0-21 0,0 20 0,21 1 15,-21 0-15,21 0 0,1 21 32,-22 21-17,0 0-15,0 0 0,0 1 16,0-1-16,0 21 0,0 0 15,0 1-15,21-22 0,-21 42 0</inkml:trace>
  <inkml:trace contextRef="#ctx0" brushRef="#br0" timeOffset="6328.2">2879 1863 0,'21'0'16,"-21"-21"-16,21-1 0,-21 1 15,0 0-15,21-21 0,-21 21 16,21-22-16,-21 22 0,0-21 16,0 21-16,0-22 0,0 22 0,0-21 15,0 21-15,-21-1 0,21 1 0,-21 0 16,0 21-16,0 0 0,-22 0 15,22 0-15,0 0 0,-21 0 0,-1 21 16,1 0-16,0 1 0,-1 20 16,1 0-16,0 1 0,20 20 0,-20-21 15,21 22-15,-21-22 16,20 22-16,22-22 0,0 0 0,0 1 16,0-1-16,0-21 0,0 0 0,22 22 15,-1-43-15,0 21 0,21-21 16,1 0-16,-1 0 0,0-21 0,1 0 15,20-1-15,-21 1 0,22 0 16,-22-21-16,1-1 0,-22 1 0,21 0 16,-21-1-16,0 1 0,-21 0 15,0-1-15,0 1 0,0 21 0,0 0 16,0 0-16,0-1 0,0 1 0,0 42 31,-21 22-31,0-22 0,21 21 16,-21 1-16,21-1 0,0-21 0,0 21 15,0 1-15,0-1 0,0-21 16,0 22-16,0-22 0,21 0 0,0 0 16,0 0-16,1-21 0,-1 0 15,0 0-15,0 0 0,0 0 16,0 0-16,22 0 0,-22 0 0,0-21 16,0 0-16,0 0 0,1 0 15,20-1-15,-21 1 0,0 0 0</inkml:trace>
  <inkml:trace contextRef="#ctx0" brushRef="#br0" timeOffset="6661.01">3725 1630 0,'21'-21'0,"-42"42"0,42-63 15,-21 20-15,0 1 0,0 0 16,0 0-16,0 0 16,-21 21-16,0-21 0,0 21 15,0 0-15,0 0 16,-1 0-16,1 0 0,0 0 15,0 21-15,0-21 0,0 21 16,-1-21-16,22 21 0,-21-21 16,21 21-16,-21-21 15,21-21 110,0 0-109,21 21-16</inkml:trace>
  <inkml:trace contextRef="#ctx0" brushRef="#br0" timeOffset="8059.38">3746 1588 0,'22'-22'15,"-22"1"-15,0 0 16,0 0-1,-22 21 1,1 0-16,0 0 0,0 0 16,0 0-16,-22 21 0,22 0 15,0 0-15,0 22 0,-21-22 16,20 21-16,1 1 0,0-1 0,0 0 16,0 1-16,0-1 0,-1 0 15,22 1-15,0-22 0,0 0 0,0 0 16,0 0-16,0 0 0,0 1 0,22-22 31,-1 0-31,0 0 0,0 0 0,0 0 16,22-22-16,-22 1 0,21 21 0,-21-21 15,22 0-15,-22 0 16,0 0-16,21-1 0,-21 1 0,1 0 16,-1 0-16,0 0 0,-21 0 15,0-1-15,21 1 0,-21 0 0,21 0 16,-21 0-16,0 0 0,0-1 0,21 1 15,-21 0 1,22 21 0,-22-21-1,0 0 48,0 42 15,0 0-62,0 0-16,0 0 0,0 1 0,0 20 15,0 0-15,0 1 0,0-1 16,0 0-16,0 22 0,0-1 0,0-20 15,0 20-15,0 1 0,0 20 0,0-20 16,0 20-16,0-20 0,0 21 16,21-22-16,-21 22 0,21-22 15,-21-20-15,0 20 0,0 1 0,0-22 16,0 0-16,0 1 0,0-1 16,0-21-16,0 21 0,-21-20 0,0 20 15,-1-21-15,1-21 0,0 21 0,-21-21 16,21 0-16,-22 0 0,1 0 15,0-21-15,-1 0 0,22 0 0,-21 0 16,-1-1-16,1-20 0,21 21 0,-21-21 16,20 20-16,22-20 0,0 21 15,0-21-15,0-1 0,0 22 0,22-21 16,-1-1-16,0 1 0,0-21 0,21 20 16,1-20-16,-1 20 0</inkml:trace>
  <inkml:trace contextRef="#ctx0" brushRef="#br0" timeOffset="8296.24">4170 1736 0,'0'0'0,"0"-64"16,0 43-16,0 0 0,21 21 31,-21 21-31,0 0 0,0 0 0,0 1 16,0 20-16,0 0 0,0-21 0,0 22 15,0-22-15,0 21 16,0-21-16,0 1 0,0-1 0,0 0 16,0 0-16,0-42 31,0 0-31,0 0 16</inkml:trace>
  <inkml:trace contextRef="#ctx0" brushRef="#br0" timeOffset="8576.08">4254 1439 0,'0'0'0,"-21"0"15,42 0 32,1 0-47,-1 0 16,-21-21-16,0 0 15,-21 0 1,-1 21-16,1 0 0,0 0 0,0 0 16,0 0-16,0 0 15,21 21-15,-22-21 16,22 21-16,0 0 16,0 1-16,0-1 0,0 0 15,0 0-15,22-21 0</inkml:trace>
  <inkml:trace contextRef="#ctx0" brushRef="#br0" timeOffset="9052.29">4530 1672 0,'0'-21'0,"0"0"16,0 42 31,0 0-47,0 0 0,0 1 0,0 20 15,0-21-15,21 21 0,0 1 16,-21-22-16,0 21 0,21 1 0,-21-22 15,21 0-15,-21 21 0,0-21 0,0 1 16,21-1 0,1-21-16,-22-21 15,21-1-15,-21 1 16,21-21-16,-21 21 0,0-22 16,21 1-16,0 0 0,0-1 0,-21 1 15,22 0-15,-1-1 0,0 1 0,-21 0 16,21 21-16,0-1 0,0 1 15,-21 0-15,22 21 0,-1 0 16,-21 21-16,0 0 16,0 1-16,0-1 15,0 0-15,0 0 0,0 0 0,0 0 16,0 22-16,0-22 0,0 0 0,0 0 16</inkml:trace>
  <inkml:trace contextRef="#ctx0" brushRef="#br0" timeOffset="10651.96">1736 1757 0,'0'42'0,"0"-21"15,0 1 1,21-1-16,0-21 16,0 0-16,0 0 0,0 21 15,22-21-15,20 0 0,-20 0 0,41 0 16,1 0-16,21 0 0,21 0 15,21-21-15,-21 21 0,21 0 0,0-21 16,22 21-16,-1 0 0,-21 0 16,21-22-16,-20 22 0,-1-21 0,-21 21 15,0 0-15,0 0 0,-21 0 16,-22 0-16,1 0 0,0 0 16,-22 0-16,-21 0 0,1 0 0,-1 0 15,-21 0-15,0 0 0,1 0 0,-1 0 16,-42 0 31,-1 0-47,22-21 15</inkml:trace>
  <inkml:trace contextRef="#ctx0" brushRef="#br0" timeOffset="11232.64">7154 1207 0,'0'0'0,"0"-22"0,0 1 0,0 0 16,0 0-16,0 42 15,0 0 1,0 22-16,0-1 0,-21 21 0,21 1 16,-21 21-16,21-22 0,-21 22 15,21-1-15,0 1 0,-21 0 0,21-1 16,-22-20-16,22-1 0,0 1 0,0-1 16,0-20-16,-21-1 0,21 0 15,0-20-15,-21 20 0,21-21 0,0 0 16,-21-42-1,21 0-15,0 0 16</inkml:trace>
  <inkml:trace contextRef="#ctx0" brushRef="#br0" timeOffset="11628.92">6519 1418 0,'0'0'0,"-21"-42"0,21 0 0,0-1 0,0 1 16,0 0-16,0-1 0,21 22 15,0-21-15,1 21 0,20-22 0,0 43 16,1 0-16,-1 0 0,21 0 16,1 21-16,-1 22 0,1-1 15,-1 22-15,-20-1 0,20 1 0,-20 20 16,20 1-16,-21 0 0,-20-1 16,20 1-16,-21-22 0,0 22 0,0-21 15,-21-1-15,0-21 0,22 1 0,-22-1 16,0-21-16,0 0 0,0-42 31,0 0-31,0-21 0,0-1 16,0-20-16,0-1 0,0-20 15,21-1-15,-21-21 0,21 22 0,0-22 16,0 0-16,0 0 0,22 21 16,-22-20-16,0 41 0,21 1 15,-20 20-15,-22 1 0,21 21 0,0 0 16,0 21-16,-21 21 15,21 0-15,0 21 0,1 22 0,-1-22 16,0 22-16,0-22 0,0 21 0,0 1 16,1 21-16</inkml:trace>
  <inkml:trace contextRef="#ctx0" brushRef="#br0" timeOffset="12088.66">8128 2074 0,'0'0'0,"21"0"16,0 0-16,0 0 15,1 0-15,-1-21 0,0 0 0,0 0 16,0-21-16,-21 20 0,0-20 0,21 0 16,-21-1-16,0-20 0,0 21 15,0-1-15,0 1 0,-21 0 0,0 20 16,0 1-16,0 21 0,-22 0 0,22 0 16,-21 43-16,0-22 0,20 21 15,-20 0-15,21 22 0,-21-22 0,20 22 16,1-22-16,0 0 0,21 22 15,0-43-15,0 21 0,0 1 0,0-22 16,0 0-16,42 0 0,-20-21 16,-1 0-16,0 0 0,21 0 0,-21 0 15,22 0-15,-22 0 0,21-21 16,1 0-16,-22-21 0,0 20 0,0-20 16,0 21-16,0-21 0,-21-1 15,0 1-15,0 0 0,0 20 0,0-20 16,0 21-16,0 0 0,0 42 15,0 0 1,0 0-16,0 0 0,0 22 0,0-22 16,0 21-16,0-21 0,22 1 0,-22 20 15,21-21-15,-21 0 0,0 0 16,21 1-16,0-1 0,0-21 16,-21 21-16,21-21 0,1 0 0,-1 0 15,0 0-15,0-21 16,0 0-16,-21-1 0,21 1 0</inkml:trace>
  <inkml:trace contextRef="#ctx0" brushRef="#br0" timeOffset="12616.87">8657 1757 0,'0'0'0,"0"-42"0,0-1 0,0 22 0,0-21 15,0 21-15,21 21 16,-21 21 0,21 0-16,-21 21 0,0 1 0,0-1 15,22 0-15,-22 1 0,0-1 0,21 0 16,-21 1-16,0-22 15,0 21-15,0 0 0,0-20 0,21-1 16,-21 0-16,21 0 0,0-21 16,0 0-16,1 0 15,-1 0-15,0 0 0,0 0 0,0-42 16,0 21-16,1-1 0,-1-20 0,0 0 16,0-1-16,0 1 0,-21 0 15,0-1-15,0 1 0,0 0 0,0 21 16,0-1-16,0 1 0,0 0 0,0 42 47,0 0-47,0 1 15,21-22 1,1 0-16,-1 0 0,0 0 0,0 0 16,0 0-16,0 0 0,1 0 0,-1-22 15,21 1-15,-21 21 0,0-21 16,-21 0-16,22 21 0,-22-21 0,21 21 15,-21 21 1,0 0 0,0 0-16,0 22 0,0-22 0,-21 21 15,21-21-15,0 22 0,0-1 16,-22-21-16,22 21 0,-21-20 16,21-1-16,-21 0 0,21 0 0,0 0 15,0 0-15,0-42 31,0 0-15,0-21-16,0 21 0</inkml:trace>
  <inkml:trace contextRef="#ctx0" brushRef="#br0" timeOffset="12756.79">9377 1461 0,'0'0'16,"0"-22"-16,0 1 0,0-21 15,-21 42-15,21 21 31,0 0-15,0 0-16,0 1 0,0-1 16,21 0-16</inkml:trace>
  <inkml:trace contextRef="#ctx0" brushRef="#br0" timeOffset="13359.44">10139 1736 0,'0'0'16,"0"-21"-16,0-1 0,0 1 16,0 0-16,0 0 0,-21-21 0,-1 20 15,1 22-15,0-21 0,0 21 0,-21 0 16,20 0-16,-20 0 0,0 0 16,-1 21-16,1 1 0,0-1 0,-1 21 15,1 0-15,0 1 0,-1-1 0,1 0 16,21 1-16,0-1 0,21 0 15,0-20-15,0-1 0,0 0 0,0 0 16,21-21-16,21 0 0,-21 0 0,22 0 16,20 0-16,-20 0 0,20-21 15,-21 0-15,22 0 0,-22-1 16,1-20-16,-1 21 0,0 0 0,-21 0 16,22-22-16,-43 22 0,21 0 15,-21 0-15,0 0 0,0 42 31,0 0-31,-21 0 0,0 21 16,21 1-16,-22-1 0,1 0 0,21 22 16,0-22-16,0 22 0,0-1 0,0 1 15,0 20-15,0-20 0,0 21 16,0-1-16,0-20 0,21 20 0,1 1 16,-22 0-16,21-1 0,-21-20 0,0 21 15,0-1-15,0 1 0,0-22 0,0 1 16,-21-1-16,-22 1 0,22-1 15,0-20-15,-21-1 0,-1 0 16,1-20-16,0-1 0,-1 0 0,1 0 16,0-21-16,-1 0 0,1 0 0,0-21 15,-1 0-15,1-22 0,0 1 0,20 0 16,-20-22-16,21 22 0,-21-22 0,20 1 16,22-1-16,0 1 0,-21-1 15,21 1-15,0-1 0,0 22 0,0-21 16,21 20-16,1 1 0,-1-22 0,21 22 15,-21-21-15,22-1 0,-1 1 16</inkml:trace>
  <inkml:trace contextRef="#ctx0" brushRef="#br0" timeOffset="15044.49">10689 1778 0,'0'0'0,"0"-21"0,-21 0 0,21-22 15,-21 22-15,0 0 0,-1 0 0,1 21 16,0 0-16,0 0 0,0 0 16,0 0-16,-1 0 0,1 21 15,0 21-15,0 1 0,-21-1 0,20 0 16,1 1-16,0-1 0,0 0 0,21-20 16,0 20-16,0 0 0,0-21 15,0 1-15,0-1 0,21-21 16,0 0-16,0 0 15,1 0-15,-1-21 0,0 21 0,0-43 16,0 22-16,0 0 0,1-21 0,-1-1 16,0 1-16,-21 0 0,0-1 15,21 1-15,-21 0 0,0-1 0,21 22 16,-21 0-16,0 0 0,0 42 31,0 0-31,0 0 0,0 22 0,0-1 16,0 0-16,0-21 0,0 22 0,0-1 15,0 0-15,0-20 0,0 20 16,21-21-16,-21 0 0,22 0 0,-1 1 16,0-22-16,0 0 0,21 0 0,-20 0 15,-1 0-15,21 0 0,-21-22 0,0 1 16,1 0-16,-1-21 0,21 21 16,-21-22-16,0-20 0,1 20 15,-22-20-15,21-1 0,0-20 0,0 20 0,0-20 16,-21 20-16,0-21 0,0 22 15,0-1-15,0 22 0,0-21 16,0 41-16,0 1 0,0 0 16,-21 21-16,0 21 15,21 0-15,-21 22 0,21-1 0,-21 22 16,21-22-16,0 21 0,-22 1 16,22-1-16,0 22 0,0-21 0,0-1 15,0 1-15,0-1 0,0 1 0,0-1 16,22-21-16,-22 1 0,21-22 15,0 21-15,0-21 0,0 1 0,0-22 16,1 0-16,20 0 0,-21 0 0,0 0 16,22-22-16,-22 1 0,0 0 0,21 0 15,-21 0-15,1-22 16,-1 1-16,21 0 0,-42-1 0,21 22 16,0-21-16,1 0 0,-22 20 0,0 1 15,0 0-15,0 42 16,0 0-16,0 1 15,0-1-15,0 21 0,0-21 0,0 22 16,0-22-16,0 21 0,0-21 16,0 22-16,0-22 0,0 0 0,0 0 15,21 0-15,0-21 0,0 21 0,21-21 16,-20 0-16,20 0 0,0 0 16,1 0-16,-1 0 0,-21-21 0,21 0 15,1 0-15,-22 0 0,21 0 16,-21-22-16,22 22 0,-22-21 0,0-1 15,0 1-15,-21 0 0,0 21 16,21-22-16,-21 22 0,0 0 16,0 42-1,-21 0-15,0 22 0,0-22 16,0 21-16,21 0 0,-21 1 0,-1-22 16,22 21-16,0 1 0,0-22 0,0 0 15,0 21-15,22-21 0,-1 1 16,0-22-16,0 21 0,21-21 0,1 0 15,-1 0-15,0 0 0,-20 0 0,20 0 16,0-21-16,1 21 16,-1-22-16,-21 1 0,0 0 0,0 0 15,1-21-15,-1-1 0,-21 22 0,21-42 16,-21 20-16,0 1 0,0 0 16,0-22-16,-21 43 0,-22-21 0,22 20 15,-21 1-15,21 0 0,-22 21 0,1 0 16,0 0-16,-1 0 0,1 21 15,0 0-15,-1 22 0,1-1 0,21 0 16,0 1-16,21-1 0,0 0 0,0 1 16,0-22-16,21 21 0,0-21 15,21 22-15,1-22 0,-1-21 16,0 21-16,1 0 0,-1-21 0,22 0 16,-22 0-16,21 0 0,-20 0 0,20-21 15,-20 0-15,-1 0 0,0 0 16,1-1-16,-1 1 0,0-21 0,1 21 15,-22-22-15,0 22 0,21-21 0,-21 21 16,1 0-16,-22-1 0,0 44 31,-22 20-31,22-21 16,-21 0-16,0 22 0,0-22 16,0 21-16,21 0 0,0-20 0,-21 20 15,21-21-15,-22 0 0,22 0 0,0 1 16,0-1-16,0 0 0,0 0 15,0 0 1,22-42 0,-22 0-16,21 0 15,0 0-15,-21-1 0,21 1 0,0-21 16,0 0-16,1 20 0,-22-20 16,42 0-16,-21-1 0,0 1 0,0 0 15,1-1-15,-1 22 0,21 0 0,-21 0 16,0 21-16,1 0 0,-1 0 15,0 0-15,-21 21 0,21 0 0,-21 0 16,21 1-16,-21 20 0,0 0 16,0-21-16,0 22 0,0-1 15,0-21-15,0 22 0,0-1 0,0-21 16,0 0-16,0 0 0,0 1 0,0-1 16,0 0-16,0 0 0,21-21 15,1 0-15,-1 0 0,0 0 0,0 0 16,0 0-16,22 0 0,-22-21 0,0 21 15,21-21-15,-21 0 0,1-1 0,-1 1 16,0 0-16,0 0 0,0 0 16,0-22-16,1 22 0,-22 0 15,0-21-15,0 21 0,0-22 0,0 22 16,0 0-16,0-21 0,-22 20 0,1 1 16</inkml:trace>
  <inkml:trace contextRef="#ctx0" brushRef="#br0" timeOffset="15240.37">12721 1037 0,'0'0'0,"-42"0"0,-1 0 16,22-21-16,0 21 0,-21 0 0,21 0 16,-1-21-1,22 42 16,0 0-15</inkml:trace>
  <inkml:trace contextRef="#ctx0" brushRef="#br0" timeOffset="15476.75">11176 1334 0,'0'0'0,"21"0"16,0 0 0,22 0-16,-22 0 0,21 0 15,0 0-15,1 0 0,-1-22 0,0 22 16,1 0-16,-1 0 0,0 0 0,1 0 16,-1 0-16,0 0 0,-20 0 15,20 0-15,-21 0 0,0 0 0,0 0 16,22 0-16,-22 0 0,0 0 0,0 0 15,0 0-15</inkml:trace>
  <inkml:trace contextRef="#ctx0" brushRef="#br0" timeOffset="16272.08">15092 1080 0,'0'0'15,"84"-106"1,-62 63-16,-1 22 0,-21-21 0,0 21 16,0 0-16,-21 21 15,-1 21-15,1 0 16,0 0-16,-21 21 0,21 22 0,-1-22 16,-41 85-16,21-63 15,20-1-15,1 1 0,0-1 0,0 1 16,0-1-16,0 1 0,-1-1 0,1 1 15,21-22-15,0 22 0,0-22 16,-21-21-16,21 21 0,0-20 0,0-1 16,-21-21-16,21 21 0,0-42 15,0 0 1,0-1-16,0 1 0,21-21 16,0-22-16,-21 22 0,21-21 0,1-1 15,-1 1-15,0-22 0,21 0 16,-21 22-16,22-22 0,-22 0 0,21 1 15,1 20-15,-22 1 0,0 20 0,21 22 16,-21 0-16,1 21 0,-1 0 16,0 21-16,0 0 0,0 22 0,0-1 15,1 22-15,-22-1 0,21 1 0,-21-1 16,0 1-16,0-1 0,0 1 16,0-1-16,0 1 0,0-22 0,-21 21 15,21-20-15,0-1 0,-22 0 16,1-20-16,21 20 0,-21-21 15,21 0-15,0 0 0,-21-21 32,0-21-32,0 0 0,-1 0 15,1-21-15,0 20 0</inkml:trace>
  <inkml:trace contextRef="#ctx0" brushRef="#br0" timeOffset="16431.99">14647 1566 0,'0'0'0,"0"-21"15,43 21 1,-22 0-16,21 0 0,0 0 16,22 0-16,-1-21 0,1 21 0,-1-21 15,1 21-15,-1 0 0,-20 0 0,20-21 16,-20 21-16,-1 0 0,0-21 16,1 21-16,-1-22 0,-21 1 0</inkml:trace>
  <inkml:trace contextRef="#ctx0" brushRef="#br0" timeOffset="16700.83">15875 1122 0,'0'0'0,"0"-21"15,0 0-15,0-1 0,0 44 32,0-1-17,0 21-15,0-21 0,0 22 0,0-1 16,0 0-16,0 1 0,0-1 15,0 21-15,0-20 0,0-1 0,0 22 16,0-22-16,-21 0 0,21 1 0,0-1 16,-21 0-16,21 1 0,0-22 15,0 0-15,0 0 0,0 0 0,0 0 16,0-42 0,0 0-16,0 0 15,0 0-15,21 0 16</inkml:trace>
  <inkml:trace contextRef="#ctx0" brushRef="#br0" timeOffset="16980.18">15896 1228 0,'0'0'0,"-42"-106"15,42 85-15,0 0 16,0-1-16,0 1 0,0 0 0,21 0 16,0 0-16,0 0 0,22 21 15,-1 0-15,0 0 0,1 0 0,20 0 16,-21 0-16,22 21 0,-1 0 0,-20 21 15,-1-21-15,0 22 16,-20-22-16,-1 21 0,-21 1 0,0-22 16,-21 21-16,-1-21 0,-20 0 0,0 22 15,-22-22-15,22 0 0,-22 0 16,22 0-16,-21 1 0,20-22 0,22 21 16,-21-21-16,21 0 0,-1 21 0,44-21 31,-1 0-31,0 0 15,21-21-15,1 21 0,-1-21 0</inkml:trace>
  <inkml:trace contextRef="#ctx0" brushRef="#br0" timeOffset="17241.03">17145 1037 0,'0'-21'15,"0"42"1,0 0 0,0 1-16,0 20 0,0 0 0,-21-21 15,0 22-15,21-1 0,-22 0 0,1 1 16,0-1-16,0 0 0,21 1 16,-21-22-16,0 21 0,21 1 0,0-22 15,-22 21-15,22-21 0,-21 0 16,21 1-16,0-1 0,0 0 15</inkml:trace>
  <inkml:trace contextRef="#ctx0" brushRef="#br0" timeOffset="17475.93">16616 1884 0,'0'0'0,"-21"0"0,-1 21 0,1-21 16,21 21-16,0 0 15,0 1-15,21-22 0,1 21 0,-1-21 16,21 0-16,0 0 0,-20 21 16,41-21-16,-21 0 0,1 0 0,20 0 15,-20 0-15,20 0 0,1 0 16,-22 0-16,21 0 0,-20 0 0,-1 0 16,-21-21-16,22 21 0,-22 0 0,0-21 15,0 21-15,-21-22 0,21 22 16,-21-21-16,0 0 0,0 0 0,0 0 15,-21 0-15,0-22 0</inkml:trace>
  <inkml:trace contextRef="#ctx0" brushRef="#br0" timeOffset="17719.8">16764 1058 0,'0'0'0,"-21"-21"0,21-21 16,0 21-16,21 0 15,0-1-15,21 1 0,1 21 0,-1-21 16,22 0-16,-1 21 0,1-21 16,20 21-16,-20 0 0,20-21 0,-20 21 15,-1-22-15,1 22 0,-1 0 16,-20 0-16,-1 0 0,-21 0 0,0 0 16,1-21-16,-1 21 0,-42 21 31,-1-21-31,-20 22 15,21-1-15</inkml:trace>
  <inkml:trace contextRef="#ctx0" brushRef="#br0" timeOffset="18489.53">8213 2752 0,'0'0'0,"-22"0"0,-62 0 15,63 0 1,-1 0-16,-20 0 0,21 0 0,0 0 16,0 0-16,-1 0 0,1 0 0,0 0 15,42 0 17,22 0-32,-1-21 0,21-1 0,22 22 15,21 0-15,0-21 0,42 21 16,0 0-16,21-21 0,1 21 0,20 0 15,22 0-15,0 0 0,-22 0 16,22 0-16,-22 0 0,-20 0 0,20 0 16,-21 0-16,-20 0 0,-1 0 15,0 0-15,-21 0 0,-21 0 0,0 0 16,-1 0-16,-20 0 0,-21 0 16,-1 0-16,-21 21 0,1-21 0,-22 0 15,21 0-15,-21 0 16,1 0-16,-1 0 15,0 0-15,21-21 16,-21 21-16</inkml:trace>
  <inkml:trace contextRef="#ctx0" brushRef="#br0" timeOffset="19052.16">15071 2244 0,'0'0'0,"-43"0"0,1 21 0,0-21 0,-22 0 16,22 0-16,-1 0 0,1 0 16,0 0-16,-1 0 0,22 0 15,-21 0-15,21 0 0,0 0 0,42 0 31,21 0-31,-21 0 0,43 0 16,-1 0-16,1 0 0,20 0 0,22 0 16,0 0-16,21 0 0,0 0 0,0 0 15,0 0-15,0 0 0,0 0 16,0 0-16,0 0 0,0 0 0,0 0 16,-21 0-16,-21 0 0,-1 0 0,1 0 15,-22 0-15,-20 0 0,-1 0 16,0 0-16,-20 0 0,-1 0 0,0 0 15,0 0 1,-42 0 47</inkml:trace>
  <inkml:trace contextRef="#ctx0" brushRef="#br0" timeOffset="48777.21">5461 4805 0,'-21'-21'15,"21"0"1,0-1 0,0 1-16,0 0 15,0 0 1,0 0-16,0 0 15,0-1-15,0 1 16,0 0-16,0 0 0,0 0 16,0 0-16,0-1 0,0 1 31,0 42 31,0 1-46,0-1-16,0 0 0,0 0 16,-21 0-16,21 0 0,0 1 15,0-1-15,0 21 0,-22-21 0,22 0 16,0 22-16,0-22 0,0 0 0,0 21 16,0 1-16,0-22 0,0 21 15,0-21-15,0 22 0,0-1 0,0-21 16,0 22-16,0-22 15,0 21-15,0 0 0,-21-20 0,21 20 16,0-21-16,-21 21 0,21-20 0,0 20 16,0-21-16,0 21 0,0 1 15,0-22-15,0 21 0,0 1 0,-21-22 16,21 21-16,0 0 0,0 1 0,0-22 16,0 21-16,-21-21 0,21 22 15,0-1-15,0-21 0,0 22 0,0-22 16,0 21-16,0-21 0,0 0 15,0 22-15,0-22 0,0 21 16,0-21-16,0 22 0,0-22 0,0 21 0,0 1 16,0-1-16,0-21 0,0 21 15,0 1-15,0-1 0,0 0 16,0 1-16,0-1 0,-21 0 0,21 1 16,0-1-16,-22 0 0,22-20 0,0 20 15,0 0-15,0 1 0,0-1 16,0 0-16,0 1 0,0-1 0,0 0 15,0 1-15,0-1 0,0 0 0,0 22 16,0-22-16,0 0 0,0 1 0,0-1 16,0 22-16,0-22 15,0 0-15,0 1 0,0 20 0,0-21 0,0 1 16,0 20-16,0-20 0,0 20 0,0-21 16,0 1-16,0 20 0,0-20 15,0-1-15,0 0 0,0 22 16,0-22-16,0 0 0,0 1 0,0-1 15,0 22-15,0-22 0,0 0 0,0 22 16,0-22-16,0 0 0,0 22 0,0-22 16,0 1-16,22 20 0,-22-21 15,0 1-15,0-1 0,0 0 0,21 1 16,-21-1-16,0 0 0,0 1 0,0-22 16,21 21-16,-21 1 0,0-22 0,0 0 15,21 21-15,-21-21 0,0 1 16,0-1-16,0 0 0,0 0 15,-21-21 1,21-21-16,0 0 16,0-22-16,0 1 0,0 0 15,0-22-15,0-20 0,0 20 0</inkml:trace>
  <inkml:trace contextRef="#ctx0" brushRef="#br0" timeOffset="52436.84">5715 4699 0,'0'-21'15,"-21"21"-15,0 0 16,21-21-16,-22 21 0,1-21 16,0 21-16,0 0 0,0-22 15,0 22-15,-1 0 16,1 0-16,21-21 0,-21 21 15,0 0-15,0 0 16,42 0 47,0 0-63,0-21 15,0 21-15,22 0 0,-22 0 0,21 0 16,1 0-16,-1-21 0,0 21 15,1 0-15,-1 0 0,21 0 0,-20 0 16,-1 0-16,0 0 0,1-21 0,-1 21 16,0 0-16,1 0 0,-1 0 15,0 0-15,1 0 0,-1 0 0,22 0 16,-1 0-16,1 0 0,-1 0 16,1 0-16,-1 0 0,1 0 15,-1 0-15,1 0 0,-1 0 0,1 0 16,-1 0-16,1-21 0,-1 21 0,1 0 15,20 0-15,-20 0 0,-1 0 16,22 0-16,-22 0 0,22 0 0,-21 0 16,-1 0-16,22 0 0,-22 0 0,1 0 15,-1 0-15,1 0 0,-1 0 16,1 0-16,-22 0 0,22 0 0,-1 0 16,1 0-16,-1 0 0,1 0 0,-1 0 15,-21 0-15,22 0 0,-1 0 16,-20 0-16,20 0 0,-20 0 15,20 0-15,-21 0 0,1 0 0,-1 0 16,0 0-16,1-22 0,20 22 16,-20 0-16,-1 0 0,21 0 0,1 0 15,-1 0-15,1 0 0,-1 0 0,1 0 16,-1 0-16,22-21 0,-21 21 16,-1 0-16,1 0 0,-22 0 0,21 0 15,1 0-15,-1 0 0,-20 0 0,20 0 16,-20 0-16,20 0 0,1 0 15,-22-21-15,21 21 0,1 0 16,-1 0-16,1 0 0,-22 0 0,22 0 16,-1-21-16,-20 21 0,20 0 15,1 0-15,-22 0 0,0 0 0,22 0 16,-22-21-16,0 21 0,1 0 0,-1 0 16,0 0-16,1 0 0,-1 0 0,0 0 15,1 0-15,-1 0 0,0 0 16,1 0-16,20 0 0,-20-21 0,-1 21 15,0 0-15,22 0 0,-22 0 0,0 0 16,1 0-16,-1 0 0,0 0 16,1 0-16,-1 0 0,0 0 0,-20 0 15,20 0-15,-21 0 0,21 0 0,-20 0 16,20-22-16,-21 22 0,21 0 16,1 0-16,-22 0 0,21 0 15,1 0-15,-1 0 0,21 0 0,-20 0 16,20 0-16,-20 0 0,20-21 15,-21 21-15,1 0 0,20 0 0,-20 0 16,-1 0-16,0 0 0,1 0 0,-22 0 16,21 0-16,0 0 0,-20 0 15,20 0-15,-21 0 0,21 0 0,-20 0 16,20-21-16,0 21 0,1 0 0,-22 0 16,21 0-16,0 0 0,-20 0 0,20-21 15,0 21-15,-21 0 0,22 0 16,-22 0-16,21 0 0,-21 0 0,1 0 15,-1-21-15,0 21 0,0 0 16,0 0 0,-21 21 31,0 0-47,0 0 15,0 0-15,0 1 16,0-1-16,-21-21 0,21 21 0,-21 0 15,21 0-15,0 0 16,-21 1-16,21-1 0,0 0 16,0 0-16,0 0 0,0 22 0,0-22 15,0 0-15,0 0 0,0 21 16,0-20-16,21 20 0,-21 0 0,21-21 16,0 22-16,-21-1 0,21-21 0,-21 22 15,22-1-15,-1-21 0,-21 21 0,0-20 16,0 20-16,21-21 0,-21 21 15,0-20-15,21 20 0,-21-21 0,0 0 16,0 22-16,0-22 0,0 0 0,0 21 16,0-21-16,0 1 0,0 20 0,0-21 15,0 21-15,0 1 16,0-22-16,0 21 0,0-21 0,0 22 16,0-22-16,0 21 0,0-21 0,0 22 15,0-22-15,0 21 0,0-21 0,0 1 16,0 20-16,0-21 0,0 0 15,0 22-15,0-22 0,0 0 0,0 21 16,0-21-16,0 22 0,0-22 0,0 21 16,0 1-16,0-22 0,0 21 0,0 0 15,0 1-15,0-22 0,0 21 0,0 1 16,0-1-16,0-21 0,0 21 16,0-20-16,0 20 0,0 0 0,0-21 15,0 22-15,0-22 0,0 21 16,0-21-16,0 22 0,0-22 0,0 21 15,0-21-15,0 22 0,0-22 0,0 21 16,0-21-16,0 22 0,0-1 16,0-21-16,0 22 0,0-22 0,0 21 15,0-21-15,0 0 0,0 22 0,0-22 16,0 21-16,0-21 0,0 22 0,0-22 16,0 0-16,0 21 0,0-20 0,0 20 15,0-21-15,0 21 0,0 1 16,0-1-16,0-21 0,21 22 0,-21-1 15,21 0-15,-21 1 0,0-1 0,0-21 16,0 21-16,22 1 0,-22-1 16,0 0-16,0-20 0,0 20 0,21 0 15,-21 1-15,0-1 0,0-21 0,0 21 16,0 1-16,0-1 0,0 0 16,0 1-16,0-1 0,0 0 0,0 1 15,0-1-15,0-21 0,0 22 0,0-1 16,0-21-16,0 21 0,0-20 0,0 20 15,-21-21-15,21 0 0,0 0 0,-22 1 16,22-1-16,0 0 0,0 0 0,0 0 16,-21 0-16,21 1 0,-21-1 15,21 0-15,-21 0 0,21 21 0,0-20 16,0-1-16,0 0 0,-21 0 16,21 0-16,0 0 0,-21 1 0,21-1 15,0 0-15,0 0 0,0 0 0,0 0 16,-22 1-16,22-1 0,0 0 15,-21 0-15,21 0 16,0 0-16,0 1 0,0-1 16,0 0-16,0 0 0,-21-21 15,21 21-15,-21-21 0,21 21 16,-21-21-16,21 22 16,-21-22-16,-1 0 15,1 21-15,0-21 16,0 0-16,0 0 0,0 0 15,-1 0-15,1 0 0,-21 0 0,21 0 16,-22 0-16,1 0 0,0 0 0,-1 0 16,1 0-16,0 0 0,-1-21 0,1 21 15,-21 0-15,20 0 0,1 0 0,-22 0 16,22-22-16,-21 22 0,20 0 0,-20 0 16,20 0-16,-20 0 0,-1-21 15,1 21-15,21 0 0,-22 0 0,1 0 16,-1-21-16,1 21 0,-1 0 15,1 0-15,-1-21 0,1 21 0,-1 0 0,1-21 16,-1 21-16,-21 0 0,22 0 16,-1 0-16,1 0 0,21 0 0,-22 0 15,1 0-15,20 0 0,1 0 0,-22 0 16,22 0-16,0 0 0,-1 0 16,1 0-16,0 0 0,-22 0 0,22 0 15,-22 0-15,22 0 0,-21 0 0,-1 0 16,1 0-16,-1 0 0,1 0 0,-1 0 15,1 0-15,-1 0 0,1 0 16,20 0-16,-20 0 0,-1 0 0,22 0 16,0 0-16,-22 0 0,22 0 0,-1 0 15,-20 0-15,-1 0 0,22 0 0,-21 0 16,-1 0-16,22 0 0,-22 0 16,1 0-16,-1 0 0,1 0 15,-1-21-15,1 21 0,20 0 0,-20 0 16,21 0-16,-22 0 0,22 0 0,-1 0 15,1 0-15,-21-22 0,20 22 0,1 0 16,0 0-16,-1 0 0,1-21 16,0 21-16,-22 0 0,22 0 0,-1 0 15,1 0-15,0 0 0,-1 0 0,22 0 16,-21 0-16,21 0 0,-22 0 0,22 0 16,0 0-16,0 0 0,0 0 15,0 0-15,-1 0 0,1 0 16,0 0-16,0 0 0,0 0 0,0 0 15,-1 0-15,1 0 0,-21 0 16,21 0-16,-22 0 0,22 0 16,-21 0-16,0-21 0,20 21 0,-20 0 15,0 0-15,-1 0 0,1 0 0,0 0 16,-22 0-16,22 0 0,0 0 16,-22 0-16,22 0 0,-22 0 15,22 0-15,0 0 0,-22 0 0,22 0 0,-1 0 16,1 0-16,0 0 0,-1 0 0,1 0 15,0 0-15,-1 0 16,1 0-16,0 0 0,-1 0 0,1 0 16,0 0-16,-1 0 0,1 0 0,0 0 15,-1 0-15,1 0 0,0 0 16,-1 0-16,1 0 0,21 0 0,-21 0 16,-1 0-16,1 21 0,0-21 0,20 0 15,-20 0-15,0 0 0,21 0 16,-22 21-16,22-21 0,-21 0 0,21 0 15,-1 0-15,1 0 0,-21 0 0,21 0 16,0 0-16,-1 0 0,1 0 16,0 0-16,0 0 0,0 0 15,0 0-15,-1 0 16,1 0-16,0 0 0,0 0 16,0 0-16,0 0 15,-1 0-15,1 0 0,0 0 0,0 0 16,0 0-16,0 0 0,-1 0 15,1 0-15,0 0 0,0 0 16,0 0 0,0 0-1,-1 0 1,22-21 93,-21 21-93,21-21-16,-21 21 0,21-21 16,-21 21-16,0 0 0,0-21 15,21 0-15,-22 21 16,1 0-16,0 0 15,0 0 1,0 0 0,0 0-1,21-22 1,0 1 0,0 0-16,0 0 15</inkml:trace>
  <inkml:trace contextRef="#ctx0" brushRef="#br0" timeOffset="54024.25">5884 5228 0,'0'0'0,"-21"0"16,0 0 15,0 0-15,0 0 15,42 0 94,0 0-125,21 0 15,-21 0-15,1 0 0,20 0 16,-21 0-16,21 0 16,1 0-16,-1 0 0,0 0 0,1 0 15,-22 0-15,21 0 0,1 0 0,-1 0 16,0 0-16,1 0 0,-22 0 16,21 0-16,-21 0 0,0 0 0,1 0 15,-44 0 32,1 0-47,0 0 16,0 0-16,0 0 0,0-21 15,-22 21-15,22-21 0</inkml:trace>
  <inkml:trace contextRef="#ctx0" brushRef="#br0" timeOffset="54547.74">6054 4847 0,'0'0'0,"0"-21"0,0 42 62,0 0-62,0 1 0,0-1 16,0 21-16,0-21 0,-22 0 0,1 22 16,0-22-16,0 21 0,-21-21 15,-1 22-15,1-22 0,0 0 0,-1 0 16,1 0-16,21 1 0,-22-1 16,22-21-16,-21 21 0,21-21 0,0 0 15,-1 0-15,1 0 16,42 0 15,1 0-15,-1 0-16,0 0 0,21 0 15,-21 0-15,22 21 0,-1-21 0,0 21 16,1-21-16,-1 21 0,0-21 0,1 22 16,-1-22-16,0 21 0,-20 0 15,20-21-15,-21 21 0,21-21 0,-20 21 16,-1-21-16,-21 21 0,21-21 15,-21 22-15,0-1 16,21-21 31,0 0-47,-21-21 0,21 21 16,1-22-16</inkml:trace>
  <inkml:trace contextRef="#ctx0" brushRef="#br0" timeOffset="55300.82">7324 5228 0,'0'0'0,"-64"0"16,43 0-1,0 0-15,0 0 0,-1 0 0,1 0 16,42 0 15,22 0-31,-22 0 16,21 0-16,1 0 0,-1 0 16,0 0-16,22 0 0,-22 0 0,22 0 15,-22 0-15,21 0 0,1 0 0,-22 0 16,22 0-16,-22 0 0,22 0 15,-22 0-15,0 0 0,1 0 0,-1 0 16,-21 0-16,0 0 0,0 0 0,1 0 16,-1 0-16,-21-21 15,-21 21 1,-1-21-16,1 21 0,-21 0 0,0 0 16,-1-21-16,1 21 0,21 0 15,-22-21-15,1 21 0,21 0 0,-21 0 16,20 0-16,1-22 0,42 22 31,1 0-31,-1 0 16,21 0-16,-21 0 0,22 0 15,-1 0-15,0 0 0,1 0 0,-22 22 16,21-22-16,-21 21 0,0-21 16,1 21-16,-22 0 0,0 0 15,0 0-15,-22 1 16,1-22-16,-21 21 0,0 0 0,-1 0 15,1 0-15,0 0 0,-1-21 0,1 22 16,0-1-16,20-21 0,1 21 16,0-21-16,21 21 15,21-21-15,0 0 16,1 0-16,-1-21 0,0 0 16,21 21-16</inkml:trace>
  <inkml:trace contextRef="#ctx0" brushRef="#br0" timeOffset="56236.3">9313 4784 0,'0'0'0,"0"-21"0,0-1 0,0 1 15,0 0-15,-21 21 32,0 0-32,0 0 0,0 0 15,-1 0-15,1 0 0,0 0 0,-21 21 16,21 0-16,-22 1 16,1-1-16,0 0 0,20 21 0,-20-21 15,0 22-15,-1-1 0,22 0 0,-21 1 16,21-22-16,0 21 0,-1 1 15,1-1-15,21 0 0,0-21 0,0 22 16,0-22-16,0 21 0,0-21 0,21 1 16,1-1-16,-1 0 0,0 0 0,0 0 15,21 0-15,-20 1 0,20-1 16,0-21-16,1 21 0,-1-21 16,0 0-16,1 0 0,20 0 0,-21 0 0,1 0 15,-1 0-15,0 0 0,1 0 16,-1-21-16,-21 0 0,22 21 15,-22-22-15,0 1 0,21 0 0,-21 0 16,1 0-16,-1 0 0,-21-1 16,21 1-16,0 0 0,-21 0 0,0-21 15,21 20-15,-21 1 0,21 0 0,-21 0 16,0 0-16,0 0 0,0-1 16,0 1-16,0 0 0,0 0 15,0 0-15,-21 21 16,21-21-16,-21 21 0,0 0 15,0 0-15,0 21 16,-1-21-16,1 21 0,0 0 16,0-21-16,0 21 0,21 0 0,-21 1 15,-1-1-15,1-21 0,0 21 16,21 0-16,-21-21 0,21 21 0,-21-21 16,21 21-16,0-42 46,21 21-30,0-21-16,-21 0 0,21 21 16,0-21-16,1 21 0,-1-21 0,0-1 15,0 1-15,0 0 0,0 0 16,1 21-16,-1-21 0,0 0 16,0 21-16,-21-22 15,21 22-15,0 22 31,-21-1-31,0 0 0,0 0 0,0 0 16,0 0-16,0 1 0,0-1 0,0 0 16,0 0-16,0 21 0,0-20 15,0-1-15,0 0 0,0 0 16,0 0-16,0 0 0,22-21 16</inkml:trace>
  <inkml:trace contextRef="#ctx0" brushRef="#br0" timeOffset="57880.45">9483 5059 0,'0'-21'16,"0"42"31,0 0-47,-22 0 0,22 0 15,-21-21-15,0 22 0,0-1 0,0 0 16,0 0-16,-1-21 0,22 21 15,-21 0-15,0 1 0,21-1 16,-21-21-16,21 21 0,-21-21 16,42 0 15,0 0-31,-21-21 0,21 21 16,0-21-16,1-1 0,-1 22 15,-21-21-15,21 0 0,0 21 0,0-21 16,-21 0-16,21 0 0,-21-1 0,22 1 15,-22 0-15,0 0 16,0 0-16,21 21 0,-21-21 16,21 21-16,0 21 47,0 0-47,-21 0 0,21 0 15,1 0-15,-1 1 0,-21-1 16,21 0-16,0-21 0,-21 21 15,21 0-15,0 0 0,1 1 0,-22-1 16,0 0-16,21 0 0,0 0 16,-21 0-16,0 1 0,21-1 0,0 0 15,-21 0-15,0 0 16,0 0 0,21-21-16,-21-21 62,-21 0-46</inkml:trace>
  <inkml:trace contextRef="#ctx0" brushRef="#br0" timeOffset="64607.91">5440 6202 0,'-21'0'0,"-1"0"15,1 0-15,0 0 0,0 0 16,0 0-16,0 0 0,-1 0 0,1 0 15,0 0 1,42 0 31,0 0-47,1 0 16,20 0-16,-21 0 0,21 0 0,1 0 15,-1 0-15,0 0 16,22 0-16,-1 0 0,1 0 0,-1 0 15,22 0-15,-21 0 0,20 0 0,-20 0 16,20 0-16,1-21 0,-21 21 16,20 0-16,1 0 0,21-21 0,-22 21 15,22 0-15,21 0 0,-21 0 0,0 0 16,0 0-16,21-22 0,-21 22 16,-1 0-16,22 0 0,-21 0 0,21 0 15,-21 0-15,0 0 0,-21 0 0,20 0 16,-20 0-16,0 0 0,-1-21 0,1 21 15,0 0-15,-22 0 16,22-21-16,0 21 0,-1 0 0,-20 0 16,20 0-16,-20-21 0,-1 21 0,1 0 15,-1 0-15,1 0 0,-1 0 16,-20 0-16,20 0 0,1-21 0,-22 21 16,22 0-16,-22 0 0,21 0 0,-20 0 15,-1 0-15,0 0 0,1-21 0,-1 21 16,0 0-16,1 0 0,-1 0 15,-21 0-15,22 0 0,-22 0 0,21 0 16,-21 0-16,22 0 0,-22 0 0,0 0 16,0 0-16,0 0 0,0 0 15,1 0-15,-1 0 16,-42 0 31,-1-22-47,1 1 15,21 0-15,0 0 0,0 0 16</inkml:trace>
  <inkml:trace contextRef="#ctx0" brushRef="#br0" timeOffset="65064.23">10901 4678 0,'0'0'15,"-21"0"-15,21-21 0,0 0 0,-22-1 16,22 1-16,-21 21 16,21 21 15,0 1-16,-21 20-15,21-21 0,-21 21 0,21 1 16,0-1-16,0 22 0,0-1 16,0 1-16,-21-1 0,21 1 15,0-1-15,0 22 0,0-22 0,0 1 16,0-1-16,0 1 0,0-1 0,0 1 16,0-1-16,0-20 0,0 20 15,0-21-15,0-20 0,0 20 0,0 0 16,21-21-16,-21 1 0,0-1 0,0 0 15,21 0-15,0-21 16,0 0 0,1 0-16,-1-21 15,-21 0-15,0 0 16,21 21-16,-21-22 0,0 1 16</inkml:trace>
  <inkml:trace contextRef="#ctx0" brushRef="#br0" timeOffset="80486.59">4276 6392 0,'0'0'0,"0"-21"0,0 0 0,0 0 0,-22 0 16,22 0-16,0-1 16,0 1-16,0 0 15,22 21 1,20 0-16,-21 0 16,21 0-16,1 0 0,-1 0 0,0 0 15,1 0-15,-1 21 0,0 0 0,1 1 16,-22 20-16,21-21 0,-21 0 15,-21 22-15,0-22 0,0 21 0,-21-21 16,0 22-16,-21-22 0,-1 0 0,1 0 16,0 0-16,-1 0 15,1-21-15,0 0 0,21 22 0,-1-22 16,1 0-16,0 0 0,0 0 0,0 0 16,21-22-16,0 1 15,0 0-15,21 0 16,0 21-1,0-21-15</inkml:trace>
  <inkml:trace contextRef="#ctx0" brushRef="#br0" timeOffset="80876.36">4254 6329 0,'0'-42'16,"0"20"0,0 65 30,0-22-46,0 0 0,-21 21 0,21 1 16,-21-1-16,21 22 0,-21-22 16,21 0-16,-21 1 0,0 20 0,21-21 15,-22 1-15,1-1 0,21-21 0,-21 22 16,21-22-16,0 0 0,0 0 16,0 0-16,0 0 15,0-42 1,0 0-16,0 0 15,0 0-15,21 0 16,0-1-16,-21-20 0,22 21 0,-1 0 16</inkml:trace>
  <inkml:trace contextRef="#ctx0" brushRef="#br0" timeOffset="81524.5">4254 6477 0,'0'-21'15,"0"0"-15,0 0 16,0-1 0,0 1-16,0 0 15,0 0 17,22 21-17,-1 0-15,0 0 16,-21-21-16,21 21 0,0 0 15,0 0-15,1 0 0,-1 0 16,0 0-16,0 0 0,0 0 0,22 0 16,-22 0-16,21 0 0,-21 0 15,0 21-15,1 0 0,-1 0 0,0 0 16,-21 1-16,0-1 0,0 0 16,0 0-16,-21 0 0,-22 0 0,22 22 15,-21-22-15,0 0 0,-22 0 0,22 0 16,-1 1-16,1-1 0,0 0 15,-1-21-15,22 0 0,0 21 16,0-21-16,0 0 0,21-21 31,21 21-15,0 0-16,0 0 0,0 0 0,1-21 16,-1 21-16,21 0 0,-21 0 0,22 0 15,-22 0-15,21 0 0,-21 0 16,22 21-16,-22-21 0,0 21 0,21 0 15,-21-21-15,1 21 0,-1 1 16,-21-1-16,0 0 0,0 0 0,0 0 16,0 0-16,-21 1 0,-22-1 15,22 0-15,-21-21 0,-1 21 0,22 0 16,-21 0-16,0-21 0,-1 22 0,1-22 16,21 0-16,-22 0 0,22 0 15,0 0-15,-21 0 0,21 0 16,-1 0-16,1-22 0,0 22 15,21-21-15,0 0 16,21 21 0,0-21-16,1 21 0,-1 0 15,0-21-15,0 21 0</inkml:trace>
  <inkml:trace contextRef="#ctx0" brushRef="#br0" timeOffset="82036.36">5122 6816 0,'0'0'0,"21"0"0,1-21 0,-22-1 16,0 1-16,21 0 0,-21 0 16,0 0-16,0 0 0,-21 21 0,-1-22 15,1 22-15,0 0 0,0 0 16,-21 0-16,20 0 0,-20 0 0,21 22 15,-21-1-15,-1 0 0,1 0 16,21 21-16,-22-20 0,22-1 0,-21 21 16,21-21-16,0 0 0,-1 1 15,1 20-15,21-21 0,0 0 16,0 0-16,21-21 16,1 0-16,20 0 0,-21 0 15,0 0-15,22 0 0,-22 0 0,21-21 16,0 0-16,-20 0 0,-1 21 0,21-21 15,-21 0-15,0-1 0,1 1 0,-22 0 16,21 0-16,-21 0 0,21 0 16,-21-1-16,0 1 0,0 42 31,0 1-15,0-1-16,0 0 0,-21 0 15,21 0-15,-21 0 0,21 1 0,-22-1 16,22 0-16,0 0 0,0 0 0,0 0 15,0 1-15,0-1 16,0 0-16,22-21 0,-1 0 16,0 0-16,0 0 0,0 0 15,0 0-15,1-21 0,-1 21 0,0-21 16,21-1-16</inkml:trace>
  <inkml:trace contextRef="#ctx0" brushRef="#br0" timeOffset="82304.21">5673 6710 0,'0'0'0,"0"-21"0,0 0 0,0-1 16,-22 22-16,1-21 15,0 21-15,0 0 0,0 0 16,0 0-16,-1 0 0,1 21 0,0 1 0,0-1 16,0 0-16,0 0 0,21 21 15,-22-20-15,1-1 0,21 21 16,-21-21-16,21 0 0,0 1 0,0 20 15,0-21-15,0 0 0,0 0 16,0 1-16,0-1 0,21-21 16,-21 21-16,21-21 0,1 0 0,-1 0 15,0 0-15,21 0 0,-21 0 0,1 0 16,20 0-16,0 0 0,-21 0 0,22-21 16,-22 0-16,21-1 0</inkml:trace>
  <inkml:trace contextRef="#ctx0" brushRef="#br0" timeOffset="83080.27">6054 6519 0,'0'-42'16,"0"84"-16,0-105 0,0 42 0,0 0 15,0-1-15,0 1 0,0 0 0,0 42 32,0 0-17,0 22-15,0-22 0,0 21 0,0 1 16,-22-1-16,22 0 0,-21 1 0,0-1 15,21 0-15,0-21 0,-21 22 0,21-1 16,-21-21-16,0 22 0,21-22 16,0 0-16,-22 0 0,22 0 0,-21 0 15,21 1-15,0-1 0,0 0 16,-21-21-16,21-21 31,0 0-15,0-1-16,21 1 0,-21 0 15,21 0-15,1 0 0,-22 0 0,21-1 16,0 1-16,0 0 0,0 0 16,0 0-16,1 0 0,-1 21 0,0-22 15,-21 1-15,21 21 0,0-21 0,0 21 16,1 0-16,-1 0 0,0 0 16,-21 21-1,0 0 1,0 1-16,-21-1 0,0-21 15,-1 21-15,1 0 0,0-21 16,-21 21-16,21-21 0,-1 0 0,1 0 16,0 0-16,0 0 0,0 0 15,0 0-15,-1 0 0,1-21 32,21 42-1,0 0-31,0 1 0,0-1 15,21 0 1,-21 0-16,0 0 0,22 0 16,-1 1-16,0-1 0,-21 0 15,21-21-15,0 0 0,0 0 0,1 0 16,-1 21-16,0-21 0,0 0 16,0 0-16,0 0 0,1 0 0,-22-21 15,21 21-15,0-21 0,0 21 0,-21-21 16,0-1-16,21 22 0,-21-21 0,21 21 15,-21-21-15,0 0 16</inkml:trace>
  <inkml:trace contextRef="#ctx0" brushRef="#br0" timeOffset="101528.78">7514 6731 0,'0'0'0,"0"21"0,0 0 63,21-21-32,0 0-31,1 0 16,-22-21-16,21 21 15,0-21-15,0 21 0,0-21 0,0 0 16,1 21-16,-1-21 0,0-1 0,-21 1 16,21 0-16,0 0 0,0-21 15,-21 20-15,0-20 0,0 21 16,0-21-16,0 20 0,0 1 0,0 0 0,0-21 15,0 21-15,0-1 16,0 44 31,-21-22-47,21 42 0,-21-21 16,0 21-16,21 1 0,0-1 0,-21 0 15,0 1-15,-1-1 0,22 22 0,-21-22 16,21 0-16,-21 22 0,0-22 15,21 0-15,0 22 0,0-22 0,-21 22 16,21-22-16,-21 0 0,21 22 0,-22-22 16,22 1-16,0-1 0,0 0 15,0-21-15,0 22 0,0-22 16,0 21-16,0-21 0,0 1 0,0-1 16,0 0-16,22 0 0,-1-21 15,0 0-15,0 0 0,0 0 16,0 0-16,1 0 0,-1 0 15,0-21-15,21 0 0,-21 0 16,1-1-16,-1 1 0,0 0 0,0-21 16,0 21-16,0-22 0,-21 1 15,22 0-15,-22-1 0,0 1 0,0 0 16,0 20-16,0-20 0,-22 0 16,1 21-16,-21-1 0,21 1 0,0 0 15,-1 0-15,1 21 0,0 0 0,0-21 16,0 21-16,0 0 0,-1 0 15,22-21 1,0-1 0,22 22-16,-1-21 0,0 21 15,0-21-15,0 0 0,22 0 16,-22 21-16,21-21 0,-21-1 16,22 1-16,-22 0 0,0 0 0,0 0 0,0 0 15,0-1-15,1 1 0,-1 0 16,-21 42 31,0 0-47,0 1 0,0-1 15,0 0-15,0 0 0,0 0 0,-21 0 16,21 1-16,0-1 0,0 0 0,0 0 16,0 0-16,0 0 0,0 1 15,21-22 1,0 0-16,0 0 0,0 0 0,0 0 15,1 0-15,-1 0 0,0-22 0,0 1 16,0 21-16,0-21 0,-21 0 16,0 0-16,22 0 0,-22-1 15,0-20-15,0 21 0,0 0 0,0 0 16,-22 21-16,22-22 0,-21 22 0,0 0 16,0 0-16,0 0 0,0 0 15,-1 0-15,1 0 0,0 0 16,0 22-16,0-22 0,21 21 0,-21 0 15,21 0-15,0 0 16,21-21-16,0 21 16,0-21-16,0 0 0,0 0 15,1 0-15,-1 0 0,21 0 0</inkml:trace>
  <inkml:trace contextRef="#ctx0" brushRef="#br0" timeOffset="101920.07">8467 6668 0,'0'0'0,"-22"0"16,1-22-16,21 1 16,21 21 31,1 21-47,-1-21 0,0 22 0,-21-1 15,21-21-15,0 21 0,0 0 16,-21 0-16,0 0 0,22 1 15,-22-1-15,0 0 0,0 0 0,0 0 16,0 0-16,0 1 0,0-1 16,0-42 31,0-1-47,0 1 0,0 0 15,0 0-15,0 0 0,0 0 0,0-1 16,0 1-16,0-21 0,21 21 15,-21 0-15,0-1 16,21 22-16,0 0 16,0 0-1,-21 22-15,21-22 0,-21 21 16,22-21-16,-22 21 0,21-21 16</inkml:trace>
  <inkml:trace contextRef="#ctx0" brushRef="#br0" timeOffset="102528.12">8975 6646 0,'0'0'0,"0"-21"0,-22 21 0,1 0 16,21 21 15,0 1-16,-21-1-15,21 0 0,0 0 0,0 0 16,-21 0-16,21 1 0,-21-1 0,21 0 16,-21 0-16,21 0 0,0 0 15,0 1-15,0-1 16,21-21 0,0 0-16,0 0 15,0 0-15,0-21 0,-21-1 16,22 22-16,-1-21 0,-21 0 15,21 0-15,0 0 0,-21 0 0,21-1 16,-21 1-16,21 0 0,1 21 16,-22 21 15,0 0-31,0 1 0,0-1 16,0 0-16,0 0 0,0 0 15,0 0-15,0 1 0,21-1 16,0-21-1,0 0-15,0 0 16,0 0-16,1 0 0,-1 0 16,0-21-16,0 21 0,-21-22 0,21 1 0,0 0 15,-21 0-15,0-21 16,22 20-16,-22 1 0,0 0 16,0 0-16,0-21 0,0 20 0,0 1 15,0 0-15,-22 21 16,1 0-16,0 0 15,0 0 1,21 21-16,-21 0 0,21 1 16,0-1-16,0 0 0,0 0 15,21-21 1</inkml:trace>
  <inkml:trace contextRef="#ctx0" brushRef="#br0" timeOffset="103040.34">9610 6731 0,'0'0'0,"21"-21"0,-21-21 15,0 20-15,0 1 0,0 0 16,0 0-16,0 0 16,0 42 15,-21 0-31,-1-21 0,1 21 0,21 0 15,-21 1-15,0-1 0,0 0 0,21 21 16,0-21-16,-21 1 0,-1-1 0,22 0 16,0 0-16,0 0 15,0 0-15,22-21 16,-1 0 0,0 0-16,0 0 0,0-21 15,-21 0-15,21 0 0,-21 0 16,22 21-16,-22-21 0,21-1 15,-21 1-15,0 0 0,0 0 16,0 42 31,0 0-47,0 0 0,0 1 16,0-1-16,0 0 0,0 0 15,0 0-15,0 0 16,0 1-16,21-22 15,-21 21-15,21-21 16,0 0 0,0 0-16,1 0 15,-1 0-15,0 0 16,0-21-16</inkml:trace>
  <inkml:trace contextRef="#ctx0" brushRef="#br0" timeOffset="103528.04">9948 6689 0,'0'0'0,"-21"-21"16,0 21-16,21-22 16,21 1-1,0 21 1,0 0-1,1 0-15,-1 21 16,-21 1-16,21-22 0,-21 21 16,21 0-16,-21 0 0,0 0 0,0 0 15,0 1-15,0-1 0,0 0 16,0 0-16,0 0 0,0 0 16,0 1-16,0-1 15,21-21 16,-21-21-15,0-1-16,21 22 0,-21-21 16,22 0-16,-1 0 0,-21 0 0,0 0 15,21-1-15,0 1 0,-21 0 16,21 0-16,0 0 0,1 0 16,-1 21-1,-21-22-15,21 22 16,0 0-1,-21 22 1,0-1 0,0 0-1,21-21 1</inkml:trace>
  <inkml:trace contextRef="#ctx0" brushRef="#br0" timeOffset="104216.51">10689 6731 0,'0'-21'16,"0"0"-16,0 0 16,0-1-16,0 1 0,0 0 0,0 0 15,0 0 1,-21 21-1,0 21 1,0-21-16,-1 21 0,1 0 16,0 0-16,0 1 0,0-1 15,0 0-15,21 0 0,-22 0 0,22 0 16,-21-21-16,21 22 0,-21-1 16,21 0-16,0 0 0,0 0 15,0 0-15,21-21 16,0 0-1,1 0-15,-1 0 0,0 0 16,0 0-16,0 0 16,-21-21-16,21 21 0,1-21 15,-1 0-15,0 0 0,0 0 16,-21-1-16,21 1 0,0 0 0,-21 0 16,0 0-16,22 0 0,-1-22 0,-21 22 15,0 0-15,0 0 0,0-22 16,0 22-16,0 0 0,0 0 0,0 0 15,0 0-15,0-1 0,0 1 0,0 0 16,-21 42 31,21 0-47,-22 1 0,22-1 16,0 0-16,-21 0 0,21 0 0,-21 22 15,21-22-15,-21 21 0,21-21 0,0 0 16,0 22-16,0-22 0,-21 0 15,21 0-15,0 0 0,0 1 0,0-1 16,0 0-16,0 0 0,21-21 16,-21 21-16,21-21 0,0 0 15,0 0-15,1 0 0,-1 0 16,0 0-16,0 0 0,0 0 16,0 0-16,1-21 0,-1 0 15,0 0 1,0 21-16,-21-21 15</inkml:trace>
  <inkml:trace contextRef="#ctx0" brushRef="#br0" timeOffset="111320.65">9779 4784 0,'0'0'0,"0"21"0,0 0 16,-21 0-1,42-42 63,0 0-62,0 0-16,0 21 0,1-21 16,-22-1-16,42 1 0,-21 0 0,0 0 15,0 0-15,1 0 0,20-1 0,-21-20 16,0 21-16,22 0 0,-1-22 0,-21 1 16,21 21-16,1-21 0,-22-1 15,21 22-15,-21-21 0,22-1 0,-22 1 16,0 21-16,0-21 0,0 20 0,22-20 15,-43 21-15,21 0 0,0 0 16,-21-1-16,21 1 0,-21 0 16,21 0-1,-21 0 17,-21 21-32,0 0 15,0 0-15,0 0 0,0 0 0,-1 21 16,1-21-16,0 21 0,-21 0 15,21 0-15,-22 1 0,22-22 0,-21 21 16,21 0-16,-22 0 0,22 0 16,0 0-16,0-21 0,21 22 15,-21-1-15,42-21 32,0 0-32,0 0 15,0 0-15,0-21 0,22-1 0,-22 22 16,21-21-16,1 0 0,-22 0 0,21 0 15,-21 0-15,0-1 0,22 22 16,-22-21-16,0 0 0,-21 0 0,21 21 16,-21-21-16,21 21 15,-21 21 1,0 0 0,0 0-16,0 22 0,0-22 15,0 21-15,0 0 0,0-20 0,0 20 16,0 0-16,0-21 15,0 22-15,0-22 0,0 21 0,0-21 16,0 1-16,0-1 0,0 0 0,0 0 16,0 0-1,0-42 17,0 0-17,0 0-15,0 0 0</inkml:trace>
  <inkml:trace contextRef="#ctx0" brushRef="#br0" timeOffset="112064.81">11282 3450 0,'0'0'0,"-21"0"0,-1 0 15,22-21-15,-21 21 16,0-21-16,42 42 47,0-21-32,1 21-15,-1 0 0,0 1 0,0-1 16,0 21-16,0-21 0,1 0 0,-1 22 16,-21-22-16,21 21 0,0-21 15,-21 1-15,0 20 0,21-21 0,-21 0 16,0 0-16,0 1 0,0-1 0,0 0 15,0 0-15,0-42 47,0 0-47,0 0 16,0-22-16,0 22 0,0 0 0,0-21 16,0 20-16,21-20 0,1 0 15,-1-1-15,-21 1 0,21 21 0,0-21 16,0 20-16,0 1 0,-21 0 0,0 0 15,22 0-15,-1 21 16,0 0 0,-21 21-1,0 0-15,21 0 16,-21 0 0,0 1-16,0-1 15</inkml:trace>
  <inkml:trace contextRef="#ctx0" brushRef="#br0" timeOffset="112440.27">11896 3577 0,'21'0'31,"0"0"-31,0 0 0,0 0 16,0-21-16,1 21 15,-1-21-15,21 0 0,-21 21 0,0-21 16,1 21-16,-1-22 0,0 1 0,0 21 16,-21-21-16,0 0 0,-21 21 31,-21 0-31,20 0 0,1 0 16,-21 21-16,21 0 0,-22 0 0,22 1 15,0-1-15,0 0 0,0 21 16,0-21-16,21 1 0,-22 20 0,22-21 15,0 0-15,0 0 0,0 1 16,0-1-16,22-21 0,-1 21 16,0-21-16,0 21 0,0-21 15,22 0-15,-22 0 0,0 0 0,21 0 16,-21 0-16,22 0 0,-22 0 0,21-21 16,-21 0-16,1 0 0,20 21 0,-21-22 15</inkml:trace>
  <inkml:trace contextRef="#ctx0" brushRef="#br0" timeOffset="113028.93">12679 3154 0,'0'0'0,"0"-21"0,0 0 16,0-22-16,0 22 0,0 0 0,0 0 0,0 0 16,0-1-16,0 44 46,0-1-46,-21 0 0,21 21 16,0 1-16,0-1 0,-22 0 0,1 22 16,21-1-16,-21-20 0,0 20 15,21 1-15,-21-1 0,0 1 0,-1-22 16,1 21-16,21-20 0,-21 20 16,0 1-16,21-22 0,-21 22 0,21-22 0,0 21 15,0-20-15,0-1 16,-21 0-16,21 1 0,0-22 0,0 21 15,0-21-15,0 1 0,0-1 0,0 0 16,0 0-16,21 0 0,0-21 0,0 0 16,0 0-16,0 0 0,1 0 0,-1 0 15,21 0-15,-21-21 0,22 21 16,-22-21-16,21 0 0,-21 0 0,22-1 16,-22 1-16,0-21 0,0 21 0,0-22 15,0 1-15,-21 0 0,0-1 0,0 1 16,0 0-16,0-1 0,0 1 15,-21 0-15,21 21 0,-42-22 0,21 22 16,0 0-16,-1 0 0,-20 0 16,21 21-16,-21 0 0,20-22 0,-20 22 15,21 0-15,0 0 0,0 0 16,-1 0-16,1 0 0,42 0 31,1 0-31,-1 0 0,0 0 16,0 0-16,21-21 0,-20 21 15,-1-21-15,0 21 0,21 0 0,-21-21 16,1 21-16,-1-21 0,0 21 16,0 0-16,-21-21 0,21-1 0,0 22 0,-21-21 15,22 21-15</inkml:trace>
  <inkml:trace contextRef="#ctx0" brushRef="#br0" timeOffset="114060.16">12996 3598 0,'-21'0'16,"21"-21"15,0 0-31,21 0 16,-21 0-16,21 21 15,1-21-15,-1-1 0,0 1 0,0 0 16,-21 0-16,21 0 0,-21 0 0,21-1 16,-21 1-16,0 0 15,-21 21-15,0 0 16,0 0-16,0 0 0,0 21 0,-1-21 16,1 21-16,0 1 0,21-1 15,0 0-15,-21-21 0,21 21 16,0 0-16,0 0 0,0 1 15,21-22-15,0 21 0,-21 0 16,21 0-16,1-21 0,-22 21 16,0 0-16,0 1 15,21-22-15,-21 21 0,0 0 16,0 0-16,21 0 16,-21 0-16,21 1 15,0-22 1,0 0-16,1 0 0,-1 0 15,0 0-15,0 0 0,0-22 16,0 1-16,1 21 16,-1-21-16,0 0 0,0 0 15,0 0-15,0-1 0,1 1 0,-1 0 16,0 0-16,-21 0 0,0 0 0,21-1 0,-21 1 16,21 0-16,-21 0 15,0 0-15,0 0 16,-21 21 15,0 21-31,21 0 0,-21 0 0,21 0 16,-21 0-16,-1 1 0,22-1 0,0 0 15,-21 0-15,21 0 0,-21 0 0,21 1 16,0-1-16,0 0 16,0 0-16,21-21 15,0 0-15,1 0 0,-1 0 16,0 0-16,0 0 0,0 0 15,0-21-15,22 21 0,-22-21 16,0 21-16,0-21 0,0-1 0,22 1 16,-22 0-16,0 0 0,0 0 0,0 0 15,1-1-15,-1 1 0,-21 0 16,0 0-16,0 0 0,-21 21 31,-1 21-15,1 0-16,21 0 15,0 0-15,0 1 0,0-1 16,0 0-16,0 0 0,0 0 16,0 0-16,21-21 0,-21 22 15,22-22-15,-22 21 0,21-21 16,-21 21-16,0 0 31,-21-21 0,-1 0-31,1 0 16,0 0-16,0 0 16,21-21 31,0 0-47,21 21 15</inkml:trace>
  <inkml:trace contextRef="#ctx0" brushRef="#br0" timeOffset="114651.81">14330 3069 0,'0'0'0,"-21"-21"0,-1 0 0,22 0 0,-21 21 15,21-21-15,-21 21 16,0-22-16,0 22 15,0 22 1,21-1-16,0 0 0,0 0 16,0 0-16,0 0 0,-22 22 0,22-22 15,0 21-15,0 1 0,-21-1 16,21 0-16,-21 1 0,21-1 0,0 0 16,-21 1-16,21-22 0,-21 21 0,21-21 15,-21 22-15,21-22 0,0 0 0,-22 0 16,22 0-16,-21 0 15,21 1-15,0-44 47,0 1-47,0 0 16,21 0-16,1 0 0,-1 0 0,-21-1 16,21 1-16,0 0 0,0-21 0,0 21 15,1-1-15,20-20 0,-21 21 0,0 21 16,22-21-16,-22 0 0,21 21 15,-21 0-15,0 0 0,1 0 0,-1 0 16,0 21-16,0 0 0,-21 0 0,0 21 16,0-20-1,0-1-15,0 0 0,0 0 0,0 0 0,0 0 16,0 1-16,-21-1 0,0 0 0,21 0 16,0 0-16,-21 0 15,-1 1 1,22-1-1,-21-21 1,0 0 0,0 0-1</inkml:trace>
  <inkml:trace contextRef="#ctx0" brushRef="#br0" timeOffset="123544.75">4381 7535 0,'0'0'0,"0"-21"15,0 0 1,0 0 0,0 0-16,0 0 15,0-1-15,0 1 16,0 0 0,0 0-16,22 21 31,-1 0-16,-21 21-15,21 0 16,-21 0-16,21-21 0,-21 22 16,21-1-16,0 0 0,-21 0 0,22 21 15,-1-20-15,-21-1 0,21 0 16,0 0-16,0 0 0,-21 0 0,21 1 16,1-1-16,-1-21 0,-21 21 0,21 0 15,0 0-15,0-21 0,0 21 16,1 1-16,-1-22 0,0 21 0,0-21 15,0 21-15,0-21 0,1 0 0,-1 21 16,0-21-16,21 0 0,-21 0 16,1 21-16,-1-21 0,0 0 15,0 0-15,0 0 0,0 0 0,1 0 16,-1 0-16,0 21 0,0-21 0,0 0 16,0 0-16,1 0 0,20 0 15,-21 0-15,0 0 0,22 0 0,-22 0 16,21 0-16,-21-21 0,22 21 0,-1-21 15,0 21-15,1 0 0,-1-21 16,0 0-16,1 21 0,-1-21 0,0 21 16,1-22-16,-1 22 0,0-21 15,1 0-15,-1 21 0,-21-21 0,21 21 16,1-21-16,-1 21 0,0 0 16,1-21-16,20 21 0,-20 0 0,-1-22 15,21 22-15,1 0 0,-1-21 0,1 21 16,-1-21-16,1 21 0,-1 0 15,1 0-15,-22 0 0,22 0 0,-22 0 16,0 0-16,1 0 0,-1 0 0,0 0 16,-20 0-16,20 0 0,-21 0 15,21 0-15,-20 0 0,-1 0 0,0 0 16,21 0-16,-21 0 0,1 0 0,-1 21 16,0-21-16,0 0 0,21 21 15,-20-21-15,-1 0 0,0 22 0,0-1 16,21-21-16,-20 21 0,-1-21 15,0 21-15,0-21 0,0 21 0,0-21 16,1 21-16,-1-21 0,0 22 16,0-22-16,0 21 0,0-21 0,1 21 15,-1-21-15,0 21 0,0 0 16,0-21-16,-21 21 0,21-21 0,-21 22 16,22-1-16,-22 0 15,21-21 1,0 0-1,0 0 48,-21-21-63,21 0 16,-21-1-1,21 1-15,1 0 16,-1 0-16,0 0 0,0 21 15,-21-21-15,21-1 0,0 1 16,1 0-16,-1 0 0,0 0 16,0 0-16,0 21 0,0-22 15,1 1-15,-1 21 0,21-21 0,-21 21 16,22 0-16,-22 0 0,21 0 16,0-21-16,1 21 0,-1 0 0,0 0 15,1 0-15,-1 0 0,22 0 0,-22 0 16,0 0-16,1 0 0,-1 0 15,0 0-15,1 21 0,-22-21 0,21 0 16,-21 21-16,22-21 0,-22 0 0,21 21 16,-21-21-16,22 0 0,-1 22 0,-21-22 15,21 0-15,22 21 0,-22-21 16,1 0-16,20 0 0,-21 21 0,22-21 16,-22 21-16,22-21 0,-22 0 0,22 21 15,-22-21-15,0 0 0,1 21 16,20-21-16,-21 0 0,1 0 15,-1 22-15,0-22 0,1 0 0,-1 0 16,0 0-16,1 21 0,-1-21 0,-21 0 16,22 0-16,-1 0 0,0 0 0,-21 0 15,22 0-15,-1 0 0,-21 0 0,22 0 16,-22-21-16,21 21 0,-21-22 16,22 22-16,-22-21 0,21 21 0,-21-21 15,0 0-15,22 21 0,-22-21 0,0 21 16,0-21-16,0-1 0,1 22 0,-1-21 15,0 0-15,0 21 0,0-21 16,-21 0-16,21 0 0,1-1 16,-1 1-16,-21 0 0,21 0 15,0 0-15,0 21 0,-21-21 16,21 21-16,-21-22 16,22 22-16,-44 0 109,1 0-109,0 0 0,0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08:44:23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17822 4487 0,'0'-21'31,"0"0"-15,0 0-1,0 0-15,0 0 16,0-1-16,0 1 16,0 0-16,0 0 15,0 0-15,0 0 0,0-1 16,0 1-16,0 0 0,0 0 15,0 0 1,-21 21 0,21 21-1,-21-21-15,21 21 0,0 0 16,0 22-16,-21-22 0,21 0 0,-21 21 16,-1 1-16,22-22 0,0 21 0,0-21 15,-21 22-15,0-1 0,21 0 16,0-21-16,0 22 0,-21-1 0,21 0 15,-21 1-15,21-22 0,0 21 16,0 1-16,0-22 0,0 21 0,0-21 16,0 0-16,0 1 0,0-1 15,0 0-15,0 0 0,0 0 16,0-42 31,0 0-47,21 0 0,-21 0 15,0-1-15,21 22 0,-21-21 16,21 0-16,-21 0 0</inkml:trace>
  <inkml:trace contextRef="#ctx0" brushRef="#br0" timeOffset="608.65">18097 4763 0,'-21'0'0,"0"0"31,21 21-31,-21-21 0,21 21 0,0 0 15,-21 0-15,21 0 16,21-21 15,0 0-15,0 0-16,0-21 16,1 21-16,-22-21 0,0 0 15,0 0-15,0 0 16,0-1-1,-22 22 1,1 0-16,0 22 16,21-1-16,0 0 0,0 0 15,0 0 1,21-21 0,0 0-1,1 0 1,-22-21-16,21 0 15,-21 0-15,0 0 16,-21 21-16,21-22 0,-22 22 16,1 0-1,0 0-15,21 22 32,0-1-17,0 0 1,21-21-16,0 0 15,1 0-15,-1 0 0</inkml:trace>
  <inkml:trace contextRef="#ctx0" brushRef="#br0" timeOffset="2441.35">19431 4001 0,'0'0'0,"0"-22"15,21 22-15,-21-21 16,21 0-16,-21 0 0,0 0 16,21 0-16,-21-1 15,0 1-15,0 0 0,0 0 16,-21 21-16,21-21 15,-21 21-15,0 0 16,0 0-16,21 21 16,-21 0-16,21 0 0,0 0 0,0 22 15,0-1-15,-22 22 16,22-1-16,-21 1 0,21-1 0,-21 1 0,21-1 16,0 1-16,-21-22 0,0 21 15,21 1-15,-21-22 0,21 22 16,0-22-16,0 0 0,0 1 0,0-1 15,-22 0-15,22-20 0,0-1 0,0 0 16,0 0-16,0 0 0,0-42 31,0 0-31,0 0 16,0 0-16,0-22 0,0 22 16,22-21-16,-1-1 0,-21 22 0,21-21 15,0 21-15,0-22 0,0 22 0,1-21 16,-1 21-16,21 0 15,-21-1-15,22 22 0,-1-21 0,0 21 16,1 0-16,-1 0 0,21 0 0,-20 0 16,-1 0-16,0 21 0,1-21 15,-22 22-15,21-1 0,-21 0 0,-21 0 16,0 0-16,0 0 0,0 1 0,0-1 16,-21 21-16,-21-21 0,21 0 15,-43 22-15,22-22 0,0 0 16,-22 0-16,22 0 0,-22 1 0,22-1 15,0-21-15,-1 21 0,1-21 0,0 0 16,20 0-16,-20 0 0,21 0 0,0 0 16,0 0-1,42-21 1,0 21-16,21-21 16,-21-1-16,22 22 0,-1-21 0,22 0 15</inkml:trace>
  <inkml:trace contextRef="#ctx0" brushRef="#br0" timeOffset="2956.13">20532 4636 0,'0'0'0,"21"-22"0,42 1 16,-63 0-1,0 0-15,0 0 16,0 0-16,-21-1 0,0 1 15,0 21-15,0 0 0,-1 0 16,1 0-16,0 0 0,-21 0 16,21 0-16,-22 21 0,22-21 0,-21 22 15,-1-1-15,22 21 0,-21-21 0,21 0 16,-22 22-16,22-22 0,0 21 16,0-21-16,0 1 0,0 20 15,21-21-15,0 0 0,0 0 0,0 1 16,0-1-16,21-21 0,0 21 15,21-21-15,-21 0 0,1 0 16,20 0-16,-21-21 0,21 21 0,-20-21 16,20-1-16,-21 1 0,21 0 0,-20 0 15,-1-21-15,0 20 0,0 1 16,0-21-16,0 21 0,1 0 0,-22-1 16,0-20-16,0 21 0,0 0 15,0 42 1,0 0-1,0 0-15,0 0 0,0 1 16,0-1-16,-22 0 0,22 0 0,-21 0 0,21 22 16,0-22-16,0 0 0,0 0 15,0 0-15,21 0 0,1-21 16,-22 22-16,21-1 0,0-21 0,0 0 16,0 0-16,0 0 0,1 0 0,20-21 15,-21-1-15,0 22 0,22-21 16</inkml:trace>
  <inkml:trace contextRef="#ctx0" brushRef="#br0" timeOffset="3247.96">21188 4403 0,'0'0'0,"0"-21"0,-21-1 0,21 1 15,-22 21-15,1 0 0,0 0 16,0 21-16,0 1 15,21-1-15,-21 0 0,-1 0 0,1 21 16,0-20-16,21 20 0,-21-21 0,0 21 16,0-20-16,21-1 0,0 21 0,0-21 15,0 22-15,0-22 0,0 0 16,0 0-16,0 21 0,0-20 0,21-22 16,0 21-16,0 0 0,0-21 0,0 0 15,1 0-15,-1 0 0,0 0 16,21 0-16,-21 0 0,1 0 15,20 0-15,-21-21 0,0 0 0,22-1 16,-22 1-16,21 0 0,-21 0 0</inkml:trace>
  <inkml:trace contextRef="#ctx0" brushRef="#br0" timeOffset="4031.78">21675 4022 0,'0'-43'16,"0"86"-16,0-128 0,0 64 0,0-21 0,0 20 15,0 1-15,0 0 0,0 0 16,0 42 15,0 0-31,0 22 16,0-22-16,-22 21 0,1 22 0,0-1 16,21-21-16,-21 22 0,0-1 0,21 1 15,-21-1-15,-1 1 0,1-22 16,0 1-16,21 20 0,-21-21 0,0-20 15,0 20-15,21-21 0,0 21 0,-22-20 16,22-1-16,-21 0 0,21 0 16,0-42 15,0 0-31,21 21 16,1-43-16,-1 22 0,-21 0 0,21 0 15,0 0-15,0-22 0,0 22 16,1 0-16,20 0 0,-21 0 0,0 0 15,0-1-15,1 22 0,-1-21 0,0 0 16,0 21-16,0 0 0,0 0 16,1 0-16,-1 0 0,0 0 15,0 0-15,0 0 0,-21 21 16,0 0-16,0 1 16,-21-1-16,0-21 0,0 21 15,0 0-15,-1-21 0,-20 21 16,21-21-16,-21 0 0,20 0 0,1 21 15,-21-21-15,21 0 0,0 0 16,-1 0-16,1 0 0,21 22 47,0-1-31,21 0-16,-21 0 15,22-21-15,-22 21 0,0 0 16,0 1-16,0-1 0,0 0 0,0 0 15,21 0-15,0 0 0,-21 1 16,0-1-16,21-21 0,0 0 16,0 0-16,1 0 15,-1 0-15,0 0 0,0 0 0,21 0 16,-20 0-16,-1 0 0,0-21 0,0-1 16,21 1-16,-20 0 0,-1 0 15,-21 0-15,21 0 0,0-1 0,0 1 16,-21 0-16,0 0 15,0 0 32</inkml:trace>
  <inkml:trace contextRef="#ctx0" brushRef="#br0" timeOffset="4422.55">22818 4255 0,'0'0'0,"-43"-64"15,22 64-15,0-21 0,0 21 0,0 0 16,-1 0-16,1 0 15,0 0-15,0 21 16,0 0-16,0 22 0,-1-22 0,1 21 16,0-21-16,21 22 0,-21-1 0,21 0 15,-21-21-15,21 22 0,0-1 16,0 0-16,0-20 0,0 20 0,0-21 16,0 21-16,0-20 0,0-1 0,0 0 15,21 0-15,0 0 0,0 0 16,0-21-16,1 0 0,-1 22 0,0-22 15,0 0-15,21 0 0,-20 0 0,-1 0 16,0 0-16,0 0 0,0 0 16,0-22-16,1 22 0,20 0 15,-21-21-15,0 0 0,0 21 0,1-21 16,20 0-16,-21 0 0,0 21 0</inkml:trace>
  <inkml:trace contextRef="#ctx0" brushRef="#br0" timeOffset="4795.89">23453 4212 0,'0'0'0,"0"-21"0,21 21 31,0 21-16,0-21-15,0 21 0,0 1 0,1-1 16,-22 0-16,21 0 0,0 0 0,-21 0 16,21 1-16,-21 20 0,0-21 15,0 0-15,0 0 0,0 22 0,0-22 16,0 0-16,-21 0 0,0 22 0,0-22 16,21 0-16,-22 0 0,1 0 15,0 0-15,0 1 0,0-1 0,21 0 16,-21 0-16,-1-21 15,1 0-15,21 21 16,-21-21 0,0 0-1,0-21 1</inkml:trace>
  <inkml:trace contextRef="#ctx0" brushRef="#br0" timeOffset="5860.31">17632 6033 0,'0'-22'47,"0"1"-31,0 0-1,0 0 1,21 0 0,0 21-16,0 0 0,0 0 0,1 0 15,-1 0-15,0 0 0,0 0 0,21 0 16,-20 0-16,-1 21 0,0 0 15,0 0-15,-21 0 0,0 1 16,0-1-16,0 0 0,0 0 0,0 21 16,0-20-16,0 20 0,0-21 0,0 21 15,-21 1-15,0-22 0,21 21 0,-21 1 16,-1-1-16,-20 0 0,21 1 16,0-22-16,-22 21 0,22-21 15,-21 22-15,21-22 0,-22 0 0,22 0 16,0-21-16,-21 21 0,21-21 0,-1 0 15,1 0-15,0 0 0,0 0 16,0 0-16,0-21 0,-1 0 0,1 0 16,21 0-16,0-1 0,0 1 0,-21-21 15,21 0-15,0 20 0,0-20 0,0 21 16,0-21-16,0 20 0,21 1 16,0 0-16,1 0 0,-1 0 0,0 0 15,0 21-15,0 0 0,0 0 0,1 0 16,-1 0-16,0 0 0,0 0 15,0 21-15,0 0 0,1 0 16,-22 21-16,0-20 0,21-1 0,-21 21 16,21-21-16,-21 22 0,0-22 0,0 21 15,0-21-15,0 0 0,21 1 0,-21-1 16,0 0-16,21 0 0,-21 0 16,0 0-16,21 1 0,-21-1 15,22-21-15,-22 21 16,21-21-16,0 0 0,0-21 15,0 21-15,-21-21 16</inkml:trace>
  <inkml:trace contextRef="#ctx0" brushRef="#br0" timeOffset="6124.16">18373 6456 0,'0'-21'16,"0"42"78,0 0-79</inkml:trace>
  <inkml:trace contextRef="#ctx0" brushRef="#br0" timeOffset="7492.53">19050 6287 0,'0'0'0,"-21"0"0,0 0 15,21 21 1,-22-21-16,44 0 47,-1 0-47,0 0 0,21 0 15,-21-21-15,22-1 0,-1 22 0,0-21 16,1 0-16,-1 0 0,0 0 0,1 0 16,-22-1-16,21 1 0,-21-21 15,1 21-15,-22-22 0,0 22 0,0-21 16,0 21-16,0-22 0,0 22 0,0-21 16,-22 21-16,1 0 0,0-1 0,0 1 15,0 0-15,0 21 16,-1 0-16,1 0 15,21 21-15,0 0 0,-21 1 0,21 20 16,0 0-16,-21 22 0,21-22 16,0 22-16,-21-1 0,21 1 0,0-1 15,0 22-15,0-1 0,-21 1 0,21 0 16,-22-1-16,22 1 0,-21 0 0,0 21 16,21-22-16,-21 22 0,0 0 15,0-21-15,21 20 0,-22-20 0,1 0 16,0-1-16,0-20 0,21 21 0,-21-22 15,0 22-15,-1-22 0,22-20 0,0-1 16,0 21-16,0-41 0,0 20 16,0-21-16,22-21 15,20 0-15,-21-21 0,21 0 16,-20 0-16,41-22 0,-21 1 0,1-22 16,20 22-16,-20-21 0,-1-1 15,0 22-15,1-22 0,-1 1 0,-21-1 16,0 1-16,-21-22 0,0 22 0,0-22 15,-21 21-15,0 1 0,0-22 0,-22 22 16,1-1-16,0 1 0,-1 20 0,1-20 16,-21 21-16,20-1 0,1 22 15,0-21-15,-1 21 0,22 21 0,0-22 16,0 22-16,0 0 0,21-21 31,21 21-15,0 0-16,0-21 0,21 0 0,-20 21 15,20-21-15,0 0 0,1-1 0,20-20 16,-21 21-16,22 0 0,-22-22 16,1 22-16,-1 0 0,-21-21 0,21 21 15,-20-1-15,-1 1 0,0 0 16,0-21-16,-21 21 0,0-1 0,21 22 16,-21-21-16,0 0 0,21 21 15,-21 21 16,0 0-31,0 1 0,0 20 16,0-21-16,0 21 0,0-20 16,0 20-16,0 0 0,0 1 0,0-22 15,0 21-15,0-21 0,0 22 0,0-22 16,0 0-16,22 0 0,-1-21 16,0 0-16,0 0 15,0 0-15,0 0 0,1 0 0,-1-21 16,0 0-16,0 0 0,0-1 0,0-20 15,-21 21-15,0-21 0,0 20 0,0-20 16,0 21-16,0-21 0,0 20 16,0 1-16,-21 0 0,0 0 15,21 0-15,-21 0 0,0 21 0,0 0 16,-1 0-16,1 0 16,0 0-1,0 21-15,21 0 16,0 0-16,0 0 0,21 0 15,0-21-15,0 0 16,1 0-16</inkml:trace>
  <inkml:trace contextRef="#ctx0" brushRef="#br0" timeOffset="7896.3">20256 6244 0,'0'0'0,"0"-21"16,0 0-16,0 0 15,0 0 1,22 21-16,-1 0 0,0 0 16,0 0-16,0 0 0,0 0 0,1 0 15,20 0-15,-21 21 0,0 0 0,0 0 16,1 0-16,-1 0 0,-21 22 16,0-22-16,21 21 0,-21-21 0,0 22 15,0-22-15,0 21 0,0-21 0,0 1 16,0-1-16,0 0 0,0 0 15,0 0-15,-21-21 16,21-21 0,0 0-16,0 0 15,0 0-15,0-1 0,0 1 0,0-21 16,0 21-16,0-22 0,0 22 16,21-21-16,0 21 0,0 0 0,-21-22 15,64 1 1,-64 21-16,21 21 0,0 0 0,-21-21 0,21 21 15,0 0 1,1 0-16,-1 0 0,-21 21 16,21-21-16,0 21 0,0 0 15,0-21-15</inkml:trace>
  <inkml:trace contextRef="#ctx0" brushRef="#br0" timeOffset="8535.93">21188 6223 0,'0'0'0,"0"-21"15,0 0-15,0 0 0,-21 21 32,-1 0-32,1 0 15,21 21-15,0 0 0,0 0 16,-21-21-16,21 21 0,-21 22 0,21-22 15,-21 0-15,21 21 0,0-21 0,0 1 16,0 20-16,-21-21 0,21 0 16,0 0-16,0 1 0,0-1 0,0 0 15,0 0-15,0 0 16,21-21-16,0 0 0,0-21 16,0 21-16,0-21 15,1 0-15,-22 0 0,21-1 0,0 1 16,-21 0-16,0 0 0,21 0 15,0 0-15,-21-1 0,21 1 0,1 0 16,-1 21 0,-21 21-1,0 0 1,0 1-16,0-1 0,0 0 0,0 0 16,0 0-16,0 0 0,0 1 15,21-1-15,-21 0 0,21-21 0,0 21 16,0-21-16,1 0 0,-1 0 15,0 0-15,0 0 0,0 0 16,22 0-16,-22-21 0,0 21 0,0-21 16,21 0-16,-20-1 0,-1 1 15,0 0-15,0-21 0,-21 21 0,0-22 16,21 1-16,-21 21 0,0-22 0,0 22 16,0-21-16,0 21 0,-21 0 15,21-1-15,-21 22 0,0-21 0,0 21 16,-1 0-16,1 0 15,0 0-15,0 21 0,21 1 16,0-1-16,0 0 16,0 0-16,0 0 0,0 0 15,21 1-15,0-1 16</inkml:trace>
  <inkml:trace contextRef="#ctx0" brushRef="#br0" timeOffset="9024.51">22394 6223 0,'0'-21'0,"0"42"0,-21-63 0,0 21 16,0 21-16,0 0 0,21-22 0,-22 22 16,1 0-16,0 0 0,0 0 0,0 0 15,0 0-15,-1 22 0,1-1 16,0 0-16,0 0 0,0 0 15,0 0-15,-1 1 0,1-1 0,0 21 16,21-21-16,0 0 0,0 1 0,0 20 16,0-21-16,0 0 0,0 0 15,0 1-15,21-22 0,0 0 16,1 0-16,-1 0 0,0 0 0,0 0 16,0 0-16,0 0 0,22 0 0,-22-22 15,0 22-15,0-21 0,0 0 16,1 0-16,-1-21 0,0 20 0,-21 1 15,0-21-15,21 21 0,-21 0 16,21-22-16,-21 22 0,0 0 0,0 0 16,-21 42 15,21 0-31,-21 0 16,21 22-16,-21-22 0,21 0 15,0 0-15,0 0 0,0 0 0,0 1 16,0-1-16,21 0 0,0-21 15,-21 21-15,21-21 0,0 21 16,1-21-16,-1 0 0,0 0 16,0 0-16,0 0 0,0-21 15,1 21-15</inkml:trace>
  <inkml:trace contextRef="#ctx0" brushRef="#br0" timeOffset="9439.78">22796 6181 0,'-42'-21'16,"42"-1"-16,-21 22 16,21-21-1,0 0-15,21 21 16,0 0-16,0 0 0,1 0 0,-1 0 16,0 0-16,0 21 0,0-21 15,0 21-15,1 1 0,-22-1 0,0 0 16,21 0-16,-21 0 0,0 0 15,0 22-15,0-22 0,0 0 0,0 0 16,0 22-16,0-22 0,0 0 0,-21-21 16,21 21-16,0 0 0,-22-21 15,22 21-15,-21-21 16,21-21 0,0 0-16,0 0 15,21 21-15,-21-42 0,22 20 0,-1 1 16,-21-21-16,0 21 0,21 0 0,0-22 15,0 22-15,-21 0 0,0-21 0,21 20 16,1 1-16,-22 0 16,21 21-1,0 0-15,0 0 16,0 21 0,-21 0-16,0 1 15</inkml:trace>
  <inkml:trace contextRef="#ctx0" brushRef="#br0" timeOffset="10055.73">23707 6287 0,'0'-22'16,"0"44"-16,21-44 0,-21 1 0,0 0 0,0 0 15,0 0-15,0 0 0,0-1 16,0 1-16,0 0 15,0 0-15,-21 21 0,-1 0 16,1 0-16,0 0 0,0 0 0,0 0 16,0 21-16,-1 0 0,1 0 0,-21 1 15,21-1-15,0 0 0,-1 0 16,1 21-16,0-20 0,21-1 0,0 21 16,-21-21-16,21 0 0,0 1 0,0-1 15,0 0-15,0 0 0,0 0 16,21 0-16,0-21 0,0 0 15,1 22-15,20-22 0,-21 0 16,0 0-16,0 0 0,1-22 0,-1 22 16,0-21-16,0 0 0,0 0 0,0 0 15,22-22-15,-22 22 0,0-21 16,0 0-16,0-1 0,1 1 0,-1 0 16,0-1-16,-21-20 0,21-1 0,-21 22 15,21-22-15,-21 1 0,0 21 16,0-22-16,0 22 0,0-1 0,0 22 15,0-21-15,0 21 0,0 0 0,0-1 16,-21 22 0,0 0-16,0 22 15,21-1-15,0 0 0,0 21 16,-21 1-16,21-1 0,-22 0 0,22 22 16,-21-22-16,21 22 0,0-22 15,-21 21-15,21-20 0,-21-1 0,21 0 16,0 1-16,0-1 0,0 0 0,0-20 15,0 20-15,0-21 0,0 0 0,0 0 16,21 1-16,0-1 0,0 0 16,1-21-16,-1 0 0,0 0 0,0 0 15,21 0-15,-20 0 0,20 0 0,-21 0 16,21-21-16,-20 0 0,20-1 16,-21 22-16,21-21 0</inkml:trace>
  <inkml:trace contextRef="#ctx0" brushRef="#br0" timeOffset="10376.54">24765 5842 0,'0'0'0,"0"-21"16,0-64-1,-21 85 1,0 0-16,-1 0 15,1 0-15,0 21 0,21 1 16,-21-1-16,0 21 0,0-21 0,-1 22 16,1-22-16,21 21 0,-21 0 0,21-20 15,-21 20-15,21-21 0,0 21 16,0-20-16,0-1 0,0 21 0,0-21 16,0 0-16,21 1 0,0-22 0,-21 21 15,21 0-15,1-21 0,-1 21 0,0-21 16,21 0-16,-21 0 0,1 0 15,-1 0-15,0 0 0,0 0 0,0 0 16,22 0-16,-22-21 0,0 21 16</inkml:trace>
  <inkml:trace contextRef="#ctx0" brushRef="#br0" timeOffset="10724.35">25400 5821 0,'0'0'0,"0"-21"0,0 0 16,0-1-16,21 22 0,0 0 31,0 0-31,1 22 0,-1-22 0,0 21 16,0 0-16,0 21 0,0-21 15,-21 1-15,22 20 0,-22-21 16,21 21-16,-21-20 0,0 20 0,0-21 15,0 21-15,0-20 0,0 20 0,0-21 16,-21 21-16,21-20 0,-22-1 0,1 21 16,0-21-16,21 0 0,-21 1 15,0-1-15,0-21 0,21 21 0,-22 0 16,1-21-16,0 21 0,21 0 16,-21-21-16,21 22 15</inkml:trace>
  <inkml:trace contextRef="#ctx0" brushRef="#br0" timeOffset="11900.8">17378 8043 0,'0'0'0,"-43"-21"31,22 21-31,21-21 31,0 0-15,21 21 0,1-21-16,-1 21 0,0 0 0,0 0 15,21 0-15,-20 0 0,20 0 16,-21 0-16,21 21 0,-20 0 0,-1 0 15,0 22-15,-21-22 0,0 0 0,0 21 16,0-21-16,0 22 0,-21-22 0,-22 0 16,22 21-16,0-20 0,-21-1 15,21 0-15,-22 0 0,22 0 16,0-21-16,0 21 0,0-21 0,-1 0 16,22-21 15,0 0-16,22 0-15,-1 21 16,0-21-16,0 21 0,0 0 0,0-21 16,22 21-16,-22 0 0,0 0 0,21 0 15,-20 0-15,-1 0 0,21 21 16,-21-21-16,0 21 0,-21 0 0,22-21 16,-22 21-16,21 0 0,-21 1 0,0-1 15,0 0-15,0 0 0,0 0 0,0 0 16,0 1-16,0-1 0,-21 0 15,-1 0-15,-20 0 0,21 0 16,0 1-16,-22-22 0,22 21 0,0 0 16,-21-21-16,21 0 0,-1 21 0,-20-21 15,21 0-15,0 0 0,0 0 0,-1 0 16,1-21-16,0 21 0,0-21 0,0 21 16,0-21-16,21-1 0,0 1 15,-22 21-15,22-21 0,0 0 16,0 0-16,0 0 31,22 21-31,-1 0 16,0 0-16,0 0 15,0 0-15,0 0 0</inkml:trace>
  <inkml:trace contextRef="#ctx0" brushRef="#br0" timeOffset="12140.67">18246 8509 0,'0'0'0,"0"-21"31,0 0-15,0 0 15,21 21 0,0 0-31,0 0 16,-21-22-16,21 22 0</inkml:trace>
  <inkml:trace contextRef="#ctx0" brushRef="#br0" timeOffset="12915.77">19643 8636 0,'-22'21'0,"44"-42"0,-65 42 0,43 0 15,-21-21-15,21-21 16,0 0-16,21 21 16,0-21-16,1 0 0,-1 0 0,0-1 15,21 1-15,-21-21 16,22 21-16,-22-22 0,21 1 0,-21 0 16,1-22-16,-1 22 0,0 0 0,-21-22 15,21 22-15,-21-1 0,0 22 0,0-21 16,0 21-16,-21 0 0,0 21 0,0 0 15,-1 0-15,1 0 0,0 21 16,0 0-16,-21 0 0,20 0 0,1 0 16,0 22-16,0-22 0,0 21 0,21-21 15,0 1-15,0-1 0,0 0 16,0 0-16,21 0 0,0-21 16,0 0-16,0 0 0,1 0 0,20 0 15,-21-21-15,21 21 0,-20-21 16,20 0-16,0 0 0,-21-1 0,22 1 15,-22 0-15,0 0 0,0 0 16,0 21-16,1-21 0,-22-1 16,0 44-1,0-1-15,0 0 16,0 0-16,0 21 0,0-20 16,0-1-16,0 21 0,0 0 0,0-20 15,0 20-15,0-21 0,0 21 0,0-20 16,0-1-16,0 0 0,0 0 0,0 0 15,21 0-15,0 1 0,-21-1 16,21-21-16,0 0 16,0 0-16,1 0 0,-1 0 15,0 0-15,0 0 0,0-21 0,22 21 16,-22-22-16,0 1 0</inkml:trace>
  <inkml:trace contextRef="#ctx0" brushRef="#br0" timeOffset="13294.12">20659 8234 0,'0'0'0,"-43"0"16,22 0-16,0 0 0,0 21 16,0-21-1,21 21-15,0 0 16,21-21-16,0 0 0,0 0 16,0 0-16,22 0 0,-22 0 15,21-21-15,0 21 0,-20-21 0,20 0 16,-21 21-16,0-21 0,0 0 0,1 21 15,-22-22-15,0 1 0,0 0 16,0 0-16,-22 21 16,1-21-16,0 21 0,0 0 0,0 0 15,-22 0-15,22 21 0,0 0 0,0 0 16,0 0-16,0 22 0,-1-22 16,1 0-16,21 21 0,-21-20 0,21-1 15,0 21-15,0-21 0,0 0 0,0 1 16,0-1-16,0 0 0,21-21 15,0 21-15,1-21 0,-1 0 0,21 0 16,-21 0-16,22 0 0,-22 0 16,21 0-16,0 0 0,1 0 0,-1-21 15,0 0-15,1 21 0,-1-21 0,-21-22 16,22 22-16,-1 0 0</inkml:trace>
  <inkml:trace contextRef="#ctx0" brushRef="#br0" timeOffset="14644.86">21548 7916 0,'0'0'0,"0"-42"0,0-21 15,0 20-15,0 1 0,0-22 16,0 22-16,0 0 0,0-1 0,0 1 16,0 21-16,0 0 0,0 0 0,-22 42 31,1 0-31,0 0 0,21 21 16,-21 1-16,0 20 0,0 1 0,21-22 15,-22 43-15,1-22 0,21 22 16,-21 0-16,0-22 0,21 22 0,-21-22 15,0 22-15,21 0 0,-22-22 0,1 22 16,21-1-16,-21 1 0,0 0 0,21-1 16,-21 1-16,0 0 0,-1-1 0,22 1 15,-21-21-15,21 20 0,-21 1 16,21-22-16,0 1 0,0-1 0,0-20 0,0-1 16,21 0-16,0 1 15,1-22-15,-1 0 0,0-21 0,21 0 16,-21 0-16,22 0 0,-1 0 0,0-21 15,1 0-15,-1 0 0,0-1 0,1 1 16,-1 0-16,0-21 0,-20 21 0,20-22 16,-21 1-16,0 21 0,0-22 0,1 1 15,-1 0-15,-21-1 0,0 1 0,0 0 16,0-1-16,0 1 0,-21-21 16,-1 20-16,-20 1 0,21 0 0,-21-1 15,-1 1-15,1 0 0,0 20 0,-1 1 16,-20 0-16,20 0 0,1 0 15,0 0-15,21 21 0,-22-22 0,43 1 16,0 0-16,0 0 16,21 0-16,1 21 15,20-21-15,0-1 0,-21 1 0,22 0 16,20 21-16,-20-42 0,-1 21 0,21-1 16,-20 1-16,-1-21 0,22 21 0,-22-22 15,-21 1-15,21 0 0,-20 21 0,-1-22 16,-21 1-16,0 21 0,0-22 15,0 22-15,0 0 0,0 0 0,0 0 16,-21 21-16,-1 0 0,-20 0 0,21 0 16,0 0-16,0 0 0,-1 0 15,1 0-15,21 21 0,-21-21 16,21 21-16,0 0 0,21 0 16,0 1-16,1-22 0,-1 21 0,0 0 15,21 0-15,-21-21 0,1 21 0,-1 0 16,0-21-16,0 22 0,0-1 15,-21 0-15,21 0 0,-21 0 16,0 0-16,0 1 16,0-1-16,0 0 0,0 0 15,0 0-15,0 0 16,22-21 0,-1 0-16,-21 22 15,21-22-15,0 0 0,0 0 0,0 0 16,22 0-16,-22 0 0,0-22 15,0 22-15,0-21 0,22 21 0,-22-21 16,21 0-16,-21 0 0,22 0 16,-22-1-16,0-20 0,0 21 0,0-21 15,1 20-15,-1 1 0,-21 0 0,21 0 16,-21 0-16,0 0 0,0-1 0,-21 22 31,0 0-31,-1 0 0,1 0 16,0 22-16,0-1 0,0 0 0,0 0 15,21 0-15,-22 0 0,1 1 16,21-1-16,0 21 0,0-21 0,0 0 16,0 1-16,0-1 0,0 0 15,0 0-15,0 0 0,0 0 0,0 1 16,43-22-16,-22 0 0,0 0 16,0 21-16,21-21 0,1 0 0,-1 0 15,0 0-15,1-21 0,-1 21 0,0-22 16,1 1-16,-1 0 0,22 0 15,-22 0-15,-21-22 0,21 22 16,1-21-16,-22 0 0,0-1 0,21 22 16,-42-21-16,22-1 0,-22 22 0,0 0 15,0 0-15,0 0 0,-22 21 16,1 0-16,0 0 16,0 21-16,21 0 0,-21 0 0,21 0 15,0 1-15,0-1 0,0 21 0,0-21 16,0 0-16,21 22 0,-21-22 0,21 0 15,0 0-15,-21 0 0,21 1 16,-21-1-16,22-21 0,-22 21 0,0 0 16,0 0-16,-22-21 31,1 0-31,0 0 0,0 0 0,0 0 16,0 0-16,-1 0 15,1 0-15,0 0 0,21-21 0,21 21 31,0 0-15,1-21-16,-1 21 0,21-21 0,-21 21 16,0-21-16,1-1 0,20 22 15</inkml:trace>
  <inkml:trace contextRef="#ctx0" brushRef="#br0" timeOffset="15172.07">23643 7874 0,'0'0'0,"0"-148"16,0 106-1,0-1-15,0 22 0,0-21 0,0 21 16,0-1-16,0 1 0,-21 21 0,0 0 31,0 21-31,21 22 0,0-22 16,0 0-16,0 21 0,0 1 0,0-1 16,0 0-16,0 1 0,0 20 0,0-20 15,0 20-15,0-21 0,0 1 16,-22 20-16,22-20 0,-21-1 0,21 0 15,0 1-15,0-22 0,-21 21 0,21-21 16,0 0-16,-21 1 0,21-1 16,0 0-16,0-42 31,0 0-15,0-1-16,0-20 0,0 21 15,21 0-15,0-22 0,-21 1 0,21 21 16,1-21-16,-1-1 0,21 22 0,-21-21 15,22 21-15,-22-22 0,21 22 16,-21 21-16,22-21 0,-1 0 0,-21 21 16,21 0-16,1 0 0,-22 0 0,0 21 15,0 0-15,0 0 0,1 22 0,-22-22 16,21 0-16,-21 21 0,0-21 16,0 22-16,0-22 0,0 21 0,0-21 15,-21 1-15,-1-1 0,22 0 16,0 0-16,-21 0 0,0 0 15,0 1 1,42-44 31,0 1-47,0 0 0</inkml:trace>
  <inkml:trace contextRef="#ctx0" brushRef="#br0" timeOffset="15519.87">24998 7768 0,'0'0'0,"0"-21"0,0 0 0,0 0 15,0 0-15,-21 21 0,-1 0 0,1 0 16,0 0-16,0 0 15,0 21-15,0 0 0,-1 0 0,1 21 16,0-20-16,21 20 0,-21-21 16,0 21-16,0 1 0,21-1 0,0 0 15,0 1-15,-22-1 0,22 0 16,0-20-16,0 20 0,0-21 0,0 21 16,0-20-16,0-1 0,0 0 0,0 0 15,0 0-15,22-21 0,-1 21 0,0-21 16,0 0-16,0 0 0,22 0 15,-22 0-15,0 0 0,0 0 16,21 0-16,-20 0 0,20-21 0,-21 21 16,0-21-16,0 0 0,22 0 0,-22 0 15</inkml:trace>
  <inkml:trace contextRef="#ctx0" brushRef="#br0" timeOffset="15855.79">25590 7684 0,'0'0'0,"0"-22"0,0 1 16,22 42 15,-1 1-15,0-1-16,0 0 0,-21 0 0,21 0 15,0 0-15,-21 22 16,0-1-16,0-21 0,0 22 0,0-1 15,0 0-15,0 1 0,0-1 0,0-21 16,0 21-16,-21 1 0,0-22 0,0 0 16,0 21-16,21-20 0,-21-1 0,-1 0 15,1 0-15,21 0 0,0 0 16,-21-21-16,0 22 0,0-22 16,21 21-16,0-42 46,21 21-46</inkml:trace>
  <inkml:trace contextRef="#ctx0" brushRef="#br0" timeOffset="25916.07">12425 12361 0,'21'0'78,"0"0"-78,-21-21 16,21 0-1,0 0-15,-21 0 16,0 0-16,0-1 16,0 1-16,0 0 0,0 0 15,0 0-15,0 0 0,0-1 16,-21 1-16,0 0 0,0 21 0,0-21 16,-22 0-16,22 21 0,0 0 0,-21-21 15,21 21-15,-22 0 0,22 0 16,-21 0-16,21 21 0,-22-21 0,22 21 15,-21 0-15,21 0 0,-22 0 16,22 22-16,0-22 0,-21 21 0,42-21 16,-22 22-16,1-22 0,21 21 0,-21-21 15,21 22-15,0-22 0,0 0 16,0 21-16,0-20 0,0-1 0,0 0 16,21-21-16,0 21 0,1-21 0,-1 0 15,0 0-15,21 0 0,-21 0 0,22 0 16,-1 0-16,-21 0 0,22 0 0,-1 0 15,0-21-15,-21 21 0,22-21 16,-22 21-16,0-21 0,0-1 16,0 1-16,1 21 0,-1-21 0,-21 0 15,21 0-15,-21 0 0,21-1 16,-21 1-16,0 0 16,0 0-16,0 0 15,0 42 16,0 0-31,0 0 0,0 0 16,0 1-16,0-1 0,0 0 16,0 21-16,0-21 0,0 22 0,0-22 15,0 21-15,0 1 0,0-1 0,0 21 16,0-20-16,0-1 0,0 22 0,-21-22 16,21 21-16,-21-20 0,21 20 15,0-20-15,0 20 0,-21-21 16,21 22-16,0-22 0,-22 1 0,22-1 15,0 21-15,0-20 0,0-1 0,0 0 16,0 1-16,0-1 0,0 0 0,0 1 16,0-1-16,0-21 0,0 22 0,0-22 15,0 21-15,0-21 0,0 0 16,0 1-16,0-1 0,0 0 0,0 0 16,0 0-16,0 0 15,-21-21-15,0 0 0,0 0 0,0 0 16,0 0-16,-1 0 0,1 0 0,0 0 15,0-21-15,0 0 0,0 0 16,-22 0-16,22 0 0,-21-22 16,21 1-16,-1-22 0,-20 22 0,21-21 15,0-1-15,0 1 0,21-1 0,0 1 16,0-1-16,0 1 0,0-1 0,0 22 16,0-22-16,0 22 0,21 0 15,21-22-15,-21 22 0,0-1 0,22 1 16,-22 0-16,21 21 0,1-22 0,-1 1 15,-21 21-15,21-22 0,-20 22 16,-1 0-16,0 0 0,0 0 0,21 0 16,-42-1-16,22 1 0,-1 21 0,0-21 15,0 21-15,0-21 0,0 21 16,1-21-16</inkml:trace>
  <inkml:trace contextRef="#ctx0" brushRef="#br0" timeOffset="26665.34">12785 12446 0,'0'0'0,"0"-21"47,21 0-47,0 21 16,0-21-16,0-1 0,0 22 0,-21-21 15,22 0-15,-1 21 0,-21-21 0,21 0 16,-21 0-16,0-1 0,0 1 16,0 0-16,0 0 15,-21 21-15,0 0 16,-1 0-16,1 0 0,0 0 0,0 21 16,21 0-16,-21 0 0,0 1 15,-1-1-15,1 21 0,0-21 0,21 0 16,0 22-16,-21-22 0,21 0 15,-21 0-15,21 22 0,0-22 0,0 0 16,0 0-16,0 0 0,0 0 16,21 1-16,0-1 0,0-21 15,0 21-15,1-21 0,-1 0 16,0 0-16,0 0 0,0 0 0,22 0 16,-22 0-16,0-21 0,0 0 0,21 21 15,-20-22-15,-1 1 0,0 0 16,0 0-16,0 0 0,0 0 0,1-22 15,-1 22-15,0-21 0,-21 21 0,21-22 16,0 1-16,-21 0 0,0-22 0,21 22 16,1-1-16,-22-20 15,21 21-15,-21-1 0,0 1 0,0 0 16,21-1-16,-21 22 0,21 0 0,-21 0 16,0 0-16,0-1 15,0 44 1,0-1-1,0 21-15,-21-21 0,21 0 16,-21 22-16,21-1 0,0 0 0,-21 1 16,-1 20-16,1-20 0,21-1 0,0 0 15,-21 1-15,0 20 0,21-21 16,-21-20-16,21 20 0,0 0 0,0-21 16,0 22-16,0-22 0,0 0 15,21 0-15,0-21 0,0 21 0,0 1 16,1-22-16,-1 0 0,0 0 0,0 0 15,0 0-15,0 0 0,1 0 16,-1 0-16,0 0 0,0 0 0,0-22 16,0 1-16,1 21 0,-1-21 0,0 21 15,-21-21-15,0 0 0,21 0 0,-21-1 16,21 22-16</inkml:trace>
  <inkml:trace contextRef="#ctx0" brushRef="#br0" timeOffset="26904.2">13229 12171 0,'0'0'15,"-21"0"-15,0 0 0,42 0 32,0 0-32,0 0 0,0 0 15,22 0-15,-22 0 0,0 0 0,21 0 16,-20-21-16,-1 21 0,0 0 0,0 0 15,0 0-15,-21-21 16,21 21-16,1 0 16,-1 0-1</inkml:trace>
  <inkml:trace contextRef="#ctx0" brushRef="#br0" timeOffset="27325.48">14287 11875 0,'0'0'0,"0"-22"16,-21 22-16,0-21 0,0 21 15,0 0 1,0 21-16,21 1 16,-22-1-16,22 0 0,-21 21 0,21-21 15,0 22-15,0-1 0,-21-21 16,21 22-16,0-1 0,0 0 0,0-21 16,0 22-16,0-1 0,0-21 0,0 0 15,0 22-15,0-22 0,0 0 16,0 0-16,21 0 0,0 1 0,-21-1 15,22 0-15,-1 0 0,-21 0 16,21-21-16,-21 21 0,21-21 0,0 0 16,-21 22-16,21-22 0,1 0 0,-1 0 15,0 0-15,0 0 0,0 0 16,0 0-16,1 0 0,-22-22 16,21 1-16,0 21 0,0-21 15,0 21-15,0-21 0</inkml:trace>
  <inkml:trace contextRef="#ctx0" brushRef="#br0" timeOffset="27756.89">14986 11980 0,'0'0'0,"-21"0"0,0-21 0,-1 21 15,22-21-15,0 0 16,22 21 0,-1 0-16,0 0 15,0 0-15,0 0 16,0 0-16,1 21 0,-1-21 0,0 21 16,0 0-16,0 1 0,-21 20 0,21-21 15,-21 0-15,22 22 0,-22-22 0,0 21 16,0 0-16,0-20 0,0 20 0,0-21 15,0 21-15,-22-20 0,1 20 16,0-21-16,21 0 0,-21 0 0,0 1 16,0-1-16,21 0 0,-22 0 0,22 0 15,-21-21-15,0 21 0,21 1 0,0-1 16,-21-21 0,21-21 46,0-1-46</inkml:trace>
  <inkml:trace contextRef="#ctx0" brushRef="#br0" timeOffset="55816.4">12382 11282 0,'0'-21'0,"0"0"15,0-1 1,0 1 15,0 0 1,-21 21-17,21 21 16,0 0 1,0 1-32,21-1 15,1 0-15,-1 0 16,-21 0-16,21-21 0,0 21 0,-21 1 16,0-1-16,21-21 0,-21 21 15,21 0-15,-21 0 0,22-21 0,-1 21 16,0 1-16,-21-1 0,21 0 0,0 0 15,0 0-15,1 0 0,-1 1 0,0-1 16,0 0-16,0 0 16,0 0-16,1 0 0,20 1 0,-21 20 15,0-21-15,0 0 0,1 22 0,-1-22 16,0 0-16,0 21 0,0-21 0,0 22 16,1-22-16,-1 0 0,0 21 15,0-20-15,0-1 0,0 21 0,22-21 16,-22 0-16,0 1 0,0 20 15,0-21-15,22 0 0,-22 0 0,0 1 0,0-1 16,0 0-16,22 0 0,-22 0 0,0 0 16,-21 1-16,21-1 0,0 0 15,1 0-15,-1 21 0,-21-20 0,21-1 16,0 0-16,0 21 0,0-21 16,1 1-16,-1 20 0,0-21 0,0 21 15,0-20-15,0-1 0,1 0 0,-1 21 16,0-21-16,0 1 0,0-1 15,0 0-15,1 0 0,-1 0 0,0 0 16,0 1-16,0-1 0,0 0 16,1 0-16,-1-21 0,0 21 0,0 0 15,0-21-15,-21 22 0,21-22 16,1 21-16,-1-21 0,0 21 16,0 0-16,0-21 15,0 0-15,1 0 16,-1 0-1,0 0 17,-21-21-1,0 0-31,0 0 16,0-1-16,21 1 0,0 0 15</inkml:trace>
  <inkml:trace contextRef="#ctx0" brushRef="#br0" timeOffset="57204.26">14436 10986 0,'0'0'0,"21"-22"0,0 22 31,0 0-31,-21-21 16,21 21-1,-21 21 48,-21-21-63,0 22 15,0-1-15,0-21 16,-1 21-16,1 0 0,0-21 0,0 21 16,0 0-16,0 1 0,-1-1 15,-20 0-15,21 0 0,0 0 0,0 0 16,-22 1-16,22-1 0,0 0 16,-21 21-16,20-21 0,1 1 0,0-1 15,0 21-15,-21-21 0,20 0 0,1 1 16,0 20-16,0-21 0,-21 0 0,20 0 15,1 1-15,0-1 0,-21 21 16,21-21-16,-1 0 0,1 1 0,0-1 16,0 0-16,0 0 0,0 0 15,-1 0-15,1 1 0,0-1 0,0 0 0,0 0 16,0 0-16,-1 0 0,1 1 16,0-22-16,0 21 0,0 0 15,0 0-15,-1 0 0,1-21 0,21 21 16,-21 1-16,0-1 0,0-21 0,0 21 15,-1 0-15,1 0 0,0-21 16,0 21-16,0 1 0,0-1 16,-1-21-16,1 21 0,0 0 15,0-21-15,0 21 0,0 0 16,-1-21-16,1 22 0,21-1 16,-21-21-16,0 21 0,0-21 0,21 21 15,-21 0-15,-1-21 0,22 21 16,-21 1-16,0-22 15,21 21-15,-21-21 0,0 21 0,21 0 16,-21-21-16,-1 21 0,1-21 16,21 21-16,-21-21 0,21 22 0,-21-1 15,0-21-15,21 21 0,-21-21 0,21 21 16,-22 0-16,1-21 0,21 21 16,-21 1-16,0-22 0,21 21 15,-21-21-15,21 21 0,-21-21 16,-1 21-16,1-21 15,21 21-15,-21 0 16,0-21 0,21 22-16,-21-22 0,21 21 0,-21-21 15,-1 21-15,1-21 0,21 21 0,-21-21 16,0 21-16,0-21 0,21 21 0,-21-21 16,-1 22-16,1-22 0,21 21 15,-21-21-15,0 21 0,0 0 16,0-21-16,-1 21 0,1-21 0,21 21 15,-21-21-15,0 22 0,0-1 0,0-21 16,-1 21-16,1 0 0,0-21 0,0 21 16,21 0-16,-21-21 0,0 22 15,-1-22-15,22 21 0,-21-21 0,0 21 16,0 0-16,0-21 16,21 21-16,-21-21 15,-1 21-15,1-21 0,21 22 16,-21-1-16,21 0 15,-21-21 48,21-21-32,0 0-31</inkml:trace>
  <inkml:trace contextRef="#ctx0" brushRef="#br0" timeOffset="92536.07">16446 10668 0,'0'-21'0,"0"0"16,0 0-1,0-1-15,0 1 16,22 0 0,-22 0-16,0 0 15,0 0-15,0-1 16,0 1-16,0 0 0,0 0 31,0 42 0,0 0-31,0 0 0,0 1 0,0 20 16,-22 0-16,1 1 0,21-1 16,0 0-16,-21 1 0,0-1 0,0 0 15,21 1-15,-21-1 0,-1 0 16,1-21-16,0 22 0,21-22 0,-21 21 0,21-21 16,-21 1-16,0-1 15,21-42 16,21-1-31,0 22 0,-21-21 16,21 0-16,-21 0 0,21 0 0,-21 0 16,21 21-16,1-22 0,-22 1 15,21 21-15,-21-21 0,21 21 16,0 0-16,0 0 0,0 0 16,1 0-16,-1 0 0,0-21 15,0 21-15,0 0 0,0 0 16,1 0-16,-1 0 0,0 0 15,0 0 1,0 0-16,-21-21 16,21 21-16,-21-21 15,0-1-15,0 1 0,0 0 16,0 0 0,0 0-16,0 0 0,-21 21 15,21-22-15,-21 22 16,0 0-1,21 22-15,0-1 16,-21 0-16,21 0 0,0 0 16,-21 22-16,21-22 0,0 0 0,0 0 15,0 21-15,0-20 0,-22-1 16,22 21-16,0-21 0,0 22 0,0-22 16,-21 0-16,21 0 0,0 0 15,0 0-15,0 1 0,0-1 0,0 0 16,0 0-1,0-42 32,21 0-47,1 21 16,-1-21-16</inkml:trace>
  <inkml:trace contextRef="#ctx0" brushRef="#br0" timeOffset="93007.8">17103 11049 0,'0'-21'31,"0"0"-15,0 0 0,0-1-16,0 1 15,-22 21 1,1 0 0,0 0-16,0 0 0,0 21 15,21 1-15,-21-22 0,21 21 16,0 0-16,0 0 15,21-21 1,0 0 0,0 0-16,-21-21 0,21 21 15,0 0-15,-21-21 16,0 0-16,-21 21 62</inkml:trace>
  <inkml:trace contextRef="#ctx0" brushRef="#br0" timeOffset="93896.19">17653 10901 0,'0'0'0,"0"-21"16,0 0-16,0-1 15,0 1-15,0 0 0,0 0 16,0 0-16,0 0 15,0-1-15,0 1 16,0 42 0,0 1-1,0-1-15,0 21 16,0-21-16,0 0 0,0 22 0,0-1 16,0-21-16,0 22 0,0-22 15,0 21-15,0 0 0,0-20 0,0-1 16,0 21-16,0-21 0,0 0 0,0 1 15,0-1-15,0-42 47,0-1-47,0-20 0,0 21 0,0 0 16,0-22-16,0 1 0,0 0 16,21 21-16,-21-22 0,21 1 0,0 0 15,22-1-15,-22 22 0,21-21 0,-21 21 16,22-1-16,-1 1 0,0 21 0,1 0 15,20 0-15,-20 0 16,-1 0-16,0 21 0,-21 1 0,1-1 16,20 0-16,-42 0 0,0 21 0,0-20 15,0-1-15,0 21 0,0-21 0,0 22 16,-21-22-16,0 21 0,-1-21 0,1 0 16,21 22-16,-21-22 0,0 0 15,21 0-15,0 0 0,-21-21 16,21 22-16,0-44 31,21 1-15,-21 0-16,21 0 0,0 0 15</inkml:trace>
  <inkml:trace contextRef="#ctx0" brushRef="#br0" timeOffset="94423.88">18902 10859 0,'0'0'0,"21"-22"0,0 22 0,0-21 16,0 21-16,1-21 0,-22 0 0,0 0 16,0 0-16,0-1 15,0 1-15,-22 0 0,22 0 16,-21 21-16,0 0 0,0 0 16,0 0-16,0 0 0,-1 0 0,1 0 0,-21 0 15,21 21-15,0-21 0,-22 42 16,22-20-16,-21-1 0,21 0 15,-22 21-15,22 1 0,0-22 0,0 21 16,0 0-16,-1 1 0,22-22 0,0 21 16,0 1-16,0-22 0,0 0 0,22 0 15,-1-21-15,0 21 0,21-21 0,-21 0 16,22 0-16,-1 0 0,-21 0 16,22 0-16,-22-21 0,21 0 0,-21 21 15,0-21-15,1 0 0,-1-1 0,0 1 16,-21 0-16,21 0 0,0 0 0,-21-22 15,0 22-15,0-21 0,21 0 0,-21 20 16,0-20-16,22 0 16,-22 21-16,0-1 0,0 1 0,0 0 15,0 42 1,0 0-16,0 1 16,0-1-16,0 0 0,0 21 15,0-21-15,0 1 0,0 20 0,21-21 16,-21 0-16,21 22 0,-21-22 0,0 0 15,21 0-15,0 0 0,0 0 16,1 1-16,-1-22 0,0 21 16,0-21-16,0 0 0,0 0 15,1 0-15,-1 0 0,0 0 16,-21-21-16,21 21 0,0-22 0,0 1 16</inkml:trace>
  <inkml:trace contextRef="#ctx0" brushRef="#br0" timeOffset="95080.25">19516 10732 0,'0'0'0,"0"-22"0,-22 22 0,1 0 0,21-21 16,-21 21-1,21 21 17,0 1-32,0-1 0,21 0 15,-21 0-15,0 0 0,0 0 16,21 1-16,-21-1 0,22 0 0,-22 21 15,0-21-15,0 1 0,0-1 0,21 0 16,-21 0-16,21 0 0,0 0 0,-21 1 16,0-1-16,21-21 0,0 21 0,1 0 15,-1-21-15,0 0 16,0 0-16,0 0 0,0 0 0,1-21 16,-1 0-16,0 0 0,0-1 15,-21 1-15,0-21 0,0 21 0,0-22 16,0 22-16,0-21 0,0 0 15,0-1-15,0 22 0,0-21 16,0 21-16,0-1 0,0 1 0,0 42 47,0 1-31,0-1-16,21-21 0,0 0 15,1 0-15,-1 0 0,0 0 0,21 0 16,-21 0-16,22 0 0,-22-21 0,21 21 15,1-22-15,-22 1 0,21 21 0,-21-21 16,0 0-16,1 0 0,-22 0 16,21 21-16,-21-22 0,21 22 15,-21-21-15,0 42 32,0 1-32,-21-22 0,0 42 15,21-21-15,0 0 0,-22 0 0,22 22 16,-21-22-16,21 21 0,0-21 0,0 1 15,0-1-15,0 21 0,0-21 0,0 0 16,0 1-16,0-1 0,0 0 16,0 0-1,21-21 1,1 0 0,-22-21-1,0 0-15,0 0 0,0-1 0,0 1 16</inkml:trace>
  <inkml:trace contextRef="#ctx0" brushRef="#br0" timeOffset="95276.14">20320 10393 0,'-42'-21'15,"20"21"-15,22-21 0,-21-1 0,0 22 47,21 22-31,0-1-16,0 0 15,0 0-15</inkml:trace>
  <inkml:trace contextRef="#ctx0" brushRef="#br0" timeOffset="96033.71">21061 10837 0,'0'-21'0,"0"0"0,0 0 16,0 0-16,0 0 0,0-1 15,0 1-15,0 0 0,0 0 16,0 0-16,0 0 0,-21-1 0,-1 22 15,1 0-15,0 0 0,0 0 0,0 0 16,0 0-16,-1 22 0,-20-22 0,21 21 16,0 0-16,-22 21 0,22-21 0,0 1 15,0 20-15,0-21 16,0 0-16,21 22 0,-22-22 0,22 0 16,0 0-16,0 0 0,0 0 0,22 1 0,-1-22 15,0 21-15,0-21 0,21 0 16,-20 0-16,20 0 0,-21 0 0,21 0 15,-20 0-15,-1 0 0,21 0 16,-21-21-16,-21-1 0,21 22 0,1-21 16,-22 0-16,21 21 0,-21-21 0,0 0 15,0 0-15,0-1 0,0 1 16,0 0-16,-21 21 31,-1 21-31,22 0 16,0 1-16,0-1 0,0 21 0,0-21 15,-21 0-15,21 22 0,0-22 16,0 21-16,-21 1 0,21-1 0,0 0 16,0 1-16,0-1 0,0 21 15,0-20-15,0 20 0,0-20 0,0 20 16,0-21-16,0 22 0,-21-1 0,21-20 16,-21 41-16,0-20 0,-1-1 0,22 1 15,-21-1-15,0 1 0,0-1 0,0 1 16,0-22-16,-1 22 0,22-22 15,-21 0-15,0-20 0,0 20 0,21-21 16,-21 21-16,0-20 0,21-1 16,-22-21-16,1 21 0,0-21 15,0 0-15,0 0 0,0 0 0,-1 0 16,-20 0-16,21-21 0,-21 0 0,-1-1 16,1 1-16,0 0 0,-1 0 0,1 0 15,-22 0-15,22-22 0,0 22 16,-1 0-16,22-21 0,0 20 0,0 1 15,0-21-15,21 21 0,-21 0 0,21-22 16,0 1-16,0 21 0,0-22 0,21 1 16,-21 0-16,21 21 0,0-22 15,21 1-15,-20 0 0,-1-1 0,21 1 16</inkml:trace>
  <inkml:trace contextRef="#ctx0" brushRef="#br0" timeOffset="96595.89">21780 10880 0,'0'-64'15,"0"43"-15,0 0 0,0 0 0,0 0 0,-21-1 16,0 22-16,0-21 15,0 0-15,0 21 0,-22 0 0,22 0 16,-21 0-16,21 0 0,-22 0 0,22 21 16,-21 0-16,21 1 0,-22-1 0,22 0 15,0 0-15,0 21 0,0-20 0,-1 20 16,1-21-16,21 0 0,0 22 16,0-22-16,0 0 0,0 0 0,0 0 15,21 0-15,1 1 0,20-1 0,-21-21 16,21 0-16,-20 0 0,20 0 0,0 0 15,-21 0-15,22 0 0,-22-21 16,0-1-16,21 1 0,-20 0 0,-1 0 16,0 0-16,0-22 0,-21 22 15,21-21-15,-21 0 0,21 20 0,-21-20 16,0 0-16,0 21 0,0-1 16,0 1-16,0 0 0,-21 21 31,0 21-31,21 0 0,0 22 15,0-22-15,0 0 0,-21 21 16,21-20-16,0 20 0,0-21 0,0 0 16,0 22-16,0-22 0,0 0 0,21 0 15,-21 0-15,21 0 0,0 1 16,-21-1-16,22-21 0,-1 0 0,0 21 16,0-21-16,0 0 15,0 0-15,1-21 0,-1 21 0,0-21 16,0-1-16,-21 1 0,21 0 0,0-21 15</inkml:trace>
  <inkml:trace contextRef="#ctx0" brushRef="#br0" timeOffset="96900.73">22225 10160 0,'0'0'0,"0"-21"0,0 0 16,-21 21-16,21 21 31,-21 0-31,21 0 0,0 0 16,0 22-16,0-22 0,-22 21 0,22 22 15,-21-22-15,21 22 0,-21-22 0,21 21 16,0-20-16,-21 20 0,21-20 16,-21-1-16,21 0 0,0 1 0,-21-1 15,21-21-15,0 0 0,0 0 0,0 22 16,0-22-16,0 0 0,0 0 15,21-21 1,0 0-16,0 0 16,0-21-16,0 0 0,1 21 15,-1-21-15,0 0 0</inkml:trace>
  <inkml:trace contextRef="#ctx0" brushRef="#br0" timeOffset="97330.49">22415 10837 0,'0'22'0,"0"-1"16,22-21 15,-1 0-31,21 0 0,-21 0 16,0 0-16,22-21 0,-22 21 0,0-22 15,21 1-15,-20 21 0,-1-21 0,0 0 16,0 0-16,0 0 0,-21-1 15,21 1-15,-21 0 0,0 0 0,0 0 16,-21 21-16,0-21 16,0 21-16,0 0 0,-22 0 0,22 0 15,-21 21-15,21 0 0,0 0 16,-22 0-16,22 0 0,0 22 0,0-22 16,0 21-16,-1-21 0,22 22 0,0-22 15,0 0-15,0 21 0,0-20 0,0-1 16,0 0-16,0 0 0,22 0 15,-1 0-15,0 1 0,21-22 16,-21 0-16,1 21 0,20-21 0,0 0 16,-21 0-16,22 0 0,-22 0 0,21 0 15,-21 0-15,1-21 0,-1 21 0,21-22 16,-21 1-16,0 21 0,1-21 16,-1 0-16,-21 0 0,21 0 15,-21-1-15,0 1 0,21 21 0</inkml:trace>
  <inkml:trace contextRef="#ctx0" brushRef="#br0" timeOffset="97665.3">21971 10351 0,'0'0'16,"-21"-22"-16,0 22 0,42 0 31,0-21-31,0 21 0,21 0 16,1 0-16,-1 0 0,22 0 0,-22 0 0,21 0 16,1 0-16,-22-21 15,22 21-15,-22 0 0,22 0 0,-43 0 16,21 0-16,-21 0 0,0 0 0,1 0 15,-1 0-15,-21 21 63</inkml:trace>
  <inkml:trace contextRef="#ctx0" brushRef="#br0" timeOffset="98264.45">23580 10753 0,'-22'0'0,"1"0"16,0 0-16,0 0 16,0 0-16,21 21 15,-21 0 1,21 0 0,21-21-1,-21 21-15,21-21 0,0 0 0,0 0 16,0 0-16,1 0 0,-1 0 15,0 0-15,-21-21 0,21 21 0,-21-21 16,0 0-16,0 0 16,-21 0-1,0 21-15,0 0 0,-1 0 16,1 0-16,0 0 0,21 21 16,-21-21-16,21 21 15,0 0 1,0 0-16,21-21 15,0 0-15,0 0 16,1 0-16,-1 0 16,0-21-16,-21 0 15,0 0-15,0 0 16,0-1-16,-21 22 16,21-21-16,-21 21 0,-1 0 15,1 0 1,0 0-16,21 21 15,0 1-15,0-1 16,21-21 0,0 0-16,1 0 0</inkml:trace>
  <inkml:trace contextRef="#ctx0" brushRef="#br0" timeOffset="98692.21">24405 10202 0,'0'0'0,"0"-21"0,-21 0 16,0-42 0,21 41-16,0 1 0,-21 0 0,21 0 15,0 0 1,-22 21-1,22 21-15,0 0 16,-21-21-16,21 42 0,0-20 16,-21 20-16,21 0 0,0 1 15,0-1-15,0 0 0,0 22 0,0-1 0,-21-20 16,21 20-16,0 1 0,0-22 0,-21 0 16,21 22-16,0-22 15,0 0-15,0-20 0,0 20 0,0 0 16,0-21-16,0 1 0,0-1 0,0 0 15,0 0-15,0 0 0,21-21 47,-21-21-47,21 21 0,0-21 16,-21 0-16,21 0 0,1 21 16,-1-22-16,0 1 0,0 0 15</inkml:trace>
  <inkml:trace contextRef="#ctx0" brushRef="#br0" timeOffset="99262.31">24850 10647 0,'0'0'0,"0"-21"16,0 0-16,0-43 15,0 43-15,0 0 0,-22 21 16,1 0-1,0 0-15,21 21 0,-21 0 16,0 0-16,0 0 0,21 1 0,-22-1 16,1 0-16,21 21 0,0-21 15,-21 1-15,0-1 0,21 21 0,-21-21 16,21 0-16,0 1 0,0-1 16,0 0-16,0 0 0,0 0 15,21 0-15,0-21 0,0 0 0,0 22 16,1-22-16,-1 0 0,0 0 0,0 0 15,0 0-15,22 0 0,-22 0 16,0 0-16,0 0 0,0-22 0,0 22 16,1-21-16,-1 0 0,0 0 0,0 0 15,0 0-15,0-22 0,1 22 0,-22-21 16,0 21-16,21-22 0,-21 22 16,0-21-16,0 21 0,0-1 15,-21 1-15,-1 0 0,1 0 0,0 21 16,0 0-16,0 0 0,-22 0 0,22 0 15,-21 0-15,21 0 0,-22 21 16,22 0-16,-21 0 0,21 1 0,0-1 16,-1 21-16,22-21 0,0 0 0,-21 22 15,21-22-15,0 0 0,0 21 0,0-20 16,0-1-16,0 0 0,0 0 16,0 0-16,21-21 0,1 21 0,-1-21 15,0 0-15,0 0 0,0 0 16,0 0-16,1 0 0,-1 0 15,0 0-15,0 0 16,0-21-16,0 0 0,1 0 0,-1 0 16,0 0-16,0-1 0</inkml:trace>
  <inkml:trace contextRef="#ctx0" brushRef="#br0" timeOffset="99621.11">24257 10245 0,'0'0'0,"-21"0"0,0 0 16,-1 0-16,44 0 15,-1 0-15,0 0 16,21 0-16,1 0 0,20 0 15,-21 0-15,22 0 0,-1 0 0,1 0 16,-22 0-16,22 0 0,-22 0 0,0 0 16,1 0-16,-22 0 0,21 0 0,-21 0 15,1 0-15,-1 0 0,0 0 16,-42 0 46,0 0-62</inkml:trace>
  <inkml:trace contextRef="#ctx0" brushRef="#br0" timeOffset="100092.83">25866 10266 0,'0'0'0,"0"-42"15,0 20 1,-22 22 0,1 0-16,0 0 15,0 22 1,0-1-16,21 0 0,0 0 16,-21 0-16,-1 22 0,1-22 0,21 21 15,0 0-15,-21 1 0,0-22 0,0 21 16,21 1-16,-21-1 0,21-21 15,0 21-15,0-20 0,0 20 0,0-21 16,0 0-16,0 0 0,0 1 0,21-1 16,-21 0-16,21-21 0,0 21 0,0-21 15,0 0-15,1 21 0,-1-21 0,0 0 16,0 0-16,21 0 16,-20 0-16,-1 0 0,0 0 0,21 0 15,-21 0-15,1 0 0,20 0 0,-21-21 16,0 21-16,22-21 0,-22 21 0</inkml:trace>
  <inkml:trace contextRef="#ctx0" brushRef="#br0" timeOffset="100535.58">26416 10181 0,'0'0'0,"0"-21"16,0 0-1,21 21-15,0 0 0,0 0 16,1 0-16,-1 21 0,0 0 16,0 0-16,0 1 0,0-1 15,1 0-15,-1 0 0,0 21 0,-21 1 16,0-22-16,21 21 0,-21 1 0,0-1 15,0 0-15,0 1 0,0-22 16,0 21-16,-21 0 0,21-20 16,-21 20-16,0-21 0,-1 0 0,1 0 15,0 1-15,0-1 0,0 0 0,0 0 16,-1 0-16,1 0 0,0-21 16,0 22-16,0-1 15,0-21-15,-1 21 16,22-42 46</inkml:trace>
  <inkml:trace contextRef="#ctx0" brushRef="#br0" timeOffset="117708.04">11853 13250 0,'0'0'0,"-21"0"0,0 0 16,0 0-16,0 0 15,-1 0-15,1 0 0,0 0 16,0 0-16,0 0 15,0 0-15,-1 0 0,1 0 0,0 0 16,-21 0-16,21 0 0,-1 0 0,1 0 16,-21 0-16,21 0 0,0 0 0,-1 0 15,1 0-15,0 0 0,42 0 47,0 0-47,22 0 0,-1 0 0,0 0 16,1 0-16,-1 0 0,22 0 0,-22 0 15,43 0-15,-22 0 0,1 0 16,20 0-16,1 0 0,0 0 0,-1 0 16,-20 0-16,20 0 0,1 0 0,0-21 15,-22 21-15,22 0 0,-22 0 0,22 0 16,-21 0-16,-1 0 0,1 0 16,-1 0-16,1 0 0,-22 0 0,0 0 15,1 0-15,-22 0 0,21 0 16,-21 0-16,0 0 15,1 0 1,-44 0 31,1 0-47,0 21 16,0-21-16,0 0 15,0 0-15,-1 22 0,1-22 16,0 0-16</inkml:trace>
  <inkml:trace contextRef="#ctx0" brushRef="#br0" timeOffset="118208.11">11345 13547 0,'0'0'16,"-21"0"-1,42 0 17,0 0-32,1 0 0,-1 0 0,21 0 15,0 0-15,22 0 0,-1 0 16,1 0-16,21 0 0,-1 0 0,1 0 15,21 0-15,0 0 0,-1-21 0,-20 21 16,0 0-16,21-22 0,-22 22 0,-20 0 16,20-21-16,-20 21 0,-1 0 15,-20-21-15,20 21 0,-20-21 0,-1 21 16,-21 0-16,21 0 0,-20 0 0,-1-21 16,0 21-16,0 0 0,0 0 15,0 0-15,1 0 16,-44 0 93,1 0-109,0 0 16</inkml:trace>
  <inkml:trace contextRef="#ctx0" brushRef="#br0" timeOffset="124932.6">18796 11875 0,'0'-22'31,"-21"22"-31,0-21 31,-1 21-15,1 0-16,0 0 16,0 0-16,0 0 0,0 0 0,-1 0 15,1 0-15,0 0 0,0 0 16,0 0-16,42 0 47,0 0-32,0 0-15,0 0 0,22 0 0,-22 0 16,21 21-16,1-21 0,-1 0 0,0 0 16,1 0-16,-1 0 0,21 0 0,1 0 15,-1 0-15,1 0 0,21 0 16,-1 0-16,-20 0 0,20 0 0,1 0 15,0 0-15,-1 0 0,1 0 0,0 0 16,-22 0-16,22 0 0,-22 0 0,22 0 16,0 0-16,-22 0 0,22 0 15,0 0-15,-22 0 0,22 0 16,-1 0-16,-20 0 0,-1 0 0,1 0 16,-1 0-16,1 0 0,-1 0 0,1 0 15,-22 0-15,22 0 0,-1 0 16,1 0-16,-1 0 0,1 0 0,-1 22 15,-20-22-15,20 0 0,1 0 0,-1 0 16,-21 0-16,22 0 0,-1 0 16,-20 0-16,-1 21 0,22-21 0,-22 0 15,21 0-15,1 0 0,-22 0 0,22 0 16,-1 0-16,1 21 0,-1-21 16,22 0-16,-22 0 0,1 0 0,21 0 15,-22 21-15,1-21 0,-1 0 16,1 0-16,-1 0 0,1 0 15,-1 0-15,1 0 0,-22 0 0,21 0 16,1 0-16,21 0 0,-22 0 0,1 0 16,-1 0-16,1 0 0,-1 0 15,1 0-15,-1 0 0,1 0 0,-22 0 16,21 0-16,-20 0 0,20 0 0,-20 0 16,20 0-16,-21 0 0,22 0 15,-22 0-15,22 0 0,-22 0 0,22 0 16,-1 0-16,-21 0 0,22 0 0,-22 0 15,22 0-15,-22 0 16,0-21-16,1 21 0,-1 0 0,0 0 16,-20 0-16,20 0 0,0 0 0,-21-21 15,22 21-15,-22 0 0,0 0 16,0 0-16,22 0 0,-22 0 0,0-21 16,0 21-16,0 0 0,0 0 15,1-22-15,-22 1 16,0 0-1,0 0 1,-22 21-16,1 0 0,0 0 16,21-21-16,-21 21 0,0 0 15,0 0-15,-1-21 0,1 21 16,0 0-16,0 0 0,0 0 16,0 0-1,-1 0-15,1 0 16,0 0-16,42 0 47,0 0-32,1 0-15,-1 0 0,0 0 0,0 0 16,0 0-16,22 0 0,-22 0 16,0 0-16,21 21 0,1-21 15,-22 0-15,21 0 0,-21 0 0,22 0 16,-22 0-16,0 0 0,0 0 15,0 0-15,-42 0 47,0 0-47,0 21 16,0-21-16,-1 21 0,-20-21 0,21 21 16,0 0-16,-22 1 0,22-1 15,0 0-15,-21 0 0,21 21 16,-1-20-16,1-1 0,0 0 0,0 21 15,21-21-15,-21 1 0,21-1 16,-21-21-16,21 21 0,0 0 0,-22 0 16,1 0-16,0-21 15,21 22-15,21-44 157</inkml:trace>
  <inkml:trace contextRef="#ctx0" brushRef="#br0" timeOffset="132607.65">22394 12658 0,'0'0'0,"0"-21"0,0-1 0,0 1 16,0 0 0,0 0-16,0 0 15,0 0-15,0-1 0,0 1 16,0 0 0,0 42 30,0 0-46,0 1 16,0-1-16,0 0 0,0 0 16,0 0-16,0 0 0,0 1 15,0 20-15,0-21 0,0 21 16,0 1-16,0-1 0,0 22 0,0-22 16,0 0-16,0 22 0,0-22 0,0 22 15,0-22-15,0 0 0,21 22 16,1-22-16,-22 22 0,0-22 0,0 21 15,21 1-15,-21-1 0,0-20 0,21 20 16,-21 1-16,0-22 0,0 0 16,0 1-16,0-1 0,0 0 0,0-20 15,0 20-15,0-21 0,0 0 0,0 0 16,0 1-16,0-1 16,0-42-1,21-1 1,-21 1-16,0 0 0,21 0 0,-21 0 15,0-22-15,21 22 0,1-21 0</inkml:trace>
  <inkml:trace contextRef="#ctx0" brushRef="#br0" timeOffset="133911.93">22585 12467 0,'-21'-21'15,"-1"21"-15,1 0 31,42 0 1,1 0-17,20 0-15,-21 0 16,0 0-16,22 0 0,-1 0 0,21 0 16,-20 0-16,20 0 0,1 0 0,-1 21 15,1-21-15,-1 0 0,1 0 16,20 0-16,-20 0 0,21 0 0,20 0 15,-20 0-15,0 0 0,21 0 0,-1 0 16,-20 0-16,0 21 0,21-21 16,-22 0-16,1 0 0,0 0 0,20 0 15,-20 22-15,0-22 0,-1 0 0,1 0 16,0 21-16,-22-21 0,22 0 16,-22 0-16,1 0 0,-1 0 15,-20 0-15,20 0 0,-20 0 0,-1 0 16,-21 0-16,21 0 0,-20 0 15,-1 0-15,0 0 0,-21 21 16,0 0 0,0 0-1,0 0-15,0 1 0,-21-1 0,21 0 16,0 21-16,0-21 0,-21 22 0,21-22 16,-22 21-16,22 1 0,0-1 15,0 0-15,-21 1 0,21-1 0,-21 0 16,21 1-16,0-1 0,0 0 15,0 1-15,0 20 0,0-21 16,0 22-16,0-22 0,0 22 0,0-22 16,0 22-16,0-22 0,0 21 0,0-20 15,0-1-15,0 22 0,0-43 0,0 21 16,0 0-16,0 1 0,0-22 16,0 21-16,0-21 0,0 1 0,0 20 15,0-21-15,0 0 0,-21 0 0,21 1 16,0-1-16,0 0 0,0 0 0,0 0 15,0 0 1,0 1-16,0-1 16,0 0-1,0 0-15,0 0 32,-21-21-17,0 0-15,-1 0 16,1 0-16,0 0 0,-21 0 0,21 0 15,-22 0-15,1 0 0,0 0 0,-1 0 16,1 0-16,-22 0 0,1 0 16,21 0-16,-22 0 0,22 21 0,-22-21 15,22 0-15,0 22 0,-22-22 0,22 0 16,-1 0-16,1 0 0,-21 0 0,20 21 16,-20-21-16,-1 0 0,1 0 15,-1 21-15,1-21 0,-22 0 16,22 0-16,-22 21 0,0 0 0,22-21 15,-22 0-15,22 0 0,-1 21 0,1-21 16,-1 0-16,1 0 0,-1 0 16,1 22-16,20-22 0,-20 0 0,20 0 15,-20 0-15,21 0 0,-22 0 0,1 0 16,20 0-16,-20 0 0,20 0 0,-20 0 16,21 0-16,-1 0 0,22 0 15,-21 21-15,21-21 0,-1 0 0,1 0 16,0 0-16,0 0 0,0 0 0,0 0 15,-1 0-15,1 0 16,0 0-16,0 0 16,0 0-16,21-21 47,-21-1-16,-1 22-31,22-21 15,0 0 1,0 0-16,0 0 16,0 0-16,22-1 15,-1 1-15,-21 0 0,21 0 0,0-21 16,0-1-16</inkml:trace>
  <inkml:trace contextRef="#ctx0" brushRef="#br0" timeOffset="134663.85">22394 12721 0,'0'0'0,"21"-21"16,-21 0 15,22 21-15,-22 21 15,0 0-31,0 0 0,0 1 16,0-1-16,0 21 0,0 0 15,0 1-15,0-1 0,0 0 0,0 1 16,0-1-16,0 0 0,0 22 16,0-22-16,0 1 0,0-1 0,0 0 15,0 22-15,0-22 0,0 0 16,0 22-16,0-22 0,-22 22 0,22-22 16,0 22-16,0-1 0,-21-21 0,21 1 15,-21 20-15,21-20 0,0-1 16,0 21-16,0-20 0,-21-1 0,21 0 15,0 22-15,0-22 0,0 1 0,0-1 16,0 0-16,-21 1 0,21-22 0,0 21 16,0 0-16,0-20 0,0-1 15,0 0-15,0 0 0,0 0 0,0 0 16,0 1-16,0-1 0,0 0 16,0 0-16,21 0 0,-21 0 31,21-21-31,0 0 31,0-21-31,-21 0 16,22 0-16,-1 0 0,0 0 15,-21-22-15,21 22 16,0-21-16</inkml:trace>
  <inkml:trace contextRef="#ctx0" brushRef="#br0" timeOffset="135483.39">22839 12975 0,'0'0'0,"21"0"0,-21-21 15,0 0-15,0 0 16,0 42 31,0 0-47,0 0 15,0 0-15,-21 1 0,21-1 0,0 21 16,0-21-16,-21 0 0,21 1 0,-22-1 16,22 21-16,-21-21 0,21 0 15,0 1-15,0-1 0,0 0 16,21-21-16,1 0 16,-1 0-16,0 0 15,0 0-15,0 0 0,0 0 0,1-21 16,-1 0-16,0-1 0,0 1 15,0 0-15,-21 0 0,0 0 0,0-22 16,0 22-16,21 0 0,-21-21 16,0 21-16,0-1 0,0 1 0,0 0 15,22 21 32,-1 0-31,0 0-1,-21 21-15,21-21 0</inkml:trace>
  <inkml:trace contextRef="#ctx0" brushRef="#br0" timeOffset="136112.03">23368 12933 0,'0'21'32,"0"0"-32,0 0 0,0 1 15,-21-1-15,21 0 0,-21 0 16,21 21-16,0-20 0,0-1 0,-22 0 16,22 0-16,-21 0 0,21 0 0,0 1 15,0-1-15,0 0 16,0-42 31,0 0-47,0-1 15,0 1-15,0 0 0,0 0 0,0-21 16,21 20-16,1 1 0,-1-21 0,-21 21 16,21 0-16,0-1 0,0 1 15,-21 0-15,21 0 0,1 21 0,-1-21 16,0 21-16,0 0 15,-21 21 1,0 0 0,0 0-16,-21 0 0,0 1 15,0-1-15,-1-21 0,1 21 16,0 0-16,0-21 0,0 21 16,0 0-16,-1-21 0,22 22 0,-21-22 15,21 21-15,0 0 31,21 0-15,1-21-16,-1 21 0,0-21 16,-21 21-16,21-21 0,-21 22 0,21-22 15,-21 21-15,21-21 16,-21 21-16,22-21 0,-22 21 16,21-21-1,0 0-15,0 0 31,0 0-31,0 0 0,1 0 16</inkml:trace>
  <inkml:trace contextRef="#ctx0" brushRef="#br0" timeOffset="136644.24">23961 12954 0,'0'-21'16,"0"42"15,0 0-31,-22 0 16,22 1-16,-21-1 0,0 0 0,21 0 16,-21 21-16,0-20 0,21-1 15,-21 21-15,-1-21 0,1 0 0,21 22 16,-21-22-16,0 0 0,21 0 0,0 0 15,-21-21-15,0 22 0,21-1 16,-22-21-16,22-21 31,0-1-15,22 22-16,-1-21 16,-21 0-16,21 0 0,-21 0 0,21 21 15,0-21-15,-21-1 0,21 22 0,1-21 16,-1 21-1,-21 21 1,21-21-16,-21 22 0,0-1 16,21 0-16,0-21 0,-21 21 0,21-21 15,1 21 1,-1-21-16,0 0 16,0 0-1,-21-21 16,21 0-31,0 0 16,-21 0 0,22 21-16,-1-22 15</inkml:trace>
  <inkml:trace contextRef="#ctx0" brushRef="#br0" timeOffset="136848.12">24384 13145 0,'0'-22'16,"0"1"-1,0 42 32,0 1-31,0-1-16,0 0 0,-21-21 15</inkml:trace>
  <inkml:trace contextRef="#ctx0" brushRef="#br0" timeOffset="137005.03">24342 13356 0,'-22'0'16</inkml:trace>
  <inkml:trace contextRef="#ctx0" brushRef="#br0" timeOffset="142032.06">17801 13907 0,'0'0'0,"0"-22"15,0 1-15,0 0 16,0 0-16,0 0 15,0 0 1,0-1 0,0 44 31,0-1-47,0 0 0,0 0 15,0 21-15,-21-20 0,21 20 16,-21 0-16,21 1 0,0 20 0,0-21 15,0 22-15,0-1 0,0 1 0,0 21 16,0-22-16,0 1 0,0-1 16,-21 1-16,21 20 0,0-20 0,-22-22 15,22 22-15,0-1 0,-21 1 16,0-1-16,21 1 0,-21-1 0,21-21 16,-21 22-16,21-22 0,0 22 15,0-22-15,-21 0 0,21-20 0,0 20 16,-22 0-16,22-21 0,0 1 0,0-1 15,0 0-15,0 0 0,0 0 16,0-42 0,0 0-1,0-21-15,22 20 0</inkml:trace>
  <inkml:trace contextRef="#ctx0" brushRef="#br0" timeOffset="143122.01">17886 13864 0,'0'-21'31,"0"0"-15,21 21 0,0 0-1,0 0-15,0 0 0,22 0 0,-1 0 16,0 0-16,1 0 0,20 0 0,1 0 15,-1 0-15,22 0 0,0 0 16,-1 0-16,1 0 0,0 21 16,20-21-16,-20 0 0,21 0 0,0 21 15,0-21-15,-1 0 0,1 0 0,0 0 16,-21 0-16,-1 0 0,1 0 16,0 0-16,-1 0 0,1 0 15,0 0-15,-22 0 0,22 0 0,0 0 16,-1 0-16,1 0 0,-22 0 0,1 0 15,-1 0-15,1 0 0,-22 0 16,1 0-16,-1 0 0,0 0 0,-21 0 16,1 0-16,-1 0 0,0 0 15,-21 21 17,0 1-32,0-1 15,0 0-15,0 0 16,0 0-16,0 0 0,0 1 15,0-1-15,0 0 0,0 21 0,0-21 16,0 22-16,-21-1 0,21-21 16,0 43-16,0-22 0,0 0 0,0 1 15,0 20-15,0-20 0,0-1 0,0 21 16,0-20-16,0-1 0,0 0 16,0 1-16,0-1 0,0 0 0,0 1 15,21 20-15,-21-20 0,0-1 0,0 0 16,0 1-16,0-1 0,0 0 15,0 1-15,0-1 0,0 0 0,0 1 16,0-22-16,0 21 0,0-21 16,0 22-16,0-22 0,0 0 0,0 0 15,0 0-15,0 0 0,0 1 16,-21-1-16,21 0 0,-21 0 0,-1 0 16,22 0-16,0 1 0,-21-22 15,0 21-15,0 0 0,0-21 16,0 21-16,-1-21 15,1 0-15,0 21 0,0-21 16,0 21-16,0-21 0,-1 0 16,-20 0-16,21 0 0,-21 0 15,-1 0-15,1 0 0,0 0 0,-1 0 16,1 0-16,-22 0 0,1 0 0,-1 0 16,1 22-16,-1-22 0,-20 0 0,-1 0 15,0 0-15,1 0 0,-22 0 16,21 0-16,-21 0 0,22 0 0,-1 0 15,0 0-15,1 0 0,-1 0 0,0-22 16,22 22-16,-22-21 0,22 21 0,-22 0 16,22 0-16,-1 0 0,22 0 15,-22 0-15,22 0 0,0 0 0,-1 0 16,1 0-16,0-21 0,20 21 0,1 0 16,0 0-16,0 0 15,21-21 1,0 0-1,0 0-15,21-1 0,0 1 0,0 0 16,1 0-16,-1 0 0</inkml:trace>
  <inkml:trace contextRef="#ctx0" brushRef="#br0" timeOffset="143757.64">19113 12192 0,'0'-21'0,"0"0"15,-21 21-15,0 0 32,21 21-17,0 0-15,-21 0 16,21 0-16,-21 22 0,21-1 0,0 0 15,0 1-15,-21-1 0,21 22 0,-22-1 16,22 1-16,0 20 0,0-20 0,-21 20 16,21 1-16,-21-21 0,21 20 15,0-20-15,0-1 0,-21 1 0,21-1 16,0 1-16,0-22 0,0 22 0,0-22 16,-21 0-16,21 1 0,0-22 0,0 21 15,0-21-15,0 0 0,0 1 16,0-1-16,0 0 0,0-42 31,0 0-31,0-1 16,0 1-16</inkml:trace>
  <inkml:trace contextRef="#ctx0" brushRef="#br0" timeOffset="144167.41">19452 12023 0,'0'0'0,"0"-21"0,0-1 16,0 1-16,0 42 31,-21 1-31,21-1 0,0 0 0,-21 21 16,21 1-16,-21 20 0,-1-21 15,1 22-15,21-1 0,-21 1 0,0-1 16,0 1-16,0 21 0,21-1 0,-22-20 16,1 20-16,0 1 0,0-21 0,0-1 15,0 1-15,-1-1 0,22 1 16,-21-1-16,21 1 0,-21-22 16,0 0-16,21 1 0,0-1 0,0 0 15,0 1-15,-21-22 0,21 0 0,0 0 16,0 0-16,0 0 0,0 1 15,0-44 17,0 1-17,0 0-15,0 0 0,0 0 16,0 0-16,0-1 0</inkml:trace>
  <inkml:trace contextRef="#ctx0" brushRef="#br0" timeOffset="144540.71">18627 13208 0,'0'0'0,"-22"0"0,22-21 0,0 0 16,-21 21-16,42 0 46,1 21-46,-1 0 0,-21 0 16,42 22-16,-21-22 16,0 0-16,1 21 0,-1 1 0,0-22 15,21 21-15,-21 0 0,1-20 0,-1 20 0,0 0 16,0-21-16,0 1 0,0 20 16,-21-21-16,22 0 0,-22 0 15,21-21-15,-21 22 0,21-1 0,-21 0 31,21-21-15,0-21 0,-21 0-16,21-1 0,-21 1 15,22 0-15,-1 0 0,0 0 0,0 0 16,0-1-16</inkml:trace>
  <inkml:trace contextRef="#ctx0" brushRef="#br0" timeOffset="144851.53">19748 13250 0,'0'0'0,"22"-21"0,-1 21 16,-21-21-16,42 0 15,-42 0-15,-21 21 32,0 21-32,0 0 15,-22 0-15,22 0 0,-21 1 0,-1 20 16,1-21-16,0 0 0,-1 22 15,1-1-15,0 0 0,-1-21 0,1 22 16,21-1-16,-21 0 0,20-20 16,-20-1-16,21 0 0,0 0 0,21 0 15,0 0-15,-21-21 0,21 22 16,-22-22 0,1 0 30,21-22-46</inkml:trace>
  <inkml:trace contextRef="#ctx0" brushRef="#br0" timeOffset="147616.51">18013 14288 0,'0'-22'0,"0"1"31,21 21-31,-21-21 16,0 0 0,0 0-16,21 0 15,-21-1 1,0 44 31,0-1-47,0 0 15,0 0-15,-21 0 0,21 22 0,0-22 16,0 21-16,0 0 0,0-20 16,0 20-16,-21-21 0,21 21 15,0-20-15,0-1 0,0 21 0,0-21 16,0 0-16,0 1 0,21-22 16,0 0-1,0 0-15,0 0 16,1-22-16,-1 22 0,0-21 0,0 0 15,-21 0-15,21 0 0,0-22 16,-21 22-16,0 0 0,22-21 0,-22 21 16,0-22-16,21 22 0,-21 0 0,0 0 15,0 0-15,0-1 0,0 1 16,0 0 0,0 42 15,21-21-16,0 0 1</inkml:trace>
  <inkml:trace contextRef="#ctx0" brushRef="#br0" timeOffset="148274.97">18542 14224 0,'0'21'32,"0"0"-17,0 1-15,-21-1 0,21 0 0,-21 0 16,21 0-16,0 0 0,-22 1 16,1-1-16,0 21 0,21-21 0,-21 0 15,21 1-15,0-1 0,-21 0 0,0 0 16,21 0-16,0 0 15,0-42 32,0 0-47,0 0 16,0 0-16,0 0 0,21-1 0,0-20 16,-21 21-16,21 0 0,0 0 15,-21-22-15,21 22 0,1 0 0,-1 0 16,0 0-16,0-1 0,-21 1 0,21 21 15,-21-21-15,21 21 0,1 0 16,-1 0 0,-21 21-1,0 0-15,0 1 16,0-1-16,0 0 0,-21 0 16,-1 0-16,1 0 0,0 1 0,0-1 15,0 0-15,0-21 16,-1 21-16,1-21 0,21 21 15,-21-21-15,0 0 0,21 21 16,0 1 15,0-1-31,21 0 16,0-21-16,-21 21 0,21-21 16,1 21-16,-1 0 15,0-21-15,0 22 16,0-22-1,0 0 1,1 0 0,-22-22-16,21 22 0,-21-21 15</inkml:trace>
  <inkml:trace contextRef="#ctx0" brushRef="#br0" timeOffset="148779.68">18965 14182 0,'0'0'0,"0"-21"15,0 42 17,0 0-32,0 0 15,-21 0-15,21 0 0,-21 22 0,0-22 16,21 21-16,0 1 0,-21-1 15,21-21-15,-22 21 0,1-20 0,0 20 16,21-21-16,-21 0 0,0 0 0,21 1 16,0-1-16,-21-21 15,21 21-15,0-42 32,0 0-32,21-1 0,-21 1 15,0 0-15,0 0 0,21 0 16,0 0-16,-21-1 0,0 1 15,21 21 1,-21 21 0,21-21-16,-21 22 0,0-1 0,22 0 15,-22 0-15,21-21 16,-21 21-16,0 0 0,21-21 16,0 0-16,-21 22 0,21-22 15,0 0 1,1 0-1,-22-22 1,21 22 0,-21-21-16,21 0 15,-21 0-15,0 0 0,21 21 0</inkml:trace>
  <inkml:trace contextRef="#ctx0" brushRef="#br0" timeOffset="148993.54">19410 14309 0,'0'-21'16,"0"-1"-1,0 44 48,0-1-48,0 0-15,0 0 16,0 0-16</inkml:trace>
  <inkml:trace contextRef="#ctx0" brushRef="#br0" timeOffset="149168.1">19410 14605 0,'0'0'0,"0"21"78,0 0-78</inkml:trace>
  <inkml:trace contextRef="#ctx0" brushRef="#br0" timeOffset="149692.72">17674 15854 0,'0'0'0,"0"21"0,0 0 15,21-21 17,0 0-32,1 0 0,20 0 0,-21 0 15,21 0-15,1 0 0,-1 0 16,0 0-16,-20 0 0,20 0 0,0-21 16,1 21-16,-1 0 0,0-21 0,1 21 15</inkml:trace>
  <inkml:trace contextRef="#ctx0" brushRef="#br0" timeOffset="150483.76">18119 14965 0,'0'0'0,"-22"0"0,1 0 0,0 0 16,42 0 62,0 0-78,1 0 0,-1 0 0,0 0 15,0 0-15,21 0 0,-20 0 16,20 0-16,0 0 0,-21 0 0,43 0 16,-22 0-16,1 0 0,20 0 0,-21 0 15,22 0-15,-1 21 0,1-21 16,-1 0-16,1 0 0,21 0 15,-22 0-15,22 0 0,-1 0 0,1 0 0,0 0 16,-1 0-16,22 0 16,-21 0-16,0 0 0,-22 0 0,22 0 15,-22 0-15,1 0 0,20 0 0,-20 0 16,21 0-16,-22 0 0,1 0 16,-1 0-16,1 0 0,-22 0 0,21 0 15,-20 0-15,-1 0 0,-21 0 0,0 0 16,1 0-16,-1 0 0,0 0 15,0 0-15,-42 0 110,0 0-95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09:12:29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4741 466 0,'0'-21'31,"21"21"-31,-21-22 0,22 1 16,-22 0 0,0 0-16,0 0 0,21 0 15,-21-1-15,0 1 0,0 0 16,21 0-16,-21 0 16,0 0-16,0-1 0,0 1 31,0 42-16,0 1-15,0-1 16,0 0-16,0 0 0,0 21 0,0-20 16,0 20-16,-21 0 0,21 1 15,0-1-15,-21 0 0,21 1 0,-22-1 16,22 0-16,0 1 0,0-1 16,0 0-16,0 1 0,-21-1 0,21 0 15,0 1-15,-21-1 0,21-21 0,0 21 16,0-20-16,0-1 0,0 21 15,0-21-15,-21 0 16,21 1-16,0-1 16,0-42 15,0-1-15,21 1-16,-21 0 0,21 0 0,0-21 15,1 20-15,-1 1 0,0-21 16</inkml:trace>
  <inkml:trace contextRef="#ctx0" brushRef="#br0" timeOffset="395.36">5270 318 0,'0'-43'15,"0"22"1,0 0-16,0 0 0,0 42 47,0 21-31,0-21-16,0 1 0,0 20 0,0 0 15,0 1-15,0-1 0,0 0 16,0 22-16,0-22 0,0 0 0,0 1 15,0 20-15,-21-20 0,21-1 0,0 0 16,-21 1-16,21-22 0,0 21 16,0-21-16,0 0 0,0 22 0,0-22 15,0 0-15,-21-21 0,21 21 16,0-42 15,0 0-15,0 0-16,0 0 15,0-1-15</inkml:trace>
  <inkml:trace contextRef="#ctx0" brushRef="#br0" timeOffset="2915.05">5016 720 0,'-21'0'31,"0"0"-15,0 0-16,21 21 15,-21-21-15,0 0 16,-1 0-16,1 0 15,0 0-15,0 0 0,0 0 16,0 21-16,-1-21 16,1 0-1,0 0-15,42 0 63,0 0-48,1 0-15,-1 0 0,21 0 0,-21 0 16,0 0-16,22-21 0,-22 21 0,0 0 16,0 0-16,22 0 0,-22 0 15,0 0-15,0-21 0,0 21 16,0 0-16,1 0 16,-22-21 15,21 21-16,0-22 1,0 22-16,0-21 0</inkml:trace>
  <inkml:trace contextRef="#ctx0" brushRef="#br0" timeOffset="3439.27">5778 487 0,'-21'-21'15,"0"21"-15,0 0 16,0 0 0,0 0-16,-1 0 15,1 0-15,0 0 32,0 0-32,42 0 46,21 0-46,-20 0 0,-1 0 0,21 0 16,0 0-16,1-21 0,-1 21 16,0 0-16,-20-22 0,20 22 0,0 0 15,-21 0-15,22 0 0,-22 0 16,0 0-16,0 0 0,0 0 0,1-21 16,-1 21-16</inkml:trace>
  <inkml:trace contextRef="#ctx0" brushRef="#br0" timeOffset="3783.26">6054 423 0,'-22'0'15,"1"0"1,21 22-16,0-1 16,0 0-16,-21 0 15,21 0-15,0 0 0,0 1 16,-21 20-16,21-21 0,0 21 15,0-20-15,0 20 0,0 0 0,-21 1 16,21-22-16,0 21 0,-21 0 16,21-20-16,0 20 0,-22-21 0,22 0 15,0 0-15,0 1 0,0-1 16,0 0 0,0-42 15,0 0-16,22-1-15,-1 1 0,0 0 16,0 0-16</inkml:trace>
  <inkml:trace contextRef="#ctx0" brushRef="#br0" timeOffset="4163.04">6540 508 0,'0'0'0,"-21"-21"0,0 0 15,21 0 1,-21 21 0,21 21-1,0 0 1,0 0-16,0 0 0,-21 0 0,21 1 15,-21 20-15,21-21 0,0 21 16,0 1-16,-22-1 0,22 0 16,-21-20-16,21 20 0,-21 0 0,21-21 15,0 22-15,0-22 0,0 0 16,-21 0-16,21 0 0,0 1 0,0-1 16,0 0-1,0-42 16,0 0-31,0-1 16,21 1-16</inkml:trace>
  <inkml:trace contextRef="#ctx0" brushRef="#br0" timeOffset="4478.68">6583 466 0,'0'0'16,"0"-21"-16,21 42 47,0-21-47,-21 21 0,0 0 16,21 0-16,0 0 0,-21 1 15,22-1-15,-22 0 0,21 21 0,0-21 16,-21 1-16,0-1 0,0 21 15,0-21-15,21 0 0,-21 1 0,0-1 16,0 0-16,0 0 16,21-21 15,-21-21-15,21 21-16,1-21 0,-22 0 0</inkml:trace>
  <inkml:trace contextRef="#ctx0" brushRef="#br0" timeOffset="4815.5">7197 445 0,'0'0'0,"-22"0"31,1 21-16,21 0-15,-21-21 0,0 21 16,0 0-16,0 0 0,-1 22 0,1-22 16,0 0-16,-21 0 0,21 22 15,-1-22-15,-20 0 0,21 0 16,0 21-16,0-20 0,-1-1 16,1-21-16,0 21 0,21 0 0,-21-21 15,21 21-15,-21-21 0,42 0 47,0 0-47,0-21 16,-21 0-16,21 0 0,1 0 15,-1-1-15</inkml:trace>
  <inkml:trace contextRef="#ctx0" brushRef="#br0" timeOffset="5195.28">7197 487 0,'0'-21'16,"21"21"-16,-21 21 47,0 0-47,0 0 0,0 0 15,0 1-15,0-1 0,-21 0 0,21 21 16,-22-21-16,22 22 0,0-22 16,-21 21-16,0-21 0,21 22 15,-21-22-15,21 21 0,0-21 0,0 1 16,-21 20-16,21-21 0,0 0 0,0 0 16,0 1-16,0-1 15,0-42 48,0-1-63,0 1 15,21 0-15</inkml:trace>
  <inkml:trace contextRef="#ctx0" brushRef="#br0" timeOffset="6067.78">7747 529 0,'0'-21'15,"0"0"-15,-21 21 16,0 0 31,21 21-32,0 0-15,0 0 0,-22 1 16,22-1-16,-21 0 0,21 0 0,0 21 16,0-20-16,-21 20 0,0-21 15,21 21-15,-21 1 0,0-22 0,21 21 16,0 1-16,-22-22 0,1 21 16,21-21-16,-21 0 0,21 22 0,0-22 15,0 0-15,0 0 0,-21 0 0,21 1 16,0-1-16,0 0 15,0-42 32,0 0-47,0-1 16,0 1 0,21 0-16,-21 0 0,21 0 15,-21 0-15,21-1 0,1 1 16,-22 0-16,21 21 0,0-21 15,0 0-15,0 21 16,0 0 0,1 0-16,-1 21 15,-21 0-15,21-21 0,-21 21 16,0 0-16,21 1 0,0-22 0,-21 21 16,21 0-16,1 0 0,-22 0 15,21-21-15,0 21 16,0-21-16,0 0 0,0 0 0,-21 22 15,22-22-15,-1 0 0,0 0 16,0 0-16,0 0 16,-21-22-16,21 1 0,1 0 15,-22 0-15,0 0 0,0 0 0,21-1 16,-21 1-16,0 0 0,21 0 16,-21 0-16,0 0 0,0 42 78,-21-21-63,0 0-15,21 21 0</inkml:trace>
  <inkml:trace contextRef="#ctx0" brushRef="#br0" timeOffset="6786.62">4932 1397 0,'-21'0'15,"21"21"32,21-21-31,0 0-16,0 0 15,21 0-15,-20 0 0,20 0 16,0 0-16,1 0 0,-1 0 16,0 0-16,1 0 0,20 0 0,1 0 15,-1 0-15,1 0 0,20 0 0,1 0 16,0 0-16,-1 0 0,1 0 16,0 0-16,20 0 0,-20 0 0,21 0 15,0 0-15,0 21 0,-1-21 0,1 0 16,0 0-16,0 0 0,-21 0 15,-1 0-15,1 22 0,0-22 0,-22 0 16,1 0-16,-1 0 0,1 0 0,-1 0 16,-21 0-16,1 0 0,-1 0 15,0 0-15,1 0 0,-22 0 16,0 0-16,0 0 0,0 0 0,1 0 16,-44 0 30,1 0-46,0 0 16,0 0-16</inkml:trace>
  <inkml:trace contextRef="#ctx0" brushRef="#br0" timeOffset="7583.27">4657 1482 0,'21'0'63,"0"0"-48,0 0-15,0 0 0,0 0 0,1 0 16,20 0-16,-21 0 16,21 0-16,-20 0 0,20 0 0,0 0 15,1 0-15,-1 0 0,0 0 0,22 0 16,-22 0-16,22 0 0,-1 0 15,1 0-15,-1 0 0,1 0 0,-1 0 16,22 0-16,-22 0 0,22 0 0,0 21 16,-1-21-16,1 0 0,0 0 15,-1 0-15,1 0 0,0 0 0,20 21 16,1-21-16,-21 0 0,21 0 0,0 0 16,-22 0-16,1 0 0,0 21 15,-1-21-15,1 0 0,0 0 0,-22 0 16,22 0-16,-22 0 0,1 0 15,-1 0-15,1 0 0,-22 0 0,22 0 16,-22 0-16,0 0 0,1 0 16,-1 0-16,-21 0 0,21 0 0,-20 0 15,-1 0-15,0 0 0,0 0 0,0 0 16,0-21-16,1 21 16,-1 0-1,-42 0 63,-1 0-62,1 0-16</inkml:trace>
  <inkml:trace contextRef="#ctx0" brushRef="#br0" timeOffset="94114.89">2222 1820 0,'0'0'0,"22"-42"15,-22 21-15,21 21 0,-21-21 16,21 0-16,-21-1 0,0 1 15,0 0-15,0 0 16,0 0 0,0 0-1,0-1 1,-21 22-16,0 0 0,-1 0 16,1 0-16,0 0 15,0 0-15,0 22 0,0-22 0,-1 21 16,1 0-16,0 0 0,0-21 15,0 21-15,0 0 0,-1 1 0,1 20 16,0-21-16,0 0 0,0 0 16,0 22-16,-1-22 0,1 21 0,0 1 15,0-22-15,0 21 0,0 0 16,-1 1-16,1-1 0,0 0 16,0-20-16,0 41 0,0-21 0,-1 1 15,1-1-15,0 0 0,0 1 16,0-1-16,21 0 0,-21 1 0,21-1 15,0-21-15,-22 22 0,22-1 16,0-21-16,-21 21 0,21-20 0,0 20 16,0-21-16,0 21 0,0-20 15,0-1-15,0 21 0,0-21 0,0 0 16,0 1-16,0-1 0,0 21 16,0-21-16,21 0 0,-21 1 0,22-1 15,-1 0-15,0 0 0,-21 0 16,21 0-16,0-21 0,0 22 15,-21-1-15,22 0 0,-1-21 0,0 21 16,0-21-16,21 21 0,-20-21 16,-1 0-16,21 21 0,-21-21 0,22 0 15,-22 0-15,21 0 0,0 0 0,1 0 16,-1 0-16,0 0 0,1 0 16,-1 0-16,-21 0 0,22 0 0,-1-21 15,-21 21-15,21 0 0,-20 0 16,-1-21-16,0 21 0,0 0 0,0 0 47,-21-21-32,0 0 17,0 0-17,0-1-15,21 22 0</inkml:trace>
  <inkml:trace contextRef="#ctx0" brushRef="#br0" timeOffset="94798.92">2984 2540 0,'0'0'0,"0"-21"16,0 0-16,0-22 0,0 22 0,0 0 16,0-21-16,0 21 0,0-1 15,0-20-15,0 21 0,0 0 0,0 0 16,0-1-16,0 44 31,0-1-31,0 0 0,0 21 16,-21 1-16,21-1 0,0 21 15,0-20-15,0 20 0,-21 1 0,0-1 16,21 1-16,-21-1 0,21-20 0,0 20 16,-21-21-16,-1 1 0,22-1 15,-21 0-15,21 1 0,0-22 16,0 0-16,0 0 0,0 0 0,0 1 0,0-1 16,-21-21 15,21-21-31,0-1 15,0 1-15,0 0 0,0 0 16,0 0-16,21-22 0,0 1 0,1 21 16,-1-21-16</inkml:trace>
  <inkml:trace contextRef="#ctx0" brushRef="#br0" timeOffset="95063.13">3281 2328 0,'0'0'0,"21"-21"0,0 21 0,-21-21 0,0 42 31,0 0-15,0 1-16,0-1 0,0 21 0,0 0 15,-21 22-15,0-22 0,21 1 16,-21 20-16,-1-21 0,22 22 0,0-22 16,0 1-16,-21-1 0,21 0 0,0-21 15,-21 22-15,21-22 0,0 0 16,0 0-16,0 0 0,0 1 15,-21-44 17,0 22-17,0-21-15</inkml:trace>
  <inkml:trace contextRef="#ctx0" brushRef="#br0" timeOffset="95779">2815 2921 0,'-21'0'15,"42"0"-15,-42 21 0,42-21 16,21 0 0,-20 0-16,20 0 15,-21 0-15,21 0 0,1 0 0,20-21 0,-20 21 16,20-21-16,-21 0 0,22 21 16,-22-21-16,1-1 0,-1 22 15,0-21-15,1 21 0,-22-21 0,0 21 16,0 0-16,0 0 0,-21-21 0,0 42 47,0 0-47,-21 0 0,0 1 15,0-1-15,21 21 16,0-21-16,-21-21 0,21 21 0,0 1 16,0-1-16,0 0 0,0 0 0,0 0 15,21-21-15,0 21 16,0-21-16,0 0 15,22 0-15,-22 0 0,0 0 0,21 0 16,-21 0-16,1-21 0,20 0 16,-21 21-16,21-21 0,-20 0 0,-1 0 15,0-1-15,0 1 0,0 0 0,-21 0 16,21 0-16,-21 0 0,22-1 0,-22 1 16,0 0-16,0 0 15,0 0-15,0 42 31,0 0-31,0 0 16,0 0-16,-22 1 0,22-1 0,0 21 16,-21-21-16,21 22 0,0-1 15,0 0-15,0 22 0,0-22 0,-21 22 16,21-1-16,-21-21 0,21 22 16,0-1-16,0 1 0,0-22 0,0 1 15,0 20-15,0-21 0,-21 1 0,21-22 16,0 21-16,-21-21 0,21 1 15,0-1-15,-22 0 0,1 0 0,0 0 16,0-21-16,-21 0 0,20 21 0,-20-21 16,21 0-16,-21 0 0,-1-21 0,1 21 15,0-21-15,-1 0 16,-20 0-16,20 0 0,22-1 0,-21-20 0,0 21 16,20 0-16,1 0 0,21-1 15,0 1-15,0 0 0,0 0 16,0 0-16,0 0 0,21-1 0,1 1 15,20 0-15,0 21 0,1-21 0,-1 0 16</inkml:trace>
  <inkml:trace contextRef="#ctx0" brushRef="#br0" timeOffset="96119.56">4403 2815 0,'0'0'0,"0"-21"16,0 0-16,-22 21 16,1 21-1,21 0-15,0 0 0,-21 22 16,21-22-16,0 21 0,0 22 0,0-22 16,0 22-16,0-22 0,0 21 0,0 1 15,-21-1-15,0 1 0,21-1 16,-21 1-16,-1-1 0,1-20 0,21 20 15,-21-20-15,0-1 0,21 0 16,-21 1-16,21-22 0,0 21 0,0-21 16,0 0-16,-21 1 0,21-1 15,0-42 1,0-1-16,0 1 16,0-21-16,21 21 0,-21-22 0,0 1 15,21 0-15,-21-1 0</inkml:trace>
  <inkml:trace contextRef="#ctx0" brushRef="#br0" timeOffset="96410.39">4233 2985 0,'0'0'0,"0"-22"0,0-20 15,0 21-15,0 0 0,0-22 16,0 22-16,0 0 0,0 0 0,0 0 16,21 0-16,22-1 0,-22 22 0,21-21 15,-21 21-15,22 0 0,-1 0 16,0 0-16,1 0 0,-1 0 0,0 21 15,-20 1-15,-1-1 0,0 0 0,-21 0 16,0 21-16,0-20 0,0-1 16,-21 21-16,-22-21 0,22 22 0,-21-22 15,21 0-15,-22 0 0,1 0 0,21 0 16,-21 1-16,20-1 0,1 0 16,0-21-16,0 0 0,21 21 0,21-21 31,0-21-16,0 0-15,1 0 0,-1-1 16,21 1-16,-21 21 0</inkml:trace>
  <inkml:trace contextRef="#ctx0" brushRef="#br0" timeOffset="96755.2">4826 2942 0,'0'0'0,"21"0"0,21-21 15,-20 0-15,-1 21 16,0-21-16,0 0 16,0 21-16,0-22 0,1 1 0,-1 0 15,0 0-15,0 0 0,-21 0 16,0-1-16,0 1 0,-21 21 31,0 0-31,0 0 0,-1 21 0,-20 1 16,21-1-16,0 21 0,0-21 0,-1 22 15,1-22-15,0 0 0,21 21 16,-21-21-16,21 1 0,0 20 0,0-21 16,0 0-16,21 0 0,0 1 15,0-22-15,1 0 0,-1 21 16,0-21-16,0 0 0,0 0 16,0 0-16,1 0 0,-1 0 0,0 0 15,0-21-15,0 21 0,0-22 0,1 1 16,-22 0-16,21 21 0</inkml:trace>
  <inkml:trace contextRef="#ctx0" brushRef="#br0" timeOffset="97099">5313 2731 0,'0'0'0,"0"-22"16,21 22-16,-21-21 16,21 21-16,0 0 0,0 0 15,1 21-15,-1-21 16,0 22-16,0-1 0,0 0 15,0 0-15,-21 0 0,22 22 0,-22-22 16,21 0-16,-21 21 0,0-21 0,0 1 16,0-1-16,0 0 0,-21 0 15,-1 0-15,22 0 0,-21 1 0,0-22 16,0 0-16,21 21 0,-21-21 16,21-21-16,0-1 15,0 1-15,0-21 16,0 21-16,21 0 0,-21-22 0,21 1 15,0 0-15,0-1 0,-21 1 0,22 21 16,-1-22-16,0 1 0,0 21 16,0 0-16,0 0 0,-21-1 15,22 22-15,-1-21 0,0 21 0,0 0 16,-21-21-16,21 21 0,0 0 16,1-21-16</inkml:trace>
  <inkml:trace contextRef="#ctx0" brushRef="#br0" timeOffset="97632.76">6689 2138 0,'0'0'0,"-22"0"15,1-21 1,42 21-16,22 0 0,-22 0 15,42-21-15,-20 21 0,20 0 16,1 0-16,-1 0 0,-20 0 16,20 0-16,1 0 0,-1 0 0,-21 0 15,1 0-15,-22 0 0,0 0 16,0 0-16,-42 0 16,0 0-16,0 21 15,-22-21-15,22 0 0,-21 0 16,0 0-16,-1 0 0</inkml:trace>
  <inkml:trace contextRef="#ctx0" brushRef="#br0" timeOffset="97866.63">7006 2117 0,'0'21'16,"21"-21"-16,-21 21 0,0 0 16,0 22-16,21-22 15,-21 0-15,0 21 0,0 1 0,0 20 16,0-21-16,-21 22 0,0-22 0,21 22 15,-21-22-15,0 0 0,0 1 16,21-1-16,-22 0 0,1 1 0,0-22 16,21 0-16,0 21 0,0-20 0,0-1 15,0 0-15,21-21 32,0 0-32,1-21 15,-1 0-15,0-1 0</inkml:trace>
  <inkml:trace contextRef="#ctx0" brushRef="#br0" timeOffset="98226.42">7281 2688 0,'0'0'0,"21"0"47,1 0-47,-1 0 0,0 0 16,0 0-16,0 0 0,0 0 15,1 0-15,-1-21 0,21 0 0,-21 21 16,0-21-16,1 21 0,-22-21 16,0-1-16,0 1 0,0 0 15,0 0-15,-22 21 16,1 0-16,0 0 0,0 0 0,0 0 16,-22 0-16,22 0 0,-21 21 0,0 0 15,20 22-15,-20-22 0,21 21 16,0-21-16,-22 22 0,43-1 0,-21 0 15,21-21-15,-21 22 0,21-22 0,0 21 16,0-21-16,0 1 0,0-1 16,21 0-16,0-21 0,1 21 0,-1-21 15,0 0-15,21 0 0,-21 0 16,22 0-16,-1 0 0,0 0 0,1-21 16,-1 0-16,0 21 0,1-21 0</inkml:trace>
  <inkml:trace contextRef="#ctx0" brushRef="#br0" timeOffset="98463.8">7937 2604 0,'0'0'0,"0"-22"15,22 22 1,-22 22-16,0-1 16,0 0-16,0 0 0,21 21 0,-21-20 15,21-1-15,-21 21 0,0-21 16,21 22-16,-21-22 0,21 0 15,-21 21-15,21-21 0,-21 1 0,0-1 16,22 0-16,-22 0 0,21-21 0,-21 21 16,21-21-16,0 0 15,-21-21 1,21 21-16,-21-21 0</inkml:trace>
  <inkml:trace contextRef="#ctx0" brushRef="#br0" timeOffset="98695.67">8276 2667 0,'0'-42'16,"-21"42"0,0 0-16,0 0 15,-1 21-15,1 0 0,0 0 16,-21 0-16,21 22 0,-22-22 16,22 21-16,-21-21 0,-1 22 0,1-22 15,0 21-15,21-21 0,-22 22 0,22-22 16,-21 0-16,21 0 0,-1 0 15,1 1-15,21-1 0,0 0 16,21-21 0,1 0-16,-1-21 15,21 0-15,-21-1 0,22 1 0</inkml:trace>
  <inkml:trace contextRef="#ctx0" brushRef="#br0" timeOffset="99006.49">8657 2244 0,'21'-21'0,"-42"42"0,63-64 0,-20 43 0,-22-21 16,0 0-16,0 42 31,0 0-31,0 1 0,0-1 0,-22 0 16,1 21-16,0 1 0,21-1 0,-21 21 15,0-20-15,0 20 16,-22 1-16,22-22 0,0 22 0,0-22 15,0 0-15,-1 1 0,1-1 0,0 0 16,21 1-16,0-22 0,0 0 0,0 0 16,0 0-16,0 0 0,0 1 15,21-22-15,0 0 0,1 0 0,-1 0 16,0 0-16,21 0 0,-21 0 0,1-22 16,20 22-16,-21-21 0,0 0 0,22 0 15,-22 0-15,0 0 0,0-1 16,0 1-16,0-21 0</inkml:trace>
  <inkml:trace contextRef="#ctx0" brushRef="#br0" timeOffset="99198.38">8488 2646 0,'0'0'0,"-21"0"0,42 0 31,0-21-31,21 21 0,-21 0 15,22-21-15,-1 21 0,0 0 0,1 0 16,-1 0-16,-21 0 0,22 0 16,-1 0-16,-21 0 0,0 0 0,0 0 0,1 0 15,-22-22-15</inkml:trace>
  <inkml:trace contextRef="#ctx0" brushRef="#br0" timeOffset="99775.14">10774 2138 0,'21'-21'0,"-42"42"0,42-85 0,0 22 16,-21 21-16,0-21 0,0 20 0,0-20 16,0 21-16,0 0 15,-21 21-15,0 21 16,0 0-16,-1 0 0,1 22 0,0 20 15,0-21-15,0 22 0,0 21 16,-1-22-16,1 22 0,0-1 0,0 1 16,0 0-16,0-22 0,21 1 0,-22-1 15,22 1-15,-21-22 0,21 0 16,-21 1-16,21-22 0,0 21 16,0-21-16,0 1 0,0-1 0,0-42 31,0-1-16,0 1-15,0 0 0,0-21 0</inkml:trace>
  <inkml:trace contextRef="#ctx0" brushRef="#br0" timeOffset="100354.57">10245 2328 0,'0'0'0,"0"-21"0,-22 0 0,22 0 0,0 0 0,0-22 16,0 22-16,0 0 0,22 0 15,-1-21-15,0 20 0,0 1 16,21-21-16,1 21 0,-22 0 0,21-22 16,22 22-16,-22 21 0,0-21 0,1 21 15,20 0-15,-20 0 0,-1 0 16,0 21-16,1 0 0,-1 22 0,-21-1 16,21 0-16,-20 1 0,-1-1 0,0 21 15,0 1-15,0-1 0,-21 1 16,0-1-16,0 1 0,0-1 0,0 1 15,0-22-15,0 22 0,0-22 0,0 0 16,-21-20-16,21 20 0,-21-21 16,21 0-16,0 0 0,0 1 15,0-44 1,0 1 0,0 0-16,0 0 0,0 0 0,0-22 15,0 1-15,0 0 0,0-22 16,21 22-16,0-22 0,-21 1 0,21-1 15,1 1-15,20-1 0,-21 1 0,21-1 16,-20 22-16,20-21 0,0 20 0,1 22 16,-1-21-16,0 21 15,-21-1-15,22 22 0,-1 0 0,0 0 16,22 0-16,-22 22 0,-21-1 0,22 21 16,-1 0-16,-21 1 0,0 20 15,1-20-15,-22 20 0,0 22 0,0-22 16,-22 1-16,1-1 0,0 1 0,0-1 15,0 1-15,0-22 0,-22 0 0,22 1 16,0-1-16,0-21 0,21 22 16,0-22-16,-21 0 0,21 0 0,-22-21 15,22 21-15,0-42 32,0 0-32,22 0 0</inkml:trace>
  <inkml:trace contextRef="#ctx0" brushRef="#br0" timeOffset="101915.2">12382 2879 0,'0'0'0,"22"0"0,-22-21 15,0-22 1,21 22-16,-21 0 0,0 0 15,0-22-15,0 22 0,0 0 0,0 0 16,0 0-16,0 0 0,0-1 16,0 1-16,-21 0 0,-1 21 15,1 0-15,0 0 0,-21 0 16,21 0-16,-1 21 0,-20 0 0,0 22 16,21-22-16,-22 21 0,1 1 0,21-22 15,-22 21-15,22 0 0,0 1 16,0-1-16,0-21 0,0 22 0,21-22 15,0 21-15,0-21 0,0 0 0,0 1 16,0-1-16,21 0 0,0-21 0,0 0 16,21 0-16,-20 0 0,20 0 0,-21 0 15,21 0-15,-20 0 0,20-21 16,-21 0-16,0-1 0,22 1 16,-22 0-16,0 0 0,0 0 0,0-22 15,0 22-15,-21-21 0,22 0 0,-1-1 16,0 1-16,-21 21 0,21-22 15,-21 22-15,21 0 0,-21 0 0,0 0 16,0 0-16,21 21 16,-21 21-1,0 0 1,0 0-16,-21 0 0,21 22 0,0-22 16,0 0-16,-21 21 0,21-21 0,-21 1 15,21 20-15,-21-21 0,21 0 0,0 0 16,0 1-16,0-1 15,0 0-15,0 0 0,0 0 0,0 0 16,0 1-16,21-22 16,0 0-16,0 0 0,0 0 15,1 0-15,-1 0 0,0-22 16,0 1-16,0 0 0,22 0 0,-22 0 16,0 0-16,21-1 0,-21 1 0,22-21 15,-22 21-15,21-22 0,-21 22 0,1-21 16,-1 21-16,-21-22 0,0 22 0,0 0 15,0 0-15,0 0 16,-21 21 0,-1 0-16,1 0 0,21 21 15,0 0 1,0 0-16,0 0 0,0 1 16,0-1-16,0 0 0,21 0 15,1 0-15,-22 0 0,0 1 0,0-1 16,0 0-16,0 0 0,0 0 0,0 0 15,0 1-15,0-1 0,0 0 16,0 0-16,0 0 0,0 0 16,0 1-16,0-1 0,21 0 15,0-21-15,0 0 16,0 0-16,0 0 0,22 0 16,-22 0-16,21 0 0,-21 0 0,22 0 15,-22 0-15,21-21 0,-21 21 0,1-21 16,20-1-16,-21 1 0,0-21 0,22 21 15,-22-22-15,0 1 0,0 0 0,0-22 16,0 22-16,1-22 0,-1 1 16,0-1-16,-21 1 0,0 21 0,21-22 15,-21 22-15,0-1 0,0 1 0,0 0 16,0 21-16,0-1 0,0 1 16,0 0-16,0 0 0,0 0 0,-21 21 31,21 21-16,0 0-15,-21 0 0,21 22 16,-21-1-16,-1 0 0,22 22 0,-21-22 16,21 22-16,0-1 0,-21-21 0,0 22 15,21-1-15,-21-20 0,21-1 0,0 0 16,-21 1-16,21-1 0,-22-21 16,22 22-16,0-22 0,0 0 0,0 0 15,0 0-15,0 0 0,0-42 47,0 0-47,0 0 16,0 0-16,0 0 0,0-1 15,22 1-15,-1 0 0,-21-21 0,21 21 16,0-1-16,0 1 0,22 0 0,-22 0 16,0 0-16,0 0 0,0 21 15,22-22-15,-22 22 0,0 0 0,0 0 16,0 0-16,0 22 15,-21-1-15,0 0 0,0 0 16,-21 0-16,21 0 0,-21-21 16,0 22-16,-21-1 0,20 0 0,1-21 15,-21 21-15,21-21 0,-22 21 16,22-21-16,0 0 0,-21 0 0,21 0 16,-1 0-16,1 0 15,0 0-15,21 21 31,0 1-31,0-1 16,21 0-16,0-21 0,-21 21 0,22 0 16,-1-21-16,-21 21 0,21-21 15,0 22-15,0-1 0,0-21 16,1 21-16,-1-21 0,0 21 16,0-21-16,0 0 0,0 0 15,1 0-15,-1 0 16,0 0-16,0 0 15,0 0-15,0-21 16,1 21-16,-1-21 0</inkml:trace>
  <inkml:trace contextRef="#ctx0" brushRef="#br0" timeOffset="102318.55">14160 2731 0,'0'0'0,"0"-22"0,0 1 0,0 0 15,-21 21 1,0 0-16,0 21 16,21 0-16,-21 1 15,21-1-15,-21 21 0,21-21 16,0 0-16,-22 22 0,1-22 0,21 0 16,0 21-16,-21-20 0,21-1 0,0 0 15,0 0-15,0 0 0,0 0 0,0 1 16,21-1-16,0-21 0,1 0 15,20 0-15,-21 0 0,0 0 16,0 0-16,22 0 0,-22-21 0,0 21 16,0-22-16,22 1 0,-22 0 0,0 0 15,-21 0-15,21-22 0,0 22 0,0-21 16,-21 0-16,0 20 16,0-20-16,0 21 0,0 0 0,0 0 15,0-1-15,0 1 0,0 0 0,0 0 16,0 42 31,0 0-47,22 0 15,-22 1-15</inkml:trace>
  <inkml:trace contextRef="#ctx0" brushRef="#br0" timeOffset="102727.83">14711 2709 0,'0'0'0,"0"-21"0,0 0 16,0 42 15,-21-21-31,21 21 0,-22 1 16,22 20-16,-21-21 0,21 0 0,-21 22 15,21-1-15,0 0 0,-21-21 0,0 22 16,21 20-16,0-20 0,-21-1 15,21 0-15,-22 1 0,1 20 0,21-21 16,0 1-16,0 20 0,-21-20 0,0-1 16,21 0-16,-21 1 0,0 20 15,-1-21-15,22 1 0,-42-1 0,21 0 16,0 1-16,0-1 0,-1 0 0,1 1 16,0-1-16,0 0 0,0-20 15,0-1-15,21 21 0,0-21 0,-22 0 16,22 1-16,0-1 15,22-21 1,-1 0-16,0 0 16,-21-21-16,21-1 0,0 22 0,-21-21 15,21 0-15,1 21 0,-22-21 16,21 0-16,0 0 0,-21-22 16,21 22-16,0-21 0,0 21 0</inkml:trace>
  <inkml:trace contextRef="#ctx0" brushRef="#br0" timeOffset="103150.93">14732 2963 0,'-21'-21'0,"42"42"0,-42-63 0,21 21 0,-21-21 15,21 20-15,0 1 0,0 0 16,0 0-16,0 0 0,21 21 15,-21-21-15,42-1 0,-21 22 16,0 0-16,1 0 0,20 0 0,0-21 16,-21 21-16,22 0 0,-1 0 0,0 0 15,-20 21-15,20 1 0,-21-1 0,0 0 16,0 0-16,1 0 0,-22 0 16,0 1-16,0 20 0,0-21 0,0 0 15,-22 22-15,1-22 0,-21 0 0,21 0 16,-22 0-16,22 0 0,-21 1 0,0-1 15,20-21-15,-20 21 0,21 0 16,-21-21-16,20 0 0,1 21 16,0-21-16,0 0 0,0 0 0,21 21 15,-21-21-15,-1 0 16,44-21 46</inkml:trace>
  <inkml:trace contextRef="#ctx0" brushRef="#br0" timeOffset="104922.52">16362 2159 0,'0'0'0,"21"-21"15,-21 0-15,21 0 0,0-1 0,0 1 0,1-21 16,-1 0-16,0 20 0,0-20 16,0 0-16,0-1 0,1 1 15,-1 0-15,-21-1 0,0 1 0,0 0 16,0 21-16,0-22 0,0 22 0,0 0 15,-21 21 1,-1 0-16,1 21 0,0 0 16,0 22-16,0-1 0,0 0 0,21 22 15,-22-1-15,1 22 0,0 0 16,0-22-16,-21 22 0,20 21 0,1-22 16,-21 1-16,21 0 0,-22-1 0,22 1 15,-21-22-15,21 1 0,-22-1 16,22 1-16,0-22 0,0 1 15,0-1-15,0-21 0,-1 21 0,22-20 16,0-1-16,-21-21 0,21 21 0,-21-21 16,21-21-1,0 0-15,0-1 0,0 1 16,0-21-16,0 21 0,0-22 0,0 1 16,0 0-16,0-22 0,0 22 15,0 0-15,0-1 0,0 1 0,0 21 16,0-22-16,0 22 0,0 0 0,0 42 31,0 0-31,21 22 16,-21-22-16,0 21 0,21 1 15,1-22-15,-1 21 0,-21 0 16,21 1-16,0-1 0,-21 0 0,21-20 16,0 20-16,22 0 0,-22-21 0,21 1 15,1-1-15,-1 0 0,0 0 0,22-21 16,-1 0-16,1 0 0,-22 0 15,22 0-15,-1-21 0,1 0 0,-1 0 16,-21-1-16,1 1 0,-1 0 0,0 0 16,-20-21-16,-1-1 0,0 22 0,0-21 15,-21-1-15,0 1 0,0 0 16,0-1-16,0 1 0,-21 21 16,0 0-16,-22 0 0,22-1 0,0 22 15,0 0-15,-21 0 0,20 0 16,-20 22-16,21-1 0,0 0 0,-22 21 15,22 1-15,-21-22 0,21 21 0,0 0 16,-1 1-16,1-1 0,21 0 0,0-20 16,0 20-16,0-21 0,0 21 15,0-20-15,21-1 0,1-21 0,-1 21 16,21-21-16,-21 0 0,0 0 0,1 0 16,20 0-16,-21-21 0,21 0 0,-20 21 15,-1-22-15,0 1 0,0-21 16,0 21-16,0 0 0,1-22 15,-1 22-15,-21-21 0,21 21 0,-21-1 16,0-20-16,0 21 0,0 0 16,0 42-1,0 0-15,0 0 16,0 0-16,0 22 0,0-22 0,0 0 16,0 21-16,0-20 0,21-1 0,0 0 15,-21 0-15,21 0 0,1-21 16,-1 21-16,0-21 0,0 0 0,21 0 15,-20 0-15,20 0 0,-21 0 16,21 0-16,-20 0 0,20-21 0,-21 0 0,21 0 16,-20 0-16,-1 0 15,0-1-15,0-20 0,0 21 0,0-21 16,-21 20-16,0-20 0,22 21 0,-22 0 16,0 0-16,0 42 31,0 0-31,0 0 0,0 0 15,0 22-15,0-22 0,0 0 0,-22 21 16,22-21-16,-21 1 0,21-1 16,0 0-16,0 0 0,-21 0 15,21 0-15,0 1 16,0-44 15,0 1-31,21 0 0,0 0 16,1-21-16,-1 20 0,-21 1 0,21 0 15,0-21-15,0 21 0,0-1 0,-21 1 16,22 0-16,-1 21 0,0 0 16,0 0-1,0 21-15,-21 0 0,0 1 16,0-1-16,0 0 0,0 0 0,0 0 16,0 0-16,0 1 0,0-1 15,0 0-15,21 0 16,-21 0-16,22-21 0,-1 0 0,0 21 15,0-21-15,0 0 0,0 0 0,22 0 16,-1 0-16,-21 0 0,43 0 16,-22 0-16</inkml:trace>
  <inkml:trace contextRef="#ctx0" brushRef="#br0" timeOffset="105530.76">18711 2879 0,'0'0'0,"0"-64"15,0 43-15,0-21 16,0 21-16,0-1 0,-21 1 0,21 0 15,-21 21-15,0 0 0,-22 0 0,22 0 16,0 0-16,-21 0 16,21 21-16,-22 0 0,1 1 0,21-1 15,-22 0-15,1 21 0,21-21 0,0 22 16,0-22-16,-1 0 0,22 21 0,0-20 16,0-1-16,0 0 0,22 0 15,-1 0-15,0-21 0,0 0 0,21 21 16,-20-21-16,20 0 0,0 0 0,-21 0 15,22 0-15,-22-21 0,0 0 0,21 0 16,-20 0-16,-1 21 0,-21-21 16,21-22-16,-21 22 0,21 0 0,-21 0 15,0 0-15,0-1 0,0 1 0,0 0 16,0 42 15,0 0-31,0 1 0,-21-1 16,0 0-16,0 21 0,-1 1 0,22-1 15,-21 0-15,0 22 0,0-22 16,21 22-16,-21-1 0,21 1 0,-21-1 16,21 1-16,-22-1 0,22 1 0,0-1 15,-21 22-15,21-22 0,-21 22 0,0-22 16,21 22-16,0 0 0,-21-1 0,0-20 16,21 21-16,-22-22 0,1 1 15,0-1-15,21-21 0,-21 22 0,0-22 16,0 22-16,-22-22 0,22-21 15,0 22-15,0-22 0,0 21 0,-22-21 16,22-21-16,-21 21 0,21-21 0,-22 0 16,22 0-16,-21 0 0,-1 0 0,1-21 15,0 0-15,-1 0 0,1-21 0,0-1 16,-1 1-16,1-22 0,0 22 0,-1-21 16,1-1-16,0 1 0,21-22 15,-1 21-15,22 1 0,0-1 0,0 1 16,22-1-16,-1 1 0,21 21 0,22-22 15,-22 1-15,21 20 0,22-20 16,-21 20-16</inkml:trace>
  <inkml:trace contextRef="#ctx0" brushRef="#br0" timeOffset="107114.91">19304 2900 0,'-21'-21'0,"42"42"0,-63-85 0,20 43 0,1 0 16,0 0-16,0 0 0,21 0 0,0-1 15,0 1-15,-21 21 32,21 21-32,-21 1 15,21 20-15,0-21 0,-22 21 16,1-20-16,0 20 0,21 0 15,-21-21-15,21 22 0,-21-1 0,21-21 16,0 0-16,0 1 0,0-1 0,0 0 16,0 0-16,21 0 0,0-21 15,0 0-15,0 0 0,1 0 0,-1 0 16,21 0-16,-21-21 0,0 0 0,22 0 16,-22 0-16,21-1 0,-21 1 0,1 0 15,-1-21-15,0 21 16,0-22-16,0 22 0,0 0 0,1 0 15,-1-22-15,-21 22 0,21 0 16,-21 42 0,0 0-1,0 1-15,0-1 0,0 0 0,0 0 16,0 21-16,0-20 0,0-1 0,0 21 16,0-21-16,0 0 0,0 1 15,21-1-15,0 0 0,0 0 0,1 0 16,-1-21-16,0 21 0,21-21 15,-21 0-15,22 0 0,-1 0 0,0 0 16,1 0-16,-22 0 0,21-21 16,1 21-16,-22-21 0,21 0 0,-21 0 15,22 0-15,-22-1 0,0-20 0,0 21 16,0-21-16,0 20 0,1-20 0,-22 21 16,0 0-16,0 0 0,0-1 15,0 1-15,0 0 0,-22 21 16,1 0-16,0 0 0,-21 0 0,21 0 15,-22 21-15,22 0 0,-21 1 16,-1-1-16,22 0 0,-21 21 16,21-21-16,0 1 0,-1 20 0,1-21 0,21 0 15,0 22-15,0-22 0,0 0 0,0 0 16,0 0-16,21-21 16,1 21-16,-1-21 0,0 0 0,21 0 15,-21 0-15,1 0 0,-1 0 0,21 0 16,-21-21-16,0 0 0,1 0 0,20 0 15,-21 0-15,0-1 0,0 1 16,1-21-16,-22 21 0,21 0 0,-21-1 16,21 1-16,-21 0 0,0 0 0,-21 42 47,0 0-47,-1 0 0,22 1 0,-21-1 15,21 0-15,-21 21 0,21-21 0,0 1 16,0 20-16,0-21 0,0 0 15,0 0-15,21 22 0,0-22 16,1 0-16,20 0 0,0-21 0,1 21 16,20 1-16,-21-22 0,22 0 0,-1 0 15,-20 0-15,20 0 0,1 0 0,-22 0 16,0-22-16,1 1 0,-1 0 0,0 0 16,-20 0-16,-1 0 0,0-22 15,0 22-15,0-21 0,-21 21 0,21-22 16,-21 22-16,0-21 0,0 21 15,0-1-15,-21 22 0,0-21 0,-21 21 0,21 0 16,-22 0-16,22 0 0,-21 0 16,-1 0-16,1 21 0,0 1 15,21-1-15,-22 0 0,22 0 0,0 0 16,0 22-16,21-22 0,0 0 0,0 0 16,0 0-16,0 0 0,21 1 15,0-1-15,0 0 0,0-21 0,1 0 16,-1 0-16,21 0 0,-21 0 0,0 0 15,1 0-15,-1 0 0,0 0 0,0-21 16,0 0-16,0 21 0,1-22 16,-1 1-16,0 0 0,0 0 0,-21 0 15,21 0-15,0 21 0,-21-22 16,22 1-16,-22 42 47,0 1-47,-22-1 0,1 0 0,21 0 15,-21 0-15,0 22 0,21-1 0,-21 0 16,0 1-16,-1-1 0,1 0 16,0 22-16,0-22 0,21 22 0,-21-22 15,0 21-15,21 1 0,-22-1 0,22 1 16,0-1-16,0 1 0,-21-1 0,21 22 16,-21-21-16,21-1 0,-21 1 0,0-1 15,21 1-15,-21-1 0,21-21 0,-22 22 16,1-1-16,0-20 0,0-1 15,21 22-15,-21-22 0,0 0 16,-1-21-16,22 22 0,-21-22 0,21 0 16,-21 0-16,21 0 0,-21-21 0,0 0 15,21-21 1,0 0-16,-21 0 0,21-21 16,0 20-16,0-20 0,0 0 0,0-22 15,0 22-15,0-22 0,0 1 16,0-1-16,0-20 0,0-1 0,21 22 15,0-22-15,0 0 0,0 1 16,22-1-16,-1 21 0,0 1 0,1-1 16,-1 1-16,0-1 0,-21 22 0,22 0 15,-1-1-15,-21 1 0,22 0 16,-22 21-16,0-22 0,21 22 0,-21 0 16,1 0-16,-1 0 0,0-1 15,0 1-15,0 0 0</inkml:trace>
  <inkml:trace contextRef="#ctx0" brushRef="#br0" timeOffset="107473.71">21421 3217 0,'0'-21'16,"0"0"-16,0 0 15,0 0-15,21 21 16,0-21-16,-21-1 0,42 22 0,-21-21 15,1 21-15,-1-21 0,0 0 16,0 21-16,0-21 0,0 21 0,-21-21 16,-21 21 15,-21 21-31,21 0 0,-22 0 16,22 0-16,-21 0 0,21 22 15,0-22-15,-22 21 0,43 1 0,-21-22 16,21 42-16,0-20 0,0-22 15,0 21-15,0-21 0,21 0 16,-21 1-16,43-22 0,-22 21 0,0-21 16,0 0-16,21 0 0,-20 0 0,20 0 15,0 0-15,-21 0 0,22-21 0,-22-1 16,21 1-16,-21 0 0,22 0 16,-1 0-16</inkml:trace>
  <inkml:trace contextRef="#ctx0" brushRef="#br0" timeOffset="107906.45">22500 2371 0,'0'0'0,"-21"-21"0,0-1 15,21 1-15,-21 0 0,21 0 16,21 21-1,0 0 1,0 0-16,0 21 0,0 0 0,22 0 16,-22 22-16,21-1 0,-21 0 0,22 22 15,-22-22-15,21 22 16,-21-1-16,1 1 0,-22-1 0,0 1 16,0-1-16,0 1 0,0-1 0,0 1 15,-22 20-15,1-20 0,-21-1 16,21 1-16,-22-22 0,1 22 0,0-22 15,-1 0-15,1 1 0,0-22 0,-1 21 16,-20-21-16,21 1 0,-1-1 0,1 0 16,21 0-16,-22 0 0,22-21 0,0 21 15,0 1-15,0-22 0,21 21 16,-21-21-16,-1 21 16,1-21 15,0 0-16,0 0-15,0 0 16,21-21-16</inkml:trace>
  <inkml:trace contextRef="#ctx0" brushRef="#br0" timeOffset="109387.17">21442 3154 0,'-21'0'0,"21"21"63,21-21-63,0 0 15,0 0-15,0 0 0,0 0 16,1 0-16,-1 0 0,0 0 16,21 0-16,-21 0 0,1 0 15,-1 0-15,0-21 0,0 21 0,-21-21 16,21 21-16,-21-21 16,21-1-16,-21 1 0,0 0 15,0 0-15,0 0 16,0 0-16,0-1 15,-21 22 1,0 0-16,0 0 0,0 0 0,0 0 16,-1 0-16,-20 0 0,21 22 0,0-22 15,0 21-15,-1 0 0,1-21 16,0 21-16,0 0 0,0-21 0,21 21 16,0 1-16,-21-22 0,-1 21 0,1 0 15,21 0 1,-21 0-16</inkml:trace>
  <inkml:trace contextRef="#ctx0" brushRef="#br0" timeOffset="115587.48">995 4890 0,'0'-22'15,"21"22"1,-21-21-16,21 21 0,-21-21 15,0 0-15,21 0 0,0 21 0,-21-21 16,0-1-16,0 1 0,22 0 16,-22 0-16,0 0 0,21 0 15,-21-1-15,0 1 0,0 0 0,0 0 16,0 0-16,0 0 16,-21 21-1,21 21 1,-22 0-16,1 0 0,21 0 0,0 0 15,-21 22-15,0-1 0,0 22 16,21-1-16,-21 1 0,-1-1 16,1 22-16,0-22 0,0 1 15,0 20-15,0-20 0,-1-1 0,1 1 16,0-1-16,0 1 0,21-22 16,-21 22-16,0-1 0,-1-20 0,22-1 15,0 0-15,0 1 0,0-22 16,0 0-16,0 0 0,0 0 0,0 0 15,22-21 1,-22-21-16,21 0 16,0 0-16,0-21 0,0-1 15,22 1-15,-22 0 0,0-1 16,21 1-16,-21-22 0,22 22 0,-1-21 16,-21 20-16,22 1 0,-1 21 15,-21-22-15,21 22 0,-20-21 0,-1 21 16,21 21-16,-21-21 0,0 21 15,1 0-15,-1 21 16,-21 0-16,0 0 0,0 0 16,0 22-16,0-1 0,0 0 0,0 1 15,0-1-15,0 0 0,0 22 16,0-22-16,0 0 0,0-20 0,0 20 16,0-21-16,0 21 0,21-42 15,0 22-15,0-1 0,22-21 16,-22 0-16,21 0 0,0-21 15,1-1-15,-1 22 0,-21-42 0,22 21 16,-1-21-16,-21-1 0,21 1 16,-20 0-16,-1-22 0,0 1 0,0 20 15,0-41-15,-21 20 0,0 1 0,0-22 16,0 21-16,0-20 0,0 20 16,0 1-16,0-1 0,0 22 0,0 0 15,0 20-15,0-20 0,0 21 16,-21 21-16,0 0 15,21 21 1,0 21-16,0-20 16,0-1-16,-21 21 0,21-21 15,0 22-15,0-1 0,0-21 0,0 21 16,0-20-16,0 20 0,0 0 0</inkml:trace>
  <inkml:trace contextRef="#ctx0" brushRef="#br0" timeOffset="115976.25">2074 5546 0,'21'0'32,"1"0"-32,-1 0 15,0-21-15,0-1 0,0 22 0,22-21 16,-22 0-16,0 0 0,21 0 0,-21 0 15,1-1-15,-1 1 0,0-21 16,-21 21-16,0 0 0,0-1 16,0 1-1,-21 21-15,0 0 0,-22 0 0,22 0 16,0 21-16,-21-21 0,20 22 16,-20-1-16,21 21 0,-21-21 0,20 22 15,-20-1-15,21 0 0,0 1 16,0-1-16,-1-21 0,22 21 15,0 1-15,0-1 0,0-21 0,0 22 16,0-22-16,22 0 0,-1 0 16,0 0-16,21-21 0,-21 21 0,1-21 15,-1 0-15,21 0 0,-21 0 0,22 0 16,-22 0-16,21-21 0,0 21 16,-20-21-16,20 0 0</inkml:trace>
  <inkml:trace contextRef="#ctx0" brushRef="#br0" timeOffset="116510.94">3048 4826 0,'0'0'0,"0"-85"16,0 64-16,-21 21 16,0 0-16,-1 0 15,1 21-15,0 22 16,21-22-16,-21 21 0,21 22 0,-21-22 15,0 22-15,-1-1 0,22 1 16,-21-1-16,0-21 0,0 22 0,0-22 16,0 22-16,21-22 0,-22 22 15,1-22-15,21 0 0,0 1 0,0-22 16,-21 0-16,21 21 0,-21-42 16,21 21-16,0 1 0,0-44 31,0 1-31,21 0 0,-21 0 15,21-21-15,0 20 0,1 1 16,-1-21-16,0 21 0,0 0 0,0-22 16,0 22-16,22 0 0,-22 0 15,0 0-15,0 21 0,0-22 0,22 1 16,-22 21-16,0 0 0,0 0 0,0 0 16,1 0-16,-1 21 0,0 1 15,-21-1-15,21 0 0,-21 0 16,0 0-16,0 0 0,0 1 0,0-1 15,0 21-15,-21-21 0,0 0 16,0 22-16,-1-22 0,-20 0 0,21 0 16,-21 0-16,20 1 0,-20-1 0,0 0 15,21-21-15,-22 21 0,22-21 16,0 0-16,0 0 0,0 0 0,-1 0 16,1 0-16,0 0 0,21-21 31,0 0-31</inkml:trace>
  <inkml:trace contextRef="#ctx0" brushRef="#br0" timeOffset="117098.61">4000 5101 0,'0'-21'0,"0"42"0,0-63 0,0 21 0,0-22 16,0 22-16,0-21 0,0 21 0,0-22 15,0 22-15,0-21 0,0 21 16,0 0-16,0-1 0,0 1 0,0 42 31,0 1-15,0 20-16,-21 0 0,0 22 0,0-1 16,21 1-16,-21-1 0,0 1 15,-1 20-15,1-20 0,0-1 16,0 1-16,-21-1 0,20 43 15,1-42-15,0-22 0,21-21 16,-21 22-16,21-22 0,0 0 0,0 0 16,0 0-16,0-42 31,0 0-31,0 0 16,0 0-16,0-22 0</inkml:trace>
  <inkml:trace contextRef="#ctx0" brushRef="#br0" timeOffset="117462.92">3683 5017 0,'0'0'16,"-21"-43"-16,0 1 0,-1 0 0,22-1 15,0 22-15,-21-21 0,21 21 0,0-1 16,0 1-16,0 0 0,0 0 16,21 21-16,22-21 0,-22 0 0,21 21 15,22 0-15,-22 0 0,22 0 16,-1 0-16,1 0 0,-1 21 0,1 21 15,20 0-15,-20 1 0,-1 20 0,1 1 16,-1-1-16,-20 1 0,-22-1 16,0 1-16,-21-1 0,0 1 0,0-1 15,-42-20-15,20 20 0,-20-21 16,-21 1-16,20-1 0,-20 0 0,-1 1 16,22-22-16,-22 21 0,1-21 15,21 1-15,-1-1 0,1-21 0,0 21 16,-1-21-16,22 0 0,0 0 15,42 0 17,0 0-32,0-21 0,1 0 15,20 21-15,-21-22 0,21 22 0,-20-21 16,-1 0-16,21 0 0</inkml:trace>
  <inkml:trace contextRef="#ctx0" brushRef="#br0" timeOffset="117791.17">4487 5673 0,'64'0'15,"-43"-21"-15,21-1 16,-21 1-16,1 21 0,20-21 16,-21 0-16,0 0 0,22 0 0,-22-1 15,0 1-15,0 21 0,0-21 0,-21 0 16,0 0-16,0 0 0,0-1 15,0 1-15,-21 21 16,0 0-16,-21 0 0,20 21 0,-20-21 16,21 22-16,-21-1 0,-1 0 15,22 21-15,-21-21 0,21 22 0,-22-1 16,43 0-16,-21-20 0,21 20 16,0-21-16,0 0 0,0 22 15,0-22-15,21 0 0,0 0 0,1-21 16,-1 21-16,21-21 0,-21 0 0,22 0 15,-1 0-15,0 0 0,-21 0 16,22-21-16,-1 0 0,-21 0 0</inkml:trace>
  <inkml:trace contextRef="#ctx0" brushRef="#br0" timeOffset="118122.98">5122 5440 0,'0'0'0,"0"-21"0,0 42 47,0 0-47,0 0 0,0 22 0,0-22 16,0 0-16,0 21 0,0-21 0,0 22 15,0-22-15,0 0 0,0 21 16,0-20-16,0-1 0,0 0 16,21-21-16,1 0 15,-1 0 1,0 0-16,0-21 0,-21 0 15,21-1-15,0-20 0,1 21 0,-1-21 0,-21 20 16,21-20-16,0 21 0,0-21 16,-21 20-16,0-20 0,0 21 15,21 0-15,-21 0 0,22-1 16,-22 44 31</inkml:trace>
  <inkml:trace contextRef="#ctx0" brushRef="#br0" timeOffset="118476.3">5630 5694 0,'21'0'15,"1"0"-15,-1 0 0,-21-21 16,21 0-16,0-1 0,0 1 0,22 0 15,-22 0-15,0 0 0,0-22 0,0 22 16,0 0-16,1 0 0,-1 0 16,-21 0-16,0-1 0,0 1 0,-21 21 15,-1 0-15,1 0 16,-21 0-16,0 0 0,20 21 0,-20 1 16,0 20-16,-1-21 0,1 21 15,21-20-15,-21 20 0,20 0 16,1 1-16,21-22 0,0 21 0,0 0 0,0-20 15,0-1-15,0 0 16,21 0-16,1 0 0,-1-21 0,21 0 16,0 21-16,1-21 0,-22 0 0,21 0 15,22 0-15,-43 0 0,21-21 16,1 21-16,-1-21 0,0 0 16,-21 0-16,22 0 0,-1-22 0</inkml:trace>
  <inkml:trace contextRef="#ctx0" brushRef="#br0" timeOffset="118771.13">6646 4509 0,'0'-64'0,"0"128"0,0-191 0,0 84 16,0-20-16,0 42 0,0-22 16,0 22-16,0 0 0,-21 21 15,0 21-15,21 0 0,-21 0 16,0 22-16,-1 20 0,22 1 15,-21-22-15,0 43 0,0-22 0,0 22 16,0 0-16,-1 20 0,-20-20 0,21 0 16,0-22-16,-22 22 15,22-22-15,0 1 0,0-1 0,0-20 0,0 20 16,-1-20-16,22-1 0,0 0 16,0-21-16,0 1 0,0-1 15,0 0-15,0 0 0,22-21 16,-1 0-16,0 0 15,0-21-15,0 0 0</inkml:trace>
  <inkml:trace contextRef="#ctx0" brushRef="#br0" timeOffset="119130.6">6583 5355 0,'0'0'16,"0"-21"-16,-43 42 15,22 0-15,0-21 0,0 22 0,0-1 16,0 21-16,-1-21 15,1 0-15,0 22 0,21-22 0,0 0 16,-21 21-16,21-20 0,0-1 0,0 0 16,0 0-16,0 0 0,21 0 15,0-21-15,0 0 0,1 0 16,20 0-16,0 0 0,-21 0 0,22-21 16,-1 0-16,0 0 0,1 0 0,-1 0 15,-21-1-15,22 1 16,-22 0-16,0-21 0,0 21 0,-21-22 0,0 22 15,0 0-15,0-21 0,0 20 16,-21 1-16,0 0 0,-22 21 16,22 0-16,-21-21 0,0 21 0,-1 0 15,1 0-15,0 21 0,-1-21 0,22 21 16,-21 0-16,21 1 0,-1-1 16,1 0-16,21 0 0,0 0 0,0 22 15,0-22-15,21-21 0,22 21 0,-22 0 16,21-21-16,1 0 0</inkml:trace>
  <inkml:trace contextRef="#ctx0" brushRef="#br0" timeOffset="119470.4">7260 5334 0,'0'-21'15,"0"0"-15,-21 21 0,0 0 0,0 0 16,-1 21-16,1 0 15,21 0-15,0 0 0,-21 1 0,21-1 16,-21 21-16,21 0 0,-21 1 0,0-1 16,21 0-16,-22 22 0,22-22 15,-21 22-15,-21-1 0,21 1 0,0-1 16,-22 1-16,22-1 0,-21 1 0,-1-1 16,1 22-16,0-22 0,-1 22 0,1-21 15,21-1-15,-21 1 16,20-1-16,-20-21 0,21 22 0,0-22 15,21-21-15,0 22 0,-21-22 0,21 0 16,0 0-16,21-42 16,-21 0-1,21 0-15,21 0 0,-21-22 16,1 1-16,20 0 0,-21-1 0,21-20 16,-20-1-16</inkml:trace>
  <inkml:trace contextRef="#ctx0" brushRef="#br0" timeOffset="119778.74">6921 5567 0,'0'0'0,"0"-21"0,0-43 15,0 43-15,0 0 0,0 0 16,0 0-16,22 21 0,-22-22 0,42 1 16,-21 21-16,0 0 0,22-21 0,-1 21 15,0 0-15,1 0 0,-1 0 16,0 21-16,1-21 0,-1 21 0,-21 1 15,0-1-15,0 0 0,-21 21 0,0-21 16,0 22-16,0-1 0,-21-21 0,-21 22 16,21-22-16,-22 21 0,22-21 15,-21 0-15,0 1 0,-1-1 0,22 0 16,-21-21-16,21 21 0,-1-21 16,1 0-16,21 21 15,21-21 1,1 0-16,-1 0 0,21 0 15,-21-21-15,0 21 0,1-21 0,-1 21 16</inkml:trace>
  <inkml:trace contextRef="#ctx0" brushRef="#br0" timeOffset="120806.46">7493 5694 0,'0'-21'0,"0"42"0,21-63 0,0 42 16,0-22-16,-21 1 0,22 0 0,-1 0 15,0 0-15,0-22 0,0 22 16,0 0-16,-21 0 0,22 0 16,-22 0-1,-22 21 1,1 21-16,0 0 0,0 0 16,-21 0-16,20 0 0,1 22 0,0-22 15,0 21-15,0-21 0,21 22 16,0-22-16,-21 0 0,21 0 0,0 22 15,0-22-15,0 0 16,0 0-16,21-21 0,0 21 16,0-21-16,0 0 0,0 0 15,1 0-15,20 0 0,-21 0 0,0-21 16,22 21-16,-22-21 0,21 0 0,-21 21 16,0-21-16,22-22 0,-22 22 15,0 0-15,21-21 0,-20 20 0,-1-20 16,0 21-16,0 0 0,-21 0 0,0-1 15,0 1-15,0 0 0,0 0 0,0 0 16,21 42 15,0 0-15,-21 0-16,22-21 0,-22 21 0,0 1 16,0-1-16,21 0 0,-21 0 15,0 0-15,0 0 0,0 1 0,0-1 16,0 0-16,-21 0 0,-1-21 0,22 21 15,0 0 1,-21-21-16,42 0 16,1 0-1,-1 0-15,0 0 0,0 0 0,0 0 16,0 0-16,1-21 0,-1 21 16,0-21-16,0 21 0,0-21 0,0 0 15,-21 0-15,22-1 0,-1 1 16,-21 0-1,0 0 1,21 21 0,-21-21-1,0 0 32,21 21-31,-21-22-1,21 22-15,-21-21 16,21 21 0,-21-21-1,-21 21 1,0 0 0,0 21-16,0-21 0,21 21 0,-21-21 15,21 22-15,-22-1 0,22 0 16,0 0-16,0 0 0,0 0 15,0 1-15,22-22 0,-1 21 16,0 0-16,0 0 0,0 0 16,0 0-16,-21 1 15,0-1 1,0 0-16,0 0 16,0 0-16,-21-21 15,0 0-15,0 0 0,0 0 16,21 21-16,-21-21 15,-1 0-15,1 0 16,21-21 0,0 0-16</inkml:trace>
  <inkml:trace contextRef="#ctx0" brushRef="#br0" timeOffset="121443.1">9461 4636 0,'0'0'0,"22"-22"0,-22 1 0,21 0 0,-21 0 16,21 0-16,-21 0 0,-21 21 31,0 0-31,-1 21 0,1 21 0,0-21 16,0 43-16,0-1 0,-22 1 0,22 20 15,-21 1-15,0 0 0,-1-1 16,1 22-16,0-21 0,-22 0 0,22-1 16,-22 22-16,1-42 0,20 20 15,-20 1-15,21-22 0,20-20 0,-20 20 16,21-20-16,0-1 0,0-21 15,21 0-15,0 0 0,0 1 0,0-1 16,21-21 0,0-21-16,0-1 0,21-20 15,-20 21-15</inkml:trace>
  <inkml:trace contextRef="#ctx0" brushRef="#br0" timeOffset="122027.28">9567 5292 0,'0'0'0,"43"-21"0,-22-22 0,0 22 16,-21 0-16,0 0 0,21 0 16,-42 42-1,0 0-15,0 0 16,-1 21-16,1-20 0,0 20 0,0 21 16,0-20-16,0-1 0,-1 22 15,1-22-15,0 0 0,0 1 0,21-1 16,-21 0-16,21 1 0,0-22 0,0 0 15,0 0-15,0 0 0,21-21 16,0 0-16,0 0 16,0-21-16,22 21 0,-22-21 0,21 0 15,1-22-15,-1 22 0,0-21 16,1 0-16,-1 20 0,21-20 0,-41 0 16,20-1-16,0 22 0,-21-21 15,1 21-15,-1 21 0,-21-21 0,0 42 16,0 0-1,-21 21-15,-1-21 0,1 1 16,21 20-16,-21-21 0,21 21 16,0 1-16,0-22 0,0 0 0,0 21 15,0-20-15,0-1 0,21-21 0,22 21 16,-22-21-16,21 0 0,0 0 0,1 0 16,-1 0-16,22-21 0,-22 21 15,21-21-15,-20-22 0,20 22 16,-20-21-16,-1-1 0,0 1 0,1 0 15,-22-22-15,21 22 0,-21-22 0,-21 1 16,0-1-16,0 1 0,0 21 16,0-1-16,0 1 0,-21 0 0,0-1 15,0 22-15,0 21 0,-22 0 0,22 0 16,0 0-16,-21 0 0,20 21 16,1 0-16,0 1 0,0-1 0,21 0 15,0 21-15,0-21 0,0 1 0,0 20 16,0-21-16,21 0 0,21 0 15,-20 1-15,-1-1 0,21-21 0</inkml:trace>
  <inkml:trace contextRef="#ctx0" brushRef="#br0" timeOffset="122362.51">10964 5482 0,'0'21'15,"21"-21"1,1 0-1,-1 0-15,0-21 0,21 21 16,-21-21-16,22 21 0,-22-21 0,0 0 16,21 21-16,-20-21 0,-1-1 0,0 1 15,0 21-15,-21-21 0,0 0 16,0 0-16,-42 0 16,21 21-16,-1 0 0,-20 0 15,0 0-15,-1 21 0,1 0 0,0 0 16,-1 0-16,1 0 0,0 22 0,21-22 15,-22 21-15,22-21 0,21 22 16,0-22-16,0 21 0,0-21 0,0 22 16,0-22-16,21 0 0,0 0 0,22-21 15,-22 21-15,21-21 0,1 0 0,-1 0 16,0 0-16,1 0 0,-1 0 16,0 0-16,1 0 0,-1 0 0,0-21 15,1 0-15</inkml:trace>
  <inkml:trace contextRef="#ctx0" brushRef="#br0" timeOffset="122799.6">11896 4784 0,'21'21'0,"-42"-42"0,-1-22 0,1 22 16,0 0-16,0 21 0,0 0 15,0 21-15,21 22 16,0-22-16,0 21 0,0 22 0,0-22 15,0 21-15,0 1 0,0-1 0,0 1 16,-22-22-16,22 22 0,-21-22 16,21 0-16,-21 22 0,21-22 0,-21-21 15,0 22-15,0-22 0,21 21 0,-22-21 16,22 1-16,-21-22 16,0 0-16,0 0 0,21-22 15,0 1-15,0 0 16,0-21-16,21 21 15,21-1-15,-20 1 0,20-21 0,0 21 16,1 0-16,-1-1 0,0 1 0,22 0 16,-22 0-16,22 21 0,-22 0 0,21 0 15,-20 0-15,-1 21 0,0 0 16,-20 0-16,-1 1 0,0-1 16,0 0-16,-21 0 0,0 0 0,0 22 0,-21-22 15,0 0-15,0 0 0,-22 0 16,1 0-16,0 1 0,-1-1 0,1 0 15,0-21-15,-1 21 0,1-21 16,21 0-16,0 0 0,-1 0 0</inkml:trace>
  <inkml:trace contextRef="#ctx0" brushRef="#br0" timeOffset="123326.82">13356 4593 0,'0'0'0,"0"-21"16,0 0-16,0-21 16,-21 42-16,0 0 0,0 0 0,-1 0 15,-20 21-15,21 21 0,-21 0 0,20 1 0,-20 20 16,21 1-16,-21 20 0,20 1 16,-20 0-16,21-22 0,0 22 15,0 0-15,-1-22 0,1 1 0,0-1 16,21 1-16,0-22 0,0 21 0,0-20 15,0-22-15,0 21 0,0-21 16,0 1-16,0-1 0,0-42 31,0-1-31,0 1 0,0 0 16</inkml:trace>
  <inkml:trace contextRef="#ctx0" brushRef="#br0" timeOffset="123662.66">12763 5122 0,'0'0'0,"-21"-63"0,0-1 15,0-126 1,21 148-16,0-1 0,0 1 0,0 21 16,0-22-16,21 22 0,0 0 0,0 0 15,22 0-15,-1 21 0,0 0 0,22 0 16,-1 0-16,1 0 0,21 0 16,-22 21-16,22 21 0,-22-21 0,1 22 15,-1 20-15,1 1 0,-1-1 0,-20 1 16,-22-1-16,21 1 0,-42 20 15,0-20-15,0-1 0,0-20 16,-21 20-16,-21-20 0,20-1 0,-20 0 16,-21 1-16,20-1 0,-20-21 0,-1 21 15,22-20-15,-22-1 0,22-21 16,0 21-16,-1 0 0,22-21 0,0 21 16,0-21-16,21 21 15,21-21 1,0 0-16,0 0 0,1 0 15,-1 0-15,21 0 0,-21-21 0,0 0 16,22 21-16,-22-21 0</inkml:trace>
  <inkml:trace contextRef="#ctx0" brushRef="#br0" timeOffset="124002.47">13906 5440 0,'-21'0'0,"0"0"15,21-21 17,21 21-32,0-21 0,22 21 0,-22-22 15,21 1-15,1 21 0,-1-21 0,0 0 16,-21 0-16,22 0 0,-22-1 16,0 22-16,-21-21 0,0 0 0,-21 21 31,0 0-31,0 0 0,-22 21 0,22 0 15,-21 22-15,-1-22 0,1 0 0,21 21 16,-21-20-16,-1 20 0,22-21 16,0 21-16,0-20 0,0 20 0,21-21 15,0 0-15,0 0 0,0 1 0,0-1 16,21 0-16,0-21 0,0 0 0,21 0 16,-20 0-16,20 0 0,21 0 15,-20 0-15,-1 0 0,0-21 0,22 0 16,-22 21-16</inkml:trace>
  <inkml:trace contextRef="#ctx0" brushRef="#br0" timeOffset="124354.27">14668 5398 0,'22'-22'0,"-44"44"0,65-86 0,-22 43 0,-21 0 15,0 0-15,0-1 0,0 1 0,0 0 16,-21 21-16,0 0 16,-1 0-16,1 21 0,-21-21 15,21 21-15,0 1 0,-1-1 0,1 0 16,0 0-16,0 0 0,21 0 0,0 1 15,0-1-15,0 0 0,0 0 0,21-21 16,0 21-16,0 0 0,1 1 16,-1-22-16,21 21 0,-21 0 0,0-21 15,1 21-15,-1 0 0,21-21 0,-21 21 16,0-21-16,-21 22 0,22-1 16,-22 0-16,0 0 15,-22 0 1,1-21-16,0 0 0,0 0 0,0 0 15,0 0-15,-22 0 0,22 0 0,-21 0 16,21 0-16,-22 0 0,22 0 16,-21 0-16,21 0 0,-1 0 0,1 0 15,0 0-15,0 0 0,21-21 16,21 0 0,0 21-16,0-21 0,22 0 0</inkml:trace>
  <inkml:trace contextRef="#ctx0" brushRef="#br0" timeOffset="124575.51">15198 5398 0,'0'0'0,"0"-22"15,0 44 1,0-1 0,-22 0-16,1 0 0,21 0 15,-21 0-15,0 22 0,21-22 0,0 0 16,-21 0-16,0 0 0,21 1 0,-22-1 15,22 0-15,0 0 0,0 0 16,22-21 15,-1-21-31,0 0 16</inkml:trace>
  <inkml:trace contextRef="#ctx0" brushRef="#br0" timeOffset="124739.42">15240 5186 0,'0'-21'0,"0"42"0,0-63 0,-21 20 16,0 1-16,21 0 0,-22 0 16,1 21-16,21 21 31,0 0-15,0 0-16,21 1 0,-21-1 15,22 0-15,-1 0 0</inkml:trace>
  <inkml:trace contextRef="#ctx0" brushRef="#br0" timeOffset="125433.02">15917 5609 0,'0'0'16,"21"0"-16,1-21 0,-1 0 0,0-43 15,-21 43 1,0 0-16,0 0 0,0 0 15,0 0-15,0-1 0,-21 1 0,0 0 16,-22 0-16,22 21 0,0 0 0,-21 0 16,-1 0-16,22 0 0,-21 21 0,-1 0 15,1 0-15,0 1 0,-1 20 16,1-21-16,0 21 0,21-20 0,-1 20 16,1-21-16,21 21 0,0-20 0,0-1 15,0 0-15,0 0 0,21 0 16,1 0-16,20-21 0,-21 0 0,21 0 15,1 0-15,-22 0 0,21 0 0,1 0 16,-1 0-16,-21-21 0,21 21 16,-20-21-16,-1 0 0,0 0 0,0 0 15,0 21-15,0-22 0,-21 1 16,22 0-16,-22 0 0,0 0 16,0 0-16,0 42 15,0 0 1,0 0-16,-22 0 0,1 0 15,21 1-15,-21 20 0,21 0 0,0 1 16,-21-22-16,0 21 0,21 0 0,-21 22 16,21-22-16,0 1 0,0-1 0,0 21 15,-22-20-15,22 20 0,0-20 0,0 20 16,0 1-16,0-1 0,-21 1 16,21-1-16,0 1 0,0-1 15,0 1-15,-21-22 0,21 21 0,-21-20 16,0 20-16,21-20 0,-21-1 0,-1 0 15,1 1-15,0-1 0,-21 0 0,21 1 16,-22-22-16,22 21 0,-21-42 0,-1 21 16,1 0-16,21-21 0,-21 0 0,-1 0 15,1-21-15,21 0 0,-22-21 0,22 21 16,-21-22-16,21-20 0,-22-1 0,43 22 16,0-22-16,0-20 0,0 20 0,0-20 15,22-1-15,-1-21 0,0 21 16,21 1-16,1-1 0,20 0 15,-21 22-15,22-22 0,-22 22 0,22-1 16,-22 22-16,22 0 0,-22-1 0,0 1 16,1 21-16,-1 0 0,0-1 0</inkml:trace>
  <inkml:trace contextRef="#ctx0" brushRef="#br0" timeOffset="126634.34">16235 5461 0,'0'0'0,"21"-21"0,-21 0 16,0 0-16,0-1 16,0 44 15,-21-1-31,0-21 0,21 42 0,-22-21 16,1 0-16,21 1 0,-21-1 15,0 21-15,0-21 0,21 0 0,-21 1 16,21-1-16,0 0 0,-22 0 0,22 0 15,0 0-15,0-42 32,0 0-17,0 0-15,0 0 0,22 0 16,-1-22-16,0 22 0,0 0 0,0 0 16,0 0-16,1-1 15,-1 1-15,0 0 0,0 0 0,0 0 16,22 21-16,-22-21 0,0 21 0,0 0 15,0 0-15,0 0 0,1 0 0,-1 0 16,-21 21-16,0 0 0,0 0 16,0 21-16,0-20 0,0-1 15,0 0-15,-21 0 0,21 21 0,-22-20 16,22-1-16,0 0 0,0 0 0,0 0 16,0 0-1,22-21-15,-1 22 0,0-22 16,0 0-16,0 0 0,0 0 0,1 0 15,20 0-15,-21-22 0,0 22 0,22-21 16,-22 0-16,0 0 0,21 0 16,-21 0-16,1-1 0,-1 1 0,0-21 15,0 21-15,0 0 0,-21-1 0,0 1 16,0 0-16,0 0 0,0 0 0,-21 21 31,0 0-31,0 0 0,0 21 16,-1 0-16,1 0 0,0 0 0,21 1 15,-21-1-15,0 0 0,21 21 16,0-21-16,0 1 0,0-1 0,0 0 16,0 0-16,0 0 0,0 0 0,0 1 15,21-22-15,0 21 0,0-21 16,0 0-16,22 0 0,-22 0 16,0 0-16,21 0 0,-20 0 0,20 0 15,0-21-15,-21 21 0,22-22 16,-22 1-16,21 0 0,-21 0 0,22 0 15,-22-22-15,-21 22 0,21 0 0,-21 0 16,0 0-16,0 0 0,0-1 16,-21 22-1,21 22 1,0-1 0,0 0-16,0 0 15,0 0-15,0 0 0,0 1 16,0-1-16,0 0 0,0 0 0,0 0 15,0 0-15,0 1 0,0-1 16,0 0-16,0 0 0,21 0 16,0-21-1,0 0-15,1 0 0,-1 0 0,0 0 16,21 0-16,1 0 0,-22 0 0,21 0 16,0 0-16,-20-21 0,20 0 0,-21 0 15,21 0-15,-20-1 0,-1 1 16,0 0-16,0 0 0,0-21 15,0 20-15,1 1 0,-22-21 0,0 21 16,0 0-16,0-1 0,0 1 16,0 0-16,-22 21 0,1 0 15,0 21 1,21 0-16,-21 1 0,21-1 0,0 0 16,0 0-16,0 0 0,0 0 0,0 1 15,0 20-15,0-21 0,0 0 16,0 0-16,0 1 0,0-1 15,0 0-15,0 0 0,0 0 16,-21-21-16,0 0 16,-1 21-16,1-21 0,0 0 0,0 0 15,0 0 1,21-21 31,0 0-47</inkml:trace>
  <inkml:trace contextRef="#ctx0" brushRef="#br0" timeOffset="128370.51">19198 5101 0,'0'-21'0,"0"42"0,0-63 0,0 21 15,0 0-15,0-1 0,0 1 16,21 0-16,-21 0 0,0 0 0,21 0 15,-21-1-15,22-20 0,-22 21 0,0 0 16,0 0-16,0-1 0,0 1 16,0 0-16,0 0 0,0 0 15,-22 21 1,1 0-16,0 21 0,0 0 16,0 21-16,-22 1 0,22 20 15,0 1-15,0-1 0,-21 1 0,20-1 16,1 1-16,0-1 0,0 1 0,0-1 15,0 1-15,-1-22 0,22 0 0,-21 1 16,21-1-16,0 0 0,0-20 16,0-1-16,0 0 0,0 0 0,0 0 15,0 0-15,21-21 32,-21-21-32,22 0 15,-1 21-15,-21-21 0,21 0 16</inkml:trace>
  <inkml:trace contextRef="#ctx0" brushRef="#br0" timeOffset="128714.83">19473 5313 0,'0'0'0,"21"0"0,1-21 0,-22 42 32,0 0-32,-22 0 15,1 0-15,0 1 0,0 20 16,0 0-16,0-21 0,21 22 15,-22-22-15,1 21 0,21-21 0,0 22 0,0-22 16,0 0-16,0 0 0,0 0 16,21-21-16,1 0 0,-1 0 15,0 0-15,21 0 0,-21 0 0,22 0 16,-22 0-16,21-21 0,1 0 0,-22 0 16,21 0-16,-21 0 0,22-22 0,-22 22 15,-21-21-15,21 21 0,-21-1 16,0-20-16,0 21 0,0-21 0,0 20 15,0 1-15,-21 0 0,0 0 0,-1 21 16,1-21-16,0 21 0,0-21 0,0 21 16,0 0-16,-1 0 0,1 0 15,0 0-15,0 0 0,0 0 0,21-22 16,0 1-16</inkml:trace>
  <inkml:trace contextRef="#ctx0" brushRef="#br0" timeOffset="128911.24">19325 4995 0,'0'0'0,"-21"0"0,0 0 0,42 0 16,0 0 0,0 0-16,22-21 0,20 21 15,-21 0-15,1 0 0,20 0 0,-20 0 16,20 0-16,-21 0 0,1 0 15,20 0-15,-20 0 0,-22 0 0,21 0 16,0 0-16</inkml:trace>
  <inkml:trace contextRef="#ctx0" brushRef="#br0" timeOffset="129570.77">21315 5630 0,'21'0'16,"-21"-21"-16,21 0 0,0 21 16,-21-21-16,21 0 0,1 0 0,-1-1 15,0 1-15,-21 0 0,0 0 0,0 0 16,0 0-16,0-1 0,0-20 0,0 21 15,0 0-15,-21 0 16,0 21-16,-1 0 0,-20 0 0,21 0 16,-21 0-16,-1 21 0,1 0 0,0 0 15,-1 0-15,1 0 0,0 22 16,-1-1-16,1-21 0,0 22 16,20-1-16,1 0 0,0 1 0,21-1 15,0-21-15,0 0 0,0 22 0,0-22 16,0 0-16,21-21 0,0 0 0,22 21 15,-22-21-15,0 0 0,21 0 16,1-21-16,-22 0 0,21 21 0,1-21 16,-1-22-16,0 22 0,-21-21 0,22-1 15,-1 1-15,0 0 0,1-1 16,-22-20-16,21 21 0,-21-22 0,1 1 16,20-22-16,-21 21 0,-21-20 0,21-1 15,0 22-15,1-22 0,-22 21 0,0 22 16,0 0-16,0-1 15,0 1-15,0 21 0,-22 21 16,1 0-16,0 42 16,21-21-16,-21 22 0,0-1 0,0 22 15,-1-1-15,22 1 0,-21-1 16,0 1-16,0-1 0,21 1 0,0-1 16,0-21-16,-21 22 0,21-22 0,0 1 15,0-1-15,0 0 0,0-21 16,0 22-16,0-22 0,0 0 0,0 0 15,21 0-15,0 1 0,0-22 16,0 0-16,1 0 0,-1 0 16,0 0-16,0 0 0,0-22 0,0 1 15,22 0-15,-22 0 0</inkml:trace>
  <inkml:trace contextRef="#ctx0" brushRef="#br0" timeOffset="129894.58">21780 5419 0,'-21'0'15,"42"0"1,1 0 0,-1 0-16,0 0 0,0 0 0,0 0 15,0 0-15,1-21 16,-1 21-16,0 0 0,0-22 0,-21 1 16,21 0-16,-21 0 15,0 0-15,0 0 0,0-1 16,0 1-16,-21 21 0,0 0 15,0 0-15,0 0 0,-1 0 0,-20 21 16,21 1-16,-21-1 0,20 0 0,1 21 16,0-21-16,-21 1 0,42 20 0,-21-21 15,21 0-15,0 22 0,0-22 16,0 0-16,0 0 0,0 0 0,0 0 16,21-21-16,0 22 0,0-22 0,0 0 15,0 0-15,22 0 0,-22 0 16,0 0-16,0 0 0,0 0 15,22 0-15,-22-22 0</inkml:trace>
  <inkml:trace contextRef="#ctx0" brushRef="#br0" timeOffset="130243.39">22183 5376 0,'0'0'0,"0"-21"0,0-21 16,0 21-16,21 21 15,-21 21 1,0 0-16,0 0 15,21 0-15,-21 1 0,0-1 0,0 0 16,0 21-16,0-21 0,0 1 16,0-1-16,0 0 0,0 0 0,21 0 15,-21 0-15,21-21 0,-21 22 16,21-22-16,1 0 0,-1 0 16,0 0-16,0 0 15,0 0-15,-21-22 0,21 1 0,1 0 16,-22 0-16,21 0 0,0 0 15,-21-22-15,21 22 0,0-21 0,-21 21 16,21-22-16,1 22 0,-22-21 0,21 21 16,-21-1-16,0 1 0,21 21 0,-21-21 15,0 42 17,0 0-32,0 1 15,0-1-15,0 0 0</inkml:trace>
  <inkml:trace contextRef="#ctx0" brushRef="#br0" timeOffset="130579.2">22606 5461 0,'21'0'15,"0"0"-15,0 0 16,1 0-16,-1 0 0,0 0 0,0 0 16,0-21-16,0 21 0,1-21 0,20 21 15,-21-21-15,-21-1 0,21 1 16,0 0-16,-21 0 0,0 0 15,0 0-15,0-1 0,-21 22 16,0 0-16,0 0 0,-21 0 16,20 0-16,-20 0 0,0 22 0,21-1 15,-22 21-15,22-21 0,0 0 16,0 1-16,0 20 0,21-21 0,0 21 16,0-20-16,0 20 0,0-21 0,0 0 15,21 0-15,0 1 0,0-1 0,0-21 16,0 21-16,1-21 15,20 0-15,-21 0 0,21 0 0,-20 0 16,20 0-16,0 0 0,-21-21 0,22 21 16,-22-21-16,21-1 0,-21 1 0,22 0 15,-22 0-15,0 0 0,21-22 16,-20 22-16</inkml:trace>
  <inkml:trace contextRef="#ctx0" brushRef="#br0" timeOffset="130838.56">23453 4911 0,'0'-43'0,"0"86"0,0-128 0,0 43 15,0-1-15,0 22 0,0 0 0,0 0 16,0 0-16,-22 42 16,22 0-1,0 0-15,-21 22 0,0-1 0,21 0 16,-21 1-16,21 20 0,-21-21 16,21 22-16,-21-1 0,-1-20 0,22-1 15,-21 22-15,21-22 0,-21 0 16,21-21-16,-21 22 0,21-1 0,-21-21 15,21 0-15,0 1 0,0 20 0,0-21 16,0 0-16,21-21 31,0-21-15,0 0-16,0 0 0</inkml:trace>
  <inkml:trace contextRef="#ctx0" brushRef="#br0" timeOffset="131170.74">23495 5419 0,'-21'0'32,"0"21"-32,-1 0 0,22 0 15,-21 0-15,21 1 0,-21-22 16,21 21-16,0 0 0,0 0 16,21-21-16,0 21 0,1-21 15,-1 0-15,0 0 0,0 0 16,0 0-16,22 0 0,-22-21 15,0 21-15,0-21 0,0 0 0,0 0 16,1-1-16,-1 1 0,-21 0 16,0 0-16,21-21 0,-21 20 0,0 1 15,0 0-15,0 0 0,0 0 16,-21 21-16,0 0 0,-1-21 0,1 21 16,0 0-16,-21 0 0,21 0 0,-1 0 15,1 0-15,0 21 0,0 0 0,21 0 16,0 0-16,0 0 15,0 1-15,21-22 16,0 0-16,0 21 0,1-21 16</inkml:trace>
  <inkml:trace contextRef="#ctx0" brushRef="#br0" timeOffset="131499.64">24024 5355 0,'0'0'0,"21"-21"0,0 0 16,-21 0-16,22 21 0,-22-21 15,0 42 1,0 0 0,-22 0-16,22 0 0,-21 22 15,0-22-15,0 21 0,0 0 0,0 1 16,-22-1-16,22 0 0,0 22 16,-21-22-16,20 22 0,1-22 15,0 22-15,0-22 0,0 0 0,0 1 0,-1 20 16,1-21-16,0-20 0,21 20 15,0 0-15,0 1 0,0-1 0,-21-21 16,21 21-16,0-20 0,0-1 16,0 0-16,0 0 0,0 0 0,0 0 15,21-21-15,0-21 16,0 21 0,1-21-16,-22 0 0,0-21 0,21 20 15,0-20-15,0 21 0,-21-21 0,21-1 16</inkml:trace>
  <inkml:trace contextRef="#ctx0" brushRef="#br0" timeOffset="131734.51">24003 5546 0,'0'0'0,"0"-21"0,0-1 0,0 1 16,21 0-16,-21 0 0,21 0 0,0 0 16,1 21-16,-1-22 15,0 22-15,21 0 0,-21 0 0,1 0 16,-1 0-16,21 0 0,-21 22 0,0-1 15,1 0-15,-22 0 0,0 0 0,0 0 16,0 1-16,0 20 0,-22-21 16,1 0-16,0 0 0,0 22 0,-21-22 15,20 0-15,-20-21 0,0 21 16,21 0-16,-22 1 0,1-22 0,0 21 16,20-21-16,-20 0 0,0 0 15,-1 21-15</inkml:trace>
  <inkml:trace contextRef="#ctx0" brushRef="#br0" timeOffset="132518.6">1249 6858 0,'0'0'0,"0"-21"16,-21 21-1,-1 0-15,1 0 16,0 0-16,0 21 0,0 0 15,0 22-15,-22-1 0,22 21 16,21 1-16,-21-1 0,0 22 0,0-21 16,-1 20-16,1 1 0,0 0 15,21-22-15,-21 22 0,0-22 0,0 1 16,21-1-16,0 1 0,-22-22 0,22 0 16,-21 1-16,21-22 0,0 21 15,0-21-15,0 1 0,-21-22 16,0-22-1,21 1-15</inkml:trace>
  <inkml:trace contextRef="#ctx0" brushRef="#br0" timeOffset="133118.56">529 7578 0,'21'-21'15,"0"21"1,22 0-16,-1-22 0,22 22 15,-22-21-15,21 0 0,22 21 0,-21-21 16,-1 0-16,22 0 0,-1-22 16,1 22-16,-21 0 0,-1-21 0,1-1 15,-1 22-15,-21-21 0,1-1 0,-1 1 16,-21 0-16,0-1 16,-21 1-16,0 0 0,0-1 0,0 22 15,0-21-15,0 21 0,-21 0 16,0-1-16,0 1 0,0 21 0,0 0 15,-1 21-15,1 1 0,0 20 16,-21 0-16,21 1 0,21-1 0,-22 21 16,1 22-16,0-21 0,0 20 15,0-20-15,21 20 0,-21-20 0,-1 21 16,1-22-16,21 1 0,-21-1 16,0-21-16,21 22 0,-21-22 0,0 1 15,21-1-15,0-21 0,-22 0 16,1 0-16,21 1 0,-21-22 15,21-22 1,0 1-16,0 0 16,21-21-16,0 21 0,1-22 0,-1 1 15,21 0-15,-21 20 0,22-20 16,-1 21-16,0-21 0,1 20 0,20 1 16,-21 0-16,1 0 0,-1 21 15,0 0-15,1 0 0,-22 21 0,0 0 16,0 0-16,0 1 0,-21-1 0,0 0 15,0 21-15,0-21 16,0 1-16,0 20 0,0-21 0,-21 21 16,21-20-16,-21-1 0,21 21 15,-21-21-15,21 0 0,0 1 16,0-1-16,0-42 31,0-1-31,21 1 0</inkml:trace>
  <inkml:trace contextRef="#ctx0" brushRef="#br0" timeOffset="133451.21">2011 7789 0,'21'0'16,"0"0"0,0 0-16,0-21 0,1 21 15,-1-21-15,21 0 0,-21 21 0,22-21 16,-1 0-16,0 21 0,1-22 15,-22 1-15,21 0 0,-21 0 0,22 0 16,-43 0-16,21-1 0,-21 1 16,0 0-16,0 0 0,-21 21 15,-1-21-15,1 21 0,-21 0 0,21 21 16,-22-21-16,1 42 0,0-21 16,-1 1-16,1 20 0,0 0 0,21 1 15,-1-1-15,1-21 0,0 21 16,21 1-16,0-1 0,0-21 15,0 0-15,0 22 0,0-22 0,21 0 16,0-21-16,1 21 0,-1-21 16,21 0-16,-21 0 0,22 0 0,-1 0 15,0-21-15,1 0 0,-1 0 0,0 0 16</inkml:trace>
  <inkml:trace contextRef="#ctx0" brushRef="#br0" timeOffset="135082.79">4551 6985 0,'0'-42'16,"0"84"-16,0-127 0,0 43 0,-21 21 15,21-21-15,-22 20 0,22 1 0,-21 0 16,0 21-16,0 21 16,0 0-16,21 1 0,-21 20 15,21 21-15,-22-20 0,1 20 0,21 1 16,-21-1-16,0 22 0,21-22 15,-21 1-15,0-1 0,-1 1 16,1-1-16,21-20 0,-21-1 0,0 0 16,21 1-16,-21-1 0,21-21 0,0 0 15,21-42 17,0 0-32,0-21 0,22 21 0,-22-22 15,21 1-15,0 0 0,1-22 16,-1 22-16,-21-1 0,22 22 0,-22-21 15,21 21-15,-21 0 0,0-1 16,1 44 0,-22-1-16,0 0 0,21 21 0,-21-21 15,0 22-15,0-1 0,0 0 0,21 1 16,-21-1-16,21-21 0,0 22 16,-21-22-16,21 21 0,-21-21 0,22 0 15,-1 1-15,0-1 0,0-21 0,0 0 16,0 0-16,1 0 0,-1 0 15,21 0-15,-21 0 0,0-21 0,22-1 16,-22 1-16,0 0 0,21 0 16,-20-21-16,-1-1 0,0 1 0,0-22 0,0 22 15,0-21-15,-21-22 0,22 21 16,-1 1-16,0-1 0,-21 1 16,21-1-16,-21 22 0,21-21 0,-21 20 15,0 22-15,0-21 0,0 21 16,-21 42-1,0 21 1,0-21-16,0 22 0,21 20 16,-22-21-16,1 22 0,0-1 0,0 1 15,21-1-15,-21 1 0,21-1 0,-21 1 16,21-1-16,0-20 0,0-1 16,0 0-16,0 1 0,21-1 0,0-21 15,0 22-15,0-22 0,0 0 0,22-21 16,-1 0-16,0 0 0,1 0 15,-1 0-15,0 0 0,22 0 16,-22-21-16,22 0 0,-22-1 0,22 1 16,-22-21-16,0 21 0,1-22 0,-1 22 15,-21-21-15,0 0 0,0 20 0,-21-20 16,0 0-16,0 21 0,0-1 16,0 1-16,0 0 0,0 0 0,-21 21 15,0 0-15,0 0 0,0 0 16,-22 21-16,22 0 15,0 0-15,0 22 0,0-22 0,0 21 16,-1-21-16,1 22 0,21-1 0,0-21 16,0 22-16,0-22 0,0 21 0,0-21 15,0 0-15,0 22 0,21-22 16,1 0-16,-1-21 0,21 21 0,-21-21 16,0 0-16,22 0 0,-1 0 0,-21 0 15,22 0-15,-1-21 0,0 21 0,1-21 16,-22 0-16,21-22 0,0 22 15,-20-21-15,20 21 0,-21-22 0,21 1 16,-20-21-16,-1 20 0,0-20 0,0-1 16,0 1-16,0 20 0,1-20 15,-1-1-15,0 1 0,-21 21 16,21-1-16,-21 22 0,21-21 0,-21 21 0,0-1 16,0 44-1,-21 20 1,0-21-16,21 0 0,-21 22 15,0-1-15,-1 0 0,22 22 0,-21-22 16,0 22-16,0-1 0,21-21 16,-21 22-16,0-22 0,21 1 0,0-1 15,-22 0-15,22 1 0,-21-22 0,21 0 16,0 21-16,0-21 0,0 1 16,0-44 15,21 1-31,1 0 0,-1 0 15,0 0-15,0 0 0,0-22 16,22 22-16,-22-21 0,21 21 0,-21-1 16,22 1-16,-1 0 0,-21 0 15,21 0-15,-20 21 0,20 0 0,-21 0 16,21 0-16,-20 21 0,-1-21 0,0 21 16,0 0-16,-21 22 0,21-22 15,-21 0-15,0 0 0,0 0 0,-21 22 16,0-22-16,-21 0 0,20 0 0,-20 0 15,0 0-15,-1 1 0,1-22 16,0 21-16,-1 0 0,1-21 0,0 0 0,-1 21 16,22-21-16,-21 0 15,21 0-15,21-21 0,0 0 16,0 0-16</inkml:trace>
  <inkml:trace contextRef="#ctx0" brushRef="#br0" timeOffset="135627.45">8297 6900 0,'0'0'0,"0"-42"0,0 21 0,0-21 15,0-1-15,0 22 0,0 0 0,0 0 16,-21 0-16,0 21 0,0 0 16,0 21-16,-1 21 15,1 0-15,0 1 0,0-1 16,21 22-16,-21-1 0,0 22 0,21-1 0,-22 1 15,22-21-15,-21 20 0,0 1 0,21-22 16,-21 1-16,0-1 16,21-20-16,-21 20 0,21-42 0,0 22 15,0-1-15,0-21 0,0 0 0,0 1 16,21-44 15,0 1-31,-21 0 0,21 0 0,0 0 16,0-22-16</inkml:trace>
  <inkml:trace contextRef="#ctx0" brushRef="#br0" timeOffset="135927.28">8022 7006 0,'0'0'0,"0"-21"0,-21-21 16,0-1-16,21 1 0,0 21 16,0-21-16,0-1 0,0 22 0,21 0 15,0-21-15,21 20 0,-20 1 16,20 0-16,0 0 0,22 21 0,-22-21 15,22 21-15,-1 0 0,1 0 0,-1 21 16,1-21-16,-1 21 0,-21 21 16,1-20-16,-1 20 0,-21 0 0,0 1 15,-21-1-15,0 21 0,-21-20 0,-21-1 16,0 22-16,-1-22 0,-20 0 16,20 22-16,-20-22 0,21 0 0,-22 1 15,22-22-15,-1 21 0,22-21 16,-21 1-16,42-1 0,-21 0 15,42-21 1,0 0-16,0 0 0,0 0 16,1 0-16,-1 0 0</inkml:trace>
  <inkml:trace contextRef="#ctx0" brushRef="#br0" timeOffset="137112.18">9038 7620 0,'42'0'16,"-42"-21"-16,0 0 15,0 0-15,22 21 0,-1-22 0,-21 1 16,0 0-16,0-21 0,21 21 0,-21-1 16,0 1-16,21-21 0,-21 21 15,0 0-15,0-1 0,0 1 0,0 0 16,-21 21-16,0 0 0,0 0 0,-1 0 15,-20 21-15,21 0 0,-21 1 16,-1-1-16,1 0 0,21 21 0,-22 1 16,1-22-16,0 21 0,-1 0 0,22 1 15,0-1-15,0 0 0,0-20 0,0 20 16,21-21-16,0 21 0,0-20 16,0-1-16,21 0 0,0-21 15,0 0-15,0 0 0,22 0 0,-22 0 16,21 0-16,0 0 0,-20 0 0,20-21 15,0 0-15,1-1 0,-1 1 0,0 0 16,-21 0-16,1-21 0,20 20 16,-21-20-16,0 0 0,0-1 0,1 22 15,-22-21-15,21 0 0,-21 20 16,21-20-16,-21 21 0,0 0 0,0 42 31,0 0-15,-21 0-16,21 22 0,-21-22 0,21 0 15,0 21-15,0-21 0,0 22 0,0-22 16,0 0-16,0 21 0,0-20 0,0 20 16,0-21-16,21 0 0,0 0 15,0 1-15,-21-1 0,21 0 0,0 0 16,1-21-16,20 0 0,-21 21 0,21-21 16,-20 0-16,20 0 0,0 0 0,1-21 15,-1 21-15,0-21 0,1 0 16,-1 0-16,21-1 0,-20 1 15,-1 0-15,0-21 0,-20 21 0,20-22 16,-21 1-16,0 0 0,0-1 0,1 1 16,-22 0-16,0-1 0,0 22 0,0 0 15,0-21-15,0 20 16,-22 22-16,1 0 0,0 0 16,0 22-16,-21-1 0,-1 0 0,22 0 15,-21 21-15,-1-20 0,22 20 0,-21-21 16,21 21-16,0-20 0,-1-1 0,1 21 15,21-21-15,0 0 0,0 1 16,0-1-16,0 0 0,21-21 16,1 21-16,-1-21 0,21 0 0,-21 0 15,22 0-15,-22 0 0,0-21 0,21 0 16,-21 0-16,1 21 0,-1-22 16,0 1-16,0 0 0,-21 0 15,0-21-15,21 20 0,-21 1 0,21 0 16,-21 0-16,0 0 0,0 42 47,0 0-47,-21 21 0,21-20 15,-21-1-15,0 21 0,0 0 0,0 1 16,21-1-16,-22 0 0,1 22 0,0-1 16,0-20-16,0 20 0,0 1 0,21 20 15,-22-20-15,1-1 0,0 1 16,0-1-16,0 1 0,21 21 15,0-22-15,0 22 0,0-22 0,-21 1 16,21-1-16,0 1 0,0-1 0,0 1 16,0-22-16,0 0 0,-22 22 0,22-43 15,0 21-15,0-20 0,0-1 0,-21 0 16,0 0-16,0-21 0,0 0 16,0 0-16,-1 0 0,1-21 0,0 0 15,0 0-15,0-1 0,0-20 0,21 0 16,-22-1-16,22 1 15,-21-21-15,21-1 0,0 1 0,0-1 16,0-21-16,0 22 0,21-22 0,1 22 16,20-22-16,-21 22 0,0-22 0,22 21 15,-1 1-15,0-1 0,1 1 0,-1-1 16,0 1-16,1 21 0,20-22 16,-21 22-16,1-1 0,-1-20 0,0 21 15,-20-1-15</inkml:trace>
  <inkml:trace contextRef="#ctx0" brushRef="#br0" timeOffset="137762.23">10435 7514 0,'0'0'0,"-21"21"16,21-42 15,21 21-31,0-21 0,0 0 0,1 21 15,-1-21-15,0 0 0,-21-1 0,21 1 16,0 21-16,0-21 0,-21 0 0,0 0 16,0 0-16,0-1 0,22 1 0,-22 0 15,0 0-15,0 0 0,-22 21 32,1 0-32,0 21 0,0 0 15,21 21-15,-21-20 0,0 20 16,-1 0-16,1-21 0,21 22 0,-21-1 15,0 0-15,0 1 0,21-1 16,0-21-16,0 22 0,0-22 0,0 21 16,0-21-16,0 0 0,42 1 15,-21-22-15,0 0 0,1 0 0,20 0 16,0 0-16,-21 0 0,22 0 0,-1 0 16,22-22-16,-22 22 0,0-21 15,1 0-15,20 0 0,-21-21 0,1 20 16,-1 1-16,0-21 0,1 0 0,-22-1 15,21 1-15,-21 0 0,1-1 16,-22 1-16,0 21 0,0 0 0,0-1 16,0 1-16,-22 0 0,1 21 15,-21 0-15,21 0 0,0 0 0,-22 21 16,22 0-16,0 1 0,0-1 0,21 0 16,0 21-16,0-21 0,0 1 0,0 20 15,21-21-15,0 0 0,0 22 0,0-22 16,22 0-16,-22 0 0,0 0 15,0 0-15,0 1 0,1-1 0,-22 0 16,0 0-16,-22-21 16,1 0-1,0 0-15,0 0 16,0 0-16,0 0 16,-1 0-1,1 0 1,0 0-16</inkml:trace>
  <inkml:trace contextRef="#ctx0" brushRef="#br0" timeOffset="-112030.35">4064 9991 0,'0'0'0,"0"-21"15,0-1-15,0 1 16,0 0-16,0 0 0,0 0 16,0 0-16,0-1 15,21 1-15,-21 0 16,0 0-16,0 0 16,0 42 30,-21-21-30,21 21-16,-21 21 0,21-20 16,-21-1-16,21 21 0,0 0 0,-22-20 15,1 20-15,21 0 0,-21 1 16,21-1-16,-21 21 0,21-20 16,0 20-16,0-20 0,0 20 0,0-21 15,0 22-15,0-22 0,0 22 16,0-22-16,0 0 0,0 1 0,0-1 15,0 0-15,21-20 0,-21 20 0,21-21 16,-21 0-16,21 0 0,1 1 16,-1-1-16,-21 0 0,21-21 0,0 0 15,0 21-15,0-21 0,22 0 0,-22 0 16,21 0-16,-21-21 0,22 21 16,-1-21-16,0 0 0,-20-1 0,20 1 15,-21 0-15,21 0 0,-20-21 16,20 20-16,-21-20 0,0 0 15,0-22-15,-21 22 0,22-22 0,-1 1 16,0-1-16,0 1 0,-21 21 0,21-22 16,-21 22-16,21-1 0,-21 1 15,0 0-15,0 21 0,0-22 0,0 22 16,0 0-16,0 0 0,0 0 16,0-1-16,0 1 31,0 42 16,0 1-47,0-1 15,0 0-15,0 0 16,0 0-16</inkml:trace>
  <inkml:trace contextRef="#ctx0" brushRef="#br0" timeOffset="-111554.48">5715 10012 0,'-21'-21'15,"0"21"-15,21-21 16,-22 21-16,1 0 31,21 21-31,0 0 16,0 0-16,-21 0 0,21 0 15,-21 1-15,21 20 0,-21-21 0,21 21 16,0 1-16,-21 20 0,-1-20 0,1 20 16,21-21-16,0 22 0,-21-22 15,0 22-15,21-22 0,0 0 0,0 1 16,0-22-16,0 21 0,-21-21 0,21 22 16,0-22-16,0 0 0,0 0 15,0 0-15,0 1 0,0-1 16,21-21 15,-21-21-15,0-1-1</inkml:trace>
  <inkml:trace contextRef="#ctx0" brushRef="#br0" timeOffset="-111257.66">5143 10986 0,'0'0'0,"-42"42"15,42-21 1,0 0-16,21-21 0,0 21 16,1-21-16,-1 22 0,21-22 0,0 0 15,1 0-15,-1 0 0,0 0 16,22 0-16,-22 0 0,22 0 0,-22 0 15,0 0-15,1-22 0,-1 22 0,0-21 16,1 21-16,-22 0 0,0-21 0,0 21 16,0 0-16,-21-21 0,0 0 15,0 0-15,0-1 16,0 1 0,0 0-16,0 0 0,0 0 15,0-22-15</inkml:trace>
  <inkml:trace contextRef="#ctx0" brushRef="#br0" timeOffset="-110965.11">5355 9991 0,'0'0'16,"-21"-21"-16,-21 21 0,-1-22 0,22 22 0,0 0 15,0-21-15,21 0 16,0 0-16,42 21 15,-21-21-15,22 21 0,20-21 0,1 21 16,-1-22-16,1 22 0,20-21 16,-20 21-16,-1 0 0,1-21 0,-1 21 15,-20 0-15,20-21 0,-42 21 0,22 0 16,-22 0-16,0 0 0,-21 21 31,0 0-15,0 0-1</inkml:trace>
  <inkml:trace contextRef="#ctx0" brushRef="#br0" timeOffset="-110214.16">8128 9906 0,'0'0'0,"0"-42"0,21 21 15,0-1-15,0-20 0,1 21 0,-22 0 16,21-22-16,0 22 16,-21 0-16,0 42 31,0 0-31,-21 1 0,0 20 0,-1 0 15,1 1-15,0 20 0,-21 1 16,-1-1-16,1 1 0,0 20 0,-22 1 16,22 0-16,0-1 0,-22-20 15,22 20-15,-1-20 0,1-1 0,0 1 16,21-1-16,-22-20 0,43-1 0,-21-21 16,21 0-16,0 1 0,-21-1 15,21 0-15,21-42 16,0 0-16,0-1 15,1 1-15,-1-21 0,0 0 16,21-22-16,-21 22 0,22-43 16,-1 22-16,0-22 0,1 0 0,-1 1 0,0-1 15,1 0-15,-22 1 0,21-1 16,1 0-16,-22 22 0,0-1 16,21 22-16,-42 0 0,21-1 0,-21 22 15,22 21-15,-22 21 16,0 0-16,0 22 15,0-1-15,0 0 0,21 22 0,-21-1 16,0 1-16,0-1 0,0 1 0,0-1 16,0 22-16,0-21 0,0 20 15,0-20-15,0-1 0,0 1 0,0-22 16,0 0-16,-21 1 0,21-1 0,0 0 16,0-20-16,0-1 0,0 0 15,0 0-15,0 0 0,-22-42 31,1 0-15,21 0-16</inkml:trace>
  <inkml:trace contextRef="#ctx0" brushRef="#br0" timeOffset="-109041.33">7705 10647 0,'0'0'0,"-22"0"0,1 0 0,21 21 16,21-21-1,1 0-15,20 0 0,0 0 0,1 0 16,-1-21-16,21 0 0,-20 0 16,20-1-16,1 1 0,-1 0 0,1 0 15,-22 0-15,22-22 0,-22 22 0,0 0 16,1 0-16,-1 0 0,0 0 16,-21-1-16,1 1 0,-1 21 0,0 0 15,0 0-15,-21 21 16,0 1-1,0-1-15,0 0 0,0 21 0,-21 1 16,21-22-16,-21 21 0,21 0 16,0 1-16,0-1 0,0 0 0,0-20 0,0 20 15,0-21-15,0 0 0,0 0 16,0 1-16,21-1 0,0 0 16,0-21-16,0 0 0,22 0 0,-22 0 15,0 0-15,21 0 0,-20 0 0,20-21 16,-21 21-16,21-43 0,-20 22 15,-1 0-15,0-21 0,0 21 0,0-22 16,0 1-16,1 0 0,-22-22 0,21 22 16,-21-1-16,21 22 0,-21-21 15,0 21-15,0 0 0,0-1 0,0 1 16,0 42 0,0 1-16,0-1 0,0 21 15,0-21-15,0 22 16,0-1-16,-21 0 0,21 1 0,-21-1 15,21 0-15,0 1 0,0-22 0,0 21 16,0-21-16,0 22 0,0-22 0,0 0 16,21 0-16,0-21 0,0 21 15,0-21-15,0 0 0,1 0 0,20 0 16,-21 0-16,21-21 0,1 0 0,-22 0 16,21 0-16,1-22 0,-1 1 0,0 0 15,1-1-15,-1-20 16,0-1-16,-21 1 0,22-1 0,-22 1 15,21-1-15,-21 1 0,1-1 0,-22 22 16,0-22-16,0 22 0,0 0 0,0-1 16,0 22-16,0-21 0,0 21 15,0 0-15,-22 21 0,1 0 16,0 0-16,0 0 0,21 42 16,-21-21-16,21 21 0,-21 1 15,21-1-15,-22 0 0,1 22 0,21-1 16,-21 1-16,0-1 0,0 1 0,21-1 15,0 1-15,-21-1 0,21-20 0,0 20 16,0-20-16,0-1 0,0 0 16,0-21-16,0 22 0,0-22 0,21 0 15,0 0-15,0-21 0,0 0 16,22 0-16,-22 0 0,21 0 0,0 0 16,1 0-16,-22-21 0,21 0 15,1 0-15,-22-22 0,21 22 0,-21-21 16,22 0-16,-22 20 0,0-20 0,0 0 15,-21-1-15,0 22 0,21-21 0,-21 21 16,0 0-16,0-1 0,0 44 31,-21-1-31,21 0 0,-21 0 0,21 0 16,-21 22-16,21-1 0,-21-21 0,21 21 16,0-20-16,0 20 0,0-21 15,0 0-15,0 22 0,0-22 16,0 0-16,0 0 0,0 0 15,21-21-15,0 0 0,0 0 0,21 0 16,-20 0-16,-1 0 0,21 0 0,-21-21 16,0 0-16,22 0 0,-22 0 15,0-22-15,0 22 0,0-21 16,1-1-16,-22 1 0,21 0 0,-21-1 0,0 22 16,0-21-16,0 21 0,-21 0 0,-1-1 15,1 1-15,0 21 16,0 0-16,0 0 0,-22 0 15,22 0-15,0 0 0,0 0 0,0 0 16,0 0-16,-1 0 16,22 21-16,-21-21 31,21-21-31</inkml:trace>
  <inkml:trace contextRef="#ctx0" brushRef="#br0" timeOffset="-108846.43">9610 10287 0,'0'0'16,"-22"0"-16,1 0 0,0-21 0,21 0 16,21 21-1,0-21-15,22 21 0,-1 0 16,0-22-16,22 22 0,-22 0 0,22 0 16,-1-21-16,1 21 0,-22 0 0,0 0 15,1 0-15,-1 0 0,-21 0 0,0 0 16,1 0-16,-1 0 15</inkml:trace>
  <inkml:trace contextRef="#ctx0" brushRef="#br0" timeOffset="-107917.96">10880 10414 0,'-22'0'15,"22"21"1,0 0-16,0 1 16,0-1-16,-21 21 15,21-21-15,0 0 0,0 22 0,0-22 16,-21 21-16,21-21 0,-21 1 0,21-1 16,-21 21-16,21-21 0,0 0 15,0 1-15,-21-44 31,21 1-15,0 0-16,0 0 0,0 0 0,0 0 16,0-22-16,21 1 0,-21 0 15,21-1-15,0 22 0,0-21 0,0-1 16,1 22-16,-1-21 0,21 21 0,-21 0 16,22-1-16,-22 22 15,21 0-15,-21 0 0,22 0 0,-22 22 16,0-1-16,21 21 0,-42-21 0,21 22 15,1-22-15,-22 21 0,21 0 0,-21-20 16,0 20-16,0-21 0,0 21 16,0-20-16,0 20 0,0-21 0,0 0 15,0 0-15,-21 1 0,-1-1 16,22-42 15,0-1-15,0 1-16,22-21 0,-1 21 0,0-22 0,0 1 15,0 0-15,22-1 0,-22 1 16,21-21-16,0 41 0,1-20 0,-1 0 16,0 21-16,1-1 0,-1 22 15,0 0-15,-20 0 0,20 0 0,-21 0 16,0 22-16,0-1 0,1 21 0,-22-21 16,0 22-16,0-1 0,0 0 0,0 1 15,0-22-15,0 21 0,-22 0 16,1-20-16,21 20 0,-21-21 0,0 0 15,21 0-15,0 1 0,0-1 0,-21 0 16,21 0-16,21-42 47,0 0-47</inkml:trace>
  <inkml:trace contextRef="#ctx0" brushRef="#br0" timeOffset="-106217.72">12425 10456 0,'0'0'0,"0"-21"0,0 0 0,0 0 16,0 0-16,0 0 0,0-1 15,-21 1-15,21 0 0,-22 21 0,1 0 16,0 0-16,0 0 0,0 0 16,0 0-16,-1 0 0,1 21 0,-21 0 15,21 1-15,-22 20 0,22 0 16,0 1-16,0-22 0,0 21 0,0 0 15,-1 1-15,22-1 0,0 0 16,0-20-16,0 20 0,0-21 0,0 0 16,0 0-16,22 1 0,-1-22 0,21 0 15,-21 21-15,0-21 0,1 0 0,20 0 16,-21 0-16,0-21 0,0 21 0,1-22 16,-1 1-16,0 0 0,0 0 15,0 0-15,0-22 0,-21 22 16,0-21-16,22 0 0,-1-1 0,-21 22 0,0-21 15,0 21-15,21-1 0,-21-20 16,0 21-16,0 42 31,0 0-31,0 0 0,0 1 0,0 20 16,0-21-16,-21 21 0,21 1 0,0-22 16,0 21-16,0-21 0,0 1 0,0 20 15,0-21-15,0 0 0,21 0 0,0 1 16,0-1-16,0-21 15,1 0-15,-1 0 0,0 0 0,0 0 16,21 0-16,-20 0 0,-1 0 0,0-21 16,0-1-16,21 1 0,-20 0 0,-1-21 15,0-1-15,0 1 0,0 0 16,0-22-16,1 22 0,-1-22 0,0 1 16,0-1-16,0 1 0,0-1 15,-21 1-15,0-1 0,22 1 16,-22 21-16,0-22 0,0 22 0,0 21 0,0-22 15,0 22-15,0 0 0,-22 21 32,22 21-32,-21 0 0,0 22 0,21-1 15,-21 0-15,21 1 0,-21 20 0,0-21 16,21 22-16,0-1 0,-22 1 0,1-1 16,21 1-16,-21-22 0,21 22 15,-21-1-15,21-20 0,0-1 16,0 0-16,0 1 0,0-1 0,0-21 15,0 0-15,21 0 0,0 1 0,0-1 16,1-21-16,20 0 0,-21 0 0,21 0 16,-20 0-16,20 0 0,0 0 15,-21 0-15,22-21 0,-1-1 0,-21 1 16,0 0-16,22-21 0,-22 21 0,0-22 16,0 1-16,0 21 0,1-22 0,-22 22 15,0-21-15,0 21 0,21 0 0,-21-1 16,0 1-16,0 42 31,0 1-15,0-1-16,-21 21 0,21-21 0,0 0 15,0 22-15,0-22 0,0 21 0,0-21 16,0 1-16,0-1 0,0 0 0,0 0 16,0 0-16,21-21 15,0 21-15,0-21 0,21 0 16,-20 0-16,-1 0 0,21 0 0,-21-21 15,22 0-15,-22 0 0,21 0 16,-21 0-16,0-1 0,1 1 0,-1-21 16,0 21-16,0-22 0,0 22 0,0 0 15,-21 0-15,0 0 0,0 42 32,0 0-32,-21 0 15,0 0-15,0 1 0,21-1 0,-21 21 16,21-21-16,-21 0 0,21 22 0,-22-22 15,22 0-15,0 0 0,0 0 0,0 1 16,0-1-16,22 0 16,-1-21-16,0 0 15,0 0-15,21 0 0,-20 0 0,-1 0 16,0-21-16,0 21 0,0-21 16,0-1-16,1 1 0,-1 0 0,-21 0 15,0-21-15,0 20 0,0-20 0,0 0 16,0 21-16,0-22 0,0 22 0,-21-21 15,-1 21-15,1-1 0,-21 1 16,21 21-16,0-21 0,-1 0 16,1 21-16,42 0 15,22 0 1,-22 0-16,21 0 0,-21-21 16,22 21-16,-1 0 0,0-21 0,1 21 15,-22 0-15,21 0 0,1 0 0,-1 0 16,-21 0-16,21 21 0,-20-21 15,-1 21-15,0 0 0,0 0 0,-21 0 16,0 1-16,0-1 0,0 0 0,0 21 16,0-21-16,0 1 0,0-1 15,0 0-15,0 0 0,0 0 0,0 0 16,-21 1-16,21-1 0,-21 0 0,21 0 16,-21-21-16,21 21 15,0 0-15,0-42 31,0 0-31,0 0 16,0 0-16,0 0 0,0-1 16,0-20-16,21 0 0,0 21 15,0-22-15,0 1 0,22 0 0,-22-1 16,0 1-16,21 0 0,-21-1 0,22 22 16,-22 0-16,21 0 0,-21 0 15,22 21-15,-22 0 0,21 0 0,-21 0 16,1 0-16,20 21 0,-21 0 0,0 21 15,22-21-15,-43 22 0,21-1 0,-21-21 16,21 22-16,-21-1 0,0 0 0,0-21 16,0 22-16,0-22 0,0 21 15,0-21-15,-21 1 0,21-1 0,0 0 16,-21 0-16,-1-21 16,22 21-16,-21-21 15,21-21 1,0 0-16,0 0 15,-21 0-15,21-1 0,0 1 0,0 0 16</inkml:trace>
  <inkml:trace contextRef="#ctx0" brushRef="#br0" timeOffset="-106005.83">14795 9885 0,'-42'-42'15,"21"20"-15,21 1 32,-21 21 15,21 21-47,-21-21 0,-1 0 15,1 0-15,0 22 0</inkml:trace>
  <inkml:trace contextRef="#ctx0" brushRef="#br0" timeOffset="-105780.95">12975 10097 0,'0'0'0,"-21"21"0,-43-21 15,86 0-15,-1 0 16,21 0-16,0-21 0,1-1 15,20 22-15,-20 0 0,20 0 0,1-21 16,-1 21-16,1 0 0,-22 0 0,0 0 16,1 0-16,-1 0 0,-21 0 0,0 0 15,0 0-15,1 0 0</inkml:trace>
  <inkml:trace contextRef="#ctx0" brushRef="#br0" timeOffset="-104998.87">3958 12150 0,'0'0'0,"0"-21"0,-21-1 16,0 22-16,21-21 0,-21 21 0,-1 0 15,22-21-15,-21 21 0,0 0 0,0 0 16,0 0-16,0 0 16,-1 21-16,1 0 0,0 1 0,0-1 15,0 21-15,21-21 0,-21 22 16,-1-1-16,-20 21 0,21-20 15,0 20-15,0 1 0,-1-1 0,1 22 16,0 0-16,0-1 0,0 1 16,0 0-16,-1-1 0,1 1 0,0 0 15,0-1-15,0 22 0,21-21 0,-21 21 16,-1-1-16,22-20 0,-21 21 16,0 0-16,21 0 0,-21-1 15,0 1-15,21 0 0,-21 0 0,-1 0 0,1 0 16,0-1-16,0-20 0,0 21 15,21-21-15,-21-1 0,-1 1 16,22 0-16,0-22 0,0 1 0,0-1 16,0 1-16,0-22 0,0 0 15,0 1-15,0-1 0,0-21 0,0 21 16,0-20-16,0-1 0,22-21 0,-1 0 16,-21-21-1,0-1-15,0-20 0,21 0 0,-21-1 16</inkml:trace>
  <inkml:trace contextRef="#ctx0" brushRef="#br0" timeOffset="-103529.54">3725 12298 0,'0'0'0,"21"0"0,1 0 15,-1 0-15,-21-21 0,21 21 16,0-21-16,21 21 0,-20-22 0,-1 22 16,21-21-16,-21 21 0,22 0 15,-1-21-15,0 21 0,1 0 0,-1 0 16,0 0-16,22 0 0,-1 0 15,1 0-15,20 0 0,-20 0 16,21 0-16,-1 0 0,1 0 0,21 21 16,-22-21-16,22 0 0,0 0 15,21 0-15,0 0 0,21 0 0,-21 0 16,0 0-16,0 0 0,0 0 0,21 0 16,-21 21-16,22-21 0,-1 0 15,-21 0-15,0 0 0,0 22 0,0-22 16,0 0-16,0 0 0,0 0 0,-21 0 15,-1 0-15,1 0 0,-21 0 16,0 0-16,-22 0 0,1 0 0,-22 0 16,0 0-16,1 0 0,-22 0 0,21 0 15,-21 0-15,0 0 16,1 0-16,-22 21 31,0 0-15,0 0-16,0 0 0,0 0 15,0 1-15,0 20 0,-22 0 0,22-21 16,-21 22-16,0-1 0,21 0 0,0 22 16,-21-22-16,0 22 0,21-1 15,0-20-15,-21 20 0,-1 1 0,22-22 16,-21 21-16,21 1 0,-21-22 0,21 22 16,0-1-16,0 1 0,0-22 15,-21 22-15,21-1 0,0 1 16,0-1-16,0-21 0,0 22 0,0-22 15,0 22-15,0-22 0,0 0 0,0 22 16,0-22-16,0 1 0,0 20 0,0-21 16,0 1-16,-21 20 0,21-20 15,-21-1-15,21 21 0,0-20 0,-22-1 16,1 0-16,0 1 0,21-1 0,-21 0 16,-21 22-16,20-22 15,22 1-15,-21-22 0,0 21 16,0 0-16,21-20 0,-21 20 0,0 0 15,-1-21-15,22 22 0,0-22 0,-21 21 16,0-21-16,21 1 0,-21 20 16,21-21-16,0 0 0,0 22 0,-21-22 15,21 0-15,-21 0 0,21 0 0,0 0 16,0 1-16,-22-1 0,1 0 16,21 0-16,-21 0 0,21 0 15,-21 1-15,21-1 0,0 0 16,-21-21-16,21 21 0,-21 0 0,21 0 15,0 1-15,-22-1 16,22 0 0,-21-21-16,21 21 15,-21-21-15,21 21 16,-21-21-16,0 0 16,21 21-16,-21-21 0,-1 0 15,1 0-15,-21 0 0,21 0 16,0 0-16,-22 0 0,22 0 0,-21 0 15,-1 0-15,1 0 0,-21 0 0,20 0 16,-20 0-16,-1 0 0,1 0 16,20 0-16,-20 0 0,-1 0 0,1 0 15,21 0-15,-22 22 0,1-22 0,-1 0 16,1 0-16,-1 0 0,1 21 16,-1-21-16,1 0 0,-22 0 15,0 0-15,1 0 0,-1 21 0,-21-21 16,21 0-16,1 0 0,-22 0 0,21 21 15,1-21-15,-1 0 0,21 0 16,-20 0-16,20 0 0,-20 0 0,20 0 16,1 0-16,-22 0 0,21 0 0,-20 0 15,20 0-15,-20 0 0,20 0 16,-21 0-16,22 0 0,-22 0 0,22 0 16,-22 0-16,0 0 0,1 0 0,-1 0 15,0-21-15,22 21 0,-22 0 16,1 0-16,20-21 0,1 21 15,20 0-15,-20 0 0,20 0 0,1 0 16,0 0-16,-1 0 0,22 0 16,0 0-16,0 0 0,0 0 0,0-21 15,-1 21-15,1 0 0,0-22 16,21 1-16,-21 0 16</inkml:trace>
  <inkml:trace contextRef="#ctx0" brushRef="#br0" timeOffset="-102141.58">3768 13039 0,'0'-21'32,"21"21"-1,0 0-31,0 0 16,0 0-16,22 0 0,-22 0 0,21 0 15,0 0-15,1 0 0,-1 0 16,0 0-16,22 0 0,-1 0 0,1 0 15,-1 0-15,22 0 0,0 0 0,21 0 16,-22 21-16,22-21 0,-21 0 16,21 0-16,-1 0 0,1 0 0,0 0 15,21 0-15,0 0 0,-21 21 16,21-21-16,-21 0 0,21 0 16,0 0-16,0 0 0,0 0 0,0 0 15,0 0-15,0 21 0,-21-21 0,21 0 16,-43 0-16,22 0 0,-21 0 15,-1 0-15,-20 21 0,-1-21 0,1 0 16,-22 0-16,1 0 0,-22 0 0,0 0 16,0 0-16,-42 0 31,0 0-31,0 0 0,-1 0 16,1 0-16,-21 0 0,0 0 0</inkml:trace>
  <inkml:trace contextRef="#ctx0" brushRef="#br0" timeOffset="-101474.16">3619 13653 0,'0'0'16,"0"21"-16,22-21 15,-1 0 1,0 0-16,0 0 0,0 0 15,0 0-15,22 0 0,-1 0 0,0 0 16,1 0-16,-1 0 0,22 0 0,-22 0 16,21 0-16,22 0 0,0 0 15,-1 0-15,1 0 0,0 0 0,21 0 16,-22 0-16,22 0 0,0 0 0,0 0 16,0 0-16,21 0 0,0 0 15,0 0-15,0 0 0,0 0 0,0 0 16,21 0-16,-21 0 0,0 21 15,0-21-15,0 0 0,-21 0 0,-1 0 16,1 0-16,-21 0 0,-22 0 16,1 0-16,-1 0 0,-20 0 0,-1 0 15,-21 0-15,0 0 0,1 0 0,-44 21 47,-20 0-31,21-21-16,-21 0 0,-1 21 0,-20-21 15,-1 22-15</inkml:trace>
  <inkml:trace contextRef="#ctx0" brushRef="#br0" timeOffset="-100893.49">3514 14478 0,'21'21'31,"0"-21"-15,21 0-16,1 0 0,-1 0 15,0 0-15,22 0 0,-1 0 16,1 0-16,20 0 0,-20 0 0,42 0 15,-22 0-15,22 21 0,0-21 0,0 0 16,0 0-16,0 22 0,-1-22 16,1 21-16,0-21 0,21 0 0,-21 21 15,21-21-15,0 0 0,0 21 16,-21-21-16,0 0 0,-1 0 0,1 0 16,0 0-16,-21 0 0,-1 0 0,1 0 15,0 0-15,-22 0 0,1 0 0,-1 0 16,-20 0-16,-1 0 0,0 0 15,-21 0-15,22 0 0,-22 0 0,0 0 16,0 0-16,-42 0 47,0 21-47,0-21 16,0 21-16,-22-21 0,1 0 0</inkml:trace>
  <inkml:trace contextRef="#ctx0" brushRef="#br0" timeOffset="-100411.77">3619 15409 0,'22'0'0,"-1"0"0,0 0 15,0 0-15,21 0 0,1 0 16,-1 0-16,0 0 0,22 0 0,-1 0 15,1 0-15,21 0 0,-1 0 0,22 0 16,0 0-16,0 0 0,0 0 16,-1 0-16,22 0 0,0 0 0,-21 0 15,21 0-15,0 0 0,0 0 0,-21 0 16,0 0-16,0 0 0,0 0 0,-22 0 16,1 0-16,-22 0 0,1 0 15,-1 0-15,-20 0 0,-1 0 0,0 0 16,-20 0-16,20 0 0,-21 0 0,0 0 15,0 0-15,1 0 16,-22-21 31,-22 21-47,1 0 0</inkml:trace>
  <inkml:trace contextRef="#ctx0" brushRef="#br0" timeOffset="-98822.52">5546 11621 0,'0'0'16,"0"-22"-16,-22 22 15,1 0 17,21 22-32,0-1 0,0 0 0,0 0 0,0 0 15,0 22-15,0-22 0,-21 21 16,21-21-16,0 22 0,-21-22 16,21 21-16,0-21 0,-21 0 0,21 1 15,0-1-15,0 0 0,0 0 0,0 0 16,21-21 15,0 0-31,0-21 0,0 0 0,1 0 16,-1-22-16</inkml:trace>
  <inkml:trace contextRef="#ctx0" brushRef="#br0" timeOffset="-98610.14">5842 11578 0,'0'21'15,"0"1"-15,0-1 16,-21 0-16,21 0 0,0 0 0,0 0 16,0 1-16,-21-1 0,21 21 15,0-21-15,0 0 0,0 1 0,0-1 16,0 0-16,0 0 0,0 0 0,0 0 16,0-42 15</inkml:trace>
  <inkml:trace contextRef="#ctx0" brushRef="#br0" timeOffset="-98434.24">5461 11832 0,'0'0'0,"21"0"31,0 0-31,22 0 15,-22 0-15,0 0 0,21 0 0,-21 0 16,22 0-16,-22 0 0,21-21 16,-21 21-16,1 0 0,-1-21 0,21 21 15</inkml:trace>
  <inkml:trace contextRef="#ctx0" brushRef="#br0" timeOffset="-98218.22">6054 11705 0,'0'0'0,"21"0"31,0-21-31,0 21 16,0 0-16,22 0 0,-22 0 0,21-21 16,-21 21-16,0 0 0,22 0 0,-22 0 15,0 0-15,-42 0 47</inkml:trace>
  <inkml:trace contextRef="#ctx0" brushRef="#br0" timeOffset="-97970.36">6223 11705 0,'0'21'46,"0"1"-46,0-1 16,0 0-16,0 0 16,0 0-16,0 0 0,-21 1 15,21-1-15,-21 0 0,21 0 0,0 0 16,0 0-16,-22 1 0,22-1 0,0 0 16,-21 0-16,21 0 0,0 0 15,21-21 1,1 0-16,-1-21 15,-21 0-15,21 0 0,0 0 0</inkml:trace>
  <inkml:trace contextRef="#ctx0" brushRef="#br0" timeOffset="-97294.24">6519 11726 0,'0'22'15,"0"-1"-15,-21 0 16,21 0-16,0 0 0,-21 0 0,21 1 16,0-1-16,0 21 0,-21-21 0,21 0 15,-21 1-15,21-1 0,0 0 16,0 0-16,-22 0 16,22 0-16,0-42 31,0 0-16,0 0-15,0 0 0,0 0 16,0-1-16,0 1 0,0-21 0,0 21 16,0 0-16,0-1 0,0-20 15,0 21-15,22 21 0,-22-21 0,21 0 16,0 21-16,0 0 16,0 0-16,0 0 0,1 21 15,-22 0 1,0 0-16,21-21 0,-21 21 15,0 0-15,0 1 0,0-1 0,0 0 16,0 0-16,0 0 0,0 0 0,0 1 16,0-1-1,21-21-15,0 0 16,0-21 0,0 21-16,-21-22 0,22 1 15,-22 0-15,21 0 0,0 0 0,0 0 16,0-1-16,0-20 0,-21 21 0,22 0 15,-1 0-15,0 21 0,0-22 0,-21 1 16,21 21-16,0 0 16,-21 21-1,0 1-15,0-1 0,0 0 16,0 21-16,0-21 0,0 1 16,0-1-16,0 21 0,0-21 15,0 0-15,0 1 0,0 20 0,-21-21 16,21 0-16,0 0 0,0 1 15,0-1-15,0 0 16,0-42 15,0 0-31,0-1 0,0 1 16</inkml:trace>
  <inkml:trace contextRef="#ctx0" brushRef="#br0" timeOffset="-96933.45">7154 11748 0,'21'0'16,"1"-22"0,-1 22-1,-21 22 1,0-1-16,0 0 16,-21 0-16,-1 0 0,1 0 15,21 22-15,-21-22 0,0 0 16,0 21-16,0-20 0,21 20 0,0-21 0,-22 0 15,22 0-15,-21 1 0,21-1 16,0 0-16,0 0 16,21-21-16,1 0 15,-1 0-15,0 0 0,0 0 16,0 0-16,0 0 0,1 0 0,-1-21 16,0 21-16,0 0 0,0 0 15,-21-21-15,21 21 0,1 0 16,-22-21 31</inkml:trace>
  <inkml:trace contextRef="#ctx0" brushRef="#br0" timeOffset="-91034.34">10880 12827 0,'42'0'0,"-84"0"0,105 0 0,-21 0 16,1 0-16,-22 0 0,21 0 0,1 0 16,-22 0-16,0 0 0,21 0 0,-21 0 15,1 0-15,-1 0 0,-42 0 47,-1 0-31,1 0-16,0 0 0,-21 0 0,-1 0 15,1 21-15,0-21 0,-22 0 16,1 21-16,-1-21 0,1 0 0,-1 0 16,1 22-16,-22-22 0,0 21 0,1-21 15,-1 21-15,0-21 0,1 21 0,-22-21 16,21 21-16,1 0 0,-1 1 16,21-22-16,-20 21 0,20 0 15,1-21-15,20 21 0,1 0 0,-43 0 16,43-21-16,21 0 0,0 0 15,0 22-15,21-44 47,0 1-47,0 0 16,21 0-16</inkml:trace>
  <inkml:trace contextRef="#ctx0" brushRef="#br0" timeOffset="-90577.47">10033 12658 0,'0'0'0,"0"-21"16,-21 21-1,0 0-15,-1 0 16,1 0-16,0 0 0,0 0 0,0 0 15,0 21-15,-22 0 0,22-21 0,-21 21 16,21-21-16,-22 21 0,1 0 16,21 1-16,-22-22 0,1 21 0,0 0 15,-1 0-15,1 0 0,0 0 0,21-21 16,-22 22-16,1-1 0,21-21 0,-22 21 16,22-21-16,0 0 15,21 21-15,0 0 16,21 0-16,-21 1 15,21-22-15,22 21 0,-22 0 16,21-21-16,-21 21 0,22 0 0,-1 0 16,0 1-16,1-1 0,-1 0 0,-21 0 15,22 0-15,-22-21 0,21 21 0,-21 1 16,0-1-16,1 0 0,-22 0 16,21 0-16,-21 0 15,0 1-15,0-1 16,-21-21-1,-1 0 1,1 0-16,21-21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5T09:19:02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 1270 0,'0'-21'46,"22"21"-30,-1-21 0,-21 0-1,0-1-15,21 22 0,-21-21 16,0 0-16,0 0 16,0 0-1,0 0-15,0-1 0,0 1 16,0 0-1,0 0 1,0 42 15,0 0-15,0 0-16,0 22 0,0-22 16,0 21-16,0-21 0,0 22 15,0-1-15,0 0 0,0 1 0,0-1 16,-21 0-16,21 1 0,0 20 15,-21-20-15,21-1 0,0 21 0,0-20 16,0-1-16,0 0 0,-22-20 16,22 20-16,0 0 0,0-21 0,0 1 15,0-1-15,0 0 16,0 0-16,0 0 0,0 0 31,0-42-15,0 0-1,0 0-15,0 0 16,0 0-16,22-1 16,-22 1-16,0 0 0,0 0 15,0 0-15</inkml:trace>
  <inkml:trace contextRef="#ctx0" brushRef="#br0" timeOffset="1191.65">1651 1672 0,'0'-21'31,"0"42"31,0 0-46,-21-21-16,21 22 0,0-1 16,0 0-16,0 0 15,0 0-15,0 0 16,21-21 31,-21-21-47,0 0 15,21 0-15,-21 0 0,0 0 16,0-1-16,0 1 16,0 0-16,0 0 0,-21 21 15,0 0 1,0 0 0,21 21-1,-22-21-15,22 21 0,-21 0 16,21 1-16,0-1 0,0 0 15,-21 0-15,21 0 0,0 0 16,0 1-16,0-1 16,21-21-1,0 0-15,1 0 16,-1 0-16,0 0 0,-21-21 16,21-1-16,0 22 0,-21-21 0,21 0 15,-21 0-15,0 0 0,0 0 16,0-1-16,0 1 0,0 0 0,0 0 15,0 0-15,0 0 0,-21 21 16,0 0 0,0 0-16,0 0 15,21 21 1,-21 0-16,21 0 0,0 0 0,-22 0 16,22 1-16,0-1 0,0 0 15,0 0-15,0 0 0,0 0 16,22-21-1,-1 0 1,0 0-16,0-21 16,-21 0-1,0 0-15,0 0 16,0 0-16,0-1 0,0 1 16,0 0-16,-21 21 0,0 0 31,0 0-31,-1 0 15,22 21-15,-21 0 16,21 1-16,0-1 0,0 0 16,0 0-16,0 0 15,0 0 1,21-21-16,1 0 16,-1 0 15,-21-21-16</inkml:trace>
  <inkml:trace contextRef="#ctx0" brushRef="#br0" timeOffset="16763.93">3238 720 0,'0'-21'0,"-21"21"31,0 0-15,0-22-16,0 22 0,0 0 15,-1 0-15,1 0 0,0 0 16,0 0-16,-21 0 0,20 0 16,1 0-16,0 0 0,0 0 15,0 0-15,0 0 16,42 0-1,0 0 1,21 0-16,1 0 0,-1 0 0,21 0 16,1 0-16,-1 0 0,1 0 0,21 0 15,-22 0-15,1 0 0,20 0 16,-20 0-16,-1 0 0,1 0 0,-1 0 16,-20 0-16,20 0 0,-21 0 0,-20 0 15,20 0-15,-21 0 0,0 0 16,0 0-16,-42 0 47,-21 0-47,21 0 0,0 22 15,-22-1-15,1-21 0,0 0 0,-1 21 16,1 0-16</inkml:trace>
  <inkml:trace contextRef="#ctx0" brushRef="#br0" timeOffset="17088.07">3492 826 0,'-21'0'16,"42"0"-16,-63 0 0,21-22 16,21 1-1,-21 42 17,21 22-17,0-22-15,0 21 0,-21 1 16,21-1-16,-22 0 0,1 1 15,0 20-15,0-21 0,21 22 0,-21-22 16,0 22-16,-1-22 0,1 0 16,0 22-16,0-22 0,0 22 0,0-22 15,-1 0-15,22 1 0,0-1 0,-21 0 16,21 1-16,-21-22 0,21 0 16,0 0-16,0 0 0,0 1 15,0-1-15,0-42 31,0-1-31,0 1 16,21 0-16</inkml:trace>
  <inkml:trace contextRef="#ctx0" brushRef="#br0" timeOffset="17864.14">3958 1863 0,'0'0'0,"21"0"0,0 0 0,1-21 16,-1 21-16,0-22 0,0 1 16,0 0-16,0 0 0,1 0 0,-1 0 15,0-1-15,0 1 0,-21 0 16,0-21-16,0 21 0,0-22 0,0 22 15,0 0-15,0-21 0,0 20 0,0-20 16,-21 21-16,0 0 0,21 0 16,-21 21-16,-1-22 0,1 22 0,-21 0 15,21 0-15,0 0 0,-22 0 0,1 22 16,21-1-16,-22 0 0,1 0 16,0 21-16,-1 1 0,1 20 15,0-20-15,21 20 0,-22-21 0,22 22 16,0-1-16,21-20 0,0-1 15,0 0-15,0 1 0,0-22 0,0 0 16,21 0-16,0 0 0,0 1 16,22-22-16,-22 0 0,21 0 0,-21 0 15,22 0-15,-1-22 0,-21 1 0,22 0 16,-1 0-16,-21 0 0,21-22 16,-20 22-16,-1-21 0,0 0 0,0-1 15,0 1-15,0-22 0,-21 22 0,22 0 16,-22 21-16,0-22 15,0 22-15,0 0 0,0 0 0,0 42 32,0 0-17,-22 0-15,22 22 0,0-1 0,-21 0 16,21 1-16,0-1 0,0 0 0,0 1 16,0-1-16,0-21 0,0 21 15,0 1-15,21-22 0,1 0 0,-22 21 16,21-20-16,0-22 0,0 21 0,0 0 15,0-21-15,1 0 0,-1 0 16,21 0-16,-21 0 0,22 0 16,-22 0-16,21 0 0,0-21 0,1 0 15</inkml:trace>
  <inkml:trace contextRef="#ctx0" brushRef="#br0" timeOffset="18691.88">5228 1503 0,'0'0'0,"0"-21"0,-21-22 16,0 22-16,0 21 0,-1 0 15,1 0-15,-21 0 0,0 0 0,20 0 16,-20 0-16,0 0 0,-22 21 0,22 1 16,0 20-16,-1-21 15,-20 21-15,20-20 0,1 20 0,21 0 16,-21 1-16,20-1 0,1 0 0,0 1 15,21-1-15,0-21 0,0 0 16,0 22-16,21-22 0,0 0 0,1-21 16,-1 21-16,21-21 0,0 0 0,1 0 15,-1 0-15,0 0 0,1 0 16,20-21-16,-42 0 0,22 21 0,-1-21 16,0-1-16,-20-20 0,20 21 0,-21-21 15,0 20-15,0-20 0,1 21 16,-22 0-16,21-22 0,-21 22 0,21 0 15,-21 0-15,0 0 0,0 0 16,0-1-16,0 65 47,0-22-47,0 21 0,0 1 0,0-1 16,0 21-16,0-20 0,0 20 15,0 1-15,0-22 0,0 22 0,-21-1 16,21 1-16,-21 20 0,-1-20 0,22 20 15,0-20-15,-21-1 0,21 22 16,-21-21-16,21-1 0,-21 1 0,21 20 16,0-20-16,0-1 0,0 1 0,0-1 15,0-20-15,0 20 0,0 1 16,0-22-16,0 21 0,0-20 16,0-1-16,-21 0 0,0 1 0,21-1 15,-22-21-15,1 22 0,0-22 0,0 0 16,0 0-16,0 0 0,-22 0 0,22 1 15,-21-1-15,21 0 0,-22-21 0,22 0 16,-21 0-16,-1 0 0,1 0 16,0 0-16,21 0 0,-22-21 0,1 0 15,21-1-15,-22-20 0,22 0 16,21-1-16,0-20 0,0-1 0,0-20 0,0 20 16,0-20-16,0-1 0,21 0 15,1 1-15,20-1 0,0 0 16,-21 1-16,22-1 0,-1 0 0,0 22 15,1-22-15,-1 22 0,0-1 16,1 1-16,-1-1 0,0 22 0,22-43 16,-22 43-16,-21 21 0,1-22 15,20 22-15,-21 0 0,-21 0 16,21 0-16,0 21 0,1-22 0,-22 1 16,21 21-16,0-21 15,-21 0-15,0 0 16</inkml:trace>
  <inkml:trace contextRef="#ctx0" brushRef="#br0" timeOffset="19251.78">5821 1609 0,'0'0'0,"21"0"0,0-43 15,0 22-15,0 21 0,1-21 0,-1 0 16,0 0-16,-21 0 0,21 21 16,-21-22-16,0 1 15,-21 21 1,0 0-16,0 0 0,-1 0 16,1 0-16,-21 0 0,21 21 0,-22-21 15,1 22-15,21-1 0,-21 0 16,20 0-16,1 0 0,0 0 0,0 1 15,0-1-15,21 0 0,0 0 0,0 0 16,0 0-16,0 1 0,0-1 16,0 0-16,21-21 0,-21 21 0,21 0 15,21-21-15,-20 21 0,-1 1 16,0-22-16,21 21 0,-21-21 0,22 21 16,-22-21-16,0 0 0,0 0 0,0 21 15,1 0-15,-1-21 0,0 21 16,0-21-16,-21 22 0,21-22 15,-21 21-15,0 0 0,0 0 16,-42-21-16,21 21 0,0-21 16,-1 21-16,-20-21 0,21 0 15,-21 22-15,20-22 0,-20 0 0,21 0 16,-21 0-16,20 0 0,1 0 0,-21 0 16,21 0-16,0 0 0,-1 0 0,1 0 15,0 0-15,0 0 0,0 0 16,0 0-16,-1 0 15,1 0-15,42 0 47,22-22-47,-22 1 0</inkml:trace>
  <inkml:trace contextRef="#ctx0" brushRef="#br0" timeOffset="20023.48">7472 1863 0,'0'0'0,"-43"0"15,22-21 1,0 21-16,0 0 0,0 0 15,0 0-15,-1-22 0,1 22 16,0 0-16,0 0 16,0 0-16,0 0 0,-1 0 0,1 0 15,0 0-15,0 0 16,42 0 15,0 0-31,22 0 16,-22 0-16,21 0 0,0 0 15,22 0-15,-1 0 0,1 0 0,-1 0 16,22 0-16,0 0 0,-22 0 16,22 0-16,0 0 0,-1 0 15,1 0-15,0 0 0,-22 0 0,22 0 16,-22 0-16,1 0 0,-1 0 0,1 0 16,-22 0-16,0 0 0,1 0 15,-22 0-15,0 0 0,0 0 0,-21-21 47,-21 21-31,0 0-16,0 0 15,0 0-15,-1 0 0,1 0 16,0 0-16,0 0 0,-21 0 16</inkml:trace>
  <inkml:trace contextRef="#ctx0" brushRef="#br0" timeOffset="20467.23">7451 1969 0,'0'0'0,"-22"0"16,-20 0-16,21 0 15,0 0 1,21-22-16,21 22 31,0 0-31,0 0 0,22 0 16,-22 0-16,21 0 0,22 0 0,-22 0 16,21 0-16,1 0 0,-1 0 0,1 0 15,-1 0-15,1 0 0,-1 0 16,22 0-16,-43 0 0,22 0 0,-1 0 15,-20 0-15,20 0 0,-20 0 16,-1 0-16,-21 0 0,21 0 0,-20 0 16,-1 0-16,0 0 15,0 0-15,0 0 32,-21-21-17,0 0 1,-21 0-1,0 0 1,21 0-16,-21 21 0</inkml:trace>
  <inkml:trace contextRef="#ctx0" brushRef="#br0" timeOffset="21236.82">8551 1439 0,'0'0'0,"-21"0"0,0 0 0,21-21 16,-21 21 0,21 21-1,0 1-15,0-1 16,21 0-16,-21 0 16,21 0-16,0 0 0,0 1 15,1-1-15,-1 0 0,0 0 0,21 0 16,-21 0-16,22-21 0,-1 22 0,-21-1 15,22 0-15,-1-21 0,0 21 16,-21 0-16,22-21 0,-1 0 16,-21 21-16,22-21 0,-22 0 0,0 0 15,0 22-15,0-22 0,0 0 0,1 0 16,-22 21 0,-22-21-1,1 21-15,0-21 16,0 21-16,0-21 0,0 21 15,-1 0-15,-20-21 0,0 22 0,-1-1 16,1 0-16,0 0 0,-1 21 0,-20-20 16,21-1-16,-22 0 0,22 0 15,-22 0-15,22 22 0,0-22 16,20 0-16,-20-21 0,0 21 0,21 0 16,-1 0-16,-20-21 0,21 22 0,0-22 15,0 21-15,-1-21 16,44-21 31,-1-1-47,0 22 15,0-21-15,0 0 0,0 0 0,22 0 16,-22 0-16,21-1 0,1 1 0,-1 0 16,0 0-16,1-21 0,-1 20 15,21 1-15,-20 0 0,-1 21 16,0-21-16,22 0 0,-22 0 0,-21 21 15,22-22-15,-1 22 0,-21-21 0,0 21 16,1 0-16,-1 0 0,0-21 16</inkml:trace>
  <inkml:trace contextRef="#ctx0" brushRef="#br0" timeOffset="27555.3">12361 1397 0,'0'-21'0,"21"21"0,1 0 16,-22-21-1,21 21-15,0 0 0,-21-21 16,21 21-16,0-22 15,-21 1 32,21 21-15,-21-21-32,22 21 15,-1-21 1,0 21-16,-21-21 15,21 21-15,0-21 16,0-1 0,1 22-16,-1-21 15,0 21 1,-21-21-16,21 21 16,-21 21 77,-21-21-93,0 21 16,0-21-16,-1 22 0,1-1 16,0-21-16,0 21 0,0 0 0,0 0 15,-1-21-15,1 21 0,-21 1 0,21-1 16,0 0-16,-1-21 0,1 21 15,0 0-15,-21 0 0,21 1 0,-1-22 16,1 21-16,-21 0 0,21 0 16,0 0-16,-22 0 0,22-21 0,-21 22 15,21-1-15,-1 0 0,1-21 16,0 21-16,0 0 0,0-21 0,0 0 16,-1 21-16,1 1 15,0-22-15,0 21 16,0-21-16,0 0 15,21 21-15,-22-21 0,1 21 16,0-21 0,21 21-1,21-21 63,0 0-62,1 0-16,-1 0 16,0 0-16,-21 21 0,21-21 15,0 0-15,0 0 0,1 0 16,-1 22 0,0-22-16,0 0 0,0 0 15,-21 21-15,21-21 0,1 0 16,-22 21-16,21-21 0,0 21 0,0-21 15,0 0-15,0 21 0,1-21 0,-1 21 16,21-21-16,-21 22 0,0-22 16,1 0-16,-1 0 0,21 21 0,-21 0 15,0-21-15,1 0 0,-1 21 0,0-21 16,0 21-16,21-21 0,-20 0 16,-1 21-16,0-21 0,0 22 15,0-1-15,0-21 0,1 21 16,-1-21-16,-21 21 15,21-21-15,0 21 0,-21 0 16,-21-21 62,0 0-62,0 0-16,-1-21 0,1 21 15,0 0-15,0-21 0,0 0 16,0 21-16,-1-21 0,1 21 16,-21-21-16,21 21 0,0 0 0,-22-22 15,22 22-15,0-21 0,-21 21 16,20-21-16,-20 21 0,21-21 0,0 21 16,-22 0-16,22-21 0,-21 21 0,21-21 15,0 21-15,-22 0 0,22-22 16,0 22-16,0 0 0,0 0 15,-1 0-15,1-21 0,0 21 16,0 0 0,21-21-16,-21 21 15,21-21 79,0 0 0,-21 21-94,-1 0 15,1 0 48,21-21-32,-21 21-15,21-22-1,0 1 17,0 0-1,21 21-31,0-21 0,1 0 16,-1 21-16,0-21 0,21-1 0,-21 1 15,22 0-15,-22 0 0,21 0 16,1 0-16,-1-1 0,-21 1 0,21 0 15,1 0-15,-1 0 0,-21 0 16,22-1-16,-22 1 0,21 0 16,-21 21-16,22-21 0,-22 0 0,21 0 15,-21 21-15,0-22 0,1 22 16,-1-21-16,21 21 0,-21 0 0,0-21 16,-21 0-16,22 21 0,-1 0 0,0 0 15,-21-21-15,21 21 16,0 0-16,-42 0 47,0 21-47,0 0 0,0-21 15,-1 21-15,1 0 16,0-21-16,0 22 0,0-22 16,0 0-16,-1 21 0,-20 0 0,21-21 15,-21 21-15,20-21 0,-20 21 0,0 0 16,-1-21-16,22 22 0,-21-1 15,0-21-15,-1 21 0,1 0 16,0 0-16,-1 0 0,22 1 0,-21-22 16,-1 21-16,22 0 0,0 0 0,0 0 15,0-21-15,0 21 0,-1-21 16,22 22-16,0-1 0,-21-21 16,21 21-16,-21-21 31,21 21 63,0 0-94,21-21 0,-21 21 0,21-21 15,1 22-15,-1-1 16,0 0-16,0-21 0,0 21 0,22 0 15,-22 0-15,21-21 0,-21 22 0,22-1 16,-1 0-16,0 0 0,1-21 16,-1 21-16,0 0 0,1 1 15,-1-22-15,-21 21 0,21 0 0,-20-21 16,-1 21-16,21-21 0,-21 21 16,0-21-16,1 0 0,-1 21 0,0-21 15,0 22-15,0-22 31,-42 0 48,21-22-64,0 1-15,0 0 16,21 0-16</inkml:trace>
  <inkml:trace contextRef="#ctx0" brushRef="#br0" timeOffset="29915.7">14711 1312 0,'0'-21'15,"0"0"1,0 0-1,0 0 1,21 21 62,-21 21-78,21-21 0,-21 21 0,0 0 16,21-21-16,-21 21 0,21 1 15,-21-1 1,22 0-16,-1-21 0,0 21 0,-21 0 16,21 0-16,0-21 0,0 22 0,1-1 15,-1 0-15,0 0 0,0-21 16,0 21-16,22 0 0,-22 1 0,0-1 16,0 0-16,21 0 0,-20 0 15,-1 0-15,21 1 0,-21-1 0,0 0 16,22 0-16,-22-21 0,0 21 0,0-21 15,0 21-15,1-21 0,-1 0 16,-21 22-16,21-22 16,-21 21-16,0 0 47,-21-21-47,0 0 15,-1 0-15,1 0 0,0 0 16,0 21-16,0-21 0,0 0 0,-1 0 15,1 21-15,-21-21 0,21 21 16,-22-21-16,22 0 0,-21 0 0,0 22 16,-1-1-16,22-21 0,-21 21 0,21-21 15,-22 21-15,1-21 0,21 21 16,-22-21-16,22 21 0,0 1 16,-21-22-16,21 21 0,-22-21 0,22 21 0,-21 0 15,21-21-15,-1 21 16,-20-21-16,21 21 0,0-21 0,0 0 15,-1 22-15,1-22 0,0 21 16,0-21 0,42 0 31,0 0-47,0 0 15,1 0-15,20-21 0,-21 21 0,0 0 16,22-22-16,-22 1 0,21 21 15,0-21-15,-20 21 0,20 0 16,0-21-16,1 21 0,-1-21 0,0 21 16,1-21-16,-1 21 0,0-22 0,1 22 15,-1-21-15,0 21 0,1 0 16,-1-21-16,0 21 0,1-21 0,-1 21 16,0 0-16,-21 0 0,22-21 15,-22 21-15,0 0 0,0 0 0,0 0 16,1 0-16,-22-21 15,0-1 17,-22 1-17,1 21 1,21-21-16,-21 21 0,0-21 0,0 0 16,0 0-16,-1-1 0,1 22 15,21-21-15,-21 0 0,0 0 16,0 0-16,0 0 0,-1-1 0,1 1 15,0 0-15,0 0 0,0 0 16,0 0-16,-1-1 0,-20 1 0,21 0 16,0 0-16,0 0 0,-22 0 0,22-1 15,0 1-15,0 0 0,0 0 16,-1 21-16,1-21 0,0 0 0,0-1 16,0 22-16,21-21 15,-21 21-15,-1 0 0,22-21 16,0 0-16,-21 21 0,0 0 0,0-21 15,0 0 1,21-1 15,0 44 32,21-22-63,-21 21 15,21-21-15,-21 21 0,21 0 16,0-21-16,1 21 0,-1 0 16,0 1-16,0-22 15,0 21-15,-21 0 0,43 0 0,-22-21 16,0 21-16,21 0 0,-21 1 0,22-1 16,-1 0-16,-21 0 0,22 21 15,-1-20-15,0-1 0,1 0 0,-1 21 16,0-21-16,-21 1 0,22-1 15,-22 0-15,0 0 0,0 0 0,0 0 16,1 1-16,-1-22 0,0 21 16,0 0-1,0-21-15,-21 21 0,-21-21 63,0 0-48,0 0-15,0 0 0,-1 21 16,1-21-16,0 0 0,-21 0 0,21 21 16,-22-21-16,22 0 0,-21 0 15,-1 22-15,1-1 0,0-21 0,-1 0 16,22 21-16,-21-21 0,0 21 0,-1-21 16,1 21-16,0-21 0,-1 21 15,22-21-15,-21 22 0,-1-1 16,22-21-16,-21 21 0,21-21 0,-22 21 15,22-21-15,0 0 0,0 21 16,0-21-16,0 0 0,-1 21 0,1-21 16,0 0-16,0 22 0,0-22 15,0 0 1,-1 0-16,44 0 47,-1 0-47,21 0 0,-21-22 15,22 1-15,-22 21 0,42-21 16,-20 0-16,-1 0 0,21-22 0,1 22 16,-1 0-16,1-21 0,-1 21 15,1-1-15,21-20 0,-43 21 0,21 0 16,1 0-16,-22 21 0,1-22 16,-22 1-16,0 21 0,0 0 0,0-21 15,0 21-15,-42 21 63,0-21-48,21 21-15,-21 1 16,0-22-16,0 0 16,-1 0-16</inkml:trace>
  <inkml:trace contextRef="#ctx0" brushRef="#br0" timeOffset="41475.5">12636 2201 0,'22'0'15,"-22"-21"1,-22 21 15,1 0-31,0 0 16,0 0-16,0 0 0,0 0 0,-1 0 15,1-21-15,0 21 0,0 0 16,-21 0-16,20 0 0,1-21 0,-21 21 16,21 0-16,-22 0 0,22-21 0,-21 21 15,21 0-15,0 0 0,-22-21 16,22 21-16,0 0 0,0-22 0,0 22 16,-22 0-16,22 0 0,0 0 15,21-21-15,-21 21 0,0 0 16,-1 0-16,1 0 0,21-21 0,-21 21 15,0 0-15,21-21 0,-21 21 16,0 0-16,21-21 16,-22 0-16,1-1 15,0 22-15,0 0 16,21-21 0,0 0 124,0 0-124,0 0-1,21 21 1,-21-21-16,21 21 0,0-22 16,1 1-16,-1 0 15,0 0-15,21 0 0,-21 0 16,22-1-16,-1-20 0,0 21 0,1 0 16,-1 0-16,22-1 0,-22-20 15,21 21-15,-20 21 0,-1-21 0,0 0 16,1-1-16,-1 22 0,0-21 15,-20 21-15,-1-21 0,0 21 0,0-21 16,0 21-16,0-21 0,1 21 0,-1-21 16,0 21-16,-21-22 15,21 1-15,0 21 0,-42 21 78,21 1-78,-21-22 16,0 21-16,0-21 0,-1 21 0,-20-21 16,21 21-16,0 0 0,-22 0 15,1-21-15,0 22 0,-1-1 0,-20 0 16,21 0-16,-1 0 0,-20-21 0,20 21 16,1 1-16,0-1 0,-1 0 15,1 0-15,0 0 0,21 0 16,-22-21-16,22 22 0,0-1 0,-21 0 15,20-21-15,22 21 0,-21 0 0,0 0 16,0-21 0,21 22-16,0-1 31,21 0-31,0-21 16,0 0-16,1 21 0,-1-21 15,0 21-15,0-21 0,0 21 0,0-21 16,1 22-16,20-22 0,-21 21 0,0 0 15,22-21-15,-1 21 0,-21 0 16,21 0-16,1-21 0,-1 22 16,0-1-16,-20 0 0,20-21 0,0 21 0,-21 0 15,22-21-15,-22 21 0,0 1 16,0-22-16,0 21 0,1-21 16,-1 21-16,0-21 46,0-21-30,-21 0-16,0-1 0,21 1 0,0 0 16</inkml:trace>
  <inkml:trace contextRef="#ctx0" brushRef="#br0" timeOffset="46431.68">12404 3048 0,'21'0'16,"0"0"-16,0 0 16,0 0 15,-21-21-15,21 21-16,1 0 15,-1 0-15,-21-21 16,21 21-16,0 0 15,-21-21 1,21 21 0,-42 0 46,0 0-46,0 0-16,0 0 0,-1 21 0,1-21 15,0 21-15,0-21 0,-21 21 0,20-21 16,-20 21-16,0 0 0,21 1 16,-22-1-16,1 0 0,0 0 0,-1 0 15,1 22-15,0-22 0,-1 0 0,1 0 16,0 0-16,-1 0 0,22 22 16,-21-22-16,21 0 0,-22-21 15,22 21-15,0 0 0,0 1 0,-22-1 16,22-21-16,0 21 0,0-21 15,0 21-15,0-21 0,-1 0 0,1 21 16,0-21-16,0 0 0,0 21 16,0-21-16,-1 0 31,22 22 16,22-22 0,-22 21-47,21-21 15,0 0-15,0 21 16,0-21-16,0 21 16,1-21-1,-1 0-15,-21 21 0,21 0 16,0-21-16,0 22 0,0-22 15,1 0-15,-1 21 0,0-21 16,0 21-16,0-21 0,0 21 0,1-21 16,20 0-16,-21 21 0,21 0 0,-20-21 15,20 22-15,0-22 16,-21 21-16,22-21 0,-1 21 0,0 0 16,1-21-16,-22 21 0,21 0 0,1 1 15,-22-22-15,21 21 0,-21 0 0,0 0 16,1-21-16,-1 21 0,0 0 15,0-21-15,0 22 0,-21-1 16,21-21-16,-21 21 0,22-21 16,-22 21-1,-22-42 48,1 21-48,0-21-15,21 0 0,-21 21 16,0 0-16,0-22 0,-1 22 16,1-21-16,0 21 0,0 0 15,0-21-15,0 0 0,-1 21 0,1-21 16,-21 21-16,21-21 0,0-1 16,-1 22-16,1-21 0,-21 0 0,21 0 15,-22 21-15,22-21 0,0 0 0,-21 21 16,21-22-16,-22 1 0,22 21 0,0-21 15,0 21-15,0-21 0,-1 21 16,1 0-16,0-21 0,0 21 16,0 0-16,0-21 0,-1 21 15,1-22-15,21 1 0,-21 21 16,0 0-16,21-21 0,-21 21 16,0 0-16,-1-21 0,1 21 15,0 0-15,0-21 16,0 21-1,21-21 32,21 21 0,0 0-31,0 0-16</inkml:trace>
  <inkml:trace contextRef="#ctx0" brushRef="#br0" timeOffset="47804.59">13229 3429 0,'21'0'15,"0"0"1,1 0 15,-22-21-15,0 0-1,0 0-15,0-1 0,0 1 16,0 0-16,0 0 16,-22 21-16,1 0 15,21-21-15,-21 21 0,0 0 16,0 0-16,0 0 15,-1 0-15,1 0 0,0 0 16,0 0-16,0 21 0,0-21 16,21 21-16,-22 0 0,1-21 15,0 21-15,21 1 0,-21-1 0,0 0 16,0 0-16,21 21 0,-22-20 16,1-1-16,0 0 0,21 21 15,0-21-15,0 1 0,-21-1 0,21 21 16,0-21-16,0 0 0,0 1 0,0-1 15,0 0-15,0 0 0,0 0 16,0 0-16,0 1 16,21-22-16,0 0 0,0 0 15,1 0-15,-1 0 0,0 0 16,0 0-16,0 0 0,0 0 16,1-22-16,-1 22 0,0-21 0,21 0 15,-21 0-15,1 0 0,-1 0 16,0-1-16,0 1 0,0 0 0,0-21 15,-21 21-15,22-22 0,-1 22 16,0-21-16,-21-1 0,21 22 0,-21 0 16,21 0-16,-21 0 0,0 0 0,0-1 15,0 1 1,0 42 15,0 1-31,0 20 0,-21-21 16,21 0-16,-21 22 0,21-1 0,0-21 15,0 21-15,0-20 0,0 20 16,0-21-16,0 21 0,0-20 16,0-1-16,0 0 0,0 0 0,21 0 15,-21 0-15,42-21 0,-20 0 0,-1 22 16,21-22-16,-21 0 0,0 0 16,22 0-16,-22 0 0,0 0 0,21 0 15,-20-22-15,-1 1 0,0 21 16</inkml:trace>
  <inkml:trace contextRef="#ctx0" brushRef="#br0" timeOffset="48726.98">11938 5059 0,'0'0'0,"0"-21"0,21 21 16,0-21-16,-21-1 0,21 22 0,1-21 16,-1 0-16,0 0 0,0 0 15,0 21 1,-21-21-16,0 42 31,-21 0-31,0 0 16,21 0-16,-21 0 0,0 1 0,-1-1 15,-20 21-15,21-21 0,-21 22 0,-1-22 16,1 21-16,0-21 0,-1 22 16,1-1-16,0 0 0,-22-21 15,22 22-15,-1-1 0,-20-21 0,21 22 16,-1-22-16,1 0 0,0 0 0,-1 0 15,22 0-15,0-21 0,0 0 16,0 22-16,-1-22 0,22-22 16,0 1-1,22 21 1,-1 0-16,0 0 0,0 0 0,0 0 16,22 0-16,-22 0 0,21 0 15,-21 21-15,22 1 0,-1-1 16,0 0-16,1 0 0,-1 0 0,0 0 15,1 1-15,-1 20 0,0-21 0,1 0 16,-1 0-16,-21 1 0,21-1 0,1 0 16,-22 0-16,0 0 0,0-21 15,0 21-15,1-21 0,-22 22 16,21-22-16,0 0 16,-21-22 15,21 22-31,-21-21 15,21 21-15,0-21 0,1 0 16,-1 0-16,0 0 0,0-1 0,0 1 16</inkml:trace>
  <inkml:trace contextRef="#ctx0" brushRef="#br0" timeOffset="48996.01">12509 5503 0,'0'0'15,"22"0"17,-22 22-32,0-1 15,0 0-15,0 0 0,0 0 16,0 0-16,0 1 0,0 20 16,0-21-16,0 0 0,0 0 0,0 1 15,0-1-15,0 0 0,0 0 16,0-42 31,0 0-47,0 0 0,0-1 0,0 1 15,0 0-15</inkml:trace>
  <inkml:trace contextRef="#ctx0" brushRef="#br0" timeOffset="49159.91">12531 5313 0,'0'0'0,"0"-42"15,21 42 1,0 0 31,0 0-31,-21 21-16</inkml:trace>
  <inkml:trace contextRef="#ctx0" brushRef="#br0" timeOffset="49847.99">12954 5482 0,'0'21'15,"0"1"-15,0-1 0,0 0 16,0 0-16,0 0 16,0 0-16,0 1 0,0-1 0,0 0 15,0 0-15,0 0 0,0 0 0,0 1 16,0-1-16,0 0 0,0 0 16,0 0-1,0-42 16,0 0-15,0 0-16,0 0 16,0-1-16,0-20 0,0 21 0,0-21 15,0-1-15,0 22 0,21-21 0,0 21 16,0-22-16,1 22 0,20 0 16,-21 0-16,21 0 0,-20-1 0,20 22 15,-21 0-15,21 0 0,-20 0 16,20 0-16,-21 0 0,21 0 0,-20 22 0,-1-1 15,0 0-15,0 21 0,-21-21 16,0 22-16,0-22 0,0 21 16,0-21-16,0 22 0,0-22 0,0 0 15,-21 0-15,0 22 0,0-22 0,-1-21 16,22 21-16,0 0 0,-21-21 16,21 21-16,0-42 31,21 0-16,-21 0-15,22 21 16,-1-21-16,0-1 0,0 22 0</inkml:trace>
  <inkml:trace contextRef="#ctx0" brushRef="#br0" timeOffset="50195.89">14012 5398 0,'0'0'0,"-21"0"0,0-22 16,0 22 0,0 0-16,21 22 15,0-1 1,0 21-16,0-21 0,0 22 0,0-1 16,0 0-16,0 1 0,0-1 15,-22 0-15,22 22 0,0-22 0,-21 22 16,21-22-16,0 21 0,-21-20 0,21 20 15,0-20-15,0-1 0,0 21 16,0-20-16,0-1 0,0 22 0,0-22 16,-21-21-16,21 21 0,0 1 0,0-22 15,0 0-15,0 0 0,0 0 0,21-42 32,0 0-32,-21 0 15,21 0-15,1 0 0,-22-22 16,21 22-16,0-21 0,0-1 0,0 22 15</inkml:trace>
  <inkml:trace contextRef="#ctx0" brushRef="#br0" timeOffset="50512.47">14012 5525 0,'0'0'0,"-21"-22"15,21 1-15,0-21 0,0 21 0,0 0 16,0-1-16,0 1 0,21 0 15,0 21-15,1-21 0,20 0 0,0 21 16,1 0-16,-1 0 0,0 0 0,22 0 16,-22 0-16,0 21 0,1 0 15,-22 0-15,0 0 0,0 1 16,-21-1-16,0 21 0,0-21 0,0 0 16,-21 22-16,-21-22 0,21 0 0,-22 0 15,1 22-15,0-22 0,20-21 0,-20 21 16,0 0-16,21 0 0,-1-21 15,1 21-15,0-21 0,42 0 32,22 0-32,-22 0 15,0-21-15,21 21 0,-21-21 16,1 0-16</inkml:trace>
  <inkml:trace contextRef="#ctx0" brushRef="#br0" timeOffset="51268.06">14626 5355 0,'0'0'0,"0"-21"0,21 21 16,0 0-16,-21 21 15,0 0 1,0 1-16,0-1 0,0 0 16,0 0-16,0 0 0,0 22 0,0-22 15,0 0-15,0 0 0,0 21 0,0-20 16,0-1-16,0 0 15,0 0-15,22-21 16,-1 0-16,0 0 16,0-21-16,0 21 0,0-21 15,-21 0-15,22-22 0,-1 22 16,0-21-16,-21 21 0,21-22 0,0 1 16,-21 21-16,21-22 0,1 22 0,-22 0 15,0 0-15,21 0 0,0 21 16,-21 21-1,0 0 1,0 0-16,0 0 0,-21 1 0,21-1 16,0 0-16,0 21 0,0-21 15,0 1-15,0-1 0,0 0 16,0 0-16,21 0 0,0 0 0,0 1 16,0-22-16,1 0 0,20 0 15,-21 0-15,0 0 0,22 0 0,-22 0 16,21-22-16,-21 1 0,0 0 15,22 0-15,-22-21 0,21 20 0,-21-20 16,22 0-16,-22-22 0,0 22 0,21-22 16,-20 1-16,-1-1 0,0 1 15,0-1-15,0 1 0,-21 21 0,0-22 16,0 22-16,0 21 0,0-22 0,0 22 16,0 0-16,0 0 0,-21 21 15,0 0 1,0 21-16,21 0 0,0 0 15,-21 22-15,21-1 0,-22 0 0,22 1 16,0-1-16,-21 21 0,21-20 16,0 20-16,0-20 0,0 20 0,0-21 15,0 1-15,0-1 0,0 0 0,0 1 16,0-1-16,0 0 0,0-20 0,0-1 16,21 0-16,1 0 0,-1 0 15,-21 0-15,21-21 0,0 0 0,0 0 16,0 0-16,1 0 0,-1 0 15,0 0-15,0 0 16,0-21-16,0 21 0,1-21 0,-1 0 16,0 21-16,0-21 0,-21 0 0,21-1 15,0 1-15,1 21 0,-1-21 0,-21 0 16,0 0-16,0 0 0,0-1 0</inkml:trace>
  <inkml:trace contextRef="#ctx0" brushRef="#br0" timeOffset="51535.91">15642 5186 0,'0'0'0,"-21"0"16,0 0-16,21-21 15,21 21 1,0 0-16,21 0 0,-20-21 0,20-1 16,0 22-16,1 0 0,-1-21 0,0 21 15,1 0-15,-1-21 0,-21 21 16,21 0-16,-20 0 0,-1-21 0,0 21 15,0 0-15,0 0 0,-42 0 63,0 0-47,0 0-16,0 0 0</inkml:trace>
  <inkml:trace contextRef="#ctx0" brushRef="#br0" timeOffset="57035.07">12001 4953 0,'22'-21'31,"-1"21"-31,0 0 16,-21-21-16,21 21 16,0 0-16,0 0 0,-21-21 15,22 21-15,-1 0 16,0 0-16,-21-22 16,-21 44 30,0-1-46,-1-21 16,1 21-16,0-21 0,0 21 0,-21 0 16,20 0-16,1-21 0,0 22 15,0-1-15,-21 0 0,20 0 0,1-21 16,0 21-16,0 0 0,0-21 0,0 22 16,-1-22-16,1 21 0,-21 0 15,21-21-15,-22 21 0,22-21 0,-21 21 16,21-21-16,-22 21 0,22-21 15,-21 22-15,21-22 0,-22 21 0,22-21 16,-21 21-16,21-21 0,0 0 0,-1 21 16,1-21-16,0 0 0,0 21 0,0-21 15,0 0-15,-1 0 0,1 21 16,21 1-16,-21-22 16,0 0-16,21 21 0,0 0 93,21-21-77,0 21-16,0 0 16,1-21-16,-1 0 15,0 0-15,0 0 16,0 21-16,0-21 0,1 22 15,-1-22-15,0 21 0,0-21 16,0 21-16,0 0 0,1-21 0,-1 21 16,0 0-16,0-21 0,0 22 15,0-1-15,22 0 0,-22 0 0,0-21 16,21 21-16,1 0 0,-22 1 0,21-1 16,-21-21-16,22 21 0,-1 0 0,-21-21 15,22 21-15,-22-21 0,0 21 16,0-21-16,0 22 0,0-22 0,1 0 15,-1 21-15,0 0 0,0-21 16,0 21-16,0-21 31,-21 21-31,22-21 16,-22 21 15,0 1 16,-22-22 16,1 0-48,0-22-15,21 1 0,-21 21 16,0-21-16,0 0 0,-22 21 15,22-21-15,0 0 0,0-1 0,-22 22 16,22-21-16,-21 0 0,21 0 0,-22 0 16,1 0-16,21 21 0,-21-22 15,-1 1-15,1 0 0,0 21 0,20-21 16,-20 0-16,21 21 0,0-21 0,-22 21 16,22-22-16,0 22 0,0-21 0,0 0 15,0 21-15,-1-21 0,1 0 16,0 21-16,0-21 15,0 21-15,21-22 0,-21 22 16,-1 0 15,22-21-31,22 0 94,-1 21-94,0 0 16,0-21-16,0 21 0,0-21 15,1 21-15,-1-21 0,21-1 0,-21 22 16,22-21-16,-1 0 0,0 0 0,1 0 16,-1 0-16,21-1 0,-20 22 15,-1-21-15,0 0 0,1 0 0,-1 21 16,0-21-16,-20 0 0,20 21 0,-21-22 15,0 22-15,0-21 0,1 21 16,-1 0-16,0-21 0,0 0 0,0 0 16,-42 42 31,0 0-32,0-21-15,0 21 0,-1-21 16,1 21-16,0 1 0,0-22 15,-21 21-15,20 0 0,-20-21 0,21 21 16,-21 0-16,20 0 0,-20-21 0,0 22 16,21-1-16,-22 0 0,1 0 15,0 0-15,20-21 0,-20 21 0,0 1 16,-1-1-16,1 0 0,21-21 0,-21 21 16,20 0-16,-20 0 0,21-21 0,0 22 15,0-22-15,-1 21 16,1 0-16,0-21 15,21 21-15,-21-21 16,42 0 47,0-21-63,0 21 0,1-21 0,-1 0 15,0 21-15,21-22 0,-21 1 0,22 0 16,-1 0-16,0 0 0,1 0 15,-1-1-15,0-20 0,22 21 0,-22-21 16,22 20-16,-22-20 0,0 21 0,1 0 16,-1-22-16,-21 22 0,22 0 15,-22 0-15,0 21 0,0-21 16,0 21-16,-21-21 0,0 42 47,0 0-32,0 0-15,-21-21 0,0 21 16,0 0-16,0 1 0,-1-22 0,1 21 16,21 0-16,-21 0 0,0-21 15,0 21-15,0-21 0,42 0 32,0-21-32,0 0 15</inkml:trace>
  <inkml:trace contextRef="#ctx0" brushRef="#br0" timeOffset="59028.08">13462 1630 0,'0'-21'47,"0"0"-47,0-1 16,0 1-1,0 0-15,-21 21 16,0 0-16,-1 0 15,1 0-15,0 0 0,0 21 0,-21-21 16,20 43-16,1-22 0,0 21 16,-21-21-16,21 22 0,-1-1 0,1 0 15,0 1-15,0-1 0,21-21 0,0 21 16,0-20-16,0-1 0,0 0 16,0 0-16,21-21 0,0 21 15,22-21-15,-22 0 0,0 0 0,0 0 16,21-21-16,-20 0 0,20 0 15,-21 0-15,0-1 0,0 1 0,1 0 16,-1-21-16,0 21 0,0-22 0,0 22 16,-21-21-16,21-1 15,-21 22-15,0 0 0,0 0 0,0 0 16,0 0-16,22 21 16,-22 21-16,0 0 15,0 21-15,0-21 0,0 1 0,0 20 16,0-21-16,0 21 0,0-20 15,0 20-15,0-21 0,0 0 0,0 0 16,0 1-16,0-1 0,0 0 0,0 0 16,0-42 15,21 0-15,-21 0-16</inkml:trace>
  <inkml:trace contextRef="#ctx0" brushRef="#br0" timeOffset="59551.78">13758 1249 0,'0'0'0,"0"-21"0,0 0 0,0-1 16,21 22-16,1 0 16,-22 22-16,21-1 15,0 0-15,-21 0 0,21 0 16,-21 22-16,0-22 0,0 21 0,0-21 15,0 22-15,0-1 0,0 0 16,0 1-16,0 20 0,-21-21 16,21 1-16,-21-1 0,0-21 0,-1 22 15,22-1-15,0-21 0,-21 0 0,0 0 16,21 1-16,0-1 16,-21-21-16,21-21 31,0-1-31,0 1 15,0 0-15,0-21 0,0 21 0,21-22 16,-21 22-16,21-21 0,0 21 0,1-22 16,-1 22-16,0 0 0,0 0 15,0 0-15,0 21 0,1 0 16,20 0-16,-21 0 0,0 0 0,22 0 16,-22 21-16,0 0 0,0 0 15,0 0-15,-21 0 0,21 22 0,-21-22 16,0 0-16,0 0 0,0 0 15,-21 1-15,0-1 0,0 0 0,0 0 16,0 0-16,-22-21 0,22 21 0,0 1 16,0-22-16,0 0 0,-22 21 15,22-21-15,0 0 0,0 0 16,21-21 0,0-1-1,21 1 1</inkml:trace>
  <inkml:trace contextRef="#ctx0" brushRef="#br0" timeOffset="59896.58">14414 1651 0,'0'0'0,"43"0"15,-43-21-15,-21 42 47,-1 0-47,1 0 16,0 1-16,0-1 0,-21 0 0,20 21 15,1-21-15,0 1 0,0-1 16,21 0-16,0 21 0,0-21 16,0 1-16,0-1 0,21-21 15,0 0-15,0 0 16,1 0-16,-1 0 0,21 0 0,-21 0 15,0 0-15,1 0 16,-22-21-16,21 21 0,-21-22 0,0 1 47</inkml:trace>
  <inkml:trace contextRef="#ctx0" brushRef="#br0" timeOffset="71051.67">1333 8065 0,'22'0'0,"-22"21"16,21-21-16,0 0 15,-42 0 48,0 0-48,21-21-15,0-1 16,-22 1-16,1 0 16,21 0-16,0 0 0,0 0 15,-21-1-15,21 1 0,0 0 16,0 0-16,0 0 15,0 0-15,0-1 0,21 22 16,-21-21-16,21 21 16,1 0-16,-1 0 0,0-21 0,0 21 15,0 0-15,0 0 16,1 0-16,-1 0 0,21 0 0,-21 0 16,0 0-16,1 21 0,-1 0 15,0-21-15,0 22 0,0-1 16,-21 0-16,0 21 0,21-21 0,-21 1 15,0 20-15,0 0 0,0-21 16,0 22-16,0-1 0,-21 0 0,21-20 16,-21 20-16,0 0 0,0 1 15,0-22-15,-1 21 0,1 0 0,0-20 16,0 20-16,0-21 0,-22 0 16,22 22-16,0-22 0,0 0 0,0 0 15,0 0-15,-22 0 16,22 1-16,-21-1 0,21 0 0,-1 0 0,-20-21 15,21 21-15,0-21 16,-22 0-16,22 0 0,0 0 0,0 0 16,0 0-16,0 0 0,21-21 15,-22 0-15,1 0 0,0 0 0,21-1 16,-21 1-16,21 0 0,0 0 16,0-21-16,0 20 0,0 1 0,0 0 15,0 0-15,0 0 0,0 0 16,0-1-16,0 1 0,0 0 0,21 21 15,-21-21-15,21 0 16,0 21-16,1 0 0,-1 0 16,0 0-16,0 0 15,0 21-15,0 0 0,1 0 16,-1 0-16,0 1 0,0-1 0,21 0 16,-20 0-16,-1 0 0,0 0 15,21 1-15,-21-1 0,1-21 0,-1 21 16,0 0-16,0 0 0,0-21 15,-21 21-15,21-21 0,1 22 0,-1-22 16,-21 21-16,21-21 16,0 0-16,0 0 15,0 0 1,1 0-16,-1 0 16,-21-21-16,0-1 15,21 22-15,-21-21 16</inkml:trace>
  <inkml:trace contextRef="#ctx0" brushRef="#br0" timeOffset="71619.35">2032 8403 0,'-21'0'16,"21"21"-16,-21 1 15,21-1-15,0 0 16,0 0 0,0 0-1,21-21 1,0 0-1,0 0-15,0 0 16,-21-21-16,0 0 16,0 0-16,0 0 15,0-1-15,-21 22 32,0 0-32,0 0 0,0 0 15,21 22 1,-22-22-16,22 21 15,0 0-15,0 0 16,22-21 0,-1 0-1,-21-21-15</inkml:trace>
  <inkml:trace contextRef="#ctx0" brushRef="#br0" timeOffset="72615.2">3492 7599 0,'0'0'16,"22"-21"-16,-22 0 0,0-22 0,0 22 15,0 0-15,0 0 0,0 0 0,0-1 16,0 1-16,0 0 0,0 0 16,0 42-1,-22 0 1,1 0-16,0 1 0,0 20 15,0 0-15,0 1 0,-1 20 0,1-21 16,-21 22-16,21 21 0,-22-22 16,22 22-16,-21-22 0,0 22 0,20 0 15,-20-22-15,0 1 0,21-1 16,-1 1-16,1-22 0,0 0 0,0 1 16,21-1-16,0-21 0,0 21 0,0-20 15,0-1-15,21-42 31,-21-1-31,0 1 16,21-21-16,0 21 0,1-22 0,-22 1 16,21 0-16,0-22 0,0 1 15,0-1-15,0-20 0,-21-1 16,43 21-16,-22-20 0,0 20 0,0 1 16,0 20-16,1-20 0,-1 21 15,0-1-15,0 1 0,0 21 0,-21 0 16,21-1-16,1 22 15,-1 0-15,-21 22 16,21-1-16,0 0 0,-21 21 0,21 1 16,-21-1-16,0 21 0,0 1 15,0-1-15,0 1 0,0-1 0,0 1 16,0-1-16,0 1 0,0-22 16,0 22-16,0-22 0,0 0 15,0 1-15,0-1 0,0-21 0,0 22 16,0-22-16,0 0 0,0 0 15,0 0-15,21-21 16,-21-21 0,0 0-16,0 0 0,0 0 15</inkml:trace>
  <inkml:trace contextRef="#ctx0" brushRef="#br0" timeOffset="72832.08">3196 8255 0,'0'0'16,"21"0"15,0 0-31,1 0 0,-1-21 16,0 21-16,21-21 0,-21 21 16,22-21-16,-22-1 0,0 22 0,21-21 15,-20 21-15,20-21 0,-21 0 0,0 21 16,0-21-16,22 0 0,-22-1 15,0 1-15,0 0 0,22 0 0</inkml:trace>
  <inkml:trace contextRef="#ctx0" brushRef="#br0" timeOffset="73115.63">4127 7493 0,'0'0'0,"22"0"0,-22-21 16,0 42 15,0 0-31,0 22 0,0-22 0,0 21 16,0 0-16,0 1 0,0-1 15,-22 22-15,22-22 0,-21 21 0,21 1 16,0-1-16,-21 1 0,21-1 0,-21-20 16,21 20-16,-21-20 0,21-1 15,0 0-15,0 1 0,0-1 16,0-21-16,0 0 0,0 0 0,0 1 15,0-44 17,0 1-32,21 0 0,0-21 0,0-1 15</inkml:trace>
  <inkml:trace contextRef="#ctx0" brushRef="#br0" timeOffset="73967.75">4551 7535 0,'0'0'0,"0"-21"0,0 42 47,0 1-47,-21-1 0,21 0 16,-22 0-16,22 0 0,0 22 15,-21-22-15,21 21 0,0 0 0,0 1 16,0-1-16,0 0 0,-21 22 15,21-22-15,-21 1 0,21 20 0,0-21 16,-21 1-16,21-1 0,-21 0 0,21 1 16,-22-1-16,22-21 0,0 22 15,0-22-15,0 0 0,0 0 0,0 0 16,0 0-16,0 1 0,22-1 16,-1-21-1,0 0-15,0 0 0,21 0 16,-20-21-16,20-1 0,-21 1 0,21 0 15,1 0-15,-1 0 0,0-22 16,1 22-16,-22-21 0,21 0 0,-21-1 16,1 1-16,-1 0 0,-21-1 0,0 22 15,0 0-15,0-21 0,0 20 16,0 1-16,-21 21 16,-1 0-16,1 0 0,0 0 0,0 21 15,0-21-15,21 22 16,-21-1-16,21 0 0,0 0 15,0 0-15,21 0 0,0-21 16,0 22-16,0-1 0,0 0 16,1-21-16,-22 21 0,0 0 0,21 0 15,-21 1-15,0-1 0,0 0 16,0 0-16,0 0 0,0 0 16,0 1-16,0-1 0,0 0 0,0 0 15,0 0-15,21-21 16,-21 21-16,21-21 15,0 0-15,0 0 0,1 0 16,-1 0-16,0-21 0,0 0 16,0 0-16,0 21 0,1-21 0,-1 0 15,0-22-15,0 22 0,0 0 16,0-21-16,1 20 0,-1-20 0,0 21 16,-21-21-16,0 20 0,21 1 0,-21 0 15,21 0-15,-21 0 0,21 21 16,-21 21-1,0 0 1,0 21-16,0-20 0,0-1 16,0 0-16,0 21 0,0-21 0,0 1 15,-21-1-15,21 0 0,0 0 16,0 0-16,0 0 0,0 1 16,0-1-16,21-42 46,-21-1-30,0 1-16,0-21 0</inkml:trace>
  <inkml:trace contextRef="#ctx0" brushRef="#br0" timeOffset="74167.63">5503 7768 0,'0'-21'15,"0"0"17,-21 21 15,0 0-32</inkml:trace>
  <inkml:trace contextRef="#ctx0" brushRef="#br0" timeOffset="74395.91">4127 7916 0,'0'22'16,"22"-22"-1,-1 0-15,0-22 16,21 22-16,-21 0 0,22-21 0,-22 21 16,21 0-16,1 0 0,-22 0 0,21 0 15,-21-21-15,22 21 16,-22 0-16,21 0 0,-21 0 0,0 0 16</inkml:trace>
  <inkml:trace contextRef="#ctx0" brushRef="#br0" timeOffset="75080.52">6138 7684 0,'0'-22'0,"0"44"0,0-65 0,0 22 16,0 0-16,0 0 16,-21 21-16,21-21 0,-21 21 15,0 0-15,0 0 16,21 21-16,0 0 0,-22 0 0,1 0 16,0 22-16,21-22 0,-21 21 0,0 0 15,21 1-15,-21-1 0,-1 22 16,22-22-16,-21 21 0,0-20 15,21 20-15,-21-20 0,21 20 0,-21-21 0,21-20 16,0 20-16,-21 0 16,21-21-16,-22 1 0,22 20 0,-21-21 15,21 0-15,0 0 16,0-42 15,0 0-31,0 0 16,0 0-16,21 0 0,1-1 0,-22 1 15,21 0-15,0-21 0,0 21 16,0-1-16,0 1 0,1 0 0,-1 0 16,21 0-16,-21 0 0,22-1 0,-22 22 15,21 0-15,-21-21 0,22 21 16,-22 0-16,0 0 0,21 0 16,-21 21-16,1 1 0,-1-22 0,0 21 15,-21 0-15,0 21 0,0-21 0,0 1 16,0-1-16,0 0 0,0 0 15,-21 21-15,0-20 0,-1-1 0,1 0 16,-21 0-16,21 0 0,-22-21 0,1 21 16,21 1-16,0-22 0,-22 0 15,22 0-15,0 0 0,0 0 0,0 0 16,0 0-16,21-22 31,21 22-15,-21-21-16,21 0 15,0 21-15,0-21 0,0 21 0</inkml:trace>
  <inkml:trace contextRef="#ctx0" brushRef="#br0" timeOffset="76186.92">6710 8170 0,'0'-21'31,"0"0"-31,-21 42 32,21 0-32,-22 1 15,22-1-15,0 21 0,-21-21 16,21 0-16,-21 1 0,0 20 0,21-21 16,-21 0-16,21 0 0,-21 1 0,21-1 15,-22 0-15,22 0 0,0 0 16,0 0-16,0 1 15,22-22-15,20 0 0,-21 0 16,0 0-16,0-22 0,1 1 0,20 21 16,-21-21-16,0 0 15,22 0-15,-22 0 0,21-22 0,-21 22 16,0-21-16,1 21 0,-1-22 0,0 22 16,0-21-16,0 21 0,0-1 15,-21 1-15,0 0 0,22 21 0,-22-21 16,21 0-16,-21 42 31,0 0-31,0 0 0,-21 0 0,-1 22 16,22-22-16,0 0 0,0 0 0,-21 22 15,21-22-15,0 0 0,0 0 0,0 0 16,0 0-16,0 1 0,0-1 16,0 0-16,21 0 0,1-21 15,20 0-15,-21 0 16,0 0-16,22 0 0,-22 0 15,21 0-15,-21 0 0,22-21 0,-22 21 16,0-21-16,21 0 0,-21-22 0,1 22 16,20-21-16,-21-1 0,0 1 0,0-21 15,1-1-15,-1 22 0,-21-22 16,21 1-16,0-1 0,-21 22 0,0 0 16,0-22-16,0 22 0,21 21 0,-21-22 15,0 1-15,0 21 0,0 0 16,0-22-16,0 22 0,-21 0 15,21 0-15,-21 21 16,0 0-16,21 21 16,-21 0-16,21 0 0,0 0 0,0 1 15,-22 20-15,22-21 0,0 21 0,-21 1 16,21-1-16,0 0 0,0 1 0,-21-1 16,21 22-16,-21-22 0,21 21 15,0-20-15,0-1 0,0 22 0,0-22 16,0-21-16,0 21 0,0 1 0,0-22 15,21 0-15,0 21 0,0-42 16,1 22-16,-1-1 0,0-21 0,0 0 16,0 21-16,22-21 0,-22 0 0,21 0 15,-21 0-15,22 0 0,-1 0 0,-21-21 16,21 0-16,1 21 16,-1-22-16,-21 1 0,22 0 0,-22 0 15,0 0-15,0-22 0,0 22 0,0 0 16,1-21-16,-1 21 0,-21-22 0,0 22 15,0 0-15,0 0 0,0 0 16,-21 21 0,-1 21-16,1-21 15,0 21-15,21 0 0,0 0 16,-21 0-16,21 22 0,-21-22 0,21 0 16,0 0-16,0 0 0,0 1 15,0-1-15,0 0 0,0 0 16,0 0-16,0 0 0,21-21 0,0 22 15,0-22-15,0 0 0,1 21 0,-1-21 16,0 0-16,0 0 0,0 0 0,0 0 16,1 0-16,-1 0 0,21 0 15,-21 0-15,0-21 0,1-1 16,-1 22-16,0-21 0,0 0 0,-21 0 16,21 0-16,-21 0 0,0-1 15,0 1-15,0 0 0,0 0 16,0 0-16,0 0 0</inkml:trace>
  <inkml:trace contextRef="#ctx0" brushRef="#br0" timeOffset="76471.75">7620 7832 0,'0'0'16,"-42"0"-16,63 0 15,0 0 1,21 0-16,1 0 0,-1 0 0,21 0 16,1-21-16,-1 21 0,-20 0 15,20 0-15,1 0 0,-22 0 16,0-22-16,-20 22 0,20 0 0,-21 0 16,0 0-16,0 0 15</inkml:trace>
  <inkml:trace contextRef="#ctx0" brushRef="#br0" timeOffset="77401.22">9334 8213 0,'0'0'16,"-63"0"-16,42 0 15,0-21-15,-1 21 16,22-22-16,-21 22 0,0-21 16,42 21 30,0 0-46,1 0 0,-1 0 16,21 0-16,-21 0 0,22 0 16,-22 21-16,21-21 0,0 0 0,1 0 0,20 22 15,-20-22-15,20 0 0,-21 0 0,22 21 16,-1-21-16,1 0 16,-22 0-16,22 0 0,-22 0 0,22 0 15,-22 0-15,0 0 0,1 0 0,-22 0 16,21 0-16,-21 0 0,0 0 0,1 0 15,-1 0-15,0 0 0,0 0 16,0 0-16,-21-21 16,0-1-16,0 1 15,0 0-15,-21 0 0,0 0 16,0 0-16,0-1 0,-1 1 16,1 21-16,0-21 0,0 0 0,0 21 0,0 0 15,-1-21-15,1 21 0,0 0 16,0 0-16,0 0 15,0 0-15,-1 0 0,44 21 47,-1-21-47,0 0 16,21 0-16,-21 21 0,1-21 0,20 21 16,-21-21-16,21 0 0,-20 0 15,20 21-15,-21-21 0,0 0 0,0 0 16,1 0-16,-1 22 0,-21-1 15,0 0 1,-21-21 0,-1 21-16,1-21 0,0 21 0,0 0 15,-21-21-15,20 22 0,-20-1 0,21 0 16,-21 0-16,20 0 0,-20-21 16,21 21-16,-21 1 0,20-1 0,1 0 15,0-21-15,0 21 0,0 0 0,0-21 16,21 21-16,-22-21 0,22 22 15,-21-22-15,21 21 16,0-42 31,21 21-47,1-22 16</inkml:trace>
  <inkml:trace contextRef="#ctx0" brushRef="#br0" timeOffset="78795.94">12531 8065 0,'0'0'0,"0"-22"16,0 1 0,0 0-16,0 42 31,0 0-31,0 1 0,0-1 16,0 21-16,0 0 0,0 1 15,0-1-15,-22 0 0,22 22 0,-21-22 0,21 1 16,-21-1-16,21 0 15,0 1-15,0-1 0,-21 0 0,21 1 16,-21-1-16,21-21 0,-21 0 0,21 22 16,0-22-16,0 0 0,-22-21 15,1 0 1,0 0 0,21-21-16,-21-22 0,21 22 15,-21 0-15,21-21 0</inkml:trace>
  <inkml:trace contextRef="#ctx0" brushRef="#br0" timeOffset="79275.64">12128 8086 0,'-21'-21'0,"42"42"0,-63-64 16,42 22-16,0 0 0,0 0 0,0 0 15,0 0-15,0-1 0,21 1 0,0 0 16,1 21-16,-1-21 0,21 21 15,-21 0-15,22-21 0,-1 21 0,0 0 16,1 0-16,-1 21 0,0 0 0,1 0 16,-1 0-16,0 22 0,1-1 0,-1 22 15,0-22-15,-21 0 16,22 22-16,-22-22 0,0 0 0,0 22 16,0-22-16,-21 64 0,22-85 15,-22 22-15,0-22 0,0 0 16,0 0-16,0 0 0,0-42 31,0 0-15,0 0-16,21 0 0,-21-1 0,0-20 15,0 0-15,21-1 0,0 1 0,-21 0 16,21-22-16,0 1 0,-21-1 16,22 1-16,-22-1 0,21 22 0,-21-22 15,21 22-15,-21 0 0,21-1 16,-21 22-16,0 0 0,0 0 0,0 0 0,21 21 31,0 21-15,1 0-16,-1 0 0,-21 0 0,21 1 15,0 20-15,-21-21 0,21 21 0,-21 1 16,21-22-16,-21 21 0,0 1 16,0-22-16</inkml:trace>
  <inkml:trace contextRef="#ctx0" brushRef="#br0" timeOffset="80468.63">13568 8467 0,'63'0'0,"-42"-21"16,1-1-16,-22 1 16,21 0-16,-21 0 0,21 0 15,-21 0-15,0-22 0,0 22 0,0 0 16,0 0-16,0 0 0,-21 21 15,0 0-15,-1 0 0,1 0 16,0 0-16,0 0 0,-21 21 0,-1 0 16,22 0-16,-21 0 0,-1 0 0,22 22 15,-21-22-15,21 0 0,0 21 16,-1-20-16,1 20 0,21-21 0,0 0 16,0 0-16,0 1 0,0-1 15,0 0-15,21 0 0,1-21 0,-1 0 16,0 0-16,21 0 0,1 0 0,-22 0 15,21 0-15,0 0 0,1-21 16,-22 0-16,21 0 0,-21-1 0,22 1 16,-22 0-16,0 0 0,0 0 0,0-22 15,-21 22-15,0-21 0,22 21 0,-22-22 16,0 1-16,0 21 0,0 0 0,0 0 16,0-1-16,0 44 31,0-1-31,0 0 0,-22 0 0,22 0 15,0 22-15,0-22 0,0 0 16,0 21-16,0-21 0,0 1 0,0-1 16,0 0-16,0 0 0,22 0 15,-22 0-15,21-21 0,0 0 0,0 22 16,0-22-16,0 0 0,1 0 0,-1 0 16,21 0-16,-21 0 0,22-22 0,-22 1 15,0 21-15,21-21 0,-21 0 0,1 0 16,-1 0-16,0-1 0,0-20 15,0 21-15,-21-21 0,0 20 0,21 1 16,-21-21-16,0 21 0,0 0 16,0 42 15,0 0-31,0 0 0,-21 0 16,21 0-16,-21 22 0,21-22 0,0 0 15,-21 0-15,21 0 0,0 22 0,0-22 16,0 0-16,-21 0 0,21 0 0,-21 1 15,21-1-15,0 0 16,0-42 15,0 0-15,21-1-16,0 1 0,-21 0 0,21 0 16,0-21-16,-21 20 15,21-20-15,1 0 0,-1 21 0,0-22 16,0 22-16,0-21 0,0 21 0,1-1 15,-1 1-15,0 0 0,21 21 0,-21 0 16,1 0-16,-1 0 0,0 0 16,-21 21-16,21 0 0,0 1 0,-21-1 15,0 0-15,0 21 0,21-21 0,-21 22 16,22-22-16,-22 0 0,0 21 0,0-20 16,0-1-16,0 21 0,0-21 0,0 0 15,0 1-15,0-1 16,0 0-16,0 0 15,0-42 17,21 0-32,-21 0 0,21-1 15,-21 1-15,21 0 0,-21 0 0,21-21 16,0 20-16,-21-20 0,22 0 16,-1 21-16,0-22 0,0 22 0,0 0 15,0 0-15,22 0 0,-22-1 0,0 22 16,21 0-16,-20 0 0,-1 0 0,21 0 15,-21 22-15,0-1 0,1 0 16,-1 0-16,0 0 0,-21 0 0,0 1 16,0 20-16,0-21 0,0 0 0,0 0 15,0 22-15,-21-22 0,0 0 0,21 0 16,-22 0-16,1-21 0,21 22 16,-21-1-16,21 0 15,-21-21-15,42 0 31,0-21-31,-21 0 0,21 21 16,1-22-16,-22 1 0</inkml:trace>
  <inkml:trace contextRef="#ctx0" brushRef="#br0" timeOffset="80892.39">15600 8319 0,'21'0'0,"0"0"15,0 0-15,0 0 0,22 0 16,-22-22-16,0 1 0,0 21 16,0-21-16,22 21 0,-22-21 0,0 21 15,0-21-15,0 0 0,1-1 16,-22 1-16,0 0 0,21 0 0,-21 0 16,0-22-16,0 22 0,0 0 0,0 0 15,0 0-15,-21 21 0,-1 0 0,1 0 16,0 0-16,0 0 0,-21 0 15,20 0-15,-20 21 0,21 0 0,-21 21 16,20-20-16,-20 20 0,0-21 16,21 21-16,-1 1 0,1-1 0,0-21 15,0 22-15,21-22 0,-21 21 0,21-21 16,0 0-16,0 1 0,0 20 16,21-21-16,0-21 0,0 21 0,0 0 15,1 1-15,20-22 0,-21 0 0,21 21 16,1-21-16,-22 0 0,21 0 0,-21 0 15,22 0-15,-1 0 0,-21 0 0,0 0 16,22 0-16,-22 0 0,0-21 0,21 21 16,-20-22-16,-1 22 15,21-21-15,-21 0 0,22 21 0,-22-21 16,21 0-16,-21 0 0,22-1 0</inkml:trace>
  <inkml:trace contextRef="#ctx0" brushRef="#br0" timeOffset="81195.22">16764 8149 0,'21'0'31,"0"0"-15,0 0-16,1 0 0,-1 0 15,0 0-15,0 0 0,0 0 0,0-21 16,1 21-16,-1 0 0,0 0 0,0 0 16,0 0-16,0 0 15,1 0-15,-1 0 16,-21 21 0,-21-21-1,-1 0-15,1 21 0,0 1 0,-21-22 16,21 0-16,-1 21 0,1-21 15</inkml:trace>
  <inkml:trace contextRef="#ctx0" brushRef="#br0" timeOffset="81367.12">16764 8297 0,'0'0'0,"0"22"0,-21-1 0,21 0 15,0 0 1,21-21 0,0 0-16,0 21 0,0-21 15,1 0-15,-1 0 0,0 0 0,0 0 16,0 0-16,0 0 0,1 0 0,-1 0 15,0 0 1,-21-21 15</inkml:trace>
  <inkml:trace contextRef="#ctx0" brushRef="#br0" timeOffset="82036.21">17653 7281 0,'0'0'0,"0"-42"16,0 21-16,0 0 15,0 0 1,-21 21-16,0 0 16,-1 0-1,22 21 1,0 0-16,-21-21 0,21 21 0,0 0 15,0 0-15,0 1 0,0 20 0,-21-21 16,21 0-16,0 0 0,-21 1 16,21-1-16,0 0 0,-21 0 0,21 0 15,0 0-15,0 1 0,21-44 47</inkml:trace>
  <inkml:trace contextRef="#ctx0" brushRef="#br0" timeOffset="82221.1">17738 7260 0,'0'0'0,"21"-21"15,-21 0-15,0 0 16,0 42 0,0 0-1,0 0-15,0 0 0,0 1 16,0-1-16,0 0 0,0 0 0,0 0 15,0 0-15,0 1 0,0-1 16,21 0-16</inkml:trace>
  <inkml:trace contextRef="#ctx0" brushRef="#br0" timeOffset="82740.06">18140 7535 0,'0'0'0,"0"-42"15,0 21-15,21 21 32,0 21-32,0 0 15,0 0-15,1 1 0,-1 20 0,0-21 16,0 21-16,0 1 0,0-1 0,1 0 15,-22 1-15,0-1 0,21 0 16,-21 22-16,0-22 0,0 22 0,0-22 16,0 0-16,0 1 0,0-22 0,0 21 15,0-21-15,0 1 0,0-1 0,0 0 16,0 0-16,0-42 31,21 0-15,0 0-16,-21-22 0,21 22 0,0-21 15,1-22-15,-1 22 0,0-22 0,0 22 16,0-21-16,0-1 0,1 22 16,-1-22-16,21 1 0,-21-1 0,22 22 15,-22-22-15,0 22 0,21 21 0,-21-21 16,1 20-16,-1 1 0,-21 0 16,0 0-16,21 21 0,0 0 15,-21 21 1,0 0-16,0 0 0,0 1 15,0-1-15,0 0 16,0 0-16,0 0 0,0 0 0,0 1 16,0-1-16,0 0 0,0 0 0,0 0 15</inkml:trace>
  <inkml:trace contextRef="#ctx0" brushRef="#br0" timeOffset="84422.02">19219 8149 0,'0'0'0,"21"0"0,1 0 16,-1 0-16,0 0 0,0 0 15,0-21-15,-21 0 0,21 0 16,1 0-16,-1-1 0,-21 1 0,0 0 16,21-21-16,-21 21 0,0-1 15,0 1-15,0-21 0,0 21 0,0 0 16,0-1-16,-21 22 0,0 0 15,-1 0-15,1 0 0,-21 0 0,21 0 16,-22 0-16,22 22 0,-21-1 16,0 0-16,20 0 0,-20 21 0,0-20 15,21 20-15,-1 0 0,1 1 0,0-22 16,0 21-16,21 0 0,-21 1 0,21-22 16,0 21-16,0-21 0,0 1 15,0-1-15,21 0 0,0 0 16,0-21-16,0 0 0,22 21 0,-22-21 15,0 0-15,21 0 0,-20 0 0,20 0 16,-21-21-16,21 0 0,-20 0 0,20 0 16,-21-1-16,0 1 0,22-21 15,-22 0-15,0-1 0,21 1 0,-21 0 16,1-1-16,-22 1 0,21 0 0,0 20 16,-21-20-16,0 21 0,0 0 0,0 0 15,0 42 16,0 0-31,-21 0 0,0 0 0,21 22 16,0-22-16,-22 21 0,22 0 16,0-20-16,-21 20 0,21-21 15,0 21-15,0-20 0,0 20 0,0-21 16,0 0-16,0 0 0,0 1 0,21-22 16,1 21-16,-1-21 0,0 21 15,0-21-15,21 0 0,-20 0 0,-1 0 16,21 0-16,0-21 0,-20 0 15,20-1-15,-21 1 0,21 0 0,-20-21 16,20-1-16,-21 1 0,0 0 0,22-22 16,-22 22-16,0-22 0,21 1 15,-21 21-15,1-22 0,-1 22 16,0-22-16,-21 22 0,0 0 0,21-1 16,-21 1-16,0 21 0,0-22 0,0 22 15,0 0-15,0 0 0,0 0 0,-21 21 31,0 0-31,21 21 0,-21 0 16,21 0-16,-22 22 0,22-1 0,-21 0 16,21 1-16,0-1 0,0 0 15,-21 1-15,21-1 0,-21 0 0,21 1 16,0-1-16,0 21 0,0-20 0,0-1 16,0 0-16,0 1 0,0-1 15,0 0-15,0 1 0,0-22 0,0 21 16,0-21-16,21 1 0,-21 20 15,21-42-15,0 21 0,1 0 0,-1-21 16,0 0-16,0 0 0,21 0 0,-20 0 16,-1 0-16,0 0 0,21 0 0,-21-21 15,1 0-15,20 0 0,-21 0 16,0-22-16,0 22 0,1-21 0,-1-1 16,0 22-16,0-21 0,0 0 0,0-1 15,-21 22-15,0 0 0,0 0 0,22 0 16,-22-1-16,0 44 47,0-1-47,0 0 0,-22 0 0,22 0 15,-21 22-15,21-22 0,0 0 16,0 21-16,0-21 0,0 1 0,0-1 16,0 0-16,0 0 0,0 0 0,0 0 15,0 1-15,0-1 0,0 0 16,21-21-16,1 0 15,20 0-15,-21 0 0,0 0 0,22 0 16,-22 0-16,0 0 0,21-21 0,-21 0 16,1 21-16,20-22 0,-21-20 15,0 21-15,0 0 0,1 0 16,-1-22-16,0 22 0,0 0 0,0 0 16,0 0-16,-21-1 0,0 1 0,0 0 15,0 0-15,0 0 0,0 42 47,-21 0-47,21 0 16,-21 0-16,21 1 0,0-1 0,0 21 15,-21-21-15,21 0 0,0 1 16,0-1-16,0 0 0,0 0 0,0 0 16,0 0-16,21 1 15,0-22-15,0 21 0,1-21 0,20 0 16,-21 21-16,21-21 0,1 0 15,-22 0-15,21 0 0,1 0 0,-22 0 16,21 0-16,-21 0 0,22 0 0,-22-21 16,0 21-16,21-21 0,-21-1 0,1 1 15,-1 0-15,-21 0 0,21 0 16,0-22-16,0 22 0,-21 0 0,0-21 16,0 21-16,0-22 0,0 22 0,0 0 15,0 0-15,0 0 0,-21 21 16,0 0-16,0 0 15,0 0-15,-1 0 0,1 0 16,0 21-16,0 0 0,21 0 0,-21 0 16,21 22-16,-21-22 0,21 0 0,0 21 15,0-21-15,0 1 0,0-1 16,0 21-16,0-21 0,0 0 0,0 1 16,0-1-16,0 0 0,0 0 15,21 0-15,0-21 0,0 0 0,21 21 16,-20-21-16,20 0 0,0 0 15,1 0-15,-1 0 0,-21 0 0,21 0 16,1 0-16,-1 0 0,-21 0 0,22-21 16,-22 0-16,0 21 0,0-21 0,0 21 15,0-21-15,1 21 16,-22-21-16,21-1 0,-21 1 16,0 0-16,21 0 0,-21 0 0,0 0 15,0-1-15,21 1 0</inkml:trace>
  <inkml:trace contextRef="#ctx0" brushRef="#br0" timeOffset="84840.31">22288 7112 0,'0'-21'16,"0"0"-16,-21 42 62,21 0-62,0 0 16,0 0-1,0 1 1,0-1-16,-21-21 0,21 21 0,0 0 16,-21 0-1,42-21 16,0 0-15</inkml:trace>
  <inkml:trace contextRef="#ctx0" brushRef="#br0" timeOffset="85087.17">22437 7006 0,'0'0'0,"21"0"0,0 0 15,-21 21 17,0 1-32,0-1 15,0 0-15,0 0 16,-21 0-16,21 0 0,0 1 16,-21-1-16,21 0 15,0 0-15,0 0 0,-22-21 16,22 21-16,0 1 0,-21-22 0,21 21 15,0 0 1</inkml:trace>
  <inkml:trace contextRef="#ctx0" brushRef="#br0" timeOffset="88010.96">12298 9059 0,'0'0'0,"-64"0"16,43 0-1,-21 0-15,21 0 0,-1 0 16,1 0-16,0 0 0,-21 0 0,21 0 15,-1 0-15,1 0 0,0 0 16,0 0-16,0 0 16,21 22-16,21-22 47,0 21-47,0-21 15,0 0-15,1 0 0,20 0 16,-21 0-16,0 0 0,22 21 0,-22-21 15,21 0-15,0 0 0,1 0 16,20 0-16,-20 0 0,-1 0 16,21 21-16,-20-21 0,20 0 0,1 0 15,-1 21-15,22-21 0,-22 0 0,22 0 16,0 0-16,-1 0 0,22 21 16,-21-21-16,0 0 0,-1 0 0,1 0 15,0 0-15,-1 0 0,1 0 0,0 0 16,-1 22-16,-20-22 0,20 0 0,1 0 15,-21 0-15,20 0 0,-20 21 16,-1-21-16,1 0 0,-1 0 0,1 0 16,-1 0-16,-20 0 0,20 21 0,-21-21 15,22 0-15,-22 0 0,22 0 16,-22 0-16,22 0 0,-22 0 0,0 0 16,1 0-16,-22 0 0,0 0 15,0 0-15,0 0 0,0 0 16,-42 0 15,0 0-31,0 0 16,0 0-16,0 0 0,-22 0 15,22 0-15,-21 0 0,-1 0 0,-20 0 16,21 0-16</inkml:trace>
  <inkml:trace contextRef="#ctx0" brushRef="#br0" timeOffset="88715.63">13017 9525 0,'0'0'0,"-21"0"16,0 21 0,21 0-1,0 1-15,-21-1 0,21 21 0,-21-21 16,0 22-16,21-22 0,-22 21 15,1 0-15,21-20 0,-21 20 0,0 0 16,0-21-16,21 22 0,-21-22 0,21 21 16,-22-21-16,22 1 0,0-1 15,-21 0-15,21 0 0,-21 0 0,21 0 16,0 1-16,0-44 31,0 1-31,0 0 16,0-21-16,0 21 0,21-1 15,-21-20-15,21 0 0,-21-1 0,22 1 16,-1 0-16,0-1 0,0-20 16,-21 21-16,21-1 0,0 1 0,1 0 15,-1 20-15,0-20 0,0 21 0,0 0 16,0 21-16,1-21 0,-1 21 0,0 0 16,0 0-16,0 0 0,0 0 15,1 0-15,-1 0 0,0 21 16,0 0-16,-21 21 0,21-21 0,-21 22 15,0-1-15,0-21 0,0 22 0,0-1 16,0 0-16,0 1 0,0-22 0,-21 21 16,21 0-16,-21-20 0,21-1 15,-21 21-15,21-21 0,0 0 0,0 1 16,0-1-16,-21 0 16,-1-21 15,1 0-16,0-21-15,0 21 16,21-21-16,-21-1 0</inkml:trace>
  <inkml:trace contextRef="#ctx0" brushRef="#br0" timeOffset="88915.52">12700 9970 0,'21'0'31,"0"0"-31,0 0 0,1-22 16,20 22-16,-21 0 0,21-21 16,1 21-16,-22 0 0,21 0 0,-21-21 15,22 21-15,-22 0 0,0 0 0,0 0 16,0 0-16,1 0 0,-1-21 16,0 21-16,0 0 15,0-21-15</inkml:trace>
  <inkml:trace contextRef="#ctx0" brushRef="#br0" timeOffset="89207.67">13695 9631 0,'0'-21'16,"0"42"15,0 0-31,0 0 15,0 0-15,0 1 0,0-1 0,0 21 16,0-21-16,0 0 0,0 22 0,-21-22 16,-1 0-16,22 0 0,-21 22 15,21-22-15,0 0 0,-21 0 0,0 0 16,21 0-16,-21-21 0,21 22 16,0-44 15,0 1-16,0 0-15</inkml:trace>
  <inkml:trace contextRef="#ctx0" brushRef="#br0" timeOffset="89491.51">13716 9673 0,'0'0'0,"0"-21"15,21 21-15,0 0 16,0 0-16,1 0 15,-22 21-15,21-21 0,-21 21 16,21 1-16,0-1 0,-21 21 0,21-21 16,-21 0-16,21 1 0,1-1 0,-22 0 15,21 0-15,-21 0 16,21 0-16,-21 1 0,0-1 0,21 0 16,0 0-16,-21 0 15,0 0-15,21-21 16,1 0-1,-1 0 1,-21-21 0,21 0-16,0 0 0,-21 0 0,21 0 15</inkml:trace>
  <inkml:trace contextRef="#ctx0" brushRef="#br0" timeOffset="89759.35">14309 9546 0,'0'0'0,"21"-21"16,-21 0-16,0 42 16,0 0-1,-21 0-15,-1 1 0,1 20 16,0-21-16,0 21 0,0 1 0,-22-1 16,22-21-16,0 22 0,0-1 0,0-21 15,0 21-15,-1-20 0,1-1 0,21 0 16,0 21-16,-21-42 0,21 21 15,-21 1-15,21-1 0,0 0 16,0-42 15,21 0-31,0-1 16,0 1-16</inkml:trace>
  <inkml:trace contextRef="#ctx0" brushRef="#br0" timeOffset="90640.32">18034 8763 0,'0'0'16,"-21"0"0,0 0-16,21 21 15,-22 0 1,22 1 15,22-22-15,20 0-16,-21 0 15,0 0-15,22 0 0,-1 0 0,0 0 16,1 0-16,20 0 0,-21 0 16,22-22-16,-1 22 0,1 0 0,-1 0 15,-20 0-15,20 0 0,1 0 16,-1 0-16,1 0 0,-1 0 0,1-21 16,20 21-16,-20 0 0,21 0 15,20-21-15,-20 21 0,21-21 0,0 21 16,-22-21-16,22 21 0,0 0 0,0-21 15,0 21-15,0 0 0,-1 0 0,22 0 16,-21 0-16,0 0 0,0 0 16,-21 0-16,20 0 0,-20 0 0,21 0 15,-21 0-15,-1 0 0,1 0 0,-22 0 16,22 0-16,-21 0 0,-1 0 16,1 0-16,-22 0 0,0 0 0,-21 0 15,1 0-15,-1 0 0,0 0 16,0 0-16,-21-22 15,-21 22 48,0 0-63,0 0 0</inkml:trace>
  <inkml:trace contextRef="#ctx0" brushRef="#br0" timeOffset="91539.48">18923 9440 0,'0'0'0,"21"-21"0,-21 0 0,0 0 16,21 0-16,-21 42 46,0 0-46,0 0 16,0 0-16,-21 22 0,21-22 0,0 21 16,-21 1-16,0-1 0,21 0 15,-21 1-15,-1-22 0,1 21 0,0 0 16,21 1-16,-21-22 0,0 21 0,0-21 16,-1 1-16,1-1 0,21 0 0,0 0 15,-21 0-15,21 0 0,-21-21 0,21 22 16,0-44 31,0 1-47,0 0 0,0 0 0,0-21 15,0 20-15,0-20 0,21 0 0,0-22 16,-21 22-16,21-22 0,1 22 16,-1 0-16,0-1 0,0 1 0,0 0 15,0 21-15,1-1 0,-1 1 0,0 0 16,0 0-16,0 21 0,0-21 15,1 21-15,-1 0 16,0 0-16,0 0 0,0 0 0,0 21 16,1 0-16,-22 0 0,21 0 15,-21 1-15,21-1 0,-21 21 0,0-21 16,0 22-16,0-1 0,0-21 16,0 21-16,0 1 0,0-22 15,0 21-15,0 1 0,0-22 0,-21 0 16,21 21-16,-21-21 0,21 1 0,0-1 15,0 0-15,0 0 0,0 0 0,0 0 16,0-42 31,0 0-47,0 0 16,-22 0-16,22 0 0,-21-1 15</inkml:trace>
  <inkml:trace contextRef="#ctx0" brushRef="#br0" timeOffset="91772.34">18648 9821 0,'0'0'0,"-21"0"0,-1 0 15,44 0 17,20 0-32,-21 0 15,0 0-15,22 0 0,-22 0 0,21 0 16,-21-21-16,22 21 0,-22-21 15,0 21-15,0 0 0,0 0 0,-21-21 16,21 21-16,1 0 16,-1 0-1,-21-21-15,21 21 0,0 0 16,0 0-16,0-21 0,1 21 0,-1 0 16</inkml:trace>
  <inkml:trace contextRef="#ctx0" brushRef="#br0" timeOffset="92104.17">19431 9440 0,'0'0'0,"0"-42"16,0 21-16,21 21 16,0 0-16,0 0 15,1 0-15,-1 21 16,0 0-16,0 0 0,0 1 0,-21-1 15,21 21-15,1-21 0,-1 22 0,-21-22 16,21 21-16,0 0 0,-21-20 16,21 20-16,0-21 0,-21 21 0,0-20 15,22-1-15,-1 0 0,-21 0 0,0 0 16,0 0-16,21 1 0,-21-1 16,21-21-16,-21-21 46,21 21-46,-21-22 0,0 1 16,0 0-16,0 0 0,0 0 0,21-22 16,1 22-16</inkml:trace>
  <inkml:trace contextRef="#ctx0" brushRef="#br0" timeOffset="92458.87">20151 9313 0,'0'0'0,"0"-21"16,0 42 31,-22 1-47,1-1 0,0 0 16,0 21-16,21-21 0,-21 22 0,0-22 15,-1 21-15,1 1 0,0-1 16,0 0-16,0 1 0,0-1 0,-1-21 15,22 21-15,-21-20 0,0 20 0,21-21 16,-21 0-16,21 0 0,0 1 0,0-1 16,0 0-16,0 0 15,0 0 1,21-21 15,0 0-31,-21-21 31,21 21-31</inkml:trace>
  <inkml:trace contextRef="#ctx0" brushRef="#br0" timeOffset="96623.41">13229 11621 0,'0'21'0,"21"-21"47,-21-21-47,0-1 15,21 22-15,-21-21 16,22 0-16,-22 0 16,0 0-16,0 0 0,0-1 15,-22 1-15,1 0 0,0 0 0,0 0 16,0 21-16,0 0 0,-22 0 0,22 0 16,0 0-16,-21 0 0,-1 21 15,22-21-15,-21 21 0,21 0 0,-22 22 16,22-22-16,-21 0 0,21 21 0,-1-21 15,1 22-15,0-22 0,0 21 0,21-21 16,-21 22-16,21-22 0,0 21 16,0-21-16,0 1 0,0-1 0,0 0 15,0 0-15,21 0 0,0-21 0,0 0 16,0 0-16,22 0 0,-22 0 16,0 0-16,21-21 0,1 0 0,-22 0 15,21 0-15,1-1 0,-22 1 16,21-21-16,-21 21 0,22-22 0,-22 22 15,0-21-15,0 0 0,-21-1 0,0 22 16,0-21-16,21-1 0,-21 22 0,0 0 16,0 0-16,0 42 31,0 0-31,0 0 0,0 1 0,0 20 16,0-21-16,0 21 0,0-20 0,0-1 15,0 21-15,0-21 0,0 0 16,0 1-16,0 20 0,0-21 15,21 0-15,-21 0 0,22-21 16,-1 0-16,0 0 16,0 0-16,0 0 0,0 0 0,-21-21 15,43 0-15,-22 0 0</inkml:trace>
  <inkml:trace contextRef="#ctx0" brushRef="#br0" timeOffset="97144.11">13801 11091 0,'0'0'0,"0"-21"0,-22 0 16,1 21-16,21 21 15,-21 0-15,21 1 0,0-1 0,0 21 16,0-21-16,0 22 0,0-1 16,0 0-16,0 1 0,0-1 0,0 0 15,0 1-15,-21-1 0,21 0 0,-21-21 16,21 22-16,0-22 0,0 21 0,-21-21 15,21 1-15,0-1 0,0 0 0,0 0 16,0 0 0,-22-21-16,22-21 31,0 0-31,22 0 0,-1 0 16,-21-1-16,21 1 0,0 0 0,-21 0 15,21 0-15,0 0 0,1-1 16,-1 22-16,0-21 0,0 0 0,0 21 15,0 0-15,1 0 0,20-21 0,-21 21 16,0 0-16,0 0 0,1 0 0,-1 21 16,0 0-16,0-21 0,-21 21 15,21 1-15,-21-1 0,0 0 16,0 0-16,0 0 0,-42 0 0,21 1 0,0-1 16,-1 0-16,-20-21 0,0 21 15,21 0-15,-22 0 0,1 1 0,21-22 16,-22 21-16,22-21 0,0 0 15,-21 0-15,21 0 0,-1 0 16,44-21 15,-1 21-31,0-22 0,0 1 0,0 21 16,0-21-16,1 0 0</inkml:trace>
  <inkml:trace contextRef="#ctx0" brushRef="#br0" timeOffset="97508.01">14584 11430 0,'0'0'0,"0"-21"0,0 0 16,21 0-16,-21-1 0,0 1 15,-21 21 16,0 21-31,-1 1 16,1-1-16,0 21 0,0-21 0,0 22 16,0-22-16,-1 21 0,1 0 0,0-20 15,0-1-15,21 21 16,0-21-16,0 0 0,0 1 0,0-1 16,0 0-16,0 0 0,21-21 0,-21 21 15,21-21-15,0 0 0,22 0 0,-22 0 16,0 0-16,0 0 0,0 0 15,22 0-15,-22 0 0,0 0 0,0 0 16,-21-21-16,21 21 0,1 0 0,-1-21 16,-21 0-16,21 21 0,0 0 0,-21-21 15,21 21-15,0-22 0,1 1 0,20 21 16</inkml:trace>
  <inkml:trace contextRef="#ctx0" brushRef="#br0" timeOffset="97869.03">16108 11578 0,'0'0'0,"-21"0"16,42 0 15,0 0-15,21 0-16,-21 0 0,1 0 0,-1 0 16,0 0-16,0 0 0,0 0 15,22 0-15,-22 0 0,0 0 16,0 0-16,-42 0 31,0 21-31,0-21 0,-1 0 16,-20 22-16,21-22 0,0 21 0,0-21 15</inkml:trace>
  <inkml:trace contextRef="#ctx0" brushRef="#br0" timeOffset="98004.96">16108 11705 0,'0'0'0,"0"21"0,0 1 31,21-22-31,0 0 15,0 0-15,0 0 0,1 0 16,-1 0-16,0 0 0,0 0 16,0 0-16,0 0 0,1 0 15,-1-22-15,0 1 16</inkml:trace>
  <inkml:trace contextRef="#ctx0" brushRef="#br0" timeOffset="98954.83">17526 11134 0,'0'0'0,"0"-21"0,0 42 46,0 0-46,21 21 0,0-21 0,0 1 16,1 20-16,-1 0 0,21-21 0,-21 22 16,0-22-16,1 21 0,20-21 15,-21 22-15,0-22 0,0 0 16,-21 0-16,22 0 0,-22 1 0,21-1 16,-21 0-16,0 0 0,0 0 15,0-42 16,0 0-31</inkml:trace>
  <inkml:trace contextRef="#ctx0" brushRef="#br0" timeOffset="99215.18">17992 11240 0,'0'0'0,"0"-22"0,0 1 0,-22 21 31,1 21-31,0 1 15,0-1-15,0 0 0,0 21 0,-1-21 16,-20 22-16,21-1 0,0-21 16,-22 22-16,22-1 0,0-21 0,-21 21 15,21-20-15,-1 20 0,1-21 0,0 0 16,0 0-16,21 1 0,0-1 16,21-21 15,0 0-31,0 0 0,1 0 0,-1-21 15,0-1-15,0 1 0,21 0 16,-20 0-16,20 0 0</inkml:trace>
  <inkml:trace contextRef="#ctx0" brushRef="#br0" timeOffset="99655.47">18309 11261 0,'0'0'15,"21"-21"-15,0 21 0,-21-22 0,0 1 16,0 42-1,0 1-15,0-1 16,0 0-16,0 0 0,0 21 0,0-20 16,0-1-16,0 21 0,22-21 15,-1 0-15,-21 1 0,21-1 0,0-21 16,0 21-16,0 0 0,1-21 16,20 0-16,-21 0 0,21 0 0,1 0 15,-22 0-15,21 0 0,-21-21 0,22 0 16,-22 0-16,0-1 0,0 1 0,0 0 15,1 0-15,-1 0 0,-21 0 0,0-22 16,0 22-16,0 0 0,0 0 16,0 0-16,0 42 15,0 0 1,0 0-16,-21 0 0,21 0 0,0 22 16,-22-22-16,1 21 15,21-21-15,-21 22 0,21-22 0,0 21 16,-21-21-16,21 22 0,0-22 0,-21 0 15,21 0-15,0 0 0,0 1 0,0-1 16,0 0-16,0 0 16,21-42 15,0 21-31,0-21 0,0 0 0,1-1 16,20-20-16,-21 21 0</inkml:trace>
  <inkml:trace contextRef="#ctx0" brushRef="#br0" timeOffset="100175.17">19262 11303 0,'0'0'0,"21"0"16,0 0-16,0 0 15,0 0 1,0 0-16,1 0 0,-1 0 16,0 0-16,0 0 0,21 0 15,-20 0-15,-1 0 0,21 0 0,-21 0 16,0 0-16,1-21 0,-1 0 0,0 21 15,0-21-15,0 21 16,-21-22-16,-21 22 31,0 22-31,0-1 16,0 0-16,-1 0 0,1 21 16,0-20-16,0 20 0,-21-21 0,20 21 15,-20-20-15,0 20 0,-1-21 0,22 0 16,-21 22-16,0-22 0,20 0 0,1 0 15,0 0-15,0 0 0,0-21 0,21 22 16,-21-22-16,21-22 31,21 22-31,0-21 16,0 0-16,0 0 0,0 21 0,1-21 16,-1 21-16,0 0 0,0-21 15,0 21-15,0 0 0,1 0 0,-1 0 16,0 0-16,0 0 0,0 21 15,0-21-15,1 21 0,-1-21 16,0 21-16,0-21 0,0 0 0,0 0 16,1 21-16,-1-21 0,0 0 15,0 0 1,0 0 0,0 0-16,1 0 15,-1-21-15,-21 0 0,42 0 0</inkml:trace>
  <inkml:trace contextRef="#ctx0" brushRef="#br0" timeOffset="100507.94">20447 10880 0,'0'0'0,"0"21"16,-21 0-16,21 0 15,-21 0-15,-1 1 0,22-1 16,-21 0-16,21 0 0,-21 0 0,0 0 15,21 1-15,0-1 16,-21 0-16,21 0 16,21-21-1,0-21-15,0 0 16</inkml:trace>
  <inkml:trace contextRef="#ctx0" brushRef="#br0" timeOffset="100691.83">20701 10880 0,'-21'0'16,"0"21"-1,21 0-15,-22 0 16,22 0-16,-21 1 0,21-1 16,-21 0-16,21 0 0,0 0 15,-21 0-15,0 1 0,0-22 16,21 21-16,-22-21 0</inkml:trace>
  <inkml:trace contextRef="#ctx0" brushRef="#br0" timeOffset="101240.88">17208 10668 0,'0'0'0,"0"-21"0,0 0 0,0 0 15,0 42 32,0 0-47,0 0 0,0 0 16,0 0-16,0 1 15,0-1-15,0 0 0,0 0 16,22-21 0</inkml:trace>
  <inkml:trace contextRef="#ctx0" brushRef="#br0" timeOffset="101399.78">17505 10626 0,'0'0'0,"0"21"32,0 0-32,0 0 0,0 0 15,0 1-15,0-1 16,0 0-16,0 0 0,0 0 16</inkml:trace>
  <inkml:trace contextRef="#ctx0" brushRef="#br0" timeOffset="103511.29">12573 12256 0,'0'0'16,"0"-22"-16,0 1 15,-21 21 17,21 21-17,0 1-15,0-1 0,0 0 16,0 0-16,0 21 0,0-20 16,0-1-16,0 0 0,0 0 15,21 21-15,-21-20 0,21-1 0,-21 0 16,0 21-16,21-21 0,0 1 0,1 20 15,-22-21-15,21 0 0,0 0 16,0 22-16,0-22 0,0 0 0,1 0 16,-1 0-16,0 1 0,0-22 0,0 21 15,0 0-15,1-21 0,-1 21 0,0-21 16,21 0-16,-21 0 0,1 0 16,-1 0-16,0 0 0,0 0 0,21 0 15,-20 0-15,-1 0 0,21 0 0,-21 0 16,0 0-16,22 0 15,-22 0-15,21-21 0,1 21 0,-22-21 16,21 21-16,0-21 0,1 21 0,-1-22 16,0 22-16,1-21 0,-1 0 0,0 21 15,1-21-15,-1 21 0,0-21 16,22 21-16,-22-21 0,1-1 0,-1 22 16,21-21-16,-20 0 0,20 21 0,-20-21 15,20 0-15,-21 21 0,22-21 16,-22-1-16,1 22 0,-1-21 0,0 21 15,1-21-15,-1 0 0,0 21 0,1-21 16,-22 21-16,21 0 0,0-21 0,-20 21 16,20 0-16,0 0 0,1-22 15,-22 22-15,21 0 0,22 0 16,-22 0-16,0 0 0,22 0 0,-22 0 16,22 0-16,-1 0 0,-21 0 0,22 0 15,-1 0-15,-20 0 0,-1 0 0,0 0 16,1 0-16,-1 0 0,-21 0 15,22 0-15,-22 22 0,0-22 0,21 0 16,-21 0-16,1 21 0,-1-21 0,0 0 16,0 0-16,0 21 0,22-21 0,-22 21 15,0-21-15,21 0 0,-21 21 16,22-21-16,-22 0 0,21 21 0,-21-21 16,22 0-16,-22 22 0,0-22 15,0 21-15,0-21 0,1 21 0,-1-21 16,-21 21-16,21 0 0,0 0 15,-21 1-15,0-1 16,0 0-16,0 0 0,21-21 0,-21 21 16,21 0-16,-21 1 0,22-1 15,-1-21 1,-21 21-16,21-21 47,0 0-32,-21-21-15,0 0 16,21-1-16,0 1 16,-21 0-16,22 21 0,-22-21 15,21 0-15,-21 0 16,21-1-16,0 1 0,-21 0 0,21 0 16,0 0-16,1 0 0,-22-1 15,21 22-15,0-21 0,-21 0 0,21 21 16,0-21-16,0 21 0,1-21 0,-1 21 15,0-21-15,0 21 0,0 0 16,0-22-16,1 22 0,20 0 0,-21 0 16,0 0-16,0 0 0,1 0 0,20 0 15,-21 0-15,21 0 0,-20 0 16,20 0-16,0 0 0,-21 0 0,22 0 16,-1 0-16,0 0 0,1 0 15,-1 0-15,0 0 0,1 0 0,-1 0 16,0 0-16,1 0 0,-22 22 0,21-22 15,-21 0-15,22 0 0,-22 0 0,21 21 16,-21-21-16,22 0 0,-22 0 16,21 21-16,1-21 0,-22 0 0,21 0 15,-21 21-15,22-21 0,-1 0 16,0 0-16,1 21 0,-22-21 0,21 0 16,0 21-16,1-21 0,-1 0 15,-21 22-15,22-22 0,-22 0 0,21 0 16,-21 21-16,22-21 0,-22 0 0,0 0 15,21 21-15,-21-21 0,1 0 0,20 0 16,-21 0-16,21 21 0,-20-21 16,20 0-16,-21 0 0,21 0 0,1 21 15,-1-21-15,-21 0 0,22 0 0,-1 0 16,0 0-16,1 0 0,-1 0 0,0 0 16,1 0-16,-1 0 0,-21 0 15,21 0-15,1 0 0,-22 0 0,21 0 16,-21 0-16,22 0 0,-22 0 0,0 0 15,21 0-15,-20 0 0,-1-21 16,0 21-16,21 0 0,-21 0 16,1 0-16,-1-21 0,0 21 0,0 0 15,21 0-15,-20-21 0,-1 21 0,0 0 16,0-21-16,21 21 0,-20-22 0,-1 22 16,0-21-16,0 21 0,0-21 15,0 21-15,1-21 0,-1 21 16,-21-21-16,21 0 0,-21-1 15,21 22-15,-21-21 0,21 21 16,-21-21-16,0 0 16,21 21-16,1-21 0,-1 21 15,-21-21-15,0-1 0,21 22 16,0 0-16,-21-21 16,-21 21 62,0 0-78,0 0 0,-1 0 15,1 0-15,0 0 0,0 0 0,0 0 16,-22 0-16</inkml:trace>
  <inkml:trace contextRef="#ctx0" brushRef="#br0" timeOffset="119259.93">1079 13970 0,'0'21'15,"-21"-21"1,21 21 0,-21-21-16,0 0 15,0 0-15,0 0 16,-1 0-1,22-21-15,-21 21 16,21-21-16,0 0 0,0 0 16,0 0-1,0-1-15,0 1 16,21 21-16,-21-21 16,22 21-16,-1 0 0,0 0 0,0-21 15,0 21-15,0 0 16,1 0-16,20 0 0,-21 0 0,0 0 0,0 0 15,1 0-15,-1 0 0,0 21 16,0 0-16,-21 0 16,21 1-16,-21-1 0,0 21 15,0-21-15,0 0 0,0 1 16,-21-1-16,0 0 0,0 21 16,0-21-16,-1 1 0,-20 20 0,21-21 15,0 21-15,-22-20 0,22 20 16,-21-21-16,21 0 0,-22 0 0,22 1 15,-21-1-15,21 0 0,0-21 16,-1 0-16,1 21 0,0-21 0,0 0 16,21-21-1,0 0-15,0 0 16,0-1-16,21 22 16,0-21-16,0 0 0,1 0 0,-1 0 15,0 21-15,21-21 0,-21 21 16,1 0-16,-1 0 0,0-22 0,0 22 15,0 0-15,22 0 0,-22 0 16,0 0-16,0 0 0,0 0 0,0 22 16,1-22-16,-1 21 0,-21 0 15,21 0-15,0 0 0,0 0 0,-21 1 16,0-1-16,21 0 0,-21 0 16,0 0-16,0 0 0,0 22 0,0-22 15,0 0-15,0 0 0,0 0 16,-21 22-16,0-22 0,0 0 15,-21 0-15,20 0 0,1 1 0,-21-1 16,0 0-16,20-21 0,-20 21 16,21 0-16,-21-21 0,20 0 0,-20 0 15,21 0-15,0 0 0,-22 0 16,22 0-16,0-21 0,0 21 0,0-21 16,0 21-16,-1-21 0,22 0 15,-21 21-15,0-22 0,0 1 16,21 0-16,-21 21 15,21-21-15,0 0 32,21 0-17,0 21-15,0-22 0,0 22 16,1-21-16</inkml:trace>
  <inkml:trace contextRef="#ctx0" brushRef="#br0" timeOffset="119655.71">1884 14309 0,'-21'21'0,"21"0"15,-22-21-15,22 21 16,22-21 0,-1 0-16,0 0 15,-21-21-15,21 21 0,-21-21 16,0 0 0,0 0-16,-21 21 15,0 0 1,0 0-16,-1 0 0,1 0 0,0 0 15,0 0-15,0 21 0,0 0 16,-1-21 0,22 21-16,0 0 15,22-21 1,-1 0-16,0 0 0,0 0 16,-21-21-16,21 0 0</inkml:trace>
  <inkml:trace contextRef="#ctx0" brushRef="#br0" timeOffset="120315.9">3154 13526 0,'0'0'16,"-21"0"-16,-1 0 0,22-22 0,-21 22 0,0 0 15,42 0 32,22 0-47,-1 0 0,0 0 0,1 0 16,20 0-16,-21 0 0,43 0 15,-21 0-15,-1 0 0,1 0 16,20 0-16,-20 0 0,-1 0 0,-20 0 16,20 0-16,-21 22 0,1-22 15,-1 21-15,-21-21 0,0 0 0,1 0 16,-1 0-16,-21 21 16,0 0-1,-21-21-15,-1 0 0,1 0 0,0 0 16,-21 0-16,21 0 0</inkml:trace>
  <inkml:trace contextRef="#ctx0" brushRef="#br0" timeOffset="120634.03">3810 13547 0,'0'-21'0,"-21"21"16,21 21-1,-21-21-15,21 21 0,0 0 16,-22 0-16,1 22 0,0-22 0,0 21 16,21 0-16,-21 1 0,0-1 15,21 22-15,-22-22 0,1 0 16,0 22-16,0-22 0,0 22 0,21-22 0,-21 21 16,-1-20-16,1 20 0,21-20 15,0-1-15,0 0 0,0 1 16,0-22-16,0 0 0,0 0 0,0 0 15,0 0-15,21-21 16,1 0-16,-1 0 0,0 0 0,0-21 16,0 0-16,0 0 0,1 0 0,-22 0 15,21-1-15,0-20 0,0 21 16</inkml:trace>
  <inkml:trace contextRef="#ctx0" brushRef="#br0" timeOffset="121049.79">4085 14139 0,'0'22'0,"0"-1"15,21-21-15,0 0 16,1 0-16,-1 0 16,0 0-16,0 0 0,0 0 0,22 0 15,-22 0-15,21-21 0,0 21 0,-20-22 16,20 1-16,-21 21 0,21-21 15,-20 0-15,-1 21 0,-21-21 0,0 0 16,0-1-16,0 1 0,0 0 0,-21 0 16,-1 21-16,1-21 0,0 0 15,-21 21-15,21 0 0,-22 0 16,1 0-16,21 0 0,-22 21 0,22 0 16,-21 0-16,21 0 0,0 22 15,-22-22-15,22 21 0,0 0 0,21 1 16,0-1-16,-21 0 0,21 1 0,0-22 15,0 21-15,0 1 0,0-1 16,0-21-16,0 21 0,21-20 0,0-1 16,0 0-16,0 0 0,1 0 0,-1-21 15,0 0-15,0 0 0,0 0 16,0 0-16,22 0 0,-22 0 0,21-21 16,-21 21-16,22-21 0,-22 0 15,21 0-15,1-1 0</inkml:trace>
  <inkml:trace contextRef="#ctx0" brushRef="#br0" timeOffset="121979.84">4889 14118 0,'0'0'0,"-21"-21"16,0 0-16,21 0 15,21 21 1,0 0-16,1-21 0,20 21 15,-21 0-15,0 0 0,0 0 16,1 0-16,-1 21 0,0-21 16,0 21-16,0 0 0,0 0 0,-21 0 15,0 1-15,0 20 16,0-21-16,0 0 0,0 22 0,0-22 16,-21 21-16,0-21 0,0 22 0,0-22 15,0 21-15,-1-21 0,1 22 16,0-22-16,0 0 0,0 0 15,21 0-15,0 0 0,-21 1 0,21-44 32,21 22-32,0-21 15,0 0-15,0-21 0,0 21 0,1-22 16,-1 1-16,0 21 0,0-22 16,0 1-16,0 0 0,1-1 15,-1 1-15,0 21 0,0 0 0,-21-22 16,21 22-16,0 0 0,-21 0 0,0 0 15,22 21-15,-22-21 0,21 21 16,-42 21 15,-1 0-31,1 21 0,21-21 16,-21 1-16,0 20 0,0 0 0,0 1 16,-1-1-16,22 0 0,0 1 15,0-22-15,0 21 0,0 0 0,0-20 16,0-1-16,0 21 0,0-21 15,22 0-15,-1 1 0,21-22 16,-21 0-16,0 0 0,22 0 0,-1 0 16,0 0-16,1-22 0,-1 1 15,-21 0-15,22 0 0,-1 0 0,0-22 16,1 22-16,-1-21 0,-21 0 0,21-1 16,1-20-16,-22 20 0,21 1 0,1-21 15,-22 20-15,0-20 0,21-1 16,-21 22-16,1-22 0,20 22 15,-21-21-15,0 20 0,0-20 0,1 20 16,-22 1-16,21 21 0,-21-21 16,21 20-16,-21 1 0,0 0 15,-21 42 1,0 0-16,-1 1 16,1-1-16,0 21 0,0-21 0,0 22 15,0-1-15,-1 0 0,1 1 16,0-1-16,0 21 0,0-20 0,0-1 15,21 0-15,-22 1 0,1-1 0,0 22 16,21-22-16,0 0 0,0 1 0,-21-1 16,21 0-16,0-21 0,0 22 0,0-22 15,0 0-15,0 0 16,21 0-16,0 1 0,-21-1 0,21-21 16,1 0-16,20 0 0,-21 0 0,0 0 15,0 0-15,1 0 0,20 0 16,-21 0-16,0-21 0,0-1 0,1 22 15,-1-21-15,0 0 0,0 0 0,0 0 16,0 0-16,1-1 0,-22-20 0,21 21 16,-21 0-16</inkml:trace>
  <inkml:trace contextRef="#ctx0" brushRef="#br0" timeOffset="122283.57">5757 13970 0,'0'0'0,"-21"0"0,42 0 31,0 0-31,22 0 0,-1 0 16,0 0-16,1 0 0,-1 0 0,0 0 15,1 0-15,-22 0 0,21 0 0,-21 0 16,1 0-16,-1 0 0,0 0 94,0 0-94,0 0 0</inkml:trace>
  <inkml:trace contextRef="#ctx0" brushRef="#br0" timeOffset="123395.7">7641 14309 0,'-21'0'16,"0"0"-1,0 0-15,-1-21 0,1 21 16,0 0-16,0 0 0,0 0 16,0 0-16,-1 0 0,1 0 15,0 0-15,0 0 0,0 0 16,0 0-16,-1 0 15,22 21 17,22-21-32,-1 0 0,0 0 15,0 0-15,0 21 0,22-21 0,-22 0 16,21 0-16,0 0 0,-20 0 16,41 0-16,-21 0 0,1 0 0,20 0 15,-20 0-15,20 0 0,-21 0 0,22 0 16,-22 0-16,1 0 0,20 0 15,-21 0-15,1 0 0,-1-21 0,-21 21 16,22 0-16,-1 0 0,-21-21 0,21 21 16,-20 0-16,-1 0 0,21-22 15,-21 22-15,0 0 0,1 0 16,-1 0-16,0-21 0,-21 0 16,0 0-1,-21 0 1,0 21-1,21-21-15,-22 21 0,1 0 0,0-22 16,0 22-16,0 0 0,0 0 0,-1-21 16,1 21-16,0 0 0,-21-21 15,21 21-15,-1 0 16,1 0-16,0 0 0,0 0 0,0 0 16,21-21-16,-21 21 15,42 0 16,0 0-15,0 0-16,0 21 0,0-21 16,22 0-16,-22 0 0,0 21 15,21-21-15,-20 0 0,20 0 0,0 21 16,-21-21-16,22 0 0,-22 0 0,0 0 16,0 0-16,22 0 0,-22 0 15,0 0-15,0 22 0,-21-1 47,-21 0-31,0-21-16,0 21 15,-1 0-15,1-21 0,-21 21 0,21 1 16,-22-1-16,22 0 0,-21 21 0,21-21 16,-22 1-16,1-1 0,21 0 15,-21 0-15,20 0 0,1 0 16,0-21-16,0 22 0,0-1 0,0-21 0,21 21 15,-22-21 1,22-21 31,0 0-47,0-1 16</inkml:trace>
  <inkml:trace contextRef="#ctx0" brushRef="#br0" timeOffset="128207.99">10880 13991 0,'0'0'0,"21"-21"0,0 21 15,0 0 1,0 0-16,-21-21 0,21 21 16,1 0-16,-22-21 0,21 21 15,0 0-15,0-21 16,0 21-16,0 0 0,-21-22 15,22 22-15,-1 0 16,-42 0 31,-1 22-31,1-22-16,0 21 0,0-21 0,0 21 15,0-21-15,-22 21 0,22 0 16,-21 0-16,21-21 0,-22 22 0,1-1 15,21 0-15,-22 0 0,1 0 0,0 0 16,21 1-16,-22-1 16,1 0-16,0 0 0,-1 0 0,1 22 15,21-22-15,-22 0 0,1 0 0,0 0 16,-1 22-16,22-22 0,-21 0 16,21-21-16,0 21 0,-1 0 0,-20-21 15,21 21-15,0-21 0,0 0 16,-1 0-16,1 0 15,0 0 1,0 0-16,42 0 78,0 0-78,0 0 0,1 0 0,-1 0 16,0 0-16,0 0 0,0 0 0,0 22 15,1-1-15,-1-21 0,0 21 16,0-21-16,0 21 0,22 0 0,-22 0 16,0-21-16,0 22 0,21-1 0,-20 0 15,-1 0-15,21-21 0,-21 21 16,0 0-16,22 1 0,-22-22 0,0 21 16,21 0-16,-20 0 0,-1 0 15,21 0-15,-21-21 0,0 22 0,1-1 16,-1 0-16,0 0 0,0 0 15,0-21-15,-21 21 16,21-21-16,1 0 16,-22 22-16,21-22 31,-21-22 16,21 22-47,-21-21 15,21 0-15,0 0 0,0 0 16</inkml:trace>
  <inkml:trace contextRef="#ctx0" brushRef="#br0" timeOffset="129635.67">13420 13907 0,'0'-22'15,"-22"22"1,22-21-16,0 0 16,22 42 93,-1-21-109,-21 21 16,21-21-16,0 22 0,-21-1 0,21-21 15,0 21-15,-21 0 0,22 0 0,-1-21 16,0 21-16,-21 1 0,21-1 15,0-21-15,0 21 0,1 0 0,-1-21 16,0 21-16,0 0 0,0 1 0,22-22 16,-22 21-16,0 0 0,21 0 15,-21 0-15,22 0 0,-22 1 0,21-1 16,1 0-16,-1 21 0,0-21 0,1 1 16,-1-1-16,0 0 15,-21 0-15,22 0 0,-1 0 0,0-21 16,1 22-16,-1-1 0,-21-21 0,22 21 15,-22-21-15,0 0 0,0 0 16,0 21-16,0-21 0,-21 21 31,-21-21 1,0 0-32,0 21 0,0-21 15,0 0-15,-1 0 0,1 22 16,0-22-16,-21 0 0,21 0 0,-1 21 15,-20-21-15,0 21 0,21-21 16,-22 21-16,1-21 0,0 21 16,20-21-16,-20 21 0,0 1 0,-1-22 15,1 21-15,0 0 0,-1 0 0,22-21 16,-21 21-16,0 0 0,-1 1 16,22-22-16,-21 21 0,21 0 0,-22-21 15,22 21-15,-21-21 0,21 21 0,-1-21 16,1 0-16,0 21 0,-21-21 15,21 22-15,-1-22 0,1 21 16,0-21-16,0 21 16,0-21-16,21-21 250,21 21-250,0 0 0,-21-21 15,21 21-15,0-22 0,1 22 0,-1-21 16,21 21-16</inkml:trace>
  <inkml:trace contextRef="#ctx0" brushRef="#br0" timeOffset="131287.59">15833 14901 0,'-22'0'16,"1"0"-1,0 0 1,0 0-16,0 0 0,0 0 16,-1 0-16,1 0 15,0 0-15,0 0 0,0 0 0,-22 0 16,22 0-16,0 0 0,0 0 0,0 0 15,-22 0-15,22 0 16,0 0-16,0 0 0,-21 0 0,20 0 16,1 0-16,0 0 0,0 0 0,0 0 15,0 0-15,-1 0 0,1 0 0,0 0 16,0 0-16,42 0 78,0 0-78,0 0 0,1 22 16,-1-22-16,0 0 15,0 0-15,0 0 0,0 0 0,22 0 16,-22 0-16,0 0 0,0 0 0,0 0 16,1 0-16,-1 0 0,0 0 15,0 0-15,21 0 0,-20 0 16,-1 0-16,0 0 0,0 0 0,21 21 15,-20-21-15,-1 0 0,21 0 0,-21 0 16,0 0-16,22 0 0,-22 0 16,0 0-16,0 0 0,22 0 0,-22 0 15,0 0-15,21 0 0,-21 0 0,1 0 16,20 0-16,-21 21 0,21-21 16,-20 0-16,20 0 0,-21 0 15,21 0-15,-20 0 0,20 0 0,0 0 16,-21 0-16,22 0 0,-1 0 15,-21 0-15,22 0 0,-22 0 0,21 0 16,-21 0-16,22 21 0,-22-21 0,0 0 16,21 0-16,-21 0 0,1 0 0,-1 0 15,0 0-15,0 0 0,0 0 16,0 0-16,1 0 0,-1 0 0,21 0 16,-21 0-16,0 0 0,1 0 0,20 0 15,-21 0-15,21 0 0,-20 0 16,20 0-16,-21 0 0,21 0 0,1 0 15,-22 0-15,21 0 0,1 21 16,-1-21-16,-21 0 0,21 0 16,1 0-16,-1 0 0,0 0 0,-20 0 15,20 0-15,0 0 0,1 0 0,-22 0 16,21 0-16,0 0 0,1 0 0,-22 0 16,21 0-16,-21 0 0,22 0 15,-22 0-15,21 0 0,-21 0 0,1 0 16,20 0-16,-21 0 0,0 0 0,22 0 15,-22 0-15,0 0 0,21 0 16,-21 0-16,22 0 0,-1 0 0,-21 0 16,22 0-16,-22 0 0,21 0 0,0 0 15,-20 0-15,20 0 16,-21 0-16,21 0 0,-20 0 0,-1 0 16,21 0-16,-21 0 0,0 0 0,1 0 15,-1 0-15,0 0 0,0 0 16,21 0-16,-20 0 0,-1 0 0,0 0 15,0 0-15,0 0 0,0 0 0,1 0 16,-1 0-16,0 0 0,0 0 16,0 0-16,0 0 0,22 0 0,-22 0 15,0 0-15,0 0 0,0 0 0,1 0 16,-1 0-16,0 0 0,0 0 16,0 0-16,0 0 0,1 0 0,-1 0 15,0 0-15,0 0 0,0 0 16,0 0-16,1 0 0,-1 0 0,0 0 15,0 0-15,0 0 0,0 0 16,1 0-16,-1 0 0,0 0 16,0 0-16,-42 0 125,0 0-110,0 0-15,-1 0 16,1 0-16,0 0 16,0 0-16,0 0 0,-22 0 15</inkml:trace>
  <inkml:trace contextRef="#ctx0" brushRef="#br0" timeOffset="136616.47">13293 13843 0,'0'-21'15,"21"21"1,0 0 0,-21-21 15,0 42 78,0 0-93,21 0 0,-21 0-16,0 1 15,21-1 1,0 0-16,1-21 0,-22 21 15,21-21-15,-21 21 0,21-21 16,0 21-16,-21 1 0,21-22 16,0 21-16,1-21 0,-1 21 0,0 0 15,0-21-15,-21 21 16,21-21-16,0 0 0,1 21 16,-1-21-16,0 0 0,0 22 0,0-1 15,0-21-15,1 21 16,-1 0-16,0-21 0,0 21 15,-21 0-15,21-21 0,0 22 16,-21-1-16,22-21 0,-1 21 0,0 0 16,0 0-16,0 0 0,0-21 15,1 22-15,-1-1 16,0 0-16,0-21 0,0 0 0,0 21 16,1-21-16,-1 0 0,0 21 15,0-21-15,0 0 0,0 21 16,1-21-16,-1 0 0,0 22 15,0-22-15,0 0 16,0 21-16,1-21 0,-1 0 16,0 21-16,0-21 0,0 0 15,-21 21-15,21-21 16,1 0-16,-1 0 0,-21 21 0,21-21 16,0 0-16,0 21 15,0-21-15,1 0 16,-1 0-16,0 0 15,-21 22 17,21-22-32,-42 0 78,0 0-63,0 0-15,-1 0 0,1 0 16,0 0-16,0 0 16,0 0-16,0 0 0,-1 0 0,1 0 15,0 21 1,0-21-16,0 0 0,0 0 0,-1 21 16,1-21-16,0 0 0,-21 21 0,21 0 15,-1-21-15,-20 0 0,21 21 16,-21-21-16,20 0 0,-20 22 0,21-22 15,0 0-15,0 21 0,-22-21 0,22 0 16,0 21-16,0-21 0,0 0 16,-1 21-16,1 0 0,0-21 15,0 0-15,0 0 0,0 21 0,21 1 16,-22-22-16,1 0 0,0 21 16,0-21-16,0 21 0,0 0 15,-1-21 1,1 0-16,0 0 15,21 21-15,-21-21 16,0 0-16,0 21 0,-1-21 16,1 0-16,0 22 15,0-22-15,0 21 0,0-21 16,21 21-16,-22-21 16,22 21-16,-21-21 0,0 21 15,0 0-15,0-21 16,21 22-16,-21-22 0,-1 21 15,1-21-15,0 21 0,0-21 16,0 21-16,0-21 16,-1 21-16,1-21 15,21 21-15,-21-21 0,0 0 16,21 22-16,21-22 125,0 0-78,0 0 62,1 0-93,-22-22-16,21 22 0,0 0 15,0 0-15,0-21 0,0 21 16,1 0-16,-1 0 0,0-21 0,0 21 16,0-21-16,22 0 0,-22 21 0,21-21 15</inkml:trace>
  <inkml:trace contextRef="#ctx0" brushRef="#br0" timeOffset="137550.93">15769 14139 0,'0'22'31,"21"-22"16,0 0-32,1-22-15,-1 1 0,0 21 16,0-21-16,0 0 0,-21 0 16,0 0-16,0-1 0,0 1 15,-21 21-15,0-21 16,-21 21-16,20 0 0,1 0 16,-21 0-16,0 0 0,20 0 0,-20 21 15,0 0-15,21-21 0,-22 22 0,22-1 16,0 0-16,0 21 0,0-21 15,21 1-15,0 20 0,0-21 0,0 21 16,21-20-16,0 20 0,0-21 0,21 21 16,-20-20-16,20 20 0,-21-21 15,21 21-15,-20-20 0,20-1 16,-21 0-16,21 21 0,-20-21 0,-1 1 16,0-1-16,0 0 0,-21 0 15,0 0-15,0 0 0,-21-21 16,0 22-16,-22-1 0,1-21 0,0 0 15,-1 0-15,-20 0 0,-1 0 16,22 0-16,0 0 0,-22 0 0,22 0 16,21 0-16,-22-21 0,22 21 0,21-22 15,0 1-15,21 0 16,1 21-16,-1-21 16,21 21-16,0-21 0,1 21 15,-1-21-15,0-1 0,22 22 16</inkml:trace>
  <inkml:trace contextRef="#ctx0" brushRef="#br0" timeOffset="138300.41">16446 14055 0,'0'0'0,"0"-21"0,0-1 16,0 1-16,-21 21 15,0 0-15,0 0 0,0 21 16,0-21-16,-1 22 0,22 20 15,0-21-15,-21 0 0,21 22 0,0-1 16,-21 0-16,21 1 0,0 20 0,0-21 16,0 1-16,0 20 0,0-20 15,0-1-15,0 0 0,0 1 0,0-22 16,-21 21-16,21-21 0,0 0 16,0 1-16,-21-1 0,0-21 15,21-21 1,0-1-1,0 1-15,0 0 0,0-21 0,21-1 16,0 1-16,0 0 0,0-1 0,0 1 16,22 21-16,-22-21 15,21 20-15,-21 1 0,22 0 0,-1 0 16,0 21-16,-20 0 0,-1 0 16,21 0-16,-21 0 0,0 21 0,-21 0 15,0 0-15,0 1 0,0-1 16,-21-21-16,0 21 0,-21 0 15,21 0-15,-22-21 0,-20 21 0,20 1 16,1-22-16,0 0 0,-1 0 0,1 0 16,0 0-16,21 0 0,-1 0 15,1 0-15,21 21 16,0 0-16,0 0 0,0 0 16,21 0-16,1 1 15,-1-1-15,0 0 0,21 0 0,-21 0 16,22 0-16,-22 1 0,21-22 0,-21 21 15,22 0-15,-1-21 0,0 0 0,-20 0 16,20 0-16,0 0 0,-21 0 16,22 0-16,-22 0 0,21-21 0,-21 0 15,1 21-15,-1-22 0,0 1 0,0 0 16,0 0-16,0 0 0,1-22 16,-1 22-16,-21 0 0,21 0 0,-21 0 15,0 0-15,21 21 0,-21 21 31,0 0-31,0 0 0,0 0 16,0 0-16,0 1 0,-21-1 0,21 21 16,0-21-16,-21 0 0,21 1 15,-21-1-15,21 0 0,0 0 16,0 0-16,21-21 16,0 0-1,0-21-15,0 21 0</inkml:trace>
  <inkml:trace contextRef="#ctx0" brushRef="#br0" timeOffset="138583.75">17314 14330 0,'-21'0'0,"42"0"0,-63 0 0,21 0 16,0 0-16,21 21 0,0 0 15,21-21 1,0 0-1,0 0-15,0-21 0,0 0 16,-21 0-16,0 0 16,0-1-16,-21 1 0,0 21 15,0-21-15,-21 21 0,20 0 0,1 0 16,-21 0-16,21 0 0,-22 0 16,22 0-16,0 0 0,0 21 0,0-21 15,21 21-15,0 1 0,0-1 16,0 0-16,0 0 0,0 0 15,21 0-15,0-21 0,0 22 0,22-22 16</inkml:trace>
  <inkml:trace contextRef="#ctx0" brushRef="#br0" timeOffset="138883.57">17949 14097 0,'0'0'0,"0"-21"0,0 0 0,0 0 15,0-1-15,0 44 32,0-1-32,-21 0 15,21 0-15,0 21 0,0 1 0,-21-1 16,21 0-16,-21 22 0,21-1 0,0-20 16,-21 20-16,-1-20 0,22-1 15,-21 21-15,21-20 0,-21-1 0,21-21 16,0 22-16,-21-22 0,21 21 0,0-21 15,0 0-15,0 1 0,0-1 16,21-21-16,0 0 16,0 0-16,1 0 0,-1-21 0,21 21 15,-21-22-15,0-20 0,22 21 16</inkml:trace>
  <inkml:trace contextRef="#ctx0" brushRef="#br0" timeOffset="139148.43">18542 14097 0,'0'-21'0,"0"42"0,0-63 0,0 21 16,0-1-16,-21 22 16,0 0-16,-1 0 0,1 0 0,0 22 15,0-1-15,0 21 0,0-21 0,-1 22 16,1-1-16,0 0 16,21 22-16,-21-22 0,21 22 0,-21-22 15,21 21-15,0-20 0,0 20 0,0-20 16,0-1-16,0 0 0,0-21 15,0 22-15,0-22 0,0 0 0,0 0 16,0 0-16,21 1 0,0-22 0,0 21 16,0-21-16,1 0 0,-1 0 15,0 0-15,21 0 0,-21-21 16,22-1-16,-22 1 0,21 0 0,-21 0 16</inkml:trace>
  <inkml:trace contextRef="#ctx0" brushRef="#br0" timeOffset="139397.29">19050 14161 0,'0'-22'0,"0"44"0,0-65 0,0 22 16,0 0-16,-21 21 0,0 0 15,-1 0-15,22 21 16,-21 0-16,21 22 0,-21-22 0,0 21 16,0 0-16,21 1 0,-21 20 0,-1-20 15,22 20-15,-21-21 0,0 1 16,21 20-16,0-20 0,-21-1 0,0-21 15,0 21-15,21-20 0,0-1 0,0 0 16,-22 0-16,22 0 0,0 0 16,22-21 15,-1-21-31,-21 0 0,21 0 0,0 0 16</inkml:trace>
  <inkml:trace contextRef="#ctx0" brushRef="#br0" timeOffset="139823.04">18944 14245 0,'0'0'0,"0"-42"0,0 0 16,0 20-16,0 1 0,0-21 16,0 21-16,0 0 0,0-1 0,0 1 15,0 0-15,21 21 0,0-21 16,1 21-16,20 0 0,-21 0 16,21 0-16,1 0 0,-1 0 15,0 21-15,1-21 0,-22 21 0,21 0 16,-21 1-16,1-1 0,-22 0 15,0 21-15,0-21 0,-22 1 0,1-1 16,0 0-16,-21 0 0,-1 21 0,1-20 16,0-1-16,-1 0 0,1-21 15,0 21-15,-1 0 0,1-21 0,0 0 16,21 0-16,-1 0 0,1 0 0,42 0 47,1 0-47,-22 21 0,21 1 15,0-1-15,0 21 0,-21-21 16,21 0-16,-21 22 0,21-1 0,-21-21 16,22 0-16,-1 22 0,-21-22 0,21 0 15,0 0-15,-21 0 0,21 1 16,0-1-16,1 0 0,-1-21 16,0 0-16,-21 21 0,21-21 0,21 0 15,-20 0-15,-1 0 0,21 0 16,-21 0-16,22 0 0,-1-21 0,0 0 15,1 21-15</inkml:trace>
  <inkml:trace contextRef="#ctx0" brushRef="#br0" timeOffset="141139.79">19812 14563 0,'0'0'0,"0"-21"0,0-64 16,0 64-16,0 0 15,0-22-15,0 22 0,-21 0 0,0 21 16,-1 0-16,1 0 0,0 0 15,0 21-15,-21 0 0,20 0 16,-20 1-16,0 20 0,21 0 0,-22-21 16,1 22-16,21-1 0,0 0 0,-1-20 15,1 20-15,21-21 0,0 0 16,0 0-16,0 1 0,0-1 0,0 0 16,21-21-16,1 21 0,-1-21 15,0 0-15,0 0 16,0 0-16,22 0 0,-22-21 0,0 0 15,21 0-15,-21-1 0,1 1 0,-1 0 16,21-21-16,-21-1 0,0 22 16,-21-21-16,22 0 0,-1 20 0,0-20 15,-21 21-15,0 0 0,0 0 0,0-1 16,0 44 0,-21-1-1,21 21-15,-21-21 16,-1 0-16,22 1 0,-21 20 0,21-21 15,-21 21-15,21-20 0,0-1 0,0 21 16,0-21-16,0 0 0,0 1 16,0-1-16,0 0 0,0 0 15,21-21-15,0 0 0,1 21 16,-1-21-16,0 0 0,21 0 0,-21 0 16,1 0-16,20-21 0,-21 21 15,21-21-15,-20 0 0,-1 0 0,21-22 16,-21 22-16,0-21 0,1 21 0,-1-22 15,0 1-15,-21 21 0,0 0 16,0-22-16,0 22 0,0 0 16,-21 21-16,0 0 0,21 21 15,-22 0-15,22 0 16,0 1-16,0-1 16,0 0-16,0 0 0,0 0 0,22 0 15,-22 1-15,0-1 0,0 0 16,21 0-16,-21 0 0,0 0 15,0 1-15,0-1 0,0 0 16,0 0 0,21-21-1,0 0-15,0 0 0,22 0 16,-22 0-16,0 0 0,21 0 16,-21 0-16,22 0 0,-22-21 15,21 0-15,-21 0 0,1-1 0,20 1 16,-21-21-16,0 21 0,0 0 15,1-22-15,-1 22 0,0 0 0,-21 0 16,0 0-16,0-1 0,0 44 47,0-1-47,0 0 0,0 0 16,0 0-16,0 0 0,0 1 15,0-1-15,0 0 0,0 0 16,0 0-16,0 0 0,21-21 15,-21 22-15,21-22 0,0 0 0,1 21 16,-1-21-16,0 0 0,21 0 16,-21 0-16,1 0 0,-1 0 0,0 0 15,0-21-15,0-1 0,0 22 16,1-21-16,-1-21 0,0 21 0,0 0 16,0-22-16,-21 22 0,0 0 15,21-21-15,-21 20 0,0 1 0,22 0 16,-22 0-16,0 0 0,-22 21 31,22 21-31,-21 0 16,0 0-16,21 0 0,0 1 0,0 20 15,-21-21-15,21 0 0,-21 22 16,21-22-16,-21 21 0,21-21 16,-22 22-16,22-1 0,0-21 0,0 21 15,-21 1-15,21-1 0,0 0 16,0 1-16,-21-1 0,21 22 0,0-22 15,0 21-15,0-20 0,0-1 0,0 0 16,0 22-16,0-22 0,0 1 16,0-22-16,0 21 0,0 0 0,0 1 15,0-22-15,0 21 0,-21-21 0,0 1 16,21 20-16,-21-21 0,-1 0 0,1 0 16,-21 1-16,21-22 0,0 21 15,-22-21-15,22 0 0,-21 0 16,-1 0-16,1 0 0,21 0 0,-21 0 15,20 0-15,1 0 0,0 0 16,0-21-16,0 21 0,21-22 16,0 1-16,0 0 0,0 0 15,0 0-15,0 0 16,0-1-16,21 1 0</inkml:trace>
  <inkml:trace contextRef="#ctx0" brushRef="#br0" timeOffset="141775.43">19706 15071 0,'0'0'0,"-42"0"15,21 0-15,-1 0 16,1 0-16,21-21 31,21 21-15,22 0-16,-22 0 15,21 0-15,22 0 0,-22 0 0,22 0 16,-1 0-16,1 0 0,20 0 0,-20 0 16,20 0-16,1 0 0,0 0 15,-1 0-15,1 0 0,-21 0 0,20 0 16,-20 0-16,20 0 0,-20 0 0,-22 0 16,22 0-16,-22 0 0,-21 0 15,22 0-15,-1 0 0,-21 0 0,0 0 16,0 0-16,1 0 15,-44 0 32,1 0-31,0 0-16,-21 0 0,-1 0 16</inkml:trace>
  <inkml:trace contextRef="#ctx0" brushRef="#br0" timeOffset="142968.71">15494 15007 0,'0'0'0,"-21"0"0,-43 0 16,43 21-16,0-21 15,42 0 32,0 0-47,0 0 16,1 22-16,-1-22 0,21 0 15,-21 0-15,0 0 0,22 0 0,-22 0 16,21 21-16,-21-21 0,22 0 16,-1 0-16,0 0 0,1 0 0,-1 0 15,0 21-15,1-21 0,-1 0 16,22 0-16,-22 0 0,21 0 16,-20 0-16,20 0 0,1 0 0,-22 0 15,22 0-15,-1 0 0,-21 0 16,22 0-16,-1 0 0,-20 0 0,20 0 15,-20 21-15,-1-21 0,21 0 0,-20 0 16,20 0-16,-20 0 0,20 0 16,1 21-16,-22-21 0,21 0 0,1 0 15,-1 0-15,-20 0 0,20 0 0,1 0 16,-22 21-16,22-21 0,-22 0 16,21 0-16,-20 0 0,20 0 0,-20 0 15,20 0-15,-21 22 0,22-22 16,-22 0-16,22 0 0,-1 0 15,1 0-15,-1 21 0,1-21 0,-1 0 16,1 0-16,-1 0 0,1 0 0,-22 0 16,22 21-16,-1-21 0,-21 0 15,22 0-15,-1 0 0,-20 0 0,20 0 16,1 0-16,-1 0 0,-20 0 16,20 0-16,1 0 0,-1 0 0,1 0 15,-1 0-15,-21 0 0,22 0 0,-1 0 16,-20 0-16,20 0 0,-20 0 15,20 0-15,-21 0 0,22 0 16,-1 0-16,1 0 0,-22 0 0,22 0 16,-1 0-16,1 0 0,20 0 15,-20 0-15,-1 0 0,-20 0 0,20 0 16,1 0-16,-1 0 0,-20 0 0,-1 0 16,0 0-16,22 21 0,-22-21 15,0 0-15,1 0 0,-1 0 0,0 0 16,1 0-16,-1 0 0,0 0 15,-20 0-15,20 0 0,0 0 0,-21 0 16,22 0-16,-22 0 0,0 0 0,0 0 16,0 0-16,1 0 0,-1 0 15,0-21 1,0 21-16,-42 0 62,0 0-62,0 0 0,-1 0 16,1 0-16,-21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CA5E-3285-4AD7-B03C-C05287B6D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9E8D4-42F8-4B4A-9C65-BE47287C3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3FBC7-0CBD-4FCF-BEF6-3BDFA26E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529E-4FAD-4AF7-93E1-8E3D042C59F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3A28F-2DFC-4A27-A7FF-3A8E44EC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F26F5-1832-4609-A8FD-3653BA71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59C7-D4DB-4365-A878-38688A82B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02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8C48-61AA-4FD7-B4EF-74357B761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98558-548F-44CB-BD3E-6B5D9A7C5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B814D-B2E5-4B9E-A68B-79C73707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529E-4FAD-4AF7-93E1-8E3D042C59F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18862-B1C4-4CA4-A3A6-75652E06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5B804-DE0F-4233-ADDA-D1E7C719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59C7-D4DB-4365-A878-38688A82B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87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947E4-F5D1-4F63-AF74-7774CBC1F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29F12-26E1-46D7-83CE-70C9629CB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CDE4E-19C1-4668-8C35-59F35DAB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529E-4FAD-4AF7-93E1-8E3D042C59F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A2404-8AFC-471B-ADC7-14148FEA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1E775-2C18-4930-BAF6-CFEE0ED3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59C7-D4DB-4365-A878-38688A82B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72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F9B5-F4AA-4709-B3F5-03F3D007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FCA58-6BDD-490E-8315-087B6CF3A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ADCD6-25C6-4C2B-958A-726C97DDB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529E-4FAD-4AF7-93E1-8E3D042C59F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B5C71-175D-4C62-A1FB-960333FD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7C899-7155-4BFC-B09D-60F22A8F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59C7-D4DB-4365-A878-38688A82B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96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A0AC-0AD2-442B-B8C9-7F508DC7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84DB1-790C-4F7F-AF29-0A285CAF2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2DFAF-E7DA-49F9-95DB-76F9CA13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529E-4FAD-4AF7-93E1-8E3D042C59F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10536-9812-4FEF-91CD-F6485F58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C0214-BF4E-4F44-AD8F-1C4FC8D2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59C7-D4DB-4365-A878-38688A82B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87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260A-0F8C-4475-9021-044AA28B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A2384-50EB-4396-BB7A-6CFD0DCC1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15916-33E1-47B9-BE48-D077AAFA6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E048B-FFE2-4BA7-8147-83928498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529E-4FAD-4AF7-93E1-8E3D042C59F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3E9FE-3685-451A-9830-F0032120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81F77-16EE-4D5D-BF9A-B87C002D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59C7-D4DB-4365-A878-38688A82B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95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D9BE-580E-431D-BED8-CECF64F5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B63C6-3FED-4939-A449-38AB02423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2C888-FA28-4FC9-A10D-03857B226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CCC40-8CD6-418C-ABAE-8ABC01585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78005-AE6B-4D8A-A58D-CDA675979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D83BB-1FB8-46AB-9A52-899BDE6A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529E-4FAD-4AF7-93E1-8E3D042C59F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A8320-F23D-4575-9B13-FD9D2CD3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76712-47F5-4119-A44A-E9768206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59C7-D4DB-4365-A878-38688A82B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23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352F7-F911-49C1-90BD-3E78702B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4533B-15FF-417D-8096-B3ED6398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529E-4FAD-4AF7-93E1-8E3D042C59F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782FA-C4D5-4304-8776-14D22654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A56F9-3434-447B-8554-61E86AAC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59C7-D4DB-4365-A878-38688A82B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39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4DC7A8-3515-426C-B4E0-C537E12B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529E-4FAD-4AF7-93E1-8E3D042C59F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AF993-0ACB-4F66-B3FD-8F7DF162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EAC20-0EEF-46EB-9CFB-25971082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59C7-D4DB-4365-A878-38688A82B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43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B46F-A46F-4815-873A-FBFDAF2D8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15D5D-FD2F-401D-B188-22DD1AFA3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7029A-491D-41F2-85BE-1D4420F11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09C0F-B7CC-44F9-9C0C-A2EAA535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529E-4FAD-4AF7-93E1-8E3D042C59F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AFDCC-9CC1-4C6B-A378-CC8386E3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E05BB-C5FA-4B10-B604-C09B10D6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59C7-D4DB-4365-A878-38688A82B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68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817-0875-4282-9F53-60DBD0BE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9B9BF-4C71-4086-A5FC-817D7384A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3D747-1D12-41B6-8AA6-E02DB9377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B2B2B-8E2B-4DC3-AC8A-230E73C0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529E-4FAD-4AF7-93E1-8E3D042C59F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1D5CF-8AFD-4869-BC58-3FE62534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CE67D-3052-40DE-8032-3A279F25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59C7-D4DB-4365-A878-38688A82B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7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7A5D8-9729-44A5-BAFC-C83395B2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87D40-5731-42D1-A652-3F3040CDF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291FF-893B-4B7F-9C8F-5443D1715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2529E-4FAD-4AF7-93E1-8E3D042C59FD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C0F2E-CC4F-4B2F-ABCC-A241F380E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851F9-115C-4E20-942B-49A393775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59C7-D4DB-4365-A878-38688A82B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49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6115-BFDD-403E-BE43-3C3D1E3FC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EA474-29DC-4D2D-85AF-9485AD3D4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33F87C-4A54-402D-8EBE-423BBA0D3F0A}"/>
                  </a:ext>
                </a:extLst>
              </p14:cNvPr>
              <p14:cNvContentPartPr/>
              <p14:nvPr/>
            </p14:nvContentPartPr>
            <p14:xfrm>
              <a:off x="609480" y="700920"/>
              <a:ext cx="10859040" cy="579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33F87C-4A54-402D-8EBE-423BBA0D3F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691560"/>
                <a:ext cx="10877760" cy="58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650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6115-BFDD-403E-BE43-3C3D1E3FC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EA474-29DC-4D2D-85AF-9485AD3D4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554855-E12E-45ED-A544-085ACF7F8FC3}"/>
                  </a:ext>
                </a:extLst>
              </p14:cNvPr>
              <p14:cNvContentPartPr/>
              <p14:nvPr/>
            </p14:nvContentPartPr>
            <p14:xfrm>
              <a:off x="312480" y="259200"/>
              <a:ext cx="6081120" cy="338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554855-E12E-45ED-A544-085ACF7F8F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249840"/>
                <a:ext cx="6099840" cy="34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A37730-B5CE-4552-9DDC-204EBC561E21}"/>
                  </a:ext>
                </a:extLst>
              </p14:cNvPr>
              <p14:cNvContentPartPr/>
              <p14:nvPr/>
            </p14:nvContentPartPr>
            <p14:xfrm>
              <a:off x="4076640" y="1356480"/>
              <a:ext cx="5532480" cy="4381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A37730-B5CE-4552-9DDC-204EBC561E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7280" y="1347120"/>
                <a:ext cx="5551200" cy="44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471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6115-BFDD-403E-BE43-3C3D1E3FC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EA474-29DC-4D2D-85AF-9485AD3D4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ED6DE7-76F8-43AC-87DF-54AAEBA2DAEC}"/>
                  </a:ext>
                </a:extLst>
              </p14:cNvPr>
              <p14:cNvContentPartPr/>
              <p14:nvPr/>
            </p14:nvContentPartPr>
            <p14:xfrm>
              <a:off x="190440" y="53280"/>
              <a:ext cx="8573040" cy="5707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ED6DE7-76F8-43AC-87DF-54AAEBA2DA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43920"/>
                <a:ext cx="8591760" cy="572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307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6115-BFDD-403E-BE43-3C3D1E3FC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EA474-29DC-4D2D-85AF-9485AD3D4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F847A6-EC55-4C54-8F7D-2A5D53040861}"/>
                  </a:ext>
                </a:extLst>
              </p14:cNvPr>
              <p14:cNvContentPartPr/>
              <p14:nvPr/>
            </p14:nvContentPartPr>
            <p14:xfrm>
              <a:off x="221040" y="243720"/>
              <a:ext cx="7871760" cy="550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F847A6-EC55-4C54-8F7D-2A5D530408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234360"/>
                <a:ext cx="7890480" cy="552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228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2020-11-25T08:34:24Z</dcterms:created>
  <dcterms:modified xsi:type="dcterms:W3CDTF">2020-11-25T09:28:08Z</dcterms:modified>
</cp:coreProperties>
</file>