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5T03:41:27.1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2455 804 0,'0'0'0,"0"-21"15,21 21 1,-21-21 0,22 21-16,-22-21 0,0 0 15,0 0 1,21 21-1,-21-22-15,0 1 0,21 21 16,-21-21-16,0 42 63,0 0-48,0 1-15,0-1 0,0 0 16,0 0-16,0 21 0,-21-20 15,21 20-15,-21 0 0,21 1 0,0-1 16,0 0-16,0 1 0,-22-1 16,22 0-16,0-21 0,0 22 15,0-1-15,0-21 0,0 22 0,0-22 16,0 21-16,0-21 0,0 0 16,0 1-16,0-1 0,22-21 0,-22 21 15,21-21 1,0 0-16,0 0 15,0 0-15,0 0 16,1-21-16,-22 0 16,21-1-16,0 1 0,-21 0 0,21 0 15,0 0-15,0 0 0,1-22 16,-1 22-16,-21-21 0,21 21 0,0-22 16,0 22-16,0 0 0,-21-21 15,22 20-15,-22 1 0,21 0 16,-21 0-16,21 0 0,-21 0 15,21 42 17,-21 0-32,0 0 15,0 0-15,0 0 0,0 1 16,0-1-16,0 21 0,0-21 16,0 0-16,0 1 0,0-1 15,0 0-15,0 0 0,21 0 0,-21 0 16,0 1-16,21-1 15,1-21-15,-22 21 0,21-21 16,0 0-16,0 0 16,0 0-16,0 0 0,1 0 15,-1 0-15,0-21 0,0 21 0,0-21 16,0-1-16,1 1 0,-1 0 16,0 0-16,0 0 0,-21-22 0,21 1 15,0 21-15,-21-21 0,0-1 16,22 1-16,-22 0 0,0-1 15,0 1-15,0 21 0,0-22 16,0 22-16,0 0 0,0 0 16,0 0-16,-22 21 0,1-21 0,0 21 15,0 0-15,0 0 16,0 0-16,-1 0 0,22 21 16,-21 0-16,21 0 0,0 0 15,0 0-15,0 1 16,0-1-16,0 0 0,0 0 0,21 0 15,1 0-15,-1-21 0,0 22 16,0-22-16,21 0 0,-20 0 16,20 0-16,-21 0 0,21 0 15,1 0-15,-1 0 0,0 0 16,1-22-16,-22 1 0,21 0 0,1 0 16,-1 0-16,-21 0 0,21-22 15,-20 22-15,-1 0 0,0-21 0,0-1 16,-21 22-16,0-21 0,21-1 15,-21 1-15,0 21 0,21-21 16,-21 20-16,0 1 0,0 0 0,0 0 16,0 0-16,0 0 0,-21 21 15,0 0 1,21 21 0,0 0-16,0 0 15,0 0-15,0 22 0,0-22 16,0 21-16,0 0 0,0-20 0,-21 20 15,21 0-15,0 1 0,-21-1 16,21 21-16,-21-20 0,21-1 16,0 22-16,0-22 0,-22 0 0,1 1 15,21-1-15,-21-21 0,21 21 16,0-20-16,0 20 0,-21-21 0,21 0 16,0 0-16,-21 1 0,21-1 15,0-42 32,0-1-47,0 1 16,0 0-16,0 0 0,21-21 0,0 20 15,0 1-15,-21 0 0,21-21 16,1 21-16,-1-1 0,0 1 0,-21 0 16,21 0-16,0 0 0,0 21 15,1-21-15,-1 21 16,0 0-16,0 21 15,0-21-15,-21 21 0,0 0 16,0 0-16,21 0 0,-21 1 0,0-1 16,0 0-16,0 0 15,0 0-15,0 0 0,0 22 0,0-22 16,0 0-16,0 0 0,0 0 16,22-21-16,-22 22 0,0-1 0,0 0 15,21-21-15,0 0 16,0 0-1,0 0-15,0 0 0,1 0 16,-1 0-16,0-21 16,0 21-16,0-21 0,0-1 15,1 1-15,-1 0 0,0 0 0,0 0 16,-21-22-16,21 22 0,0 0 0,1 0 16,-1-21-16,-21 20 15,0 1-15,21 21 0,-21-21 0,21 0 16,-21 0-1,0 42 17,0 0-32,0 0 15,0 0-15,0 1 0,0 20 16,0-21-16,0 0 0,0 0 0,0 1 16,0-1-16,0 21 15,0-21-15,0 0 0,21-21 0,0 22 16,1-1-16,-1-21 0,0 21 0,0-21 15,0 0-15,0 0 0,1 0 16,20 0-16,-21 0 0,0 0 16,0-21-16,22 0 0,-22-1 0,0 1 15,0 0-15,0 0 0,1 0 16,-1-22-16,0 22 0,-21-21 0,0 21 16,21 0-16,-21-22 0,21 22 15,-21 0-15,0 0 0,0 0 0,0-1 16,0 1-16,0 42 62,0 1-62,0-1 0,0 0 16,0 0-16,-21 21 0,21-20 16,0-1-16,0 21 0,0 0 0,-21-20 15,21 20-15,0 0 0,-21 1 16,21-22-16,0 21 0,0 22 0,0-22 15,0 0-15,0 22 0,0-22 16,0 22-16,0-1 0,0-21 0,0 22 16,0-1-16,0 1 0,0-22 0,0 22 15,0-1-15,0 1 0,0-22 16,0 22-16,0-1 0,0 1 16,0-1-16,0-21 0,-21 22 15,-1-22-15,22 1 0,-21-1 0,0-21 16,21 21-16,-21-20 0,0-1 15,0 0-15,-1-21 0,1 0 16,0 0-16,-21 0 0,21 0 0,-1-21 16,-20 21-16,21-21 15,-21-22-15,-1 22 0,22-21 0,-21-22 0,-1 22 16,22-22-16,-21 1 16,21-1-16,0 1 0,-1-1 0,22 1 15,0-1-15,0 1 0,0 21 16,0-22-16,22 1 0,-1 20 0,0-20 15,0 20-15,0-20 0,0 21 16,22-1-16,-22 1 0,21 0 0,-21 20 16,22-20-16,-1 21 0,-21 0 15,22 0-15,-22-1 0,21 1 0,-21 0 16,0 21-16,1 0 0,-22-21 16,21 21-16</inkml:trace>
  <inkml:trace contextRef="#ctx0" brushRef="#br0" timeOffset="1919.43">7070 593 0,'0'-21'94,"0"-1"-63,21 22-31,-21-21 16,0 0 15,0 0-31,21 21 0,-21-21 16,0 0-16,21 21 0,-21-22 16,0 1-16,0 0 0,0 0 0,0 0 15,0 0-15,0-1 16,0 44 31,0-1-47,0 0 15,-21 0-15,21 21 16,0-20-16,0 20 0,0 0 0,0 1 16,0-1-16,-21 0 0,0 22 15,-1-22-15,1 22 0,0-1 16,0 1-16,0-22 0,0 21 0,-1-20 15,1 20-15,0-20 0,0-1 0,-21 0 16,20 1-16,1-1 0,0 0 16,0-21-16,21 22 0,-21-22 0,0 0 15,21 0-15,-22-21 16,22 21-16,-21-21 16,21-21-1,-21 0-15,21 0 0,0-21 16,0 20-16,0 1 0,0-21 15,0 21-15,0-22 0,0 1 0,0 21 16,0-21-16,0 20 0,0-20 16,0 21-16,0 0 0,0 0 0,0-1 15,0 1-15,21 21 16,0 0-16,1 0 16,-1 21-16,0-21 0,-21 22 15,21-1-15,0 0 0,0 0 16,-21 21-16,22-20 0,-1-1 15,0 0-15,-21 21 0,21-21 0,0 1 16,0-1-16,-21 0 0,22 0 16,-1 0-16,0 0 0,0-21 0,0 22 15,0-22-15,1 0 0,20 0 16,-21 0-16,0 0 0,0 0 0,1 0 16,20 0-16,-21 0 0,0-22 15,0 1-15,1 0 0,-1 0 0,21 0 16,-21 0-16,0-1 0,1-20 15,-22 21-15,21-21 0,0 20 16,-21 1-16,21-21 0,-21 21 0,21 0 16,-21-1-16,0 1 0,0 0 15,0 42 17,0 0-32,-21 1 15,21-1-15,0 0 0,0 0 16,0 21-16,0-20 0,0-1 0,0 0 15,0 21-15,0-21 0,0 1 16,0-1-16,0 0 0,21 0 16,-21 0-16,21-21 0,1 21 15,-1-21-15,0 0 16,0 0-16,0 0 0,0 0 16,1 0-16,-1 0 0,0 0 0,21 0 15,-21 0-15,1-21 0,-1 0 16,0 0-16,0 0 0,21 0 0,-42-1 15,22-20-15,-1 21 0,-21-21 0,0 20 16,0-20-16,0 0 0,0-1 16,-21 22-16,-1-21 0,1 21 15,0-22-15,-21 22 0,21 0 0,-1 21 16,-20 0-16,21 0 0,0 0 16,-22 0-16,22 0 0,0 21 0,0 0 15,21 1-15,-21-1 0,21 0 16,-21 0-16,21 0 0,0 22 15,0-22-15,0 0 0,0 0 0,0 0 16,0 0-16,0 1 0,21-1 16,0 0-16,0 0 0,0-21 15,0 0-15,1 0 16,-1 0-16</inkml:trace>
  <inkml:trace contextRef="#ctx0" brushRef="#br0" timeOffset="2288.21">8615 931 0,'0'-42'16,"0"21"-16,0 0 15,-21 21-15,-1 0 0,1 0 16,0 0-16,0 0 0,0 0 15,0 21-15,-1 0 0,1 0 16,0 0-16,21 1 0,-21-1 16,0 0-16,21 21 0,-21-21 0,21 22 15,0-22-15,-22 0 0,22 21 16,-21-20-16,21 20 0,0-21 16,0 0-16,0 0 0,0 1 0,0-1 15,0 0-15,0 0 0,0 0 16,21-21-16,1 21 0,-1-21 0,0 22 15,0-22-15,0 0 16,0 0-16,22 0 0,-22 0 0,0 0 16,21 0-16,-20 0 0,-1-22 15,21 22-15,0-21 0,-20 0 0</inkml:trace>
  <inkml:trace contextRef="#ctx0" brushRef="#br0" timeOffset="2860.07">9207 995 0,'0'0'0,"0"-21"0,0 0 0,0-1 16,0 1-16,0 0 0,-21 21 15,0-21-15,0 21 16,0 0-16,0 0 0,-1 0 16,1 21-16,0-21 0,0 21 15,0 0-15,-22 1 0,22 20 0,0-21 16,21 0-16,-21 22 0,0-22 15,0 0-15,21 21 0,0-21 16,-22 22-16,22-22 0,-21 0 0,21 0 0,0 0 16,0 1-16,0-1 15,0 0-15,0 0 0,0 0 0,0 0 16,21-21-16,1 0 16,-1 0-16,0 0 0,0 0 15,0 0-15,0 0 0,1-21 16,-1 21-16,21-21 0,-21 0 0,0 0 15,1 0-15,-1-1 0,0 1 0,0-21 16,0 21-16,-21-22 0,21 1 16,-21 0-16,22-1 0,-22 1 0,0 21 15,0-21-15,21 20 0,-21 1 16,0 0-16,0 0 0,0 0 16,0 42-1,0 0 1,0 21-16,0-20 0,0-1 15,0 21-15,0-21 0,0 22 0,0-1 16,0-21-16,-21 21 0,21-20 16,0 20-16,0-21 0,0 0 0,0 0 15,0 1-15,0-1 0,0 0 16,0 0-16,21-21 0,0 0 0,-21 21 16,21-21-16,0 0 0,0 0 15,1 0-15,-1 0 0,0-21 16,0 0-16,0 21 0,0-21 15,1 0-15,-1-1 0</inkml:trace>
  <inkml:trace contextRef="#ctx0" brushRef="#br0" timeOffset="3212.17">9800 402 0,'0'0'0,"-21"0"16,21-21-16,-21 21 16,0 0-16,21 21 15,0 0-15,0 1 0,0-1 16,0 21-16,0-21 0,-22 22 16,22-1-16,0 0 0,0 1 0,-21-1 15,21 0-15,0 1 0,0 20 16,0-21-16,-21 1 0,21-1 0,-21 0 15,0 1-15,21-1 0,0 0 16,0 1-16,-21-22 0,21 0 0,-22 0 16,22 0-16,0 1 0,0-1 15,0 0-15,22-21 32,-1-21-17,0 0-15,0-1 0,0 1 16</inkml:trace>
  <inkml:trace contextRef="#ctx0" brushRef="#br0" timeOffset="3683.9">10012 868 0,'0'21'31,"0"0"-31,-21 0 15,21 1-15,0-1 0,0 0 0,0 0 16,0 0-16,0 22 0,-22-22 16,22 0-16,0 0 0,-21 21 0,21-20 15,0-1-15,0 0 0,0 0 16,0 0-16,0 0 0,0 1 16,21-22-16,1 21 15,-1-21-15,0 0 0,0 0 0,0 0 16,0 0-16,1 0 0,-1 0 0,0 0 15,0-21-15,0-1 0,-21 1 16,21 21-16,1-21 0,-1 0 0,-21 0 16,0-22-16,21 22 15,-21-21-15,0 21 0,0-22 0,0 1 16,0 21-16,0-21 0,-21 20 16,0 1-16,-1 0 0,1 0 0,0 21 15,0 0-15,0 0 0,0 0 16,-1 0-16,1 0 0,0 0 0,0 21 15,0 0-15,0 0 0,-1 1 16,22-1-16,-21 0 0,21 0 16,0 0-16,0 0 0,0 1 15</inkml:trace>
  <inkml:trace contextRef="#ctx0" brushRef="#br0" timeOffset="4255.47">10477 1016 0,'0'0'0,"0"-21"0,0 0 16,0 0 0,22 21-16,-1 0 0,-21-22 15,21 22-15,0 0 0,0 0 16,0 0-16,1 0 0,-1 0 16,-21 22-16,21-1 0,0 0 0,0 0 15,-21 0-15,0 0 0,21 1 16,-21-1-16,0 21 0,22-21 0,-22 0 15,0 1-15,0-1 0,0 21 16,0-21-16,0 0 0,0 1 16,0-1-16,0 0 0,0 0 15,0-42 17,0 0-17,0 0-15,0-1 16,0 1-16,21 0 0,0 0 0,0-21 15,-21 20-15,21-20 0,0 21 16,1-21-16,-1-1 0,-21 22 0,21 0 16,0 0-16,0 0 0,-21-1 15,0 1-15,21 21 16,1 0 0,-22 21 30,0 1-30</inkml:trace>
  <inkml:trace contextRef="#ctx0" brushRef="#br0" timeOffset="4882.14">11472 953 0,'21'-43'16,"-21"22"-16,0 0 16,0 0-16,0 0 15,-21 21 1,0 0-16,0 0 15,0 0-15,0 21 0,-1-21 16,1 21-16,0 0 16,21 0-16,-21 0 0,0 1 0,0-1 15,21 0-15,0 0 0,-22 0 16,22 0-16,0 1 0,0-1 16,0 0-16,0 0 15,22 0-15,-1-21 16,0 0-16,0 21 0,0-21 15,0 22-15,1-22 0,-1 0 16,0 0-16,0 21 0,0-21 0,0 0 16,1 21-16,-1-21 15,-21 21-15,21-21 16,-21 21-16,0 0 16,0 1-1,0-1-15,-21-21 0,0 0 16,21 21-16,-22-21 0,1 21 15,0-21-15,0 0 0,0 21 0,0-21 16,-1 0-16,-20 0 0,21 0 16,0 0-16,0 0 0,-1 21 0,1-21 15,0 0-15,0 0 0,0 0 16,0 0-16,-1 0 0,1 0 16,0 0-16,0 0 31,0 0-16,21-21-15,0 0 0,0 0 16</inkml:trace>
  <inkml:trace contextRef="#ctx0" brushRef="#br0" timeOffset="5523.8">9313 487 0,'21'0'15,"1"0"1,-1 0-16,0 0 0,0 0 0,0 0 16,22 0-16,-1 0 15,0 0-15,1 0 0,-1 0 0,21 0 16,1 0-16,-1 0 0,-20 0 15,20 0-15,1 0 0,-1 0 0,1 0 16,-22 0-16,0 0 0,1 0 16,-1 0-16,0 0 0,-20 0 0,-1 0 15,0 0-15,0 0 0,0 0 16,-21-21 0,-21 21 46,0 0-62,0 21 16,0-21-16,-1 21 15</inkml:trace>
  <inkml:trace contextRef="#ctx0" brushRef="#br0" timeOffset="6783.7">2667 1990 0,'-64'0'15,"128"0"-15,-149 0 16,64 0-16,0 0 0,0 0 16,21 21-16,-21-21 0,-1 0 15,1 0 1,42 0 15,1 0-15,20 0-16,-21 0 15,0 0-15,22 0 0,-1 0 16,0 0-16,1 0 0,-1 0 0,0 0 16,1 0-16,-1 0 0,21 0 15,-20 0-15,20 0 0,1 0 16,-1 0-16,22 0 0,-22 0 0,22 0 15,0 0-15,-1 0 0,22 0 16,-21 0-16,21 0 0,0 0 0,21 0 16,-22 0-16,44-21 0,-22 21 15,0 0-15,21 0 0,-21 0 0,21 0 16,-21 0-16,21 0 0,0 0 16,-21 0-16,21 0 0,1 0 0,-22 0 15,21 0-15,-21 0 0,21 0 16,0 0-16,0 0 0,0 0 0,-21 0 15,22 0-15,-1 0 0,0 0 16,0 0-16,-21 0 0,21 0 0,0 0 16,-21 0-16,0 0 0,22 0 15,-22 0-15,21 0 0,-21 0 16,0 0-16,0 0 0,0 0 0,0 0 16,0 0-16,0 0 0,0 0 15,-21 0-15,21 0 0,0 0 0,-22 0 16,1 0-16,0 0 0,-21 0 15,21 0-15,-1 0 0,-20 0 0,0 0 16,-1 0-16,1 0 0,-21 0 0,20 0 16,-20 0-16,-22 0 0,0 0 15,1 0-15,-1 0 0,0 0 16,-20 0-16,-1 0 0,0 0 16,0 0-1</inkml:trace>
  <inkml:trace contextRef="#ctx0" brushRef="#br0" timeOffset="28580.17">2900 3302 0,'-21'0'0,"21"-21"32,0 0-32,-22 0 15,22-1 1,-21 1-16,21 0 15,0 0-15,0 0 32,0 42-1,0 0-31,0 0 16,0 0-16,0 22 0,0-22 15,0 21-15,0 1 0,0-1 0,0 0 16,0 1-16,-21 20 0,0-21 15,21 1-15,-21-1 0,21 0 0,-21 1 16,21-1-16,-22 0 0,22 1 16,0-1-16,-21-21 0,21 22 15,0-22-15,-21 0 0,21 0 16,0 0-16,0 0 16,0-42-1,21 0-15,0 0 16,1 0-16,-22-22 0,21 22 0,0-21 15,0 21-15,0-22 0,0 1 16,1 0-16,-1 21 0,0-22 0,-21 1 16,21 21-16,0 0 0,0-22 15,1 22-15,-22 0 16,21 21-16,0 0 16,0 21-1,-21 0-15,21 22 16,-21-22-16,0 0 0,0 0 15,0 0-15,0 22 0,21-22 16,-21 0-16,0 0 0,22 21 0,-22-20 16,21-1-16,0 0 15,-21 0-15,21-21 0,0 0 0,0 0 16,1 0-16,20 0 0,-21 0 16,21 0-16,-20-21 0,20 0 0,0 0 15,-21 21-15,22-22 16,-1-20-16,-21 21 0,0 0 0,1-22 15,-1 22-15,0-21 0,-21 21 16,0-22-16,0 1 0,0 0 0,0 21 16,0-22-16,0 1 0,0 21 15,-21 0-15,0-1 0,21 1 0,-22 21 16,1 0-16,0 0 16,0 0-16,0 0 0,0 0 15,21 21-15,0 1 0,0-1 16,0 0-16,0 0 0,0 0 15,0 0-15,21 1 16,0-22-16,0 0 0,21 0 16,-20 0-16,-1 0 0,21 0 15,-21 0-15,0 0 0,22 0 0,-22-22 16,21 1-16,-21 21 0,22-21 16,-22 0-16,0-21 0,21 20 0,-20 1 15,-1-21-15,-21 21 0,21 0 16,0-22-16,-21 22 0,0 0 0,0 0 15,0 0-15,0-1 0,0 1 16,0 0-16,0 0 0,-21 42 47,0 21-31,21-20-16,0-1 0,0 21 0,0 0 15,0 1-15,0-1 0,0 22 0,0-22 16,0 0-16,0 22 0,0-22 15,0 0-15,0 1 0,0-1 0,0 0 16,0-20-16,0 20 0,0-21 16,0 21-16,0-20 0,0-1 0,0 0 15,0 0-15,0-42 47,0 0-47,0 0 0,0-1 16,0 1-16,0-21 0,0 21 15,0-22-15,0 1 0,0 21 16,21-21-16,0-1 0,0 22 0,0-21 16,1 21-16,-1-22 0,0 22 15,0 21-15,0-21 0,0 21 0,22 0 16,-22 0-16,0 0 0,21 0 16,-20 21-16,-1 0 0,0 0 0,0 1 15,0-1-15,-21 0 0,0 21 16,0-21-16,0 1 0,0 20 0,0-21 15,0 0-15,0 22 0,0-22 16,0 0-16,0 0 0,0 0 16,0 0-16,0 1 15,0-44 17,0 1-17,0 0-15,0 0 0</inkml:trace>
  <inkml:trace contextRef="#ctx0" brushRef="#br0" timeOffset="29292.28">5080 3598 0,'0'0'0,"0"-21"15,0 0 1,21 21-16,-21-21 0,0 0 15,0 0-15,0-1 0,0 1 16,0 0-16,-21 0 16,0 0-16,0 21 0,-1-21 0,1 21 15,0 0-15,0 0 16,0 0-16,-22 0 0,22 0 0,0 21 16,0 0-16,0 0 0,0 0 15,-1 0-15,1 22 0,0-22 0,21 21 16,0 1-16,0-22 0,0 21 15,0 0-15,0-20 0,0 20 16,0-21-16,0 0 0,0 0 0,0 1 16,0-1-16,21 0 0,0-21 15,1 21-15,-1-21 0,0 0 16,0 0-16,0 0 0,0 0 0,1-21 16,-1 0-16,0 21 0,0-21 15,0-1-15,0 1 0,-21 0 0,22-21 16,-1 21-16,-21-22 0,21 22 15,-21-21-15,0-1 0,0 22 0,0-21 16,21 21-16,-21 0 0,0-22 16,0 22-16,0 0 15,0 42 1,0 0 0,0 0-16,0 22 0,0-22 0,0 0 15,0 21-15,0-20 0,0 20 16,0-21-16,0 21 0,0-20 0,0-1 15,0 0-15,21 0 0,-21 0 0,21 0 16,1 1-16,-1-1 0,0-21 16,0 0-16,0 21 0,0-21 0,1 0 15,-1 0-15,0 0 0,0 0 16,21 0-16,-20-21 0,-1 0 16,21-1-16,-21 22 0,0-42 0,1 21 15,20 0-15,-21-22 0,0 22 16,-21-21-16,21 0 0,1-22 0,-22 22 15,0-1-15,0-20 0,0-1 16,21 22-16,-21 0 0,0-22 0,0 22 16,0 21-16,0-22 0,0 22 15,0 0-15,0 0 0</inkml:trace>
  <inkml:trace contextRef="#ctx0" brushRef="#br0" timeOffset="29752.01">5927 3408 0,'21'0'0,"0"0"16,0-21-16,0 0 0,0 21 0,1 0 16,-1 0-16,-21-22 15,21 22-15,0 0 16</inkml:trace>
  <inkml:trace contextRef="#ctx0" brushRef="#br0" timeOffset="31104.03">5440 3450 0,'0'0'0,"0"21"15,0 1 16,21-22-15,0 0-16,0 0 0,0 0 16,1 0-16,20 0 0,-21 0 0,21 0 15,1 0-15,-1 0 0,0 0 16,22-22-16,-22 1 0,1 21 0,-1 0 16,-21-21-16,21 21 0,1 0 15,-1 0-15,-21-21 0,0 21 0,22 0 16,-22 0-16,0 0 15,0 0-15,-21-21 16,-21 21 47,0 0-48,21 21-15,-21-21 0,0 21 16,-1-21-1</inkml:trace>
  <inkml:trace contextRef="#ctx0" brushRef="#br0" timeOffset="31484.03">5757 3577 0,'0'21'31,"0"1"-15,0-1-16,0 0 0,0 0 15,0 0-15,0 0 0,0 1 16,0-1-16,0 0 0,0 0 15,0 21-15,21-20 0,1-1 0,-22 0 16,21 0-16,-21 0 0,21 0 0,0-21 16,-21 22-16,21-22 0,0 0 15,1 0-15,-1 0 0,0 0 0,0 0 16,0 0-16,0 0 16,1-22-16,-1 1 0,0 21 0,0-21 15,0 21-15,0-21 0,1 0 16,-1 0-16,0-1 0,0 1 15</inkml:trace>
  <inkml:trace contextRef="#ctx0" brushRef="#br0" timeOffset="32729.33">8445 3048 0,'0'0'0,"22"-21"0,-22 0 16,0 0-16,21-1 0,-21 1 15,0 0 1,0 0-16,0 0 0,-21 21 31,-1 0-15,1 0-16,0 21 15,21 0-15,0 21 0,0-20 16,0 20-16,-21 0 0,21 1 0,0 20 16,-21 1-16,21-22 0,-21 21 15,21 1-15,-22-1 0,1 1 0,0-1 16,0 1-16,-21-1 0,20-20 15,1 20-15,0-20 0,-21-1 0,21 0 16,-1 1-16,1-1 0,0-21 16,0 0-16,0 0 0,0-21 15,-1 0-15,1 0 16,21-21-16,-21 0 0,21 0 16,-21 0-16,21-22 0,-21 1 0,0 0 15,21-1-15,0 1 0,-22 0 16,1-1-16,21-20 0,0 21 0,0-1 15,0 1-15,0 0 0,0-1 0,0 22 16,0 0-16,0 0 0,0 0 16,21 21-16,1 0 0,-1 21 15,-21 0-15,21 21 16,0-21-16,0 22 0,0-1 0,1 0 16,-1 1-16,0-1 0,0 0 15,0 1-15,0-1 0,1-21 0,-22 22 16,21-1-16,0-21 0,0 21 0,0-20 15,0-1-15,1 0 0,-1 0 16,21-21-16,-21 0 0,0 0 0,1 0 16,-1 0-16,0 0 0,21-21 15,-21 0-15,1 0 0,20-1 0,-21 1 16,0 0-16,0-21 0,22 21 16,-22-22-16,0 22 0,0-21 15,0 21-15,-21-22 0,22 22 0,-22 0 16,21-21-16,-21 20 0,21 1 15,-21 0-15,0 0 0,0 42 32,0 0-17,0 0-15,0 1 0,0-1 0,0 21 16,0-21-16,0 22 0,0-22 16,0 0-16,0 21 0,0-21 0,0 1 15,0 20-15,0-21 0,0 0 16,0 0-16,21 1 0,0-1 15,0-21-15,1 0 0,-1 0 0,21 0 16,-21 0-16,22-21 16,-22-1-16,21 22 0,0-21 0,-20 0 15,20 0-15,-21-21 0,21 20 0,-20 1 16,-1 0-16,-21-21 0,0 21 16,0-22-16,0 22 0,0-42 15,0 20-15,-21 22 0,-1-21 16,1 21-16,0-1 0,0 22 0,0-21 15,0 21-15,-22 0 0,22 0 16,0 0-16,0 0 0,0 0 16,-1 21-16,1-21 0,21 22 0,0-1 0,-21 0 15,21 0-15,0 0 0,0 0 16,0 1-16,0-1 0,0 0 16,21 0-16,0-21 0,-21 21 15,22 0-15,-1 1 0,21-22 0,-21 21 16,0-21-16,1 0 0,20 0 0,-21 0 15</inkml:trace>
  <inkml:trace contextRef="#ctx0" brushRef="#br0" timeOffset="33529.92">9969 3556 0,'0'0'0,"22"-21"0,-22 0 0,0 0 16,-22-1-1,1 22-15,0 0 0,0 0 16,0 0-16,0 0 0,-1 0 16,-20 22-16,21-1 0,0-21 0,-22 21 15,22 0-15,-21 0 0,21 0 16,0 1-16,-1-1 0,1 21 0,21-21 16,0 0-16,0 22 0,0-22 0,0 0 15,0 21-15,0-20 0,0-1 16,0 0-16,0 21 0,21-21 0,1 1 15,-1-22-15,0 21 16,0 0-16,21-21 0,-20 0 0,20 0 16,0 0-16,-21 0 0,22 0 0,-1 0 15,0-21-15,1 21 0,-1-21 16,0-1-16,1 1 0,-1 0 0,0 0 16,1 0-16,-22 0 0,21-1 0,-21-20 15,1 21-15,-1-21 0,0 20 16,-21-20-16,21 21 0,-21 0 0,0-22 15,0 22-15,0 0 0,0 0 16,0 0-16,-21 21 0,0 0 0,0-21 16,-1 21-16,1 0 0,0 21 15,0-21-15,0 21 0,0 0 16,-1 0-16,1 22 0,0-22 16,0 0-16,0 21 0,21-21 15,0 22-15,0-22 0,0 0 0,0 21 16,0-20-16,0-1 0,0 0 0,0 0 15,0 0-15,21 0 16,0-21-16,0 0 0,0 0 16,1 0-16,-1 0 0,0 0 15,0-21-15,0 0 0,0 0 0,1 0 16,-1 0-16,0-1 0,0 1 0,0 0 16,0-21-16,-21 21 0,0-1 15,0-20-15,22 0 0,-22 21 16,0-1-16,0-20 0,0 21 0,0 0 15,0 0 1,0 42 0,0 0-16,0 0 0,0 0 15,0 0-15,0 1 0,0 20 0,0-21 16,0 0-16,0 22 0,0-22 16,0 0-16,21 0 0,-21 21 0,0-20 15,21-1-15,0 0 0,-21 0 16,21-21-16,0 0 0,1 0 15,-1 0-15,0 0 0,21 0 16,-21 0-16,1-21 0,-1 0 0,21 0 16,-21-1-16,0 1 15,22-21-15</inkml:trace>
  <inkml:trace contextRef="#ctx0" brushRef="#br0" timeOffset="33837.26">11197 3027 0,'0'-42'15,"0"84"-15,0-106 0,0 43 0,0-21 16,0 21-16,0 0 0,-21 21 16,0 21-1,21 0 1,0 21-16,-21-21 0,21 22 16,0-1-16,0 0 0,0 1 15,0 20-15,-22 1 0,22-22 0,-21 22 16,21-22-16,-21 21 0,21-20 15,0-1-15,0 0 0,-21 1 0,21-1 16,-21 0-16,21-20 0,0-1 0,-21 0 16,21 0-16,0 0 0,0 0 15,0 1-15,21-22 16,0 0 0,-21-22-16,21 1 0,0 0 15,0 0-15,1 0 0,-1 0 0</inkml:trace>
  <inkml:trace contextRef="#ctx0" brushRef="#br0" timeOffset="34263.01">11430 3281 0,'0'0'0,"0"21"32,0 0-32,0 0 15,0 1-15,0 20 0,0-21 0,-21 21 16,21 1-16,-21-1 0,21-21 0,-22 22 15,22-22-15,0 21 0,0-21 16,0 22-16,0-22 0,0 0 0,0 0 16,0 0-16,0 0 0,22-21 15,-1 22-15,0-22 16,0 0-16,21 0 0,-20 0 0,-1 0 16,21-22-16,-21 1 0,0 0 15,22 21-15,-22-21 0,0-21 0,21 20 16,-20 1-16,-1-21 0,-21 21 0,0-22 15,0 1-15,0 21 0,0-21 16,0-1-16,0 1 0,-21 0 0,-1 20 16,1 1-16,0 0 0,0 0 15,0 21-15,0 0 0,-1 0 0,1 0 16,0 21-16,0-21 0,0 21 0,0 0 16,-1 22-16,1-22 15,0 0-15,21 0 0,-21 22 0,21-22 16,-21 0-16,21 0 0,0 0 0,0 0 15,21-21 1,0 0-16,0 0 16</inkml:trace>
  <inkml:trace contextRef="#ctx0" brushRef="#br0" timeOffset="34424.94">12044 3429 0,'-21'0'0,"42"0"0,-64-21 15,43 0-15,-21 0 16</inkml:trace>
  <inkml:trace contextRef="#ctx0" brushRef="#br0" timeOffset="34739.75">12086 3323 0,'42'0'15,"-20"21"-15,-1-21 16,21 22-16,-21-1 0,0 0 0,1 0 15,20 21-15,-21-20 0,-21-1 16,21 21-16,-21 0 0,0-20 0,0 20 16,0-21-16,0 21 0,0-20 15,0-1-15,-21 21 0,0-21 0,0 0 16,21 1-16,-21-22 0,-1 21 16,22 0-16,-21-21 0,21-21 31,0 0-31,0-1 0,21 1 15,1 0-15,-1 0 0,-21-21 0,21-1 16,0 22-16,0-21 0,0-1 16,22 1-16,-43 0 0,42-1 0,-42 1 15,21 21-15,0-21 0,1 20 16,-1 1-16,0 0 0,0 21 0,0 0 16,0 0-16,1 0 15,-1 0-15,0 0 16,-21 21-16,21 0 0,0-21 15,0 22-15,-21-1 0,22 0 0</inkml:trace>
  <inkml:trace contextRef="#ctx0" brushRef="#br0" timeOffset="35224.47">13166 3556 0,'0'0'15,"21"0"-15,0-21 0,0 21 16,0-21-16,-21 0 0,0-1 15,21 22-15,-21-21 0,22 0 0,-22 0 16,0 0-16,0 0 16,-22 21-1,1 0-15,0 0 0,0 0 16,0 0-16,0 21 0,-1-21 0,-20 21 16,21 0-16,0 0 0,0 0 0,-1 22 15,1-22-15,21 0 0,-21 0 16,21 0-16,-21 1 0,21-1 0,0 0 15,0 0-15,0 0 0,21 0 16,0-21-16,0 0 16,1 0-16,-1 22 0,0-22 0,21 0 15,-21 0-15,1 0 0,-1 21 0,0-21 16,0 0-16,0 0 0,-21 21 16,21-21-16,-21 21 0,0 0 15,0 0 1,-21-21-16,0 0 15,0 22-15,0-22 0,-22 0 0,22 21 16,0-21-16,-21 21 0,21-21 16,-1 0-16,-20 21 0,21-21 0,0 0 15,0 0-15,-1 0 0,1 0 16,0 0-16,0 0 16,21-21-1,0 0-15,0 0 16,0-1-16,0 1 0</inkml:trace>
  <inkml:trace contextRef="#ctx0" brushRef="#br0" timeOffset="35647.76">11007 2900 0,'-22'0'15,"44"0"-15,20-21 16,-21 21-16,21 0 0,1 0 0,-1 0 15,22 0-15,-22 0 0,21 0 16,1-21-16,-1 21 0,-20 0 16,20 0-16,1 0 0,-22-22 0,22 22 15,-22 0-15,0 0 0,1 0 16,-22 0-16,21 0 0,-21 0 0,0-21 16,1 21-16,-22 21 78,0 1-78</inkml:trace>
  <inkml:trace contextRef="#ctx0" brushRef="#br0" timeOffset="36692.16">3323 4487 0,'0'0'0,"-21"0"0,0 0 0,0 0 15,-1 0-15,1 0 0,0 0 16,42 0 31,0 22-47,1-22 16,-1 0-16,21 0 0,-21 0 0,22 21 15,-1-21-15,21 0 0,-20 0 16,20 21-16,1-21 0,-1 21 15,22-21-15,-22 0 0,22 0 0,0 0 16,21 0-16,-1 0 0,22 0 16,0 0-16,0 0 0,0 0 0,22 0 15,-22 0-15,21 0 0,0 0 16,0 0-16,0 0 0,0 0 0,1 0 16,20 0-16,-21 0 0,21 0 0,-20 0 15,20 0-15,0 0 0,-21 0 16,22 0-16,-1 0 0,22 0 0,-22 0 15,-21-21-15,21 21 0,1 0 16,-1 0-16,0-21 0,-20 21 16,20 0-16,-21 0 0,0 0 0,0 0 15,1-21-15,-1 21 0,0 0 16,-21 0-16,0 0 0,0 0 0,0 0 16,-21 0-16,-22 0 0,22 0 0,-21-22 15,-22 22-15,1 0 0,-1 0 16,1 0-16,-22 0 0,1 0 0,-22 0 15,0 0-15,0 0 0,0 0 16,-42 0 31,21-21-31,-21 21-16,0 0 0,0 0 0</inkml:trace>
  <inkml:trace contextRef="#ctx0" brushRef="#br0" timeOffset="56583.61">3048 5715 0,'0'21'16,"0"-42"47,0 0-48,0 0-15,0 0 16,0-1 15,-21 22-15,21 22-1,0-1-15,-21 0 16,21 0-16,-22 0 0,22 0 0,0 1 16,0 20-16,0-21 0,0 21 15,0-20-15,-21-1 0,21 21 0,0-21 16,0 22-16,0-22 0,0 0 15,0 0-15,0 0 0,0 0 16,0 1-16,0-1 16,21-21-1,1 0 1,-22-21 0,0-1-16,0 1 15,21 0-15,-21 0 0,0 0 0</inkml:trace>
  <inkml:trace contextRef="#ctx0" brushRef="#br0" timeOffset="57036.36">2942 5334 0,'-21'21'16,"21"0"-16,0 1 16,0-1-1,21-21 1,0 0-1,0 0-15,1-21 16,-22-1-16,21 22 16,-21-21-16,0 0 15,0 0-15,0 0 16,0 0-16,-21 21 16,-1 0-16,1 0 15,0 0-15,0 21 16,21 0-1,0 0-15,0 0 16,0 0-16,0 1 16,21-1-1,0 0-15,0 0 0</inkml:trace>
  <inkml:trace contextRef="#ctx0" brushRef="#br0" timeOffset="57851.89">3873 5715 0,'0'0'0,"-21"-21"16,0 0-1,21 0-15,-21 21 0,0-22 0,0 22 16,-1 0-16,1 0 0,0-21 16,0 21-16,0 0 0,0 0 0,-1 0 15,1 0-15,0 21 0,0 1 16,0-22-16,0 21 0,-1 0 0,1 0 16,-21 0-16,21 0 15,0 1-15,-1-1 0,22 0 0,0 21 16,0-21-16,-21 1 0,21-1 15,0 0-15,0 0 0,0 0 0,0 0 16,21 1-16,-21-1 0,22 0 16,-1-21-16,-21 21 0,21-21 0,0 0 15,0 0-15,-21 21 0,21-21 16,1 0-16,-1 0 0,0 0 0,0 0 16,0 0-16,0 0 15,1-21-15,-1 0 0,0 21 0,0-21 16,0 0-16,-21-1 0,21 1 15,1-21-15,-1 21 0,0-22 0,-21 1 16,21 0-16,-21-1 0,21-20 16,0 21-16,-21-1 0,22 1 15,-22 0-15,21-22 0,-21 22 16,21-1-16,-21 1 0,0 21 0,0-21 16,0-1-16,0 1 0,0 21 15,0 0-15,0-1 0,0 1 0,0 42 31,-21 1-15,0-1-16,21 0 0,-22 0 16,22 21-16,0-20 0,-21 20 0,21 0 15,-21 1-15,21-1 0,-21 0 16,21 1-16,0-1 0,0 0 0,0 22 16,0-22-16,0 0 15,0 1-15,0-22 0,0 21 0,0 1 16,0-22-16,21 0 0,0 0 15,0 0-15,1 0 0,-1 1 0,0-1 16,0-21-16,0 0 0,0 21 0,1-21 16,-1 0-16,0 0 0,0 0 15,0 0-15,0-21 0,1 0 16,-1-1-16,-21 1 16,21 0-16,-21 0 0,0 0 15,0 0-15,0-1 16</inkml:trace>
  <inkml:trace contextRef="#ctx0" brushRef="#br0" timeOffset="58716.14">1926 7197 0,'0'0'0,"0"-21"0,0-1 16,-21 22 0,21 22 15,0-1-31,0 0 0,-21 0 15,21 21-15,0-20 0,0 20 16,0 0-16,0-21 0,0 22 0,0-1 16,0 0-16,0-20 0,0 20 15,-21-21-15,21 0 0,0 22 0,0-22 16,0 0-16,0 0 16,0 0-16,0-42 31,0 0-31,0 0 15,0 0-15,0-22 16,0 22-16,0-21 0,0 21 16,0-22-16,0 1 0,21 0 15,0-1-15,-21 22 0,42-21 0,-21-1 16,1 22-16,-1 0 0,0 0 16,0 0-16,21 21 0,-20 0 15,-1 0-15,0 21 0,21 0 0,-21 0 16,1 0-16,-1 1 0,-21 20 15,0-21-15,21 21 0,-21 1 0,0-22 16,0 21-16,0-21 0,0 22 16,0-22-16,0 0 0,0 0 0,0 0 15,0 1-15,0-1 16,-21-21-16,21 21 0,0-42 31,0 0-15,0-1-16</inkml:trace>
  <inkml:trace contextRef="#ctx0" brushRef="#br0" timeOffset="59326.31">2963 7451 0,'0'0'0,"21"0"0,-21-21 0,0-1 16,0 1-16,0 0 16,0 0-16,0 0 0,0 0 0,-21-1 15,0 1-15,0 0 0,21 0 16,-21 21-16,0 0 0,-1-21 0,-20 21 16,21 0-16,0 0 0,-22 21 15,22-21-15,-21 21 0,21 21 0,0-20 16,-22-1-16,22 21 0,0 0 15,0-20-15,0 20 0,21 0 16,0 1-16,0-1 0,0-21 0,0 21 16,0-20-16,0-1 0,0 21 15,21-21-15,-21 0 16,21 1-16,0-22 0,0 0 0,0 0 16,1 0-16,20 0 0,-21 0 15,0 0-15,0 0 0,1-22 0,-1 1 16,21 0-16,-21 21 0,0-42 15,1 21-15,-1-1 0,-21 1 0,21-21 16,-21 0-16,21 20 0,-21-20 16,0 21-16,0-21 0,0 20 0,0 1 15,0 0-15,0 0 0,0 42 47,0 0-47,0 22 0,0-22 16,0 0-16,0 21 0,0-21 0,0 22 15,0-22-15,0 0 0,0 0 16,21 22-16,-21-22 0,21 0 0,1 0 16,-1 0-16,0-21 15,0 0-15,0 0 0,0 0 16,1 0-16,-1 0 0,0 0 16,0 0-16,0-21 0,0 0 0,1 0 15</inkml:trace>
  <inkml:trace contextRef="#ctx0" brushRef="#br0" timeOffset="60071.89">3408 7324 0,'0'0'15,"-21"0"-15,-1 0 32,22 21-32,0 0 0,0 0 15,0 0-15,0 1 0,0-1 16,0 0-16,0 21 0,0-21 0,0 1 15,0-1-15,0 0 0,0 21 16,0-21-16,0 1 0,0-1 0,0 0 16,0 0-1,0 0-15,22-21 0,-22 21 16,0-42 15,0 0-15,0 0-16,0 0 0,0 0 15,0-1-15,0 1 0,0 0 0,0-21 16,0 21-16,0-1 0,0 1 16,21-21-16,0 21 0,0 0 0,0-1 15,0 1-15,22 0 0,-22 21 16,0 0-16,21 0 0,-20 0 0,-1 0 16,21 0-16,-21 0 0,0 21 15,1 0-15,-1 1 0,0-1 16,0 0-16,0 0 0,-21 0 0,21 22 15,-21-22-15,0 0 0,0 0 16,0 0-16,0 0 0,0 1 0,0-1 16,0 0-16,0 0 15,0 0-15,-21-21 32,21-21-17,0 0-15,0 0 0,0 0 0,0-1 16,0 1-16,21 0 15,1-21-15,-22 21 0,21-22 0,0 22 16,0 0-16,0 0 0,0-22 0,1 22 16,-1 21-16,0-21 0,21 21 15,-21 0-15,1 0 0,-1 0 16,0 21-16,0 0 0,0-21 16,0 22-16,-21-1 0,0 21 0,22-21 15,-22 0-15,0 1 0,21-1 16,-21 0-16,0 21 0,0-21 0,0 1 15,0-1-15,0 0 0,0 0 0,-21 0 16,21 0 0,-22-21-1,22-21 17,0 0-32,0 0 0,0-21 15</inkml:trace>
  <inkml:trace contextRef="#ctx0" brushRef="#br0" timeOffset="60211.81">4530 7557 0,'0'0'0,"0"21"15,21-21-15,0 0 0</inkml:trace>
  <inkml:trace contextRef="#ctx0" brushRef="#br0" timeOffset="60563.61">4741 7535 0,'0'0'0,"21"0"0,1-21 16,-1 21-16,0-21 0,0 0 16,0 0-16,0 0 0,1-1 0,-22 1 15,21 0-15,0 0 0,-21 0 16,21 0-16,-21-22 0,0 22 0,0 0 16,0 0-16,0 0 0,0-1 15,-21 22-15,0-21 16,0 21-16,-1 0 0,1 0 0,0 0 15,0 21-15,0 1 0,0-1 16,-1 0-16,1 0 0,0 21 0,0 1 16,0-1-16,21-21 0,-21 22 15,21-1-15,-22 0 0,22 1 0,0-1 16,0 0-16,0-21 0,0 22 16,0-22-16,0 21 0,0-21 0,22 1 15,-1-1-15,0-21 0,21 21 0,-21-21 16,22 0-16,-22 0 0,21 0 0,1 0 15,-22 0-15,21 0 16,-21-21-16,0 21 0,22-21 0,-22-1 16,0 22-16,-21-21 0,21 21 0,0-21 15,-21 0-15,0 0 16,22 0-16,-22-1 16</inkml:trace>
  <inkml:trace contextRef="#ctx0" brushRef="#br0" timeOffset="61715.42">2540 8827 0,'0'0'0,"0"-22"0,0 1 16,-21 21-16,21-21 15,-21 21 1,-1 0 0,22 21-1,0 0-15,0 22 0,0-22 16,-21 21-16,21 1 0,-21 20 16,21-21-16,0 22 0,-21-22 0,0 22 15,0-1-15,-1-20 0,1 20 16,0 1-16,0-22 0,-21 21 0,20-20 15,1-1-15,0-21 0,0 22 16,0-22-16,0 0 0,-1 0 0,1-21 16,0 0-1,0 0-15,0-21 0,21 0 16,0 0-16,0-1 0,0-20 16,0 21-16,0-21 0,0-1 15,0 1-15,0 0 0,0-1 0,0 22 16,0-21-16,0 21 0,21-1 15,-21 1-15,21 0 0,0 21 16,0 0-16,1 0 16,-1 21-16,0 0 0,-21 1 15,21 20-15,0-21 0,0 0 16,1 22-16,-22-22 0,21 21 0,0-21 16,0 22-16,0-22 0,0 0 15,22 0-15,-22 0 0,0 0 0,0 1 16,0-22-16,22 0 0,-22 0 15,0 0-15,0 0 0,0-22 0,1 1 16,-1 21-16,0-21 0,0 0 16,0-21-16,0 20 0,-21 1 15,0 0-15,0-21 0,0 21 0,0-1 16,0-20-16,0 21 0,0 0 16,0 0-16,0-1 15,-21 22 1,21 22-16,-21-1 0,21 0 15,0 0-15,0 0 0,0 0 16,0 22-16,0-22 0,0 0 0,0 0 16,0 0-16,0 1 0,0-1 15,0 0-15,0 0 0,0-42 47,0 0-31,0 0-16</inkml:trace>
  <inkml:trace contextRef="#ctx0" brushRef="#br0" timeOffset="61904.31">2752 9144 0,'-22'0'0,"22"21"62,0 0-62,22-21 16,-22 22-16,21-22 0,0 0 0,0 0 15</inkml:trace>
  <inkml:trace contextRef="#ctx0" brushRef="#br0" timeOffset="62400.03">3175 9335 0,'0'0'0,"-21"21"0,0-21 15,21 21-15,0 0 0,0 0 16,0 0-16,0 1 16,0-1-16,0 0 0,0 0 15,0 0-15,0 0 0,0 1 0,0-1 16,0 0-16,0 0 0,0 0 15,-22 0-15,22 1 0,0-1 16,-21-21-16,21-21 31,0-1-15,0 1-16,0 0 0,0-21 16,0 21-16,0-22 0,0 22 15,0-21-15,0-1 0,21 1 0,1 21 16,-1-21-16,21 20 0,-21 1 0,22 0 15,-22 0-15,21 0 0,-21 21 16,22 0-16,-1 0 0,-21 0 0,0 21 16,22 0-16,-22 0 0,0 0 15,0 1-15,-21-1 0,0 21 0,21-21 16,-21 22-16,0-22 0,0 21 16,0-21-16,0 22 0,0-22 0,0 0 15,0 0-15,0 0 0,-21 0 16,21 1-16,0-44 31,0 1-15,0 0-16,21 0 0,0 0 0,1-22 15</inkml:trace>
  <inkml:trace contextRef="#ctx0" brushRef="#br0" timeOffset="63031.64">3873 8827 0,'0'0'0,"0"-22"16,0 44 0,0-1-1,0 21-15,0-21 0,0 22 0,0-22 16,0 21-16,0 0 0,0 1 16,0-1-16,0 0 0,0 1 0,0-1 15,0 0-15,0 1 0,0-1 16,0-21-16,0 22 0,0-1 0,0-21 15,0 21-15,0-20 0,0-1 0,0 0 16,0 0-16,0-42 47,0 0-47,0 0 0,0-22 0,0 22 16,0 0-16,0-21 0,0 20 15,0 1-15,22-21 0,-1 21 16,-21 0-16,21-1 0,0 1 0,0 0 15,0 21-15,1-21 0,-1 21 16,0 0-16,0 0 31,-21 21-15,-21-21-16,21 21 16,-21-21-16,0 21 0,-1-21 15,1 22-15,0-22 0,21 21 16,-21-21-16,0 0 0,0 21 0,21 0 15,0 0 1,0 0 0,0 1-16,0-1 15,21 0-15,0 0 0,0-21 0,0 21 16,0 0-16,1 1 0,-1-1 16,0-21-16,-21 21 0,21 0 0,0-21 15,0 21-15,1 0 0,-1-21 16,0 0-1,0 0 17,-21-21-32,0 0 0,0 0 0,0-21 15,0 20-15,21 1 0</inkml:trace>
  <inkml:trace contextRef="#ctx0" brushRef="#br0" timeOffset="63343.46">4530 8932 0,'0'0'0,"-22"0"0,65 0 47,-22 0-47,0 0 0,21 0 0,1 0 15,-1 0-15,0 0 0,1 0 16,-1 0-16,22 0 0,-22 0 0,0 0 16,1 0-16,-22 0 0,21 0 15,-21 0-15,0 0 0,1 0 0,-1 0 16,-42 0 31,-1 0-47</inkml:trace>
  <inkml:trace contextRef="#ctx0" brushRef="#br0" timeOffset="63612.31">4932 8932 0,'0'0'16,"-21"22"-16,21-1 16,-22 0-16,22 0 0,0 0 15,0 0-15,0 1 0,0-1 0,0 0 16,0 21-16,0-21 0,0 1 15,0 20-15,0-21 0,0 21 0,0-20 16,0-1-16,0 21 0,-21-21 16,21 0-16,0 1 0,0-1 15,0 0-15,0 0 0,0 0 0,0 0 16,0 1-16,-21-22 0,21 21 16,0-42 15,0-1-31,0 1 15,0 0-15,0 0 0</inkml:trace>
  <inkml:trace contextRef="#ctx0" brushRef="#br0" timeOffset="64029.07">5186 9398 0,'0'0'16,"21"0"-16,0 0 0,0 0 16,0 0-16,1-21 15,-1 21-15,0-21 0,0 0 0,0 21 16,0-22-16,1 1 16,-22 0-16,21 21 0,-21-21 0,0 0 15,0 0-15,0-1 16,-21 1-1,-1 21-15,1 0 0,0 0 16,0 0-16,0 21 0,0 1 16,-1-22-16,1 21 0,0 0 0,21 0 15,0 0-15,0 22 0,0-22 0,0 0 16,0 0-16,0 0 0,0 0 16,0 1-16,0-1 0,0 0 0,21 0 15,0 0-15,1 0 0,-22 1 16,21-22-16,0 0 0,21 21 0,-21-21 15,1 0-15,-1 0 0,21 0 0,-21 0 16,22 0-16,-22-21 0,21-1 16,-21 1-16,0 0 0,22 0 15,-22 0-15</inkml:trace>
  <inkml:trace contextRef="#ctx0" brushRef="#br0" timeOffset="64304.29">5905 9102 0,'0'0'0,"22"21"32,-22 0-17,0 0-15,21 0 0,0-21 16,0 22-16,-21-1 0,21 0 16,0 0-16,1 0 0,-22 0 0,21 1 15,0-1-15,-21 0 0,21-21 16,0 21-16,0 0 0,-21 0 0,22-21 15,-1 22-15,0-22 0,0 21 16,0-21-16,0 0 31,-21-21-31,0-1 16,0 1-16</inkml:trace>
  <inkml:trace contextRef="#ctx0" brushRef="#br0" timeOffset="64574.13">6308 9102 0,'0'0'0,"0"-21"0,-22 21 47,22 21-47,-21 0 0,0 0 16,0 0-16,0 22 0,21-22 15,-21 0-15,-1 0 0,1 21 0,0-20 16,0-1-16,0 21 0,0-21 15,-1 0-15,1 22 0,0-22 0,21 0 16,0 0-16,-21-21 0,21 21 0,-21 1 16,21-44 31,21 22-47,0-21 0,0 0 0,22 0 15</inkml:trace>
  <inkml:trace contextRef="#ctx0" brushRef="#br0" timeOffset="64948.92">6879 8678 0,'0'0'0,"0"-21"0,-21 0 31,0 21-31,21 21 15,0 0-15,0 1 16,0-1-16,-21 21 0,21-21 0,0 22 16,0-1-16,0 0 0,0 1 0,0-1 15,-22 0-15,22-21 0,0 22 16,0-1-16,0 0 0,-21-20 0,0 20 16,0-21-16,21 21 0,-21-20 15,0 20-15,21-21 0,0 0 0,-22 0 16,22 1-16,-21-1 0,21 0 15,0 0-15,21-21 32,1 0-32,-1 0 0,0 0 15,0 0-15,0-21 0,0 21 0,1-21 16,-1 0-16,0-1 0,0 1 16,21 0-16,-20 0 0,-1 0 0,0 0 15</inkml:trace>
  <inkml:trace contextRef="#ctx0" brushRef="#br0" timeOffset="65231.76">6646 9102 0,'0'0'0,"-21"21"0,42-21 31,0 0-31,1 0 0,-1 0 15,21 0-15,0 0 0,1 0 0,-22 0 16,21-21-16,1 21 0,-1 0 16,-21-21-16,21 21 0,-20 0 0,20 0 15,-21-22-15,0 22 0,0 0 16,1 0-16,-44 0 62</inkml:trace>
  <inkml:trace contextRef="#ctx0" brushRef="#br0" timeOffset="65971.98">1587 11091 0,'0'-21'0,"0"42"0,0-63 0,0 21 15,-21 0-15,21 0 16,-21 21-16,0 0 16,21 21-1,0 0-15,0 0 16,0 21-16,0 1 0,0-1 16,0 22-16,0-22 0,0 21 15,-21 22-15,21-21 0,0-1 0,0 1 16,0 20-16,-21-20 0,21-1 15,0 1-15,0-1 0,0 1 16,-22-1-16,22-20 0,-21-1 0,21 0 16,-21 1-16,21-22 0,0 0 15,0 0-15,-21 0 0,0-21 16,21-21 0,0 0-1,0 0-15,-21-22 0,21 22 16,0-21-16,0 0 0</inkml:trace>
  <inkml:trace contextRef="#ctx0" brushRef="#br0" timeOffset="66316.78">1101 11345 0,'0'0'0,"0"-21"0,0 0 15,0 0-15,0-21 0,0 20 0,0 1 16,21-21-16,0 21 0,0 0 15,21-1-15,1-20 0,-1 21 0,0 0 16,-20 0-16,20 21 0,0-22 16,1 22-16,-1 0 0,0 0 15,1 0-15,-1 0 0,-21 0 0,0 0 16,0 22-16,1-1 0,-1 21 0,-21-21 16,0 22-16,0-1 15,0 0-15,-21 1 0,-1-1 0,1 0 16,-21 1-16,21-1 0,-22 0 0,22-21 15,-21 22-15,21-22 0,0 0 16,-1 0-16,1 0 0,0-21 0,21 22 16,-21-22-16,42-22 31,0 1-31,22 21 16,-22-21-16,0 0 0</inkml:trace>
  <inkml:trace contextRef="#ctx0" brushRef="#br0" timeOffset="67600.25">2201 11070 0,'0'-42'16,"0"21"-16,0 0 0,-21 21 15,0 0-15,0 0 0,0 0 16,-1 21-16,1-21 15,0 21-15,0 0 0,0 21 16,0-20-16,-1 20 0,1-21 16,21 21-16,-21 1 0,21-1 0,-21 0 15,21 1-15,0-1 0,0-21 0,0 22 16,0-22-16,0 0 0,0 0 16,0 0-16,0 0 0,21-21 0,0 0 15,0 0-15,1 0 0,-1 0 16,0 0-16,0-21 0,0 0 15,0 0-15,1 0 0,-1 0 0,0-1 16,21-20-16,-21 21 0,1-21 16,-1-1-16,-21 1 0,21 0 0,-21 20 15,21-20-15,-21 21 16,0-21-16,0 20 0,0 1 0,0 0 16,0 0-16,0 42 31,0 0-31,0 0 15,0 1-15,0-1 0,0 0 16,0 21-16,0 1 0,0-22 0,-21 21 16,21 0-16,0-20 0,0 20 0,0-21 15,0 0-15,0 0 0,0 1 16,21-1-16,0 0 0,0-21 0,1 0 16,-1 0-16,0 0 0,0 0 15,0 0-15,0 0 0,22 0 16,-22-21-16,21 0 0,-21-1 0,1 1 15,20 0-15,-21 0 0,0-21 16,0 20-16,1-20 0,-1 21 0,0-21 16,0 20-16,-21-20 0,0 21 0,0 0 15,0 0-15,-21 21 32,21 21-32,-21 0 15,21 0-15,0 0 0,0 0 16,0 1-16,0-1 0,0 0 15,0 0-15,0 0 0,21 0 16,0 1-16,0-1 16,-21 0-16,0 0 0,21 0 15,-21 0-15,22 1 0,-22-1 16,21 0-16,0-21 16,0 0-16,0 0 0,0 0 15,1 0-15,-1 0 16,0 0-16,0 0 0,0 0 0,0-21 15,1 0-15,-1-1 0,0 1 0,0 0 16,0 0-16,0 0 0,1-22 16,-22 1-16,21 0 0,-21-1 0,21 1 15,-21 0-15,21-1 0,-21 1 0,0 0 16,0-1-16,0 1 0,0 21 16,0-21-16,0 20 0,0 1 15,0 0-15,0 0 0,0 0 0,-21 42 31,21 0-31,-21 0 16,0 0-16,21 1 0,0-1 0,0 21 16,0-21-16,0 22 0,-22-1 15,22 0-15,0 1 0,0-1 0,0 0 16,0 1-16,0-1 0,0 0 16,0 1-16,0-1 0,22-21 0,-22 0 15,21 0-15,0 1 0,0-1 0,-21 0 16,21-21-16,0 0 0,1 0 15,20 0-15,-21 0 0,0 0 16,0 0-16,1 0 0,20 0 0,-21 0 16,0-21-16,0 0 0,1-1 0,-1 1 15,0 0-15,-21 0 0,21 0 16,0-22-16,-21 22 0,0 0 0,0-21 16,0 21-16,21-1 0,-21 1 0,0 0 15,0 42 16,0 0-31,0 1 0,-21-1 0,21 0 16,0 0-16,0 0 0,0 0 16,0 1-16,0-1 0,0 21 15,0-21-15,0 0 0,0 1 16,0-1-16,21-21 31,1 0-31,-22-21 16,0-1-16,21 1 0</inkml:trace>
  <inkml:trace contextRef="#ctx0" brushRef="#br0" timeOffset="67780.14">3916 10943 0,'0'0'0,"0"-21"0,-21 21 15,-1 0-15,1 0 31</inkml:trace>
  <inkml:trace contextRef="#ctx0" brushRef="#br0" timeOffset="67999.7">3111 11240 0,'0'0'0,"0"21"0,22-21 31,-1 0-15,0-21-16,0 21 0,21-22 15,-20 22-15,20-21 0,-21 0 0,21 21 16,1-21-16,-22 21 0,21-21 0,-21 21 15,22 0-15,-22-21 16,0 21-16,0 0 0</inkml:trace>
  <inkml:trace contextRef="#ctx0" brushRef="#br0" timeOffset="68863.72">4381 11367 0,'0'0'16,"22"0"-16,-22-22 0,21 22 15,-21-21-15,0 0 0,21 0 16,-21 0-16,0 0 0,0-1 16,0 1-16,0 0 0,0 0 15,-21 21-15,0-21 0,-1 0 16,1 21-16,0 0 0,0 0 0,0 0 15,0 0-15,-22 0 0,22 0 16,-21 21-16,21 0 0,-1 0 0,1 0 16,0 0-16,0 1 0,0 20 0,0-21 15,21 21-15,-22-20 0,22 20 16,0 0-16,0-21 0,0 1 0,0 20 16,0-21-16,0 0 0,0 0 15,22 1-15,-1-22 0,0 0 16,0 0-16,0 0 0,0 0 15,1 0-15,-1 0 0,0-22 0,0 1 16,0 21-16,0-21 0,22 0 0,-22 0 16,0 0-16,0-1 0,0 1 15,1-21-15,-22 21 0,21 0 0,-21-1 16,21-20-16,-21 21 0,0 0 0,0-22 16,0 22-16,0 0 0,0 0 15,-21 42 16,21 0-31,0 0 0,0 1 16,0-1-16,0 0 0,0 21 16,0-21-16,0 1 0,0 20 0,0-21 15,21 0-15,-21 0 0,21 1 16,-21-1-16,21 0 0,0-21 0,-21 21 16,22-21-16,-1 0 0,0 0 0,0 0 15,0 0-15,0 0 16,1-21-16,20 0 0,-21 21 0,0-21 15,0-1-15,1 1 0,-1 0 0,0-21 16,0 21-16,0-22 0,0 1 0,1 0 16,-22-1-16,21 1 0,0 0 15,-21-1-15,0 1 0,0 0 0,0-1 16,0 22-16,0-21 0,0 21 16,0-22-16,0 22 0,0 0 15,0 42 1,0 0-1,-21 22-15,21-22 0,-21 21 16,21 0-16,0 1 0,0-1 0,0 0 16,0 1-16,0-1 0,0 22 15,0-22-15,0 0 0,0 1 0,0-1 16,0-21-16,0 21 0,0-20 0,0-1 16,21 0-16,0 0 0,0-21 15,0 0-15,0 0 16,1 0-16,-1 0 0,0 0 0,-21-21 15,21 0-15,0 21 0</inkml:trace>
  <inkml:trace contextRef="#ctx0" brushRef="#br0" timeOffset="70909.07">5397 10943 0,'0'0'0,"0"-21"16,0 0-16,0 0 15,0 0-15,0-1 0,0 1 16,0 0-16,0 0 0,0 0 15,0 0-15,22 42 32,-22 0-32,0 0 0,0 0 15,0 0-15,0 22 0,0-1 16,0 0-16,0 1 0,0 20 0,0-20 16,-22-1-16,1 21 0,0-20 0,21-1 15,0 0-15,0 1 16,0-1-16,-21 0 0,21-20 0,0-1 0,-21 0 15,21 0-15,0-42 32,0 0-17,0 0-15,0-1 0,0 1 0,0 0 16,0-21-16,0 21 0,0-22 16,0 22-16,0 0 0,0-21 15,0 20-15,0 1 0,0 0 0,21 0 0,0 21 16,0 0-1,-21 21 1,21 0-16,-21 0 0,0 1 0,0-1 16,22 0-16,-22 21 15,21-21-15,0 1 0,0-1 0,-21 21 16,21-21-16,0-21 0,1 21 0,-22 1 16,21-22-16,0 0 0,0 0 0,21 0 15,-20 0-15,-1 0 0,0 0 16,0 0-16,21 0 0,-20-22 0,-1 1 15,21 0-15,-21 0 0,0 0 0,1 0 16,-1-1-16,0-20 0,0 21 16,0-21-16,-21 20 0,0-20 0,0 21 15,0-21-15,0 20 0,0 1 16,0 0-16,0 0 0,0 42 31,-21 0-15,21 0-16,-21 1 0,21 20 15,0-21-15,0 0 0,0 22 16,0-22-16,0 0 0,0 21 0,0-21 16,21 1-16,0-1 0,0 0 0,1 0 15,-1-21-15,0 0 0,0 0 16,0 0-16,22 0 0,-22 0 16,0 0-16,0-21 0,0 21 0,0-21 15,1 0-15,-1-1 0,0 1 16,0-21-16,0 21 0,0 0 0,-21-22 15,0 22-15,22-21 0,-22 21 16,0-1-16,0-20 0,0 21 0,0 0 16,0 0-16,0-1 0,-22 22 31,22 22-15,0-1-16,0 0 0,0 0 0,0 0 15,0 22-15,-21-22 0,21 0 0,0 21 16,-21-21-16,21 1 0,0 20 15,0-21-15,0 0 0,-21 0 0,21 1 16,0-44 31,0 1-47,0 0 0,0 0 16,0 0-16,21-22 0,0 22 0,-21 0 15,21-21-15,1 21 0,-1-22 0,0 22 16,0-21-16,0 21 0,0-1 15,1 1-15,20 0 0,-21 21 0,0 0 16,0 0-16,1 0 0,-1 0 0,0 0 16,-21 21-16,21-21 0,-21 21 0,0 1 15,21-1-15,-21 0 0,21 0 16,-21 21-16,0-20 0,0 20 16,22-21-16,-22 0 0,0 0 0,0 22 15,21-22-15,0 0 0,-21 0 0,21-21 16,0 21-16,-21 1 0,21-22 15,1 0-15,-1 0 0,0 0 0,0 0 16,0 0-16,0 0 0,1-22 0,-22 1 16,21 0-16,0 0 0,0 21 0,0-42 15,0 20-15,-21 1 0,0 0 16,22-21-16,-22-1 0,21 22 0,-21-21 16,0 0-16,0 20 0,0-20 0,0 0 15,0-1-15,0 1 0,0 0 16,0 21-16,0-22 0,0 22 15,0 0-15,0 42 32,0 0-32,0 0 0,0 22 0,0-22 15,0 21-15,0 1 0,0-22 16,0 21-16,0 0 0,-21 1 0,21-1 16,0 0-16,-22-20 0,22 20 0,-21 0 15,21-21-15,0 1 0,0 20 0,0-21 16,0 0-16,0-42 47,0 0-47,0 0 0,21 0 0,-21-1 15,22 1-15,-1 0 0,0-21 16,0 21-16,0-1 0,0-20 0,1 21 16,-1 0-16,0 0 0,0 21 0,0-22 15,0 1-15,1 21 0,-1 0 0,0 0 16,0 0-16,-42 0 31,0 0-15,0 21-16,-1-21 0,1 0 15,0 0-15,0 22 0,0-22 0,0 0 16,-1 0 0,1 0-16,21 21 15,0 0 1,0 0-16,0 0 15,0 0-15,0 1 0,0-1 16,0 0-16,0 0 0,0 0 16,0 0-16,21 1 0,-21-1 0,22 0 15,-22 0-15,21 0 0,0 0 0,0 1 16,0-1-16,0-21 0,1 0 16,-1 21-16,0-21 0,0 0 15,0 0-15,0 0 0,1 0 0,-1-21 16,0 21-16,0-21 15,0-1-15,-21 1 0,21 0 16,-21 0-16,22 0 0,-22 0 0,0-1 16,0 1-16,0 0 0,0 0 15,0 0-15,-22 0 0</inkml:trace>
  <inkml:trace contextRef="#ctx0" brushRef="#br0" timeOffset="71135.94">6032 10816 0,'0'0'16,"-42"0"-1,21 0-15,21 21 0,21-21 63</inkml:trace>
  <inkml:trace contextRef="#ctx0" brushRef="#br0" timeOffset="71636.17">8001 10689 0,'0'0'0,"-21"0"0,0 0 16,-1-21-16,1 21 0,0 0 0,0 0 15,42 0 17,0 0-32,22 0 15,-1 0-15,-21 0 0,21 0 0,1 0 16,-1 0-16,0 0 0,1 0 16,-1 0-16,0 0 0,1 0 0,-22 0 15,21 0-15,-21 0 0,1 0 0,-1 0 16,0 0-16,0 0 0,-42 0 31,0 0-31,0 0 16</inkml:trace>
  <inkml:trace contextRef="#ctx0" brushRef="#br0" timeOffset="71899.64">8255 10668 0,'-42'21'15,"42"0"-15,0 1 16,0-1-16,0 0 0,0 0 0,0 0 16,0 0-16,-22 1 0,22-1 15,-42 0-15,42 0 0,64 21 0,-64 1 16,0-1-16,0 0 0,-22 1 0,1-1 16,21-21-16,0 22 0,-21-1 0,0-21 15,21 21-15,-21-20 0,21-1 16,0 0-16,0 0 0,0 0 15,0 0-15,21-21 32,-21-21-32,21 0 0,0 0 15</inkml:trace>
  <inkml:trace contextRef="#ctx0" brushRef="#br0" timeOffset="72308.41">8382 11091 0,'0'43'16,"0"-22"0,21-21-1,0 0-15,0 0 16,1 0-16,20 0 0,-21-21 16,0 21-16,0-21 0,1-1 15,-1 22-15,0-21 0,0 0 0,0 0 16,0 21-16,1-21 0,-1 0 0,-21-1 15,0 1 1,0 0-16,-21 0 0,-1 21 16,1 0-16,0 0 0,0 0 0,0 0 15,0 0-15,-1 0 0,1 21 16,-21 0-16,21 0 0,0 1 16,-1-1-16,1 0 0,0 21 0,0-21 15,21 22-15,0-1 0,0 0 16,0-20-16,0 20 0,0-21 0,0 0 15,21 22-15,0-22 0,0-21 16,1 21-16,-1 0 0,21-21 0,-21 0 16,22 0-16,-22 0 0,21 0 0,0 0 15,1 0-15,-22 0 0,21-21 16,1 0-16,-22 0 0,21-1 0,-21 1 16</inkml:trace>
  <inkml:trace contextRef="#ctx0" brushRef="#br0" timeOffset="72591.25">9165 10837 0,'0'22'16,"0"-1"-16,0 0 15,0 0-15,21 0 0,0 0 0,1 1 16,-22 20-16,21-21 0,-21 0 15,21 43-15,0-43 0,0 0 16,0 0-16,-21 0 0,22 1 16,-1-1-16,-21 0 0,0 0 15,21-21 1,-21-21 15,0 0-31,0 0 0,21-1 16</inkml:trace>
  <inkml:trace contextRef="#ctx0" brushRef="#br0" timeOffset="72845.11">9525 10901 0,'0'-21'0,"0"42"0,0-63 0,-21 42 32,0 0-17,-1 21-15,1 0 0,0 0 0,0 0 16,0 22-16,0-22 0,-1 0 0,-20 21 15,21 1-15,0-22 0,-22 21 16,22 0-16,0-20 0,-21 20 0,21-21 16,-1 0-16,1 0 0,0 1 0,21-1 15,0 0-15,21-21 32,0-21-32,1 0 15,-1-1-15,21 1 0,-21 0 16,0 0-16</inkml:trace>
  <inkml:trace contextRef="#ctx0" brushRef="#br0" timeOffset="73204.13">10054 10372 0,'0'0'0,"0"21"31,-21 0-31,21 0 16,-21 0-16,0 22 0,21-22 0,-22 21 16,22 1-16,-21-1 15,21 0-15,-21 1 0,0-1 0,21 0 16,0 1-16,-21-1 0,0 0 0,21 1 16,-22-1-16,22 0 0,0 1 15,0-1-15,0 0 0,0 1 0,0-22 16,0 21-16,0-21 0,0 0 0,0 1 15,0-1-15,0 0 0,0 0 16,22-21-16,-1 0 16,0 0-16,0 0 0,0 0 15,0 0-15,1-21 0,-1 0 0,0 21 16,-21-21-16,21-1 16,0 1-16,0 0 0,1-21 0,-22 21 15,21-1-15,-21-20 0</inkml:trace>
  <inkml:trace contextRef="#ctx0" brushRef="#br0" timeOffset="73448.5">9885 10901 0,'0'0'0,"-21"0"0,-1 0 0,44 0 32,-1 0-17,0 0-15,21 0 0,1 0 16,-1 0-16,0-21 0,1 21 15,-1-21-15,0 21 0,1 0 0,-1-22 16,-21 22-16,21 0 0,-20-21 0,-1 21 16,0 0-16,0 0 0,0 0 15,0 0-15,-42 0 32,0 0-32,0 0 15</inkml:trace>
  <inkml:trace contextRef="#ctx0" brushRef="#br0" timeOffset="74208.23">3217 12954 0,'0'-21'16,"21"21"-16,-21-21 16,22 21-16,-22-21 0,0-1 15,0 1-15,21 21 0,-21-21 16,0 0-16,0 0 0,0 0 15,-21 21-15,-1-22 16,1 22-16,0 0 0,-21 0 16,-1 0-16,22 0 0,-21 22 15,0-1-15,-22 0 0,22 0 0,-1 21 16,1-20-16,-21 20 0,20 0 16,1 1-16,0-1 0,20 21 0,1-20 15,0-1-15,21 0 0,0 1 16,0-1-16,21 0 0,0 1 0,1-22 15,-1 21-15,21-21 0,-21 1 16,22-1-16,-22 0 0,21-21 0,0 0 16,-20 0-16,20 0 0,0 0 15,-21 0-15,22 0 0,-22-21 0,21 0 16,1-1-16,-22 1 16,21 0-16,0 0 0,1 0 0,-22 0 15,21-1-15,1 1 0</inkml:trace>
  <inkml:trace contextRef="#ctx0" brushRef="#br0" timeOffset="74700.96">4022 12891 0,'0'0'16,"0"-22"-16,0 1 0,0 0 0,0 0 15,-22 21 16,1 0-31,0 0 0,-21 0 16,21 21-16,-1-21 0,-20 21 0,21 22 16,-21-22-16,-1 0 0,22 0 15,0 21-15,-21-20 0,20 20 0,1-21 16,0 0-16,21 22 0,0-22 0,0 0 16,0 0-16,21-21 15,0 0-15,1 21 0,-1-21 0,0 0 16,21 0-16,1 0 0,-22 0 15,21 0-15,0 0 0,1 0 0,-22 0 16,21 0-16,1 0 0,-22 21 16,0-21-16,21 22 0,-21-22 15,1 21-15,-1-21 0,-21 21 0,0 0 16,0 0-16,0 0 16,0 1-16,-21-1 0,-1-21 0,1 21 15,-21 0-15,21 0 0,-22 0 16,22 1-16,-21-22 0,21 21 0,-22-21 15,22 0-15,-21 0 0,21 0 16,0 0-16,-1 0 0,1 0 0,0 0 16,0 0-16,0 0 0,21-21 15,-21-1-15,21 1 0,0 0 16,0 0 0,21 0-16,0 21 15,0-21-15</inkml:trace>
  <inkml:trace contextRef="#ctx0" brushRef="#br0" timeOffset="75231.64">4805 13102 0,'0'0'0,"21"0"0,-21-21 0,21 0 15,-21 0-15,0 0 16,0-1-16,0 1 0,0 0 0,0 0 16,0 0-16,-21 21 15,0 0-15,0 0 0,-1 0 16,1 0-16,-21 0 0,21 21 0,-22 0 16,22 0-16,0 0 0,-21 1 15,21-1-15,-1 0 0,1 0 0,0 21 16,21-20-16,-21-1 0,21 0 15,0 0-15,0 0 0,0 0 16,0 1-16,21-22 0,0 21 0,0-21 16,22 0-16,-22 21 15,0-21-15,21 0 0,-20 0 0,20 21 16,0-21-16,-21 0 0,22 21 16,-1-21-16,-21 0 0,0 21 0,22-21 15,-22 0-15,-21 22 0,0-1 0,0 0 16,0 0-1,-21 0-15,0-21 0,-1 21 0,1-21 16,-21 22-16,21-22 0,-22 0 16,22 21-16,-21 0 0,0-21 0,20 0 15,-20 0-15,21 0 0,-21 0 16,20 0-16,1 0 0,-21 0 16,21 0-16,0 0 0,-1-21 15,1 21-15,21-21 16,0-1-16,0 1 0</inkml:trace>
  <inkml:trace contextRef="#ctx0" brushRef="#br0" timeOffset="75704.13">6054 12891 0,'0'0'0,"21"0"0,0-22 15,0 22-15,0 0 0,0-21 0,1 21 16,-1-21-16,0 0 0,0 0 16,0 0-16,0-1 0,1 1 15,-1 0-15,0 0 0,0 0 0,0 0 16,0-1-16,-21 1 0,0 0 15,0 0-15,0 0 0,0 0 0,0-1 16,-21 1-16,0 21 0,0 0 16,0 0-16,-22 0 0,1 0 15,21 0-15,-21 0 0,-1 0 0,-20 21 16,20 1-16,1-1 16,0 0-16,-1 21 0,22-21 0,-42 43 15</inkml:trace>
  <inkml:trace contextRef="#ctx0" brushRef="#br0" timeOffset="75999.96">5990 1058 0,'0'0'0,"0"43"16,21-1-16,22-21 0,-22 0 0,0 1 16,21-22-16,-21 0 0,22 21 15,-22-21-15,0 0 0,0 0 0,0 0 16,-42-21 0,0 21-1,-21 0-15,-1-22 0,1 213 16,0 63-16,-22 0 0,22-42 15,-22-43-15,1-42 0,21-21 0,-22-22 16,22-253-16,-1-64 0,1 22 16,0 41-16,-1 22 0,1 42 0,21 22 15,-21 20-15,20 22 0,1 21 16,0-1-16,21 1 0,-21 21 16,42 0-1,0 0-15,0 0 16,1-21-16,20 21 0,-21 0 15,21 0-15,1 0 0,-1 0 0,0 0 16,1 0-16</inkml:trace>
  <inkml:trace contextRef="#ctx0" brushRef="#br0" timeOffset="76247.87">6498 1249 0,'0'0'0,"21"0"0,0 0 0,1 0 32,-1 0-32,0 0 31,-42 0 16,0 0-47</inkml:trace>
  <inkml:trace contextRef="#ctx0" brushRef="#br0" timeOffset="79291.17">6138 12637 0,'21'0'15,"-21"-22"-15,22 22 31,-22-21-31,21 21 16,-21-21-16,21 21 16,-21-21-16,0 0 0,0 0 31,-21 21-15,0 0-16,-1 0 15,-20 21-15,21 0 0,0-21 0,-22 21 16,22 0-16,-21 0 0,21-21 15,-22 22-15,22-1 0,0 21 0,0-21 16,0 0-16,0 1 0,21-1 0,-22 0 16,22 0-16,0 21 15,0-20-15,0-1 0,0 0 0,0 0 16,0 0-16,22 0 0,-1-21 16,0 22-16,0-1 0,0 0 0,0-21 15,1 21-15,-1 0 0,0-21 0,0 21 16,0 1-16,0-1 15,1 0-15,-1-21 0,-21 21 0,0 0 16,0 0-16,0 1 16,0-1-16,-21 0 0,-22-21 0,22 21 15,0 0-15,-21 0 0,-1-21 0,1 22 16,0-22-16,-1 0 16,1 21-16,21-21 0,-22 0 0,22 0 15,-21 0-15,21 0 0,0 0 16,-1-21-16,1 21 0,0 0 0,0-22 15,21 1-15,0 0 16,0 0-16,21 0 16,0 21-16,0-21 15,1-1-15,-1 22 0,21-21 16</inkml:trace>
  <inkml:trace contextRef="#ctx0" brushRef="#br0" timeOffset="79675.95">6329 13102 0,'0'0'0,"21"0"16,0 0-16,0 0 0,0 0 16,1 0-16,-22-21 0,21 0 15,0 0-15,0 21 0,0-21 0,-21-1 16,21 1-16,-21 0 0,22 0 15,-22 0-15,0 0 0,0-1 16,-22 22-16,1 0 0,0 0 16,0 0-16,0 0 0,-22 0 15,22 0-15,0 0 0,-21 22 0,21-1 16,-1 0-16,1 0 0,0 0 16,21 22-16,0-22 0,0 21 0,-21-21 15,21 22-15,0-22 0,0 21 16,0-21-16,0 0 0,0 1 0,0-1 15,21 0-15,-21 0 0,21 0 0,0-21 16,1 21-16,-1-21 16,0 0-16,0 0 0,0 0 15,0-21-15,1 0 0,-1 0 16,0 0-16,21 21 0</inkml:trace>
  <inkml:trace contextRef="#ctx0" brushRef="#br0" timeOffset="79983.78">7112 12361 0,'0'0'0,"0"-21"16,-21 21 0,0 0-16,-1 21 0,1 1 15,21-1-15,0 21 0,-21-21 16,21 22-16,-21-1 0,21 0 0,-21 1 15,21 20-15,-21 1 0,21-22 16,0 21-16,-22 1 0,1-22 16,21 22-16,-21-22 0,21 0 0,0 1 15,0-22-15,0 0 0,-21 21 16,21-20-16,0-1 0,0 0 16,21-21 15,-21-21-31,21 0 0,0-1 15,1 1-15</inkml:trace>
  <inkml:trace contextRef="#ctx0" brushRef="#br0" timeOffset="80376.07">7048 13081 0,'0'0'0,"-21"21"0,21 0 15,0 1-15,0-1 16,21-21-1,1 0-15,20 0 16,-21 0-16,0 0 0,0 0 16,22-21-16,-22 21 0,0-22 15,21 1-15,-20 21 0,-1-21 0,0 0 16,0 0-16,0 21 0,-21-21 16,0-1-16,0 1 0,0 0 15,-21 21 1,0 0-16,0 0 0,0 0 0,-1 0 15,-20 0-15,21 21 0,0-21 16,0 21-16,-1 1 0,1-1 0,0 0 16,0 21-16,21-21 0,0 1 0,0-1 15,-21 21-15,21-21 0,0 0 16,0 1-16,0-1 0,0 0 16,21-21-16,0 21 0,0-21 15,0 0-15,1 0 0,-1 0 16,0 0-16,0 0 0,0-21 15,0 21-15,1-21 0,20 21 16,-21-21-16,21-1 0</inkml:trace>
  <inkml:trace contextRef="#ctx0" brushRef="#br0" timeOffset="80659.91">7832 12869 0,'0'0'0,"0"-21"0,-22 21 16,1 0-1,0 0-15,0 0 0,21 21 16,-21 1-16,0-1 0,-1 0 0,1 0 16,21 0-16,-21 22 0,21-22 15,-21 21-15,21-21 0,0 0 16,-21 22-16,21-22 0,0 0 0,0 0 16,0 0-16,0 1 0,0-1 15,0 0-15,21 0 0,0-21 16,0 0-16,0 21 0,1-21 15,20 0-15,-21 0 0,0 0 16,0 0-16,22 0 0,-22-21 0,0 21 16,21-21-16,-20 0 0,-1 0 0,0-1 15,0 1-15</inkml:trace>
  <inkml:trace contextRef="#ctx0" brushRef="#br0" timeOffset="80959.73">8340 12404 0,'0'0'0,"0"-21"0,0-1 0,0 1 16,0 0-16,-22 21 15,1 0-15,0 0 0,21 21 0,0 0 16,-21-21-16,0 43 0,21-22 16,-21 21-16,21-21 0,0 22 15,0-1-15,-22 0 0,22 22 0,-21-22 16,21 22-16,-21-22 0,21 22 0,-21-22 15,21 0-15,0 1 0,0-1 16,0 0-16,0 1 0,0-22 16,0 21-16,0-21 0,0 0 0,0 1 15,0-1-15,0 0 0,21-21 32,0 0-32,0-21 0,1 0 15,-1 21-15,0-22 0</inkml:trace>
  <inkml:trace contextRef="#ctx0" brushRef="#br0" timeOffset="81406">8488 12933 0,'0'-21'15,"21"-22"1,-21 22-16,0 42 16,-21-21-1,21 22-15,-21-1 0,21 0 16,-22 0-16,22 21 0,0-20 0,0-1 15,0 21-15,-21-21 0,21 0 0,0 1 16,0-1-16,0 21 0,0-21 16,0 0-16,0 1 0,21-1 15,1-21 1,-1 0-16,0 0 0,0 0 16,0 0-16,0 0 0,1 0 0,20 0 15,-21-21-15,0 21 0,0-22 16,1 1-16,-1 0 0,0 21 0,0-21 15,0-21-15,-21 20 0,0 1 0,0 0 16,0-21-16,0 21 0,0-22 16,0 22-16,0 0 0,-21-21 0,0 20 15,0 1-15,0 21 0,21-21 16,-22 21-16,1 0 0,0 0 0,0 0 16,0 21-16,0 0 0,-1 1 15,22-1-15,-21 0 0,21 0 16,0 0-16,0 0 0,0 1 15,0-1-15,0 0 16,0 0-16,21-21 16,1 0-16,-1 0 15,21 0-15</inkml:trace>
  <inkml:trace contextRef="#ctx0" brushRef="#br0" timeOffset="81831.3">9102 12933 0,'0'0'0,"0"-21"0,0 0 0,21-1 31,0 22-15,0 0 0,0 22-16,0-1 15,-21 0-15,0 0 0,22 0 0,-22 0 16,21 22-16,-21-22 0,0 0 15,0 0-15,0 22 0,0-22 0,0 0 16,0 0-16,0 0 0,0 0 0,-21 1 16,-1-1-16,22 0 15,-21-21-15,0 0 16,21-21 15,0 0-31,0-1 0,21 22 16,0-42-16,-21 21 0,22 0 15,-1 0-15,-21-22 0,21 22 0,0-21 16,0 21-16,0-22 0,-21 22 0,22 0 16,-1-21-16,0 20 0,-21 1 15,21 0-15,0 21 16,-21-21-16,21 21 16,-21-21-1</inkml:trace>
  <inkml:trace contextRef="#ctx0" brushRef="#br0" timeOffset="82176.12">8022 12658 0,'0'0'0,"21"0"16,0 0-1,1 0-15,20 0 0,-21-21 16,21-1-16,1 22 0,-1 0 0,0-21 16,1 21-16,-1 0 0,0-21 15,1 21-15,-1 0 0,0-21 0,1 21 16,-1-21-16,0 21 0,1 0 0,-22 0 15,0 0-15,0 0 0,0 0 16,1 0-16,-22 21 31,0 0-31,-22-21 0,1 21 16,0 0-16,0-21 0</inkml:trace>
  <inkml:trace contextRef="#ctx0" brushRef="#br0" timeOffset="82823.61">3238 14436 0,'0'0'16,"0"-21"-16,0-1 0,0 1 0,-21 0 0,21 0 16,-21 21-16,21-21 0,-21 21 15,0 0-15,0 0 16,-1 21-16,1 0 0,21 0 16,-21 0-16,0 22 0,0-1 0,0 0 15,-1 1-15,22 20 0,-21-20 16,0 20-16,0-21 0,21 1 0,0-1 15,0 0-15,-21 1 0,21-1 0,0 0 16,0 1-16,0-22 0,0 21 16,0-21-16,0 1 0,0-1 0,21-21 15,0 21-15,0-21 16,0 0-16,1-21 16,-22 0-16,21 21 0</inkml:trace>
  <inkml:trace contextRef="#ctx0" brushRef="#br0" timeOffset="83036.49">2794 14923 0,'0'0'16,"-21"0"-16,21-22 0,0 1 31,21 21-31,0 0 0,0-21 16,0 21-16,22 0 0,-22-21 15,0 0-15,21 21 0,-20-21 0,-1 21 16,21-22-16,-21 22 0,22-21 16,-22 21-16,0-21 0,21 21 15,-21 0-15,1 0 0,-1 0 0</inkml:trace>
  <inkml:trace contextRef="#ctx0" brushRef="#br0" timeOffset="84065.19">3577 15028 0,'0'0'0,"21"0"16,0-21 0,1 0-16,-1 0 15,-21 0-15,0 0 0,21-1 0,-21 1 16,0 0-16,0 0 15,0 0-15,-21 0 0,0-1 16,-1 22-16,1-21 0,0 21 16,-21 0-16,21 0 0,-1 0 0,-20 0 15,21 0-15,0 21 0,-22 1 16,22-1-16,0 0 0,0 0 0,0 0 16,0 22-16,-1-22 0,22 21 15,0 0-15,0-20 0,0 20 0,0-21 16,0 21-16,0-20 0,22-1 15,-1 0-15,0-21 0,0 21 16,0-21-16,0 0 0,1 0 0,-1 0 16,21 0-16,-21 0 0,0-21 15,22 0-15,-22 0 0,0-1 0,0 1 16,22 0-16,-22 0 0,0 0 16,0 0-16,0-1 0,0 1 0,-21 0 15,0 0-15,22 0 0,-22 0 0,0-1 16,0 1-16,0 0 0,0 0 15,-22 21 17,22 21-17,0 0-15,0 0 0,0 1 0,0-1 16,0 0-16,0 21 0,0-21 16,0 22-16,0-22 0,0 21 0,0-21 15,0 22-15,22-22 0,-1 0 16,0 0-16,-21 0 0,42 1 0,-21-1 15,1-21-15,-1 0 0,21 0 0,-21 0 16,22 0-16,-22 0 0,21-21 16,-21 21-16,22-22 0,-22 1 0,21 0 15,-21 0-15,22-21 0,-1 20 16,-21 1-16,0-21 0,0 21 16,1-22-16,-1 22 0,-21 0 0,0 0 15,0-21-15,0 20 0,0 1 16,-21 0-16,-1 0 0,1 21 0,0-21 15,0 21-15,0 0 0,-22 0 0,22 0 16,0 0-16,0 0 0,-21 21 16,20-21-16,1 21 0,0 0 0,0 0 15,21 1-15,-21-1 16,21 0-16,0 0 0,0 0 16,0 0-16,21 1 15,0-22-15,0 21 16,0 0-16,-21 0 0,22 0 15,-1 0-15,0 1 0,0-1 16,0 0-16,0 21 0,1-21 0,-22 22 16,0-1-16,21 0 0,-21 1 15,0-1-15,0 0 0,0 1 0,0-1 16,0 0-16,0 22 0,-21-22 0,-1 22 16,22-22-16,-21 22 0,0-1 15,0-21-15,0 22 0,0-22 0,-1 1 16,1-1-16,0 0 0,0 1 0,-21-1 15,20-21-15,1 0 16,0 0-16,0 1 0,0-22 0,0 0 16,-1 0-16,1 0 0,0 0 0,0 0 15,21-22-15,-21-20 16,21 21-16,-21 0 0,21-22 0,0 1 16,0-21-16,0 20 0</inkml:trace>
  <inkml:trace contextRef="#ctx0" brushRef="#br0" timeOffset="84606.25">4657 14584 0,'0'0'0,"0"-21"0,0 0 0,0 42 46,0 0-46,0 21 0,0 1 0,0-22 16,0 21-16,0 0 16,0 1-16,0-1 0,0 0 0,0 1 15,-22-22-15,22 21 0,0 1 0,0-22 16,0 0-16,0 21 0,0-21 16,0 1-16,22-22 15,-22-22 1,0 1-1</inkml:trace>
  <inkml:trace contextRef="#ctx0" brushRef="#br0" timeOffset="85067.49">4487 14647 0,'0'0'0,"0"-21"0,0-21 0,0 21 0,0 0 16,0-22-16,0 22 0,0 0 15,21-21-15,1 20 0,-1 1 0,0 0 16,21 21-16,-21 0 0,22 0 16,-1 0-16,0 21 0,1 0 0,-1 1 15,0-1-15,1 21 0,-1 0 16,0 1-16,-20-1 0,20 0 0,-21 1 16,0-1-16,0 0 0,-21 1 0,0-1 15,0 0-15,0-20 0,0 20 16,0-21-16,0 21 0,0-20 15,0-1-15,0 0 0,0 0 0,0-42 47,0 0-47,0 0 0,0-1 0,0-20 16,0 21-16,0-21 0,0-1 16,0 1-16,0 0 0,0-1 0,0-20 15,0-1-15,0 22 0,0-22 16,0 1-16,0 21 0,22-22 0,-1 43 15,0-21-15,-21 20 0,21 1 0,0 0 16,-21 0-16,21 21 16,1 0-16,-1 0 0,-21 21 15,21 0-15,0 0 0,0 1 16,-21-1-16,0 0 0,21 0 16,1 0-16,-1 22 0,-21-22 0</inkml:trace>
  <inkml:trace contextRef="#ctx0" brushRef="#br0" timeOffset="86412.42">5842 15007 0,'0'0'0,"21"0"0,0 0 15,0 0-15,1-21 16,-1 21-16,-21-21 0,21 0 15,0 0-15,-21-1 0,21 1 16,-21 0-16,0 0 0,0 0 0,0-22 16,0 22-16,0 0 0,0 0 15,0-21-15,-21 20 0,0 1 0,0 0 16,0 0-16,-1 0 0,1 21 0,0 0 16,-21 0-16,21 0 0,-1 0 15,-20 21-15,21 0 0,0 0 0,-22 0 16,22 22-16,0-22 0,0 0 15,21 21-15,0-20 0,0 20 16,0-21-16,0 21 0,0-20 0,0-1 16,0 21-16,0-21 0,0 0 0,21 1 15,0-1-15,0 0 0,1-21 16,-1 0-16,0 21 0,0-21 0,0 0 16,0 0-16,1 0 0,20-21 0,-21 21 15,0-21-15,0 0 0,1 21 16,-1-22-16,0 1 0,-21 0 0,21 0 15,0 0-15,0 0 0,-21-1 0,0 1 16,0-21-16,0 21 0,0 0 16,0-1-16,0 1 0,0 0 15,0 0-15,0 0 0,0 0 0,0-1 16,0 44 0,0-1-1,0 0-15,0 0 0,0 0 16,0 0-16,0 22 0,0-22 15,0 0-15,22 0 0,-1 0 0,0 1 16,-21-1-16,21-21 0,0 21 0,0 0 16,1-21-16,-1 0 0,0 0 15,0 0-15,21 0 0,-20 0 16,-1 0-16,21 0 0,-21-21 0,0 21 16,22-21-16,-22 21 0,0-21 15,0-1-15,0 1 0,1 0 0,-1 0 16,-21 0-16,21 0 0,-21-1 0,0 1 15,0 0-15,0-21 0,0 21 16,0-1-16,0 1 0,-21 0 0,21 0 16,-21 21-16,-1 0 0,1 21 31,21 0-31,0 0 16,0 1-16,0-1 0,0 0 0,0 0 0,0 21 15,0-20-15,0-1 0,0 0 16,0 0-16,0 0 0,0 0 15,0 1-15,0-1 0,0 0 0,0 0 16,0 0 0,0-42 15,0 0-31,21 0 16,-21 0-16,0-1 0,22 1 15,-1 0-15,0-21 0,0 21 16,0-1-16,0-20 0,1 21 0,-1-21 0,0 20 15,0-20-15,0 21 16,22 0-16,-22 0 0,0-1 0,21 22 16,-21 0-16,1 0 0,-1 0 0,0 22 15,0-1-15,0 0 0,0 0 16,-21 0-16,0 22 0,22-22 0,-22 0 16,0 0-16,0 21 0,0-20 0,0-1 15,0 0-15,0 0 0,0 0 16,0 0-16,-22 1 0,22-1 0,0 0 15,-21-21-15,0 0 16,21-21 15,0 0-31,0-1 16,21 1-16,0 21 0,-21-42 0,22 21 16,-1 0-16,0-1 0,0-20 15,0 21-15,0-21 0,1 20 0,-1-20 16,21 21-16,-21 0 0,0 0 15,22-1-15,-22 22 0,0 0 0,0 0 16,0 0-16,1 0 0,-1 22 0,0-1 16,-21 0-16,0 0 0,21 0 0,-21 22 15,0-22-15,0 0 0,0 21 16,0-21-16,0 1 0,0-1 0,0 0 16,0 0-16,0 0 0,0 0 0,0 1 15,0-1-15,0-42 63,0-1-63,21 1 15,-21 0-15,21 0 0,1 0 0</inkml:trace>
  <inkml:trace contextRef="#ctx0" brushRef="#br0" timeOffset="86831.18">7705 14732 0,'0'0'0,"21"21"16,0-21 0,0 0-16,0 0 0,0 0 15,1 0-15,-1 0 0,0 0 0,21-21 16,-21 21-16,1-21 0,-1 21 0,0-21 16,0 0-16,0 21 0,0-22 15,1 1-15,-1 21 0,-21-21 0,0 0 16,0 0-16,0 0 0,0-1 0,0 1 15,0 0-15,0-21 0,0 21 16,0-1-16,-21 1 0,-1 21 16,1-21-16,0 21 0,0 0 15,0 21-15,21 0 0,-21 1 0,-1-1 16,1 0-16,0 21 0,0 1 16,21-1-16,0-21 0,-21 21 0,21 1 15,-21-22-15,21 21 0,0-21 16,0 1-16,0-1 0,0 0 0,0 0 15,0 0-15,0 0 0,21-21 0,0 0 16,-21 22-16,21-22 0,0 0 16,0 0-16,1 0 0,-1 0 0,0 0 15,0 0-15,0-22 0,0 22 16,1-21-16,-1 21 0,-21-21 16,0 0-16,21 21 15,-21-21-15</inkml:trace>
  <inkml:trace contextRef="#ctx0" brushRef="#br0" timeOffset="87043.06">8064 14901 0,'0'0'0,"0"22"16,-21-22-1,0 0 63,21 21-62</inkml:trace>
  <inkml:trace contextRef="#ctx0" brushRef="#br0" timeOffset="88706.02">3133 16806 0,'0'-21'16,"21"0"-1,-21 0-15,0 0 0,0 0 16,0-1-16,0 1 0,0 0 15,0 0-15,-21 21 16,-1 0-16,1 0 16,0 0-16,0 0 0,0 0 15,-22 21-15,22 0 0,0 0 16,-21 1-16,-1 20 0,22 0 0,0 1 16,-21-1-16,42 0 0,-21 22 15,21-22-15,0 22 0,0-22 0,0 0 16,0 22-16,21-22 0,0 0 15,0-20-15,0 20 0,0-21 0,22 0 16,-22 0-16,0 1 0,21-22 16,-20 0-16,20 0 0,0 0 0,-21 0 15,22 0-15,-1-22 0,0 1 16,1 0-16,-1 0 0,0 0 0,1 0 16,-1-22-16,0 22 15,1-21-15,-22-1 0</inkml:trace>
  <inkml:trace contextRef="#ctx0" brushRef="#br0" timeOffset="88963.88">3768 16658 0,'0'0'0,"0"-42"0,0 0 0,0 20 15,0-20-15,0 21 0,0 0 0,0 0 16,-22 21 0,22 21-1,0 21-15,-21-21 0,21 22 16,0-1-16,0 0 0,0 1 0,0 20 15,0-21-15,0 22 16,0-22-16,0 1 0,-21 20 0,21-21 16,0 1-16,-21-22 0,21 21 0,0 1 15,0-22-15,0 0 0,0 0 16,0 0-16,0 0 0,0 1 0,21-22 16,0 0-16,0 0 0,1 0 15,-1 0-15,0 0 0,0-22 0,21 1 16</inkml:trace>
  <inkml:trace contextRef="#ctx0" brushRef="#br0" timeOffset="90200.4">4572 17018 0,'0'0'0,"0"-21"0,0 0 0,0 0 15,0-1-15,0 1 0,-21 0 16,0 0-16,-1 0 0,-20 21 15,21-21-15,0-1 0,0 22 0,-22 0 16,22 0-16,0 0 0,0 0 16,-22 0-16,22 0 0,0 22 0,0 20 15,0-21-15,0 0 16,21 22-16,-22-1 0,22-21 0,-21 21 16,21 1-16,0-1 0,0 0 15,0-20-15,0 20 0,0-21 0,0 0 16,0 0-16,0 1 0,21-1 0,1-21 15,-1 0-15,0 0 0,0 0 16,0 0-16,0 0 0,22-21 0,-22 21 16,0-22-16,21 1 0,-20 0 15,-1 0-15,21-21 0,-21 20 0,0 1 16,1-21-16,-1 21 0,0-22 16,0 22-16,-21-21 0,0 21 0,0-22 15,0 22-15,0 0 0,0 0 16,0 0-16,0 0 0,-21 21 15,0 21 1,21 0-16,0 0 16,0 0-16,0 0 0,0 22 0,0-22 15,0 21-15,0-21 0,0 22 16,0-22-16,0 21 0,0-21 0,0 1 16,21-1-16,-21 0 0,21 0 15,0-21-15,-21 21 0,21-21 0,1 0 16,-1 0-16,0 0 0,0 0 15,21 0-15,-20-21 0,-1 21 0,0-21 16,21 0-16,-21 21 0,1-21 0,-1-1 16,21 1-16,-21-21 15,0 21-15,-21 0 0,22-1 0,-22 1 16,21 0-16,-21 0 0,0 0 0,0 0 16,0-1-16,0 1 0,0 42 31,-21 1-16,21-1-15,0 0 0,0 0 0,0 0 16,0 0-16,0 1 0,0-1 16,21 0-16,-21 0 0,0 0 0,21 0 15,0-21-15,0 22 0,-21-1 16,0 0-16,21-21 0,-21 21 16,-21-21 30,0-21-46,0 21 16,0-21-16,0 0 0,-1 21 16,1-22-16,0 22 0,0 0 15,0 0 1,21 22 0,0-1-16,21 0 15,0 0-15,0 0 16,0-21-16,1 0 0,-1 0 15,0 0-15,0 0 0,0 0 16,0 0-16,1 0 0,-1 0 0,0-21 16,21 21-16,-21-21 0,22 0 15,-22 21-15,21-21 0,1-1 0,-22 1 16,21 0-16,-21-21 0,22 21 16,-22-1-16,0-20 0,0 21 0,0 0 15,-21-22-15,0 22 0,0 0 0,0 0 16,0 0-16,0 0 0,-21 21 31,21 21-31,-21-21 0,21 21 16,0 21-16,0-21 0,0 1 15,0-1-15,0 0 0,0 0 0,21 0 16,-21 0-16,21 1 0,0-1 16,1 0-16,-22 0 0,21-21 0,0 21 15,0-21-15,-21 21 0,0 1 16,0-1-1,-21-21-15,0 0 16,0 0-16,-1 0 0,1 21 16,0-21-16,0 0 0,0 0 15,0 0-15,-1 0 16,22-21-16,0 0 16,0-1-16,22 1 15,-1 0-15</inkml:trace>
  <inkml:trace contextRef="#ctx0" brushRef="#br0" timeOffset="90684.13">6350 16404 0,'0'0'0,"0"-21"0,0 0 0,-21 21 32,0 21-17,21 0-15,0 0 0,0 1 16,0-1-16,0 21 0,0-21 16,0 22-16,0-1 0,0 0 0,0 1 15,0-1-15,0 0 0,0 1 0,0-1 16,0 0-16,0-21 0,0 22 15,0-22-15,0 0 0,0 0 0,0 0 16,0 1-16,0-1 16,-22-21-1,1 0 1,21-21-16,-21-1 16,21 1-16</inkml:trace>
  <inkml:trace contextRef="#ctx0" brushRef="#br0" timeOffset="91147.86">5948 16806 0,'0'0'16,"-21"-21"-16,-1-21 0,1 21 0,0 0 16,21-22-16,0 22 0,-21 0 0,21 0 15,0-22-15,0 22 0,0 0 16,21 0-16,0 0 0,22-22 0,-1 43 16,-21-21-16,21 0 0,1 21 0,-1 0 15,0 0-15,22 0 0,-22 21 16,22-21-16,-22 43 0,22-22 15,-1 0-15,-21 21 0,1-21 0,-1 22 16,0-1-16,-20 0 0,20 1 16,-21-1-16,0 0 0,0 1 0,-21-1 15,0-21-15,0 22 0,0-22 16,0 21-16,0-21 0,0 0 0,0 1 16,0-1-16,-21-21 15,21-21 1,0-1-1,0-20-15,0 21 0,0-21 16,21-1-16,-21 1 0,22 0 0,-22-1 16,0-20-16,21 20 0,0-20 15,-21 21-15,0-22 0,21 22 16,0-1-16,0 1 0,-21 0 0,22-1 16,-1 22-16,0 0 0,0 21 15,0-21-15,0 21 16,-21 21-16,22 0 0,-1-21 15,-21 21-15,0 1 0,0 20 16,21-21-16,0 0 0,-21 0 0,0 1 16,21-1-16,0 0 0,-21 21 0</inkml:trace>
  <inkml:trace contextRef="#ctx0" brushRef="#br0" timeOffset="92671.62">7387 16912 0,'0'0'0,"21"0"0,0 0 16,1 0 0,-1-21-16,0 21 15,-21-21-15,21 0 0,-21 0 16,0-1-16,21 1 0,-21-21 0,0 21 16,0 0-16,0-1 0,0 1 0,-21-21 15,0 21-15,0 0 16,0 21-16,-1-22 0,1 22 0,-21 0 15,21 0-15,0 0 0,-1 0 0,1 22 16,0-1-16,0 0 0,0 21 16,0-21-16,21 22 0,-22-22 0,22 21 15,0 1-15,0-22 0,0 21 16,0 0-16,0-20 0,0-1 0,0 0 16,0 0-16,22 0 0,-1 0 0,0-21 15,0 0-15,0 0 0,0 0 16,22 0-16,-1 0 15,-42-21-15,21 0 0,0 0 16,1 0-16,-1 0 0,0-1 0,0 1 16,-21-21-16,0 21 0,21 0 15,-21-22-15,0 22 0,0 0 16,0-21-16,0 20 0,0 1 0,0 0 16,0 0-16,0 42 31,0 0-31,0 0 0,0 1 0,0-1 15,0 21-15,0-21 0,0 0 16,21 22-16,-21-22 0,22 0 0,-1 0 16,-21 0-16,21 1 0,0-22 15,0 21-15,0-21 0,1 0 0,-1 0 16,0 0-16,0 0 0,0 0 0,22 0 16,-22 0-16,0-21 0,21-1 15,-21 1-15,1 0 0,-1 0 16,0 0-16,0 0 0,-21-1 0,0-20 15,21 21-15,-21 0 0,0-22 0,0 22 16,0 0-16,0 0 0,0 0 16,0 0-16,0-1 0,-21 22 15,21 22 1,0-1-16,0 0 16,-21 0-16,21 21 0,0-20 0,0 20 15,0-21-15,0 0 0,0 22 16,0-22-16,0 0 0,-21 0 15,21 0-15,0 0 0,0 1 0,0-1 16,0-42 15,0-1-15,0 1-16,0 0 16,21-21-16,0 21 0,0-1 0,-21-20 15,21 21-15,1-21 0,-1 20 16,-21 1-16,21-21 0,0 21 0,0 0 15,0-1-15,1 22 16,-1 0-16,0 0 0,0 0 16,0 22-16,0-1 15,-21 0-15,0 0 0,0 0 0,0 0 16,0 1-16,0 20 0,0-21 16,0 0-16,0 0 0,0 1 0,0-1 15,0 0-15,0 0 0,0 0 16,22-21 15,-1-21-15,-21 0-16,0 0 0,21 0 0,0-1 15,0 1-15,-21-21 0,21 21 0,1-22 16,-1 22-16,0-21 16,0 21-16,0 0 0,0-1 0,1 1 15,-1 0-15,0 21 0,0 0 0,0 0 16,0 0-1,1 21-15,-22 0 0,0 1 16,0-1-16,0 0 0,0 0 0,0 0 16,0 22-16,0-22 0,0 0 15,0 0-15,0 0 0,0 0 0,0 1 16,21-1-16,-21 0 0,21 0 16,-21 0-16,21-21 0,0 0 15,0 0-15,1 0 0,-1 0 16,0 0-16,21 0 0,-21-21 0,1 21 15,-1-21-15,21 0 16,-21 0-16,0-1 0,1 1 0,20 0 16,-21 0-16,0 0 0,0 0 0,1-1 15,-1-20-15,-21 21 0,21 0 16,-21 0-16,21-22 0,-21 22 0,0 0 16,0 0-16,0 0 0,-21 21 15,0 0 1,0 0-16,-1 21 0,1-21 0,0 21 15,0 0-15,21 0 0,-21 22 16,0-22-16,-1 0 0,22 21 16,0-21-16,-21 22 0,21-22 0,0 0 15,0 21-15,0-20 0,0-1 0,0 0 16,0 0-16,21 0 0,-21 0 16,22-21-16,-1 22 0,0-22 0,0 0 15,0 0-15,22 0 0,-22 0 0,0 0 16,0 0-16,21 0 0,-20 0 15,-1 0-15,0 0 0,0-22 0,0 22 16,0-21-16,1 21 0,-1-21 0,0 0 16,0 21-16,0-21 0,-21 0 15,0-1-15,0 1 16</inkml:trace>
  <inkml:trace contextRef="#ctx0" brushRef="#br0" timeOffset="93339.68">4254 17907 0,'0'0'0,"0"-21"0,0 0 0,0 0 16,0-1-1,0 44 1,22-1 0,-1 0-16,0 0 0,0 0 15,21 22-15,-20-22 0,-1 21 16,21-21-16,-21 22 0,22-22 0,-22 21 15,21-21-15,-21 0 0,0 22 16,1-22-16,-1 0 0,0 0 16,0 0-16,-21 1 0,21-1 15,-21-42 17,-21-1-17,21 1-15,0 0 16,-21 0-16</inkml:trace>
  <inkml:trace contextRef="#ctx0" brushRef="#br0" timeOffset="93652.51">4784 17780 0,'0'0'0,"0"-21"15,-22 21 16,1 0-31,0 21 0,0 0 16,0 0-16,-22 1 16,22-1-16,-21 21 0,0-21 0,-1 22 15,1-1-15,0 0 0,-1 1 16,1-1-16,21-21 0,-22 21 0,22 1 16,-21-1-16,21-21 0,0 22 15,21-22-15,0 0 0,-22 0 0,22 0 16,0 0-16,22-21 31,-1 0-31,0-21 0,21 0 16,-21 0-16,22 0 0,-22 21 15</inkml:trace>
  <inkml:trace contextRef="#ctx0" brushRef="#br0" timeOffset="93991.83">5165 17992 0,'0'0'0,"0"21"31,0 0-31,0 0 16,0 0-16,0 1 0,-22 20 15,22-21-15,0 21 0,0 1 16,0-1-16,0 0 0,0 22 15,0-22-15,0 1 0,0-1 16,0 21-16,0-20 0,0-1 0,0 0 16,0 1-16,0-1 0,0-21 15,0 22-15,0-22 0,0 21 0,0-21 16,0 0-16,0-42 31,22 0-15,-22 0-16,0 0 0,21-22 0,-21 22 15,0-21-15,21 0 16</inkml:trace>
  <inkml:trace contextRef="#ctx0" brushRef="#br0" timeOffset="94328.15">5207 18182 0,'0'-21'0,"0"42"0,0-84 0,0 42 15,0-1-15,0 1 0,0 0 16,0 0-16,0 0 15,21 0-15,0 21 0,22-22 0,-22 1 16,21 0-16,-21 21 0,22-21 16,-1 21-16,0 0 0,1 0 0,-22 0 15,21 0-15,0 0 0,-20 0 16,-1 21-16,0 0 0,-21 0 16,0 1-16,0-1 0,0 0 15,0 0-15,-42 21 0,20-20 0,1-1 16,-21 0-16,21 0 0,-22 0 15,22-21-15,-21 21 0,21 1 0,-22-1 16,22-21-16,0 21 0,0-21 16,0 0-16,42 0 47,0-21-47,0 21 0,0-21 0,1 21 15,-1 0-15</inkml:trace>
  <inkml:trace contextRef="#ctx0" brushRef="#br0" timeOffset="95675.9">6202 18013 0,'0'0'0,"21"-21"0,-21 0 15,0-1 1,0 1-16,-21 21 15,0 0 1,-1 0-16,1 0 16,0 0-16,0 0 0,0 21 15,21 1-15,-21-1 0,-1 0 16,1 0-16,21 0 0,0 0 16,-21 1-16,21-1 0,-21 0 0,21 0 15,0 0-15,0 0 0,0 1 16,0-1-16,0 0 0,21-21 15,0 0 1,0 0-16,1 0 0,-1 0 16,0-21-16,0 0 0,0-1 15,0 1-15,1 21 0,-1-21 0,-21 0 16,21-21-16,-21 20 16,21 1-16,-21 0 0,0 0 0,0 0 15,0 0-15,21-1 0,-21 1 16,0 0-16,0 42 31,0 0-15,0 1-16,0-1 15,0 0-15,0 0 0,0 0 0,0 22 16,0-22-16,0 0 0,21 0 16,-21 0-16,22 0 15,-1 1-15,-21-1 0,21-21 16,0 21-16,0-21 0,0 0 15,1 0-15,-1 0 0,0 0 0,0 0 16,0 0-16,0-21 0,1 0 16,20 21-16,-21-22 0,0 1 0,0 0 15,1 0-15,-1 0 0,0 0 16,21-22-16,-42 22 0,21-21 0,1-1 16,-1 22-16,-21-21 0,0 0 15,0-1-15,0 1 0,21 0 0,-21-1 16,0 22-16,0-21 0,0 21 15,0-1-15,0 1 0,0 42 32,-21 1-32,21-1 15,0 0-15,0 21 0,-21-21 0,21 22 16,0-1-16,-22 0 0,22-20 16,0 20-16,0 0 0,0-21 0,0 22 15,0-1-15,0-21 0,0 0 16,0 22-16,0-22 0,0 0 0,22 0 15,-1-21-15,0 21 0,-21 1 16,21-22-16,0 0 0,22 0 0,-22 0 16,0 0-16,0 0 0,0 0 15,0-22-15,22 22 0,-22-21 0,0 0 16,0 0-16,0 0 16,1 0-16,-22-1 0,21 1 0,-21-21 15,0 21-15,0-22 0,0 1 16,0 0-16,0 21 0,0-22 0,0 1 15,0 21-15,0-22 0,0 22 16,0 0-16,0 0 0,0 42 31,0 0-31,0 0 0,0 22 16,-21-22-16,21 21 0,0-21 16,-22 22-16,22-1 0,0-21 0,0 22 15,-21-22-15,21 21 0,-21-21 16,21 0-16,0 1 0,0 20 15,-21-21-15,21 0 0,0 0 16,0-42 31,21 0-47,-21 0 0,21 0 16,0 0-16,1-1 0,-22 1 0,21 0 15,0 0-15,0 21 0,-21-21 16,0 0-16,21 21 0,0 0 0,-21 21 31,0 0-31,0 0 0,0 0 16,0 0-1,0 1-15,0-1 0,0 0 0,0 0 16,22 0-16,-22 0 16,21-21-16,-21 22 0,21-22 15,0 0-15,0 0 16,0 0-16,1 0 0,-1 0 15,0 0-15,0-22 16,0 1-16,0 21 0,1-21 0,-22 0 16,21 21-16,-21-21 0,21 0 15,-21-1-15,0 1 0,0 0 16,0 0-16,0 0 0</inkml:trace>
  <inkml:trace contextRef="#ctx0" brushRef="#br0" timeOffset="95992.28">6498 17928 0,'0'0'0,"-21"0"0,0 0 0,0 0 0,42 0 31,0 0-31,0 0 0,0-21 16,22 0-16,-1 21 0,-21-21 16,21 0-16,1 21 0,-1-22 0,0 1 15,1 21-15,-1-21 0,-21 21 16,22-21-16,-22 21 0,0 0 0,0 0 16,0-21-16,0 21 15,-42 0 16,0 0-31</inkml:trace>
  <inkml:trace contextRef="#ctx0" brushRef="#br1" timeOffset="102528.23">1799 5736 0,'0'0'0,"-21"0"16,21 21 78,0 1-94,0-1 15,21 0-15,0 0 0,-21 0 16,0 0-16,0 1 0,21-1 15,-21 0-15,22 0 0,-22 0 0,0 0 16,0 1-16,0-1 0,21 0 16,-21 0-16,21-21 0,-21 21 15,0 0 1,21-21 0,0 0-1,0 0-15,1 0 16,-1-21-16,0 21 15,0-21-15,21 0 0,-20 0 0,20 21 16,0-21-16,22-22 0,-22 22 16,0 0-16,22 0 0,-22 0 0,22-1 15,-22 1-15,0-21 0,1 21 16,-1 0-16,64-22 16,-64 22-16,-21 0 0,1 0 15,20 21-15,-21-21 0,0 21 0,0-22 16,1 22-16,-1 0 15,0-21-15,0 21 16,0 0 0</inkml:trace>
  <inkml:trace contextRef="#ctx0" brushRef="#br1" timeOffset="103872.07">931 7324 0,'0'-21'0,"-21"21"16,0 0-1,21-22 1,0 44 46,0-1-62,0 0 16,0 0-16,0 0 16,0 0-16,0 1 0,0-1 15,21 0-15,-21 0 0,21 0 16,-21 0-16,0 1 15,0-1-15,21 0 0,-21 0 0,0 0 16,22-21-16,-22 21 0,0 1 16,0-1-16,0 0 15,21-21-15,-21 21 16,21-21 0,0 0-1,0 0 1,0-21-16,1 21 0,-1-21 15,0 0-15,21 21 0,1-22 16,-1 1-16,0 0 0,22 0 0,-22-21 16,22 20-16,-1 1 15,-21-21-15,22 21 0,-22 0 0,22-1 16,-22-20-16,0 21 0,-20 0 16,20 21-16,0-21 0,-21-1 0,1 1 15,-1 21-15,0 0 0,-21-21 16,21 21-16,0 0 15</inkml:trace>
  <inkml:trace contextRef="#ctx0" brushRef="#br1" timeOffset="105051.98">995 9546 0,'0'-21'0,"-21"0"16,21 0 15,0 0 0,0 42 0,0 0-31,0 0 16,0 0-16,0 0 16,0 1-16,0-1 0,0 0 15,0 0-15,0 0 0,0 22 16,21-22-16,-21 0 0,0 0 0,21 0 15,-21 0-15,0 1 0,0-1 16,0 0-16,21 0 16,-21 0-16,21 0 15,0-21 1,1 0-16,-1 0 16,0 0-1,0-21-15,0 0 0,22 0 0,-1 0 0,-21 0 16,21-1-16,1 1 15,-1 0-15,0 0 0,1 0 0,-1 0 16,0-1-16,1-20 0,-1 42 16,0-21-16,-20 0 0,20 0 0,-21-1 15,0 22-15,0-21 0,1 0 16,-1 21-16,0-21 0,0 21 16,-21-21-16,21 21 15</inkml:trace>
  <inkml:trace contextRef="#ctx0" brushRef="#br1" timeOffset="106275.25">127 11218 0,'0'-21'16,"0"42"78,21 1-94,-21-1 0,21 0 15,0 0-15,-21 0 16,0 0-16,22 1 0,-22-1 0,21 0 15,-21 0-15,0 0 0,0 0 16,0 1-16,0 20 0,0-21 0,0 0 16,0 0-16,21 1 15,-21-1-15,0 0 0,0 0 16,21 0-16,-21 0 16,21-21-16,0 0 15,-21 22-15,22-22 16,-1 0-16,0 0 0,0 0 15,0 0-15,0 0 0,1 0 16,-1-22-16,0 22 0,21-21 16,-21 0-16,22 0 0,-1 0 0,0-22 15,1 22-15,20 0 0,-20-21 16,20 21-16,-21-22 0,22 22 0,-22-21 16,22 21-16,-22-22 0,0 22 15,1 0-15,-1 0 0,0 0 16,-20-1-16,-1 22 0,21-21 0,-21 0 15,0 21 1,-21-21 0,22 21-16,-22-21 250,0 0-235</inkml:trace>
  <inkml:trace contextRef="#ctx0" brushRef="#br1" timeOffset="108259.81">11239 8827 0,'-21'0'15,"0"0"1,0-22 0,42 22 93,0 0-109,0 22 16,1-22-16,-1 0 0,0 0 0,21 0 15,-21 21-15,22-21 0,-22 0 16,21 0-16,1 0 0,-22 21 0,21-21 16,0 0-16,1 0 0,-1 0 15,0 0-15,1 0 0,-1 0 0,0 0 16,1 0-16,-1 0 0,0 0 0,1 0 15,-1 0-15,-21 0 16,22 0-16,-1 0 0,0 0 0,-21 0 16,22 0-16,-22 0 0,0 0 15,21 0-15,-20 0 0,-1 0 0,0 0 16,0 0-16,0 0 0,0-21 16,1 21-1,-1-21 1,-42 42 62,21 0-78,-22 0 16,22 0-16,0 0 15,0 1-15,-21-1 0,21 0 16,0 0-16,0 0 0,-21 0 15,21 22-15,0-22 0,0 0 0,0 0 16,0 0-16,0 22 0,0-22 16,0 0-16,0 21 0,0-20 0,0 20 15,0-21-15,0 21 0,0 1 0,0-1 16,0-21-16,0 22 16,0-1-16,0 0 0,0 1 0,0-1 15,0 0-15,0 1 0,0-1 0,0 0 16,-21 1-16,21-1 0,0-21 15,-21 21-15,21 1 0,0-22 0,-21 21 16,21-21-16,0 22 0,0-22 0,0 21 16,0-21-16,0 22 0,0-22 0,0 0 15,0 0-15,0 22 0,0-22 16,0 0-16,0 0 0,0 0 16,0 0-16,0 1 0,0-1 15,0 0 1,0 0-1,-22-21 64,1 0-64,0 0-15,0 0 16,0 0-16,0 0 15,-1 0-15,1 0 16,0 0-16,0 0 0,0 0 0,-22 0 0,22 0 16,-21 0-16,0 0 0,20 0 15,-20 0-15,0 0 0,-1 0 16,1 0-16,0 0 0,-1 0 0,1 0 16,0 0-16,-22 0 0,43 0 0,-21 0 15,-1 0-15,1 0 0,0 0 16,21 0-16,-22 0 0,22 0 0,-21 0 15,21 0-15,-22 0 0,22 0 0,0 0 16,0 0-16,0 0 0,-1 0 16,1 0-16,0 0 0,0 0 0,0 0 15,21-21 48,0 0-32,0 0-31,0-1 0</inkml:trace>
  <inkml:trace contextRef="#ctx0" brushRef="#br1" timeOffset="108855.54">11218 10181 0,'0'21'31,"0"1"-16,-21-22-15,21 21 0,-21-21 16,0 21-16,21 0 0,-21-21 16,-1 21-16,1 0 0,21 1 0,-21-1 0,0 0 15,0 0-15,0 0 16,-1-21-16,1 21 0,0 1 0,0-1 16,0-21-16,0 21 0,-1-21 15,1 21-15,0-21 16,0 0-16,0 0 15,21 21 17,21 0-1,0-21-31,0 0 0,0 22 16,1-1-16,-1-21 0,21 21 15,-21-21-15,0 21 0,22-21 0,-22 21 16,0 0-16,21-21 0,-20 22 0,-1-22 15,21 21-15,-21-21 0,0 21 16,1-21-16,-1 0 0,0 21 0,0-21 16,0 0-16,-21 21 0,21-21 15,1 0 1,-22-21 31,0 0-47,0 0 0,0 0 15</inkml:trace>
  <inkml:trace contextRef="#ctx0" brushRef="#br1" timeOffset="109911.48">11176 8996 0,'0'21'0,"-21"-21"16,0 0-16,21 21 16,-22-21-16,1 0 15,21-21 32,0 0-47,0 0 0,21 0 16,22-1-16,-22 22 0,21-21 15,-21 0-15,22 0 0,-1 0 16,0 0-16,1-1 0,-22 1 0,21 0 16,1 0-16,-22 0 0,21 0 15,-21-1-15,0 22 0,1-21 16,-1 21-16,-42 0 47,-1 0-47,1 21 15,0-21-15,0 22 16,0-22-16,21 21 0,-21-21 0,-1 21 16,1-21-16,0 21 0,0-21 15,0 21-15,0 0 0,-1-21 0,1 22 16,0-1-16,-21-21 0,21 21 0,-1 0 15,1-21-15,0 21 0,0-21 16,0 21-16,0-21 0,-1 0 0,1 22 16,0-22-16,0 0 15,21 21 32,0 0-31,21-21-16,0 21 0,0-21 15,1 21-15,-1-21 0,-21 21 16,21 1-16,0-1 0,0-21 0,0 21 16,-21 0-16,22 0 0,-1 0 0,0 1 15,-21-1-15,21 0 0,-21 0 16,21 0-16,0 0 0,-21 1 16,22-22-16,-22 21 0,0 0 0,21-21 15,0 21-15,0-21 63,0 0-48</inkml:trace>
  <inkml:trace contextRef="#ctx0" brushRef="#br1" timeOffset="115395.46">13504 9081 0,'0'21'0</inkml:trace>
  <inkml:trace contextRef="#ctx0" brushRef="#br1" timeOffset="116769.63">13547 9102 0,'0'21'15,"21"-21"32,-21-21-31,0 0-1,21 21-15,-21-22 0,21 22 16,-21-21-16,0 0 0,0 0 16,0 0-16,21 0 0,-21-1 15,0 1-15,21 0 0,-21 0 0,0-21 16,0 20-16,0 1 0,0 0 15,0 0-15,22 0 16,-22 0-16,0 42 63,0 0-63,0 0 15,0 0-15,0 0 0,0 1 16,0-1-16,-22 0 0,22 0 0,0 21 15,0-20-15,0 20 0,-21-21 16,21 21-16,-21-20 0,0 20 0,21-21 16,-21 21-16,21-20 0,0 20 15,-21-21-15,-1 0 0,22 22 16,0-22-16,-21 21 0,0-21 0,0 0 16,21 1-16,0-1 0,0 0 0,-21 0 15,21 0-15,-21 0 0,-1 1 16,22-1-16,0 0 0,-21 0 15,0-21-15,21-21 47,0 0-47,0 0 16,0-1-16,0 1 0,0 0 16,0 0-16,0 0 0,0 0 15,0-22-15,0 22 0,0 0 16,0 0-16,0 0 0,0-1 15,0 1-15,21 21 0,0-21 16,-21 0 0,22 21-16,-1 0 15,-21 21 1,0 0-16,21 0 16,-21 1-16,21-1 0,-21 0 0,0 0 15,0 0-15,0 0 0,0 1 0,21-1 16,-21 0-16,0 0 0,21 0 15,-21 0-15,0 1 16,22-1-16,-1 0 0,0-21 16,0 0-16,0 21 15,0-21-15,1 0 0,-1 0 16,0 0-16,0 0 0,0 0 16,0-21-16,1 21 0,-1-21 15,0 21-15,0-21 0,0-1 0,0 22 16,1-21-16,-1 0 0,0 0 0,-21 0 15,21 0-15,0-1 16,0 1-16,-21 0 0,0 0 0,22 0 16,-1 0-16,-21-1 0,0 1 0,21 0 15,-21 0 1,0 0 0,0 42 15,-21 0-31,21 0 15,0 0-15,0 1 0,0-1 16,0 0-16,0 0 0,0 0 16,0 0-16,0 1 0,0-1 0,0 0 15,0 0-15,0 0 16,0 0 0,21-21-16,0 0 15,0 0-15,0 0 16,1 0-16,-22-21 0,21 0 15,0 21-15,-21-21 0,0 0 16,21 21-16,0-21 0,-21-1 16,21 1-16,1 0 0</inkml:trace>
  <inkml:trace contextRef="#ctx0" brushRef="#br1" timeOffset="117219.89">14224 8784 0,'0'0'0,"-21"0"0,0 21 16,21 1-16,-22-1 15,22 0-15,0 0 0,0 0 16,0 0-1,0 1 1,22-22-16,-1 0 0,0 0 16,0 0-16,0 0 15,0-22-15,1 22 0,-1-21 16,-21 0-16,21 21 0,-21-21 16,21 0-16,-21 0 0,0-1 15,0 1-15,0 0 0,0 0 16,-21 21-16,0 0 15,0 0-15,-1 0 0,1 0 0,0 0 16,0 0-16,0 0 16,0 0-16,-1 21 0,22 0 0,0 0 15,-21-21-15,21 22 0,0-1 0,0 0 16,0 0-16,0 0 0,0 0 16,0 1-16,0-1 0,0 0 15,21 0-15,1 0 0,-1-21 16,0 21-16</inkml:trace>
  <inkml:trace contextRef="#ctx0" brushRef="#br1" timeOffset="117863.65">14584 9250 0,'-21'0'0,"21"21"15,0 0 1,0 0-16,0 1 16,0-1-16,-22-21 0,22 21 15,0 0-15,0 0 0,0 0 16,0 1-16,0-1 15,0 0-15,-21-21 16,21 21-16,-21-21 31,21-21 1,0 0-32,0 0 15,0-1-15,0 1 0,0 0 16,0 0-16,0 0 0,21 0 15,0-1-15,-21 1 0,22 0 0,-1 0 16,0 0-16,0 0 0,0 21 16,0-22-16,22 1 0,-22 0 0,0 21 15,0 0-15,22-21 0,-22 21 16,0 0-16,0 0 0,0 0 16,0 0-16,1 21 0,-1 0 0,-21 0 15,21 1-15,-21-1 0,0 0 16,0 0-16,0 0 0,0 0 15,0 1-15,0-1 0,0 0 0,0 0 16,-21 0-16,21 0 0,-21 1 0,21-1 16,0 0-16,0 0 0,0 0 15,-22-21-15,22-21 47,0 0-31,0 0-16,0 0 0,22-1 15,-1 1-15,-21 0 0</inkml:trace>
  <inkml:trace contextRef="#ctx0" brushRef="#br1" timeOffset="118779.65">15494 8615 0,'0'0'0,"-21"0"16,21 21 0,-21 0-16,21 0 0,0 22 15,0-22-15,0 0 0,0 21 16,0 1-16,0-1 0,0-21 15,-22 22-15,22-1 0,0 0 0,0 1 16,0-22-16,0 21 0,0-21 0,-21 22 16,21-22-16,-21 21 0,21-21 15,-21 0-15,21 1 0,0-1 0,0 0 16,0 0-16,0 0 0,0 0 16,-21-21-16,21 22 0,0-44 62,0 1-62,0 0 16,0 0-16,0 0 15,0 0-15,0-1 0,21 1 0,-21 0 16,21 0-16,0 0 0,-21 0 0,21-1 16,1 1-16,-1 0 0,0 0 15,0 0-15,0 0 0,0 21 16,1-22-16,-1 1 0,21 21 0,-21 0 15,0 0-15,1 0 16,-1 0-16,0 0 0,-21 21 16,0 1-1,0-1-15,0 0 16,0 0-16,-21-21 0,0 21 16,-1-21-16,1 0 0,0 21 15,0-21-15,0 0 0,0 22 0,-1-22 16,1 0-16,0 0 0,0 0 15,0 0-15,0 0 0,-1 0 16,1 0 15,42 0 16,-21 21-31,22-21-16,-22 21 0,21-21 15,0 21-15,0 0 16,0 0-16,0 1 0,-21-1 16,22-21-16,-1 21 0,-21 0 15,21-21-15,0 21 0,-21 0 16,21 1-16,0-22 0,-21 21 16,22-21-16,-22 21 15,21-21 1,-21-21 15,0 0-15,21 21-16,-21-22 0,21 22 0,-21-21 15,21 0-15</inkml:trace>
  <inkml:trace contextRef="#ctx0" brushRef="#br1" timeOffset="119607.69">16446 9123 0,'0'0'0,"0"-21"0,22 21 16,-22-21-16,0-1 15,21 22-15,-21-21 0,0 0 0,0 0 16,0 0 0,-21 0-1,-1 21 1,1 0-16,0 0 16,0 0-16,0 21 0,0-21 15,-1 21-15,1 0 0,0-21 16,0 21-16,21 0 0,0 1 15,-21-22-15,21 21 0,-21 0 0,21 0 16,0 0 0,0 0-16,0 1 15,21-1-15,0-21 16,-21 21 0,21-21-16,0 0 0,0 0 15,1 21-15,-1-21 16,0 0-16,0 0 15,0 0-15,0 21 16,1-21-16,-1 0 16,-21 21-16,21-21 0,0 0 15,-21 22-15,0-1 16,21-21-16,-21 21 16,0 0-1,0 0-15,-21 0 16,0-21-1,0 0-15,0 22 16,-1-22-16,1 0 0,0 0 0,0 21 16,0-21-16,0 0 0,-1 0 0,1 0 15,0 0-15,0 0 0,0 21 16,0-21-16,-1 0 0,1 0 0,0 0 16,0 0-16,0 0 31,0 0-16</inkml:trace>
  <inkml:trace contextRef="#ctx0" brushRef="#br1" timeOffset="142352.59">18986 9250 0,'-21'0'31,"0"0"-15,0 0 15,0 0-31,0 0 16,-1 0-1,1 0 1,0 0 0,0 0-16,0 0 31,42 0 78,0 0-109,0 0 16,0 0-1,1 0-15,-1 0 16,0 0 0,0 0-16,0 0 0,0 0 15,1 0-15,-1 0 16,0 0-16,0 0 16,0 0-16,0 0 15,1 0-15,-1 0 16,0 0-16,0 0 0,0 0 15,0 0-15,1 0 0,-1 0 16,0 0-16,0 0 16,0 0-16,0 0 15,1 0-15,-1 0 0,0 0 0,0 0 16,0 0-16,0 0 16,1 0-16,-1 0 0,0 0 0,0 0 15,0 0-15,22 0 0,-22 0 16,0 0-16,0 0 0,0 0 0,0 0 15,1 0-15,-1 0 0,0 0 0,0 0 16,0 0-16,0 0 0,22 0 16,-1 0-16,-21 0 15,0 0-15,1 0 0,-1 0 16,0 0-16,0 0 0,0 0 16,0 0-16,1 0 0,-1 0 15,0 0-15,0 0 0,0 0 16,0 0-16,1 0 0,-1 0 0,0 0 15,0 0-15,0 0 0,0 0 16,1 0-16,-1 0 0,0 0 0,0 0 16,0 0-16,22 0 0,-22 0 0,0 0 15,0 0-15,0 0 0,0 0 16,1 0-16,-1 0 0,0 0 0,0 0 16,0 0-16,0 0 0,22 0 15,-22 0-15,0 0 0,0-21 0,0 21 16,1 0-16,-1 0 15,0 0-15,0 0 0,0 0 16,0 0-16,1 0 0,-1 0 16,0 0-16,0 0 15,0 0-15,0 0 0,1 0 16,-1 0-16,0-21 0,0 21 16,0 0-16,0 0 15,1 0-15,-1 0 0,0 0 16,0 0-16,0 0 15,0 0-15,1 0 0,-1 0 16,0 0-16,0 0 0,0 0 16,0 0-16,1 0 15,-1 0-15,0 0 16,-21-22-16,21 22 0,0 0 16,0 0-16,1 0 15,-1 0 1,0 0-1,-21-21 220</inkml:trace>
  <inkml:trace contextRef="#ctx0" brushRef="#br1" timeOffset="143865.25">19685 8424 0,'0'0'0,"21"0"15,0 0 1,0 0-16,1 0 16,-1-21-1,0 21-15,0 0 0,-21-21 0,21 21 16,0-21-1,1 0-15,-22 0 16,0-1 15,-22 22-31,1 0 0,0 0 16,0 0-16,0 0 0,0 0 16,-22 0-16,22 22 0,0-22 0,0 21 15,-22-21-15,22 21 0,0-21 16,0 21-16,0 0 0,0-21 0,21 21 15,0 1-15,0-1 0,0 0 16,0 0-16,0 0 16,0 0-16,0 1 15,21-22-15,0 0 0,0 21 16,0-21-16,0 0 0,1 0 0,-1 21 16,0-21-16,0 0 0,0 0 15,22 21-15,-22-21 0,0 0 0,0 0 16,0 21-16,0-21 0,1 0 0,-1 0 15,-21 21-15,21-21 0,-21 22 16,21-22-16,-21 21 0,0 0 16,0 0-16,0 0 15,0 0-15,-21 1 0,0-1 16,0 0-16,-1-21 0,1 21 16,-21 0-16,21-21 0,0 21 15,-1-21-15,-20 22 0,21-22 0,-21 21 16,20-21-16,-20 0 0,21 0 15,0 0-15,-22 0 0,22 0 0,0 0 16,-21 0-16,21 0 0,-1 0 16,1-21-16,0 21 0,21-22 15,-21 22-15,0-21 0,21 0 32,21 21-17,0 0 1,-21-21-16,21 21 0,0 0 15,1 0-15,-1-21 0,0 21 0</inkml:trace>
  <inkml:trace contextRef="#ctx0" brushRef="#br1" timeOffset="144276.07">20278 8424 0,'-22'-21'0,"1"21"16,21 21 31,0 1-47,0-1 0,0 0 15,0 0-15,0 0 0,0 0 0,0 22 16,0-22-16,0 21 0,0-21 16,-21 22-16,21-22 0,0 21 0,-21-21 15,21 1-15,0 20 0,-21-21 16,21 0-16,0 0 0,0 1 16,0-1-16,0 0 0,-21-21 15,21-21 32,0 0-47,0-1 16,0 1-16,0-21 0,21 21 15</inkml:trace>
  <inkml:trace contextRef="#ctx0" brushRef="#br1" timeOffset="145111.59">20256 8488 0,'0'-21'0,"0"0"15,0-1-15,0 1 16,22 21 0,-22-21-16,21 21 0,0 0 15,0 0-15,0-21 0,0 21 16,1-21-16,-1 21 0,0 0 0,0 0 15,0 0-15,0 0 0,1 0 16,-1 0-16,0 0 0,0 0 0,0 21 16,0 0-1,-21 0-15,0 0 16,0 1-16,0-1 16,0 0-16,-21-21 0,0 21 0,0 0 15,0-21-15,0 21 0,-1 1 0,1-22 16,-21 21-16,21-21 0,0 0 15,21 21-15,-22-21 0,1 0 0,0 21 16,0-21-16,0 0 16,0 0-16,-1 0 31,22 21 63,22 0-79,-22 1-15,21-1 16,-21 0-16,21-21 0,-21 21 16,0 0-16,0 0 0,21 1 15,-21-1-15,21 0 0,-21 0 0,0 0 16,21 0-16,-21 1 15,22-22-15,-1 21 0,-21 0 0,21-21 16,-21 21-16,21-21 16,0 0-16,0 0 0,1 0 15,-1 0-15,0 0 16,-21-21-16,21 21 16,0-21-16,0 0 15,-21-1-15,22 22 0,-22-21 16,21 21-16,-21-21 0,21 0 31</inkml:trace>
  <inkml:trace contextRef="#ctx0" brushRef="#br1" timeOffset="150972.1">18838 10499 0,'0'0'0,"21"-21"16,1-1-1,-1 1-15,-21 0 16,21 21-1,-21-21 1,21 21-16,-21-21 16,21 21-1,0-21 1,-42 42 78,0-21-94,0 21 0,0 0 15,0 0-15,-1-21 16,1 21-16,0 1 0,0-22 0,0 21 16,0 0-16,-1-21 0,1 21 15,0 0-15,0 0 0,0-21 16,0 22-16,-1-1 0,-20 0 15,21 0-15,0 0 0,0-21 0,-22 21 16,22 1-16,0-1 0,-21-21 0,20 21 16,1 0-16,0-21 0,0 21 15,0-21-15,0 21 0,-1-21 0,1 0 16,21 22-16,-21-22 0,0 21 16,0-21-16,0 0 15,-1 21-15,1 0 0,0-21 31,21 21-31,21-21 79,-21-21-79,21 21 15,1 0-15,-1-21 16,0 21-16,0 0 15,0 0-15,0-21 16,1 21-16,-1 0 16,0 0-16,0 0 0,0 0 15,0 0-15,1 0 16,-1 0-16,0 0 16,0 0-16,0 21 0,0-21 15,1 0-15,-1 21 0,0-21 16,0 0-16,0 21 0,0-21 15,1 21-15,-1-21 16,0 22-16,0-22 0,0 21 16,0-21-16,1 21 0,-1 0 15,0-21-15,-21 21 16,21-21-16,0 0 0,-21 21 16,21-21-16,1 0 15,-22 22-15,21-22 47,-21-22 31,21 22-78,-21-21 0,0 0 16,0 0-16</inkml:trace>
  <inkml:trace contextRef="#ctx0" brushRef="#br1" timeOffset="152055.79">19727 10774 0,'21'0'16,"-21"-21"-1,22 21-15,-22-21 0,21-1 16,-21 1-16,0 0 16,0 0-16,0 0 15,0 0-15,0-1 16,0 1-16,-21 21 16,21-21-16,-22 21 15,22-21-15,-21 21 0,0 0 16,0 0-16,0-21 0,0 21 15,-1 0-15,1 0 16,0 0-16,0 0 16,0 0-16,0 21 15,-1 0-15,1 0 16,21 0-16,-21 1 0,0-22 16,21 21-16,0 0 0,-21 0 0,0 0 15,21 0-15,-22-21 0,1 22 16,21-1-16,0 0 0,0 0 0,-21 0 15,21 0-15,0 1 0,-21-22 16,21 21-16,0 0 0,0 0 0,0 0 16,0 0-16,0 1 15,0-1-15,0 0 16,0 0 0,21-21-16,0 0 15,-21 21-15,21-21 0,1 0 16,-1 0-16,0 0 0,0 0 15,0 0-15,0-21 16,1 0-16,-1 21 0,-21-21 0,21 21 16,0-21-16,0 21 0,0-22 0,1 1 15,-1 0-15,0 0 16,0 0-16,0 0 0,0-1 16,-21 1-16,0 0 15,22 21-15,-22-21 0,21 0 0,-21 0 16,0-1-16,21 22 0,-21-21 0,21 0 15,-21 0-15,0 0 16,21 21-16,-21-21 0,21 21 31,-21 21 1,0 0-17,0 0-15,0 0 16,0 0-16,-21 1 0,21-1 15,0 0-15,0 0 0,0 0 16,0 0-16,0 1 0,0-1 16,0 0-16,0 0 15,0 0-15,0 0 16,21-21-16,1 0 16,-22 22-16,21-22 0,0 0 0,0 0 15,0 0-15,-21 21 0,21-21 16,1 0-16,-1 0 15,0 0 1,-21-21 0,21 21-16,-21-22 0,0 1 15,21 0 1,0 0-16</inkml:trace>
  <inkml:trace contextRef="#ctx0" brushRef="#br1" timeOffset="152900.01">20659 10308 0,'-22'0'0,"22"21"78,0 1-63,0-1-15,0 0 16,22-21-16,-1 21 0,0 0 16,-21 0-16,21-21 0,0 22 0,0-1 15,1 0-15,-1 0 16,0-21-16,0 21 0,21 0 0,-20-21 15,-1 22-15,0-22 0,0 0 0,21 21 16,-20-21-16,-1 0 0,0 0 16,0 21-16,0-21 0,0 0 15,1 0-15,-1 0 0,0 0 16,0 0-16,0 0 0,0 0 16,-42 0 46,0 0-46,0 0-16,0 0 15,0 0-15,-1 21 16,1 0-16,0 0 16,0 1-16,0-22 15,0 21-15,-1 0 0,1 0 16,0 0-16,-21 0 0,21-21 15,-1 22-15,1-1 0,0 0 0,0 0 16,-21 0-16,20 0 0,1-21 0,0 22 16,0-1-16,0-21 0,0 21 15,21 0-15,-22-21 0,1 0 16,21 21-16,-21-21 0,21 21 16,-21-21 62,0 0-63</inkml:trace>
  <inkml:trace contextRef="#ctx0" brushRef="#br1" timeOffset="153568.07">19135 11494 0,'-22'0'0,"44"0"0,-65 0 16,64 0 15,1 0-16,-1 0-15,0 0 0,21 0 0,-21 0 16,22 0-16,-22 0 0,21 0 0,1 0 16,-1 0-16,21 0 0,-20 0 15,-1 0-15,22 0 0,-22 0 0,0-22 16,1 22-16,-1 0 0,0 0 16,1 0-16,-22 0 0,21 0 0,-21-21 15,0 21-15,1 0 0,-1 0 0,0 0 16,0 0-16,0 0 15,0 0-15,-21-21 16,-21 21 31,0 0-47,0 0 16,0 0-16,0 0 0</inkml:trace>
  <inkml:trace contextRef="#ctx0" brushRef="#br1" timeOffset="154139.76">19113 11599 0,'0'0'0,"0"22"16,-21-22-16,42 0 62,1 0-62,-1 0 16,0 0-16,0 0 0,0 0 16,0 0-16,1 0 0,-1 0 0,0 0 15,21 0-15,1 0 0,-22 0 16,21 0-16,0 0 0,1 0 0,-22 0 15,21 0-15,1 0 0,-1 0 0,-21 0 16,21 0-16,-20 0 0,-1 0 16,21-22-16,-21 22 0,0 0 0,1 0 15,-1 0-15,0 0 16,0 0-16,0 0 16,0 0-1,-21-21-15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5T04:34:18.4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 12996 0,'-21'0'15,"21"-21"1,-22 0-16,22 0 15,0 0-15,0 0 16,0-1-16,0 1 16,0 42 46,0 1-62,0-1 0,0 0 16,0 0-16,0 0 0,0 0 15,0 22-15,0-22 0,0 0 0,0 0 16,0 0-16,0 1 0,-21-1 16,21 0-16,0 0 0,0 0 15,0-42 32,0 0-47,0 0 16,0 0-16,0-1 0,0 1 15,0 0-15,0-21 0,-21 21 16,21-1-16,0 1 0,0 0 16,0 0-16,0 0 0,0 0 15,-21 21 17,21 21-17,0 0-15,0 0 16,0 0-16,0 0 0,0 1 0,0-1 15,0 0-15,0 0 0,0 0 16,0 0-16,0 1 0,0-1 16,0 0-16,0 0 0,0 0 15,0 0-15,0 1 0,0-1 16,0 0-16,0 0 16,0 0-16,0 0 0,0 1 15,0-1 1,21 0-1,0-21 17,0 0-32,1 0 0,-1 0 0,0 0 15,0 0-15,0-21 0,0 21 16,22-21-16,-1-1 0,0 22 0,1-21 16,-1 0-16,0 0 15,22 21-15,-22-21 0,22 0 0,-22-1 16,22 1-16,-1 0 0,1 0 15,-22 0-15,21 0 0,1-1 0,-1 1 16,-20 0-16,-1 21 0,0-21 16,1 0-16,-1 21 0,0-21 0,1-1 15,-22 22-15,21-21 0,-21 21 16,1 0-16,-1-21 0,0 21 0,0 0 16,0-21-16,0 21 15,1 0-15,-1 0 16,0-21 109</inkml:trace>
  <inkml:trace contextRef="#ctx0" brushRef="#br0" timeOffset="1027.2">10054 13081 0,'0'0'0,"-21"0"0,0 0 16,0 0-16,-1 0 15,1 0-15,0 0 0,0-21 16,0 21 0,0 0-16,-1 0 15,44 0 32,20 0-47,-21 0 0,0 21 16,22-21-16,-1 0 0,21 0 0,-20 21 15,-1-21-15,22 0 0,-22 0 16,21 0-16,-20 21 0,20-21 0,1 0 16,-22 0-16,0 0 0,22 0 0,-22 0 15,1 0-15,-1 0 0,-21 0 16,21 0-16,-20 0 0,-1 0 15,0 0-15,0 0 0,0 0 16,-21-21 93</inkml:trace>
  <inkml:trace contextRef="#ctx0" brushRef="#br0" timeOffset="1466.95">10858 12848 0,'0'0'0,"-21"0"0,0 0 16,0 0 0,21 21-1,0 1-15,21-1 16,0-21-16,0 21 16,1-21-16,-1 21 0,0 0 0,0-21 15,0 21-15,22-21 0,-22 0 0,0 22 16,0-22-16,0 0 0,0 21 15,1-21-15,-1 0 0,0 0 0,-21 21 16,21-21-16,-21 21 16,0 0-1,0 0-15,-21-21 0,0 22 16,0-22-16,-22 21 0,22 0 0,-21-21 16,-1 21-16,1 0 0,0 0 15,21-21-15,-22 22 0,1-1 0,0 0 16,20-21-16,-20 21 0,21 0 15,0 0-15,0-21 0,21 22 16,-22-1-16,1-21 16,21 21-16,21-21 47</inkml:trace>
  <inkml:trace contextRef="#ctx0" brushRef="#br0" timeOffset="2327.63">12636 12954 0,'43'0'0,"-22"-21"16,0 0-1,0 21-15,-21-21 0,0-1 16,21 22-16,-21-21 0,0 0 16,0 0-16,0 0 15,0 0-15,-21-1 0,21 1 16,-21 21-16,0-21 0,0 21 15,0 0-15,-1 0 0,1 0 16,0 0-16,-21 0 0,21 0 0,-1 0 16,-20 21-16,21 0 0,0 1 0,-22-1 15,22 21-15,0-21 0,0 0 16,0 22-16,0-22 0,21 21 0,0-21 16,-22 22-16,22-22 0,0 0 15,0 0-15,0 0 0,0 1 0,0-1 16,22 0-16,-1-21 0,0 0 15,0 0-15,0 0 0,0 0 16,22 0-16,-22 0 0,21 0 0,-21-21 16,22 0-16,-22-1 0,21 1 15,-21 0-15,1 0 0,20 0 16,-21 0-16,0-22 0,0 22 0,1-21 16,-1-1-16,0 1 0,0 0 15,-21-1-15,21 22 0,-21-21 0,0 0 16,0-1-16,0 1 0,21 21 0,-21 0 15,0-22-15,0 22 16,0 0-16,0 42 31,0 0-31,0 0 0,0 1 16,0 20-16,0-21 0,0 21 0,0 1 16,-21-1-16,21 0 0,0 1 15,0-1-15,-21 0 0,0 1 16,21-22-16,-21 21 0,21-21 0,-21 22 15,21-22-15,0 0 0,0 0 16,0 0-16,0 1 16,21-22-16,0 0 0,0 0 15,0 0-15,0-22 0,1 1 16</inkml:trace>
  <inkml:trace contextRef="#ctx0" brushRef="#br0" timeOffset="2771.53">13335 12764 0,'0'0'0,"0"-22"16,-21 22-1,0-21-15,-1 21 0,1 0 16,0 0-16,0 21 16,0 1-16,0-22 0,21 21 0,-22 0 15,1 0-15,21 21 0,0-20 16,-21-1-16,21 21 0,-21-21 0,21 0 15,0 1-15,0 20 0,0-21 0,0 0 16,0 0-16,0 1 16,21-1-16,0-21 0,0 0 15,1 0-15,-1 0 0,21 0 16,-21 0-16,0 0 0,1 0 16,-1-21-16,0-1 0,21 22 0,-21-21 15,1 0-15,-1 0 0,-21-21 0,0 20 16,21 1-16,-21-21 0,0 21 15,0-22-15,0 22 0,0-21 0,-21 21 16,0 0-16,21-1 0,-22 1 16,1 21-16,0 0 0,0 0 0,0 0 15,0 0-15,-1 0 0,1 0 0,0 21 16,21 1-16,-21-1 0,0 0 16,0 0-16,-1 0 0,22 0 0,0 1 15,0-1-15,0 0 16,0 0-16,0 0 0,22-21 15,-1 0-15</inkml:trace>
  <inkml:trace contextRef="#ctx0" brushRef="#br0" timeOffset="3159.31">13695 12933 0,'21'0'31,"0"0"-15,0 0-16,0-21 15,-21 0-15,22 21 0,-22-22 16,21 22-16,-21-21 0,21 0 0,-21 0 16,0 0-16,0 0 15,-21 21 1,0 0-16,-1 0 15,1 21-15,0 0 0,0-21 16,0 21-16,0 21 0,-1-20 16,1-1-16,0 0 0,0 21 15,0-21-15,21 1 0,0-1 0,0 0 16,0 0-16,0 0 0,0 0 0,0 1 16,0-1-16,0 0 15,21-21-15,0 0 0,0 0 16,0 0-16,1 0 0,-1 0 0,0 0 15,21 0-15,-21-21 0,1 21 16,20-21-16</inkml:trace>
  <inkml:trace contextRef="#ctx0" brushRef="#br0" timeOffset="3526.99">14266 12869 0,'0'0'0,"21"-42"15,-21 21-15,-21 0 16,0 21-16,0 0 15,0 0-15,0 0 16,-22 21-16,22-21 0,0 21 0,0 0 16,0 0-16,-1 1 0,1-1 15,0 0-15,0-21 0,21 21 0,0 0 16,0 0-16,0 1 0,0-1 16,0 0-16,21 0 15,0-21-15,0 0 0,1 21 0,-1-21 16,0 0-16,0 21 0,0-21 15,-21 22 1,0-1-16,-21 0 16,0-21-1,0 0-15,0 0 0,-1 0 0,1 21 16,-21-21-16,21 0 0,0 0 0,-1 0 16,1 0-16,0 0 15,0 0-15,21-21 31</inkml:trace>
  <inkml:trace contextRef="#ctx0" brushRef="#br0" timeOffset="4199.09">15092 12848 0,'0'0'16,"0"-21"-16,0 42 31,0 0-15,0 1-16,-21-1 15,21 0-15,-22 21 0,22-21 0,0 1 16,0-1-16,0 0 0,-21 0 15,21 0-15,-21 0 0,21 1 16,0-1-16,0 0 0,-21-21 0,21 21 16,-21-21-16,21-21 47,0 0-47,0 0 0,0-1 15,0 1-15,0 0 0,0-21 16,0 21-16,21-1 0,-21-20 0,21 21 15,0-21-15,0 20 0,1 1 16,20 0-16,-21 0 0,21 0 16,-20 0-16,20 21 0,0 0 0,-21 0 15,22 0-15,-22 21 0,0 0 16,0 0-16,0 0 0,1 0 0,-22 1 16,0 20-16,0-21 0,0 0 15,0 0-15,0 1 0,0-1 0,-22 0 16,22 0-16,-21 0 0,0 0 0,0-21 15,21 22-15,-21-22 16,0 0-16,42 0 31,0-22-31</inkml:trace>
  <inkml:trace contextRef="#ctx0" brushRef="#br0" timeOffset="4587.93">15769 12827 0,'-21'0'15,"0"0"-15,0 0 0,-1 21 16,1 0-16,0 1 0,0-1 16,0 0-16,21 0 0,-21 0 0,21 0 15,-22 1-15,22-1 0,0 0 16,0 0-16,0 0 0,0 0 15,0 1-15,22-22 16,-1 21-16,0-21 16,0 0-16,0 0 0,0 0 0,1 0 15,-1-21-15,0 21 0,0-22 16,0 1-16,0 21 0,-21-21 16,0 0-16,0 0 0,0 0 0,0-22 15,0 22-15,0 0 0,0 0 16,0 0-16,-21-1 0,0 22 15,0-21-15,0 21 0,0 0 16,-1 0-16,22 21 16</inkml:trace>
  <inkml:trace contextRef="#ctx0" brushRef="#br0" timeOffset="4899.81">16171 12531 0,'0'0'0,"0"-21"0,-21 21 16,0 0 0,0 0-1,21 21-15,-21 21 0,-1-21 0,22 0 16,-21 22-16,0-1 0,21-21 0,0 22 15,-21-1-15,0 0 0,21 1 16,-21-22-16,21 21 0,0 0 0,0-20 16,0-1-16,0 0 0,0 0 15,0 0-15,0 0 0,0 1 16,21-22-16,0 0 0,0 0 0,0 0 16,0 0-16,1 0 0,20 0 15,0-22-15,-42 1 16,21 21-16,1-21 0,-1 0 0,0 0 15,-21 0-15</inkml:trace>
  <inkml:trace contextRef="#ctx0" brushRef="#br0" timeOffset="5107.68">15875 12721 0,'0'0'15,"21"0"16,21 0-31,-20 0 0,20 0 16,-21-21-16,21 21 0,1 0 0,-1 0 16,0 0-16,1 0 0,-22 0 0,21 0 15,-21 0-15,22 0 16,-22 0-16,0 0 0,0 0 0,-21-21 16,21 21-16,1 0 0</inkml:trace>
  <inkml:trace contextRef="#ctx0" brushRef="#br0" timeOffset="5724.44">17505 13123 0,'-21'0'16,"21"-21"0,0 0-1,21 0-15,-21 0 0,21 0 16,0-1-16,0 1 0,0-21 0,22 21 16,-22-22-16,0 22 0,21-21 15,-20 0-15,-1-1 0,21 1 0,-21 21 16,0-22-16,-21 22 0,0 0 15,0 0-15,0 0 16,-21 21-16,0 0 16,0 21-16,0-21 0,-22 21 15,22 0-15,0 0 0,0 1 0,0-1 16,0 0-16,21 0 0,0 0 16,0 0-16,0 1 0,0-1 0,0 21 15,0-21-15,21 0 0,0 1 0,-21-1 16,21 21-16,0-21 0,0 0 15,-21 1-15,0-1 0,0 0 16,0 0-16,0 0 0,-21-21 16,0 0-1,0 0-15,0 0 0,0 0 0,-1-21 16,22 0 0</inkml:trace>
  <inkml:trace contextRef="#ctx0" brushRef="#br0" timeOffset="6123.21">17865 12764 0,'0'0'0,"21"-22"0,0 22 16,-21 22 0,0-1-16,0 0 15,-21 21-15,0-21 0,21 1 16,0-1-16,-22 0 15,22 0-15,-21 21 0,21-20 0,0-1 0,0 0 16,0 0 0,0 0-16,0 0 15,21-21-15,1 0 0,-1 0 0,0 0 16,0 0-16,0 0 0,0-21 16,22 21-16,-22-21 0,0 0 0,0 0 15,22 0-15,-22-1 0,0 1 0,0 0 16,-21 0-16,0 0 0,21 0 15,-21-1-15,0-20 0,0 21 16,0 0-16,-21 21 31,21 21-15,0 0 0,0 0-16,0 0 15,21-21 1</inkml:trace>
  <inkml:trace contextRef="#ctx0" brushRef="#br0" timeOffset="6407.6">18500 12785 0,'0'0'0,"-22"0"0,22-21 16,-21 21-16,0 0 15,0 0-15,0 0 0,21 21 16,-21 0-16,21 0 0,-22 0 15,22 0-15,-21 22 0,0-22 0,21 21 16,-21 1-16,0-1 0,0 0 0,-1 1 16,1-1-16,0 0 0,0 1 15,21-1-15,-21 0 0,0 1 0,-1-1 16,1-21-16,21 21 0,0 1 0,-21-22 16,0 0-16,21 21 0,0-20 15,0-1-15,0-42 31,21-1-31,0 1 16,0 0-16</inkml:trace>
  <inkml:trace contextRef="#ctx0" brushRef="#br0" timeOffset="6698.97">18394 12806 0,'0'0'16,"0"-21"-16,0 0 15,21 21-15,0 0 0,0 0 16,0 0-16,22 0 0,-22 0 0,21 0 16,-21 21-16,22-21 15,-22 21-15,0 0 0,0-21 0,0 21 16,-21 0-16,0 1 0,0-1 0,0 0 16,-21 0-16,0 0 15,0-21-15,-21 21 0,20-21 0,-20 22 16,21-22-16,-21 0 0,20 0 15,-20 21-15,21-21 0,0 0 0,42 0 47,0-21-47,0 21 0,0-22 0</inkml:trace>
  <inkml:trace contextRef="#ctx0" brushRef="#br0" timeOffset="6979.64">18859 12806 0,'0'0'0,"-21"0"32,0 21-17,21 0-15,0 0 16,-21 22-16,21-22 0,-21 21 0,21-21 16,0 22-16,0-1 0,-21 0 15,-1 1-15,1-1 0,0 0 0,21 1 16,-21-1-16,0 0 0,0 1 0,21-1 15,-22 0-15,22-20 16,-21 20-16,21-21 0,0 0 0,-21 0 16,21 1-16,0-1 0,0-42 31,0-1-15,21 1-16,-21-21 0,21 21 0</inkml:trace>
  <inkml:trace contextRef="#ctx0" brushRef="#br0" timeOffset="7259.2">18690 12912 0,'21'-43'0,"-42"86"0,42-107 15,-21 43-15,21 0 0,1 0 0,-1 21 16,-21-21-16,21 21 0,21 0 16,-21 0-16,1 0 0,20 0 0,-21 0 15,0 0-15,22 21 0,-22-21 16,0 21-16,0 0 0,-21 0 0,21 0 15,-21 1-15,0-1 0,0 0 0,-21 0 16,0 0-16,0 0 0,0 1 16,-1-1-16,-20 0 0,21 0 0,0 0 15,-22-21-15,22 21 0,0-21 16,0 0-16,0 0 0,21 22 16,0-44 15,21 1-31</inkml:trace>
  <inkml:trace contextRef="#ctx0" brushRef="#br0" timeOffset="7637.99">19283 12742 0,'-21'0'15,"-1"0"-15,1 0 16,0 0-16,0 22 15,21-1-15,-21 0 0,0 0 0,21 0 16,-22 0-16,22 1 0,0-1 0,0 0 16,0 0-16,0 0 0,0 0 15,0 1-15,0-1 0,0 0 0,22 0 16,-1-21-16,0 0 0,0 0 16,0 0-16,0 0 15,1 0-15,-1 0 0,0 0 0,0-21 16,0 21-16,0-21 0,1 0 15,-22-1-15,0 1 0,0 0 0,0 0 16,0 0-16,0 0 0,0-22 0,0 22 16,0 0-16,-22 0 15,1 21-15,0-21 0,0 21 0,0 0 16,0 0-16,-1 0 0,1 0 16,0 0-16,21 21 0,-21 0 15,21 0-15,0 0 16,21-21-16</inkml:trace>
  <inkml:trace contextRef="#ctx0" brushRef="#br0" timeOffset="7991.6">19643 12785 0,'0'-21'0,"0"42"0,-22-42 0,22-1 16,22 22 15,-1 0-31,0 0 0,0 0 16,0 22-16,-21-1 0,21 0 0,1 0 15,-22 0-15,0 0 0,0 1 0,0-1 16,0 0-16,0 21 0,0-21 16,-22 1-16,1-1 0,0-21 15,0 21-15,0-21 16,21-21 15,0 0-31,0-1 0,0 1 16,0 0-16,0 0 0,21 0 15,0 0-15,0-22 0,0 22 0,1 0 16,-1-21-16,0 20 0,0-20 16,21 21-16,-20 0 0,-1-22 0,21 22 15,-21 0-15,0 0 0</inkml:trace>
  <inkml:trace contextRef="#ctx0" brushRef="#br0" timeOffset="8283.44">20278 12404 0,'-43'-21'16,"22"21"0,21 21-1,-21 0-15,21 0 0,-21 0 16,21 0-16,-21 22 0,21-22 0,0 21 15,-22-21-15,22 22 0,-21-1 16,21 0-16,-21 1 0,21-22 0,-21 21 16,21 1-16,0-22 0,0 0 0,0 21 15,0-21-15,0 1 0,0-1 16,0 0-16,21-21 16,0 0-16,0 0 15,1 0-15,-1 0 0,0 0 16,21 0-16,-21-21 0,1 0 15,-1-1-15,0 1 0,0 0 0,0 0 16</inkml:trace>
  <inkml:trace contextRef="#ctx0" brushRef="#br0" timeOffset="8467.34">20045 12679 0,'0'0'16,"21"0"-1,0-21-15,0 21 16,0 0-16,1 0 0,20 0 16,-21 0-16,21 0 0,-20 0 0,20 0 15,-21 0-15,0 0 0,22 0 16,-22 0-16,0-21 0,0 21 0,0 0 16</inkml:trace>
  <inkml:trace contextRef="#ctx0" brushRef="#br0" timeOffset="8983.04">21802 12510 0,'0'-22'0,"0"44"0,21-65 0,-21 22 0,21 0 16,-21 0-16,0 0 0,0-1 16,0 1-16,0 42 31,0 1-31,-21-1 0,21 0 16,-21 0-16,-1 21 0,1-20 0,0 20 15,0 0-15,0 1 0,0-1 0,-1 21 16,1-20-16,0-1 15,0 0-15,0-20 0,21 20 0,0-21 16,-21 21-16,21-20 0,0-1 0,0 0 16,0 0-16,21-21 15,0 0-15,0 0 16,21 0-16,-20 0 0,-1-21 16,21 0-16,-21 0 0,22-1 0,-22 1 15</inkml:trace>
  <inkml:trace contextRef="#ctx0" brushRef="#br0" timeOffset="9182.93">21611 12679 0,'-21'0'16,"42"0"-16,-63 0 0,21 0 0,42 0 31,0 0-15,0 0-16,0 0 0,22 0 0,-22 0 15,21 0-15,-21 0 0,22 0 16,-22 0-16,21 0 0,-21 0 0,22 0 16,-22 0-16,21 0 0</inkml:trace>
  <inkml:trace contextRef="#ctx0" brushRef="#br0" timeOffset="9554.71">22119 12785 0,'0'0'0,"-21"0"0,42 0 47,0-21-47,0 21 16,1-22-16,-1 1 0,21 21 16,-21-21-16,0 21 0,1-21 0,-1 0 15,-21 0-15,0-1 16,0 1-16,-21 21 15,-1 0-15,1 0 0,0 0 16,0 0-16,0 0 0,0 21 16,-1 1-16,22-1 0,-21 0 0,0 0 15,21 0-15,-21 22 0,21-22 0,0 21 16,0-21-16,0 0 0,0 22 16,0-22-16,0 0 0,0 0 0,21 0 15,0 1-15,0-22 0,-21 21 16,22 0-16,-1-21 0,0 0 0,0 0 15,0 0-15,0 0 0,22 0 0,-22 0 16,0 0-16,0-21 0,22 21 16,-22-21-16,0 21 0</inkml:trace>
  <inkml:trace contextRef="#ctx0" brushRef="#br0" timeOffset="9779.59">22691 12658 0,'0'-21'15,"0"42"1,0 0-16,21-21 16,-21 21-16,21 0 0,-21 22 15,0-22-15,21 0 0,0 0 0,0 0 16,-21 0-16,22 1 0,-1-1 16,0 0-16,-21 0 0,0 0 0,21-21 15,-21 21-15,21-21 0,-21 22 16,21-22-1,1-22 1</inkml:trace>
  <inkml:trace contextRef="#ctx0" brushRef="#br0" timeOffset="10031.45">23029 12594 0,'0'0'0,"-21"0"16,0 0-1,0 0 1,0 21-16,21 1 0,-22-1 16,1 0-16,0 0 0,0 0 0,0 22 15,-22-22-15,22 21 0,0-21 16,-21 0-16,21 22 0,-1-22 0,1 0 16,0 0-16,0 0 0,0 1 15,21-1-15,0 0 0,21-21 31,0 0-31,0 0 0,0-21 16</inkml:trace>
  <inkml:trace contextRef="#ctx0" brushRef="#br0" timeOffset="10424.27">23410 12425 0,'0'0'0,"0"-21"0,0 0 15,21-1-15,-21 1 0,0 0 16,0 0-16,0 0 0,22 21 16,-22 21-1,0 0 1,0 0-16,0 0 0,-22 1 0,22 20 16,-21-21-16,21 21 0,-21-20 15,0 20-15,0 0 0,0 1 16,-1-1-16,22 0 0,-21 1 0,0-22 15,0 21-15,21 0 0,0-20 16,-21-1-16,21 0 0,0 0 0,-21 0 16,21 0-16,0 1 0,0-1 15,21-21 1,0 0-16,0 0 0,0 0 16,0 0-16,1 0 15,-1-21-15,0-1 0,0 22 0,0-21 16,0 21-16,1-21 0,-22 0 15,21 21-15,0-21 0,0 21 16,-21-21-16,0-1 0,21 1 0,-21 0 16</inkml:trace>
  <inkml:trace contextRef="#ctx0" brushRef="#br0" timeOffset="10727.09">23304 12615 0,'0'0'0,"0"-21"16,22 21 0,-1 0-16,21 0 0,-21 0 15,22 0-15,-22 0 0,21 0 0,0-21 16,-20 21-16,20 0 0,0 0 16,-21 0-16,22 0 0,-22 0 0,21 0 15,-21 0-15,1 0 0,-1-21 16,0 21-1,-42 0 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5T03:45:42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1736 0,'21'0'0,"1"0"16,-22-21 140,21 21-156</inkml:trace>
  <inkml:trace contextRef="#ctx0" brushRef="#br0" timeOffset="1028.22">4678 826 0,'0'0'0,"21"0"0,0 0 16,0 0-16,0 0 16,1 0-1,-1 0-15,-21-22 0,21 22 0,-21-21 31,0 0-31,0 0 16,0 0 0,0 0-1,0-1-15,-21 22 0,0 0 0,-1 0 16,1-21-16,0 21 16,0 0-16,-21 0 0,20 0 15,1 0-15,0 0 0,-21 21 16,21 1-16,-22-22 0,1 21 0,21 0 15,-22 0-15,22 0 0,-21 0 16,21 22-16,0-22 0,-1 21 16,1 1-16,-21-1 0,21 0 0,0 1 15,-1-1-15,1 0 0,0 1 16,21-1-16,-21-21 0,21 21 0,0 1 16,0-22-16,0 0 0,0 0 15,0 0-15,0 1 0,21-1 0,-21 0 16,21 0-16,0 0 15,1-21-15,-1 21 0,21 1 0,-21-22 16,0 21-16,1-21 0,20 0 16,-21 0-16,0 0 0,0 0 15,1 0-15,-1 0 0,0 0 0,0 0 16,0 0-16,0 0 0,1 0 16,-22-21-16,21 21 0,0 0 0,-21-22 15,21 1-15,0 21 0,-21-21 16,21 0-16,1 0 0,-1 0 0,0-1 15</inkml:trace>
  <inkml:trace contextRef="#ctx0" brushRef="#br0" timeOffset="1823.8">5715 889 0,'0'-21'16,"0"0"-16,0 0 15,0-1-15,0 1 16,-21 0-16,0 0 15,-1 21-15,1 0 16,0 0-16,0 0 0,0 0 16,0 0-16,-1 0 0,-20 0 15,21 21-15,0-21 0,0 21 16,-1 22-16,-20-22 0,21 0 0,21 0 16,-21 21-16,0-20 0,-1 20 0,22-21 15,0 21-15,-21-20 0,21-1 16,0 0-16,0 0 0,0 0 15,0 0-15,0 1 16,0-1-16,21-21 16,1 0-1,-1 0-15,0 0 16,0 0-16,0 0 0,0 0 16,22 0-16,-22 0 0,0 0 15,0 0-15,0 0 0,1 0 0,-1 0 16,0 0-16,0 0 0,0 0 15,0 0-15,1 0 0,-1 0 0,0 0 16,-21 21 0,21-21-16,-21 21 0,21-21 0,-21 21 15,0 0-15,0 1 16,0-1-16,-21 0 0,0-21 16,0 21-16,0 0 0,-1-21 15,1 21-15,-21 1 0,21-22 0,0 21 16,-22-21-16,22 0 0,0 21 15,-21-21-15,20 0 0,1 0 0,0 0 16,0 0-16,-21 0 0,20 0 16,1 0-16,0 0 0,0 0 0,0 0 15,0 0-15,-1 0 16,1 0 0,0 0 15,21-21 16,21 21-47,0-21 0,1-1 15</inkml:trace>
  <inkml:trace contextRef="#ctx0" brushRef="#br0" timeOffset="2650.96">6435 931 0,'0'0'0,"42"-42"16,-21 42-16,0-21 16,0 0-1,1 0-15,-22-1 16,0 1 0,-22 21-1,1 0-15,0 0 0,0 0 16,0 0-16,0 0 0,-1 0 15,1 0-15,0 21 0,0 1 16,0-22-16,21 21 0,-21 0 16,-1 0-16,1 0 0,0 0 0,21 22 15,0-22-15,-21 0 0,21 0 16,-21 0-16,21 1 0,0-1 16,0 0-1,0 0-15,21-21 16,0 0-16,0 21 15,0-21-15,1 0 16,-1 0-16,0 0 0,0 0 16,0 0-16,0 0 0,1 0 0,-1 0 15,0 21-15,0-21 0,0 0 16,0 0-16,1 22 0,-1-22 0,0 21 16,0 0-1,-21 0-15,0 0 16,0 0-16,0 1 15,0-1-15,-21 0 16,0 0-16,0-21 16,21 21-16,-22-21 0,1 21 0,0-21 15,0 22-15,0-22 0,-22 21 16,22-21-16,0 0 0,0 21 0,0-21 16,0 0-16,-1 0 0,1 0 0,0 0 15,0 0-15,0 0 0,0 0 16,-1 0-16,1 0 0,0 0 15,0 0-15,0 0 16,21-21 78,21 21-94,-21-21 15</inkml:trace>
  <inkml:trace contextRef="#ctx0" brushRef="#br0" timeOffset="3738.88">9017 720 0,'21'0'31,"0"0"-31,0 0 0,1 0 16,-1 0-16,0-21 0,0-1 0,0 22 16,0-21-16,1 21 0,-1-21 15,0 0-15,0 0 0,0 0 16,0 21-16,1-22 0,-1 1 16,-21 0-16,0 0 0,21 0 0,-21 0 15,0-1-15,0 1 0,0 0 16,0 0-16,-21 21 15,0 0-15,-1 0 0,1 0 16,0 0-16,-21 0 0,21 0 16,-1 0-16,-20 0 0,21 21 0,-21 0 15,20-21-15,-20 21 0,21 1 16,0-22-16,-22 21 0,22 0 0,0 0 16,0 0-16,0 0 0,0 1 15,-1 20-15,1-21 0,21 0 16,0 0-16,0 1 0,0-1 15,0 0-15,0 21 0,0-21 0,0 1 16,21-1-16,1 0 0,-1 0 16,0 0-16,21 0 0,-21 1 0,22-1 15,-22 0-15,21 0 0,-21 0 16,1 0-16,20 1 0,-21-1 0,0 0 16,-21 0-16,21 0 0,-21 0 15,22 1-15,-22-1 0,0 0 0,0 0 16,0 21-16,-22-20 0,1-1 15,-21 0-15,21 0 0,-22 0 0,1 0 16,0 1-16,-1-22 0,1 21 16,0-21-16,-22 0 0,22 21 15,0-21-15,-22 0 0,22 0 0,-1 0 16,1 0-16,0-21 0,-1 0 16,1-1-16,0 22 0,21-42 0,-22 21 15,22 0-15,-21 0 0,21-1 16,-22 1-16,22-21 0,0 21 0,0 0 15,21-1-15,0 1 0,0 0 16,0 0-16,0 0 0,0 0 16,21 21 15,0 0-31,0 0 16</inkml:trace>
  <inkml:trace contextRef="#ctx0" brushRef="#br0" timeOffset="4259.47">9313 1185 0,'21'22'16,"1"-22"-16,-1 0 15,0 0-15,-21-22 0,21 22 0,0-21 16,0 21-16,22-21 0,-22 0 16,0 21-16,21-21 0,-20 0 0,-1-1 15,0 1-15,0 0 0,0 0 16,0 0-16,-21 0 0,0-1 0,0 1 15,0 0-15,0 0 16,-21 21-16,0 0 0,0 0 16,0 0-16,0 0 0,-1 0 15,-20 0-15,21 0 0,0 0 16,0 21-16,-1 0 0,1 0 0,0 1 16,0-1-16,0 21 0,0-21 15,-1 22-15,22-22 0,0 21 0,0-21 16,0 22-16,0-22 0,0 21 15,0-21-15,0 0 0,0 1 0,0-1 16,0 0-16,0 0 0,0 0 16,22-21-16,-1 0 0,-21 21 15,21-21-15,0 0 0,0 0 16,0 0-16,1 0 0,-1 0 16,0-21-16,0 21 0,21-21 15,-20 0-15,-1 0 0,21 0 16</inkml:trace>
  <inkml:trace contextRef="#ctx0" brushRef="#br0" timeOffset="4635.77">10223 318 0,'-21'-22'15,"0"22"-15,0 22 32,21-1-32,0 0 15,0 0-15,0 21 0,0-20 16,-21 20-16,21-21 0,0 21 0,0 1 16,0-1-16,0 22 0,0-22 15,-21 21-15,21-20 0,-22 20 0,1 1 16,21-22-16,-21 0 0,21 22 15,-21-22-15,21-21 0,-21 22 0,0-1 16,21-21-16,0 0 0,0 1 16,0-1-16,-22-21 0,22 21 15,22-21 17,-22-21-32,0 0 15,21-1-15,0 1 0,0-21 16</inkml:trace>
  <inkml:trace contextRef="#ctx0" brushRef="#br0" timeOffset="5107.59">10414 1143 0,'0'0'0,"0"21"15,21-21 17,0 0-32,0 0 15,1-21-15,-1 21 16,0-21-16,0 21 0,0-21 0,0 0 16,1-1-16,-1 22 15,0-21-15,-21 0 0,0 0 0,0 0 16,0 0-1,0-1-15,0 1 0,0 0 16,-21 21-16,0 0 0,-1-21 16,1 21-16,0 0 0,0 0 0,0 21 15,0 0-15,-1 0 16,1 1-16,21-1 0,-21 0 0,21 0 16,0 21-16,-21-20 0,21 20 15,0-21-15,0 0 0,0 22 0,0-22 16,0 0-16,0 0 0,0 0 15,0 0-15,0 1 0,21-1 0,0 0 16,0-21-16,1 0 16,-1 0-16,0 0 15,0 0-15,0 0 0,0 0 16,1 0-16,-1-21 0,0 0 0,21 21 16,-21-22-16</inkml:trace>
  <inkml:trace contextRef="#ctx0" brushRef="#br0" timeOffset="5459.39">11409 889 0,'-21'-21'16,"-1"0"-16,1 21 15,0 0-15,0 0 16,0 0-16,0 0 0,-1 0 15,1 21-15,21 0 16,0 0-16,-21 0 0,0 1 0,21 20 16,-21-21-16,21 21 0,0-20 15,0 20-15,-21-21 0,21 21 0,0 1 16,-22-22-16,22 21 0,0-21 16,0 1-16,0-1 0,0 0 15,0 0-15,0 0 0,22 0 16,-1-21-16,0 0 0,0 0 0,0 0 15,0 0-15,1 0 0,-1 0 16,0 0-16,0-21 0,0 0 16,0 21-16,22-21 0,-22 0 0,0-22 15,0 22-15,0 0 0</inkml:trace>
  <inkml:trace contextRef="#ctx0" brushRef="#br0" timeOffset="5827.65">11896 360 0,'0'0'0,"-22"-21"0,22 0 16,-21 21-16,0 0 31,21 21-15,0 0-16,-21 21 0,21-21 15,0 22-15,0-22 0,-21 21 0,21 1 16,-21-1-16,21 0 0,0 22 16,-22-22-16,1 22 0,21-22 0,-21 21 15,0-20-15,21 20 0,-21-20 16,0-1-16,21 0 0,0-21 16,0 22-16,0-22 0,-22 21 15,22-21-15,0 1 0,0-1 16,0 0-1,22-21 1,-1-21-16,0 0 16,0-1-16,0 1 15</inkml:trace>
  <inkml:trace contextRef="#ctx0" brushRef="#br0" timeOffset="6349.35">12086 847 0,'0'21'47,"0"0"-47,0 0 15,0 0-15,0 1 0,0-1 16,-21 21-16,21-21 0,-21 0 0,21 22 15,0-22-15,0 0 0,-21 21 16,21-20-16,-22-1 0,22 0 0,0 21 16,-21-42-16,21 21 15,0 1-15,0-1 0,0 0 16,21-21-16,1 0 16,-1 0-16,0 0 0,0 0 15,0 0-15,0 0 0,1-21 0,-1 21 16,0-21-16,21-1 0,-21 1 15,1 0-15,-1 0 0,0 0 0,-21-22 16,0 22-16,21-21 0,-21 21 16,0-22-16,0 22 0,0 0 0,0 0 15,0 0-15,-21 0 0,21-1 16,-21 1-16,0 21 0,-1 0 16,1 0-16,0 0 0,0 0 15,0 0-15,0 21 0,-1 1 16,1-22-16,21 21 0,-21-21 0,0 21 15,21 0-15,-21-21 0,21 21 16,0 0-16,21-21 47,0 0-47</inkml:trace>
  <inkml:trace contextRef="#ctx0" brushRef="#br0" timeOffset="6939.41">12700 931 0,'0'0'0,"-21"-21"15,21 0 1,0 0-1,21 21 1,0 0 0,0 0-16,0 0 0,1 0 15,-1 21-15,0 0 0,-21 0 16,21 1-16,0-1 0,-21 0 0,0 0 16,21 0-16,-21 0 0,22 1 15,-22 20-15,0-21 0,0 0 0,0 0 16,0 1-16,0-1 0,0 21 15,-22-21-15,1 0 0,21 1 16,0-1-16,-21-21 0,21 21 16,-21-21-16,21-21 47,0 0-32,0-1-15,0 1 0,0 0 16,21 0-16,-21 0 0,21-22 0,0 1 15,-21 21-15,22-21 0,-1-1 16,0 22-16,0-21 0,0 21 0,0-22 16,1 22-16,-1 0 0,0 0 15,0 0-15,0 21 0,-21-22 0,21 22 16,1 0-16,-1-21 0,0 21 16,0 0-1,-21-21 1,-21 21 31,21-21-47,-21 21 0</inkml:trace>
  <inkml:trace contextRef="#ctx0" brushRef="#br0" timeOffset="7427.58">11663 529 0,'0'0'0,"21"0"32,21 0-17,-21 0-15,22 0 0,-1 0 16,0 0-16,1-21 0,20 21 0,-20 0 15,20 0-15,-21 0 0,22-21 16,-22 21-16,1 0 0,-1 0 0,0 0 16,1 0-16,-22-21 0,0 21 15,0 0-15,0 0 0,0 0 0,1 0 16,-44 0 46,1 0-62,0 0 16,0 0-16</inkml:trace>
  <inkml:trace contextRef="#ctx0" brushRef="#br0" timeOffset="9387.09">3704 1799 0,'0'0'16,"-21"21"-16,0-21 0,0 0 16,42 0 46,0 0-46,0 0-16,0 0 0,0 0 15,1 0-15,-1 0 0,0 0 0,0 0 16,0 0-16,22 0 0,-22 0 16,0 0-16,21 0 0,-21 0 0,22 0 15,-1 0-15,-21 0 0,22 0 16,-1 0-16,-21 0 0,21 0 0,1 0 16,-1 0-16,0 0 0,-20 0 15,20 0-15,0 0 0,-21 0 16,22 0-16,-1 0 0,-21 0 15,22 0-15,-1 0 0,0 0 0,1 0 16,-1 0-16,0 0 0,1 0 16,20 0-16,-21 0 0,1 0 0,-1 0 15,0 0-15,1 0 0,-1 0 16,0 0-16,1 0 0,-1 0 16,0-21-16,1 21 0,-1 0 0,0 0 15,1 0-15,-1 0 0,0 0 16,1 0-16,-1 0 0,0 0 0,1 0 15,-1 0-15,0 0 0,1 0 16,-1 0-16,0 0 0,1 0 0,-1 0 16,0 0-16,1 0 0,-22 0 15,21 0-15,1 0 0,-22 0 16,21 0-16,0 0 0,1 0 0,-1 0 16,0 0-16,1 0 0,-1 0 15,0 0-15,1 0 0,-1 0 0,22 0 16,-22-21-16,0 21 0,1 0 15,-1 0-15,0 0 0,1 0 0,-1 0 16,0 0-16,1 0 0,-1 0 16,0 0-16,1 0 0,-1 0 0,0 0 15,1 0-15,-1 0 0,0 0 16,1 0-16,-1 0 0,0 0 0,1 0 16,-1 0-16,0 0 15,1 0-15,-1 0 0,0 0 0,1 0 16,-1 0-16,0 0 0,1 0 15,-1 0-15,0 0 0,1 0 0,-1 0 16,0 0-16,1 0 0,-1 0 16,21-21-16,1 21 0,-1 0 0,1 0 15,-1 0-15,1 0 0,21-21 16,-22 21-16,1 0 0,-1 0 0,22 0 16,-22 0-16,1-21 0,-1 21 15,1 0-15,-1 0 0,1 0 16,-1 0-16,1 0 0,-1 0 15,22 0-15,-22-22 0,22 22 0,-21 0 16,-1 0-16,22 0 0,-22 0 16,1 0-16,-22 0 0,22 0 0,-1 0 15,1 0-15,-22 0 0,21 0 16,-20-21-16,20 21 0,-20 0 0,20 0 16,-21 0-16,22 0 0,-22 0 31,276 0-16,-234 0-15,43 0 16,-84 0-16,190 0 31,-149-21-31,-63 21 16,22 0-16,-1 0 0,0-21 16,1 21-16,-22 0 0,21 0 15,1 0-15,-22 0 0,21-21 0,0 21 16,-20 0-16,20 0 0,-21 0 0,21 0 15,-20-21-15,20 21 0,-21 0 16,0 0-16,22 0 0,-22 0 0,0 0 16,0-22-16,0 22 15,0 0-15,1 0 0,-1 0 0,0 0 16,0 0 0,0 0-1,0 0 1,1 0 15,-1 0 0,-21-21 1,-21 21-17,-1 0-15,1-21 0,-21 21 16,0 0-16</inkml:trace>
  <inkml:trace contextRef="#ctx0" brushRef="#br0" timeOffset="11292.25">4233 1990 0,'0'0'0,"-21"0"0,0 0 15,0 0-15,0 0 0,-1 0 16,1 0-16,0 0 0,0 0 16,42 0 30,0 0-30,0 0-16,1 0 0,-1 0 0,0 0 16,0 0-16,21 0 0,-20 0 15,20 0-15,0 0 0,-21 0 0,22 0 16,-1 0-16,0 0 16,1 0-16,-1 0 0,0 0 0,1 0 15,-1 0-15,0 0 0,22 0 16,-22 0-16,1 0 0,-1 0 0,21-21 15,-20 21-15,-1 0 0,22 0 16,-22 0-16,0 0 0,22 0 0,-22 0 16,0 0-16,22 0 0,-22-22 15,22 22-15,-22 0 0,22 0 0,-22 0 16,21 0-16,-20 0 0,20 0 16,-20 0-16,-1 0 0,21 0 15,-20-21-15,-1 21 0,22 0 0,-22 0 16,21 0-16,-20 0 0,20 0 15,1 0-15,-1 0 0,-20 0 16,20 0-16,1 0 0,-1 0 0,-21 0 16,22 0-16,-22 0 0,22 0 15,-22 0-15,0 0 0,22 0 0,-22 0 16,1 0-16,-1 0 0,0 0 16,22 0-16,-22 0 0,22 0 0,-22 0 15,21 0-15,1 0 0,-1 0 16,-20 0-16,20 0 0,1 0 0,-1 0 15,1 0-15,-22 0 0,22 0 16,-1 0-16,-21 0 0,1 0 0,20 0 16,-20 0-16,20 0 15,-21 0-15,1 0 0,20 0 0,1 0 16,-22 0-16,22-21 0,-1 21 16,1 0-16,-1 0 0,1 0 0,-1 0 15,-21 0-15,22 0 0,-1 0 16,-20 0-16,20 0 0,-20 0 0,20 0 15,-21 0-15,1-21 0,20 21 16,-20 0-16,-1 0 0,0 0 0,1 0 16,-1 0-16,0 0 0,1 0 0,-1 0 15,0 0-15,1 0 0,20 0 16,-21 0-16,1 0 0,-1 0 0,0 0 16,-20 0-16,20 0 15,0 0-15,1 0 0,-1 0 0,0 0 16,1 0-16,-22 0 0,21 0 15,0 0-15,1 0 0,-22 0 0,21 0 16,1 0-16,-1 0 0,0 0 16,-21 0-16,22 0 0,-1 0 0,0 0 15,1 0-15,-1 0 0,0 0 16,1-21-16,-1 21 0,0 0 0,22 0 16,-22 0-16,1 0 0,-1 0 15,0 0-15,1 0 0,-1 0 0,-21 0 16,21 0-16,1 0 0,-22 0 15,21 0-15,-21 0 0,1 0 16,20 0-16,-21 0 0,0 0 0,0 0 16,22 0-16,-22 0 0,0 0 15,0 0-15,22 0 0,-22 0 0,0 0 16,21 0-16,-21 0 0,1 0 16,20 0-16,-21 0 0,0 0 0,22 0 15,-22 0-15,0 0 0,0 0 16,0 0-16,0 0 0,1 0 0,-1 0 15,0 0-15,0 0 16,0 0-16,0 0 0,1 0 16,-1 0-16,0 0 15,0 0-15,0 0 16,0 0 0,1 0-16,-1 0 15,0 0 1,0 0-1,0 0 17,-21-21 30,0-1-31</inkml:trace>
  <inkml:trace contextRef="#ctx0" brushRef="#br0" timeOffset="11440.17">12785 1820 0,'0'0'0</inkml:trace>
  <inkml:trace contextRef="#ctx0" brushRef="#br0" timeOffset="36046.91">1863 3154 0,'21'0'16,"0"0"-1,-21-21 1,21 21-16,-21-21 0,21-1 16,0 1-16,-21 0 0,0 0 15,22 0-15,-22 0 16,0-1-16,0 1 0,0 0 0,0 0 15,0 0-15,-22 21 16,1 0 0,0 0-16,0 0 0,0 0 0,0 0 15,-1 0-15,-20 0 0,21 21 16,0 0-16,-22 0 0,22-21 16,-21 21-16,21 1 0,0-1 15,-1 0-15,1 21 0,0-21 0,21 1 16,0-1-16,-21 21 0,21-21 15,0 0-15,0 22 0,0-22 0,0 0 16,0 21-16,0-20 0,0-1 16,0 0-16,21 0 0,-21 0 15,21 0-15,0 1 0,1-1 16,-1-21-16,0 21 0,0-21 0,0 21 16,22-21-16,-22 21 0,0-21 0,0 21 15,0-21-15,0 22 16,1-22-16,-1 21 0,0-21 0,0 21 15,0-21-15,-21 21 0,0 0 16,21-21-16,-21 21 0,0 1 0,0-1 16,0 0-16,0 0 15,-21 0-15,0 0 0,0-21 16,0 22-16,0-1 0,-1 0 0,1 0 16,-21-21-16,21 21 0,-22 0 15,22-21-15,-21 0 0,0 22 16,20-22-16,-20 0 0,21 0 15,-21 0-15,20-22 0,-20 1 0,21 21 16,-21-21-16,20 0 0,1 0 16,0 0-16,0-1 0,21 1 15,0 0-15,-21 0 0,21 0 0,0 0 16,0-1 0,21 22-1,0 0 1,0 0-16,0 22 15,1-22-15,-1 21 0,-21 0 0,21-21 16,0 21-16,0 0 16,0 0-16,1-21 0,-22 22 0,21-1 15,0 0-15,0 0 0,0-21 16,0 21-16,1-21 0,-1 0 16,0 21-16,0-21 0,0 0 0,0 0 15,1 0-15,-1 0 0,0 0 16,0 0-16,0-21 0,22 21 0,-22-21 15,0 0-15,0 0 0,0 0 16,22 21-16,-22-22 0,0 1 0,0-21 16,0 21-16,0 0 0,1-1 15,-1 1-15,0 0 0,-21 0 0,21 0 16,-21 0-16,21 21 16,-21-22-16,0 1 15,21 21-15,-21 21 31,0 1-31,0-1 16,0 0-16,0 0 0,0 0 16,0 0-16,0 1 0,0-1 15,0 0-15,0 0 0,22 0 16,-22 0-16,21-21 0,0 22 16,0-22-16,0 0 15,0 0-15,1 0 0,-1 0 0,0 0 16,0 0-16,0 0 15,22 0-15,-22-22 0,0 22 0,0-21 16,0 0-16,0 0 0,1 0 16,-1 21-16,0-21 0,0-1 0,-21 1 15,21 0-15,-21 0 0,0 0 16,0 0-16,0-1 0,0 1 16,0 0-16,0 0 15,0 42 48,-21 0-63,0 0 0,0 1 15,0-1-15,21 0 16,-22 21-16,1-21 0,0 22 0,21-1 16,0-21-16,-21 43 0,21-22 15,0 0-15,-21 22 0,21-1 0,0 1 16,0-1-16,0 1 0,0-1 15,0 1-15,0-1 0,21 1 0,-21-1 16,21 22-16,-21-21 0,0 20 16,0-20-16,21-1 0,0 22 0,-21-22 15,22 1-15,-22-1 0,0 1 16,0-22-16,21 22 0,-21-22 16,0 0-16,0 1 0,0-1 0,0-21 15,0 22-15,0-22 0,0 0 16,0 0-16,-21 0 0,-1 0 0,1-21 15,-21 22-15,0-22 0,20 0 16,-41 0-16,21 0 0,-22 0 0,22 0 16,-22 0-16,22 0 0,-22-22 15,22 1-15,-21-21 0,20 21 0,1-22 16,0 1-16,-1 0 0,1-1 16,0 1-16,-1-21 0,22-1 0,0 1 15,0 20-15,0-41 16,21 20-16,0 1 0,0 20 0,0-20 15,0-1-15,0 22 0,21 0 16,0-22-16,0 22 0,0-1 0,0 1 16,1 21-16,20-21 0,-21-1 15,21 1-15,-20 21 0,-1-22 0,21 22 16,-21 0-16,0 0 0,1 0 16,-1 0-16,0-1 0,0 22 0,-21-21 15,21 21-15,-21-21 0,0 0 31,21 21-31,-21-21 0,22 21 0,-22-21 16,21 21-16</inkml:trace>
  <inkml:trace contextRef="#ctx0" brushRef="#br0" timeOffset="36667.56">2879 3556 0,'0'0'0,"0"-21"0,0 0 15,0 42 32,0 0-31,0 21-16,0-20 15,0-1-15,0 0 0,0 0 0,0 0 16,0 0-16,0 22 0,0-22 16,0 0-16,0 0 0,0 0 0,0 1 15,0-1-15,0 0 0,0 0 16,0 0-16,-22 0 0,1-21 31,21-21-15,0 0-16,0 0 15,0 0-15,0 0 0,0-1 16,0 1-16,0-21 0,0 21 0,0 0 16,0-22-16,21 22 0,1-21 15,-1 21-15,0-22 0,0 22 0,0 0 16,0 0-16,22-22 0,-22 22 16,21 21-16,-21-21 0,1 21 0,20 0 15,-21 0-15,0 0 0,0 0 16,1 21-16,-1 0 0,-21 1 0,21-1 15,-21 0-15,0 0 0,0 21 16,0-20-16,0 20 0,0-21 0,0 21 16,-21-20-16,21-1 15,-21 0-15,21 0 0,0 0 0,-22 0 16,22 1-16,0-44 62,0 1-62,0 0 0,22 0 16</inkml:trace>
  <inkml:trace contextRef="#ctx0" brushRef="#br0" timeOffset="37019.37">3704 2985 0,'0'21'31,"-21"-21"-31,21 21 0,0 0 0,0 0 16,0 0-16,0 22 0,0-22 15,0 21-15,0 1 0,0-1 0,0 0 16,-21 1-16,21 20 0,0-21 15,-21 1-15,21-1 0,0 0 16,0-20-16,0 20 0,-22-21 16,22 21-16,0-20 0,0-1 0,0 0 15,0 0-15,0 0 0,0 0 16,22-21 0,-1-21-1,0 0-15,-21 0 0,21 0 16,0 0-16,-21-1 0</inkml:trace>
  <inkml:trace contextRef="#ctx0" brushRef="#br0" timeOffset="37290.92">3577 3471 0,'21'0'32,"0"0"-32,1 0 0,-1-21 15,0 0-15,21 21 0,-21 0 16,1-21-16,-1 21 16,0 0-16,0-21 0,0 21 0,0 0 15,-21-21-15,22 21 0</inkml:trace>
  <inkml:trace contextRef="#ctx0" brushRef="#br0" timeOffset="37983.75">4551 3662 0,'0'-21'16,"0"0"0,0-1-1,21 1-15,-21 0 0,0 0 16,0 0-16,0 0 0,0-22 15,0 22-15,0 0 0,-21 0 0,0 0 16,-1-1-16,22 1 0,-21 0 16,0 0-16,0 21 0,0 0 15,0 0-15,-1 0 0,-20 0 0,21 0 16,0 0-16,0 21 0,-1-21 16,1 21-16,0 22 0,0-22 0,0 0 15,21 21-15,-21-21 0,21 22 16,-22-1-16,22 0 0,0-20 0,0 20 15,0-21-15,0 21 0,0-20 16,0-1-16,0 0 0,0 0 0,0 0 16,22 0-16,-1-21 0,0 22 15,0-22-15,0 0 16,0 0-16,1 0 0,-1 0 16,0 0-16,0-22 0,0 1 15,0 0-15,22 21 0,-22-21 0,0 0 16,0 0-16,0-1 0,-21-20 0,22 21 15,-22 0-15,21 0 0,-21-1 16,0-20-16,0 21 0,0 0 0,0 0 16,0-1-16,0 1 15,-21 21 1,21 21 0,0 1-16,0-1 0,0 21 15,0-21-15,0 0 0,0 1 0,0-1 16,0 21-16,0-21 15,0 0-15,0 1 0,0-1 0,21 0 16,-21 0-16,21-21 0,-21 21 16,21-21-16,0 21 0,0-21 15,1 0-15,-1 0 0,0 0 16,0 0-16,0-21 16,0 21-16</inkml:trace>
  <inkml:trace contextRef="#ctx0" brushRef="#br0" timeOffset="38635.71">4911 3429 0,'0'0'0,"0"-21"0,0 0 15,0 0-15,21-1 16,0 22-16,-21-21 0,21 21 15,0 0-15,0 0 0,1-21 0,-1 21 16,0 0-16,0 0 0,0 21 16,0-21-16,1 21 0,-1 1 15,-21-1-15,21 0 0,-21 0 16,21 0-16,-21 22 0,0-22 16,0 0-16,0 0 0,0 21 0,0-20 15,-21-1-15,0 21 0,0-21 16,21 0-16,-22 1 0,22-1 0,-21 0 15,21 0-15,0-42 47,0 0-31,21 0-16,1-1 0,-1 1 16,-21-21-16,21 21 0,0 0 0,0-22 15,0 22-15,1-21 16,-22 21-16,21-22 0,0 22 0,0 0 15,-21-21-15,21 20 0,-21 1 16,21 0-16,1 0 0,-22 0 16,0 42 15,0 0-31,0 0 0,0 0 16,-22 1-16,22 20 0,0-21 15,0 0-15,0 22 0,0-22 0,-21 21 16,21-21-16,0 0 0,0 1 15,0 20-15,0-21 0,0 0 0,0 0 16,0 1-16,0-1 0,0 0 0,0 0 16,0 0-1,21-21-15,-21 21 0,22-21 16,-1 0-16,0 0 16,0 0-16,0 0 0,0 0 15,1-21-15,-1 0 0,0 21 0,0-21 16</inkml:trace>
  <inkml:trace contextRef="#ctx0" brushRef="#br0" timeOffset="39399.32">2032 4509 0,'0'0'0,"-21"0"0,0 0 31,42 0 16,0 0-47,0 0 16,0 0-16,0 0 0,1 0 0,20 0 15,0 0-15,1 0 0,-1 0 16,21 0-16,1 0 0,-1 0 0,1 0 15,21 0-15,-1 0 0,1 0 16,21 0-16,-22-22 0,22 22 0,21 0 16,0 0-16,0 0 0,-21-21 0,21 21 15,0 0-15,0 0 0,0 0 16,0 0-16,0-21 0,0 21 0,0 0 16,-21-21-16,21 21 0,-21 0 15,0 0-15,-22 0 0,1 0 16,0-21-16,-1 21 0,-20 0 0,-1 0 15,1 0-15,-22 0 0,-21 0 16,22 0-16,-22 0 0,0 0 16,-21-21 15,0-1 0,-21 22-31,0-21 16,21 0-16,0 0 15</inkml:trace>
  <inkml:trace contextRef="#ctx0" brushRef="#br0" timeOffset="40139.25">6837 3408 0,'0'0'16,"-21"21"46,21 0-46,0 0-1,0 1 1,21-22 0,0 0-16,0 0 15,0-22-15,0 1 16,-21 0 0,0 0-1,-21 21 1,0 0-16,0 0 15,0 0-15,21 21 32,-21 0-17,21 0 1,0 1 0,0-1-16,0 0 15,0 0 1</inkml:trace>
  <inkml:trace contextRef="#ctx0" brushRef="#br0" timeOffset="40839.72">6837 3895 0,'-21'0'63,"21"21"-48,0 0-15,0 0 16,0 0 15,21-21-15,0 0-1,0 0-15,-21-21 16,21 0-16,-21 0 31,0 0-31,-21 21 16,0 0-1,0 21 17,21 0-17,0 0-15,0 0 16,21-21 0,0 0-1,0 0 1,-21-21-1,0 0 1,0 0 15,0 0-31,0 0 16</inkml:trace>
  <inkml:trace contextRef="#ctx0" brushRef="#br0" timeOffset="41331.47">6837 3493 0</inkml:trace>
  <inkml:trace contextRef="#ctx0" brushRef="#br0" timeOffset="42398.89">8742 2858 0,'0'0'0,"0"-22"15,21 22-15,-21-21 16,0 0 0,0 0 15,0 42 0,0 0-31,0 0 16,-21 22-16,21-22 0,0 0 0,0 21 15,-21-20-15,21 20 0,-22 0 16,22 1-16,-21-1 0,0 21 0,21-20 16,-21 20-16,0-20 0,0 20 0,21-21 15,-22 1-15,22-1 16,-21 0-16,21 1 0,-21-1 0,21 0 16,0-20-16,0 20 0,0-21 15,0 0-15,0 22 0,0-22 0,0 0 16,0 0-16,21 0 0,0-21 0,-21 21 15,22-21-15,-1 0 0,0 0 16,0 0-16,0 0 0,0 0 0,1 0 16,20 0-16,-21-21 0,0 21 15,0-21-15,1 21 0,-1-21 0,0 0 16,0 21-16,0-21 0,-21-1 0,21 1 16,-21 0-16,0 0 15,0 0-15,0 0 16,0-1-16,0 1 0</inkml:trace>
  <inkml:trace contextRef="#ctx0" brushRef="#br0" timeOffset="42794.67">8424 3387 0,'0'21'0,"21"-21"15,1 0 1,-1 0-16,0 0 0,21-21 15,-21 0-15,22 21 0,-1-22 0,-21 22 16,22-21-16,-1 21 0,0-21 16,-21 21-16,22 0 0,-22-21 0,21 21 15,-21 0-15,1 0 0,-1-21 0,0 21 16,0 0 0,-21 21 30,21 0-30</inkml:trace>
  <inkml:trace contextRef="#ctx0" brushRef="#br0" timeOffset="43523.73">9631 3725 0,'21'-42'15,"0"21"-15,-21 0 16,0 0-16,0-1 0,0 1 15,0 0-15,0 0 0,0 0 0,0 0 16,0-1-16,0 1 0,-21 0 16,0 0-16,0 0 0,-1 21 15,1-21-15,0 21 0,0 0 16,0 0-16,0 0 16,-1 21-16,1 0 0,0-21 0,0 21 15,0 0-15,-22 0 0,22 22 16,0-22-16,0 0 0,0 0 0,21 22 15,-21-22-15,21 21 0,0-21 0,0 0 16,0 22-16,0-22 0,0 0 16,0 0-16,0 0 0,0 1 0,21-1 15,0-21-15,-21 21 0,21-21 0,0 0 16,0 0-16,1 0 0,-1 0 16,0 0-16,0 0 0,0 0 15,0 0-15,1-21 0,-1 21 16,0-21-16,0-1 0,0 1 15,0 0-15,1 0 0,20 0 0,-21 0 16,0-1-16,-21-20 0,21 21 16,1 0-16,-1-22 0,0 22 0,-21 0 15,0 0-15,21 0 0,-21 0 0,21-1 16,-21 1 0,0 42 15,0 1-31,-21-22 0,21 21 15,-21 0-15,21 0 0,0 0 0,0 0 16,0 1-16,0 20 0,0-21 16,0 0-16,0 0 0,0 1 0,0-1 15,0 0-15,0 0 0,21 0 16,-21 0-16,21 1 16,0-22-16,1 21 0,-1-21 15,0 0-15,0 0 0,0 0 0,0 0 16,1 0-16,-1 0 0</inkml:trace>
  <inkml:trace contextRef="#ctx0" brushRef="#br0" timeOffset="44323.56">10689 3535 0,'0'0'16,"0"-21"-16,0-43 15,0 43-15,0 0 0,-21 21 16,0 0-16,0 0 0,-1 0 0,1 0 16,0 0-16,0 0 0,0 0 15,0 0-15,-22 21 0,22 0 0,-21-21 16,21 21-16,-22 22 0,22-22 16,-21 0-16,21 0 0,-1 0 15,22 22-15,0-22 0,0 0 0,0 0 16,0 22-16,0-22 0,0 0 0,0 0 15,22-21-15,-1 21 0,0 0 16,0-21-16,0 0 0,0 22 0,1-22 16,-1 0-16,21 0 0,-21 0 0,0 0 15,1-22-15,-1 22 0,0-21 16,0 0-16,0 0 0,0 21 0,1-21 16,-22 0-16,21-1 0,-21 1 15,21-21-15,-21 21 0,21 0 16,-21-1-16,0 1 0,0 0 15,0 0-15,0 0 16,21 21 0,-21 21-1,0 0 1,0 0-16,0 0 0,0 1 0,0-1 16,0 0-16,-21 21 0,21-21 15,-21 22-15,21-1 0,0 0 0,0 1 16,-21 20-16,21-20 0,0 20 0,0 1 15,0-1-15,0-21 0,0 22 16,0-1-16,0 1 0,0-1 0,0 1 16,0-1-16,0 1 0,0-1 15,0 1-15,0-1 0,0 1 16,0-1-16,21 1 0,-21-1 0,0-20 16,0 20-16,0 1 0,0-22 0,0 22 15,0-22-15,0 0 0,0 1 16,-21-1-16,0 0 0,-1-21 0,1 22 15,-21-22-15,21 0 0,0-21 0,-22 21 16,1-21-16,0 0 0,-1 0 0,1 0 16,-22 0-16,1 0 0,-1-21 15,-20 0-15,20 0 0,-20 0 0,20-1 16,1 1-16,-1-21 0,1 0 0,20 20 16,1-20-16,0 0 15,20-1-15,1 1 0,0 0 0,0-1 16,0 1-16,21 0 0,0-1 0,0 1 15,0-21-15,0 20 0,0 1 16,0 0-16,21-1 0,0 1 0,-21 0 16,21 20-16,0-20 0,22 0 0,-22-1 15</inkml:trace>
  <inkml:trace contextRef="#ctx0" brushRef="#br0" timeOffset="44935.2">11091 3366 0,'-21'-43'16,"0"43"-16,21 21 31,0 1-31,0-1 16,0 0-16,0 0 0,0 0 15,0 0-15,0 22 0,0-22 16,0 0-16,0 0 0,0 0 16,0 1-16,0 20 0,-21-42 0,21 21 15,0 0-15,0 0 0,-21-21 0,21 22 16,-22-22-1,1 0-15,0 0 16,0 0-16,21-22 16,-21 22-16,21-21 15,0 0-15,0 0 0,0 0 0,0 0 16,0-1-16,21 1 0,0-21 16,0 21-16,0 0 0,1-1 0,20-20 15,-21 21-15,21 0 0,-20 0 16,20 21-16,0-22 0,-21 22 15,22-21-15,-22 21 0,0 0 0,21 0 16,-20 21-16,-1 1 0,0-1 0,0 0 16,-21 0-16,0 0 0,0 0 15,0 22-15,0-22 0,0 0 0,0 0 16,0 0-16,0 1 0,0-1 0,-21-21 16,0 21-16,0 0 0,-1 0 15,1-21 1,42 0 31,1-21-47</inkml:trace>
  <inkml:trace contextRef="#ctx0" brushRef="#br0" timeOffset="45467.49">12065 3408 0,'0'-42'16,"0"20"-1,0 1-15,-21 0 0,0 21 0,-1-21 16,1 0-16,-21 0 0,21-1 0,0 22 16,-1 0-16,-20-21 0,21 21 15,-21 0-15,-1 0 0,22 21 0,-21 1 16,-1-1-16,22 0 0,0 0 15,0 0-15,0 22 0,0-1 0,-1-21 16,1 21-16,21 1 0,-21-22 0,21 21 16,0-21-16,0 1 0,0-1 15,0 0-15,21 0 0,0 0 16,1 0-16,-1-21 0,0 0 0,0 0 16,0 0-16,22 0 0,-22 0 15,0 0-15,21-21 0,-21 21 0,22-21 16,-22 0-16,21 0 0,1 0 15,-22-1-15,0 1 0,0-21 0,0 21 16,0 0-16,1-22 0,-22 22 0,0 0 16,0-21-16,0 20 0,0 1 15,0 0-15,0 42 32,0 0-32,-22 1 0,22-1 0,0 0 15,-21 0-15,21 0 0,0 22 16,0-22-16,0 0 0,0 0 0,0 0 15,0 0-15,0 1 0,0-1 16,0 0-16,21-21 16,1 0-16,-1 0 15,0 0-15,21 0 0,-21 0 16,1 0-16</inkml:trace>
  <inkml:trace contextRef="#ctx0" brushRef="#br0" timeOffset="46171.15">12382 3366 0,'0'0'0,"-21"0"31,21 21-15,-21 0-16,21 0 0,0 0 16,0 0-16,0 1 0,0-1 0,0 0 15,-21 0-15,21 0 0,0 0 16,0 1-16,-21-1 0,21 0 0,0 0 15,0 0-15,-21-21 16,-1 0 0,22-21 15,0 0-31,0 0 0,0 0 16,0-1-16,0 1 0,0-21 0,22 21 15,-1 0-15,0-22 16,0 22-16,0 0 0,0-21 0,1 20 15,-1 1-15,0 21 0,0-21 0,0 21 16,0 0-16,22 0 0,-22 0 16,0 21-16,0 0 0,-21 1 15,21-1-15,-21 0 0,0 0 16,0 0-16,0 0 0,0 22 0,0-22 16,0 0-16,0 0 0,0 0 0,0 1 15,0-1-15,0 0 16,0 0-16,0 0 0,-21-21 15,0 0-15,21-21 32,0 0-17,0 0-15,0 0 16,0-1-16,0-20 0,21 21 0,0 0 16,1-22-16,-1 22 0,21-21 0,-21 21 15,22-22-15,-1 22 0,0 0 16,1 21-16,20-21 0,-42 21 0,22 0 15,-1 0-15,-21 21 0,0-21 16,0 21-16,-21 0 0,0 22 16,0-22-16,0 0 0,0 0 0,0 22 15,0-22-15,0 0 0,-21 21 16,0-21-16,0 1 0,0-1 0,0 0 16,-1-21-16,22 21 0,0 0 0,-21-21 15,21-21 16,21 21-31,1-21 16,-1 0-16</inkml:trace>
  <inkml:trace contextRef="#ctx0" brushRef="#br0" timeOffset="46595.42">13293 3471 0,'21'0'15,"0"22"1,0-22-16,0 0 0,0 0 16,1 0-16,-1 0 0,0-22 0,0 22 15,0-21-15,0 21 0,1-21 16,-1 21-16,0-21 0,0 0 0,0 21 16,-21-21-16,21-1 0,-21 1 0,22 0 15,-22 0-15,0 0 16,0 0-16,0-1 0,0 1 15,0 0-15,-22 21 16,1 0-16,0 0 0,0 0 0,0 0 16,-22 21-16,22 0 0,0 1 0,-21-1 15,21 21-15,-1-21 0,1 22 16,0-1-16,0-21 0,21 21 0,0-20 16,-21 20-16,21-21 0,0 21 0,0-20 15,0-1-15,0 0 0,21 0 16,0 0-16,0-21 15,0 21-15,22-21 0,-22 0 16,0 0-16,0 0 0,0 0 16,1 0-16,-1 0 0,0 0 0,0-21 0,0 21 15,0-21-15,1 21 0,-22-21 16,21 0-16</inkml:trace>
  <inkml:trace contextRef="#ctx0" brushRef="#br0" timeOffset="47562.97">14457 2328 0,'21'0'15,"0"0"-15,21-21 0,-20 21 16,-1 0-16,21 0 16,0-21-16,1 21 0,-1-21 0,0 21 15,1 0-15,-1 0 0,0-21 16,22 21-16,-22 0 0,1 0 0,-22 0 16,21-21-16,-21 21 0,-42 0 31,0 0-31,-21 0 15,20 0-15,-20 0 0,0 0 16,-1 0-16,22 0 0,-21 0 0,0 0 16,20 0-16,-20 0 0,21 0 0,0 0 15,-22 0-15,22 0 0,0 0 16,0 0-16,0 0 0,0 0 16,-1 0-16,22 21 15,-21-21-15,21 21 16,-21-21-16,0 21 0,21 0 15,0 0-15,0 1 16,0-1-16,0 0 0,0 0 0,0 21 16,0-20-16,0 20 0,0-21 15,0 21-15,0 1 0,0 20 0,0-20 16,0-1-16,-21 0 0,21 1 0,-21 20 16,21-21-16,-22 1 0,22 20 15,0-20-15,0 20 0,0-21 16,-21 22-16,0-1 0,21-20 0,-21 20 15,21-20-15,0 20 0,-21-21 16,0 1-16,21-1 0,0 0 0,0 1 16,0-1-16,0 0 0,0-20 0,0 20 15,0-21-15,0 21 0,0-20 16,21-1-16,0 0 0,0-21 0,0 21 16,0-21-16,22 0 0,-22 0 15,21 0-15,-21 0 0,22-21 0,-22 21 16,0-21-16,21 0 0,-20-1 0,20 1 15,-21 0-15,0 0 0,0 0 16,1 0-16,-1-1 0,0 1 16,0 0-16</inkml:trace>
  <inkml:trace contextRef="#ctx0" brushRef="#br0" timeOffset="48166.63">15261 3090 0,'0'-21'0,"0"42"0,0-63 15,-21 42-15,21-21 0,-21 21 16,21-21-16,-21 42 31,21 0-31,0 0 0,-22 0 16,22 1-16,0 20 0,0 0 15,0 1-15,-21-1 0,21-21 0,-21 21 16,0 1-16,21-1 0,-21 0 16,0-20-16,21 20 0,-22-21 0,1 0 15,21 0-15,0 1 0,-21-1 0,21 0 16,-21-21-16,0 0 16,21-21-1,0 0-15,0-1 16,0 1-16,21 0 15,-21 0-15,21-21 0,-21 20 0,21-20 16,-21 0-16,21-1 0,1-20 0,-22 21 16,21-1-16,0 1 0,0 0 15,0-1-15,22 1 0,-22 0 0,0 20 16,0 1-16,21 0 0,-20 0 16,-1 0-16,0 21 0,0 0 0,0 0 15,0 0-15,1 0 0,-1 0 0,0 21 16,0 0-16,0 0 0,-21 22 15,21-1-15,-21 0 0,22 1 0,-22-1 16,0 0-16,0 1 0,0-1 16,0 0-16,0-21 0,0 22 15,0-1-15,0-21 0,0 22 0,0-22 16,0 0-16,0 0 0,0 0 16,0 0-16,-22 1 0,22-1 15,-21-21-15,0 0 31,21-21-31</inkml:trace>
  <inkml:trace contextRef="#ctx0" brushRef="#br0" timeOffset="48393.45">14901 3450 0,'0'0'0,"0"-21"15,0 0 1,21 0-16,1 21 0,-1-21 16,0 21-16,21-22 0,1 22 15,-1-21-15,0 21 0,1-21 0,-1 21 16,0-21-16,1 21 0,-1 0 0,0-21 16,-21 21-16,22 0 15,-1 0-15,-21-21 0,0 21 0,1 0 0,-1 0 16,0-22-16</inkml:trace>
  <inkml:trace contextRef="#ctx0" brushRef="#br0" timeOffset="48683.28">16023 3027 0,'0'21'47,"0"0"-47,-21 0 0,21 1 16,-21-1-16,21 0 0,-21 21 0,21-21 15,0 22-15,0-1 0,-22 0 16,22-20-16,-21 20 0,21 0 16,-21-21-16,21 22 0,0-22 0,0 0 15,0 0-15,0 0 0,-21 1 0,21-1 16,0 0-16,0-42 31,21 0-15</inkml:trace>
  <inkml:trace contextRef="#ctx0" brushRef="#br0" timeOffset="48963.12">15960 3154 0,'0'0'0,"0"-21"0,0-22 16,0 22-16,0 0 15,21 0-15,0 21 0,0 0 16,0 0-16,0 21 16,1 0-16,-1 0 0,0 22 15,0-22-15,0 21 0,0 1 0,1-1 16,-1-21-16,21 64 0,-21-43 16,-21-21-16,21 22 0,1-22 15,-22 0-15,0 0 0,21 21 16,0-42-16,-21 22 0,21-1 0,-21 0 15,21-21 1,0 0-16,1-21 31,-22 0-31,21 21 0,0-22 0,-21 1 16</inkml:trace>
  <inkml:trace contextRef="#ctx0" brushRef="#br0" timeOffset="49247.96">16743 2985 0,'0'0'0,"21"-22"0,-21-41 16,0 42 0,-21 42 15,21 0-31,-21 0 0,21 0 0,-22 22 16,22-22-16,-21 21 0,21 1 0,0-1 15,0 0-15,-21 1 0,21-1 16,-21 0-16,0 1 0,21-1 0,-21-21 15,21 21-15,-22 1 0,1-22 0,21 0 16,0 0-16,-21 0 16,0 1-16,21-1 0,-21 0 0,42-21 47,0-21-47,0 21 0,0-21 15,22-1-15</inkml:trace>
  <inkml:trace contextRef="#ctx0" brushRef="#br0" timeOffset="49539.46">17399 3239 0,'21'0'31,"0"0"-15,0 0-16,1 0 0,-1 0 0,0 0 15,0 0-15,0 0 0,0-22 0,1 22 16,-1 0-16,0 0 16,0 0-16,-21 22 31,-21-1-16</inkml:trace>
  <inkml:trace contextRef="#ctx0" brushRef="#br0" timeOffset="49776.34">17251 3493 0,'-21'21'16,"42"-21"15,0 0-31,0 0 16,0 0-16,0 0 0,1 0 15,-1 0-15,0 0 0,0 0 16,0 0-16,0 0 0,1 0 16,-22-21-16,21 21 0,0 0 0,0 0 15,0 0 1,-21-22-16</inkml:trace>
  <inkml:trace contextRef="#ctx0" brushRef="#br0" timeOffset="50587.37">18478 2709 0,'-21'0'15,"0"0"1,0 0-16,0 0 0,0 0 15,21 22-15,-22-1 0,22 0 16,0 0-16,0 0 16,22-21-1,-1 0-15,0 0 0,0 0 16,0 0-16,0 0 0,1 0 16,-1 0-16,-21-21 15,21 0-15,-21 0 16,0 0-16,0-1 0,0 1 15,-21 21-15,0 0 16,-1 0-16,1 0 0,0 0 16,0 0-16,0 0 15,0 21-15,-1-21 0,22 22 0,0-1 16,-21 0-16,21 0 16,0 0-16,0 0 0,21-21 15,1 0 1,-1 0-16,0 0 0,0 0 0,0 0 15,0 0-15,1-21 0,-1 21 16,0-21-16,0 21 0,-21-21 16,0 0-16,0 0 0,0-1 15,0 1-15,-21 0 16,0 21-16,0 0 0,-1 0 16,1 0-16,0 0 0,0 21 15,0-21-15,0 21 0,21 1 0,-22 20 16,22-21-16,-21 0 0,21 22 0,-21-22 15,21 0-15,0 21 0,0-21 16,0 1-16,0-1 0,0 0 0,0 0 16,21 0-16,0 0 0,1 1 15,-1-22-15,21 21 0,-21-21 16</inkml:trace>
  <inkml:trace contextRef="#ctx0" brushRef="#br0" timeOffset="51231.84">19325 2900 0,'0'-21'0,"0"42"0,0-63 0,0 20 0,0 1 16,-21 21-16,0 0 15,0 21 1,-1-21-16,1 22 15,21-1-15,-21 0 0,21 21 0,-21-21 16,21 22-16,-21-1 0,0-21 0,21 22 16,-22-1-16,22 0 0,-21 1 15,0-1-15,0 0 0,21 1 0,-21-1 16,0-21-16,21 21 0,0-20 16,-22-1-16,1 21 0,21-21 0,-21-21 15,21 21-15,0 1 0,0-44 47,0 1-47,0 0 16,0 0-16,21 0 0,-21-22 0,21 1 15,1 21-15,-1-21 0,0-22 16,-21 22-16,21-22 0,0 22 0,0 0 16,1-22-16,20 22 0,-21-1 0,0 1 15,0 21-15,1-21 0,-22 20 16,21 1-16,0 21 0,-21-21 0,21 21 15,0 0 1,-21 21-16,21 0 0,-21 1 16,22-1-16,-22 21 15,0-21-15,0 22 0,21-22 0,-21 21 16,0 0-16,0 1 0,0-1 0,0 0 16,0 1-16,0-22 0,0 21 15,0 1-15,0-22 0,0 21 0,0-21 16,0 0-16,0 1 0,0-1 15,0 0-15,0 0 0,0 0 16,21-21 0,-21-21 15,0 0-15</inkml:trace>
  <inkml:trace contextRef="#ctx0" brushRef="#br0" timeOffset="51447.72">19008 3429 0,'0'-21'15,"21"21"1,0 0 0,0 0-16,0-21 0,0 21 0,1 0 15,-1 0-15,0 0 0,0 0 16,21 0-16,-20-21 0,20 21 15,-21 0-15,0 0 0,22 0 16,-22 0-16,0-22 0,0 22 0,0 0 16,0-21-16,1 21 0,-1-21 0</inkml:trace>
  <inkml:trace contextRef="#ctx0" brushRef="#br0" timeOffset="51787.52">19854 3006 0,'0'0'0,"0"-43"16,21 22-1,1 21 1,-22 21 0,0 1-16,21-22 0,-21 21 0,21 21 15,-21-21-15,0 0 0,21 22 0,0-1 16,-21-21-16,21 22 0,-21-1 15,0-21-15,0 21 0,22-20 0,-22 20 16,21-21-16,-21 21 0,0-20 16,0-1-16,21 0 0,-21 0 0,21 0 15,-21 0-15,21 1 0,-21-1 16,21-21 15,1-21-15,-22-1-16,0 1 15,0 0-15,21 0 0,0 0 0</inkml:trace>
  <inkml:trace contextRef="#ctx0" brushRef="#br0" timeOffset="52094.35">20510 2963 0,'0'0'0,"0"-21"0,22 0 0,-22 0 16,0 42 15,0 0-15,-22 0-16,1 1 0,0-1 15,0 21-15,21-21 0,-21 22 0,0-1 16,-22 0-16,22 1 0,0-1 16,0-21-16,0 21 0,-1 1 0,1-22 15,0 21-15,0-21 0,0 1 0,21-1 16,-21 0-16,21 0 0,-22 0 15,22 0-15,0 1 16,0-44 15,22 22-31,-22-21 16,21 0-16</inkml:trace>
  <inkml:trace contextRef="#ctx0" brushRef="#br0" timeOffset="52799.19">21294 2858 0,'0'0'0,"-22"0"31,1 0-31,0 0 32,0 0-32,0 0 0,21-22 78,21 22-63,0 0-15,0 0 16,0 0 0,-21 22-1,0-1 1,0 0-16,0 0 15,-21 0 1,0-21-16,0 0 16,0 0-1,0 0-15,21-21 16,0 0 0,0 0-1,0 0-15,0-1 16,21 22-16,0-21 15,0 21-15,0 0 16,0 0-16,1 0 16,-22 21-1,0 1-15,0-1 0,0 0 16,0 0-16,0 0 0,0 0 0,-22 1 16,1-1-16,21 0 15,-21 0-15,0 0 0,0 0 0,0-21 16,-1 22-16,1-1 0,0-21 15</inkml:trace>
  <inkml:trace contextRef="#ctx0" brushRef="#br0" timeOffset="53639.24">21505 2244 0,'0'0'0,"21"-21"31,1 21-31,-1 0 15,21 0-15,-21-22 0,22 22 0,-22 0 16,21 0-16,-21 0 0,22-21 16,-22 21-16,0 0 0,21 0 15,-21 0-15,1 0 0,-1 0 0,-21-21 16,21 21-16,0 0 0,0 0 16,0 0-1,-21 21 1,0 0-16,0 1 0,0-1 15,0 0-15,0 0 16,0 0-16,0 0 0,0 1 0,0-1 16,0 0-16,0 21 0,0-21 15,0 22-15,0-1 0,0-21 0,0 22 16,0-1-16,0 0 0,0 1 0,0-1 16,0 0-16,0 1 15,0-1-15,0 0 0,0 1 0,-21-1 16,21-21-16,0 21 0,-21 1 15,21-22-15,0 21 0,0 1 0,0-22 16,-21 21-16,21-21 0,0 22 0,-21-22 16,21 0-16,0 21 0,-21-21 15,21 1-15,0-1 0,0 0 0,-22 0 16,22 0-16,-21 0 16,21 1-16,-21-1 15,0-21-15,21 21 16,-21-21-1,21 21-15,-21-21 16,-1 0-16,1 0 0,0 0 16,0 0-16,-21 0 15,20 0-15,-20 0 0,21 0 0,-21 0 16,-1 0-16,22 0 0,-21 0 16,21 0-16,-22 0 0,22 0 0,-21 0 15,21 0-15,-1 0 0,1 0 0,0 0 16,0 0-16,0 0 15,0 0-15</inkml:trace>
  <inkml:trace contextRef="#ctx0" brushRef="#br0" timeOffset="144191.01">2836 6371 0,'0'-21'0,"-21"21"15,21-21 17,-21 21-17,21 21 1,0 0-16,0 0 0,-21 22 15,21-22-15,0 0 0,0 0 0,0 22 16,0-22-16,0 21 0,0 0 16,0-20-16,0 20 0,0 0 0,0-21 15,0 22-15,0-22 0,0 21 16,0-21-16,0 22 0,0-22 0,0 0 16,0 21-16,21-20 0,-21-1 0,21 0 15,-21 0-15,0 0 0,0 0 16,21 1-16,-21-1 0,21 0 15,-21 0-15,0 0 0,22-21 0,-1 21 16,0-21-16,0 0 0,0 0 16,0 0-16,1 0 0,-1 0 15,0 0-15,-21-21 0,21 21 0,0-21 16,0 0-16,1 0 0,-1 0 16,21-1-16,-21 1 0,0 0 0,1 0 15,-22 0-15,21 0 0,0-22 16,0 22-16,0 0 0,-21-21 0,0 20 15,21-20-15,-21 0 0,22 21 0,-22-22 16,21 22-16,-21-21 16,21 21-16,-21-1 0,0 1 0,0-21 15,0 21-15,21 0 0,-21-1 16,0 1-16,0 0 0,0 0 16,0 0-1,0 0 1,21 21 31</inkml:trace>
  <inkml:trace contextRef="#ctx0" brushRef="#br0" timeOffset="144983.6">4191 6562 0,'0'0'0,"0"-21"0,21 21 15,-21-22-15,21 1 0,-21 0 16,0 0-16,0 0 16,0 0-1,-21 21 1,0 0-16,0 0 0,0 21 16,-1 0-16,1 0 0,0 0 15,-21 0-15,21 1 0,-1-1 0,-20 0 16,21 21-16,0-21 0,0 1 0,-1-1 15,1 21-15,0-21 0,21 0 16,0 1-16,0-1 0,-21 0 0,21 0 16,0 0-16,0 0 15,21 1 1,0-1-16,0-21 16,1 0-16,-1 0 0,0 0 15,0 0-15,-21 21 0,21-21 16,0 0-16,1 0 0,-1 0 15,0 0-15,0 0 0,0 0 16,0 0-16,1 0 16,-1 21-16,0 0 15,-21 0 1,21-21-16,-21 22 0,0-1 16,0 0-1,0 0-15,0 0 0,0 0 16,-21 1-16,0-22 0,21 21 0,-21 0 15,-1 0-15,1 0 0,0 0 16,0 1-16,0-22 0,0 21 16,-1-21-16,1 0 0,0 0 0,0 0 15,0 0-15,0 0 16,-1 0-16,1 0 0,0 0 0,0 0 16,0 0-16,0 0 0,-1 0 0,1 0 15,0 0-15,21-21 16,-21 21-16,0 0 15,21-22 1,0 1 15,21 21-15,0 0-16,-21-21 0,21 21 16,0-21-16</inkml:trace>
  <inkml:trace contextRef="#ctx0" brushRef="#br0" timeOffset="145538.57">4953 6646 0,'0'0'15,"0"22"48,0-1-63,0 0 31,21-21 0,-21-21-15,0 0-16,0-1 15,0 1 1,-21 21 31,21 21-16,-21 1-31,21-1 16,-21 0-16,21 0 15</inkml:trace>
  <inkml:trace contextRef="#ctx0" brushRef="#br0" timeOffset="146196.35">4911 7112 0,'-22'21'0,"22"0"16,0 1 0,22-22 46,-22-22-62,0 1 31,21 21-31,-21-21 16,-21 21 15,-1 21-15,1 0 0,21 1-16,0-1 15,0 0 1,21-21 31,-21-21-16,0 0-15,22-1 62</inkml:trace>
  <inkml:trace contextRef="#ctx0" brushRef="#br0" timeOffset="149107.66">7451 6160 0,'0'0'0,"21"0"16,0 0-1,-21-22-15,21 22 0,0-21 32,0 21-17,-21-21-15,-21 21 78,0 21-62,0 0-16,0 1 0,0-1 16,-1 0-16,1 0 15,0 0-15,-21 22 0,21-22 0,-1 21 16,-20-21-16,21 22 0,-21-1 0,-22 21 16,22-41-16,21 20 15,-22-21-15,1 21 0,21-20 0,-22-1 16,22 0-16,-21 0 0,21 0 15,-22 0-15,22 1 0,0-1 0,0 0 0,-21 0 16,20-21-16,22 21 0,-21-21 16,0 0-16,21 21 0,-21-21 0,0 0 15,21 22-15,-21-22 32,42 0 46,0 0-78,0 0 0,0 0 15,0 0-15,1 0 16,-1 0-16,0 0 0,0 0 16,0 0-16,0 0 0,1 0 15,20 0-15,-21 0 16,0 0-16,0 0 0,1 0 15,-1 0-15,0 0 0,0 21 0,0 0 16,0-21-16,1 0 0,-1 21 0,0-21 16,0 0-16,0 21 0,0-21 15,1 21-15,-1-21 0,0 0 0,0 22 16,0-22-16,0 21 0,22-21 0,-22 0 16,0 21-16,0-21 0,-21 21 0,21-21 15,1 21-15,-1-21 0,-21 21 16,21-21-16,-21-21 78,0 0-78,0 0 16</inkml:trace>
  <inkml:trace contextRef="#ctx0" brushRef="#br0" timeOffset="149484.04">7937 6689 0,'-21'-21'15,"0"-1"1,21 44 0,0-1-1,0 0-15,0 0 16,0 0-16,0 0 0,0 1 0,0-1 16,0 0-16,0 0 0,0 0 0,0 0 15,-21 1-15,21-1 16,0 0-16,-21 0 0,21 0 0,0 0 15,0 1 1,0-44 31,0 1-47,0 0 0,0 0 16</inkml:trace>
  <inkml:trace contextRef="#ctx0" brushRef="#br0" timeOffset="149875.56">7853 6371 0,'0'0'0,"-21"0"0,21 21 0,-22-21 16,22 22-16,0-1 0,0 0 15,0 0-15,0 0 16,22-21 0,-1 0-16,0 0 0,0 0 15,0 0-15,0 0 0,-21-21 16,22 0 0,-1 0-16,-21 0 15,0-1-15,0 1 0,0 0 16,0 0-16,-21 0 15,-1 21-15,1-21 0,0 21 16,0 0 0,0 0-16,21 21 15,0 0-15,0 0 16,0 0-16,0 0 0,21 1 0,0-1 16,0 0-16,0 0 0,1 0 15,-1 0-15</inkml:trace>
  <inkml:trace contextRef="#ctx0" brushRef="#br0" timeOffset="150465.57">8297 6731 0,'0'0'0,"-21"0"15,21 21 17,0 0-17,0 1-15,0-1 16,0 0-16,0 0 0,0 0 0,0 0 16,0 1-16,0-1 15,-21 0-15,21 0 0,0 0 0,-21-21 16,21 21-16,0 1 0,0-1 15,-21-21 17,21-21-17,0-1-15,0 1 16,0 0-16,0 0 0,0-21 16,0 20-16,21 1 15,-21 0-15,21-21 0,-21 21 0,21-1 16,0-20-16,0 21 0,22 0 0,-22 0 15,0-1-15,0 1 0,0 21 0,22 0 16,-22 0-16,0 0 0,0 0 16,0 0-16,1 0 0,-1 0 0,0 21 15,-21 1-15,0-1 0,21 0 0,-21 0 16,0 0-16,0 0 0,0 1 16,0-1-16,0 0 0,0 0 0,0 0 15,0 0-15,0 1 0,0-1 0,0 0 16,-21-21-16,21 21 0,0 0 15,0 0 1,0-42 15,21 21-31,0-21 0,-21 0 16</inkml:trace>
  <inkml:trace contextRef="#ctx0" brushRef="#br0" timeOffset="150924.31">9165 6519 0,'-21'0'16,"0"0"-1,21 22-15,0-1 16,0 0-16,0 0 16,0 0-16,0 22 0,0-22 0,0 0 15,0 21-15,0-21 0,0 22 16,0-1-16,0 0 0,0 1 0,0-1 16,0 0-16,-21 1 0,-1 20 15,22-20-15,-21 20 0,21 1 0,0-1 16,0 1-16,-21-1 0,21 22 0,0-22 15,-21 1-15,21-1 0,0 22 0,0-22 16,0 1-16,0-1 0,0 1 16,-21-1-16,21 1 0,0-22 0,0 1 15,0 20-15,0-21 0,0-20 0,0 20 16,0-21-16,0 21 0,0-20 0,0-1 16,-21-21-16,21-21 31,0-1-31,0 1 0,0-21 15,21 21-15,0-22 0,-21 1 16,21 0-16,-21-22 0</inkml:trace>
  <inkml:trace contextRef="#ctx0" brushRef="#br0" timeOffset="151303.09">9080 6879 0,'0'0'0,"0"-42"0,-21 0 0,21-1 16,0 1-16,0 21 0,0-22 15,21 1-15,1 0 0,-1 21 0,0-22 16,21 22-16,-21-21 0,22 21 0,-22-1 16,21 22-16,-21-21 0,22 21 0,-22 0 15,0 0-15,21 0 0,-20 21 16,-1-21-16,0 22 0,0-1 0,-21 0 15,0 0-15,21 21 0,-21-20 0,0 20 16,0 0-16,0-21 0,0 22 16,-21-22-16,0 21 0,0-21 0,0 1 15,-1 20-15,1-21 0,0 0 16,0 0-16,-21 1 0,20-1 16,1 0-16,0-21 0,21 21 15,-21-21-15,42 0 47,0-21-47,0 0 0</inkml:trace>
  <inkml:trace contextRef="#ctx0" brushRef="#br0" timeOffset="152160.79">9737 6625 0,'21'-21'0,"-21"42"32,0 0-17,0 1-15,0-1 16,0 0-16,0 0 0,0 0 0,0 0 16,0 22-16,0-22 0,0 0 0,0 0 15,0 0-15,0 1 0,0-1 0,0 0 16,0 0-16,21 0 15,0 0-15,0-21 16,0 0-16,1 0 16,-1 0-16,0 0 0,-21-21 0,21 21 15,0-21-15,0 0 0,1 21 16,-22-21-16,21 0 0,0-1 0,0 1 16,0 0-16,-21-21 0,21 21 0,1-1 15,-1-20-15,-21 0 0,21 21 0,-21-1 16,21 1-16,-21-21 0,21 42 15,-21-21-15,0 42 16,0 0 0,0 0-16,0 0 0,-21 1 15,21-1-15,-21 0 0,21 21 16,0-21-16,0 1 0,0-1 16,0 21-16,0-21 0,0 0 0,0 1 15,0-1-15,0 0 0,0 0 16,21-21-16,0 0 0,0 21 15,1-21-15,-1 0 0,0 0 0,0 0 16,0 0-16,0 0 0,1 0 0,-1-21 16,21 0-16,-21 21 0,0-21 0,1 0 15,-1-1-15,21 1 0,-21 0 16,0-21-16,1 21 0,-1-22 0,0 1 16,0 0-16,0-1 0,0-20 15,-21-1-15,22 22 0,-22-22 0,21 22 16,-21 0-16,0-1 0,0 1 15,0 0-15,0 21 0,0-1 0,0 1 16,0 0-16,0 0 0,-21 21 31,-1 21-31,22 0 16,0 0-16,-21 22 0,21-22 16,-21 0-16,21 21 0,0 1 0,0-1 15,-21 0-15,21 1 0,-21-1 16,21 0-16,-21 1 0,21-1 0,0 0 15,0 1-15,0-1 0,-22 0 0,22-20 16,0 20-16,0-21 0,0 21 16,0-20-16,0-1 0,0 0 15,22-21-15,-22 21 0,21-21 0,0 21 16,0-21-16,0 0 16,0 0-16,1 0 0,-1-21 15,0 21-15,0-21 0,-21 0 0,21 0 16,0-1-16,1 1 0,-1 0 15,0 0-15,21-21 0</inkml:trace>
  <inkml:trace contextRef="#ctx0" brushRef="#br0" timeOffset="152494.6">10456 6414 0,'0'0'0,"21"0"32,22 0-32,-22-22 15,21 22-15,1-21 0,-1 21 16,0-21-16,1 0 0,20 21 0,-21 0 16,1-21-16,-1 21 0,0 0 0,1-21 15,-1 21-15,0 0 0,-20 0 0,20-22 16,-21 22-16,0 0 15,0 0-15,1 0 16,-1 0-16,-21-21 16</inkml:trace>
  <inkml:trace contextRef="#ctx0" brushRef="#br0" timeOffset="153431.76">13081 6265 0,'0'0'0,"21"0"31,-42 0 141</inkml:trace>
  <inkml:trace contextRef="#ctx0" brushRef="#br0" timeOffset="153794.72">12975 6287 0,'-21'0'0,"42"0"0,-63 0 16,21 0 0</inkml:trace>
  <inkml:trace contextRef="#ctx0" brushRef="#br0" timeOffset="154232.24">12954 6329 0,'0'-21'63,"21"21"-47,0 0-16,-21-21 0,21-1 15,1 22 1,-22-21-16,0 0 15,0 42 32,0 0-31,0 1-16,-22 20 0,22-21 0,0 21 16,-21 1-16,21-22 0,0 21 15,0 1-15,0-1 0,0 0 0,-21-21 16,21 22-16,0-22 0,0 0 0,0 0 15,0 0-15,0 1 0,0-1 16,0 0-16,21-42 31,-21 0-31,21-1 16,-21 1-16,22 0 0,-1 0 16,-21 0-16</inkml:trace>
  <inkml:trace contextRef="#ctx0" brushRef="#br0" timeOffset="154615.17">13123 5906 0,'0'0'0,"-21"0"0,0 0 0,0 21 16,21 0-1,0 0-15,0 0 0,0 0 16,0 1-16,21-22 15,0 21-15,0-21 16,0 0-16,1 0 0,-1 0 16,0 0-16,0 0 0,0-21 0,0-1 15,1 1-15,-22 0 16,21 21-16,-21-21 0,0 0 0,0 0 16,0-1-16,-21 1 0,-22 21 15,22-21-15,0 21 0,0 0 16,0 0-16,-1 0 0,1 0 0,0 0 15,0 0-15,0 0 0,0 0 16,21 21-16,0 0 0,0 1 16,0-1-16,0 0 0,0 21 0,0-21 15,0 1-15,0-1 0,21 0 0,0 0 16,0 21-16,0-42 0,0 22 16,1-1-16,-1 0 0,0 0 0</inkml:trace>
  <inkml:trace contextRef="#ctx0" brushRef="#br0" timeOffset="155230.82">13758 6350 0,'0'0'0,"0"-21"0,0 0 0,0 0 16,0-1-16,0 1 15,-21 21-15,0-21 0,0 21 0,0-21 16,-1 21-16,1 0 0,0 0 15,0 0-15,0 0 0,21 21 16,-43 0-16,22-21 0,0 21 0,0 1 16,0 20-16,0-21 0,-1 21 0,1 1 15,0-1-15,0 0 0,21 1 0,0-22 16,0 21-16,0 1 0,0-1 16,0-21-16,0 0 0,0 22 0,0-22 15,21-21-15,0 21 0,0-21 16,1 0-16,-1 0 0,21 0 15,-21 0-15,22 0 0,-22 0 0,21-21 16,-21 0-16,0-1 0,22 1 0,-1 0 16,-21-21-16,22 21 0,-22-22 0,21 1 15,-21 0-15,22-22 0,-22 22 16,0-1-16,0 1 0,0-21 0,-21 20 16,0 1-16,0 0 0,0-22 0,0 22 15,0-1-15,0 1 0,0 0 16,0-1-16,0 1 0,0 21 0,0 0 15,-21 21-15,0 0 16,0 0 0,21 21-16,-21 0 0,21 21 0,-22-20 15,1 20-15,21 0 0,0 1 0,0-1 16,-21 0-16,21 22 0,0-22 16,0 0-16,0 22 0,0-22 0,0 22 15,0-22-15,0 22 0,0-22 0,0 0 16,21 1-16,-21-22 0,21 21 0,1-21 15,-22 0-15,21 1 0,0-1 16,0-21-16,0 0 0,0 21 0,1-21 16,-1 0-16,0 0 0,0 0 0,0 0 15,0-21-15,1 0 0,-1-1 16,0 22-16,0-42 0,0 21 16,0 0-16</inkml:trace>
  <inkml:trace contextRef="#ctx0" brushRef="#br0" timeOffset="155487.18">14774 6223 0,'0'0'0,"21"0"46,1 0-30,-1 0-16,0 0 0,0 0 0,0 0 16,0 0-16,1 0 0,-1 0 15,0 0-15,0 0 0,0 0 0,0 0 16</inkml:trace>
  <inkml:trace contextRef="#ctx0" brushRef="#br0" timeOffset="155671.07">14817 6456 0,'0'0'0,"0"21"0,0 0 15,0 0 1,21-21 0,0 0-16,0 0 0,0 0 15,0-21-15,1 0 0,-1 21 16,0 0-16,0-21 0,0 21 15,0-21-15,1 0 0,-1 21 0,0-22 16</inkml:trace>
  <inkml:trace contextRef="#ctx0" brushRef="#br0" timeOffset="155948.32">15727 5694 0,'0'0'0,"0"-21"0,0 0 15,-21-1 1,-1 22-16,1 22 16,0-1-16,21 0 0,0 0 15,0 0-15,-21 0 0,21 22 16,0-22-16,-21 0 0,21 21 0,0-20 15,0-1-15,0 0 0,0 0 16,0 0-16,0 0 16,0 1-16</inkml:trace>
  <inkml:trace contextRef="#ctx0" brushRef="#br0" timeOffset="156484.01">16023 6265 0,'0'0'0,"0"-21"0,-21 0 15,0 0-15,0 21 16,-1 0-1,22 21 1,0 0-16,-21 22 0,21-22 16,0 21-16,0 22 0,0-22 0,-21 21 15,21 1-15,0-1 0,0 1 0,0-1 16,0-20-16,-21 20 0,0 1 16,21-1-16,-21 1 0,21-1 0,-22-20 15,1 20-15,21-21 0,-21 22 16,21-22-16,0 1 0,-21-22 0,21 21 15,-21-21-15,21 0 0,0 1 16,0-1-16,0-42 31,0-1-31,0-20 16,0 21-16,0-21 0,0-1 16,21 22-16</inkml:trace>
  <inkml:trace contextRef="#ctx0" brushRef="#br0" timeOffset="156807.65">15769 6519 0,'0'0'0,"0"-42"0,0 0 0,0 21 0,0-22 15,0 22-15,0-21 0,0 21 0,21-1 16,0 1-16,1 0 0,-1 0 16,21 21-16,-21-21 0,22 0 0,-1 21 15,0 0-15,1 0 0,-1 0 0,0 0 16,1 0-16,-1 21 0,-21 0 15,21-21-15,-20 21 0,-1 0 0,-21 0 16,0 22-16,0-22 0,0 21 0,0-21 16,-21 1-16,-22 20 0,22-21 15,0 0-15,-21 0 0,-1 1 0,22-1 16,-21 0-16,21 0 0,-22 0 16,22-21-16,-21 21 0,21-21 0,-1 0 15,44 0 16,-1 0-31,0 0 16,21 0-16,1-21 0,-22 21 16</inkml:trace>
  <inkml:trace contextRef="#ctx0" brushRef="#br0" timeOffset="157520.24">17060 6223 0,'0'0'16,"0"-21"-16,-42 21 16,21 0-16,0 0 0,-1 0 0,1 0 15,-21 0-15,21 0 0,-22 0 0,22 0 16,-21 21-16,0 0 0,20 0 0,-20 1 16,0 20-16,21-21 0,-22 21 15,22-20-15,0 20 0,0 0 0,21-21 16,0 1-16,0 20 0,0-21 0,0 0 15,0 0-15,21 1 16,0-22-16,0 0 0,0 0 16,22 0-16,-22 0 0,0 0 0,21-22 15,-20 1-15,20 21 0,-21-21 0,21 0 16,-20 0-16,-1 0 0,0-1 16,0-20-16,0 21 0,0 0 0,1 0 15,-1-22-15,-21 22 0,0 0 0,0 0 16,0 0-16,0-1 0,0 1 15,0 42 17,0 1-32,0-1 15,0 0-15,0 0 0,0 21 0,0 1 16,0-1-16,0 0 0,0 22 0,0-22 16,0 22-16,0-1 0,0-20 15,-21 20-15,21 1 0,0-1 16,-22 1-16,22-1 0,-21 1 0,21-1 15,0 1-15,-21-1 0,0 22 0,21-43 16,-21 22-16,21-1 0,0-21 0,-21 22 16,-1-22-16,22 1 0,0-1 15,0 0-15,-21-21 0,21 1 0,0-1 16,0 0-16,0 0 0,0-42 31,21 0-31,-21 0 0,22-1 16,-1-20-16,0 0 0,0 21 15,0-22-15,0-20 0,1 20 16,-1-20-16,0-1 0,0 22 0,0-43 16,22 22-16,-22-1 0,0 1 0,0 21 15,0-22-15,0 22 0,1-22 16,-1 22-16,0 0 0,-21-1 0,21 1 16,0 21-16,0-22 0,-21 22 0,0 0 15,22-21-15,-1 21 0,-21-1 16,21 1-16,-21 0 0</inkml:trace>
  <inkml:trace contextRef="#ctx0" brushRef="#br0" timeOffset="157997.96">17484 6117 0,'0'0'0,"0"-21"16,0 0-1,21 21-15,0 0 16,0 0-16,0 0 0,0 0 16,1 21-16,-1-21 0,-21 21 15,21 0-15,0 1 0,0 20 0,0-21 16,-21 0-16,0 22 0,22-1 0,-22 0 15,0 1-15,0-22 0,0 21 16,0 0-16,0-20 0,0 20 0,0-21 16,0 0-16,-22 0 0,22 1 15,-21-1-15,0-21 16,21-21 0,0-1-16,0 1 0,0-21 15,0 21-15,0 0 16,0-1-16,21-20 0,0 0 15,-21 21-15,22-22 0,-22 1 0,21 21 16,0-22-16,-21 22 0,21-21 0,0 21 16,-21 0-16,0-22 0,21 22 15,1 21-15,-22-21 0,21 0 0,-21 0 16,0-1 0,0 1-16</inkml:trace>
  <inkml:trace contextRef="#ctx0" brushRef="#br0" timeOffset="158423.72">18267 5482 0,'0'21'0,"-21"-21"15,21 22-15,0-1 16,-22-21 31,22-21-32,0-1 1,0 1 0,0 0-16,22 21 15,-22-21-15,0 0 0,21 21 16,0 0 0,-21 21-16,0 0 15,21 0-15,-21 0 0,0 1 16,0-1-16,0 0 15,0 0-15,-21 21 0,0-20 0,21-1 16,-21 0-16,21 0 0</inkml:trace>
  <inkml:trace contextRef="#ctx0" brushRef="#br0" timeOffset="159352.04">18881 6498 0,'-22'0'15,"22"21"-15,0 1 16,-21-22-1,21 21-15,-21-21 16,21 21 0,0-42 15,0 0-15,0-1-16,0 1 15,0 0-15,21 21 16,0-21-16,1 21 31,-22 21-31,0 0 16,0 0-16,0 1 15,0-1-15,0 0 16,-22 0-16,1 0 16,0 0-1,0-21 1,21-21-1,0 0 1,0 0-16,21 0 16,-21 0-16,21-1 0,-21 1 15,21 21-15,1 0 16,-1 0-16,0 0 16,0 0-16,-21 21 15,0 1-15,0-1 0,0 0 16,0 0-16,0 0 15,0 22-15,0-22 0,-21 0 0,0 0 16,0 0-16,-1 0 0,-20 1 0,21-1 16,0 0-16,-22 0 0,22 0 15,-21 0-15,21-21 0,-22 22 0,22-1 16,0-21-16,0 0 0,0 21 0</inkml:trace>
  <inkml:trace contextRef="#ctx0" brushRef="#br0" timeOffset="160555.84">19918 6054 0,'0'-21'15,"0"42"17,-21-21-32,21 21 0,0 0 0,0 0 15,0 0-15,0 22 0,0-22 16,0 0-16,0 21 0,0-20 16,0-1-16,0 21 0,-22-21 0,22 0 15,0 1-15,-21-1 0,21 0 16,-21-21-16,21 21 0,-21-21 31,21-21-31,0 0 16,0 0-16,0-1 15,0 1-15,0 0 0,0 0 0,0 0 16,21-22-16,0 22 0,0 0 0,1-21 16,-1 21-16,0-22 0,0 22 15,21-21-15,-20 21 0,20-22 16,0 22-16,1 0 0,-1 21 0,0 0 15,1 0-15,-22 0 0,21 0 16,0 21-16,-20 0 0,-1 0 0,0 22 16,0-22-16,-21 21 0,0-21 0,0 22 15,0-1-15,0-21 0,0 22 16,-21-1-16,21-21 0,-21 21 0,0-20 16,-1-1-16,1 0 0,21 0 0,0 0 15,-21 0-15,21 1 16,0-44-1,0 1 1,21 0-16,0 21 0,1-21 16</inkml:trace>
  <inkml:trace contextRef="#ctx0" brushRef="#br0" timeOffset="161068.01">21167 6075 0,'0'0'0,"0"-21"0,-22 21 0,1 0 15,0-21-15,0 21 0,0 0 0,0-22 16,-1 22-16,1 0 0,0 0 16,0 0-16,0 0 0,0 0 15,-22 0-15,22 22 0,0-1 0,0 0 16,0 0-16,-1 0 0,1 0 0,0 1 15,21 20-15,-21 21 0,21-41 16,0 20-16,0-21 0,0 21 16,0-20-16,0-1 0,0 0 0,0 0 15,21-21-15,0 0 0,0 21 0,1-21 16,-1 0-16,0 0 0,0 0 16,21-21-16,-20 21 0,-1-21 0,21 0 15,-21 0-15,0-1 0,22 1 0,-22 0 16,0 0-16,0 0 15,0 0-15,-21-22 0,0 22 0,22 0 16,-22 0-16,0 0 0,0-1 0,0 1 16,0 0-16,0 42 31,0 0-31,0 1 0,0-1 16,0 0-16,0 0 0,0 0 0,0 22 15,0-22-15,0 0 0,0 0 16,0 0-16,0 0 0,0 1 0,0-1 15,21-21-15,0 0 16,0 0-16,0 0 0,0 0 16,1 0-16</inkml:trace>
  <inkml:trace contextRef="#ctx0" brushRef="#br0" timeOffset="161747.14">21548 6075 0,'-22'0'16,"22"21"0,0 0-16,0 0 15,0 1-15,0-1 0,0 0 0,0 0 16,0 0-16,0 0 0,0 1 0,0-1 16,0 0-16,0 0 15,0 0-15,-21 0 0,21 1 0,0-1 16,-21-21-16,21 21 15,-21-21-15,0 0 16,21-21 0,0 0-16,0-1 0,0 1 15,0 0-15,0 0 0,0 0 0,0 0 16,0-1-16,0-20 0,21 21 16,-21 0-16,21 0 0,0-22 15,-21 22-15,21 0 0,1 0 0,-1 21 0,0-21 16,0 21-16,21 0 15,-20 0-15,-1 0 0,0 21 0,0 0 16,-21 0-16,21 0 0,0 0 0,1 1 16,-22 20-16,0-21 0,0 0 15,21 0-15,-21 1 0,0-1 0,0 0 16,0 0-16,0 0 0,0 0 0,0 1 16,0-44 15,0 1-16,0 0-15,0 0 0,21 0 16,-21 0-16,21-1 0,0 1 16,-21 0-16,21 0 0,1 0 15,-1 0-15,-21-1 0,21 1 0,0 0 16,0 0-16,0 21 16,1 0-16,-1 0 15,0 21-15,-21 0 0,0 0 16,0 1-16,0-1 0,0 0 15,0 0-15,0 0 0,0 0 0,0 1 16,0 20-16,0-21 0,-21-21 0,21 21 16,0 0-16,0 1 0,0-44 47,21 22-32,0-21-15</inkml:trace>
  <inkml:trace contextRef="#ctx0" brushRef="#br0" timeOffset="162158.9">22373 6181 0,'21'0'0,"0"0"31,1 0-31,-1 0 15,0 0-15,-21-21 0,21 21 16,0-22-16,0 22 0,-21-21 0,22 21 16,-22-21-16,21 21 0,-21-21 15,0 0-15,0 0 16,0-1-16,-21 22 0,-1-21 16,1 21-16,0 0 0,0 0 0,0 0 15,-22 0-15,22 21 0,0 1 16,0-1-16,0 0 0,0 0 0,21 0 15,0 0-15,-22 22 0,22-22 0,0 0 16,0 21-16,0-20 16,0-1-16,0 0 0,0 0 0,0 0 15,22 0-15,-1 1 0,0-1 0,0-21 16,0 0-16,0 21 0,1-21 16,-1 0-16,21 0 0,-21 0 0,0 0 15,1 0-15,-1 0 0,0-21 0,21 21 16,-21-21-16,1-1 0,-1 1 15,0 0-15</inkml:trace>
  <inkml:trace contextRef="#ctx0" brushRef="#br0" timeOffset="162454.73">23156 6075 0,'21'0'16,"1"0"-1,-1 0-15,0 0 16,0 0-1,0 0-15</inkml:trace>
  <inkml:trace contextRef="#ctx0" brushRef="#br0" timeOffset="162635.63">23114 6244 0,'0'21'0,"0"1"32,21-22-17,0 0-15,0 0 0,1 0 16,-1 0-16,0 0 16,0 0-16,0-22 15,0 1-15</inkml:trace>
  <inkml:trace contextRef="#ctx0" brushRef="#br0" timeOffset="163199.29">23770 5207 0,'0'-21'0,"0"0"16,0 0-1,-21 21-15,0 0 16,0 0-16,21 21 16,-22-21-16,1 21 0,21 0 15,-21 0-15,21 0 0,0 1 0,0-1 16,0 0-16,0 0 0,0 0 15,0 0-15,0 1 0,21-22 16,0 0-16,1 0 0,-1 0 16,0 0-16,0 0 15</inkml:trace>
  <inkml:trace contextRef="#ctx0" brushRef="#br0" timeOffset="167875.7">24109 6308 0,'0'0'0,"0"21"0,-21-21 0,21 21 16,-22-21-16,1 0 15,21-21 17,0 0-32,21 0 15,-21-1-15,22 1 0,-1 0 0,0 0 16,0 0-16,0 0 0,0-1 0,-21-20 15,22 21-15,-1-21 0,0-1 0,0 22 16,-21-21-16,0-1 0,0 22 0,21-21 16,-21 21-16,0-22 0,0 22 0,0 0 15,0 0-15,0 42 32,0 0-32,0 0 0,-21 1 15,21-1-15,-21 21 0,21-21 0,-21 22 16,21-1-16,0 21 0,-21-20 15,21-22-15,0 21 0,0-21 0,0 22 16,0-22-16,0 0 0,0 0 0,0 0 16,0 1-16,0-1 0,21 0 15,0-21-15,0 0 0,0 0 16,0 0-16,1 0 0,-1 0 16,0-21-16,0 0 0,0 21 15,-21-22-15</inkml:trace>
  <inkml:trace contextRef="#ctx0" brushRef="#br0" timeOffset="168535.45">24617 5990 0,'-21'0'16,"21"21"0,-22-21-16,22 22 0,-21-1 0,21 0 15,0 0-15,0 0 16,0 0-16,0 1 0,0-1 15,0 0-15,0 0 0,0 0 16,0 0-16,0 1 16,0-44 31,0 1-32,0 0-15,0 0 0,0 0 16,0 0-16,0-1 0,21 1 15,-21 0-15,22 0 0,-22 0 0,21 0 16,0 21-16,-21-22 0,21 1 0,0 21 16,0 0-16,1 0 0,-1 0 15,0 0-15,-21 21 0,21 1 16,-21-1-16,0 0 0,0 0 16,0 0-16,0 0 0,0 1 15,0-1-15,0 0 0,0 0 16,0 0-16,0 0 15,-21-21-15,21-21 47,0 0-47,0 0 16,0 0-16,21 0 0,0-1 16,-21 1-16,21 0 0,1 0 15,-1 0-15,0 21 0,0-21 0,-21-1 0,21 22 16,0 0-16,1 0 0,-1 0 0,0 0 15,0 0 1,-21 22-16,21-1 0,-21 0 0,21-21 16,-21 21-16,0 0 0,0 0 0,0 1 15,0-1-15,0 0 0,0 0 16,0 0-16,0 0 0,-21-21 16,21 22-16,-21-22 15,0 0 1,21-22-1</inkml:trace>
  <inkml:trace contextRef="#ctx0" brushRef="#br0" timeOffset="169000.19">25273 5990 0,'0'21'16,"0"1"-1,-21-1-15,21 0 16,0 0-16,0 0 0,0 0 0,0 1 16,0-1-16,0 0 0,0 0 15,0 0-15,0 0 0,0 1 16,0-1 0,0-42 30,0-1-46,0 1 0,0 0 16,0 0-16,0 0 0,0 0 16,0-1-16,0 1 0,0 0 0,0 0 15,21 0-15,0-22 0,0 22 0,0 0 16,1 0-16,-1 21 0,0 0 16,0 0-16,0 0 15,0 21-15,-21 0 0,22-21 16,-22 21-16,0 1 0,0-1 0,0 21 15,0-21-15,0 0 0,0 1 16,0-1-16,0 0 0,0 0 0,0 0 16,0 0-16,-22 1 0,1-1 15,21-42 17,0-1-32,21 22 15,1-21-15</inkml:trace>
  <inkml:trace contextRef="#ctx0" brushRef="#br0" timeOffset="169428.46">25802 5334 0,'-21'0'16,"0"0"-16,21 21 31,0 0 1,-21-21-1,21-21 0,0 0-15,21 21-1,0 0 1,0 0 0,-21 21-16,0 0 0,21 1 15,-21-1-15,0 0 0,0 0 16,0 0-16,-21 0 0,0 1 15,0-1-15,0-21 0,21 21 16,0 0-16</inkml:trace>
  <inkml:trace contextRef="#ctx0" brushRef="#br0" timeOffset="170123.06">26225 5800 0,'0'0'0,"-21"0"0,21-21 16,-21 21-1,21 21 16,0 0-31,21 0 16,0 0-16,-21 0 0,22-21 0,-1 22 16,0-1-16,0 0 0,0-21 15,0 21-15,22-21 0,-22 21 0,0-21 16,0 0-16,0 21 0,1-21 0,20 22 16,-21-22-16,0 0 0,0 0 15,1 0-15,-1 0 0,-42 21 47,-1-21-47,1 21 16,0-21-16,0 21 0,-21-21 0,20 21 15,1 0-15,0-21 0,-21 22 0,21-1 16,-1 0-16,-20 0 0,21 0 0,-21 0 16,20 1-16,-20-1 0,0 0 0,21 0 15,-43 0-15,43 0 0,0 1 16,0-1-16,-1-21 0,1 21 0,0 0 15,21 0 1,0-42 47</inkml:trace>
  <inkml:trace contextRef="#ctx0" brushRef="#br0" timeOffset="185803.52">7387 9419 0,'21'0'16</inkml:trace>
  <inkml:trace contextRef="#ctx0" brushRef="#br0" timeOffset="186763.14">7514 9779 0,'0'-21'16,"0"0"0,0 0-16,0-1 0,0 1 15,0 0-15,0 0 16,0 0-16,0 0 15,0-1-15,0 44 63,0-1-47,0 0-16,0 0 0,0 21 0,0-20 15,0 20-15,0 0 0,0-21 16,0 22-16,0-22 0,0 21 0,0 1 15,0-22-15,0 0 0,0 0 16,0 21-16,0-20 0,0-1 16,0 0-16,-21-21 0,21 21 15,0-42 17,0 0-32,0 0 0,0-1 15,21 1-15,-21 0 16,21 0-16</inkml:trace>
  <inkml:trace contextRef="#ctx0" brushRef="#br0" timeOffset="187210.88">7514 9144 0,'0'0'15,"-42"0"-15,42 21 16,0 0 0,0 1-16,0-1 0,0 0 0,0 0 15,0 21-15,0-20 16,0-1-16,0 0 0,21-21 0,0 21 16,0-21-16,0 0 0,1 0 15,-1 0-15,0 0 16,0 0-16,0 0 0,0-21 0,-21 0 15,22 21-15,-1-21 0,-21-1 16,0 1-16,0 0 0,0 0 16,0 0-16,0 0 0,0-1 0,0 1 15,-21 0-15,-1 0 0,1 0 16,0 21-16,0 0 0,0 0 0,0 0 16,-1 0-16,1 0 15,0 21-15,21 0 0,-21 0 0,21 0 16,0 1-16,0-1 0,0 0 15,0 0-15,0 0 0,0 0 0,0 1 16,0-1-16,0 0 0,0 0 0,0 0 16,0 0-16,21 1 0,0-1 15,0 0-15,1 0 0</inkml:trace>
  <inkml:trace contextRef="#ctx0" brushRef="#br0" timeOffset="187777.56">8022 9716 0,'0'0'0,"0"21"0,0 0 16,0 0-16,0 0 15,0 0-15,0 1 0,0-1 16,-21 0-16,21 0 15,0 0-15,0 0 0,0 1 16,0-1-16,-21 0 0,21 0 16,0 0-1,-21-21 17,-1 0-17,22-21-15,0 0 16,0 0-16,0-22 0,0 22 15,0 0-15,0 0 0,0-21 16,0 20-16,0-20 0,22 0 0,-1 21 16,0-22-16,0 22 0,0-21 15,0 21-15,22-1 0,-22 1 16,0 21-16,0-21 0,22 21 0,-22 0 16,0 0-16,0 0 0,0 21 15,0 0-15,1 1 0,-1-1 0,-21 0 16,0 0-16,0 21 0,0-20 0,0 20 15,0-21-15,0 21 0,0-20 16,0 20-16,0-21 0,-21 0 0,21 0 16,-22 1-16,22-1 0,0 0 0,0 0 15,-21-21-15,21 21 0,0-42 63,0 0-63,0 0 15</inkml:trace>
  <inkml:trace contextRef="#ctx0" brushRef="#br0" timeOffset="188251.82">8721 9546 0,'0'0'16,"0"-21"-16,-22 21 16,22 21-1,0 0-15,0 1 16,0-1-16,0 0 0,0 0 0,0 21 16,0-20-16,0 20 0,0 0 0,0 1 15,0-1-15,0 0 0,0 1 16,0-1-16,0 0 0,-21 1 0,21 20 15,0-21-15,0 22 0,0-22 0,-21 22 16,21-1-16,0-20 16,-21 20-16,21-21 0,0 22 0,0-22 15,0 1-15,0-1 0,0 0 0,0 1 16,-21-1-16,21 0 0,0 1 16,-21-22-16,21 21 0,0-21 0,0 22 15,-22-22-15,22 0 0,0 0 0,-21 0 16,21 0-16,0 1 15,0-44 1,0 1 0,0 0-16,0 0 15,0 0-15,0 0 0,0-1 0,0 1 16,0-21-16,0 21 0,0-22 16,0 1-16,0 0 0,0-1 0,0 1 15,0-21-15</inkml:trace>
  <inkml:trace contextRef="#ctx0" brushRef="#br0" timeOffset="188599.62">8594 9758 0,'0'-21'0,"0"42"0,0-85 16,0 43-16,0 0 16,21 0-16,-21 0 0,21-22 0,0 22 15,0 0-15,0 0 0,1 0 16,-1 21-16,0 0 0,0-21 15,0 21-15,22 0 0,-22 0 0,0 0 16,21 0-16,-21 0 0,1 21 16,-1-21-16,0 21 0,0 0 0,0 0 15,-21 0-15,0 1 0,0-1 0,0 0 16,0 0-16,0 0 0,0 0 16,0 1-16,0-1 0,-21 0 0,0 0 15,0 0-15,-22 0 0,22 1 0,0-1 16,0 0-16,-21 0 0,20 0 15,1 0-15,0-21 0,0 22 16,21-1 0,21-42 15,0 21-31,0-22 0,1 1 0</inkml:trace>
  <inkml:trace contextRef="#ctx0" brushRef="#br0" timeOffset="189493.55">9377 9419 0,'-21'0'16,"21"21"-1,-22-21-15,22 22 16,-21-1-16,21 0 0,0 0 0,0 0 15,0 22-15,-21-22 0,21 21 0,0-21 16,0 22-16,0-22 0,0 21 16,0-21-16,0 0 0,0 22 0,0-22 15,0 0-15,0 0 0,21-21 16,-21 21-16,21-21 0,1 0 0,-1 0 16,0 0-16,0 0 0,0 0 15,0 0-15,1-21 0,-1 0 16,0 0-16,-21 0 0,21 0 15,0-1-15,0 1 0,1-21 0,-1 21 16,-21-22-16,0 22 0,21-21 16,-21 21-16,21 0 0,-21-1 0,0 1 15,0 0-15,0 0 0,0 42 47,0 0-47,0 0 0,0 1 0,0-1 16,0 0-16,0 0 0,0 0 15,0 22-15,0-22 0,0 0 0,0 21 16,0-21-16,0 1 0,0-1 0,21 0 16,-21 0-16,21-21 15,1 21-15,-1 0 0,0-21 0,21 0 16,-21 0-16,1 0 0,-1 0 0,21 0 16,-21 0-16,0-21 0,22 21 15,-22-21-15,0 0 0,21 0 0,-20 0 16,-1-1-16,0-20 0,0 0 0,0 21 15,0-22-15,-21-20 0,22 20 16,-1 1-16,-21 0 0,21-22 0,-21 22 16,0-22-16,21 22 0,-21 0 0,0-22 15,0 22-15,0 0 0,0-1 16,0 1-16,0 21 0,0 0 0,0-1 16,0 1-16,0 0 0,0 0 15,-21 42 1,21 0-16,0 0 15,0 1-15,0 20 0,0-21 0,-21 21 16,21 1-16,0-1 0,0 0 16,-21 1-16,21-1 0,0 0 0,0 1 15,-22-1-15,22 0 0,0 1 16,0-1-16,0 0 0,0 1 0,0-22 16,0 21-16,0-21 0,0 22 0,0-22 15,0 0-15,0 0 0,0 0 16,0 1-16,0-1 0,0 0 15,22-21-15,-22 21 0,21-21 0,0 0 16,0 0 0,0 0-16,0 0 0,1 0 15,-1-21-15,0 0 16,0 0-16,-21-1 0,21 1 0,-21 0 16,21 0-16,1 0 0</inkml:trace>
  <inkml:trace contextRef="#ctx0" brushRef="#br0" timeOffset="189795.38">10160 9292 0,'21'-21'31,"0"21"-31,22 0 0,-22-21 16,21 21-16,0 0 0,-20 0 0,20-21 16,0 21-16,1 0 0,-1-21 15,0 21-15,1 0 0,-1-22 0,-21 22 16,21-21-16,-20 21 0,-1 0 0,0 0 16,0 0-16,0 0 15,-42 0 16,0 0-31,0 0 0,0 0 16,-1 0-16</inkml:trace>
  <inkml:trace contextRef="#ctx0" brushRef="#br0" timeOffset="190867.77">3852 9440 0,'-21'0'15,"0"0"1,21 22-16,0-1 15,0 0-15,0 0 16,0 0 0,21-21-1,0 0-15,0 0 0,1 0 16,-1 0-16,0-21 0,21 21 0,-21-21 16,22 21-16,-22-21 0,0 0 0,0-1 15,0 22-15,22-21 16,-22 0-16,0 0 0,-21 0 0,21 0 15,-21-1-15,0 1 16,0 0-16,-21 0 0,0 0 16,0 21-16,0 0 0,-1 0 0,1 0 15,0 0-15,0 0 0,0 0 16,-22 0-16,22 21 0,-21 0 0,21 0 16,-22 0-16,1 1 0,21-1 15,-21 21-15,20-21 0,1 22 0,0-22 16,21 21-16,0 0 0,0-20 15,0 20-15,0-21 0,0 21 0,0-20 16,0-1-16,21 0 0,0 0 16,1 0-16,-1-21 0,0 21 15,21-21-15,-21 0 0,1 0 0,-1 0 16,0 0-16,21 0 0,-21 0 16,1 0-16,-1 0 0,0 0 0,-21-21 15,21 21-15,-21-21 0,21 21 0,-21-21 16,0 0-1,-21 21-15,0 0 0,0 0 16,0 0-16,-1 0 16,1 0-16,0 21 0,-21 0 0,21 0 15,-1 0-15,-20 1 0,21-1 16,0 21-16,-22-21 0,22 0 16,21 22-16,-21-22 0,0 0 0,21 21 15,-21-20-15,21-1 0,0 21 16,0-21-16,0 0 0,21 1 0,0-1 15,0 0-15,0-21 0,1 21 0,-1 0 16,21-21-16,-21 0 0,0 0 16,22 0-16,-22 0 0,0 0 0,21 0 15,-20 0-15,20 0 0,-21-21 0,21 21 16,-20-21-16,20 0 0,-21 0 16,21-1-16,1 1 0,-1 0 0</inkml:trace>
  <inkml:trace contextRef="#ctx0" brushRef="#br0" timeOffset="191643.68">4826 9716 0,'0'0'0,"0"-22"0,0 1 16,0 0-16,-21 21 0,0 0 16,-1 0-16,1 0 0,0 0 15,0 0-15,0 21 0,0 0 16,-1 1-16,1-1 0,0 0 0,0 0 15,0 0-15,0 22 0,21-22 0,0 0 16,-22 21-16,22-21 0,0 1 16,0 20-16,0-21 0,0 0 15,0 0-15,22 1 0,-22-1 16,21-21-16,0 0 0,0 0 16,0 0-16,0 0 0,1 0 0,20 0 15,-21-21-15,0-1 0,0 22 0,1-21 16,20 0-16,-21 0 0,0 0 15,-21 0-15,21-1 0,1 1 0,-22 0 16,21 21-16,-21-21 0,0 0 16,0 0-16,21-1 0,-21 1 15,0 42 32,0 1-47,-21-1 16,21 0-16,0 0 0,0 0 15,0 22-15,0-22 0,0 21 0,0-21 16,-21 22-16,21-1 0,0 0 0,0 22 16,0-22-16,0 22 0,0-1 15,0 1-15,0-1 0,0 22 0,0-22 16,0 1-16,0 20 0,21-20 0,-21 21 16,0-22-16,21 22 15,0-22-15,-21 22 0,21 0 0,-21-22 16,21 1-16,-21 20 0,22-20 0,-22-1 0,0 1 15,0-22-15,0 22 0,0-22 16,0 21-16,0-20 0,-22-1 16,1-21-16,-21 22 0,21-22 0,-22 0 15,1 0-15,0 0 0,-22-21 0,1 0 16,-1 0-16,1 0 0,-1 0 16,1 0-16,-1-21 0,1 0 0,-1 0 15,22-22-15,-22 22 0,22-21 16,0 0-16,-1-22 0,1 22 15,21-22-15,-21 22 0,20-22 0,1 1 0,0-1 16,0-20-16,21 20 0,0 1 16,0-1-16,0 1 0,0-1 15,0 1-15,21-1 0,0 22 0,0-22 16,1 22-16,-1-21 0,0 20 16,0-20-16,21 20 0,-20 1 0,-1 0 15,0-1-15,0 22 0,0-21 16,0 21-16,1 0 0</inkml:trace>
  <inkml:trace contextRef="#ctx0" brushRef="#br0" timeOffset="192047.95">5482 9779 0,'0'0'0,"-21"0"15,42 0 63,0 0-78,-21-21 32,-21 21-1,0 0-31,0 0 16,21 21-16,0 0 15,0 0 1,0 1-16,0-1 15,0 0 1</inkml:trace>
  <inkml:trace contextRef="#ctx0" brushRef="#br0" timeOffset="192358.95">5567 10224 0,'0'0'0,"0"21"16,0-42 31,21 21-31,-21-22-16,21 22 0,-21-21 15,0 0-15,-21 21 31,0 0-31,0 0 16,21 21 0,0 0-16,0 1 15,21-22 17,0 0-32</inkml:trace>
  <inkml:trace contextRef="#ctx0" brushRef="#br0" timeOffset="193779.16">12023 8424 0,'0'0'0,"-22"0"0,1 0 16,0 0-1,42 0 17,0 0-32,1 0 0,20 0 0,-21 0 15,21 0-15,1 0 0,-1 0 0,0-21 16,1 21-16,-1 0 0,0 0 15,1 0-15,-1 0 0,-21 0 0,22 0 16,-1 0-16,-21 0 0,0 0 16,0 0-16,1 0 0,-1 0 0,-42 21 31,-1-21-15,1 0-16,0 0 0,0 0 15,-21 0-15,20 0 0,-20 0 0,21 22 16,-21-22-16,20 0 0,-20 0 15,21 0-15,-21 0 0,-1 0 0,22 0 16,-21 0-16,21 0 0,-22 0 16,22 0-16,0 0 0,-21 0 0,20 0 15,1 0-15,0 0 0,0 0 0,0 21 16,0-21-16,-1 0 0,22 21 16,-21 0-16,0-21 0,21 21 15,0 0-15,-21 1 0,21-1 16,0 21-16,-21-21 15,21 0-15,0 1 0,0 20 16,0 0-16,0-21 0,0 22 0,0-1 16,0 0-16,0 1 0,0-1 15,0 22-15,0-22 0,0 0 0,0 1 16,-21 20-16,21-21 0,-22 1 16,22 20-16,-21-20 0,21 20 0,0 1 15,-21-22-15,0 21 0,21 1 0,-21-1 16,21-20-16,0 20 0,0-20 15,-21 20-15,21-21 0,-22 22 0,22-1 16,-21-20-16,21 20 0,0-20 0,0 20 16,0-21-16,0 22 0,0-22 15,0 1-15,0-1 0,0 0 16,0 1-16,0-1 0,0-21 0,0 21 16,21-20-16,1 20 0,-1-21 0,0 0 15,0 0-15,0-21 0,0 22 16,22-22-16,-1 0 0,-21 21 0,22-21 15,-1 0-15,0 0 0,1 0 0,-1 0 16,-21 0-16,21 0 0,1 0 0,-22 0 16,0-21-16,21 21 0,-20 0 15,-1-22-15,0 22 0,0 0 16,0-21-16,0 21 0,-21-21 0,22 21 0,-1 0 16,0-21-16,0 21 0,0-21 15,-21 0 1,21-1-16,-21 1 0,22 21 15,-1-21-15</inkml:trace>
  <inkml:trace contextRef="#ctx0" brushRef="#br0" timeOffset="-207320.74">12742 9504 0,'0'-21'0,"0"0"15,0-1 1,-21 22 15,21 22-31,0-1 16,0 0-16,-21 21 15,21-21-15,0 1 0,-21-1 0,21 21 16,0-21-16,0 0 0,0 22 16,-21-22-16,21 21 0,-22-21 15,22 1-15,-21-1 0,21 0 0,0 0 16,0 0-16,0 0 0,0 1 0,0-1 16,21-42 30,-21-1-30,0 1-16,22 0 0</inkml:trace>
  <inkml:trace contextRef="#ctx0" brushRef="#br0" timeOffset="-206922.19">12742 9229 0,'0'0'0,"-21"0"0,0 0 16,0 21-16,21 0 15,0 0 1,21-21 0,0 0-16,0 0 15,0 0-15,1 0 16,-1 0-16,0 0 15,0 0-15,-21-21 0,21 0 16,-21 0-16,0 0 16,0-1-16,-21 1 15,0 21-15,0 0 16,0 0-16,-1 0 0,1 0 16,0 0-16,0 21 15,21 1 1,0-1-16,0 0 0,0 0 15,0 0-15,0 0 16,21 1-16,0-1 0,0 0 16,1-21-16,-1 21 0,0 0 15</inkml:trace>
  <inkml:trace contextRef="#ctx0" brushRef="#br0" timeOffset="-206173.61">13610 9652 0,'0'-42'16,"0"21"-16,0-1 15,0 1-15,-21 0 0,0 0 16,0 0-16,-1 0 15,-20 21-15,21 0 0,0 0 0,0 0 16,-1 0-16,1 0 0,0 0 0,0 0 16,0 21-16,0 0 0,-1 0 15,1 0-15,0 0 0,0 1 0,0 20 16,0-21-16,-1 21 0,1-20 0,0 20 16,21-21-16,-21 21 0,21-20 15,0-1-15,0 21 0,0-21 0,0 0 16,0 1-16,0-1 0,0 0 0,0 0 15,21 0 1,0-21-16,0 0 0,1 0 0,-1 0 16,21 0-16,-21 0 0,0 0 0,22 0 15,-22-21-15,21 21 0,-21-21 16,22 0-16,-22 0 0,21-1 0,-21-20 16,22 21-16,-22-21 0,21 20 0,-21-20 15,1 0-15,-1-1 0,21-20 16,-21 21-16,-21-1 0,21 1 0,1 0 15,-1-22-15,-21 22 0,0-1 0,0-20 16,21 21-16,-21-1 0,21 1 16,-21 0-16,0-1 0,0 1 0,0 21 15,0 0-15,0-1 16,0 1-16,0 42 16,0 22-16,-21-22 15,0 21-15,21-21 0,-21 22 16,-1-1-16,1 22 0,21-22 0,-21 0 15,0 1-15,0 20 0,21-21 16,0 22-16,-21-22 0,21 1 0,-22-1 16,22 21-16,0-20 0,0-22 0,0 21 15,0 1-15,0-22 0,0 21 16,0-21-16,22 0 0,-1 1 16,-21-1-16,21 0 0,0 0 0,0-21 15,-21 21-15,21-21 0,1 0 0,-1 0 16,0 0-16,0 0 0,0 0 15,0 0-15,1 0 0,-1 0 0,0-21 16,21 0-16,-21 21 0,1-21 0,-1 0 16,0-1-16,0 1 0</inkml:trace>
  <inkml:trace contextRef="#ctx0" brushRef="#br0" timeOffset="-205861.64">14647 9525 0,'0'21'16,"0"0"15,21-21-31,1 0 0,-1 0 16,0 0-16,0 0 0,0 0 15,0 0-15,1 0 0,-1 0 16,0 0-16,0 0 0,0 0 16,0 0-16,-21-21 15,22 21-15,-44 0 47,1 0-47,0 0 0,21 21 16</inkml:trace>
  <inkml:trace contextRef="#ctx0" brushRef="#br0" timeOffset="-205673.75">14711 9737 0,'0'0'0,"0"21"15,0 0-15,0 0 0,0 0 32,21-21-32,0 0 15,0 0-15,0 0 16,1 0-16,-1 0 15,0 0-15,0 0 16,0 0-16,-21-21 16,21 21-16,1-21 0</inkml:trace>
  <inkml:trace contextRef="#ctx0" brushRef="#br0" timeOffset="-205117.07">16214 8996 0,'0'-21'15,"0"42"-15,0-63 0,0 20 0,0 1 0,0 0 16,0 0-16,0 0 16,-22 21-1,1 0-15,0 0 16,0 0-16,21 21 0,-21 0 15,21 0-15,-21 0 0,21 22 16,0-22-16,0 0 0,0 0 0,-22 0 16,22 1-16,0 20 0,0-21 0,0 0 15,0 0-15,22 1 16,-22-1-16,21 0 0,0-21 0,0 21 16,0-21-16,0 21 0,1-21 0,-1 0 15,0 21-15</inkml:trace>
  <inkml:trace contextRef="#ctx0" brushRef="#br0" timeOffset="-204753.28">16595 9398 0,'0'-21'15,"-22"21"1,22 21 15,0 0-15,-21 0-16,21 1 0,0 20 0,0 0 15,0 1-15,0-1 0,-21 0 16,21 22-16,0-1 0,0-20 0,-21 20 16,0 1-16,21 20 0,-21-20 0,-1-1 15,1 22-15,0-22 0,0 1 16,0 21-16,0-22 0,-1 1 0,22-22 15,-21 21-15,0-20 0,21-1 0,-21-21 16,21 22-16,0-22 0,0 0 16,21-42-1,0 0 1,0-1-16,-21 1 0,22-21 16,-1 0-16,0-1 0,-21 1 15</inkml:trace>
  <inkml:trace contextRef="#ctx0" brushRef="#br0" timeOffset="-204407.97">16510 9716 0,'0'0'0,"0"-43"0,-21 22 0,21-21 16,0 21-16,0-1 0,0 1 16,0-21-16,0 21 0,0 0 0,21-1 15,0 22-15,0-21 0,0 0 0,22 0 16,-22 21-16,21-21 0,-21 21 15,22 0-15,-1 0 0,-21 0 16,22 0-16,-1 0 0,-21 0 0,21 21 16,-20-21-16,-1 21 0,0 0 0,0 0 15,-21 1-15,0-1 0,0 0 16,0 21-16,-42-21 0,21 1 0,-1-1 16,1 0-16,-21 0 0,21 0 0,-22 0 15,1 1-15,21-1 0,0 0 16,-22-21-16,22 21 0,0-21 0,0 0 15,21 21-15,21-21 32,0 0-17,0-21-15,1 21 0,-1-21 0,0 0 16</inkml:trace>
  <inkml:trace contextRef="#ctx0" brushRef="#br0" timeOffset="-203601.43">17716 9483 0,'0'0'0,"0"-43"15,0 22 1,0 0-16,-21 0 16,0 0-16,0 21 15,0 0-15,-22 0 0,22 0 0,0 0 16,0 0-16,0 0 0,-22 21 15,22 0-15,0 0 0,0 0 0,0 1 16,0-1-16,-1 21 0,1 0 0,21-20 16,-21 20-16,21 0 0,-21 1 15,21-22-15,0 21 0,0-21 0,0 0 16,0 1-16,0-1 0,0 0 16,21 0-16,0-21 0,0 0 0,1 0 15,-1 0-15,0 0 0,0 0 0,0 0 16,22-21-16,-22 21 0,0-21 15,0 0-15,0-1 0,0 1 16,1 0-16,-1 0 0,-21 0 0,21 0 16,0-22-16,-21 22 0,21 0 0,-21-21 15,0 20-15,21 1 0,-21 0 16,0 0-16,0 0 0,0 42 47,0 0-47,0 0 0,0 0 15,0 1-15,0 20 0,0 0 16,0 1-16,0-1 0,0 0 0,0 1 16,0-1-16,0 0 0,0 22 15,0-22-15,0 0 0,0 22 0,0-1 16,-21-20-16,0 20 0,0 1 16,21-1-16,-21 1 0,0-22 0,-1 22 15,1-1-15,0-21 0,0 1 0,0 20 16,0-20-16,-1-1 0,22 0 15,-21 1-15,21-22 0,-21 21 0,21-21 16,-21 0-16,21 1 0,0-1 0,0-42 31,42 21-31,-21-22 16,1-20-16,-1 21 0,0-21 16,21-1-16,-21 1 0,22 0 0,-1-1 15,0-20-15,-20-1 0,20 1 0,0-1 16,1 1-16,-22-1 0,21 22 15,-21-22-15,22 22 0,-22 0 0,0-1 16,0 22-16,0-21 0,0 21 0,-21 0 16,0-1-16,0 1 0,22 0 15,-22 0-15,0 0 0,21 21 0,-21-21 16,0-1-16,0 1 0,0 0 31</inkml:trace>
  <inkml:trace contextRef="#ctx0" brushRef="#br0" timeOffset="-203130.19">18246 9377 0,'-43'-21'16,"43"0"-16,0-1 31,21 22-15,1 0-16,-1 0 16,0 0-16,0 22 0,0-1 0,0-21 15,1 21-15,-1 0 0,0 21 0,0-20 16,0-1-16,-21 21 0,0-21 15,21 22-15,-21-1 0,22-21 0,-22 0 16,0 22-16,0-22 0,0 0 0,0 0 16,0 0-16,0 0 0,0 1 15,0-44 17,0 1-17,0 0-15,0 0 0,0 0 0,0 0 16,0-22-16,21 22 0,0-21 0,-21 21 15,0-22-15,21 22 0,0-21 16,-21 21-16,21-1 0,-21 1 0,0 0 16,22 0-16,-22 0 0,21 21 0,-21-21 15,21 21 1,-21-22-16,21 22 0,-21-21 16</inkml:trace>
  <inkml:trace contextRef="#ctx0" brushRef="#br0" timeOffset="-202709.37">19219 8848 0,'-21'0'0,"0"0"31,21-21 63,0-1-79,0 1-15,21 0 16,0 21-16,-21-21 0,21 21 16,1 0-1,-22 21 1,0 0-16,0 0 16,0 1-16,0-1 0,0 0 15,0 0-15,-22 0 0,1 0 0,0 1 16,21-1-16,-21 0 0,21 0 15,-21-21-15,21 21 0</inkml:trace>
  <inkml:trace contextRef="#ctx0" brushRef="#br0" timeOffset="-201933.67">19812 8382 0,'-21'0'0,"42"0"0,-42-21 0,0 21 16,42 0-1,0 0-15,0 0 16,0-21-16,0 21 0,1 0 0,-1 0 15,0 0-15,0 0 0,21 0 0,-20 0 16,-1 0-16,0-21 0,21 21 0,-21 0 16,1 0-16,-1 0 0,21 0 15,-21 0-15,0-22 0,1 22 0,-1 0 16,0 0-16,0 0 0,0 0 16,0 0-16,1 0 15,-1 0 1,-21 22-16,0-1 15,0 0-15,0 21 16,0-21-16,0 1 0,0-1 0,0 0 16,-21 0-16,21 0 0,0 22 0,0-22 15,0 21-15,0-21 0,-22 22 16,22-1-16,0 0 0,0 1 0,0 20 16,0-21-16,0 1 0,0-1 0,0 0 15,0 1-15,0-1 0,0 0 0,0 1 16,0-1-16,-21-21 0,21 22 0,0-1 15,0-21-15,0 21 0,0 1 0,0-22 16,0 64-16,0-64 0,0 21 0,-21-21 16,21 0-16,0 22 0,-21-22 0,21 0 15,0 0-15,0 0 0,0 1 0,0-1 16,0 0-16,0 0 0,-21 0 16,21 0-16,-21 1 0,-1-22 15,22 21-15,-21-21 16,0 0-16,21 21 0,-21-21 15,-21 42-15,20-42 0,1 0 16,-21 0-16,21 0 0,-22 0 0,22 0 16,-21 0-16,21 0 0,-22 0 0,22 0 15,0 0-15,0 0 0,0 0 0,0 0 16,-1 0-16,1 0 0,0 0 16,0 0-16,21-21 46,21 0-30,-21 0 0,21 21-16,22-21 0</inkml:trace>
  <inkml:trace contextRef="#ctx0" brushRef="#br0" timeOffset="-174477.89">21653 9483 0,'-21'-21'16,"0"21"0,21-22-1,21 22 16,0 0-31,1 0 0,-1 0 16,21 0-16,0 0 0,1 0 0,-1 0 16,0 0-16,1 0 0,20 0 0,-20 0 15,20 0-15,1 0 0,-1 0 0,1 0 16,-1 0-16,1 0 0,20 0 0,-41 0 16,20 0-16,1 0 0,-22 0 15,0 0-15,1 0 0,-1 0 0,-21 0 16,0 0-16,0 0 0,1 0 0,-1 0 15,0 0-15,-42 0 63,0 0-63,-1 0 0,1 0 0,0 0 16,0 0-16,0 0 0,0 0 0,-1 0 15,-20 0-15,21 0 0,-21 0 16,20 0-16</inkml:trace>
  <inkml:trace contextRef="#ctx0" brushRef="#br0" timeOffset="-174085.09">21696 9589 0,'21'0'16,"0"0"-1,0 0-15,22 0 0,-22 0 0,21 0 16,0 0-16,1-22 0,20 22 16,-20 0-16,20 0 0,-21 0 15,22-21-15,-1 21 0,-20 0 0,20 0 16,1 0-16,-22 0 0,0 0 0,22-21 15,-22 21-15,1 0 0,-1 0 0,-21 0 16,21 0-16,-20 0 0,-1 0 16,0 0-16,0 0 0,0 0 0,-21-21 15,0 0 48,-21 21-48,0 0-15</inkml:trace>
  <inkml:trace contextRef="#ctx0" brushRef="#br0" timeOffset="-173501.42">22881 9165 0,'0'0'0,"21"0"47,0 21-47,1-21 16,-1 22-16,21-22 15,-42 21-15,42-21 0,-20 0 0,-1 0 16,0 21-16,0-21 0,0 0 0,0 0 16,1 0-16,-1 21 0,0-21 0,21 0 15,-21 0-15,1 0 16,-1 0-16,0 0 0,0 0 0,0 0 16,0 0-1,-21 21 16,-21-21-15,0 0-16,21 21 0,-21 1 16,0-22-16,0 21 0,-1 0 0,1-21 15,0 21-15,0 0 0,0 0 0,0 22 16,-1-22-16,1 0 0,0 21 16,0-20-16,0-1 0,0 21 15,21-21-15,-22 0 0,22 1 0,-21-1 0,21 0 16,-21 0-16,21 0 0,0 0 15,21-21 48,0 0-63,1 0 0,-1-21 0,-21 0 16,42 21-16,-21-21 0,0 0 15</inkml:trace>
  <inkml:trace contextRef="#ctx0" brushRef="#br0" timeOffset="-173008.67">24828 9081 0,'0'-64'15,"0"43"1,0 0-16,0 0 16,0-1-16,22 22 0,-22-21 0,21 42 62,-21 1-62,0-1 16,0 0-16,0 21 0,0-21 0,0 1 15,0 20-15,0-21 0,0 0 0,0 22 16,0-22-16,0 0 0,21 21 0,-21-21 16,0 1-16,0-1 0,0 0 0,0 0 15,0 0-15,0 0 16,0 1-16,0-1 15,0 0-15,21-21 47,0-21-31,0 0-16,1-1 16,-22 1-16</inkml:trace>
  <inkml:trace contextRef="#ctx0" brushRef="#br0" timeOffset="-171995.64">25188 8636 0,'0'0'0,"0"-21"0,0 0 0,-21 21 15,0-21-15,0-1 16,0 22-16,-1-21 16,1 0-16,0 21 0,-21 0 15,21 0-15,-1 0 0,1-21 16,0 21-16,-21 0 0,-1 0 0,22 0 15,-21 0-15,21 0 0,-22 0 0,22 0 16,-21 21-16,21 0 0,0-21 16,-22 21-16,22-21 0,0 22 0,-21-1 15,20 0-15,1 0 0,-21 0 0,21 0 16,0 1-16,-1 20 0,1-21 0,0 21 16,0 1-16,0-22 0,0 21 15,-1 1-15,1-1 0,21-21 0,0 21 16,-21 1-16,21-1 0,-21-21 15,21 22-15,0-1 0,0 0 0,0-21 16,-21 22-16,21-22 0,0 21 16,0-21-16,0 22 0,0-22 0,0 21 15,0-21-15,0 22 0,0-22 0,0 0 16,0 21-16,21-20 0,-21-1 0,21 0 16,0 0-16,-21 0 0,21 0 15,1 1-15,-1-1 0,0 0 16,0-21-16,0 21 0,0-21 0,1 0 15,-1 21-15,21-21 0,-21 0 0,0 0 16,22 0-16,-1 0 0,-21 0 16,22 0-16,-1 0 0,-21 0 15,21 0-15,1 0 0,-22 0 0,21-21 16,1 21-16,-22-21 0,21 21 0,-21-21 16,22 0-16,-22-1 0,21 22 0,-21-21 15,0 0-15,22 0 0,-22 0 16,0 0-16,0 21 0,0-22 0,1 1 15,-1 0-15,0 0 0,0-21 0,-21 20 16,42-20-16,-42 21 0,22 0 16,-22 0-16,21-64 15,0 64-15,-21 0 0,0-1 16,0-20-16,0 21 0,0 0 16,0-22-16,0 22 0,0 0 0,0-21 15,0 21-15,0-1 0,0-20 16,0 21-16,0 0 0,0-22 0,0 22 15,0 0-15,0 0 0,0-21 0,0 20 16,0 1-16,0 0 0,0 0 0,0 0 16,-21 0-16,21-1 0,0 1 15,-21 21-15,21-21 0,0 0 16,-22 21-16,1-21 16,0 21-16,0 0 15,0 0-15,0 0 0,-1 0 16,1 0-16,0 0 0,-21 0 15,21 0-15,-1 0 0,1 0 0,0 0 16,0 0-16,0 0 16,0 0-16,-1 0 0,1 0 15,0 0-15,21 21 0,-21-21 16,21 21-16,-21-21 0,21 21 16,0 0-1</inkml:trace>
  <inkml:trace contextRef="#ctx0" brushRef="#br0" timeOffset="-171012.84">24765 9208 0,'0'-22'47,"0"1"-47,0 0 16,0 0-16,21 0 16,-21 0-16,0-1 15,21 22 1,-21-21-16,0 42 62,0 1-46,0-1-16,0 0 16,0 0-16,0 0 0,0 0 15,0 1-15,0-1 0,0 0 16,0 0-16,0 0 0,0 0 15,0 1-15,0-1 0,0 0 0,0 0 16,0 0-16,0 0 0,0 1 16,0-1-16,0 0 15,0 0-15,0 0 16,0 0-16,0 1 16,0-1-1,0 0 1,-21-21-1,0 0 1,0 0-16,0 0 16,-1 0-16,1 0 0,0 0 15,0 0-15,0 0 16,0 0 0,-1 0-16,44 0 62,-1 0-62,0 0 0,0 0 16,0 0-16,22 0 0,-22 0 0,0 0 15,0 0-15,21-21 0,-20 21 16,-1 0-16,0 0 0,0 0 0,0 0 16,0 0-16,1 0 0,-1 0 0,0 0 15,0 0 1,-21-21 46</inkml:trace>
  <inkml:trace contextRef="#ctx0" brushRef="#br0" timeOffset="-148789.11">7874 11028 0,'0'0'0,"-42"-21"0,20 21 0,1 0 0,0-21 16,0-1-16,0 22 15,0 0-15,-1 0 0,1-21 0,0 21 16,0 0-1,21 21 1,0 1-16,0-1 0,0 0 16,0 0-16,0 0 0,21 0 0,0 22 15,-21-22-15,21 0 0,1 21 16,-1-20-16,21-1 0,-21 21 16,0-21-16,22 22 0,-22-22 0,21 0 15,-21 21-15,22-21 0,-22 1 16,21-1-16,-21 0 0,22 0 0,-22 0 15,0 0-15,21 1 0,-20-1 0,20 0 16,-21 0-16,21-21 0,-20 21 0,20 0 16,-21-21-16,21 22 0,1-22 15,-1 0-15,0 21 0,1-21 0,-1 0 16,0 0-16,22 0 0,-22 0 0,1 0 16,20 0-16,1 0 0,-22 0 15,21 0-15,1 0 0,-22 0 0,22 0 16,-1 0-16,-20-21 0,20 21 0,1-22 15,-1 1-15,1 21 0,-1-21 16,1 21-16,-1-21 0,1 21 16,-1-21-16,22 0 0,-22 21 0,1-22 15,20 1-15,-20 0 0,-1 21 0,22-21 16,-21 0-16,20 0 0,1-1 16,-22 22-16,22-21 0,0 0 0,-1 0 15,1 0-15,0 0 0,-22 21 0,22-22 16,0 1-16,-22 0 0,22 21 0,-1-21 15,-20 21-15,21-21 0,-22 0 16,22 21-16,-22 0 0,22-22 0,-22 22 16,22 0-16,-21-21 0,-1 21 15,1 0-15,-1-21 0,22 21 0,-22 0 16,1 0-16,-1-21 0,1 21 16,-1 0-16,1 0 0,-1 0 0,1 0 15,-1 0-15,1 0 0,-22 0 0,22 0 16,-22 0-16,21 0 0,-20 0 15,-1 0-15,22 0 0,-22 0 0,0 21 16,-21-21-16,22 21 0,-1-21 0,0 21 16,1-21-16,-22 22 0,21-1 0,1-21 15,-22 21-15,21 0 16,-21-21-16,22 21 0,-22 0 0,21 1 16,-21-1-16,0 0 0,22 0 0,-22-21 15,0 21-15,0 0 0,0 1 0,22-1 16,-22 0-16,0 0 15,0 21-15,0-20 0,1-1 0,-1 0 0,0 0 16,0 0-16,0 0 0,0 1 0,1-1 16,-22 0-16,21 0 0,0 0 0,0 0 15,-21 1-15,0-1 0,21-21 16,-21 21-16,21 0 0,-21 0 0,0 0 16,0 1-16,22-22 15,-22 21-15,0-42 47,0-1-31,0 1-1,21 21-15,-21-21 0,0 0 0,0 0 16,21 0-16,-21-1 0,21 1 16,0 21-16,-21-21 0,0 0 0,21 0 15,1 0-15,-1-1 0,-21 1 16,21 0-16,0 0 0,0 0 0,-21 0 15,21 21-15,1-22 0,-1 1 0,0 0 16,0 0-16,0 0 0,22 0 16,-22-1-16,0 1 0,21 0 15,-21 0-15,22 0 0,-22 0 0,21-1 16,1 22-16,-22-21 0,21 0 0,43-21 16,-43 21-16,0 21 15,1-22-15,-1 1 0,0 0 0,1 21 16,-1-21-16,0 21 0,1-21 0,-1 21 15,0 0-15,22 0 0,-22-21 0,1 21 16,-1 0-16,21 0 0,-20 0 16,20 0-16,-20 0 0,20 0 0,1 0 15,-22 0-15,21 0 0,1 0 0,-1 0 16,43 21-16,-42-21 16,-1 0-16,1 21 0,-1-21 15,1 21-15,-1-21 0,1 21 0,-1-21 16,1 21-16,-1-21 0,-20 22 0,20-22 15,1 21-15,-1 0 0,1-21 16,-1 21-16,1 0 0,-22-21 0,21 21 16,1 1-16,-1-22 0,1 21 0,-1 0 15,1-21-15,-1 21 0,1-21 0,21 21 16,-22 0-16,1-21 0,-1 0 16,1 0-16,20 22 0,-20-1 0,-1-21 15,1 0-15,-1 0 0,1 21 0,-1-21 16,1 0-16,20 0 0,-20 0 15,-1 0-15,1 0 0,-1 0 16,1 0-16,-1 0 0,1 0 0,-1 0 16,-20 0-16,20 0 0,-20-21 0,-1 21 15,0-21-15,1-1 0,-1 22 0,0-21 16,1 0-16,-1 0 0,0 0 16,-21 0-16,22-1 0,-22 1 15,0 0-15,21 0 0,-20 0 0,-1-22 0,0 22 16,0 0-16,-21 0 15,21 0-15,0 21 0,1-21 0,-22-1 16,0 1-16,21 21 0,-21-21 0,21 0 0,-21 0 16,0 0-1,21 21-15,-21-22 16,0 1-16,21 21 16,-21-21-16,-21 21 93,0 0-93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5T04:29:44.1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7726 4805 0,'21'0'47,"0"0"-47,-21 21 15,21-21-15,0 0 16,1 0-16,-1 21 0,0-21 0,21 21 16</inkml:trace>
  <inkml:trace contextRef="#ctx0" brushRef="#br0" timeOffset="1763.04">8213 4255 0,'0'0'0,"-22"0"15,1 0-15,0-22 16,0 22 0,0 0-1,0 0 1,21-21-16,21 21 47,0 0-47,0 0 15,0 0-15,0 0 0,1 0 16,-1 0-16,0 0 0,21 0 16,-21 0-16,22 0 0,-1 0 0,-21 21 15,22-21-15,-1 0 0,21 0 16,-20 0-16,-1 22 0,22-22 0,-22 0 16,21 0-16,1 21 0,-22-21 15,22 0-15,-1 21 0,-20-21 0,20 21 16,1-21-16,-22 0 0,21 21 0,-20-21 15,20 21-15,1 1 0,-1-22 16,1 0-16,-1 21 0,1-21 0,-1 21 16,22-21-16,-22 21 0,1-21 15,21 0-15,-22 21 0,1-21 16,20 21-16,-20-21 0,-1 0 0,1 22 16,-1-22-16,1 0 0,-1 0 15,1 21-15,-1-21 0,1 0 0,-1 0 16,1 0-16,-1 21 0,1-21 0,-1 0 15,1 0-15,-1 0 0,1 0 16,-1 21-16,1-21 0,-22 0 0,22 0 16,-22 0-16,21 0 0,-20 0 0,20 21 15,-20-21-15,20 0 0,-21 0 16,22 0-16,-22 0 0,1 0 16,-1 0-16,0 21 0,1-21 0,-1 0 15,0 0-15,-21 0 0,22 0 16,-22 0-16,0 0 0,21 0 0,-20 22 15,-1-22-15,0 0 0,0 0 0,0 0 16,0 0-16,1 0 16,-1 0-16,0 0 0,0 0 15,-21 21 1,21-21-16,0 0 94,1 0-94,-1-21 15</inkml:trace>
  <inkml:trace contextRef="#ctx0" brushRef="#br0" timeOffset="2772.03">15261 4064 0,'0'0'0,"-42"0"0,21 0 0,-22 0 16,22 0-16,-21 0 0,21 0 16,-22 21-16,22-21 0,0 0 15,-21 0-15,20 0 0,1 0 0,0 21 16,42-21 15,0 0-31,22 0 0,-1 0 16,22 22-16,-1-22 0,22 0 15,-1 0-15,1 0 0,0 21 0,-1-21 16,1 0-16,21 0 0,-21 21 0,20-21 16,1 0-16,-21 21 0,21-21 15,-22 0-15,22 0 0,-42 0 0,20 0 16,-20 0-16,-1 0 0,-20 0 16,-1 0-16,0 0 0,-20 0 0,-1 0 15,0 0-15,0 0 0,-21-21 31,21 42 16,0-21-47,1 0 0</inkml:trace>
  <inkml:trace contextRef="#ctx0" brushRef="#br0" timeOffset="3563.97">18669 4445 0,'0'0'0,"-21"0"0,0 0 16,-1 0-16,1 0 15,0 0-15,21-21 0,-21 21 16,0 0-1,42 0 32,0 0-47,0 0 0,22 0 16,-1 0-16,0 0 0,1 0 16,20 0-16,1 0 0,-1 0 0,22 0 15,-1 0-15,22 21 0,0-21 16,0 0-16,0 0 0,0 0 0,-1 0 15,-20 21-15,21-21 0,-21 0 16,-1 0-16,1 0 0,0 0 0,-22 0 16,22 0-16,-43 0 0,22 0 15,-22 0-15,-21 0 0,21 0 16,-20 0-16,-1 0 16,-42 0 30,-1 0 33,1 0-64</inkml:trace>
  <inkml:trace contextRef="#ctx0" brushRef="#br0" timeOffset="18146.93">9737 13483 0,'0'-21'0,"0"0"32,0 0-32,21 0 31,0 21-31,0 0 31,-21-22-31,21 22 16</inkml:trace>
  <inkml:trace contextRef="#ctx0" brushRef="#br0" timeOffset="18287.84">9842 13462 0,'0'0'0,"-21"0"0,0 0 16,0 0-16,0 0 15,0 0-15,-1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5T04:30:04.9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6689 2159 0,'21'0'0,"0"0"15,0-21 17,-21 42 15,-21-21-47,0 21 0,0 0 15,-1-21-15,1 22 0,0-1 0,-21 0 16,-1 0-16,1 0 0,0 22 15,-1-22-15,22 0 0,-21 21 0,0-21 16,-1 1-16,1 20 0,0-21 0,-1 0 16,22 0-16,-21 1 0,21-1 15,-22 0-15,22 0 0,-21-21 0,21 21 16,-1-21-16,1 21 16,0-21-16,0 0 0,0 0 0,0 0 15,-1 22-15,44-22 47,-1 0-31,0 0-16,0 0 0,0 0 0,0 0 15,1 0-15,20 21 0,-21-21 16,21 21-16,-20-21 0,20 21 0,0 0 16,1 0-16,-1 1 0,0-1 0,1-21 15,-1 42-15,0-21 0,-21-21 16,22 21-16,-1 1 0,0-1 15,-20 0-15,20 0 0,-21-21 16,0 21-16,0 0 0,1-21 16,-22 22-16,0-44 47,0 1-47,0 0 15</inkml:trace>
  <inkml:trace contextRef="#ctx0" brushRef="#br0" timeOffset="882.5">7472 2773 0,'0'0'0,"21"0"0,0-21 15,-21 0 1,0-1-16,0 1 0,0 0 0,0 0 16,0 0-16,0 0 15,-21-1-15,0 22 0,0 0 16,-1 0-16,-20 0 0,21 0 0,-21 0 16,20 0-16,-20 22 0,0-1 15,-1 0-15,1 21 0,0-21 16,21 1-16,-22 20 0,1-21 0,21 21 15,0 1-15,-1-22 0,1 21 0,21-21 16,0 1-16,0 20 0,0-21 16,0 0-16,0 0 0,0 1 0,21-1 15,22 0-15,-22-21 0,0 21 0,0-21 16,22 0-16,-22 0 0,21 0 16,0 0-16,-20 0 0,20-21 0,0 0 15,-21 0-15,22-1 0,-1 1 16,0 0-16,-20 0 0,20 0 0,-21-22 15,21 22-15,-20-21 0,20 0 16,-21-1-16,0 1 0,0-22 0,1 22 16,-1-21-16,0-1 0,0 22 0,0-22 15,0 22-15,1 0 0,-22-1 16,0 1-16,0 0 0,0 20 0,0 1 16,0 0-16,0 0 0,0 42 31,-22 0-31,1 0 15,21 1-15,-21 20 0,0 0 0,21 1 16,-21-1-16,0 21 0,21 1 16,-22-22-16,1 22 0,21-1 0,0-20 15,-21 20-15,0-21 0,21 1 16,0-1-16,-21 0 0,21 1 0,0-22 16,0 21-16,0-21 0,0 1 15,0-1-15,0 0 0,21-21 0,0 0 16,0 0-16,0 0 0,1 0 0,-1 0 15,0 0-15,0 0 0,0-21 16,22 0-16,-22-1 0,0 1 0,0 0 16,21 0-16,-20 0 0,-1-22 0,0 22 15,-21 0-15,21 0 0,-21 0 0,21 0 16,-21-1-16,0 1 0,0 42 47,0 1-47,0-1 0,0 0 15,-21 0-15,21 0 0,-21 0 0,21 1 16,0-1-16,0 0 0,-21 0 0,21 0 16,0 0-16,-21 1 0,21-1 15,21-21 17,0-21-32,-21-1 15,21 1-15,0 0 0</inkml:trace>
  <inkml:trace contextRef="#ctx0" brushRef="#br0" timeOffset="1036.41">8234 2688 0,'0'0'0,"0"-21"0,-43 0 15,22 21 1,21-21-16,21 21 62,1 21-62</inkml:trace>
  <inkml:trace contextRef="#ctx0" brushRef="#br0" timeOffset="1299.27">8382 2731 0,'-21'0'16,"21"-22"-16,0 44 31,0-1-31,0 0 0,21 0 16,0 0-16,-21 0 0,21 1 15,0-1-15,-21 0 0,22 21 0,-1-21 16,-21 1-16,0-1 0,21 0 16,-21 0-16,21 0 0,-21 0 0,0 1 15,0-1-15,0 0 0,21 0 16,0-21-1,1-21 1,-1 0-16</inkml:trace>
  <inkml:trace contextRef="#ctx0" brushRef="#br0" timeOffset="1532.14">8932 2667 0,'0'0'0,"0"-21"0,-21 21 31,21 21-31,-21 0 16,0 0-16,0 1 0,-1 20 0,1-21 16,0 21-16,0 1 0,0-22 0,0 21 15,-22 1-15,22-1 0,0-21 16,0 21-16,0-20 0,21 20 0,-22-21 16,22 0-16,-21 0 0,21 1 15,0-1-15,21-21 31</inkml:trace>
  <inkml:trace contextRef="#ctx0" brushRef="#br0" timeOffset="2237.01">9821 2455 0,'0'0'0,"-21"-21"0,0 0 0,0 21 16,0-21-16,21 0 0,-22 21 0,1 0 16,21-21-16,0 42 31,0 0-15,21 0-16,1 0 0,20 22 0,0-22 15,1 21-15,-1-21 0,0 0 0,1 22 16,20-22-16,-21 0 0,22 0 15,-22 0-15,1 1 0,-1-22 0,0 21 16,1-21-16,-1 0 0,-21 0 16,0 0-16,0 21 0,-21 0 31,-21 0-31,0-21 0,-21 21 16,-1 1-16,1-1 0,-21 0 15,-1 0-15,1 0 0,-22 0 0,21 22 16,1-22-16,-1 0 0,1 0 0,-1 22 15,1-22-15,21 0 0,-22 21 16,43-21-16,-21 1 0,20-1 0,1-21 16,0 21-16,42-21 31,0 0-31,1-21 16,20 0-16</inkml:trace>
  <inkml:trace contextRef="#ctx0" brushRef="#br0" timeOffset="3316.39">12171 2074 0,'0'0'0,"21"-21"0,-42 21 31,0 43-31,-1-22 16,-20 21-16,21 0 0,-21 22 16,-1-1-16,22 1 0,-21-1 0,-1 22 15,1-21-15,0 20 0,-1-20 16,1-1-16,0 1 0,-1-1 0,1-20 15,0 20-15,-1-21 0,1 1 16,0-1-16,-1-21 0,1 0 0,21 1 16,-21-1-16,20-21 0,1 0 15,21-21-15,0-1 0,0 1 0,0 0 16,0-21-16,0-1 0,0 1 0,0 0 16,0-1-16,0 1 15,21 0-15,1-1 0,-1-20 0,0 21 16,0-1-16,-21 22 0,21 0 15,0 0-15,1 0 0,-1 21 0,0 21 16,0-21-16,-21 42 16,21-21-16,-21 0 0,0 22 0,21-1 15,1 0-15,-22 1 0,21-22 16,-21 21-16,0 1 0,21-22 0,0 21 16,-21 0-16,21-20 0,0-1 15,1 0-15,-1 0 0,0 0 0,21 0 16,-21-21-16,22 0 0,-1 0 0,-21 0 15,22-21-15,-1 0 16,0 21-16,1-21 0,-1 0 0,0 0 16,1-22-16,-1 22 0,-21 0 15,21-21-15,-20 20 0,20 1 0,-21-21 16,-21 21-16,21 0 0,-21-1 0,21 1 16,-42 42 15,0 1-31,0-1 15,0 0-15,21 21 0,-21-21 0,-1 22 16,22-22-16,-21 21 0,21-21 16,0 1-16,0 20 0,0-21 0,0 0 15,0 0-15,0 1 0,21-1 16,22-21-16,-22 0 0,0 0 16,21 0-16,-20 0 0,20 0 0,-21-21 15,21 21-15,-20-22 0,20 1 16,0-21-16,-21 21 0,22 0 0,-22-22 15,0 22-15,0-21 0,0 21 16,-21-22-16,0 1 0,0 21 0,0-22 16,-21 22-16,0 0 0,-21 0 15,21 0-15,-1 21 0,-20 0 0,21 0 16,-21 0-16,20 0 0,-20 21 0,21 0 16,0 0-16,0 0 15,-1 1-15,1-1 0,0 0 0,21 0 16,0 0-16,0 0 0,0 22 15,0-22-15,0 0 0,21 0 0,0 0 16,1 1-16,20-22 0,-21 21 16,21-21-16,22 0 0</inkml:trace>
  <inkml:trace contextRef="#ctx0" brushRef="#br0" timeOffset="3931.85">13547 2921 0,'0'0'0,"21"-21"0,-21 0 15,0 0-15,0-1 0,-21 22 16,-1 0-16,1-21 0,0 21 0,-21 0 16,21 0-16,-22 0 0,1 21 15,21-21-15,-22 22 0,1-1 0,0 0 16,21 0-16,-1 0 0,-20 0 16,21 1-16,21 20 0,-21-21 0,21 0 15,0 0-15,0 1 0,0-1 16,0 0-16,21-21 15,0 0-15,0 0 0,22 0 0,-22 0 16,21 0-16,0-21 0,-20 0 16,20-1-16,-21 22 0,21-21 15,-20 0-15,-1 0 0,0 0 16,0 0-16,0 21 0,-21-22 0,0 1 16,0 0-16,0 42 31,-21 0-16,21 1-15,-21-1 0,0 0 16,21 21-16,0 1 0,0-1 0,-21 0 16,21 22-16,-22-1 0,22 1 15,-21-1-15,0 22 0,21-22 0,-21 22 16,0 0-16,0-22 0,-1 22 0,1 0 16,0-1-16,0 1 15,0 0-15,0-1 0,-22 1 0,22-22 16,0 1-16,0-1 0,-22 1 0,22-1 15,-21-20-15,21-1 0,0-21 16,-22 0-16,22 1 0,-21-1 0,-1-21 16,22 0-16,-21-21 0,0-1 0,-1-20 15,22 21-15,-21-21 0,-1-22 16,22 22-16,0-43 0,-21 22 0,42-1 16,0-21-16,-21 1 0,21-1 0,0 22 15,0-22-15,21 21 0,0 1 16,0 21-16,0-22 0,22 22 0,-22-1 15,21 1-15,0 0 16,1-1-16,-1 22 0,0-21 0,1 0 16</inkml:trace>
  <inkml:trace contextRef="#ctx0" brushRef="#br0" timeOffset="4182.7">13906 2879 0,'0'-21'16,"0"42"0,0 0-1,0 0-15,0 0 0,0 22 16,0-22-16,-21 0 0,21 0 0,-21 0 16,21 0-16,-21 1 0,21-1 15,0 0-15,0-42 31,0 0-15,0-1-16,0 1 0</inkml:trace>
  <inkml:trace contextRef="#ctx0" brushRef="#br0" timeOffset="4337.13">13928 2646 0,'0'0'0,"0"-21"0,-22 21 16,22-21-1,0 42 17,22 0-17,-1-21-15,0 21 0</inkml:trace>
  <inkml:trace contextRef="#ctx0" brushRef="#br0" timeOffset="4759.89">14309 2794 0,'-22'42'16,"1"-42"-16,21 22 15,0-1-15,0 0 0,0 0 16,0 0-16,0 0 0,-21 1 0,21 20 16,0-21-16,0 0 0,0 0 0,0 1 15,0-1-15,0 0 0,0 0 16,0 0-16,0 0 0,-21-21 15,21-21 1,0 0 0,0 0-16,0 0 15,0-22-15,21 22 0,0 0 16,0 0-16,1-21 0,20-1 0,-21 22 16,0-21-16,22 21 0,-1-1 15,-21-20-15,21 42 0,-20-21 0,20 21 16,-21 0-16,0 0 0,22 0 15,-22 0-15,0 21 0,0 21 0,0-20 16,-21-1-16,0 21 0,21-21 16,-21 22-16,0-1 0,0 0 0,0-21 15,0 22-15,0-1 0,0-21 16,0 0-16,0 22 0,-21-22 0,21 0 16,0 0-16,-21-21 15</inkml:trace>
  <inkml:trace contextRef="#ctx0" brushRef="#br0" timeOffset="5405.27">17081 2498 0,'22'0'15,"-22"21"1,0 0-16,0 21 16,-43-20-16,22 20 0,0-21 15,0 21-15,-22 1 0,22-1 0,-21 0 16,0 1-16,-22-22 0,22 21 15,-22 1-15,1-1 0,-1-21 0,1 21 16,-1-20-16,1-1 0,20 0 0,-20 0 16,42 0-16,-22-21 0,22 0 15,-21 0-15,42-21 32,21 21-32,0-21 15,22 21-15,-1 0 0,0 0 16,1 0-16,20 0 0,-21 21 0,22-21 15,-22 21-15,22-21 0,-22 21 16,22-21-16,-22 22 0,0-22 0,1 21 16,-1-21-16,0 0 0,-21 0 0,22 21 15,-22-21-15,0 0 0,0 0 16,0 0-16,-21-21 31,22 0-15,-1-1-1,0 1-15</inkml:trace>
  <inkml:trace contextRef="#ctx0" brushRef="#br0" timeOffset="5715.21">18076 2286 0,'0'-21'0,"0"42"0,21-63 0,-21 21 15,0 42 1,0 0 0,-21 0-16,0 21 0,0 1 0,0-1 15,0 22-15,-22-1 16,22 1-16,-21 20 0,21-20 0,-22-1 16,1 1-16,0 20 0,-1-20 15,1-1-15,0 1 0,-1-22 0,22 22 16,-21-22-16,-1 0 0,22 1 15,0-22-15,0 0 0,0 0 0,21 0 16,0 1-16,21-22 16,0-22-1,0 1-15,0 0 0,22 0 0</inkml:trace>
  <inkml:trace contextRef="#ctx0" brushRef="#br0" timeOffset="6504.27">18669 3027 0,'0'0'0,"21"-21"0,0 0 15,0 21 1,-21-22-16,0 1 0,0 0 16,0 0-16,-21 0 15,0 21-15,0-21 16,0 21-16,-22 0 0,22 0 15,0 0-15,-21 0 0,21 0 0,-22 0 16,22 21-16,-21 0 0,21 0 0,-22 0 16,22 0-16,0 1 0,-21 20 15,20-21-15,1 21 0,0 1 0,21-22 16,0 21-16,-21-21 0,21 22 16,0-22-16,0 0 0,0 0 0,0 0 15,21-21-15,0 0 0,22 0 16,-22 0-16,0 0 0,21 0 15,-21 0-15,22-21 0,-1 0 16,0 0-16,1-21 0,-1 20 16,-21-20-16,22 21 0,-1-21 0,-21-1 15,21 1-15,-20 0 0,20-1 16,-21-20-16,0-1 0,0 22 0,1-22 16,-22 1-16,21-1 0,-21 1 15,21 21-15,-21-1 0,0 22 0,0-21 16,0 21-16,0 42 31,0 0-31,-21 0 0,21 21 16,-21 22-16,21-22 0,-22 22 0,22-1 15,0-20-15,-21 20 0,0 1 16,21-1-16,-21-21 0,21 1 16,0-1-16,0 0 0,0 1 0,0-1 15,0-21-15,0 22 0,0-22 16,21-21-16,0 21 0,0-21 15,1 0-15,-1 0 0,0 0 0,0 0 16,0 0-16,0-21 0,1 21 16,20-21-16,-21-22 0,0 22 0,0 0 15,1 0-15,-1 0 0,0-22 16,0 22-16,-21 0 0,0 0 0,21 0 16,-21-1-16,0 44 31,-21-1-16,21 0-15,0 0 0,0 0 16,-21 0-16,21 1 0,-21-1 0,21 0 16,0 0-16,0 0 0,0 0 15,0 1-15,0-1 0,21-21 47,0-21-47</inkml:trace>
  <inkml:trace contextRef="#ctx0" brushRef="#br0" timeOffset="6692.25">19410 2815 0,'0'0'0,"-21"0"0,-1-21 0,1 0 16,21 0-16,-21 21 15,0 0-15,21-21 0,21 21 47,0 0-47,0 21 16,1-21-16,-1 21 0</inkml:trace>
  <inkml:trace contextRef="#ctx0" brushRef="#br0" timeOffset="6988.94">19685 2942 0,'0'-21'15,"0"0"-15,21 21 32,-21 21-32,0 0 15,21 0-15,0 1 0,-21-1 0,0 0 16,0 0-16,22 0 0,-22 0 15,21 22-15,-21-22 0,0 0 16,0 0-16,0 0 0,0 1 0,0-1 16,21-21-16,-21 21 0,21 0 15,0-21 1,0 0 0,1-21-16</inkml:trace>
  <inkml:trace contextRef="#ctx0" brushRef="#br0" timeOffset="7248.96">20172 2858 0,'0'-22'0,"0"44"0,0-65 0,0 22 16,-21 42 15,-1 0-31,1 1 0,21-1 16,-21 0-16,0 0 0,0 21 0,0-20 15,-1 20-15,1-21 0,0 21 16,0-20-16,0 20 0,21-21 0,-21 0 16,21 0-16,-22 1 0,22-1 15,0 0-15,22-21 32,-1-21-32,0 0 15,0 21-15</inkml:trace>
  <inkml:trace contextRef="#ctx0" brushRef="#br0" timeOffset="7784.73">20807 2371 0,'0'0'0,"-21"0"15,-1 0-15,1 0 0,0 0 16,0 0-16,21 21 16,0 0-1,0 0-15,0 0 0,21 22 16,21-22-16,-20 21 0,-1-21 0,21 22 16,0-22-16,-20 21 0,20-21 0,0 1 15,1 20-15,-22-21 0,21 0 16,0 0-16,1-21 0,-1 22 0,-21-1 15,22-21-15,-1 0 0,-21 0 16,21 0-16,-20 0 0,-1 0 0,0 0 16,-21 21-1,21-21-15,-21 21 16,-21-21-16,0 21 0,0-21 16,-22 21-16,22-21 0,-21 22 15,-1-1-15,1-21 0,0 21 0,-22 0 16,22 21-16,0-20 0,-22-1 15,22 0-15,-1 21 0,-20-21 0,21 1 16,-1-1-16,1 0 0,21 0 16,-22 0-16,22 0 0,0 1 0,0-22 15,0 21-15,0-21 0,21-21 78,-22 21-78</inkml:trace>
  <inkml:trace contextRef="#ctx0" brushRef="#br0" timeOffset="9309.36">6773 3598 0,'0'0'0,"-21"0"0,0 0 16,0 0-16,0 0 15,-1 0-15,22 22 32,22-22-17,-1 0-15,0 0 0,21 0 16,22 0-16,-1 0 0,1 0 16,-1 0-16,22 21 0,-22-21 0,22 0 15,0 0-15,-1 0 0,22 0 16,-21 0-16,0 21 0,-1-21 0,1 0 15,0 0-15,-22 0 0,1 0 16,-1 21-16,1-21 0,-22 0 0,0 0 16,-21 0-16,22 0 0,-43 21 15,21-21-15,0 0 0,-21 21 78,21-21-62,0 0 0</inkml:trace>
  <inkml:trace contextRef="#ctx0" brushRef="#br0" timeOffset="11532.47">1799 4001 0,'0'-22'0,"0"1"16,0 0-1,0 0-15,0 0 16,0 0 0,0 42 46,21 0-46,0 0-16,1 0 0,-1 22 0,-21-22 15,21 21-15,0 0 0,0 1 16,22-1-16,-22 22 0,0-22 16,21 21-16,-21-20 0,22 20 0,-1 1 15,0-22-15,1 22 0,-1 20 16,22-20-16,-22-1 0,0 22 15,1-22-15,-1 1 0,0-1 0,1 1 16,-1-1-16,0 1 0,-21-22 16,22 22-16,-22-22 0,0 0 0,0 1 15,0-1-15,1 0 0,-22-20 16,0-1-16,21 0 0,-21 0 0,0 0 16,21-21-16,-21-21 31,0 0-16,0 0-15</inkml:trace>
  <inkml:trace contextRef="#ctx0" brushRef="#br0" timeOffset="12048.73">3387 3747 0,'0'0'0,"0"-22"16,0 1-1,-22 21 16,22 21-15,-21-21-16,0 22 0,0-1 0,0 0 16,0 0-16,-22 21 0,22-20 15,0 20-15,-21 0 0,-1 1 0,1 20 16,0 1-16,-1-1 0,-20 1 16,-1-1-16,1 1 0,-22-1 0,-21 22 15,22-22-15,-1 22 0,-21 0 16,21-1-16,22 1 0,-22-22 0,22 22 15,-22-21-15,22-1 16,20 1-16,-20-1 0,-1-21 0,22 22 16,0-22-16,-22 1 0,22-1 15,-1 0-15,1 1 0,21-22 16,-21 0-16,20 0 0,1 0 0,0 0 16,42-42 15,0 0-16,1 0-15,20 0 0,-21 0 16,21-1-16</inkml:trace>
  <inkml:trace contextRef="#ctx0" brushRef="#br0" timeOffset="12756.47">5863 4953 0,'21'-42'15,"-21"21"-15,0-1 16,0 1-16,-21 21 15,0-21-15,0 21 0,0 0 16,-1 0-16,-20 0 0,21 0 0,-21 21 16,-1 0-16,1 1 15,-22-1-15,22 0 0,0 0 0,-1 21 16,1 1-16,0-1 0,-1 0 16,22 1-16,-21 20 0,21-20 0,0-1 15,-1 0-15,1 22 0,0-22 0,21 0 16,0 1-16,0-1 0,0 0 15,0 1-15,0-1 0,0-21 0,21 0 16,0 22-16,1-22 0,-1 0 16,0-21-16,21 21 0,-21 0 0,22-21 15,-22 0-15,21 0 16,-21 22-16,22-22 0,-22 0 0,21 0 0,-21 0 16,22-22-16,-22 1 0,21 21 0,1-21 15,-22 0-15</inkml:trace>
  <inkml:trace contextRef="#ctx0" brushRef="#br0" timeOffset="13313.85">6710 5207 0,'0'0'0,"0"-21"0,0 0 0,0 0 15,-21-1 1,-1 22-16,1 0 0,0 0 0,0 0 16,-21 0-16,20 0 0,1 0 15,-21 22-15,21-1 0,-22 0 0,22 0 16,0 0-16,-21 0 0,21 1 16,-1-1-16,1 21 0,0-21 0,21 0 15,0 1-15,0-1 0,0 0 0,0 0 16,0 0-16,0 0 15,21-21-15,0 22 16,1-22-16,20 0 16,-21 21-16,0-21 0,22 0 0,-1 21 15,-21-21-15,21 0 0,1 21 0,-1 0 16,-21-21-16,22 21 0,-22-21 16,21 22-16,-21-22 0,0 21 0,1-21 15,-22 21-15,0 0 0,0 0 16,0 0-16,-43 1 0,22-22 15,0 21-15,-21 0 0,20 0 16,-20-21-16,0 21 0,-1-21 0,1 0 16,21 0-16,-21 0 0,-1 0 0,1 0 15,21 0-15,-22 0 0,1 0 16,21 0-16,0 0 0,0-21 0,-1 21 16,1-21-16,0 21 15,21-21-15,0 0 0,0-1 16,21 22-1,0 0-15,1 0 16,-1 0-16,0-21 0,0 21 0,0 0 16,0 0-16</inkml:trace>
  <inkml:trace contextRef="#ctx0" brushRef="#br0" timeOffset="13831.55">7366 5355 0,'0'0'0,"21"-21"0,0 21 0,0-21 15,1 0-15,-22 0 0,21-1 16,-21 1-16,-21 21 31,-1 0-31,1 0 0,-21 0 0,21 0 16,0 0-16,-1 21 0,-20 1 15,21-1-15,0-21 0,0 21 0,-1 0 16,1 0-16,0 0 0,0 1 0,21-1 16,0 0-16,0 0 0,0 0 15,0 0-15,0 1 16,21-22-16,0 21 0,0-21 0,1 21 16,-1-21-16,0 21 0,0-21 15,21 21-15,-20-21 0,-1 21 0,21-21 16,-21 22-16,0-22 0,1 21 15,-1 0-15,0-21 0,0 21 0,0-21 16,-21 21-16,0 0 0,0 1 16,0-1-16,-21-21 0,0 21 15,0 0-15,0-21 0,-1 21 0,-20-21 16,0 21-16,21-21 0,-22 0 16,1 22-16,0-22 0,20 0 15,-20 21-15,21-21 0,-21 0 0,20 0 16,1 0-16,0 0 15,0 0-15,21-21 32,0-1-32,21 22 15,0-21-15</inkml:trace>
  <inkml:trace contextRef="#ctx0" brushRef="#br0" timeOffset="14530.15">9377 5398 0,'0'-22'0,"21"1"0,0 21 16,0-21-16,0 0 0,1 0 15,20 0-15,-21-1 0,21-20 0,1 21 16,-1-21-16,0 20 0,1-20 0,-1 0 15,-21 21-15,22-22 0,-22 1 16,0 0-16,-21 20 0,0-20 0,0 21 16,-21 0-16,0 0 0,-22-1 15,1 22-15,0 0 0,-22 0 0,22 0 16,-22 0-16,22 22 0,-22-1 16,22 0-16,0 0 0,-1 0 15,1 0-15,0 22 0,-1-22 0,22 21 16,21-21-16,0 22 0,0-1 15,0-21-15,0 22 0,0-22 0,43 21 16,-22-21-16,0 22 0,0-1 16,21-21-16,1 21 0,-22 1 0,21-1 15,-21-21-15,22 22 0,-22-1 0,21 0 16,-21 1-16,-21-1 0,0 0 16,0-21-16,0 22 0,-21-1 0,0-21 15,0 0-15,-21 1 0,-1-1 16,1 0-16,0 0 0,-1 0 15,-20-21-15,20 0 0,1 0 0,-21 0 16,20 0-16,-20 0 0,20-21 16,1 21-16,21-21 0,-21 0 0,20 0 15,1-1-15,0 1 0,0 0 0,21-21 16,0 21-16,0-1 0,0 1 16,0-21-16,0 21 0,21 0 0,0-1 15,22 22-15,-22-21 0,21 0 16,-21 21-16,22-21 0,-1 21 0,-21 0 15</inkml:trace>
  <inkml:trace contextRef="#ctx0" brushRef="#br0" timeOffset="14920.22">9821 5588 0,'21'0'15,"1"0"1,-1 0-16,0-21 0,0 0 16,0 21-16,0-21 0,1-1 15,-1 1-15,21 21 0,-21-21 0,0 0 16,1 0-16,-1 21 0,-21-21 16,0-1-1,-43 22-15,22 0 16,0 0-16,-21 0 0,21 0 0,-22 22 15,22-22-15,-21 21 0,-1 0 16,22 0-16,-21 0 0,21 0 0,0 22 16,-22-22-16,43 21 0,-21-21 15,21 22-15,-21-22 0,21 21 0,0-21 16,0 1-16,0 20 0,0-21 0,21 0 16,0-21-16,0 21 0,1-21 15,-1 0-15,21 0 0,-21 0 0,22 0 16,-22 0-16,21 0 0,0 0 15,1-21-15,-22 0 0,21 0 16,1 0-16</inkml:trace>
  <inkml:trace contextRef="#ctx0" brushRef="#br0" timeOffset="15208.57">10901 4678 0,'-21'63'0,"-1"-20"15,1 20-15,21-20 0,-42 20 16,21 1-16,0-1 0,-1 1 0,1 20 16,-21-20-16,21-1 0,0 1 0,-22-1 15,22-20-15,0 20 0,-21-21 16,20 1-16,22-1 0,-21-21 0,21 22 15,-21-22-15,21 0 0,0 0 0,21-21 32,0 0-32,-21-21 15,22 0-15,-1 0 0</inkml:trace>
  <inkml:trace contextRef="#ctx0" brushRef="#br0" timeOffset="15573.37">10837 5567 0,'0'21'0,"21"-21"16,1 0-16,-1 0 16,0 0-16,21 0 0,-21-21 15,22 0-15,-22 21 0,0-21 0,21-1 16,-20 22-16,-1-21 0,0 21 15,-21-21-15,0 0 16,0 0-16,-21 21 16,0 0-16,-1 0 15,1 0-15,-21 0 0,21 21 0,0 0 16,-22 0-16,22 0 0,0 1 0,-21-1 16,20 0-16,1 0 0,21 21 15,0-20-15,-21-1 0,21 0 0,0 0 16,0 0-16,0 0 0,0 1 15,21-1-15,0-21 0,1 0 16,20 0-16,-21 0 0,0 0 16,22 0-16,-1 0 0,-21 0 15</inkml:trace>
  <inkml:trace contextRef="#ctx0" brushRef="#br0" timeOffset="15860.51">11726 5503 0,'0'0'0,"0"-21"0,0 0 0,0 0 16,-21 21-16,0 0 15,0 0-15,0 0 0,-1 0 16,1 21-16,0 0 16,0 0-16,0 1 0,21-1 0,-21 0 15,-1 0-15,22 21 0,-21-20 16,21-1-16,0 21 0,-21-21 15,21 0-15,-21 1 0,21-1 0,0 0 16,0 0-16,0 0 0,0 0 0,0 1 16,0-1-16,21-21 15,0 0-15,0 0 16,1 0-16,-1 0 0,0-21 16,0-1-16</inkml:trace>
  <inkml:trace contextRef="#ctx0" brushRef="#br0" timeOffset="16164.33">12277 5080 0,'0'0'0,"0"-21"0,0-43 16,0 22-16,0 21 0,0 0 16,0 0-16,-22 42 31,1 0-31,0 0 0,21 21 0,-21-20 15,0 20-15,21 0 0,0 1 16,-21 20-16,-1-21 0,1 1 16,21-1-16,0 22 0,-21-22 0,21 0 15,-21 1-15,0-1 0,21 0 0,-21 1 16,21-1-16,0-21 0,0 0 16,0 22-16,0-22 0,0 0 15,0 0-15,21-21 16,0 0-1,0-21-15,0 21 0,0-21 0</inkml:trace>
  <inkml:trace contextRef="#ctx0" brushRef="#br0" timeOffset="16556.23">12382 5503 0,'0'22'31,"-21"-1"-31,0 0 15,21 0-15,-21 0 0,0 0 0,21 22 16,0-22-16,-21 0 0,-1 0 0,22 0 16,0 1-16,-21-1 0,21 0 15,0 0-15,0 0 0,0 0 0,21-21 16,1 22-16,20-22 16,-21 0-16,0 0 0,0 0 0,1 0 15,20 0-15,-21-22 0,0 1 0,0 21 16,22-21-16,-43 0 0,21 21 15,0-21-15,0-22 0,0 22 16,-21 0-16,0-21 0,0 21 0,0-22 16,0 22-16,0-21 0,0 21 15,0-1-15,0 1 0,-21 0 0,0 0 16,0 21-16,0 0 0,0 0 16,-1 0-16,1 0 0,0 0 15,0 21-15,0 0 0,0 0 16,21 1-16,-22-22 0,22 21 0,0 0 15,0 0-15,0 0 16</inkml:trace>
  <inkml:trace contextRef="#ctx0" brushRef="#br0" timeOffset="17031.96">13187 5525 0,'0'0'0,"0"-22"0,0 1 15,0 0-15,0 0 16,0 0 0,21 21-16,0 0 15,0 0-15,0 0 16,1 0-16,-22 21 0,21 0 0,0 0 15,0 0-15,-21 1 0,21-1 16,-21 0-16,21 0 0,-21 21 0,0-20 16,0-1-16,0 21 0,0-21 0,0 0 15,0 1-15,0-1 0,0 0 16,0 0-16,-21 0 0,0-21 0,21 21 16,-21-21-16,21 22 0,0-44 46,0 1-46,0 0 0,0 0 0,21 0 16,0 0-16,0-22 0,1 22 16,-1-21-16,0-1 0,0 22 0,0-21 15,0 21-15,1-22 0,-1 22 16,0 0-16,0 0 0,0 21 0,-21-21 16,21 21-16,1 0 0</inkml:trace>
  <inkml:trace contextRef="#ctx0" brushRef="#br0" timeOffset="17392.75">11938 5271 0,'0'0'0,"-21"0"0,42 0 16,0 0-16,21 0 16,1 0-16,-1 0 15,22 0-15,-1 0 0,-21 0 0,22 0 16,-1 0-16,1 0 0,-1-22 0,22 22 15,-21 0-15,-1 0 0,-21 0 16,22 0-16,-22 0 0,22 0 0,-43 0 16,21 0-16,-21 0 0,1 0 15,-44 22 17,1-22-32,0 21 15,0-21-15,0 0 0,0 21 0,-1 0 16</inkml:trace>
  <inkml:trace contextRef="#ctx0" brushRef="#br0" timeOffset="18036.43">5376 7133 0,'0'0'0,"0"-21"0,0 0 0,-21 0 16,21 0-16,0-1 0,0 1 0,-21 21 31,0 21-31,21 1 16,0 20-16,0 21 0,0-20 15,-21 20-15,21 22 0,0-22 16,-22 1-16,22 21 0,0-22 0,0 22 16,-21-22-16,0 1 0,21 20 15,0-20-15,-21-1 0,0-20 0,0 20 16,21-20-16,-22-22 0,22 21 0,0-21 16,-21 0-16,21 1 0,0-1 15,-21-21-15,21-21 16,0-1-16,0 1 0,-21 0 15,21 0-15</inkml:trace>
  <inkml:trace contextRef="#ctx0" brushRef="#br0" timeOffset="18433.22">4657 7387 0,'0'0'0,"-22"-42"0,-41-64 16,42 64-16,21 21 0,0-22 15,0 22-15,0 0 0,21 0 0,0 21 16,0-21-16,22-1 0,-1 1 0,21 21 16,-20-21-16,20 21 0,22 0 15,-22 0-15,22 0 0,-21 0 0,20 0 16,1 21-16,0 0 16,-1 22-16,1-22 0,0 21 0,-22 1 15,1 20-15,-1-21 0,-21 22 16,1-1-16,-22-20 0,-21 20 0,0 1 15,0-1-15,-21 1 0,-22-1 0,1 1 16,-21-1-16,-1 1 0,1-22 16,-1 22-16,1-22 0,-22 0 0,21 1 15,1-1-15,-22-21 0,22 21 0,-1-20 16,1-22-16,20 21 0,-20-21 16,21 0-16,20 0 0,-20 0 0,21 0 15,21-21 1,0-1-16,21 1 15,0 0-15,0 0 0,22 21 0,-1-21 16,0 0-16,22-1 0,-22 1 16</inkml:trace>
  <inkml:trace contextRef="#ctx0" brushRef="#br0" timeOffset="18851.82">6138 7874 0,'0'0'0,"0"-21"16,0 0-16,0 0 16,21-1-16,1 22 0,-22-21 15,21 0-15,0 21 0,0 0 0,-21-21 16,21 21-16,0 0 0,1 0 16,-1 0-16,0 21 0,0 0 0,0 0 15,0 1-15,1-1 0,-22 21 0,21 0 16,-21 1-16,21-1 0,-21 0 15,0-20-15,0 20 0,0 0 0,0 1 16,-21-1-16,0-21 0,21 0 16,0 0-16,-22 1 0,22-1 0,-21 0 15,0-21-15,21-21 32,0 0-32,0-22 0,0 22 0,0 0 0,21-21 15,0-1-15,1 1 0,-1 0 16,0-1-16,0 1 0,0 0 15,0-1-15,1 22 0,-1-21 0,0-1 16,21 22-16,-21 0 0,1 0 16,-1 0-16,0 21 0,0 0 0,0-21 15,22 21-15,-22 0 0,0 0 16,0 21-16</inkml:trace>
  <inkml:trace contextRef="#ctx0" brushRef="#br0" timeOffset="19399.93">7366 8319 0,'0'0'0,"21"0"16,43-43 0,-43 22-16,-21 0 0,21 0 0,-21 0 15,21-22-15,-21 1 0,0 21 0,0-22 16,0 1-16,0 21 0,0-21 0,-21-1 15,0 22-15,0 0 0,-1 0 16,1 0-16,-21 21 0,21 0 0,0 0 16,-22 0-16,22 0 0,-21 21 15,21 0-15,-1 21 0,-20-21 16,21 22-16,-21-1 0,20 0 0,1 1 16,0-1-16,0 0 0,21 1 15,0-1-15,0 0 0,0-20 0,0 20 16,0-21-16,21 0 0,0 0 0,0-21 15,1 22-15,-1-22 0,21 0 16,-21 0-16,22 0 0,-22 0 0,21-22 16,-21 1-16,22 0 0,-22 0 0,21 0 15,-21 0-15,22-22 0,-22 22 16,0-21-16,21 21 0,-21-22 16,1 1-16,-1 0 0,-21-1 15,0 22-15,21-21 0,-21 21 0,0-1 16,0 1-16,0 0 0,0 0 0,0 42 31,0 0-31,0 0 0,-21 1 0,21-1 16,0 21-16,-21 0 0,21-20 0,0 20 15,0 0-15,0 1 0,0-22 16,0 21-16,0-21 0,0 0 0,0 1 16,0-1-16,0 0 0,21-21 15,0 0-15,0 0 0,0 0 16,0 0-16,1-21 0,-1 21 15</inkml:trace>
  <inkml:trace contextRef="#ctx0" brushRef="#br0" timeOffset="19948.43">8086 7874 0,'0'0'0,"0"-21"0,0 0 0,0 0 16,0 42 15,-22 0-31,1 21 0,0-21 15,21 1-15,0 20 0,-21 0 0,0-21 16,21 22-16,-21-1 0,21-21 16,0 22-16,0-22 0,0 0 0,0 0 15,0 0-15,0 0 0,21-21 32,0 0-32,0 0 0,0 0 15,0-21-15,-21 0 0,22 21 0,-1-21 16,0 0-16,0 0 0,0-1 15,-21-20-15,21 21 0,1 0 0,-22 0 16,0-1-16,21 1 0,0 0 16,-21 42 15,0 0-31,0 1 0,0-1 16,0 0-16,0 0 0,0 0 0,0 0 15,0 1-15,0-1 0,0 0 16,21 0-16,0-21 15,0 21-15,1-21 0,-1 0 0,0 0 16,21 0-16,-21 0 0,1-21 0,-1 0 16,0 0-16,21 0 0,-21-1 15,1 1-15,-22 0 0,21-21 0,-21 21 16,21-22-16,-21 22 0,0-21 0,0 21 16,0-22-16,0 22 0,-21-21 15,0 21-15,21-1 0,-22 22 16,1-21-16,0 21 0,0 0 15,0 0 1</inkml:trace>
  <inkml:trace contextRef="#ctx0" brushRef="#br0" timeOffset="20720.07">9567 7387 0,'0'0'0,"0"-21"0,0-21 15,0 21-15,0-1 0,0 1 0,0 0 16,-21 21-16,0 0 15,0 0-15,0 42 16,-1-20-16,22 20 0,-21 0 16,21 1-16,0-1 0,0 21 15,-21-20-15,0 20 0,21-20 0,-21 20 16,21-21-16,-21 22 0,-1-1 0,1-20 16,21-1-16,-21 0 0,0 1 15,0-1-15,21 0 0,-43 22 16,43-43-16,-21-21 15,0 0-15,0 0 16,21-21-16,0 0 16,0 0-16,0-1 0,0-20 15,0 21-15,0-21 0,0 20 0,0-20 16,0 0-16,21-1 0,0 1 0,0 0 16,1 21-16,20-22 0,-21 22 15,0 0-15,22-21 0,-22 42 0,21-22 16,0 22-16,1 0 0,-1 0 15,-21 0-15,22 0 0,-1 22 0,0-1 16,-21 0-16,1 0 0,-1 0 16,0 22-16,-21-22 0,0 21 15,0 0-15,0-20 0,-21 20 0,0 0 16,-22-21-16,1 22 0,0-1 0,-1-21 16,1 0-16,0 1 0,-1-1 15,1 0-15,0 0 0,-1-21 0,1 0 16,0 0-16,20 0 0,-20 0 0,21 0 15,0 0-15,0-21 0,21 0 16,0 0-16,0-1 16,0 1-16,21 21 0,0-21 0,0 0 15,21 21-15,-20-21 0,-1 0 16,21 21-16</inkml:trace>
  <inkml:trace contextRef="#ctx0" brushRef="#br0" timeOffset="21248.83">10435 7853 0,'0'0'0,"0"-21"0,21 0 0,-21-1 16,0 1-16,0 0 0,0 0 15,-21 21-15,0 0 16,0 0-16,0 0 0,-1 0 15,-20 0-15,21 0 0,-21 21 0,20 0 16,-20-21-16,0 43 0,21-22 16,-22 0-16,22 21 0,0 1 0,0-1 15,0-21-15,-1 21 0,1 1 0,21-22 16,0 21-16,0-21 0,0 1 16,0-1-16,0 0 0,21-21 15,1 21-15,-1-21 0,0 0 0,21 0 16,-21 0-16,1-21 0,20 0 15,-21 21-15,21-21 0,-20-1 0,20-20 16,-21 21-16,21 0 0,-20 0 16,-1-22-16,0 22 0,0-21 15,0 21-15,0-22 0,-21 22 0,22 0 16,-22 0-16,0 0 0,0-1 0,0 1 16,0 42 15,0 1-31,-22-1 15,22 0-15,0 0 0,0 21 0,0-20 16,0-1-16,0 21 0,0-21 0,0 0 16,0 1-16,0 20 0,0-21 15,0 0-15,0 0 0,22 1 16,-1-22-16,0 0 0,0 0 16,0 0-16,0 0 0,22 0 15</inkml:trace>
  <inkml:trace contextRef="#ctx0" brushRef="#br0" timeOffset="22180.53">11261 7811 0,'0'0'0,"21"-22"0,-21 1 0,0 0 0,0 0 16,-21 0-16,-1 21 16,22-21-16,-21 21 0,0 0 0,0 0 15,0 0-15,0 0 0,-1 21 16,1 0-16,-21-21 0,21 21 0,0 21 15,-1-20-15,1-1 0,21 21 16,-21-21-16,0 22 0,21-1 0,-21 0 16,21-21-16,0 22 0,0-22 15,0 21-15,0-21 0,0 1 0,0-1 16,0 0-16,21 0 0,0 0 0,21-21 16,-20 0-16,20 21 0,-21-21 15,21 0-15,1 0 0,-1 0 0,0 0 16,-20-21-16,20 0 0,0 21 0,1-21 15,-1-21-15,0 20 0,-21 1 16,22-21-16,-22 0 0,21-1 0,-21 1 16,22-22-16,-22 22 0,0 0 0,0-22 15,0 22-15,-21-22 16,0 1-16,22 21 0,-22-22 0,21 22 16,-21-22-16,0 22 0,0 21 0,0-22 15,0 22-15,0 0 0,0 42 31,0 0-31,0 1 16,-21 20-16,21 0 0,0 1 0,-22-1 16,22 21-16,0-20 0,0-1 0,-21 0 15,21 22-15,-21-22 0,21 1 16,0-1-16,0 0 0,-21 1 0,21-22 16,0 21-16,-21-21 0,21 22 15,-21-22-15,21 0 16,0-42-1,0 0 1,0-1-16,21 1 0,0 0 16,0-21-16,0 21 0,0-1 0,1-20 15,-1 21-15,0 0 0,0-22 16,0 22-16,22 0 0,-22 0 0,0 21 16,0-21-16,0 21 0,0 0 0,1 0 15,-22 21 1,0 0-1,-22 0-15,1 0 16,0-21-16,0 22 0,0-1 0,-22-21 16,22 0-16,0 21 0,0-21 15,0 0-15,0 0 0,-1 0 0,1 0 16,0 0 0,21 21 15,0 0-31,0 0 15,0 1-15,0-1 0,0 21 16,0-21-16,0 0 0,0 22 16,21-22-16,0 0 0,-21 0 0,0 0 15,22 1-15,-1-1 0,0 0 16,-21 0-16,21 0 0,0-21 16,0 0-16,1 0 0,-1 0 15,0 0-15,0 0 16,-21-21-1,-21 0 1,0 21-16,0 0 0</inkml:trace>
  <inkml:trace contextRef="#ctx0" brushRef="#br0" timeOffset="22904.6">4551 8424 0,'0'0'0,"-43"0"0,22 0 0,0 0 16,0 0-16,0 0 16,0 0-16,42 0 31,0 22-31,0-22 0,21 0 16,1 0-16,-1 21 0,0-21 0,22 0 15,-1 21-15,1 0 0,-1-21 0,22 21 16,0-21-16,-1 21 0,1-21 15,42 22-15,-21-22 0,21 21 0,0-21 16,21 0-16,-21 21 0,42-21 0,-20 0 16,41 21-16,-21-21 0,22 0 15,-1 0-15,1 21 0,21-21 0,-22 0 16,22 21-16,21-21 0,-22 22 0,22-22 16,-21 21-16,21-21 15,-1 21-15,-20-21 0,21 0 0,0 21 16,0 0-16,-1-21 0,1 21 0,0-21 15,-21 22-15,-1-22 0,-20 21 16,21-21-16,-43 21 0,0-21 0,1 21 16,-22-21-16,-21 21 0,0-21 0,-43 0 15,22 0-15,-42 0 0,-1 0 16,1 21-16,-22-21 0,-21 0 0,0 0 16,1 0-16,-22 22 0,-22-22 15,1 0 1,0 0-16,0 0 0,-21 0 0,-1 0 15</inkml:trace>
  <inkml:trace contextRef="#ctx0" brushRef="#br0" timeOffset="23708.64">4064 9758 0,'-21'21'15,"42"-21"17,0 0-32,0 0 0,0-21 15,1 0-15,-1 0 0,0-1 16,0 1-16,0 0 0,0 0 0,1 0 15,-22 0-15,21-1 0,-21 1 16,0 0-16,0 0 0,0 0 16,0 0-16,-21 21 15,-1 0 1,1 21-16,21 0 16,-21 0-16,21 21 0,0 1 15,0-1-15,0 0 0,0 22 0,0-22 16,0 22-16,0-1 0,0-20 15,0-1-15,0 21 0,0-20 0,0-1 16,0 0-16,0 1 0,0-1 0,0 0 16,-21-20-16,0 20 0,0-21 15,-1 0-15,1 0 0,0 1 16,0-22-16,0 0 0,0 0 16,-22 0-16,22 0 0,-21 0 0,21-22 15,-22 22-15,22-21 0,-21 0 0,21 0 16,-1 0-16,1 0 0,0-1 15,0 1-15,21 0 0,-21 0 0,21 0 16,0 0-16,0-1 16,21 1-16,0 21 0,0-21 0,0 0 15,22 21-15,-22-21 0</inkml:trace>
  <inkml:trace contextRef="#ctx0" brushRef="#br0" timeOffset="24016.47">4762 9589 0,'0'0'0,"22"-22"0,-22 1 15,0 42 17,-22 1-32,22-1 0,0 21 15,-21 0-15,21 1 0,-21-1 16,0 22-16,21-22 0,-21 21 15,0-20-15,21 20 0,-22-20 0,1 20 16,0-21-16,0 22 0,21-22 16,0 1-16,-21-1 0,21 0 0,0-21 15,0 1-15,0-1 0,0 0 0,0 0 16,21-21 0,0 0-16,0-21 0,-21 0 15,21 0-15,1-1 0,-22-20 0,0 21 16</inkml:trace>
  <inkml:trace contextRef="#ctx0" brushRef="#br0" timeOffset="24196.36">4424 10160 0,'21'0'31,"0"0"-31,0 0 16,22 0-16,-22 0 0,21 0 15,0-21-15,1 21 0,-1 0 0,22-21 16,-22 21-16,0-21 0,1 21 0,-22 0 16,21-22-16,0 22 0</inkml:trace>
  <inkml:trace contextRef="#ctx0" brushRef="#br0" timeOffset="24919.95">6943 10287 0,'0'0'0,"21"-21"0,-21 0 0,21 0 0,-21-1 15,0 1-15,0 0 0,0 0 0,0 0 16,0 0-16,0-1 0,-21 1 16,0 0-16,-22 21 0,22-21 0,-21 21 15,21 0-15,-22 0 0,22 0 16,-21 0-16,-1 0 0,22 21 0,-21 0 15,0 0-15,-1 1 0,22 20 0,-21-21 16,21 21-16,-22-20 16,22 20-16,21 0 0,0 1 0,0-1 15,0-21-15,0 21 0,0 1 0,0-22 16,0 21-16,21-21 0,0 1 16,1-22-16,20 21 0,-21-21 0,0 0 15,22 0-15,-22 0 0,21-21 16,-21-1-16,22 1 0,-1 0 0,-21 0 15,21-21-15,1-1 0,-22 1 0,21 0 16,1-1-16,-22 1 0,21 0 16,-21-1-16,22-20 0,-22-1 0,0 22 15,0-22-15,0 1 0,0-1 0,1 1 16,-22 21-16,21-22 16,-21 1-16,0 20 0,0 22 0,0-21 15,0 21-15,0-1 0,0 1 16,0 42-1,-21 22-15,21-1 0,0 0 0,-22 1 16,22 20-16,-21 1 0,21-22 16,-21 22-16,21-1 0,0 1 0,-21-1 15,0 1-15,21-1 0,-21 1 0,21-1 16,0-21-16,0 22 0,0-22 16,0-21-16,0 22 0,0-22 0,0 0 15,21 0-15,0 0 0,0-21 16,0 0-16,0 0 0,1-21 15,20 0-15,-21 0 0,0 0 0,22 0 16,-22-22-16</inkml:trace>
  <inkml:trace contextRef="#ctx0" brushRef="#br0" timeOffset="25300.75">7726 9991 0,'0'0'0,"0"-21"0,0-1 15,-21 22-15,-1 0 16,1 0-16,0 22 0,0-22 15,0 21-15,0 0 0,-1 21 0,1-21 16,21 1-16,-21 20 0,0 0 0,0-21 16,21 22-16,0-1 15,0 0-15,0-20 0,0 20 0,0 0 16,0-21-16,0 1 0,0-1 0,0 0 16,21-21-16,0 0 0,0 0 15,0 0-15,22 0 0,-22 0 0,21 0 16,1-21-16,-22 0 0,21-1 15,-21 1-15,22-21 0,-22 21 0,0 0 16,0-22-16,0 1 0,-21 21 0,0-22 16,0 22-16,0-21 0,0 21 15,-21-22-15,0 22 0,0 0 0,-22 0 16,22 0-16,-21 21 0,0 0 0,20 0 16,-20 0-16,0 0 15,21 21-15,-22 0 0,22 0 0,0 0 16,0 1-16,0-1 0,21 0 0,0 0 15,0 0-15,0 0 0,21 1 16,21-1-16</inkml:trace>
  <inkml:trace contextRef="#ctx0" brushRef="#br0" timeOffset="25908.42">8234 10245 0,'0'0'0,"21"0"15,0-21 1,0 21-16,-21-22 16,21 1-16,1 0 0,-1 0 15,-21 0-15,0 0 16,21-1-16,-21 1 0,0 0 16,0 0-16,-21 21 15,0 0-15,-1 0 16,1 21-16,0-21 0,0 21 0,0 0 15,0 1-15,-22-1 0,22 21 16,0-21-16,0 22 0,0-22 0,-1 21 16,22 0-16,0 1 0,0-22 0,0 21 15,0-21-15,0 22 16,0-22-16,22 0 0,-1 0 0,0-21 16,0 21-16,21-21 0,-20 0 0,20 0 15,0 0-15,1 0 0,-1-21 16,0 0-16,1 0 0,-1 0 0,0 0 15,1-1-15,-1 1 0,0-21 0,1 21 16,-1-22-16,0 22 0,-21-21 16,22 21-16,-22-22 0,-21 22 0,0 0 15,0 0-15,-21 21 16,0 0-16,-1 0 0,1 0 16,0 21-16,0-21 0,0 21 0,0 0 15,21 1-15,0-1 0,0 0 16,0 21-16,0-21 0,21 1 15,0-1-15,0 0 0,0 0 0,22 0 16,-22 0-16,0 1 0,0-1 0,0-21 16,0 21-16,-21 0 0,0 0 15,0 0-15,-21-21 16,0 0-16,-21 22 0,21-22 0,-1 0 16,1 0-16,-21 0 0,21 0 15,0 0-15,-1 0 16,22-22-16,0 1 15,22 0-15</inkml:trace>
  <inkml:trace contextRef="#ctx0" brushRef="#br0" timeOffset="26549.07">10393 10075 0,'0'0'0,"0"-21"16,-21 21-16,-1 0 31,22 21-31,0 1 16,0-1-16,0 0 0,-21 21 0,21-21 15,-21 22-15,21-22 0,-21 21 0,21 1 16,0-22-16,0 21 0,-21-21 15,21 22-15,-21-22 0,21 0 0,-22 0 16,22 0-16,0 0 0,-21-21 16,21-21-1,0 0-15,0 0 16,0 0-16,0 0 0,0-22 16,21 22-16,-21-21 0,22-1 0,-1 22 15,0-21-15,0 0 0,0-1 0,0 22 16,22 0-16,-22-21 15,0 20-15,21 22 0,-20-21 0,-1 21 16,0 0-16,0 0 0,0 0 0,-21 21 16,0 1-16,0-1 0,0 0 15,0 21-15,0-21 0,0 22 0,0-22 16,-21 21-16,21 1 0,-21-22 0,0 21 16,0-21-16,21 22 0,0-22 15,-22 0-15,22 0 0,0 0 16,22-42-1,-1 0 1,0 0-16</inkml:trace>
  <inkml:trace contextRef="#ctx0" brushRef="#br0" timeOffset="26932.83">11028 10075 0,'0'0'0,"0"-21"0,21 21 0,-42 0 31,0 0-31,-1 21 0,1 1 16,0-1-16,0 0 0,0 0 16,0 0-16,-22 22 0,22-22 0,0 21 15,21 0-15,-21-20 0,21 20 0,-21-21 16,21 21-16,0-20 0,0-1 16,0 21-16,0-21 15,21-21-15,0 0 0,0 0 0,0 0 16,22 0-16,-22-21 0,21 21 15,0-21-15,-20-21 0,20 20 0,-21 1 16,21-21-16,-20 21 0,-1-22 0,-21 22 16,0 0-16,0-21 0,0 21 15,0-1-15,-21 1 0,-1 0 0,1 0 16,0 0-16,-21 21 0,21-21 0,-22 21 16,22 0-16,0 0 0,-21 0 15,20 0-15,1 0 0,0 0 0,0 21 16,0-21-16,21 21 0,0 0 15,21 0 1,0-21-16,0 0 0,22 0 16</inkml:trace>
  <inkml:trace contextRef="#ctx0" brushRef="#br0" timeOffset="27228.66">11705 9737 0,'0'0'0,"21"-85"15,-21 64-15,0 42 32,-21 0-17,0 22-15,21-22 0,-21 21 0,0 0 16,21 1-16,-22-1 0,1 0 0,21 22 16,-21-22-16,0 1 0,0 20 15,0-21-15,-1 22 0,22-22 0,0 1 16,-21-1-16,21 0 0,0 1 0,0-22 15,0 0-15,0 0 0,21 0 16,-21 0-16,22-21 0,-1 0 0,0 0 16,0 0-16,0 0 0,0-21 0,1 0 15,20 0-15,-21 0 0,0-22 16,0 22-16,1-21 0,-1 21 0</inkml:trace>
  <inkml:trace contextRef="#ctx0" brushRef="#br0" timeOffset="27408.57">11430 10118 0,'0'0'0,"-21"0"0,0 0 15,42 0 1,0 0-16,0 0 0,0 0 16,0 0-16,1-21 0,20 21 0,-21 0 15,21 0-15,-20-22 0,20 22 16,0 0-16,-21 0 0,1-21 0,20 21 15,-21-21-15</inkml:trace>
  <inkml:trace contextRef="#ctx0" brushRef="#br0" timeOffset="28836.62">13822 10245 0,'-43'21'15,"22"-21"1,42-21 15,1 21-15,-1-21-16,0-1 0,21 1 0,-21 0 16,22 0-16,-1 0 0,0-22 15,-20 22-15,20-21 0,0 0 16,1-1-16,-1 1 0,-21 0 0,21-1 15,-20 1-15,-22 0 0,0-1 0,0 22 16,0 0-16,-22 0 0,1 0 16,-21 21-16,0 0 0,-1 0 0,1 0 15,0 21-15,-1-21 0,1 21 16,0 21-16,20-21 0,1 22 0,-21-1 16,42 0-16,0 1 0,0-1 15,0 0-15,0 1 0,0-1 16,21 0-16,0 1 0,0-1 0,1 0 15,-1 1-15,21-22 0,-21 21 16,0-21-16,-21 1 0,0 20 0,0-21 16,0 0-16,-21-21 15,0 0-15,-21 0 0,21 0 16,-22 0-16,1 0 0,0-21 0,-1 0 16,22 21-16,-21-21 0,-1 0 0,1-22 15,21 22-15,-21 0 0,20 0 16,1 21-16,0-21 0,21-1 0,21 22 31,0 22-15,1-1-16,-1 0 0,0 0 0,0 0 15,0 0-15,0 1 0,22-1 0,-22 0 16,0 0-16,21-21 0,-20 21 16,-1-21-16,21 0 0,-21 0 0,22 0 15,-1 0-15,-21 0 0,21 0 0,1 0 16,-1-21-16,0 0 0,1 0 15,-1 0-15,0-1 0,-20 1 0,20 0 16,-21-21-16,21 21 0,-20-22 16,-1 22-16,-21 0 0,21 0 0,-21-22 15,0 22-15,21 21 0,-21-21 0,0 0 16,0 42 0,-21 0-1,0 0-15,0-21 0,-1 43 0,22-22 16,-21 0-16,0 21 0,21-20 15,0 20-15,0-21 0,-21 21 0,21-20 16,0-1-16,0 0 0,0 0 0,0 0 16,0 0-16,21-21 0,0 0 15,0 0-15,1 0 0,-1 0 16,0 0-16,21-21 0,-21 0 0,22 0 16,-22 0-16,0 0 0,21-22 15,-20 22-15,-1 0 0,21-21 0,-21 20 16,0 1-16,-21 0 0,22 0 15,-22 0-15,21 0 0,-21-1 16,-21 22 0,-1 0-1,1 22-15,21-1 0,-21 0 0,0-21 16,21 21-16,-21 21 0,21-20 0,0-1 16,0 0-16,-21 0 0,21 0 15,0 0-15,0 1 0,0-1 0,0 0 16,0 0-16,21 0 0,0-21 0,0 0 15,0 0-15,0 0 0,22 0 16,-22 0-16,21 0 0,1-21 0,-1 0 16,0 0-16,-21 0 15,22-1-15,-1 1 0,-21-21 0,22 21 16,-22-22-16,0 22 0,0 0 0,-21-21 16,0 21-16,0-1 0,0 1 15,0 0-15,0 0 0,0 0 0,-21 21 16,0 0-16,0 0 15,-1 21-15,1 0 16,21 0-16,-21 22 0,21-1 0,-21-21 16,21 43-16,-21-22 0,0 21 0,-1 1 15,22-1-15,-21 1 0,0 21 16,0-22-16,0 22 0,0-22 0,-1 22 16,1 0-16,21-1 0,-21-20 15,0 20-15,0 1 0,0-21 16,-1 20-16,22-41 0,0 20 0,0-21 15,-21 1-15,21-1 0,0-21 0,0 0 16,0 1-16,0-44 16,21 1-1,1 0-15,-22-21 0,21-1 0</inkml:trace>
  <inkml:trace contextRef="#ctx0" brushRef="#br0" timeOffset="29152.01">15049 10224 0,'0'0'0,"0"-43"16,0 22-16,0-21 0,0 21 15,0-1-15,22-20 0,-1 21 0,0 0 16,21 0-16,1 21 0,-1-22 16,0 1-16,22 21 0,-22 0 0,0 0 15,22 0-15,-22 0 0,-21 0 0,22 21 16,-22 1-16,0-1 0,-21 0 15,0 0-15,0 21 0,-21-20 0,0-1 16,0 21-16,-22-21 0,1 0 16,0 1-16,-1 20 0,1-21 15,0 0-15,-1 0 0,1 1 0,0-22 16,20 21-16,1-21 0,42 0 31,1 0-31,20-21 0,-21 21 16,21-22-16,1 1 0,-1 0 15</inkml:trace>
  <inkml:trace contextRef="#ctx0" brushRef="#br0" timeOffset="29456.83">15854 9927 0,'0'0'16,"0"-21"-16,-21 21 31,-1 21-31,22 0 0,0 1 15,0 20-15,-21-21 0,21 21 16,0 1-16,-21 20 0,21 1 0,0-1 16,0 1-16,0 20 0,0-20 15,-21 21-15,21-1 0,-21-20 0,21 20 16,0-20-16,-21 21 0,-1-1 0,22-20 16,-21 20-16,0-20 0,0 21 15,0-22-15,21 1 0,-21-22 0,-1 0 16,1 1-16,21-1 0,0-21 0,0 0 15,0 0-15,0 1 0,0-44 32,0 1-32,0 0 0,21 0 0,1-21 15,-1-1-15,0 1 0</inkml:trace>
  <inkml:trace contextRef="#ctx0" brushRef="#br0" timeOffset="29732.85">15790 10245 0,'0'0'0,"0"-127"16,0 84-16,0 1 16,0 21-16,21 0 0,-21 0 15,22-1-15,-1 1 0,0 21 16,21 0-16,-21 0 0,1 0 0,-1 0 16,0 0-16,0 0 0,0 21 0,0 1 15,-21 20-15,0-21 0,0 0 16,0 0-16,0 22 0,-21-22 0,0 21 15,-21-21-15,21 22 0,-22-22 16,22 0-16,-21 21 0,21-20 0,-1-1 16,1 0-16,0-21 0,0 21 0,21-42 31,0 0-31,21 21 0,0-21 16</inkml:trace>
  <inkml:trace contextRef="#ctx0" brushRef="#br0" timeOffset="30120.62">16468 9906 0,'0'0'15,"0"-21"-15,-22 21 16,1 0 0,0 0-16,0 0 0,0 21 0,0 0 15,-1 22-15,1-22 0,0 0 0,21 0 16,-21 21-16,21-20 0,0 20 15,0-21-15,0 0 0,0 0 16,21 1-16,0-1 0,0 0 0,1 0 16,-1-21-16,0 0 0,0 0 15,21 0-15,-20 0 0,-1 0 0,21 0 16,-21 0-16,0-21 0,1 0 16,-1 0-16,0-1 0,0 1 0,-21 0 15,21-21-15,-21 21 0,0-1 0,0-20 16,0 0-16,0 21 0,0-22 15,-21 22-15,0 0 0,0 0 0,0 21 16,-1 0-16,1 0 0,0 0 16,0 0-16,0 0 0,21 21 15,-21 0-15,21 0 0,0 0 16,0 1-16,0-1 0,0 0 16,21 0-16,0-21 0,0 21 15</inkml:trace>
  <inkml:trace contextRef="#ctx0" brushRef="#br0" timeOffset="30462.43">16764 9970 0,'0'0'0,"0"-22"15,0 1-15,0 0 0,0 0 16,0 0-16,21 0 0,-21-1 16,21 22-16,0 0 0,1 0 15,-1 0-15,0 0 16,0 22-16,-21-1 0,21 0 0,-21 21 15,21-21-15,-21 22 0,0-22 16,0 21-16,0-21 0,0 22 0,0-22 16,0 21-16,0-21 0,-21 1 0,21-1 15,-21 0-15,21 0 0,0-42 47,0 0-47,0-22 0,21 22 16,0 0-16,-21 0 0,22-21 15,-1 20-15,0-20 0,-21 0 16,42-1-16,-42 1 0,43 0 0,-22-1 16,0 1-16,0 0 0,0-1 0,0 1 15,1 0-15,-1 21 0</inkml:trace>
  <inkml:trace contextRef="#ctx0" brushRef="#br0" timeOffset="30728.28">17441 9335 0,'0'0'0,"0"21"32,0 0-17,-21 0-15,21 0 0,0 22 16,0-1-16,-21 0 0,0 1 0,21 20 16,-21 1-16,-1-22 0,22 21 0,-21 1 15,0-22-15,21 22 0,-21-22 16,21 0-16,-21 22 0,21-43 0,0 21 15,0 1-15,0-22 0,0 0 0,0 0 16,0 0-16,0 1 0,21-22 16,0 0-16,0 0 0,0 0 15,1-22-15,20 22 0,-21-21 16,0 0-16,0 0 0,1-21 16</inkml:trace>
  <inkml:trace contextRef="#ctx0" brushRef="#br0" timeOffset="30920.16">17166 9758 0,'0'0'0,"0"-21"16,21 21-16,0 0 16,1 0-16,-1 0 0,21 0 0,0 0 15,1 0-15,-1-21 0,0 21 16,1 0-16,-1 0 0,-21 0 15,22 0-15,-22 0 0,0-22 0,0 22 16,21 0-16</inkml:trace>
  <inkml:trace contextRef="#ctx0" brushRef="#br0" timeOffset="31487.85">19283 9652 0,'0'0'0,"0"-42"0,21 21 15,0-1-15,0 1 0,0 0 16,-21 0-16,22-21 0,-22 20 0,21 1 15,0 0-15,-21 0 0,0 0 16,0 0-16,0 42 31,0 0-31,-21 21 0,21-21 16,-21 22-16,-1 20 0,1-20 0,0 20 16,0 1-16,0-1 0,0 1 15,-22-1-15,22 1 0,-21-1 0,21-21 16,-1 22-16,1-22 0,0 1 15,21-1-15,0-21 0,0 21 16,0-20-16,0-1 0,0 0 0,21-21 16,0 0-16,1 0 0,-1 0 15,0 0-15,21-21 0,-21 0 16,1-1-16,20 1 0,-21 0 0,0 0 16,0-21-16,1 20 0</inkml:trace>
  <inkml:trace contextRef="#ctx0" brushRef="#br0" timeOffset="31695.24">19029 9864 0,'0'0'0,"-21"0"0,-1 0 0,44 0 32,-1 0-17,21 0-15,-21 0 0,22 0 16,-22-21-16,21 21 0,0 0 0,1 0 15,-1 0-15,-21-22 0,22 22 16,-1 0-16,-21 0 0,0-21 0,22 21 16,-22 0-16,0 0 0</inkml:trace>
  <inkml:trace contextRef="#ctx0" brushRef="#br0" timeOffset="32888.25">19685 9948 0,'0'0'0,"-21"22"16,21-1 0,21-21-1,0 0 1,0-21-16,0 21 0,1-22 0,-1 1 16,0 21-16,0-21 0,21 0 15,-20 0-15,-1 0 0,0 21 0,0-22 16,-21 1-16,0 0 0,21 0 15,-21 0-15,0 0 16,-21 21 0,0 0-16,0 0 0,21 21 15,-21-21-15,-1 21 0,1 0 0,21 21 16,-21-20-16,21-1 0,-21 21 0,21-21 16,-21 22-16,21-1 0,0-21 15,0 21-15,0-20 0,0-1 0,0 0 16,0 0-16,21 0 0,0 0 0,-21 1 15,21-22-15,0 0 0,1 0 16,-1 0-16,0-22 16,0 22-1,-21-21-15,21 0 0,-21 0 16,21 0-16,1 0 0,-22-1 0,21 1 16,0-21-16,0 21 0,0-22 0,0 22 15,1-21-15,-1 21 0,0 0 16,21-1-16,1 1 0,-22 21 0,21 0 15,0 0-15,-20 0 0,20 0 16,-21 0-16,21 21 0,-20 1 0,-1-1 16,0 0-16,-21 21 0,21-21 0,-21 1 15,0 20-15,0-21 0,0 0 16,0 0-16,0 22 0,-21-22 0,0 0 16,21 0-16,-21 0 0,-22 1 15,22-22-15,0 21 0,0 0 16,0-21-16,-1 0 15,22-21 1,0 0-16,22-1 16,-1 22-16,0-21 0,0 0 0,21 0 15,-20-21-15,20 20 0,-21 1 0,21-21 16,1 21-16,-22-22 0,21 22 16,-21 0-16,22 0 0,-22 0 0,0 0 15,0-1-15,-21 1 16,-21 21-1,21 21-15,-21-21 16,0 22-16,0-1 0,-1 0 16,1 0-16,0 21 0,21-20 0,-21 20 15,21-21-15,-21 0 0,21 22 0,0-22 16,0 0-16,0 21 0,0-21 16,0 1-16,0-1 0,21 0 0,0 0 15,0-21-15,0 21 0,1-21 0,-1 21 16,21-21-16,-21 0 0,22 0 15,-22 0-15,21 0 0,0-21 0,-20 0 16,20 0-16,-21 0 0,0 0 0,0-1 16,22 1-16,-22-21 15,0 21-15,0-22 0,-21 1 0,21 0 16,1-22-16,-1 22 0,-21-22 0,0 1 16,21-1-16,0 1 0,-21 21 15,21-22-15,-21 22 0,0-1 0,21 1 16,-21 21-16,0 0 0,0 0 15,0-1-15,0 44 32,0-1-32,0 21 0,-21 0 15,21-20-15,-21 41 0,0-21 0,21 22 16,-21-22-16,21 22 0,-21-22 16,21 22-16,0-22 0,-22 21 15,22-20-15,-21-1 0,21 0 0,0-20 16,0 20-16,0 0 0,0-21 0,0 1 15,0-1-15,0 0 0,0 0 16,0 0-16,21-21 0,1 0 16,-1 0-16,0 0 0,0 0 15,0 0-15,22-21 0,-22 0 16,0 21-16,0-21 0,0 0 0,0-1 16,1 22-16,-1-21 0,0 0 15,0 0-15,-21 0 0,0 0 0,21-1 16</inkml:trace>
  <inkml:trace contextRef="#ctx0" brushRef="#br0" timeOffset="33172.08">21188 9800 0,'0'0'0,"21"0"31,21 0-31,-21 0 0,1 0 16,20 0-16,0 0 16,1 0-16,-1 0 0,0-21 0,1 21 15,-1 0-15,0 0 0,-21 0 0,22 0 16,-22 0-16,0 0 0,0 0 16,0 0 30</inkml:trace>
  <inkml:trace contextRef="#ctx0" brushRef="#br0" timeOffset="35428.44">11409 3641 0,'0'0'0,"-21"0"0,-1 0 0,1 0 15,0 0-15,0 0 16,0 0-16,0 0 0,-1 0 15,1 0-15,0 0 16,42 0 62,0 0-78,1 0 0,20 0 16,-21 0-16,0 0 0,22 0 15,-1 0-15,-21 0 0,21 0 0,22 0 16,-22 0-16,22 0 0,-1 0 16,1 0-16,20 0 0,1 0 0,0 21 15,-22-21-15,22 0 0,0 0 0,-1 0 16,1 0-16,0 0 0,-1 0 16,22 0-16,0 0 0,0 0 0,0 0 15,-1 0-15,1 21 16,0-21-16,-21 0 0,21 0 0,-22 0 15,1 0-15,0 0 0,-1 0 16,-20 0-16,20 0 0,-20 0 0,-1 0 16,1 0-16,-22 0 0,1 0 0,-1 0 15,0 0-15,-21 0 0,1 0 16,-1 0-16,0 0 0,0 0 16,-42 0 30,0 0-46,0 0 0,-1 0 0,-20 0 16,21 0-16,-21 0 0</inkml:trace>
  <inkml:trace contextRef="#ctx0" brushRef="#br0" timeOffset="36752.9">11218 3789 0,'0'0'0,"21"0"16,1 0 0,-1 0-16,0 0 0,0 0 15,0 0-15,0 0 0,1 0 16,20 0-16,-21 0 0,21 21 15,1-21-15,-1 0 0,0 0 0,22 0 16,21 0-16,-22 0 0,22 0 16,-1 21-16,22-21 0,0 0 0,-21 0 15,21 0-15,-1 21 0,22-21 16,-21 0-16,21 0 0,0 22 0,0-22 16,0 0-16,-21 0 0,21 21 15,-21-21-15,0 0 0,-22 0 0,22 21 16,-21-21-16,0 0 0,-22 0 0,1 0 15,-1 21-15,-21-21 0,1 0 16,-1 0-16,0 0 0,-20 0 0,-1 0 16,0 0-16,0 0 15,0 0 63,0 0 454,-42 0-470,0 0-62</inkml:trace>
  <inkml:trace contextRef="#ctx0" brushRef="#br0" timeOffset="39720.42">1651 9546 0,'0'0'0,"0"-21"0,0 0 16,0 0-16,0 0 0,0-1 16,0 1-16,0 0 15,0 0-15,0 42 31,0 0-15,0 0-16,0 1 0,0 20 16,0 0-16,0 1 0,-21-1 15,21 0-15,-21 1 0,21 20 16,-22-21-16,22 22 0,-21-22 0,21 1 16,-21-1-16,0 0 0,21 1 15,0-1-15,-21 0 0,21-21 16,-21 1-16,21 20 0,0-21 0,0 0 15,0 0 1,0-42 15,0 0-15,21 21-16</inkml:trace>
  <inkml:trace contextRef="#ctx0" brushRef="#br0" timeOffset="40120.21">2074 10012 0,'0'21'15,"0"0"1,0 0-1,21-42 32,1 0-31,-22 0-16,0 0 16,0 0-1,-22 21 16,22 21-31,-21-21 0,21 21 16,0 0-16,0 0 16,0 0-16,0 1 15,21-22 32</inkml:trace>
  <inkml:trace contextRef="#ctx0" brushRef="#br0" timeOffset="41164.87">1587 11875 0,'0'0'0,"-21"-22"31,0 22-31,0-21 31,21 0-15,0 0-16,0 0 15,0 0 1,0-1-16,0 1 0,21 0 0,-21 0 0,21 21 16,0-21-16,1 0 15,-1-1-15,0 22 0,0 0 16,0 0-16,0 0 0,1 22 15,-1-1-15,0 0 0,0 0 0,-21 21 16,21 1-16,-21-1 0,0 0 16,0 1-16,0 20 0,0-20 0,0 20 15,-21 1-15,0-22 0,0 21 16,0-20-16,-1 20 0,-20-20 16,0-1-16,21 0 0,-22 1 0,1-22 15,0 0-15,-1 21 16,1-21-16,21-21 0,-22 22 0,1-22 0,21 21 15,0-21-15,0 0 0,-22 0 16,22-21-16,21-1 0,-21 1 16,21 0-16,-21 0 0,21 0 15,0-22-15,0 22 0,0-21 16,0 0-16,21-1 0,0 1 0,0 0 16,0 20-16,22-20 0,-22 21 15,21 0-15,-21 21 0,1 0 16,20 0-16,-21 0 0,21 0 0,-20 21 15,-1 0-15,0 21 0,0-20 16,0-1-16,0 21 0,1 0 16,-22-20-16,0 20 0,21-21 0,0 0 15,-21 22-15,21-22 0,-21 0 16,21 0-16,0 0 16,1-21-16,-1 0 15,0 0-15,0 0 16,0 0-16,0 0 0,1-21 15,-1 0-15,0 0 0</inkml:trace>
  <inkml:trace contextRef="#ctx0" brushRef="#br0" timeOffset="41436.72">2159 12213 0,'21'0'47,"0"0"-31,-21-21-16,0 0 0,21 21 0,-21-21 15,0 0 1,-21 21 0,0 0-16,0 0 15,21 21-15,-21 0 0,21 0 16,0 0-1,0 0 1,21-21-16,0 0 0,0 0 16,0 0-16</inkml:trace>
  <inkml:trace contextRef="#ctx0" brushRef="#br0" timeOffset="42547.91">4233 12065 0,'0'0'0,"-21"0"15,0 0 1,21 21-16,-21 0 0,21-42 47,0 0-32,21 0-15,0 0 0,0 0 16,0-1-16,1 1 0,-1-21 0,0 21 16,0 0-16,21-22 0,-20 1 15,-22 21-15,21-22 0,0 22 0,-21-21 16,0 21-16,0 0 0,0-1 0,0 1 16,0 0-16,0 42 31,0 0-31,0 1 15,0 20-15,0 0 0,0-21 16,0 22-16,0-1 0,0 22 16,21-22-16,-21 0 0,0 22 0,0-22 15,21 0-15,-21 1 0,0 20 0,0-20 16,0-1-16,0-21 0,0 21 16,0 1-16,0-22 0,0 0 0,0 0 15,0 0-15,0 1 0,0-1 16,-21-21-16,0 0 0,0 0 15,0 0-15,-1 0 16,1 0-16,0-21 0,0-1 16,0 22-16,0-21 0,-1 0 0,1 0 15,0 0-15,0 0 0,0-1 16,0 1-16,-1 21 31,22 21-31,0 1 0,0-1 16,0 0-16,0 0 15,22 0-15,-1 0 0,-21 1 0,21-1 16,0 0-16,0 0 0,0 0 0,1 0 16,-1-21-16,0 22 0,21-22 15,-21 0-15,22 0 0,-1 0 0,-21 0 16,22 0-16,-1-22 16,0 1-16,1 21 0,-1-21 0,21-21 15,-20 21-15,-1-1 0,-21-20 0,22 0 16,-1-1-16,-21 1 0,0 0 15,22-1-15,-22-20 0,-21 21 0,21-22 16,0 22-16,-21-1 0,21 1 16,-21 0-16,0-1 0,0 1 0,0 21 15,0 0-15,0 0 0,0-1 0,-21 44 32,0 20-17,21-21-15,0 21 0,0-20 16,-21 20-16,21 21 0,0-20 15,0-1-15,0 22 0,0-22 0,0 0 16,0 1-16,0 20 0,0-21 16,0 1-16,-21-22 0,21 21 0,0 1 15,0-22-15,0 21 0,0-21 0,0 0 16,0 1-16,0-1 16,0 0-16,21-21 15,0 0-15,0-21 16,0 0-16,-21-1 15,21 1-15,1 0 0,-1 0 0,-21 0 16</inkml:trace>
  <inkml:trace contextRef="#ctx0" brushRef="#br0" timeOffset="43176.49">4868 12171 0,'-21'0'15,"0"0"-15,42 0 31,0 0-31,0 0 0,1 0 0,20 0 16,0 0-16,1-21 0,-1 21 16,0 0-16,1 0 0,-22-21 0,21 21 15,0 0-15,1 0 0,-22 0 16,21 0-16,-21 0 0,1 0 16,-1 0-16</inkml:trace>
  <inkml:trace contextRef="#ctx0" brushRef="#br0" timeOffset="44072.44">7324 12192 0,'0'-21'62,"0"0"-62,0 0 16,0-1-16,0 1 15,0 0-15,0 0 0,0 0 16,-22 0 0,1 21-1,21 21 126</inkml:trace>
  <inkml:trace contextRef="#ctx0" brushRef="#br0" timeOffset="45484.42">7260 12150 0,'0'-21'78,"0"-1"-62,0 1-16,0 0 15,-21 21-15,21-21 0,-21 0 0,0 21 16,-1-21-16,1 21 0,0 0 16,0-22-16,0 22 0,0 0 0,-22 0 15,22 0-15,0 0 0,-21 22 16,20-1-16,1-21 0,-21 21 15,21 0-15,0 0 0,-22 22 0,22-22 16,0 21-16,0-21 0,0 22 16,-1-1-16,22 0 0,0 1 0,0-22 15,0 21-15,0 0 0,0-20 16,0 20-16,22-21 0,-1 0 0,0 0 16,0 1-16,0-22 0,0 0 0,22 0 15,-22 0-15,21 0 0,-21 0 16,22 0-16,-22 0 0,21-22 0,-21 1 15,22 0-15,-1 0 0,-21 0 16,22 0-16,-22-1 0,21-20 0,-21 0 16,22 21-16,-22-22 0,21 1 15,-21-22-15,0 22 0,1 0 16,-1-22-16,0 22 0,-21-22 0,0 22 16,0 0-16,0-1 0,0 1 15,0 21-15,0-21 0,0 20 0,0 1 16,-21 21-1,0 0-15,21 21 0,-22 1 16,1-1-16,21 21 0,-21 0 0,0 1 16,21-1-16,-21 22 0,0-22 15,21 21-15,-22-20 0,22 20 0,0 1 16,0-22-16,0 0 0,0 1 16,0-1-16,0 0 0,0 1 15,22-22-15,-1 0 0,0 0 0,0 0 16,0 1-16,0-22 0,1 0 15,20 0-15,-21 0 0,0 0 0,22 0 16,-1 0-16,-21 0 0,21-22 16,1 1-16,-1 0 0,-21 0 0,22 0 15,-1 0-15,-21-1 0,0 1 0,0 0 16,1 0-16,-1 0 0,-21 0 16,0-1-16,0 1 0,0 0 0,0 0 15,0 42 16,-21 0-31,21 0 0,-22 1 16,22-1-16,0 0 0,0 0 16,0 0-16,0 22 0,0-22 0,0 0 15,0 0-15,0 0 0,0 0 0,0 1 16,0-1-16,0 0 0,22-21 16,-1 21-16,0-21 0,0 0 0,0 0 15,0 0-15,1 0 16,20 0-16,-21 0 0,0-21 0,0 0 15,1 21-15,-1-21 0,0-1 0,0 1 16,0 0-16,0-21 0,-21 21 16,0-1-16,22 1 0,-22-21 0,0 21 15,0-22-15,0 22 0,0 0 16,0 0-16,0 0 0,-22 0 16,1-1-16,0 1 0,0 21 0,0 0 15,0 0-15,-1 0 0,1 0 16,0 0-16,0 0 0,0 21 0,0-21 15,-22 22-15,22-1 0,0 0 0,0 21 16,21-21-16,0 1 0,0 20 16,0-21-16,0 0 0,0 22 0,0-22 15,21 0-15,-21 0 16,21 0-16,0 0 0,0 1 0,1-22 0,-1 21 16,0-21-16,21 0 0,-21 21 0,1-21 15,-1 0-15,21 0 16,-21 0-16,22 0 0,-22 0 0,21-21 15,0 21-15,1-21 0,-1-1 16,-21 22-16,22-21 0,-1 0 0,-21 0 16,21 0-16,-20 21 0,-1-21 0,0-1 15,0 22-15,-21-21 0,0 0 16,0 0 0,-21 21 15,0 0-16,0 0 64,-1 0-79</inkml:trace>
  <inkml:trace contextRef="#ctx0" brushRef="#br0" timeOffset="46026.33">6583 12192 0,'0'0'16,"-21"0"-16,42 0 31,0 0-31,21 0 0,1 0 16,-1 0-16,21 0 0,1 0 15,21 0-15,-22 21 0,22-21 0,-1 21 16,1-21-16,0 0 0,21 22 0,-22-22 15,1 0-15,0 21 16,-1-21-16,1 0 0,-22 21 0,1-21 16,-1 0-16,-20 0 0,-1 21 0,0-21 15,-20 0-15,-1 0 0,0 0 16,-42 0 15,0 0-31,-1 0 0,-20 0 0,21 0 16,-21 0-16,-1 0 0,-20 0 0</inkml:trace>
  <inkml:trace contextRef="#ctx0" brushRef="#br0" timeOffset="46213.22">7175 12488 0,'0'22'0,"43"-1"16,-22-21-16,21 0 15,1 0-15,-1 0 0,21 0 16,1 0-16,-1 0 0,1 0 0,21 0 15,-22 0-15,1 0 0,-1 0 0,1-21 16,-1 21-16,-21 0 0,1-22 16,-22 22-16,0 0 0,-21-21 0,-21 0 15,0 0 1</inkml:trace>
  <inkml:trace contextRef="#ctx0" brushRef="#br0" timeOffset="46620.77">5016 12023 0,'-21'0'0,"21"21"15,0 0 1,21-21-1,1 0-15,-1 0 0,0 21 0,21-21 16,1 0-16,-1 0 0,0 0 0,22 0 16,-22 0-16,22 0 15,-1 0-15,-21 0 0,22 0 0,-22 0 16,1 0-16,-22 0 0,0 0 16,-21 21-16,-21 1 15</inkml:trace>
  <inkml:trace contextRef="#ctx0" brushRef="#br0" timeOffset="46776.68">4889 12446 0,'0'0'0,"-21"21"0,0-21 0,21 21 15,0 1-15,21-22 16,22 0-16,-1 0 0,0 0 0,1 0 16,20 0-16,22 0 0,-22 0 15,43 0-15,-21-22 0,21 22 16,-1-21-16,-20 0 0,21 21 0,-21-21 15</inkml:trace>
  <inkml:trace contextRef="#ctx0" brushRef="#br0" timeOffset="48026.93">10731 12044 0,'0'0'0,"0"-21"15,-21 21 1,0 0-16,0 0 15,0 0-15,0 21 0,21 21 16,-22-21-16,1 22 0,0-1 0,0 0 16,0 1-16,0 20 0,-1-20 15,1-1-15,0-21 0,0 21 0,0 1 16,0-22-16,21 21 0,0-21 0,-22-21 16,22 22-16,0-1 0,0-42 31,0-1-31,0 1 15,22 0-15,-1 0 0,0 0 16,0 0-16,0-22 0,0 22 0,1-21 16,-1 21-16,0-1 0,0 1 15,0 0-15,0 0 0,1 21 0,-1 0 16,0 0-16,0 0 0,0 0 16,0 21-16,-21 0 0,22 0 15,-1 22-15,-21-22 0,0 0 0,21 21 16,0-20-16,-21 20 0,21-21 15,0 0-15,-21 0 0,22 1 0,-1-1 16,0 0-16,-21 0 0,21-21 16,0 0-16,0 0 0,1 0 15,20 0-15,-21 0 0,0 0 0,0-21 16,22 21-16,-22-21 0,0 0 16,21-22-16,-20 22 0,-1 0 0,21-21 15,-21 20-15,0-20 0,1 0 16,-1 21-16,0-22 0,-21 1 0,0 21 15,21 0-15,-21-1 0,0 1 0,0 0 16,0 42 15,0 0-31,0 1 0,0 20 16,-21-21-16,21 21 0,0-20 16,0 20-16,-21-21 0,21 21 0,0-20 15,0 20-15,0-21 0,0 0 16,0 0-16,21 1 0,0-1 0,0 0 15,0 0-15,1-21 0,-1 0 16,0 0-16,0 0 0,21 0 16,-20-21-16,-1 0 0,21 0 0,-21-1 15,22 1-15,-22 0 0,21 0 16,-21 0-16,22 0 0,-22-22 0,0 22 16,0 0-16,0-21 0,0 20 0,-21 1 15,0 0-15,0 0 0,0 0 16,-21 21-16,0 0 15,0 0-15,0 0 0,-22 21 16,22 0-16,0 0 0,0 22 0,21-22 16,0 0-16,0 21 0,0-21 0,0 22 15,0-22-15,0 0 0,0 0 16,0 0-16,21 1 0,0-1 0,0 0 16,1 0-16,20-21 0,-21 0 15,21 0-15,1 0 0,-1 0 0,0 0 16,22 0-16,-22 0 0,1-21 0</inkml:trace>
  <inkml:trace contextRef="#ctx0" brushRef="#br0" timeOffset="48372.08">13864 12023 0,'0'0'0,"0"-21"0,-21-1 16,21 1-16,-21 0 15,0 21-15,-1 0 0,1 0 0,-21 0 16,21 0-16,0 21 0,-1 0 16,1 22-16,-21-22 0,21 21 0,0 1 15,21-1-15,-22 0 0,1 1 16,21-1-16,-21 0 0,21 1 0,0-1 15,0 0-15,0 1 0,0-22 0,0 0 16,21 21-16,0-21 0,1 1 16,-1-1-16,0-21 0,21 21 0,-21-21 15,22 0-15,-22 0 0,21 0 16,1 0-16,20 0 0,-21-21 0,1 0 16,20 21-16,-20-22 0,20 1 0,1 0 15</inkml:trace>
  <inkml:trace contextRef="#ctx0" brushRef="#br0" timeOffset="49220.6">14478 12298 0,'0'0'0,"0"-21"0,0 0 16,0-1-16,0 1 0,-21 21 0,0 0 15,-1 0-15,-20 0 0,21 0 16,0 0-16,-22 0 0,22 0 0,0 21 16,-21 1-16,21-1 0,-22 21 0,22-21 15,0 0-15,0 22 0,21-22 16,0 21-16,0-21 0,0 1 0,0 20 15,0-21-15,0 0 0,21 0 16,0 1-16,0-22 0,22 0 16,-22 0-16,0 0 0,0 0 15,21 0-15,-20 0 0,-1 0 16,21 0-16,-21-22 0,0 22 0,1-21 16,-1 0-16,0 0 0,0 0 0,0 0 15,0-1-15,-21 1 0,0 0 16,0 0-16,0 0 0,0 0 0,0-1 15,0 1-15,0 0 16,-21 21 0,21 21-16,0 0 0,-21 1 15,21-1-15,0 0 16,0 0-16,0 0 0,0 0 0,0 1 16,0-1-16,0 0 0,0 0 0,21 0 15,0-21-15,1 21 0,-1-21 16,0 0-16,0 0 0,0 0 0,0 0 15,22 0-15,-22 0 0,0 0 0,0-21 16,22 21-16,-22-21 0,0 0 16,0 0-16,0 21 0,-21-21 0,21-22 15,-21 22-15,0 0 0,22 0 16,-22-22-16,0 22 0,0 0 0,0 0 16,0 0-16,0 0 0,0 42 31,0 0-31,0 0 0,0 0 15,0 0-15,0 1 0,-22 20 16,22-21-16,0 0 0,0 0 16,0 1-16,0-1 0,0 0 0,0 0 15,0 0-15,-21 0 16,21 1-16,0-44 31,0 1-31,0 0 16,0 0-16,0 0 0,0 0 15,21-22-15,1 22 0,-1-21 0,21-1 16,-21 22-16,0-21 0,22 0 16,-1 20-16,0 1 0,1 0 0,-1 0 15,0 21-15,-20 0 16,20 0-16,-21 0 0,21 21 0,-20 0 16,-22 0-16,21 22 0,-21-22 0,21 21 15,-21-21-15,0 22 0,0-22 16,0 21-16,0-21 0,0 22 0,-21-22 15,0 0-15,21 0 0,0 0 0,-22 1 16,1-1-16,21 0 0,-21-21 16,21 21-16,42-21 31</inkml:trace>
  <inkml:trace contextRef="#ctx0" brushRef="#br0" timeOffset="51100.52">16764 12277 0,'0'0'16,"0"-21"-16,0-1 0,0 1 0,0 0 16,0 0-16,0 0 0,0 0 15,0-1-15,21 22 0,-21 22 31,0-1-31,0 21 16,-21-21-16,21 22 0,-21-1 0,0 0 16,21 1-16,-22-1 0,1 0 15,21 1-15,-21-1 0,0 0 16,0-21-16,21 22 0,-21-1 0,21-21 16,-22 0-16,22 1 0,0-1 15,0 0-15,0-42 31,22 0-31,-1-1 0,0 1 16,0 0-16,-21-21 0,42 21 0,-20-22 16,-1 22-16,0-21 0,0-1 15,0 1-15,-21 21 0,21-21 0,1 20 16,-1 1-16,0 0 0,0 21 16,0 0-1,0 0-15,-21 21 0,0 0 16,0 1-16,0 20 0,0-21 15,0 0-15,0 22 0,0-22 0,0 21 16,22-21-16,-22 22 0,21-22 0,-21 21 16,21-21-16,-21 0 0,21 1 15,0-1-15,0 0 0,1-21 16,-1 0-16,21 0 0,-21 0 16,0 0-16,1 0 0,20-21 0,-21 0 15,0-1-15,0 1 0,1 0 0,20 0 16,-21-21-16,0-1 15,-21 22-15,21-21 0,1-1 0,-22 1 16,0-21-16,21 20 0,-21 1 0,21 0 16,-21 20-16,21-20 0,-21 21 15,0 0-15,0 0 0,0 42 32,0 0-32,0 0 0,0 0 15,0 22-15,0-22 0,-21 21 0,21 0 16,0 1-16,-21-22 0,21 21 15,0 1-15,0-22 0,0 21 0,0-21 16,0 0-16,0 1 0,0 20 16,0-21-16,0 0 15,21 0-15,0-21 0,0 0 0,0 0 16,1 0-16,-1 0 0,0 0 16,0 0-16,0 0 0,0-21 0,1 21 15,20-21-15,-21 0 0,0 0 16,-21 0-16,21-1 0,1 1 0,-22-21 15,21 21-15,-21 0 0,0-1 0,0 1 16,0 0-16,0 42 47,0 0-47,0 1 0,0-1 16,0 0-16,0 0 0,0 0 15,0 0-15,0 1 0,0-1 16,21-21-16,-21 21 0,21 0 0,0 0 15,0 0-15,1 1 0,-1-22 16,0 0-16,0 21 0,0-21 16,22 0-16,-22 0 0,0 0 15,0 0-15,0-21 0,0 21 16,1-22-16,-1 1 0,0 0 0,0 21 16,0-21-16,-21 0 0,21-22 0,1 22 15,-22 0-15,0 0 0,0 0 16,21-22-16,-21 22 0,0 0 15,21 21-15,-21-21 0,0 42 32,-21 0-17,21 0-15,-21 1 0,21-1 16,0 0-16,-22 0 0,22 0 0,-21 22 16,21-22-16,0 0 0,0 0 0,0 0 15,0 0-15,0 1 16,21-22-16,1 21 0,-1-21 15,0 0-15,0 0 0,0 0 16,22 0-16,-22 0 0,21-21 0,-21 21 16,0-22-16,22 1 0,-22 0 15,0 0-15,21-21 0,-20 20 16,-1-20-16,-21 21 0,21-21 0,0-1 16,0 1-16,-21 0 0,21-22 0,-21 22 15,0-1-15,0-20 0,22 21 16,-22-1-16,0 1 0,0 0 0,21 20 15,-21 1-15,0 0 0,0 42 32,0 0-32,0 1 0,-21 20 15,21 0-15,-22 1 0,22-1 0,-21 21 16,21-20-16,0-1 0,0 0 0,0 1 16,0-1-16,0 0 15,0 1-15,0-1 0,0-21 0,0 22 16,0-22-16,0 0 0,21 21 0,1-21 15,-1 1-15,0-1 16,0-21-16,21 0 0,-20 0 16,-1 0-16,0 0 0,21-21 15,-21 21-15,22-22 0,-22 1 0,21 0 16,-21 0-16,22 0 0,-22-22 0,0 22 16,0 0-16,0-21 15,1 21-15,-22-1 0,0 1 0,0-21 0,0 21 16,0 0-16,-22 21 15,1 0 1,0 0-16,0 21 0,0 0 0,0 0 16,21 0-16,-22 0 0,22 1 15,-21-1-15,21 21 0,0-21 0,0 0 16,0 1-16,0-1 0,0 0 0,0 0 16,0 0-16,21-21 0,1 21 15,-1 1-15,0-22 0,0 0 0,0 0 16,0 0-16,22 0 0,-22 0 0,21 0 15,1-22-15,-22 22 0,21-21 16,0 0-16,-20 0 0,-1 21 16,21-21-16,-21 0 0,0-1 0,-21 1 15,22 0-15,-22-21 0,0 21 16,0-1-16,0 1 0,0 0 0</inkml:trace>
  <inkml:trace contextRef="#ctx0" brushRef="#br0" timeOffset="51316.4">18902 12171 0,'21'0'32,"0"0"-32,0-21 0,0 21 15,22 0-15,-22 0 0,21-21 16,1 21-16,-22 0 0,21-22 0,-21 22 15,0 0-15,1-21 0,-1 0 0,-21 0 16,0 0 0,-21 0-16</inkml:trace>
  <inkml:trace contextRef="#ctx0" brushRef="#br0" timeOffset="51499.26">18394 11853 0,'0'0'0,"-21"0"0,-1 0 31,22 22-15,22-22 0,-1 0-16,0 21 15</inkml:trace>
  <inkml:trace contextRef="#ctx0" brushRef="#br0" timeOffset="51992.25">21294 12150 0,'0'0'0,"21"-21"0,42-43 16,-42 43-16,-21 0 0,0 0 16,0-1-16,-21 22 15,-21 0 1,21 0-16,0 0 0,-22 22 16,1-1-16,21 21 0,-22-21 0,22 22 15,-21-1-15,21 21 0,0-20 0,-22-1 16,22 0-16,21 22 15,-21-22-15,21 1 0,0-22 0,0 21 16,0-21-16,0 22 0,0-22 16,0 0-16,21 0 0,0 0 0,0-21 15,1 0-15,-1 21 0,21-21 0,-21 0 16,22 0-16,-1 0 0,0-21 16,1 0-16,-1 21 0,0-21 0</inkml:trace>
  <inkml:trace contextRef="#ctx0" brushRef="#br0" timeOffset="52380.22">22013 12213 0,'0'0'0,"21"-21"0,22-42 15,-43 41-15,0 1 0,0 0 16,-21 21 0,-1 0-16,-20 0 0,21 0 0,0 0 15,-22 21-15,22 0 0,-21 1 16,21-1-16,-22 0 0,22 0 0,0 0 15,0 22-15,21-22 0,0 0 0,0 0 16,0 0-16,0 0 0,0 1 16,21-1-16,0-21 0,0 21 0,1 0 15,20-21-15,-21 21 0,21 0 16,-20-21-16,-1 22 0,21-22 0,-21 21 16,0 0-16,-21 0 15,22-21-15,-22 21 0,-22-21 16,1 21-16,0-21 15,-21 0-15,21 0 0,-22 0 0,1 0 16,0 0-16,-1 0 0,1 0 16,21 0-16,-22 0 0,22 0 0,0 0 15,0 0-15,0 0 0,21-21 32,42 21-32,-21-21 0,0 21 0,1-21 15,20 21-15,0-21 0</inkml:trace>
  <inkml:trace contextRef="#ctx0" brushRef="#br0" timeOffset="52788.43">22521 12298 0,'0'0'0,"21"-21"16,22 21-16,-22-21 0,0-1 0,0 22 16,-21-21-16,21 0 0,1 21 15,-22-21-15,0 0 0,0 0 16,0-1-16,-22 22 15,1 0-15,-21 0 0,21 0 16,0 0-16,-22 0 0,22 22 0,-21-1 16,21-21-16,-1 21 15,1 0-15,0 0 0,0 0 0,21 1 16,0-1-16,0 21 0,0-21 16,0 0-16,0 1 0,21-1 0,0-21 15,0 21-15,1 0 0,20 0 0,-21 0 16,0 1-16,0-1 0,22-21 15,-22 21-15,0 0 0,-21 0 16,0 0-16,0 1 16,-21-22-16,0 0 0,0 0 0,-1 0 15,-20 21-15,0-21 0,21 0 0,-22 0 16,22 0-16,-21 0 16,21 0-16,-1 0 0,1 0 0,21-21 31,0-1-16,21 22-15,1-21 0,-1 21 0</inkml:trace>
  <inkml:trace contextRef="#ctx0" brushRef="#br0" timeOffset="53760.06">23791 12129 0,'-21'0'16,"21"-22"-16,-21 22 15,21-21 17,21 21-32,0 0 15,0 0-15,1-21 16,-1 21-16,0 0 0,0 0 16,-21-21-16,21 0 0,0 21 0,1-21 15,-1 21-15,0-22 0,0 22 16,0-21-16,0 21 0,1-21 0,-1 0 15,0 0-15,-21 0 0,0-1 16,0 1-16,0 0 0,0 0 16,0 0-16,0 0 0,-21-1 15,0 22-15,-22 0 0,22 0 16,-21 0-16,-1 0 0,22 0 16,-21 0-16,0 22 0,-1-22 0,22 42 15,-21-21-15,21 0 0,-1 22 16,1-22-16,21 21 0,0 0 0,0 1 15,0-1-15,0 0 0,0-20 16,0 20-16,21 0 0,1 1 0,-1-1 16,0-21-16,0 21 0,-21-20 0,21-1 15,0 21-15,1-21 0,-22 0 16,0 1-16,0-1 0,0 0 16,-22 0-1,1-21-15,0 0 0,0 0 0,0 0 16,-22 0-16,22 0 0,0 0 15,0 0-15,0 0 0,0 0 16,-1-21-16,1 21 16,21-21-16,0 0 47,21 21 203,1 0-250,-1 0 15,0 0-15</inkml:trace>
  <inkml:trace contextRef="#ctx0" brushRef="#br0" timeOffset="54426.33">23812 12065 0,'0'-21'32,"22"21"-32,-1-21 15,0 21-15,0-21 0,0-1 0,0 22 16,1-21-16,-1 0 0,0 21 15,21-21-15,-21 0 0,1 0 0,-1-1 16,0 22-16,0-21 0,-21 0 16,0 0-16,0 0 0,0 0 15,-42 21-15,21 0 16,-1 0-16,1 0 0,-21 0 16,21 21-16,-22-21 0,1 21 0,21 0 15,-21 0-15,20 0 0,-20 22 16,21-22-16,0 21 0,0-21 0,21 22 15,0-22-15,0 21 0,0-21 0,0 22 16,0-22-16,0 0 0,21 0 16,0 0-16,0 1 0,0-22 0,0 21 15,22-21-15,-22 0 16,0 0-16,0 0 0,-42 0 31,-21 0-15,21 0-16,-22 21 0,1-21 0,0 21 15,-1 0-15,1-21 0,0 21 16,20 1-16,-20-1 0,21 0 0,0 0 16,0 0-16,21 0 0,0 1 0,0-1 15,0 0-15,21 0 16,21-21-16,-21 21 0,0-21 0,22 0 16,-1 0-16,0 0 0,1 0 0,-1 0 15,0 0-15,22 0 0,-22 0 16,1 0-16,-1 0 0,0-21 15,1 21-15,-1-21 0,-21 0 16,21 0-16,-20-1 0</inkml:trace>
  <inkml:trace contextRef="#ctx0" brushRef="#br0" timeOffset="54659.17">24299 12129 0,'0'0'15,"0"-22"-15,-21 22 16,21 22-1,0-1-15,0 0 0,21 0 16,0 0-16,-21 0 16,22 22-16,-1-22 0,0 0 0,0 21 15,0-20-15,-21-1 0,43 0 16,-43 0-16,21 0 0,0 0 0,0 1 16,0-1-16,-21 0 0,21-21 31,-21-21-16</inkml:trace>
  <inkml:trace contextRef="#ctx0" brushRef="#br0" timeOffset="54880.56">24680 12171 0,'0'0'0,"0"-21"16,0 0-16,-21 21 15,0 0-15,0 0 0,0 0 16,-1 21-16,1 0 0,-21 21 15,21-21-15,0 22 0,-22-22 0,22 21 16,-21-21-16,21 22 0,-22-22 16,22 21-16,0-21 0,0 1 0,0-1 15,-1 0-15,22 0 0,-21 0 0,21 0 16,0 1 0,21-22-16,1 0 0,-1 0 0,0 0 15,0 0-15,21-22 0</inkml:trace>
  <inkml:trace contextRef="#ctx0" brushRef="#br0" timeOffset="55228.36">24977 12234 0,'0'0'16,"0"-42"-16,-22 63 31,1 22-16,21-22-15,0 0 0,0 21 0,-21 1 16,21-22-16,-21 21 0,21 22 16,0-22-16,0 0 0,0 22 15,0-1-15,-21-20 0,21 20 16,-21 1-16,21-1 0,-22 1 0,1-22 16,0 21-16,0-20 0,0 20 0,0-20 15,-1-1-15,1 0 0,0 1 16,0-22-16,0 0 0,0 21 0,21-21 15,0 1-15,0-44 32,21 1-32,-21 0 15,21 0-15,0 0 0,0 0 0,0-22 16,1 1-16,-1 0 16</inkml:trace>
  <inkml:trace contextRef="#ctx0" brushRef="#br0" timeOffset="55504.2">24934 12446 0,'0'0'0,"0"-42"0,0-1 0,0 1 0,0 21 16,0-21-16,0 20 0,21-20 15,1 21-15,-22 0 0,21 0 0,0-1 16,0 22-16,21-21 0,-20 21 16,-1 0-16,21 0 0,-21 0 0,0 0 15,22 0-15,-22 21 0,0 1 16,-21-1-16,0 0 0,0 21 15,0 1-15,0-22 0,0 21 0,-21 0 16,0-20-16,0-1 0,-22 21 0,22-21 16,-21 0-16,-1 1 0,22-1 15,-21 0-15,21-21 0,0 21 0,-1-21 16,-20 0-16,21 21 16,0-21-16,0 0 0,-1 0 0,1 0 15,0 0-15,0 0 0</inkml:trace>
  <inkml:trace contextRef="#ctx0" brushRef="#br0" timeOffset="57629.34">7175 13568 0,'0'-21'16,"22"0"-16,-22-1 0,0 1 16,21 0-16,-21 0 15,21 0-15,-21 0 0,0-1 16,0 1-16,0 0 0,0 0 15,0 0-15,0 0 16,0 42 15,0 0-15,0 0-16,0 0 16,0 0-16,0 1 0,0 20 0,0-21 15,0 21-15,0 1 0,21-22 0,-21 21 16,21 1-16,-21-22 0,0 21 15,0-21-15,21 22 0,-21-22 0,22 0 16,-22 0-16,0 0 16,0 0-1,0-42 1,0 0 0,-22 21-1,1 0 1,0 0-16,0 0 15,0 0-15,21 21 0,-21-21 0,21 21 16,-22 1-16,1-22 0,0 21 16,0-21-16,0 21 0,0 0 0,-1-21 15,1 21-15,0-21 16,0 0-16,0 0 0,0 0 0,-1 0 16,1 0-16,0 0 0,0 0 15,0 0-15,0 0 16,42-21 15,0 21-31,0 0 0,21 0 16,-20 0-16,20 0 0,-21 0 15,21 0-15,1-21 0,-1 21 16,0 0-16,1-21 0,-1 0 0,0 21 16,22-22-16,-22 1 0,1 21 0,-1-21 15,0 0-15,1 0 0,-22 0 16,21-1-16,-21 1 0,22 0 0,-22-21 15,0 21-15,-21-22 0,21 22 16,0 0-16,-21-21 0,0 20 0,0-20 16,0 21-16,0 0 0,0 0 15,0-1-15,0 1 0,0 0 0,-21 21 16,0 0 0,21 21-1,-21 0-15,0 1 0,21-1 0,-22 21 16,22 0-16,-21 22 0,0-22 0,0 22 15,0-1-15,0 1 0,-1 20 16,1-20-16,0 21 0,0-22 0,0 22 16,0-1-16,-1 1 0,1 0 15,21-1-15,-21-20 0,21 21 0,-21-22 16,21 22-16,0-22 0,0 1 0,0-1 16,0-20-16,0 20 0,21-21 15,0-20-15,-21 20 0,21-21 16,22 0-16,-22-21 0,0 0 0,21 0 15,-20 0-15,20-21 0,0 0 0,1-21 16,-1 20-16,0-20 0,-21 0 16,22-1-16,-1 1 0,-21 0 15,0-1-15,1 1 0,-22-21 0,0 20 16,0 1-16,0-22 0,-43 22 0,22 0 16,-21-22-16,-1 22 0,1 0 15,-21-1-15,20 22 0,1-21 0,-22 21 16,22-1-16,0 1 0,21 0 0,-1 21 15,1 0-15,0-21 0,21 0 32,21 21-32,0-21 15,22 21-15,-22 0 0,21-22 0,1 22 16,20-21-16,-21 21 0,1-21 0,20 21 16,1-21-16,-22 0 0,22 0 15,-22-1-15,21 1 0</inkml:trace>
  <inkml:trace contextRef="#ctx0" brushRef="#br0" timeOffset="58720.22">9419 13631 0,'0'0'0,"-21"-42"0,21 21 0,0 0 15,0 0-15,0-1 0,0 1 0,0 0 16,0 42 15,0 0-31,0 1 16,0-1-16,0 21 0,0 0 0,0 1 15,0-1-15,0 0 0,0 22 0,-21-22 16,21 1-16,0-22 0,0 21 16,0 0-16,-21-20 0,21-1 0,0 0 15,0 0-15,21-42 31,0 0-15,0 0-16,0-22 0,0 22 16,1-21-16,-22 21 0,21-22 15,0 22-15,0-21 0,0 21 0,-21-1 16,21 1-16,1 0 0,-22 0 16,21 0-16,0 42 15,-21 0 1,0 0-16,0 0 0,0 1 0,0 20 15,0-21-15,0 0 0,0 22 16,0-22-16,0 21 0,0-21 0,0 22 16,0-22-16,0 0 0,0 0 0,21 0 15,-21 0-15,21-21 0,-21 22 16,21-22-16,1 0 0,-1 0 0,0 0 16,21 0-16,-21-22 15,1 1-15,20 0 0,-21 0 16,21 0-16,-20 0 0,20-1 0,-21-20 15,0 21-15,22 0 0,-22-22 16,0 1-16,0 21 0,0 0 0,-21-22 16,0 22-16,21 0 0,-21 0 0,0 0 15,0 42 17,0 0-32,0 0 15,0 0-15,-21 1 0,21 20 0,0-21 16,0 21-16,0-20 0,0 20 15,0-21-15,0 0 0,0 22 16,0-22-16,0 0 0,21 0 0,1 0 16,-1 0-16,0-21 0,0 22 0,0-22 15,0 0-15,1 0 0,-1 0 16,0 0-16,0 0 0,0 0 0,22-22 16,-22 22-16,0-21 0,21 0 0,-21 0 15,22 0-15,-22 0 0,21-1 16,-21 1-16,1-21 0,-22 21 0,21-22 15,-21 22-15,0 0 0,0-21 16,0 21-16,0-1 0,0 1 16,-21 21-16,-1 0 15,1 0-15,0 21 16,0 1-16,21-1 0,-21 21 0,0-21 16,21 22-16,0-22 0,-22 21 0,22-21 15,0 0-15,0 22 0,0-22 16,0 21-16,0-21 0,0 1 0,0-1 15,22 0-15,-1 0 0,0-21 16,-21 21-16,42-21 0,-21 0 0,1 0 16,-1 0-16,21 0 0,-21 0 0,22 0 15,-22 0-15,0-21 0,21 0 16,1 0-16</inkml:trace>
  <inkml:trace contextRef="#ctx0" brushRef="#br0" timeOffset="59925.84">13102 14161 0,'21'0'0,"0"-22"16,1 22-16,-22-21 0,21 0 16,0 0-16,-21 0 15,0 0-15,0-1 16,0 1-16,0 0 0,-21 21 16,0-21-16,-1 0 0,1 0 15,0 21-15,-21-22 0,21 1 0,-1 21 16,1 0-16,-21 0 0,21 0 0,0 0 15,-22 0-15,22 0 0,0 21 16,0 1-16,-22-1 0,22 21 0,0-21 16,-21 0-16,21 22 0,-1-1 15,1 0-15,21-20 0,0 20 0,-21 0 16,21-21-16,0 22 0,0-22 0,0 0 16,0 0-16,21 0 15,-21 1-15,21-22 0,1 0 0,-1 0 16,0 0-16,0 0 0,21 0 0,-20-22 15,20 1-15,-21 0 0,21 0 16,-20-21-16,20 20 0,0 1 0,-21-21 16,22 0-16,-22-1 0,0 1 15,21 0-15,-20-1 0,-22 1 0,21-22 16,0 22-16,-21-21 0,21 20 0,-21-20 16,0 20-16,0 1 0,0 0 15,21 21-15,-21-1 0,0 1 0,0 0 16,0 42-1,0 0-15,0 1 0,0 20 16,-21 0-16,21 1 0,0 20 16,0-21-16,0 22 0,-21-1 15,21-20-15,0-1 0,0 22 0,-21-22 16,21 0-16,0 1 0,0-1 16,0-21-16,0 21 0,0-20 0,0-1 15,21 0-15,0 0 0,0-21 16,0 0-16,1 0 0,-1 0 15,21 0-15,-21-21 0,0 0 0,22 0 16,-22 21-16,21-43 0,-21 22 16,1 0-16,-1 0 0,21 0 0,-21-22 15,-21 22-15,21 0 0,-21 0 16,22 0-16,-22-1 0,0 1 16,0 42 15,0 1-31,-22-1 15,22 0-15,-21 0 0,21 0 0,0 22 16,0-22-16,0 0 0,0 0 16,0 0-16,0 0 0,0 1 0,0-1 15,21-21-15,1 21 0,-1-21 16,0 0-16,0 0 0,0 0 16,0-21-16,1 0 0,20 21 15,-21-22-15,0 1 0,0 0 16,1 0-16,-1 0 0,0 0 0,-21-22 15,21 22-15,-21 0 0,0-21 0,0 20 16,0-20-16,0 21 0,-21-21 16,0 20-16,0 1 0,-1 21 0,1-21 15,0 21-15,0 0 0,0 0 16,0 0-16,21 21 0,-22 0 0,1 1 16,21-1-16,-21 0 0,21 0 0,0 0 15,0 0-15,0 22 0,0-22 16,0 0-16,0 0 0,0 0 15,0 1-15,21-22 16,0 0-16,1 0 0</inkml:trace>
  <inkml:trace contextRef="#ctx0" brushRef="#br0" timeOffset="60388.58">14287 13928 0,'22'0'16,"-22"21"-1,-22 0 1,22 0-16,0 0 16,0 1-16,0-1 0,0 0 0,-21 0 15,21 0-15,0 22 0,-21-43 16,21 21-16,0 0 0,0 0 16,0 0-16,-21-21 0,21 21 0,-21-21 15,21-21 16,0 0-31,0 0 16,0 0-16,21 0 0,0-22 16,0 22-16,-21 0 0,21-21 0,22-1 15,-22 22-15,0-21 0,0 21 16,22-1-16,-22 1 0,21 0 0,-21 0 16,22 21-16,-22 0 0,21 0 15,-21 0-15,0 21 0,1 0 16,-22 0-16,0 22 0,21-22 0,-21 0 15,0 21-15,0 22 16,0-43-16,0 0 0,-21 22 0,21-22 16,0 0-16,-22 0 0,22 0 0,-21-21 15,21 21-15,0 1 0,21-22 32,1-22-32,-1 1 15,0 0-15,0 0 16,0 0-16</inkml:trace>
  <inkml:trace contextRef="#ctx0" brushRef="#br0" timeOffset="60664.82">15176 13610 0,'0'0'0,"22"-42"16,-22 21-16,21 0 0,-21-1 0,0 44 31,0-1-31,0 0 0,0 0 16,-21 21-16,-1 1 0,1-1 0,0 0 15,21 1-15,-21-1 0,0 22 16,0-22-16,21 0 0,-22 1 0,22-22 16,-21 21-16,21 0 0,0-20 15,0-1-15,0 21 0,0-21 16,21 0-16,1 1 0,-1-22 16,0 0-16,0 0 0,0 0 0,0 0 15,1 0-15,-1 0 0,21-22 16,-21 1-16,0 21 0,1-21 0,-1 0 15,0 0-15,0 0 0,0-1 0</inkml:trace>
  <inkml:trace contextRef="#ctx0" brushRef="#br0" timeOffset="60845.72">14986 13864 0,'0'0'0,"-21"21"0,21 1 16,21-22-1,0 0 1,21 0-16,-20 0 0,-1 0 0,21 0 16,0 0-16,-20 0 0,20 0 15,0 0-15,-21 0 0,22-22 0,-22 22 16,21-21-16</inkml:trace>
  <inkml:trace contextRef="#ctx0" brushRef="#br0" timeOffset="62768.47">16573 14266 0,'22'0'15,"-1"0"-15,0 0 16,0-21-16,0 21 0,0-21 16,1 0-16,-1 0 0,0 0 0,0-1 15,21 1-15,-20 0 16,-1-21-16,21 21 0,-21-22 0,0 1 16,1 0-16,-1-1 0,-21 1 0,0 0 15,0-1-15,0-20 0,0 20 16,0 1-16,0 0 0,0 21 0,0-22 15,0 22-15,-21 0 0,-1 21 16,1 0-16,21 21 16,0 0-16,0 22 0,0-1 15,-21 0-15,21 1 0,0 20 0,0-21 16,-21 22-16,21-22 0,0 22 0,-21-22 16,21 0-16,0 1 0,0-1 15,-21 0-15,21-20 0,-22 20 16,22-21-16,0 0 0,0 0 15,0-42 17,0 0-32,0 0 15,22 0-15,-1-22 0,0 22 0,0 0 16,0 0-16,0 0 0,1 0 16,-1-1-16,0 1 0,0 0 0,0 21 15,0 0-15,1 0 0,-1 0 0,0 0 16,0 21-16,-21 0 15,0 1-15,21-1 0,-21 0 0,0 0 16,21 0-16,-21 22 0,0-22 16,0 0-16,22 0 0,-22 0 15,21 0-15,0-21 0,0 22 0,0-1 16,0-21-16,1 0 0,-1 0 16,21 0-16,0 0 0,-20 0 0,20 0 15,0-21-15,1 21 0,-1-22 0,0 1 16,1 0-16,-1 0 0,0 0 15,-21 0-15,22-1 0,-22-20 0,0 21 16,-21 0-16,0-22 0,0 22 0,0-21 16,0 21-16,0 0 0,-21-22 15,0 43-15,21-21 0,-21 0 0,-1 21 16,1 0-16,0 0 0,0 0 16,-21 21-16,20 0 0,1 0 15,0 1-15,0-1 0,0 21 0,0-21 16,-1 22-16,1-22 0,0 21 15,21-21-15,-21 22 0,21-22 0,0 0 16,0 0-16,0 0 0,0 0 0,0 1 16,21-22-16,0 0 0,0 0 15,1 0-15,-1 0 0,0 0 0,0 0 16,21-22-16,-20 1 0,-1 0 16,21 21-16,-21-21 0,0 0 0,1-22 15,-1 22-15,0 0 0,0 0 0,0 0 16,-21-22-16,0 22 0,21 0 15,-21 0-15,0 0 0,22 21 16,-22-21-16,0 42 31,0 0-31,0 0 0,0 0 0,0 0 16,0 1-16,0-1 0,0 21 16,0-21-16,0 0 0,0 1 0,0 20 15,0-21-15,0 0 0,0 0 0,21 1 16,0-22-16,-21 21 0,21 0 15,0-21-15,0 0 0,1 0 0,-1 0 16,0 0-16,21 0 0,-21-21 16,1 0-16,20 21 0,-21-22 15,0 1-15,0 0 0,1 0 0,-1 0 16,0 0-16,0-22 0,-21 22 16,0 0-16,21 0 0,0 0 0,-21-1 15,0 1-15,0 0 0,0 42 31,0 0-15,0 1-16,0-1 0,0 0 0,0 0 16,0 0-16,0 0 0,0 1 15,0-1-15,0 0 0,0 0 0,0 0 16,22 0-16,-22 1 0,21-1 16,0-21-16,-21 21 0,21-21 15,0 0-15,0 0 0,1 0 16,-1 0-16,0-21 15,0 21-15,0-21 0,0-1 0,1 22 16,-1-21-16,0 0 0,0 0 0,-21 0 16,21 0-16,0-22 0,-21 22 15,0 0-15,22 0 0,-1 0 0,-21-1 16,21 22-16,-21 22 31,0-1-15,0 0-16,0 0 15,0 0-15,0 0 0,0 1 16,0-1-16,0 0 0,0 0 0,0 0 16,0 0-16,0 1 0,0-1 15,0 0-15,21 0 0,0 0 16,0-21-16,1 0 0,-1 0 0,21 0 16,-21 0-16,22 0 0,-22 0 15,21-21-15,-21 0 0,22 21 0,-1-21 16,0 0-16,-21-1 0,22 1 0,-22 0 15,0 0-15,0-21 0,0 20 16,1 1-16,-22-21 0,0 21 0,0 0 16,0-22-16,0 22 0,0 0 15,0 0-15,-22 21 16,1 0-16,0 0 16,0 21-16,0 0 0,0 0 15,-1 0-15,22 1 0,-21 20 0,21-21 16,-21 0-16,21 0 0,0 22 0,0-22 15,0 0-15,0 0 0,0 0 16,0 1-16,0-1 0,21-21 0,0 21 16,1-21-16,-1 0 0,0 0 0,0 0 15,0 0-15,0 0 0,1 0 16,-1 0-16,0 0 0,0 0 0,0-21 16,0 21-16,1-21 0,-22-1 15,21 22-15,0-21 16</inkml:trace>
  <inkml:trace contextRef="#ctx0" brushRef="#br0" timeOffset="62916.44">19685 14266 0,'0'0'0,"-21"0"0,21 22 16,-21-22-16,-1 0 16,22 21-16,0-42 62</inkml:trace>
  <inkml:trace contextRef="#ctx0" brushRef="#br0" timeOffset="63802.73">21378 14012 0,'0'0'16,"85"-63"-1,-64 21-15,-21 20 0,0-20 0,0 21 16,0-21-16,0-1 0,0 22 16,0-21-16,-21 21 0,0-1 0,0 1 15,-22 21-15,22 0 0,0 0 0,-21 0 16,-1 0-16,22 21 0,-21 1 16,-1 20-16,22-21 0,-21 21 0,21 1 15,-22 20-15,22-20 0,0-1 16,0 0-16,0 1 0,0-1 0,21 0 15,0-21-15,0 22 0,0-22 0,0 0 16,0 0-16,0 0 0,21 1 16,0-22-16,0 0 0,0 0 15,22 0-15,-22 0 0,21-22 0,0 1 16,-20 21-16,20-21 0,0 0 16,1-21-16,-1 20 0,0 1 0,-21-21 15,1 21-15,20-22 0,-21 22 16,0-21-16,-21 21 0,21-22 0,-21 1 15,22 21-15,-22 0 0,0 0 0,0 42 32,0 21-32,0-21 15,0 22-15,0-1 0,0-21 16,0 21-16,0 1 0,0-22 0,0 21 16,0-21-16,0 1 0,0 20 15,0-21-15,21 0 0,0-21 16,-21 21-16,21-21 0,0 0 0,0 0 15,1 0-15,-1 0 0,0 0 0,0 0 16,21-21-16</inkml:trace>
  <inkml:trace contextRef="#ctx0" brushRef="#br0" timeOffset="64052.58">22183 13526 0,'0'-22'0,"0"44"0,0-65 0,0 64 31,0 1-31,0-1 0,-22 0 16,22 21-16,-21 1 0,21-1 15,-21 0-15,21 22 0,0-22 0,-21 0 16,21 1-16,-21-1 0,21 0 16,-21 1-16,21-22 0,0 0 0,0 21 15,0-20-15,0-1 0,0 0 16,0 0-16,21-21 15,-21-21 1,21 0-16,0 0 0</inkml:trace>
  <inkml:trace contextRef="#ctx0" brushRef="#br0" timeOffset="64324.42">22521 13568 0,'0'0'16,"0"-64"-16,0 86 31,0 20-31,-21-21 0,21 21 16,-21 1-16,21-1 0,0 0 15,0 1-15,0-1 0,-21 0 0,21 1 16,0-1-16,-21 0 0,21 1 16,0-22-16,0 21 0,0-21 15,0 22-15,0-22 0,0 0 0,-22 0 16,22 0-16,0 1 15,22-22 17,-22-22-32,21 22 15</inkml:trace>
  <inkml:trace contextRef="#ctx0" brushRef="#br0" timeOffset="64716.2">22733 13991 0,'-21'-21'16,"21"0"0,0 0-1,21 21-15,0 0 16,0 0-16,0 0 0,1 0 0,-1 0 16,0 0-16,-21 21 0,21-21 15,0 21-15,0 0 0,-21 0 0,0 1 16,22-1-16,-22 0 0,21 21 0,-21-21 15,0 1-15,0-1 0,0 0 16,0 0-16,0 0 0,0 0 16,-21-21-16,-1 22 0,1-22 15,0 0-15,21-22 16,0 1 0,0 0-16,0 0 15,0 0-15,0 0 0,21-22 0,0 22 16,1 0-16,-1-21 0,-21 20 0,21 1 15,0 0-15,0 0 0,0 0 16,1 0-16,-22-1 0,21 22 0,0 0 16,0-21-16,0 21 15,0 0-15,1 0 0</inkml:trace>
  <inkml:trace contextRef="#ctx0" brushRef="#br0" timeOffset="64945.07">23389 13843 0,'-21'0'31,"21"21"-31,-21-21 16,21 21-16,0 1 0,0-1 0,0 21 16,-21-21-16,21 0 0,0 1 0,-22 20 15,22-21-15,0 0 0,0 0 16,0 1-16,0-1 0,0 0 15,0 0-15</inkml:trace>
  <inkml:trace contextRef="#ctx0" brushRef="#br0" timeOffset="65148.72">23431 13483 0,'-21'-21'0,"0"21"31,21-21-31</inkml:trace>
  <inkml:trace contextRef="#ctx0" brushRef="#br0" timeOffset="65384.67">21950 13631 0,'0'0'0,"-43"0"0,22 0 16,21 22-16,21-22 16,1 0-1,-1 0-15,0 0 0,21-22 16,1 22-16,-1 0 0,0 0 0,1 0 16,20-21-16,-21 21 0,22 0 0,-22 0 15,22 0-15,-22 0 16</inkml:trace>
  <inkml:trace contextRef="#ctx0" brushRef="#br0" timeOffset="67564.33">23791 13737 0,'0'0'0,"21"-21"0,-21 0 16,0 0-16,0 0 0,22-1 16,-22 1-16,21 0 0,-21 0 0,0 0 15,0 0-15,21 21 0,-21 21 47,0 21-47,0-21 16,0 22-16,0-22 0,0 21 0,-21 22 15,21-22-15,-21 0 0,21 1 0,-22-1 16,1 0-16,0 1 0,0-1 16,21 0-16,-21-21 0,0 22 0,21-22 15,0 0-15,-22 0 0,22 0 16,-21-21-16,21 22 0,0-44 31,0 1-15,21 0-16,-21 0 0,22 0 15,-1 0-15,0-1 0,0 1 16,0 0-16,0 0 0,1-21 0,-1 20 16,21 1-16,-21 0 0,0 0 0,1 0 15,20 0-15,-21 21 16,0 0-16,0 0 0,1 0 0,-1 0 0,21 0 16,-21 21-16,0-21 15,1 42-15,-22-21 0,0 0 0,21 1 16,-21 20-16,0-21 0,0 0 0,0 22 15,0-22-15,0 0 0,-21 0 16,-1 0-16,22 0 0,-21 1 0,0-1 16,0 0-16,0-21 15,-22 0-15,22 21 0,0-21 0,0 0 16,0 0-16,0 0 0,-1 0 0,1-21 16,0 0-16,0 21 0,0-21 15,0-1-15,21 1 0,-22 0 16,1 0-16,21 42 47,21-21-32,1 21-15,-1 0 0,0 1 16,0-1-16,0-21 0,0 0 16,1 21-16,-1-21 0,21 0 0,-21 0 15,0 0-15,1 0 0,20 0 16,-21 0-16,0 0 0,22-21 15,-22 21-15,0-21 0,21 21 0,-21-22 16,1 1-16,-1 0 0,0 0 0,0 0 16,0 0-16,-21-1 0,21 1 15,-21-21-15,22 21 0,-22 0 0,0-1 16,0 1-16,0 0 0,0 0 16,0 42 15,0 0-31,-22 0 15,22 1-15,-21-1 0,21 0 0,-21 0 16,21 0-16,0 0 0,0 1 16,0-1-16,0 0 0,0 0 0,0 0 15,0 0-15,0 1 0,21-22 16,0 0-16,1 0 16,-1 0-16,0 0 0,0 0 0,0 0 15,0 0-15,1-22 0,-1 1 16,21 21-16,-21-21 0,0 0 0,1 0 15,-1 0-15,0-1 0,0 1 16,21-21-16,-42 21 16,22 0-16,-22-1 0,21 1 0,-21 0 15,0 0-15,0 42 32,0 0-17,0 0-15,0 1 16,0-1-16,0 0 0,0 0 0,0 0 15,0 0-15,0 1 0,0-1 16,0 0-16,21-21 0,0 21 16,0-21-16,0 0 0,1 0 15,-1 0-15,0 0 0,0 0 0,0 0 16,0 0 0,1-21-16,-1 0 0,0 21 0,-21-21 15,21-1-15,0 1 0,-21-21 16,0 21-16,21 0 0,1-22 0,-22 1 15,21 0-15,-21-1 0,0 1 0,21 0 16,-21-1-16,21 1 0,0-22 16,-21 43-16,0-21 0,0 0 0,21 20 15,-21 1-15,0 0 0,0 42 47,0 0-47,0 1 0,-21 20 0,21 0 16,0-21-16,-21 22 0,0-1 15,21 0-15,-21 1 0,0-1 16,21 0-16,0 1 0,0-1 0,-22-21 16,22 22-16,0-22 0,0 0 0,0 21 15,0-21-15,0 1 0,0-1 16,0 0-16,22-21 16,-22 21-16,21-21 0,0 0 15,0 0-15,0 0 0,0 0 16,1-21-16,-1 21 0,-21-21 15,21 0-15,0 21 0,0-22 0,0 1 16,-21 0-16,0 0 0,22 0 16,-1 0-16,-21-1 0,0 1 0,0 0 15,0 0-15,0 0 0,0 0 16,-21 42 15,-1 0-15,22 0-16,-21-21 0,21 21 0,-21 0 15,21 1-15,0-1 0,0 0 16,0 0-16,0 0 0,0 0 16,0 1-16,0-1 0,0 0 15,0 0 1,21-21-16,0 0 0,1 0 16,-1 0-16,0 0 0,21 0 15,-21 0-15,22 0 0,-22 0 16,21-21-16,-21 0 0,22 21 0,-22-21 15,21-1-15,-21 1 0,22 0 16,-22 0-16,0 0 0,0 0 0,0-1 16,-21 1-16,0 0 15,-21 21 1,0 0-16,0 0 0,0 0 16,21 21-16,-21-21 15,21 21-15,0 1 0,0-1 0,0 0 16,0 0-16,0 0 15,0 0-15,21 1 0,-21-1 16,21 0-16,0 0 16,-21 0-16,0 0 15,-21 1 1,0-22-16,0 0 0,-1 0 16,1 0-16,0 0 15,0 0-15,0 0 16,0 0-16,21-22 15,0 1-15,-22 0 16,22 0 0,0 0-16</inkml:trace>
  <inkml:trace contextRef="#ctx0" brushRef="#br0" timeOffset="67904.14">25146 13653 0,'0'0'16,"-21"0"-16,42 0 16,0 0-1,21 0-15,-20 0 0,20 0 0,0 0 16,1 0-16,20 0 0,-21 0 15,1 0-15,-1 0 0,0 0 0,1-22 16,-1 22-16,0 0 0,-20 0 0,-1 0 16,0 0-1,-21-21 1,0 42 46</inkml:trace>
  <inkml:trace contextRef="#ctx0" brushRef="#br0" timeOffset="108572.33">15515 12340 0,'0'-21'47,"-21"21"-31,21 21-1,0 0-15,0 1 16,-21-1-16,21 0 16,0 0-16,0 0 0,-21 0 0,21 1 15,-22-1-15,1 0 0,21 0 0,-21 0 16,0 0-16,21 1 16,-21-1-16,21 0 15,-21-21-15,21 21 0,-22-21 16,22-21 31,0 0-47,22 0 0,-1-1 15,0 1-15,-21 0 0,21 0 16,0 0-16,-21-22 0,21 22 16,-21 0-16,22 0 0,-1 0 0,-21 0 15,21-1-15,0 22 0,-21-21 0,21 21 16,0 0-16,1 0 15,-1 0 1,-21 21-16,21 1 0,-21-1 16,0 0-16,0 0 0,0 0 15,0 0-15,0 1 0,0-1 16,0 0-16,0 0 0,0 0 16,0 0-16,-21-21 0,21 22 15,-21-22-15,21 21 0,-22-21 0,22 21 16,-21-21-1,21-21 17</inkml:trace>
  <inkml:trace contextRef="#ctx0" brushRef="#br0" timeOffset="108976.1">15748 12340 0,'0'21'0,"-191"255"0,382-573 0,-191 340 16,-21-22-16,21 0 16,-21 0-16,21 0 0,0 0 0,0 1 15,-22-1-15,1 0 16,21 0-16,0 0 0,0 0 0,-21-21 15,21 22-15,0-1 16,21-21 0,0 0-16,1 0 0,-1 0 15,-21-21-15,21 21 16,-21-22-16,21 22 0,-21-21 16,0 0-16,0 0 0,0 0 15,0 0-15,0-1 0,0 1 0,0 0 16,0 0-1,-21 0 1,0 21-16,0 0 0,-1 0 16,1 0-1,21 21-15</inkml:trace>
  <inkml:trace contextRef="#ctx0" brushRef="#br0" timeOffset="109356.88">16129 11896 0,'0'0'0,"21"0"15,-21 21 32,0 21-47,0-21 0,0 1 0,0 20 16,0 0-16,-21 1 0,0-1 0,21 0 15,-21 1-15,-1-1 0,1 0 16,21 1-16,-21-22 0,0 21 0,0 0 16,0-20-16,21 20 0,0-21 15,-22 0-15,22 0 0,0 1 16,0-1-16,0 0 0,0 0 15,22-21 1,-1 0-16,0 0 16,0-21-16,0 21 0,0-21 15,1 0-15,-1 21 0,0-22 16,0 1-16,-21 0 0,21 0 0,0-21 16</inkml:trace>
  <inkml:trace contextRef="#ctx0" brushRef="#br0" timeOffset="109651.71">15854 12192 0,'0'0'0,"21"-21"15,0 21 1,0 0-16,0-21 0,22 21 15,-1 0-15,0-21 0,1 21 16,20-22-16,-20 22 0,-1-21 0,0 21 16,1 0-16,-22 0 0,0 0 0,0 0 15,0 0-15,-21-21 0,0 42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5T04:34:42.5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402 0,'0'0'0,"0"-21"0,0 0 16,21 0-16,-21 0 16,0-1-16,0 1 0,0 0 31,0 42 0,0 22-31,0-22 16,0 0-16,-21 21 0,0 1 0,21-22 15,-21 21-15,-1 0 0,22 1 16,-21-1-16,0 22 0,21-22 16,-21 0-16,0 1 0,21 20 0,-21-21 15,21 22-15,-22-22 0,22 1 16,-21-1-16,21 0 0,0 1 0,0-1 15,0 0-15,0-21 0,0 1 16,0-1-16,0 0 0,0 0 0,0 0 16,21-21-16,1 0 15,-1 0-15,0 0 0,0 0 16,0 0-16,0-21 16,-21 0-16,22 21 0,-1-21 15,-21 0-15,21-22 0,0 22 0</inkml:trace>
  <inkml:trace contextRef="#ctx0" brushRef="#br0" timeOffset="299.83">1651 910 0,'0'0'0,"-21"0"0,42 0 31,0 0-31,21 0 16,1-21-16,-22 21 0,21-21 15,1 0-15,-1 21 0,0-21 16,-21 21-16,22 0 0,-1-22 0,-21 22 16,0 0-16,1 0 15,-1 0 1,-21 22 15,0-1-31</inkml:trace>
  <inkml:trace contextRef="#ctx0" brushRef="#br0" timeOffset="1451.2">2455 1249 0,'43'-21'15,"-22"0"-15,0 21 16,-21-22-16,21 1 0,0 0 16,0 0-16,-21 0 0,0 0 0,22-1 15,-22 1-15,0-21 0,0 21 16,0 0-16,0-1 0,0 1 0,-22 21 15,22-21-15,-21 0 0,0 21 16,-21 0-16,21 0 0,-1 0 0,-20 0 16,21 21-16,-21 0 0,20 0 15,-20 22-15,21-22 0,0 21 16,-22-21-16,22 22 0,0-1 0,0 0 16,21-20-16,0 20 15,0-21-15,-21 0 0,21 0 0,0 1 16,0-1-16,21-21 15,0 0-15,0 0 0,0 0 0,1 0 16,-1 0-16,0 0 0,21-21 16,-21 21-16,22-22 0,-1 1 0,-21 0 15,22 0-15,-22 0 0,0-22 16,0 22-16,0 0 0,0 0 16,1 0-16,-22 0 0,21-1 0,-21 1 15,0 0-15,0 42 47,-21 0-47,-1 1 16,22-1-16,-21 0 0,21 21 15,0-21-15,-21 1 0,21-1 0,-21 0 16,21 21-16,0-21 0,0 1 16,0-1-16,0 0 0,21-21 15,0 0-15,22 21 0,-22-21 16,21 0-16,-21 0 0,22 0 0,-1 0 15,0 0-15,1 0 0,-1-21 16,0 0-16,1 21 0,-22-21 16,21-1-16,0 1 0,-20 0 0,-1 0 15,0 0-15,0 0 0,0-1 16,-21 1-16,0 0 0,0 0 16,0 0-16,0 0 0,-21-1 15,0 22-15,0 0 16,0 0-16,-1 0 0,1 22 15,0-1-15,0-21 0,0 21 0,-22 0 16,43 0-16,-21 0 0,0-21 16,0 22-16,21-1 0,0 0 0,0 0 15,0 0 1,21-21 0,0 0-1,0 0-15,1 0 0,-1 0 16,0 0-16,0 0 15,0 0-15,0 0 0,1 0 16,-22 21 0,21 1-16,-21-1 0,0 0 15,0 0-15,0 21 0,0-20 16,0 20-16,0-21 0,0 43 0,-21-22 16,-1 0-16,1 22 0,0-1 15,0 1-15,0-22 0,21 43 0,-21-22 16,-1 1-16,1-1 15,0 1-15,0-1 0,0 22 0,0-22 16,-1 1-16,1-1 0,0 1 16,0-22-16,-21 22 0,20-22 0,1 0 15,-21 1-15,21-1 0,-22 0 16,1-20-16,0 20 0,-22-21 0,22 0 16,0-21-16,-22 0 0,22 0 15,21 0-15,-22 0 0,22-21 0,0 0 16,0 0-16,21-22 0,0 1 15,0 0-15,0-1 0,0-20 0,0 21 16,0-22-16,0 22 0,0-22 16,0 22-16,0-22 0,21 1 15,0 21-15,0-22 0</inkml:trace>
  <inkml:trace contextRef="#ctx0" brushRef="#br0" timeOffset="2149.32">3598 931 0,'0'-21'16,"-21"42"-1,21 1-15,-21-1 16,0 0-16,21 0 16,0 0-16,-21 0 0,-1 22 0,22-22 15,-21 21-15,21-21 0,0 22 16,0-22-16,-21 0 0,21 0 0,-21 0 16,21 1-16,-21-22 0,21 21 15,0-42 16,0-1-15,0 1 0,0 0-16,0 0 0,0-21 0,0 20 15,21 1-15,0-21 0,-21 21 0,21-22 16,0 22-16,22-21 0,-22 21 16,0 0-16,21-1 0,-20 1 15,20 21-15,-21 0 0,21 0 16,-20 0-16,20 21 0,-21 1 0,0-1 15,0 0-15,1 21 0,-22-21 16,0 22-16,0-22 0,0 21 0,0-21 16,0 22-16,0-22 0,0 21 15,-22-21-15,22 1 0,-21-1 0,0 0 16,0-21-16,21 21 0,-21-21 16,42 0 15,0-21-31,0 0 15,0 0-15</inkml:trace>
  <inkml:trace contextRef="#ctx0" brushRef="#br0" timeOffset="2655.82">4445 1122 0,'0'0'0,"0"-21"16,0 0-16,0-1 0,0 1 15,0 0-15,0 0 0,0 0 16,-21 0-16,0 21 0,-1-22 16,1 22-16,0 0 15,0 0-15,0 0 0,-22 22 0,22-1 16,0 0-16,0 0 0,-21 0 16,20 22-16,1-22 0,0 21 0,21 0 15,-21-20-15,21 20 0,0-21 16,0 0-16,0 22 0,0-22 0,0 0 15,21 0-15,-21 0 16,21-21-16,22 0 0,-22 0 16,0 0-16,0 0 0,21 0 15,-20-21-15,20 0 0,-21 0 0,21 21 16,-20-21-16,-1-1 0,21-20 16,-21 21-16,0 0 0,-21 0 0,0-1 15,0-20-15,0 21 0,0 0 16,0 0-16,0-1 0,0 1 0,0 42 31,-21 1-31,21-1 16,0 0-16,-21 0 0,21 21 15,0-20-15,0-1 0,0 0 0,0 0 16,0 0-16,0 0 0,0 1 16,0-1-16,0 0 0,21-21 15,0 0-15,1 21 0,-1-21 0,0 0 16,0 0-16,0 0 0,0 0 15,22-21-15,-22 0 0,21 0 0</inkml:trace>
  <inkml:trace contextRef="#ctx0" brushRef="#br0" timeOffset="3307.35">4911 1058 0,'0'0'0,"-22"-21"15,1 21-15,0 21 16,21 1-1,0-1-15,0 0 0,0 0 16,0 0-16,0 0 0,0 1 0,0-1 16,-21-21-16,21 21 0,0 0 15,0 0-15,0 0 0,-21-21 0,21 22 16,0-44 31,0 1-32,0 0-15,0 0 0,0 0 16,0 0-16,0-1 0,0 1 16,21 0-16,0 0 0,0 0 0,-21 0 15,21-1-15,1 1 0,-1 21 16,0 0-16,0-21 0,0 21 16,0 0-16,1 0 0,-1 21 0,0 0 15,0 1-15,-21-1 16,21 0-16,-21 0 0,0 21 0,0-20 15,0-1-15,0 0 0,0 0 0,0 0 16,0 0-16,0 1 16,-21-22-16,0 0 31,21-22-15,0 1-1,0 0-15,21 0 0,0-21 16,0 20-16,1 1 0,-1 0 15,0-21-15,0 21 0,0-1 0,22 1 16,-22 21-16,0 0 0,0 0 16,0 0-16,0 0 0,1 0 0,-1 21 15,-21 1-15,0-1 0,0 0 16,0 21-16,0-21 0,0 1 0,0-1 16,0 0-16,0 0 0,0 0 0,0 0 15,-21 1-15,-1-22 16,22 21-16,0-42 47,22 21-47</inkml:trace>
  <inkml:trace contextRef="#ctx0" brushRef="#br0" timeOffset="3687.13">5609 1249 0,'0'0'0,"0"21"16,21-21-16,0 0 0,1 0 16,-1 0-16,0 0 15,0 0-15,0 0 0,0 0 0,1-21 16,-1 0-16,0 21 0,21-21 16,-21-1-16,1 1 0,-1 21 0,0-21 15,0 0-15,0 0 0,-21 0 16,0-1-16,0 1 0,0 0 0,-21 21 15,0 0-15,0 0 16,0 0-16,-1 0 0,-20 21 16,0 0-16,21 1 0,-1-1 0,-20 0 15,21 21-15,0-21 0,0 22 16,21-22-16,0 0 0,-22 21 16,22-20-16,0-1 0,0 0 15,0 0-15,22 0 0,-1-21 16,0 21-16,0-21 0,0 0 15,0 0-15,1 0 0,-1 0 16,21 0-16,-21-21 0,0 21 0,1-21 16,-1 21-16,0-21 0</inkml:trace>
  <inkml:trace contextRef="#ctx0" brushRef="#br0" timeOffset="4648.88">7705 804 0,'0'0'0,"0"-21"0,0 0 16,21 0-16,-21 0 16,0 0-16,0-1 15,0 1-15,0 0 0,-21 0 16,-1 0 0,1 21-16,0 0 0,-21 0 0,21 0 15,-22 0-15,1 0 0,0 0 16,20 21-16,-20-21 0,21 21 0,-21 0 15,20 22-15,1-22 0,0 21 16,0 0-16,21-20 0,0 20 0,0 0 16,0 1-16,0-1 0,0-21 15,0 21-15,21-20 0,0-1 0,0 0 16,1-21-16,20 21 0,0-21 16,1 0-16,-1 0 0,0 0 15,1 0-15,-1 0 0,0-21 0,-21 21 16,22-21-16,-22 21 0,0-21 15,0 21-15,-21-22 0,-21 22 16,0 0-16,-21 0 16,20 0-16,-20 0 0,21 22 15,-21-22-15,-1 21 0,1 21 0,0-21 16,20 0-16,-20 1 0,21 20 16,0-21-16,0 21 0,-1-20 0,1-1 15,21 21-15,-21-21 0,21 0 0,0 1 16,0-1-16,21-21 15,0 0-15,1 0 0,20 0 16,-21 0-16,21 0 0,-20 0 16,20-21-16,0-1 0,1 22 15,-1-21-15,-21 0 0,21 0 16,1 0-16,-22 21 0,0-21 0,0-1 16,0 22-16,1 0 0,-44 22 31,1-1-31,21 0 15,-21 0-15,0 0 0,0 0 16,0 22-16,-1-22 0,-20 21 0,21 1 16,0-1-16,0 0 0,-1 1 15,1-1-15,0 0 0,21-21 0,-21 22 16,21-22-16,0 21 0,-21-21 16,21 1-16,0-1 15,0 0-15,21-21 16,0 0-16,0 0 0,0 0 15,1-21-15</inkml:trace>
  <inkml:trace contextRef="#ctx0" brushRef="#br0" timeOffset="5139.6">9356 974 0,'0'0'0,"0"-21"0,0-1 0,0-20 16,0 21-16,0 0 0,0 0 0,0-1 15,0 1-15,0 0 16,0 0-16,-22 21 16,1 0-16,0 0 15,0 21-15,0 0 0,-22 0 0,22 22 16,0-1-16,-21 0 0,21 1 15,-22 20-15,22-20 0,0 20 0,0-21 16,0 22-16,-1-22 0,22 1 16,0-1-16,0-21 0,0 21 0,0-20 15,22-1-15,-1 0 0,0 0 16,0 0-16,0-21 0,0 0 0,22 0 16,-22 0-16,21 0 0,1 0 0,-22-21 15,21 0-15,0 0 16,1 0-16,-1-1 0,22-20 0</inkml:trace>
  <inkml:trace contextRef="#ctx0" brushRef="#br0" timeOffset="5411.44">10012 656 0,'0'0'0,"0"-42"0,0 21 0,0-22 16,0 22-16,0 0 0,-21 21 31,21 21-31,-22 0 0,1 1 15,0 20-15,21 0 0,-21 1 16,21 20-16,-21 1 0,21-22 16,0 21-16,-21 1 0,21-1 0,-22-20 15,1-1-15,21 22 0,0-22 16,0 0-16,-21-21 0,21 22 0,0-22 16,0 0-16,0 0 0,0 0 0,21-21 31,0 0-31,1 0 0,-1 0 15,0-21-15,21 0 0,-21 21 16</inkml:trace>
  <inkml:trace contextRef="#ctx0" brushRef="#br0" timeOffset="6626.74">10435 1101 0,'21'-21'0,"-21"-1"16,0 1-16,0 0 15,0 0-15,0 0 0,0 0 16,0-1-16,0 1 0,0 0 0,-21 0 16,0 0-16,0 21 15,0 0-15,-1 0 0,1 0 0,0 21 16,0 21 0,0-21-16,0 1 0,-1 20 0,1 0 15,0 1-15,0-1 0,21-21 16,-21 21-16,21 1 0,-21-1 0,21-21 15,0 0-15,0 22 0,0-22 16,0 0-16,0 0 0,0 0 16,21-21-16,0 0 15,0 0-15,0 0 0,0 0 16,1-21-16,-1 0 0,0 0 0,0 0 16,21 0-16,-20-1 0,-1-20 15,0 21-15,0-21 0,0 20 0,-21-20 16,0 21-16,21-21 15,-21 20-15,0 1 0,22 0 0,-22 0 16,0 42 15,0 0-31,0 0 0,0 1 0,0-1 16,-22 0-16,22 0 0,0 0 16,-21 22-16,21-22 0,0 0 0,0 0 15,0 0-15,0 0 0,0 1 16,0-1-16,0 0 0,21-21 15,1 0-15,-1 0 16,0 0-16,0 0 0,21 0 0,-20 0 16,20 0-16,-21-21 0,21 0 15,-20-1-15,20 1 0,0 0 16,-21 0-16,22 0 0,-22 0 0,0-1 16,21-20-16,-20 21 0,-22 0 15,0 0-15,21-1 0,-21 1 0,-21 21 31,-1 21-31,22 1 16,-21-1-16,21 0 0,-21 0 16,21 0-16,0 0 0,0 1 0,0-1 15,0 0-15,0 0 0,0 0 0,0 0 16,0 1-16,0-1 16,0 0-16,21 0 15,-21-42 32,-21 21-47,21-21 16,-21 21-16,0-21 0,21-1 0,-21 22 15,-1-21-15,1 21 0,0-21 16,0 21-16,0 0 16,21 21-1,-21-21-15,21 21 0,0 1 16,0-1-16,0 0 0,0 0 15,21-21-15,0 21 16,0 0-16,0-21 0,0 0 16,22 0-16,-22 0 0,21 0 15,1 0-15,-1 0 0,0 0 0,1-21 16,-1 21-16,0-21 0,1 0 16,-1 0-16,0 0 0,1-1 0,-22 1 15,21 0-15,-21-21 0,0 21 0,22-22 16,-43 22-16,21 0 0,-21-21 15,0 20-15,0 1 0,0 0 16,-21 21-16,0 0 16,-1 0-16,1 21 0,21 0 0,-21 1 15,0-1-15,21 0 16,0 0-16,0 0 0,0 0 0,0 22 16,0-22-16,0 0 0,21 0 15,-21 0-15,21 1 0,0-1 0,1 0 16,-1 0-16,-21 0 15,-21-21 32,-1 0-47,1 0 0,0 0 16,0 0-16,0 0 0,0 0 0,-1 0 0,1 0 16,0 0-16,21-21 15</inkml:trace>
  <inkml:trace contextRef="#ctx0" brushRef="#br0" timeOffset="7319.55">12171 1122 0,'0'0'15,"0"-21"-15,0 0 0,0-1 16,0 1-16,0 0 16,0 42 15,-21-21-31,21 21 16,0 1-16,0 20 0,0-21 0,0 0 15,-22 22-15,22-22 0,-21 21 16,0-21-16,21 0 0,-21 22 0,21-22 15,0 0-15,-21-21 0,21 21 16,-21 0-16,-1-21 16,22-21-1,0 0 1,0 0-16,0 0 0,0 0 0,0-1 16,22 1-16,-1-21 0,-21 21 15,21-22-15,0 1 0,21 21 16,-20-21-16,-1 20 0,21-20 15,-21 21-15,22 0 0,-1 21 0,0 0 16,-21 0-16,22 0 0,-1 0 16,-21 0-16,0 21 0,1 21 0,-1-21 15,0 1-15,0 20 0,-21-21 16,0 21-16,0 1 0,0-22 0,0 21 16,0-21-16,0 22 0,0-22 0,-21 0 15,21 0-15,-21 0 0,21 1 16,0-1-16,0-42 47,21-1-47,0 1 15</inkml:trace>
  <inkml:trace contextRef="#ctx0" brushRef="#br0" timeOffset="8819.54">13166 1228 0,'0'0'0,"21"-43"16,-21 22-1,0 0-15,0 0 0,0 0 0,0 0 16,0-1-16,0 1 0,-21 0 16,-1 0-16,1 21 0,-21 0 15,21 0-15,0 0 0,-1 0 16,-20 0-16,21 21 0,-21 0 0,20 22 15,-20-22-15,21 0 0,-21 21 16,20-21-16,1 22 0,0-1 0,0-21 16,0 0-16,21 22 0,0-22 0,0 0 15,0 0-15,0 0 0,0 1 16,21-1-16,0-21 0,21 0 0,-20 21 16,-1-21-16,21 0 0,-21 0 15,22 0-15,-22 0 0,21-21 16,-21 21-16,22-21 0,-22 21 0,21-22 15,-21 1-15,22 0 0,-22 0 16,0 0-16,0 0 0,-21-22 0,21 22 16,-21 0-16,0-21 0,21 20 15,-21 1-15,0-21 0,0 21 0,0 0 16,0-1-16,-21 44 31,21-1-31,-21-21 0,21 21 16,0 21-16,0-21 0,0 1 0,0 20 15,0-21-15,0 0 0,0 0 16,0 22-16,0-22 0,0 0 16,21 0-16,0 0 0,1-21 0,-1 22 15,0-22-15,21 21 0,-21-21 0,1 0 16,-1 0-16,21 0 0,-21 0 16,0 0-16,1-21 0,-1-1 0,0 22 15,0-21-15,0 0 0,0 0 16,-21 0-16,0 0 0,0-1 0,0 1 15,22-21-15,-22 21 0,0-22 0,0 22 16,0 0-16,0 0 16,0 0-16,0 42 31,0 0-31,0 0 0,0 0 16,0 22-16,-22-22 0,22 0 15,0 0-15,0 0 0,0 1 0,0-1 16,0 0-16,0 0 0,0 0 0,0 0 15,0 1-15,0-1 16,0-42 15,0-1-15,0 1-16,22 0 16,-22 0-16,0 0 0,21-22 0,-21 22 15,21 0-15,0 0 0,0-21 16,-21 20-16,21 1 0,1 0 15,-1 0-15,0 0 0,0 21 16,0 0 0,-21 21-16,21-21 0,-21 21 0,0 0 15,0 0-15,0 1 0,0-1 0,0 0 16,0 21-16,22-21 0,-22 1 16,0-1-16,0 0 0,0 0 0,0 0 15,21 0-15,-21 1 16,0-1-16,21-21 15,0 0 1,0-21 0,0-1-16,1 22 0,-1-21 15,0 0-15,0 0 0,21 0 0,-20 0 16,-1-22-16,21 22 0,-21 0 16,22 0-16,-22-22 0,0 22 0,0 0 15,21 21-15,-20-21 0,-1 21 16,0 0-16,-21 21 15,0 0 1,0 0-16,0 1 0,0-1 16,-21 0-16,21 0 0,-21 0 0,21 22 15,-22-22-15,22 0 0,0 0 16,0 0-16,0 0 0,0 1 0,0-1 16,0 0-16,0 0 15,22-21-15,-1 0 0,0 21 0,0-21 16,0 0-16,22 0 0,-22 0 0,0 0 15,0 0-15,21 0 0,-20-21 16,20 0-16,-21 21 0,21-21 0,-20 0 16,20-1-16,-21 1 0,21-21 15,-20 21-15,-1 0 0,0-22 0,0 22 16,0-21-16,0 21 0,-21-22 16,0 22-16,0 0 0,0 0 15,-21 21 1,0 0-16,0 0 0,0 0 15,0 21-15,-1 0 0,1 0 0,0 0 16,0 1-16,0 20 0,21-21 0,0 0 16,-21 22-16,21-22 0,-22 0 15,22 0-15,0 0 0,0 22 0,0-22 16,0 0-16,0 0 16,22 0-16,-1 0 0,-21 1 0,21-22 15,0 0-15,0 21 0,0-21 16,1 0-16,-1 0 0,0 0 15,0 0-15,0 0 0,0 0 0,1 0 16,-1 0-16,-21-21 0,21 21 16,0-22-16,0 1 0,-21 0 15</inkml:trace>
  <inkml:trace contextRef="#ctx0" brushRef="#br0" timeOffset="9687.04">17589 614 0,'0'0'0,"0"-42"16,0 20-16,0 1 15,0 0-15,0 0 0,0 0 16,0 0-16,0-1 15,0 44 17,0-1-32,0 0 15,0 0-15,22 0 0,-1 0 0,0 1 16,0 20-16,0-21 0,0 21 16,1 1-16,-1-1 0,21 22 0,-21-1 15,22 1-15,-1-22 0,0 21 16,1 1-16,20-1 0,-21 1 0,1-22 15,20 22-15,-20-22 0,-1 0 16,21 1-16,-20-1 0,-1 0 0,0 1 16,-20-1-16,20-21 0,0 0 15,-21 22-15,1-22 0,-1-21 0,0 21 16,-21 0-16,21-21 16,0 0-1,-21-21 1,0 0-1,0 0-15,0 0 0,0-1 16,0 1-16,0 0 16,0 0-16,-21 0 0</inkml:trace>
  <inkml:trace contextRef="#ctx0" brushRef="#br0" timeOffset="10183.77">18690 614 0,'21'-21'16,"-21"0"-16,0-1 16,21 1-16,-21 0 15,-21 21 17,0 21-32,-21 0 15,21 1-15,-22-1 0,1 21 0,-22 0 16,22 1-16,-21 20 0,-1 1 15,1-1-15,-1 1 0,1-22 0,-1 22 16,1-1-16,-1 1 0,1-1 16,-1-21-16,1 1 0,20 20 0,-20-20 15,20-1-15,1 0 0,0-21 0,-1 22 16,1-22-16,21 0 0,-21 0 16,42 0-16,-22 1 0,1-22 15,21 21-15,0-42 63</inkml:trace>
  <inkml:trace contextRef="#ctx0" brushRef="#br0" timeOffset="16444.31">2159 2032 0,'0'0'0,"-21"0"0,0 0 0,-1 0 15,1 0-15,0 0 16,0 0-16,0 0 0,0 0 0,-1-21 16,1 21-1,0 0 1,42 0 0,0 0-1,1 0-15,-1 0 0,21 0 0,-21 0 16,43 0-16,-22 0 0,22 0 15,-1 0-15,1 0 0,20 0 0,-20 0 16,-1 0-16,22 0 0,0 0 16,-22 0-16,22 0 0,-1 0 0,1 0 15,0 0-15,-1 0 0,22 0 16,-21 0-16,0 0 0,20 0 0,-20 0 16,21 0-16,-21 0 0,-1 0 15,1 0-15,0 0 0,-22 0 0,22 0 16,-1 0-16,1 0 0,-21 0 15,-1 0-15,22 0 0,-22-21 16,1 21-16,-22 0 0,22 0 0,-22 0 16,0-21-16,1 21 0,-22 0 15,21 0-15,-21 0 0,0 0 0,1 0 16,-1 0 0,0 0 62,0 0-63</inkml:trace>
  <inkml:trace contextRef="#ctx0" brushRef="#br0" timeOffset="17696.47">9652 1884 0,'0'0'0,"-21"0"0,-22 0 16,22 0-16,0 0 15,0 0-15,0 0 16,0 0 0,-1 0-1,44 0 48,-1 0-48,0 0-15,0 0 0,0 0 16,0 21-16,22-21 0,-1 0 16,0 0-16,1 0 0,-1 0 15,22 21-15,-1-21 0,1 0 0,20 0 16,1 0-16,-22 21 0,22-21 16,0 22-16,-1-22 0,1 0 0,0 0 15,21 21-15,-22-21 0,22 0 16,0 21-16,0-21 0,-22 0 0,22 0 15,21 21-15,-21-21 0,21 21 0,-21-21 16,21 0-16,-21 21 16,21-21-16,-21 0 0,-1 22 0,-20-22 15,21 0-15,-21 0 0,-1 21 16,1-21-16,0 0 0,-22 0 0,1 21 16,20-21-16,-41 0 0,20 0 0,1 0 15,-22 21-15,0-21 0,1 0 16,-1 0-16,0 0 0,-21 0 0,22 0 15,-22 0-15,0 0 0,0 0 16,0 0-16,1 0 16,-1 0-16,-42 0 125,-1 0-125,1 0 0,0 0 15,0 0-15</inkml:trace>
  <inkml:trace contextRef="#ctx0" brushRef="#br0" timeOffset="40519.82">5101 4043 0,'0'21'15,"0"0"1,21-21 47,0-21-17,-21 0-46,22 0 16,-22 0-16,0-1 0,0 1 16,0 0-16,0 0 15,0 0-15,0 0 0,0-1 16,0 1-16,0 0 16,-22 21-16,1-21 15,0 21-15,0-21 16,0 21-16,0 0 15,-1 0 1,1 0-16,0 0 16,0 0-16,0 21 0,0-21 15,21 21-15,-22 0 0,1-21 16,0 21-16,21 1 0,-21-1 0,0 0 16,0 0-16,21 0 0,-22 22 0,1-22 15,21 21-15,0-21 0,-21 22 16,21-22-16,-21 21 0,21-21 0,-21 22 15,21-22-15,0 21 0,0-21 16,0 0-16,0 22 0,0-22 0,0 0 16,0 0-16,0 0 15,0 1-15,0-1 0,0 0 0,0 0 16,0 0-16,0 0 0,0 1 16,21-22-16,0 0 15,-21 21-15,21-21 0,0 0 16,1 0-16,-1 0 15,0-21-15,0-1 0,0 22 16,0-21-16,1 0 0,-1 21 0,0-21 16,0-21-16,0 20 0,0 1 15,1 0-15,-1 0 0,0-21 0,-21 20 16,21-20-16,0 21 16,-21 0-16,21-22 0,-21 22 0,0 0 15,22 0-15,-22 0 0,21 0 0,-21-1 16,0 1-16,0 0 0,0 0 15,0 0-15,0 42 63,0 0-47,0 0-16,0 0 15,0 1-15,0-1 0,0 0 0,0 0 16,0 0-16,0 0 0,0 1 15,-21-1-15,21 0 0,0 21 16,0-21-16,0 1 0,0-1 0,0 0 16,0 0-16,0 0 0,0 0 15,0 1-15,0-1 0,0 0 16,21 0-16,0-21 16,0 21-16,0-21 15,0 0-15,1 0 0,-1 0 16,0 0-16,0 0 15,0 0-15,0 0 0,1-21 16,-1 21-16,0-21 0,0 21 0,0-21 16,0 21-16,-21-21 15,22 21-15,-22-22 16,21 22-16,0 0 31,-21-21-15</inkml:trace>
  <inkml:trace contextRef="#ctx0" brushRef="#br0" timeOffset="41011.36">6985 4191 0,'0'0'0,"-21"0"16,0 0-16,-1 0 15,1 0-15,0 0 16</inkml:trace>
  <inkml:trace contextRef="#ctx0" brushRef="#br0" timeOffset="41268.21">6837 4212 0,'0'0'0,"21"0"32,0 0-17,0 0-15,0 0 0,1 0 16,-1 0-16,0 0 0,21 0 16,1 0-16,-1 0 0,0 0 0,1 0 15,-1 0-15,0 0 0,1 0 16,20 0-16,-21 0 0,22 0 0,-22 0 15,22 21-15,-1-21 0,-20 0 16,20 0-16,1 0 0,-22 0 0,0 0 16,22 0-16,-22 0 0,0 0 0,-20 0 15,20 0-15,-21 0 0,0 0 16,0 0-16,1 0 0,-1 0 0,0 0 16,-21 22-16</inkml:trace>
  <inkml:trace contextRef="#ctx0" brushRef="#br0" timeOffset="41311.18">8297 4255 0</inkml:trace>
  <inkml:trace contextRef="#ctx0" brushRef="#br0" timeOffset="41367.15">8297 4170 0</inkml:trace>
  <inkml:trace contextRef="#ctx0" brushRef="#br0" timeOffset="42215.16">8170 3852 0,'-21'0'16,"0"0"15,21 22 16,0-1-32,21 0-15,0 0 0,0-21 16,-21 21-16,22 0 0,-1 1 16,0-22-16,0 21 0,0 0 0,22-21 15,-22 21-15,0 0 0,0-21 0,0 21 16,0-21-16,1 0 0,-1 22 15,0-22-15,0 0 0,0 0 16,0 21-16,1-21 0,-1 0 0,0 0 16,0 0-16,0 0 0,-21 21 15,21-21-15,-42 0 47,0 0-31,-21 0-16,63 0 0,-21 21 15,-21-21-15,0 21 0,-1-21 16,1 21-16,0-21 0,-21 22 16,21-1-16,-1-21 0,1 21 0,-21 0 15,21 0-15,-22 0 0,22-21 16,0 22-16,0-1 0,-21 0 16,20 0-16,1 0 0,0-21 0,0 21 15,0 1-15,21-1 0,-21-21 16,-1 21-16,44-21 62,-1-21-62,0 21 16,0-21-16,0-1 16,0 1-16,1 0 0,-22-21 15,42 21-15,-21-1 0,21 1 0,1-21 16,-22 21-16,0 0 0,21-1 0,-20 1 15,-1 21-15,0-21 0,0 0 16,0 21-16,-21-21 0,21 21 16,1 0-16,-1 0 31</inkml:trace>
  <inkml:trace contextRef="#ctx0" brushRef="#br0" timeOffset="42311.97">8657 4149 0,'0'0'15,"0"-21"48</inkml:trace>
  <inkml:trace contextRef="#ctx0" brushRef="#br0" timeOffset="57435.61">9631 4001 0,'0'-22'0,"21"22"16,-21-21-16,0 0 16,21 0-16,0 0 15,0 0 1,-21-1-16,0 1 16,22 0-16,-1 0 15,-21 0-15,0 0 16,0 42 31,0 0-32,-21 0-15,21 0 0,-22 0 0,1 22 16,21-1-16,-21 0 0,0 1 16,21-1-16,-21 22 0,0-22 0,-1 0 15,1 22-15,21-22 0,-21 0 16,0 1-16,0-1 0,21 0 0,-21-20 15,21 20-15,-22-21 0,22 0 16,-21 0-16,21 1 0,-21-1 0,0 0 16,21 0-16,-21-21 15,0 0 1,21-21 0,0 0-16,0 0 15,0-1-15,0 1 0,0 0 16,0-21-16,0 21 0,0-1 0,0 1 15,0 0-15,0 0 0,0 0 16,21 0-16,0 21 0,-21-22 16,21 22-1,-21 22-15,21-22 0,-21 21 16,0 0-16,0 0 0,21-21 16,-21 21-16,22 0 0,-22 1 0,21-1 15,-21 0-15,21 0 0,0-21 16,-21 21-16,21 0 0,0-21 15,1 22-15,-1-22 0,0 0 0,0 0 16,21 0-16,-20 0 0,20 0 16,-21 0-16,21 0 0,-20 0 0,20 0 15,-21-22-15,21 1 0,-20 0 0,20 21 16,-21-21-16,0 0 0,0 0 16,1-22-16,-1 22 0,-21 0 0,0 0 15,21-22-15,-21 22 0,21 0 16,-21 0-16,0 0 0,0 0 0,0 42 47,0 0-47,0 0 0,0 0 15,-21-21-15,21 43 0,-21-22 16,21 0-16,0 0 0,0 0 0,0 0 16,0 1-16,0-1 0,0 0 15,0 0 1,21-42 31,0 0-47,-21 0 0</inkml:trace>
  <inkml:trace contextRef="#ctx0" brushRef="#br0" timeOffset="57595.52">10287 3937 0,'0'0'0,"0"21"0,-21-21 16</inkml:trace>
  <inkml:trace contextRef="#ctx0" brushRef="#br0" timeOffset="58946.94">10626 4212 0,'0'21'0,"0"1"16,0-1-16,0 0 0,-22 0 16,22 0-16,0 0 0,0 1 15,-21-22-15,21 21 0,-21 0 0,21 0 16,-21-21-16,21 21 0,0 0 15,-21-21-15,21 22 0,-21-22 16,21 21 0,0-42 31,0-1-47,0 1 15,0 0 16,0 0 1,0 0 124,0 0-156,21-1 0,-21 1 16,21 0-16,-21 0 15,0 0-15,21 0 0,-21-1 16,21-20-16,-21 21 0,0 0 0,21 0 15,1-1-15,-1 1 0,-21 0 16,21 0-16,0 21 16,-21-21-16,21 21 0,0 0 31,1 0-15,-22 21-16,0 0 0,0 0 15,0 0-15,0 1 0,0-1 16,0 0-16,0 0 0,0 0 15,0 0-15,0 1 16,0-1-16,0 0 16,0 0-16,0 0 15,0 0-15,0 1 16,0-1-16,21-21 16,-21 21-16,21-21 0,-21 21 15,21-21 1,0 0-16,0 0 0,1 0 15,-1 0-15,0 0 0,-21-21 16,21 21-16,0-21 0,0 0 0,1-1 16,20 1-16,-42 0 0,42 0 15,-21-21-15,-21-1 0,22 22 0,-1-21 16,0-1-16,0 1 0,0 0 0,-21-1 16,0 1-16,21 21 0,-21-21 15,22-1-15,-22 22 0,0 0 0,0 0 16,0 0-16,0-1 15,0 1-15,0 42 32,-22 1-32,22-1 0,-21 0 15,21 0-15,0 21 0,0-20 0,-21 20 16,21 0-16,-21 1 0,21-22 16,-21 21-16,21 0 0,0 1 0,0-1 15,-21 0-15,21-20 0,-22 20 16,22-21-16,0 0 0,0 0 0,0 1 15,-21-1-15,21 0 0,0 0 16,-21-21-16,21 21 16,-21-21-1</inkml:trace>
  <inkml:trace contextRef="#ctx0" brushRef="#br0" timeOffset="59543.59">11070 4403 0,'0'0'0,"0"-21"16,0-1-16,0 1 0,21 0 15,0 0-15,1 0 0,-22-22 16,21 22-16,0 0 0,0 0 0,0 0 15,-21 0-15,21-1 0,1 22 16,-1-21-16,0 0 0,0 21 0,0 0 16,0 0-16,1 0 15,-22 21 17,0 0-32,0 1 15,0-1-15,-22-21 0,22 21 16,-21-21-16,0 21 0,0-21 15,0 21-15,0-21 0,-1 0 16,1 0-16,0 0 0,0 0 16,0 0-16,0 0 31,21 21 0,0 1-15,0-1-1,0 0-15,21-21 0,-21 21 16,0 0-16,0 0 16,0 1-16,0-1 0,21 0 0,-21 0 15,21-21-15,-21 21 0,0 0 0,21-21 16,-21 22-16,21-22 0,1 0 16,-1 0-16,-21 21 0,21-21 0,0 0 15,0 0-15,0 0 0,1 0 16,-1 0-16,0-21 0,0-1 15,0 22-15,-21-21 0,21 0 0,1 21 16,-22-21-16,21 0 16,-21 0-16,0-1 0,21 22 0,-21-21 0,21 0 15,-21 0 1</inkml:trace>
  <inkml:trace contextRef="#ctx0" brushRef="#br0" timeOffset="60341.19">2900 6223 0,'0'0'0,"0"-21"16,0 0-16,0 0 16,0-1-1,0 44 48,0-1-63,-21-21 0,21 21 15,0 0-15,0 0 0,-22 0 0,22 22 16,-42-22-16</inkml:trace>
  <inkml:trace contextRef="#ctx0" brushRef="#br0" timeOffset="60464.15">2773 6604 0,'0'0'15,"0"21"-15,0 0 16,0 1-16,0-1 0,0 0 15,0-42 32,0 0-47,0-1 0,0 1 16,0-21-16,0 21 0</inkml:trace>
  <inkml:trace contextRef="#ctx0" brushRef="#br0" timeOffset="61062.9">2921 5757 0,'0'-21'16,"-21"21"-1,21-21 1,0 42 0,0 0-16,0 1 15,21-22 17,0 0-17,0 0 1,-21-22-16,21 1 0,-21 0 15,0 0 1,0 0-16,0 0 16,-21 21-1,0 0-15,0 0 16,0 0 0,0 0-16,21 21 15,-22 0 1,22 0-16,0 0 15,0 0-15,0 1 16,0-1-16,0 0 16</inkml:trace>
  <inkml:trace contextRef="#ctx0" brushRef="#br0" timeOffset="61531.33">2921 6181 0,'0'0'0,"0"-21"16,0-1 0,-21 22-1,21 22 17,-21-22-17,21 21-15,0 0 0,0 0 16,0 0-16,0 0 0,0 1 15,0-1-15,-22 21 0,22-21 16,0 0-16,-21 1 0,21-1 16,0 0-16,0 0 0,0 0 15,0 0-15,0 1 16,0-44 15,0 1-15,0 0-1,0 0-15,0 0 0</inkml:trace>
  <inkml:trace contextRef="#ctx0" brushRef="#br0" timeOffset="62215.45">3154 6202 0,'0'-21'15,"0"42"32,0 0-47,0 0 16,0 0-16,0 1 15,0-1-15,0 0 16,0 0-16,0 0 0,0 0 16,0 1-16,0-1 0,0 0 0,0 0 15,0 0-15,0 0 16,-21-21-16,21 22 16,-22-22 15,22-22-16,0 1-15,0 0 0,0 0 16,0 0-16,0 0 0,0-1 16,0 1-16,0 0 0,0 0 0,0 0 15,22 0-15,-1-1 0,-21 1 16,21 0-16,0 0 0,0 0 16,0 21-16,1-21 0,20 21 0,-21 0 15,0-22-15,0 22 0,1 0 16,-1 0-16,0 0 0,0 0 0,0 0 15,0 0-15,1 22 0,-1-1 16,0-21-16,-21 21 0,0 0 0,0 0 16,0 0-16,0 1 15,0-1-15,0 0 0,0 0 0,-21 0 16,21 0-16,0 1 0,0-1 0,-21 0 16,21 0-16,-22-21 15,22 21-15,0 0 16,-21-21 15,21-21 0,0 0-31,0 0 16</inkml:trace>
  <inkml:trace contextRef="#ctx0" brushRef="#br0" timeOffset="62727.5">4000 6223 0,'0'0'0,"0"-21"15,0 0-15,-21 21 16,0 0-1,0 21 17,21 0-32,0 0 0,0 0 15,0 22-15,0-22 16,0 0-16,0 21 0,0 1 16,0-1-16,0 0 0,0 1 0,0-1 15,0 0-15,0 1 0,0-1 16,0 0-16,0 1 0,-21 20 0,21-20 15,0-1-15,-21 21 0,21-20 0,0 20 16,0-20-16,-22 20 0,-20 1 16,42-22-16,0 0 0,0 1 0,0-1 15,0 0-15,0-21 0,-21 22 0,21-22 16,0 21-16,-21-21 0,21 1 16,0-1-16,0 0 0,0 0 15,-21 0-15,21 0 16,0-42 15,0 0-31,0 0 16,0 0-16,0 0 0,0-1 15,0-20-15,21 21 0,-21 0 16,0-22-16,0 22 0,21-21 0,-21 0 16,21-1-16</inkml:trace>
  <inkml:trace contextRef="#ctx0" brushRef="#br0" timeOffset="64135.52">3873 6498 0,'0'0'0,"0"-42"15,0 21-15,0 0 16,0-1-16,0 1 15,0 0-15,0 0 0,0 0 16,22 21-16,-1-21 16,0 21-16,0-22 15,0 22-15,0 0 0,1 0 0,20 0 16,-21 0-16,0 0 0,0 0 16,1 0-16,-1 22 0,0-1 15,-21 0-15,0 0 16,0 0-16,0 0 0,0 1 0,0-1 15,0 0-15,0 0 0,-21-21 0,21 21 16,-21 0-16,-1 1 0,1-1 16,0-21-16,21 21 0,-21-21 0,0 0 15,21 21-15,-21-21 16,-1 0-16,1 0 0,21 21 62,0 0-46,21-21 0,1 0-16,-1 22 15,0-22-15,0 0 0,0 0 16,0 0-16,1 0 0,-1 0 0,0 0 16,0-22-16,0 22 0,0 0 15,22-21-15,-22 0 0,0 21 0,0-21 16,0 0-16,1 0 0,-1 21 15,0-22-15,0 1 0,0 0 16,-21 0-16,0 0 0,21 0 0,-21-1 16,22 1-16,-22 0 15,0 0-15,0 0 0,0 0 16,-22 21 31,22 21-47,-21 0 0,21 0 15,-21-21-15,21 21 0,0 0 0,0 22 16,0-22-16,0 0 0,0 0 16,0 0-16,0 1 0,0-1 15,0 0-15,0 0 0,0 0 16,21 0-16,0-21 16,1 0-16,20 0 0,-21 0 15,0 0-15,0 0 0,1 0 16,-1 0-16,0-21 0,0 0 15,0 0-15,0 0 0,-21 0 16,22-1-16,-22 1 0,21 0 16,-21 0-16,0 0 0,0 0 0,0-1 15,0 1-15,0 0 0,21 21 0,-21-21 16,0 42 31,-21 0-32,21 0-15,0 1 0,0-1 0,0 0 16,0 0-16,-21 0 16,21 0-16,0 1 0,0-1 0,0 0 15,0 0-15,0 0 0,0 0 16,21-21-16,0 0 16,0 22-16,0-22 15,0 0-15,1 0 0,-1 0 16,0 0-16,0 0 0,0-22 0,0 22 15,1-21-15,-1 21 0,0-21 16,-21 0-16,21 0 16,0-22-16,0 22 0,1 0 0,-1-21 15,0 21-15,-21-22 0,21 22 0,-21-21 16,21 21-16,-21-22 0,0 22 16,21-21-16,-21 21 0,22-1 0,-22-20 15,0 21-15,0 0 0,0 0 16,0-1-16,0 1 0,0 0 15,0 0 1,-22 21 15,22 21-31,0 0 16,0 0-16,0 1 0,0-1 0,-21 0 16,21 0-16,0 0 0,-21 0 15,21 1-15,0 20 0,-21-21 0,21 0 16,0 22-16,0-22 0,0 0 0,0 21 15,-21-21-15,21 1 0,0 20 16,0-21-16,0 0 0,0 0 0,0 1 16,0-1-16,0 0 15,0 0-15,0 0 0,0 0 16,0 1 0,21-22 15</inkml:trace>
  <inkml:trace contextRef="#ctx0" brushRef="#br0" timeOffset="64275.44">5270 6625 0,'22'0'16,"-22"-21"-16,21 21 15,-21-21-15,21 21 0,-21-21 16,0 0 0,21 21-16,-21-22 0,21 22 15,-21-21-15,0 0 16,0 0-16</inkml:trace>
  <inkml:trace contextRef="#ctx0" brushRef="#br0" timeOffset="64747.17">5038 6181 0,'0'0'0,"0"21"16,-22-21-16,44 0 31,-1 0-31,0 0 0,0 0 16,0 0-16,0 0 0,1 0 15,-1 0-15,21 0 0,-21 0 0,0-21 16,1 21-16,20 0 0,-21 0 16,0 0-16,0 0 0,1 0 15,-1 0-15,-21-21 0,21 21 0,0 0 16,-42 0 93</inkml:trace>
  <inkml:trace contextRef="#ctx0" brushRef="#br0" timeOffset="65347.36">6837 6498 0,'-21'0'16,"-1"0"-16,1 0 15,0 0-15,0 0 16,0 0-16,0 0 16,-1 0-16,1 0 0,0 0 0,0 0 15,0 0-15,0 0 0,-1 0 16,1 0-16,0 0 15,0 0 1,42 0 15,0 0-31,0 0 0,22 0 16,-22-21-16,21 21 0,1 0 16</inkml:trace>
  <inkml:trace contextRef="#ctx0" brushRef="#br0" timeOffset="65646.88">7197 6498 0,'84'0'15,"-41"0"-15,-22 0 0,21-21 0,0 21 16,-20 0-16,20 0 0,0 0 16,1 0-16,-1 0 0,-21 0 0,21 0 15,-20 0-15,20 0 0,-21 0 16,0 0-16,0 0 0,1 0 0,-1-21 16,0 21-16,0 0 0,0 0 31,-21-21 0,0 0 32,-21 21-32,0-22-31,0 22 0</inkml:trace>
  <inkml:trace contextRef="#ctx0" brushRef="#br0" timeOffset="65773.78">7599 6160 0</inkml:trace>
  <inkml:trace contextRef="#ctx0" brushRef="#br0" timeOffset="66227.59">7556 6160 0,'0'0'0,"22"0"31,-22 21-31,21 0 16,0-21-16,0 21 0,0 0 16,0-21-16,1 21 0,-1 1 15,21-22-15,-21 0 0,0 21 16,1-21-16,-1 0 0,21 21 0,-21 0 15,0-21-15,1 0 0,-1 21 0,21-21 16,-21 0-16,0 0 0,1 0 16,-1 21-16,0-21 0,0 0 15,0 0 1,-21 22 15,-21-22-31,0 21 16,0-21-16,0 21 0,-1 0 0,-20-21 15,0 21-15,21 0 0,-22 1 0,1-1 16,21 0-16,-22 0 0,22 0 16,-21 0-16,21 1 0,-22-1 0,22 0 15,0-21-15,-21 21 0,21 0 0,-1 0 16,1 1-16,0-1 16,0 0-16,0-21 15,21 21-15,21-42 94,0 21-94,0 0 16</inkml:trace>
  <inkml:trace contextRef="#ctx0" brushRef="#br0" timeOffset="67603.11">7197 6371 0,'0'0'0,"-22"0"0,1 0 0,0 21 0,0-21 16,0 22-16,0-22 0,-1 0 15,1 0-15,0 21 0,0-21 16,0 0-16,0 0 0,-1 0 15,1 0-15,0 0 16,0 0-16,0 0 0,0 0 0,-1 0 16,1 0-16,0 0 15,0 0 1,0 0-16,21 21 16,21-21 46,0 0-62,0 0 0,0 0 0,1 0 16,-1 0-16,0 0 0,21 0 0,-21 0 15,22 0-15,-22 0 0,21 0 16,1 0-16,-22 0 0,21 0 0,0 0 16,1 0-16,-1 0 0,0 0 15,-20 0-15,20 0 0,0 0 0,1 0 16,-1 0-16,0 0 0,1 0 15,-1 0-15,0 0 0,-21 0 16,22 0-16,-1 0 0,-21 0 0,22 0 16,-22 0-16,0 0 0,21 0 15,-21 0-15,1 0 0,-1 0 16,0 0-16,0 0 0,-42 0 62,0 0-46,0 0-16,-1 0 0,1 0 16,0 0-16,0 0 15,0 0-15,0 0 0,-1 0 0,1 0 16,0 0-16,-21 0 0,21 0 0,-1 21 16,-20-21-16,21 0 0,-21 0 15,-1 0-15,1 0 0,0 0 0,20 0 16,-20 21-16,0-21 0,-1 0 15,1 0-15,0 0 0,-1 0 0,22 0 16,-21 0-16,21 0 0,0 0 0,-1 0 16,86 0 15,-43 21-15,-63-21-16</inkml:trace>
  <inkml:trace contextRef="#ctx0" brushRef="#br0" timeOffset="72819.77">9207 6181 0,'0'0'0,"0"-21"15</inkml:trace>
  <inkml:trace contextRef="#ctx0" brushRef="#br0" timeOffset="73151.48">9250 6054 0,'0'0'0,"0"-21"16,0-1-16,0 1 0,0 0 15,0 0-15,0-21 0,0 20 0,0 1 16,0 0-16,0 0 0,0 0 15,0 0-15,21 21 16,-21 21 15,0 0-31,0 0 0,0 0 0,0 22 16,0-22-16,0 21 0,0-21 16,0 22-16,-21-1 0,21 0 0,0 1 15,0-1-15,-21-21 0,21 43 16,-22-22-16,22 0 0,-21 1 0,21-22 15,0 21-15,0 0 0,0-20 16,0-1-16,0 0 0,0 0 0,0 0 16,0 0-16,0 1 15,21-22 1,1 0-16,-1-22 16,0 1-16,0 0 0,-21 0 0,21 0 15,0 0-15,-21-1 16,0 1-16,22 0 0,-1-21 0,-21 21 15,0-22-15,0 22 0</inkml:trace>
  <inkml:trace contextRef="#ctx0" brushRef="#br0" timeOffset="73379.35">9102 6117 0,'0'0'0,"-22"0"0,22 21 0,-21-21 16,42 0 15,1 0-31,-1 0 0,0 0 16,21-21-16,-21 21 0,1 0 0,20 0 15,-21-21-15,21 21 0,-20 0 16,-1 0-16,21-21 0,-21 21 0,0 0 16,-21-21-16,22 21 15,-22 21 1</inkml:trace>
  <inkml:trace contextRef="#ctx0" brushRef="#br0" timeOffset="73792.12">9525 6329 0,'0'0'0,"85"0"16,-64 0-16,0 0 15,0-21 1,0 21-16,-21-21 0,43 21 0,-22-22 16,0 1-16,0 21 0,0-21 0,0 0 15,1 21-15,-1-21 0,-21 0 16,0-1 0,-21 22-1,-1 0-15,1 0 0,0 0 16,0 0-16,0 0 0,0 22 0,-1-22 15,1 21-15,0 0 0,0-21 16,0 21-16,21 0 0,0 0 0,0 22 16,0-22-16,0 0 0,0 21 0,0-20 15,0-1-15,0 0 0,21 0 16,0 0-16,0 0 0,0 1 0,1-1 16,-1-21-16,21 21 0,-21-21 15,0 0-15,22 0 0,-22 0 0,21 0 16,1 0-16,-22 0 0,21 0 15,-21 0-15,0 0 0,1-21 16,20 21-16,-21-21 0</inkml:trace>
  <inkml:trace contextRef="#ctx0" brushRef="#br0" timeOffset="74047.34">10435 6096 0,'0'0'0,"0"21"0,0 0 16,0 1-16,21-1 0,-21 0 16,0 21-16,0 1 0,0-1 15,0-21-15,0 0 0,21 0 0,1 1 16,-1-1-16,-21 0 0,63 21 16,-42-21-16,-21 1 15,0-1-15,0-42 47,22-1-47,-1 1 0</inkml:trace>
  <inkml:trace contextRef="#ctx0" brushRef="#br0" timeOffset="74289.73">10774 6117 0,'-21'0'15,"-1"0"-15,1 21 0,21 1 16,-21-22-16,0 21 0,0 0 0,0 0 16,-1 0-16,1 0 0,-21 1 0,21-1 15,0 21-15,-1-21 0,1 0 16,0 1-16,-21-1 0,21 21 0,-1-21 16,1 0-16,21 1 15,-21-22-15,42 0 31,0-22-31,1 1 16,-1 0-16</inkml:trace>
  <inkml:trace contextRef="#ctx0" brushRef="#br0" timeOffset="74607.53">11070 5927 0,'21'-21'0,"-21"42"32,-21 0-17,0 0-15,21 21 0,-21-20 16,0 20-16,21 0 0,-22 1 16,1-1-16,0 0 0,21 1 0,-21-1 15,0 0-15,21 1 0,-21-1 0,21 0 16,0-21-16,0 22 0,0-22 15,0 0-15,0 0 0,21-21 16,0 0-16,0 0 16,0 0-16,0 0 15,1-21-15,-1 0 0,0 21 0,0-21 16,0 0-16,0-22 0,-21 22 16,22 0-16,-22-21 0</inkml:trace>
  <inkml:trace contextRef="#ctx0" brushRef="#br0" timeOffset="74811.96">10922 6202 0,'0'0'0,"-21"0"16,42 0 31,0 0-47,0 0 0,0 0 15,1 0-15,20 0 0,-21 0 16,0 0-16,0 0 0,22-21 16,-22 21-16,0 0 0,0 0 0</inkml:trace>
  <inkml:trace contextRef="#ctx0" brushRef="#br0" timeOffset="76959.5">11959 6096 0,'0'-21'16,"0"0"-16,0 0 0,0-1 16,0 1-16,-21 0 0,21 0 0,-21 0 15,-22 0 1,22 21-16,21 21 16,-21-21-16,21 21 15,0 0-15,0 0 0,-21 22 16,21-22-16,0 21 0,-21-21 0,21 22 15,0 20-15,0-21 0,0 1 16,0 20-16,0 1 0,0-1 0,-21 1 16,21-1-16,-22 1 0,22-1 0,0 1 15,-21 20-15,0-20 0,0 21 16,-21-22-16,20 22 0,1-1 0,21-20 16,-21 21-16,-21-22 0,21 22 0,-1-22 15,-20 1-15,21 20 0,0-20 0,0-22 16,-1 22-16,1-22 0,21 0 15,-42-20-15,127-1 0,-64 0 16,-21 0-16,0 0 0,0-42 16,21 0-16,0 0 15,21 0-15,-20-1 0,-1 1 16,21-21-16,-21 21 0,22-22 0,-22 1 16,21 21-16,-21-21 0,22-1 0,-22 1 15,0 0-15,0-1 0,0 1 0,-21-22 16,21 22-16,-21-21 0,0 20 15,0-20-15,0-1 0,-21 1 0,0-1 16,0 22-16,0-22 0,-22 22 0,22-21 16,0 20-16,0 1 0,0 21 15,0 0-15,-1-1 0,1 1 16,0 0-16,0 21 0,21-21 16,0 0 15,21 21-31,0 0 15,0 0-15,22-21 0,-22 21 0,21-22 16,-21 22-16,22-21 0,-1 21 0,0-21 16,1 0-16,-1 0 0,0 21 15,1-21-15,-1-1 0,0 1 0,-20 0 16,20 0-16,-21-21 0,21 20 16,-20 1-16,-1 0 0,0 0 0,-21 0 15,0 0-15,21-1 0,-21 1 16,0 0-16,-21 21 47,0 21-32,21 0-15,-21 1 0,21-1 0,0 0 16,0 0-16,-22 0 0,22 0 16,0 22-16,0-22 0,0 0 0,0 0 15,0 0-15,0 1 0,0-1 16,22 0-16,-1-21 15,0 21-15,0-21 0,0 0 0,0 0 16,1 0-16,-1 0 0,0 0 16,0-21-16,0 0 0,22 21 15,-22-21-15,0-1 0,0 1 0,0 0 16,22 0-16,-22 0 0,0 0 16,-21-1-16,21 1 0,-21 0 0,21 0 15,-21 0-15,0 0 0,0-1 0,0 1 16,-21 21-1,0 0-15,0 0 16,0 0 0,-1 21-16,22 1 0,-21-1 0,21 0 15,0 0-15,0 0 0,0 0 16,0 1-16,0-1 0,0 0 16,0 0-16,0 0 0,0 0 0,0 1 15,0-1-15,0 0 0,21-21 16,1 0-16,-1 0 0,0 0 15,0 0-15,0 0 0,0 0 0,1 0 16,-1 0-16,0-21 0,21 21 0,-21-21 16,1-1-16,-1 22 0,0-42 15,0 21-15,21 0 0,-20-22 0,-1 22 16,0-21-16,-21 21 0,21-22 16,-21 1-16,21 21 0,-21-21 0,0-1 15,0 22-15,0-21 0,21-1 16,-21 22-16,22 0 0,-22 0 15,0 0-15,0 0 0,0-1 0,0 44 47,0-1-47,-22 0 0,22 21 16,-21-21-16,21 1 0,-21 20 16,21-21-16,-21 21 0,21-20 0,0 20 15,0-21-15,-21 0 0,21 22 16,0-22-16,0 21 0,0-21 15,0 22-15,0-22 0,0 0 0,0 21 16,0-21-16,0 1 0,21-1 16,-21 0-16,21-21 0,0 21 0,0 0 15,1-21-15,-1 0 0,21 0 0,-21 0 16,0 0-16,22 0 0,-22 0 16,21 0-16,-21 0 0,22 0 0,-1-21 15,-21 21-15,0-21 0,22 0 16,-22 0-16,0-1 0,0 1 0,-21 0 15,0 0-15,21 0 0,-21-22 16,0 22-16,0 0 0,0 0 0,0 0 16,0 0-16,-21 21 0,21-22 15,-21 1-15,0 21 0,0 0 0,0 0 16,-1 0-16,1 0 0,0 0 16,0 0-16,0 0 0,0 21 0,-1-21 15,1 22-15,0-1 0,0 0 16,21 0-16,0 0 0,-21 0 0,21 1 15,0-1-15,0 0 0,0 0 0,0 0 16,0 0-16,0 1 0,0-1 16,21 0-16,0 0 0,0-21 15,0 0-15,1 0 16,-1 0-16,0 0 0,0 0 16,0 0-16,0 0 0,1 0 0,-1-21 15,0 0-15,0 0 0,0-1 16,-21 1-16,21-21 0,1 21 0,-1-22 15,-21 1-15,21 0 0,0 21 0,-21-22 16,0 1-16,21 0 0,-21-1 16,21 1-16,-21 0 0,0-1 0,0 1 15,0 0-15,0 20 0,0-20 16,0 21-16,0 0 0,0 0 0,0-1 16,-21 44 15,21-1-31,-21 0 0,21 0 15,0 21-15,0-20 0,-21 20 16,21 0-16,0 1 0,-21-22 0,21 21 16,0 0-16,0 1 0,-21-1 15,21-21-15,0 22 0,0-1 0,0 0 16,0 1-16,0-22 0,0 21 0,21-21 16,-21 0-16,21 22 0,0-22 15,-21 0-15,21-21 0,0 0 16,1 0-16,-1 0 15,0 0-15,0 0 0,21 0 0,-20 0 16,-1-21-16,0 0 0,0 0 0,0-1 16,-21 1-16,21 0 15,1 0-15,-1 0 0,-21 0 0,0-1 0,0 1 16</inkml:trace>
  <inkml:trace contextRef="#ctx0" brushRef="#br0" timeOffset="77199.38">12213 5948 0,'21'0'16,"0"0"0</inkml:trace>
  <inkml:trace contextRef="#ctx0" brushRef="#br0" timeOffset="77463.23">14817 6604 0,'0'0'0,"-22"0"16,-20-21-16,21 21 15,21-21 1</inkml:trace>
  <inkml:trace contextRef="#ctx0" brushRef="#br0" timeOffset="77579.17">14753 6625 0,'0'21'15,"0"-42"-15,0 64 0,0-22 0,0 0 16,0 0-16,0 0 0,0 22 0,-21-22 15,0 0-15,0 0 0,-1 0 0,-41 0 16,42 1-16,-22-1 0,22-21 16,-21 21-16,21 0 0,-22-21 0,22 0 15,0 0-15,0 0 0,0 0 0</inkml:trace>
  <inkml:trace contextRef="#ctx0" brushRef="#br0" timeOffset="78183.59">16044 5969 0,'0'0'0,"0"-21"0,21 0 0,-21 0 0,0-22 0,22 22 16,-22 0-16,21 0 15,-21 0-15,0 42 47,0 0-47,-21 21 0,-1-21 0,22 22 16,-21-1-16,0 0 0,0 1 15,0-1-15,0 0 0,-1 1 0,1 20 16,0-20-16,0 20 0,0-21 16,0 22-16,21-22 0,0 1 0,0-1 15,-22-21-15,22 21 0,0-20 0,0-1 16,0 0-16,0 0 0,22-21 16,-1 0-16,0 0 15,0 0-15,0 0 0,0 0 0,1 0 16,-1 0-16,0-21 0,0 0 15,0 0-15,0-1 0,1 1 0,-1 0 16,0 0-16,-21-21 0,0 20 0,0-20 16,0 21-16</inkml:trace>
  <inkml:trace contextRef="#ctx0" brushRef="#br0" timeOffset="78395.46">16383 6160 0</inkml:trace>
  <inkml:trace contextRef="#ctx0" brushRef="#br0" timeOffset="78989.13">16298 6350 0,'0'42'16,"21"-42"-16,1 0 15,-1 0-15,0 0 16,0-21-16,0 21 0,0-21 0,22 0 16,-22 21-16,0-21 0,0 0 15,0 21-15,1-22 0,-1 22 0,0-21 16,-21 0-16,0 0 16,0 0-16,-21 21 15,0 0 1,-1 0-16,1 0 0,0 0 15,0 0 1,0 0 15,0 0 47,-1 0-62,22 21-16,-21-21 16,0 21-16,0-21 0,21 21 15,-21-21-15,0 21 0,21 1 0,0-1 16,-22 0-16,1 21 0,21-21 16,-21 1-16,21 20 0,0-21 0,0 0 15,0 0-15,0 22 0,0-22 0,21 0 16,0 0-16,1-21 15,-1 0-15,0 21 0,0-21 0,21 0 16,-20 0-16,-1 0 0,0 0 16,0 0-16,21 0 0,-20-21 15,-1 21-15,0-21 0,0 0 0,0 0 16,0 0-16,1-1 0,-1 1 16,0-21-16,-21 21 0,0 0 0,0-22 15</inkml:trace>
  <inkml:trace contextRef="#ctx0" brushRef="#br0" timeOffset="79291.97">15833 6075 0,'-22'0'15,"44"0"17,-1 0-32,0 0 0,0 0 15,21 0-15,-20 0 0,20 0 16,0 0-16,-21 0 0,22 0 0,-1-21 16,-21 21-16,22 0 0,-22 0 15,0 0-15,0 0 0,0 0 0,0 0 16,1 0-16,-1 0 0,0 0 0,0 0 15,0 0 1,0 0-16</inkml:trace>
  <inkml:trace contextRef="#ctx0" brushRef="#br0" timeOffset="79635.31">16891 6138 0,'-42'-21'0,"42"0"15,21 42 17,-21 0-17,21 1-15,0-22 0,-21 21 0,21 0 16,0 0-16,1 0 0,-22 0 15,21 22-15,0-22 0,-21 0 0,0 0 16,21 0-16,-21 1 0,21-1 16,-21 0-16,0 0 0,0 0 0,0 0 15,0 1-15,0-44 47,21 1-47,-21 0 16,22 0-16</inkml:trace>
  <inkml:trace contextRef="#ctx0" brushRef="#br0" timeOffset="79879.17">17230 6096 0,'0'0'16,"-22"0"15,1 21-31,-21-21 0,21 21 16,0 1-16,-1-1 0,-20 0 15,21 0-15,0 0 0,-22 22 0,22-22 16,0 0-16,0 21 0,0-21 16,-22 1-16,43-1 0,-21 0 0,0 0 15,21 0-15,0 0 0,21-21 32,0 0-32,1-21 15,20 21-15,-21-21 0,21 0 16</inkml:trace>
  <inkml:trace contextRef="#ctx0" brushRef="#br0" timeOffset="80222.98">17738 5821 0,'0'0'0,"0"-21"0,-22 21 31,1 21-15,0 0-16,0 0 0,0 22 16,21-22-16,-21 21 0,-1-21 0,1 22 15,21-1-15,-21-21 0,0 21 16,0 1-16,21-22 0,0 21 0,-21 1 16,-1-1-16,22-21 15,0 21-15,0-20 0,0 20 0,0-21 16,0 0-16,0 0 0,0 1 0,0-1 15,0 0-15,22-21 16,-1 0-16,0 0 0,0 0 16,0 0-16,0-21 0,1 21 15,-1-21-15,0-1 0,0 1 16,0 0-16,-21 0 0,21-21 0,-21 20 16</inkml:trace>
  <inkml:trace contextRef="#ctx0" brushRef="#br0" timeOffset="80421.87">17441 6223 0,'0'0'0,"-21"0"0,-64 0 15,107 0 17,20 0-17,-21 0-15,0 0 0,22 0 0,-22 0 16,21 0-16,0 0 0,1-21 15,-1 21-15,0-21 0,1 21 0,-1-21 16,-21-1-16,22 22 0</inkml:trace>
  <inkml:trace contextRef="#ctx0" brushRef="#br0" timeOffset="81859.81">18330 5842 0,'-21'-42'16,"0"21"-16,0 21 16,0 0-1,-1 21-15,1 0 16,21 0-16,0 21 0,-21-20 0,0 20 16,21-21-16,-21 21 0,21-20 0,0 20 15,-21 0-15,21-21 16,-22 22-16,22-1 0,0-21 0,-21 22 15,21-1-15,0-21 0,0 21 16,0-20-16,0 20 0,0-21 0,0 0 16,0 0-16,0 1 0,0-1 0,-21-21 15,21 21-15,0-42 47,0 0-47,0-1 0,0 1 16,21 0-16,-21 0 0,21-21 15,1 20-15,-1 1 0,0 0 16,0-21-16,0 21 0,0 21 0,1-22 16,20 1-16,-21 0 0,0 21 0,22 0 15,-22 0-15,21 0 0,-21 0 16,0 0-16,1 0 0,-1 0 0,0 0 16,0 21-16,-21 0 0,0 1 15,0-1-15,0 0 0,0 0 16,0 0-16,-21 0 0,-21 1 0,20-22 15,1 21-15,-21 0 0,0 0 16,20 0-16,-20-21 0,21 21 0,-21-21 16,20 0-16,-20 22 0,21-22 15,0 0-15,0 0 0,21 21 16,-22-21-16,44 21 31,-1-21-15,0 0-16,21 0 0,-21 0 15,1 0-15,20 0 0,-21 0 16,21 0-16,-20 0 0,20 0 0,0 0 16,-21 0-16,22 0 0,-1-21 0,-21 21 15,22-21-15,-1-1 0,-21 1 16,21 0-16,-20 0 0,20 0 0,-21 0 16,0-22-16,0 22 15,1 0-15,-22 0 0,0 0 0,21-1 16,-21 1-16,0 0 15,0 42 17,-21 0-32,21 1 15,0 20-15,-22-21 0,22 0 0,-21 0 16,21 22-16,0-22 0,0 0 0,0 0 16,0 0-16,0 1 0,0-1 15,0 0-15,0 0 0,0 0 0,21-21 16,-21 21-16,22-21 0,-1 0 15,0 0-15,0 0 16,0 0-16,0 0 0,1 0 16,-1-21-16,-21 0 15,21 0-15,-21 0 0,0 0 16,0-22-16,0 22 0,0 0 16,0 0-16,-21-22 0,0 22 0,21 0 15,-22 21-15,22-21 0,0 0 0,0 0 16,0-1-1,22 22 1,20 0-16,-21-21 16,0 21-16,0 0 0,1 0 0,20 0 15,-21 0-15,21 0 0,-20 0 16,-1 0-16,0 0 0,0 21 16,0-21-16,-21 22 0,0-1 0,0 0 15,0 0-15,0 0 0,0 0 16,0 1-16,0-1 0,-21 0 15,0 0-15,0 21 0,0-20 0,-1-22 16,22 21-16,-21 0 0,21 0 16,-21 0-16,21 0 0,0 1 15,0-1 1,21-21 0,0 0-16,1 0 0,-1 0 0,0-21 15,0-1-15,0 22 0,0-21 16,1 0-16,-1 0 0,0 0 15,21-22-15,-21 22 0,1-21 0,-1 21 16,0-22-16,-21 1 0,0 21 0,21-21 16,-21 20-16,0 1 0,21 0 15,-42 21 1,0 21 0,0 22-16,21-22 0,-21 0 15,-1 0-15,22 21 0,0-20 0,0-1 16,0 0-16,0 21 0,0-21 15,0 1-15,0-1 0,0 0 16,0 0-16,0 0 16,22-21-16,-1 21 0,0-21 15,0 0-15,0 0 0,0 0 16,1 0-16,-1 0 0,0 0 16,0 0-16,0 0 0</inkml:trace>
  <inkml:trace contextRef="#ctx0" brushRef="#br0" timeOffset="81948.75">20002 6625 0,'0'0'0</inkml:trace>
  <inkml:trace contextRef="#ctx0" brushRef="#br0" timeOffset="82067.21">20002 6668 0,'0'21'16,"0"0"-16,-21 0 15,0 0-15,0-21 0,21 21 16,-21 1-16,0-1 0,-1-21 0,1 21 15,21 0-15,-21-21 0,21 21 0,-21-21 16,0 0-16,21 21 0,-21-21 0,-1 0 16,22 43-16</inkml:trace>
  <inkml:trace contextRef="#ctx0" brushRef="#br0" timeOffset="82695.5">21082 6033 0,'0'0'0,"21"-22"0,-21 1 0,0 0 16,0 0-16,0 0 0,0 0 15,0 42 16,-21 0-31,21 0 0,-21 21 16,0-20-16,-1 20 0,1 0 0,0-21 16,0 22-16,0-1 0,0 22 15,-1-22-15,1 0 0,0 1 0,21-1 16,-21 0-16,0-21 0,21 22 16,0-1-16,0-21 0,0 0 0,0 1 15,0-1-15,21-21 0,0 0 16,21 21-16,-20-21 0,-1 0 15,21 0-15,-21 0 0,0 0 0,1-21 16,20 21-16,-21-21 0,0-1 0,-21 1 16,21 0-16,-21 0 0,22 0 15,-22 0-15</inkml:trace>
  <inkml:trace contextRef="#ctx0" brushRef="#br0" timeOffset="82895.38">20764 6329 0,'0'0'0,"-21"0"0,0 0 16,42 0 15,0 0-31,1-21 0,20 21 0,-21 0 16,21 0-16,-20 0 0,20 0 16,-21 0-16,21-21 0,-20 21 0,-1 0 15,21 0-15,-21 0 0,0 0 16,1 0-16,-1 0 0,0 0 0</inkml:trace>
  <inkml:trace contextRef="#ctx0" brushRef="#br0" timeOffset="83259.69">21357 6371 0,'0'0'0,"21"0"15,0 0 1,1 0-16,-22-21 15,21 21-15,0-21 0,-21 0 16,21 21-16,0-21 0,-21-1 16,0 1-16,0 0 15,-21 21-15,0 0 16,0 0-16,0 0 16,-1 0-16,1 0 0,-21 0 0,21 21 15,0 0-15,21 1 0,-22-22 0,22 21 16,-21 21-16,21-21 0,0 0 15,0 1-15,0 20 0,0-21 0,0 0 16,21 0-16,1 1 0,-22-1 16,21 0-16,21 0 0,-21-21 0,0 21 15,22-21-15,-22 0 0,21 0 16,-21 0-16,22 0 0,-1 0 0,-21 0 16,22 0-16,-22 0 0,21 0 0,-21-21 15,0 0-15,1 21 0,20-21 16,-21 0-16</inkml:trace>
  <inkml:trace contextRef="#ctx0" brushRef="#br0" timeOffset="83467.57">21992 6308 0,'21'-43'15,"-21"65"17,0-1-17,0 0-15,0 0 0,0 0 16,0 0-16,0 1 0,0 20 0,0-21 15,0 0-15,0 0 0,0 1 16,0-1-16,0 0 16,21-21 15,1 0-31,-1 0 0</inkml:trace>
  <inkml:trace contextRef="#ctx0" brushRef="#br0" timeOffset="83688.45">22225 6265 0,'0'0'0,"-42"0"16,20 0-16,1 0 0,0 0 15,0 0-15,0 0 0,0 0 16,-1 22-16,1-1 0,0 0 0,-21 0 16,21 0-16,-1 0 0,1 1 15,0-1-15,0 0 0,21 0 16,-21 0-16,21 0 0,-21 1 0,21-1 15,21-21 1,0 0 0,0 0-16,21-21 0,-20 21 0</inkml:trace>
  <inkml:trace contextRef="#ctx0" brushRef="#br0" timeOffset="83989.53">22437 6011 0,'0'0'0,"21"-21"0,-21 0 0,21 0 16,-42 0-16,21 42 31,0 0-31,0 0 0,0 0 16,-21 22-16,21-22 0,-22 21 0,1 1 16,21-22-16,0 21 0,-21 0 0,21-20 15,-21 20-15,21 0 0,0-21 16,0 22-16,0-22 0,0 0 0,0 0 15,0 0-15,0 1 0,0-1 16,0 0-16,0 0 16,21-21-16,0 0 15,0 0-15,1 0 16,-1 0-16,0 0 0,0-21 0,0 0 16,0 0-16,1 21 0,-1-22 0,-21 1 15</inkml:trace>
  <inkml:trace contextRef="#ctx0" brushRef="#br0" timeOffset="84195.49">22923 6181 0,'22'0'0,"-1"0"15,0 0-15</inkml:trace>
  <inkml:trace contextRef="#ctx0" brushRef="#br0" timeOffset="84767.78">23283 6435 0,'0'0'0,"21"0"16,1 0-16,-1 0 15,0 0-15,0-21 0,0 21 16,0-22-16,1 22 0,-22-21 16,21 0-16,0 0 0,0 0 0,-21 0 15,0-1-15,0-20 0,0 21 16,0 0-16,0 0 0,-21-1 15,0 1-15,0 0 0,-1 21 0,-20 0 16,21 0-16,-21 0 16,20 0-16,-20 0 0,0 0 0,-1 21 15,22 0-15,-21 1 0,21-1 0,-22 0 16,22 21-16,0-21 0,0 22 16,0-22-16,0 21 0,21-21 0,0 22 15,0-22-15,0 0 0,0 0 16,21 0-16,0 1 0,0-22 0,0 21 15,0-21-15,22 0 0,-22 0 0,21 0 16,-21 0-16,22 0 0,-22-21 16,21 21-16,-21-22 0,1 1 0,20 0 15,-21 0-15,0 0 0,0 0 16,1-1-16,-1 1 0,-21-21 0,0 21 16,21 0-16,-21-1 0,0 1 0,0 0 15,0 0-15,0 42 31,0 0-15,0 0-16,-21 1 0,21-1 0,0 0 16,0 0-16,0 21 0,0-20 0,0-1 15,0 0-15,0 0 0,0 0 16,0 0-16,0 1 0,21-22 0,0 21 16,0-21-16,-21 21 15,21-21-15,1 0 0,-1 0 0,0 0 16,0 0-16,0 0 0,0-21 0</inkml:trace>
  <inkml:trace contextRef="#ctx0" brushRef="#br0" timeOffset="84867.73">23791 6287 0,'0'0'0,"0"-22"0,-21 22 0,0-21 15</inkml:trace>
  <inkml:trace contextRef="#ctx0" brushRef="#br0" timeOffset="85147.33">23770 6160 0,'0'0'0,"21"0"0,0 0 0,1 0 16,-1 0-16,0 0 16,0 0-16,0 21 0,0 0 0,1 0 15,-1 0-15,0 0 0,-21 1 16,21 20-16,-21-21 0,0 0 16,0 22-16,0-22 0,0 0 0,0 0 15,0 0-15,0 0 0,0 1 0,-21-1 16,0 0-1,21-42 17,0 0-32,0-1 0,0 1 15,0-21-15,21 21 0,-21 0 16,21-1-16,0-20 0,-21 21 16,21-21-16,1 20 0,-1 1 0,0 0 15,0 0-15,0 0 0,0 0 16,1 21-16,-1 0 0,0-22 15,0 22-15</inkml:trace>
  <inkml:trace contextRef="#ctx0" brushRef="#br0" timeOffset="85521.63">24257 6414 0,'0'0'0,"0"21"15,21-21 16,0 0-31,0 0 16,1 0-16,-1-21 0,0 21 16,-21-22-16,21 22 0,0-21 0,0 0 15,1 0-15,-22 0 0,0 0 16,-22 21 0,1 0-1,0 0-15,0 0 0,0 21 16,0 0-16,-1-21 0,1 21 0,0 0 15,21 0-15,-21 1 0,21 20 0,-21-21 16,21 0-16,0 0 16,0 1-16,0-1 0,0 0 0,0 0 15,0 0-15,21 0 16,0-21-16,0 0 0,0 0 16,1 22-16,-1-22 0,0 0 0,0 0 15,0 0-15,0 0 0,22 0 16,-22 0-16,21 0 0,-21-22 0,22 1 15</inkml:trace>
  <inkml:trace contextRef="#ctx0" brushRef="#br0" timeOffset="85943.39">24913 6435 0,'0'0'0,"21"-21"16,-21-1-16,0 1 0,0 0 0,-21 21 16,0 0-16,0 0 15,0 0-15,-1 0 0,1 0 16,-21 0-16,21 0 0,0 21 0,-1 0 15,1 1-15,0-1 0,0 0 16,0 0-16,21 0 0,-21 0 16,21 1-16,0-1 0,0 0 15,0 0 1,21-21-16,0 0 16,0 0-16,0 0 15,0 0-15,1 0 0,-1 0 0,0-21 16,0 0-16,0 0 15,0-1-15,-21 1 0,22 0 0,-1 21 16,-21-21-16,0 0 0,0 42 47,0 0-47,0 0 0,-21 0 16,21 1-16,-22-1 0,22 0 15,0 0-15,0 0 0,0 0 16,0 1-1,22-22-15,-1 0 0,0 0 16,0 0-16,0 0 0,0 0 16,1 0-16,-1 0 15,0 0-15</inkml:trace>
  <inkml:trace contextRef="#ctx0" brushRef="#br0" timeOffset="87870.88">25231 6604 0,'21'-21'0,"0"21"16,-21-21-16,0 0 16,21 21-16,0-22 15,-21 1-15,21 21 0,1-21 0,-1 0 16,0 0-16,-21-22 0,21 22 16,0 0-16,0-21 0,-21 21 15,0-1-15,22-20 0,-22 21 0,0 0 16,0 0-16,0-1 0,0 1 0,0 0 15,-22 21 1,1 0-16,0 0 0,0 21 16,0 0-16,0 22 15,-1-22-15,1 21 0,0 1 0,0-22 16,-21 42-16,20-20 0,1-1 16,0 21-16,-21-20 0,21 20 0,-1-20 15,-20 20-15,21-21 0,0 22 0,0-1 16,-1-20-16,22 20 15,-21 1-15,21-1 0,-21 1 0,21-22 16,-21 22-16,21-22 0,0 21 0,0-20 16,0-1-16,0-21 0,0 22 15,0-22-15,0 0 0,0 0 16,21-21-16,0 0 0,0 0 0,1 0 16,-1 0-16,21 0 0,-21-21 15,0 0-15,22 0 0,-22-1 0,21 1 16,-21-21-16,1 21 0,-1-43 0,0 22 15,0 0-15,-21-22 0,0 22 16,0-22-16,0 22 0,0 0 0,0-22 16,-21 43-16,0-21 0,21-1 15,-21 22-15,21 0 0,-22 0 16,22 0-16,0-1 0,-21 1 16,21 0-1,0 0-15,21 21 0,1 0 16,-1 0-16,0 0 0,21 0 15,-21-21-15,1 21 0,20-21 16,-21 21-16,0 0 0,22 0 0,-22-22 16,0 22-16,21 0 0,-21-21 15,1 0-15,-1 21 0,0-21 16,-21 0-16,0 0 0,0-1 31,-21 44 0,21-1-15,-21-21-16,-1 21 0,22 0 0,0 0 16,0 0-16,0 1 15,0-1-15,0 0 0,0 0 16,22-21 0,-1 0-16,0 0 0,0 0 0,21 0 15,-20 0-15,-1 0 0,0 0 16,0-21-16,0 21 0,0-21 15,1 0-15,-1 21 0,-21-22 16,21 1-16,-21 0 0,21 0 16,-21-21-16,21 20 0,-21 1 0,0 0 15,0 0-15,21 0 0,-21 0 0,0-1 16,0 1-16,0 0 16,22 21-16,-1-21 109,0 21-93,-21-21-16,0 0 15,21 21-15,-21-22 0,21 1 16,-21 0-1,0 42 1,0 0 0,-21 1-16,0-1 0,0 0 15,21 0-15,-21 21 0,21-20 0,-22 20 16,22-21-16,0 21 0,0-20 16,0-1-16,0 0 0,0 0 0,0 0 15,0 0-15,0 1 0,0-1 16,22 0-16,-1-21 15,0 0-15,0 0 0,0 0 0,0 0 16,1 0-16,20 0 0,-21 0 16,0 0-16,0 0 0,1 0 0,20-21 15,-21 0-15,0-1 0,0 1 16,1 0-16,-22 0 0,21-21 16,-21 20-16,0 1 0,0 0 0,0 0 15,0 0-15,0 0 16,0 42 15,0 0-15,0 0-16,0 0 15,0 0-15,0 1 16,0-44 62,-21 22-47,-1 0-15,1 22-16,0-1 16,21 0-16,-21 0 0,0-21 0,0 21 15,21 0-15,0 1 0,-22-1 16,22 0-16,0 0 0,0 0 15,0 0-15,0 1 16,22-22-16,-1 0 16,0 0-16,0 0 0,0 0 0,0 0 15,1 0-15,-1 0 16,-21-22-16,21 22 0,0-21 16,-21 0-16,21 0 0,0 0 15,-21 0-15,22-22 0,-1 1 0,-21 21 16,21-22-16,0 1 0,-21 0 0,21-1 15,-21 1-15,21 0 0,-21-1 16,0 1-16,22 21 0,-22 0 0,0 0 16,0-1-16,0 1 0,0 0 15,0 42 1,0 0-16,-22 1 0,1-1 0,21 0 16,0 21-16,-21 1 0,21-22 15,-21 21-15,21 0 0,0 1 0,0-1 16,0 0-16,0-20 0,0 20 15,0-21-15,0 0 0,0 22 16,0-22-16,21 0 0,-21 0 16,21 0-1,0-21-15,1 0 16,-22-21 0,21 0-16,0 0 15,-21 0-15</inkml:trace>
  <inkml:trace contextRef="#ctx0" brushRef="#br0" timeOffset="88011.87">25696 6117 0,'0'0'0</inkml:trace>
  <inkml:trace contextRef="#ctx0" brushRef="#br0" timeOffset="88107.88">25527 6075 0,'0'0'0</inkml:trace>
  <inkml:trace contextRef="#ctx0" brushRef="#br0" timeOffset="89399.28">7514 8086 0,'0'21'0,"0"0"0,0 0 16,0 0-16,-21 1 0,21-1 16,-21 0-16,21 0 0,-21 0 0,21 0 15,-22-21 1,22-21 0,0 0-1,0 0-15,0 0 0,0 0 16,0-1-16,0 1 0,22-21 15,-1 21-15,-21-22 0,21 1 0,0 21 0,0-21 16,0 20-16,1-20 16,-22 21-16,21 0 0,0 0 0,0-1 15,0 22-15,-21-21 0,21 0 16,1 21 0,-1 0-1,0 0-15,0 21 16,0-21-16,0 21 15</inkml:trace>
  <inkml:trace contextRef="#ctx0" brushRef="#br0" timeOffset="89991.88">7112 7726 0,'0'0'0,"-21"0"0,21-21 16,0 0-16,0-1 15,0 1 17,21 21-32,0 0 0,0 21 15,0 1-15,1-1 0,-1 0 16,21 0-16,-21 0 0,0 22 0,1-22 16,-1 21-16,0 0 0,-21-20 0,0 20 15,21 0-15,-21-21 0,0 22 16,0-22-16,0 21 0,0-21 0,0 1 15,0-1-15,-21 0 0,21 0 16,0 0-16,-21-21 0,0 0 16,21-21 15,0 0-31,0 0 16,0 0-16,21 21 0,0-22 15,0 1-15</inkml:trace>
  <inkml:trace contextRef="#ctx0" brushRef="#br0" timeOffset="90771.43">8064 8086 0,'0'0'0,"22"-21"0,-1 21 0,-21-22 15,21 22-15,-21-21 0,21 21 0,-21-21 16,21 0-16,-21 0 16,0 0-16,0-1 0,0 1 15,-21 0-15,0 21 0,0 0 16,0 0-16,-1 0 16,-20 0-16,21 0 0,0 0 0,0 21 15,-22-21-15,22 21 0,-21 22 16,21-22-16,-1 0 0,-20 21 0,21-20 15,21 20-15,-21-21 0,21 21 16,0-20-16,0-1 0,0 0 16,0 0-16,0 0 0,0 0 0,21-21 15,0 0-15,0 0 16,0 0-16,1 0 0,-1 0 16,21 0-16,-21-21 0,0 0 0,22 0 15,-22 0-15,0 0 0,21-1 0,-20 1 16,-1-21-16,0 21 0,0 0 15,-21-1-15,21-20 0,-21 21 0,21 0 16,-21 0-16,0-1 16,0 44-1,0-1 1,0 0-16,0 0 0,0 0 0,0 0 16,0 22-16,0-22 0,0 0 15,0 0-15,0 0 0,22 1 0,-1-1 16,-21 0-16,21 0 0,0 0 0,0 0 15,22-21-15,-22 0 0,0 22 16,21-22-16,-21 0 0,22 0 0,-1 0 16,-21 0-16,22 0 0,-1-22 0,0 1 15,-21 21-15,22-21 0,-1 0 16,-21 21-16,0-21 0,1 0 0,-1-1 16,0-20-16,-21 21 0,0 0 0,0 0 15,0-22-15,0 22 16,0-21-16,0 21 0,-21-1 0,0 1 15,-1 0-15,1 21 0,0 0 0,0 0 16,0 0-16,0 0 0,-1 0 16,1 0-16,0 21 0,0 0 0,0 1 15,0-1-15,-1 21 0,22-21 0,0 22 16,-21-22-16,21 21 0,0-21 16,0 22-16,0-22 0,0 0 0,0 0 15,0 0-15,21 0 0,-21 1 16,22-22-16,-1 0 0,0 0 0</inkml:trace>
  <inkml:trace contextRef="#ctx0" brushRef="#br0" timeOffset="91663.21">8869 8297 0,'21'-21'16,"-42"42"-16,63-63 0,-21 21 0,0 0 0,1 0 15,-1-1-15,0 1 0,-21-21 0,21 0 16,0-1-16,-21 22 0,0-21 0,21-1 16,-21 1-16,22 0 0,-22-1 15,0 1-15,0 0 0,0-1 0,0 1 16,0 21-16,0 0 0,0 0 0,0-1 15,0 1-15,0 42 32,0 1-32,0-1 0,0 21 0,0-21 15,-22 22-15,22-1 0,0-21 0,0 21 16,0 1-16,0-1 0,-21 0 16,21 1-16,0-1 0,0-21 0,0 22 15,0-1-15,0-21 0,0 0 16,0 0-16,0 1 0,0-1 0,0 0 15,21-21-15,1 0 0,-1 0 16,0 0-16,0 0 0,0 0 16,0-21-16,1 21 0,-1-21 15,0-1-15,-21 1 0,21 0 0,21-21 16,-42-1 0,0 22-16,22 0 0,-22 0 0,21 0 0,-21 0 15,0-1-15,0 44 31,0-1-15,0 0-16,0 0 0,0 0 0,0 0 16,0 22-16,0-22 0,0 0 15,0 0-15,0 0 0,0 1 0,0-1 16,0 0-16,0 0 0,21-21 16,0 0-16,0 0 15,0 0-15,1 0 16,-1 0-16,0 0 0,0-21 15,0 21-15,0-21 0,1 0 0,-1-1 16,0 1-16,-21 0 0,21 0 16,0 0-16,-21 0 0,0-1 0,0 1 15,21 0-15,-21 0 0,0 0 16,0 42 0,0 0-1,0 0-15,0 0 16,0 1-16,0-1 0,-21 0 0,21 0 15,0 0-15,0 0 0,0 1 0,0-1 16,0 0-16,0 0 16,0 0-1,21-21-15,1 0 0,-1 0 0,0 0 16,0 0-16,0 0 0,0-21 16,1 21-16,-1-21 0,0 0 15,0 0-15,-21-1 0,21 1 16,-21-21-16,0 21 0,0 0 0,0-1 15,0 1-15,0 0 0,0 0 16,-21 0-16,21 0 0,-21-1 0,0 22 16,0 0-16,-1 0 15,1 0-15,0 0 16,0 0-16,21 22 0,-21-1 16,0-21-16,21 21 0,-22 0 0,22 0 15,-21-21-15,21 21 16,0-42 15</inkml:trace>
  <inkml:trace contextRef="#ctx0" brushRef="#br0" timeOffset="91859.1">9673 7705 0,'-21'21'0,"42"-42"0,-63 42 0,21-21 32,21-21-32,-43 21 15</inkml:trace>
  <inkml:trace contextRef="#ctx0" brushRef="#br0" timeOffset="91892.08">9652 7684 0,'0'0'0</inkml:trace>
  <inkml:trace contextRef="#ctx0" brushRef="#br0" timeOffset="94727.93">10435 7726 0,'0'-21'15,"0"0"1,21-1-16,-21 1 0,0-21 15,0 21-15,0 0 0,0-1 0,0 1 16,0-21-16,0 21 0,0 0 16,0-1-16,0 1 0,-21 21 0,0 0 15,0 21 1,21 22 0,-21-22-16,21 21 0,0-21 0,0 22 15,0-1-15,0 0 0,0 1 0,0-1 16,0 22-16,0-22 0,0 0 15,0 1-15,-22-1 0,22 0 0,-21-21 16,21 22-16,0-22 0,0 0 16,0 0-16,0 0 0,0 1 15,0-44 17,0 1-32,0 0 15,0 0-15,0 0 0,0 0 0,0-1 16,0 1-16,0-21 0,0 21 0,21 0 15,1-1-15,-1 1 0,-21 0 16,21 0-16,0 0 0,0 21 0,0 0 16,1 0-16,-1 0 0,0 21 15,0-21-15,-21 21 16,0 0-16,21 0 0,-21 1 16,21 20-16,-21-21 0,0 0 0,0 0 15,0 1-15,0-1 0,0 0 16,-21 0-16,0 0 0,21 0 0,-21 1 15,0-22-15,0 0 0,-1 21 0,1-21 16,0 0-16,0 0 16,0 0-16,0-21 15,21-1-15,-22 22 16,22-21-16,0 42 47,22-21-32,-22 22-15,21-22 0,0 21 16,0-21-16,0 0 16,0 0-16,1 0 0,-1 0 15,0 0-15,0 0 0,0 0 16,0 0-16,22 0 0,-22 0 0,0-21 16,0-1-16,0 22 0,22-21 0,-22 0 15,0 21-15,0-21 0,0 0 16,1 0-16,-22-1 0,21 1 0,-21 0 15,21 0-15,-21 0 0,0 0 0,0-1 16,0 1-16,0 42 47,0 1-47,-21-1 16,21 0-16,0 0 0,0 0 0,0 0 15,0 1-15,-21 20 0,21-21 0,0 0 16,0 0-16,0 1 15,0-1-15,21-21 0,0 0 16,0 0-16,0 0 0,0 0 16,1 0-16,-1 0 0,0 0 15,0-21-15,0 21 0,0-22 0,1 22 16,-1-21-16,0 0 0,0 0 16,0 0-16,0 0 0,1-1 0,-1 1 15,-21 0-15,0 0 0,21 0 16,-21 0-16,21-1 0,-21 1 0,0 0 15,0 42 17,0 0-17,0 1-15,0-1 0,0 0 0,0 0 16,0 0-16,0 22 0,0-22 16,0 0-16,0 0 0,0 0 0,0 0 15,21 1-15,0-22 0,1 21 16,-1-21-16,0 0 0,0 0 15,0 0-15,0 0 0,22 0 16,-22 0-16,0 0 0,0 0 0,0-21 16,22 21-16,-22-22 0,0 1 15,0 0-15,0 0 0,22 0 0,-22 0 16,0-1-16,0-20 0,0 21 0,1-21 16,-22-1-16,21 22 0,0-21 15,-21-1-15,21 1 0,-21 0 0,21-1 16,-21 22-16,0-21 0,21 0 0,-21-1 15,0 22-15,0 0 0,0 0 16,0 0-16,0 42 31,0 0-31,0 0 0,0 0 16,-21 22-16,21-22 0,0 21 0,0 0 16,-21 1-16,21-1 0,0 0 0,-21-20 15,21 20-15,0 0 0,0 1 16,0-22-16,0 21 0,0-21 0,0 22 15,0-22-15,0 0 0,0 0 0,21 0 16,0 0-16,0-21 0,-21 22 16,22-22-16,-1 0 0,0 0 0,0 0 15,0 0-15,0 0 0,1 0 0,-1 0 16,21-22-16,-21 22 16,0-21-16,1 0 0,-1 0 0,0 0 15,0-22-15,0 22 0,0-21 0,1 21 16,-1-22-16,-21 1 0,21 0 15,0-1-15,-21 1 0,0 0 0,21-1 16,0 1-16,-21 0 0,0 21 0,0-22 16,22 22-16,-22 0 0,0 0 15,0 42 1,0 0 0,0 0-16,0 22 0,0-22 15,0 21-15,-22 0 0,22 1 0,0-1 16,0 0-16,0-20 0,-21 20 15,21 0-15,0 1 0,-21-22 16,21 21-16,0 0 0,0-20 0,0-1 16,0 0-16,0 21 0,0-21 15,0 1-15,21-22 16,0 0-16,1 0 16,-1 0-16,0 0 0,0 0 0,0-22 15,0 1-15,1 0 16,-1 0-16,0 0 0,0 0 0,0-1 15,-21 1-15,21 0 0,-21 0 16,22 0-16,-22 0 0,0-1 0,0 1 16,0 42 15,0 1-15,0-1-16,0 0 0,0 0 15,0 0-15,0 0 0,0 1 0,0-1 16,-22 0-16,22 0 0,0 0 15,0 0-15,0 1 16,22-22-16,-1 0 16,0 0-16,0 0 15,0 0-15,0 0 0,1-22 16,-1 22-16,-21-21 0,21 0 0,0 0 16,-21 0-1,0 0-15,0-22 0,0 22 0,0 0 16,0 0-16,0 0 0,0-1 0,-21 1 15,0 21-15,0-21 0,-1 21 16,1 0-16,0 0 0,0 0 31,42 0 1,0 0-32,0 0 0,1 0 15,-1 0-15,0 0 0,0 0 16,0 0-16,0 0 0,1 0 15,-1 0-15,0 0 0,0 0 0,0 0 16,0 0-16,1 0 0,-1 21 16,0-21-16,-21 21 0,0 1 15,21-1-15,-21 0 16,0 0-16,21 0 0,-21 0 16,0 1-16,0-1 0,0 0 15,0 0-15,-21-21 0,21 21 16,-21 0-16,21 1 15,0-1-15,-21-21 16,21-21 31,0-1-47,0 1 0,0 0 16,0 0-16,0 0 0,21 0 15,-21-1-15,21 1 0,0-21 0,-21 21 16,21-22-16,1 22 0,-1 0 0,0-21 15,21 21-15,-21-1 0,1 1 16,-1 21-16,0 0 0,0 0 0,0 0 16,0 0-16,1 0 0,-22 21 15,0 1-15,0-1 0,0 0 16,0 0-16,0 21 0,0-20 0,0-1 16,0 0-16,0 21 0,0-21 15,0 1-15,0-1 0,-22 0 16,22 0-16,-21 0 0,0 0 15,21 1-15,0-44 63,0 1-63,0 0 16,-21 0-16</inkml:trace>
  <inkml:trace contextRef="#ctx0" brushRef="#br0" timeOffset="95066.9">12001 7641 0,'22'0'31,"-1"0"-31,0 0 0,21 0 16,1 0-16,-22 0 0,21 0 15,0 0-15,1 0 0,-1 0 0,0-21 16,22 21-16,-22 0 0,1 0 16,-1 0-16,0 0 0,1 0 0,-1 0 15,0 0-15,1 0 0,-22 0 0,21 0 16,-21 0-16,0 0 0,1 0 15,-1 0-15,0 0 0,0 0 16,0 0-16,0 0 16,1 0-16</inkml:trace>
  <inkml:trace contextRef="#ctx0" brushRef="#br0" timeOffset="95255.9">14055 8276 0</inkml:trace>
  <inkml:trace contextRef="#ctx0" brushRef="#br0" timeOffset="95398.84">13991 8297 0,'64'-42'16,"-128"84"-16,170-84 0,-106 63 16,0 0-1,0 1-15,0-1 0,0 0 16,-21 0-16,0 0 0,-1 0 16,1 1-16,0-22 0,0 21 0,-43 0 15,-20 0-15,63 21 0,-1-20 16,1-22-16,0 0 0</inkml:trace>
  <inkml:trace contextRef="#ctx0" brushRef="#br0" timeOffset="96723.14">15113 7726 0,'0'0'0,"21"-42"16,-21 20-16,0 1 15,0 0-15,-21 21 16,0 0 0,0 0-16,-1 0 0,1 0 15,0 21-15,0 0 0,0 1 16,0-1-16,-1 21 0,1-21 0,0 22 15,0-22-15,21 21 0,0 0 0,-21 1 16,21-1-16,-21-21 0,21 22 16,0-22-16,0 21 0,0-21 15,0 0-15,0 1 0,21-1 0,0 0 16,0-21-16,21 0 16,-20 0-16,-1 0 0,21 0 0,-21 0 15,22-21-15,-1 21 0,0-21 16,-21-1-16,22 1 0,-1-21 0,0 21 15,1 0-15,-22-22 0,21 1 0,-21 21 16,1-22-16,-1 1 0,0 0 16,0-1-16,0 1 0,-21 0 0,0 21 15,0-22-15,0 1 0,0 21 0,0 0 16,0-1-16,0 1 0,0 0 16,0 42 15,0 0-31,0 1 0,0-1 0,0 0 15,-21 0-15,21 21 0,-21 1 0,21-22 16,-21 21-16,21 1 0,0-1 16,-21 0-16,-1 1 0,1-22 0,21 21 15,-21-21-15,21 22 0,0-22 0,-21 0 16,21 0-16,0 0 0,0 0 16,0-42 15,21 21-31,0-21 15,0 0-15,-21 0 0,22 0 0,-1-1 16,0 1-16,0 0 0,0 0 16,0 0-16,1 0 0,-1-1 0,0 1 15,0 21-15,0 0 16,0 0 0,-21 21-16,0 1 0,0-1 15,0 0-15,0 0 0,0 0 16,0 0-16,22 1 0,-22-1 0,0 0 15,21 0-15,-21 0 0,0 0 16,0 1 0,21-22-16,0 0 0,0 0 0,0 0 15,1 0-15,-1 0 0,0 0 16,0 0-16,0 0 0,0 0 16,22-22-16,-22 1 0,0 0 0,0 21 15,22-21-15,-22 0 0,0 0 0,0-1 16,0 1-16,-21 0 0,0 0 15,0 0-15,0 0 0,0-1 0,0 1 16,0 0-16,-21 21 31,0 0-31,0 0 0,21 21 0,-21 0 16,21 1-16,-22-1 16,22 0-16,-21 0 0,21 0 0,0 0 15,0 1-15,0 20 0,0-21 0,0 0 16,0 0-16,0 1 15,0-1-15,21-21 0,1 21 16,-1-21-16,0 0 0,0 0 16,0 0-16,0 0 15,1 0-15,-1 0 0,21 0 0,-21-21 16,0 0-16,1 21 0,20-22 0,-21 1 16</inkml:trace>
  <inkml:trace contextRef="#ctx0" brushRef="#br0" timeOffset="97607.41">16658 7853 0,'21'-42'16,"-21"20"-16,0 1 15,0 0 1,-21 21-16,0 0 16,0 0-16,0 21 15,-1 0-15,1 1 16,21-1-16,0 21 0,-21-21 0,21 0 15,-21 22-15,21-22 0,0 0 16,-21 21-16,21-20 0,0-1 0,0 0 16,0 0-16,0 21 0,0-20 15,0-1-15,21 0 16,0-21-16,0 0 0,0 21 0,1-21 16,-1 0-16,0 0 0,0 0 0,0 0 15,0 0-15,22-21 0,-22 0 16,0 0-16,0 21 0,0-22 0,1 1 15,-1-21-15,0 21 0,0 0 16,0-22-16,0 1 0,-21 21 0,0-22 16,22 1-16,-1 0 0,-21-1 0,0 1 15,0 0-15,0-1 0,0 22 16,0-21-16,21 21 0,-21 0 16,0-1-16,0 1 0,0 0 0,0 42 31,0 0-31,0 1 0,0 20 15,0-21-15,0 21 0,0-20 16,0 20-16,0-21 0,0 21 0,-21 1 16,21-22-16,0 21 0,0-21 0,0 22 15,0-22-15,-21 0 0,21 0 16,0 0-16,-22 1 0,22-1 0,0 0 16,0-42 15,0 0-31,0-1 15,0 1-15,22 0 16,-1 0-16,-21 0 0,21 0 16,0-1-16,-21 1 0,21 21 0,0-21 15,-21 0-15,22 21 0,-1-21 16,-42 42 31,-1-21-47,1 0 15,0 0-15,0 21 0,0-21 16,0 0-16,-1 0 16,22 21-16,-21-21 15,21 21-15,-21 1 16,21-1-16,0 0 0,0 0 16,0 0-16,0 0 0,21-21 0,-21 22 15,21-1-15,1 0 0,-1 0 16,0 0-16,0 0 15,0-21-15,0 0 0,1 0 0,-22 22 16,21-22-16,0 0 0,0 0 16,0 0-16,0 0 0,1 0 15,-1 0-15,0-22 0,-21 1 16,21 21-16,0-21 16,0 0-16,1 0 0,-1 0 0</inkml:trace>
  <inkml:trace contextRef="#ctx0" brushRef="#br0" timeOffset="99111.75">17716 7620 0,'0'0'0,"0"-42"16,0 21-16,-21-1 0,21 1 16,-21 21-16,0 0 15,21 21-15,0 1 16,-21-1-16,21 0 0,0 0 0,0 0 15,0 22-15,-21-22 0,21 21 16,0-21-16,0 22 0,-22-22 16,22 21-16,0-21 0,0 0 0,0 22 15,0-22-15,-21 0 0,21 0 16,0 0-16,0 1 0,0-1 0,0 0 16,0-42 30,0 0-46,0-1 16,0 1-16,0 0 16,21 0-16,-21 0 0,22 0 15,-1-1-15,0 1 0,0 21 0,0-21 16,0 21-16,1 0 0,-1-21 16,0 21-16,0 0 0,0 0 0,0 0 15,1 0-15,-1 0 0,-21 21 16,0 0-16,21-21 0,0 21 15,-21 1-15,0-1 0,0 0 16,0 0-16,0 0 0,0 0 16,0 1-16,-21-1 0,0 0 15,0-21-15,-1 21 0,1-21 0,0 0 16,0 0-16,0 21 0,0-21 16,-1 0-16,1 0 0,0 0 15,0 0-15,0 0 16,21 21 31,0 1-47,21-1 15,0-21 1,-21 21-16,21-21 0,0 21 0,1-21 16,-1 0-16,0 0 0,0 0 15,0 0-15,0 0 0,22 0 0,-22 0 16,0 0-16,0 0 0,22-21 0,-22 0 15,0 21-15,0-21 16,0-1-16,22 1 0,-22 0 0,0 0 16,0 0-16,0 0 0,0-1 0,1-20 15,-22 21-15,21 0 0,-21 0 16,21-1-16,-21 1 0,0 42 47,-21 1-47,0-22 0,21 21 0,-22 0 15,22 21-15,-21-21 0,21 1 16,0-1-16,0 0 0,-21 0 16,21 0-16,0 0 0,0 1 0,0-1 15,21 0 1,0-21 0,1 0-16,-1 0 15,0 0-15,0 0 16,0 0-16,-21-21 0,21 0 15,1-1-15,-22 1 0,0 0 16,0 0-16,0 0 0,0 0 16,0-1-16,0 1 0,0 0 0,0 0 15,0 0-15,0 0 0,0-1 16,0 1 0,0 0-1,21 21 1,0 0-16,0 0 0,0 0 15,0 0-15,1 0 0,-1 0 0,21 0 16,-21 0-16,0 0 0,22 0 0,-22 21 16,0-21-16,0 21 15,0-21-15,-21 22 0,0-1 0,0 0 16,0 0-16,0 0 16,0 0-16,0 1 0,-21-22 15,0 21-15,21 0 0,-21-21 0,0 21 16,0 0-16,-1 0 0,1 1 15,0-22-15,21 21 16,-21 0 0,42-21 15,0 0-31,0 0 16,1-21-16,-1 0 15,0 21-15,0-22 0,0 1 0,0 0 16,1 0-16,-1 0 0,0-22 0,0 22 15,0 0-15,0 0 0,1-21 16,-1 20-16,0 22 0,0-21 16,-21 0-16,0 42 15,0 0 1,0 1-16,0-1 0,0 0 0,0 0 16,0 0-16,-21 0 0,0 1 0,0-1 15,21 0-15,-22 0 0,22 0 16,0 0-16,0 1 0,0-1 15,0 0-15,22-21 16,-1 0-16,0 0 16,0 0-16,0 0 0,0 0 15,1 21-15,-1-21 16,0-21-16,-21 0 16,0 0-16</inkml:trace>
  <inkml:trace contextRef="#ctx0" brushRef="#br0" timeOffset="99139.72">19156 8128 0,'21'0'0,"-42"0"0</inkml:trace>
  <inkml:trace contextRef="#ctx0" brushRef="#br0" timeOffset="113327.14">19981 8170 0,'0'0'0,"-63"0"0,20 0 0,1 0 16,0 0-16,21 0 15,-22 0-15,22 0 0,0 0 0,0 0 16,0 0-16</inkml:trace>
  <inkml:trace contextRef="#ctx0" brushRef="#br0" timeOffset="114563.57">19875 8255 0,'0'-21'16,"0"0"0,0 0-1,0-1 1,0 1-16,0 0 0,22 0 15,-22 0 1,21 21-16,0 0 47,-21 21-47,0 0 16,0 0-16,0 0 15,-21 1-15,21-1 16,-21-21-16,-1 21 15,1-21-15,0 0 16,0 0 0,21-21-1,0 0 1,0-1-16,0 1 16,0 0-16,0 0 15,0 0 16,21 21-15,0 0 0,-21 21-1,0 0 1,0-42 46,0 0-46,0 0 0,0-1-1,0 1 1,0 42 15,21 1-31,-21-1 16,0 0-16,0 0 0,0 0 15,0 0-15,-21 1 0,0-1 16,0 0-16,0 0 0,-22 0 16,1 0-16,21 1 0,-21-1 0</inkml:trace>
  <inkml:trace contextRef="#ctx0" brushRef="#br0" timeOffset="120443.97">1968 10626 0,'22'0'31,"-22"-21"-16,0-1-15,0 1 16,0 0-16,0 0 16,0 0-16,0 0 0,-22-1 15,1 1-15,0 0 0,0 21 16,0-21-16,0 0 0,-1 21 0,1 0 16,0 0-16,-21 0 0,21 0 15,-1 0-15,-20 0 0,21 0 0,0 21 16,0 0-16,-1 0 0,1 0 15,0 1-15,0 20 0,0-21 16,21 21-16,-21-20 0,21 20 0,0 0 16,0-21-16,0 22 0,0-22 15,0 21-15,0-21 0,0 1 16,21 20-16,-21-21 0,21-21 16,0 21-16,0 0 0,0-21 15,1 0-15,-1 0 0,0 0 16,0 0-16,0 0 0,0-21 15,1 21-15,-1-21 0,0 0 16,21 0-16,-21 0 0,1-1 0,-1-20 16,0 21-16,0-21 0,-21-1 15,21 1-15,0 0 0,1-22 0,-22 22 16,0-22-16,0 22 0,21 0 16,-21-1-16,0 1 0,0 0 15,0-1-15,0 22 0,0-21 0,0 21 16,0-1-16,0 1 0,0 0 15,0 0-15,0 42 47,0 0-47,0 0 0,0 1 0,0-1 16,-21 0-16,21 21 0,0 1 16,0-1-16,0 0 0,0 1 0,0-1 15,0 21-15,0-20 0,0 20 16,0-20-16,0-1 0,0 0 0,0 1 15,0-22-15,0 0 16,0 21-16,0-21 0,0 1 0,21-22 16,-21 21-16,21-21 0,0 0 0,0 0 15,0 0-15,1 0 16,-1-21-16,21-1 0,-21 1 0,0 0 16,1 0-16,-1 0 0,21 0 15,-21-22-15,0 22 0,-21-21 0,0 21 16,22-22-16,-22 22 0,0 0 15,0 0-15,0 0 0,0-1 0,-22 22 16,1 0 0,0 0-16,0 0 0,0 22 15,0-1 1,21 0-16,-22-21 0,22 21 16,22-21-1,-1 0 1,0 0-16,-21-21 0,21 0 15,0 21-15,0-21 0,22-1 0,-22 1 16,0 21-16,0-21 0,-21 0 16,21 21-16,1 0 0,-1 0 0,0 0 15,0 21 1,-21 0-16,0 0 16,0 22-16,0-22 15,0 0-15,0 21 0,0-20 0,0 20 16,0-21-16,0 21 0,0-20 15,0-1-15,0 0 0,0 0 0,0 0 16,0 0-16,21 1 0,0-22 16,1 0-16,-1 0 15,0 0-15,0 0 0,0 0 0,0 0 16,1-22-16,-1 22 0,0-21 16,-21 0-16,21 0 0,0 0 0,0 0 15,-21-22-15,0 22 0,22 0 16,-22 0-16,0-22 0,21 22 15,-21 0-15,0 42 32,0 0-17,0 1-15,0-1 0,0 0 16,0 0-16,0 0 0,-21 0 0,21 1 16,0-1-16,0 0 0,0 0 15,0 0-15,0 0 16,-22-21-16,22-21 47,0 0-32</inkml:trace>
  <inkml:trace contextRef="#ctx0" brushRef="#br0" timeOffset="120571.91">2836 10287 0,'0'0'0,"-42"-21"15</inkml:trace>
  <inkml:trace contextRef="#ctx0" brushRef="#br0" timeOffset="120669.39">2900 10329 0,'0'22'16</inkml:trace>
  <inkml:trace contextRef="#ctx0" brushRef="#br0" timeOffset="121107.18">2984 10583 0,'0'-21'0,"43"0"16,-43 0-16,-21 21 0,-1 0 0,22-21 16,0-22-16,0 22 0,22 0 15,20 0-15,-21 21 0,0 0 0,22 0 16,-22 0-16,0 0 0,0 0 16,0 0-16,0 21 0,1 21 0,-22-20 15,0 20-15,0-21 0,21 21 16,-21-20-16,21 20 0,-21-21 0,0 21 15,0-20-15,0-1 0,0 0 16,0 0-16,0 0 0,0 0 16,-21-21-1,21-42 1,21 21-16,-21 0 16,21 0-16,-21-1 0,21 1 0,-21-21 15,0 21-15,0 0 0,21-22 16,-21 1-16,0-22 0,0 22 0,22 21 15,-22 0-15,21 0 0,0 21 16,0 0 0,-21 21-1,0 0-15,0 0 16,0 0-16,0 0 16,21 1-16</inkml:trace>
  <inkml:trace contextRef="#ctx0" brushRef="#br0" timeOffset="121247.1">3598 10668 0,'21'0'16,"22"0"0,-22-42-16,0 21 0,-21-1 15,0 1-15</inkml:trace>
  <inkml:trace contextRef="#ctx0" brushRef="#br0" timeOffset="121472.49">3831 10414 0,'0'-21'0,"0"42"0,0-63 16,0 21 0,-21 21-16,0 0 0,0 0 0,-1 21 15,1 0-15,0-21 0,0 42 16,21-21-16,-21 1 0,21 20 16,-21-21-16,21 21 0,0-20 0,0-1 15,0 21-15,0-21 0,0 0 16,0 1-16,0-1 0,0 0 0,21 0 15,0-21 1,0 0-16,0 0 0,0 0 0,1 0 16,-1 0-16,0 0 0,0 0 15,0 0-15,0-21 16,22 0-16,-22 21 0,0-43 16</inkml:trace>
  <inkml:trace contextRef="#ctx0" brushRef="#br0" timeOffset="121579.42">4127 10414 0,'0'-21'0,"0"42"0,0-63 16,0 21-1,0-1-15</inkml:trace>
  <inkml:trace contextRef="#ctx0" brushRef="#br0" timeOffset="121843.27">4297 10414 0,'0'21'0,"21"-21"0,-21 21 16,0 1-16,21-1 0,-21 0 15,0 0-15,0 21 0,0-20 16,0-1-16,0 0 0,-21 21 0,0-21 16,21 1-16,0-1 0,-21 0 15,21-42 17,0 0-17,0-1-15,0 1 0,21 0 0,-21 0 16,21 0-16,0-22 0,-21 22 15,21 0-15,-21-21 0,21 21 16,1-1-16,-1 1 0,-21 0 0,21 21 16,0-21-16,0 21 15,0 0-15,1 0 16</inkml:trace>
  <inkml:trace contextRef="#ctx0" brushRef="#br0" timeOffset="122040.16">4805 10562 0,'0'21'15,"0"1"1,-21-1-16,42-21 47,-21-21-16,21 21-31</inkml:trace>
  <inkml:trace contextRef="#ctx0" brushRef="#br0" timeOffset="123075.46">5588 10710 0,'0'0'0,"-21"0"0,-43 0 15,64-21 32,21 21-47,1-21 0,-1 21 16,0-21-16,0 21 0,0-21 0,0 0 16,1-1-16,-1 1 0,21 0 0,-21 0 15,0-21-15,22-1 0,-22 1 16,21 0-16,-21-1 0,1-20 0,-1 20 15,0 1-15,-21-21 0,21 20 16,-21-20-16,0 20 0,0-20 0,0 21 16,-21-22-16,0 22 0,0 21 0,-1-22 15,1 22-15,0 0 16,0 21-16,0 0 0,0 0 0,-1 0 16,22 21-16,-21 0 0,21 22 15,-21-1-15,21 0 0,0 1 0,0 20 16,0 1-16,-21-1 0,21 1 0,-21 20 15,21 1-15,-21 0 0,21-1 16,-22 1-16,22 0 0,-21 20 0,21-20 16,0 0-16,-21-1 0,0 22 15,0-21-15,21 21 0,-21-22 0,21 22 16,0-21-16,-22 0 0,1-1 0,21 1 16,-21 0-16,21-1 0,0-20 15,0 20-15,0-20 0,0-22 16,0 1-16,0-1 0,0-21 0,0 0 15,0 0-15,21-21 0,0 0 16,1-21-16,-1 0 0,0 0 0,0 0 16,21-22-16,-20 1 0,-1-21 0,21 20 15,-21-20-15,0-1 0,22-20 16,-22 20-16,0-21 0,0 22 0,0-22 16,-21 22-16,0-22 0,0 22 0,0-1 15,0 1-15,0-1 0,0 22 16,-21-1-16,0 1 0,0 21 15,0 0-15,-22 0 0,22-1 0,0 1 16,-21 21-16,21 0 0,-1 0 16,-20 0-16,21 0 0,0 0 15,21-21 1,21 21-16,-21-21 16,42 0-16,-21 21 0,1-21 0,20-1 15,0 1-15,1 0 0,-1 0 16,0 0-16,1-22 0,-1 1 0,0 21 15,1-21-15,-1-1 0,0 1 0,1 0 16,-22 20-16,0-20 0,0 21 16,0 0-16,0 0 0,-21-1 0,0 44 47,-21-22-47,21 21 0,-21 0 15,21 0-15,0 0 0,0 0 16,0 1-16,0-1 0,0 0 0,0 0 15,0 0-15,0 0 16,0-42 15,0 0-31</inkml:trace>
  <inkml:trace contextRef="#ctx0" brushRef="#br0" timeOffset="123227.58">6350 10245 0,'0'-21'16,"-21"21"0,42 0 15,0 0-15</inkml:trace>
  <inkml:trace contextRef="#ctx0" brushRef="#br0" timeOffset="123623.36">6710 10435 0,'0'0'0,"0"21"0,0 1 16,-21-1-16,-1 0 0,22 0 0,-21 0 16,0 0-16,21 1 0,-21-22 15,0 21-15,21 0 16,-21-21-16,21-21 31,0 0-15,21-1-16,-21 1 0,21 0 0,0 0 15,-21 0-15,21 0 16,0-1-16,1 1 0,-22 0 0,21 0 16,0 21-16,0 0 0,0 0 15,0 0-15,1 0 16,-22 21-16,0 0 0,0 0 0,21 1 15,-21-1-15,0 0 0,0 0 16,0 0-16,0 0 0,0 1 0,0-1 16,0 0-16,0 0 15,0 0-15,0 0 0,21-21 16,0 0-16,0 0 16,0 0-1,1 0-15,-1 0 0,0-21 0</inkml:trace>
  <inkml:trace contextRef="#ctx0" brushRef="#br0" timeOffset="124140.88">7345 10435 0,'0'0'16,"0"-21"-16,-21 21 15,-1 0 1,1 0-16,0 0 0,0 0 15,0 21-15,0 0 0,-1 1 16,1-1-16,21 0 0,-21 0 16,21 0-16,-21 0 0,21 1 0,-21-1 15,21 21-15,0-21 0,0 0 16,0 1-16,0-1 0,21-21 16,0 0-16,0 0 0,0 0 15,1 0-15,-1 0 0,0 0 16,21 0-16,-21-21 0,1-1 0,-1 1 15,0 0-15,21 0 0,-21 0 0,1-22 16,-1 22-16,0-21 16,0 0-16,0-1 0,-21 1 0,21 21 15,-21-22-15,22 1 0,-22 0 16,0-1-16,0 1 0,0 21 0,0-21 16,0 20-16,0-20 0,0 21 0,0 0 15,-22 0-15,1 21 16,0 0-16,0 0 0,0 21 15,21 0-15,0 21 0,0-21 16,-21 22-16,21-1 0,0 0 0,0 1 16,0-1-16,0 22 0,0-22 0,0 0 15,0 1-15,0-1 0,0-21 16,21 21-16,0-20 0,-21-1 0,21 0 16,0 0-16,0-21 0,1 0 15,-1 0-15,0 0 16,21 0-16,-21 0 0,1-21 0</inkml:trace>
  <inkml:trace contextRef="#ctx0" brushRef="#br0" timeOffset="124555.04">8191 9970 0,'0'0'0,"43"0"0,-43 21 0,-21 21 15,-1-21-15,22 0 0,0 22 16,-21-22-16,21 21 0,0 1 16,0-1-16,0-21 0,-21 21 0,0 1 15,0-22-15,21 21 0,0 1 0,-21-22 16,-1 0-16,22 0 0,-21 0 15,21 0-15</inkml:trace>
  <inkml:trace contextRef="#ctx0" brushRef="#br0" timeOffset="124698.96">7916 10054 0,'0'0'0,"0"-42"16,0 0-16,0 20 16,0 1-16,0 0 0,21 21 15,-21-21-15</inkml:trace>
  <inkml:trace contextRef="#ctx0" brushRef="#br0" timeOffset="125287.64">8191 9864 0,'0'0'16,"22"0"-16,-1 0 0,0 0 0,0 21 0,0 0 15,0 0-15,1 0 0,-1 1 0,-21-1 16,21 0-16,-21 0 0,0 21 15,0-20-15,-21-1 0,0 0 16,-1 0-16,1 0 0,0 0 0,0 1 16,0-1-16,0-21 0,-1 21 15,1-21-15,0 0 0,0 0 0,21-21 32,0 0-32,21 21 15,0-22-15,0 22 0,1 0 0,-1-21 16,0 21-16,21 0 0,-21 0 15,22 0-15,-22 0 0,0 0 0,21 0 16,-20 21-16,-1 1 0,0-1 16,0 0-16,-21 0 0,0 0 0,0 0 15,0 1-15,-21 20 0,0-21 16,-22 0-16,22 0 0,-21 22 16,0-22-16,20 0 0,-20 0 0,0-21 15,-1 21-15,1 1 0,0-22 0,21 0 16,-22 0-16,22 0 0,0 0 15,0 0-15,0 0 0,-1-22 0,22 1 16,0 0-16,0 0 0,0 0 0,0 0 16,0-1-16,22 1 0,-1 0 15,0 0-15,0 0 0,0 0 0,0 21 16,1 0-16,-1 0 16,21 0-16,-21 0 0,0 0 0,1 21 0,-1 0 15,0 0-15,-21 0 0,21 0 16,0 1-16,-21-1 0,0 0 15,21 0-15,1 0 0,-22 0 0,0 1 16,21-22-16,0 21 16,0-21-16,0 0 0,0 0 15,1 0-15,-1 0 0,21-21 0,-21-1 16,22 1-16,-22 0 0,21 0 16,0 0-16,1 0 0,-22-22 0,21 22 15,-21-21-15,22 21 0,-22-22 0,0 22 16,0 0-16,-21 0 0,0 0 15,21 21-15,-42-22 0</inkml:trace>
  <inkml:trace contextRef="#ctx0" brushRef="#br0" timeOffset="125791.95">8848 10478 0,'0'42'15,"0"-21"-15,21-21 0,0 0 16,0 0-16,0 0 15,0 0-15,1 0 0,-1 0 0,0-21 16,0 21-16,0-21 0,0 0 16,1-1-16,-1 1 0,-21 0 15,21 0-15,-21 0 0,21 0 0,-21-1 16,0 1-16,0 0 16,0 42 15,0 0-31,0 1 15,0-1-15,0 21 0,-21-21 0,21 22 16,0-1-16,-21 0 0,21 1 0,0-1 16,0 21-16,0-20 0,0-1 15,0 22-15,0-22 0,0 0 0,0 22 16,0-22-16,0 22 0,0-1 0,-21-21 16,21 22-16,-22-22 15,1 22-15,21-22 0,-21 22 0,0-22 16,0 0-16,0 1 0,-1-1 0,-20 0 15,21 1-15,-21-1 0,20-21 16,-20 21-16,21-20 0,-21-1 0,20-21 16,-20 21-16,21-21 0,0 0 0,0 0 15,-1 0-15,1 0 0,0-21 0,0 0 16,0-1-16,0 22 0,21-21 16,0-21-16,-22 21 0,22 0 0,0-1 15,-21 1-15,21 0 0,0 0 0,0 0 16,0 0-16,0-1 0,0 1 15,0 0-15,0-21 0,21 21 16,1-1-16,-1-20 0</inkml:trace>
  <inkml:trace contextRef="#ctx0" brushRef="#br0" timeOffset="129555.16">8149 10033 0,'0'0'0,"21"0"15,0 0-15,1 0 16,-1 0-16,0-21 0,0 21 15,0-21-15,0 21 0,22-21 0,-22 21 16,0-22-16,0 1 0,22 0 16,-22 21-16,0-21 0,-21 0 0,21 0 15,-21-1-15,0 1 16,0 0-16,-21 21 0,0 0 16,0 0-16,-1 0 0,-20 0 15,0 0-15,-1 0 0,22 21 0,-21-21 16,0 21-16,-1 1 0,1-1 0,21 0 15,0 0-15,-22 0 0,43 0 16,-21 1-16,21-1 0,0 0 16,0 0-16,0 0 0,21 0 15,0-21-15,1 0 0,20 22 16,-21-22-16,21 0 0,-20 0 0,20 0 16,-21 0-16,21 0 0,-20 0 15,20 0-15,-21 0 0,0 0 0,0-22 16,1 22-16,-44 0 15,1 22 1,0-22-16,-21 21 0,21 0 16,-22 0-16,22-21 0,-21 21 15,21 22-15,-1-22 0,-20 0 0,21 0 16,0 21-16,21-20 0,0-1 16,0 21-16,0-21 0,0 0 0,0 1 15,0-1-15,21 0 0,0-21 0,0 21 16,0-21-16,22 0 0,-22 0 15,21 0-15,-21 0 0,22-21 0,20 0 16,-20 0-16,20-1 0,-21 1 16,22 0-16,-1-21 0,1 21 0,-22-22 15,22 22-15,-22-21 0,0 21 0,1-22 16,-1 1-16,-21 0 16,0 20-16,1-20 0,-1 0 0,-21-1 15,0 1-15,0 21 0,0-21 0,0 20 16,0 1-16,0 0 0,0 0 15,-21 21-15,-1 0 16,22 21-16,-21 0 0,0 22 16,0-22-16,0 21 0,0 0 0,-1 1 15,1-1-15,0 0 0,0 1 16,21-1-16,0 22 0,0-22 0,0 0 16,0 1-16,0-1 0,0-21 0,0 21 15,21-20-15,0-1 0,0 0 16,1-21-16,-1 0 0,21 21 15,-21-21-15,22 0 0,-22 0 0,21-21 16,0 0-16,1 0 0,-22-1 16,21 1-16,-21 0 0,22-21 0,-22 21 15,0-1-15,-21-20 0,0 21 16,21 0-16,-21 0 0,0-22 0,0 22 16,0 0-16,0 0 0,-21 21 15,0 0-15,0 0 16,0 0-16,-1 21 0,1 0 15,0 0-15,21 0 0,0 1 0,0-1 16,-21 21-16,21-21 0,0 0 16,0 1-16,0 20 0,0-21 15,0 0-15,0 0 16,21-21-16,0 0 0,0 0 16,1 0-16,-1 0 0,0 0 0,0 0 15,0 0-15,0-21 0,1 0 16,-1 21-16,0-21 0,0 0 0,0 0 15,0-1-15,1 1 0,-22 0 16,0 0-16,0 0 0,0 42 47,0 0-47,0 0 0,0 0 16,0 1-16,0-1 0,0 0 0,-22-21 15,22 21-15,0 0 16,0 0-16,0 1 0,0-1 15,0-42 17,22-1-32,-22 1 0,21 0 15,0 0-15,0 0 16,-21 0-16,21-1 0,0 1 0,-21 0 16,22 21-16,-1-21 0,0 21 15,0 0 1,0 0-16,-21 21 0,0 0 15,21 0-15,-21 1 16,0-1-16,0 0 0,22 0 16,-22 0-16,0 0 0,0 1 15,21-22-15,0 21 0,0-21 16,0 0-16,0 0 16,1 0-16,-1 0 0,0 0 0,0 0 15,0-21-15,0-1 0,1 1 16,20 0-16,-21 0 0,0 0 0,0 0 15,1-22-15,-22 22 0,21 0 0,-21 0 16,21 21-16,-21-21 0,0-1 16,-21 44 15,0-1-31,-1 0 16,1 0-16,21 0 0,0 0 15,-21 1-15,21 20 0,0-21 16,0 0-16,0 0 0,0 1 15,0-1-15,21-21 0,0 21 16,1-21-16,-1 0 0,0 0 16,0 0-16,0 0 0,0 0 0,1 0 15,20-21-15,-21 0 0,0 21 0,0-22 16,1 1-16,-1 0 0,-21 0 16,21 21-16,-21-21 0,21 0 15,-21-1-15,0 1 0,0 0 16,0 0-16,0 42 31,0 0-31,0 0 16,0 1-16,-21-1 0,21 0 15,0 0-15,-21 0 0,21 0 0,0 1 16,0-1 0,21-21 15,0 0-31,0-21 15,0-1-15,1 1 0,-1 0 16,-21 0-16,21 0 0,0 0 16,0-1-16,0-20 0,-21 21 0,22-21 15,-1 20-15,-21-20 0,0 21 0,21-21 16,-21-1-16,21 1 0,-21-22 16,0 22-16,0 0 0,0-1 0,0 22 15,0-21-15,0 21 0,0 0 16,0 42-1,-21 21-15,0-21 0,21 22 0,0-22 16,-21 21-16,-1 0 0,1 22 16,21-22-16,-21 1 0,0-1 15,0 0-15,21 1 0,0-1 16,-21 0-16,21 1 0,0-1 0,-22-21 16,22 0-16,0 0 0,0 1 0,0-1 15,0 0-15,22-21 16,-1 0-16,0 0 0,0 0 15,0 0-15,0-21 0,1 0 16,-22-1-16,21 1 0,-21-21 16,0 21-16</inkml:trace>
  <inkml:trace contextRef="#ctx0" brushRef="#br0" timeOffset="129717.07">10499 10139 0,'0'0'0,"21"-21"31,0 21-31,0 0 0,0-21 0,0 21 16,22-22-16,-1 22 0,-21-21 0,22 0 15,-1 21-15,0-21 0,22 21 16,-22-21-16,0 0 0</inkml:trace>
  <inkml:trace contextRef="#ctx0" brushRef="#br0" timeOffset="130035.6">11980 9504 0,'0'0'0,"0"-21"0,-21 0 16,0 21-16,0 0 0,0 0 0,-1 0 15,1 0-15,-21 0 0,21 21 16,-22 0-16,22 21 0,-21-21 0,0 22 15,-1 20-15,22-20 0,-21 20 0,21 1 16,-22-1-16,22 1 0,0-22 16,0 21-16,0 1 0,-1-1 0,1-20 15,21 20-15,0-20 0,0 20 16,0-21-16,0 1 0,0-1 16,0-21-16,0 22 0,0-22 0,21 0 15,1 0-15,-1 0 0,0-21 0,0 0 16,0 0-16,0 0 0,22 0 15,-22 0-15,0 0 0,21-21 0,1 0 16</inkml:trace>
  <inkml:trace contextRef="#ctx0" brushRef="#br0" timeOffset="130287.46">12234 9864 0,'0'0'0,"-21"0"0,0-21 15,21-1-15,-21 22 16,0 22-16,21-1 16,0 0-16,0 21 0,0 1 0,0-22 15,0 21-15,0 0 0,-22-20 16,22 20-16,0 0 0,-21-21 0,21 22 16,-21-1-16,21-21 0,0 0 15,0 1-15,0-1 0,-21 0 0,21 0 16,0-42 15</inkml:trace>
  <inkml:trace contextRef="#ctx0" brushRef="#br0" timeOffset="131071.01">12065 9948 0,'0'0'0,"0"-21"0,-42 0 0,42 0 16,0 0-16,0 0 0,21 21 15,0-22-15,0 22 0,0 0 16,0-21-16,1 21 16,20 0-16,-21 0 0,21 0 0,-20 0 15,-1 0-15,0 21 0,0 1 0,0-1 16,-21 0-16,0 0 0,0 0 16,0 0-16,-21 1 0,0 20 0,0-21 15,-22 0-15,22 0 0,-21 1 0,0-22 16,-1 21-16,22 0 0,0-21 15,0 0-15,0 0 0,-1 0 16,44 0 0,-1-21-16,0 21 0,21-21 15,-21 21-15,22 0 0,-1 0 0,-21 0 16,22 0-16,-1 0 0,0 0 16,1 0-16,-22 0 0,21 21 15,-21 0-15,0-21 0,1 21 0,-22 0 16,0 0-16,0 1 0,0-1 15,-22 0-15,1 0 16,0 0-16,-21-21 0,-1 21 0,22 1 16,-21-22-16,0 21 0,20-21 0,-20 0 15,0 21-15,21-21 0,-1 0 16,1 0-16,0 0 0,0 21 0,0-21 16,21 21-16,0 0 15,0 1 1,21-22-16,0 0 0,0 0 15,0 0-15,1 0 0,-1 0 0,0 0 16,21 0-16,-21 0 0,22 0 16,-1 0-16,0 0 0,-20-22 0,20 1 15,0 0-15,1 0 0,-1 0 0,0 0 16,1-1-16,-1-20 0,-21 21 16,21 0-16,-20-22 0,20 22 0,-21 0 15,0 0-15,0 0 0,-21 0 0,-21 42 47,21 0-47,-21 0 0,0 0 0,0 0 16,21 1-16,-21-1 15,-1 0-15,22 0 0,0 0 0,0 0 16,0 1-16,0-1 0,0 0 16,22-21-1,-1 0-15,0 0 0,21 0 0,1 0 16,-1 0-16,0-21 0,1 0 15,-1 21-15,0-22 0,1 1 0,-22 0 16,21 0-16,-21 0 0,22 0 0,-22-22 16,0 22-16,0 21 0,-21-21 0</inkml:trace>
  <inkml:trace contextRef="#ctx0" brushRef="#br0" timeOffset="131395.82">13377 10075 0,'0'0'16,"0"22"-16,-21-1 0,21 0 15,-21 0-15,0 0 0,0 22 16,21-22-16,-22 21 0,1-21 0,21 22 15,-21-1-15,21 21 0,0-20 16,0 20-16,0-20 0,-21 20 0,21 1 16,0-1-16,0-21 0,0 22 0,0-1 15,0 1-15,0-1 0,0 22 16,21-21-16,-21-1 0,0 1 0,0-1 16,21-21-16,-21 22 0,0-22 0,0 22 15,0-22-15,0-21 0,0 22 0,-21-22 16,0 0-16,-21 0 0,20 0 15,-20-21-15,21 0 0,-21 0 16,-22 0-16,22 0 0,-22-21 0,1 21 16,-1-21-16,22 0 0,-22-22 0,1 22 15,21-21-15,-22 0 0,43-1 16,-21 22-16,20-42 0,1 20 0,21 1 16,0 0-16,0-22 0,0 22 0,0-1 15,0 1-15,21 0 0,22-1 16,-22 1-16,21 0 0,-21-1 0,43 1 15</inkml:trace>
  <inkml:trace contextRef="#ctx0" brushRef="#br0" timeOffset="131711.53">13801 10329 0,'0'22'31,"0"-1"-31,0 0 16,21-21-1,0 0 1,0 0-16,0 0 0,0-21 16,-21 0-16,0-1 15,0 1 1,0 0-1,-21 21 1,0 0-16,0 0 0,21 21 16,0 0-16,-21-21 15,21 22-15,0-1 16</inkml:trace>
  <inkml:trace contextRef="#ctx0" brushRef="#br0" timeOffset="132355.85">14414 10287 0,'0'-21'0,"0"0"16,0 0-16,0-1 0,22 1 16,-1 0-16,0 0 0,0 0 15,-21 0-15,21-22 0,0 22 16,1 0-16,-1-21 0,-21 20 0,21-20 15,0 0-15,-21 21 0,0-22 0,21 22 16,-21-21-16,21 21 0,-21-1 16,0 1-16,0 0 0,0 42 15,-21 0 1,0 1-16,21 20 0,-21-21 0,0 21 16,0 22-16,21-22 0,-22 1 0,1-1 15,21 21-15,-21-20 0,21-1 16,0 0-16,0 1 0,0-22 0,0 21 15,0-21-15,0 1 16,0-1-16,0 0 0,0 0 0,21-21 16,0 0-1,1 0-15,-1-21 16,-21 0-16,21 0 0,0-1 0,-21 1 16,21 0-16,-21 0 0</inkml:trace>
  <inkml:trace contextRef="#ctx0" brushRef="#br0" timeOffset="132536.76">14436 10012 0,'0'0'15,"21"0"17,0 0-32,0-21 15,21 21-15,-20-21 0,-1 21 0,0 0 16,0-22-16,21 22 0,-20 0 15,-1 0-15,-21-21 0,21 21 0,0 0 16</inkml:trace>
  <inkml:trace contextRef="#ctx0" brushRef="#br0" timeOffset="133455.23">15113 10372 0,'42'-21'16,"-42"-1"-16,21 1 15,1 0-15,-1 0 0,-21 0 16,21 0-16,-21-1 0,21-20 0,-21 21 16,0 0-16,0-22 0,0 22 15,0 0-15,0 0 0,-21 21 16,0-21-16,0 21 0,-1 0 0,1 0 15,0 0-15,0 21 0,-21 0 0,20 0 16,1 0-16,0 22 0,0-22 16,0 0-16,0 21 0,-1-20 15,1 20-15,21-21 0,0 21 0,0-20 16,-21-1-16,21 0 0,0 0 0,0 0 16,21-21-1,0 0-15,1 0 0,-1 0 16,0-21-16,0 21 0,0-21 15,22 0-15,-22 0 0,0-1 0,21 1 16,-21 0-16,1 0 0,-1 0 16,0 0-16,0-1 0,0-20 0,0 21 15,-21 0-15,0 0 16,0 42 0,0 0-16,-21-21 15,21 21-15,0 0 0,-21 0 0,0 1 16,21 20-16,0-21 0,0 0 15,0 0-15,0 1 0,0-1 0,0 0 16,0 0-16,0 0 0,0 0 16,21-21-16,0 22 0,0-22 15,22 0-15,-22 0 0,21 0 16,-21 0-16,22-22 0,-1 1 0,0 21 16,1-21-16,-22 0 0,21 0 15,1 0-15,-22-1 0,21-20 16,-21 21-16,0 0 0,1 0 0,-22-22 15,0 22-15,0 0 0,0 0 0,0 0 16,-22-1-16,-20 22 16,21 0-16,0 0 0,-22 0 0,22 0 15,0 22-15,0-22 0,-21 21 16,20 0-16,1-21 0,0 21 0,21 0 16,-21 0-16,21 1 15,0-1-15,0 0 0,21 0 16,0 0-16,0 0 15,1 1-15,-1 20 16,0-21-16,0 21 0,0 1 0,0-22 16,1 21-16,-22 22 0,0-22 0,21 0 15,-21 22-15,0-22 0,0 22 16,0-1-16,-21 1 0,-1-1 0,1 1 16,-21-1-16,21 1 0,-22-1 0,1 1 15,0-1-15,-1 1 0,1-22 16,0 22-16,-1-22 0,1-21 0,0 21 15,21-20-15,-22-1 0,22 0 0,0 0 16,0-21-16,0 0 0,21-21 31,0 0-31,0 0 0,0-22 0,21 1 16</inkml:trace>
  <inkml:trace contextRef="#ctx0" brushRef="#br0" timeOffset="133939.39">16129 10160 0,'0'0'0,"0"-21"0,-21 21 16,0 0-16,-1 21 15,1 0-15,0-21 16,0 21-16,21 1 0,0-1 0,-21 0 15,0 0-15,21 21 0,0-20 16,0-1-16,-22 0 0,22 0 0,0 0 16,-21 0-16,21 1 0,0-1 15,0-42 1,0-1 0,0 1-16,21-21 15,-21 21-15,22 0 0,-1-22 0,-21 22 16,21-21-16,0 21 15,0-1-15,0-20 0,1 21 0,-1 21 0,0-21 16,0 21-16,0 0 0,0 0 16,1 0-16,-1 0 0,0 0 15,-21 21-15,0 0 0,21 0 0,-21 0 16,0 1-16,21-1 0,-21 0 16,0 0-16,0 21 0,0-20 0,0-1 15,0 0-15,0 21 0,0-21 0,0 1 16,0-1-16,21 0 15,1-21-15,-1 0 0,0 0 16,0 0-16,0 0 0,0 0 16,22-21-16,-22 21 0,21-21 15</inkml:trace>
  <inkml:trace contextRef="#ctx0" brushRef="#br0" timeOffset="135236.16">16933 10097 0,'0'0'0,"0"-43"15,-21 43-15,21-21 16,-21 21-16,0 0 0,0 0 0,-1 0 16,-20 0-16,21 21 0,0 0 15,-22-21-15,22 43 0,0-22 0,-21 0 16,21 0-16,-1 0 0,1 22 16,0-22-16,21 21 0,0-21 15,0 1-15,0 20 0,0-21 0,0 0 16,0 0-16,0 1 0,21-1 15,0-21-15,1 0 0,-1 0 16,0 0-16,0 0 0,0 0 0,0-21 16,1-1-16,20 22 0,-21-21 15,0 0-15,0 0 0,22-21 0,-22 20 16,0 1-16,-21-21 0,21 21 16,0 0-16,-21-22 0,0 22 0,0 0 15,0 0-15,22 0 0,-22 42 31,0 0-15,0 0-16,0 0 0,0 0 16,-22 22-16,22-22 0,0 21 0,0-21 15,0 22-15,0-22 0,0 0 0,0 0 16,22 0-16,-1 1 0,0-1 16,0-21-16,0 0 0,22 0 15,-22 0-15,0 0 0,0 0 16,0 0-16,22-21 0,-22-1 0,0 1 15,21 0-15,-21 0 0,1 0 0,-1-22 16,0 22-16,0-21 0,0 21 16,0 0-16,-21-1 0,0-20 15,0 21-15,0 42 32,0 0-32,0 0 15,0 1-15,-21 20 0,0-21 16,21 0-16,-21 0 0,21 22 0,-21-22 15,21 0-15,0 0 0,-21 0 16,21 1-16,0-44 31,0 1-15,0 0-16,0 0 0,21 0 0,0 0 16,-21-22-16,21 22 0,-21-21 15,21 21-15,0-1 0,-21-20 16,0 21-16,22 0 0,-1 21 0,-21-21 15,21 21-15,0 0 0,0 0 16,-21 21-16,0 0 16,0 0-16,21 0 0,-21 0 0,0 1 15,22-1-15,-22 0 0,0 0 16,0 0-16,0 0 0,0 1 0,0-1 16,0 0-16,0 0 0,0 0 15,21-21 1,0 0-16,-21-21 15,21 0-15,0 0 16,0 0-16,1 21 0,-22-43 16,21 22-16,0 0 0,0 0 0,0 0 15,0-1-15,1 1 0,-22 0 16,21 0-16,0 21 0,0 0 0,-21-21 16,21 21-16,-21 21 15,0 0-15,0 0 16,0 0-16,0 1 0,0-1 0,0 0 15,0 0-15,0 0 0,0 22 16,0-22-16,0 0 0,0 0 16,0 0-16,0 0 0,0 1 0,21-1 15,1-21-15,-22 21 16,21-21-16,0 0 0,0 0 0,0 0 16,0 0-16,1-21 0,20 0 0,-21-1 15,0 22-15,22-21 0,-22-21 16,0 21-16,0 0 0,0-1 0,0-20 15,1 21-15,-1 0 0,-21-22 16,0 22-16,0 0 0,0 0 0,0 0 16,0 0-16,0-1 0,-21 22 0,-1 0 15,1 0-15,0 22 16,0-1-16,0 0 0,21 0 16,-21 0-16,-1 0 0,1 1 0,0 20 15,0-21-15,21 21 0,-21-20 16,21-1-16,-21 21 0,21-21 0,0 0 15,0 1-15,0-1 0,0 0 16,21-21-16,0 0 16,0 0-16,0 0 0,0 0 0,1 0 15,-1 0-15,0 0 0,0 0 0,21-21 16,-20 0-16,20-1 0,-21 1 16,0 0-16,22 0 0,-22-21 0</inkml:trace>
  <inkml:trace contextRef="#ctx0" brushRef="#br0" timeOffset="135655.29">19325 9292 0,'0'0'0,"21"-21"0,-21 0 16,-21 21 0,0 0-16,0 21 15,0 0-15,-22 0 16,22 22-16,0-1 0,-21 0 0,20 22 15,-20-1-15,0 1 0,21 21 16,-22-22-16,22 22 0,-21-22 0,21 1 16,-1-1-16,22 1 0,0-22 0,0 0 15,0 22-15,0-22 0,0 1 16,0-22-16,22 21 0,-1-21 16,0 0-16,0 22 0,-21-22 15,42 0-15,-20-21 0,-1 0 16,21 0-16,-21 0 0,22 0 0,-22 0 15,0-21-15,21 0 0,-21 0 0</inkml:trace>
  <inkml:trace contextRef="#ctx0" brushRef="#br0" timeOffset="136175.37">19494 9631 0,'0'-42'15,"0"20"-15,-21 22 16,0 0 0,0 0-1,21 22-15,0-1 16,0 0-16,-21 0 0,21 0 0,0 0 16,0 1-1,0-1-15,0 0 0,21-21 47,0 0-47,0-21 16</inkml:trace>
  <inkml:trace contextRef="#ctx0" brushRef="#br0" timeOffset="136343.28">19621 9546 0,'0'21'31,"0"1"-31,0-1 0,0 0 16,0 0-16,0 0 0,-21 0 16,21 1-16,0-1 0,-21-21 0,21 21 15,-21 0-15,21 0 0,0 0 16,0 1-16</inkml:trace>
  <inkml:trace contextRef="#ctx0" brushRef="#br0" timeOffset="136636.1">19960 9948 0,'0'0'0,"-21"0"31,0 22-31,0-22 15,21 21-15,0 21 0,0-21 0,-22 0 16,22 22-16,-21-22 0,21 0 0,-21 21 16,21-20-16,0-1 0,-21 0 15,21 0-15,-21 0 0,21 0 0,0 1 16,0-1-16,0-42 31,0-1-15,0 1-16,21 0 0</inkml:trace>
  <inkml:trace contextRef="#ctx0" brushRef="#br0" timeOffset="136824">20002 9673 0,'0'0'0,"0"-21"15,0 42 32,0 0-31,22 1-1,-1-1-15</inkml:trace>
  <inkml:trace contextRef="#ctx0" brushRef="#br0" timeOffset="137281.74">20172 9991 0,'0'0'0,"0"21"0,0 0 0,0 0 15,0 0-15,-21 1 16,21-1-16,0 0 0,-22 0 0,22 0 16,0 0-16,0 1 0,-21-1 15,21 0-15,0 0 0,-21 0 16,21-42 15,0 0-15,0 0-16,21 0 15,-21-1-15,21 1 0,1-21 0,-1 21 16,0-22-16,0 22 0,0 0 0,0-21 16,1 21-16,20-1 15,-21 22-15,0-21 0,0 21 0,1 0 16,-1 0-16,0 21 0,-21 1 15,21-1-15,-21 0 0,0 0 16,0 0-16,0 0 0,0 1 0,0 20 16,0-21-16,0 0 0,0 0 15,-21 1-15,21-1 0,-21 0 0,21 0 16,-21-21-16,21 21 0,0 0 16,0-42 30,21 0-46</inkml:trace>
  <inkml:trace contextRef="#ctx0" brushRef="#br0" timeOffset="137603.06">20701 9948 0,'0'22'16,"0"-1"-16,0 0 15,-21 21-15,21-21 0,0 1 16,0 20-16,0 0 0,0 1 0,0-22 16,0 42-16,0-20 0,0-1 15,0 21-15,-21-20 0,21-1 16,-22 22-16,1-22 0,21 21 0,-21-20 16,0-1-16,0 22 0,0-22 0,-1 0 15,1 1-15,0-1 0,0 21 16,0-20-16,0-22 0,-1 21 0,22 1 15,0-22-15,-21 0 0,21 21 0,0-21 16,0 1-16,0-44 31,0 1-31,21 0 16,-21 0-16,22-21 0,-22-1 16,21 22-16</inkml:trace>
  <inkml:trace contextRef="#ctx0" brushRef="#br0" timeOffset="137894.9">20574 10224 0,'0'0'0,"0"-43"0,0-20 15,0 42-15,21-22 0,0 22 0,0 0 16,1 0-16,20 0 0,-21-1 0,21 1 16,1 0-16,-1 21 15,0 0-15,-20 0 0,20 0 0,-21 21 0,0 0 16,0 1-16,1 20 0,-22-21 15,0 21-15,0-20 0,0-1 16,0 21-16,-22-21 0,1 0 0,0 1 16,0-1-16,0 0 0,-22 0 15,22 0-15,-21-21 0,21 21 0,0-21 16,-1 0-16,1 0 0,0 0 16,0 0-16,21-21 15,21 0 1,0 21-16,0-21 0,1 0 15</inkml:trace>
  <inkml:trace contextRef="#ctx0" brushRef="#br0" timeOffset="138643.48">21230 9991 0,'0'-21'15,"0"42"16,0 0-31,-21 0 0,21 0 16,0 0-16,-21 1 0,21-1 0,0 0 16,0 0-16,0 0 0,0 0 0,0 1 15,0-1-15,0 0 16,21 0-16,0-21 0,0 0 16,0 0-16,1 0 15,-1 0-15,0 0 16,0-21-16,0 0 0,22 21 0,-22-21 15,0-1-15,0 1 0,0-21 16,0 21-16,-21 0 0,22-22 0,-1 22 16,-21 0-16,0 0 0,0 0 0,0-1 15,0 44 1,0-1 0,0 0-16,0 0 15,-21 0-15,21 0 0,-22 22 0,22-22 16,-21 0-16,21 0 0,0 0 0,0 1 15,0-1 1,0 0-16,21 0 0,1-21 16,-1 0-16,0 0 0,0 0 15,0 0-15,0 0 0,1 0 0,-1 0 16,21 0-16,-21-21 0,0 0 0,1 0 16,-1-1-16,0 1 0,0 0 15,0-21-15,0-1 0,-21 1 0,22 0 16,-22-1-16,21 1 0,0-21 0,-21 20 15,0-20-15,0 20 0,21-20 16,-21 21-16,0-1 0,21 22 0,-21-21 16,0 21-16,0-1 15,0 44 1,0-1-16,-21 0 16,0 21-16,21 1 0,-21-1 15,21 21-15,0-20 0,0-1 0,0 22 16,-21-22-16,21 21 0,0-20 15,-22-1-15,22 0 0,0 1 0,0-1 16,0 0-16,0-20 0,0 20 0,0-21 16,0 0-16,0 0 0,0 1 15,22-1-15,-1-21 0,0 21 16,0-21-16,0 0 16,0 0-16,1 0 0,-1-21 0,0 0 15,0-1-15,0 1 16,0 0-16,1 0 0,-22-21 15</inkml:trace>
  <inkml:trace contextRef="#ctx0" brushRef="#br0" timeOffset="138843.88">21802 9927 0,'0'0'0,"21"-21"31,0 21-15,0 0-16,0 0 0,0-21 0,22 21 16,-22 0-16,0 0 0,0 0 15,0 0-15,1-21 0,-1 21 0,0 0 16,0-21-16,0 21 0</inkml:trace>
  <inkml:trace contextRef="#ctx0" brushRef="#br0" timeOffset="139074.78">22585 9673 0,'0'21'31,"0"1"-15,0-1-16,-21-21 15,21 21-15,0 0 0,0 0 16,-22-21-16,22 21 16,-21-21-16</inkml:trace>
  <inkml:trace contextRef="#ctx0" brushRef="#br0" timeOffset="139266.67">22691 9716 0,'-22'0'16,"22"21"-16,-21 0 15,21 0-15,-21 0 16,21 0-16,0 1 16,0-1-1,-21-21-15</inkml:trace>
  <inkml:trace contextRef="#ctx0" brushRef="#br0" timeOffset="139643.5">22691 9335 0,'0'0'0,"0"-22"16,0 1-16,21 21 16,0 0-16,0 0 15,21 0-15,-20 21 16,-1 1-16,0-22 0,21 42 0,-21-21 16,1 21-16,20-20 0,-21 41 15,0-21-15,0 1 0,1 20 0,-1 1 16,-21-22-16,0 22 0,0-22 15,0 21-15,-21-20 0,-1-1 0,1 22 16,0-22-16,-21 0 0,-1-21 0,22 22 16,-21-1-16,0-21 0,-1 0 15,22 1-15,-21-1 0,21 0 0,-1 0 16,1 0-16,21-42 47,21 21-47,1-21 0,-1 0 15</inkml:trace>
  <inkml:trace contextRef="#ctx0" brushRef="#br0" timeOffset="140023.51">23008 9229 0,'0'0'0,"0"-21"0,0-1 0,0 1 15,-21 0-15,84 21 16,-41 0-16,-1 0 0,21 0 0,-21 0 16,0 21-16,1-21 0,-1 43 15,0-22-15,21 0 0,-21 21 0,22 1 16,-1-1-16,0 21 0,-20-20 16,20 20-16,-21 22 0,0-22 0,0 1 15,-21-1-15,0 1 0,0-1 0,0 1 16,0-22-16,-21 22 0,0-1 15,0-20-15,0 20 0,0-21 0,-22 1 16,22-22-16,-21 21 0,21 1 16,-22-22-16,22 0 0,-21 0 15,21-21-15,-1 21 0,-20 0 0,21-21 16,0 0-16,0 0 16,21-21-1,21 0 1,-21 0-16,21 0 0,21 0 15,-21-1-15</inkml:trace>
  <inkml:trace contextRef="#ctx0" brushRef="#br0" timeOffset="140282.88">23728 10139 0</inkml:trace>
  <inkml:trace contextRef="#ctx0" brushRef="#br0" timeOffset="141064.45">24405 9843 0,'0'0'0,"0"-22"16,-21 22-16,0 0 0,0 0 0,-1 0 15,1 0-15,0 0 16,0 0-16,21 22 0,-21-1 16,0 21-16,-1-21 0,1 22 0,0-22 15,0 21-15,21-21 0,0 22 0,-21-22 16,21 21-16,0-21 0,0 0 15,0 22-15,0-22 0,0 0 0,0 0 16,0 0-16,21-21 0,0 22 16,0-22-16,0 0 0,1 0 0,-1 0 15,0 0-15,0 0 0,0 0 0,22 0 16,-22 0-16,0-22 0,0 1 16,21 21-16,-20-21 0,-1 0 0,21-21 15,-21 20-15,0-20 0,1 0 16,-1-1-16,0 1 0,21-21 15,-21 20-15,1-20 0,-1-1 0,0 22 16,-21-22-16,21 22 0,0 0 16,-21-1-16,0 22 0,0 0 0,0 0 15,0 42 1,-21 0-16,0 0 16,0 22-16,21-1 0,-21 0 0,-1 1 15,22-1-15,-21 0 16,21 1-16,0-1 0,-21 0 0,21 1 0,0-1 15,0 0-15,0-20 0,0 20 0,0-21 16,0 21-16,0-20 16,0-1-16,0 0 0,21-21 0,0 21 15,1 0-15,-1-21 0,0 0 16,0 0-16,0 0 0,22 0 16,-22 0-16,0 0 0,0-21 0,0 0 15,0 21-15,1-21 0,-1 0 16,0-1-16,0 1 0,-21 0 0,21 0 15,-21 0-15,21 0 0,-21-1 0,0 44 32,0-1-17,0 0-15,0 0 0,0 0 16,-21 0-16,21 1 16,0-1-16,0 0 0,0 0 15,0 0-15,21-21 47,1 0-31,-22-21-16,21 0 0</inkml:trace>
  <inkml:trace contextRef="#ctx0" brushRef="#br0" timeOffset="141227.34">25209 9927 0,'-21'0'16</inkml:trace>
  <inkml:trace contextRef="#ctx0" brushRef="#br0" timeOffset="142043.87">25463 9970 0,'-21'0'15,"0"0"-15,21 21 16,-21-21-16,0 21 0,21 0 0,-21-21 15,21 21-15,0 0 0,-22 1 16,22-1-16,-21 0 0,21 0 0,0 0 16,0 0-16,0 1 0,0-1 15,0 0-15,0 0 16,0 0-16,0 0 0,21-21 16,1 0-16,-1 0 15,0 0-15,0 0 0,0 0 16,0 0-16,1 0 0,-1 0 0,0-21 15,0 21-15,0-21 0,0 0 16,1 0-16,-22 0 0,21-1 0,0 1 16,0-21-16,-21 21 0,21-22 0,0 1 15,1 0-15,-22-1 0,0 1 16,21 0-16,0-1 0,-21 1 0,0 0 16,0 21-16,0-22 15,21 22-15,-21 0 0,0 0 16,0 42-1,0 21 1,0-21-16,0 1 0,0 20 0,0-21 16,0 21-16,-21 1 0,0-22 15,21 21-15,0-21 0,-21 22 0,-1-22 16,22 0-16,-21 21 0,21-20 0,0-1 16,-21 0-16,0-21 0,21 21 15,0 0-15,0 0 0,-21-21 16,42-21 31,-21 0-47,0 0 15,0 0 1,21 0-16,-21-1 0,21 22 31,0 0-15,-21 22-16,0-1 0,0 0 15,0 0-15,0 0 16,0 0-16,0 1 16,0-1-1,22-21-15,-22 21 16,21-21 0,-21 21-16,21-21 0,0 0 15,0 0 1,0 0-16,1 0 15,-1 0-15,0-21 16,0 21-16</inkml:trace>
  <inkml:trace contextRef="#ctx0" brushRef="#br0" timeOffset="142311.72">26141 9885 0,'0'0'0,"-21"0"31,-1 0-31,1 0 0,21 21 16,-21 0-16,0 0 15,21 1-15,0-1 0,-21 0 16,21 21-16,0-21 0,0 1 0,0-1 16,0 0-16,0 0 0,0 0 15,0 0-15,0 1 0,0-1 16,0 0-16,21-21 31,0 0-31,0 0 16,0 0-16,1 0 0,-1 0 0</inkml:trace>
  <inkml:trace contextRef="#ctx0" brushRef="#br0" timeOffset="142632.04">26374 9885 0,'0'21'47,"0"0"-47,0 0 16,0 1-16,0-1 0,0 0 15,0 0-15,0 0 0,0 0 16,0 1-16,0-1 0,0 0 0,0 0 15,0 0-15,-22 0 0,22 1 16,-21-1-16,0 0 0,0-21 16,21 21-16,-21 0 15,0-21 1,42-21 31</inkml:trace>
  <inkml:trace contextRef="#ctx0" brushRef="#br0" timeOffset="142859.92">26649 9991 0,'0'0'0,"-21"-21"15,-22 21 32,64 0-47,-21 21 32,0 0-32</inkml:trace>
  <inkml:trace contextRef="#ctx0" brushRef="#br0" timeOffset="143007.82">26564 10372 0,'0'0'0,"0"21"0,-42-21 16</inkml:trace>
  <inkml:trace contextRef="#ctx0" brushRef="#br0" timeOffset="143143.75">26522 10499 0,'0'0'0,"0"21"16,0 0-16,0 0 16,-21-21-16,21 21 15,0 1-15,-22-22 0,22 21 16,-21-21-16,21 21 0,-21 0 16,0-21-16,21 21 0,-21-21 15,0 0-15,-1 21 16,1-21-16,0 0 15</inkml:trace>
  <inkml:trace contextRef="#ctx0" brushRef="#br0" timeOffset="-6065.36">15092 11134 0,'-21'0'16,"-1"0"-16,1 0 31,0 0-15,0 0 0,0 21-1,0-21-15,-1 0 16,1 0-16,21 21 15,-21-21-15,0 0 16,42 0 93,0 0-109,0 0 16,1 0-16,-1 0 16,0-21-16,0 21 0,0 0 15,0 0-15,1 0 0,-1 0 16,0 0-16,0 0 31,0 0-31,0 0 16,1 0-16,-1 0 15,21 0-15,-21 0 0,22 0 0,20-21 16,-21 21-16,22-21 0,-1 21 0,1 0 16,-1-22-16,22 22 0,-21-21 15,20 21-15,-20 0 0,20-21 0,-20 21 16,21 0-16,-22 0 0,1-21 0,-1 21 16,1 0-16,-22 0 0,21 0 15,-20 0-15,20 0 0,-20 0 0,-1 0 16,0 0-16,22 0 0,-22 0 0,0 0 15,1 0-15,-1-21 0,0 21 16,1 0-16,20 0 0,-20 0 16,-22 0-16,21 0 0,0 0 0,-20 0 15,20-21-15,-21 21 0,0 0 0,0 0 16,1 0 0,-22-22 15,-22 22-16,1 0-15,0 0 0,-21 0 0,21 0 16,-22 0-16,22 0 0,-21 0 0,-1 0 16,1 0-16</inkml:trace>
  <inkml:trace contextRef="#ctx0" brushRef="#br0" timeOffset="-5421.15">15113 11345 0,'-42'0'0,"84"0"0,-106 0 0,43 22 0,0-22 15,0 0-15,0 0 0,0 0 16,-1 0-16,1 0 0,0 0 0,0 0 16,0 0-16,0 0 0,-1 0 15,1 0 1,42 0 31,22 0-47,-22 0 0,0 0 15,21 0-15,1 0 16,-1 0-16,22 0 0,-22 0 0,21 0 16,1 0-16,-1-22 0,1 22 0,21 0 15,-22-21-15,1 21 0,20 0 16,-20-21-16,20 21 0,-20 0 0,21-21 16,-22 21-16,22-21 0,-22 21 0,1 0 15,20 0-15,-20-21 0,-22 21 16,22 0-16,-1-22 0,-20 22 0,20 0 15,-21 0-15,1-21 0,-1 21 0,-21 0 16,22 0-16,-22 0 0,21 0 16,-21 0-16,0 0 0,1 0 0,-1 0 15,0 0-15,0-21 0,0 21 16,0 0 0,-21-21 62</inkml:trace>
  <inkml:trace contextRef="#ctx0" brushRef="#br0" timeOffset="18881.79">15028 12594 0,'0'0'0,"-21"-42"16,0 21 0,21 0-16,-21 21 15,21-22-15,-21 22 0,-1-21 16,1 21-1,0 0-15,0 0 0,0 0 16,0 21-16,21 1 16,-22-22-16,22 21 0,0 0 15,-21 0-15,21 0 0,-21 22 0,21-22 16,-21 21-16,21-21 16,0 22-16,0-1 0,0 0 0,0 1 0,0-1 15,0 0-15,0-21 0,0 22 16,0-22-16,0 21 0,0-21 15,0 1-15,21-1 0,-21 0 0,21 0 16,0 0-16,1-21 0,-1 0 16,0 21-16,21-21 0,-21 0 0,22 0 15,-22 0-15,21 0 0,1-21 0,-1 21 16,0-21-16,1 0 0,-1 0 16,-21 0-16,21-1 0,1 1 0,-1-21 15,-21 21-15,22-22 0,-22 22 16,0-21-16,0 0 0,0-1 15,0 1-15,1 0 0,-22 20 0,21-20 16,-21 0-16,0 21 0,0-22 16,0 22-16,0-21 0,0 21 0,0-22 15,0 22-15,0 0 0,0 0 16,0 0-16,0-1 0,0 1 16,0 42-1,0 1 1,0-1-16,0 0 0,0 0 15,0 21-15,0-20 0,-21 20 16,21 0-16,-22 1 0,22-1 0,0 0 16,0 22-16,-21-22 0,21 0 15,0 1-15,-21-1 0,21 0 16,0 1-16,0-22 0,0 21 0,0-21 16,0 1-16,0-1 0,0 0 15,21 0-15,0 0 0,1 0 0,-1 1 16,0-22-16,0 0 0,0 0 15,0 0-15,1 0 0,-1 0 16,0 0-16,0 0 0,0 0 0,22-22 16,-22 22-16,0-21 0,21 0 15,-21 0-15,22 0 0,-22 0 0,0-1 16,0 1-16,22 0 0,-22-21 0,0 21 16,-21-22-16,21 22 15,-21-21-15,21 21 0,-21-22 0,0 22 16,0-21-16,0 21 0,0-1 0,0 1 15,0 0-15,0 0 0,-21 21 16,0 0-16,0 0 0,0 0 0,-1 0 16,1 0-16,0 0 0,-21 0 15,21 0-15,-1 21 0,1-21 0,-21 21 16,21 0-16,0 1 0,-1 20 16,22-21-16,-21 0 0,0 22 0,0-22 15,21 21-15,0-21 0,0 0 0,0 22 16,-21-22-16,21 0 15,0 0-15,0 0 0,0 1 0,0-1 0,0 0 16,21 0-16,0-21 16,0 0-1,0 0-15,1 0 0,-1 0 16,0 0-16,0-21 0,0 0 16,0 21-16,1-21 0,-1-1 0,0-20 15,0 21-15,0 0 0,0-22 0,1 22 16,-1-21-16,-21 21 0,0 0 15,21-1-15,-21 1 0,21 0 0,-21 0 16,0 0-16,0 42 31,0 0-15,0 0-16,0 0 0,0 1 16,0-1-16,0 0 0,0 21 0,-21-21 15,21 1-15,0-1 0,0 21 0,0-21 16,0 0-16,0 1 0,0-1 15,0 0-15,21-21 0,0 0 16,-21 21-16,21-21 0,1 0 16,-1 0-16,0 0 0,0-21 15,0 21-15,22-21 0,-22 0 0,0-1 16,0 1-16,21 0 16,-20 0-16,-1-21 0,0 20 0,0 1 0,0-21 15,0 21-15,1-22 0,-22 22 16,21 0-16,-21 0 0,0 0 15,-21 42 17,-1 0-32,1 0 15,21 0-15,-21 1 16,21-1-16,0 0 0,0 0 0,0 0 16,0 0-16,0 1 0,0-1 0,0 0 15,0 0-15,0 0 16,0 0-16,21-21 0,-21 22 15,21-22-15,-21 21 0,0 0 32,-21-21-1,0-21-15,0 21-16,21-21 0,-21 21 15,0-22-15,-1 22 31,22 22-15,0-1 0,0 0-16,0 0 15,22-21-15,-1 21 16,0-21-16,0 21 16,0-21-16,0 0 0,1 0 15,-1 0-15,0 0 0,0 0 16,0 0-16,0-21 0,1 0 0,-1 21 15,21-21-15,-21 0 0,0 0 0,1-1 16,-1 1-16,0-21 0,21 21 16,-21 0-16,1-22 0,-22 1 0,21 21 15,-21 0-15,0-1 0,21 1 16,-21 0-16,0 0 0,-21 21 31,0 0-31,-1 0 0,22 21 16,-21 0-16,21 0 0,-21 1 0,21-1 15,0 0-15,0 0 0,0 0 16,0 0-16,0 1 0,0-1 0,0 0 16,21 0-16,0-21 0,-21 21 0,22 0 15,-22 1-15,21-1 16,-21 0 0,0 0-1,-21-21 1,-1 0-16,1 0 15,0 0-15,0 0 16,0 0-16,0 0 0,-1 0 16,22-21-16,-21 21 15,21-21 32,21 21-47</inkml:trace>
  <inkml:trace contextRef="#ctx0" brushRef="#br0" timeOffset="21114.4">17293 12764 0,'0'0'0,"-21"0"0,0 0 16,0 0 0,21 21-16,0 0 15,-22 0-15,22 0 0,0 0 0,0 1 16,0-1-16,0 0 0,0 0 16,0 0-16,0 0 0,0 1 15,0-1-15,-21 0 0,21 0 0,0 0 16,0 0-16,0 1 15,0-1 1,0-42 15,0-1-31,0 1 16,0 0-16,0 0 16,0 0-16,0 0 0,0-22 0,0 22 15,21 0-15,1-21 0,-1 20 16,0 1-16,-21 0 0,21 0 15,0 21-15,0 0 0,1 0 0,-1 0 16,0 0-16,0 21 16,0 0-16,-21 0 0,0 1 0,21-1 15,1 0-15,-22 0 0,0 0 0,0 0 16,0 1-16,21-1 0,-21 0 16,0 0-16,21 0 0,-21 0 15,0 1-15,21-22 16,0 0-16,0 0 15,1-22 1,-22 1-16,21 0 16,0 0-16,0 0 0,-21 0 15,21-1-15,0-20 0,1 21 0,-1-21 0,0-1 16,0 22-16,0 0 16,22 0-16,-22 0 0,0-1 0,0 1 15,0 21-15,0 0 0,1 0 16,-1 0-16,0 21 0,-21 1 15,21-1-15,-21 0 0,0 0 16,0 0-16,0 0 0,21 1 16,-21-1-16,0 0 0,21-21 15,-21 21-15,0 0 0,0 0 0,22-21 32,-1-21-1,-21 0-31,0 0 15,0 0-15,0 0 16,0-1-16,0 1 0,0 0 16,-21 0-16,-1 0 0,22 0 0,-21 21 15,0-22-15,0 22 0,0 0 16,0 0-16,-1 0 16,1 22-16,0-1 0,0 21 15,0-21-15,0 0 0,-1 1 16,22 20-16,-21-21 0,0 21 15,21-20-15,0-1 0,0 21 0,0-21 16,0 0-16,0 1 0,0-1 16,0 0-16,0 0 0,0 0 15,21-21-15,0 0 0,1 0 16,-1 0-16,0 0 16,0 0-16,0-21 0,0 0 15,-21 0-15,22 21 0,-1-21 0,0-1 16,-21-20-16,0 21 0,0 0 15,21-22-15,-21 22 0,21 0 0,-21-21 16,0 21-16,0-1 0,0 1 16,0 0-16,0 42 31,0 0-15,0 1-16,0-1 0,0 21 15,0-21-15,0 0 0,0 1 0,0-1 16,0 0-16,0 0 0,0 0 15,0 0-15,21-21 0,1 22 0,-1-22 16,0 21-16,0-21 16,0 0-16,0 0 0,1 0 0,-1 0 15,0 0-15,0 0 0,0 0 0,0-21 16,1 21-16,-1-22 0,-21 1 16,21 0-16,0 0 0,-21 0 15,21 0-15,-21-1 0,0-20 0,0 21 16,0 0-16,0 0 0,0-22 15,0 22-15,0 0 0,-21 21 32,0 21-17,21 0-15,0 0 0,0 22 16,0-22-16,0 0 0,-21 0 16,21 0-16,0 1 0,0-1 0,0 0 15,-21 0-15,21 0 0,0 0 16,0 1-1,0-1-15,0-42 47,0-1-47,0 1 0,21 0 16,-21 0-16,0 0 0,21 0 0,-21-1 16,0-20-16,0 21 0,21 0 15,-21 0-15,21-1 0,-21 1 0,21 0 16,-21 0-16,22 21 0,-1 0 15,0 0-15,0 0 16,0 21-16,-21 0 16,21 0-16,-21 1 15,22-1-15,-22 0 0,0 0 0,0 0 0,21 0 16,-21 1-16,0-1 0,21 0 16,-21 0-16,0 0 15,0 0-15,0 1 0,0-1 16,21-21-1,0 0 1,-21-21-16,21 21 16,1-22-16,-22 1 0,21 0 15,-21 0-15,21 0 0,-21-22 0,21 22 16,0-21-16,-21 21 0,21-22 0,1 22 16,-22 0-16,21 0 0,0 0 15,-21 0-15,21 21 16,0 0-1,0 0-15,-21 21 16,0 0-16,0 0 0,0 0 16,0 0-16,0 22 0,0-22 15,0 0-15,0 0 0,22 0 0,-22 1 16,0-1-16,0 0 0,0 0 0,21 0 16,0 0-16,0 1 15,0-22-15,0 0 16,1 21-16,-1-21 15,0 0-15,0 0 0,0 0 16,0 0-16,1 0 0,-1-21 0,0 21 16,0-22-16,0 22 0,0-21 15,1 0-15,20 0 0,-42 0 0,21-22 16,0 22-16,0 0 0,-21-21 0,22 21 16,-22-1-16,0 1 0,0-21 15,0 21-15,0 0 0,0-1 16,-22 22-16,1 0 0,0 0 15,0 0-15,0 0 16,0 0-16,21 22 0,-22-1 0,22 0 16,-21-21-16,21 21 0,0 0 15,0 0-15,0 1 0,-21-1 16,21 0-16,0 0 0,0 0 0,0 0 16,0 1-16,0-1 0,0 0 15,0 0-15,21 0 0,0 0 16,1-21-16,-1 0 15,0 0-15,0 0 16,0 0-16,0 0 0,1-21 16,-1 21-16,0-21 0,0 21 15,-21-21-15,21 21 0,0 0 16,-21-21-16,22 21 0,-22-21 16</inkml:trace>
  <inkml:trace contextRef="#ctx0" brushRef="#br0" timeOffset="21666.44">16044 13843 0,'0'0'0,"-42"21"0,-64-21 16,85 0-16,0 0 15,0 0-15,42 0 32,21 0-32,0 0 15,22 0-15,-1 0 0,22 0 0,21 0 16,0 0-16,0 0 0,-1-21 16,22 21-16,0-21 0,0 21 15,0 0-15,22-21 0,-22 21 0,0 0 16,0-21-16,-22 21 0,-20 0 15,21 0-15,-21-22 0,-22 22 0,1-21 16,-1 21-16,-21 0 0,1 0 0,-1-21 16,0 21-16,-20 0 0,20 0 15,-21 0-15,0 0 0,0-21 0,-42 21 47,-21 0-31,21 0-16,-22 0 0,22 0 15,-21 0-15,-22 0 0,22 0 0,-21 21 16,20-21-16</inkml:trace>
  <inkml:trace contextRef="#ctx0" brushRef="#br0" timeOffset="22086.65">16595 13991 0,'0'0'0,"-43"0"16,-41 21-16,62-21 16,1 0-16,0 22 0,0-22 0,42 0 31,21 21-31,1-21 16,-1 0-16,0 0 0,22 0 0,-1 0 15,1 0-15,21 0 0,-1 0 16,1-21-16,21 21 0,0-22 0,-1 22 15,1-21-15,0 0 0,-21 21 0,21-21 16,-22 21-16,-20-21 0,20 0 16,-20 21-16,-22-22 0,22 22 15,-22-21-15,-21 21 0,22 0 0,-22-21 16,0 21-16,0 0 0,0 0 16,-21-21-16,21 21 0,1 0 15,-22-21 1,0 0 31,-22 21-47,1 0 15,0-22-15,0 22 0,0 0 16</inkml:trace>
  <inkml:trace contextRef="#ctx0" brushRef="#br0" timeOffset="29042.41">2074 13335 0,'0'-21'31,"0"0"-15,0 0-16,0-1 16,0 1-16,0 0 15,-21 0-15,0 21 16,0-21-16,0 21 0,-1 0 15,1 0-15,0 0 0,0 0 16,0 0-16,-22 0 0,22 0 16,0 0-16,-21 0 0,21 0 15,-22 21-15,22 0 0,0-21 0,0 21 16,-22 0-16,22 1 0,0-1 16,21 21-16,-21-21 0,21 0 0,0 22 15,0-22-15,0 21 0,0 1 16,0-1-16,0 0 0,21 1 15,-21-1-15,21 0 0,0 1 0,1-1 16,-1-21-16,21 0 0,-21 22 16,0-22-16,1 0 0,-1-21 15,21 21-15,-21-21 0,0 0 16,1 0-16,-1 0 0,0 0 0,0 0 16,0 0-16,0-21 0,22 0 15,-22 21-15,0-43 0,0 22 0,0 0 16,1-21-16,-1-1 0,0 1 15,0 0-15,0-1 0,-21-20 0,0 21 16,21-1-16,-21-20 0,22 20 16,-22-20-16,0 21 0,0-22 0,0 22 15,0-22-15,0 1 0,0 20 16,-22 1-16,22-21 0,-21 20 16,21 1-16,0 21 0,-21-22 15,21 22-15,-21 0 0,21 0 16,-21 21-16,21 21 31,0 0-31,0 0 0,0 1 0,0 20 16,0 0-16,0 1 0,21-1 15,-21 0-15,21 1 0,0 20 16,-21-21-16,0 1 0,21-1 0,1 0 16,-22 1-16,21 20 0,-21-20 15,0-1-15,21 0 0,0 1 0,0-1 16,-21-21-16,21 21 0,1 1 15,-22-22-15,21 0 0,0 0 16,0 0-16,-21 1 0,21-22 16,0 21-16,1-21 0,-1 0 15,0 0-15,0 0 16,0 0-16,0-21 0,-21-1 16,22 1-16,-1 0 0,0-21 15,-21 21-15,21-22 0,-21 22 0,21-21 16,-21 21-16,21-22 0,-21 22 15,0-21-15,0 21 0,0-1 0,0 1 16,0 0-16,0 0 0,-21 21 31,21 21-15,-21-21-16,21 21 0,-21 0 16,21 1-16,0-1 0,0 0 15,0 0-15,0 0 0,0 0 16,0 1-16,0-1 15,21-21-15,0 0 0,0 0 16,1 0-16,-1 0 16,-21-21-16,21-1 0,0 22 0,0-21 15,0 0-15,1 0 0,-1 0 16,-21 0-16,21-1 0,0 1 16,-21 0-16,21 0 0,-21 0 15,21 21-15,-21-21 16,0 42 15,0 0-31,0 0 0,0 0 0,0 0 16,0 1-16,0-1 0,0 21 15,0-21-15,0 22 0,0-1 0,0-21 16,0 21-16,0-20 0,0 20 16,0-21-16,0 0 0,0 0 0,0 1 15,0-1-15,22-21 16,-1 0-16,0 0 15,0 0-15,0-21 16,0-1-16,1 1 16,-22 0-16,21 0 0,0 0 15,-21 0-15,0-1 0,21 1 0,-21 0 16,21 0-16,-21 0 0,0 0 16,0-1-16,0 1 0,21 0 0,-21 0 15,0 42 16,0 0-31,0 0 16,0 1-16,0-1 0,22 0 16,-22 0-16,0 0 0,0 22 15,0-22-15,0 0 16,0 0-16,21-21 0,-21 21 0,21 0 16,-21-42 30,0 0-46,0 0 0,0 0 0,0 0 16,0-1-16</inkml:trace>
  <inkml:trace contextRef="#ctx0" brushRef="#br0" timeOffset="29267.28">3281 13250 0,'0'0'0,"0"-21"31,21 21 16,0 0-31</inkml:trace>
  <inkml:trace contextRef="#ctx0" brushRef="#br0" timeOffset="30582.68">3556 13441 0,'0'0'0,"0"-21"47,0 0-31,0-1-16,21 22 15,0 0-15,0 0 0,-21-21 0,22 21 16,-1 0-16,0 0 0,0 0 16,0 0-16,0 0 0,1 0 0,-22 21 15,21-21-15,0 22 0,-21-1 16,0 0-16,0 0 0,0 0 0,21 0 15,-21 1-15,0-1 0,0 0 16,0 0-16,0 0 0,0 0 0,0 1 16,21-1-16,-21 0 15,21-21 1,1 0 0,-22-21-16,0 0 15,21 21-15,0-22 0,0 1 0,-21 0 16,21 0-16,0 0 0,-21-22 15,22 22-15,-1 0 0,-21 0 0,0 0 16,21-22-16,-21 22 0,21 0 0,-21 0 16,21 0-16,-21 42 47,0 0-32,0 0-15,0 0 16,0 1-16,0-1 0,0 21 0,0-21 15,0 0-15,0 1 0,0-1 16,0 21-16,0-21 0,0 0 16,0 1-16,21-1 0,1-21 0,-22 21 15,21 0-15,0-21 0,0 21 16,0-21-16,0 0 0,1 0 16,-1 0-16,0 0 0,0 0 15,0 0-15,0 0 0,1-21 0,-1 0 16,0 0-16,0 21 0,0-21 0,0-22 15,-21 22-15,22 0 0,-22 0 16,21-22-16,-21 22 0,21 0 0,-21-21 16,0 21-16,0-1 0,0 1 15,0 0-15,0 0 0,0 0 16,0 0-16,-21-1 16,0 22-16,-1 0 15,1 22-15,21-1 16,-21-21-16,21 21 0,0 0 15,-21 0-15,21 0 0,0 22 0,0-22 16,0 0-16,0 21 0,0-20 0,0-1 16,0 21-16,0-21 0,0 0 15,0 1-15,0-1 0,0 0 0,0 0 16,21-21-16,0 21 0,0-21 16,1 0-16,-1 0 0,0 0 15,0 0-15,0 0 0,0 0 16,1 0-16,-1-21 0,0 0 15,0 0-15,0 21 0,0-21 0,1-22 16,-1 22-16,0 0 0,-21 0 16,21-22-16,-21 22 0,21-21 0,-21 21 15,0-22-15,0 22 0,0 0 0,0 0 16,0 0-16,0 0 0,0-1 16,0 44 15,0-1-16,0 0-15,0 0 16,0 0 0,21-21-16,1 0 0,-1 0 15,0 0-15,0 0 16,0 0-16,0-21 16,1 0-1,-22 0-15,21 21 0,-21-21 16,0 42 31,0 0-47,0 0 0,0 0 15,0 0-15,0 1 0,0-1 0,0 0 16,0 0-16,0 0 16,0 0-16,0 22 0,-21-22 0,21 0 15,0 0-15,-22 0 0,22 1 0,0-1 16,0 0-16,0 0 15,0 0-15,0 0 16,0-42 15,0 0-31</inkml:trace>
  <inkml:trace contextRef="#ctx0" brushRef="#br0" timeOffset="30826.54">5249 13547 0</inkml:trace>
  <inkml:trace contextRef="#ctx0" brushRef="#br0" timeOffset="31928.77">5567 13631 0,'0'0'0,"21"0"47,0 0-47,-21-21 15,21 21-15,0-21 0,1 0 0,-1 21 16,21-21-16,-21 0 0,0-1 16,22 1-16,-1 0 0,-21 0 0,22-21 15,-22 20-15,21 1 0,0-21 0,-20 21 16,-1-22-16,21 22 0,-21-21 16,0 0-16,-21-1 0,22 1 0,-22 21 15,0-22-15,0 1 0,0 0 16,0-1-16,0 22 0,0-21 15,0 21-15,0 0 0,-22-1 0,1 1 16,0 21-16,0 0 16,0 0-16,0 0 0,-1 21 0,22 1 15,-21-1-15,0 0 0,0 0 16,0 21-16,21 1 0,-21-1 0,21 0 16,-22 1-16,1 20 0,21 1 0,0-22 15,-21 22-15,0 20 0,21-20 16,0 20-16,0-20 0,-21 21 0,21-1 15,0-20-15,-21 20 0,21 1 0,0-21 16,0 20-16,0 1 0,0-22 16,0 22-16,0-21 0,0 20 15,0-20-15,0-1 0,21 1 0,0-22 16,-21 22-16,21-22 0,0 0 16,-21-21-16,21 22 0,1-22 0,-1-21 15,0 21-15,0-21 0,0 0 16,0-21-16,22 0 0,-22 0 15,0-22-15,0 22 0,22-21 0,-22-1 16,0-20-16,21 21 0,-21-22 0,1 1 16,-1 20-16,0-20 0,0-1 15,0 1-15,-21-1 0,0 22 0,0-22 16,0 22-16,0 0 0,-21-1 0,0 1 16,0 0-16,0-1 15,-22 22-15,22 0 0,0 0 0,-21 0 16,20 0-16,-20 21 0,21 0 0,-21 0 15,20 0-15,1 0 0,0 0 16,0 0-16,0 0 0,21-22 16,21 1-1,0 0-15,0 21 16,0-21-16,1 0 0,20 0 0,-21-1 16,0 1-16,22-21 0,-1 21 15,-21-22-15,21 22 0,-20-21 0,20 21 16,-21 0-16,21-22 0,-20 22 0,-1 0 15,21 0-15,-21 21 0,-21-21 16,21 21-16,-21-22 0,22 22 16,-22 22-1,0-1-15,0 0 16,0 0-16,0 0 0,0 0 16,0 1-16,0-1 0,0 0 15,0 0-15,0 0 0,0 0 16,0-42 15</inkml:trace>
  <inkml:trace contextRef="#ctx0" brushRef="#br0" timeOffset="32115.66">6519 13039 0,'-21'0'32,"42"0"15</inkml:trace>
  <inkml:trace contextRef="#ctx0" brushRef="#br0" timeOffset="33207.04">7048 13187 0,'0'21'16,"-21"0"0,21 0-16,-21 1 0,0-1 15,21 0-15,-21 0 0,0 0 16,21 0-16,-22-21 0,1 22 0,21-1 16,-21-21-16,21 21 0,-21-21 15,0 0 1,21-21-16,0 0 15,0-1-15,0 1 0,0 0 16,0 0-16,21 0 0,0 0 16,0-1-16,0 1 0,-21 0 0,22 21 15,-1-21-15,0 0 0,0 21 16,0 0-16,0 0 0,1 0 0,-1 0 16,0 0-16,0 21 0,0 0 15,0 0-15,1 0 0,-1 1 16,-21 20-16,21-21 0,0 0 0,-21 0 15,21 22-15,0-22 0,-21 0 0,22 0 16,-1 0-16,0-21 0,0 22 16,0-22-16,0 0 0,1 0 15,20 0-15,-21 0 0,0 0 16,0-22-16,1 1 0,20 0 0,-21 0 16,0 21-16,0-21 0,1 0 0,-1-1 15,0 1-15,0 0 0,0 0 16,-21-21-16,0 20 0,0 1 15,0 0-15,0 0 0,-21 21 16,0 0-16,0 0 0,0 0 16,-1 0-16,1 0 0,-21 0 0,21 0 15,0 21-15,-1 0 0,1 0 16,0 1-16,0-1 0,21 0 0,0 0 16,0 0-16,0 0 0,0 1 0,0-1 15,0 0-15,0 0 0,0 0 16,21 0-16,0-21 0,0 22 15,1-22-15,-1 0 0,0 0 16,0-22-16,0 22 0,22-21 16,-22 0-16,0 0 0,0 0 0,0 0 15,0-1-15,22 1 0,-22-21 16,0 21-16,0-22 0,0 1 16,1 0-16,-1-1 0,0 1 0,-21 0 15,21-22-15,-21 22 0,21-22 16,-21 22-16,0 0 0,0-1 0,0 1 15,0 0-15,0-1 0,0 22 0,-21 0 16,0 0-16,0 21 16,0 0-16,-1 0 0,22 21 0,-21 0 15,0 22-15,21-22 0,-21 21 16,21 22-16,0-22 0,0 0 0,0 22 16,0-1-16,0-20 0,0 20 15,0-21-15,0 1 0,21 20 16,-21-20-16,21-22 0,0 21 0,-21-21 15,22 0-15,-1 1 0,0-1 0,0 0 16,0-21-16,0 0 0,1 0 16,-1 0-16,0 0 0,0-21 0,0 0 15,22-1-15,-22-20 0,0 21 0</inkml:trace>
  <inkml:trace contextRef="#ctx0" brushRef="#br0" timeOffset="35370.79">8551 12827 0,'0'0'0,"0"21"0,0 0 16,0 1 0,21-22-1,1 0-15,-1 0 16,0 0-16,0-22 0,0 1 0,0 0 15,1 21-15,20-21 0,-21 0 0,0 0 16,-21-1-16,21 1 0,-21 0 16,22 0-16,-22 0 0,0 0 0,0-1 15,0 1 1,-22 21-16,1 0 0,0 0 16,0 0-16,0 0 0,0 21 0,-22 1 15,22-1-15,0 0 0,0 0 0,0 21 16,-1-20-16,1 20 0,21 0 15,0-21-15,0 1 0,0 20 0,0-21 16,0 0-16,0 0 0,21 1 16,1-1-16,-1 0 0,0-21 15,0 21-15,0-21 0,0 0 0,1 0 16,-1 0-16,0 0 0,0 0 16,0 0-16,0-21 0,1 21 15,-22-21-15,-22 21 31,1 21-15,0 0-16,0 0 0,0 0 0,21 1 16,-21-1-16,21 0 0,-22 0 15,22 21-15,0-20 0,0-1 0,0 21 16,0-21-16,0 0 0,0 22 16,0-22-16,0 0 0,0 0 0,22 0 15,-1 1-15,0-22 0,0 21 0,0-21 16,0 0-16,22 0 15,-22 0-15,0 0 0,0 0 0,22-21 16,-22-1-16,0 1 0,21 0 0,-21 0 16,1 0-16,-1-22 0,0 1 15,0 21-15,0-21 0,0-1 0,1 1 16,-1-22-16,0 22 0,0-21 0,-21 20 16,21-20-16,0 20 0,1-20 15,-1 21-15,-21-1 0,21 22 0,0-21 16,0 21-16,0-1 0,-21 1 0,0 42 31,0 1-15,0-1-16,0 0 0,-21 0 15,0 21-15,0 1 0,21-1 0,-21 0 16,0 1-16,-1-1 0,22-21 16,0 22-16,0-1 0,-21 0 15,21 1-15,0-1 0,0 0 0,0-21 16,0 22-16,0-22 0,21 21 0,-21-21 15,22 1-15,-1-1 0,0 0 16,21 0-16,-21 0 0,1-21 0,20 0 16,0 0-16,1 0 0,-1 0 0,0 0 15,1 0-15,-1 0 0,0-21 16,1 0-16,-1 0 0,0 0 0,1-1 16,-22 1-16,0 0 0,0 0 15,0 0-15,-21 0 0,0-22 0,0 22 16,0 0-16,0-21 0,0 20 15,0 1-15,-21 0 0,0 0 0,0 0 16,0 0-16,-1 21 0,1 0 16,0 0-16,0 0 0,0 21 15,0 0-15,21 0 0,-22 0 0,22 0 16,0 1-16,0-1 0,0 21 16,0-21-16,22 0 0,-1 1 0,0-1 15,0 0-15,0-21 0,0 21 0,1-21 16,-1 0-16,0 0 15,21 21-15,-21-21 0,1 0 0,-1 0 16,0 0-16,0 0 0,0-21 0,0 21 16,1-21-16,-1 0 0,-21 0 15,21 21-15,0-22 0,-21 1 0,0 0 16,0 0-16,21 0 0,-21 0 0,21-1 16,-21 1-16,0 42 31,0 1-31,-21-1 0,21 0 15,-21 0-15,21 0 16,0 0-16,0 1 0,0-1 0,0 0 16,0 0-16,0 0 15,0-42 32,0 0-47,0 0 16,0 0-16,0-1 0,21 1 0,-21 0 15,21 0-15,1 0 0,-22 0 16,0-1-16,21 22 0,0 0 16,0 0-16,0 0 15,-21 22-15,21-22 0,-21 21 16,0 0-16,0 0 0,0 0 16,22 0-16,-22 1 0,0-1 15,0 0-15,0 0 0,21 0 16,0-21-1,0 21-15,0-21 0,0 0 16,1 0-16,-1-21 16,0 0-16,0 21 15,-21-21-15,21 0 0,0 21 0,1-21 16,-22-1-16,21 1 0,-21 0 16,21 0-16,-21 0 15,0 42 16,0 0-15,0 0-16,0 0 0,0 1 16,0-1-16,21 0 0,0 0 15,0 0-15,1-21 16,-1 0-16,0 0 0,0 0 0,0 21 16,0-21-16,1 0 0,-1 0 0,0 0 15,0-21-15,0 21 16,-21-21-16,21 0 0,-21 0 15,22 21-15,-22-21 0,0-1 0,0 1 16,0 0-16,0 0 16,0 0-16,-22 21 31,1 21-31,21 0 16,0 0-16,-21 0 0,21 1 15,0-1-15,0 0 16,0 0-16,0 0 15,21-21 1,0 0-16,1 0 0,-1 0 16,0 0-16,0 0 0,0 0 15,0 0-15,-21-21 16,22 21-16,-1-21 0,0 0 0,-21 0 0,21-1 16,0 1-16,-21 0 0,21-21 15,1 21-15,-22-22 0,21 1 16,0 0-16,-21-22 0,0 22 0,21-1 15,0-20-15,-21 21 0,21-1 0,-21 22 16,0-21-16,0 21 0,0-1 16,0 1-16,-21 42 31,21 1-31,-21 20 16,21-21-16,0 21 0,0-20 0,0 20 15,-21 0-15,21 1 0,-21-1 0,21 0 16,-21 1-16,21-1 0,0 0 15,0 1-15,-22-22 0,22 21 0,0-21 16,-21 22-16,21-22 0,0 0 16,0 0-16,0 0 0,0 0 15,0 1-15,21-22 16,1 0-16,-1 0 0,-21-22 16,21 1-16,0 0 0,-21 0 0,21 0 15</inkml:trace>
  <inkml:trace contextRef="#ctx0" brushRef="#br0" timeOffset="35586.66">11409 12891 0,'0'0'0,"0"21"15,0 0 1,21-21-1,0 0-15,0 0 16,0 0-16,1 0 16,-1 0-16,0-21 0,0 21 0,-21-21 15,21 21-15,0-22 0,1 22 0,-22-21 16</inkml:trace>
  <inkml:trace contextRef="#ctx0" brushRef="#br0" timeOffset="36087.52">12509 12234 0,'0'0'15,"0"-21"-15,0 0 0,0 0 0,-21 21 16,0 0-1,0 0-15,-21 0 0,20 21 16,-20 0-16,0 0 0,21 22 16,-43-22-16,22 42 0,-1-20 0,1 20 0,0-20 15,21 41-15,-22-20 0,43-1 16,0 22-16,0 0 0,0-22 16,0 22-16,0-22 0,0 1 0,0 20 15,21-20-15,1-1 0,-22-20 16,21 20-16,0-20 0,0 20 0,21-21 15,-20-20-15,-1 20 0,21-21 0,0 0 16,-20 0-16,20 1 0,0-22 0,1 0 16,-1 0-16,0 0 0,1-22 15,-22 22-15,21-21 0,0-21 0,-20 21 16</inkml:trace>
  <inkml:trace contextRef="#ctx0" brushRef="#br0" timeOffset="36374.35">12975 12637 0,'0'0'0,"0"-22"15,0 1-15,0 42 32,0 1-32,0-1 0,0 21 15,0-21-15,0 22 0,0 20 0,0-21 16,0 1-16,0-1 15,0 0-15,0 1 0,0-1 0,0 0 16,0-20-16,-21 20 0,21-21 0,0 0 16,0 0-16,-21-21 0,21 22 15,0-44 1,0 1 0,0 0-16,0 0 0,0 0 15,0 0-15,0-22 0</inkml:trace>
  <inkml:trace contextRef="#ctx0" brushRef="#br0" timeOffset="37547.24">12848 12742 0,'0'0'0,"-21"-42"0,21 21 0,0-21 16,0 20-16,0 1 0,21 0 15,0 0-15,0 0 0,1 0 0,20-1 16,-21 1-16,21 21 0,1 0 0,-22 0 16,21 0-16,1 0 0,-22 21 15,21 1-15,-21-1 0,0 0 0,1 21 16,-1-21-16,-21 22 0,0-22 0,0 21 15,0 1-15,-21-22 0,-1 21 16,1-21-16,0 22 0,-21-22 0,21 0 16,-22 0-16,22 0 0,0-21 0,0 21 15,0-21-15,-1 0 16,22-21 0,0 0-16,22 0 0,-1 21 15,0-21-15,0 0 0,21-1 16,-20 1-16,20 21 0,0 0 0,-21 0 15,22 0-15,-1 0 0,-21 0 16,0 0-16,22 21 0,-22 1 0,0-22 16,0 42-16,-21-21 0,0 0 0,0 0 15,0 1-15,0 20 0,0-21 16,0 0-16,-21 0 0,-21 22 0,21-22 16,-1 0-16,-20 0 0,0 0 0,21 1 15,-22-1-15,1-21 0,21 21 16,-22-21-16,22 0 0,0 0 15,0 0-15,0 0 0,0 0 0,-1 0 0,1 0 16,0-21-16,21 0 16,0-1-16,-21 22 0,21-21 0,0 0 15,-21 0-15,21 0 16,21 21 0,0 0-16,0 21 0,0 0 15,1 0-15,20-21 0,-21 21 0,0 1 16,0-1-16,22-21 0,-22 21 15,21 0-15,-21-21 0,22 0 0,-22 21 16,21-21-16,-21 0 0,22 0 0,-1 0 16,-21 0-16,22 0 15,-22-21-15,21 21 0,-21-21 0,0 0 16,22 0-16,-22-1 0,0 22 0,-21-42 16,21 21-16,0 0 0,-21 0 15,0-22-15,0 22 0,0 0 0,22 0 16,-22-22-16,0 22 0,0 0 15,0 42 17,0 0-32,0 1 15,0-1-15,0 0 0,0 0 0,0 0 16,0 0-16,0 1 0,21-1 16,-21 0-16,21-21 15,0 0-15,0 0 16,0 0-16,1 0 0,-1 0 15,0-21-15,-21 0 0,21 21 16,0-22-16,-21 1 0,0 0 0,21 0 16,-21 0-16,22 0 0,-22-1 0,21 1 15,-21 0-15,0 0 0,0 0 16,0 42 15,0 0-15,0 0-16,-21 0 0,-1 1 15,1 20-15,21-21 0,-21 21 0,0-20 16,21 20-16,-21 0 0,21 1 16,-21 20-16,21-21 0,0 22 0,0-1 15,0 1-15,-22-1 0,22 1 0,0-1 16,0 1-16,0-1 0,0 1 16,0-1-16,22 1 0,-22-1 0,21 22 15,-21-21-15,21-1 0,0 1 0,-21-22 16,0 21-16,0 1 0,0-22 0,0 22 15,0-22-15,0-21 0,0 22 16,0-1-16,-21-21 0,0 0 0,0-21 16,-22 21-16,22-21 0,0 0 15,-21 0-15,-1 0 0,1 0 0,0-21 16,20 21-16,-20-21 0,0 0 16,21 21-16,-1-21 0,22 0 0,-21-1 15,21-20-15,-21 21 0,21 0 0,-21-22 16,21 22-16,0-21 0,0 0 15,0-1-15,0 1 0,0 0 0,0-1 16,0 1-16,21-22 0</inkml:trace>
  <inkml:trace contextRef="#ctx0" brushRef="#br0" timeOffset="38137.9">14414 13229 0,'0'21'16,"-21"-21"0,21 22-1,21-22 48,-21-22-63,0 1 15,0 0 1,-21 21 15,0 0-31,0 0 0,21 21 16,0 0-1,0 1-15,0-1 16,0 0-16,0 0 16,21-21-1,0 0-15,0 0 16,1 0 0,-22-21-1,0 0 1</inkml:trace>
  <inkml:trace contextRef="#ctx0" brushRef="#br0" timeOffset="39394.49">20066 12383 0,'0'0'0,"0"-22"0,21 22 0,-21-21 15,0 0-15,21 0 0,0 0 16,-21 0-16,22-1 0,-22 1 0,0 0 16,0 0-16,-22 42 31,1 0-31,0 22 16,0-22-16,0 21 0,0 0 15,-22 1-15,22-1 0,0 22 0,0-1 16,0 1-16,-1-1 0,1 1 15,0 20-15,0-20 0,21 20 0,0-20 16,0-1-16,0 1 0,0-1 0,0 1 16,0-1-16,21-20 0,0-1 15,0 0-15,1 1 0,-1-1 16,21-21-16,-21 0 0,22-21 0,-1 0 16,-21 0-16,21 0 0,1 0 15,-1 0-15,-21-21 0,22 0 0,-1 0 16,-21 0-16,0 0 0,22-22 0</inkml:trace>
  <inkml:trace contextRef="#ctx0" brushRef="#br0" timeOffset="39666.88">20532 12531 0,'0'-21'16,"0"42"15,0 0-31,0 0 0,0 0 16,0 0-16,-22-21 16,22 22-16,0-1 15,0 0-15,0-42 31,0 0-15</inkml:trace>
  <inkml:trace contextRef="#ctx0" brushRef="#br0" timeOffset="39818.79">20574 12467 0,'21'0'15,"-21"21"-15,21-21 16,-21 22-16,0-1 0,0 0 15,21 0-15,-21 0 0,0 0 16,0 1 0,22-22-16,-22 21 15</inkml:trace>
  <inkml:trace contextRef="#ctx0" brushRef="#br0" timeOffset="40178.87">20913 13018 0,'0'21'16,"0"0"-1,0 0-15,0 0 16,0 0-16,0 1 0,0-1 16,0 0-16,0 0 0,0 0 0,-22 0 15,22 1-15,0-1 0,0 0 16,-21-21-16,21-21 31,0 0-31,0-1 16</inkml:trace>
  <inkml:trace contextRef="#ctx0" brushRef="#br0" timeOffset="40344.77">20913 12806 0,'21'-21'0,"-21"42"47,21 0-47,-21 0 15,21-21-15,-21 21 0,21 1 16,-21-1-16,21-21 0</inkml:trace>
  <inkml:trace contextRef="#ctx0" brushRef="#br0" timeOffset="40770.52">21188 13102 0,'0'0'0,"0"21"0,0 1 15,0-1-15,0 0 0,0 0 16,0 0-16,0 0 16,-21 1-16,21-1 0,-22-21 15,22 21-15,0-42 47,0 0-31,0-1-16,0 1 0,0 0 15,0 0-15,0 0 0,0 0 16,0-1-16,22 1 0,-22 0 16,21 0-16,0 0 0,0 21 15,0 0-15,0 0 0,1 0 16,-22 21-16,21 0 15,-21 0-15,0 0 0,21 1 16,-21-1-16,0 0 0,0 0 16,0 0-16,0 0 0,0 1 15,0-1-15,0 0 0,0 0 0,0 0 16,21-21 15,0-21-31,0 0 16,-21 0-16,22 0 15</inkml:trace>
  <inkml:trace contextRef="#ctx0" brushRef="#br0" timeOffset="41044.37">21569 12996 0,'0'0'0,"21"0"0,-21 22 31,0-1-31,0 0 16,0 21-16,0-21 0,0 22 0,0-22 15,0 42-15,0-20 0,0-1 16,0 0-16,0 22 0,0-1 0,0-20 16,0 20-16,0 1 0,0-1 15,0 1-15,0-1 0,-21-20 16,21 20-16,-21-21 0,21 1 0,-22-1 16,22-21-16,0 22 0,0-22 0,0 0 15,0 0-15,0-42 16,0 0-1,22-22-15,-22 22 0,21-21 16</inkml:trace>
  <inkml:trace contextRef="#ctx0" brushRef="#br0" timeOffset="42060.95">21569 13314 0,'0'0'0,"0"-42"0,0-1 16,0 22-16,0-21 0,0 21 15,0-1-15,0 1 0,21 0 0,0 0 16,0 21-16,0-21 0,22 21 16,-22 0-16,0 0 0,0 0 0,22 0 15,-22 0-15,0 0 0,0 0 0,0 21 16,0-21-16,-21 21 0,0 0 16,0 0-16,0 1 0,0-1 0,0 0 15,0 0-15,-21 0 16,0 0-16,0-21 0,0 22 0,0-1 15,-1-21-15,22 21 16,-21-21-16,42-21 47,1 0-47,-1 21 0,-21-22 16,21 22-16,0-21 0,0 0 0,0 0 15,1 21-15,-1-21 0,0 0 16,0-1-16,0 1 0,0 0 15,1 21-15,-22-21 0,0 42 32,0 0-32,0 0 15,0 1 1,0-1-16,0 0 0,0 0 16,0 0-16,0 0 0,0 1 15,0-1 1,21-21-16,0 0 15,0-21 1,0-1-16,0 22 0,-21-21 16,0 0-16,22 0 0,-1 0 0,-21 0 15,21-1-15,-21 1 0,0 0 16,21 0-16,-21 0 0,21 21 0,-21-21 16,0 42 15,0 0-31,0 0 0,0 0 15,0 0-15,0 1 0,0-1 16,0 0-16,0 0 0,0 0 0,0 0 16,0 1-16,0-1 0,21 0 15,1-21-15,-1 0 0,0 21 16,0-21-16,0 0 0,0 0 16,1 0-16,20-42 15,-21 42-15,0-21 0,0-1 16,1 1-16,-1 0 0,-21 0 15,0-21-15,21 20 0,-21-20 0,21 0 16,-21 21-16,0-22 0,0 1 16,21 0-16,-21-1 0,0 1 15,0 0-15,0 20 0,0-20 0,0 21 16,0 0-16,0 0 0,0 42 31,0 0-31,0 0 16,-21 21-16,21-20 0,0 20 15,0 0-15,0 1 0,0-1 0,0 0 16,0-21-16,0 22 0,0-1 0,0 0 16,0-20-16,0 20 0,0-21 15,0 0-15,0 22 0,21-22 16,-21 0-16,21 0 16,-21 0-16,22-21 0,-1 0 0,0 0 15,0 0-15,0 0 0,0 0 16,1-21-16,-1 0 15,0 0-15,0 0 0,-21-1 16,0 1-16,0 0 0,0 0 0,0 0 16</inkml:trace>
  <inkml:trace contextRef="#ctx0" brushRef="#br0" timeOffset="42238.85">22606 12954 0,'0'0'0,"21"0"31,0-21-31,0 21 16,1 0-16,-1 0 15,0-21-15,0 21 0,21 0 0,-20-21 16,-1 21-16,0-22 0,0 22 16,-21-21-16,21 21 0,0-21 0</inkml:trace>
  <inkml:trace contextRef="#ctx0" brushRef="#br0" timeOffset="42466.71">23241 12552 0,'0'21'47,"0"0"-32,-21-21-15,21 21 0,0 1 16,-21-1-16,21 0 0,0 0 16</inkml:trace>
  <inkml:trace contextRef="#ctx0" brushRef="#br0" timeOffset="42660.6">23326 12510 0,'0'21'15,"-22"-21"1,22 21-16,0 0 0,0 0 16,0 0-16,0 1 15,0-1-15</inkml:trace>
  <inkml:trace contextRef="#ctx0" brushRef="#br0" timeOffset="43010.46">23389 12171 0,'0'0'0,"0"21"16,21 0-16,0 22 0,1-22 0,-1 21 16,-21-21-16,21 22 0,0-1 15,0 0-15,0 1 0,1-1 0,-1 0 16,0 1-16,0-1 0,-21 0 0,0 22 15,0-22-15,0 0 0,0 1 16,0 20-16,-21-20 0,21-22 0,-42 21 16,20 0-16,1-20 0,0-1 15,0 0-15,0 0 0,21 0 16,-21-21-16,-1 21 0,22-42 31,0 0-31,0 0 16,22 0-16</inkml:trace>
  <inkml:trace contextRef="#ctx0" brushRef="#br0" timeOffset="43344.27">23685 12044 0,'0'0'15,"22"0"-15,-1 0 0,0 0 0,0 0 16,0 21-16,22 0 0,-22 0 0,21 1 16,-21-1-16,22 21 0,-22-21 15,0 22-15,0-1 0,21 0 0,-20 1 16,-1-1-16,0 0 0,0 1 0,0 20 16,-21-21-16,0 1 0,0 20 15,0-20-15,0-1 0,0 0 0,0 1 16,0-1-16,0 0 0,-21 1 15,-21-22-15,21 21 0,-1-21 16,1 0-16,0 1 0,-21-1 0,21 0 16,-1 0-16,1 0 0,0 0 15</inkml:trace>
  <inkml:trace contextRef="#ctx0" brushRef="#br0" timeOffset="43622.11">24426 12933 0,'0'0'0,"0"-21"94</inkml:trace>
  <inkml:trace contextRef="#ctx0" brushRef="#br0" timeOffset="44542.59">24807 12679 0,'21'0'0,"-42"0"0,42-21 16,-21 0-16,-21 21 15,0 0 1,0 21-16,0 0 0,21 0 0,-21 0 15,-1 0-15,1 22 0,0-1 16,0 0-16,0 1 0,0-1 0,21 0 16,0 1-16,0-22 0,-22 21 15,22 1-15,0-22 0,0 0 0,0 0 16,0 0-16,22 0 0,-22 1 0,21-22 16,0 0-16,0 0 15,0 0-15,0 0 0,1 0 16,20-22-16,-21 1 0,0 0 0,0 0 15,22 0-15,-22 0 0,21-22 16,-21 22-16,1-21 0,20-1 0,-21 1 16,0-21-16,0 20 0,1-20 15,-22 20-15,0 1 0,21-21 0,-21 20 16,21 1-16,-21 21 0,0-22 0,0 22 16,0 0-16,0 42 31,-21 22-31,0-22 0,-1 21 15,1 0-15,21 22 0,0-22 0,0 22 16,-21-22-16,21 22 0,0-22 16,0 0-16,0 1 0,0-1 15,0 0-15,0-21 0,0 1 0,0-1 16,0 0-16,21 0 0,-21 0 16,21-21-16,1 0 0,-1 0 15,0 0-15,0 0 0,0-21 16,0 0-16,-21 0 0,22 21 15,-1-21-15,0-1 0,-21 1 0,21 0 16,0 0-16,-21 0 16,21 21-16,-21 21 15,0 0-15,0 0 16,0 0 0,0 1-16,0-1 0,0 0 15,-21-21-15,21 21 0,0-42 47</inkml:trace>
  <inkml:trace contextRef="#ctx0" brushRef="#br0" timeOffset="44702.52">25358 12785 0,'0'0'0,"0"-21"0,0 42 31,0 0-15,0 0-16,0 0 16,21-21-16,-21 21 15,21-21-15</inkml:trace>
  <inkml:trace contextRef="#ctx0" brushRef="#br0" timeOffset="45377.12">25548 12848 0,'0'21'0,"0"1"16,0-1-16,-21 0 0,21 0 15,0 0-15,0 0 0,0 1 0,0-1 16,-21 0-16,21 0 0,0 0 16,0 0-16,0 1 0,0-1 0,0 0 15,0 0-15,21-21 0,-21 21 16,21-21-16,0 0 0,0 0 15,1 0-15,-1 0 0,0 0 0,0 0 16,0-21-16,0 0 16,1 21-16,-1-21 0,0-22 15,-21 22-15,21 0 0,-21-21 0,21 21 16,-21-22-16,0 1 0,0 0 16,0-1-16,0-20 0,21 20 0,-21 22 15,0-21-15,0 21 0,0 0 16,0-1-16,22 22 0,-22 22 31,0-1-31,0 21 0,0-21 0,0 22 16,0-1-16,0-21 0,0 21 0,0-20 15,0 20-15,0-21 0,0 0 16,0 22-16,-22-22 0,1 0 16,21 0-16,21-21 46,1-21-46,-1 21 16,0-21-16,0 21 0,0-21 16,0-1-16,-21 1 15,-21 21 17,0 0-17,0 0-15,0 21 0,0 1 16,21-1-16,-22-21 15,22 21-15,0 0 0,-21 0 16,21 0-16,0 1 0,0-1 16,0 0-16,21-21 15,-21 21-15,22-21 0,-1 0 16,0 0-16,0 0 0,0 0 16,0 0-16,-21-21 0,22 21 15,-1-21-15,21 0 0</inkml:trace>
  <inkml:trace contextRef="#ctx0" brushRef="#br0" timeOffset="45618.99">26352 12785 0,'-21'0'16,"0"0"-1,21 21-15,-21 0 0,21 0 0,0 0 16,0 1-16,0-1 0,0 21 15,0-21-15,0 0 0,0 1 0,0 20 16,0-21-16,0 0 0,0 0 0,0 1 16,21-22-16,0 21 0,-21 0 15,21-21-15,1 0 0,-1 21 0,0-21 16,0 0-16,0 0 0,0 0 16,1-21-16,-1 21 0,0-21 15</inkml:trace>
  <inkml:trace contextRef="#ctx0" brushRef="#br0" timeOffset="45906.63">26818 12679 0,'21'21'16,"-21"0"-16,21-21 0,-21 21 15,22 1-15,-1-1 0,-21 0 16,0 0-16,0 0 0,0 0 0,21 1 16,-21 20-16,0-21 0,0 0 0,0 0 15,0 22-15,0-22 0,0 0 16,-21 0-16,0 0 0,21 1 0,-22-1 16,1 0-16,0-21 0,0 21 15,0 0-15,0 0 0,-1-21 0,1 22 16,0-22-16,0 0 0,0 0 0,0 0 15,-1 0-15,1 0 0</inkml:trace>
  <inkml:trace contextRef="#ctx0" brushRef="#br0" timeOffset="47534.65">16150 13780 0,'0'0'0,"-21"0"0,0 0 0,0 0 16,-1 0-16,1 0 0,-21 0 15,21 0-15,0 0 0,-1 0 16,1 0-16,0 0 0,0 0 16,0 0-16,0 0 15,-1 0-15,1 0 0,0 0 16,0 0-1,0 0-15,21 21 16,-21-21 0,21 21-1,-22-21-15,22 21 32,22-21-17,-1 0-15,-21 21 16,21-21-16,0 0 0,0 0 15,0 0-15,1 0 0,-1 21 0,0-21 16,21 0-16,-21 0 0,22 0 0,-1 0 16,0 0-16,1 0 0,-1 0 15,0 0-15,22 0 0,-22 0 0,22 0 16,-1 0-16,1 0 0,20 0 16,-20 0-16,-1 0 0,22-21 0,-21 21 15,20-21-15,1 21 0,0 0 0,-1 0 16,1-21-16,21 21 0,-22 0 15,22-21-15,-21 21 0,0 0 16,-1-21-16,22 21 0,-21-22 0,-1 22 16,22 0-16,-21-21 0,21 21 15,0 0-15,-22 0 0,1-21 0,21 21 16,-22 0-16,1 0 0,0-21 16,-1 21-16,1 0 0,0 0 0,-1 0 15,-20 0-15,21 0 0,-22 0 0,22 0 16,-22 0-16,1 0 0,-22 0 15,0 0-15,22 0 0,-43 0 0,21 0 16,-20 0-16,20 0 0,-21 0 16,0 0-16,0 0 15,-42 0 32,0 0-47,0 0 0,0 0 16,0 0-16,-1 0 0,1 0 15,0 0-15,-21 0 0,-1 0 0</inkml:trace>
  <inkml:trace contextRef="#ctx0" brushRef="#br0" timeOffset="48290.68">16425 14076 0,'0'0'0,"-21"21"0,-21-21 16,21 0-16,-22 0 0,22 0 0,0 0 15,-21 0-15,20 0 0,1 0 0,0 21 16,-21-21-16,21 0 0,-1 0 16,1 0-16,0 0 0,0 0 0,0 0 15,0 0-15,-1 0 0,1 0 0,0 0 31,42 0 1,0 0-17,1 0-15,-1 0 0,21 0 0,-21 0 16,22 0-16,20 0 0,-21 0 16,22 0-16,-1 0 0,1 0 0,21 0 15,-22 0-15,22-21 0,-22 21 0,22 0 16,0 0-16,-1 0 0,1 0 15,21-21-15,-22 21 0,22 0 0,0 0 16,-21 0-16,21-21 0,-1 21 0,-20 0 16,21 0-16,-21 0 0,20-21 15,1 21-15,0 0 0,0 0 0,-21 0 16,20-22-16,1 22 0,-21 0 16,21 0-16,-22 0 0,1-21 15,21 21-15,-21 0 0,-1 0 0,1 0 16,0-21-16,-1 21 0,-20 0 15,-1 0-15,1 0 0,-1-21 0,-20 21 16,-1 0-16,0 0 0,-21 0 0,1 0 16,-1 0-16,0-21 0,-42 21 47,0 0-47,-1 0 0,1 0 0,-21 0 15,21 0-15,-22 0 0,1 0 0,0 0 16,-22 0-16,1 0 0,-22-21 15,22 21-15,-22 0 0,0-22 0,-21 22 16</inkml:trace>
  <inkml:trace contextRef="#ctx0" brushRef="#br0" timeOffset="49302.62">14944 11049 0,'-22'0'16,"1"0"-16,21 21 15,21-21 32,1 0-47,-1 0 0,21 0 16,-21 0-16,22 0 0,20 0 15,-21 0-15,22 0 0,-1 0 0,22-21 16,-21 21-16,20 0 0,-20 0 16,20-21-16,22 21 0,0 0 0,0 0 15,0-21-15,21 21 0,0-21 0,0 21 16,0 0-16,0-22 0,0 22 16,0 0-16,0-21 0,21 21 15,-21 0-15,0-21 0,-21 21 16,21-21-16,-21 21 0,-1 0 0,1 0 15,0-21-15,0 21 0,0 0 0,-22 0 16,22-21-16,-42 21 0,20 0 16,-20 0-16,-1 0 0,1 0 0,-22 0 15,1 0-15,-1 0 0,-21 0 16,0 0-16,0 0 0,1 0 0,-44 0 47,1 0-47,-21 0 0,21 0 15,0 0-15,-22 0 0,22 0 16,-21 0-16,-1 0 0,-20 0 16</inkml:trace>
  <inkml:trace contextRef="#ctx0" brushRef="#br0" timeOffset="49976.75">14732 11451 0,'0'0'0,"-21"0"0,42 0 63,0 0-63,0 0 0,0 0 0,1 0 15,-1 0-15,0 0 0,21 0 16,-21 0-16,22-21 0,-22 21 0,21 0 16,22-21-16,-22 21 0,22 0 0,-22 0 15,21 0-15,1 0 0,-1-21 16,1 21-16,-1 0 0,1 0 0,21 0 16,-22-21-16,1 21 0,20 0 15,1 0-15,0-22 0,20 22 0,-20 0 16,21 0-16,0-21 0,0 21 15,-22 0-15,22-21 0,0 21 0,-21-21 16,20 21-16,1 0 0,0-21 16,0 21-16,0-21 0,0 21 15,-1-22-15,-20 22 0,21 0 0,-21-21 16,-1 21-16,1 0 0,0-21 16,-1 21-16,1 0 0,-22 0 0,1-21 15,-1 21-15,1 0 0,-22 0 16,1 0-16,-22-21 0,21 21 0,-21 0 15,0 0 1,1 0 0,-22-21-1,0-1 1,-22 22-16,1 0 0,0-21 16</inkml:trace>
  <inkml:trace contextRef="#ctx0" brushRef="#br0" timeOffset="51495.18">16764 9694 0,'0'0'0,"-21"0"16,0 22 0,21-1-1,0 0-15,0 0 16,0 0-16,0 0 0,0 1 0,21 20 15,0 0-15,0-21 16,21 22-16,-20-1 0,20 22 0,0-22 16,-21 21-16,43 1 0,-22-1 15,22 1-15,-1-1 0,1 1 0,-1-1 16,22 1-16,-22-22 0,1 22 0,-1-22 16,1 22-16,-1-22 0,-20 0 15,20 1-15,-20-1 0,-1 0 16,0 1-16,1-1 0,-1-21 0,-21 21 15,0-20-15,22-1 0,-22 0 0,0 0 16,-21 0-16,21-21 0,-21-21 47,0 0-31,0 0-16,-21-22 0,0 22 0,0 0 15,-1-21-15</inkml:trace>
  <inkml:trace contextRef="#ctx0" brushRef="#br0" timeOffset="51955.04">17822 9716 0,'-21'0'15,"0"21"-15,21 0 0,-21 0 16,0 21-16,-1-20 0,1 20 0,0 0 16,-21 1-16,21-1 0,-22 0 0,1 22 15,0-22-15,-1 22 0,1-1 16,0 22-16,-1-22 0,1 22 0,0 0 15,-22-22-15,22 22 16,-1-22-16,1 1 0,0 20 0,-1-20 16,22-1-16,-21 1 0,0-22 0,20 22 15,1-22-15,0 0 0,-21-20 16,42 20-16,-21-21 0,-1 0 0,1 0 16,21 1-16,-21-22 15,0 21-15,0-21 16,42 0 46</inkml:trace>
  <inkml:trace contextRef="#ctx0" brushRef="#br0" timeOffset="52707.09">17505 12488 0,'0'0'0,"-21"0"0,21-21 16,0 42 15,21 1-15,0-1-16,0 21 0,0-21 0,22 22 15,-1-1-15,-21 21 0,21-20 16,1 20-16,20-20 0,-20 20 0,20 1 15,-21-1-15,22-21 0,-22 22 0,22-1 16,-1-20-16,-20 20 0,20-20 16,-21 20-16,22-21 0,-22 1 0,1-1 15,-1 22-15,-21-43 0,21 21 16,1 0-16,-22 1 0,0-22 0,0 0 16,0 21-16,1-20 0,-22-1 15,0 0-15,21 0 0,-21 0 16,0-42 15,0 0-15,-21 0-16,21 0 0,-22-1 15,22 1-15,-21-21 0,0 21 0</inkml:trace>
  <inkml:trace contextRef="#ctx0" brushRef="#br0" timeOffset="53192.81">18817 12213 0,'0'0'0,"-21"0"31,0 0-31,0 21 0,-1 1 16,1-1-16,0 21 0,0-21 15,0 22-15,0-22 0,-22 42 16,22-20-16,-21 20 0,21-21 0,-22 22 16,1 21-16,0-22 0,-1 1 15,1-1-15,0 1 0,-1-1 0,1 1 16,0-1-16,-1 1 0,1-22 15,-22 21-15,22-20 0,0-1 0,-1 22 16,22-22-16,-21 0 0,0 1 0,-1-1 16,22 0-16,0 1 0,-21-1 15,20-21-15,1 21 0,0-20 0,0 20 16,0-21-16,0 0 0,21 0 0,0 1 16,-22-22-16,22 21 0,-21-21 15,21 21-15,-21-21 47,21-21-47,-21 21 16,21-21-16,-21 21 0</inkml:trace>
  <inkml:trace contextRef="#ctx0" brushRef="#br0" timeOffset="87829.52">19579 16087 0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5T04:43:21.2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19579 16087 0</inkml:trace>
  <inkml:trace contextRef="#ctx0" brushRef="#br0" timeOffset="7213.76">4297 1524 0,'0'-21'0,"21"21"16,0 0-16,-21-21 0,21 21 15,-21-21 1,21 21-1,-21-22-15,0 1 16,0 0-16,0 0 16,0 0-16,-21 0 15,0 21 1,0 0-16,0 0 0,0 0 16,-22 0-16,22 0 0,0 0 15,0 21-15,-22 0 0,22 0 16,-21 0-16,21 0 0,-22 1 15,22-1-15,-21 21 0,21-21 16,-22 22-16,22-1 0,0 0 0,-21 1 16,21-1-16,-1 0 0,1 22 15,0-22-15,21 0 0,0 1 0,0-1 16,0-21-16,0 22 0,0-22 16,0 21-16,0-21 0,21 0 0,0 1 15,1-1-15,-1 0 0,0-21 16,0 21-16,0-21 0,0 0 15,1 21-15,-1-21 0,21 0 16,-21 0-16,0 0 0,1 0 0,-1 0 0,0 0 16,0 0-16,0 0 15,0 0-15,1-21 0,-1 21 0,0-21 16,0 0-16,21 0 0,-20-1 16,-1 1-16</inkml:trace>
  <inkml:trace contextRef="#ctx0" brushRef="#br0" timeOffset="7886.38">5249 1672 0,'0'0'0,"21"-42"16,1 21-16,-22 0 0,0-1 15,0 1-15,21 21 0,-21-21 0,0 0 16,0 0-16,0 0 16,0-1-16,-21 22 15,-1 0-15,1 0 16,0 0-16,0 0 0,0 22 16,-22-22-16,22 21 0,0 0 15,-21 0-15,-1 0 0,22 0 0,-21 22 16,21-22-16,-22 21 0,22-21 15,0 22-15,0-22 0,0 0 16,21 0-16,0 22 0,0-22 0,0 0 16,0 0-16,0 0 15,21-21-15,0 0 0,0 0 16,0 21-16,1-21 0,-1 0 16,21 0-16,-21 0 0,0 22 0,1-22 15,20 0-15,-21 0 0,0 0 16,0 21-16,1-21 0,-1 0 0,0 21 15,0-21-15,0 21 16,0 0-16,-21 0 0,0 1 16,0-1-16,0 0 15,0 0-15,0 0 0,-21-21 0,0 21 16,0 1-16,0-1 0,0-21 16,-1 21-16,1-21 0,0 0 0,0 0 15,0 0-15,0 0 0,-1 0 16,1 0-16,0 0 0,0 0 0,0 0 15,0-21-15,-1 21 0,1-21 16,0 21-16,0 0 0,0-22 0,0 22 16,-1 0-16,1 0 0,21-21 15,-21 21 1,42 0 15,0 0-31,1 0 16,-1 0-16,0-21 0,0 21 15,21-21-15</inkml:trace>
  <inkml:trace contextRef="#ctx0" brushRef="#br0" timeOffset="8637.94">6223 1651 0,'0'0'0,"21"-21"16,-21 0-16,0 0 0,0-1 15,0 1-15,0 0 32,-21 21-17,0 0-15,0 0 0,-1 0 16,1 0-16,0 0 0,0 21 0,0 0 15,0-21-15,-1 22 0,-20-1 16,21 0-16,0 0 0,-22 21 16,22-20-16,0-1 0,0 0 15,0 21-15,0-21 0,-1 1 0,1-1 16,21 0-16,0 0 16,0 0-16,43-21 15,-22 0-15,0 21 16,0-21-16,0 0 0,0 0 0,22 0 15,-22 0-15,0 0 0,0 0 16,22 0-16,-22 0 0,0 0 0,0 22 16,0-22-16,0 0 0,1 0 15,-1 21-15,0-21 16,-21 21-16,21-21 16,-21 21-16,0 0 15,0 0-15,0 1 16,0-1-16,0 0 15,-21-21-15,0 21 0,0-21 0,21 21 16,-22-21-16,1 21 0,0-21 16,-21 0-16,21 22 0,-1-22 0,1 0 15,-21 0-15,21 0 0,0 0 16,-1 0-16,1 0 0,0 0 0,0 0 16,0 0-16,0 0 0,-1 0 15,1 0-15,21-22 16,-21 22-16,0 0 15,21-21-15,0 42 94,0 1-78,0-1-1</inkml:trace>
  <inkml:trace contextRef="#ctx0" brushRef="#br0" timeOffset="17973.7">8699 1799 0,'0'-21'16,"22"0"0,-1 0-16,-21 0 0,21-1 15,-21 1-15,0 0 0,21 0 0,-21 0 16,0 0-16,0-1 0,0 1 15,0 0-15,0 0 0,0 0 0,-21 21 16,0-21-16,0-1 0,-1 22 16,22-21-16,-21 21 0,0-21 15,0 21-15,0 0 0,0 0 16,-1 0-16,1 0 0,0 0 16,0 0-16,0 0 15,0 21-15,-1-21 0,1 21 0,0-21 16,0 22-16,0-1 0,21 0 15,-21 0-15,21 21 0,-22-20 0,22-1 16,0 21-16,0 0 0,0-20 16,0 20-16,0-21 0,0 21 0,0-20 15,0-1-15,0 0 0,0 0 16,0 0-16,0 0 0,22 1 0,-1-22 16,-21 21-16,21-21 15,0 0-15,0 0 0,0 0 0,1 0 16,-1 0-16,0 0 0,0 0 15,21 0-15,-20 0 0,-1-21 0,21-1 16,-21 1-16,22 0 0,-22 0 16,21 0-16,-21-22 0,0 22 0,22-21 15,-22 0-15,-21 20 0,21-20 16,-21 21-16,21-21 0,-21 20 0,0 1 16,0 0-16,0 0 0,0 42 46,0 0-46,0 0 16,0 1-16,-21-1 0,21 21 16,0-21-16,0 22 0,0-22 0,0 21 15,0-21-15,0 22 0,0-22 16,21 0-16,0 0 0,1 0 0,-1-21 16,0 21-16,0-21 0,0 0 15,0 0-15,22 0 0,-22 0 0,0-21 16,21 0-16,-20 21 0,20-21 15,-21 0-15,0-22 0,0 22 0,1 0 16,-1-21-16,0 21 0,-21-22 16,0 22-16,0 0 0,0 0 0,0 0 15,0-1-15,0 1 16,0 42 15,0 1-31,0-1 16,0 0-16,-21 21 0,21-21 15,0 1-15,0 20 0,0-21 0,0 0 16,0 0-16,-21 22 0,21-22 16,0 0-16,0 0 0,0 0 15,0 1-15,0-44 32,0 1-32,0 0 15,21 0-15,-21 0 16,0-22-16,0 22 0,21-21 0,-21 21 15,21-22-15,0 22 0,-21 0 16,21 0-16,-21 0 0,22 0 0,-1 21 16,0 0-16,0 0 15,0 21-15,0 0 0,1 0 16,-22 0-16,21 0 0,0 1 16,0-1-16,-21 0 0,21 0 0,0 21 15,-21-20-15,22-1 0,-1-21 16,-21 21-16,21 0 0,0-21 0,0 0 15,0 0-15,1 0 0,-1 0 16,0 0-16,21 0 0,-21 0 16,22-21-16,-22 21 0,0-21 15,21 0-15,-20-22 0,20 22 0,-21 0 16,0-21-16,22-1 0,-22 22 16,21-21-16,-21 21 0,22-1 0,-22 1 15,21 0-15,-21 21 0,0 0 16,22 0-16,-22 0 0,0 0 0,0 0 15,0 0-15,1 21 0,-22 0 16,21 1-16,-21-1 16,21 0-16,-21 0 0,0 0 0,0 0 0,21 1 15,-21-1-15,21-21 16,-21 21-16,0 0 0,21-21 31,1 0-31,-22-21 16,0 0-1,0 0-15,0-1 0,0 1 16,0 0-16,-22 0 16,1 0-16,0 0 0,0-1 15,0 1-15,0 21 0,-1 0 16,1 0-16,0 0 0,0 0 0,0 0 16,0 0-16,-1 0 0,1 21 15,0 1-15,0-1 0,0 0 16,0 0-16,-1 0 0,1 22 15,21-22-15,-21 21 0,21 0 0,-21-20 16,21 20-16,0-21 0,0 0 0,0 22 16,0-22-16,0 0 0,0 0 15,0 0-15,0 0 0,21-21 0,-21 22 16,21-22-16,0 0 0,1 0 16,-1 0-16,0 0 0,0 0 0,21 0 15,-20 0-15,-1-22 0,0 1 16,21 0-16,-21 0 0,22 0 0,-22-22 15,21 22-15,-21-21 0,22 0 16,-1-43-16,0 21 16,-20 22-16,20-21 0,-21 20 0,21-20 15,-20 20-15,-1 1 0,0-21 16,0 20-16,0 1 0,0 21 0,-21-22 16,0 22-16,22 0 0,-22 0 15,0 0-15,-22 42 31,1 0-31,0 21 0,0-20 0,0 20 16,0 0-16,21 1 0,-22-1 16,1 0-16,0 22 0,0-22 15,0 22-15,21-22 0,0 0 0,-21 22 16,21-22-16,0 0 0,0 1 16,0-1-16,0-21 0,0 22 0,0-22 15,0 21-15,0-21 0,21 0 16,0 1-16,0-22 0,0 0 15,0 0-15,1 0 16,-1 0-16,0 0 0,0 0 0,21 0 16,-20-22-16,-1 22 0,0-21 0,0 0 15,0 0-15,0 0 0,1 0 16,-1-1-16,0 1 0,-21 0 16,0 0-16,0 0 0,21 0 15</inkml:trace>
  <inkml:trace contextRef="#ctx0" brushRef="#br0" timeOffset="18529.41">12742 1164 0,'0'0'0,"0"-21"0,0-21 16,0 21-16,21 42 47,1 0-47,-22 21 0,21-21 15,0 22-15,0-1 0,0 0 0,0 1 16,1-1-16,-1 22 0,0-22 15,21 21-15,-21 1 0,22-22 0,-22 22 16,0-22-16,21 22 0,-20-22 0,-1 0 16,21-21-16,-21 22 0,0-22 15,1 21-15,-1-21 0,0-21 0,0 22 16,0-1-16,0-21 0,1 0 16,-1 0-1,0-21-15,-21-1 0,0 1 16,0-21-16,0 21 15,0-22-15,0 22 0,0-21 0,0 0 16,21-1-16</inkml:trace>
  <inkml:trace contextRef="#ctx0" brushRef="#br0" timeOffset="18866.23">13631 1143 0,'0'0'0,"0"-21"16,-21 21-16,0 0 16,0 0-16,0 21 15,-1-21-15,1 21 16,0 22-16,0-22 0,0 21 0,-22-21 16,22 22-16,-21 20 0,0-21 15,-1 22-15,1-1 0,-22 1 0,22-1 16,-21 1-16,20-1 0,1-20 15,0 20-15,-1-20 0,1-1 0,21 0 16,0-21-16,-1 22 0,22-22 16,-21 0-16,21 0 0,21-21 31,1 0-15,-1 0-16,-21-21 0,21 0 0,0 0 15,0 0-15,22-1 0,-22 1 16</inkml:trace>
  <inkml:trace contextRef="#ctx0" brushRef="#br0" timeOffset="19369.49">14139 1799 0,'0'0'0,"0"-21"0,-42-21 16,42 21-16,-21-22 0,21 22 0,0 0 15,0 0-15,0 0 0,0-1 16,-21 22-1,21 43 17,0-22-32,0 21 0,0 1 0,0-1 15,0 21-15,0 1 0,0-1 16,0 1-16,0-1 0,-22 1 0,22 21 16,0-22-16,-21 22 0,0-1 0,0 1 15,21 0-15,-21-1 0,0 1 16,-1-21-16,1 20 0,21 1 0,-21 0 15,0-22-15,-21 1 0,20-1 16,1 1-16,21-22 0,-21 0 0,21 1 16,-21-22-16,21 0 0,0 0 15,0-42 1,21 21-16,0-21 16,0-22-16,1 22 0,-1-21 0,21 0 15,-21-1-15,22-20 0,-22-1 16,21 22-16</inkml:trace>
  <inkml:trace contextRef="#ctx0" brushRef="#br0" timeOffset="19750.33">14182 1990 0,'0'0'0,"0"-43"0,-43-62 15,22 62-15,21 22 16,0-21-16,0 21 0,0-1 15,0 1-15,0-21 0,21 21 0,22 0 16,-22-1-16,21 1 0,-21 21 16,22-21-16,-1 0 0,0 21 0,1 0 15,-1 0-15,0 0 0,-21 0 16,22 0-16,-1 0 0,-21 0 0,22 21 16,-22 0-16,0 0 0,0 22 15,-21-1-15,0-21 0,0 22 0,0-1 16,0 0-16,0 1 0,-21-22 15,-21 21-15,20-21 0,1 22 0,-21-22 16,0 0-16,20 0 0,-20 0 16,21-21-16,-21 21 0,20-21 15,1 0-15,0 22 0,42-44 47,0 22-47,1-21 0,-1 0 16,21 0-16,-21 21 0</inkml:trace>
  <inkml:trace contextRef="#ctx0" brushRef="#br0" timeOffset="20282.02">15325 1588 0,'0'0'0,"0"-22"0,0 1 0,0 0 15,-22 21-15,1 0 16,0 0-16,0 0 0,0 0 0,-22 0 16,22 21-16,0 0 0,-21 1 15,21-1-15,-1 21 0,1-21 0,-21 22 16,21-1-16,0 0 0,-1 1 16,1-1-16,0 0 0,21-21 0,0 22 15,0-22-15,0 0 0,0 0 16,0 0-16,0 1 0,0-1 15,21-21-15,0 0 0,1 0 0,-1 0 16,0 0-16,21 0 0,-21 0 16,1-21-16,-1-1 0,21 22 0,-21-21 15,0-21-15,1 21 0,-1 0 16,0-22-16,0 1 0,0 0 0,0-1 16,1 1-16,-1 0 0,-21 20 15,0-20-15,0 21 0,21 0 0,-21 0 16,0 42-1,0 0-15,0 0 16,0 0-16,0 22 0,-21-1 16,21-21-16,0 21 0,0 1 15,0-1-15,0-21 0,0 22 0,0-22 16,0 21-16,0-21 0,0 0 16,0 1-16,0-1 0,21 0 15,0-21-15,0 0 0,0 0 16,1 0-16,-1 0 0,21 0 15,-21 0-15,0-21 0,1 0 0,-1-1 16,21 1-16</inkml:trace>
  <inkml:trace contextRef="#ctx0" brushRef="#br0" timeOffset="20581.84">15981 1143 0,'-21'21'16,"21"0"-16,0 1 16,-22-1-16,22 21 0,0 0 0,0 1 15,0-1-15,0 0 0,-21 1 16,21 20-16,-21-20 0,21 20 0,-21-21 16,21 22-16,0-22 0,0 1 15,0-1-15,-21 0 0,21-21 16,0 22-16,0-22 0,0 0 15,0 0-15,0 0 0,0 1 16,21-44 0,0 1-1,0-21-15,0 21 0,1-22 16,-1 22-16,0-42 0</inkml:trace>
  <inkml:trace contextRef="#ctx0" brushRef="#br0" timeOffset="21121.83">16362 1143 0,'0'0'0,"0"-21"16,0 42 15,0 0-31,0 0 0,0 1 16,0 20-16,0 0 0,0 1 15,0-1-15,0 0 0,0 1 0,0-1 16,0 21-16,0-20 0,0 20 15,-21-20-15,21 20 0,0-21 0,-22 1 16,1-1-16,21-21 0,-21 22 16,21-22-16,0 0 0,-21 21 0,0-21 15,21 1 1,0-44 15,0 1-31,0 0 0,0 0 16,0-21-16,0 20 0,0-20 0,21 0 15,-21-1-15,21 1 0,0 0 16,0 21-16,22-22 0,-22 22 0,21 0 16,-21-21-16,22 42 0,-1-22 15,-21 22-15,22 0 0,-22 0 0,21 0 16,0 22-16,-20-1 0,-1 0 16,0 0-16,0 21 0,0-20 15,0 20-15,-21 0 0,0-21 16,0 22-16,0-1 0,0-21 0,0 22 15,0-22-15,0 21 0,0-21 16,0 0-16,-21 1 0,0 20 0,0-42 16,0 21-16,21 0 0,-21 0 15,-1-21-15,22 22 0,0-44 47,0 1-47,0 0 16,0 0-16</inkml:trace>
  <inkml:trace contextRef="#ctx0" brushRef="#br0" timeOffset="21394.67">15917 1566 0,'0'0'0,"-21"0"0,-42-21 16,63 0-1,21 21 1,0 0-16,21 0 0,-21 0 16,22-21-16,-1 21 0,0 0 15,1 0-15,-22 0 0,21 0 16,1 0-16,-1 0 0,-21 0 0,0 0 16,0 0-16,1 0 0,-1 0 15,-42 0 16,-1 0-31</inkml:trace>
  <inkml:trace contextRef="#ctx0" brushRef="#br0" timeOffset="22045.19">12615 3006 0,'0'0'0,"-21"0"0,0 0 15,0 0-15,0 0 16,42 0 31,21 0-47,-21 0 0,22 0 15,20 0-15,1 0 0,-1 0 16,22 0-16,-1 0 0,22 0 16,0 0-16,21 0 0,-21 0 0,21 0 15,0-21-15,0 21 0,21 0 16,-21 0-16,21 0 0,0 0 0,-21 0 15,22 0-15,-1 0 0,-21 0 16,21 0-16,-21 0 0,0 0 0,0 0 16,-21 0-16,0 0 0,-1 0 0,-20 0 15,0 0-15,-1 0 0,1 0 16,-21 0-16,-1 0 0,-21 0 0,22 0 16,-22 0-16,-21 0 0,22 0 15,-86 0 16,22 0-31,-21 0 16,0 0-16,-1 0 0,1 0 0,0 0 16,-22 0-16</inkml:trace>
  <inkml:trace contextRef="#ctx0" brushRef="#br0" timeOffset="22553.77">12615 3429 0,'0'21'0,"21"-21"16,1 0-16,20 0 0,-21 0 0,21 0 16,22 0-16,-22 0 0,43 0 15,-22 0-15,22 0 0,21 0 16,-21 0-16,20 0 0,22 0 0,-21 0 16,21 0-16,21 0 0,-21 0 15,22 0-15,-22 0 0,0 0 0,0 0 16,0 0-16,0 0 0,0 0 15,-22 0-15,1 0 0,0 0 0,0 0 16,-21 0-16,-22-21 0,1 21 16,-1 0-16,1 0 0,-22 0 0,-21 0 15,21 0-15,-20 0 0,-1 0 16,0 0-16,-42 0 62,0 0-46,-1-21-16,1 0 31</inkml:trace>
  <inkml:trace contextRef="#ctx0" brushRef="#br0" timeOffset="23330.86">3725 3027 0,'21'0'31,"1"0"-31,-1 0 0,21 0 16,0 0-16,22 0 0,-22 0 15,22 0-15,-1 0 0,22 0 0,0 0 16,-1 0-16,22 0 0,-21 0 16,21 0-16,-1-21 0,1 21 0,-21 0 15,0 0-15,20 0 0,-41 0 16,21 0-16,-22 0 0,1 0 0,-22 0 15,0 0-15,1 0 0,-1 0 16,-21 0-16,0 0 0,0 0 0,-21 21 16,-42-21-1,21 0-15,-21 0 16,-1 0-16,1 21 0</inkml:trace>
  <inkml:trace contextRef="#ctx0" brushRef="#br0" timeOffset="23596.71">4022 3281 0,'0'0'0,"0"21"0,21-21 32,0 0-32,21 0 0,-21 0 0,43 0 0,-22 0 15,22 0-15,-1 0 0,1 0 16,-1 0-16,22-21 0,-22 21 15,22 0-15,-21-21 0,20 21 16,-20 0-16,-1-21 0,1 21 0,-22 0 16,22 0-16,-22 0 0,0 0 15,1 0-15,-22 0 0,0 0 0,0 0 16,0 0-16,-21 21 16,0 0-16</inkml:trace>
  <inkml:trace contextRef="#ctx0" brushRef="#br0" timeOffset="24122.87">6540 4509 0,'0'0'16,"0"-43"-16,0 22 0,0 0 0,0-21 0,0 20 15,0 1-15,0 42 32,-21 1-32,0-1 0,0 21 15,21-21-15,-21 22 0,0-1 16,-1 21-16,1 1 0,0-1 0,0 1 15,-21-1-15,20 22 0,1-21 16,0-1-16,0 1 0,0-1 0,21-21 16,0 1-16,0-1 0,0 0 15,0-20-15,21-1 0,0 0 0,0 0 16,0-21-16,22 0 0,-22 0 0,21 0 16,-21 0-16,22 0 0,-22-21 15,21 0-15,-21 0 0,1-1 0,-1 1 16,0 0-16</inkml:trace>
  <inkml:trace contextRef="#ctx0" brushRef="#br0" timeOffset="24311.77">6117 5080 0,'0'0'16,"-21"0"-16,0 0 0,0 0 15,21-21-15,21 21 16,0-21-16,0 21 0,0-21 0,0 21 15,22-22-15,-22 1 0,21 0 16,1 21-16,-1-21 0,0 0 0,1 0 16,-22-1-16,21 1 15,0 21-15,1-21 0</inkml:trace>
  <inkml:trace contextRef="#ctx0" brushRef="#br0" timeOffset="25218.07">7154 5292 0,'0'0'16,"21"0"-16,1 0 16,-1 0-16,0 0 0,-21-21 0,21-1 15,0 1-15,-21 0 0,21 0 16,1 0-16,-22-22 0,21 22 0,-21-21 15,0 21-15,0-22 0,0 22 16,0-21-16,0 21 0,-43 0 0,22-1 16,0 1-16,0 21 0,0 0 15,-22 0-15,22 0 0,-21 21 0,0-21 16,20 22-16,-20 20 0,21-21 0,0 21 16,-22-20-16,22 20 0,0-21 15,0 21-15,21 1 0,0-22 0,0 0 16,0 21-16,0-20 0,0-1 15,21 0-15,0-21 0,0 21 16,1 0-16,-1-21 0,0 0 0,21 0 16,-21 0-16,22 0 0,-22 0 15,21 0-15,-21 0 0,1-21 0,20 0 16,-21 0-16,0 21 0,0-21 0,1-1 16,-22 1-16,21 0 15,-21 0-15,0 0 0,0 0 16,0-1-16,-21 44 31,21-1-31,0 0 0,0 0 16,0 0-16,0 0 0,0 1 0,0-1 15,0 0-15,0 0 0,0 0 16,21 0-16,-21 1 0,21-1 16,0 0-16,0-21 0,0 21 0,22-21 15,-22 0-15,0 0 0,21 0 0,1 0 16,-22 0-16,21 0 0,1 0 15,-1-21-15,0 0 0,1 0 0,-1-1 16,0-20-16,1 21 0,-1-21 0,0-1 16,1 22-16,-22-21 0,0-22 15,0 22-15,-21 0 0,0-1 0,0 1 16,0 21-16,-21-22 0,0 22 16,-22 21-16,22-21 0,-21 21 0,0 0 15,-1 0-15,1 21 0,-22 0 16,22 1-16,21-1 0,-21 21 15,20 0-15,1 1 0,0-1 0,21 0 16,0 1-16,0 20 0,0-20 16,0 20-16,0-21 0,21 22 0,-21-1 15,21 1-15,1-1 0,-1 1 0,0 21 16,21-22-16,-21 1 0,1 20 16,20-20-16,-21 20 0,0-20 0,0 21 15,1-22-15,-22 22 0,0-22 16,0 22-16,0-22 0,0 1 0,0-1 15,-22 1-15,1-22 0,0 22 0,-21-22 16,21 0-16,-1-20 0,-20 20 16,21-21-16,0 0 0,-22-21 0,22 0 15,0 0-15,0-21 16,21-21-16,0-1 0,0 1 16,0-21-16,0-1 0</inkml:trace>
  <inkml:trace contextRef="#ctx0" brushRef="#br0" timeOffset="26885.63">8488 4953 0,'0'21'31,"0"0"-31,0 1 15,0-1-15,0 0 0,0 21 16,-21-21-16,21 1 0,0-1 0,0 0 16,-22 21-16,22-21 0,0 1 15,0-44 17,22 22-17,-1-21-15,-21 0 0,21-21 0,0 21 16,-21-1-16,21-20 0,0 21 15,-21 0-15,22 0 0,-1-1 16,-21 1-16,0 0 0,21 21 0,0 0 16,0 0-16,-21 21 15,21 0-15,-21 1 0,22-1 16,-22 0-16,0 0 0,21 0 0,0 0 16,0 22-1,0-22-15,0 0 0,1 0 0,-1-21 0,0 0 16,21 0-16,-21 0 0,1 0 15,20 0-15,-21 0 0,21 0 16,-20 0-16,20-21 0,-21 0 0,0 21 16,22-21-16,-22 0 0,0-1 15,0-20-15,0 21 0,0 0 0,-21-22 16,0 1-16,0 21 0,0-21 0,0 20 16,0-20-16,0 21 0,-21 0 15,0 21-15,21-21 0,-21 21 0,0 0 16,-22 0-16,22 0 0,0 21 15,0-21-15,0 21 0,0 0 0,-1 21 16,1-20-16,21-1 0,-21 21 0,21-21 16,0 0-16,0 22 0,0-22 15,0 0-15,21 0 0,0 0 16,-21 1-16,22-22 0,-1 21 16,0-21-16,0 0 0,0 0 0,0 0 15,1 0-15,-1 0 0,0 0 16,0-21-16,0-1 0,0 1 15,1-21-15,-22 21 0,21 0 16,-21-1-16,0-20 0,21 21 0,-21-21 16,21 20-16,-21 1 0,0 0 15,0 0-15,0 42 16,0 0 0,0 0-16,0 22 0,0-22 15,0 0-15,0 0 16,0 0-16,0 22 0,0-22 0,21 0 15,0 0-15,1 0 0,-1-21 16,0 0-16,0 0 0,21 0 16,-20 0-16,20 0 0,-21 0 0,21-21 15,-20 0-15,20 21 0,-21-21 0,0 0 16,0 0-16,1-1 0,-1-20 16,0 21-16,-21 0 0,21 0 0,-21-22 15,0 22-15,0 0 16,0 0-16,0 42 31,0 0-31,0 0 0,0 0 16,0 1-16,0 20 0,0-21 0,0 0 15,0 0-15,0 22 0,0-22 16,0 0-16,0 0 0,0 0 16,0 1-16,0-44 46,0 1-46,21 0 0,0 21 0,-21-21 16,22-21-16,-1 20 0,0 1 16,0 0-16,-21 0 0,21 0 0,0 0 15,1-1-15,-1 22 16,-21-21-16,21 21 0,0 0 16,-21 21-16,21 1 15,-21-1-15,21-21 0,-21 21 16,0 0-16,0 21 0,22-20 0,-22-1 15,21 0-15,-21 0 16,21 0-16,0 0 0,0-21 0,-21 22 16,21-22-16,1 0 0,-1 0 0,0 0 15,0 0-15,0 0 16,0 0-16,1-22 0,-1 1 16,0 0-16,0 21 0,-21-21 0,21 0 0,0 0 15,1-22-15,-1 22 16,0 0-16,0 0 0,-21 0 15,21-1-15,0 1 0,-21 0 16,22 21-16,-22 21 31,0 0-31,0 1 0,0-1 16,0 0-16,0 0 0,0 0 0,0 0 16,0 1-16,0-1 0,0 0 0,21 0 15,-21 0-15,21 0 0,0 1 16,0-22-16,0 0 15,1 0-15,-1 0 0,0 0 16,0 0-16,0 0 0,0 0 0,1-22 16,-1 1-16,21 0 0,-21 21 15,0-42-15,1 21 0,-1-1 16,0 1-16,0-21 0,0 21 0,-21-22 16,0 1-16,21 21 0,-21 0 0,0 0 15,0-1-15,0 1 0,0 0 16,-21 21-16,0 0 15,0 21-15,0 0 0,21 1 16,-21-1-16,-1 21 0,22-21 0,-21 22 16,21-1-16,0-21 0,0 21 15,0 1-15,0-22 0,0 21 16,0-21-16,0 1 0,0-1 0,0 0 16,0 0-16,21 0 0,1-21 0,-1 0 15,0 0-15,0 0 0,0 0 16,0 0-16,22 0 0,-22-21 0,21 0 15,1 0-15</inkml:trace>
  <inkml:trace contextRef="#ctx0" brushRef="#br0" timeOffset="27721.66">13525 4678 0,'0'0'0,"0"-21"32,0 0-32,0-1 15,0 1-15,0 0 0,0 0 16,0 0-16,0 0 0,0-1 16,-21 22-1,0 0-15,0 0 0,0 0 16,0 0-16,-1 22 0,-20-22 15,21 21-15,0 0 0,-22 0 0,22 21 16,0-20-16,0 20 0,0 0 16,0 1-16,21-1 0,-22-21 0,22 21 15,0-20-15,0 20 0,0-21 16,22 0-16,-1 0 0,0 1 16,0-1-16,0-21 0,22 0 0,-22 0 15,0 0-15,21 0 0,-21 0 0,1 0 16,-1 0-16,0 0 0,0 0 15,0-21-15,-21-1 16,-21 22 0,0 0-16,-21 0 0,20 0 15,-20 0-15,21 22 0,-21-22 0,20 21 16,-20 0-16,21 0 0,-21 0 16,20 0-16,1 1 0,0-1 15,21 0-15,0 0 16,21-21-1,0 0-15,1 0 0,20 0 16,-21 0-16,21-21 0,-20 21 16,20-21-16,-21 21 0,0 0 0,0 0 15,22 0-15,-22 0 16,-21 21-16,0 0 0,0 0 16,0 0-16,0 22 0,0-22 0,-21 21 15,0 1-15,-1-1 16,1 0-16,0 1 0,0-1 0,-21 0 15,20 1-15,-20 20 0,21-21 0,0-20 16,-22 20-16,22 0 0,21-21 16,-21 22-16,21-22 0,0 0 0,0 0 15,0 0-15,21-21 16,0 0-16,1 0 16,-1-21-16,0 0 0,21 0 0</inkml:trace>
  <inkml:trace contextRef="#ctx0" brushRef="#br0" timeOffset="30778.34">15430 5017 0,'0'0'0,"0"21"0,0 0 0,0 0 15,0 0-15,0 0 16,22-21 0,-1 0-1,0 0-15,0-21 16,-21 0-16,21 0 0,0 0 0,-21 0 15,22-1-15,-1-20 0,0 0 16,0-1-16,0 1 0,-21 0 0,21-1 16,1 1-16,-1-21 0,0 20 0,0 1 15,0 0-15,0 20 0,1-20 16,-1 21-16,0 21 0,0-21 0,0 21 16,0 0-1,-21 21-15,0 0 0,0 0 0,0 0 16,0 1-16,0-1 15,0 0-15,0 0 0,0 0 16,0 0-16,22-21 31,-1 0-15,-21-21-16,0 0 16,0 0-16,0 0 15,0 0-15,0-1 16,-21 1-16,-1 0 0,22 0 0,-21 21 15,0-21-15,0 21 0,0 0 16,0 0-16,-1 0 0,22 21 16,-21 0-16,0 0 0,0 22 0,21-22 15,-21 21-15,0 0 0,-1 1 16,22 20-16,0 1 0,-21-22 16,21 22-16,0-1 0,0-21 15,0 22-15,0-22 0,0 1 0,21-1 16,1 0-16,-1-21 0,0 1 0,21 20 15,-21-42-15,22 21 0,-1-21 16,0 0-16,22 0 0,-22 0 0,1 0 16,-1-21-16,21 21 0,-20-21 15,-1 0-15,22-1 0,-22-20 0,0 21 16,1-21-16,-1-1 0,0 1 0,-21-22 16,22 1-16,-1-1 15,-21 1-15,22-1 0,-22 1 0,0-1 16,0 1-16,21-1 0,-20 22 15,-1-21-15,-21-1 0,21 22 0,-21-1 16,21 22-16,-21 0 0,0 0 16,-21 42-1,0 21-15,0-20 0,-1 20 16,1 0-16,0 22 0,0-22 16,0 0-16,21 22 0,-21-22 0,-1 22 15,22-22-15,0 22 0,0-22 16,0 21-16,0-20 0,0-1 15,0 0-15,0 1 0,43-22 0,-22 21 16,0-21-16,0 1 0,0-1 16,22 0-16,-1 0 0,-21 0 0,22-21 15,-1 0-15,0 0 0,1 0 16,-1 0-16,0 0 0,22-21 0,-22 0 16,0 0-16,1 0 0,-1-1 0,-21 1 15,22-21-15,-22 0 0,0-1 16,0 1-16,-21 0 0,21-1 0,-21 1 15,0 0-15,0-1 0,0 1 16,-21 21-16,0 0 0,21-1 0,-21 22 16,0 0-16,-1 0 15,1 0-15,0 0 0,-21 0 0,21 22 16,-1-1-16,1 21 0,0-21 0,0 22 16,0-1-16,0 0 0,-1-21 15,22 22-15,0-1 0,0 0 0,0 1 16,0-22-16,0 21 0,0-21 15,0 1-15,0-1 0,22 0 0,-22 0 16,21-21-16,0 0 0,0 0 0,0 0 16,0 0-16,1 0 0,20 0 15,-21 0-15,0-21 0,0 0 0,1 0 16,-1-1-16,0 1 0,0 0 16,0-21-16,0-1 0,1 22 0,-22-21 15,0 21-15,0-22 0,21 22 16,-21 0-16,0 0 0,0 0 15,21 21-15,-21 21 16,0 0-16,0 0 16,0 0-16,0 1 0,0-1 0,0 21 15,0-21-15,-21 0 0,21 1 0,0-1 16,0 0-16,0 0 0,0 0 16,21 0-16,0-21 0,0 22 0,0-22 15,1 0-15,20 0 0,-21 0 16,21 0-16,-20 0 0,20 0 0,-21 0 15,21-22-15,-20 1 0,-1 21 16,0-21-16,21 0 0,-21 0 16,1 0-16,-22-22 0,21 22 0,-21 0 15,0 0-15,0 0 0,0-1 16,-21 22 0,-1 0-1,1 22-15,21-1 0,-21 0 16,21 21-16,-21-21 0,21 1 0,0-1 15,0 0-15,0 0 0,0 0 16,0 0-16,0 1 0,0-1 0,21-21 16,-21 21-16,21 0 0,0 0 15,1-21 1,-22-21 31,-22 21-47,1-21 15,21 42 32,0 0-47,0 0 16,21-21-16,1 0 0,-1 0 16,0 0-16,0 0 15,0 0-15,0 0 0,1 0 0,20 0 16,0 0-16,-21-21 0,22 21 15,-1-21-15,-21 0 0,22 0 0,-1 0 16,-21-1-16,21 1 0,-20 0 0,-1 0 16,21 0-16,-42-22 0,21 22 15,-21-21-15,21 21 0,-21 0 0,0-1 16,0-20-16,-21 21 16,21 0-16,-21 21 0,0 0 15,0 0-15,21 21 16,0 0-16,0 0 0,0 0 0,0 1 15,0 20-15,0-21 0,0 0 16,0 22-16,0-22 0,0 0 16,0 0-16,0 0 0,0 0 0,0 1 15,0-1-15,0 0 0,0 0 16,0 0 0,-21-21-1,-1 0 1,22-21-1,0 0-15,22 0 0,-1 0 16</inkml:trace>
  <inkml:trace contextRef="#ctx0" brushRef="#br0" timeOffset="32770.26">19219 4763 0,'0'0'16,"0"-22"-16,0 1 0,-21 21 31,0 0-31,21 21 0,0 1 16,0-1-16,0 0 15,0 21-15,0-21 0,0 1 0,0-1 16,-21 21-16,21-21 0,0 0 0,-21 1 16,21-1-16,-22 0 0,22 0 15,0 0-15,0 0 0,0 1 16,0-44 15,0 1-31,0 0 16,0 0-16,22 0 0,-1 0 15,0-22-15,-21 22 0,21 0 0,0-21 16,0 20-16,-21 1 0,22 0 16,-1 0-16,0 0 0,0 21 15,0 0-15,-21 21 16,21 0-16,1 0 0,-22 0 15,0 1-15,21-1 0,0 21 16,0-21-16,0 0 0,-21 1 16,0-1-16,21 0 0,1 0 0,-22 0 15,21 0-15,0-21 0,0 22 0,0-22 16,0 0-16,1 0 16,-1 0-16,0 0 15,-21-22-15,21 1 0,0 0 16,0 0-16,-21 0 0,22 0 0,-1-1 15,21-20-15,-21 21 0,22-21 0,-22-1 16,21 22-16,0-21 16,-20 21-16,20-1 0,-21 1 0,21 0 0,-20 21 15,-1 0-15,0 0 0,0 0 16,0 0-16,0 0 0,-21 21 16,0 0-16,0 1 0,0 20 15,0-21-15,0 0 0,0 0 16,0 1-16,0-1 0,0 0 15,0 0-15,0 0 16,22-21 0,-1-21-1,-21 0-15,0 0 16,0 0-16,0-1 16,0 1-16,0 0 0,0-21 0,0 21 15,-21-1-15,-1 1 0,1 0 16,0 0-16,0 21 0,0 0 15,0 0-15,-1 0 0,1 0 0,-21 21 16,21 0-16,0 0 0,-1 22 16,-20-22-16,21 21 0,0 1 0,0-1 15,21-21-15,0 21 0,-22 1 16,22-22-16,0 21 0,0-21 0,0 1 16,0-1-16,0 0 0,22-21 0,-22 21 15,21-21-15,0 0 0,0 0 16,0 0-16,0 0 15,1 0-15,-1-21 0,0 0 16,21 0-16,-21 21 0,1-22 0,-22-20 16,21 21-16,0 0 0,0 0 0,0-1 15,-21-20-15,0 21 0,0 0 16,21-22-16,-21 22 0,22 0 16,-22 42-1,0 0 1,0 1-16,0-1 0,0 0 0,0 0 15,0 0-15,0 22 0,0-22 16,21-21-16,0 21 0,-21 0 0,21 0 16,0 0-16,0-21 0,1 22 15,-1-22-15,0 0 0,21 0 0,-21 0 16,22 0-16,-22 0 0,21 0 16,-21 0-16,22 0 0,-22-22 15,0 22-15,0-21 0,0 0 0,1-21 16,-22 21-16,0-1 0,21-20 0,-21 21 15,21 0-15,-21-22 0,21 22 16,-21 0-16,0 0 0,0 0 0,0 42 31,0 0-15,0 0-16,0 22 0,0-22 16,0 0-16,0 21 0,0-21 15,0 1-15,0 20 0,-21-21 0,21 0 0,0 0 16,0 1-16,0-1 0,-21-21 15,21 21-15,-21-21 16,21-21 15,0 0-31,0-1 16,0 1-16,21 0 0,0 0 0,-21-21 16,21 20-16,0-20 0,0 21 15,-21-21-15,22 20 0,-1-20 0,0 21 16,0 0-16,0 21 15,-21-21-15,21 21 0,1 0 0,-1 0 16,0 21-16,-21 0 0,21 0 16,-21 21-16,21-20 0,-21-1 15,0 0-15,0 0 0,0 21 0,0-20 16,0-1-16,0 0 0,0 0 16,0 0-16,21 0 0,1-21 31,-1 0-16,0-21-15,-21 0 16,21 0-16,-21 0 0,21 0 16,0-1-16,-21-20 0,22 21 15,-1 0-15,-21-22 0,21 22 0,0-21 16,0 21-16,-21 0 0,21 21 16,1-22-16,-1 22 0,0 0 15,-21 22-15,0-1 16,0 0-16,0 0 0,0 0 15,0 0-15,0 22 0,0-22 0,0 0 16,0 21-16,0-20 0,0-1 16,0 0-16,21 0 0,-21 0 15,21 0-15,0-21 0,1 22 0,-1-22 16,0 0-16,0 21 0,0-21 16,0 0-16,22 0 0,-22 0 15,0 0-15,21 0 0,-20 0 16,-1 0-16,0-21 0,21-1 0,-21 1 15,1 0-15,-1 0 0,0 0 0,0 0 16,0-22-16,0 22 0,1-21 16,-1-1-16,-21 22 0,21-21 0,-21 21 15,21-22-15,-21 22 0,0 0 16,0 0-16,0 42 16,0 0-1,0 0-15,0 1 0,-21 20 0,21-21 16,0 21-16,0-20 0,0 20 0,0-21 15,0 0-15,0 0 16,0 1-16,0-1 0,0 0 0,0 0 16,21-21 15,0 0-31,0-21 16,-21 0-1,22 21-15,-22-21 0,21-1 0,-21 1 16,21 0-16,0 0 15</inkml:trace>
  <inkml:trace contextRef="#ctx0" brushRef="#br0" timeOffset="32937.16">22225 4953 0,'0'0'0,"0"21"0,0 0 15,0-42 48,21 21-48,-21-21-15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5T04:56:31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4022 931 0</inkml:trace>
  <inkml:trace contextRef="#ctx0" brushRef="#br0" timeOffset="893.03">3873 1058 0,'0'0'0,"22"0"0,-22-21 16,0 0-16,0 0 15,0 0-15,0 0 16,0 42 31,0 0-47,0 0 0,0 0 0,0 0 15,-22 22-15,22-22 0,0 21 16,0-21-16,0 22 0,0-22 0,0 21 16,-21-21-16,21 1 0,0 20 15,0-21-15,0 0 0,0 0 16,0 1-1,21-22-15,-21-22 32,0 1-32,22 0 0,-22 0 15</inkml:trace>
  <inkml:trace contextRef="#ctx0" brushRef="#br0" timeOffset="1282.31">4064 656 0,'-21'0'0,"0"0"0,-1 0 0,1 0 16,21 21-16,0 1 15,0-1 1,21-21-1,1 0-15,-1 0 16,0 0-16,0-21 16,0-1-16,-21 1 15,0 0-15,0 0 16,-21 0 0,0 21-16,0 0 15,0 0-15,-1 0 16,22 21-16,0 0 0,-21-21 15,21 21-15,0 0 0,-21-21 16,21 22-16,0-1 0,0 0 16,0 0-16,0 0 0,0 0 15,21-21-15,0 22 0,-21-1 0</inkml:trace>
  <inkml:trace contextRef="#ctx0" brushRef="#br0" timeOffset="1952.74">4699 1058 0,'0'-21'16,"0"0"0,-21 0-16,0 21 15,21-21-15,-22 21 0,1 0 16,-21 0-16,21 0 0,0 0 15,-1 0-15,1 0 0,0 0 0,-21 21 16,21 0-16,-1 0 0,1 0 16,-21 1-16,21 20 0,0 0 0,21-21 15,-22 22-15,22-1 0,-21-21 16,21 22-16,0-22 0,0 21 16,0-21-16,0 0 0,0 1 15,21-1-15,1 0 0,-22 0 0,21 0 16,0-21-16,0 0 0,21 0 15,-20 0-15,-1 0 0,21 0 0,-21 0 16,22-21-16,-1 0 0,-21 0 16,21 0-16,-20-1 0,20 1 0,-21-21 15,21 21-15,-20-22 0,-1 1 16,0 0-16,-21-22 0,21 22 16,0-22-16,0 1 0,-21-1 0,0 22 15,22-21-15,-22 20 16,21 1-16,-21 0 0,0-1 0,0 22 15,0 0-15,0 0 0,0 0 16,0 63 15,0-21-31,0 21 0,-21 1 16,-1-1-16,22 22 0,-21-1 16,21 1-16,0-22 0,-21 21 0,21 1 15,-21-1-15,21-20 0,0-1 16,0 0-16,0 1 0,0-22 0,0 21 15,21-21-15,0 1 0,-21-1 16,21-21-16,1 21 0,20-21 16,-21 0-16,0 0 0,22 0 15,-22 0-15,21 0 0,-21 0 0,22-21 16,-22 0-16,21-1 0,0 1 16,-20 0-16,20 0 0,-21 0 0,21 0 15,-20-22-15,-1 22 0</inkml:trace>
  <inkml:trace contextRef="#ctx0" brushRef="#br0" timeOffset="2576.38">2053 1101 0,'0'21'16,"0"0"-1,0 0-15,0 0 16,0 22-16,0-22 16,0 0-16,0 0 0,0 22 0,0-22 15,21 0-15,-21 21 0,0-21 16,21 1-16,-21-1 0,22 0 0,-1 0 15,0 0-15,0-21 16,21 0-16,-20 0 0,20 0 16,0 0-16,1-21 0,20 0 15,-21 21-15,22-21 0,-1-22 16,1 22-16,-1 0 0,22 0 0,-21-21 16,-1 20-16,1-20 0,-1 21 15,1-21-15,-1 20 0,1 1 0,-1 0 16,-21 0-16,1 0 0,-1 0 15,0-1-15,-20 22 0,-1 0 16,0 0-16,-21 22 47,0-1-31,-21-21-16,21 21 0,-21 0 15,-1 0-15,22 0 0</inkml:trace>
  <inkml:trace contextRef="#ctx0" brushRef="#br0" timeOffset="4828.33">3450 2879 0,'0'42'0,"0"-84"0,0 21 0,0-1 0,0 1 15,0 0-15,0 42 47,0 0-47,0 1 0,0 20 16,0-21-16,0 21 0,0-20 0,0 20 15,0 0-15,0-21 0,0 22 16,0-1-16,0-21 0,0 22 16,0-22-16,0 0 0,0 0 15,0 0-15,21-21 16,-21-21-1,0 0-15,0 0 0,0 0 16,0-22-16,21 22 0,-21 0 16,22-21-16,-22 20 0,0-20 0,0 21 15,21-21-15,0 20 0,-21 1 16,21 0-16,-21 0 0,21 21 0,0 0 16,1 0-16,-1 0 15,-21 21-15,21-21 0,0 21 16,-21 0-16,21 1 0,0 20 15,-21-21-15,22 0 0,-1 0 0,-21 22 16,21-22-16,0 0 0,-21 0 16,21 0-16,-21 1 0,21-1 0,1-21 15,-1 0-15,0 0 16,0 0-16,0-21 0,-21-1 16,21 1-16,1 0 0,-1 0 15,-21 0-15,21 0 0,0-22 0,0 22 16,0-21-16,1 21 0,-1-22 15,0 22-15,0 0 0,0 0 0,0 0 16,22 21-16,-22 0 0,0 0 16,0 0-16,0 0 0,1 21 15,-22 0-15,21-21 0,-21 21 16,0 0-16,0 0 0,0 1 16,0-1-16,0 0 0,0 0 0,21-21 15,-21 21-15,0 0 16,21-21-1,0 0 1,-21-21-16,0 0 16,0 0-16,0 0 15,0 0-15,0-1 0,-21 1 16,0 0-16,0 0 0,0 0 16,-1 0-16,1 21 0,0-22 15,0 22-15,0 0 0,0 0 0,-1 0 16,1 0-16,0 0 0,0 22 15,0-1-15,-22 0 0,22 0 0,21 0 16,-21 22-16,0-22 0,0 21 16,21 0-16,0-20 0,0 20 0,0 0 15,0-21-15,0 22 0,0-22 16,0 21-16,0-21 0,0 1 0,21-1 16,0-21-16,0 21 15,0-21-15,1 0 0,20 0 16,-21-21-16,0 0 0,0 21 15,22-22-15,-22 1 0,0-21 0,0 21 16,0 0-16,1-22 0,-1 1 16,0 21-16,0-22 0,-21 22 0,0 0 15,0-21-15,0 21 0,0-1 16,0 1-16,0 42 31,0 1-31,-21-1 16,21 0-16,0 0 0,0 0 0,-21 0 15,21 22-15,0-22 0,0 0 16,0 21-16,0-20 0,21-1 16,0 0-16,0 0 0,0-21 15,1 21-15,20-21 0,-21 0 0,21 0 16,1 0-16,-22 0 0,21 0 16,1-21-16,-22 21 0,21-21 0,0 0 15,-20 0-15,-1-1 0,0 1 16,0-21-16,0 21 0,0-22 0,-21 22 15,22 0-15,-22 0 0,0 0 0,0 0 16,0-1-16,0 1 0,0 42 31,-22 1-15,22-1-16,0 0 16,-21 0-16,21 0 0,0 0 15,-21 1-15,21-1 0,0 0 0,0 0 16,0 0-16,0 0 0,0 1 15,0-1-15,0 0 0,0-42 47,0 0-47,0-1 0,21 1 16,0 0-16,-21 0 0,22 0 16,-22-22-16,21 22 0,0 0 0,-21 0 15,21 0-15,0 21 16,-21-21-16,21 21 0,1 0 0,-1 0 15,0 0 1,0 0-16,-21 21 16,21 0-16,-21 0 0,0 0 0,21 0 15,-21 1-15,0-1 0,0 0 16,0 0-16,0 0 0,0 0 16,0 1-16,22-22 0,-22 21 15,21-21-15,0-21 31,0 21-31,-21-22 0,0 1 16,21 0-16,0 0 16,1 0-16,-1-22 0,0 22 0,-21 0 15,21 0-15,0-21 0,0 20 16,1 22-16,-1-21 0,21 0 0,-21 21 16,0 0-16,1 0 0,-1 0 15,0 21-15,-21 0 16,0 1-16,21-1 0,-21 0 0,0 0 15,0 0-15,0 0 0,0 1 16,0-1-16,0 0 0,0 21 0,0-21 16,21 1-16,-21-1 15,21 0-15,1-21 0,-1 0 16,0 0-16,0 0 0,0 0 16,22 0-16,-22 0 0,21 0 15,-21-21-15,22 0 0,-22-1 0,21 1 16,-21 0-16,0-21 0,22 21 15,-22-1-15,0 1 0,0 0 0,-21-21 16,21 21-16,-21-1 0,22 1 16,-22 0-16,0 0 0,0 0 0,-22 21 31,1 0-31,21 21 16,-21-21-16,0 21 0,0 0 0,21 22 15,0-22-15,-21 21 16,21-21-16,-22 22 0,22-1 0,0-21 15,0 21-15,0-20 0,0 20 16,0-21-16,22 0 0,20 0 0,-21 1 16,21-1-16,-20-21 0,20 0 0,0 0 15,1 0-15,20 0 0,-21 0 16,1 0-16,-1-21 0,0-1 0,1 22 16,-1-21-16,0-21 0,-20 21 0,20 0 15,-21-1-15,0-20 0,0 21 0</inkml:trace>
  <inkml:trace contextRef="#ctx0" brushRef="#br0" timeOffset="5444.09">1905 2985 0,'0'-22'0,"-21"22"16,21 22 15,0-1-31,0 0 16,0 0-16,0 0 15,0 0-15,0 1 0,0-1 0,0 21 16,0-21-16,21 0 0,0 1 16,-21-1-16,21 0 0,0 0 0,1-21 15,20 0-15,-21 0 0,21 0 16,22 0-16,-22-21 0,22 0 16,20 0-16,1-1 0,-21-20 0,20 21 15,1-21-15,0-1 0,-1 22 0,-20-21 16,20-1-16,-20 22 0,-1-21 15,1 21-15,-1-22 0,-20 22 16,-1 0-16,0 21 0,1-21 16,-22 21-16,21 0 0,-21 0 15,1 0-15,-22 21 32,-22 0-17</inkml:trace>
  <inkml:trace contextRef="#ctx0" brushRef="#br0" timeOffset="8276.78">1863 5144 0,'0'0'0,"-22"0"0,22-22 0,-21 22 16,21-21-16,0 0 16,0 0-16,0 0 15,0 0 1,0 42 15,0 0-15,0 0-16,21 21 0,-21-20 15,22 20-15,-22 0 0,0-21 0,0 22 16,21-1-16,-21 0 0,0 1 16,0-22-16,0 21 0,0-21 15,21 22-15,-21-22 0,0 0 0,0 0 16,0 0-16,0 1 16,21-22-16,0 0 0,0 0 15,1 0-15,-1-22 0,21 1 16,0-21-16,1 21 0,20-22 0,1 1 15,-1 0-15,22-1 0,-22 1 16,22 0-16,0-22 0,-22 22 0,22 0 16,-22-1-16,-20 1 0,20 0 15,-20-1-15,-1 1 0,0 21 0,-21 0 16,22-1-16,-43 1 0,21 21 16,-42 0 30,21 21-30,0 1 0,0-1-16,0 0 15,0 0-15</inkml:trace>
  <inkml:trace contextRef="#ctx0" brushRef="#br0" timeOffset="8876.43">4170 4805 0,'0'-21'0,"0"-22"15,0 22-15,-21 0 16,21 0-16,-22 21 0,1 0 15,0 0 1,21 21 0,0 0-16,0 0 0,0 22 15,0-1-15,0 0 0,-21 22 0,21-1 16,-21 1-16,0-22 0,21 22 16,-22-1-16,1-20 0,0 20 15,0-21-15,-21 1 0,20-1 0,1 0 16,0 1-16,0-22 0,0 0 15,0 0-15,21 0 0,0 1 0,-22-22 16,1 0 0,21-22-16,0 1 0,0 0 0,0 0 15,0 0-15,0-22 0,0 1 16,21 21-16,1-21 0,-22-1 0,21 1 16,0 21-16,-21-22 0,21 22 15,0 0-15,0 0 0,-21 0 0,22 21 16,-1 0-16,0 0 15,0 0-15,-21 21 0,21-21 0,0 42 16,-21-21-16,22 1 0,-1-1 0,0 21 16,-21-21-16,21 0 0,0 1 15,-21-1-15,21 0 0,1 0 0,-1 0 16,0-21-16,0 0 0,0 21 16,22-21-16,-22 0 0,0 0 0,21 0 15,-21 0-15,1 0 0,-1 0 16,21-21-16,-21 21 0,-21-21 0,21 21 15,1-21-15,-1 0 0,0 0 16,0-1-16,0-20 0</inkml:trace>
  <inkml:trace contextRef="#ctx0" brushRef="#br0" timeOffset="9148.91">4868 4826 0,'0'-21'16,"21"0"0,1 21-1,-1 0-15,0 0 16,21 0-16,1-21 0,-1 21 0,0-22 16,1 22-16,-1 0 0,0-21 15,1 21-15,-1 0 0,0 0 0,1 0 16,-1-21-16,0 21 0,-21 0 0,1 0 15,-1 0-15,-21 21 16,-21-21 0,-1 21-16,1-21 0,-21 0 15,21 22-15</inkml:trace>
  <inkml:trace contextRef="#ctx0" brushRef="#br0" timeOffset="9399.77">5186 4784 0,'0'0'0,"0"21"15,0 0 1,-21-21-16,21 21 0,0 0 0,0 1 16,0-1-16,-22 21 0,22-21 0,0 22 15,0-1-15,0 0 0,0-21 16,0 22-16,0-1 0,-21 0 0,21 1 16,-21-22-16,21 21 0,-21 1 15,21-22-15,-21 0 0,21 0 0,0 0 16,-21 0-16,21 1 0,-22-1 15,22 0-15,0 0 0,-21-21 16,0 0-16,0 21 16,0-21-16,0 0 0,-1 0 15,1 21-15,-21-21 0</inkml:trace>
  <inkml:trace contextRef="#ctx0" brushRef="#br0" timeOffset="10001.28">1228 6710 0,'0'-42'16,"-22"20"-16,22 44 46,0-1-30,0 21-16,0-21 0,0 22 16,0-1-16,0-21 0,0 43 15,-21-22-15,21 0 0,0 1 16,0 20-16,0-21 0,0 1 0,0-1 16,0-21-16,21 22 0,1-22 15,20-21-15,-21 0 0,21 0 0,1 0 16,20 0-16,-20-21 0,20-1 15,1-20-15,-1 0 0,1 21 16,-1-22-16,22 1 0,-22 0 16,1-1-16,-1 1 0,22 0 0,-22-1 15,1 1-15,-1 21 0,1-22 16,-22 22-16,22 0 0,-22 0 0,-21 21 16,0-21-16,1 21 0,-1 0 15,-21 21 1,0 0-1,-21 0 1</inkml:trace>
  <inkml:trace contextRef="#ctx0" brushRef="#br0" timeOffset="10452.21">3789 6689 0,'0'0'0,"0"-21"15,0-1-15,0 1 0,0 0 16,0 0-16,0 0 0,0 0 0,0-1 16,0 1-16,0 42 31,0 1-31,0-1 16,0 0-16,0 21 0,0 1 15,0-1-15,0 0 0,0 1 0,0-1 16,0 0-16,0 22 0,0-22 0,0 0 15,0 22-15,-21-22 0,21 1 16,-22-1-16,22 0 0,0 1 16,0-22-16,0 21 0,0-21 0,-21-21 15,21 21-15,0-42 32,0 0-32,0 0 15,0-21-15,0 20 0</inkml:trace>
  <inkml:trace contextRef="#ctx0" brushRef="#br0" timeOffset="10798.19">3556 6710 0,'0'-21'0,"0"42"0,-21-63 0,0 20 16,21 1-16,0 0 15,0 0-15,21 0 0,21 0 16,-21-1-16,22 22 0,-1-21 15,0 0-15,1 0 0,20 0 0,-21 21 16,22-21-16,-22 21 0,1 0 0,20 0 16,-21 0-16,1 21 0,-1 0 15,0 0-15,-20 0 0,-1 22 0,0-22 16,-21 21-16,0 0 0,0 1 0,-21-1 16,0 0-16,-22 1 0,22-1 15,-21-21-15,21 22 0,-22-22 0,22 21 16,-21-21-16,-1 0 0,22 1 15,-21-1-15,0 0 0,20-21 16,1 0-16,0 21 0,0-21 0,0 0 16,21-21-1,0 0-15,21 21 0,0-21 16,21-1-16,-20 1 0,-1 0 0</inkml:trace>
  <inkml:trace contextRef="#ctx0" brushRef="#br0" timeOffset="11382.37">4995 6562 0,'0'0'0,"0"-21"15,-21 21 16,21 21-31,0 0 0,0 0 0,0 0 16,-21 0-16,21 22 0,-21-22 16,21 21-16,-21 1 0,21-22 0,-22 21 15,1 0-15,0 1 0,0-1 0,21-21 16,-21 22-16,0-1 0,-1-21 16,1 21-16,0-20 0,0 20 0,0-21 15,0 0-15,-1 0 0,22 1 16,-21-22-16,21-22 15,0 1-15,0 0 16,0-21-16,0 21 16,0-1-16,0-20 0,21 21 0,-21 0 15,22-22-15,-1 22 0,0 0 0,0 0 16,0 21-16,-21-21 0,21 21 16,1 0-16,-1 0 0,0 0 15,0 0-15,-21 21 0,21-21 0,0 21 16,-21 0-16,22 0 15,-22 1-15,21-1 0,-21 0 0,21 0 16,0 0-16,-21 0 0,21-21 0,-21 22 16,21-1-16,1-21 0,-1 0 15,0 0-15,0 0 0,0 0 16,0 0-16,1 0 0,-22-21 16,21 21-16,0-22 0,-21 1 15,0 0-15,21 21 0,-21-21 16,21 21-16,-21-21 0,21 0 15,-21-1-15,0 1 0,22 0 16,-22 0-16,21 21 0,-21-21 16</inkml:trace>
  <inkml:trace contextRef="#ctx0" brushRef="#br0" timeOffset="11668.67">5440 6541 0,'0'0'16,"-21"0"-16,21-22 16,21 22-1,0 0-15,0 0 0,0-21 16,22 21-16,-22 0 0,21-21 16,0 21-16,1 0 0,-1-21 0,0 21 15,22-21-15,-22 21 16,-21 0-16,22 0 0,-22 0 0,0-21 15,0 21-15,0 0 0,-21 21 32,-21-21-32,0 0 15,-21 21-15,21-21 0,-1 0 0,1 0 16,-21 21-16</inkml:trace>
  <inkml:trace contextRef="#ctx0" brushRef="#br0" timeOffset="11904.53">5736 6477 0,'0'21'16,"-21"-21"-16,21 21 16,0 1-16,0-1 15,0 0-15,0 0 0,0 21 0,0-20 16,0-1-16,0 21 0,0-21 0,0 22 16,-21-1-16,21-21 0,0 21 15,0-20-15,-21 20 0,21-21 0,-22 21 16,22-20-16,0-1 0,0 21 0,0-21 15,-21 0-15,21 1 0,0-1 16,21-42 15,-21-1-31,0 1 0</inkml:trace>
  <inkml:trace contextRef="#ctx0" brushRef="#br0" timeOffset="13092.36">7112 5080 0,'0'0'0,"0"-21"0,-21 21 0,21-21 0,-21 21 15,21-21-15,0-1 16,-22 22-16,22-21 0,0 0 16,0 0-16,0 0 0,0 0 15,0-1-15,0 1 0,22 0 16,-1 0-16,0-21 0,0 20 0,0 1 16,22 0-16,-1 0 0,-21 0 15,21 0-15,1-1 0,-1 22 0,0-21 16,22 21-16,-22 0 0,1 0 0,-1 0 15,0 0-15,-21 21 0,22 1 16,-22-1-16,0 0 0,0 21 0,-21-21 16,0 22-16,0-1 0,0 22 15,-21-22-15,0 21 0,-21-20 0,-1 20 16,22 1-16,-21-1 0,-1-20 16,22 20-16,-21 1 0,21-1 15,0-21-15,-1 22 0,1-22 0,0 1 16,21 20-16,0-42 0,0 22 0,0-1 15,0-21-15,0 0 0,21 0 16,0 1-16,1-1 0,20 0 0,-21-21 16,21 0-16,1 0 0,-1 0 0,0 0 15,1 0-15,-1 0 0,-21 0 16,22 0-16,-1-21 0,-21 0 0,0 21 16,0-22-16,-21 1 0,0 0 15,-21 21 1,0 0-16,0 0 0,0 0 15,-22 0-15,1 0 0,21 21 0,-21-21 16,-1 21-16,22 1 0,-21-1 16,21 0-16,-1 0 0,1 0 0,0 0 15,0 22-15,21-22 0,-21 0 0,21 21 16,0-20-16,0 20 0,0-21 16,0 21-16,0-20 0,0 20 0,0 0 15,21-21-15,0 22 0,-21-1 0,21 0 16,0-20-16,-21 20 0,22 0 15,-1 1-15,-21-22 0,0 21 0,21-21 16,-21 22-16,21-22 0,-21 0 0,0 21 16,0-21-16,0 1 15,0-1-15,-21 0 0,0 0 0,0 0 16,-1 0-16,1 1 0,0-22 0,0 21 16,-21-21-16,20 0 0,-20 0 15,0 0-15,-1 0 0,22 0 0,-21 0 16,0 0-16,20 0 0,-20 0 0,21-21 15,0 21-15,-22 0 0,22-22 0,0 1 16,0 21-16,21-21 0,-21 21 16,0-21-16,21 0 15,0 0 1,21 21 15,0 0-31,-21-22 0,21 22 0,0-21 16,0 0-16,1 21 0</inkml:trace>
  <inkml:trace contextRef="#ctx0" brushRef="#br0" timeOffset="13843.8">9229 5630 0,'0'0'15,"-43"0"1,22 0-16,0 0 0,0 0 16,0 0-16,-1 0 0,1 0 15,21 22 1,21-22 15,1 0-31,-1 0 0,0 0 16,21 0-16,1 0 0,-1-22 0,21 22 15,1 0-15,-1-21 0,22 21 0,0 0 16,21-21-16,-22 21 0,22 0 16,0-21-16,-21 0 0,20 21 0,-20 0 15,0 0-15,-22-21 0,1 21 16,20 0-16,-41 0 0,20-22 15,-20 22-15,-1 0 0,-21 0 0,0 0 16,0 0-16,1 0 16,-44 0-1,1 0-15,0 0 0,0 0 16,0 0-16,0 0 0,-1 0 16,1 0-16,0 0 0,-21 0 0,21 22 15,-1-22-15,-20 0 0,0 0 16,21 21-16,-22-21 0,1 0 0</inkml:trace>
  <inkml:trace contextRef="#ctx0" brushRef="#br0" timeOffset="14269.68">9334 5715 0,'-63'21'15,"42"-21"-15,0 0 16,21 21-16,-22-21 16,44 0 15,-1 0-15,21 0-16,-21 0 0,22 0 0,20 0 15,-21 0-15,22 0 0,21-21 16,-1 21-16,1 0 0,0 0 0,-1-21 15,22 21-15,-21 0 0,-1 0 0,1-21 16,0 21-16,-22 0 0,22 0 16,-22 0-16,-20-21 0,20 21 0,-20 0 15,-1 0-15,0 0 0,1 0 16,-22 0-16,0-21 0,0 21 0,0 0 16,-42 0 30,0 0-46,21-22 0,-21 22 16,0 0-16,-1-21 16,22 0-16,-21 21 15</inkml:trace>
  <inkml:trace contextRef="#ctx0" brushRef="#br0" timeOffset="14798.2">10668 5249 0,'0'0'0,"0"-21"0,0 0 0,-21 0 15,21 0-15,-21 21 0,21-21 16,0-1-16,0 1 0,0 42 47,0 1-47,0-1 15,21 0-15,0 0 0,0 0 16,0 0-16,22 1 0,-22-1 0,0 21 16,21-21-16,1 0 15,-1 1-15,0-1 0,-21 0 0,22 0 0,-1 0 16,0-21-16,1 21 0,-1 1 16,-21-22-16,22 0 0,-22 21 15,21-21-15,-21 0 0,0 0 0,1 21 16,-1-21-16,0 0 0,0 0 15,-21 21-15,0 0 16,-21 0-16,0-21 16,0 22-16,-22-1 0,1 0 15,0 21-15,-1-21 0,1 1 0,-22 20 16,1 0-16,-1-21 0,1 22 0,21-1 16,-22-21-16,1 22 0,20-22 15,1 21-15,0-21 0,-1 22 16,22-22-16,-21 0 0,21 0 0,-1 0 15,1 0-15,21 1 16,0-1 0,21-21-1,1 0-15,-1-21 16,0-1-16,0 1 0</inkml:trace>
  <inkml:trace contextRef="#ctx0" brushRef="#br0" timeOffset="26132.09">12658 4932 0,'0'0'0,"0"21"16,21-21-16,0 0 31,-21-21-16,21 0-15,-21 0 16,0-1-16,21 1 0,-21 0 0,0 0 16,21 0-16,-21 0 0,0-1 15,0 1-15,0 0 0,0 0 16,0 0-16,0 0 16,0 42-1,0 0 1,0 0-16,0 0 15,0 22-15,0-1 0,0 0 0,-21 22 16,21-22-16,-21 22 0,21-1 16,0-21-16,-21 22 0,0-1 0,21-20 15,-21-1-15,21 22 0,0-22 16,-22 0-16,22 1 0,-21-22 0,21 21 16,0-21-16,-21 0 0,21 1 15,0-44 16,-21 1-31,21 0 16,0 0-16,0 0 0,-21 0 16,21-22-16,0 22 0,0-21 0,0 21 15,0-1-15,0-20 0,-21 21 16,21 0-16,0 0 0,0-1 0,0 1 16,21 42 15,0 22-31,-21-22 0,21 0 15,0 21-15,0-20 0,1 20 16,-1-21-16,0 0 0,0 22 0,0-22 16,0 0-16,1 0 0,-1-21 15,21 21-15,-21-21 0,0 21 16,1-21-16,20 0 0,-21 0 0,0 0 16,22-21-16,-22 0 0,0 0 15,21 21-15,-21-21 0,1 0 0,-1-1 16,-21 1-16,21-21 0,-21 21 15,21 0-15,-21-22 0,0 22 0,0-21 16,0 21-16,0-1 0,0 1 0,0 0 16,0 0-16,0 0 0,0 42 31,0 0-31,0 0 16,0 22-16,0-22 0,0 0 0,0 21 15,0-21-15,0 22 0,0-22 0,0 0 16,0 0-16,0 22 15,0-22-15,0 0 0,21 0 16,0-21-16,1 0 0,-1 0 16,0 0-16,0 0 0,0 0 0,0 0 15,22-21-15,-22 0 0,0 0 0,21 21 16,-20-22-16,-1 1 0,0-21 16,0 21-16,0 0 0,0-1 0,1-20 15,-22 21-15,21 0 0,-21 0 16,0-22-16,0 22 0,0 0 15,0 0-15,0 42 32,0 0-32,0 0 15,-21 0-15,-1 1 0,1-1 16,0 21-16,21-21 0,-21 0 0,21 22 16,0-22-16,-21 0 0,0 0 0,21 22 15,-22-22-15,22 0 16,0 0-16,0-42 31,0 0-15,0 0-16,0-1 15,22 1-15,-1 0 0,-21-21 16,21 21-16,0-1 0,-21-20 0,21 21 16,0 0-16,1 0 0,-1-1 15,0 1-15,0 0 0,0 0 0,0 21 16,1 0-16,-1 0 0,-21 21 15,21 0-15,-21 0 0,21 1 16,-21-1-16,0 0 0,0 0 0,0 21 16,0-20-16,0-1 0,0 21 15,0-21-15,0 0 0,21 1 0,0-1 16,-21 0-16,22 0 0,-1 0 16,0-21-16,0 0 0,0 0 15,22 0-15,-22 0 0,0 0 0,0 0 16,0-21-16,22 21 15,-22-21-15,0 0 0,0-22 0,0 22 16,22-21-16,-22 21 0,0-22 0,0 1 16,0-21-16,-21 20 0,21-20 15,1 20-15,-1-20 0,-21-1 0,0 1 16,21 21-16,-21-1 0,21 1 16,-21 0-16,0 20 0,0 1 0,0 0 15,0 42 16,0 0-31,0 22 0,0-1 0,0 0 16,0 22-16,-21-22 0,21 22 16,-21-1-16,0-20 0,-1 20 15,1-21-15,0 1 0,0-1 0,21 0 16,-21-20-16,0 20 0,21-21 16,-22 0-16,22 0 0,0 1 15,0-44 16,0 1-31,0 0 0,22 0 0,-22 0 16,21 0-16,0-1 0,0 1 16,0-21-16,0 21 0,1 0 0,-1-1 15,0 1-15,0 0 0,21 0 16,-20 21-16,-1-21 0,0 21 16,0 0-16,-21 21 31,0 0-16,-21-21 1,0 0-16,0 21 0,-1-21 16,1 0-16,0 0 15,0 21 1,0-21-16,21 22 16,0-1-1,0 0-15,0 0 0,0 0 16,0 0-16,0 1 15,0-1-15,0 0 16,0 0-16,0 0 0,0 0 16,21-21-16,-21 22 0,21-1 0,0-21 15,-21 21-15,21-21 0,1 0 16,-1 0-16,0 0 0,21 0 16,-21 0-16,1 0 0,-1 0 15,21 0-15,-21-21 0,22 0 0,-1-1 16,-21 1-16,21 0 0,1 0 0,-1 0 15,-21 0-15,22-22 16,-1 22-16,-21-21 0,0 21 0,0-22 0,1 22 16,-22 0-16,0 0 15,0 0-15,-22 21 16,1 0-16,0 0 16,0 21-16,0 0 0,0 0 15,-1 0-15,1 0 0,21 1 0,0-1 16,0 0-16,0 0 0,0 0 15,0 0-15,0 1 0,21-1 16,1 0-16,-1-21 0,-21 21 0,21 0 16,0-21-16,-21 21 0,0 1 15,0-1-15,0 0 16,0 0-16,-21-21 16,0 0-16,21 21 15,-21-21-15,-1 0 0,1 0 0,0 0 16,0 0-16,0 0 0,0 0 15,-1 0-15,1 0 0,0-21 16,0 21-16,0-21 0,21 0 16,-21 0-16</inkml:trace>
  <inkml:trace contextRef="#ctx0" brushRef="#br0" timeOffset="26579.47">13483 4657 0,'0'0'0,"0"21"16,0 0 0,21-21-16,0 0 0,1 0 15,-1 0-15,0 0 16,-21-21-16,21 0 0,0 0 16,-21-1-16,0 1 15,-21 21 1,0 0-16,0 0 0,0 0 0,-1 0 15,1 0-15,0 0 0,0 0 16,0 21-16,0 1 0,21-1 16,0 0-16,0 0 0,0 0 15,0 0-15,0 1 0,0-1 16,21 0-16,0-21 0,0 21 16,0-21-16,0 0 15</inkml:trace>
  <inkml:trace contextRef="#ctx0" brushRef="#br0" timeOffset="27963.7">3408 8488 0,'0'0'0,"21"0"0,-21-21 0,21 0 15,-21-1 1,0 1-16,0 0 0,21 0 15,-21 0-15,0 0 0,0-1 16,0 1-16,0 0 0,0 0 16,0 0-16,-21 21 15,0 0 1,0 21-16,21 0 0,-21 21 16,-1-20-16,22 20 0,-21 21 0,0-20 15,0 20-15,21-20 0,-21 20 16,0 1-16,-1 20 0,22-20 0,-21-1 15,0 1-15,21-22 0,-21 22 0,21-22 16,0 0-16,0-21 16,0 22-16,0-22 0,0 0 0,21-21 15,0 0-15,0 0 0,1 0 16,-1 0-16,21 0 0,-21-21 0,0 0 16,22 0-16,-1-1 0,-21 1 15,22-21-15,-22 21 0,0-22 0,0 22 16,0-21-16,-21 0 0</inkml:trace>
  <inkml:trace contextRef="#ctx0" brushRef="#br0" timeOffset="28161.59">3090 8784 0,'0'-21'16,"0"0"-1,21 0-15,1 21 0,-1-21 0,21-1 16,0 1-16,-20 21 0,20-21 0,0 0 16,22 0-16,-22 21 0,-21-21 15,22 21-15,-1 0 0,-21-22 0,0 22 16</inkml:trace>
  <inkml:trace contextRef="#ctx0" brushRef="#br0" timeOffset="29280.95">4022 9144 0,'0'0'0,"0"21"0,21-21 16,0 0-16,0 0 16,0-21-1,0 0-15,1 0 0,-22 0 0,21-1 16,0-20-16,0 21 0,-21-21 15,21-1-15,-21 1 0,0 0 0,0-1 16,0 22-16,0-21 0,0-1 16,0 22-16,-21 0 0,0 0 15,0 0-15,21 0 0,-43 21 0,22 0 16,0 0-16,0 0 0,0 21 16,0 0-16,-22 0 0,22 21 0,0 1 15,-21-1-15,20 0 0,-20 1 16,21 20-16,0-20 0,0 20 0,-1-21 15,1 1-15,21-1 0,0 0 16,0-20-16,0 20 0,0-21 0,21 0 16,1 0-16,-1-21 0,0 0 0,0 0 15,21 0-15,-20 0 16,20 0-16,-21-21 0,21 0 0,-20 0 0,20 0 16,-21 0-16,21-22 0,-20 22 15,20-21-15,-21 21 0,0-22 16,0 1-16,1 0 0,-1 20 0,-21-20 15,0 21-15,0-21 0,0 20 16,0 1-16,-21 21 16,-1 0-1,22 21-15,0 1 0,-21-1 0,21 0 16,-21 21-16,21-21 0,0 22 16,-21-22-16,21 21 0,0 1 0,0-22 15,0 21-15,0-21 0,0 0 16,21 22-16,0-22 0,0-21 0,1 21 15,-1 0-15,21-21 0,0 0 16,1 0-16,-1 0 0,0 0 16,1 0-16,-1 0 0,22-21 0,-22 0 15,0 0-15,22 0 0,-22-22 0,0 22 16,1-21-16,-1 21 0,-21-22 16,0 1-16,1 0 0,-1 20 0,-21-20 15,0 21-15,0 0 0,0 0 16,0-1-16,-21 22 0,-1 0 15,1 0-15,-21 0 0,21 22 0,-22-1 16,1 0-16,0 0 0,-1 0 16,22 22-16,-21-22 0,0 0 15,20 21-15,1-21 0,0 1 0,21-1 16,-21 0-16,21 0 0,0 0 16,21-21-16,0 0 15,0 0-15,1 0 0,-1 0 16,21 0-16,-21 0 0,22-21 0,-22 0 15,21 21-15,-21-21 0,0 21 0,22-21 16,-22 21-16,0-22 0,0 22 16,0 0-16,1 22 15,-22-1-15,21 0 0,-21 0 16,0 0-16,0 22 0,0-1 16,0 0-16,0 1 0,0 20 0,0 1 15,-21-1-15,-1 1 0,22-1 16,-21 22-16,0-22 0,21 22 0,-21-22 15,0 22-15,21-21 0,0 20 0,-21-20 16,21 20-16,-22-20 0,22 21 16,0-22-16,0 1 0,-21-22 0,0 21 15,0-20-15,21-22 0,-21 21 0,0-21 16,-1-21-16,1 22 0,-21-22 16,0 0-16,-1 0 0,1 0 0,-22-22 15,1 1-15,-1 0 0,1 0 16,21 0-16,-22-22 0,22 1 15,-1 0-15,1 21 0,21-43 0,0 22 16,0-1-16,21 1 0,0 0 0,0-1 16,0 1-16,0 0 0,0-1 15,21 1-15,0-21 0,0 20 0</inkml:trace>
  <inkml:trace contextRef="#ctx0" brushRef="#br0" timeOffset="31088.45">5673 8721 0,'0'0'0,"-22"-21"0,1 21 16,0 0-16,0 0 0,0 0 0,0 0 16,-1 0-16,1 0 15,21 21 1,0 21-16,0-21 0,0 0 0,0 22 16,0-22-16,0 21 0,-21 1 0,21-22 15,0 0-15,0 21 0,-21-21 16,21 1-16,0-1 0,0 0 0,0 0 15,-21-21 1,21-21 0,0 0-16,0 0 0,0-1 0,0 1 15,0 0-15,0-21 0,0 21 16,0-22-16,0 1 0,0 21 0,0 0 16,0-22-16,0 22 0,21 21 15,0-21-15,0 21 16,0 0-16,1 21 0,-1 0 15,0 22-15,0-22 0,0 0 16,0 21-16,-21-21 0,22 22 0,-1-1 16,0-21-16,0 22 0,0-22 15,0 0-15,1 0 0,20 0 0,-21-21 16,0 21-16,22-21 0,-1 0 0,-21 0 16,21 0-16,1 0 0,-22-21 15,21 21-15,1-21 0,-22 0 0,21 0 16,0-22-16,1 22 0,-22-21 15,0 21-15,0-22 0,0 1 0,-21 0 16,22 21-16,-22-22 0,0 1 16,0 21-16,0 0 0,-22-1 15,1 1-15,0 0 0,0 21 0,-21 0 16,20 0-16,1 0 0,-21 21 0,21 0 16,0 1-16,-22-1 0,22 21 15,0-21-15,0 22 0,0-1 0,-1 0 16,22 1-16,0-1 0,0-21 15,0 21-15,0-20 0,0-1 0,0 0 16,0 0-16,0 0 0,22-21 0,-1 0 16,0 0-16,0 0 0,0 0 15,0-21-15,1 21 0,20-21 16,-21 0-16,0 0 0,0-1 0,1 1 16,-1-21-16,21 21 0,-21-22 15,-21 22-15,21-21 0,-21 21 0,22 0 16,-22-1-16,0 1 0,0 0 15,0 42 1,-22 0-16,22 22 16,0-22-16,0 0 15,0 0-15,0 22 0,0-22 0,0 0 16,0 0-16,0 0 0,0 0 16,22 1-16,-1-1 0,-21 0 0,21-21 15,0 0-15,0 0 0,0 0 0,1 0 16,20 0-16,-21 0 15,0 0-15,0-21 0,22 21 0,-22-21 16,0-1-16,0 1 0,0-21 0,1 21 16,-1-22-16,0 22 0,-21-21 15,21 21-15,-21 0 0,0-22 0,0 22 16,0 0-16,0 42 31,0 0-31,0 22 16,0-22-16,0 0 0,0 21 15,0-21-15,0 1 0,0 20 0,0-21 16,0 0-16,0 0 0,0 1 16,0-1-16,0-42 31,0-1-15,21 22-16,-21-21 0,21 0 15,-21-21-15,22 21 0,-22-1 0,0-20 16,21 21-16,0 0 0,-21-22 15,21 22-15,0 0 0,-21 0 0,21 0 16,1 0-16,-1 21 16,0 0-16,0 0 15,-21 21-15,0 0 0,21 0 0,-21 0 0,21 0 16,-21 1-16,0 20 0,22-21 16,-22 21-16,21-20 0,-21 20 15,0-21-15,21 0 0,-21 0 0,21 1 16,0-1-16,0-21 15,1 0-15,-1 0 16,0 0-16,0-21 0,-21-1 16,21 1-16,0-21 0,-21 21 15,22 0-15,-1-22 0,0 1 0,-21 21 16,21-22-16,0 1 0,0 21 0,-21 0 16,22 0-16,-22-1 0,21 1 15,-21 42 16,0 1-31,0-1 0,0 0 16,0 21-16,0-21 0,0 22 0,21-1 16,-21-21-16,21 22 0,-21-22 0,21 21 15,-21-21-15,21 0 0,1 22 16,-1-22-16,0 0 0,0-21 0,21 21 16,-20 0-16,20-21 0,-21 0 0,21 0 15,1 0-15,-1 0 0,0 0 16,-20-21-16,20 0 0,0 21 0,-21-21 15,22 0-15,-22-22 0,0 22 16,21 0-16,-42-21 0,22 21 16,-1-22-16,-21 1 0,0 21 0,0-22 15,0 22-15,0 0 0,0 0 16,-21 21-16,-1 0 0,1 0 0,0 0 16,0 0-16,0 21 0,21 21 0,-21-20 15,-1 20-15,1 0 0,21 1 16,-21-1-16,21 0 0,0 1 0,0-1 15,0 0-15,0-21 0,0 22 0,0-22 16,0 0-16,21 0 0,0 0 16,1 1-16,-1-22 0,21 0 0,0 21 15,1-21-15,-22 0 0,42 0 16,-20 0-16,-1 0 0,0-21 16,1-1-16,20 22 0,-42-21 0,22 0 15,-1 0-15,-21 0 0,0 0 0,-21-1 16,0 1-16</inkml:trace>
  <inkml:trace contextRef="#ctx0" brushRef="#br0" timeOffset="33004.3">2349 10816 0,'0'0'0,"0"-42"15,22 21-15,-22 0 0,0-1 16,0 1-16,0 0 0,0 0 16,0 0-16,-22 21 15,1 0-15,21 21 16,-21 0-16,0 0 0,21 22 0,0-1 16,-21 0-16,21 1 15,-21 20-15,21 1 0,0-1 0,0 1 16,0-1-16,0 1 0,0-1 15,0 1-15,21-22 0,0 21 0,0-20 16,0-1-16,0-21 0,1 0 0,20 1 16,0-1-16,1-21 0,-1 0 15,0 0-15,1 0 0,20-21 0,-21-22 16,1 22-16,20-21 0,-20 21 16,20-43-16,-21 22 0,1-22 0,20 22 15,-20-22-15,-1 1 16,-21-1-16,21 1 0,-20-1 0,-1 22 15,0-21-15,-21-1 0,21 22 0,-21-1 16,0 1-16,0 21 0,0 0 16,0 0-16,-21 21 0,0 0 15,0 21-15,-1 0 16,1 21-16,0 1 0,21-1 0,-21 0 16,0 22-16,21-22 0,-21 22 15,21-1-15,0 22 0,0-22 0,0 1 16,0-22-16,0 22 0,0-22 15,0 0-15,21 1 0,0-22 16,0 0-16,0 0 0,22 0 0,-1-21 16,0 0-16,22 0 0,-22 0 15,22 0-15,-22-21 0,21 0 0,1 0 16,-22 0-16,22-22 0,-22 22 16,0-21-16,1-1 0,-1 22 0,-21-21 15,0 21-15,1-22 0,-22 1 0,21 21 16,-21-21-16,0 20 0,0 1 15,0 0-15,-43 0 0,22 0 0,0 21 16,0 0-16,0 0 0,0 0 0,-22 0 16,22 21-16,-21-21 0,21 21 15,-22 0-15,22 22 0,0-22 16,0 21-16,0-21 0,-1 22 16,1-22-16,21 21 0,0-21 0,0 22 15,0-22-15,0 0 0,0 0 0,21 0 16,1 0-16,-22 1 0,21-22 15,0 0-15,0 0 0,21 0 0,-20 0 16,-1 0-16,0-22 0,0 22 16,21-21-16,-20 0 0,-1 0 0,0 0 15,0-22-15,0 22 0,0 0 0,1-21 16,-22 21-16,0-22 0,21 22 16,-21-21-16,0 21 0,0-1 0,21 1 15,-21 0-15,0 42 31,0 0-31,0 1 16,0-1-16,0 0 0,0 0 16,0 21-16,0-20 0,0-1 0,0 21 15,0-21-15,0 0 0,21 1 0,0-1 16,0 0-16,1-21 0,-1 21 16,0-21-16,21 0 0,-21 0 0,22 0 15,-22 0-15,21-21 0,1 0 0,-22 21 16,21-21-16,0-22 0,1 22 15,-22 0-15,0-21 0,0 20 16,0-20-16,1 21 0,-22-21 0,0 20 16,0 1-16,0 0 0,0 0 15,-22 21 1,1 21-16,0 0 16,21 22-16,-21-22 0,21 0 15,0 0-15,0 21 0,0-20 0,0-1 16,0 0-16,21 0 0,0 21 15,-21-20-15,21-1 0,1 0 16,-22 0-16,21-21 0,-21 21 0,21-21 31,-21-21-15,0 0 0,-21 21-16,0-21 15,21 0-15,-22 21 0,1 0 0,0 0 16,0 0-16,0 0 15,0 21 1,21 0-16,0 0 0,0 0 16,0 0-16,0 1 15,0-1-15,21 0 0,0-21 0,0 21 16,0-21-16,0 0 0,22 0 0,-22 0 16,21 0-16,-21 0 15,22 0-15,-1 0 0,0-21 0,1 0 16,-1 0-16,0-1 0,1 1 0,-1 0 15,0-21-15,-20-1 0,20 22 16,-21-21-16,21 0 0,-20-1 0,-1 1 16,0 21-16,-21-22 0,0 22 0,0 0 15,0 0-15,-21 21 16,0 0-16,-1 21 16,1 0-16,0 0 0,0 1 15,21-1-15,0 21 0,0-21 16,-21 22-16,21-22 0,0 21 0,0-21 15,0 0-15,0 22 0,0-22 0,0 0 16,0 0-16,0 0 16,0 1-16,0-1 0,0 0 0,0 0 15,0 0-15,-21-21 47,-1 0-47,1 0 16,0 0-16,0 0 15,0 0-15,21-21 16,-21 0 0</inkml:trace>
  <inkml:trace contextRef="#ctx0" brushRef="#br0" timeOffset="34881.03">5736 11218 0,'0'0'0,"0"-21"0,0 0 15,0 0-15,0 0 0,0 0 16,21 21 0,-21 21-1,0 0-15,0 0 16,0 0-16,0 22 0,0-22 15,0 21-15,-21-21 0,0 22 0,21-22 16,0 0-16,-21 21 0,21-21 0,-21 1 16,21-1-1,21-42 17,-21-1-32,21 1 15,0 0-15,0 0 0,-21-21 0,21 20 16,1-20-16,-1 0 0,0 21 0,0-22 15,0 22-15,0 0 0,-21 0 16,22 0-16,-1-1 0,0 22 0,0 0 16,0 0-16,-21 22 15,21-1-15,1 21 16,-22-21-16,21 0 0,-21 22 16,21-22-16,0 21 0,-21-21 0,21 22 15,0-22-15,-21 0 0,22 0 16,-1 0-16,0 1 0,0-1 0,21-21 15,-20 0-15,20 21 0,-21-21 16,21 0-16,1 0 0,-22 0 0,21-21 16,1 0-16,-1-1 0,0 1 0,1 0 15,-1 0-15,0 0 0,1-22 16,-1 22-16,-21-21 0,0 21 0,0-22 16,-21 1-16,0 0 0,0 21 0,0-22 15,0 22-15,-21-21 0,0 21 16,0-1-16,0 22 0,0 0 15,-22 0-15,1 0 0,21 0 0,-22 0 16,1 0-16,21 22 0,-21-1 16,20 21-16,1-21 0,0 22 0,0-22 15,0 21-15,21 0 0,0 1 0,0-22 16,0 21-16,0-21 0,0 1 16,0-1-16,21 0 0,0 0 0,0-21 15,0 0-15,1 0 0,20 0 0,-21 0 16,21 0-16,1-21 0,-22 0 15,21 0-15,1-1 0,-1 1 0,-21 0 16,21-21-16,-20 21 0,-1-22 16,0 22-16,0 0 0,-21-21 15,0 20-15,0 1 0,0 0 0,0 42 47,0 0-47,0 1 0,-21 20 0,21-21 16,0 21-16,0-20 0,0 20 0,0-21 15,0 21-15,0-20 0,0-1 16,21 0-16,-21 0 0,21 0 0,0-21 16,22 21-16,-22-21 0,0 0 0,21 0 15,-20 0-15,-1-21 0,21 21 16,-21-21-16,22 0 0,-22-21 16,0 20-16,0-20 0,0 21 0,0-21 15,1-1-15,-1 22 0,-21-21 16,0 21-16,0-1 0,0 1 0,0 0 15,0 0-15,0 42 16,0 0 0,0 0-16,0 22 0,0-22 15,0 0-15,0 21 0,0-20 0,-21 20 16,21-21-16,0 0 0,0 0 16,-22 1-16,22-1 0,0 0 0,0 0 15,0-42 16,0 0-31,22 0 16,-1-1-16,-21 1 0,21-21 0,-21 21 16,0-22-16,21 22 0,0-21 15,0 21-15,-21 0 0,22-1 0,-1 1 16,-21 0-16,21 0 0,0 21 0,0 0 16,0 0-1,1 21-15,-22 0 0,0 0 16,0 1-16,21-1 0,-21 21 15,21-21-15,-21 0 0,0 22 0,0-22 16,0 0-16,21 0 0,-21 0 0,21 1 16,-21-1-16,0 0 0,21 0 15,1-21-15,-1 0 0,0 0 0,0 0 16,0 0-16,0-21 16,1 0-16,-1 0 0,0-1 0,0 1 15,0 0-15,0-21 0,1 21 0,20-22 16,-21 22-16,0-21 0,0 21 15,-21-1-15,22 1 0,-1 0 0,-21 0 16,21 0-16,-21 42 31,0 0-31,0 0 0,0 0 16,0 1-16,0-1 0,0 0 16,0 21-16,0-21 0,0 1 15,0 20-15,0-21 0,0 0 0,0 0 16,0 1-16,0-1 0,21-21 0,0 21 15,0-21-15,1 21 0,-1-21 16,21 0-16,-21 0 0,0 0 0,22 0 16,-22-21-16,21 0 0,-21 0 0,22 21 15,-22-22-15,21-20 0,-21 21 16,1 0-16,20 0 0,-21-22 0,0 22 16,0 0-16,1-21 0,-22 20 15,21 1-15,-21 0 0,0 0 0,21 0 16,-21 0-16,-21 21 15,0 0 1,-1 0-16,1 21 0,0 0 0,0 0 16,21 21-16,-21-20 0,21 20 15,-21-21-15,21 21 0,-22 1 0,22-22 16,0 21-16,0-21 0,0 1 0,0-1 16,0 0-16,22 0 0,-1 0 15,0-21-15,0 0 0,0 0 0,0 0 16,1 0-16,20 0 0,-21-21 0,21 21 15,-20-21-15,-1 21 16,0-21-16,0 0 0,0-1 0,0 1 16,1 21-16</inkml:trace>
  <inkml:trace contextRef="#ctx0" brushRef="#br0" timeOffset="35594.44">4593 12510 0,'0'0'0,"42"-43"15,-20 22 1,-22 0-16,21 0 16,-21 0-16,0-1 15,-21 22-15,-1 0 16,1 0-16,0 0 0,-21 0 0,-1 22 16,22-22-16,-21 21 0,0 0 15,-1 0-15,1 0 0,0 22 0,-1-22 16,1 21-16,21-21 0,-22 43 15,22-22-15,0 0 0,0 22 0,21-22 16,0 1-16,0 20 0,0-21 16,0 1-16,42-1 0,-21 0 0,1-20 15,-1-1-15,21 0 0,0 0 16,1 0-16,-1-21 0,0 0 16,22 0-16,-22 0 0,1 0 0,-1 0 15,21 0-15,-20-21 0,-1 0 16,0 0-16,1 0 0,-1-1 0</inkml:trace>
  <inkml:trace contextRef="#ctx0" brushRef="#br0" timeOffset="36088.68">5694 12615 0,'0'0'15,"21"-21"-15,-21 0 0,0 0 16,0 0-16,-21 21 15,0 0-15,-1-21 0,1 21 0,0 0 16,-21 0-16,21 0 0,-22 0 16,1 0-16,0 21 0,-1 0 0,22 0 15,-21-21-15,-1 42 0,22-20 0,0-1 16,0 0-16,0 21 0,21-21 16,-21 22-16,21-22 0,0 21 0,0-21 15,0 1-15,0-1 0,21 0 16,0 0-16,0 0 0,0-21 0,22 21 15,-22-21-15,21 22 0,0-22 16,1 0-16,-1 21 0,0-21 16,1 21-16,-22-21 0,21 21 0,-21-21 15,1 21-15,-1-21 0,0 21 16,-21 1-16,0-1 0,-42 0 16,20 0-16,1-21 0,-21 21 15,21-21-15,-22 21 0,1-21 16,0 0-16,-1 0 0,1 0 0,21 0 15,-21 0-15,20 0 0,-20 0 16,21 0-16,0 0 0,0 0 0,-1 0 16,22-21-16,-21 21 0,21-21 0,0 0 15,0 0 1,21 21 0,1 0-16,-22-21 0,21 21 15,0 0-15,0 0 0,0 0 16,0-22-16,1 22 0</inkml:trace>
  <inkml:trace contextRef="#ctx0" brushRef="#br0" timeOffset="36572.58">6477 12785 0,'0'0'0,"21"-21"0,0-1 0,0 1 15,1-21-15,-22 21 16,0 0-16,0-1 0,0 1 0,0 0 16,0 0-16,-22 0 15,1 21-15,-21 0 0,21 0 16,0 0-16,-22 0 0,22 0 0,-21 21 16,21 0-16,-1 0 0,-20-21 15,21 21-15,0 22 0,0-22 0,-1 0 16,1 21-16,21-20 0,0 20 0,0-21 15,0 0-15,0 22 0,0-22 16,0 0-16,0 0 0,21 0 16,1-21-16,-1 21 0,0 1 15,0-22-15,0 21 0,0-21 0,1 21 16,20 0-16,-21-21 0,0 21 0,0-21 16,1 21-16,-1-21 0,0 22 15,-21-1-15,0 0 0,0 0 16,-21 0-16,-22-21 0,22 21 15,0-21-15,-21 22 0,21-22 16,-1 0-16,-20 21 0,21-21 0,-21 0 16,20 0-16,1 0 0,-21 0 15,21 0-15,0 0 0,-1 0 0,1 0 16,0 0-16,0 0 0,21-21 16,-21 21-16,21-22 15,0 1-15,0 0 0</inkml:trace>
  <inkml:trace contextRef="#ctx0" brushRef="#br0" timeOffset="37836.32">7959 12721 0,'0'0'0,"0"-21"0,-22 21 15,22-21-15,0 0 16,0 0-16,0-1 0,0 1 15,22 21-15,-22-21 0,21 0 16,21 0-16,-21 0 0,0-1 16,1-20-16,-1 21 0,0 0 15,0 0-15,0-22 0,-21 22 0,0 0 16,0 0-16,0 0 0,0-1 0,0 1 16,-21 21-16,-21 0 0,21 0 15,-1 0-15,-20 0 0,0 21 0,-1 1 16,1-1-16,21 0 0,-21 0 15,20 21-15,1-20 0,0 20 0,21-21 16,0 21-16,0 1 0,0-22 0,21 21 16,0 1-16,1-1 0,-1 0 15,21 1-15,-21-1 0,0 0 0,22 1 16,-22-22-16,0 21 0,0 0 16,0-20-16,-21 20 0,0-21 15,0 0-15,0 0 0,0 1 0,0-1 16,-21 0-16,0 0 0,-42-21 15,20 21-15,22-21 0,-21 0 16,-1 0-16,1 0 0,0 0 0,-1-21 16,1 0-16,0 0 0,21 0 15,-22-1-15,22-20 0,-21 21 0,21-21 16,-1 20-16,1-20 0,0 0 0,21 21 16,0-22-16,0 22 0,0 0 15,21 21 1,0 21-1,1 0-15,-1 0 0,0 1 0,0-1 16,0 21-16,22-21 0,-22 22 0,0-1 16,21-21-16,-21 0 0,1 22 15,20-22-15,-21 0 0,21 0 0,-20 0 16,20 0-16,-21-21 0,21 0 16,-20 0-16,20 0 0,-21 0 0,21 0 15,1 0-15,-1 0 0,-21-21 0,22 0 16,-1 0-16,0 0 0,-21-22 15,22 22-15,-1-21 0,-21 21 0,0-22 16,22 1-16,-43 21 0,21-21 16,-21 20-16,0 1 0,0 0 15,0 0-15,0 0 0,-21 21 0,0 0 16,-1 0-16,1 0 16,0 21-16,0 0 0,0 0 0,0 0 15,-1 1-15,1 20 0,21-21 0,0 21 16,0-20-16,0 20 0,0-21 15,0 21-15,0-20 0,0-1 0,0 0 16,0 0-16,0 0 0,21-21 16,1 21-16,-1-21 0,0 0 0,0 0 15,0 0-15,22 0 0,-22-21 0,21 21 16,-21-21-16,22 0 16,-1 0-16,0-22 0,1 22 0,-1-21 15,0 0-15,1-1 0,-22 1 0,21-22 16,-21 22-16,0-21 0,22 20 15,-43-20-15,21 20 0,-21 1 0,21-21 16,-21 20-16,0 1 0,0 0 0,0-1 16,0 22-16,0-21 0,0 21 15,-21 21 1,0 21-16,0 0 0,21 0 16,0 21-16,0 1 0,-22-1 0,22 0 15,0 22-15,-21-22 0,21 22 0,0-1 16,0-20-16,0 20 15,0-21-15,0 22 0,0-22 0,0 1 16,0-22-16,0 21 0,21-21 0,-21 0 16,22 1-16,-22-1 0,21 0 15,0-21-15,0 0 0,0 0 16,0 0-16,1-21 16,-1 0-16,0-1 0,-21 1 15,21 0-15,0 0 0,-21 0 0,21-22 16,-21 22-16</inkml:trace>
  <inkml:trace contextRef="#ctx0" brushRef="#br0" timeOffset="38204.64">9292 12848 0,'0'0'0,"0"21"0,0 1 16,-21-1-16,42-21 31,0 0-31,0 0 15,1-21-15,-1-1 0,0 1 16,0 0-16,0 0 0,0 0 0,1 21 16,-1-21-16,0-1 0,0 1 15,-21 0-15,-21 21 32,0 0-32,0 0 0,-1 21 15,22 0-15,-21 1 0,0-1 16,0 0-16,21 0 0,0 21 0,-21-20 15,21-1-15,-21 21 0,21-21 0,0 0 16,0 1-16,0-1 0,0 0 16,21 0-16,0-21 0,0 0 15,0 0-15,0 0 16,1 0-16,-1 0 0,0-21 0,0 0 16,0 0-16,22 21 0,-22-22 15,0 1-15,21-21 0,-21 21 0</inkml:trace>
  <inkml:trace contextRef="#ctx0" brushRef="#br0" timeOffset="39345.42">9948 12658 0,'0'0'0,"21"-21"0,-21-1 16,22 1-16,-22 0 0,0 0 0,0 0 15,-22 21 1,1 0-16,0 0 16,21 21-16,-21-21 0,0 21 0,21 0 15,-21 0-15,21 22 0,-22-22 16,22 21-16,-21-21 0,21 22 0,0-22 15,0 21-15,0 1 0,0-22 0,0 0 16,0 0-16,0 0 0,21 0 16,1 1-16,-1-1 0,0-21 15,0 0-15,0 0 0,0 0 0,1 0 16,20 0-16,-21 0 0,21 0 16,-20-21-16,20-1 0,-21 1 0,0 0 15,22 0-15,-22-21 0,0 20 0,0-20 16,0 0-16,0-1 0,1 1 15,-1 0-15,-21-22 0,21 22 0,-21 0 16,0-22-16,0 1 0,0 20 0,0-20 16,0 20-16,0 1 0,0 0 15,0 21-15,0-22 0,0 22 0,0 42 32,-21 0-17,21 1-15,0 20 0,0 0 0,-21 1 16,21-1-16,0 0 0,-22 22 15,22-22-15,0 22 0,0-22 0,0 0 16,0 22-16,0-22 0,0 0 0,0 1 16,0-1-16,0 0 0,0 1 15,0-22-15,22 21 0,-1-21 0,0 1 16,-21-1-16,21-21 0,0 0 0,22 0 16,-22 0-16,0 0 0,0 0 15,0 0-15,22 0 0,-22-21 0,0-1 16,21 1-16,-21-21 0,1 21 15,-1 0-15,0-22 0,0 1 16,0 21-16,0-22 0,1 22 0,-22 0 16,0-21-16,21 42 0,-21-21 0,0-1 15,0 44 1,0-1-16,-21-21 16,-1 42-16,22-21 0,0 0 0,-21 1 15,21 20-15,-21-21 0,21 21 16,0-20-16,0-1 0,0 0 0,0 0 15,0 0-15,0 0 0,0 1 16,0-1-16,21-21 0,0 0 16,1 0-16,-1 0 0,0 0 15,0 0-15,0 0 0,22-21 0,-22-1 16,0 22-16,0-21 0,0 0 16,0 0-16,1-21 0,-1 20 0,-21-20 15,0 21-15,0-21 0,0 20 0,0-20 16,0 21-16,0 0 0,0-22 15,-21 22-15,-1 21 16,1 0-16,-21 0 0,21 0 0,0 0 16,-1 21-16,1 1 0,0-1 15,0 0-15,0 0 0,0 21 16,21-20-16,0 20 0,-22-21 0,22 0 16,0 0-16,0 22 0,0-22 15,0 0-15,22 0 0,-1-21 16,0 0-16,0 0 0,21 0 15,-20 0-15,-1 0 0,0-21 16,21 0-16,-21 0 0,1 0 0,20-1 16,-21 1-16,0 0 0,0 0 0,1 0 15,-1 0-15,0-1 0,0 1 16,-21 0-16,21 21 0,-21-21 16,0 42-1,0 0 1,0 0-16,0 1 0,0 20 15,0-21-15,0 0 0,0 0 0,0 1 16,0-1-16,0 0 0,0 0 16,0 0-16,0 0 0,0 1 15,21-22-15,1 0 16,-1 0-16,0 0 0,0 0 0,0-22 16,0 1-16,1 21 0,-1-21 15,0 0-15,0 0 0,0 0 0,0-1 16,-21 1-16,22 0 0,-22-21 0</inkml:trace>
  <inkml:trace contextRef="#ctx0" brushRef="#br0" timeOffset="39631.89">10202 12361 0,'-21'0'0,"42"0"0,-21 0 16,21 0-16,1 0 15,20 0-15,-21 0 0,21 0 16,1-21-16,-1 21 0,0 0 0,1-21 16,-1 21-16,0 0 0,1-21 15,-1 21-15,0 0 0,1 0 0,-22-21 16,0 21-16,0 0 0,0 0 15,1 0-15,-1 0 16</inkml:trace>
  <inkml:trace contextRef="#ctx0" brushRef="#br0" timeOffset="40220.58">12890 12383 0,'0'0'0,"-42"0"0,21 0 15,0 0-15,0 0 0,-22 0 16,22 0-16,-21 0 0,21 0 0,-1 0 16,-20 0-16,21 0 15,0 0-15,21 21 0,21-21 32,0 0-32,0 0 15,22 0-15,-1 0 0,0 0 0,22 0 16,-22 0-16,22 0 0,-1-21 15,22 21-15,-22 0 0,1 0 0,-1-22 16,1 22-16,-1 0 0,1 0 0,-22-21 16,0 21-16,1 0 0,-22 0 15,0 0-15,0 0 0,0 0 0,-42 0 47,0 0-47,0 0 0,-21 0 0,-1 0 16,1 0-16,0 0 0,-22 0 15</inkml:trace>
  <inkml:trace contextRef="#ctx0" brushRef="#br0" timeOffset="40472.44">12679 12404 0,'-21'0'0,"42"0"0,-42 21 15,42-21 1,0 0-16,21 0 0,-21 0 15,22 0-15,-1 0 0,0 0 0,22 0 16,-22 0-16,22 0 0,-1 0 0,-20 0 16,20 0-16,-21 0 15,22 0-15,-22 0 0,1 0 0,-1 0 16,0 0-16,1 0 0,-22 0 16,21-21-16,-21 21 0,0 0 15,1 0-15,-22-21 16,0-1-1</inkml:trace>
  <inkml:trace contextRef="#ctx0" brushRef="#br0" timeOffset="40894.23">13589 12002 0,'0'0'0,"-21"-22"15,21 44 16,0-1-15,0 0-16,21 0 16,-21 0-16,21 0 0,0-21 0,0 22 15,1-22-15,-1 21 0,0-21 16,0 0-16,0 0 0,0 21 0,1-21 16,20 0-16,-21 0 0,0 0 0,0 0 15,1 0 1,-1 0-16,-21 21 15,0 0-15,-21 0 16,-1-21-16,1 22 0,-21-1 16,21 0-16,-22 21 0,22-21 0,-21 1 15,0 20-15,-1 0 0,1-21 16,-22 22-16,22-1 0,0-21 0,-1 22 16,22-1-16,-21-21 0,0 21 0,20-20 15,-20-1-15,21 21 16,0-42-16,0 21 0,21 0 0,21-21 31,0-21-15,0 0-16,0 0 15</inkml:trace>
  <inkml:trace contextRef="#ctx0" brushRef="#br0" timeOffset="49248.62">15600 12806 0,'0'0'0,"21"0"16,-21-21-16,0 0 15,0-1-15,0 1 0,0 0 16,0 0-16,0 0 16,0 0-16,0-1 15,0 1-15,0 0 0,0 0 16,0 0-16,0 0 0,-21 21 0,0-22 16,21 1-16,-22 21 0,1 0 0,0-21 15,0 21-15,0 0 16,0 0-16,-22 0 0,22 0 0,0 21 15,-21-21-15,-1 21 0,22 1 16,-21-1-16,21 0 0,-22 21 0,22 1 16,0-1-16,0-21 0,0 21 0,-1 1 15,22-1-15,0 0 0,0 1 16,0-22-16,0 0 0,0 0 0,22 0 16,-1 1-16,0-22 0,0 0 15,0 0-15,0 0 0,22 0 0,-22-22 16,21 22-16,1-21 0,-22-21 0,21 21 15,0 0-15,-20-22 0,20 1 16,0 0-16,-21-1 0,1 1 16,20 0-16,-21-1 0,0 1 15,-21 0-15,0-22 0,21 22 0,-21-1 16,0-20-16,0 21 0,0-22 0,0 22 16,0-1-16,0 1 0,0 0 15,0 21-15,0-1 0,0 1 0,0 42 31,-21 22-31,21-22 0,0 21 16,0 22-16,-21-22 0,21 22 0,0-22 16,-21 21-16,21-20 0,0 20 15,0 1-15,0-22 0,0 22 0,0-22 16,0 0-16,0 1 16,21-1-16,0 0 0,0-21 0,1 1 15,-1-1-15,0 0 0,21-21 0,-21 0 16,22 0-16,-22 0 0,21 0 15,1-21-15,-22 0 0,21-1 0,0 1 16,1-21-16,-22 21 0,21-22 16,-21 22-16,22-21 0,-22 21 0,0-22 15,-21 22-15,0-21 0,21 21 0,-21-22 16,0 22-16,0 0 16,0 0-16,-21 21 15,0 0-15,0 21 0,0 0 16,21 0-16,-22 1 0,1-1 0,21 0 15,0 0-15,-21 21 0,21 1 16,0-22-16,0 21 0,0 1 16,0-1-16,0-21 0,0 21 0,21-20 15,0-1-15,1 0 0,-1 0 0,0 0 16,0 0-16,0-21 0,22 0 16,-22 0-16,21 0 0,-21 0 0,22 0 15,-22 0-15,0 0 0,21-21 16,-21 0-16,1 0 0,-1 21 0,21-21 15,-21 0-15,0-1 0,1 1 16,-1 0-16,-21 0 0,21-21 0,0 20 16,0 1-16,-21 0 0,0 0 15,0 0-15,0 0 0,0-1 0,0 1 16,0 0-16,0 0 0,0 0 16,0 0-16,0-1 0,0 1 0,-21 0 15,0 0-15,0 21 16,0-21-16,-1 21 0,1 0 15,0 0-15,0 0 16,0 0-16,0 0 0,-1 0 16,1 0-16,0 0 0,0 0 15,0 21-15,0-21 0,-1 21 16,1-21-16,0 21 0,0-21 16,21 21-16,-21 1 0,0-22 0,21 21 15,-22 0-15,22 0 0,0 0 16,0 0-16,0 1 0,0 20 0,0-21 15,0 0-15,0 0 0,0 22 0,22-22 16,-1 0-16,0 0 0,0 0 16,0 1-16,0-1 0,22-21 0,-1 21 15,-21-21-15,22 0 0,-1 0 0,0 0 16,-21 0-16,22 0 0,-1-21 16,0 21-16,1-21 0,-1-1 0,0 1 15,1 0-15,-1 0 16,0 0-16,-20 0 0,20-22 0,-21 22 15,0 0-15,0-21 0,-21 20 0,0 1 16,22 0-16,-22 0 0,0 0 16,0 0-16,-22 21 15,1 0-15,0 0 16,0 0-16,0 0 0,0 0 16,-22 21-16,22 0 0,0 0 0,0 21 15,0-20-15,21-1 0,-22 21 16,22-21-16,-21 22 0,21-22 0,0 21 15,0-21-15,0 0 0,0 22 0,0-22 16,21-21-16,1 21 16,-1 0-16,0-21 0,0 0 0,21 0 15,-20 0-15,20 0 0,-21 0 0,21 0 16,1 0-16,-1-21 0,0 0 16,1 0-16,-1 0 0,0-1 0,1 1 15,-22 0-15,21-21 0,-21 21 16,1-22-16,-1 22 0,0 0 0,-21-21 15,21 20-15,-21 1 0,0 0 16,0 0-16,-21 21 16,0 0-16,0 0 0,-1 0 15,1 21-15,0 0 0,21 0 16,0 1-16,0-1 16,0 0-16,0 0 0,0 21 0,0-20 15,21-1-15,0 0 0,1 0 0,-1 0 16,-21 0-16,21 1 0,0-1 15,0 0-15,0-21 0,-21 21 0,0 0 32,-21-21-32,0 0 15,-21 0-15,21 0 0,-1 0 0,1 0 16,-21 0-16,21 0 0,0 0 16,-1 0-16,1 0 0,0 0 0,21-21 46,21 21-30,0-21-16,1 0 0</inkml:trace>
  <inkml:trace contextRef="#ctx0" brushRef="#br0" timeOffset="50232.09">18140 12404 0,'0'0'0,"-21"-21"16,21-1-16,0 1 0,0 0 0,0-21 16,0 21-16,0-1 0,-22 1 15,22-21-15,0 21 0,0 0 16,0-1-16,0 1 0,0 42 31,0 1-31,0 20 16,-21 0-16,21 1 0,0-1 15,0 0-15,0 22 0,-21-22 0,21 22 16,-21-22-16,21 21 0,-21-20 0,21 20 16,0-20-16,0-1 0,0 0 15,0-21-15,0 22 0,0-22 0,0 0 16,0 0-16,0 0 0,21-21 31,0 0-31,0 0 0,-21-21 16,21 0-16,-21 0 0,22 0 15,-22 0-15,0-1 0,0 1 0</inkml:trace>
  <inkml:trace contextRef="#ctx0" brushRef="#br0" timeOffset="50396.51">17970 12637 0,'22'0'31,"-1"0"-31,0 0 15,21 0-15,-21-22 0,22 22 0,-1 0 16,0 0-16,1-21 0,-1 21 16,0 0-16,1-21 0,-1 21 15,0 0-15</inkml:trace>
  <inkml:trace contextRef="#ctx0" brushRef="#br0" timeOffset="51715.95">19325 12488 0,'0'0'0,"0"-21"15,0 0-15,-21 21 0,0-21 16,21 42 15,0 0-31,-21 0 0,21 22 16,0-22-16,0 0 15,0 0-15,0 22 0,0-1 0,-22-21 16,22 21-16,0-20 0,0 20 0,0-21 16,0 0-16,-21 0 0,21 1 15,0-1-15,-21 0 0,21-42 32,0 0-17,0-1-15,0 1 0,0-21 16,0 21-16,0-22 0,21 22 15,-21-21-15,21 21 0,1-22 0,-1 22 16,0-21-16,0 21 0,0-22 16,0 22-16,1 0 0,20 0 15,-21 21-15,0 0 0,22 0 0,-22 0 16,0 0-16,0 21 0,0 0 0,0 0 16,-21 1-16,0-1 0,22 21 15,-22-21-15,0 0 0,21 22 0,-21-22 16,0 21-16,0-21 0,0 1 15,0-1-15,21 0 0,0 0 0,-21 0 16,21-21-16,0 0 0,1 0 0,-1 0 16,0 0-16,0 0 0,0 0 15,0-21-15,1 21 0,-1-21 16,21 0-16,-21 0 0,0-1 0,1 1 16,-1 0-16,0 0 0,-21-21 15,0 20-15,21 1 0,-21 0 0,0-21 16,0 21-16,0-1 0,0 1 15,-21 21 1,21 21-16,0 1 16,-21-1-16,0 0 0,21 0 15,-22 21-15,22-20 0,0 20 0,0-21 16,0 0-16,0 22 0,0-22 16,0 0-16,0 0 0,0 0 0,22 0 15,-1-21-15,0 0 0,0 22 0,0-22 16,0 0-16,22 0 0,-22 0 15,0-22-15,0 22 0,22-21 16,-22 0-16,0 0 0,0 0 0,0 0 16,0-1-16,-21-20 0,0 21 15,0 0-15,0-22 0,0 22 0,0-21 16,0 21-16,-21 0 0,0-22 0,0 22 16,0 21-16,0-21 0,-22 21 15,22 0-15,0 0 0,-21 0 0,20 0 16,1 21-16,-21 0 0,21 0 15,21 1-15,-21-1 0,21 0 16,0 21-16,0-21 0,0 1 0,0 20 16,0-21-16,0 0 0,21 0 15,0 1-15,0-1 0,0-21 0,22 21 16,-22-21-16,21 0 0,0 0 0,1 0 16,-1 0-16,0 0 0,1 0 15,-1-21-15,22 0 0,-43-1 0,21 1 16,0 0-16,1-21 0,-22 21 15,0-22-15,21 1 0,-20 21 0,-22-22 16,21-20-16,0 21 0,-21-1 0,21 1 16,-21 0-16,0-1 0,0 1 15,0 21-15,0 0 0,0-1 16,0 44 0,-21 20-16,0-21 15,21 21-15,-21 1 0,-1-1 0,22 22 16,0-22-16,-21 0 0,0 1 15,21-1-15,-21 0 0,21 1 0,0-1 16,0 0-16,0-21 0,0 22 0,0-22 16,0 0-16,21 0 0,0 0 15,0-21-15,1 0 0,-1 0 16,0 0-16,0 0 0,21 0 0,-20-21 16,-1 0-16,0 21 0,0-21 15,-21-21-15,21 20 0,0 1 16,-21 0-16,0-21 0,0 21 0</inkml:trace>
  <inkml:trace contextRef="#ctx0" brushRef="#br0" timeOffset="51899.85">20701 12361 0,'21'0'15,"0"0"-15,0 0 0,1 0 16,-1 0-16,21 0 0,-21 0 15,0 0-15,22 0 0,-1 0 0,-21 0 16,22 0-16,-22 0 0,21 0 16,-21 0-16,0 0 0,1 0 15,-1-21-15,0 21 0</inkml:trace>
  <inkml:trace contextRef="#ctx0" brushRef="#br0" timeOffset="53243.97">21802 12827 0,'0'0'16,"-43"0"-16,22 0 0,0 0 0,-21 0 15,20 0-15,1 0 0,21-21 16,0 0-16,0 0 0,0-1 16,21 1-16,1 0 15,-1-21-15,21 21 0,0-22 0,22 1 16,-22 0-16,1-1 0,20-20 15,-21-1-15,22 22 0,-22-22 0,1 1 16,-1 21-16,0-22 0,-21 22 0,-21 21 16,0-22-16,0 22 0,-21 0 15,0 21-15,-21 0 0,-1 0 0,22 0 16,-42 21-16,20 0 0,1 0 16,21 1-16,-21 20 0,20 0 0,1 1 15,21-1-15,0 0 0,0 1 16,0 20-16,21-21 0,1 1 0,-1-1 15,21 0-15,-21 1 0,22-1 16,-22 0-16,21 1 0,-21-1 16,0-21-16,1 22 0,-1-22 0,0 0 15,-21 0-15,0 0 0,0 0 16,-21-21-16,0 0 0,-1 0 16,1 0-16,-21 0 0,21 0 0,-22-21 15,22 0-15,-21 0 0,21 0 16,-22 0-16,22-1 0,0 1 0,0 21 15,0-21-15,21 0 0,-21 21 16,21 21 0,21 0-16,0-21 15,0 21-15,0 1 16,0-1-16,1 0 0,20-21 0,-21 21 16,0 0-16,0-21 0,22 0 0,-22 21 15,21-21-15,-21 0 0,22 0 16,-22 0-16,21 0 0,-21-21 0,22 0 15,-22 21-15,21-21 0,-21 0 16,1 0-16,-1-1 0,0 1 0,0 0 16,-21 0-16,21 0 0,-21 0 0,0-1 15,0 1-15,0 0 0,0 0 16,0 42 15,0 0-15,0 0-16,0 22 0,0-22 0,0 0 15,0 0-15,0 22 0,0-22 16,0 0-16,0 0 0,21-21 0,1 21 16,-1 0-16,0-21 0,0 0 15,0 0-15,0 0 0,22 0 16,-22-21-16,0 21 0,0-21 0,0 0 16,1 0-16,-1 0 0,0-1 15,0 1-15,-21 0 0,0 0 0,21 0 16,-21 0-16,0-1 0,0 1 0,0 42 47,0 1-47,0-1 15,0 0-15,0 0 16,0 0-16,0 0 0,0 1 0,0-1 16,0 0-16,21-21 0,-21 21 15,22-21-15,-1 0 0,0 0 0,0 0 16,0 0-16,0 0 0,1 0 15,-1 0-15,0-21 0,0 0 0,0 0 16,0-1-16,1 1 0,-1 0 0,-21 0 16,0 0-16,21 0 0,-21-1 15,21 1-15,-21 0 0,0 0 16,0 0-16,0 0 0,0-1 16,0 44-1,0-1-15,0 0 16,0 0-16,0 21 0,-21 1 15,21-22-15,0 42 0,0-20 0,-21-1 16,21 0-16,0 22 0,-21-22 0,21 1 16,0 20-16,0-21 0,0 1 15,0-1-15,-22 0 0,22 1 0,0-1 16,0 0-16,0-20 0,0-1 16,0 0-16,0 0 0,0 0 0,0 0 15,0-42 16,0 0-31,0 0 0,0 0 0,0 0 16,22-1-16,-22-20 0</inkml:trace>
  <inkml:trace contextRef="#ctx0" brushRef="#br0" timeOffset="53513.76">23220 12827 0,'0'0'0,"0"-42"0,0-43 16,0 64-16,0-21 15,21 20-15,-21 1 0,21 0 0,0 21 16,22-21-16,-22 0 0,0 21 15,21 0-15,1 0 0,-22 0 0,21 0 16,-21 0-16,22 0 0,-22 21 16,0-21-16,-21 21 0,0 0 15,0 0-15,0 1 0,0-1 0,-21 0 16,0 0-16,-1 0 0,1 0 0,-21 1 16,21-22-16,-22 21 0,22 0 15,0 0-15,0-21 0,0 21 0,0-21 16,42 0 15,0-21-31,0 0 0,0 0 0,0 0 16,22-1-16</inkml:trace>
  <inkml:trace contextRef="#ctx0" brushRef="#br0" timeOffset="53784.6">23728 12531 0,'0'0'0,"21"-21"15,-21 42 16,0 0-31,0 0 0,0 0 16,0 22-16,0-1 0,0-21 0,0 21 16,0 1-16,0 20 0,0-20 15,0-1-15,0 0 0,0 1 0,0-1 16,0 0-16,0 1 0,-21-1 16,21 0-16,-21-21 0,21 22 0,0-22 15,-22 0-15,1 0 0,21 0 0,-21-21 16,21 22-16,0-1 15,0-42 1,0-1-16,0 1 16,0 0-16,0 0 0,21-21 15,-21 20-15,0-20 0,0 0 16</inkml:trace>
  <inkml:trace contextRef="#ctx0" brushRef="#br0" timeOffset="54032.46">23685 12785 0,'0'0'0,"0"-43"0,0 1 16,22 0-16,-22 21 0,21-22 0,-21 22 0,21 0 15,0 0-15,-21 0 0,21 21 16,0-22-16,1 1 0,-1 21 16,0 0-16,0 0 0,0 0 0,0 0 15,1 0-15,-1 0 0,0 21 16,-21 1-16,0-1 0,0 0 16,0 0-16,-21 0 15,0 0-15,-1 1 0,1-1 0,0 0 16,0-21-16,0 21 0,-22 0 0,22-21 15,0 0-15,21 21 0,-21-21 16,21-21 0,21 0-1,0 21-15,0-21 0,1 0 0</inkml:trace>
  <inkml:trace contextRef="#ctx0" brushRef="#br0" timeOffset="54396.62">24151 12404 0,'0'0'0,"21"-21"15,-42 21 1,0 21 0,0 0-16,0 0 15,21 0-15,-22 0 0,22 1 0,-21-1 16,21 0-16,0 0 0,0 0 0,0 0 16,0 1-16,0-1 15,21-21-15,1 0 0,-1 21 0,0-21 16,0 0-16,0 0 15,0 0-15,1-21 16,-1 0-16,0-1 0,-21 1 16,21 21-16,-21-21 0,0 0 15,0 0-15,0-22 0,0 22 0,0 0 16,-21 0-16,0 0 0,0 21 16,-1 0-16,1 0 15,0 0-15,0 0 0,21 21 16,0 0-16,-21 0 15,21 0-15,0 1 0,0-1 16,0 0-16,21-21 16,0 0-16,0 0 15,0 0-15</inkml:trace>
  <inkml:trace contextRef="#ctx0" brushRef="#br0" timeOffset="54732.42">24384 12488 0,'0'0'0,"0"-21"16,21 0-1,0 0 1,0 21 0,1 0-16,-22 21 15,21-21-15,-21 21 0,21 0 0,-21 1 16,0-1-16,0 0 16,0 0-16,0 0 0,0 0 15,0 1-15,0-1 0,0 0 0,0 0 16,0 0-16,0-42 31,0 0-15,0 0-16,0 0 15,0-1-15,0 1 0,0 0 0,21 0 16,-21 0-16,21-22 0,0 22 0,-21 0 16,22-21-16,-1 21 0,-21-1 15,21 1-15,0 0 0,0 0 0,-21 0 16,21 0-16,1 21 0,-1-22 15,0 1-15</inkml:trace>
  <inkml:trace contextRef="#ctx0" brushRef="#br0" timeOffset="55008.79">25019 12065 0,'0'0'0,"0"-21"0,0 0 16,0 42 15,0 0-31,0 0 15,0 0-15,0 22 0,0-22 0,0 21 16,-21 1-16,21-1 0,-21 0 16,21 1-16,-22-1 0,22 0 0,-21-21 15,21 22-15,-21-1 0,21-21 16,0 22-16,0-22 0,-21 0 0,21 0 16,0 0-16,0 0 0,0 1 15,0-1-15,21-21 16,0 0-16,0 0 0,1-21 15,-1 21-15,-21-22 0,0 1 16,21 21-16,-21-21 0,0 0 0,0 0 16,0-22-16</inkml:trace>
  <inkml:trace contextRef="#ctx0" brushRef="#br0" timeOffset="55196.68">24850 12425 0,'-22'0'0,"44"0"31,-1 0-31,0 0 16,0 0-16,21 0 0,-20 0 16,-1-21-16,21 21 0,-21 0 0,0 0 15,22 0-15,-22-21 0,0 21 16,0 0-16,0 0 0,1 0 0</inkml:trace>
  <inkml:trace contextRef="#ctx0" brushRef="#br0" timeOffset="55642.43">21188 13462 0,'0'0'0,"0"-21"0,-21-21 15,-1 42-15,1 0 16,0 0 0,21 21-16,0 0 15,0 21-15,0-21 0,0 22 16,0-1-16,0 0 0,0-20 16,0 20-16,0 0 0,0 1 0,0-22 15,0 21-15,0-21 0,0 0 16,0 1-16,0-1 0,0 0 0,0 0 15,21-21-15,0 0 16,-21-21 0</inkml:trace>
  <inkml:trace contextRef="#ctx0" brushRef="#br0" timeOffset="55800.34">20828 13864 0,'0'0'0,"21"0"31,0 0-31,22 0 16,-22 0-16,0 0 0,21 0 0,1 0 16,-22-21-16,21 0 0,0 21 15,1-21-15,-1 21 0,0-21 0,1 21 16,-22-22-16,0 1 0,21 21 16</inkml:trace>
  <inkml:trace contextRef="#ctx0" brushRef="#br0" timeOffset="56159.64">21526 13822 0,'0'0'0,"0"21"15,0 0 1,22-21-16,-1 0 0,0 0 16,21 0-16,-21 0 0,1-21 15,-1 21-15,21-21 0,-21 0 0,0 21 16,1-21-16,-1-1 0,0 22 15,-21-21-15,21 0 0,-21 0 16,-21 21 0,0 0-16,0 0 0,-1 0 0,-20 0 15,21 0-15,0 0 0,0 21 0,-1 0 16,1 0-16,0 1 16,0-1-16,21 0 0,-21 0 0,21 0 15,0 22-15,0-22 0,0 0 0,21 0 16,0 0-16,0-21 0,22 21 15,-22 1-15,21-22 0,-21 0 0,22 21 16,-22-21-16,21 0 0,0 0 16,1 0-16,-22 0 0,21 0 0,-21-21 15,1-1-15,-1 22 0,0-21 0,0 0 16</inkml:trace>
  <inkml:trace contextRef="#ctx0" brushRef="#br0" timeOffset="56376.52">22204 13695 0,'0'0'0,"0"21"32,21 0-17,-21 0-15,0 1 0,0-1 0,21 0 16,-21 0-16,21 0 0,0 0 16,-21 1-16,0-1 0,22 0 0,-1-21 15,-21 21-15,0 0 0,21 0 16,0-21-1,0 0 1,-21-21-16,21 0 0</inkml:trace>
  <inkml:trace contextRef="#ctx0" brushRef="#br0" timeOffset="56580.4">22500 13716 0,'0'0'15,"0"-21"-15,-21 21 16,0 0-16,0 0 0,-1 21 15,1-21-15,21 21 0,-21 0 16,0 1-16,0-1 0,0 0 0,-1 0 16,1 21-16,0-20 0,0-1 15,0 0-15,0 0 0,21 0 0,-22 0 16,22 1-16,0-1 0,0 0 16,22-21 15</inkml:trace>
  <inkml:trace contextRef="#ctx0" brushRef="#br0" timeOffset="56932.2">22945 13420 0,'0'0'0,"0"-21"0,0-1 16,-22 44-1,22-1 1,0 0-16,-21 0 0,0 21 16,21 1-16,-21-1 0,21 0 0,0 1 15,-21-1-15,21 0 0,-21 1 16,21-1-16,0-21 0,0 22 0,0-22 16,0 21-16,0-21 0,0 0 0,0 1 15,0-1-15,0 0 0,0 0 16,21-21-16,0 21 0,0-21 15,0 0-15,0 0 0,22 0 16,-22 0-16,0-21 0,0 21 16,0-21-16,1 21 0,-1-21 15,0 0-15,-21-1 0,21 1 16,0 21-16,-21-21 0,0 0 0,0 0 16,0 0-16,0-1 0</inkml:trace>
  <inkml:trace contextRef="#ctx0" brushRef="#br0" timeOffset="57172.06">22860 13716 0,'21'0'16,"0"0"-16,0 0 16,22 0-16,-22 0 15,21 0-15,-21 0 0,22 0 0,-1 0 16,-21 0-16,22 0 0,-22-21 15,21 21-15,-21 0 0,0-21 0,1 21 16,-1 0-16,-42 0 47,-1 0-47,1 0 0,0 0 0</inkml:trace>
  <inkml:trace contextRef="#ctx0" brushRef="#br0" timeOffset="58320.15">3895 14224 0,'0'0'0,"0"-21"0,0-21 16,0 20-16,21 22 15,0 0-15,0 0 16,0 22-16,0-1 0,1 0 16,-1 21-16,21 1 0,-21-1 0,22 21 15,-1 1-15,0 21 0,1-22 16,20 1-16,-21-1 0,1 1 0,-1 20 15,0-20-15,1-1 16,-22 1-16,21-1 0,-21 1 0,1-22 16,20 0-16,-21 1 0,0-22 15,-21 0-15,21 0 0,-21 0 0,22-21 16,-22-21 0,0 0-16,0-21 15,0 21-15</inkml:trace>
  <inkml:trace contextRef="#ctx0" brushRef="#br0" timeOffset="58620.57">5059 14139 0,'0'0'0,"21"-63"16,-42 63-1,-22 21-15,1 21 16,0-20-16,-1 20 0,-20 21 15,-22 1-15,1-1 0,20 1 0,-21-1 16,1 22-16,-1-21 0,0 20 16,22-20-16,-1-1 0,1 1 0,-1-1 15,22 1-15,0-1 0,-1 1 16,1-22-16,0 0 0,21 1 16,-22-22-16,43 21 0,0-21 15,-21 1-15,21-1 0,21-21 16,0 0-16,1 0 15,-1 0-15,21 0 0,-21-21 0,22-1 16,-1 1-16,0 0 0</inkml:trace>
  <inkml:trace contextRef="#ctx0" brushRef="#br0" timeOffset="58936.39">4995 14859 0,'0'21'16,"0"0"0,-21 1-16,0 20 0,21 0 0,-21 1 15,0-1-15,-1 21 0,1 1 16,21-1-16,-21 1 0,0-1 0,21 1 16,-21 21-16,21-22 0,0 22 15,0-22-15,0 22 0,0 0 0,0-1 16,0-20-16,0 20 0,0 1 0,0-21 15,0-1-15,0 1 0,0-1 16,0 1-16,0-1 0,0-21 0,0 1 16,0-1-16,21-21 15,-21 0-15,21 1 0,-21-44 16,21 1-16,-21-21 16,21 21-16,-21-22 0,0-20 0</inkml:trace>
  <inkml:trace contextRef="#ctx0" brushRef="#br0" timeOffset="59268.87">4741 15515 0,'0'0'0,"0"-42"0,-21 0 0,21 20 0,0-20 16,0 0-16,0 21 0,0-22 0,0 1 16,21 0-16,0 20 15,22-20-15,-1 0 0,0 21 0,1-22 16,20 22-16,-20-21 0,20 21 15,1 21-15,-1 0 0,1 0 0,-22 0 16,0 0-16,1 0 0,-22 21 16,0 0-16,-21 0 0,0 21 0,-21-20 15,0 20-15,-1 0 0,-20-21 0,0 22 16,21-1-16,-22-21 0,1 0 16,0 22-16,20-22 0,-20 0 0,0-21 15,21 21-15,-22 0 16,22-21-16,0 0 0,0 0 0,0 0 15,21-21 17,21 0-32,0 0 0,21 0 0,-21 0 15</inkml:trace>
  <inkml:trace contextRef="#ctx0" brushRef="#br0" timeOffset="60131.88">5969 15113 0,'42'0'0,"-84"0"16,127 0-16,-64 0 0,21 0 16,-21-21-16,22 0 0,-22 21 0,0-21 15,21-1-15,-21 22 0,1-21 0,-1 0 16,0 0-16,-21 0 0,0 0 16,0-1-16,0 1 0,0 0 0,0 0 15,0 0-15,0 0 0,-42-1 16,20 1-16,1 0 0,0 0 0,-21 21 15,21 0-15,-1 0 0,-20 0 16,21 0-16,0 0 0,0 21 0,-1 0 16,1 22-16,0-22 0,0 21 0,21 0 15,0 1-15,-21-1 0,21 22 16,0-22-16,0 0 0,0 1 16,0-1-16,0 0 0,0-21 0,21 1 15,0-1-15,0 0 0,0-21 16,1 0-16,-1 0 0,0 0 0,0 0 15,0-21-15,0 0 0,1-1 16,-1 1-16,0 0 0,0-21 0,0 21 16,0-22-16,1 22 0,-1-21 0,0 21 15,-21-22-15,0 22 0,0-21 16,0 21-16,0-22 0,0 22 0,0 0 16,0 0-16,0 0 0,0 42 31,0 0-16,0 0-15,0 0 0,0 0 0,0 22 16,0-22-16,0 21 0,21 1 0,-21-22 16,0 21-16,21 0 0,-21-20 15,0 20-15,21-21 0,1 0 0,-22 22 16,21-43-16,0 21 0,0 0 16,0-21-16,0 0 0,1 0 0,20 0 15,-21-21-15,21 0 0,1 21 0,-1-43 16,0 22-16,1 0 0,20-21 15,-20-1-15,-1 22 0,0-21 0,-21-1 16,22 1-16,-22 0 0,0-1 16,0 1-16,-21 0 0,0-22 15,0 22-15,0 0 0,0-22 0,0 22 16,0-1-16,0 1 0,0 21 16,0 0-16,0 0 0,-21 21 15,0 21-15,0 0 0,21 0 16,0 21-16,-21 1 0,21-1 15,-22 0-15,22 1 0,0 20 0,-21-20 16,21-1-16,0 21 0,0-20 16,0-1-16,0 0 0,0 1 0,0-1 15,0-21-15,0 22 0,21-22 16,-21 21-16,22-21 0,-1 0 16,0-21-16,-21 22 0,21-22 0,0 0 15,0 0-15,1 0 0,-1 0 0,21-22 16,-21 1-16,22 0 0,-22-21 15,21 21-15,-21-22 0,22 1 0,-22 21 16,21-22-16,-21 1 0,0-21 0,1 20 16</inkml:trace>
  <inkml:trace contextRef="#ctx0" brushRef="#br0" timeOffset="60574.62">7578 14838 0,'0'-106'15,"0"21"-15,0 43 0,0 275 0,0-508 16,0 232-16,0 22 0,0 0 16,-22 21-1,22 21-15,-21 0 16,21 22-16,0-22 0,0 21 15,0 1-15,-21-22 0,21 21 0,0 0 16,-21 1-16,21-1 0,0 0 16,0 1-16,0-1 0,0 0 0,-21 1 15,21-1-15,0-21 0,0 22 0,-21-22 16,21 0-16,0 0 0,0 0 16,0 0-16,-22-21 0,22-21 31,0 0-31,0 0 0,22 0 15,-1-22-15,0 22 0,-21-21 0,21 0 16,0 20-16,0-20 16,1 21-16,-1 0 0,0 0 0,0-1 15,-21 1-15,21 21 0,0 0 0,1 0 16,-1 21-16,-21 1 16,21-1-16,-21 21 0,21-21 0,-21 0 15,0 22-15,0-22 0,0 0 0,0 21 16,0-20-16,21-1 0,-21 21 15,21-21-15,-21 0 0,0 1 0,22-22 16,-22 21-16,21-21 0,0 0 16,0 0-16,0 0 0,0 0 15,1 0-15,-1-21 0,0 21 0,0-22 16,-21 1-16,21 0 16,0 0-16,-21 0 0,22 0 0,-22-22 15,0 22-15,0 0 0</inkml:trace>
  <inkml:trace contextRef="#ctx0" brushRef="#br0" timeOffset="60860.46">7006 14859 0,'0'0'0,"-42"21"0,-1 0 0,1-21 15,21 0-15,0 0 0,63 0 31,-21 0-31,22 0 0,-1-21 16,0 21-16,1-21 0,20 0 0,-21 21 16,22-21-16,-1 0 0,1 21 15,-22-22-15,22 22 0,-22-21 0,22 21 16,-22 0-16,0 0 0,-21 0 0,1 0 16,-1 0-16,0 0 0,0 0 15,-21 21 1,0 1-1</inkml:trace>
  <inkml:trace contextRef="#ctx0" brushRef="#br0" timeOffset="61089.04">9842 15579 0,'0'0'0,"0"-21"31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05EE-BB0E-48B2-B437-00C4E945A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E5CD6-84F5-4AA1-9793-445B623D2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56ED-6555-4A85-824C-FE8429D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94CE-DEC4-4002-AC16-E22637E4AACB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AD76-433C-4636-BBA1-26F80EA6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7A8B0-9D3C-4C31-9F88-4D09C7BB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B2AD-FE06-40AA-90EA-50B8C3D26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54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391F-0304-4351-865F-D586F19F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10EB1-407F-48E4-A514-E39EFA9CC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BD7D8-BAA6-4A0B-B72C-A2E6455B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94CE-DEC4-4002-AC16-E22637E4AACB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EABC-978A-40F5-B2B6-A6D103B6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AF00F-757F-4F82-B536-0F544F25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B2AD-FE06-40AA-90EA-50B8C3D26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7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42AC3-F2B8-4FCE-B280-A95E35175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937BD-ACAB-4627-A592-E491B748D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6AFC5-F0B8-4821-A34B-F590C0CA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94CE-DEC4-4002-AC16-E22637E4AACB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02359-BECE-449E-A396-65C89621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FFD1-A670-451A-B347-3BAD5E5B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B2AD-FE06-40AA-90EA-50B8C3D26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6C28-CF90-4618-87C4-DAA5E0EF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C829-92EE-4839-A4E4-D5F902BD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FB988-E1F2-4D5B-AB99-EA01DB65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94CE-DEC4-4002-AC16-E22637E4AACB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0D5D-A393-4DBF-BDE7-5C70554F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D2FE-0FAA-4426-9043-0593E3FC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B2AD-FE06-40AA-90EA-50B8C3D26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6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2FDC-8D5E-4157-8D77-B47E4785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A4CF-6DCB-47EE-9BEF-C2B8B4D2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5C48A-CD04-4FE8-9FE6-0FC4A97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94CE-DEC4-4002-AC16-E22637E4AACB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746F2-03C8-4308-87A2-3667087E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3143-81A5-4039-976C-06BAED9B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B2AD-FE06-40AA-90EA-50B8C3D26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9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92A5-2587-4B24-BDFF-48AB4085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F560-7BD8-4A84-9B00-C562AB135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DFB2D-9D48-4806-8682-3F004BFCB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4C6A1-46E2-4281-97E4-A4F30DB6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94CE-DEC4-4002-AC16-E22637E4AACB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DCC21-900C-49F7-B8B0-5E019A93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89335-2F07-465C-9414-184C3732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B2AD-FE06-40AA-90EA-50B8C3D26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5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1A85-9C11-4B6C-B88C-52309B5B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11F88-F3DD-4159-B9B5-A27D6DFB4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BC5D3-F520-45B5-883A-C7EC81E4F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F6FDD-E003-4C36-B8E6-62279544A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FD6C0-0886-45D2-B540-D678E9F7C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BBCE2-6063-43F4-A6A9-D3490B91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94CE-DEC4-4002-AC16-E22637E4AACB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C35A0-7FEA-46F9-B236-81D61AFB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32FF0-7557-4840-8C43-B70D5584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B2AD-FE06-40AA-90EA-50B8C3D26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0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7C08-14E5-43E1-80DD-A62408BD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2DF39-D972-4B44-82B1-F295CF04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94CE-DEC4-4002-AC16-E22637E4AACB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6D81E-7035-4636-8C02-0D49A734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CEFB0-1A91-4E66-A2FE-317E9D3F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B2AD-FE06-40AA-90EA-50B8C3D26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63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B5425-3391-446C-8B06-6BD59B7A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94CE-DEC4-4002-AC16-E22637E4AACB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C8A49-6098-4F7E-A26C-11DCC62C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FF38A-5570-4F06-97D4-4989AA2B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B2AD-FE06-40AA-90EA-50B8C3D26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16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ECBD-D7BE-409B-B67A-3D52C761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8F67-BB76-4D56-A1B8-6CB2313F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8D329-468A-4802-B011-20D635393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1E54A-AC8C-42A2-A742-824F265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94CE-DEC4-4002-AC16-E22637E4AACB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3F3A0-09D8-43E1-9626-035B4E99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C5FCE-688B-4F5F-A7B0-98F718FD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B2AD-FE06-40AA-90EA-50B8C3D26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1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A37A-1363-4E7F-BF26-A077A90E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6E49B-A8DB-47D7-B8B5-6F1F4E5F1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567DA-633E-4AA8-BACC-55B49768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BD46-3327-4EBC-B9E8-06149F85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94CE-DEC4-4002-AC16-E22637E4AACB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54110-46BC-43AE-A83D-E542356F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AED5E-F327-451E-84F4-3FA772A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B2AD-FE06-40AA-90EA-50B8C3D26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4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27111-85EE-42F3-8C2C-F33DCD87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2232-C947-43E9-B198-9FBB1EF7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EAA95-3295-4C4F-9AB5-51603DB9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94CE-DEC4-4002-AC16-E22637E4AACB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1565-37BA-4DB5-98AF-9A567659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F44E8-35B0-41F8-9E58-C536EA22C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2B2AD-FE06-40AA-90EA-50B8C3D26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87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ADE1-B6FA-4EEE-9965-9FB390450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43EAB-910F-400D-9943-0FE851200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6D6BA7-EE78-4CEB-9E79-35AC87F2BAE6}"/>
                  </a:ext>
                </a:extLst>
              </p14:cNvPr>
              <p14:cNvContentPartPr/>
              <p14:nvPr/>
            </p14:nvContentPartPr>
            <p14:xfrm>
              <a:off x="45720" y="106560"/>
              <a:ext cx="777276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6D6BA7-EE78-4CEB-9E79-35AC87F2BA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97200"/>
                <a:ext cx="7791480" cy="67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1F8046-45BC-4B20-B67E-275CB02253F2}"/>
                  </a:ext>
                </a:extLst>
              </p14:cNvPr>
              <p14:cNvContentPartPr/>
              <p14:nvPr/>
            </p14:nvContentPartPr>
            <p14:xfrm>
              <a:off x="411480" y="4419720"/>
              <a:ext cx="8184240" cy="50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1F8046-45BC-4B20-B67E-275CB02253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120" y="4410360"/>
                <a:ext cx="8202960" cy="5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33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ADE1-B6FA-4EEE-9965-9FB390450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43EAB-910F-400D-9943-0FE851200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75E428-A629-41A2-A771-5583605AD679}"/>
                  </a:ext>
                </a:extLst>
              </p14:cNvPr>
              <p14:cNvContentPartPr/>
              <p14:nvPr/>
            </p14:nvContentPartPr>
            <p14:xfrm>
              <a:off x="449640" y="106560"/>
              <a:ext cx="9144360" cy="429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75E428-A629-41A2-A771-5583605AD6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97200"/>
                <a:ext cx="9163080" cy="43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6D6EED-40BC-4F0D-BE87-08D8BBD76183}"/>
                  </a:ext>
                </a:extLst>
              </p14:cNvPr>
              <p14:cNvContentPartPr/>
              <p14:nvPr/>
            </p14:nvContentPartPr>
            <p14:xfrm>
              <a:off x="2781360" y="1463040"/>
              <a:ext cx="4663800" cy="339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6D6EED-40BC-4F0D-BE87-08D8BBD761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2000" y="1453680"/>
                <a:ext cx="468252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10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ADE1-B6FA-4EEE-9965-9FB390450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43EAB-910F-400D-9943-0FE851200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5A60B7-8919-410F-BE93-43B95299265B}"/>
                  </a:ext>
                </a:extLst>
              </p14:cNvPr>
              <p14:cNvContentPartPr/>
              <p14:nvPr/>
            </p14:nvContentPartPr>
            <p14:xfrm>
              <a:off x="403920" y="739080"/>
              <a:ext cx="8946000" cy="475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5A60B7-8919-410F-BE93-43B952992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729720"/>
                <a:ext cx="896472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36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ADE1-B6FA-4EEE-9965-9FB390450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43EAB-910F-400D-9943-0FE851200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7D9C63-4F1A-4CE5-9511-1FB0F1BE65EA}"/>
                  </a:ext>
                </a:extLst>
              </p14:cNvPr>
              <p14:cNvContentPartPr/>
              <p14:nvPr/>
            </p14:nvContentPartPr>
            <p14:xfrm>
              <a:off x="533520" y="91440"/>
              <a:ext cx="9159480" cy="570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7D9C63-4F1A-4CE5-9511-1FB0F1BE65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82080"/>
                <a:ext cx="9178200" cy="57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9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ADE1-B6FA-4EEE-9965-9FB390450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43EAB-910F-400D-9943-0FE851200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883F87-563A-4BE8-B26E-5D83C0C27B65}"/>
                  </a:ext>
                </a:extLst>
              </p14:cNvPr>
              <p14:cNvContentPartPr/>
              <p14:nvPr/>
            </p14:nvContentPartPr>
            <p14:xfrm>
              <a:off x="1333440" y="388800"/>
              <a:ext cx="6675480" cy="540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883F87-563A-4BE8-B26E-5D83C0C27B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379440"/>
                <a:ext cx="6694200" cy="54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81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ADE1-B6FA-4EEE-9965-9FB390450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43EAB-910F-400D-9943-0FE851200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1115E1-BACF-4619-9521-74C4DBA058F0}"/>
                  </a:ext>
                </a:extLst>
              </p14:cNvPr>
              <p14:cNvContentPartPr/>
              <p14:nvPr/>
            </p14:nvContentPartPr>
            <p14:xfrm>
              <a:off x="426600" y="205920"/>
              <a:ext cx="865692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1115E1-BACF-4619-9521-74C4DBA058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196560"/>
                <a:ext cx="867564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10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2021-02-25T03:40:03Z</dcterms:created>
  <dcterms:modified xsi:type="dcterms:W3CDTF">2021-02-25T04:58:59Z</dcterms:modified>
</cp:coreProperties>
</file>