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0T03:15:29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4022 614 0,'-22'-21'0,"22"0"16,0-1-16,0 1 16,-21 0-16,21 0 15,0 0-15,0 0 0,0-1 16,0 1-1,0 42 17,0 1-32,0 20 15,0-21-15,0 21 0,0 1 0,0-1 16,0 22-16,0-1 0,0 22 16,0-22-16,0 107 15,-21-1-15,0-106 16,0 22-16,0 0 0,21-1 0,-22 1 15,1-21-15,0-1 0,0 1 16,0-22-16,0 21 0,21-20 0,-22-22 16,22 0-16,0 21 15,0-20 1,0-44-16,0 1 16,0 0-16,0 0 0,0 0 15,0-22-15,22 1 0,-1-21 0,-21-1 16</inkml:trace>
  <inkml:trace contextRef="#ctx0" brushRef="#br0" timeOffset="360.49">4043 550 0,'0'0'0,"-21"-21"0,-1 0 16,1 0-16,0 0 0,0 0 15,21-1 1,21 22 15,21-21-31,-20 21 0,41 0 0,-21-21 16,22 21-16,-1 0 0,107-21 16,-1 21-1,-84 0-15,-1 0 0,65 0 16,-86 0-16,-21 0 0,1 0 15,-1 0-15,-21 0 0,0 0 0,1 0 16,-22 21-16,0 0 16,-22-21-16,1 21 15,0-21-15,0 22 16,0-22-16,-22 21 0,1 0 0,21-21 16,-21 21-16,-1 0 0</inkml:trace>
  <inkml:trace contextRef="#ctx0" brushRef="#br0" timeOffset="631.85">3895 1122 0,'0'0'16,"-22"21"-16,-20 64 16,63-85-1,22 0 1,-22 0-16,21 0 0,0 0 0,1 0 15,-1-21-15,0 21 0,22-22 16,-1 22-16,-20-21 0,20 21 0,1 0 16,-22-21-16,22 21 0,20 0 15,-41 0-15,-22 0 0,0 0 16,0 0-16,-42 0 31,0 21-15,0-21-16,-1 21 0</inkml:trace>
  <inkml:trace contextRef="#ctx0" brushRef="#br0" timeOffset="1357.44">4403 1545 0,'21'-21'16,"0"21"-16,-21-21 0,21 0 15,0 21-15,0 0 16,-21-21-16,22 21 0,-1-22 0,0 22 15,0 0-15,0-21 0,0 0 16,1 21-16,20 0 0,-21 0 0,21 0 16,-20 0-16,20 0 0,-21 0 15,21 0-15,-20 0 0,20 21 0,43 43 32,-64-22-32,21 43 0,-21-43 0,0 0 15,22 64-15,-43-63 16,0-1-16,0-21 0,0 21 0,0 1 15,0-22-15,0 0 0,0 0 16,0 0-16,0 1 0,-21-1 16,-1-21-16,22-21 15,0-1-15,0 1 16,0-85-16,0 43 16,0 21-16,0-22 0,22 1 15,-1-1-15,0 22 0,0-22 16,-21 22-16,21 0 0,0 20 0,1-20 15,-1 21-15,0 0 0,0 0 16,0-1-16,0 22 0,1 0 0,-1-21 16,0 21-16,0 0 15,0 0 1,0 0-16,-21 21 0,0 1 0,0-1 16,0 0-1</inkml:trace>
  <inkml:trace contextRef="#ctx0" brushRef="#br0" timeOffset="2683.58">5905 1905 0,'0'0'0,"22"21"16,-22 0-16,84 1 16,-63-22-16,1 0 15,-1 0-15,0-22 0,0 1 0,0 0 16,0 0-16,22 0 0,-22 0 15,0-1-15,-21-20 0,21 21 0,0-64 16,-21 43-16,0 0 16,0-1-16,0 1 0,0 0 0,-21 20 15,0-20-15,21 21 0,-21 0 16,0 21-16,-43 0 0,1 0 16,20 21-16,22 0 15,-63 43-15,41-43 16,1 42-16,0-20 0,-1 20 0,1 1 15,-64 168 1,85-168-16,21-22 16,0 1-16,0 41 0,0-63 15,21 1-15,0-1 0,0 0 16,22 0-16,-1-21 0,-21 0 0,22 0 16,-1 0-16,0-21 0,43-21 15,0-22-15,-43 43 16,-21-21-16,21-1 0,-20-20 15,-1 20-15,0-20 0,0-1 0,0 1 16,0 21-16,-21-22 0,22 22 0,-22 21 16,0-22-16,0 22 15,0 0-15,0 42 16,0 0 0,0 0-16,0 1 0,0 20 15,0 0-15,0 1 0,0-1 16,0 0-16,0 1 0,0-22 0,0 21 15,0 0-15,0-20 0,0 20 16,21-21-16,0 0 0,21 0 0,-21 1 16,1-22-16,20 0 0,0 0 15,1 0-15,-1 0 0,0 0 0,22 0 16,-22-22-16,0 1 16,1 0-16,20-21 0,-20 21 0,-22-22 15,21 1-15,-21-22 0,0 22 16,1-21-16,-1 20 0,-21 1 0,0 0 0,0 20 15,0-20-15,0 21 16,0 0-16,-21 42 31,21 21-31,0-21 16,0 1-16,0 20 0,0-21 16,0 21-16,0-20 0,0 20 0,0 0 15,0-21-15,-22 22 0,22-1 16,0 43-16,0-43 15,0-21-15,0 0 16,0 1-16,0-44 31,0 1-31,0 0 16,0 0-16,0-21 0,0 20 0,0-20 16,0 0-16,0-22 0,0 22 15,22 0-15,-1-1 0,0 1 0,0 0 16,0 20-16,0-20 0,22 21 15,-22 0-15,21 0 0,-21-1 16,22 22-16,-22 0 0,21 0 0,-21 0 16,1 0-16,20 22 0,-21-1 0,0 0 15,0 0-15,1 21 16,-1-20-16,-21 20 0,21 0 0,-21-21 16,21 22-16,-21-1 0,21-21 0,-21 22 15,0-1-15,0-21 0,0 21 16,0-20-16,0 41 0,-21-21 15,0-42-15,21 22 16,-21-22-16,0 0 16,-1 0-1,22-22-15,0 1 0,0 0 0,0 0 16,0-21-16,22-1 16,-1 1-16,21-64 0,0 43 15,1 20-15,-1 1 0,0 0 16,1-1-16,20 22 0,-20 0 0,-1 0 15,21 0-15,-20 21 0,-1 0 0,0 0 16,1 0-16,-1 21 16,-21 21-16,0-21 0,-21 22 0,0-1 15,0 0-15,0 1 0,0-1 16,0 0-16,0 1 0,0-1 0,0 0 16,-21 1-16,0-1 0,0-21 15,21 0-15,-21 22 0,21-22 0,-21 0 16,21 0-16,0 0 15,21-42 1,0 0 0,0 0-16,0-22 0,22 22 15</inkml:trace>
  <inkml:trace contextRef="#ctx0" brushRef="#br0" timeOffset="3089.86">8784 1778 0,'0'21'16,"21"-21"15,0 0-31,1 0 0,-1 0 16,21 0-16,-21 0 0,22-21 16,-22 0-16,21 21 0,-21-21 0,22 0 15,-22-22-15,21 22 0,-21 0 16,0 0-16,1 0 0,-1-1 0,-21 1 15,0 0-15,0 0 0,0 0 16,0 0-16,-21-1 16,-1 22-16,1 0 0,-21 0 15,21 0-15,-22 22 0,22-1 0,-21 0 16,21 21-16,0-21 0,-1 22 16,1-1-16,0 0 0,0-20 0,0 20 15,21 0-15,0 1 0,-21-1 16,21 0-16,0 22 15,0-43-15,0 21 0,0-21 16,21 1-16,0-1 0,0-21 16,21 0-16,1 0 0,-1 0 0,0 0 15,1 0-15,-1 0 0,22-21 0,-22 21 16,0-22-16,22 1 0</inkml:trace>
  <inkml:trace contextRef="#ctx0" brushRef="#br0" timeOffset="3564.59">10477 1461 0,'0'0'0,"22"-22"0,-22 1 0,0 0 0,0-42 16,0 41 0,0 1-16,-22 21 0,1 0 15,-21 0-15,21 0 0,-22 0 16,22 21-16,-21-21 0,0 22 0,-1-1 15,1 0-15,21 21 0,-22-21 16,1 1-16,21-1 0,-21 21 0,42-21 16,-22 22-16,22-22 0,0 21 15,0-21-15,22 0 16,-1 1-16,0-1 0,0-21 0,21 21 0,1 0 16,-1-21-16,43 21 15,-43 0-15,0 1 0,-20-22 16,20 21-16,-21-21 0,0 21 0,0 0 15,1-21-15,-1 21 0,-21 0 16,0 1-16,0-1 0,0 0 16,0 0-16,0 0 0,-21-21 15,-1 21-15,-20 1 0,21-22 0,-21 21 16,-1-21-16,1 21 0,0-21 16,-1 0-16,1 0 0,0 21 0,-1-21 15,22 0-15,-21 0 0,21 0 16,-1 0-16,1 0 0,0 0 15,0 0-15,0 0 16,0-21 0</inkml:trace>
  <inkml:trace contextRef="#ctx0" brushRef="#br0" timeOffset="4225.12">4149 2477 0,'0'0'0,"-22"0"15,44 0 17,-1 0-17,0 0-15,21 0 0,1 0 0,-1 0 16,21 0-16,1 21 0,21-21 16,-1 0-16,22 0 0,127 0 15,-106 0-15,0 0 0,21 0 16,0 0-16,0 0 0,1 0 15,20 0-15,0 0 0,22 21 16,-22-21-16,43 0 0,-22 0 0,1 0 16,20 0-16,22 0 0,-21 0 15,0 0-15,-1 0 0,22 0 0,-21 0 16,190 0-16,-190 0 0,-22 0 16,1 0-16,-22 0 0,0 0 15,1 0-15,-43 0 0,21 0 0,-42 0 16,-1 0-16,1 0 0,-42 0 15,20 21-15,22-21 0,-63 0 16,-22 0-16,0 0 0,0 0 16,-42 0-1,-21 0-15,20 0 16,-20 0-16,0 0 0,-22 0 16,1 0-16,-1 0 0</inkml:trace>
  <inkml:trace contextRef="#ctx0" brushRef="#br0" timeOffset="4895.38">3429 2794 0,'42'0'15,"1"0"-15,20 0 16,-21 21-16,1-21 16,20 0-16,-20 0 0,20 0 0,85 0 15,-63 0-15,0 0 0,20 0 16,1 0-16,21 0 0,0 0 15,21 0-15,-21 0 0,43 0 0,-22 0 16,21 0-16,1 0 16,189 0-16,-189 0 0,20 0 15,1 0-15,-1 0 0,1 0 0,-1-21 16,1 21-16,20 0 0,-20 0 16,-1 0-16,1 0 0,-1 0 0,1-21 15,-22 21-15,22 0 0,-22 0 16,22 0-16,-22 0 0,0-21 15,1 21-15,-22 0 0,21 0 0,-21 0 16,0 0-16,-21 0 0,0 0 16,-21 0-16,21 0 0,-21-21 0,-21 21 0,-1 0 15,1 0-15,-21 0 0,-1 0 16,-21 0-16,1 0 0,20 0 16,-84 0 15,0 0-16</inkml:trace>
  <inkml:trace contextRef="#ctx0" brushRef="#br0" timeOffset="5055.29">11366 2731 0,'-21'0'15,"0"0"1,0 0 15,21 21-31,-21-21 0,0 0 16,-1 0-16,-20 0 0</inkml:trace>
  <inkml:trace contextRef="#ctx0" brushRef="#br0" timeOffset="7400.74">910 1291 0,'0'-21'15,"0"0"-15,0 0 16,0 0-16,0-1 16,0 1-16,0 0 0,0 0 15,0-21-15,0 20 0,0 1 16,0-21-16,0 21 0,0 0 0,0-1 15,-21 1-15,21 0 0,0 0 16,0 0 0,0 42 15,0 21-31,0-21 16,0 22-16,0-1 0,0 22 15,0-1-15,0 1 0,0-1 0,0 1 16,0 20-16,0 1 0,0-22 0,21 22 15,-21 0-15,0-22 0,0 22 16,21-22-16,-21 1 0,0-22 16,0 1-16,0-1 0,0 0 0,0-21 15,0 22-15,0-22 16,0 0-16,0-42 47,0 0-47,0 0 0,21-1 0,-21 1 15,22 0-15,-22 0 0</inkml:trace>
  <inkml:trace contextRef="#ctx0" brushRef="#br0" timeOffset="7955.56">1587 1715 0,'0'21'31,"0"0"-31,-21 0 0,21 0 16,0 0-16,0 1 15,0-1 1,21-21-16,1 0 15,-1 0-15,0-21 16,-21-1-16,21 22 16,-21-21-16,0 0 0,0-21 15,0 21-15,0-1 16,0 1-16,0 0 0,0 0 16,-21 21-16,0 0 0,0 0 15,-1 0-15,1 21 16,21 0-16,0 0 15,0 1-15,0-1 16,0 0-16,0 0 16,21-21-1,1 21-15</inkml:trace>
  <inkml:trace contextRef="#ctx0" brushRef="#br0" timeOffset="8741.04">1101 4064 0,'0'0'16,"-22"0"-16,1-42 15,21 21-15,-21-1 0,21 1 0,0 0 16,-21 0-16,21 0 0,-21-22 16,21 22-1,0 0-15,0 0 0,0 0 0,0 0 0,0-1 16,0 1 0,21 21-16,21 0 0,-21 0 15,1 0-15,20 21 0,0 1 16,-21-1-16,22 0 0,-1 21 15,0 1-15,22 62 0,-43-41 16,0-1-16,0 1 0,-21 21 16,0 42-16,0-43 0,-21-20 15,0 20-15,-21-20 0,21-1 16,-22 22-16,1-21 0,0-1 16,-1-21-16,1 22 0,0-22 0,-1 1 15,1-22-15,21 21 16,-22-21-16,22 0 0,-21-21 0,21 0 15,-22 0-15,22 0 0,0-21 16,-21-21-16,21 21 0,-1-22 16,1 1-16,-21-21 0,42-1 0,0 22 15,0-22-15,0 22 0,0-22 16,0 22-16,21 21 0,0-21 0,0 20 16,1 1-16,20 0 0,-21 21 15,21 0-15,1 0 0,-22 0 16,21 21-16,1 0 0,-1 1 0,-21-1 15,21 0-15,1 0 0,-22 21 16,21-20-16,-21 20 0,22 0 16,-22-21-16,0 22 0,0-1 15,0-21-15,1 22 0,20-1 16,-42-21-16,21 0 0,0 0 16,0-21-16,1 0 15,-1 0-15,0 0 0</inkml:trace>
  <inkml:trace contextRef="#ctx0" brushRef="#br0" timeOffset="9016.81">2180 4657 0,'21'0'31,"0"-21"-31,-21-1 16,0 1-16,0 0 31,-21 21-15,0 21 0,0 0-16,21 1 15,0-1-15</inkml:trace>
  <inkml:trace contextRef="#ctx0" brushRef="#br0" timeOffset="9531.43">4445 4212 0,'0'0'0,"-21"-63"0,21 20 16,-21-41-16,21 41 16,-22-41-16,22 63 0,0-1 15,0 1-15,0 0 0,-21 21 16,0 0-16,21 21 0,0 0 15,0 22-15,0-1 0,-21 22 16,21 20-16,-21 1 0,21 0 0,0 20 16,0 1-16,0 21 0,0 0 15,0 0-15,0 0 0,-21 0 16,21 0-16,-22 0 0,1 0 0,21 0 16,-21-21-16,0 0 0,21 0 15,-21-22-15,0 1 0,21 0 0,-22-1 16,1-20-16,21-1 0,-21 43 15,0-63-15,21-1 0,-21-21 16</inkml:trace>
  <inkml:trace contextRef="#ctx0" brushRef="#br0" timeOffset="9577.41">4000 6562 0,'0'-21'0,"0"-1"15,0-20-15,0 0 0,0-85 16</inkml:trace>
  <inkml:trace contextRef="#ctx0" brushRef="#br0" timeOffset="9910.21">3810 4551 0,'0'0'0,"0"-42"16,-21-64-16,21 42 15,0 22-15,0-64 0,21 43 16,21 20-16,1-20 0,20 20 16,1 1-16,-1 21 0,22-21 0,-1 20 15,1 22-15,0 0 0,21 0 16,-22 0-16,1 22 0,-22 20 15,1 0-15,-22 1 0,1 20 0,-22 1 16,-21 20-16,0-20 0,-21-1 16,-1 22-16,-20-22 0,0 1 0,-22-1 0,1 1 15,20-22-15,-20 22 0,-1-22 16,22 0-16,-21 1 0,20-22 16,22 0-16,-21 0 0,21 0 15,-22-21-15,22 0 0,21-21 16,0 0-1,0 0-15,21-21 0,22 20 0,-1 1 16,0-21-16</inkml:trace>
  <inkml:trace contextRef="#ctx0" brushRef="#br0" timeOffset="10347.61">5630 4170 0,'0'0'0,"64"-64"16,-64 43-1,-21 21 1,-1 21-16,1 1 16,0 20-16,-21-21 0,21 21 15,-22 1-15,22 20 0,0-20 0,-21-1 16,20 21-16,1 1 0,0-22 0,0 22 16,0-22-16,21 22 0,0-22 15,0 0-15,0 1 0,0-22 0,21 0 16,0 0-16,0 0 0,22-21 15,-1 0-15,0-21 0,1 0 0,-1 0 16,0 0-16,1-1 16,-1-20-16,0 0 0,43-43 15,-22 0-15,-41 22 0,-22 21 16,0-22-16,0 1 0,0 20 16,-22 1-16,1 0 0,-21-1 0,0 22 15,-1 0-15,1 0 0,0 21 16,-1 0-16,-20 21 0,20 0 0,1 0 15,21 0-15,-21 1 16,20 20-16,1-21 0,0 21 0,21 1 16,-21-22-16,21 21 0,0-21 0,0 1 15,0 20-15,42-21 0,-21 0 16,22-21-16,-1 21 0,0-21 16,1 0-16,20 0 0</inkml:trace>
  <inkml:trace contextRef="#ctx0" brushRef="#br0" timeOffset="10623.46">6583 4128 0,'0'0'0,"21"-43"15,-42 43-15,0 0 16,-1 21-16,1 1 16,21 20-16,-21-21 0,0 21 0,21 22 15,-21-22-15,21 22 0,0 20 16,-21-20-16,-1 148 15,22-107-15,-21 1 0,0 0 0,21 21 16,0 0-16,-21-21 0,0 21 16,21-21-16,-21 21 0,-1-21 0,22-1 15,-21 1-15,21 0 0,0-21 0,0 21 16,-21-22-16,21 1 0,-21-22 16,21 22-16,0-43 0,0 22 0,0-22 15,0-21-15,-21 22 0,0-43 0</inkml:trace>
  <inkml:trace contextRef="#ctx0" brushRef="#br0" timeOffset="10684.43">6202 6922 0,'0'-43'0,"0"86"0,0-107 16,0 22-16,0-1 0,0-20 0,21-1 16,-21-20-16,21-1 0,-21 0 15</inkml:trace>
  <inkml:trace contextRef="#ctx0" brushRef="#br0" timeOffset="11028.23">6435 4530 0,'0'-43'0,"0"86"0,21-128 16,-21 43-16,21-1 0,0 1 16,0 21-16,0-21 0,22 20 0,-22 1 15,21-21-15,1 21 0,-1 21 0,21-21 16,-20-1-16,-1 22 16,22 0-16,-22 0 0,0 22 0,1-1 15,-1 0-15,0 0 0,-21 21 16,1-20-16,-1 20 0,-21 0 0,0-21 15,-21 64-15,-1-43 0,-20-20 16,0 20-16,-1 0 0,-20-21 16,-1 22-16,1-22 0,-1 21 0,1-21 15,-1 1-15,22-1 16,-21 0-16,-1 21 0,22-42 0,21 0 16,-1 0-16,65 0 31,-22 0-31,0 0 0,21-21 15,1 0-15,-1 0 0,0 0 16</inkml:trace>
  <inkml:trace contextRef="#ctx0" brushRef="#br0" timeOffset="11389.02">7556 4233 0,'0'-21'0,"0"42"0,0-21 31,-21 22-31,0-1 16,21 0-16,-21 21 0,0-21 0,0 22 16,21-1-16,0 0 0,0 1 15,0-1-15,0 0 0,0 1 16,0-22-16,0 21 0,0 1 0,0-22 16,21 0-16,21 0 0,-21 0 0,22-21 15,-1 0-15,0 0 0,1 0 16,-1 0-16,21-21 0,-20 0 0,41-43 15,1 1 1,-64 21-16,22-1 0,-22 1 0,-21 0 16,0-1-16,0 1 0,0-43 15,0 43-15,0 21 0,0 0 16,0-1-16,0 1 0,0 42 47,0 1-47</inkml:trace>
  <inkml:trace contextRef="#ctx0" brushRef="#br0" timeOffset="11743.84">8572 4106 0,'0'22'0,"-21"-1"31,21 0-31,0 21 16,-21-21-16,21 22 0,0-1 0,-21 0 16,0 1-16,21-1 0,-43 85 15,43-63-15,0 20 0,-21-20 16,0 20-16,0 1 0,21 0 0,-21-1 16,0 1-16,21 0 0,0-1 0,0 1 15,0 0-15,0-1 0,0 1 16,0 0-16,0-22 0,0 22 0,0-22 15,0 1-15,0-1 0,0-20 0,0 20 16,0 1-16,0-22 16,0 0-16,0 1 0,0-1 0,0-21 15,0 0-15,0 1 0,-22-22 0,22-22 16,0 1 0,0-21-16,0 0 0,0-22 15,0 22-15</inkml:trace>
  <inkml:trace contextRef="#ctx0" brushRef="#br0" timeOffset="12025.66">8424 4360 0,'0'0'0,"0"-21"0,0-21 0,21 0 0,1 20 15,20-41-15,0 42 0,1 0 16,-1-1-16,0 1 0,1 0 15,20 21-15,1 0 0,-22 0 0,0 0 16,22 21-16,-22 0 0,0 1 16,-20 20-16,-1 0 0,0 1 15,-21-1-15,0 0 0,0 1 0,-21-1 16,0 0-16,-22 1 0,22-22 0,-21 21 16,-1-21-16,-20 22 0,21-22 15,-1 21-15,1-21 0,0 0 16,-22 1-16,22-22 0,-22 21 15,22-21-15,21 0 0</inkml:trace>
  <inkml:trace contextRef="#ctx0" brushRef="#br0" timeOffset="12088.62">9080 4593 0,'85'-42'0</inkml:trace>
  <inkml:trace contextRef="#ctx0" brushRef="#br0" timeOffset="12484.08">10266 4255 0,'0'0'0,"0"-22"0,0 1 15,-21 21 1,-1 0-16,-20-21 0,21 21 16,0 0-16,-22 0 0,1 21 0,0 0 15,-1-21-15,-20 43 0,21-22 0,-1 0 16,1 0-16,21 22 0,-22-22 15,22 0-15,0 0 0,21 0 16,0 0-16,0 1 0,0-1 0,21 0 16,0 0-16,1-21 0,20 21 15,0 0-15,22-21 0,-1 22 0,1-1 0,-1-21 16,1 21-16,-1 0 16,-20-21-16,-1 21 0,0 0 0,1 1 15,-22-1-15,0 0 0,-21 0 0,0 0 16,0 0-16,0 1 15,-21-22-15,-43 42 16,-42-21-16,64 0 0,-21-21 0,20 21 16,-20-21-16,-1 0 0,22 22 15,0-22-15,-1 0 0,-20 0 0,42 0 16,-22 21-16,1-21 0,21 0 0,-22 0 16,22 0-16,0 0 0,-21 0 15</inkml:trace>
  <inkml:trace contextRef="#ctx0" brushRef="#br0" timeOffset="12738.72">4551 5990 0,'0'0'0,"-21"0"0</inkml:trace>
  <inkml:trace contextRef="#ctx0" brushRef="#br0" timeOffset="12987.57">5567 6011 0,'127'0'16,"-254"0"-16,338 0 0,-84 0 0,0 0 0,191 0 15,-149 0-15,1 0 16,20 0-16,1-21 0,-22 21 16,21-21-16,1 21 0,-22 0 0,1 0 15,-22-21-15,0 21 0,-21 0 0,0 0 16,-21-21-16,-22 21 0,1 0 15,-43 0-15,22 0 0,-43 0 0,0 0 16,-42 0 0,0 0-1,0 0-15,0 0 0,-22 0 0,22 0 16,0 0-16,-21 0 0,20 0 0,-20 0 16,0 0-16,-1 0 0,1 0 15,-21 0-15</inkml:trace>
  <inkml:trace contextRef="#ctx0" brushRef="#br0" timeOffset="13320.39">4995 6223 0,'0'0'0,"-63"21"0,20-21 0,1 0 16,21 21-16,42-21 15,0 0-15,43 0 0,-1 0 16,1 0-16,42 0 0,-1 0 16,22 0-16,0 0 0,22 0 0,-1 0 15,21-21-15,149 21 16,-128-21-16,149 0 0,-170 21 16,-21-21-16,0 21 0,1-21 15,-1 21-15,-21 0 0,0-22 0,-21 22 16,-22 0-16,1 0 0,-22-21 0,22 21 15,-21 0-15,-43 0 16,0 0-16,-21-21 16,0 0-1</inkml:trace>
  <inkml:trace contextRef="#ctx0" brushRef="#br0" timeOffset="13459.3">8509 6117 0,'0'0'0,"21"0"0,0 0 31,-21-21-31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0T03:27:16.5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7091 3069 0,'0'-21'16,"0"42"-16,21-42 0,0 21 15,-21-21-15,0 42 47,0 0-31,0 0-16,0 22 0,0-1 0,0 0 15,0 1-15,0 84 0,0-64 16,21 1-16,-21-1 0,0 22 16,0 0-16,0 20 0,0-20 0,0 21 15,0 254 1,0-233-16,0 21 0,0-21 0,0 21 0,0 0 16,0 0-16,0 1 0,0 20 15,0-21-15,0 21 0,-21 149 16,0-1-16,21-147 15,-21-1-15,21 0 0,-21 1 0,21-1 16,0 22-16,-22-22 0,1 21 16,0-20-16,21 20 0,-21-20 0,0 189 15,0-168-15,-1 148 16,1-149-16,21-42 0,-21 22 0,21-1 16,0-21-16,0 0 0,-21-21 0,21 0 15,0-21-15,0-21 0,0-1 16,0-20-16,0-1 0,0-20 0,21-22 15,-21 0-15,0-42 0,42-43 16,-42 22-16,22-21 16,-22-1-16</inkml:trace>
  <inkml:trace contextRef="#ctx0" brushRef="#br0" timeOffset="787.54">7154 2921 0,'0'0'0,"0"-21"16,0 0-16,21 0 16,1-1-1,-1 22-15,-21 22 78,0-1-46,21-21-32,0 0 15,-21 21-15,0 0 16</inkml:trace>
  <inkml:trace contextRef="#ctx0" brushRef="#br0" timeOffset="2550.05">7154 3196 0,'0'-21'31,"0"0"-15,0 0-16,0 0 15,0-1 1,0 1 0,0 0-1,21 0 1,1 21-16,-1 0 16,0 0-16,0-21 0,21 21 15,-20 0-15,20 0 0,0 0 16,1 0-16,20 0 0,64 0 15,-63 0-15,-1 0 16,22 0-16,-1 0 0,86 0 16,-86 0-16,22 0 0,0 0 0,0 0 15,21 0-15,0 0 0,21 0 16,-21 0-16,42 0 0,-20 0 0,232 0 16,211 21-1,-380-21-15,0 21 0,-1-21 16,1 21-16,21-21 0,0 21 15,-1-21-15,1 22 0,0-22 0,21 21 16,-21-21-16,21 21 0,0 0 16,21-21-16,233 42 0,42 1 15,-296-43-15,22 21 16,-1 0-16,-21 0 0,21-21 0,-21 21 16,-21 1-16,21-1 0,-21-21 15,-1 21-15,1-21 0,0 21 16,-21-21-16,-1 0 0,-20 21 0,-1-21 15,1 0-15,-1 21 0,-20-21 16,-1 22-16,-21-22 0,22 0 16,-43 0-16,127 0 0,-149 21 15,1-21-15,0 0 0,0 0 16,-21 0-16,-22 21 0,22-21 0,-22 0 16,-20 21-16,-1-21 0,0 21 0,-21-21 15,1 21-15,-1-21 0,0 22 16,-21-1-16,0 0 0,0 0 15,0 0-15,0 0 16,0 1-16,0-1 0,0 21 0,0 0 16,0 1-16,-21-1 15,0 0-15,-1 22 0,22-1 0,-21 1 16,0 21-16,21-22 0,0 1 0,-21-1 16,21 22-16,-21-22 0,21 22 15,-21 0-15,21-1 0,0 1 16,0 0-16,0 84 0,0-63 15,0-22-15,0 22 0,0 0 0,0 0 16,0 0-16,0 0 0,0-1 16,0 22-16,0 0 0,0-21 15,0 21-15,0 0 0,0 127 0,0-106 16,0-21-16,0 22 0,0-22 16,21 0-16,-21 21 0,0 0 15,0 106-15,21-106 0,-21-21 16,0 21-16,0-21 0,0 21 15,0-21-15,0 0 0,0 22 0,0-22 16,0 0-16,0 0 0,21 21 0,-21-21 16,0 0-16,0 0 0,21 0 15,-21-21-15,21 21 0,-21 0 0,22-22 16,-22 22-16,0-21 0,0 0 0,0 0 16,0 0-16,0-22 0,0 22 15,0-21-15,0 0 0,0-1 16,-22 1-16,22 0 0,-21-22 0,0 22 0,0-22 15,-21 64 1,20-84-16,-20 20 0,21-21 0,-21 1 16,20-1-16,-20 0 0,0 1 0,-64 20 15,64-42-15,-22 1 16,1 20-16,-1-21 0,-84 21 16,63-20-16,-21-22 0,22 21 0,-43 0 15,21-21-15,-21 21 0,0 0 16,0-21-16,0 0 0,-148 21 15,127-21-15,-1 0 0,1 0 0,0 0 16,-21 0-16,21 0 0,-22 0 16,1 0-16,0 0 0,-1 0 0,1 0 15,-22-21-15,1 21 0,21-21 16,-22 21-16,1-21 0,-1 21 0,1-21 16,-1 21-16,1-21 0,-1 21 15,1-22-15,-1 1 0,1 21 0,-1-21 16,1 0-16,-1 21 0,-190-42 15,191 42-15,-1-22 16,22 22-16,-22-21 0,-20 21 0,20 0 0,1-21 16,20 0-16,-20 21 0,20 0 15,-20 0-15,21-21 0,-1 21 0,1 0 16,0 0-16,-318-21 16,317 21-16,22 0 0,-148-22 15,148 22-15,0 0 0,21-21 16,-22 21-16,22 0 0,-21 0 15,42 0-15,-21 0 0,22 0 0,-22-21 16,21 21-16,0 0 0,0 0 0,0 0 16,0 0-16,1 0 0,20 0 15,0 0-15,1 0 0,-1 0 0,21 0 16,-20 0-16,-43-21 16,84 21-16,-20 0 0,-1 0 0,22 0 15,-43-21-15,43 21 16,0 0-16,-1 0 0,22 0 0,-21-21 0,0 21 15,20 0-15,-20 0 16,21 0-16,0-22 0,0 22 0,-22 0 16,22-21-16,0 0 0,0 0 15,0 0-15,21 0 16,0-1-16,0 1 0,0-21 0,-22 21 16,22 0-16,0-22 0,0 22 0,-21-21 15,21 21-15,0-22 0,0-63 16,0-21-1,0 85-15,0-21 0,21 20 16,1-20-16,-22-1 16,21 1-16,0-1 0,0 1 0,0-1 0,-21 1 15,21-43 1,1-21-16,-22 63 0,0 1 16,0-1-16,0 1 0</inkml:trace>
  <inkml:trace contextRef="#ctx0" brushRef="#br0" timeOffset="4150.35">10414 5207 0,'21'0'32,"-21"-21"-17,0 0 1,0 0 0,21 21 30,-21 21-46,0 0 16,0 0-16,21 0 0,-21 0 16,0 1-16,0 20 0,0-21 0,0 21 15,0 1-15,22 41 16,-22-41-16,21 20 0,-21 43 16,0-42-16,0-1 0,0 1 15,0 20-15,0-20 0,0-1 0,0 22 16,0 63-16,0-63 0,0-1 15,0 1-15,0 0 0,0-1 16,0 22-16,0-21 0,0 0 0,0 20 16,0 1-16,0-21 0,0 21 15,0 0-15,0 84 16,0 22-16,0-106 0,0-1 16,0-20-16,0 106 0,0-107 15,0 1-15,0 0 0,0-22 0,0 22 16,0-22-16,0 1 0,0-1 15,21-20-15,-21 20 0,0-42 0,21 22 16,-21-22-16,0 0 0,21-21 16,-21-21-1,0 0-15,21-22 0,-21 1 16</inkml:trace>
  <inkml:trace contextRef="#ctx0" brushRef="#br0" timeOffset="4731.68">10774 5546 0,'0'0'0,"0"-21"32,21 21-17,0-22 1,0 22-16,0 0 16,22 0-16,-1 0 0,0 0 0,1 0 15,20 0-15,1 0 0,20 0 0,1 0 16,0 0-16,21 0 0,-1 0 15,22 0-15,0 0 0,0 0 0,0 0 16,22 0-16,20 0 16,0 0-16,1 0 0,-1 0 0,212 0 15,-191 0-15,1 0 0,21 0 16,-22 0-16,22 0 0,-22 0 0,22 0 16,-22 22-16,1-22 0,-1 0 15,1 0-15,-22 21 0,1-21 0,253 0 16,-296 0-16</inkml:trace>
  <inkml:trace contextRef="#ctx0" brushRef="#br0" timeOffset="5311.89">11832 10118 0,'0'0'0,"-127"-466"16,85 360-16,-22 0 15,-20-21-15,41 85 0,1-43 16,21 43-16,21 0 16,0 21-16,0-22 0,21 1 0,0 0 15,0-1-15</inkml:trace>
  <inkml:trace contextRef="#ctx0" brushRef="#br0" timeOffset="6820.11">10626 9144 0,'0'0'0,"-22"0"16,44 0 31,-1 0-32,0 0-15,21 0 0,-21 21 0,22-21 16,41 0-16,-41 0 0,20 0 15,1 0-15,-1 21 0,1-21 0,20 0 16,-20 0-16,21 0 0,-22 22 16,22-22-16,-1 0 0,22 21 15,-21-21-15,127 21 0,-85-21 16,105 0-16,-105 0 0,0 0 16,22 0-16,147 0 0,-148 0 15,0 0-15,0 0 0,1 0 16,-1 0-16,0 0 0,148-21 15,-169 21-15,0 0 0,21 0 0,-21 0 16,0 0-16,0 0 0,0 0 0,0 0 16,-21 0-16,21 0 0,-21 0 0,0 0 15,0 0-15,0 0 0,-1 0 16,1 0-16,169 0 16,-190 0-16,0 0 0,-22 0 15,22 0-15,-22 0 0,1 0 0,-22 0 16,22-21-16,-22 21 0,0 0 0,1 0 15,20-22-15,-20 22 16,-22 0-16,0 0 0,-21-21 16,21 21-16,-21-21 15,21 21-15,0-21 0,-21 0 16,22 0-16,-22-1 16,0 1-16,0 0 15,0 0-15,0 0 0,0 0 16,0-1-16,0 1 0,0 0 0,0-21 15,-22 21-15,22-22 0,-21 22 16,21-21-16,0-1 0,-21 1 16,21 0-16,-21-22 0,21 22 0,-21-64 15,21-21 1,-21 42-16,21 22 0,0-22 0,-22 22 0,22-1 16,0-20-16,0 20 0,0-21 0,0 1 15,0 20-15,0-20 0,0-1 16,0 21-16,0-20 0,0 20 0,0-20 15,0 20-15,0 1 0,0-22 0,0 21 16,0 1-16,0-128 16,0 128-16,0-1 0,0 22 15,0 0-15,0-1 0,-21 22 16,21-21-16,0 21 0,-21-22 0,21 22 16,0 0-16,0 0 15,-21-21-15,21 20 0,-21 22 16,21-21-16,0 0 0,0 0 15,0 0-15,-21 21 16,21-21-16,-22 21 0,22-22 16,0 1-16,-21 21 0,21-21 15,0 0-15,0 0 16,0 0-16,0-1 16,0 1-1,0 0-15,0 0 16,-21 0-1,0 21-15,21-21 16,-21 21-16,0 0 16,-1 0-16,-20 0 0,21 0 0,-21 0 15,-1 0-15,1 0 0,0 0 0,-22 0 16,1 0-16,-1 0 0,22 0 16,-43 0-16,-63 0 15,-106 0-15,169 0 16</inkml:trace>
  <inkml:trace contextRef="#ctx0" brushRef="#br0" timeOffset="10047.12">8509 4043 0,'0'0'0,"21"-21"15,-21 0-15,0-1 0,0 1 16,0 0 0,0 0-16,0 0 0,0 0 15,0-1 1,0 44 31,0-1-47,0 21 15,0-21-15,0 22 0,0-1 0,0 0 16,0 22-16,0-22 0,0 22 0,0-22 16,0 0-16,0 1 0,0-1 0,0 0 15,-21 1-15,21 20 16,0-42-16,0 22 0,0-22 0,0 0 15,0 0-15,0 0 0,0-42 47,0 0-47,0 0 16,0 0-16,0-1 0,0 1 0,0-21 16,21 21-16</inkml:trace>
  <inkml:trace contextRef="#ctx0" brushRef="#br0" timeOffset="10993.48">8848 3662 0,'0'0'16,"0"-21"-16,0 0 0,-22-1 15,1 1-15,0 21 0,0-21 16,0 0-16,0 21 0,-1-21 0,-20 21 15,21 0-15,0 0 0,-22-21 0,22 21 16,-21 0-16,21 0 0,-22 0 16,1 21-16,21-21 0,-21 21 15,-22 21-15,22 1 0,-1-22 0,1 0 16,0 21-16,-1 1 0,1-1 16,0 0-16,21 1 0,-1-1 15,-20 21-15,21-20 0,21 84 16,0-85-16,0 85 0,0-63 0,0-22 15,0 21-15,0-20 16,21 20-16,-21 1 0,21-22 0,0 22 16,1-1-16,-1-21 0,0 22 0,0-22 15,0 1-15,0-1 0,1 0 16,20 1-16,-21-1 0,21-21 0,1 0 16,-22 0-16,21 1 0,1-1 0,-1-21 15,0 0-15,22 0 0,-22 0 0,22 0 16,-1 0-16,1-21 0,41-22 15,-41 22-15,-1-21 0,107-43 16,-128 43-16,64-64 16,-64 64-16,-21-1 15,22-20-15,-1 20 16,0-20-16,-20 21 0,-1-22 0,0 1 0,-21-1 16,0 1-16,21-1 0,-21 1 0,0-1 15,0 1-15,-21-107 16,-43 22-16,22 106 15,21 21-15,-21-22 0,20 22 16,-20-21-16,-43-1 0,43 22 16,0 0-16,-22 0 0,22 0 15,-22 0-15,22 21 0,-21 0 0,-64 0 16,84 0-16,-20 0 0,-1 0 16,22 0-16,0 0 0,-107 42 15,65 0 1,41-21-16,22 1 0,-21-1 0,0 0 15,-1 21-15,1-21 0,0 22 0,20-1 16,-20 0-16,21 1 0,0-1 0,0 22 16,-1-22-16,1 21 0,0-20 15,21 20-15,0-20 0,0 20 0,-21-21 16,21 22-16,0-22 0,0 1 0,0 20 16,0-21-16,0 1 0,0 20 15,21-20-15,-21 20 0,21-21 0,0 1 0,64 105 31,-64-127-31,22 21 0,-22 1 0,63-1 16,-20 0-16,-22-20 16,1-22-16,20 0 0,-21 0 15,1 0-15,20 0 0,-20 0 0,20 0 16,1-22-16,-1 1 0,1 21 0,-1-21 16,-21-21-16,149-43 15,-149 64-15,1-21 0,20-1 0,-21-20 16,1 20-16,-1 1 0,-21 0 0,22-22 15,-22 22-15,21-22 0,-21 22 16,0-64-16,1 43 0</inkml:trace>
  <inkml:trace contextRef="#ctx0" brushRef="#br0" timeOffset="12276.42">10245 5355 0,'21'0'0,"0"-21"0,0 21 16</inkml:trace>
  <inkml:trace contextRef="#ctx0" brushRef="#br0" timeOffset="15378.85">11409 6202 0,'-21'0'16,"-1"0"0,1 0-1,0 0-15,0-21 16,21 0 0,0-1-1,0 1 1,21 0-16,0 0 15,0 21-15,1 0 0,-1-21 16,0 21-16,0 0 0,0-21 16,0 21-16,1 0 0,-1 0 15,21 0-15,-21 0 0,0 0 16,1 0-16,-1 0 0,-21 21 16,21-21-16,-21 21 0,0 0 15,0 0-15,0 0 0,0 1 0,0-1 16,-21 0-16,0 21 0,-1-21 0,1 22 15,0-22-15,0 21 0,0 1 16,-22-22-16,22 21 0,0-21 0,0 0 16,0 1-16,0-1 0,-22 0 15,22 0-15,0 0 0,0-21 16,0 0-16,-1 0 0,1 0 16,21-21 15,21 21-16,1-21-15,-1 21 0,0 0 0,21-21 16,-21 21-16,1-21 0,-1 21 0,0 0 16,21-22-16,-21 22 0,1 0 15,-1 0-15,21-21 0,-21 21 0,0 0 16,1 0-16,20 0 0,-21-21 16,0 21-16,0 0 15,1 0-15,-1 0 16,-21-21-1,0 0 1,21 0-16,-21-1 16,0 1-16</inkml:trace>
  <inkml:trace contextRef="#ctx0" brushRef="#br0" timeOffset="16134.93">11896 5800 0,'0'0'0,"-43"-21"0,1-1 16,0 1-16,-1 21 0,22 0 16,-85-21-16,64 21 15,21 0-15,-22 0 0,22 0 16,-21 21-16,0-21 0,-1 21 0,22 1 15,-21-1-15,21 0 0,-22 0 16,22 0-16,-21 0 0,21 22 16,-1-22-16,-41 42 15,42-41-15,0 20 0,-1 21 0,22-41 16,-21 20-16,21-21 0,0 21 16,0 1-16,0-1 0,0 0 15,0-20-15,0 20 0,0 43 16,21-64-16,-21 21 0,22-21 15,-1 22-15,-21-22 0,21 21 0,0-21 16,0 0-16,0 1 0,1-1 16,-1 0-16,21 0 0,-21 0 0,0-21 15,1 21-15,20-21 0,-21 0 0,43 0 16,-22 0-16,-21 0 16,106 0-1,-106 0-15,22 0 0,20 0 0,-21-21 16,1 0-16,-1 21 0,22-21 15,-22 0-15,21 0 0,-20-1 0,-1 1 16,0 0-16,22 0 0,-22-21 16,-21 20-16,22 1 0,-1-21 0,-21 21 15,22-22-15,-22 1 0,0 21 16,0-21-16,-21-1 0,0 22 0,0-21 16,0 21-16,0-22 0,0 22 0,0-21 15,0-1-15,0 22 0,0-21 16,-21 21-16,0-22 0,-22-20 15,22 42-15,0 0 0,-21-22 16,-1 22-16,22 0 0,-21 0 16,0 0-16,-1-1 0,1 22 0,0-21 15,-43 21-15,-63-21 16,105 21-16,22 0 16,-21 0-16,0 0 0,-1 0 15,22 21-15,-21-21 0,21 21 0,-22 1 16,22-22-16,0 21 0,0-21 15,21 21-15,-21 0 0,21 0 16,0 0-16,0 1 16,0-1-16,0 0 0,21 0 15</inkml:trace>
  <inkml:trace contextRef="#ctx0" brushRef="#br0" timeOffset="17158.27">12128 7853 0,'-21'0'31,"0"0"-15,21 21-16,0 21 0,0-20 16,0 20-16,0 0 0,0 1 15,0-1-15,0 21 0,0-20 0,0 20 16,0 43-16,0-64 16,0 1-16,0 20 0,-21-20 0,0-1 15,21 21-15,-21-20 0,-1 41 16,1-41-16,21-22 0,0 0 15,0 0-15,0 0 0,0-42 32,0 0-32,0 0 15,0-21-15,0 20 0,0-20 0,0 0 16,0-1-16</inkml:trace>
  <inkml:trace contextRef="#ctx0" brushRef="#br0" timeOffset="17864.87">12086 7789 0,'0'22'0,"0"-44"0,0 1 16,0 0-16,21 21 47,22 0-47,-22 0 0,21 0 15,-21 0-15,22 21 0,20-21 16,-21 0-16,22 0 0,-1 0 0,1 0 15,21 0-15,20 0 0,-20 0 16,21 0-16,127 0 0,-127 0 16,-1 0-16,-20 0 15,21 0-15,0 0 0,-22 0 0,22 0 0,-21 0 16,0 0-16,-1 0 0,1-21 0,-22 21 16,1 0-16,-1 0 15,-20 0-15,-1-21 0,0 21 0,22 0 16,-43 0-16,0 0 0,0 0 0,-21 21 15,0 0-15,0 0 0,0 1 16,0-1-16,0 0 0,0 0 16,0 21-16,0-20 0,0 20 15,0 0-15,0-21 0,0 22 0,-21-1 16,21-21-16,-21 22 0,21-1 0,0 0 16,0 22-16,0-22 15,0 0-15,0-20 0,0 20 0,0-21 16,0 21-16,0-20 0,0 20 0,0-21 15,0 21-15,0-20 0,0-1 16,0 0-16,0 21 0,0-21 0,0 1 16,0-1-16,0 21 15,-21-21-15,0 0 0,0 1 0,-1-22 16,-20 21-16,21 0 0,-21-21 16,-1 0-16,-20 21 0,-64-21 15,63 0-15,-20 0 0,-1 0 16,-21 0-16,0 0 0,0 0 0,-21 0 15,0 0-15,0 0 0,0 0 0,0 0 16,22 0-16,-1 0 0,-85 0 16,107 0-16,-1 0 0,-42 0 15,63-21-15,22 21 0,0 0 16,21 0-16,-22 0 0,22 0 16,0-21-16,0 21 0,21-21 31,0-1-31,21 22 15,0-21-15,0 21 0,0-21 0,1 21 16,20-21-16,-21 0 0,0 0 0</inkml:trace>
  <inkml:trace contextRef="#ctx0" brushRef="#br0" timeOffset="18219.68">12700 8530 0,'0'0'0,"-21"0"0,0 0 0,-1 0 16,1 0-16,0 0 0,0 0 16,63 0-1,-21 0 1,22-21-16,-1 21 0,0 0 15,22 0-15,-1 0 0,1-21 0,-1 21 16,1 0-16,21 0 0,-22-21 0,1 21 16,-1-21-16,1 21 0,-1 0 0,1 0 15,-22 0-15,0-22 16,1 22-16,-1 0 0,-21 0 0,0 0 16,0 0-16,-42-21 31,0 21-31,0 0 15,0-21-15,0 21 0</inkml:trace>
  <inkml:trace contextRef="#ctx0" brushRef="#br0" timeOffset="21964.72">7112 7112 0,'0'0'0,"-21"0"16,0 0-16,-1 21 15,1 0-15,0-21 0,21 22 16,-21-22-16,21 21 0,0 0 0,-21-21 16,21 21-16,0 0 15,-21 43-15,21-43 0,0 0 0,0 0 16,0 22-16,0-22 0,0 0 15,21 0-15,0-21 0,-21 21 16,21 0-16,0-21 0,0 0 0,1 0 16,-1 0-16,0 0 15,0 0-15,0-21 16,-21 0-16,0 0 0,0 0 0,0 0 16,0-1-16,0-20 15,0 21-15,0 0 0,-21 0 0,0-1 16,0 1-16,0 0 0,-1 21 15,1-21-15,0 21 0,0 0 16,0 0-16,0 0 0,-1 0 0,22 21 16,-21-21-16,0 21 15,21 43-15,-21-43 0,21 21 16,-21-21-16,21 22 0,0-1 16,0-21-16,0 22 0,21 20 15,21-21-15,1-42 0,-22 22 16,0-22-16,0 21 0,0-21 15,0 0-15,1 0 0,-1-21 0,0-1 16,0 22-16,0-21 0,-21-21 16,0 21-16,0 0 0,0-22 0,0 22 15,0-21-15,0 21 0,0-1 0,0 1 16,-21-21-16,0 21 16,0 0-16,0-1 0,-64 1 15,64 21-15,0 0 16,-1 0-16,1 0 0,0 21 15,21 1-15,-21-22 0,21 42 0,0-21 16,0 0-16,0 0 0,0 1 16,0-1-16,0 21 0,0-21 0,0 0 15,0 1-15,21-22 0,0 21 16,0-21-16,-21 21 0,22-21 16,-1 0-16,0 0 15,0-21 1,-21 0-16,0-1 0,0 1 15,0 0 1,0 0-16,0 0 0,-21 21 16,0-21-16,0-1 0,-1 1 15,1 21-15,0 0 16,0 0 0,21 21-1,0 1-15,0-1 16,0 0-16,0 0 0,0 0 0,0 0 15,0 1-15,0-1 16,0 0-16,0 0 16,0-42 31,0 0-32,0 0-15,0-1 0,0 1 16,21 21-16,-21-21 0,21 0 15,-21 0-15,0 0 0,21-1 16,-21 1-16,43-42 0,-43 42 16,21-1-16,0 1 0,-21 0 15,0-21-15,21 21 0,-21-1 16,21 1-16,-21-21 0,22 21 0,-22 0 16,0-1-16,21-20 0,-21 21 15,21 0-15,-21-22 0,21 22 0,0-42 16,0 20-16,1 22 15,-22-21-15,21 21 0,0 0 0,0-43 16,0 22-16,0 21 16,1-1-16,-1-20 0,0 21 0,0-21 15,0 20-15,22 1 0,20-21 16,-42 21-16,22 0 0,-1-1 16,-21 1-16,21 21 0,1-21 15,-22 21-15,64-21 16,-64 0-16,21 21 0,-21 0 0,22 0 0,-22-21 15,21 21-15,-21 0 16,22 0-16,-22-22 0,21 22 0,-21-21 16,22 21-16,-22 0 0,0 0 15,21-21-15,1 21 16,-1 0-16,-21 0 0,0 0 0,22 0 16,-22 0-16,21 0 0,0 0 15,-20 0-15,20 0 0,0 0 0,1 0 0,-1 0 16,0 0-16,1 0 0,-1 0 15,0 0-15,1 0 0,-1 0 0,-21 0 16,21 21-16,1-21 0,-22 21 16,21-21-16,-21 0 0,22 0 0,-22 0 15,0 22-15,21-1 0,-20-21 16,20 0-16,-21 21 0,0-21 16,22 21-16,20 0 15,-42-21-15,22 21 0,-1-21 0,-21 22 0,21-22 16,-20 21-16,20 0 0,0 0 15,-21 0-15,22-21 0,-22 21 0,0 1 16,21-1-16,-20 0 0,20 0 16,-21 0-16,0 0 0,0 1 0,22-1 15,-22 0-15,21 21 0,1-21 16,-22 1-16,0-1 16,0 0-16,0 21 0,0-21 0,1 1 15,-1-1-15,-21 0 0,21 0 0,0 0 16,0 0-16,-21 1 0,0-1 15,21 0-15,1 0 0,-22 0 0,21 0 16,-21 22-16,21-1 16,-21-21-16,21 0 0,-21 1 15,0-1-15,0 0 0,0 0 0,21 0 16,-21 0-16,21 1 0,-21-1 16,0 0-16,0 0 0,22-21 0,-22 21 15,21 0-15,0 1 0,-21-1 16,0 0-16,21 0 15,0-21-15,-21-21 79,-21 0-79,0 21 0,0 0 15,0-21-15,-1 21 0,1 0 16,0 0-16,0-22 0,-21 22 0,20 0 15</inkml:trace>
  <inkml:trace contextRef="#ctx0" brushRef="#br0" timeOffset="23308.44">9694 7303 0,'0'0'0,"-21"0"0,-21-22 15,21 22-15,21-21 16,-22 21-16,22-21 16,22 21 15,-1 0-31,21 0 16,-21 0-16,0 0 15,1 0-15,20 0 0,-21 0 0,21 21 16,-20-21-16,20 21 0,-21-21 0,21 22 15,1-1-15,-22 0 0,21-21 16,1 21-16,-22 0 0,21 0 0,22 22 16,-43-43-16,0 21 0,21 0 15,-21 0-15,1 0 0,-1 1 16,0-22-16,0 21 0,0 0 0,22 0 16,-22 0-16,0-21 0,0 21 15,0 1-15,0-1 16,1-21-1,-1 21-15,0-21 0,0 0 32,0 0-17,-21-21-15,0 0 16,0-1-16,21 1 0,-21 0 16,22 0-16,-22 0 0,0 0 0,21-22 15,0 22-15,0-21 0,21-85 16,-20 84-16,20-41 15,-21 41-15,0 1 0,-21 21 16,21-21-16,1 20 0,-1 1 16,0-21-16,0 21 0,21-22 15,-20 43 1,-1 0 0,-21 22 15,-21-1-31,-1 0 0,22 0 15,-21 0-15,0 0 0,0 22 16,0-22-16,0 21 0,-1 1 0,1-1 16,0 0-16,-42 43 15,41-43-15,1 1 0,-21-1 0,21 0 0,-22-21 16,22 22-16,0-1 0,0-21 16,0 22-16,0-22 0,-1 0 15,1 0-15,0 0 0,0 0 0,21 1 16,0-1-16,-21-21 0,21-21 62,0-1-62,21 1 16,0 0-16,-21-21 0,21 21 0,0-22 16,1 22-16,-1-21 0,21-22 0,-21 22 15,0 0-15,22-22 16,-1-42-16,0 64 0,-20 0 15,-1-1-15,21-41 0,-21 62 16,0 1-16,1 0 0,-22 0 16,21 21-16,-42 21 31,-1 0-15,1 22-16,0-22 0,0 21 0,-21 0 15,20 1-15,-20 20 0,-21 43 16,20-64-16,1 22 0,0-22 15,20 1-15,-20-1 0,21 0 16,0 1-16,-22-1 0,43 0 0,-21-21 0,0 22 16,0-22-16,21 0 15,-21-21-15,21 21 0,21-42 47,0 0-31,0 0-16,-21 0 0,21-1 0,106-189 31,-84 168-31,-22-20 0,0 21 0,21-1 16,-20 1-16,-1 0 0,0-1 15,-21 22-15,21 0 0,0 21 16,-21 21 0,0 0-1,0 0-15,0 1 0,-42 41 16,21-21-16,21-20 0,-21 20 0,-1-21 15,1 21-15,0-20 0,0 20 16,21-21-16,-21 0 0,21 0 0,-21-21 16,21 43-16,-22-64 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0T03:29:50.7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8742 4424 0,'-21'0'16,"-1"0"-16,1 0 0,0 0 15,0 0 1</inkml:trace>
  <inkml:trace contextRef="#ctx0" brushRef="#br0" timeOffset="225.87">8636 4424 0,'-21'0'31,"42"0"110,0 0-141,0-21 15,0 0-15</inkml:trace>
  <inkml:trace contextRef="#ctx0" brushRef="#br0" timeOffset="1095.39">8424 3493 0,'-21'0'78,"0"-22"-63,21 1-15,0 0 0,0 0 16,-21 21 0,21 21 31,0 21-32,0-20-15,0 20 0,0 64 16,0-43-16,0 22 0,0 0 15,-21-1-15,21 86 0,0-65 16,-22-20-16,22 0 0,0-1 16,-21 22-16,21 212 15,0-234 1,0-20-16,0-1 0,21 86 16,-21-86-16,22-21 15,-22 1-15,21-1 0,-21 0 0,0 1 16,21-22-16,0 21 0,-21 1 0,21 20 15,0 1 1,-21-43-16,0 0 0,22-21 16,-22 21-16,21-21 15,-21-21 17,0 0-17,0 0-15,0-1 0,0-20 16,0 21-16,0-21 0,-21-1 15</inkml:trace>
  <inkml:trace contextRef="#ctx0" brushRef="#br0" timeOffset="2410.62">8276 3916 0,'0'0'0,"0"-21"16,0 0-16,0-1 15,0 1 1,21 0 250,0 21-220,-42 21 611,0-21-642,0 0-15,21 21 16</inkml:trace>
  <inkml:trace contextRef="#ctx0" brushRef="#br0" timeOffset="3726.87">8213 3535 0,'0'0'16,"0"-21"-16,0 0 0,0-1 0,0 1 15,0 0-15,0 0 16,0 0-16,0 0 0,0-1 16,0 1-16,0 0 15,0 0-15,0 0 16,0 0-16,21-1 31,0 44 0,-21-1-31,0 0 0,21 0 16,-21 0-16,0 0 0,0 22 0,0 20 16,0-20-1,0-1-15,0 0 0,0 1 0,0-1 0,0 0 16,0-21-16,0 22 0,0-1 15,0 0-15,21 22 0,-21-22 0,0 85 16,0 0 0,0-63-16,0-1 0,0 1 0,0-22 15,0 22-15,0-1 16,0 1-16,0-1 0,0 1 0,0-1 16,0 1-16,0 20 0,0-20 15,0-1-15,0-20 0,0 20 16,0 1-16,0-1 0,0 1 0,0-1 0,0 1 15,0 84-15,0-64 16,-21 1-16,21-21 0,0 20 0,0-20 16,0 20-16,0-20 0,0 21 15,-21 190 1,21-191-16,0 1 0,-21 0 0,21 21 16,0-22-16,0 1 0,0 21 15,0-22-15,0 22 0,0-21 0,0 0 16,0-1-16,-21 22 0,21-21 15,0 21-15,-22-22 0,22 22 0,0 0 16,0 84-16,-21 22 16,0-127-16,21 21 0,0-1 15,0 1-15,-21-21 0,21 21 0,-21-22 16,0 22-16,21 0 0,0-21 0,0 21 16,-22-22-16,1 1 0,21 0 15,-21-1-15,21 22 0,0-21 0,0-1 16,-21 1-16,21 0 0,-21-1 15,21-20-15,0 21 0,0-22 16,0 22-16,0-22 0,-21 1 0,21-1 16,0-20-16,0 20 0,0-21 15,0 1-15,0-1 0,0-21 0,0 0 16,0 1-16,0-1 0,0-42 16,0-1-16,0 1 15,0-21-15,0-22 0,0-63 16,0 43-16,21-1 0,-21-148 15,0 85-15</inkml:trace>
  <inkml:trace contextRef="#ctx0" brushRef="#br0" timeOffset="6274.91">8424 3471 0,'0'0'0,"0"-42"15,0 21-15,0 0 0,0 0 16,0-1-1,21 1 1,1 21-16,-1 0 0,0 0 16,0 0-16,0 0 0,0 0 15,1 0-15,20 0 0,0 0 0,-21 0 16,22 0-16,20 0 16,-20 0-16,20 21 0,-21-21 0,22 22 15,-1-22-15,22 21 0,-21-21 16,-1 0-16,22 21 0,105 0 15,-84-21-15,21 21 0,-21-21 16,21 21-16,-21-21 0,21 22 0,0-22 16,21 0-16,0 21 0,0-21 15,0 0-15,1 21 0,-1-21 0,21 21 16,22-21-16,-22 0 0,0 0 16,22 0-16,190 21 15,0-21-15,-191 0 0,1 0 16,-1 0-16,1 0 0,-1 0 15,1 0-15,-1 0 0,1 0 16,20 0-16,-20 0 0,-1 0 0,1 0 16,21 0-16,-22 0 0,22 0 15,-22 0-15,1 0 0,359 0 16,-359 0 0,-22 0-16,21 0 0,-41 0 0,189 0 15,-190 0-15,22 0 0,-22 0 16,0 0-16,-21 0 0,148 0 15,-148 0-15,0 0 0,0 0 16,-21 0-16,21 0 0,-21 0 0,0 0 16,-22 0-16,86 0 15,-86 0-15,-20 0 0,21 0 16,-22 0-16,1 0 0,20 0 16,-20 0-16,-1 0 0,1 0 0,-1 0 15,1 0-15,-22 0 0,22 0 16,-22 0-16,64-21 15,-85 21-15,0 0 0,0 0 16,0 0-16,-21 21 47,-21 0-31,21 1-16,-21-22 0,21 21 15,0 0-15,-21 21 0,0-21 16,21 1-16,0 20 0,0-21 0,-21 21 15,21 22-15,0-22 0,-22 22 16,22-1-16,0 1 0,0-1 0,0 1 16,0-1-16,0 22 0,0-22 15,0 22-15,0 0 0,0-1 0,0 170 16,0-148 0,0-21-16,0 21 0,0-22 0,0 22 15,0 0-15,0 0 0,22 0 16,-22 0-16,0-1 0,0 1 15,0 0-15,0 127 0,0-127 16,0 0-16,0 21 0,0-22 16,0 22-16,0 0 0,-22-21 0,1 21 15,21-21-15,0 21 0,0-21 16,-21 21-16,21-21 0,-21 21 0,0 84 16,0 1-1,21-106-15,0 0 0,0 0 0,-22-1 16,22 1-16,-21-21 0,21 21 0,-21-22 15,21 1-15,0 21 0,0-21 16,-21-1-16,0 1 0,21 0 0,-21-1 16,21-20-16,0-1 0,0 22 15,0-22-15,-22 1 0,22-1 16,0 107-16,0-22 16,0-106-1,0 1-15,0-1 0,0 0 0,0 1 16,0 20-16,0-42 0,0 0 15,0 1-15,-21 41 16,0-42-16,21 0 0,0 1 16,-21-22-16,0 21 0,0-21 15,-1 21-15,1-21 16,0 0-16,0 0 0,-21 0 0,20 0 0,-20 0 16,0 0-16,-106 21 15,21-21 1,42 0-16,21 0 0,-41 0 15,20 0-15,-21 0 0,0 0 0,0 0 16,1 0-16,-1 0 0,0 0 0,-21 0 16,21 0-16,-21 0 0,-148 0 15,148 0-15,0 0 0,0 0 16,0 0-16,-21 0 0,0 0 0,21 0 16,-22 0-16,1 0 0,0 0 15,21 0-15,-169 21 16,-22-21-16,170 0 0,21 21 15,-21-21-15,0 0 0,0 0 16,-1 0-16,1 22 0,0-22 0,0 21 16,21-21-16,-21 0 0,-127 21 15,21 0 1,127 0-16,0-21 0,0 21 0,0-21 16,0 0-16,-22 22 0,22-22 15,0 21-15,0-21 0,22 0 0,-149 21 16,148-21-16,-21 21 0,21-21 15,-21 0-15,0 21 0,21-21 0,-211 21 16,211-21 0,21 0-16,-21 22 0,0-22 15,1 0-15,-1 0 0,21 0 0,-21 0 16,-84 21-16,105-21 16,0 0-16,22 0 0,-22 0 0,1 0 15,-1 0-15,21 0 0,-20 0 0,-1 0 16,0 0-16,22 0 0,-22 0 15,22 0-15,-1 0 0,1 0 0,-1 0 16,1 0-16,-43 0 16,64 0-16,-64 0 0,63 0 15,1 0-15,-43 0 16,43 0-16,0 0 0,-1 0 16,1 0-16,0 0 0,-22 0 15,22 0-15,0 0 0,-1 0 16,1 0-16,0 0 0,20 0 0,-62 0 15,41 0 1,22 0-16,0-21 0,0 21 16,0 0-16,0 0 0,-1 0 0,1 0 15,0 0-15,0 0 0,0-22 16,0 22-16,-1 0 0,-20 0 0,21 0 16,0 0-16,0 0 15,-22 0-15,22 0 16,0 0-16,21-21 15,0 0 48,21 21-47,0 0-16,-21-21 15,21 21 1,-21 21 31,-21-21-47,21-21 15</inkml:trace>
  <inkml:trace contextRef="#ctx0" brushRef="#br0" timeOffset="8584.74">11769 5398 0,'0'0'0,"0"-22"16,0 1-16,0 0 0,0 0 15,0 0-15,0 0 16,0-1-16,-22 22 15,22-21-15,-21 21 16,21-21 0,0 42 15,0 0-31,0 43 16,0-1-16,0-20 15,0-1-15,0 0 0,0 22 0,21-22 16,-21 22-16,0-1 0,0 22 15,0-22-15,0 1 0,0 21 0,0-22 16,0 22-16,0-1 0,0 22 16,0-21-16,0 21 0,0-22 0,0 22 15,0 0-15,0 0 0,0 0 16,0 0-16,22 105 16,-22-84-16,0-21 0,0 127 15,0-127-15,0 0 0,0 21 0,0-22 16,0 1-16,0 0 0,0 0 15,0 84-15,0-84 0,21 64 16,-21-107-16,0 1 16,0-1-16,21-21 0,-21 1 0,0-22 15,0 0-15,0 0 0,21-21 16,-21-21 0,0 0-16,0 0 0,0-22 0,0-20 15,0 21-15,0-22 0,0-21 0</inkml:trace>
  <inkml:trace contextRef="#ctx0" brushRef="#br0" timeOffset="10322.71">11896 5313 0,'0'0'0,"-22"0"16,1 0-1,0 0 1,0 0-16,42 0 78,0 0-78,0 0 0,1 0 16,20 0-16,0 0 0,1 0 15,-1 0-15,0 0 0,22 0 0,-1 0 16,1 0-16,-1 0 0,1 0 16,20 0-16,-20 0 0,42 0 15,-22 0-15,22 0 0,0 0 0,0 0 16,0 0-16,0 0 0,21 0 0,-22 0 15,1 0-15,148 0 16,-127 0-16,0 0 0,0 0 0,-21 0 16,21-21-16,-21 21 0,21 0 15,0 0-15,0-21 0,-21 21 16,21 0-16,-21 0 0,-1 0 0,1 0 16,0 0-16,0 0 0,84 0 15,-84 0-15,-21 0 0,0 0 16,-22 0-16,22 0 0,-22 0 15,-20 0-15,20 0 0,-21 0 0,-20 0 16,41 0 0,-42 0-16,0 0 0,-21 21 31,0 0-15,0 0-16,0 0 15,-21-21-15,0 21 0,21 1 16,0 20-16,-42 43 15,42-43-15,0 0 16,0 1-16,0-1 0,0 0 0,0 1 16,0 20-16,0-21 0,0 22 15,0-1-15,0 1 0,0-1 0,21 22 16,-21-21-16,21 20 0,-21 22 0,0-21 16,21-1-16,-21 1 0,21 0 15,-21-1-15,0 1 0,22 0 0,-22 21 16,0-22-16,21 1 15,-21 84-15,0-84 0,0 0 16,0-1-16,0 86 0,0-107 16,0 22-16,0-1 0,0-20 15,0-1-15,0 1 0,0-1 0,0 1 16,0-1-16,0-20 0,0 63 16,0 42-1,0-127-15,0 21 0,0 1 16,-21-22-16,21 0 0,-22 21 0,22-21 15,0 1-15,-21-1 0,0-21 16,21 21-16,-21-21 0,0 0 16,0 0-1,-1 0-15,1 0 0,0 21 16,0-21-16,-21 0 0,20 0 16,-62 0-16,41 0 0,-20 0 15,-1 0-15,1 0 0,-1 21 0,1-21 16,-1 0-16,-20 0 0,20 0 15,-20 21-15,-1-21 0,0 0 16,1 0-16,-1 0 0,-21 0 0,21 0 0,-20 0 16,20 0-16,0 0 0,-21 0 15,22 0-15,-1 0 0,0 0 0,1 0 16,-1 0-16,0 0 16,-20-21-16,20 21 0,0 0 0,1 0 15,-1 0-15,-21 0 0,21 0 0,1 0 16,-1 0-16,-21 0 0,22 0 15,-1 0-15,0 0 0,1 0 0,-170 0 16,190 0 0,-21 0-16,22 0 0,-1 0 0,1 0 15,-1 0-15,1 0 0,-1 0 0,1 0 16,-1 0-16,1 0 0,21 21 16,-22-21-16,1 0 0,20 0 15,1 0-15,0 0 0,-1 0 0,22 0 0,-21 0 16,21 0-16,-1 0 15,1 0-15,0 0 0,0 0 0,0 0 16,0-21 187</inkml:trace>
  <inkml:trace contextRef="#ctx0" brushRef="#br0" timeOffset="11114.96">12954 6625 0,'0'0'0,"21"-21"0,-21 0 16,0 0-16,0 0 15,0-1 1,0 44 15,0-1-15,0 0-16,0 0 0,0 0 0,0 22 15,0-1-15,0 0 0,0 1 0,0-1 16,0 0-16,0 22 16,0-1-16,21 128 15,-21-128-15,0 1 0,0-1 16,0 1-16,0-1 0,0-20 0,0 20 15,0-21-15,0 22 0,0-22 0,0 1 16,0-1-16,0 0 0,0 1 16,-21 41-16,21-41 0,0-1 15,-21 0-15,21-21 16,0 1-16,0-44 47,0 1-47,0-21 0,0 21 0,0 0 15,0-22-15,0 1 0,21 0 16,-21-1-16</inkml:trace>
  <inkml:trace contextRef="#ctx0" brushRef="#br0" timeOffset="12553.85">13081 6477 0,'0'-21'15,"0"0"16,21 21-31,0 0 0,0 0 16,22 0-16,-22 0 0,0-21 16,21 21-16,43 0 15,42-22 1,-63 22-16,-1 0 0,1 0 0,-1 0 16,22 0-16,-1 0 0,1-21 15,0 21-15,21 0 0,-22 0 0,1 0 16,0 0-16,-22 0 0,22 0 15,-1 0-15,1 0 0,0 0 0,-1 0 16,1 0-16,0 0 0,-22 0 16,85 0-16,-42 0 15,-42 0-15,-22 0 0,0 0 16,1 0-16,-22 0 0,21-21 0,-21 21 16,1 0-16,-1 0 0,0 0 15,0 0-15,0 0 16,0 0-1,-21 21 1,0 0-16,0 1 0,0-1 0,0 0 16,0 0-16,0 0 0,0 22 15,0-22-15,0 21 0,0 0 0,0-20 16,0 62 0,0-41-16,0-22 0,0 63 15,0-41-15,0-1 0,-21-21 0,21 22 16,0-1-16,0 0 0,-21 22 0,21 20 15,0-41-15,-21 41 16,0-41-16,21-1 16,0 0-16,0 1 0,0-1 0,0-21 15,0 22-15,0-22 0,0 21 0,0-21 16,0 0-16,0 22 0,0-22 16,0 21-16,0-21 0,0 22 15,0-22-15,0 0 0,0 0 16,0 0-16,0 1 0,0-1 15,0 0-15,0 0 16,-21-21-16,21 21 16,-22-21-16,22 21 0,-21-21 0,0 0 15,0 22-15,0-22 0,0 0 16,-1 0-16,1 0 16,0 21-16,0-21 0,-43 0 15,22 0-15,21 0 0,-21 0 0,-1 0 16,22 0-16,-21 0 0,-1 0 15,22 0-15,-21 0 0,0 0 0,-85 0 16,42 0 0,43 0-16,-1 0 0,1 21 15,-22-21-15,22 0 0,0 0 0,-22 0 16,22 0-16,-22 0 0,22 0 16,-21 0-16,20 0 0,-20 0 0,20 0 15,-20 0-15,21 0 0,-1 0 16,-20 0-16,20 0 0,1 0 15,0 21-15,-1-21 0,1 0 0,0 0 16,-1 0-16,-20 0 0,21 0 16,20 0-16,-20 0 0,0 0 0,-1 0 15,22 0-15,-21 0 0,21 0 0,-22 0 16,1 0-16,21 0 16,-21 0-16,20 0 0,-20 0 15,21 0-15,0 0 0,0 0 16,-1 0-16,1 0 15,0 0 1,21 21-16,-21-21 16,0 0-16,0 0 0,-1 0 15,1 0 1,21-21 78,-21 0-79,21 0 17,0 0-17,0-1 1,0 1-16,0 0 15,0 0 1</inkml:trace>
  <inkml:trace contextRef="#ctx0" brushRef="#br0" timeOffset="13672.8">9652 4170 0,'0'0'0,"0"-21"16,-21 21-16,21-21 0,-21 21 0,21-22 15,-22 1-15,1 21 0,21-21 16,-21 21-16,21 21 31,0 22-31,0-22 16,0 21-16,0-21 0,0 64 16,0-43-16,21 1 0,-21-22 15,0 21-15,0 0 0,21-20 16,-21 20-16,0 0 15,22 1-15,-22-22 0,0 0 16,0 0 0,-22-42-1,22 0 1,0 0-16</inkml:trace>
  <inkml:trace contextRef="#ctx0" brushRef="#br0" timeOffset="14206.5">9694 3937 0,'0'0'0,"-21"-42"15,0 21-15,0 21 0,0-22 16,-1 22-16,1-21 16,-21 21-16,21 0 0,0 0 15,-22 43-15,43-22 0,-21 21 16,21-21-16,-21 22 0,21-1 15,0 0-15,-21 22 0,21-22 0,0 0 16,0 22-16,0-22 0,0 22 16,0-22-16,0 0 0,0 22 0,0-22 15,0 1-15,42 41 16,-42-63-16,42 64 16,-20-64-16,-1 0 0,21 1 15,-21-1-15,22-21 0,-1 0 0,0 0 16,1 0-16,-22 0 0,21 0 0,0-21 15,1-1-15,-1 1 0,0 0 16,1-21-16,-1 21 0,0-1 0,85-83 16,-105 62-1,20 1-15,-21-22 0,0 22 0,-21-64 16,0 43-16,0-1 0,0-20 16,0 41-16,-21-20 0,0-1 15,-21 22-15,-1 0 0,1-1 0,0 1 16,-85 0-1,-64 42-15,128 0 16,-1 0-16,1 0 0,20 0 16,1 21-16,0 0 0,-1 0 0,1 21 15,21-20-15,0 20 0,-22 21 16,43 22 0,0-64-16,0 22 0,0-1 0,0-21 15,0 21-15,21-20 0,1 20 0,-1-21 16</inkml:trace>
  <inkml:trace contextRef="#ctx0" brushRef="#br0" timeOffset="14883.63">13166 5503 0,'0'22'47,"0"-1"-31,0 0-16,0 0 0,0 0 15,0 0-15,0 1 0,0-1 0,0 0 16,0 0-16,0 0 0,0 0 16,0 1-16,0-1 0,0 0 0,0 0 15,0 0 1,-22-21 15,22-21-31,0 0 16</inkml:trace>
  <inkml:trace contextRef="#ctx0" brushRef="#br0" timeOffset="15374.74">13166 5334 0,'0'0'0,"-64"0"16,43 0-16,0 0 15,0 0-15,-1 21 0,1-21 16,0 21-16,21 1 0,-21-1 16,0 0-16,0 0 0,21 0 15,0 22-15,0-1 0,0-21 0,0 21 16,0 1-16,0-1 0,0-21 15,0 22-15,0-1 0,0-21 16,0 0-16,0 22 0,42-1 16,-42-21-16,21 0 0,0-21 0,22 21 15,-22-21-15,0 0 0,0 0 16,21 0-16,-20 0 0,83 0 16,-20-21-1,-64 21-15,22-21 0,-22 0 16,21 0-16,-21-22 0,0 22 0,1-21 15,-1 0-15,0 20 0,-21-126 16,0 106-16,0 0 16,0-22-16,-21 22 0,-22-1 15,22 1-15,0 21 0,0-21 0,-21 20 16,20 1-16,-20 21 0,21 0 16,-21 0-16,20 0 0,-20 0 0,0 0 15,21 21-15,-1 1 0,-20 20 16,21-21-16,0 0 0,0 22 0,-1-22 15,1 21-15,0 0 16,21-20-16,0 62 0,0-41 0</inkml:trace>
  <inkml:trace contextRef="#ctx0" brushRef="#br0" timeOffset="15863.98">14753 6964 0,'0'0'0,"0"-21"0,0 42 62,0 0-46,0 0-16,0 0 0,0 1 15,0-1-15,0 0 0,0 0 16,0 0-16,0 0 0,0 1 16,0-1-16,0 0 15,0-42 16</inkml:trace>
  <inkml:trace contextRef="#ctx0" brushRef="#br0" timeOffset="16387.68">14817 6689 0,'0'0'15,"-64"-21"1,43-1-16,0 22 0,0 0 16,-1 0-16,1 22 15,0-1-15,21 0 0,-21 21 16,0-21-16,21 1 0,-21-1 16,21 21-16,0-21 0,0 22 15,0-1-15,0-21 0,0 21 0,0 1 16,0-1-16,0 0 15,0 107 1,0-44-16,21-83 16,0-1-16,-21 0 0,21 0 15,21-21-15,-20 21 0,-1-21 0,0 0 16,21 0-16,-21 0 0,22 0 16,-1 0-16,0-21 0,1 0 15,-1 0-15,0 0 0,1-1 0,20-41 16,1-22-1,-43 43-15,0 0 0,-21-1 0,0-41 16,0 41-16,-21 1 0,0-22 16,0 22-16,-22 0 0,22-22 15,-21 22-15,-1 0 0,22-1 0,-21 1 16,0 21-16,20 0 0,-20-1 16,-21-20-16,20 42 0,22 0 15,0 0-15,-21 0 0,20 0 16,1 0-16,0 21 0,-21 0 0,21 1 15,-1-22-15,-20 42 16,0 0-16,42-21 0,-21-21 16,-1 22-16,1-22 0</inkml:trace>
  <inkml:trace contextRef="#ctx0" brushRef="#br0" timeOffset="18273.83">8255 7070 0,'-21'0'31,"0"0"-15,21 21-16,0 0 0,0 0 16,0 0-16,0 1 0,0-1 15,0 0-15,0 0 0,0 0 0,0 0 16,0 1-16,0-1 16,21 0-16,0-21 0,-21 21 0,21-21 15,0 0-15,0 0 16,1-21-1,-1 0 1,-21 0-16,0-1 16,0 1-16,0 0 0,0 0 15,0 0-15,0 0 16,-21-1-16,-1 22 16,1 0-16,0 0 15,21 22 1,-21-1-16,21 0 0,-21 0 15,21 0-15,0 0 0,0 1 16,0-1-16,0 0 0,0 21 16,21-42-1,0 0-15,0 0 16,0 0 0,1 0-16,-22-21 15,0 0-15,21 0 16,-21 0-16,0-1 0,0 1 0,0 0 15,0-21-15,0 21 0,-21 21 16,21-22-16,-22 1 0,1 21 16,0 0-1,0 0-15,21 21 0,0 1 16,-21-1-16,21 0 16,-21 0-16,21 0 0,0 22 15,0-22-15,0 0 0,0 0 16,0 0-16,0 0 0,0 1 0,0-1 15,0 0 1,21-21-16,0 0 16,0-21-1,-21 0 1,21-1-16,-21 1 16,0-21-16,21 21 0,-21 0 15,0-1-15,0 1 0,22-21 16,-1 0-16,-21 20 0,21 1 15,-21 0-15,0-21 0,21 21 16,0-1-16,0 1 0,1 0 0,-1 0 16,0 0-16,0 0 0,0-22 15,0 22-15,22 0 0,-22 0 0,148-85 32,-126 85-32,-1 0 0,0-1 15,1 1-15,-1 21 0,0-21 0,43-21 16,-43 21-16,43-22 15,-43 22-15,1 0 0,-1 21 16,0-21-16,1 0 0,62-1 16,-62 1-16,-1 21 0,22-21 15,-22 21-15,0 0 0,64-21 16,-64 21-16,1 0 0,-1 0 16,0 0-16,22 0 0,-43 0 15,21 0-15,43 0 16,-64 0-16,43 0 0,-22 0 0,-21 21 15,22 0-15,-22-21 0,21 21 16,-21-21-16,0 22 0,22-22 0,-22 21 16,21 0-16,-21 0 0,22-21 15,-1 21-15,-21 0 0,22-21 0,-1 22 16,0-1-16,-21 0 0,22 0 16,-22-21-16,127 64 15,-84-22 1,-43-21-16,42 0 15,-42 0-15,1 1 0,-1-22 0,0 21 16,0 0-16,0-21 0,0 21 16,-21 0-16,22-21 0,-1 21 0,-21 1 15,21-22-15,-21 21 0,21-21 16,-21 21-16,21-21 16,-21 21-16,21-21 0,-21 21 15,22-21-15,-22 21 16,21-21-1,-21 22 1,21-22 0,-21-22 77,-21 1-77,21 0 0,0 0-16,0 0 15,0 0-15</inkml:trace>
  <inkml:trace contextRef="#ctx0" brushRef="#br0" timeOffset="19864.11">11451 6541 0,'0'0'0,"-21"0"0,0-22 0,0 1 16,-22 21-16,22-21 15,0 21-15,21-21 16,-21 21 0,42 21 15,0 0-16,0-21-15,-21 21 0,21 1 16,1-1-16,-1 0 0,-21 0 16,21 0-16,0-21 0,0 21 0,0 1 15,1-1-15,-1 0 0,0 0 16,0 0-16,-21 0 0,21 1 0,0-22 16,1 21-16,-22 0 0,21 0 0,0-21 15,-21 21-15,21 0 16,21 22-16,-42-22 15,22-21-15,-22 21 16,21-21-16,-21 21 16,0 0 15,-21 1 0,-1-22-31,1 21 16,0-21-16,-21 0 0,21 21 15,-1 0-15,1-21 0,-21 21 0,21 0 16,-22 1-16,22-22 0,-21 21 0,0 0 16,20 0-16,-20 0 0,21 0 15,0 1-15,-22-1 0,22-21 16,0 21-16,0 0 0,0 0 0,0-21 16,-1 21-16,1-21 0,21 22 15,21-22 32,1-22-47,-1 1 16,0 21-16,0-21 0,0 0 15,0 0-15,22 0 0,-22-1 0,0 1 16,21 0-16,-20 0 0,20 0 0,-21 0 16,0-1-16,22 1 0,-1-21 15,21 21 1,-41 0-16,-1 21 0,-21-22 0,21 22 15,0 0-15,0-21 0,0 21 16,1 0 0,-22-21-16,0 0 47,-22 0-32,1 0-15,0 21 16,21-22-16,-42 1 15,-22-42-15,43 42 16,0-1-16,0 1 0,0 0 16,-22-21-16,22 21 0,0-1 0,-21-20 15,20 21-15,1-21 0,0 20 16,-21 1-16,21 0 0,-1 0 0,1 0 16,21 0-16,-21-1 0,0 1 15,0 21 1,21-21-16,0 42 47,0 0-47,21 1 15,0-1-15,0 0 0,-21 0 16,21 21-16,1-20 0,-1-1 16,21 0-16,-21 21 0,0-21 0,1 1 15,41 41-15,-42-42 16,0 0-16,22 22 0,-22-22 0,0 0 15,0 0-15,22 22 16,-43-22-16,21-21 0,0 21 16,0 0-16,-21 0 0,21 0 0,0 1 15,-21-1 1,0 0-16,0 0 16,0 0-1,-21-21-15,0 0 16,0 21-16,0-21 0,0 22 0,-64-1 15,43 0 1,-1 0-16,22-21 0,-21 21 0,-22 0 16,22-21-16,0 22 0,-1-1 0,1 0 15,0-21-15,-1 21 0,1 0 16,0-21-16,-1 21 0,22 1 0,0-22 16,-43 21-16,43 0 0,0-21 15,0 21 1,21 0-1,21-21 157,0 0-156,-21-21 31,0 0-32,0 0-15</inkml:trace>
  <inkml:trace contextRef="#ctx0" brushRef="#br0" timeOffset="22632.07">12255 6160 0,'0'-22'15,"0"44"141,0-1-156,0 0 16,0 0 0,0 0-16,-21-21 0,21 21 0,0 1 15,0-1-15,0 0 16,0 0-16,0 0 0,0 0 16,0 1-16,0-1 0,0 0 15,0 0-15,0 0 16,0 0-16,21-21 0,-21 22 31,22-22-31,-1 0 0,0 0 16,-21-22-16,21 22 15,0-21-15,-21 0 0,21 0 16,1 0-16,-1-22 16,-21 22-16,0 0 0,21 0 15,-21 0-15,21 0 0,-21-1 0,0 1 16,0-42-1,0 42-15,0-1 0,0 1 16,0 0-16,0 0 0,0 0 16,-21 21-1,0 0-15,0 0 0,-1 0 16,1 0-16,-21 0 0,21 0 16,0 21-16,-1-21 0,-20 21 15,21 0-15,0-21 0,0 21 16,21 1-16,-22-1 0,1-21 0,21 21 15,-21 0-15,21 43 16,0-43-16,0 0 16,0 0-16,0 0 0,0 0 0,0 1 15,0-1-15,21 0 0,0 0 16,-21 0-16,22-21 0,-22 21 16,21-21-16,0 0 0,-21 22 0,21-22 15,0 0-15,0 0 16,1 0-16,-1 0 0,0 0 15,0-22-15,-21 1 16,21 0-16,0 0 0,-21 0 0,22 0 16,-22-1-16,21 1 0,0 0 0,-21 0 15,0-21-15,0 20 0,0 1 16,0 0-16,0 0 0,0 0 0,0 0 16,0-1-16,0 1 0,0 0 15,-21 21-15,21-21 0,-43 21 16,22 0-16,-21 0 15,21 0-15,0 0 16,-1 0-16,22 21 0,-21-21 0,21 21 16,-21 0-16,0 1 15,21-1-15,0 0 0,0 0 0,0 0 16,0 22-16,0-1 16,0-21-16,0 0 0,0 0 15,0 1-15,21-1 16,-21 0-16,21-21 0,0 21 0,1-21 31,-1 0-31</inkml:trace>
  <inkml:trace contextRef="#ctx0" brushRef="#br0" timeOffset="24422.6">13377 7006 0,'21'0'31,"-21"-21"-15,0 0-16,22 21 0,-22-21 15,0 0-15,21 21 0,-21-22 16,0 1-16,0 0 16,0 0-1,21 21 1,-21 21 31,0 0-47,0 0 15,0 1-15,0-1 0,0 0 0,0 0 16,21 43-16,-21-43 16,0 0-16,0 0 0,0 0 15,0 0-15,0 1 0,0-1 16,0 21-16,21-21 0,-21 0 15,0 1-15,0-1 16,0 0-16,0 0 16,0 0-1,-21-21 17,0 0-17,0 0-15,0 0 0,-1 0 16,1 0-16,0 0 0,-21-21 15,21 21-15,-1 0 0,-20 0 0,21 0 16,0 0-16,-22 0 0,1 0 16,21 0-16,0 0 0,0 0 15,-1 0 1,44 0 15,-1 0-31,0 0 16,0 21-16,21-21 0,1 0 15,-1 0-15,43 0 0,-43 0 16,64 0-16,-64 0 0,1 0 16,-22 0-16,21 0 0,0 0 15,-20 0-15,20 0 0,-21 0 0,0 0 16,0 0-16,1 0 16,-44 0 93,1 0-109,0 0 16,0 0-16,-21 21 15,20-21-15,1 0 16,0 0-16,0 0 0,0 0 0,0 22 15,-1-22-15,-20 0 0,21 0 16,0 0-16,0 0 0,-1 21 16,1-21-16,0 0 0,0 0 0,0 0 31,42 0 31,0 0-62,0 0 0,0 0 16,1 0-16,-1 0 16,0 0-16,0-21 0,0 21 0,0-22 0,1 22 15,-1 0-15,0 0 16,0 0-16,-42 0 47,0 0-32,0 0-15,-1 0 0,1 0 16,21 22-16,-21-22 16,0 0-16,0 0 15,0 0 1</inkml:trace>
  <inkml:trace contextRef="#ctx0" brushRef="#br0" timeOffset="29306.96">12446 6096 0,'0'-21'31,"-21"21"-15,0 0 0,-1 0-1,1 0-15,0 0 0,21 21 16,-21 0-16,0-21 0,0 43 15,21-22-15,-22-21 16,22 21-16,0 0 0,-21 21 0,21-20 16,0-1-16,0 0 0,0 21 0,0-21 15,21 1-15,1-1 0,-1 0 16,0 21-16,21 1 16,-21-43-16,1 0 15,-1 0-15,0 0 16,0 0-16,0 0 0,-21-22 0,21 1 15,1 21-15,-1-21 16,-21 0-16,0-21 0,21 20 0,-21 1 16,21 0-16,-21 0 0,0 0 15,0-22-15,0 1 0,0 21 16,0 0-16,-21-22 0,0 22 16,0 0-16,-1 0 0,1 0 0,0 0 15,0-1-15,0 22 0,0 0 16,-1 0-16,1 0 0,0 0 15,0 0-15,0 22 0,-22 20 16,22-21-16,0 0 16,0 22-16,0-22 0,21 21 0,-21-21 0,21 64 15,0-43-15,0-21 16,0 22-16,0-22 0,42 42 16,-21-41-16,0-1 0,0 0 15,-21 0-15,22 0 0,-1-21 16,21 0-16,-21 0 0,0 0 15,1 0-15,-1 0 16,0 0-16,0-21 0,-21 0 0,21 21 16,0-21-16,-21 0 0,0-1 0,22-20 15,-22 21-15,21 0 16,-21-22-16,0 22 0,0-21 0,0 21 16,0 0-16,0-1 0,-21 1 0,-1 0 15,22 0-15,-21 0 0,0 0 16,0 21-16,0 0 0,0 0 15,-1 0-15,1 0 0,0 0 16,0 21-16,0 21 16,0-21-16,21 0 0,0 1 15,0-1-15,0 21 0,0-21 0,0 22 16,0-22-16,0 21 0,0-21 16,0 0-16,21 1 0,21 20 15,-21-21-15,0-21 16,1 0-1,-1 0-15,0 0 0,0-21 16,0 0-16,0 0 16,-21-1-16,0-20 0,43 0 15,-43-22-15,0 43 0,0 0 16,0-21-16,0 20 0,0 1 16,0 0-16,0 0 0,-21 0 0,-1 0 15,1 21-15,0 0 0,-21 0 16,21 0-16,-1 0 0,1 0 0,0 0 15,0 21-15,-21 0 0,20-21 16,1 21-16,21 0 0,0 0 16,-21 1-16,21-1 0,0 21 0,0-21 15,0 0-15,0 1 0,21 20 16,0-21-16,1 0 0,20 22 16,-21-22-16</inkml:trace>
  <inkml:trace contextRef="#ctx0" brushRef="#br0" timeOffset="30897.96">13398 6985 0,'0'-21'63,"0"0"-63,0 0 15,0-1-15,0 1 0,0 0 16,22 0-16,-22 0 16,21 21-16,-21-21 0,0-1 15,21 22 32,-21 22-47,0-1 0,0 0 16,0 0-16,0 0 0,0 22 0,21-22 15,-21 0-15,0 21 0,0-21 16,0 22-16,0-22 0,0 21 0,0 22 16,0-43-16,0 0 0,0 0 15,0 0-15,0 1 0,0-1 16,0 0-16,0 0 0,0 0 15,0 0 1,0 1 15,-21-22 1,0 0-32,0 0 15,-1 0-15,1 0 16,0 0-16,0 0 0,0 0 15,0 0-15,-1 0 0,1 0 0,0 0 16,0 0-16,0 0 0,0 0 16,-1 0-16,1 0 0,42 0 47,1 0-32,-1 0-15,21 0 0,0 0 16,1 0-16,-1 0 0,0 0 0,1 0 15,-1 0-15,-21 0 0,22 0 16,-1-22-16,-21 22 0,21 0 0,-20 0 16,-1-21-16,42 21 15,-42 0-15,-42 0 47,0 0-31,0 0-16,0 0 0,0 0 0,-43 0 15,43 0-15,-21 21 16,20-21-16,-20 22 0,21-22 0,0 0 16,-22 21-16,22-21 15,42 0 1,1 0-16,-1 0 16,0 0-16,0 0 0,0 0 0,0 0 15,1 0-15,-1-21 0,0 21 16,0-22-16,0 22 0,0 0 15,-21-21-15,22 21 16,-1 0-16,-42 0 63,-1 0-63,1 21 0,0-21 15,0 0-15,0 22 0,0-22 16,21 21-16,21-21 47,0 0-47,0 0 15,-42 0 95,0 21-110,0-21 15,-1 0-15</inkml:trace>
  <inkml:trace contextRef="#ctx0" brushRef="#br0" timeOffset="40055.83">14414 7599 0,'-21'-21'0,"0"0"0,21-1 0,0 1 15,-21 0-15,21 0 16,-21 21-16,21-21 0,0 42 31,0 0-15,0 0-16,0 0 0,0 1 15,0-1-15,0 21 0,0-21 0,0 22 16,0-22-16,0 21 0,0-21 16,0 22-16,0-22 0,0 21 15,0-21-15,0 22 0,0-1 16,0-21-16,0 43 15,21-64 1,-21-22 15,0 1-31,0-21 0,0 21 16,0 0-16,0-1 0,-21-20 0,21 21 16,0-21-16</inkml:trace>
  <inkml:trace contextRef="#ctx0" brushRef="#br0" timeOffset="40746.32">14372 7472 0,'0'-21'16,"21"21"15,0 0-31,1 0 16,-1 0-16,21 0 0,22 0 15,-43 0-15,21 0 16,0 0-16,1 0 0,-1 0 16,22 0-16,-22 0 0,21 0 0,1 0 15,-1 0-15,1 0 0,21 21 16,-22-21-16,1 0 0,-1 0 0,1 0 16,-22 0-16,0 0 0,22 0 15,-22 0-15,-21 0 0,0 0 16,1 0-16,-22 21 15,21-21-15,-21 21 16,0 0 0,0 1-16,0-1 0,0 0 15,0 0-15,0 0 16,0 0-16,0 1 0,0-1 16,0 21-16,0-21 15,0 0-15,0 1 0,0-1 16,0 0-16,0 0 0,0 0 15,0 0-15,0 22 0,0-22 0,0 21 16,0 22 0,0-43-16,0 0 0,0 0 15,-21-21-15,-1 21 0,1 1 0,0-22 16,0 21-16,0-21 0,-22 21 16,22-21-16,-21 0 0,0 21 15,-128-21-15,43 0 16,85 0-16,-22 0 15,-63 0-15,85 0 0,-21 0 16,20 0-16,-20 0 0,20 0 16,1 0-16,0 0 0,21 21 0,-22-21 15,22 0-15,-21 0 16,-1 0-16,22 0 16,21-21 30,0 0-46,0 0 16,0 0-16</inkml:trace>
  <inkml:trace contextRef="#ctx0" brushRef="#br0" timeOffset="41411.75">14563 7768 0,'0'-21'31,"0"0"1,0 0-17,21 21-15,0 0 16,0 0-16,0 0 15,0 0-15,1 0 0,20 0 16,-21 0 0,-21 21-16,21 0 15,-21 0-15,0 0 16,0 1-16,-21-1 0,-21 0 16,21 0-16,-1 0 0,1 22 0,-21-22 15,21 0-15,0-21 0,-1 21 16,1 0-16,0 0 0,0-21 15,21 22-15,-21-22 16,42 0 15,0 0-31,21 0 16,1 0 0,-22 0-16,0 0 0,0 0 0,0-22 15,1 1-15,-1 21 0,0 0 16,0 0-16,0-21 0,0 21 0,1 0 15,-1-21 1,-21 0 0,-21 0-1,-1-1-15,1 22 0,0-21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0T03:43:20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4022 254 0,'0'-21'0,"0"0"16,0 0-16,0-1 0,0 1 15,0 0-15,0 0 16,0 0-16,0 0 15,0-1-15,0 1 0,21 0 16,-21 63 62,0-20-78,0 20 0,0 0 16,0 1-16,0-1 0,0 21 15,0-20-15,0 20 0,0-20 0,0 20 16,0-21-16,0 22 0,0-1 16,0 1-16,0-1 0,0 1 15,0-1-15,0 1 0,0-22 0,0 22 16,0-22-16,0 22 0,0-22 16,0 0-16,0 1 0,0-22 15,0 21-15,0-21 0,0 0 0,0 1 16,0-1-16,0 0 15,0 0-15,0-42 32,-21 21-32,21-21 0,0 0 15,0-1-15,0 1 0</inkml:trace>
  <inkml:trace contextRef="#ctx0" brushRef="#br0" timeOffset="426.95">3831 402 0,'0'0'0,"-21"-21"0,0 0 0,0 0 0,-1 0 15,1-1-15,21 1 16,0 0-16,0 0 0,0 0 15,0 0-15,0-1 0,0 1 16,43-21-16,-22 21 0,21 0 0,-21-1 16,106-20-1,-63 42-15,-22 0 0,0 0 16,1 0-16,20 0 0,-20 0 0,20 21 16,-21 0-16,1 22 0,-1-1 0,0-21 15,1 22-15,-22-1 0,0 21 16,-21-20-16,0-1 0,0 0 0,-21 22 15,0-22-15,-64 64 16,43-64-16,-1 1 0,-20-1 16,21 0-16,-1 1 0,1-1 0,0-21 15,-1 22-15,22-22 0,0 0 16,-21 0 0</inkml:trace>
  <inkml:trace contextRef="#ctx0" brushRef="#br0" timeOffset="1131.66">5038 741 0,'-22'0'15,"1"0"-15,0 21 16,0 0-16,0 0 15,-22 22-15,22-22 0,-63 106 16,41-64-16,22-20 16,-21 20-16,-1-20 0,22-1 15,0 21-15,0-20 0,0-1 16,21 0-16,0 1 0,0 41 16,21-20-16,0-43 15,0 0-15,22-21 0,-1 0 0,0 0 16,1 0-16,20 0 0,1-21 15,-22 0-15,170-106 16,-149 63 0,-21 22-16,-42-43 0,0 43 15,0 0-15,0-22 0,0 22 16,-21 0-16,0 20 0,-64-62 16,43 63-1,0-1-15,-1 22 0,22 0 0,-63 0 16,41 22-16,1-1 15,21-21-15,0 21 0,-22 0 0,22 21 16,21-20-16,0-1 0,0 21 16,0-21-16,0 0 0,0 1 15,0-1-15,21-21 0,0 0 16,1 0-16</inkml:trace>
  <inkml:trace contextRef="#ctx0" brushRef="#br0" timeOffset="1506.97">5715 847 0,'0'0'0,"-21"0"0,0 0 16,-1 21-1,22 21-15,-21-21 16,21 22-16,0-1 0,0 0 15,0 43-15,0-21 16,0-1-16,0 1 0,0-1 0,0 106 16,0-84-16,0 21 0,0-21 15,0 20-15,0-20 0,0 21 16,0 0-16,-21 105 16,0 1-16,0-127 0,21-1 15,-21 22-15,21-42 0,-22 20 16,1 1-16,21 21 0,0-43 15,-21-20-15,21-22 0,0 0 0,0 0 16,0 0-16,0-42 16,0 0-16,0-21 15,21 21-15,0-22 0,-21 1 0,22-22 16</inkml:trace>
  <inkml:trace contextRef="#ctx0" brushRef="#br0" timeOffset="1878.96">5588 1101 0,'0'0'15,"0"-21"-15,0-22 0,0 22 0,0 0 16,0-21-16,21 20 0,0 1 15,0-21-15,22 21 0,-1 0 0,0 21 16,1-22-16,-1 22 0,0 0 16,1 0-16,-1 22 0,0-1 15,-20 0-15,20 21 0,-21-21 0,0 22 16,-21-1-16,0 0 0,0 1 16,0-1-16,-21 0 0,-21 1 0,21-1 15,-1 0-15,-62 22 16,63-43-16,-22 0 0,22 0 0,0 1 15,0-22-15,0 0 0,21 21 16,-22-21-16,44-21 31,-1 21-31,0-22 16,0 1-16</inkml:trace>
  <inkml:trace contextRef="#ctx0" brushRef="#br0" timeOffset="2344.69">6413 1016 0,'0'-21'0,"0"42"0,0-63 16,0 21-16,0-1 16,0 1-1,0 42 16,0 1-31,0-1 0,0 0 0,0 21 16,0-21-16,0 22 0,0 41 16,0-41-16,0-1 0,0 0 15,0-20-15,0 20 0,0 0 16,0-21-16,43 43 16,-22-22-16,0-42 0,0 21 15,0-21-15,1 0 0,20 0 0,-21 0 16,0-21-16,0 0 0,1 0 15,-1 0-15,0 0 0,21-43 16,1 1-16,-43 20 16,0 1-16,21 0 0,-21-1 15,0 1-15,0 21 0,0 0 0,0-1 16,0 1-16,0 0 16,0 42 30,21 0-46,-21 1 16,21-22-16,0 0 0</inkml:trace>
  <inkml:trace contextRef="#ctx0" brushRef="#br0" timeOffset="2710.49">7239 974 0,'-21'-21'16,"0"21"15,21 21-31,0 0 16,0 0-16,0 21 0,0 1 0,0-22 16,0 42-16,0-20 15,0 20-15,0-20 0,0 20 0,0 1 16,0 20-16,-22-20 0,22 20 15,-21 1-15,21 0 0,-21-22 0,21 107 16,-21-107-16,0 22 0,21-1 16,-21-20-16,-1 21 0,22-22 15,-21 22-15,0-22 0,21 1 0,-21-1 16,0 1-16,0-1 0,21-20 0,-22-1 16,1 21-16,0-20 0,21-22 15,0 21-15,-21 1 16,21-65-16,0 1 15,0 0-15,0 0 16,21-21-16</inkml:trace>
  <inkml:trace contextRef="#ctx0" brushRef="#br0" timeOffset="3110.23">7197 1291 0,'0'0'0,"-22"-42"0,22 21 0,-21-22 16,21-20-16,0 21 15,0-1-15,0 22 16,0-42-16,0 41 0,21 1 16,22-21-16,-22 21 0,21 0 15,1-1-15,-1 22 0,0-21 0,1 21 16,-1 0-16,21 0 15,1 21-15,-43 1 0,0-1 16,-21 21-16,0-21 0,0 0 16,0 22-16,0-22 0,0 21 0,-21-21 15,0 22-15,0-22 16,-22 0-16,22 21 0,-21-20 0,21-1 0,0 0 16,-1 0-16,-20-21 0,42 21 15,-21-21-15,0 21 16,0-21-1,42 0 32</inkml:trace>
  <inkml:trace contextRef="#ctx0" brushRef="#br0" timeOffset="3629.57">8615 953 0,'0'0'0,"0"-22"0,0 1 0,0 0 16,0 0-16,-21 0 15,-1 0-15,1 21 0,-42-22 16,20 22-1,22 0-15,-21 0 0,21 22 0,-22-1 16,22 0-16,-21 0 0,21 0 16,0 22-16,-1-1 0,1-21 15,0 21-15,21-20 0,0 20 16,0 0-16,0-21 0,0 1 16,21-1-16,0-21 0,1 21 15,-1-21-15,0 0 0,21 0 0,-21 0 16,22 0-16,-1 21 0,0-21 15,-20 0-15,20 0 0,21 21 16,-41 0-16,41 1 0,-63-1 16,21 0-1,-21 0-15,0 0 0,0 0 0,-21 1 16,0-22-16,0 21 0,-22 0 16,22 0-16,-21-21 0,21 21 15,-22-21-15,22 21 0,-21-21 16,21 0-16,0 0 0,-22 0 0,22 0 15,0 0-15,0 0 0,0 0 0,-1 0 16,1 0-16,0 0 16,0 0-16,0 0 0,0 0 15,-1 0-15,-20 0 0</inkml:trace>
  <inkml:trace contextRef="#ctx0" brushRef="#br0" timeOffset="4167.3">3768 2074 0,'0'0'0,"-22"0"0,44 0 47,20 0-47,0 0 0,1 0 15,20 0-15,22 0 0,-1 0 16,22-21-16,21 21 0,0-21 0,21 21 16,1-21-16,20 21 0,0-21 0,1 21 15,20-21-15,-21 21 16,1 0-16,20-22 0,339 22 16,-211-21-1,-170 21-15,0 0 0,-21 0 0,148 0 16,-148 0-16,-21 0 15,0 0-15,0 0 0,-21-21 0,-1 21 16,-20 0-16,-1 0 0,-20 0 0,-1 0 16,-21 0-16,0 0 0,0 0 15,-42 0 1,0 0-16,0 0 16,-21 0-16,-43 0 15,43 0-15</inkml:trace>
  <inkml:trace contextRef="#ctx0" brushRef="#br0" timeOffset="4629.25">3789 2138 0,'0'0'0,"21"0"0,0 21 0,21-21 16,-20 21-16,41-21 0,-21 0 16,22 0-16,-1 0 0,22 0 0,21 0 15,0 0-15,0 0 0,21 0 16,21 0-16,-21 0 0,21 0 0,0 0 15,21 0-15,1 0 0,-22 0 16,42 0-16,-20-21 0,-1 21 0,22-21 16,-1 0-16,-21 21 0,1-21 15,-1-1-15,0 1 0,-20 21 0,-1-21 16,-21 0-16,-21 21 0,21-21 0,-43 21 16,1 0-16,0-21 0,-22 21 15,-21 0-15,1 0 0,-1 0 16,0-22-16,-20 22 0,-1 0 15,-42 0 17,-1 0-32,1 0 15,0 0-15,0 0 0,0 0 0,0 0 16</inkml:trace>
  <inkml:trace contextRef="#ctx0" brushRef="#br0" timeOffset="7016.64">10626 1058 0,'0'0'0,"-22"0"0,-20 0 0,21 0 0,-21 0 15,20 0-15,-20 0 0,21 0 16,-21 22-16,20-22 0,1 0 0,-21 0 16,21 0-16,0 0 0,21 21 15,-22-21-15,44 0 31,-1 21-31,21-21 0,0 0 0,1 0 16,20 0-16,1 0 0,-1 0 16,22 0-16,0 0 0,20 0 0,-20 0 15,21 0-15,-21 0 16,84 0-16,-84 0 0,-22 0 16,85 0-16,-84 0 15,-1 0-15,1 0 0,-22 0 0,0 0 16,1 0-16,-1 0 0,-21 0 0,0 0 15,-21-21 1,-21 21 0,0 0-16,0-21 15,0 21-15,-22 0 0,1-22 16,-21-20-16</inkml:trace>
  <inkml:trace contextRef="#ctx0" brushRef="#br0" timeOffset="7350.08">11515 868 0,'0'21'47,"21"-21"-47,0 0 0,21 0 15,64 21-15,-64-21 16,22 21-16,-22-21 0,1 22 0,-1-22 15,43 42-15,-64-42 16,0 21-16,0 21 0,-21 1 16,0 20-16,-21-20 15,-21-22-15,-1 21 0,1 0 16,0-20-16,-1 20 0,-20 0 0,20-21 16,-20 22-16,21-22 0,-1 21 15,1-21-15,0 1 0,-1-1 0,22 0 16,0 0-16,0-21 0,21 21 15,0-42 1,0 0 0,0 0-16</inkml:trace>
  <inkml:trace contextRef="#ctx0" brushRef="#br0" timeOffset="8519.02">13377 1080 0,'0'-22'0,"0"-20"16,0 21-16,0 0 15,0 0-15,0-1 16,-21 44 15,21-1-31,0 0 16,0 64-16,-21 42 15,21-85-15,0 0 0,0 1 16,0 20-16,0-21 16,0 1-16,-21-1 0,21 0 0,0 1 0,0-1 15,0-21-15,0 22 0,0-22 16,0 0-16,0 0 0,0-42 31,21 0-31,-21 0 0,21-1 16,0-20-16,0 21 0,-21-21 0,22-1 15,-1 1-15,0 0 0,0 20 16,-21-20-16,21 0 0,0-1 16,1 22-16,-22 0 0,21 0 15,-21 0-15,21 21 0,0 0 16,0 21-1,-21 0-15,0 0 0,0 0 0,0 1 16,21 20-16,-21-21 0,0 21 0,0-20 16,0 20-16,0 0 0,0 1 15,0-22-15,22 21 0,-22-21 16,0 0-16,0 1 0,21-1 0,0 0 16,0-21-16,0 0 15,43 0-15,-43 0 16,21-21-16,-21 0 0,22-43 15,-1 22-15,-21 21 0,0-22 16,1 1-16,-1 0 0,0-1 16,0-20-16,0 20 0,0 1 0,-21 0 15,0-1-15,22 1 0,-22 21 16,0-21-16,0 20 0,0 1 0,0 42 31,-22 1-15,22 20-16,0-21 0,0 21 15,-21 1-15,21-1 0,-21 0 16,21 1-16,0-1 0,-21 0 0,21 22 16,0-22-16,0-21 0,0 22 15,0-1-15,0-21 0,0 22 0,0-22 16,21 0-16,0 0 0,0-21 0,1 0 16,-1 0-16,0 0 0,0 0 15,0 0-15,0 0 0,22-21 0,-22 0 16,0 0-16,21-1 0,-20-20 15,-1 0-15,21 21 0,-21-22 0,22-63 16,-22 43 0,0 42-16,-21 0 0,0-1 15,0 44 1,0 20 0,0-21-16,0 0 0,0 0 15,0 22-15,-21-22 0,21 21 0,-21-21 16,21 22-16,0-22 0,0 0 15,0 21-15,0-20 0,0-1 0,0 0 16,0-42 15,0 0-31,0-1 16,0 1-16,0-21 16</inkml:trace>
  <inkml:trace contextRef="#ctx0" brushRef="#br0" timeOffset="8860.54">14563 910 0,'0'0'0,"-22"0"16,1 21 0,21 1-16,0-1 0,0 0 15,0 0-15,0 0 16,21-21-16,1 0 15,-1 0-15,0 0 16,0 0-16,0 0 0,22-21 16,-22 0-1,-21 0-15,0 0 0,0-1 16,0 1-16,0 0 0,-21 21 16,-1-21-16,1 21 0,0 0 15,0 0-15,0 0 0,0 21 16,-1 0-16,1 0 0,21 1 15,-21 20-15,21-21 16,0 0-16,0 0 0,0 1 0,0 41 16,0-42-16,0 0 15</inkml:trace>
  <inkml:trace contextRef="#ctx0" brushRef="#br0" timeOffset="9426.48">14986 1376 0,'-21'0'0,"0"0"32,21 21-32,0 0 15,-22 0 1,22 1-16,0-1 15,0 0-15,0 0 16,0 0-16,0 0 0,0 1 0,0-1 16,0 0-16,0 0 0,0 0 15,0 0-15,0 1 16,0-1 0,-21-42 15,21-1-31,0 1 15,0 0-15,0 0 16,0-21-16,0 20 0,0 1 0,0 0 16,21-21-16,1 21 0,-1-1 15,0 1-15,21 0 0,-21 0 0,22 0 16,-1 21-16,0 0 0,1 0 16,-22 0-16,85 0 15,-64 21-15,-21 0 0,0 0 16,1 0-16,-1 1 0,-21 20 0,0-21 15,0 21-15,0-20 0,0-1 0,0 21 16,-21-21-16,21 0 0,-22 1 16,22-1-16,-21-21 0,21 21 0,0 0 31,-21-21-31,0 0 16,0 0-16,0 0 15,21-21-15,-22 21 16</inkml:trace>
  <inkml:trace contextRef="#ctx0" brushRef="#br0" timeOffset="11347.98">16044 1545 0,'21'0'16,"1"0"-1,-1 0-15,-21-21 0,21 0 16,-21 0-16,21 21 0,-21-21 16,0-1-1,0 1-15,-21 0 16,0 0-16,0 21 0,-22-21 16,22 21-16,0 0 0,-64-21 15,22 21-15,42 0 16,-22 21-16,1 0 0,21 0 0,-22 0 15,1 0-15,21 1 0,0 20 16,0-21-16,-1 21 0,22-20 0,0 20 16,0 0-16,0-21 0,0 22 0,0-22 15,0 0-15,43 43 16,-22-64-16,21 0 16,-21 0-16,1 0 15,20 0-15,-21 0 0,43-22 16,-22 1-16,0 0 0,-21 0 15,22-21-15,-1 20 0,0-20 0,64-106 16,-63 63 0,-43 22-16,0 20 15,0-20-15,0 21 0,0-22 0,0 1 16,0 20-16,0-20 0,0-1 16,0 22-16,0 0 0,0-1 15,0 22-15,0 0 0,0 0 0,-22 21 16,22 21-1,-21 21-15,21 22 16,0-22-16,0 149 16,-21-107-16,21-20 0,-21-1 15,21 1-15,0-1 0,-21 43 16,21-42-16,0-22 0,0 0 16,0 1-16,0-22 0,0 0 0,0 42 15,0-41 1,21-22-1,0 0-15,0-22 0,-21 1 16,21 0-16,1 0 0,-1-21 16</inkml:trace>
  <inkml:trace contextRef="#ctx0" brushRef="#br0" timeOffset="11777.01">16616 1291 0,'0'21'15,"-21"1"-15,-1-1 16,-20 21-16,42-21 0,-21 0 16,0 1-16,0 20 15,-1-21-15,1 21 0,21-20 0,0 20 16,0-21-16,0 21 0,0-20 0,0-1 16,0 0-16,0 0 0,21-21 15,1 21-15,-1-21 0,21 0 0,22 0 16,-1-21-1,-42 21-15,22-21 0,-22 0 0,42-22 16,-42 22-16,22-21 16,-22 21-16,-21-22 0,0 22 0,0-21 15,0 21-15,0-22 0,0 22 16,-21-21-16,0 21 0,-22 0 0,22-1 16,-21 1-16,21 21 0,-22 0 15,22 0-15,-21 0 0,-1 0 0,22 0 16,0 21-16,-21 1 0,21-22 0,-1 21 15,22 0-15,-21 0 0,21 0 16,0 0-16,0 22 0,0-22 16,0 0-16,0 0 0,0 0 15,0 1-15,21-1 0,1 0 16,-1-21-16,0 0 0,0 0 16,21 0-16,-20 0 0</inkml:trace>
  <inkml:trace contextRef="#ctx0" brushRef="#br0" timeOffset="12351.09">17145 1312 0,'0'0'15,"0"-21"-15,0 42 32,0 1-32,0-1 15,0 0-15,-21 0 0,21 21 0,-21-20 16,21 20-16,0-21 0,-22 21 15,22 43-15,0-43 0,0-20 16,0 20-16,-21-21 0,21 0 0,0 0 16,0 1-16,0-1 0,21-21 15,1 0 1,-1 0-16,0-21 16,0-1-16,21-41 15,-20 42-15,-1 0 0,0-22 16,0 1-16,-21 21 0,21-22 0,0 22 15,1-21-15,-22 21 0,0 0 0,21-1 16,-21 44 0,0-1-1,0 0-15,0 0 0,0 0 16,0 0-16,-21 43 0,-1-1 16,22-41-16,0-1 15,0 0-15,0 0 0,0 0 16,22 0-16,20-21 0,-21 0 0,0 0 15,0 0-15,22 0 0,-1 0 16,-21 0-16,22-21 0,-22 0 0,21 21 16,-21-21-16,0-21 15,1 20-15,-22 1 0,0 0 0,0-21 16,0 21-16,0-1 0,0-20 0,0 21 16,0 0-16,0 0 0,-43-22 15,22 22 1,0 21-1</inkml:trace>
  <inkml:trace contextRef="#ctx0" brushRef="#br0" timeOffset="14025.65">18838 1355 0,'21'0'15,"1"-21"1,-1 21-16,0-22 0,0 1 16,21-21-16,-20 21 15,-22 0-15,21-1 0,0 1 0,-21 0 16,0 0-16,21 0 0,-21 0 15,21 21-15,0 0 16,-21 21 0,0 0-16,0 0 0,0 21 15,0 1-15,0-1 0,0 0 0,0 1 16,0-1-16,0 22 0,0 105 16,-21-127-1,21 1-15,0-1 0,0-21 16,0 21-16,0-20 0,0-1 15,0 0-15,21-21 16,-21-21 0,22 0-16,-1-1 0,0 1 15,-21-21-15,42-22 16,1-20-16,-43 41 0,21 1 16,0 0-16,0 21 0,0-22 15,0 22-15,1 21 0,-22-21 0,21 21 16,0 21-1,-21 0-15,0 0 16,0 1-16,0-1 0,0 21 16,0-21-16,0 0 0,0 22 0,0-22 15,0 21-15,0-21 0,0 22 0,0-22 16,0 0-16,0 0 16,21 0-16,0-21 0,-21 22 0,21-22 15,1 0-15,-1 0 0,0 0 16,21 0-16,22-43 15,-22 22-15,-21 0 16,0-21-16,1 20 0,-1-20 0,21-43 16,-21 43-16,0 0 15,1-1-15,-22 22 0,0-21 0,21 0 16,-21 20-16,0 1 0,0 0 16,0 0-16,0 42 31,0 0-31,-21 0 15,-1 1-15,22 20 0,0 0 0,0-21 16,-21 22-16,21-1 0,0 0 16,-21-20-16,21 62 0,0-63 15,0 22-15,0-22 0,0 0 16,21 0-16,0 0 0,-21 1 0,22-22 16,-1 0-16,0 0 0,0 0 15,0 0-15,0 0 0,1 0 0,20-22 16,-21 1-16,21 0 0,-20 0 15,20-21-15,-21 20 0,21-20 0,-20 0 16,20-22-16,-21 22 0,0-22 16,22 22-16,-22-21 0,0-1 15,-21 1-15,0-64 0,0 84 16,0-20-16,0 20 0,0 1 16,0 0-16,0 21 0,0-1 0,0 1 15,0 0-15,-21 21 16,0 21-16,21 0 0,-22 22 15,22-1-15,0 0 0,0 1 16,-21 20-16,21 43 0,-21-42 16,21-1-16,0 1 0,-21-22 15,21 21-15,0-20 0,-21 41 16,21-41-16,0-1 0,-21 0 16,21-20-16,0 41 15,0-42-15,0 0 16,0-42 15,0 0-31,21 0 0,0 0 16,-21-22-16,21 22 0,0-21 0,22-43 15,-22 64-15,42-42 16,-42 41-16,1 1 0,-1 0 16,0 21-16,0 0 0,0 0 15,0 0-15,1 21 16,-22 0-16,0 1 0,0-1 15,0 0-15,0 21 0,0-21 16,0 22-16,0-22 0,0 0 0,0 21 16,0-20-16,21-1 0,-21 0 15,0 0-15,21 0 0,0 0 0,0 1 16,0-22-16,1 0 16,-1 0-16,0 0 0,0 0 0,0 0 15,0 0-15,1-22 0,-1 22 16,0-21-16,42-85 15,-41 85-15,-1-21 0,0-43 16,-21 64-16,21-21 0,-21 21 16,21-1-16,-21 1 15,21 21-15,-21 21 16,0 1 0,0-1-16,0 21 15,0-21-15,0 0 0,0 1 16,0 20-16,0-21 0,0 0 15,0 0-15,0 1 0,0-1 0,0 0 16,0 0-16,22-21 47,-1-21-47,-21 0 0,21 0 16,-21-1-16</inkml:trace>
  <inkml:trace contextRef="#ctx0" brushRef="#br0" timeOffset="14336.3">21251 1122 0,'0'0'16,"-21"21"-16,21 0 0,-21-21 0,21 21 16,21-21 15,0 0-31,0 0 15,1-21-15,-22 0 16,0 0 0,0 0-16,0 0 0,-22 21 15,1 0 1,0 0-16,0 0 0,0 0 16,0 21-16,-1 0 15,22 0-15,0 0 0,0 0 16,0 1-16,0-1 0,0 0 15,0 0-15,0 0 0,22-21 0,-1 21 16,0 1-16</inkml:trace>
  <inkml:trace contextRef="#ctx0" brushRef="#br0" timeOffset="15084.02">21738 1291 0,'0'0'0,"-21"-21"0,0 21 16,0-21-16,-1 21 0,1 0 16,0 0-16,0 0 15,0 21-15,21 0 0,-21-21 16,-1 43-16,1-22 0,21 0 0,0 0 16,-21 21-16,21-20 0,-21 20 0,21 21 15,0 1 1,0-43-16,0 0 0,21 0 15,0 1-15,0-1 0,22-21 0,-22 21 16,21-21-16,-21 0 0,22 0 16,-1 0-16,-21 0 0,22 0 0,-1-21 15,0 21-15,1-21 0,-22-1 0,21 1 16,-21-21-16,0 21 0,1-22 16,-1 1-16,0 0 0,0-22 0,-21 22 15,21-22-15,-21 1 0,0-1 16,0-105-1,21 127-15,-21-1 0,0 1 0,0 21 16,0-21-16,0 63 31,0 21-31,-21-21 0,21 22 0,0-1 16,-21 0-16,0 22 0,21-22 16,-21 22-16,21-1 0,0-21 0,0 22 15,-21-22-15,21 1 0,-22 62 16,22 1-1,0-63-15,0-22 0,0 0 16,0 0-16,0 0 0,0 0 0,0-42 47,0 0-47,0 0 0,22-21 16,-1-1-16,0 22 0,0-21 15,0-1-15,22 1 0,-1 0 16,21-22-16,-20 22 0,-1 21 15,0 21-15,1 0 0,-1 0 0,-21 0 16,22 0-16,-22 0 0,0 21 16,0 0-16,-21 0 0,0 43 15,0-1 1,0-42-16,0 1 0,-21 41 16,21-42-16,0 0 0,-21 1 15,0-1-15,21 0 0,-22-21 0,22 21 16,-21-21-1,21-21 1</inkml:trace>
  <inkml:trace contextRef="#ctx0" brushRef="#br0" timeOffset="16244.83">23812 1482 0,'22'0'15,"-1"0"1,0 0-16,0 0 0,0-21 0,0-1 16,1 22-16,-1-21 15,0 0-15,-21 0 0,0 0 0,0 0 16,0-1-16,0 1 0,0 0 15,-21-21-15,0 21 0,-22-1 0,22 1 16,-21 21-16,-64 0 16,42 0-16,22 0 0,-43 21 15,22 22-15,21-22 16,-1 21-16,1 1 0,21-1 0,-22 0 16,22 22-16,0-22 0,21 64 15,0-64-15,0 1 0,0-22 16,21 21-16,0-21 0,1 0 15,41 1-15,-21-22 16,1 0-16,-1 0 0,43 0 16,-1-22-16,-41 1 15,-1 0-15,-21-21 0,22 21 16,-22-1-16,21-20 0,-21 21 0,-21 0 16,21-22-16,-21 22 0,22-21 0,-22 21 15,21-43 1,-21 43-16,0 42 31,0 0-31,0 1 0,21-1 0,-21 0 16,21 0-16,-21 0 15,0 0-15,0 22 0,21-22 0,0 0 16,1 0-16,-22 0 0,21 1 16,0-22-16,0 0 0,0 0 15,0 0-15,22 0 0,-22 0 16,0 0-16,0 0 0,0-22 15,1 1-15,-1 0 0,0 0 0,0 0 16,0-22-16,-21 22 16,0 0-16,21-21 0,-21 21 0,0-22 0,0 22 15,0 0-15,0-43 16,0 43-16,0 0 16,-21 42-1,21 0 1,0 1-16,0-1 0,0 21 15,0 0-15,-21 1 0,21-1 0,0 0 16,-21 64-16,21-42 0,0-1 16,0 1-16,0-1 0,-21 1 15,21-1-15,0 1 0,-21-1 0,21 1 16,-22-1-16,22-20 0,0 20 16,0-21-16,-21 1 0,21-1 0,0 0 15,0-20-15,0-1 0,0 0 16,0 0-16,0-42 31,0 0-15,0-22-16,21 22 0,-21-21 0,22 0 15,-22-22-15,21 22 0</inkml:trace>
  <inkml:trace contextRef="#ctx0" brushRef="#br0" timeOffset="16562.64">24426 1545 0,'0'0'15,"0"-21"-15,0-64 16,-21 64-16,21 0 0,0 0 16,0 0-16,21 0 15,0 21-15,1 0 0,20-22 16,21 22-16,22 0 16,-43 0-16,1 22 15,-1-22-15,-21 21 0,22 0 0,-43 0 16,0 21-16,0-20 0,0-1 15,0 21-15,-22-21 0,-20 0 0,21 22 16,-21-22-16,20 0 0,-20 0 16,-64 43-16,85-64 15,0 0-15,0 21 16,42-42 15,0 0-15,0 21-16,0-22 0,22 1 0,-22 0 15</inkml:trace>
  <inkml:trace contextRef="#ctx0" brushRef="#br0" timeOffset="16896.45">25061 1355 0,'0'-21'16,"0"42"-16,-21-42 15,0 21-15,0 0 16,0 21-16,21 0 15,-22 0-15,22 21 16,-21 1-16,21-1 0,0 0 0,0 1 16,0 20-16,0 1 0,0-1 15,-21-20-15,21 20 0,0 1 0,-21-1 16,21 1-16,0-1 0,0-21 16,0 22-16,-21-1 0,21-20 15,-21 20-15,21-20 0,0-1 0,0 0 16,0 1-16,0-1 0,0 0 0,0-21 15,0 1-15,0-1 0,0 0 0,0-42 32,21 0-17,0-22-15,-21 22 16,42-64-16,-42 43 0,21-21 16</inkml:trace>
  <inkml:trace contextRef="#ctx0" brushRef="#br0" timeOffset="17226.25">25019 1609 0,'0'0'16,"-21"-43"-16,-22-20 15,43 42-15,0 0 0,0-22 16,0 22-16,0 0 0,0 0 16,0 0-16,22-1 0,-1 22 0,21-21 15,-21 21-15,0 0 0,22 0 16,-22 0-16,21 0 0,-21 0 15,1 21-15,20 1 0,-21-22 0,-21 21 16,0 21-16,0-21 0,0 0 16,0 1-16,0 20 0,0-21 0,-42 0 15,21 22-15,-1-22 0,1 0 16,-21 0-16,21 0 0,-22 0 0,22 1 16,0-22-16,0 21 0,0-21 15,42-21 32,-21-1-47,21 22 0,0-21 0,0 21 16,1-21-16</inkml:trace>
  <inkml:trace contextRef="#ctx0" brushRef="#br0" timeOffset="17583.05">25400 1524 0,'0'0'0,"21"-21"0,0 21 0,0-21 0,1 0 16,-1-1-16,21 1 16,-21 0-16,-21 0 15,0 0-15,0 0 0,0-1 16,0 1-16,0 0 16,-21 21-1,0 0-15,0 0 0,0 0 16,-1 0-16,1 21 0,0 0 15,21 1-15,0-1 0,-21 21 0,21-21 16,-21 0-16,21 1 0,0 20 16,0 21-16,0-41 15,0-1-15,0 21 0,21-42 16,0 21-16,0-21 16,0 0-16,1 0 0,-1 0 0,0 0 15,0 0-15,0 0 0,0 0 16,1 0-16,-1 0 0,0-21 0,21-21 15,-21 42-15</inkml:trace>
  <inkml:trace contextRef="#ctx0" brushRef="#br0" timeOffset="17964.13">25802 1397 0,'0'0'0,"0"-21"0,0 0 15,0 0-15,0-1 16,21 1-16,0 21 15,1 0-15,-1 0 16,0 0-16,0 0 0,-21 21 16,0 1-16,21-1 0,0 0 15,-21 0-15,22 0 0,-22 0 0,0 22 16,0-22-16,0 0 0,0 21 16,0-20-16,0-1 0,0 21 15,0-21-15,0 0 16,-22-21 15,22-21-31,-21 0 0,21 0 16,0 0-16,0 0 0,0-1 15,0 1-15,0-21 0,0 21 16,0 0-16,43-43 16,-22 22-16,0 21 0,-21-1 15,42 1-15,-21 21 0,1 0 16,-1-21-16,0 21 15,0 0-15</inkml:trace>
  <inkml:trace contextRef="#ctx0" brushRef="#br0" timeOffset="18408.95">26501 1334 0,'21'-22'16,"-21"1"0,-21 21 15,-1 0-15,1 0-16,0 0 0,21 21 15,-21-21-15,0 22 0,0-1 0,21 0 16,0 0-1,0 0-15,0 0 0,0 1 16,21-22 0,0 0-16,-21 21 0,21-21 0,0 0 15,0 21-15,1 0 16,-1-21-16,-21 21 0,0 0 16,0 1-16,0-1 15,0 0-15,-21-21 16,-1 0-16,1 21 0,0-21 15,0 0-15,0 0 16,0 0-16,-1 0 0,1 0 16,0 0-1,0 0-15,0 0 16,0 0 0,-1 0-16,1 21 15</inkml:trace>
  <inkml:trace contextRef="#ctx0" brushRef="#br0" timeOffset="19863.83">11769 2900 0,'0'0'0,"21"-21"0,-21 0 16,0-1-16,0-20 0,0 21 16,0 0-16,0 0 0,-21-1 15,-1 1-15,1 0 0,21 0 0,-21 21 16,0 0-16,0 0 0,0 0 0,-1 0 16,1 0-16,-21 21 0,21 0 15,0 0-15,-22 1 0,22 20 16,-21-21-16,-1 21 0,22 1 0,-21-1 15,21 22-15,0-22 0,-1 21 16,1 1-16,21-1 0,0 1 0,0-1 16,0-20-16,0 20 0,0 1 15,21-22-15,22 0 0,-22 1 0,0-1 16,21-21-16,1 0 0,-1 1 0,0-1 16,1 0-16,-1-21 0,0 0 15,1 0-15,-1 0 0,22-21 0,-22 0 16,127-64-1,-63 0-15,-64 43 0,1 0 16,20-64-16,-20 42 16,-43 1-16,0-1 0,0 1 15,0 20-15,0-20 0,0-1 0,-22 1 16,-20 21-16,21-22 0,-21 22 16,-1-1-16,1 1 0,-22 0 15,22 21-15,0-1 0,-22 1 0,-20 21 16,20 21-16,22 1 15,-1-1-15,22 0 0,-21 21 0,-22 106 16,64-84-16,0-1 16,0-20-16,0 20 0,22 1 15,-1-1-15,21 43 0,-21-64 16,22 1-16,-22-1 0,21 0 16,43 22-16,-43-43 0,0 0 15,1-21-15,-1 0 0,22 0 16,-22 0-16,0 0 0,1 0 0,-1-21 15,0 0-15,43-21 0,-43-1 16,43-41 0,-43 20-16,-21 43 0,-21-21 15,0 20-15,0 1 0,0 0 16,0 42 0,0 0-1,0 1-15,0-1 16,0 0-16,0 21 0,0-21 0,0 22 15,0-22-15,0 21 0,0-21 16,0 1-16,0-1 0,0 0 16,-21 0-16,21 0 15,-21 0-15,0-21 16,0 0 0,21-21-16,0 0 0,0 0 15,0 0-15,0 0 0,0-1 16,0-20-16,0 0 0,0-1 15,0 1-15,21 0 0,21-1 16,-21 22-16,22-21 0,-22 21 0,21-22 16,1 22-16,-1 21 0,21 0 0,-20 0 15,-1 0-15,0 0 0,43 43 16,0 62 0,-64-62-16,-21-22 0,0 21 15,0 1-15,0-1 0,0-21 0,0 21 16,0-20-16,0-1 0,0 0 0,0 0 15,0 0-15,0 0 0,-21 1 16,21-44 15</inkml:trace>
  <inkml:trace contextRef="#ctx0" brushRef="#br0" timeOffset="20347.07">14732 2794 0,'0'0'0,"0"-42"0,21 21 0,-21-22 0,0 22 15,0-21-15,21 21 16,-21-1-16,0 44 15,0-1-15,0 0 0,0 21 16,0 1-16,0 20 16,0-21-16,0 22 0,0 126 15,0-126-15,-21-1 16,21 1-16,0 63 16,-21-85-16,21 1 0,0-1 0,-21 0 0,21-21 15,0 1-15,0-1 0,0 0 16,0 0-16,-21-42 31,-1 0-31,22 0 0,-21-1 16</inkml:trace>
  <inkml:trace contextRef="#ctx0" brushRef="#br0" timeOffset="20998.45">14118 3323 0,'0'0'0,"21"0"15,0 0-15,1 0 0,-1 0 16,21 0-16,0-21 0,64 0 16,-42 0-16,-22 21 15,22-21-15,20-1 0,-20 1 0,20 0 16,-20-21-16,21 21 0,-1-1 0,1-20 16,-22 21-16,22-21 0,-21 20 15,-1-20-15,-21 0 0,1 21 0,-22-22 16,21 22-16,-42-21 0,0 21 15,0-1-15,0 1 0,0 0 0,-21 0 16,0 21-16,0 0 16,0 0-16,-1 21 0,-20 0 0,21 0 15,0 1-15,21 20 0,-21-21 0,21 21 16,-22 1-16,22-1 0,0 22 16,0-22-16,0 0 0,0 1 0,0 20 15,0-21-15,0 1 0,0 41 16,0-41-16,0-1 0,0 0 15,0-20-15,0 20 0,0-21 16,0 0-16,0 0 0,0 1 16,0-44 15,0 1-15,0 0-16,0-21 0,0 21 0,22-22 15,-22 1-15,21 0 0,0-1 16,0 1-16,21 0 0,-20 20 0,20-20 15,0 21-15,-21 0 0,22 0 16,-1 21-16,-21 0 0,22 0 0,-22 0 16,0 0-16,0 21 0,21 21 15,-20-21-15,-22 0 16,0 22-16,0-22 0,0 21 0,0-21 16,0 1-16,0 20 0,0-21 0,0 0 15,0 22-15,-22-22 0,22 0 16,0 0-16,0 0 0,-21-21 15,21 21-15,0-42 32,0 0-32,21 0 15,-21 0-15,22 0 0</inkml:trace>
  <inkml:trace contextRef="#ctx0" brushRef="#br0" timeOffset="21380.74">16171 3366 0,'0'21'16,"21"-21"-16,1 0 15,-1 0-15,0-21 0,0 21 16,0-22-16,0 22 0,1-21 0,20 0 16,-21 0-16,0 0 0,22 0 15,-22-1-15,0 1 0,0 0 0,0 0 16,0 21-16,-21-21 0,0 0 15,0-1-15,0 1 0,0 0 0,-21 21 16,0 0-16,0 0 16,0 0-16,-22 21 0,22-21 15,-21 21-15,-22 43 0,22-43 16,21 21-16,-21 43 0,20-43 16,22-20-16,-21 20 0,21 0 15,0-21-15,0 22 0,0-22 0,21 21 16,1-21-16,-1 1 15,0-22-15,0 21 0,21-21 0,-20 0 16,-1 0-16,21 0 0,22 0 16,-43 0-16,21-21 0,0 21 15,1-43-15</inkml:trace>
  <inkml:trace contextRef="#ctx0" brushRef="#br0" timeOffset="24079.32">18563 2900 0,'0'0'0,"21"0"0,0-21 16,1 0-16,-1 21 0,0-22 16,0 1-16,0 21 0,0-42 15,1 21-15,20 0 0,-21-22 0,21 1 16,-20 0-16,-1-1 0,21 1 16,-42 0-16,21-1 0,-21 22 0,0-21 15,0 21-15,0-22 0,-21 22 0,0 0 16,0 21-16,0 0 0,-43 0 15,22 0-15,-1 0 16,1 0-16,0 21 0,-1 0 0,1 0 16,-21 22-16,20-1 0,-41 43 15,62-43-15,1 0 16,0 1-16,21 41 0,21 43 16,0-105-1,1 20-15,20 0 0,-21-21 0,21 1 16,1 20-16,-1-21 0,-21 0 0,22 0 15,-1 22-15,0-22 0,1 0 16,-22 0-16,0 22 0,0-22 16,0 0-16,-21 0 0,0 0 0,0 0 15,0 1-15,-21 20 16,0-21-16,0 0 0,-22-21 0,22 0 16,-106 0-1,85 0-15,0 0 0,-1 0 0,22-21 16,-21 0-16,-1 0 0,22 0 15,-21-1-15,21-20 0,0 21 0,-1 0 16,1-43-16,0 43 16,21 0-16,21 21 15,0 0-15,1 21 16,-1 0-16,0 0 0,0 1 16,21 20-16,-20-21 0,-1 21 0,21-20 15,-21-1-15,0 0 0,22 21 16,-1 1-16,0-43 15,-20 21-15,20-21 0,-21 0 0,0 0 16,22 0-16,-22 0 0,21 0 16,43-21-16,-43-1 15,0 1-15,-20 0 0,20 0 16,-21 0-16,21-22 0,-20 1 0,-1 21 16,21-21-16,-21-1 0,0 1 15,1 0-15,-1-1 0,0 22 16,-21-21-16,21 21 0,0-1 15,0 22-15,-21 22 16,0-1-16,0 0 0,0 0 16,0 0-16,0 0 15,0 1-15,0-1 0,0 0 16,22-21 15,-1 0-15,-21-21-16,0 0 0,0-1 15,0 1-15,0 0 0,0 0 16,0 0-16,0 0 0,-21-1 16,-1 1-16,1 0 0,21 0 15,-21 21-15,0 0 16,0 0-16,0 0 0,-1 21 16,22 0-16,-21 0 15,21 1-15,0-1 0,-21 42 16,21-42-16,-21 22 0,21-1 15,0-21-15,0 22 0,0-22 0,0 21 16,0-21-16,0 22 0,21-22 0,0 0 16,-21 0-16,21 0 0,1 0 15,-1 1-15,0-22 0,0 0 0,0 0 16,0 0-16,1 0 0,105-22 31,-43-20-31,-41 21 0,-22 0 16,21 0-16,0-22 0,1 1 15,-22 21-15,0-22 0,0 1 0,0 0 16,-21 21-16,0-22 16,0 1-16,-21 42 15,0 0-15,0 0 16,0 0-16,0 0 0,-1 21 0,22 0 16,22-21 15,-1 0-31,0 0 15,0 0-15,21 0 16,-20-21-16,-1 21 0,21-21 16,-21 0-16,0 21 0,1-21 15,-1 21-15,0 0 16,-21 21 0,0 0-1,0 0-15,0 0 0,0 0 0,-21 1 16,0 20-16,21-21 15,-22 43-15,22-43 0,-21 0 16,21 0-16,0 64 16,0-64-16,0 0 0,21 0 15,1 0-15,-1-21 0,0 0 16,0 22-16,0-22 0,0 0 16,1 0-16,20 0 0,21-22 15,-41 22-15,62-42 16,-63 21-16,22 0 0,-22 0 15,21-1-15,-21 1 0,1-21 0,-1 21 16,0-22-16,0 22 0,0-21 0,22-22 16,-43-20-1,0 63-15,0-1 0,0 1 16,-22 21 0,1 0-1,0 21-15,0-21 0,0 22 16,0-1-16,-1 0 0,1 0 15,0 0-15,21 22 0,0-1 16,0-21-16,0 0 0,0 0 16,0 1-16,21 62 15,22-63-15,-22 1 16,21-22-16,-21 0 0,22 0 16,-22 0-16,21 0 0,0 0 0,1 0 15,-1 0-15,0-22 0,1 1 16,-22 0-16,21 0 0,1 0 0,20-22 15,-21 1 1,-20 0-16,-1 21 0,-21-1 16,0 1-16,0 0 0,21 0 0,-21 0 0,0 0 15,-21 21 1,0 0-16,-1 0 16,1 0-16,-21 0 0,21 0 0,0 21 15,-22 0-15,22 0 0,0-21 16,0 21-16,21 22 0,0-22 0,0 0 15,0 21-15,0-21 16,21 1-16,0-1 0,0 0 0,0 0 16,22 0-16,-22-21 0,42 21 15,-20-21-15,-22 0 0,21 0 16,1 0-16,20 0 0,-21 0 16,-20 0-16,20 0 0,0-21 15,-21 0-15,22 21 0,-1-21 16,-21-21-16,22 20 0,-22 1 0,0 0 15,0-21-15,0 21 0,0-22 16,-21 22-16,0 0 0,0-21 0,0-22 16,0 43-16,-21 21 15,0 0 1,21 21-16,0 0 16,0 0-16,0 1 15,0-1-15,0 0 0,0 0 16,0 0-16,0 0 0,0 22 0,0-22 15,0 0-15,0 0 16,-21 0-16,21 1 0,-21-1 0,21 0 0,-21 0 16,21 0-16,0 0 0,0 1 15,0-1-15,-22-21 16,1 0 0,0 0-1,21-21-15,0-1 16,0 1-16,-21 0 0,21 0 0,0 0 15,0-22-15,0 22 0,21-21 16,0 0-16,0 20 0,1-20 16,-1 0-16,21-1 0,0 1 0,1 21 15,-1-21-15,0 20 0,1 1 16,63 0-16,-64 21 16,0 0-16,-21 21 0,22 0 15,-22 1-15,0 20 0,-21-21 0,0 21 16,21-20-16,-21 20 0,0-21 15,0 21-15,0 22 16,0-43-16,-21 43 0,21-43 0,0 0 16,0 0-16,-21 0 0,21 0 15,-21 1-15,0-1 0,21-42 78,0-1-62</inkml:trace>
  <inkml:trace contextRef="#ctx0" brushRef="#br0" timeOffset="31080.38">3217 5228 0,'0'-21'47,"0"0"-47,0 0 16,0 0 0,0-1-16,0 1 0,0 0 15,-21 21-15,21-21 0,0 0 16,-21 21-16,21-21 0,0-1 0,0 1 15,-21 21 1,0 21 15,21 1-31,0 20 16,0 0-16,0 1 0,0-1 16,0 21-16,0-20 0,0 20 15,0 22-15,0-22 0,0 1 0,0 21 16,0-1-16,0-20 0,0 20 15,0-20-15,-22 63 0,22-85 16,0 64-16,-21-64 16,21 1-16,-21-1 0,21-21 0,0 0 15,0 22-15,0-22 0,-21 0 16,21 0-16,-21-21 31,21-21-15,0 0-16,0 0 15,0 0-15,0-1 0,0 1 16</inkml:trace>
  <inkml:trace contextRef="#ctx0" brushRef="#br0" timeOffset="31790.53">3768 5842 0,'-22'0'0,"22"21"0,0 0 16,0 1-16,-21 20 15,21-21-15,-21 0 0,21 0 16,0 1-16,0-1 0,0 0 0,0 0 15,0 0-15,0 0 16,21-21 0,0 0-1,-21-21-15,22 21 0,-22-21 16,21 21-16,-21-21 0,0 0 0,21 21 16,-21-21-16,0-1 0,0-20 15,-21 21-15,0 21 16,-1-21-16,1 21 31,0 0-31,21 21 0,-21-21 16,21 21-16,0 0 0,0 0 15,0 1-15,0-1 16,0 0-16,21-21 16,0 0-1</inkml:trace>
  <inkml:trace contextRef="#ctx0" brushRef="#br0" timeOffset="32880.29">6308 5144 0,'0'0'0,"0"-22"0,0-41 15,0 42 1,-22 42-1,1 0 1,0 0-16,0 22 16,0-22-16,-43 85 0,43-43 0,-21 22 15,-1-1-15,1 1 0,0 0 16,-22-1-16,22 1 0,0 0 16,-22-1-16,22 1 0,21-21 0,-22-1 15,22 1-15,0-1 0,0 22 16,21-64-16,0 0 0,0 0 15,0 0-15,21-21 16,0 0-16,-21-21 0,21 21 0,0-42 16,1 21-16,-1-22 0,21 1 15,22-64-15,-43 43 0,21-1 16,-21 1-16,22-22 0,-22 22 16,0-22-16,21 0 0,-21 1 0,1 20 15,-1 1-15,-21-1 0,0 1 0,21 20 16,0-20-16,-21-1 15,21 64 1,-21 21 0,21 1-16,-21 20 0,0 0 0,22 1 15,-1 20-15,-21 1 0,0-1 16,21 1-16,0-1 0,-21 22 0,21-22 16,-21 1-16,0-22 0,0 22 0,0-1 15,21-21-15,-21 1 0,0-1 16,22 0-16,-22 1 0,0-22 15,0 0-15,0 21 0,0-20 16,0-1-16,-22-42 31,1-1-31,0 1 0,0 0 16</inkml:trace>
  <inkml:trace contextRef="#ctx0" brushRef="#br0" timeOffset="33060.23">5609 6075 0,'21'0'32,"22"0"-32,-1 0 0,0 0 0,1 0 15,-1-21-15,21 21 0,1-21 0,-1 21 16,-20-22-16,20 1 16,1 21-16,42-42 0,-43 42 15,-21-21-15,22 0 0,-22-1 16,1 1-16,20-21 0,-21 21 0</inkml:trace>
  <inkml:trace contextRef="#ctx0" brushRef="#br0" timeOffset="34168.58">7048 5165 0,'0'0'0,"0"-21"0,0-1 0,-21 22 15,0 0 1,0 0-16,0 22 0,21-1 15,-21 21-15,21 0 0,-22-20 0,1 41 16,21-21-16,0 1 16,-21 20-16,21 1 0,-21 63 15,0-43-15,21-20 0,0-1 16,0 1-16,0-22 0,0 22 0,0-22 16,0 22-16,0-22 0,21 0 0,0-21 15,0 22-15,0-22 0,22 21 16,-1-21-1,-21-21-15,22 0 0,-22 0 0,0 0 16,21 0-16,1-21 0,-22 0 16,21 0-16,-21 0 0,22 0 0,-22-22 15,21 22-15,-21-21 0,43-22 16,-43 22-16,0 0 0,0-1 16,-21 1-16,21 0 0,-21 20 15,0-20-15,0 21 0,0 0 0,0 0 16,0-1-16,-21 22 15,0 0-15,0 22 0,21-1 16,-21 0-16,0 0 0,21 0 16,-22 22-16,22-22 0,-21 21 0,21-21 15,-21 22-15,21-1 0,0 21 16,0-41-16,0-1 16,0 21-16,0-21 0,21 0 0,0 1 15,1-1-15,-1-21 0,0 21 0,0-21 16,21 0-16,22 0 15,-43 0-15,21 0 0,1 0 0,-1-21 16,0 0-16,1-1 0,-1-20 16,0 21-16,1-21 0,-1 20 0,0-20 15,-20 0-15,20-1 0,0-62 16,-42 62 0,0 22-16,0 0 0,-21 21 15,0 0-15,0 0 16,21 21-16,0 0 0,0 0 15,0 1-15,0-1 0,0 0 16,0 0-16,0 0 0,21 0 0,-21 1 16,21-1-16,21 21 15,-20-21-15,-1 0 0,-21 1 16,21-1-16,21 21 0,-21-21 16,1 0-16,-1 1 0,0-22 0,0 21 15,0 0-15,0-21 0,1 0 16,-1 21-16,0-21 0,0 0 0,0 0 15,0 0-15,1 0 0,-1-21 16,0 0-16,21 21 0,-21-21 16,1-1-16,-1-20 0,0 21 0,0-21 15,0-1-15,0 1 0,1 0 16,-22-22-16,21 1 0,0-1 0,-21 1 0,0-1 16,0-21-16,0 22 0,21-1 15,-21 1-15,0-1 0,0 22 16,0 0-16,0-1 0,0 1 0,0 21 15,0 0-15,-21 21 16,21 42 0,0-21-16,-21 22 0,21-1 15,-21 0-15,-1 22 0,22-22 0,-21 22 16,21-1-16,0 22 0,-21-22 16,0 64-16,21-84 15,0 20-15,0-21 0,0 43 16,0-43-16,0 1 0,0-22 0,0 21 15,0-21-15,0 1 0,21-1 16,0-21-16,0 21 0,22-21 16,-22 0-16,0 0 15,0-21-15,22 21 0,-22-21 0,0-1 16,0 1-16,21 0 0,-20 0 0,20-43 16,-21 22-16,-21-21 15,21 20-15</inkml:trace>
  <inkml:trace contextRef="#ctx0" brushRef="#br0" timeOffset="34447.43">8530 5588 0,'0'0'15,"0"21"-15,21-21 16,22 0-1,-22 0-15,21 0 0,22 0 16,-22-21-16,0 0 0,22 21 0,-22-21 16,22 21-16,84-43 15,-106 43-15,0 0 0,-20 0 16,-1-21-16,21 21 0,-21 0 16,0 0-16,-42 21 31,0-21-16,0 22-15,-21-1 0</inkml:trace>
  <inkml:trace contextRef="#ctx0" brushRef="#br0" timeOffset="35324.14">3725 7366 0,'0'0'0,"-21"21"16,-21-21-16,-1 21 0,22-21 0,-21 0 16,21 0-16,0 0 0,-22 0 15,22 0-15,0 0 0,0 0 0,0 0 16,-1 0-16,1 0 0,21-21 16,0 0-16,0 0 0,0 0 15,0 0-15,0-1 0,0 1 16,21 0-16,1 0 0,-1 21 0,21-21 15,-21 21-15,0 0 0,22 0 16,-1 0-16,22 42 0,-43 0 16,42 64-16,-63-63 15,0 20-15,0 1 0,0-1 0,0 1 16,0-1-16,-42 1 0,21-1 0,-22 1 16,1-1-16,0-21 15,-22 22-15,-42 42 0,43-64 16,21 0-16,-1-20 0,1-1 15,0 0-15,-1 0 0,22-21 0,0 0 16,-21 0-16,20 0 0,1-21 0,0 0 16,0 0-16,0-1 0,21-20 15,-21 0-15,21-1 0,0-20 0,-22 21 16,22-22-16,0 1 0,0 20 16,0 1-16,22-22 0,-1 43 0,-21-21 15,21 21-15,0 0 0,0 21 16,0 0-16,1 21 0,-1 0 15,0 0-15,0 21 0,0 1 0,0-1 16,22 0-16,-22 22 0,0-22 16,0 22-16,43 84 15,-22-63 1,-21-64-16,0 21 0,22 0 0,-22-20 16,0-22-16,0 21 0,0-21 15,1 0-15,-1 0 0,0 0 16,0 0-16,0-21 0,-21-1 15,21 1-15</inkml:trace>
  <inkml:trace contextRef="#ctx0" brushRef="#br0" timeOffset="35492.04">4064 7874 0,'21'0'0,"-42"0"0,63 0 15,-42-21-15,21 21 31,1 0 1,-1 0-32</inkml:trace>
  <inkml:trace contextRef="#ctx0" brushRef="#br0" timeOffset="35930.83">6202 7049 0,'0'0'0,"0"-22"0,0 1 15,0 0-15,-21 21 16,-1 0 0,1 0-16,0 0 0,0 21 15,21 0-15,-21 22 0,0-1 16,21 22-16,-22 84 15,1-85-15,0 22 0,21-22 0,0 22 16,-21 0-16,21-22 0,-21 22 16,21 0-16,-21-22 0,21 1 0,0-1 15,0-21-15,0 1 0,0-1 16,0-21-16,0 0 0,0 1 0,21-22 16,0 0-16,0 0 0,0-22 15,22-20-15,-1-43 16</inkml:trace>
  <inkml:trace contextRef="#ctx0" brushRef="#br0" timeOffset="36158.23">6413 7303 0,'43'-85'15,"-86"170"-15,107-212 0,-43 42 16,-21 21-16,0 107 16,0-1-1,0 0-15,0 22 16,0-1-16,-21 1 0,21-1 0,0 22 15,0-21-15,-21 20 0,21-20 0,-21-1 16,21 22-16,-22 42 16,22-64-16,-21-20 0,21-1 0,-21 0 15,21 1-15,0-22 0,0 0 16,0 0-16,0-42 16,0 0-16,0 0 15</inkml:trace>
  <inkml:trace contextRef="#ctx0" brushRef="#br0" timeOffset="36511.03">5842 7980 0,'0'0'0,"-42"0"15,-1 21 1,43 0-16,21-21 16,22 0-16,-22 0 0,21 0 15,22 0-15,20-42 16,-20 21-16,-1 0 0,1-1 15,-1 1-15,1 0 0,21-21 0,42-1 16,-43 22-16,22-21 16,-42 21-16,-22 21 0,0 0 15,1 0-15,-22 0 0,0 21 0,0 0 16,0 0-16,-21 0 0,21 22 0,-21 41 16,0-41-16,0 41 15,0-62-15,-21 20 0,0 0 16,0 22-16,21-43 0,-21 0 15,0 0-15,21-42 32,0 0-17,0 0-15,0 0 0,0-1 0,0-20 16,0 0-16,0-1 0</inkml:trace>
  <inkml:trace contextRef="#ctx0" brushRef="#br0" timeOffset="36663.03">6943 7366 0,'21'-21'16,"-42"42"-16,63-63 0,-21 42 16,0 21-1,-21 0-15,21 0 16,-21 0-16,0 1 0,0-1 16,22 0-16,-1 0 15,-21 0-15</inkml:trace>
  <inkml:trace contextRef="#ctx0" brushRef="#br0" timeOffset="38415.62">7789 7895 0,'0'0'0,"21"0"0,1 0 0,-22-21 15,21 21-15,-21-21 16,0 0-16,0 0 0,-21-1 15,-1 22-15,1-21 0,-21-21 16,0 21-16,20 21 16,-20-21-16,0 21 0,21 0 15,-22 0-15,1 0 0,21 21 0,-43 21 16,43-21-16,-21 22 0,42-22 16,-21 21-16,21 22 0,-22 20 15,22-41-15,0-1 0,0 0 16,0 1-16,0-1 0,22-21 0,-1 0 15,0 0-15,0 1 0,0-1 16,0-21-16,22 0 0,-22 0 0,0 0 16,21 0-16,-20 0 0,20-21 15,0-1-15,64-62 16,-21-1-16,-43 22 16,0 20-16,-20-20 0,20-1 0,0 1 15,-21-1-15,22-84 16,-22 63-16,0 1 0,-21 20 0,21-20 15,-21 20-15,0 22 0,0-22 16,0 43-16,0-21 0,0 21 0,-21 21 16,0 0-1,0 21-15,21 21 0,0-21 0,-21 43 16,-1-22-16,22 22 0,0-1 0,-21 1 16,21-1-16,0 1 0,0-1 15,0 1-15,0-1 0,0 1 0,21-22 16,1 21-16,-22 1 0,21-22 15,0 1-15,0-1 0,0 0 16,43 22-16,-43-43 0,21-21 16,-21 21-16,22-21 0,-1 0 15,0 0-15,1 0 0,-1-21 0,-21 0 16,22 0-16,-1-1 0,0 1 16,1-21-16,-1 21 0,-21-22 0,21 1 15,-20 0-15,-1 21 0,0-22 0,0 1 16,-21 0-16,0 20 0,0-20 15,0 21-15,-42 21 16,21 0-16,-22 0 16,1 21-16,21 0 0,-22 22 15,1-22-15,21 21 0,0-21 16,0 22-16,-22-1 0,43 0 0,-21 1 16,0 41-16,21-20 15,0-43-15,0 0 0,0 0 16,0 0-16,21 1 0,0-1 0,0-21 15,1 0-15,-1 0 0,0 0 16,0 0-16,21-21 0,-20-1 0,20 1 16,-21-21-16,85-64 15,-85 64-15,21-22 16,-20 22-16,-1-22 0,0 1 0,0-1 16,0 1-16,-21-22 0,0 1 0,21-1 15,-21 0-15,22 1 0,-22 20 16,0-21-16,0 22 0,0 21 0,0-43 15,0 64-15,0 0 16,0 42 0,0 0-16,0 0 0,-22 21 0,22 1 15,-21 20-15,0 1 0,21 63 16,-21-64-16,0 22 0,21 105 16,0-63-1,0-63-15,0-22 0,0 64 16,0-64-16,21 1 0,0-1 15,21-21-15,-20 0 0,20 22 16,0-43-16,1 21 0,-1-21 16,0 0-16,85-21 15,-42 0-15,-43-22 16,22 22-16,-1-42 0,-20 20 16,-1 1-16,-21 0 0,21-1 0,-20 1 15,-22-22-15,21 22 0,-21 0 16,0 21-16,0-22 0,0 22 0,0 0 15,-21 21-15,-1 0 16,1 0-16,0 21 0,0 0 16,0 0-16,0 22 0,-1-22 15,22 21-15,-21 1 0,21-22 0,0 21 0,0 0 16,0 1-16,0-1 16,0-21-16,0 22 0,0-22 0,21 21 15,64 0-15,-43-20 16,-20-22-16,20 0 0,0 0 15,1 0-15,-1 0 0,0-22 0,1 22 16,-1-42-16,0 21 0,1 0 0,-22-22 16,63-62-1,-20 20-15,-64 43 16,21-1-16,0-41 0,-21 62 16,0 1-16,0 0 0,0 42 31,0 0-31,0 1 15,0-1-15,0 0 0,-21 21 16,21-21-16,-21 22 0,21-1 0,0-21 16,0 22-16,-21-1 0,0-21 0,21 21 15,-22-20-15,22 41 16,0-42-16,-21 0 0,21 1 0,0-1 16,0 0-16,0-42 31,0 0-31,0-1 15,0-62-15,0 41 16,21 1-16,-21 0 0,22-1 16,20-62-16,-21 62 0,0 1 15,22 0-15,-22-1 0,21 1 0,0 21 16,1 0-16,-1-1 0,0 22 16,1 0-16,-1 0 0,64 85 15,-64-64-15,-42 22 16,21-1-16,-21 0 0,22 1 15,-22-1-15,0 0 0,0 1 0,0-22 16,0 21-16,0 0 0,0 1 0,-22-22 16,22 21-16,-21-21 0,21 22 15,0-22-15,0 0 0,0 0 16,0-42 15,0 0-31</inkml:trace>
  <inkml:trace contextRef="#ctx0" brushRef="#br0" timeOffset="41323.87">13250 8022 0,'0'-21'15,"0"0"-15,0 0 0,0 0 0,21-1 16,-21 1-16,22 0 0,-1-21 0,0 21 16,0-22-16,-21 22 0,0-21 15,0-1-15,0 1 0,0 0 16,-21-1-16,-43-41 16,22 41-16,0 1 0,-22 0 0,1 21 15,-1 21-15,1 0 0,-1 0 0,1 0 16,-1 0-16,1 42 0,-1-21 15,1 21-15,20 1 0,1 20 0,0-20 16,-1 20-16,22-21 0,0 22 16,21-22-16,0 22 0,0-22 15,0 0-15,21 1 0,0-1 0,1-21 16,20 0-16,-21 1 0,21-22 0,-20 0 16,20 0-16,0 0 0,22 0 15,-22-22-15,22 1 0,-1 0 0,1-21 16,-1 21-16,1-22 0,20 1 15,-20 0-15,-1-1 0,-20-20 0,-1-1 16,21 1-16,1-85 16,-43 63-16,0 0 0,0 1 15,-21-1-15,0 0 0,0 22 0,0-22 0,0 0 16,0 22-16,0-64 16,0 42-16,0 64 15,0 0-15,-21 42 16,0 0-16,0 22 0,-21 20 0,-22 149 15,43-149 1,0 43-16,0-21 0,21 105 16,0-105-16,0 0 0,0-1 0,0-20 15,21-1-15,-21-20 0,21 20 16,0-21-16,0 1 0,0-22 0,1 0 16,41 21-16,-42-42 15,0 0-15,1 0 0,20 0 0,21-21 16,-41 0-16,20 0 0,-21 0 15,43-43 1,-22 1-16,-21 42 0,0-22 16,-21 1-16,0 21 0,0-22 0,0 22 15,0 0-15,0 0 0,0 0 16,0 42 0,0 0-16,0 21 0,0-20 15,0 20-15,-21-21 0,21 21 0,0-20 16,0 20-16,0 21 0,0-41 15,0 20-15,21-21 16,0 0-16,1 0 0,-1 1 0,0-22 0,42 21 16,1-21-1,-43 0-15,21-21 0,-20 21 16,20-22-16,-21 1 0,21 0 0,-20 0 16,20 0-16,-21-22 0,0 1 15,22 21-15,-22-21 0,0-1 0,0 1 16,0 0-16,0 20 0,-21 1 0,0 0 15,22 0-15,-22 42 16,0 0 0,0 22-16,0-22 15,0 0-15,0 0 0,0 21 0,0-20 16,0 20-16,0-21 0,0 0 0,0 22 16,0-22-16,0 0 0,0 0 15,0 0-15,0 0 0,21 1 16,0-22-16,0 0 0,0 0 0,0 0 15,1 0-15,20 0 16,-21 0-16,0-22 0,22 1 16,-1-21-16,-21 21 0,0 0 0,-21-22 15,21 22-15,1-21 0,-1-106 16,0 63 0,-21 43-16,21 20 0,-21 1 15,0 0-15,0 42 16,0 0-16,0 22 15,0-22-15,0 0 0,-21 21 16,21-20-16,0 41 16,0 1-16,0-22 0,0-21 15,0 0-15,0 22 0,0-22 16,21 0-16,0 0 0,0-21 0,1 21 16,20-21-16,-21 0 15,0 0-15,22 0 0,-22 0 0,21 0 16,0-21-16,-20 0 0,20 0 0,0 0 15,-21-1-15,22 1 0,-22-21 16,0 0-16,0-1 0,0 1 0,22-43 16,-43 1-1,0 41-15,21 22 0,-21 0 16,0 0-16,0 0 0,21 21 0,-21 21 16,0 0-16,0 0 15,0 0-15,0 0 0,-21 22 16,0-1-16,21-21 0,-21 22 0,21-1 15,0-21-15,0 21 0,0-20 16,0 20-16,0-21 0,0 0 0,21 22 16,-21-22-16,21 0 0,0-21 15,0 21-15,0-21 0,1 0 0,-1 0 16,42 0-16,-42 0 16,22 0-16,-22-21 0,21 0 0,-21 21 0,22-43 15,-22 22-15,21 0 16,-21-21-16,1-1 0,20-20 0,0-22 15,-21 22-15,-21 20 16,0 1-16,0 0 0,0 21 16,0-1-16,-21 22 0,21 22 15,-21-22-15,0 42 0,0-21 16,21 43-16,0 41 16,0-83-16,0 20 0,0 0 15,0-21-15,0 1 0,21 41 16,-21-42-16,21 0 0,-21 1 15,0-1 1,0 0 0,-21-21-16,0 0 0,0 0 15,-1-21-15,1 21 0,-21-21 16,21-1-16,0 22 0,-1-42 16,1 42-16,0 0 15,21 21 1,21-21-16,0 21 15,1-21-15,-1 22 0,0-1 0,0-21 16,21 21-16,-20-21 0,20 0 16,0 21-16,1-21 0,-22 0 15,21 0-15,0 0 0,1 0 0,20 0 16,-20-21-16,-1 21 0,0-21 16,64-43-16,-42 22 15,-43 0-15,21-1 16,-21 1-16,0 0 0,-21-1 15,22 1-15,-1-22 0,-21 22 0,21 21 0,-21-21 16,0 20-16,0 1 0,0 42 16,0 1-1,0-1-15,-21 0 0,21 21 16,-21 1-16,-1-1 0,22 0 16,-21 1-16,21-22 0,0 21 0,-21 0 15,21-20-15,0 20 0,0 0 16,0-21-16,0 1 0,21-1 15,0-21-15,1 21 16,-1-21-16,0 0 0,0 0 0,0-21 16,0 21-16,22-21 0,-22-1 0,21-20 15,22-43 1,-43 43-16,0 0 16,0-1-16,0 22 0,-21 0 0,0-21 0,0 21 15,0 42 1,0 0-1,-21 0-15,0 0 0,21 0 16,0 1-16,-21 20 0,0-21 16,21 0-16,0 22 0,0 20 15,0-42 1,0 0-16,0 1 0,0-1 0,21-21 0,0 0 16,-21 21-16,42-21 0,-20 0 15,-1 0-15,-21-21 16,0 0-16,21 21 0,-21-64 15,0 1 1,0 41-16,0-20 0,-21 0 16,0-1-16,-1 1 0,1 0 0,0-1 0,0 1 15,0 21-15,0-21 0,21 20 16,0 1-16,0 0 0,0 0 16,21 21-16,21 0 15,-21 0-15,0 0 0,22 0 16,-1 0-16,0 0 0,1 0 0,-1 0 15,0 21-15,1 0 0,-1 0 0,0 22 16,43-1-16,-64 0 16,0-20-16,1 20 0,-1-21 0,-21 21 15,0-20-15,0 20 0,0-21 16,0 43-16,0-43 0,0 0 16,0 0-16,0 0 0,0 22 15,0-22-15,0 0 16,-21-21-1,-1 0-15,1 0 0,0-21 16,0 0-16,21-1 16,0 1-16,0-21 0,0 21 15,0-22-15,0 1 0,0 0 0,21-22 16,21 22-16,-20-22 0,20 1 16,43-43-16,-1 0 15,-20 85-15,-1 0 0,-20 0 16,20 21-16,1 0 0,-22 42 15,0-21-15,1 22 0,-1-1 0,-21 0 16,0 1-16,0 62 16,-21 44-16,0-107 15,0 0-15,-21 1 0,0-1 0,0-21 16,0 21-16,0-20 0,-1-1 16,22 0-16,-63 21 15,21-42-15,20 0 16,1 0-16,0 0 0,0-21 15,0 21-15,0-42 0</inkml:trace>
  <inkml:trace contextRef="#ctx0" brushRef="#br0" timeOffset="41532.26">16446 6625 0,'-42'0'15,"84"0"-15,-147 0 0,83-21 0,-20 21 16,21 0-16,0 0 0,0 0 47,-1 0-31,1 0-1</inkml:trace>
  <inkml:trace contextRef="#ctx0" brushRef="#br0" timeOffset="41696.16">14795 6689 0,'0'0'0,"-21"21"0,0-21 0,0 0 16,0 0-1,0 21-15,-1-21 16,1 21-16,-21 0 15,21-21-15</inkml:trace>
  <inkml:trace contextRef="#ctx0" brushRef="#br0" timeOffset="42582.65">2561 10160 0,'0'0'16,"-21"0"-16,0-21 0,0 21 0,-1-21 0,22 0 15,0-1-15,0 1 0,0 0 16,22 0-16,-1 0 0,0 21 15,21 0-15,-21-21 0,22 21 16,-1 0-16,22 0 0,-22 21 16,0 0-16,22 0 0,-1 21 15,1 43-15,-43-64 16,-21 22-16,0 20 0,0-21 0,0 1 16,-21-1-16,-22 0 0,22 1 15,-21-1-15,-22 22 0,22-22 16,0-21-16,-1 0 0,-20 0 15,21-21-15,-1 0 0,1 0 16,21 0-16,-22 0 0,1-21 16,42 0-16,0 0 0,0 0 15,21 0-15,22-1 0,-22 1 0,42 21 16,-20 0-16,20 0 0,1 0 16,-1 0-16,1 0 0,-1 21 0,1 1 15,-1 20-15,-21-21 0,1 21 16,-1-20-16,-21 20 0,-21 0 0,0 1 15,-42 20-15,21-21 16,-22 1-16,1-1 0,0 0 0,-22-20 16,-42 41-16,22-42 0,20 0 15,-20 1-15,20-1 0,-21-21 16,22 0-16,-1 0 0,1 0 16,-43 0-16,43-21 15,41-1-15,-20 1 0,21-21 0,0 21 16,21 0-16,0-22 15,0 22-15,21 0 0,0 0 0,21 0 16,1-1-16</inkml:trace>
  <inkml:trace contextRef="#ctx0" brushRef="#br0" timeOffset="42751.55">3556 10626 0,'0'0'0,"21"0"0,-21-21 15,21 21-15</inkml:trace>
  <inkml:trace contextRef="#ctx0" brushRef="#br0" timeOffset="43011">5143 9906 0,'0'0'0,"0"21"16,0 0-16,0 22 0,0-22 15,0 21-15,-21 1 0,21-1 0,-21 0 16,0 22-16,21-1 0,-21 1 15,0-1-15,-1-20 0,1 20 0,0 1 16,0-22-16,-21 21 0,20-20 0,1-1 16,0 0-16,0-20 0,0-1 15,0 0-15,21 0 0,-22-21 0</inkml:trace>
  <inkml:trace contextRef="#ctx0" brushRef="#br0" timeOffset="43215.89">4678 10181 0,'0'0'0,"-21"-21"0,21 0 0,0-21 15,0 20-15,21 1 0,0 0 16,21 0-16,1 0 0,41-22 16,-20 1-16,-22 21 0,22 0 0,-22 21 15,21-21-15,-20-1 0,63 22 16,-64 0-16,0 0 15,1 0-15,-22 0 0,-21 22 16,0-1-16,-21 0 0</inkml:trace>
  <inkml:trace contextRef="#ctx0" brushRef="#br0" timeOffset="43383.94">4826 10541 0,'0'0'0,"-21"21"0,21 0 16,0 1-16,21-22 15,0 0-15,0 0 0,22-22 16,-22 1-16,21 21 0,22-42 16,20 21-1,-41 0-15,-22-1 0,21 1 0,0 21 16,-20-21-16</inkml:trace>
  <inkml:trace contextRef="#ctx0" brushRef="#br0" timeOffset="43575.84">5567 10372 0,'0'21'16,"0"0"-16,0 0 0,0 0 0,0 22 16,0-22-16,0 42 15,0-20-15,0-22 0,0 21 0,-21 1 16,21-22-16,0 0 0,0 21 16,0-21-16,0 1 0,0-1 0,0 0 15,21-21 1,0-21-1,-21 0-15,21-1 0</inkml:trace>
  <inkml:trace contextRef="#ctx0" brushRef="#br0" timeOffset="43754.93">5736 10139 0,'0'0'0,"-21"-21"0,0-22 0,-22 22 15,43 0 1,-21 21-16,0 0 0,21 21 15,0 0 1,0 1-16,0-1 16,21-21-16,0 0 15,1 0-15,-1 0 0,0 0 16</inkml:trace>
  <inkml:trace contextRef="#ctx0" brushRef="#br0" timeOffset="44005.31">5990 9694 0,'0'-42'0,"0"0"0,0 21 16,0-22-1,0 22-15,-21 21 0,21 42 16,0-20-16,0 20 0,0 21 16,0-20-16,0 20 0,0 22 15,0-22-15,0 1 0,0 21 0,0-22 16,0 22-16,0-22 0,0 22 0,-21-22 15,0 22-15,21-21 0,-22-22 16,1 64-16,21-64 0,0-21 16,0 0-16,0 1 0,0-1 0,21-21 15,1-21-15,-1-1 16</inkml:trace>
  <inkml:trace contextRef="#ctx0" brushRef="#br0" timeOffset="44373.11">6159 10456 0,'0'22'0,"0"-1"16,0 0-16,0 0 0,0 0 15,22-21 1,-1 0-16,0 0 0,21 0 16,-21 0-16,1 0 0,20-21 0,-21 21 15,21-21-15,64-64 16,-63 64-16,-22 0 15,42-43-15,-42 22 0,1 21 0,-22-43 16,0 43 0,-22 0-16,1 0 0,-42 21 15,-64 21-15,84 0 16,-20 0-16,21 22 0,-1-1 16,1 0-16,21 22 0,-22-22 0,22 22 15,0-22-15,0 22 0,21-22 0,0 0 16,0 1-16,0-22 0,0 21 15,21-21-15,0 0 0,0 1 0,43-1 16,42-21 0,-64 0-16,22 0 0,-1-21 0,1 21 15,-1-22-15,1 1 0</inkml:trace>
  <inkml:trace contextRef="#ctx0" brushRef="#br0" timeOffset="45048.23">8064 10647 0,'0'0'0,"0"21"0,22 21 16,-1-42-16,0 0 15,21 0-15,-21 0 0,1 0 0,-1 0 16,21-21-16,-21 0 0,22-21 16,-1-1-16,-21 1 0,0 0 15,-21-1-15,0 1 0,0 0 0,0-1 16,0-20-16,0 21 0,-21-1 0,0-20 16,0 20-16,-22 1 0,1 0 15,0 21-15,-1-22 0,-20 43 0,21 0 16,-85 0-16,63 21 0,1 1 15,-1 20-15,1 0 16,20 1-16,1 20 0,0 1 0,20-1 16,1 22-16,21-22 0,0 1 0,0-1 15,21 1-15,1-22 0,20 0 16,-21 1-16,21-1 0,1-21 0,-1 0 16,0-21-16,43 0 0,-43 0 15,1 0-15,20-21 0,-20 0 16,20 0-16,22-64 0,-43 43 15,0 0-15,1-22 0,20-63 16,-20 0 0,-22 42-16,0 22 0,-21-191 15,0 169-15,0 1 16,0-1-16,0 21 0,0 1 0,0 21 16,-21-64-1,0 106-15,21 21 0,0 21 16,0 1-16,0 20 0,0 1 0,0 20 15,0 1-15,0-22 0,0 22 16,21 84-16,-21-84 0,21-21 16,-21 20-16,21-20 0,-21-1 0,0 1 15,21-22-15,-21 0 0,21 1 16,1-1-16,-22-21 0,21 0 0,0 1 16,0-22-16,0 0 15,22-22-15</inkml:trace>
  <inkml:trace contextRef="#ctx0" brushRef="#br0" timeOffset="45456.05">9144 10139 0,'-21'21'32,"0"0"-32,-1 0 15,1 1-15,0-1 0,21 21 0,-21-21 16,21 22-16,-21-1 15,21 0-15,0 1 0,0-1 0,0-21 16,0 21-16,21 43 16,0-64-16,-21 0 0,42-21 15,-20 0-15,41 0 0,-42 0 16,22 0-16,-22-21 0,21 0 0,0 0 16,-20 0-16,20 0 0,-21-22 15,0 1-15,0 0 0,1-43 16,-22-42-16,-22 85 15,1-1-15,-21 1 0,21 21 16,-22 0-16,22-1 0,-21 22 16,0 0-16,-1 0 0,1 22 0,0-1 0,20 0 15,-41 21 1,42 1-16,0-1 0,-1-21 0,22 21 16,0 1-16,0-22 0,0 21 0,0 1 15,22-22-15,-1 0 0,0 0 16,85 43-16,-64-64 15,0 21-15,-20-21 0,20 0 16</inkml:trace>
  <inkml:trace contextRef="#ctx0" brushRef="#br0" timeOffset="46652.28">7408 10097 0,'0'0'0,"-21"21"0,0-21 16,21 21-16,0 0 15,21 0 1,21-21-16,1 0 0,-1 0 16,22 21-16,20-21 0,1 0 15,0 0-15,20 0 0,1 0 0,-21 0 0,21 0 16,0 0-16,-1 0 0,1 0 15,85 0-15,-107 0 16,1 0-16,0 0 0,42 0 16,-85 0-16,0 0 0,-20 0 0,-1 0 15,0 0-15,-42 0 16,0 0-16,-22 0 16,1 0-16</inkml:trace>
  <inkml:trace contextRef="#ctx0" brushRef="#br0" timeOffset="46839.21">7959 10414 0,'0'0'0,"-43"21"0,1 0 16,0 1-16,-1 20 15,43-21-15,21-21 16,22 0-16,-1 0 0,0 0 0,22 0 16,-1 0-16,22 0 0,-21 0 15,20 0-15,1-21 0,0 0 0,-1 21 16,1-21-16,0 21 0,-1-22 0,-20 22 15,84-42-15,-85 42 16,22-21-16</inkml:trace>
  <inkml:trace contextRef="#ctx0" brushRef="#br0" timeOffset="47242.98">10372 9779 0,'0'0'0,"0"-21"0,0 0 16,-22 21-16,1 0 15,21 21 1,0 0-16,0 21 0,-21 1 0,21-1 16,-21 0-16,21 1 0,0 20 15,0 43-15,0-64 16,0 1-16,0 20 0,0-20 15,0-1-15,21 0 0,-21-21 0,21 22 0,0-22 16,22-21-16,-22 21 0,21-21 16,64-21-1,-85 0-15,22 0 0,-22-1 16,21-20-16,-21 21 0,0-21 0,1-1 16,-1 1-16,0 0 0,-21-1 0,0 1 15,0 0-15,0-64 16,0 85-16,-21-22 0,21 22 15,-21-21-15,-1 42 0,22 21 32,0 0-17,0 0-15</inkml:trace>
  <inkml:trace contextRef="#ctx0" brushRef="#br0" timeOffset="47512.33">11091 9970 0,'0'21'16,"-21"-21"-16,0 42 16,21 22-1,0-22-15,0 21 0,0 43 16,0-42-16,-21-1 0,21 22 16,-21 0-16,21-22 0,0 22 0,-22-1 15,1 1-15,21 0 0,-21-1 16,0 1-16,21 0 0,-21-1 0,0 128 15,-1-148-15,22-22 16,0 43-16,0-43 0,0-21 16,0 0-1,22-42-15,-1-21 0,0 21 16,0-22-16</inkml:trace>
  <inkml:trace contextRef="#ctx0" brushRef="#br0" timeOffset="47796.17">10943 10308 0,'0'0'0,"0"-42"16,-21 21-16,21-22 0,0 1 0,0 21 15,21 0-15,0-22 0,22 22 0,-1 0 16,0 0-16,1 0 0,41 21 16,-20 0-16,-22 0 0,0 21 15,1 0-15,-22 0 0,0 0 0,0 1 16,-21 62-16,0-20 15,-21-22-15,-21-21 0,-1 22 16,1-1-16,0-21 0,-1 21 16,1-20-16,-21-1 0,20 0 15,1 0-15,0 0 0,-1-21 0,22 0 16,0 0-16,0 0 0,21-21 16,0 0-16,0 0 15,42 0-15,-21-22 0</inkml:trace>
  <inkml:trace contextRef="#ctx0" brushRef="#br0" timeOffset="49373.23">11917 9504 0,'0'0'0,"0"-21"0,0 0 0,0-1 0,-21 22 15,-1 0-15,1 22 16,0-1-16,21 21 15,0 0-15,-21 1 0,21 20 0,-21 1 16,21-22-16,-21 22 0,-1-1 16,22 1-16,0-1 0,0 1 0,-21-22 15,21 21-15,0-20 0,0-1 0,0 0 16,0-20-16,0 20 0,21-21 16,1 0-16,20-21 0,0 0 15,-21 0-15,85-42 16,-63 21-16,20-22 15,-21 1-15,22-21 16,-43 20-16,0 1 0,22-22 16,-22 43-16,0 0 0,-21 0 15,0 42 1,0 0-16,0 0 0,0 1 16,0-1-16,0 21 0,0-21 0,-21 0 15,21 22-15,0-22 0,0 0 16,0 64-1,42-43-15,-21-21 16,0-21-16,1 0 0,20 0 16,-21 0-16,0 0 0,22 0 0,-22-21 15,21 0-15,0 21 0,-20-42 0,20 20 16,-21 1-16,0-21 0,0 21 16,1-22-16,-22 1 0,0-85 15,-43 0 1,22 85-16,-21 21 0,21-1 15,-22 22-15,1 0 0,21 0 16,-22 0-16,1 0 0,0 22 0,-1 20 16,1-21-16,21 21 0,0-20 15,0 20-15,-1 0 0,22 1 0,0-1 16,0-21-16,0 21 0,22 1 0,-1-1 16,0-21-16,0 22 0,21-22 0,64 42 15,0-42 1,-42-21-16,-1 0 0,1 0 15,84 0-15,-64 0 0,-20 0 16,21-21-16,-1 0 0,-20 0 16,-1-21-16,-20 20 0,20-20 0,-21 21 15,-20-21-15,20-43 16,-42 43-16,0 20 0,0-20 16,0 0-16,-42-1 0,20 22 0,-20 0 15,0 21-15,-1 0 0,1 0 16,-21 21-16,20 0 0,1 1 15,-22 20-15,43-21 0,-21 21 0,0 22 16,20 21 0,22-43-16,0-21 0,0 21 0,0-20 15,0-1-15,22 0 0,-1 0 0,0-21 16,21 0-16,-21 0 0,22 0 0,-1 0 16,22 0-16,-22-21 15,0 21-15,1-21 0,-22 0 16,21-22-16,-21 22 0,0 0 0,22-21 15,-22-1-15,-21 1 0,21 21 0,-21 0 16,0-22 0,0 64-1,0 1 1,-21-1-16,21 0 16,0 0-16,0 0 0,0 0 15,21 22-15,0-22 0,0 0 16,1 0-16,-1-21 0,0 21 15,0 1-15,21-22 0,-20 0 0,62 21 16,1-21 0,-43 0-16,22 0 0,-1 0 0,-20 0 15,20-21-15,-21-1 0,1 1 16,20 0-16,-20 0 0,-22 0 0,21 0 16,22-43-16,-43-21 15,-21 43-15,0 21 0,0-21 16,0 20-16,0-20 0,0 21 0,-21 21 15,-1-21-15,-20 21 0,21 0 0,-21 0 16,-1 0-16,1 21 0,21 0 16,-22 0-16,1 0 0,0 22 0,21-22 15,-1 0-15,1 21 0,0-20 16,21 20-16,-21-21 0,21 0 16,0 0-16,0 1 0,0-1 0,0 0 15,0 0-15,21 0 0,0-21 0,0 0 16,1 0-16,-1 0 0,0 0 15,0 0-15,0-21 0,64-21 16,-43 21-16,22-43 16,-43 22-16,21-1 0,-21 1 15,1-21-15,-1 20 0,0-20 0,0-22 16,0 22-16,0-1 0,-21-21 16,22 1-16,-1 20 0,0-20 0,0 20 15,-21 1-15,0-1 0,0 22 0,21-1 16,-21 1-16,0 21 0,0 0 0,0 42 31,0 0-31,-21 21 0,-21 64 16,21 21-16,-1-63 0,22 20 15,0-20-15,0 21 0,-21-22 16,21 22-16,0-22 0,0 1 0,0-22 16,0 22-16,21-22 0,1 0 0,-1 1 15,0-1-15,21 0 0,-21-21 16,22 22-16,-1-22 0,85 42 15,-21-41-15,-64-22 16,22 0-16,-1 0 16,-20 0-16,20 0 0,-21 0 0,1-22 15,-22 1-15,0 0 0,0 0 0</inkml:trace>
  <inkml:trace contextRef="#ctx0" brushRef="#br0" timeOffset="50179.77">2371 12023 0,'0'0'0,"0"-21"0,0 42 31,0 21-31,0 0 16,0 1-16,0-1 0,0 22 16,0-22-16,0 21 0,0 64 15,0-84-15,0 20 0,0-20 16,0 20-16,0-21 0,0-20 15,0 20-15,0-21 0,0 0 0,21 0 16,0-21-16,0 0 0,0 0 16,0 0-16,1 0 0,-1-21 0,0 0 15,0 0-15,21 0 0,-20 0 16,-1-22-16,0 22 0,0-21 16,0 21-16,0-22 0,1 22 0,-22 0 15,0 0-15,21 21 0,-21 21 16,0 0-1,0 0-15,0 22 0,0-1 16,0 0-16,0 22 0,0-22 0,0 0 16,0 1-16,0 20 0,0-20 0,-21-1 15,21-21-15,0 21 0,-22-20 16,22 20-16,0-21 0,0 0 16,0 0-16,-21-21 0,21-21 31,0 0-31</inkml:trace>
  <inkml:trace contextRef="#ctx0" brushRef="#br0" timeOffset="50355.19">3133 12700 0,'0'0'0,"21"0"16,-21-21-1,21 21-15,0 0 31,0 0-15,0-21-16,1 21 0,-1-21 16,0 21-16</inkml:trace>
  <inkml:trace contextRef="#ctx0" brushRef="#br0" timeOffset="50790.94">5165 12150 0,'0'0'0,"0"-21"16,-22-43 0,1 43-16,21 0 0,-21 21 15,21 21 1,0 0-16,0 0 0,0 22 16,0-22-16,0 85 15,0-64-15,0 21 0,0-20 0,0 63 16,0-43-16,0 1 0,0-22 15,0 21-15,0-20 0,0-1 16,0 0-16,0 1 16,0-22-16,0 42 0,0-41 0,0-1 15,21-42 17,-21-1-32,0 1 0,0-21 15,0 21-15,0-22 0</inkml:trace>
  <inkml:trace contextRef="#ctx0" brushRef="#br0" timeOffset="51030.81">5186 12044 0,'21'0'31,"0"0"-31,21 0 16,-20 0-16,-1 0 0,21-21 15,0 21-15,1-21 0,-1-1 16,0 22-16,1-21 0,-1 21 0,0-21 16,-20 21-16,20-21 0,0 21 15,-21 0-15,1 0 0,-1 0 0,0 0 16,-21 21 0,-21 0-1</inkml:trace>
  <inkml:trace contextRef="#ctx0" brushRef="#br0" timeOffset="51212.7">5334 12467 0,'21'0'16,"0"0"-16,0 0 15,1 0-15,-1 0 0,0 0 16,0 0-16,21-21 0,-20 21 15,20-21-15,-21 21 0,21-21 0,-20 21 16,-1 0-16</inkml:trace>
  <inkml:trace contextRef="#ctx0" brushRef="#br0" timeOffset="51456.73">6096 12340 0,'0'0'0,"0"21"0,0 1 16,0-1-16,0 0 0,0 0 15,0 0-15,0 22 16,0-22-16,0 0 16,0 0-16,0 0 0,0 0 15,0 1 1,-21-1-16,0-21 15,-1 0-15</inkml:trace>
  <inkml:trace contextRef="#ctx0" brushRef="#br0" timeOffset="51619.15">6075 12086 0,'0'0'0,"-21"-21"0,21 0 16,-22 0-16,22 0 15,22 21 32,-1 0-47</inkml:trace>
  <inkml:trace contextRef="#ctx0" brushRef="#br0" timeOffset="51896.15">6646 11748 0,'-21'0'16,"0"21"0,21 21-16,-21-21 0,21 22 15,0-1-15,0 21 0,0-20 0,-21 20 16,21 1-16,0-22 0,-22 22 0,22-1 15,0-21-15,0 1 0,-21 20 0,21-20 16,-21-1-16,0 0 16,21-21-16,0 22 0,0-1 0,0-21 15,0 0-15,0 1 0,21-22 32</inkml:trace>
  <inkml:trace contextRef="#ctx0" brushRef="#br0" timeOffset="52263.93">6900 12531 0,'0'0'0,"21"21"16,1-21-16,-1 0 16,0 0-16,0 0 15,0 0-15,0 0 0,1 0 16,-1-21-16,0 21 0,0-21 15,0-1-15,0 22 0,1-21 0,-1 0 0,0 0 16,0 0-16,0 0 0,0-1 16,-21-20-16,0 21 0,0 0 0,0-22 15,0 22-15,-42 0 16,21 21-16,0 0 0,-43 21 16,43 0-16,-21 1 0,21 20 0,-43 43 15,43-43-15,0 0 16,0 1-16,21-1 0,-22 0 0,22 85 15,0-63 1,0-43-16,22 0 16,-1 0-16,0-21 0,0 21 15,0-21-15,0 0 0,1 0 0,-1 0 16,21 0-16,-21 0 0,0-21 0</inkml:trace>
  <inkml:trace contextRef="#ctx0" brushRef="#br0" timeOffset="54387.23">8848 12488 0,'0'0'0,"42"-21"16,-21 21-16,0-21 0,0 0 0,-21 0 16,0 0-16,0-1 0,0 1 15,0 0-15,-21 0 0,0 0 0,0 0 16,-21-1-16,-1 1 0,1 0 16,-22 21-16,22 0 0,0 0 0,-22 0 15,22 21-15,0 0 0,-1 1 0,1-1 16,0 21-16,-43 64 15,64-64-15,21 1 16,0 41-16,0-41 0,0-1 16,21-21-16,0 21 0,0-20 15,22-1-15,-22 0 0,21 0 0,0-21 16,1 0-16,-1 0 0,0 0 0,1-21 16,-1 0-16,22 0 0,-22-1 15,21 1-15,-20 0 0,-1-21 0,0-1 16,22 22-16,-22-21 0,22-43 15,-1-21-15,-42 43 16,1-1-16,20-63 0,-42 64 16,0 21-16,21-22 0,-21 1 15,0 20-15,0 1 0,0 0 16,0 20-16,0-20 0,0 21 16,-21 42-16,0 21 15,0 1-15,-1-1 16,1 0-16,21 22 0,-21-1 0,0 1 15,0 84-15,21-21 16,-21-63-16,21-1 0,0 1 16,0-1-16,0-21 0,0 1 0,0-1 15,21 0-15,0 1 0,0-22 16,21 0-16,-20 0 0,20 0 16,85-21-16,-85 0 15,1 0-15,41-42 0,-41 21 16,-1 0-16,0 0 0,-21-22 15,22 22-15,-22 0 0,21-21 0,1-22 16,-43 43-16,0-21 16,0 20-16,21 1 0,-21 0 15,0 42 1,0 0 0,0 1-16,-21 20 0,21-21 15,0 0-15,0 22 0,0-22 0,0 0 16,0 21-16,0-21 0,21 1 0,-21-1 15,21 0-15,0 0 16,0 0-16,0-21 0,22 0 0,-22 0 16,0 0-16,21 0 0,22 0 15,-43-21-15,21 0 0,-20 0 16,20 0-16,-21-1 0,0-20 0,0 21 16,1-21-16,-1-1 0,-21 1 0,0 0 15,0-1-15,0 1 0,0-22 16,0 22-16,0-21 0,-43-22 15,22 43-15,-21-1 0,21 22 16,0 21-16,-22 0 16,22 0-16,0 21 0,0 0 0,0 1 15,-1 20-15,1 0 0,0 1 0,21-1 16,-21 0-16,21 1 0,0 41 16,0-41-16,0-22 0,21 42 15,0-20-15,0-22 0,43 21 16,-43-42-16,21 0 15,1 0-15,-1 0 0,-21 0 0,22 0 16,-1 0-16,0-21 0,1 0 0,-1 0 16,0-1-16,-21 1 0,43-42 15,-22 42-15,-21-22 16,1 22-16,20-42 0,-21 41 16,-21 1-16,0 0 0,21 0 0,-21 42 31,0 0-31,0 0 15,0 1-15,0-1 0,0 21 0,-21-21 16,0 22-16,21-22 0,-21 42 16,0-20-16,21-22 0,-22 21 15,22-21-15,0 22 0,0-22 16,0 0-16,0 0 0,0 0 0,22-21 16,-1 21-16,0-21 0,0 0 0,85 0 15,-64-21 1,1 0-16,-1 0 0,0 0 0,1-22 15,-22 22-15,21 0 0,0-21 16,-20-1-16,20 22 0,-21-21 0,0 21 16,22-43-1,-43 43-15,0 42 16,0 0-16,0 1 16,-22-1-16,22 0 0,0 0 15,-21 0-15,21 0 0,-21 43 16,21-22-16,0-21 15,0 1-15,42-1 16,-20-21-16,-1 0 0,0 0 16,0 0-16,0 0 0,0 0 0,22 0 15,-22-21-15,0-1 0,0 22 0,0-21 16,1 0-16,-1 0 0,0 0 16,-21-22-16,0 22 0,0 0 0,0 0 15,0-21-15,0 20 0,0 1 0,-21-21 16,0 21-16,-1 0 0,1-1 15,0 1-15,0 21 0,0-21 16,42 21 31,0 0-47,0 0 0,0-21 0,1 21 0,20 0 16,-21 0-16,21 0 15,1 0-15,-22 0 0,21 0 0,-21 0 16,22 0-16,-22 0 0,0 21 0,21 0 15,-20 22 1,-22-22-16,0 0 0,0 21 16,0-21-16,0 1 0,0-1 15,0 0-15,0 0 0,0 0 0,0 0 0,0 1 16,0-1-16,-22 0 16,22 0-16,-21-21 0,0 0 15,0 0-15,21 21 0,0-42 31,0 0-15,0 0-16,0 0 0,21-1 16,0-20-16,22 21 0,-22-21 0,21 20 15,0-20-15,1 0 16,-1 21-16,0-22 0,22 22 0,-22 0 0,22 21 16,-22 0-16,22 0 0,-22 0 0,-21 0 15,21 0-15,-20 21 0,-1 0 16,0 22-16,-21-22 0,0 21 15,0 0-15,0 1 16,0-22-16,0 0 0,0 21 0,0-20 16,0-1-16,-42 0 15,42 0-15,-22 0 0</inkml:trace>
  <inkml:trace contextRef="#ctx0" brushRef="#br0" timeOffset="56241.38">13335 11832 0,'0'0'0,"0"-21"0,0 0 16,0-43 0,-21 64-16,0 0 0,-1 22 15,1-1-15,0 0 0,0 21 16,0 1-16,0 20 0,-1 1 16,1-1-16,-21 128 15,21-22-15,21-106 16,-21-20-16,21-1 0,0 0 15,0 1-15,0-1 0,21 0 16,0-20-16,0-22 0,0 0 16,22 0-16,-22 0 15,21 0-15,-21-22 0,22 1 0,-22 21 16,21-42-16,0 21 0,-20 0 0,62-43 16,-63 43-16,22-21 15,-1-22-15,22 1 16,-64 84 15,0 0-31,0 0 0,0 0 16,-22 22-16,22-22 0,0 0 0,0 21 15,0-21-15,0 1 0,0 20 16,0-21-16,0 0 0,0 0 16,0 1-16,22-1 0,20 0 15,0-21-15,-21 0 16,22 0-16,-22 0 0,21 0 0,1-21 15,-22 21-15,21-21 0,0-1 16,1 1-16,-1-21 0,0 21 0,-20 0 16,20-22-16,-21 1 0,0 21 0,-21-22 15,0 1-15,0 0 0,0 21 16,0-22-16,-21 1 0,-85-85 16,0 106-1,64 21-15,21 0 16,-21 21-16,-1-21 0,22 21 15,-21 21-15,21-20 0,-1 20 0,1-21 0,0 21 16,21 1-16,-21-22 16,21 21-16,0 1 0,0-22 0,0 21 15,21-21-15,64 64 16,-43-64-16,0 0 0,1-21 16,20 21-16,1-21 0,-1 0 0,22 0 15,0 0-15,63 0 0,-85 0 16,22 0-16,-22-21 0,1 0 15,-1 0-15,1 0 0,42-22 16,21-41 0,-106 41-16,21 22 0,-42-21 15,21 21-15,-21 0 0,0-22 0,0 22 16,-21 0-16,0 0 0,0 21 16,-21 0-16,20 0 0,-20 0 15,0 21-15,-1 0 0,1 0 0,0 0 16,-1 22-16,22-22 0,-21 0 0,21 0 15,0 22-15,21-22 0,0 0 16,0 0-16,0 0 0,0 0 0,0 1 16,0-1-16,21 0 15,0-21-15,0 0 0,0 0 16,0 0-16,22 0 0,-22-21 16,0 0-16,43-22 0,-43 22 0,21 0 15,-21 0-15,22 0 16,-22-22-16,63-20 0,-62 42 15,-1-22-15,21 22 0,-21 21 0,0-21 16,1 21 0,-22 21-16,0 0 15,0 0-15,0 22 0,0-22 0,0 0 16,0 0-16,0 0 0,21 1 16,0-1-16,-21 0 0,63 21 15,-41-21-15,-1-21 0,21 22 0,-21-1 16,22-21-16,-22 0 0,21 0 15,0 0-15,1 0 0,-1 0 0,64-21 16,-64 21 0,1-22-16,-1 1 0,0-21 15,43-22-15,-43 43 0,1-21 16,-1 0-16,-21-1 0,0 1 0,0 0 16,-21-1-16,0-41 15,0 41-15,-21 1 16,-21 21-16,21 0 0,-22 21 0,1 0 15,0 0-15,-22 21 0,22 0 0,0 21 16,-1-21-16,1 22 0,-22 20 16,43-20-16,-21 41 15,42-63-15,0 22 0,0-1 16,0-21-16,0 0 0,0 43 16,0-43-16,0 0 0,21-21 0,0 21 15,0 1-15,1-22 0,-1 0 16,21 0-16,-21 0 0,0 0 0,64-22 15,-64 1-15,22 0 0,20-42 16,-21 41-16,-20-20 16,20 0-16,0-22 0,-21 1 0,22-1 15,20-147-15,-42 147 16,22-84-16,-22 63 16,-21 22-16,21-22 0,-21 22 15,0-1-15,0 22 0,0-22 0,0 43 16,0-21-16,0 21 0,-21 21 15,0 0-15,0 21 0,-1 21 16,-20 0-16,21 22 0,-43 42 16,22-43-16,21 22 0,0-22 15,21 22-15,0-21 0,0 20 0,0 1 16,0-22-16,0 22 0,0-21 0,0-1 16,21-21-16,-21 22 0,21-22 15,21 43-15,-20-43 0,20-21 16,-21 22-16,21-22 0,1 0 0,-1 0 15,22 0-15,-22-21 16,0 0-16,64 0 0,42-42 16,-105 0-16,-1 21 15,0-1-15</inkml:trace>
  <inkml:trace contextRef="#ctx0" brushRef="#br0" timeOffset="56875.16">3069 14478 0,'0'0'0,"-63"0"15,41 0-15,1 21 16,42-21 15,1-21-31,-1 21 16,0-21-16,21 21 0,-21-21 0,22 21 15,-22-21-15,0 21 0,21-22 16,-20 22-16,-1 0 0,0-21 16,0 21-16,-42 0 15,0 0 1</inkml:trace>
  <inkml:trace contextRef="#ctx0" brushRef="#br0" timeOffset="57262.92">2857 14542 0,'0'0'0,"-42"21"15,0 0-15,21 0 0,-22 0 0,22 0 16,0 1-16,0-1 0,0 0 16,-1 0-16,1 0 0,0 0 0,21 1 15,-21-22-15,21 21 0,21-21 32,0 0-32,0 0 0,1 0 15,20 0-15,-21 0 0,21 0 16,1 0-16,-1 0 0,0 0 15,1 0-15,41 42 0,-41-21 16,-1 0-16,22 43 16,-43-43-16,0 21 0,-21 1 0,0-22 15,0 21-15,0-21 0,0 22 16,-21-22-16,0 21 0,-1-21 16,1 1-16,-21-1 0,21 0 0,-22 0 0,1-21 15,0 0-15,-1 21 0,1-21 16,-43 0-16,43 0 15,0 0-15,-1-21 0,1 0 0,21 21 16,0-21-16,0 21 0,-1 0 16,1-21-16,21-1 15,0 1-15,21 21 16,1-21-16,20 21 0</inkml:trace>
  <inkml:trace contextRef="#ctx0" brushRef="#br0" timeOffset="57438.85">3831 15092 0,'42'0'0,"-84"0"0,106 0 16,-43 0-16,0 0 16,-21-21 15,21 21-31,0 0 0,-21-21 15</inkml:trace>
  <inkml:trace contextRef="#ctx0" brushRef="#br0" timeOffset="58514.65">5778 14901 0,'0'0'15,"-21"-105"-15,0 83 16,21 1-16,0-85 15,0 85-15,0-21 16,0 21-16,0 0 0,0-22 0,0 22 16,0 0-16,-21 0 15,0 21-15,-43 0 16,43 0-16,0 0 0,0 42 16,-22-21-16,1 43 0,0-1 15,21-20-15,-1 20 0,1 1 16,0-1-16,0 1 0,21-1 0,0 22 15,0-22-15,0 1 0,0-1 0,21-20 16,0 20-16,0-42 0,1 22 16,20-1-16,0-21 0,64 0 15,-64-21-15,22 0 16,-1 0-16,1-21 0,-22 0 0,22 0 16,-1-22-16,1 22 0,-1-21 0,22-22 15,-22 22-15,1-21 0,-1-1 16,86-105-16,-86 21 15,-63 84-15,0 1 16,0-1-16,0 1 0,0 20 0,0-20 16,0 20-16,-21 1 0,0 21 0,21 0 15,-21 0-15,-1 21 0,1 0 16,21 21-16,-21 0 0,21 21 0,-21 1 16,21-1-16,0 21 0,0 1 15,0-1-15,-21 1 0,21-1 16,-21 1-16,21-1 0,-22 107 15,22-107-15,-21-20 16,21 20-16,0-21 0,0-20 16,0 20-16,0-21 0,0 0 0,0-42 31,0 0-31,21 0 16,1-22-16,-22 22 0,21-21 15,0 0-15,0-1 0,0 1 0,0 21 16,1 0-16,20-22 0,-21 43 15,21-21-15,1 21 0,-22 0 16,42 42 0,-20 1-16,-22-1 0,0-21 15,-21 22-15,21-22 0,0 21 16,-21-21-16,22 22 0,-1-22 0,0 0 16,-21 21-16,21-21 0,0-21 0,-21 22 15,21-1-15,22-21 16,-22 0-16,0 0 0,0 0 0,0-21 15,1-1-15,-1 1 0,0 0 0,0 0 16,0-21-16,0 20 0,22-20 16,-43 0-16,21-22 0,0 22 15,0 21-15,-21-22 0,0 22 0,21-21 16,-21 21-16,0 42 31,0 0-31,0 0 0,0 0 0,0 1 16,0-1-16,-21 0 0,21 21 15,-21-21-15,0 22 0,0 20 16,0-42-16,21 1 16,-22-1-16,22 0 0,0-42 31,0 0-31,0-1 0</inkml:trace>
  <inkml:trace contextRef="#ctx0" brushRef="#br0" timeOffset="58675.09">7281 14690 0,'0'0'0,"0"-21"0,-21-1 0,21 1 16,0 0-16,0 0 0,0 0 15,21 21 32,0 0-31</inkml:trace>
  <inkml:trace contextRef="#ctx0" brushRef="#br0" timeOffset="58934.95">7832 14351 0,'0'0'0,"0"-42"16,0 63-1,-22 0-15,1 21 16,21-20-16,-21 83 0,0-62 15,0 20-15,21 1 0,0-1 0,-21 1 16,-1-1-16,22 1 0,-21-22 16,21 22-16,-21-1 0,21-21 0,-21 64 15,21-42 1,0-43-16,0 0 0,0 0 16,0 0-16,21-21 0,0 0 0,0 0 15,1 0-15,-1 0 0,0-21 0,0 0 16</inkml:trace>
  <inkml:trace contextRef="#ctx0" brushRef="#br0" timeOffset="59447.55">8361 15007 0,'0'0'16,"21"-21"-16,-21 0 0,0 0 0,0 0 0,0-1 0,0-20 15,0 0 1,-21 21-16,-22-1 15,22 1-15,0 21 0,0 0 0,0 0 0,-22 0 16,22 21-16,-21 1 0,0 20 16,20-21-16,-20 21 0,0 1 0,-22 41 15,43-41-15,0 20 16,0-20-16,0-1 0,21 0 0,0 1 16,0-22-16,0 21 0,0-21 0,0 0 15,21 1-15,0-1 0,0-21 0,0 0 16,0 0-16,43 0 15,-43-21-15,21-1 0,-20 1 16,62-21-16,-63 0 0,22-1 16,-22 1-16,21 0 0,-21-22 15,64-105 1,-64 105-16,0 1 0,1-22 0,-22 22 16,21-22-16,-21 21 0,0 1 0,0-1 15,0 1-15,0 21 0,0-1 0,0 1 16,-21 21-16,21 0 0,-22 21 15,1 0-15,21 21 0,0 0 0,-21 21 16,21 1-16,-21 20 0,21 1 16,0-1-16,0 85 15,0-63-15,0-22 0,0 22 0,21 42 16,21 0 0,-20-63-16,-22-22 0,21 0 0,21 43 15,-21-64-15,0 0 0,22 0 16,-22 1-16,0-22 0,21 0 15,-20 0-15,20 0 0</inkml:trace>
  <inkml:trace contextRef="#ctx0" brushRef="#br0" timeOffset="60137.97">10160 14288 0,'0'0'0,"0"-22"16,0-20-16,0 0 0,0 21 15,0-1-15,-21 22 16,21 22-16,0 20 0,-21 0 16,21 22-16,-22-1 0,22 22 15,0-22-15,0 22 0,0 0 0,0-1 16,0-20-16,0 21 0,0-22 15,0 128 1,0-128-16,0-21 0,0-20 0,0 20 16,0-21-16,0 0 0,0 0 0,-21-21 31,0-21-31,21 0 16,0 0-16,0-21 0,0-1 15,0 1-15,0 0 0,0-1 0,0-20 16,0 20-16,21 1 0,22 0 0,-22-1 15,21 1-15,22 21 0,-22 0 16,0 0-16,22 21 0,-22 0 0,64 42 16,-43-21-16,-20 0 0,-1 22 15,0-22-15,-20 21 0,-1 0 16,-21 1-16,0-1 0,0-21 0,0 22 16,-21-1-16,-43 21 15,22-20-15,21-22 0,-22 21 16,1-21-16,0 1 0,-1-1 0,1 0 15,0-21-15,-1 0 0,1 21 0,0-21 16,20 0-16,1 0 0,0-21 16,0 21-16,21-21 0,0-64 15,0 64-15,63-43 16,-41 43-16,20-21 0</inkml:trace>
  <inkml:trace contextRef="#ctx0" brushRef="#br0" timeOffset="60503.76">10880 14838 0,'0'0'0,"0"-21"16,0 0-16,0-1 0,21 22 15,0-21-15,-21 0 0,21 21 0,0 0 16,0-21-16,1 21 0,-1 0 16,0 0-16,21 0 0,-21 21 0,22 0 15,-1 0-15,0 1 0,1-1 0,-1 21 16,-21 0-16,22-20 0,-22 20 15,0 0-15,0 1 0,0 41 16,-21-63-16,0 64 0,-21-64 16,21 22-16,-21-22 15,0 0-15,0 0 0,21 0 0,-22-21 16,1 0-16,21-21 16,0 0-16,0 0 15,0 0-15,0-22 0,0 1 0,0 0 16,0-1-16,0 1 0,21 0 0,1-22 15,-22 22-15,21-1 0,0 1 16,0 0-16,21-1 0,-20 1 0,20 0 16,0 21-16,-21 21 0,1 0 15,20 0-15,-21 0 0</inkml:trace>
  <inkml:trace contextRef="#ctx0" brushRef="#br0" timeOffset="60904.53">12340 14838 0,'-21'0'15,"0"0"-15,0 0 0,-22 0 16,22 0-16,0 21 16,0 0-16,0 0 0,-1 1 15,1-1-15,21 21 0,-21-21 0,0 22 16,21-1-16,-21 0 0,21 1 15,0 20-15,0-21 16,0-20-16,0-1 0,21 21 0,0-42 16,21 42-16,-20-42 0,-1 0 15,21 0-15,-21 0 0,22 0 16,-22 0-16,0 0 0,21-21 16,-21 0-16,22 0 0,-22 0 0,0 0 0,0-22 15,0 22-15,-21-21 0,0-1 16,0 22-16,0-21 0,0 0 0,0-1 15,0 1-15,0 21 0,0-22 0,-21 1 16,0 21-16,0 0 0,21 0 16,-21 21-16,-22 0 15,22 0-15,0 21 0,0-21 16,0 21-16,21 0 0,0 0 0,-21-21 16,21 21-16,0 1 0</inkml:trace>
  <inkml:trace contextRef="#ctx0" brushRef="#br0" timeOffset="61479.52">12742 14817 0,'0'-64'15,"0"85"1,0 1-1,0-1-15,0 21 0,0 22 16,0-22-16,0-21 0,0 21 16,0 1-16,0-1 0,0 43 15,0-64-15,0 0 0,0 21 0,0-20 16,0-1-16,0 0 16,21-21-1,-21-21-15,22 0 16,-1-1-16,-21 1 0,42-42 15,-21 20-15,0 22 16,1-21-16,-22 21 0,21 0 0,0-1 16,0 1-16,0 21 0,0 21 15,1 1 1,-22-1-16,21 0 0,-21 0 0,0 21 16,0-20-16,21-1 0,-21 0 0,21 0 15,0 0-15,0 0 16,1 1-16,20-22 0,-21 0 15,43 0 1,-43 0-16,0-22 0,0 1 16,-21 0-16,21 0 0,0 0 0,1 0 0,-22-22 15,21 22-15,-21-21 0,0-43 16,0 22 0,0 20-16,0 1 0,0 21 0,0 0 15,0-1-15,-21 1 0,-1 21 16,1 0-1,21 21-15,0 1 0,0 20 16,0-21-16,21 0 16,1 0-16</inkml:trace>
  <inkml:trace contextRef="#ctx0" brushRef="#br0" timeOffset="61876.9">14139 14859 0,'21'-21'15,"-42"42"-15,42-63 0,-21 21 0,0-22 16,0 22 0,-21 0-16,0 21 0,0 0 0,0 0 15,0 0-15,-22 21 0,22 0 16,0-21-16,-21 43 0,20-22 0,-41 63 16,42-41-1,21-22-15,0 0 0,0 0 0,0 0 16,21 1-16,0-1 0,0 0 15,0-21-15,22 0 0,-22 21 0,21-21 16,1 0-16,41 42 16,-63-42-16,1 22 15,-1-1-15,0 0 0,-21 0 16,0 0-16,-42 0 16,20-21-16,1 0 0,-21 22 15,0-22-15,-1 0 0,-20 21 16,20-21-16,1 0 0,0 0 15,-1 0-15,22 0 0,-21 0 0,21 0 16,21-21 0,21-1-1,0 1-15,0 21 0,0-21 0,22 0 16</inkml:trace>
  <inkml:trace contextRef="#ctx0" brushRef="#br0" timeOffset="62232.7">14457 15028 0,'21'0'15,"0"0"-15,0 0 0,0 0 0,1 0 16,-1 0-16,-21-21 16,21 21-16,21-42 0,-21 42 0,1-21 15,-1 0-15,0-1 0,0 1 16,0 0-16,-21 0 0,0 0 15,21 0-15,-21-1 0,0 1 0,0 0 16,-21 0 0,0 21-16,0 0 15,0 21-15,0 0 0,-1 0 0,1 1 16,0 20-16,21-21 0,0 21 0,0-20 0,0 20 16,0 0-16,0-21 0,0 64 15,42-21 1,-20-64-16,-1 21 15,0-21-15,0 0 0,0 0 16,22 0-16,-22 0 0,0 0 0,0 0 16,0-21-16,0-1 0,22 22 0</inkml:trace>
  <inkml:trace contextRef="#ctx0" brushRef="#br0" timeOffset="62589.99">15176 14880 0,'0'-42'0,"0"84"0,0-105 0,22 42 16,-1-1-16,0 1 15,0 21-15,21 0 0,-20 0 0,20 0 16,-21 0-16,21 0 0,1 0 16,-1 43-1,-42-22-15,0 0 0,0 21 16,0 1-16,0-22 0,0 21 0,0 0 16,-21-20-16,0 20 0,0-21 15,-1 21-15,1-20 0,0-1 0,-42 42 16,20-42-1,22-21-15,21-21 32,0 0-32,0 0 0,21 21 15,-21-42-15,64-1 0,-43 1 16,0 0-16,0-1 16,22 1-16,-22 0 0,21 20 0,-21-20 0,0 0 15,22 21-15,-22-1 0,0 1 0,0 0 16,0 0-16,1 21 15,-22-21-15,21 21 16</inkml:trace>
  <inkml:trace contextRef="#ctx0" brushRef="#br0" timeOffset="63187.8">16912 14838 0,'0'0'0,"0"-42"16,0 20-16,0 1 0,0 0 16,0 0-16,0 0 15,0 0-15,0-1 0,0 44 32,0 20-32,0 0 15,0 1-15,0 84 16,0-64-16,0 85 0,0-63 15,0-22-15,0 22 0,0-21 16,0-1-16,-21 1 0,21-1 0,0 1 16,0-1-16,-21-21 0,21 22 0,0-22 15,0 1-15,-21-1 0,21-21 16,-22 21-16,22-20 0,0-1 0,-21-21 16,21-21-1,0-1-15,21 1 16,1-21-16,-1 0 0,-21-22 15</inkml:trace>
  <inkml:trace contextRef="#ctx0" brushRef="#br0" timeOffset="63477.63">16870 15007 0,'0'0'0,"-21"-42"16,21-43-16,-22-21 16,22 64-16,0 21 15,0-21-15,22-1 0,20 22 0,-21-21 16,43 21-16,-22-1 0,21 1 15,64 21-15,-63 0 0,-22 0 16,22 21-16,20 22 0,-41-22 16,-22 0-16,-21 21 15,0-20-15,0 20 0,-21-21 0,0 0 16,-22 0-16,22 1 0,-21-1 0,-1 0 16,1 0-16,0 0 0,-1 0 15,1-21-15,0 22 0,-1-22 0,22 0 16,0 0-16,0 0 0,42 0 31,0-22-31,22 1 0,-1 0 0</inkml:trace>
  <inkml:trace contextRef="#ctx0" brushRef="#br0" timeOffset="63826.96">18076 14542 0,'0'0'0,"21"-22"0,-42 22 31,0 22-31,0-1 0,-21 0 16,20 21-16,1-21 0,-21 22 0,0-1 16,20 0-16,-20-20 15,21 20-15,0 0 0,0 1 0,21-1 16,0 0-16,0-21 0,21 1 0,0-1 16,21-21-16,-21 0 0,22 0 15,-1 0-15,-21 0 0,22 0 0,-1 0 16,0-21-16,-21-1 0,22 1 15,-22 0-15,21-21 0,-21 21 0,-21-22 16,0 22-16,0-21 0,0-1 16,0 1-16,-21-43 0,0 43 15,0 21-15,-21-21 0,-1 20 16,22 1-16,-21 21 0,-1 0 0,1 0 16,21 0-16,-85 43 15,106-22-15,-21 0 0,21 0 16,0 0-16,0 0 0,0 1 0,21-1 15,21-21-15,1 21 0,-22-21 0</inkml:trace>
  <inkml:trace contextRef="#ctx0" brushRef="#br0" timeOffset="64175.27">18627 14563 0,'0'0'15,"0"-21"-15,0-1 0,0 1 16,-22 21-16,1 0 15,0 0-15,21 21 0,-21 22 16,21-22-16,-21 21 0,21 1 16,0 20-16,-21-21 0,21 22 0,-22-1 15,22 1-15,-21-1 0,21 22 0,0-21 16,0 84 0,0 63-16,0-126 0,0-21 15,0-1-15,0-21 0,0 22 16,0-1-16,-21-20 0,21 20 0,-21-20 15,0-1-15,21 0 0,-21 1 16,-1-22-16,22 0 0,-21 21 0,0-21 16,0-21-16,21 22 0,0-44 15,0 1-15,0 0 16,0 0-16,0-21 0,21-43 16,43-84-1,-64 105-15,21 1 0,0-22 0,0 21 16</inkml:trace>
  <inkml:trace contextRef="#ctx0" brushRef="#br0" timeOffset="64455.11">18563 14774 0,'0'-42'0,"0"84"0,0-126 15,0 41-15,0 1 0,0 0 16,0 21-16,0-1 0,0 1 0,0 0 16,0 0-16,21 0 0,0 0 15,43-1-15,-22 22 0,-21 0 16,22 0-16,-1 0 0,0 22 0,-20-1 15,20 0-15,-21 0 16,-21 21-16,0-20 0,0 41 16,0-21-16,-21-20 0,-43 41 15,22-42-15,21 0 0,-43 1 16,22-1-16,0 0 0,-85 0 16,84-21-16,22 21 0,-21-21 15,42 21-15,21-21 31,21 0-31,-20 0 0,20-21 0,0 0 16</inkml:trace>
  <inkml:trace contextRef="#ctx0" brushRef="#br0" timeOffset="64810.91">19346 14520 0,'0'0'0,"21"0"0,-21-21 0,-21 42 31,0 1-15,21-1-16,0 0 0,-21 21 16,21-21-16,-21 22 0,21-22 0,0 42 15,0 22 1,21-64-16,0 0 0,0 1 16,-21-1-16,21 0 0,1-21 0,20 0 15,-21 0-15,0 0 0,22 0 0,-22 0 16,21-21-16,-21 0 0,0-1 0,22 1 15,-22 0-15,0 0 16,-21 0-16,21-64 16,-21 64-16,0-64 0,0 64 0,0-21 15,0 21-15,0-1 0,0 1 16,-21 21-16,21 21 31,0 1-31,0-1 16,21 0-16,0-21 0</inkml:trace>
  <inkml:trace contextRef="#ctx0" brushRef="#br0" timeOffset="65180.15">20362 14520 0,'0'0'0,"0"-21"16,-21 21-16,0 0 15,0 0-15,21 21 16,0 1-16,0-1 0,-21 21 0,21 0 16,-22-20-16,22 20 0,0 0 0,0 1 15,-21 20-15,21-21 0,-21 1 16,0 20-16,0 43 16,-22 21-16,22-85 0,0 22 0,21-1 15,-21 1-15,0-1 16,21 1-16,0-1 0,0 1 0,0-1 15,0 1-15,0-1 0,0 1 0,0 63 16,0-42-16,0-43 16,0 0-16,0 1 0,0-22 15,0 0-15,21-21 16,-21-21-16,0 0 16,0-22-16,21 22 0,0-21 15,0-1-15,-21-20 0,43-43 16,-43 43-16</inkml:trace>
  <inkml:trace contextRef="#ctx0" brushRef="#br0" timeOffset="65490.97">20172 14859 0,'-21'-127'16,"21"106"-16,0-43 0,0 22 0,0 21 15,0-21-15,0 20 0,0-20 16,21 21-16,63-43 15,-41 43-15,-22 0 0,21 21 0,1 0 16,-1 0-16,0 0 0,-21 0 16,22 21-16,-22 0 0,21 43 15,-42-22-15,0 22 16,0-22-16,0 0 0,-21 1 16,0-1-16,0 0 0,0-20 0,-1 20 15,1-21-15,-21 0 0,21 0 0,0 1 16,-1-1-16,1-21 0,21 21 0,-21-21 15,21 21-15,-21-21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0T03:45:23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106 21 0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0T03:47:17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2730 889 0,'0'0'0,"22"-21"0,-22 0 0,21 0 15,0-1 1,-21 1-16,0 0 0,0 0 0,0 0 16,0 0-16,21-1 0,-21 1 15,0 0-15,21 0 16,-21 0-16,21 0 0,-21 42 47,0 21-47,0-21 15,-21 22-15,-21 41 16,-22 43-16,43-63 0,0-1 16,-21 22-16,-1-22 0,22 1 15,-21 21-15,21-22 0,-22 1 16,22 20-16,0-20 0,-21-1 0,21-20 16,21 20-16,-22-21 0,22 1 15,-21-22-15,21 0 0,0 0 16,-21 0-16,21-42 31,0 0-31,21 0 0,0-21 0,1-1 16,-1 1-16,0-22 0,0 22 15,43-85-15,-1 0 16,-21 42-16,1 1 0,-1 20 16,0-20-16,22-1 0,-22 21 15,1-20-15,-1 20 0,0 22 16,1-22-16,-22 22 0,0 0 15,21-1-15,-42 1 0,21 21 0,1 0 16,-22 0-16,21 21 0,-21 21 16,0 21-1,0-21-15,0 22 0,0 20 16,-21-21-16,-1 22 0,22-1 16,0 1-16,-21 21 0,0-22 15,21 1-15,-21-1 0,21 1 0,0-1 16,0-21-16,0 22 0,-21-22 0,21 43 15,0-43 1,0 1-16,0-1 0,0 0 0,0-21 16,0 1-16,0-1 0,0 0 15,0 0-15,0-42 32,-21 0-32,21 0 0,-22-1 15,22 1-15,-21 0 0</inkml:trace>
  <inkml:trace contextRef="#ctx0" brushRef="#br0" timeOffset="203.88">2328 1482 0,'0'0'0,"21"0"31,1 0-31,-1 0 0,21 0 0,0 0 16,1-21-16,20 21 0,107-43 15,-128 22 1,21 0-16,-20 21 0,-1-21 0,22 21 16,-22-21-16,-21 21 15,0 0-15,0-22 0,1 22 16,-1-21-16</inkml:trace>
  <inkml:trace contextRef="#ctx0" brushRef="#br0" timeOffset="548.77">3895 656 0,'0'0'0,"0"-21"16,-22 21-1,1 0 1,0 21-1,21 0-15,-21 22 0,0-22 0,21 21 16,-21 1-16,-1 20 0,22-21 16,-42 64-16,21 0 15,0-42-15,0-22 0,-1 21 16,22-20-16,-21-1 0,21 0 0,-21 1 16,21-22-16,0 21 0,0-21 15,0 22-15,0-22 0,0 0 0,0 0 16,21-21-1,0 0-15,1-21 16,-1 0-16,-21 0 0,21 0 16</inkml:trace>
  <inkml:trace contextRef="#ctx0" brushRef="#br0" timeOffset="967.52">3958 1397 0,'0'0'16,"0"21"-16,0 0 0,0 1 16,21-22 15,0 0-31,1 0 16,-1 0-16,0-22 0,21 1 15,-21 0-15,1 21 16,-1-21-16,0 0 0,-21 0 15,0-1-15,0 1 0,0 0 16,0 0 0,-21 21-16,0 0 0,-1 0 15,1 0-15,0 21 0,-21-21 16,21 21-16,-1 0 0,1 1 0,0-1 16,0 0-16,21 21 0,-21-21 15,21 1-15,0-1 0,-21 21 16,21-21-16,0 0 0,0 22 0,0-22 15,0 0-15,21 21 16,0-42-16,-21 22 0,21-22 16,21 0-16,22 0 15,-22 0-15,-21-22 16,1 22-16,-1-21 0,21 0 0,-21 0 16,22 0-16</inkml:trace>
  <inkml:trace contextRef="#ctx0" brushRef="#br0" timeOffset="1399.78">4551 1312 0,'0'0'0,"0"-21"0,-21 21 32,21-21-32,0 0 15,21 21 1,0 0-16,0 0 0,21 0 15,1 0 1,-22 21-16,0 0 0,0 0 0,22-21 16,-22 22-16,0 20 0,-21-21 0,21 0 15,-21 0-15,0 22 16,0-22-16,0 42 0,-21 22 16,0-64-16,0 22 0,21-22 15,-22 0-15,1 0 0,21 0 16,-21-21-16,21-21 31,0 0-31,21-21 0,0 20 16,1-20-16,-1 0 0,0 21 15,0-22-15,0 1 0,0 0 0,1 20 16,-1 1-16,21-42 16,0 20-16,-42 22 15,22 0-15,-1 21 0,-21-21 0,21 0 16,-21 0-1,21-1 1</inkml:trace>
  <inkml:trace contextRef="#ctx0" brushRef="#br0" timeOffset="1845.53">5630 699 0,'0'0'0,"0"-22"0,0 1 0,0 0 15,0-21-15,0 21 16,0-1-16,0 44 47,0-1-47,0 0 0,0 0 15,0 21-15,-21 1 0,21-1 16,-21 0-16,21 22 0,-21-22 0,0 22 16,21-1-16,-43 43 15,22-42-15,21-1 0,-21-21 0,0 1 16,21-1-16,0 22 0,-21-22 16,21-21-16,-22 21 0,22 1 0,0-22 15,0 21-15,0 22 16,22-43-1,-1-21-15,0 0 0,0 0 0,0 0 16,0 0-16,1 0 0,20-21 16,-21 21-16,0-21 0,0-1 15,22 1-15,-22 0 0,21 0 16,-21 0-16,1 0 0,-22-1 0,21 1 16,-21-21-16</inkml:trace>
  <inkml:trace contextRef="#ctx0" brushRef="#br0" timeOffset="2155.36">5419 1016 0,'0'0'0,"-22"-21"0,1 21 15,21-21 1,43 21-16,-22 0 15,0 0-15,21 0 0,1-21 16,-1 21-16,0 0 0,1 0 0,-1 0 16,0-22-16,1 22 0,-1 0 15,-21 0-15,21 0 0,-20 0 0,20 0 16,-21 0-16,0 0 16,0 0-16,-21 22 31,-21-22-16,0 21-15,0-21 0,-21 21 16,20-21-16</inkml:trace>
  <inkml:trace contextRef="#ctx0" brushRef="#br0" timeOffset="2845.67">2180 2286 0,'-21'-21'15,"0"21"1,21-21-16,-21 21 0,-1 0 31,44 0 16,-1 0-47,0 0 0,21 0 16,1 0-16,-1 21 0,21-21 0,1 0 15,21 0-15,-1 0 0,22 0 16,-21 0-16,21 0 0,-1 0 0,1 0 15,21 0-15,0 0 0,0 0 16,0 0-16,0 0 0,0 0 0,0 0 16,21 0-16,128 0 15,-149 0-15,21 0 0,-21 0 0,0 0 16,0 0-16,-21 0 0,21 0 16,-43 0-16,22 0 0,-21 0 15,148 0-15,-128 0 16,-62 0-16,-22 0 15,21 0-15,-21 0 0,-42 0 32,0 0-17,0 0-15,0 0 0,0 0 16,-22 0-16,22 0 0,0 0 16,-21 0-16</inkml:trace>
  <inkml:trace contextRef="#ctx0" brushRef="#br0" timeOffset="3354.98">2476 2350 0,'0'0'0,"-42"0"15,21 0-15,-21 0 0,20 0 16,1 0-16,0 0 0,0 0 0,21-22 31,21 22 0,0 0-31,22 0 0,-22 0 0,63 22 16,43-22 0,-42 0-16,-21 21 0,41-21 15,-20 0-15,42 0 0,106 21 16,-85-21-16,-21 0 0,21 0 0,0 21 16,1-21-16,-22 0 15,296 0-15,-169 0 16,-148 0-16,0 0 15,84 0-15,-84 0 0,-43 0 16,22 0-16,-21 0 0,-1-21 16,1 21-16,-22 0 0,21 0 15,-20-21-15,-22 21 0,-21 21 32</inkml:trace>
  <inkml:trace contextRef="#ctx0" brushRef="#br0" timeOffset="3429.93">6032 2053 0,'64'-42'0</inkml:trace>
  <inkml:trace contextRef="#ctx0" brushRef="#br0" timeOffset="3965.82">8064 614 0,'0'0'0,"0"-21"0,0 0 0,0-1 16,0 1-16,0 0 0,0 0 15,0 0-15,0 0 16,-21 21-1,0 21 1,21 21-16,0-21 0,-21 22 16,0 20-16,0 1 0,-1-1 15,22 1-15,-21 20 0,0 1 0,0-22 16,0 22-16,21 0 0,-21-1 16,-1-20-16,1 21 0,0-22 0,0 22 15,0-22-15,21 1 0,0-22 16,-21 0-16,21 43 15,-22-64-15,22 0 0,0 1 0,0-1 16,0-42 0,-21-1-1,21 1-15,0 0 0,-21 0 0,21-21 16,0-1-16,0 1 0,0-22 16</inkml:trace>
  <inkml:trace contextRef="#ctx0" brushRef="#br0" timeOffset="4303.17">7472 910 0,'0'0'0,"-43"-106"16,22 85-16,21-21 0,-21 21 0,21-22 15,0 22-15,0-21 16,0 0-16,21 20 0,0-20 0,22 0 16,-1-1-16,0 1 0,22 21 15,-1-21-15,128-22 16,-128 64-16,22 0 0,-21 0 15,-1 21-15,1 22 0,-22-22 0,0 21 16,1 0-16,-1 1 0,-21 20 16,-21-20-16,0-1 0,0 21 0,0-20 15,-42 20-15,-22 43 16,43-64-16,-21 1 0,-22-1 0,22-21 16,0 22-16,-1-22 0,22 0 15,-21 0-15,21 0 0,-1 0 16,1-21-16,21 22 0,21-22 31,1 0-31,-1 0 16,0 0-16,0 0 0</inkml:trace>
  <inkml:trace contextRef="#ctx0" brushRef="#br0" timeOffset="4700.93">8488 1185 0,'-21'22'31,"-1"-22"-31,1 21 16,0 0-16,0 0 0,0 0 15,0 0-15,-1 22 0,1-22 0,0 0 16,21 21-16,-21-20 0,21 20 0,-21-21 16,21 21-16,0-20 0,0-1 15,0 0-15,0 0 0,0 0 0,0 0 16,21 1-16,0-22 0,0 0 15,0 0-15,22 0 0,-22 0 0,21-22 16,-21 1-16,22 0 0,-1 0 16,-21 0-16,43-43 0,-22 43 15,-21-21-15,-21-1 0,0 22 16,0-21-16,0 0 0,-21 20 16,0-20-16,-21 21 0,20 0 0,-20 0 15,21 21-15,-21 0 0,-22 0 16,22 21-16,-1-21 15,43 21-15,-21 0 0,21 0 16,0 0-16,0 1 0,0-1 0,0 21 16,0-21-16,21 0 15,1 1-15,-1-22 0,42 0 16</inkml:trace>
  <inkml:trace contextRef="#ctx0" brushRef="#br0" timeOffset="5020.05">9165 1122 0,'0'0'0,"0"-21"16,0 42-1,-21-21 1,21 21-16,-21 21 0,21-20 0,-21 20 16,21-21-16,0 21 0,0 1 15,-43 126 1,43-105-16,-21-1 0,0 85 15,0-63-15,21 0 0,-21-22 16,-1 22-16,1-1 0,0 1 0,21-21 16,-21 63-16,0-22 15,21-62-15,0-1 0,0 0 16,0-20-16,0-1 0,0-42 31,0-1-31,0 1 0,0-42 16,0 20-16,21 1 0,-21 0 15,21-22-15,-21 1 0</inkml:trace>
  <inkml:trace contextRef="#ctx0" brushRef="#br0" timeOffset="5319.68">8932 1461 0,'0'0'0,"0"-106"31,0 63-31,21 22 0,1-21 0,-1 21 0,0-22 16,0 22-16,0 0 0,64-21 15,-43 21-15,1-1 16,-1 22-16,-21 0 0,21 0 0,1 22 16,-22-1-16,0 0 0,0 0 0,-21 21 15,0 1-15,0-22 0,0 21 16,-21 1-16,0-1 0,0 0 0,-85 43 16,85-43-1,-22-21-15,1 1 0,21-1 16,-21 21-16,20-42 0,1 21 15,42-21 17,1 0-32,-1-21 0,21 0 15,22-21-15</inkml:trace>
  <inkml:trace contextRef="#ctx0" brushRef="#br0" timeOffset="5671.88">9779 1249 0,'0'0'0,"21"0"0,-42 0 32,0 21-32,0-21 15,-1 21-15,22 0 0,-21 1 16,0 20-16,21-21 0,-21 0 0,21 22 16,0-22-16,0 21 0,-21 22 15,21-43-15,0 0 0,0 21 16,21-21-16,0-21 0,21 0 15,-20 0-15,20 0 0,0 0 16,-21 0-16,64-21 16,42-63-16,-85 62 15,-20 1-15,-1-21 0,0 21 16,0-22-16,0 22 0,-21-21 0,0 21 16,0 0-16,0-1 0,0 1 15,0 0-15,-21 42 31,21 0-15,0 1-16,0-1 16</inkml:trace>
  <inkml:trace contextRef="#ctx0" brushRef="#br0" timeOffset="6015.68">10541 1228 0,'0'0'0,"-21"21"32,0 0-17,21 0-15,-22 22 0,22-22 16,-21 21-16,21 0 0,-21 43 16,-21 84-16,21-84 15,21-21-15,-22-1 0,1 1 16,0-1-16,21 22 0,-21-22 0,0 1 15,21-1-15,0 22 0,-21-22 0,21 1 16,-22 42 0,1-64-16,21 0 0,0 1 0,0-1 15,0-21-15,0 0 0,0 1 0,0-44 32,0 1-17,21 0-15,1 0 0,-1-21 0,-21-1 16,21 1-16,0-22 0,0 1 0,0-1 15</inkml:trace>
  <inkml:trace contextRef="#ctx0" brushRef="#br0" timeOffset="6288.52">10393 1439 0,'0'0'0,"0"-42"16,0 0-16,0-1 0,0 22 0,0-21 15,0 21-15,21 0 0,0 21 16,0-22-16,22 1 0,-1 21 0,-21 0 15,21 0-15,1 0 0,20 0 16,-20 0-16,-1 21 0,-21 1 0,43 41 16,-22 1-1,-42-22-15,0-21 0,-21 64 16,0-43-16,-22 0 0,22-20 0,-21 20 16,-1 0-16,22-21 0,-21 1 15,0-1-15,20 0 0,-20-21 0,21 21 16,0-21-16,0 0 0,-1 0 15,1 0-15,0 0 16,-21 0-16,21 0 0</inkml:trace>
  <inkml:trace contextRef="#ctx0" brushRef="#br0" timeOffset="6777.24">7726 2011 0,'0'0'0,"-43"0"0,-20 21 0,21-21 0,-1 0 16,-20 0-16,42 0 0,-22 0 15,43 21-15,0 0 16,21 1-16,22-22 15,-1 0-15,22 0 0,-1 0 16,1 0-16,20 0 0,22 21 16,0-21-16,0 0 0,21 0 0,0 0 0,21 0 15,169 0 1,-168 0-16,168 0 0,-169 0 16,22 0-16,126 0 15,-148 0-15,-21 0 0,0 0 0,0 21 16,-21-21-16,0 0 0,-22 0 15,1 0-15,-21 0 0,-1 0 0,-21 0 16,-20 0-16,-1 0 0,0 0 0,0 0 16,-21-21 77,21 21-77</inkml:trace>
  <inkml:trace contextRef="#ctx0" brushRef="#br0" timeOffset="16015.67">5757 3090 0,'0'-21'62,"21"0"-62,1 21 0,-22-21 0,21 21 16,-21-21-16,0 0 0,21 21 0,-21-22 16,0 1-16,-21 21 15,0 0-15,-1 0 0,1 0 16,-21 0-16,0 21 0,-1-21 16,1 22-16,-22 20 0,-20 21 15,41-20-15,1-1 16,21 0-16,-21 22 0,-1 63 0,22-64 15,21 1-15,0-22 0,0 22 16,0-1-16,0-20 0,0 41 16,21-41-16,0-1 15,1 0-15,-1-21 0,21 1 0,-21-1 16,22-21-16,-22 0 0,21 0 0,0 0 16,1-21-16,-1 21 0,0-22 15,43-20-15,21-64 16,-85 85-16,21-21 15,-20-1-15</inkml:trace>
  <inkml:trace contextRef="#ctx0" brushRef="#br0" timeOffset="16483.91">6223 2985 0,'0'0'0,"0"-22"0,0 1 0,0 0 16,0 0-16,-21 42 31,21 21-31,0-20 15,0 20-15,-21 0 0,21 1 0,0-1 16,-22 85 0,22-85-16,0 22 0,-21-1 0,21-20 0,0 20 15,-21-21-15,21 1 0,0-1 16,0-21-16,0 22 0,0-22 0,0 0 16,0 21-16,0-63 31,0 0-16,0 0-15,0-22 16,0 22-16,0-21 0,21 0 0,0 20 16,1-20-16,20-21 15,0-1-15,-21 43 0,22 21 16,-22 0-16,21 0 0,-21 0 0,22 0 16,-22 21-16,0 0 0,0 22 15,0-22-15,-21 0 0,0 42 16,0-20-16,0-22 15,0 0-15,0 21 0,0 22 16,0-43-16,0 0 0,0 0 0,0 1 16,0-1-16,0 0 0,0 0 15,0 0-15,22 0 16,-1-21-16,0 0 16,0 0-16,21 0 0,-20-21 15,20 0-15</inkml:trace>
  <inkml:trace contextRef="#ctx0" brushRef="#br0" timeOffset="19872.78">7324 3450 0,'0'0'0,"0"-21"16,0 0-16,-22-64 16,-20 64-16,0 0 15,21 0-15,-1 21 0,-20 0 0,0 0 16,21 0-16,-22 21 0,1 0 15,21 0-15,-22 22 0,22-22 0,0 21 16,0 0-16,0 22 0,0-22 0,-1 1 16,22-1-16,0 21 0,0-20 15,0-1-15,0 0 0,0-20 0,0 20 16,22-21-16,-1 21 0,0-20 16,0-22-16,0 0 0,0 0 0,22 0 15,-22 0-15,21 0 0,-21-22 16,22 1-16,-22 0 0,0 0 15,21 0-15,-20-22 0,-1 22 0,0-21 16,0-43 0,0 43-16,0-43 0,1 43 0,-22 21 15,21-43-15,-21 43 0,0 0 16,21 0-16,-21 42 16,0 0-1,0 21-15,0-20 16,0-1-16,0 21 0,0 0 0,0-20 15,0 20-15,0 0 0,0-21 16,0 22-16,0 20 16,0-42-16,0 22 0,0-22 0,0 0 15,21 0-15,0-21 0,0 21 16,22-21-16,20 0 16,-42-21-16,22 21 0,-22-21 0,21 0 15,1 0-15,-22-22 0,21 22 16,-21-21-16,22 0 0,-22-1 0,0 1 15,21-43-15,-42 1 16,0 62-16,0 1 0,0 0 16,-21 21-16,0 0 15,0 0-15,0 0 16,21 21-16,-22-21 0,22 21 16,0 1-16,0-1 15,0 0-15,22 0 0,-1-21 0,0 21 16,0 0-16,0 1 0,0-1 0,1 0 15,-1-21-15,0 21 0,-21 0 16,21 0-16,-21 1 0,0 20 16,0-21-16,0 0 0,0 0 15,21 1-15,0-1 0,-21 0 16,0 0-16,22-21 0,-1 21 16,0-21-16,0 0 15,0 0-15,0 0 0,1 0 16,20 0-16,-21-21 0,0 21 0,22-21 15,-22 0-15,21 0 0,-21-1 16,22 1-16,-1 0 0,-21 0 0,0-21 16,0 20-16,22-41 15,-22 42-15,-21-22 0,0 22 0,0-21 16,0 21-16,0 0 0,-21-1 0,0 1 16,-1 0-16,1 21 0,0 0 15,-21 0-15,21 0 0,-1 0 16,1 0-16,0 21 0,-42 22 15,41-22-15,1 0 0,0 0 16,0 21-16,21-20 0,0 20 0,-21-21 16,21 21-16,0-20 0,0 20 0,0 0 15,21 22 1,0-43-16,-21 0 0,21-21 16,0 0-16,1 0 0,-1 0 15,0 0-15,0 0 0,0-21 0,0 21 16,1-42-16,-1 20 15,21-41-15,-42 21 0,21 20 16,-21-20-16,0 21 0,0-21 0,21 20 16,-21 1-16,22 0 0,-22 42 31,0 0-15,0 1-16,0-1 0,0 0 15,0 21-15,21-21 0,-21 1 16,0-1-16,21 0 0,-21 0 15,0 0-15,21-21 0,0 21 0,-21 1 16,21-22-16,1 0 0,-1 21 16,0-21-16,21 0 0,-21 0 0,1 0 0,41 0 15,1-43 1,-43 22-16,0 0 0,0 0 0,0 0 16,0-22-16,1 22 0,-1-21 15,-21 0-15,21 20 0,-21-20 16,0 21-16,0 0 0,21 0 0,-21-1 15,21 22-15,0 0 0,-21 22 16,0-1-16,0 0 16,0 0-16,0 0 0,0 0 15,0 1-15,0-1 0,22-21 32,-22-21-1,0-1-31,0 1 15,0 0-15,0 0 0,0 0 16,0 0-16,0-1 16,-22 22-1,1 0-15,0 0 16,0 22-16,21-1 16,-21-21-16,21 42 0,0-21 0,-21 0 15,-1 1-15,22 20 0,-21-21 0,21 21 16,0-20-16,0-1 0,0 85 15,0-85-15,0 0 16,0 21-16,21-21 0,1 1 16,-1-1-16,0-21 0,21 21 15,-21-21-15,22 0 0,-1 0 0,0 0 16,-20 0-16,20-21 0,0 0 16,64-43-16,-64 22 15,-20 21-15,20-22 0,-21 1 0,0-22 16,22 22-16,-22-21 0,-21-1 15,21 1-15,0-1 0,0-126 16,0 84 0,1 63-16,-22 1 0,0 21 0,0 0 15,21 0-15,-21 42 32,0 0-32,0 0 0,0 21 15,0 1-15,0-1 0,0 0 0,0 1 16,0-1-16,0 22 0,0-22 15,-21 0-15,21 22 0,0-22 0,0 0 16,0 1-16,0 41 0,0-41 16,0-22-16,0 21 0,0-21 15,0 22-15,0-22 0,0 0 0,21 0 16,0 22-16,21-43 0,-21 0 16,1 0-16,-1 0 15,21 0-15,-21-22 0,22 22 0,-22-21 0,21 0 16,-21 0-16,0-21 0,1 20 0,20 1 15,-21-21-15,0-22 16,0 22-16,1 0 16,-22-22-16,0 43 0,0 0 15,-22 42 17,22 0-32,-21 0 0,0 1 15,21-1-15,-21 0 0,0 0 0,21 0 16,-21 22-16,21-22 0,0 0 0,0 0 15,0 21-15,0-20 0,0-1 16,0 0-16,0 0 0,0 0 16,21 0-16,0-21 0,0 0 0,21 22 15,-20-22-15,-1 0 0,21 0 16,0 0-16,-20 0 0,-1-22 16,21 22-16,22-63 15,-22 42-15,-21 0 0,0-22 16,0 22-16,1 0 0,-1 0 15,0 0-15,-21-1 0,21 1 0,0-21 16,-21 21 0,0 42-1,0 0-15,-21-21 16,21 21-16,-21 0 0,21 22 16,0-22-16,-21 21 15,21-21-15,0 1 0,0-1 16,0 0-16,0 0 15,21 0-15,0 0 0,0-21 16,22 0-16,20 22 0,-42-22 16,22 0-16,-1 0 0,-21 0 15,21-22-15,1 22 0,-22-21 0,21 0 16,43-85 0,-43 85-16,-21-42 0,1 20 15,-1-20-15,21-85 0,-21 63 16,-21 21-16,0-20 0,21-1 0,-21 22 15,0-1-15,0 1 0,0-64 16,0 63 0,0 43-16,-21 21 0,0 0 15,21 21 1,-21 0-16,21 0 0,0 22 0,0-22 16,0 21-16,0 1 0,0 20 15,0-21-15,0 22 0,0-1 0,0-20 16,0 20-16,0 1 0,0-1 15,0 1-15,0-22 0,0 22 0,-21-22 16,21 0-16,0 43 0,0-22 16,0-41-16,0-1 15,0 0-15,0 0 16,21-21-16,0 0 0,0 0 16,0-21-16,1 0 0,-1 0 15,21-22-15,0 22 16,-20 0-16,-1-21 0,0 20 0,-21 1 15,21 0-15,0 0 0,-21 0 16,0 0-16,0-1 0,0 1 0,21 21 16,-21 21 15,0 1-15,-21-1-16,21 0 0,0 0 15,0 0-15,0 0 0,0 1 16,-21-1-16,21 0 0,0 0 0,0 0 15,0 0-15,0 1 0,0-1 0,0 0 16,21 0-16,0 0 16,1-21-16,20 0 0,-21 0 0,0 0 15,22 0-15,-22 0 0,21 0 0,-21-21 16,22 21-16,-22-21 0,21 0 16,-21 0-16,0-1 0,22 1 0,-22 0 15,0-21-15,43-43 16,-64 64-16,0 0 0,0 0 15,21-1-15,-21-20 16,0 21-16,0 0 16,-21 21-1,-1 21-15,22 0 0,-21 0 16,0 0-16,21 1 0,-21-1 16,21 0-16,0 21 0,0 1 15,0-22-15,0 0 0,0 0 16,0 0-16,0 0 0,0 1 15,21-1-15,0-21 0,0 21 16,1-21-16,-1 0 0,21 0 0,-21 0 16,22 0-16,-1 0 0,-21 0 15,21 0-15,22-42 16,-1-1-16,-20 22 0,-22 0 16,0-21-16,0-1 0,0 1 0,1 0 15,-22-1-15,21 1 0,-21 0 16,0 20-16,0-20 0,0 21 15,-21 21 1,-1 0-16,22 21 0,-21 0 16,21 0-16,0 22 0,0-22 0,0 64 15,0-64 1,0 0-16,0 21 0,0-21 16,0 1-16,0-1 0,0 0 0,0 0 0,0 0 15,0 0-15,0 1 0,0-1 16,0 0-16,0 0 15,-21-21-15,0 21 16,0-21 0,0 0-16,-1 0 0,1 0 15,0 0 1,21-21-16,0 0 16,-21 0-16,21 0 0,0-1 0,0 1 15,0-21-15,0 21 0</inkml:trace>
  <inkml:trace contextRef="#ctx0" brushRef="#br0" timeOffset="19986.71">12425 3006 0,'-21'-21'15,"42"42"-15,-42-64 0,-22 43 0</inkml:trace>
  <inkml:trace contextRef="#ctx0" brushRef="#br0" timeOffset="20549.41">10033 6011 0,'-21'0'0,"0"0"0,-22 0 16,22 0-16,-21 0 0,21 22 16,-22-22-16</inkml:trace>
  <inkml:trace contextRef="#ctx0" brushRef="#br0" timeOffset="21711.29">9546 3281 0,'-21'0'0,"42"0"63,0 0-47,0 0-16,22 0 0,-1-21 15,0 21-15,1 0 0,-22 0 0,21 0 16,1-21-16,20 21 0,-42 0 15,22 0-15,-22 0 0,0 0 0,21 0 16,-21 0-16,1 0 0,-1-22 16,0 22-16,0 0 15,0 0 1,0 0-16</inkml:trace>
  <inkml:trace contextRef="#ctx0" brushRef="#br0" timeOffset="22100.07">11134 3027 0,'0'0'0,"-22"0"0,-41 0 16,42 0-16,42 0 31,0 0-31,0 0 16,22 0-16,-22 0 0,21 0 0,85 0 16,-42 0-1,-43-21-15,-21 21 0,22 0 0,-1 0 16,-21 0-16,0 0 0,0 0 15,1 0-15,-1 0 0,-42 0 63,-1 0-47</inkml:trace>
  <inkml:trace contextRef="#ctx0" brushRef="#br0" timeOffset="22893.62">6477 4191 0,'0'0'16,"-21"0"-16,0 0 0,-43 0 15,43 0-15,0 0 0,0 0 16,21 21 31,21-21-47,0 0 16,21 21-16,1-21 0,41 0 15,-20 0-15,63 0 0,-43 0 16,1 0-16,0 0 0,21 0 0,-1 0 15,1 0-15,148 0 0,-106 0 16,1 0-16,-1 0 0,0 0 16,0 0-16,21-21 0,1 21 0,338-21 15,-318 0-15,170 21 16,-169 0-16,-1-21 0,149 21 16,-149-21-16,-20 21 0,-1 0 15,-21-22-15,0 22 0,0 0 0,1 0 16,-1-21-16,-21 21 0,0-21 0,0 21 15,84 0-15,-126 0 0,0-21 16,-1 21-16,-41 0 0,20 0 0,-20 0 16,-1 0-16,-21 0 0,0 0 0,0 0 15,-21-21 17,-21 21-17,0 0-15,0 0 16,0 0-16,0 0 15</inkml:trace>
  <inkml:trace contextRef="#ctx0" brushRef="#br0" timeOffset="23035.53">12594 4043 0,'0'21'46,"-21"-21"-30,0 0-16</inkml:trace>
  <inkml:trace contextRef="#ctx0" brushRef="#br0" timeOffset="37512.25">2095 5842 0,'-21'0'0,"21"-21"16,-21 0-1,21 0 1,0-1-1,0 1-15,0 0 16,0 0 0,0 0-16,0 0 15,0-1-15,0 1 16,0 0-16,0 0 0,0 0 16,0 0-16,0-1 15,0 1 1,0 42 31,0 1-47,0-1 15,0 21-15,0-21 0,0 22 16,0-22-16,0 21 0,0 0 0,0-20 16,0 20-16,0 0 0,0 1 15,0-1-15,0 0 0,0-21 0,0 22 16,0 20-1,0-20-15,0-22 0,0 21 0,0-21 16,0 0-16,0 1 0,0-1 16,0 0-16,0 0 0,0 0 15,0-42 32,0 0-31,0 0-16,0 0 0</inkml:trace>
  <inkml:trace contextRef="#ctx0" brushRef="#br0" timeOffset="38351.1">2730 5990 0,'0'21'78,"0"1"-63,0-1 1,22-21 15,-1 0 0,-21-21-31,21 21 0,-21-22 16,0 1-16,0 0 16,0 0-1,-21 21 17,0 21-17,21 0-15,0 0 0,0 1 16,0-1-16,0 0 15,21-21 48,-21-21-63,0 0 0,0-1 16,0 1-1,0 0 1,-21 21 15,21 21-15,0 0 15,21-21-15</inkml:trace>
  <inkml:trace contextRef="#ctx0" brushRef="#br0" timeOffset="39489.97">4106 5440 0,'0'21'46,"0"0"-46,0 0 16,0 1 0,21-22-16,1 21 15,-1-21-15,0 0 16,0 0-16,0 0 0,0 0 16,1-21-16,-1-1 0,21 22 15,0-42-15,-20 21 0,-1 0 16,0 21-16,0-21 0,-21-1 15,0 1-15,0 0 0,0 0 0,0 0 16,0 0-16,0-1 0,-21 22 31,21 22-15,0-1-16,0 21 16,0-21-16,0 43 15,-21-22-15,21 0 0,0 1 16,0-1-16,0 0 0,0 1 0,-21-1 15,21 0-15,0 1 0,0-1 16,0 0-16,0 1 0,0-22 0,0 21 16,0 1-16,0-22 0,0 21 15,0 0-15,0-20 0,0 20 16,-22-42 0,1 21-16,0-21 15,0 0-15,0 0 0,0 0 16,-22 0-16,22 0 0,0 0 15,0 0-15,21-21 0,-21 21 16,-1 0-16,1 0 0,21-21 16,-21 0-16,21-1 31,21 1-15,0 21-16,1-21 15,-1 0-15</inkml:trace>
  <inkml:trace contextRef="#ctx0" brushRef="#br0" timeOffset="42300.88">6138 5355 0,'0'0'0,"0"-21"0,0 0 0,0 0 0,0 0 16,0-1-16,0 1 0,0 0 16,0 0-16,-21 21 0,0 0 15,0 0-15,0 0 0,-1 0 0,1 0 16,0 0-16,0 21 15,0 0-15,0 0 0,-22 22 0,22-1 0,0 0 16,0 1-16,21 84 16,-21 42-1,21-105-15,0-1 0,0 1 0,0-22 16,21 0-16,0 1 0,0-1 16,0 0-16,0-21 0,1 1 0,-1-1 15,21 0-15,-21 0 0,22-21 0,-22 0 16,0 0-16,42 0 15,-41-21-15,20 21 0,-21-21 0,0 0 16,0-1-16,1 1 0,41-42 16,-42 20-16,0 1 15,22 0-15,-22-1 0,0 1 16,85-43-16,-64 43 16,22 21-16,-43 21 0,0 0 15,0 0-15,0 0 0,1 0 16,-1 21-16,0 0 0,-21 0 0,0 1 15,0-1-15,21 21 16,-21-21-16,21 0 0,-21 1 0,0-1 16,0 0-16,0 0 15,21-21 1,-21-21 0,0 0-1,0 0-15,0-1 16,0-20-16,0 21 0,0 0 15,0 0-15,0-1 0,-42 1 16,21 21-16,0-21 16,0 21-16,-1 0 0,1 0 15,0 0-15,0 21 0,0 0 0,0-21 16,-1 22-16,-20-1 0,21 21 16,0-21-16,0 0 0,-1 22 15,1-22-15,0 21 0,21-21 0,0 1 16,-21 20-16,21-21 0,0 0 0,0 0 15,0 1-15,0-1 0,0 0 16,21 0-16,0-21 16,0 0-16,1 0 0,20 0 15,-21 0-15,0-21 0,22 0 16,-22 21-16,0-21 0,21-1 0,-21 1 16,1-21-16,-1 21 0,21-22 0,-21 22 15,0-21-15,-21 21 0,22-22 16,-22 22-16,21-21 0,-21 21 0,0 0 15,0-1-15,0 1 16,0 42 0,0 1-16,0-1 15,-21 0-15,21 0 16,-22 0-16,22 0 0,0 22 0,-21-22 16,21 21-16,0-21 0,0 22 15,0-22-15,0 0 0,0 0 0,0 0 16,21 1-16,1-1 0,-1-21 0,0 21 15,21-21-15,-21 0 0,1 0 16,20 0-16,43 0 16,-64 0-16,21-21 0,43-22 15,-64 22-15,21 0 0,-21-21 16,1 21-16,-1-1 0,0-20 0,-21-21 16,0 20-16,0-20 15,0 42-15,0-1 0,0 1 16,0 0-16,-21 21 15,0 0-15,-1 21 16,22 0-16,-21 1 0,21-1 16,0 0-16,0 0 0,0 21 15,0-20-15,0 20 0,0-21 0,0 0 16,0 0-16,0 22 0,0-22 16,0 0-16,0 0 0,0 0 15,0-42 32,0 0-47,0 0 0,0 0 16,0-22-16,0 22 0,21 0 0,-21-21 15,22 21-15,-22-22 0,0 22 16,21-21-16,0 21 0,0 21 0,-21-22 16,21 1-16,0 21 15,1 0-15,-22 21 0,21 1 16,-21-1-16,0 0 0,21 0 0,-21 21 15,21-20-15,-21-1 16,21 0-16,-21 21 0,21-21 0,-21 1 0,22-1 16,-1 0-16,0 0 0,0 0 15,0 0-15,-21 1 0,43-22 16,-22 0-16,42 21 16,1-21-16,-43-21 15,21-1-15,-21 1 0,22 0 0,-22 0 16,0 0-16,21-22 0,-20 22 0,-1-21 15,0 0-15,0-1 0,-21 22 16,21-21-16,0-22 0,-21 43 16,0 0-16,0 0 0,-21 21 31,21 21-31,-21-21 0,21 21 16,-21 21-16,21-20 0,0-1 0,-21 21 15,21-21-15,0 0 16,0 22-16,0-22 0,0 21 0,0-21 15,0 1-15,0-1 0,0 0 0,0 0 16,0 0-16,0 0 0,0 1 16,21-22-1,-21-22 1,0 1-16,21 0 0,21-42 16,-42 41-16,22-20 15,-1 21-15,0-21 0,0 20 16,0 1-16,0 0 0,-21 0 0,22 0 15,-1 0-15,0 21 16,0 0 0,-21 21-16,0 0 15,0 0-15,21 43 16,0-43-16,-21 0 0,0 0 16,22 0-16,-1 0 0,-21 1 0,21-1 15,0 0-15,0-21 0,0 21 0,22-21 16,-22 0-16,21 0 15,-21 0-15,22 0 0,-22 0 0,21 0 16,-21-21-16,22 0 0,-22 0 0,21-1 16,-21 1-16,1 0 15,-1-21-15,21-1 0,0-62 16,-42 83-16,22 1 16,-22 0-16,0 0 0,-22 42 46,22 0-46,-21 0 0,21 1 0,0-1 16,0 0-16,-21 21 0,21-21 16,0 1-16,0 20 0,0-21 0,0 0 15,0 0-15,0 1 0,0 20 16,21-21 0,0-21-16,1 0 0,-1 0 0,0 0 15,0 0-15,21 0 0,-20 0 0,20 0 16,-21 0-16,21-21 0,-20 0 15,20 0-15,-21-1 0,0 1 0,22-21 16,-22 21-16,-21-22 0,0 22 0,21-21 16,-21 0-16,0-1 0,0 1 15,-21 21-15,21-22 0,-21 22 0,-22-21 16,22 21-16,0 0 0,0-1 16,-22 22-16,22 0 0,0-21 0,0 21 15,0 0-15,-22 21 16,22 1-16,0-22 0,0 42 15,21-21-15,0 0 0,0 22 0,-21-22 16,21 21-16,0 22 0,0-22 16,0 0-16,0-21 0,0 1 15,0 20-15,21-21 0,0 0 16,0-21-16,0 21 0,1-21 0,-1 0 0,0 0 16,0 0-16,64 0 15,-43 0-15,0 0 0,1-21 0,41-21 16,-41 21-16,-1 0 0,43-64 15,21-42 1,-85 85-16,0-1 0,0 1 16,0-22-16,0 22 15,1 0-15,-1-43 0,-21 64 16,0-21-16,0-22 16,0 22-16,0 63 31,0 0-31,-21 0 0,21 22 15,-22-1-15,22-21 0,-21 43 16,21-22-16,0 0 0,0 1 0,-21 20 16,21-21-16,-21 22 0,21 21 15,0-1 1,0-41-16,0-22 0,0 21 0,0-21 16,0 0-16,21 1 0,0-22 0,-21 21 15,21-21-15,1 0 0,-1 0 16,21 0-16,-21 0 0,0 0 0,1 0 15,-1-21-15,0-1 0,21 1 0,-21 0 16,1 0-16,-1-21 0,21-22 16,-21 22-16</inkml:trace>
  <inkml:trace contextRef="#ctx0" brushRef="#br0" timeOffset="42557.24">9969 5334 0,'0'0'0,"22"0"15,-1 0-15,0 0 0,0 0 16,21 0-16,1 0 0,-22 0 16,21 0-16,1 0 0,84 0 15,-85-21-15,21 21 16,-41 0-16,20 0 0,-21-21 15,0 21-15,0 0 16</inkml:trace>
  <inkml:trace contextRef="#ctx0" brushRef="#br0" timeOffset="45962.48">12425 5038 0,'0'-21'0,"0"42"16,0 0 0,-21 0-16,21 0 0,-22 0 15,22 1-15,-21-1 0,21 0 0,0 0 16,0 0-16,0 0 0,0 1 16,0-1-16,21-21 0,1 0 15,-1 0-15,21 0 0,-21 0 16,0-21-16,22 21 0,-1-22 0,0 1 15,1-21-15,-1 21 0,22-22 0,-22 1 16,0 0-16,1-1 0,-1 1 16,0 0-16,-21-1 0,-21 1 0,0 0 15,0 21-15,0-22 0,0 22 16,-21 21 0,-21 0-16,21 21 0,0 0 15,-1 1-15,1 20 0,0 21 16,-42 107-16,41-107 15,1 1-15,21-1 0,0 1 16,-21-1-16,21 1 0,-21 63 16,21-64-16,0-20 0,0 20 15,0-21-15,0 1 0,0-1 16,0-21-16,0 22 0,0-22 0,0 0 0,-21 0 16,21 0-16,-21 0 15,-1-21-15,1 0 0,-21 0 16,21 0-16,0 0 0,-1 0 15,1-21-15,0 0 0,-21 0 16,21-21-16,-1 20 0,1-20 0,-21 0 16,21-1-16,0 22 0,-1-21 15,-20 0-15,21 20 0,0 22 16,21 22 0,0 20-1,0-21-15,21 0 0,0 0 0,0 1 16,0 20-16,1-21 0,-1 0 15,0 0-15,21 1 0,-21-1 16,22-21-16,-22 21 0,21 0 0,-21-21 16,22 0-16,-1 0 0,22 0 15,20 0 1,-41-21-16,20 0 0,-21 0 0,1-1 16,-1 1-16,0-21 0,1 21 0,-1-22 15,0 1-15,-20 21 0,-1-21 0,0-1 16,-21 22-16,0 0 0,0-21 15,0 20-15,0 1 16,0 42 0,0 1-16,0-1 15,-21 21-15,21-21 0,-21 0 16,21 22-16,-22-22 0,22 21 16,0-21-16,-21 22 0,21-22 0,-21 21 15,21-21-15,0 22 16,-21-22-16,42-42 47,-21 0-47,21-22 0,0 22 15,1-21-15,-22 21 0,21-22 0,21 1 16,-21 0-16,0 20 16,1 1-16,-1-21 0,21 42 0,-21-21 15,0 21-15,1 0 0,-1 0 0,0 0 16,-21 21-16,21 0 15,-21 21-15,0 22 16,0-43-16,0 0 0,0 22 16,0-22-16,0 21 0,0-21 0,0 22 15,0-22-15,0 0 0,21 0 16,0 0-16,1-21 0,-1 0 16,0 21-16,21-21 0,43-21 15,-43 0-15,1 21 16,-1-42-16,0 21 0,1-1 15,-1-20-15,0 21 0,1-21 0,-1-1 16,-21 1-16,21-22 16,-42 43-16,0-21 15,0 21-15,0 0 0,-21 21 0,0 0 16,0 0-16,0 0 0,0 21 16,-1 0-16,1 0 0,21 0 0,-21 22 15,21-22-15,-21 0 16,21 21-16,0-21 0,0 43 15,0-43-15,0 21 0,21-20 16,0-1-16,-21 0 0,0 0 0,21 0 16,1-21-16,-22 21 0,21 1 15,-42-22 17,-1 0-32,1-22 15,-21 22-15,21-21 0,-22 0 16,22 21-16,0 0 0,0-21 15,21 42 17,21-21-32,0 0 0,0 21 15,1-21-15,-1 0 0,0 0 0,42 21 16,-20-21 0,-1 0-16,0 0 0,1 0 0,-1 0 15,22 0-15,-22-21 0,0 21 0,1-21 16,-1 0-16,0 21 0,-21-21 15,22 0-15,-22-1 0,0 1 0,0-63 16,-21 62-16,0-41 16,0 42-16,0 0 15,0-1-15,0-20 0,0 21 0,0 0 16,0 0-16,0 42 31,0 0-31,0 0 16,-21 21-16,21 1 0,0-1 15,-21 0-15,0 1 0,0 63 16,-22-1-16,22-41 16,21-1-16,-21 22 0,0-21 0,0 20 15,-1 1-15,22 0 0,-21-1 16,0-20-16,21 20 0,0 1 0,-21 84 16,0-20-1,21-86-15,0 22 0,0-22 0,0 1 16,0-1-16,-21 1 0,21-22 0,0 0 15,0 1-15,0-1 0,-22-21 0,22 22 16,-21-22-16,21 0 0,0-42 31,0 0-31,0-1 16,0-20-16,0-21 0,0-1 16,0-63-16,0 42 0,0 1 15,21-1-15,-21-21 0,22 0 16,-1 1-16,0-1 0,0-21 0,-21 21 15,21-21-15,22-85 16,-1 22-16,-21 84 0,0 21 16,0 1-16,22-1 0,-22 21 0,0 22 15,0-21-15,22 20 0,-22 22 16,21 0-16,-21 0 0,22 21 16,-1 0-16,0 0 0,1 21 0,-22 0 15,21 0-15,-21 0 0,22 1 16,-22-1-16,-21 0 0,0 21 0,0-21 15,0 22-15,0-22 0,0 0 16,0 0-16,-21 22 0,-64-1 16,64-21-16,0-21 0,-1 0 15,1 0-15,0 0 16,0 0-16,0 0 0,0 0 0,-1-21 31,1 21-31,0-21 16,21 42 15,0 0-15,0 0-16,21 0 15,0 1-15,1-22 0,-1 21 16,0-21-16,21 0 0,-21 21 16,22-21-16,-22 0 0,21 0 0,1 0 15,20 0-15,-21 0 0,1 0 0,63-21 16,-64 0-16,21-1 0,-20-20 15,-1 21-15,0-21 0,-20-1 16,20 22-16,-21-21 0,0-1 16,0 1-16,-21 21 0,0 0 0,0 0 15,0-1-15,0 1 0,-21 21 16,0 0-16,0 0 0,0 0 16,0 21-16,-1-21 0,1 22 15,0 20-15,21-21 0,-21 0 0,21 22 16,0-22-16,0 42 15,0 1-15,21-43 0,0 0 16,0 0-16,-21 0 0,22 1 0,-1-1 16,21-21-16,-21 0 0,0 0 15,22 0-15,41 0 0,-41 0 16,-22-21-16,21-1 0,43-20 16,-64 21-16,21 0 15,-20-22-15,20 22 0,-21-21 0,0 0 16,43-22-16,-43 43 0,-21 0 15,21-22-15,0 43 16,-21 22 15,0-1-31,0 0 16,0 0-16,0 0 16,21-21 15,-21-21-16,0 0-15,0 0 16,0 0-16,0-1 16,-21 1-16,0 0 15,21 0-15,-21 21 0,0 0 16,0 0-16,-1 0 0,1 0 16,21 21-16,-42 21 15,42-20-15,0 20 0,-21-21 0,0 21 16,21-20-16,-22 20 0,22 21 15,0-41-15,0-1 0,0 21 16,0-21-16,0 0 0,0 1 0,22-1 16,-1 0-16,21 0 0,-21 0 15,43-21-15,42 0 16,-64 0-16,0 0 16,1-21-16,-1 21 0,-21-42 15,21 21-15,-20-22 0,20 1 0,-21 0 16,21-1-16,1-84 15,20 21-15,-42 43 0,22-1 16,-22 1-16,21-64 0,1 85 16,-22-22-16,0 1 0,0 20 15,0 1-15,-21 0 0,0-1 0,21 22 16,-21 0-16,22 0 16,-22 0-16,0 42 15,0 0-15,-22 21 16,1 1-16,0-1 0,0 21 0,0-20 15,0 20-15,-1 1 0,1-1 0,0 1 16,0-1-16,-43 107 16,43-107-16,21 1 15,0-22-15,-21 0 0,21 1 0,0-1 16,0 0-16,0-21 0,0 22 0,0-22 16,0 0-16,21 0 0,0 0 15,1-21-15,-1 0 0,0 0 16,0 0-16,0 0 0,0 0 15,22 0-15,-22-21 0,0 21 0,0-21 0,22 0 16,41-43 0,-41 22-16,-22 21 15,-21 0-15,0-22 0,0 22 0,0 0 16,0 0-16</inkml:trace>
  <inkml:trace contextRef="#ctx0" brushRef="#br0" timeOffset="46211.34">16700 5334 0,'22'0'31,"-1"0"-31,21-21 16,-21 21-16,22 0 0,-1 0 0,0-21 15,1 21-15,-1 0 0,0 0 16,1-21-16,-1 21 0,21 0 0,-41 0 15,20 0-15,0 0 0,-21-22 0,1 22 16,-44 0 15,-20 0-31,21 22 16,-21-22-16,-22 21 0,22-21 16</inkml:trace>
  <inkml:trace contextRef="#ctx0" brushRef="#br0" timeOffset="47424.16">1714 7853 0,'0'-21'31,"0"0"1,0-1-32,0 1 0,0 0 15,0 0-15,0 0 16,0 0-16,0-22 16,22 22-16,-22 0 0,21 0 15,0 21-15,-21-21 0,21 21 0,0 0 16,0 0-16,1 0 0,-1 0 15,0 0-15,0 0 0,21 21 16,-20 0-16,-1 0 0,-21 21 16,0-20-16,21 20 0,-21 0 15,0 1-15,0-1 0,0 0 0,0 1 16,-42 62-16,20-41 16,-20-22-16,21 1 0,0 20 15,-22-21-15,22-20 0,0 20 0,-21-21 16,21 21-16,-1-20 0,-20-1 15,21-21-15,0 21 0,0-21 16,-1 0-16,1 0 0,0 0 0,0 0 16,0-21-16,0 0 0,21-1 15,0-20-15,0 21 0,0-21 16,0-1-16,0 22 0,0-21 16,0-1-16,42 1 15,-21 21-15,0 0 0,0 0 16,1 21-16,-1 0 0,0 0 0,0 0 15,0 21-15,0-21 0,1 21 16,-1 21-16,-21-21 0,21 1 0,0 41 16,0-21-16,-21 1 15,21-22-15,-21 0 0,22 21 0,-1-20 16,-21-1-16,0 0 0,21 0 0,-21 0 16,21-21-16,-21 21 0,21 1 15,0-22 1,-21-22 15,0 1-31,22 21 16,-22-21-16,21 0 0</inkml:trace>
  <inkml:trace contextRef="#ctx0" brushRef="#br0" timeOffset="47740.28">2455 8128 0,'0'21'16,"0"0"-1,21-21-15,1 0 16,-1 0-16,0 0 16,-21-21-16,42 0 0,-42 0 15,0 0-15,0 0 16,0-1-16,0 1 0,-21 21 31,0 0-15,0 0-16,21 21 15,0 1-15,0-1 16,0 0-16,0 0 0,0 0 16</inkml:trace>
  <inkml:trace contextRef="#ctx0" brushRef="#br0" timeOffset="48447.82">3958 7705 0,'21'0'31,"0"-21"-31,1 21 16,-1-22-16,-21-20 0,21 21 15,0 0-15,0-22 0,0 22 0,1-21 16,-22 21-16,0-22 0,21 22 0,-21 0 15,0-21-15,0 21 0,0-1 16,0 1-16,0 0 0,0 42 31,-21 0-31,21 22 16,0-1-16,0 0 0,0 1 16,0-1-16,0 0 0,0 22 15,0-22-15,21 22 0,0 42 16,-21-64-16,21 64 15,-21-43-15,0-20 0,0-1 0,0 21 16,0-20-16,0-22 0,0 21 16,0-21-16,-21 22 0,-21-1 15,20-21-15,1-21 0,0 21 16,0-21-16,0 0 0,-22 0 16,22 0-16,0 0 0,-21-21 0,21 0 15,-22 21-15,1-42 16,21 42-16,0-21 0,-1 21 0,1 0 15,21-22-15,0 1 32,21 21-32,1 0 0,-1 0 15,0-21-15,0 21 0,0-21 0,0 21 16</inkml:trace>
  <inkml:trace contextRef="#ctx0" brushRef="#br0" timeOffset="50885.22">6244 7599 0,'0'0'0,"0"-21"0,0 0 0,0-1 16,0 1-16,-21 0 0,21-21 0,0 21 16,-21-1-16,21-20 15,0 21-15,0-21 0,-21-22 16,-1 43-16,22 0 0,-21 0 0,0-1 15,0 22-15,0 0 0,0 0 16,-1 0-16,-20 0 0,21 22 0,-21-1 16,20 0-16,-20 21 0,-21 43 15,20-22-15,22-20 0,0 20 16,0 1-16,0-1 0,21 1 0,0-1 16,0 1-16,0-1 0,0 1 15,84 105 1,22-42-16,-64-85 15,22-20-15,-22 20 0,1-42 0,20 21 16,-21-21-16,22 0 0,-1 0 16,-20 0-16,20 0 0,1-21 0,-1 0 15,-20-22-15,20 22 0,-21-21 16,22 21-16,-22-22 0,-21 1 0,22 0 16,-22-1-16,-21 1 0,0 0 15,0 21-15,0-22 0,-21 1 0,-43-22 16,43 43-16,-64-21 15,43 21-15,0 21 0,-1 0 16,-20 0-16,21 21 0,-1 0 0,-41 43 16,62-22-16,-20 0 0,21 1 15,0-1-15,21 0 16,0 22-16,0 20 0,0 43 16,0-105-16,0-1 15,21 0-15,0 0 0,21-21 16,-20 0-16,20 0 0,-21 0 0,21 0 15,1-21-15,-1 0 0,0 0 0,1-1 16,-1 1-16,0-21 16,1 0-16,-1 20 0,22-62 0,-43 41 15,0-20-15,-21 21 0,0 20 0,21-20 16,-21 0-16,0 21 0,0-1 16,0 1-16,0 42 15,0 1 1,0-1-16,-21 21 0,21-21 15,0 22-15,0-1 0,0 0 0,0 22 16,0-22-16,0-21 0,0 22 16,42 20-16,-21-42 0,22 22 15,-1-22-15,-21-21 0,22 0 16,-1 0-16,0 0 0,1 0 16,-1-21-16,0 21 0,-21-22 0,22 1 15,84-85-15,-85 85 16,-21-21-16,0 0 0,1-1 15,-1 1-15,0 0 0,-21-1 16,0 1-16,0 21 0,0 0 0,0-1 16,0 1-16,0 42 15,-21 1 1,21 20-16,-21-21 0,21 0 16,-22 22-16,22-1 0,0 0 15,-21-21-15,0 22 0,21-1 0,-21 0 16,21 1-16,0-22 0,0 0 15,0-42 17,0 0-32,0 0 0,21-1 15,0 1-15,-21-21 0,21 21 16,1-22-16,-22 1 0,21 0 16,0 21-16,0-22 0,-21 22 0,21 0 15,0 0-15,-21 0 0,22 21 16,-1 0-16,-21 21 15,0 0-15,0 0 0,0 0 16,0 0-16,0 1 0,0 20 16,0-21-16,21 21 0,0 22 15,0-22-15,22-21 0,-22 1 16,0-1-16,21 0 16,-21 0-16,22 0 0,-1-21 0,64 0 15,42-21 1,-106 0-16,1 0 15,-1 0-15,0-1 0,1-20 0,-1 21 16,-21-21-16,22-1 0,-22 1 0,0-22 16,-21 22-16,0 21 15,0 0-15,0 0 0,0-1 0,0 1 16,-21 21-16,0 0 16,21 21-16,-22-21 0,1 22 15,0 20-15,21 0 0,-21 1 16,0-22-16,21 21 0,-21-21 15,-1 22-15,22-1 0,0-21 16,0 0-16,-21 22 0,21-22 0,0 0 16,0 0-16,0-42 31,21 0-31,1 0 16,-22-1-16,21 1 0,0-21 0,0 21 15,-21-22-15,21 1 0,22-21 16,-22 41-16,-21-20 0,63-21 15,-42 63 1,1 21 0,-22 0-16,0 0 0,0 0 0,21 0 15,-21 1-15,21 20 0,-21-21 16,21 0-16,-21 22 0,21-22 16,0 0-16,1 0 0,-1 0 0,0 0 15,0 1-15,0-1 0,0-21 0,1 0 16,20 21-16,-21-21 0,21 0 15,-20 0-15,-1 0 0,21-21 0,-21 0 16,0-1-16,22 1 0,-22-21 0,0 21 16,0-22-16,0 22 0,1-21 15,-1 0-15,-21-1 0,21 22 0,0-21 16,-21 21-16,0-1 0,21-20 16,-21 63 15,0 0-31,0 1 0,0-1 15,0 0-15,0 21 0,0-21 0,0 22 16,0-22-16,-21 21 0,21-21 16,0 22-16,0-22 0,0 0 0,0 21 15,21 1-15,22-22 16,-22-21-16,0 0 16,0 0-16,0 0 0,0 0 0,22 0 15,-22 0-15,21 0 0,-21-21 0,22-22 16,-22 22-16,21 0 0,-21-21 15,1-1-15,-22-41 16,21 41-16,-21-84 0,-21 85 16,-1 0-16,1-1 0,0 22 15,0-21-15,-21 42 16,-1-21-16,22 21 0,-21 0 0,-1 0 0,22 0 16,0 21-16,0 0 0,-21 21 15,20 1-15,22 20 16,0-20-16,0-22 0,0 63 15,22-62-15,-1 20 0,0-21 0,0 0 16,0 22-16,0-22 16,85 0-16,21-21 15,-63 0-15,-22 0 0,22 0 16,-22-21-16,21-22 16,-20 22-16,-1-21 0,22 21 0,-22-22 15,0-20-15,1 21 0,-22-22 0,42-42 16,-20 43-16,-1-64 15,-21 63-15,-21-42 16,0 1-16,0 83 16,0 1-16,-21 42 15,0 22-15,0-22 16,-1 21-16,1 1 0,0 20 16,21-21-16,0 22 0,-21-22 0,0 64 15,21 0 1,0-43-16,0-20 0,0-1 0,0 22 15,0-22-15,21 0 0,0-21 0,-21 22 16,21-22-16,0 21 0,1-21 16,-1 1-16,0-1 0,0-21 0,0 0 15,64 0-15,-43 0 16,-21-21-16,22-1 16,-22 1-16,0 0 0,0 0 15,0-21-15,-21-1 0,0 22 0,0-21 16,22-1-16</inkml:trace>
  <inkml:trace contextRef="#ctx0" brushRef="#br0" timeOffset="51079.1">10223 7493 0,'0'0'0,"0"21"0,0 0 16,22-21-1,20 0-15,-21 0 16,21 0-16,-20 0 0,20 0 0,0 0 15,1 0-15,62 0 16,-62-21-16,-1 21 0,0-21 0,1 21 16,-1-21-16,-21 21 0,22-21 15,-22 21-15,0 0 0,-21-21 16</inkml:trace>
  <inkml:trace contextRef="#ctx0" brushRef="#br0" timeOffset="53097.62">12763 7641 0,'0'0'0,"0"-21"0,0 0 15,0 0-15,0-22 16,-21 43-16,0 0 16,21 22-16,0-1 0,0 0 15,-21 21-15,21-21 0,-21 22 16,21-1-16,-21 0 0,21 1 0,0-1 16,0 0-16,-22 1 0,22-1 15,-21-21-15,21 22 0,-21-22 16,21 0-16,0 0 0,0 0 15,0-42 1,0 0-16,0-21 16,0 20-16,21 1 0,0-21 0,-21 21 15,22-22-15,-1 1 16,-21 21-16,21-21 0,0-1 0,0 22 16,0-21-16,1-1 0,-1 43 15,0 0-15,0 0 0,0 0 16,0 22-16,1-1 0,-22 0 15,21 0-15,-21 21 0,21 1 0,-21-22 16,21 64 0,-21-43-16,0 0 0,42 85 15,-20-84 1,-22-22-16,21-21 0,0 21 0,0-21 16,0 21-16,0-21 0,22 0 0,-22 0 15,21-21-15,-21 0 0,22 0 0,-1-1 16,-21-20-16,22 21 0,20-64 15,-42 43-15,22 0 0,20-64 16,-21 42 0,-42 22-16,0 21 0,0 0 15,0 42 1,0 0-16,0 0 16,0 0-16,0 0 0,0 22 0,0-22 15,0 21-15,-21 43 16,21-22-16,0-20 0,0-1 15,0 22-15,0-43 16,21 0-16,-21 0 0,22 0 0,-1 0 16,21-21-16,-21 0 0,22 0 15,-22 0-15,21 0 0,0 0 0,-20 0 16,20 0-16,0-21 0,64-42 16,-64 42-1,-20 21-15,20-22 0,-21 1 0,0-21 16,0 21-16,-21 0 0,-21 42 47,21 0-47,-21 0 15,21 0-15,0 0 0,0 22 16,0-22-16,0 0 0,0 0 16,0 0-16,0 1 0,21-22 0,-21 21 15,43 0-15,-22-21 16,21 0-16,-21 0 0,43 0 15,-1 0-15,-42-21 0,22 21 16,-22-21-16,21-1 0,-21 1 16,1-21-16,-1 21 0,0-22 0,0 1 15,-21 0-15,21-1 0,-21-20 0,0 21 16,0-1-16,0 1 0,-21 0 16,0-1-16,-21 1 0,20 0 15,1 20-15,0 1 0,-21 0 0,21 21 16,-22 0-16,22 0 0,-21 21 15,21-21-15,-1 21 0,-20 22 0,42-22 16,-21 21-16,21-21 0,0 22 0,0-1 16,0 0-16,0 1 0,0-22 15,21 21-15,0 1 0,0-22 0,43 42 16,-43-42-16,21 1 16,-20-1-16,-1-21 0,21 21 0,0-21 15,-20 0-15,20 0 0,0 0 0,-21 0 16,106-42-1,-63-1-15,-22 22 16,-21-21-16,1 21 0,-1-22 0,0 1 16,21 21-16,-42-22 0,21 22 0,1-21 15,-1 21-15,-21 0 0,21-1 16,-21 1-16,21 21 16,-21 21-1,0 1-15,0-1 0,0 0 16,0 0-16,-21 21 0,21 22 15,0-43-15,-21 21 0,21 1 16,0-1-16,0-21 0,0 0 16,0 1-16,0-1 0,0 0 0,21-21 15,0 21-15,0-21 0,0 0 16,1 0-16,-1 0 16,0 0-16,0 0 0,0-21 0,0 21 15,1-21-15,20-85 16,0 42-16,-21 22 15,1 21-15,-1-21 0,0 20 16,0-20-16,-21 21 0,0 0 0,21 0 0,-21-1 16,21 22-16,-21 22 31,0-1-15,-21 0-16,21 0 15,0 21-15,0-20 0,-21 20 0,21-21 16,0 21-16,0-20 0,0 20 0,21 43 15,0-64 1,-21 0-16,22 0 0,-1 0 0,21 22 16,-21-43-16,22 0 0,-22 21 15,21-21-15,-21 0 0,22 0 16,-1 0-16,0 0 0,1-21 0,-1-1 16,85-62-16,-42-1 15,-43 43-15,0-1 16,22-41-16,-22 41 0,-21 1 15,22 0-15,-22-1 0,-21 22 16,0-21-16,0 21 16,0 0-16,-43 21 0,1 0 15,21 21-15,-43 21 0,43-21 16,0 0-16,0 22 0,0-22 16,21 21-16,0 1 0,0-22 15,0 21-15,0 0 0,0-20 0,42 62 16,-21-20-1,0-64-15,1 21 0,-1 0 0,21-21 16,-21 0-16,0 0 0,1 0 0,-1 0 16,0 0-16,21 0 0,-21 0 15,22-21-15,-1-21 16,-42 20-16,21 1 16,-21-21-16</inkml:trace>
  <inkml:trace contextRef="#ctx0" brushRef="#br0" timeOffset="53279.52">16785 8065 0,'0'0'0,"-21"21"15,0-21-15,21 21 16,0 0 15,0-42 0</inkml:trace>
  <inkml:trace contextRef="#ctx0" brushRef="#br0" timeOffset="55400.46">13229 212 0,'0'0'0,"21"-21"0,-21-1 16,21 1-16,22-21 16,-43 21-16,0 0 0,21-1 15,0 1-15,-21 0 0,21 21 16,-42 0 31,21 42-47,-42-20 0,21 20 15,-1 21-15,-20-20 0,0 20 16,-64 64-16,0 0 16,43-63-16,-1 20 15,1 1-15,-1-21 0,1 20 0,-1 1 16,1-22-16,-1 22 0,22-21 0,-22 20 15,1-20-15,-1-1 16,1 1-16,20-1 0,-20 1 0,21-1 0,-22 1 16,22-1-16,-1-20 0,22-1 15,-21 0-15,21 1 0,-22-1 0,22-21 16,0 0-16,0 22 0,21-22 31,-21-21-31,21-21 78,0-1-62,0 1-16,0 0 16,0 0-1,21 0 1,-21 0-16,21 21 15,-21-22-15,21 22 16</inkml:trace>
  <inkml:trace contextRef="#ctx0" brushRef="#br0" timeOffset="57359.34">14055 487 0,'0'0'0,"0"-21"0,0 0 0,-22 21 32,1 0-32,-21 21 0,0 0 0,-1 0 15,22 21-15,-21-20 0,-1 20 16,1 21-16,0-20 0,-1 20 16,1 1-16,21-1 0,-21 1 15,20-1-15,1 1 0,0-1 0,0 1 16,21-1-16,0-20 0,0-1 0,0 43 15,0-22 1,21-21-16,-21-20 0,21-1 0,0-21 16,1 21-16,-1 0 0,0-21 15,0 0-15,0 0 0,0 0 0,1 0 16,-1 0-16,21-21 0,-21 0 16,0 0-16,1-1 0,-1 1 15,21 0-15</inkml:trace>
  <inkml:trace contextRef="#ctx0" brushRef="#br0" timeOffset="57772.11">14287 1016 0,'0'42'16,"0"-20"-16,-21-1 15,21 21-15,-21-21 0,0 22 0,0-1 16,0-21-16,-1 21 0,1 1 15,0-1-15,0 0 0,0 1 0,21-22 16,-21 21-16,21-21 0,0 1 16,0-1-16,0 0 0,63 0 15,-42-21-15,22 0 0,-22 0 16,21 0-16,0-21 0,1 21 16,-1-21-16,22-22 0,-43 22 15,42-21-15,-42 0 16,1 20-16,-1-20 0,-21 21 0,21 0 15,-21-22-15,0 22 0,0-21 0,0 21 16,0 0-16,0-1 0,-21 1 16,0 21-16,-1 0 0,1 0 0,0 0 15,0 0 1,0 0-16,0 21 0,21 1 16,0-1-1,21-21 1,0 0-16,0 0 15,21 0-15</inkml:trace>
  <inkml:trace contextRef="#ctx0" brushRef="#br0" timeOffset="58228.36">15028 1080 0,'0'21'15,"0"0"-15,0 0 16,-21 0-16,0 0 0,21 1 0,-21-1 15,21 21-15,-21-21 16,-1 43-16,22-43 0,0 21 16,-21-21-16,21 1 0,-21-1 15,21 0-15,0 0 0,0 0 0,0 0 16,0-42 15,0 0-15,0 0-16,0 0 0,21-22 15,0 22-15,1-21 16,-22 21-16,21-22 0,0 1 0,21 0 16,-21 21-16,1-22 0,20 1 15,0 21-15,1 0 0,-1-1 16,148 1 0,-126 42-16,-43 1 15,0 20-15,0-21 0,-21 21 0,0-20 16,0 41-16,0-21 0,0 1 15,-21-22-15,0 0 0,21 21 16,-21-20-16,0-1 0,0 0 0,21 0 16,0 0-16,-22-21 15,44 0 1,-22-21 0,21 0-16,0 21 15</inkml:trace>
  <inkml:trace contextRef="#ctx0" brushRef="#br0" timeOffset="58717.22">16129 1058 0,'0'0'0,"21"-21"0,64-63 16,-64 41-16,0 22 15,0-21-15,0 21 0,1-22 0,-1 22 16,-21-21-16,0 21 0,0-22 0,0 22 16,0 0-16,0-21 15,0 20-15,0 1 0,-21 21 16,-1-21 0,1 21-16,0 21 0,0 0 0,0 22 15,0-22-15,-1 42 0,1-20 16,0 20-16,0 1 0,-21 63 15,20-43-15,-20-20 0,21 21 16,0-1-16,-22-20 0,22 42 0,-21-22 16,21 1-16,-22 21 0,22-22 15,-42 128-15,-22-21 16,43-86-16,21-20 0,-22 0 0,22-1 16,-21 1-16,21-21 0,-1-1 15,22 1-15,0-22 0,0 0 16,0-21-16,0 1 0,22-1 15,-1-21-15,0 0 0,0 0 0,21-21 0,1-1 16,-22 1-16,21-21 0,1 0 16,-1-1-16,0-20 0,1 20 15,-22-20-15,21-1 0,-21 1 0,22-1 16,-22-20-16,-21 20 0,0-63 16</inkml:trace>
  <inkml:trace contextRef="#ctx0" brushRef="#br0" timeOffset="59072.01">15769 1778 0,'-21'-21'15,"42"42"-15,-84-63 0,-1 42 0,22-21 16,63 21 0,0 0-1,0-22-15,22 22 0,-1-21 16,-21 0-16,43 21 0,-22-21 0,21 0 16,-20 0-16,20-1 0,1-20 15,-1 21-15,1 0 0,-22-22 0,22 1 16,-22 21-16,0 0 0,-21-22 15,43-20 1,-64 42-16,0 0 0,-21 21 31,21 21-31,-21 0 0,-1 0 16,1 21-16,21-20 16,0 20-16,-21-21 0,21 0 0,0 0 15,-21 1-15,21-1 0,0 0 16,0 0-16,0 0 0,0 0 0,0 1 15,0-44 17,0 1-17,0 0-15</inkml:trace>
  <inkml:trace contextRef="#ctx0" brushRef="#br0" timeOffset="59247.91">16531 1058 0,'0'-21'0,"0"0"16,0 0-16,0 0 15,21 21 1,0 0 0,1 21-16,-1 0 15,-21 0-15,21 0 16,-21 1-16</inkml:trace>
  <inkml:trace contextRef="#ctx0" brushRef="#br0" timeOffset="59628.21">16764 1270 0,'0'-21'0,"0"0"0,0 0 15,0-1 1,21 1-16,0 21 15,0 0 1,1 0-16,-1 0 0,0 0 0,21 21 16,-21 1-16,1-1 0,-1 0 15,0 0-15,0 0 0,21 64 16,-42-43-16,0-21 16,0 1-16,0 20 0,0-21 15,0 0-15,-21 0 0,0-21 0,21 22 16,0-1-16,-21-21 0,0 0 15,21-21 1,0-1-16,0 1 16,0-21-16,0 21 0,21 0 15,-21-22-15,21 22 0,0-21 16,0 21-16,22-43 0,-1 22 16,-21 21-16,0-1 15,1 22-15,-1-21 0,21 0 0,-21 21 16,0 0-16,1 0 0</inkml:trace>
  <inkml:trace contextRef="#ctx0" brushRef="#br0" timeOffset="60376.79">17674 1164 0,'0'0'0,"-21"0"0,0-21 16,0 42-1,21 0 1,0 1-16,0 20 0,-22-21 16,22 0-16,0 0 0,0 22 15,0-22-15,0 21 0,-21-21 0,21 22 16,-21-22-16,21 0 0,-21 21 0,21-20 15,0-1-15,0 0 16,-21 0-16,21 0 0,-21-21 16,21 21-16,0-42 15,0 0 1,0 0-16,0 0 0,0 0 16,0-1-16,21-20 0,0 21 15,-21-21-15,21-1 0,0 22 0,43-64 16,-43 64-16,106-85 15,-85 106 1,-21 0-16,22 0 16,-22 0-16,0 22 0,0-1 0,-21 0 15,21 21-15,-21-21 16,0 1-16,0 20 0,0-21 0,0 21 16,0 22-16,-21 21 15,0-64-15,21 0 16,-21 0-16,21 0 0,0 0 0,-21-21 15,0 0-15,21-21 32,0 0-32,0 0 0,0-21 15,0 20-15,21-20 0,0 21 0,0-21 16,0-1-16,0 1 0,22 21 16,-22-22-16,21 1 0,-21 21 15,22 0-15,-1 0 0,-21-1 0,22 1 16,-22 21-16,21 0 0,-21 0 15,22 43-15,-22 20 16,-21-42-16,0 22 0,0-1 16,0 0-16,0-21 0,0 22 0,0-1 15,0-21-15,0 22 0,-21-22 16,-1 21-16,22-21 0,0 0 0,-21 1 16,0-22-16,0 21 0</inkml:trace>
  <inkml:trace contextRef="#ctx0" brushRef="#br0" timeOffset="62337.75">19050 1503 0,'0'0'15,"21"-21"-15,0 0 0,0 21 16,1-22-16,-1 1 0,0 21 0,0-21 16,0 0-16,0 0 0,1-22 15,-22-41 1,0 63-16,-43-22 16,22 22-16,-42-21 15,41 42-15,-20 0 0,21 0 0,-21 21 16,-1 0-16,22 0 0,-21 0 15,21 22-15,-22-22 0,22 21 0,-21 43 16,-22 42 0,64-85-16,0-21 0,0 22 15,0-22-15,0 0 0,0 0 16,0 0-16,21-21 0,1 0 0,-1 0 16,63 0-16,-62-21 15,-1 0-15,21 0 0,-21 0 16,22 0-16,-22-1 0,0-20 0,0 21 15,0-21-15,0-1 16,1 1-16,20-64 16,-42 43-16,0 41 15,0 1-15,0 42 16,0 1-16,0-1 16,0 21-16,0-21 0,0 22 0,0 41 15,0-20 1,0-22-16,0 0 0,0 22 15,0-43-15,21 0 0,0 22 16,0-43-16,1 21 0,-1 0 0,0-21 16,0 0-16,21 0 0,-20 0 0,20 0 15,0-21-15,1 0 0,-22-1 16,21-20-16,0 21 0,-20-21 16,20-1-16,-21 1 0,0 0 0,0-1 15,1-20-15,-1-1 0,0 22 16,0-43-16,-21 22 0,0-1 0,21 1 15,-21-1-15,21 1 0,-21 20 16,0 1-16,0 21 0,0-21 0,0 20 16,0 44-1,0-1-15,0 21 0,-21 0 16,0 22-16,21-1 16,-21 1-16,0 21 0,0-22 0,21 1 15,-22-1-15,22 1 0,-21-1 0,21 43 16,0-21-1,0-43-15,0 0 0,0-21 16,21 22-16,-21-22 0,22 0 0,-1-21 16,0 21-16,0-21 0,0 0 0,0 0 15,1 0-15,-1 0 0,42-42 16,-42 21-16,22 0 0,-22-22 16,21 22-16,1-21 0,-1-1 15,43-62 1,-22 20-16,-63 64 15,21 0-15,-21-1 0,0 44 32,0-1-32,-21 0 0,0 21 15,21-21-15,0 22 0,-21-22 0,21 21 16,-21 22 0,21-22-16,0-21 0,0 22 0,0-22 15,0 0-15,21 0 0,-21 0 0,21 0 16,0 1-16,0-22 0,0 0 0,22 0 15,-22 0-15,21 0 0,-21 0 16,22 0-16,-1-22 0,0 1 16,64-42-16,-21-22 15,-64 64-15,21-21 16,-20-1-16,-1 22 0,0 0 0,-21-21 16,0 20-16,0 1 15,-21 42 1,0 1-1,21-1-15,-22 0 0,1 21 16,21-21-16,0 1 0,0-1 16,0 21-16,-21-21 0,21 0 0,0 1 15,0-1-15,0 0 0,0 0 16,21 0-16,0 0 0,1-21 16,-1 0-16,0 0 0,0 0 15,0 0-15,0 0 0,1-21 16,-1 0-16,0-21 15,-21 21-15,0-22 0,0 22 16,0-21-16,0-1 0,0 22 0,0-21 16,0 21-16,-21 0 0,0-1 15,-1 1-15,1 0 0,0 0 0,0 21 16,0 0-16,0-21 0,-1 21 16,65 0 15,-22 0-31,0 0 15,0 0-15,22 0 0,-22 0 16,21 0-16,0 0 0,1 0 16,-22 0-16,64 0 0,-43 0 15,0 0-15,-21 0 0,22 0 16,-22 21-16,0-21 0,0 21 0,0 0 16,-21 0-16,0 1 0,0 20 15,0-21-15,0 0 0,0 0 0,0 1 16,0 20-16,0-21 0,0 0 15,0 0-15,0 1 0,0-1 16,0 0-16,0 0 0,-21 0 0,21 0 16,-21-21-1,0 0-15,0 0 32,21-21-32,0 0 15,0-21-15,0 21 0,0-1 0,21-20 16,0 0-16,0-1 0,0 1 15,1 0-15,20-1 0,-21 1 0,21-21 16,1 41-16,-1-20 0,0 21 16,-20 0-16,62 0 15,-63 42-15,1 0 0,-1 0 16,-21 0-16,0 22 0,0-1 16,0-21-16,0 21 0,0 1 0,0-22 15,0 21-15,0 1 0,0 20 16,-21-42-16,-1 0 15,22 1-15,-21-1 0,21 0 16,-21 0-16,0-21 0,0 0 16,21-21-1,-21 0-15,21 0 16,0-1-16,0 1 0</inkml:trace>
  <inkml:trace contextRef="#ctx0" brushRef="#br0" timeOffset="62560.62">21357 635 0,'-21'0'0,"42"0"0,-63 0 16,21 0 15,21 21-16,0 0-15,21-21 32</inkml:trace>
  <inkml:trace contextRef="#ctx0" brushRef="#br0" timeOffset="62836.98">19812 974 0,'0'0'16,"-21"0"-16,0 0 0,-1 0 0,44 0 31,20 0-31,-21 0 16,0 0-16,22 0 0,-22 0 15,21-21-15,0 21 0,-20 0 0,20 0 16,0 0-16,-21 0 0,1 0 16,41 0-16,-42 0 0,0-22 15,1 22 1,-1 0-16,0 0 0,0 0 0</inkml:trace>
  <inkml:trace contextRef="#ctx0" brushRef="#br0" timeOffset="66459.75">23029 762 0,'0'0'0,"21"0"16,-21-21-16,22 21 16,-22-21-16,21 0 15,0-1-15,0 1 16,-21 0-16,21 21 15,-21-21-15,21 21 0,-21-21 16,0 0-16,22 21 16,-22 21 31,-22 0-47,1 0 15,0 21-15,0 1 16,0 20-16,-22 1 0,-20 105 15,21-84-15,-1-1 0,-41 86 16,41-86-16,-20 1 0,20 0 16,1-1-16,-21 1 0,20-21 15,1 20-15,-22-20 0,22-1 0,0 1 16,-1-22-16,1 22 0,0-22 0,21 0 16,-1 1-16,1-1 0,0-21 15,0 0-15,21 0 0,-21 1 0,21-1 16,0-42 15,0-1-15,0 1-16,0 0 0,0 0 15,21 0-15,0 0 0,-21-1 0,21 1 16,0-21-16,1 21 0,-1 0 0</inkml:trace>
  <inkml:trace contextRef="#ctx0" brushRef="#br0" timeOffset="66974.98">23431 953 0,'0'0'0,"-21"0"0,0 0 0,0 0 15,0 0-15,42 0 47,21 0-47,1 0 0,-1 0 0,0 0 16,22-22-16,-22 22 0,22 0 16,-1 0-16,-21 0 0,22 0 0,-1-21 15,-20 21-15,-1 0 0,0 0 16,1 0-16,-22 0 15,21 0-15,-21 0 0,1 0 16,-1 0-16,-42 0 31,-1 0-31,1 0 16,0 21-16,0-21 0,-21 0 16,20 0-16,1 0 0,-21 0 0</inkml:trace>
  <inkml:trace contextRef="#ctx0" brushRef="#br0" timeOffset="67411.73">23939 953 0,'-21'0'16,"0"0"0,21 21-1,-21 0-15,21 0 16,0 0-16,0 0 0,0 1 0,0-1 15,0 21-15,0 0 0,0-20 16,-21 20-16,21 0 0,0-21 0,-21 22 16,21-1-16,-22 0 0,22-20 15,0 20-15,0 0 0,-21 1 16,21-22-16,-21 21 0,21-21 0,-21 22 0,21-22 16,0 0-16,-21 21 0,0-21 15,-1 1-15,1-1 16,0 0-16,0-21 0,-21 0 15,-1 0-15,22 0 0,-21 0 16,21 0-16,-22 0 0,22-21 16,0 21-16,-21-21 0,20-1 0,1 22 15,0-21-15,21 0 0,-21 21 16,21-21-16,-21 21 0,21-21 16,0 0-16,0-1 15,21 22 1,0-21-16,0 0 15,0 21-15,1-21 0,-1 21 16,0-21-16,0 21 0</inkml:trace>
  <inkml:trace contextRef="#ctx0" brushRef="#br0" timeOffset="68124.33">25040 1037 0,'0'0'0,"21"-21"15,-21 0-15,0 0 16,-21 21-1,0 0-15,0 0 16,0 0-16,-1 0 0,-20 0 16,0 0-16,-1 21 0,1 0 15,21 0-15,-21 0 0,-1 1 16,1-1-16,-22 42 16,22-42-16,21 1 0,-21-1 15,42 0-15,-22 0 0,1 43 16,21-22-1,0-21 1,21-21-16,1 0 0,-1 0 16,0 21-16,0-21 0,21 0 15,-20 0-15,-1 0 0,21 0 0,-21 0 16,64 0-16,-64 0 16,21 21-16,1-21 0,-22 0 0,42 0 15,-41 22-15,-1-22 0,0 21 16,0-21-16,-21 21 0,21 0 15,-21 21 1,0-20-16,0-1 0,0 0 16,0 0-16,0 21 0,-21-42 15,0 22-15,0-1 0,0 0 16,-1-21-16,1 21 0,-21 0 0,21-21 16,-22 0-16,22 21 0,-21-21 15,0 0-15,20 0 0,-83 0 16,62 0-16,22 0 15,0 0-15,0 0 0,0 0 0,-1 0 16,1 0-16,0 0 16,0 0-16,21-21 62,-21 21-46</inkml:trace>
  <inkml:trace contextRef="#ctx0" brushRef="#br0" timeOffset="69187.48">14605 2201 0,'-21'-21'0,"0"21"16,21-21-1,21 21 1,0 0-16,0 0 0,21 0 15,-20 0-15,-1 0 0,21 0 16,-21 0-16,22 0 0,-1 0 0,0 0 16,1 0-16,-1 21 0,21-21 15,149 43-15,-127-43 16,-1 0-16,1 21 0,21-21 0,0 0 16,21 0-16,0 0 0,21 0 15,0 21-15,21-21 0,-20 0 0,20 0 16,0 0-16,1 0 0,-1 0 15,21 0-15,-20 0 0,-1 0 0,22 0 16,-22 0-16,0 0 0,1 0 16,-1 0-16,-21 0 0,0-21 15,22 21-15,-43 0 0,21 0 0,-21 0 0,127 0 16,21 0 0,-212 0-16,1 0 15,-1 0-15,-20 0 0,-1-21 16,-21 21-16,0 0 0,1 0 0,-1 0 15,-21-22 32</inkml:trace>
  <inkml:trace contextRef="#ctx0" brushRef="#br0" timeOffset="69771.39">22373 2201 0,'21'0'31,"0"0"-31,22 0 16,63 0-16,21 0 16,-43 0-16,1 0 15,0 0-15,20 0 0,-20 0 0,21 0 16,-21 0-16,20 0 0,1 0 15,-21 0-15,21 0 0,-22 0 0,1 0 16,42 0-16,-63 0 0,-22 0 16,0 0-16,1 0 0,-1 0 15,-21 0-15,0 0 0,0 0 0,1 0 16,-44-21 46,1 21-62</inkml:trace>
  <inkml:trace contextRef="#ctx0" brushRef="#br0" timeOffset="76112.89">1990 9948 0,'-22'0'16,"1"0"15,0 0-31,0 0 31,0-21-15,0 21 0,21-21-16,0 0 15,0 0 1,21 21 0,0-21-16,0 21 15,0 0-15,0 0 0,1 0 16,-1 0-16,0 0 0,0 0 15,0 0-15,0 0 0,1 0 0,-22 21 16,42 21-16,-42-21 16,0 22-16,0-22 0,0 21 0,0-21 15,0 22-15,-21-1 0,21-21 16,-43 21-16,22 1 0,0-1 0,0-21 16,0 22-16,-22-1 0,22-21 15,0 0-15,0 0 0,0 22 16,-22-43-1,43-21 1,0-1-16,0 1 16,0 0-16,22 0 0,-1 0 15,-21 0-15,21-1 0,0 22 0,0-21 16,0 0-16,22 21 0,-22-21 16,0 21-16,21 0 0,-20 0 0,20 0 15,-21 0-15,0 0 0,0 0 16,43 21-16,-43 0 0,-21 22 15,21-1 1,-21-21-16,0 21 0,0 1 0,0-22 16,0 21-16,-42 43 15,21-64-15,-22 43 0,22-22 16,0-21-16,-42 21 0,41-20 16,1-22-16,0 21 0,0-21 15,-21 0-15,20 0 0,1 0 0,-21 0 16,21 0-16,0 0 0,-1-21 15,1 21-15,0-22 0,0 1 16,0 21-16,0-21 0,-1 21 0,22-21 16,0 0-16,0 0 0,-21 21 15,21-22 1,0 1-16,0 0 0,21 21 16,-21-21-16,22 21 0,-1-21 15,0 21-15,0-21 0</inkml:trace>
  <inkml:trace contextRef="#ctx0" brushRef="#br0" timeOffset="76451.7">3027 10414 0,'-21'0'32,"21"-21"-17,-22 21-15,22-21 16,0 0-16,0-1 16,0 1-1</inkml:trace>
  <inkml:trace contextRef="#ctx0" brushRef="#br0" timeOffset="77596.99">5419 9821 0,'0'-21'15,"0"0"-15,0 0 16,0 0-16,0 0 0,0-1 16,0 1-16,0 0 0,0 0 15,0 0-15,0 0 16,-22-1-16,22 1 0,0 0 0,0 0 15,-21 0-15,0 21 0,21-21 16,-21 21-16,0 0 0,21-22 0,-21 22 16,-1 0-16,1 0 0,0 0 15,0 0-15,0 0 16,0 22-16,-1-1 0,1 21 16,0-21-16,0 0 0,0 22 15,0-22-15,21 21 0,-43 64 16,1 42-1,21-84-15,21-22 0,-21 22 16,21-22-16,0 21 0,0-20 0,0 20 16,0 1-16,0-22 0,21 0 0,0 22 15,0-22-15,0 1 0,0-22 16,1 21-16,-1-21 0,0 0 0,21 1 16,-21-1-16,1 0 0,20-21 0,-21 0 15,21 0-15,1 0 0,105-64 31,-106 43-31,43-63 0,-43 41 16,1 1-16,-22-22 0,21 1 16,22-43-16,-64 64 0,0-22 15,0 22-15,0-22 0,0 22 0,0 0 16,-22-22-16,-41-20 16,-43-43-16,64 84 15,-22 1-15,22 21 0,0 0 16,-1-1-16,1 22 0,-43 0 15,64 0-15,-21 0 0,21 0 16,-1 22-16,1-1 0,-42 21 16,42 22-1,21-43-15,0 0 0,0 0 16,0 0-16,0 0 0,0 22 0,21-1 16,0-21-16</inkml:trace>
  <inkml:trace contextRef="#ctx0" brushRef="#br0" timeOffset="78015.13">6477 9737 0,'0'0'0,"0"-21"0,0-1 16,-21 1-1,0 21-15,-1 0 16,1 0-16,21 21 0,-21-21 16,21 22-16,-21 20 0,21-21 15,0 0-15,0 22 0,0-1 0,0 0 16,0 1-16,0-1 0,0 0 15,0 1-15,-21-1 0,21 0 16,-43 43-16,43-43 0,0 1 16,-21-1-16,21 0 0,-21 1 0,21-22 15,0 0-15,0 0 0,0 0 16,0 0-16,-21-21 0,21-21 31,0 0-15,0 0-16,0 0 0,21 0 15</inkml:trace>
  <inkml:trace contextRef="#ctx0" brushRef="#br0" timeOffset="78628.13">6985 9800 0,'0'0'0,"-21"0"31,0 0-31,-1 21 16,1-21-16,0 22 0,-21-1 16,-1 0-16,22 0 15,-21 0-15,0 0 0,20 22 0,-20-22 16,0 0-16,-1 0 0,-41 22 15,41-22-15,1 0 0,21 0 16,0 0-16,0-21 0,-1 0 0,-20 21 16,42-42 15,0 0-31,0 0 16,21 21-16,0-21 15,1 21-15,-1 0 0,0 0 16,0 0-16,0 0 0,0 21 15,1 0-15,-1-21 0,0 21 16,0 0-16,0 22 0,0-22 16,1 0-16,-1 21 0,0-20 0,0 20 15,-21 0-15,21-21 0,0 22 0,1-22 16,-1 0-16,0 0 0,0 0 16,0 1-16,43 20 0,-43-42 15,0 0-15,0 0 0,22 0 16,-1 0-1,0-21-15,-21 0 0,1-1 0,-1 1 16,0-21-16,0 21 0,0-22 0,0 22 16,1-21-16,-1 21 0,0 0 15,0-22-15,-21 22 0,21 0 16,-21 0-16,21 21 0,-21-21 16,0-1-1,0 1 1</inkml:trace>
  <inkml:trace contextRef="#ctx0" brushRef="#br0" timeOffset="80519.42">9059 10287 0,'21'0'16,"1"0"-1,-1 0-15,0-21 0,0 0 16,0-22-16,0 43 16,-21-21-16,22 0 0,-22 0 15,0 0-15,0 0 0,0-1 16,0 1-16,0 0 0,-22-42 0,1 41 15,0 1-15,0 0 0,0-21 16,-22 21-16,1-1 0,-85-20 16,42 42-1,64 0-15,-21 0 0,0 21 16,-1 0-16,1 1 0,21-1 0,-22 0 16,1 21-16,21-21 0,0 22 0,0-22 15,-1 21-15,1 1 0,21-1 16,0-21-16,0 21 0,0-20 0,21 20 15,1-21-15,-1 21 0,0-20 16,21-1-16,1 0 0,-1-21 0,0 0 16,64 0-1,-64 0-15,1 0 0,-1-21 16,0 0-16,-20-1 0,20 1 0,0 0 16,-21 0-16,1 0 0,20-22 0,-21 22 0,0-21 15,-21 21-15,0-22 16,21 22-16,-21-21 0,0 21 0,0 0 15,0-1-15,0 1 0,0 0 16,0 42 0,-21 0-16,21 1 0,0-1 15,0 21-15,0-21 0,0 0 0,0 22 16,0-22-16,21 21 0,1-21 16,20 43-16,-21-43 0,21 21 15,-20-20-15,20-22 0,-21 0 16,0 0-16,22 0 0,20 0 15,-42-22-15,22 22 16,-1-21-16,-21 0 0,21 0 0,1-43 16,-1 43-16,-21 0 15,0-21-15,-21-1 0,0 22 0,22-21 16,-22 0-16,0-1 0,0 22 0,0 0 16,0 0-16,0 0 0,0-1 15,-22 22-15,1 22 16,0-1-16,21 0 0,-21 0 15,0 0-15,21 22 0,0-22 0,0 0 16,-21 21-16,21-21 0,0 22 16,0-22-16,0 21 0,0-21 0,0 1 15,0-1-15,0 0 0,0 21 16,0-21 0,21-21-1,-21-21-15,0 0 16,21 0-16,-21 0 0,0 0 0,0-22 15,21 22-15,-21-21 0,21 21 16,0-22-16,1 22 0,-22 0 16,63-43-16,-42 43 0,0 21 15,1 0-15,-1 0 0,0 0 16,0 0-16,0 21 0,-21 1 0,21-1 16,1 0-16,-1 0 0,-21 0 0,21 0 15,0 1-15,0-1 16,0 0-16,1 0 0,62 21 15,-63-20-15,1-1 0,-1-21 16,0 0-16,0 0 0,0 0 16,0 0-16,1 0 0,-1 0 0,0 0 15,0-21-15,0-1 0,0 22 0,1-21 16,-1-21-16,63-43 16,-62 43-16,20 0 0,-21 20 15,21-20-15,1 0 0,-22-1 0,21 22 16,1 0-16,-1 0 0,0 0 15,1 21-15,-1 0 16,0 21-16,-21 0 0,1-21 16,-1 21-16,-21 0 0,21 1 15,0-1-15,-21 0 0,21 0 0,-21 0 16,21-21-16,1 43 16,-1-22-16,0-21 15,-21-21 16,0-1-31,0 1 16,0 0-16,-21 0 0,-22-21 16,1-1-1,0 22-15,21 21 0,-1 0 16,1 0-16,0 0 0,-21 0 16,21 0-16,-22 21 0,1-21 0,21 21 15,-64 43-15,22-22 16,20 1-16,22-22 0,-21 21 15,21-21-15,21 22 0,-22-22 0,22 21 16,0-21-16,0 0 0,0 1 16,0 20-16,0-21 0,0 0 0,22 0 15,-1 1-15,0-22 0,0 0 16,0 0-16,0 0 0,22 0 16,-22 0-16,21 0 0,1-22 0,-22 1 15,21 0-15,85-85 16,-42 43-1,-43-1-15,-21 22 0,22-22 0,-22 1 16,0-1-16,0 1 0,0-1 0,0 1 16,-21-1-16,22 1 0,-22-1 15,0 1-15,0-1 0,0 22 0,0-106 16,0 127 0,0 0-16,-22 21 15,1 21-15,0 21 16,21 0-16,-21 1 0,21-1 15,-21 22-15,21-1 0,0 22 16,0-22-16,0 22 0,0 0 0,0-22 16,0 1-16,0 20 0,0-41 0,0 20 15,0 1-15,21-22 0,0 0 16,-21 1-16,64 62 16,-43-83-16,21 20 0,-21-21 15,22-21-15,-22 0 0,0 0 16,0 0-16,21 0 0,1-42 15,-1 21-15,-21-1 0</inkml:trace>
  <inkml:trace contextRef="#ctx0" brushRef="#br0" timeOffset="83585.72">13906 10308 0,'0'0'0,"-21"0"0,0 21 16,21-42 15,0 0-15,0 0-16,0 0 0,0 0 16,0-1-16,21-20 0,0 21 0,1-21 15,-22 20-15,21-41 0,0 21 16,42-64-16,-41 42 0,20-63 15,0 64-15,-21 20 16,22-20-16,-22 21 0,21-1 16,-21 22-16,1 0 0,20 0 0,-21 21 15,0 0-15,0 0 16,1 0-16,-1 0 0,-21 21 16,0 0-16,0 0 0,0 0 15,21-21-15,-21 22 16,21-22-16,-21-22 47,0 1-47,0 0 15,0 0-15,-21 0 16,0 0-16,0-1 16,-1 22-16,1 0 0,0-21 0,0 21 15,0 0-15,0 0 16,-1 21-16,1 1 0,0-1 0,0 21 15,21 0-15,0 22 0,-21-22 0,21 22 16,0-1-16,0 1 0,0-22 16,0 22-16,0 41 15,0-41-15,21 21 0,-21-43 0,21 0 16,0 1-16,0-1 0,22-21 16,-22 21-16,0-20 0,0-1 0,0 0 15,22-21-15,-22 0 0,0 0 16,21 0-16,43-21 15,21-64 1,-64 43-16,-21-1 0,22 1 16,-1-21-16,0 20 0,1-20 0,-1 20 15,22-20-15,-22 21 0,0-1 0,64 1 16,-64 21-16,1 0 16,-22 21-16,21 0 0,-21 0 0,22 21 15,-22 0-15,0 0 0,-21 21 16,21-20-16,0 41 15,-21-42-15,0 0 0,22 22 16,-22-22-16,21 0 16,-21 0-16,0 0 15,0-42 17,0 0-17,0 0-15,0 0 0,0-22 0,-21 22 16,-1-21-16,22 0 0,-42-22 15,0 1 1,42 41-16,-21 1 0,-1 21 0,1-21 16,0 21-16,0 0 0,0 0 0,0 0 15,-22 21-15,22 0 0,-21 22 16,-1-22-16,22 21 16,0-21-16,-21 22 0,21-1 0,-1 0 15,1 1-15,0-22 0,21 21 0,0 1 16,0 20-16,0 43 15,0-85-15,0 0 16,21 0-16,-21 1 0,21-22 0,1 21 16,-1-21-16,0 0 0,21 0 15,-21 0-15,1 0 0,20 0 0,-21-21 16,21-1-16,-20 1 0,20 0 16,21-42-16,-20 20 0,-22 1 15,21 0-15,-21-1 0,1 1 16,-1 21-16,-21-22 0,0 1 0,21 0 15,-21 21-15,0-1 0,0 1 16,0 42 15,0 1-31,-21-1 0,21 0 16,-21 21-16,21-21 0,0 1 0,0 20 16,0-21-16,0 43 15,0-43-15,0 21 0,21-21 0,0 0 16,-21 1-16,21-1 0,0 0 15,0 0-15,-21 0 0,22-21 0,-1 0 16,0 0-16,21 0 0,-21 0 16,43-21-16,-43 21 0,21-21 15,1-21-15,-22 20 0,21-20 16,1 21-16,-22-21 0,0-1 0,21 1 16,-42 0-16,21-1 0,1-41 15,-22 41-15,0 1 0,0 0 16,0-22-16,-22 64 31,1 0-31,21 21 16,-21 0-16,21 1 0,-21-1 15,21 21-15,0-21 0,0 22 16,0-22-16,0 21 0,-21-21 0,21 22 16,-21 20-16,21-42 0,0 22 15,0-22-15,0 0 0,-22 0 16,22 0-16,0 0 0,0 1 15,0-44 17,0 1-32,0 0 0,0 0 0,0 0 15,22-22-15,-1 22 0,0 0 0,0-21 16,0-1-16,0 22 0,1-21 16,-1 21-16,0 0 0,21-22 15,1 22-15,-22 21 16,0 0-1,-21 21-15,21 0 0,-21 1 16,21-1-16,-21 0 0,0 0 0,0 0 16,21 22-16,1-1 15,-1-21-15,0 21 0,-21-20 16,21-1-16,0 0 0,0 0 0,1 0 16,-1 0-16,0 1 0,0-22 0,0 21 15,22-21-15,20 0 16,-21 0-16,-20 0 15,-1 0-15,0-21 0,21-1 16,-21 1-16,1 0 0,-1 0 0,0-21 16,0-1-16,0 1 0,-21 21 15,21-43 1,-21 43-16,0 0 0,0 0 0,0 0 16,22 21-1,-22-22-15,0 44 63,0-1-32,21-21 0,0 0 0,-21 21-31,21-21 16,-21 21 0,0 0-1,21-21-15,-21-21 63,21 0-48,-21 0-15,0 0 0,0-1 16,0 1-16,0 0 16,-21 21-1,0 0-15,0 0 0,0 0 16,0 0-16,-1 21 0,-20 43 16,0 20-1,21-62-15,21-1 0,-22 21 16,22-21-16,0 0 15,0 43-15,0-43 0,0 0 16,0 0-16,0 1 0,22-1 0,-22 0 16,21 0-16,21 0 15,22 22-15,-43-43 0,21 0 16,0 21-16,1-21 0,-1 0 0,0 0 16,1 0-16,-1-21 0,0 21 15,1-22-15,-1 1 0,0 0 0,1 0 16,-1-21-16,0 20 0,-20-20 0,-1 21 15,42-64 1,-42 43-16,1 21 0,-1-64 16,-21 64-16,0 0 0,0-22 0,0 22 15,0 0-15,-21 0 16,-1 21-16,1 0 0,0 0 16,0 21-16,0 0 0,0 0 0,21 1 15,-22-1-15,1 21 0,21-21 16,-21 22-16,21-22 0,0 21 0,0-21 15,0 64-15,0-64 16,0 0-16,0 22 0,0-22 16,21 21-16,0-21 0,1-21 15,-1 21-15,21 1 0,-21-22 16,0 0-16,22 0 0,-1 0 16,0 0-16,22-22 0,-22 22 15,1-21-15,-1 0 0,0-21 0,1 21 16,-1-22-16,0 22 0,1-21 15,-1-1-15,0-20 0,-21 21 16,22-22-16,-22 1 0,21-1 0,1-84 16,-43 84-16,42-63 15,-42 85-15,21-21 0,-21 20 0,0-20 16,0 42-16,0-1 16,0 1-16,0 0 0,-21 42 15,21 0-15,-21 1 16,0 20-16,-22-21 0,22 43 15,0-22-15,0 21 0,0 1 0,-1-1 16,-20 64-16,42-63 16,0 105-1,0-84-15,0-43 0,0 1 16,0-22-16,0 21 0,0-21 0,21 0 16,0 1-16,1-1 0,-1 0 15,0-21-15,21 0 0,-21 0 0,22 0 16,-22 0-16,21 0 0,22-21 15,-1 0 1,-20-1-16,-22 1 0,0 21 0,21-21 16,-21 0-16,1 0 0,-1-22 15,0 22-15,-21 0 16,0 0-16</inkml:trace>
  <inkml:trace contextRef="#ctx0" brushRef="#br0" timeOffset="83772.62">18944 10139 0,'0'0'0,"-21"21"0,0-21 15,0 0 32,-1 0-31,1 0-1,0 0-15</inkml:trace>
  <inkml:trace contextRef="#ctx0" brushRef="#br0" timeOffset="84971.33">2265 11790 0,'0'0'0,"-21"-21"16,21 0 0,-22-1-16,22 1 0,-21 21 0,0-21 15,21 42 1,0 0-1,-21 22-15,21-22 0,-21 21 16,21 1-16,-21-1 0,21 0 0,-22 22 16,1-22-16,21 0 0,-42 43 15,42-43-15,0-20 16,-21 20-16,0-21 0,21 0 16,-22 0-16,22-42 31,0 0-16,0 0-15,0 0 16,0 0-16,22 21 0,-22-22 16,21 22-16,0 0 0,21-21 15,1 21-15,-1 0 0,0-21 16,-21 21-16,22 0 0,-1 0 16,-21-21-16,22 21 0,-22 0 15,21 0-15,-21-21 0,22 0 16,-1-1-16,-42 1 15,21 0-15,-21 0 16,0 0 0,-21 21-16,0 0 15,0 0-15,-1 0 16,1 21-16,0 0 0,21 0 0,-21 22 16,21-22-16,-21 21 0,21 0 15,-21 43-15,21-43 0,0 1 16,0-22-16,-22 21 15,22 1-15,0-22 0,-21 21 0,21-21 0,0 0 16,0 22-16,0-22 0,0 0 16,0 0-16,0 0 15,0-42 17,0 0-32</inkml:trace>
  <inkml:trace contextRef="#ctx0" brushRef="#br0" timeOffset="85275.57">3196 12361 0,'21'0'15,"-21"22"1,0-44 31,-21 22 15,0 22-46</inkml:trace>
  <inkml:trace contextRef="#ctx0" brushRef="#br0" timeOffset="86394.93">5969 12213 0,'0'0'0,"0"-21"32,0 0-1,-21 21 0,21 21-15</inkml:trace>
  <inkml:trace contextRef="#ctx0" brushRef="#br0" timeOffset="86891.88">5927 12192 0,'0'-21'16,"21"0"-1,-21 0-15,21-1 16,-21 1-16,0 0 15,0 0-15,0 0 0,0 0 0,21-1 16,-21 1-16,0 0 0,0 0 16,0 0-16,0 42 15,0 21 1,-21 1-16,21-1 0,-21 21 16,0 1-16,-1-1 0,22 1 0,-21 21 15,0-22-15,-21 106 16,21-84-16,-1 0 0,1-22 15,0 22-15,0 0 0,21-22 0,-21 1 16,0-1-16,-1 1 0,1-1 16,21-21-16,0 1 0,0-22 0,0 42 15,-21-41-15,21-44 32,0 1-32,0 0 15,0 0-15,0-21 0,0 20 16,0-20-16,0 0 0,0-22 0,0 22 15</inkml:trace>
  <inkml:trace contextRef="#ctx0" brushRef="#br0" timeOffset="87186.72">5419 12340 0,'0'0'0,"0"-42"0,0 0 16,0 20-16,0 1 15,0 0-15,21 0 0,42 0 16,-42 0-16,85-1 15,-63 22-15,20-21 0,191 42 16,-127 64 0,-42 21-1,-85-85-15,0 21 0,-21 22 16,-22-1 0,1-41-16,0-1 0,-1 21 0,22-21 15,-64 0-15,43 1 16,21-1-16,0-21 0,0 0 0,-1 0 15,44 0 1,-1 0-16,0-21 16,0-1-16,21 1 0,-20 0 0,20 0 15,0-21-15</inkml:trace>
  <inkml:trace contextRef="#ctx0" brushRef="#br0" timeOffset="87896.56">6731 12002 0,'-21'21'16,"0"-21"-16,21 21 16,-22 0-16,1 21 0,0-20 15,0 20-15,0 0 0,0 1 0,-1-1 16,1 0-16,0 1 0,0-1 16,0-21-16,21 21 0,-21 1 0,21-22 15,0 0-15,0 21 0,0-20 0,21-1 16,0-21-16,0 21 15,43-21-15,-43 0 0,42-42 16,-20 42-16,-1-22 16,-21 1-16,21 0 0,1 0 15,20-43-15,-42 22 0,1 0 16,-1-1-16,-21 22 0,0-21 0,0 0 16,0-1-16,-21 1 0,-1 21 15,-41-43-15,21 43 16,-1 21-16,-20 0 0,20 0 0,1 0 15,-21 21-15,20 22 0,1-22 0,21 0 16,-22 21-16,22-21 0,0 22 0,21-22 16,0 21-16,0-21 0,21 22 15,0-22-15,1 0 16,-1-21-16,21 0 0,-21 21 16,22-21-16,-1 0 0,21 0 0,-20-21 15,20 21-15,-20-21 0,20 0 0,1-22 16,-1 22-16,1-21 0,-1 21 15,1-22-15,-22 1 0,21 0 0,-20-1 16,-22 1-16,21 0 0,-21 21 0,1-22 16,-1 22-16,-21 63 31,-21-20-31,-1 20 0,22 0 16,0 1-16,0 20 0,-21 1 0,21-22 15,-21 21-15,21 1 0,0 84 16,0-84-16,0 20 15,0-20-15,0 20 0,0 1 0,0-21 16,0 20-16,0-20 0,-21 20 16,21-20-16,0-1 0,0 1 0,0 21 15,-21-22-15,21-21 0,0 22 0,0-22 16,0 1-16,0-22 0,0 21 16,0-21-16,0-42 15,0 0 1,0 0-16,0-22 0,0-84 15,0 64-15</inkml:trace>
  <inkml:trace contextRef="#ctx0" brushRef="#br0" timeOffset="88227.38">7366 12361 0,'0'-42'0,"0"84"0,0-105 15,0 21-15,0 20 0,0 1 16,0 0-16,0 0 0,21 0 15,0 0-15,0 21 0,1-22 16,-1 1-16,21 0 0,-21 21 16,22 0-16,-1 0 0,0 0 0,1 0 15,-1 21-15,0 0 0,-21 1 0,1-1 16,-1 21-16,-21 64 16,0-85-16,-43 21 0,22-20 15,-21 20-15,21-21 0,-22 21 16,1-20-16,0-1 0,-1 0 0,22 0 15,-21-21-15,-22 42 0,22-42 16,21 0-16,21 22 16,21-22-1,0 0-15,0-22 16,22 1-16,-1 0 0,-21 21 16,22-21-16,-1 0 0,21 0 15</inkml:trace>
  <inkml:trace contextRef="#ctx0" brushRef="#br0" timeOffset="88624.18">8191 12107 0,'0'0'0,"0"-21"0,-21 21 31,0 21-31,21 1 16,-21-1-16,21 21 0,-21-21 15,21 0-15,-21 22 0,21-22 16,0 21-16,0 22 0,0-1 15,0-42-15,0 22 0,0-22 16,21 0-16,0 0 0,0 0 0,0-21 16,22 0-16,-22 22 0,0-22 15,21 0-15,22 0 16,-1-43-16,-20 43 0,-22-21 16,21 0-16,-21-21 0,0 20 0,22 1 15,-22-21-15,0 21 0,-21-22 16,21 1-16,-21-64 15,0 64-15,0-22 16,0 43-16,0 0 0,0 0 0,0 42 31,0 0-15,0 0-16,0 1 0,0 20 16,0-21-16,0 0 0,0 0 0,0 1 15,21 20-15,1-21 0,-1-21 16</inkml:trace>
  <inkml:trace contextRef="#ctx0" brushRef="#br0" timeOffset="88969.49">9186 12065 0,'0'0'16,"0"-21"-16,-21 21 15,0 0 1,21 21-16,0 0 15,0 22-15,-21-22 0,21 21 0,0-21 16,-21 22-16,21-1 0,-22 0 0,22 1 16,-63 126-1,42-106-15,0 1 0,-1-1 0,1 22 16,-21-21-16,21 20 0,0 1 0,-1 0 16,1-22-16,-21 22 0,42-22 15,-21 22-15,0-22 0,21 22 0,-22-21 16,22-1-16,0 1 0,0-22 15,0 64-15,0-64 0,0-21 0,0 22 16,0-22 0,0 0-16,0-42 15,0 0-15,0-22 16,0 22-16,22-21 0,-1-22 0,0 22 16</inkml:trace>
  <inkml:trace contextRef="#ctx0" brushRef="#br0" timeOffset="89295.3">8869 12446 0,'0'0'0,"0"-42"0,0 21 0,0-22 0,0 22 16,0 0-16,21 0 0,0 0 0,0-1 16,0 1-16,43-21 15,-43 42-15,21 0 0,43-21 16,-43 21-16,1 0 0,-1 0 15,0 21-15,1 0 0,-1 0 16,-21 0-16,43 43 0,-64-1 16,0-41-16,0 20 0,0-21 15,-21 0-15,-1 0 0,1 1 16,-21 20-16,21-21 0,-22 0 16,1 0-16,0 1 0,-1-1 0,1 0 15,21-21-15,-21 21 0,-1-21 16,43 21-1,-21-21-15,21-21 16,0 0 0</inkml:trace>
  <inkml:trace contextRef="#ctx0" brushRef="#br0" timeOffset="89986.91">11366 11599 0,'22'0'0,"-1"0"16,0 0-16,21 0 0,-21 0 0,22 22 15,-1-22-15,64 0 16,-43 0-16,1 0 0,-1 0 0,1 0 15,-1 0-15,1 0 0,-22 0 16,22 0-16,-22 0 0,0 0 16,-20 0-16,-1 0 0,0 21 0,-21 0 15,-21-21 1,-22 21-16,22-21 0,0 0 16,-21 0-16,-1 21 0,1-21 0,21 0 15</inkml:trace>
  <inkml:trace contextRef="#ctx0" brushRef="#br0" timeOffset="90375.69">11896 11705 0,'0'0'0,"-22"0"15,22 21 17,-21-21-32,21 22 0,0-1 15,0 0-15,0 0 0,0 21 16,0-20-16,0 20 0,0 0 0,0 1 15,0-1-15,0 0 16,0 64-16,21-64 0,-21 1 0,0-1 16,0 0-16,0-20 0,0 20 0,0 0 15,0-21-15,0 1 16,0 20-16,0-21 0,0 0 0,-21 0 0,0 1 16,-21-1-16,21 0 0,-1-21 15,-20 0-15,21 0 16,0 0-16,-22 0 0,-84-42 15,85-1 1,21 22-16,-21-21 16,20 21-16,22-1 0,0 1 15,0 0-15,0 0 0,0 0 0,0 0 16,0-1-16,22 1 16,-1 0-16,0 21 15,0-21-15,0 21 16,0 0-16</inkml:trace>
  <inkml:trace contextRef="#ctx0" brushRef="#br0" timeOffset="91199.75">12806 11853 0,'0'0'0,"21"-21"15,0 21-15,0-21 0,0 0 16,1 21-16,-22-21 16,21 21-16,-21-21 0,21 21 0,-21-22 15,0 1-15,-21 21 16,-22 0 0,22 0-16,-21 21 0,21 1 0,-22-22 15,1 21-15,-43 21 16,43 0-16,0-20 0,-1-1 0,1 21 15,21-21-15,0 22 0,0-22 16,-1 21-16,22-21 0,0 0 16,0 22-16,0-22 0,22 0 15,-1-21-15,0 0 0,0 21 16,21-21-16,-20 0 0,20 0 16,0 0-16,-21 21 0,64-21 15,-21 43-15,-43-43 0,0 21 16,0-21-16,0 21 0,-21 0 15,0 0-15,0 1 0,0-1 16,-21 0-16,0 0 0,-43 0 16,22 0-1,0-21-15,21 22 0,-64-22 16,64 21-16,-22-21 0,22 0 0,0 0 16,-21 0-16,21 0 0,-1 0 15,1 0-15,0 0 0,0 0 0,0 0 31,21-21 1,0-1-17,0 1-15</inkml:trace>
  <inkml:trace contextRef="#ctx0" brushRef="#br0" timeOffset="152926.42">11409 14732 0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0T03:49:55.7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8107 2434 0,'0'-42'110,"0"21"-110,-43-43 15,-84-42 1,-42-42-16,-127-21 16,42 42-1,42 21-15,43 64 16,63-1-1,64 22-15,-1 21 16</inkml:trace>
  <inkml:trace contextRef="#ctx0" brushRef="#br0" timeOffset="4277.05">8572 7091 0</inkml:trace>
  <inkml:trace contextRef="#ctx0" brushRef="#br0" timeOffset="5640.63">7662 2074 0,'0'-21'0,"0"0"15,-21 21-15,21-21 16,-21 21-16,21-21 0,0 0 16,0-1-16,0 1 0,-21 0 15,21 0-15,0 0 16,0 0-16,0-1 0,-21 22 15,21-21 1,0 42 0,0 1-16,0-1 15,0 0-15,0 42 16,0-20-16,-22-1 0,22 0 16,-21 1-16,21-1 0,0 22 0,0-1 15,0 1-15,0-1 0,0 1 16,0 20-16,0 1 0,0 0 0,0-1 15,-21 1-15,21 21 0,0 0 16,0-1-16,-21 1 0,21 0 0,0 0 16,-21 0-16,21 0 0,0-1 15,0 22-15,0 85 16,0-85-16,0-21 0,0 0 16,0 21-16,0-21 0,21 21 0,0 127 15,0-127-15,-21 0 0,0 21 16,21-21-16,1 0 0,-22 21 15,21-21-15,0 21 0,-21 0 0,21-21 16,0 21-16,0 1 0,-21-22 16,22 21-16,-1 0 0,0-21 0,0 21 15,0-21-15,22 106 0,20 0 16,-42-149-16,0 22 16,1-42-16,-1 20 0,0-20 0,0-22 15,0 22-15,0-1 16,-21-42-16,22-21 0,-22-21 15,0 0-15,0-21 16,0-1-16,0-20 0,0-1 0,0-20 0</inkml:trace>
  <inkml:trace contextRef="#ctx0" brushRef="#br0" timeOffset="7760.44">8001 2201 0,'0'-21'16,"0"0"-16,-21 21 62,21 21-31,0 0-15,21-21-16,0 0 0,0 0 16,0 0-16,1 0 0,-1 0 0,21 22 15,-21-22-15,22 0 0,-1 0 16,0 0-16,1 0 0,20 0 0,149 0 15,-128 0 1,1 0-16,21 21 0,0-21 0,105 0 16,-84 0-16,22 0 15,-1 0-15,0 0 0,0 0 16,21 0-16,1 0 0,-1 0 0,22 0 16,-1 0-16,-21-21 0,22 21 15,21 0-15,-22 0 0,212-22 16,-190 22-16,211-21 0,-190 0 15,-21 21-15,-1-21 16,234 0-16,-233 21 0,-1-21 16,1 21-16,21-22 0,190 1 15,-211 0-15,-1 21 0,1-21 16,-21 21-16,-1-21 0,1 21 0,-22 0 16,0-21-16,1-1 0,-22 22 15,0 0-15,0-21 0,-21 21 0,0 0 16,-21 0-16,0-21 0,-22 21 15,170-21-15,-190 21 16,-1 0-16,1 0 0,-22 0 16,1 0-16,-1 0 0,-21-21 0,0 21 15,0 0-15,1 0 0,-22 21 47,-22 0-31,1 0-16,21 0 15,0 1-15,-21-1 0,21 0 0,-21 21 16,0-21-16,21 22 0,-21-1 0,21 0 16,0 1-16,-22 20 15,1-20-15,21 41 0,-21 43 16,21-42-16,0-22 0,0 22 16,0 0-16,0-1 0,0-20 0,0 21 15,0-1-15,0 1 0,0 21 16,0-22-16,0 1 0,0 0 0,21-1 15,-21 107-15,0-85 0,0 0 16,0 21-16,0-22 0,0 1 16,0 21-16,0-21 0,0 21 0,0 0 15,0-21-15,0 21 0,0-21 0,0 21 16,0 106 0,-21-22-16,21-84 0,0-21 15,0 0-15,0 21 0,0-21 0,0 0 16,0-1-16,0 1 0,0 21 15,0-21-15,0 0 0,0 0 0,0 0 16,0-1-16,0 1 0,0 0 16,0-21-16,0 21 0,0-1 0,0-20 15,0 21-15,0-21 0,0-1 16,0 1-16,0 0 0,0-1 0,0-20 16,0 20-16,0-20 0,21 21 15,-21-22-15,0 1 0,0-1 0,0-21 0,0 22 16,0-22-16,0 1 15,0-1-15,0 21 0,0 1 16,0-22-16,0-21 0,0 1 16,0-1-16,-21 0 0,0 0 15,0 0-15,21 0 0,-21 1 0,21-1 16,-22-21-16,-20 21 16,21-21-16,0 0 0,0 0 15,-1 0-15,1 0 0,0 0 16,0 0-16,0 0 0,0-21 15,-22 21-15,22-21 0,-21 21 0,-1 0 16,1 0-16,-85-22 16,64 1-16,-22 21 0,-84 0 15,63 0-15,21 0 0,-21-21 16,0 21-16,1 0 0,-22 0 0,0 0 16,0 0-16,0 0 0,0 0 0,-276 0 15,234 0 1,21 0-16,0 0 0,0 0 0,-1 0 15,-20 0-15,0 0 0,21 0 0,-22 0 16,1 0-16,-22 21 0,22-21 0,-21 0 16,20 21-16,-20-21 15,-170 22-15,191-22 0,-1 0 16,1 0-16,0 21 0,20-21 0,-20 21 16,21-21-16,-21 0 0,-1 0 15,22 21-15,-21-21 0,21 0 0,-1 0 16,1 21-16,0-21 0,-127 0 15,148 0-15,-21 21 0,42-21 16,-21 0-16,21 0 0,0 0 0,0 0 16,1 0-16,-1 0 0,0 22 0,21-22 15,1 0-15,-22 0 0,42 0 16,-20 0-16,20 0 0,1 0 16,-1 0-16,22 0 0,-22 0 0,22 0 15,0 0-15,20 0 0,-20 0 0,21 0 16,0 0-16,0 0 0,21-22 15,-22 22-15,22-21 47,22 21-31,-1-21 0,0 21-1,0 0 1,-21-21-1,0 0 1,0 0-16,0-1 16,0 1-16,0 0 15,0 0-15,-21 0 0,0 0 16,21-22-16,-21 1 0,-1 0 0,1-1 16,0-20-16,0-1 0,0-20 0,0 20 15,-1-105-15,1 105 16,0-20-16,0 20 0,21 1 0,-21-22 15,0 21-15,21 1 0,-22-22 0,22 22 16,0-22-16,0 22 0</inkml:trace>
  <inkml:trace contextRef="#ctx0" brushRef="#br0" timeOffset="8799.9">10520 2752 0,'0'0'0,"0"-21"0,0-1 0,0 1 16,0 0 0,0 42 15,0 0-31,21 1 15,-21 20-15,21-21 0,-21 21 16,0 1-16,21-1 0,0 64 16,1-43-16,-1 1 15,-21-1-15,0 22 0,21-21 0,-21 20 16,0 1-16,0-22 0,0 22 16,0 0-16,0-22 0,0 22 0,0-22 15,0 22-15,0-21 0,0-1 16,0 1-16,-21-1 0,21 1 0,0-22 15,0 0-15,0 1 0,0-1 0,0-21 16,0 0-16,0 0 0,0 1 16,0-1-16,21-21 15</inkml:trace>
  <inkml:trace contextRef="#ctx0" brushRef="#br0" timeOffset="9300.62">10753 4636 0,'0'0'0,"-43"21"16,22-21-1,42 0 17,0 0-17,22 0-15,-22 0 0,21 0 16,1 0-16,-1-21 0,21 21 0,1-22 16,21 22-16,-22 0 0,22-21 15,21 21-15,-22 0 0,149-21 16,0 21-16,-106 0 15,0 0-15,0 0 0,0-21 0,21 21 16,-21 0-16,148 0 0,-127 0 16,-21 0-16,0-21 0,0 21 15,0 0-15,-21 0 0,21 0 16,-21 0-16,-21 0 0,84-21 16,-105 21-16,-1 0 0,-21 0 15,1 0-15,-1 0 0,-21 0 0,43-22 16,-43 22-16,0 0 15,-21-21 1,-21 0 0,0 0-16,0 21 0,-22-21 15,22 0-15,0-1 16</inkml:trace>
  <inkml:trace contextRef="#ctx0" brushRef="#br0" timeOffset="9871.5">14944 2244 0,'0'0'0,"-22"-21"0,1-1 16,21 1-16,0 0 0,-21 21 16,0 0-1,21 21 1,0 0-16,0 1 0,0 20 16,0 64-16,0-22 0,21-20 15,0-1-15,-21 22 0,21 0 16,-21-22-16,22 22 0,-1 0 0,0-1 15,21 149 1,-42-148-16,21-1 0,-21-20 16,0 21-16,0-22 0,0 128 15,0-128-15,0 1 16,0-1-16,0 1 0,0-1 0,0-21 16,-21 1-16,21 20 0,0-20 0,-21-1 15,21-21-15,-21 21 0,21-20 16,-21-1-16,21 0 0,0 0 0,0 0 15,0 0-15,-21-21 47,-1 0-31,1 0-16,0 0 16,0 0-16,-191 0 31,149 0-31,-22 0 0,-42 0 0,21 0 15,-42 0-15,21 0 0</inkml:trace>
  <inkml:trace contextRef="#ctx0" brushRef="#br0" timeOffset="10567.04">11388 3747 0,'0'0'0,"0"21"32,0 0-32,0 0 15,0 0-15,0 0 0,-22 1 16,22 20-16,0 0 0,-21 1 0,21-22 16,0 21-16,0 0 0,0-20 15,0 20-15,0-21 0,0 0 0,21 0 16,1 1-16,-1-1 0,0-21 15,0 0-15,0 0 16,0 0-16,1 0 0,-1-21 0,0 21 16,0-22-16,0-20 0,0 21 15,1 0-15,-1-22 0,-21 1 0,21 0 16,-21-1-16,0 22 0,0-63 16,0 41-16,-21 22 0,0 0 15,-1 0-15,22 0 0,-21-1 0,-21 22 16,21 0-1,0 0-15,-1 22 0,22-1 16,-21 0-16,0 0 16,21 0-16,0 0 0,0 1 0,0-1 15,0 0-15,21 0 16,0-21-16</inkml:trace>
  <inkml:trace contextRef="#ctx0" brushRef="#br0" timeOffset="10844.87">12171 3662 0,'0'21'31,"0"0"-31,0 0 0,0 22 16,0-22-16,0 0 0,0 21 15,0-20-15,-21 20 0,-1 21 16,22-41-16,-21 20 0,21-21 0,0 21 16,0-20-16,-21-1 0,21 0 15,-21 0-15,21 0 0,0-42 47,0 0-47,21 0 0,0 0 0,-21-22 16</inkml:trace>
  <inkml:trace contextRef="#ctx0" brushRef="#br0" timeOffset="11144.62">12404 3725 0,'0'0'16,"21"0"-16,-42 22 31,-1-1-31,1-21 0,0 21 16,-21 0-16,21-21 0,-1 21 15,1 0-15,0 1 0,0-22 0,0 21 16,21 0-16,-21 0 0,21 0 16,0 0-16,0 1 0,21-1 15,0 0-15,0 0 0,0 0 0,0 0 16,1 1-16,-1-22 0,-21 21 16,21 0-16,0 0 0,0-21 0,-21 21 15,21-21-15,1 21 16,-44-21 15,1 0-31,0 0 0,-21-21 16</inkml:trace>
  <inkml:trace contextRef="#ctx0" brushRef="#br0" timeOffset="11509.43">11028 3556 0,'-21'0'0,"-1"0"15,22 21-15,0 22 0,0-22 16,0 21-16,0 0 0,0 1 0,0-1 15,0 0-15,0 22 16,0-1-16,0 1 0,0-1 0,0 1 0,0-22 16,0 22-16,0-1 0,0-20 15,0-1-15,0 0 0,0-21 16,0 22-16,0-22 0,0 0 16,0 0-16,22-21 15,-1 0-15,-21-21 16,0 0-16,21 0 0,-21 0 15,21-22-15,-21 22 0,0-21 16,0-22-16,0 22 0</inkml:trace>
  <inkml:trace contextRef="#ctx0" brushRef="#br0" timeOffset="12094.02">11028 3577 0,'0'0'0,"0"-21"0,-21 21 15,21-21 1,21 21 0,0 0-16,0-21 0,21 21 0,1 0 15,-1-21-15,22 21 0,-1 0 16,-21-22-16,43 1 0,-21 21 0,20 0 16,-20-21-16,42 21 0,-22 0 0,1-21 15,0 21-15,-1 0 0,1 0 16,0 0-16,-22 0 0,1 0 0,-1 0 15,1 0-15,-22 0 0,0 0 16,22 0-16,-43 0 0,21 21 0,1-21 16,-22 0-16,0 21 15,42 0-15,-41 1 0,-1-1 16,0-21-16,-21 21 0,0 0 16,21 0-16,0 0 0,-21 1 15,0-1-15,0 0 0,0 42 16,0-20-16,0-22 0,0 21 15,0 1-15,-21-1 0,21 0 0,-21 1 16,0 20-16,21-21 0,-21 1 16,-1-1-16,1 0 0,21 1 0,-21-22 15,0 21-15,-21 22 16,-1-22-16,22-21 0,-21 22 0,-1-22 16,1 0-16,0 21 0,-22-21 0,-84 22 15,-21-1 1,63-42-16,21 21 0,1-21 15,-22 0-15,21 0 0,22 0 0,-1 0 16,1 0-16,-1 0 0,22 0 16,-1 0-16,1 0 0,0 0 0,21 0 15,-1 0-15,1-21 0,0 21 16,21-21-16,21 0 16,0 0-16,22-1 15,-22 22-15,21-21 0,1-21 0</inkml:trace>
  <inkml:trace contextRef="#ctx0" brushRef="#br0" timeOffset="12477.15">13356 3598 0,'-21'-21'0,"42"42"0,-63-42 0,21 21 0,-1 0 0,1-21 16,0 21-16,21 21 16,-21 0-16,21 1 15,0-1-15,0 63 16,0-62-16,0 20 0,21 0 0,-21 1 15,0 20-15,0-21 0,0 1 0,0 20 16,0-20-16,0-1 0,0 0 16,0 1-16,0-1 0,0 0 0,0-21 15,0 1-15,0-1 0,0 0 0,0 0 16,0 0-16,21-21 16,-21-21-1,0 0-15,0 0 16,0 0-16</inkml:trace>
  <inkml:trace contextRef="#ctx0" brushRef="#br0" timeOffset="13109.65">13250 3662 0,'0'0'0,"0"-21"0,0 0 16,21 21-1,1-22-15,-1 22 16,0 0-16,21 0 15,1-21-15,-1 21 0,0 0 0,22-21 16,-1 21-16,1-21 0,-1 21 16,22-21-16,0 21 0,147-21 15,-147-1-15,63 1 16,-84 21-16,-22 0 0,22-21 16,-1 21-16,-21 0 0,1 0 0,-1 0 15,0 0-15,1 0 0,-1 0 16,22 0-16,-1 21 15,-42 0-15,-21 1 0,0-1 16,0 0 0,0 21-16,0-21 0,0 1 0,0-1 0,0 21 15,0-21-15,0 22 0,-21-22 16,21 21-16,0 0 0,0-20 16,0 20-16,0 0 0,0 1 0,0-1 15,0 0-15,0 1 0,0-1 16,0 21-16,0-20 0,0-1 15,21-21-15,22 43 0,-43-43 16,0 0-16,21 0 0,-21 0 16,21 1-16,-21-1 0,0 0 0,0 0 15,0 0-15,-21-21 16,0 0 0,-1 21-16,-20-21 0,21 0 0,-43 0 15,22 0-15,-21 0 0,-1 22 0,1-22 16,-1 0-16,-21 0 0,1 0 15,-1 0-15,0 0 0,1 0 0,-1 0 16,0 0-16,22 0 0,-22 0 16,22 0-16,-43 0 0,-21 0 15,85 0-15,-1 0 0,1 0 16,0 0-16,-1 0 0,22 21 16,0-21-16,0 0 0,0 0 0,-1 0 15,1 0-15,21-21 16,0-1-1</inkml:trace>
  <inkml:trace contextRef="#ctx0" brushRef="#br0" timeOffset="13476.97">13674 3831 0,'0'0'0,"0"-21"15,0 0 1,-22 0-16,1 21 16,0 0-16,0 0 15,0 21-15,0 0 0,-1 0 16,1 0-16,0 1 0,21 20 0,-21 0 15,0 1-15,0-22 0,-1 42 16,1-42-16,21 22 0,0-1 0,-21 0 16,21 1-16,0-22 0,0 21 15,0-21-15,0 22 16,21-22-16,0 0 0,1-21 16,-1 0-16,0 0 0,0 0 0,0 0 15,0 0-15,22 0 0,-22-21 16,0 0-16,21 21 0</inkml:trace>
  <inkml:trace contextRef="#ctx0" brushRef="#br0" timeOffset="14384.8">14012 4106 0,'-42'-21'16,"21"0"-16,21 0 0,-21 21 0,-1 0 15,1 0-15,0 0 16,0 0-16,0 21 0,0 21 15,-1-20-15,1-1 0,21 0 16,0 0-16,-21 21 0,21-20 16,-21-1-16,21 0 0,0 21 15,0-21-15,0 1 0,0-1 16,0 0-16,0 0 16,21-21-16,0 0 15,0 0-15,1-21 0,-1 21 0,0-21 16,0 0-16,0-1 0,0 1 0,1-21 15,-1 21-15,0-43 16,-21 43-16,21-21 0,-21 21 0,0-1 16,0 1-16,0 0 0,21 21 15,-21-21-15,0 42 32,0 0-32,0 0 15,0 1-15,0-1 0,0 42 16,0-20-16,0-22 15,0 0-15,0 0 0,0 0 0,0 0 16,21-21-16,1 0 0,-1 0 16,0 0-16,0 0 15,0 0-15,22 0 16,-1-21-16,-21 21 0,0-21 0,-21 0 16,21 0-16,1-22 0,-22 22 0,0-21 15,0 0-15,0 20 16,0 1-16,0 0 0,0 0 15,0 0-15,-22 42 47,22 0-47,0 0 0,0 0 0,0 1 16,-21-1-16,21 0 0,0 0 16,0 0-16,0 0 0,0 1 0,0-1 15,0 0-15,0 0 0,0 0 16,0 0-16,0-42 62,0 0-62,21 0 0,-21 0 16,0-22-16,22 22 0,-22 0 16,0 0-16,0 0 0,21-22 0,0 22 15,-21 0-15,21 21 0,0-21 0,-21 0 16,21 21-16,1 0 0,-1 0 15,0 0-15,0 0 16,-21 21-16,21 0 0,-21 0 16,0 0-16,0 22 0,0-22 15,0 0-15,0 0 0,0 0 0,0 1 16,0-1 0,0 0-16,0 0 0,0 0 0,0-42 46,21 0-30</inkml:trace>
  <inkml:trace contextRef="#ctx0" brushRef="#br0" timeOffset="14624.6">14668 4106 0,'0'0'0,"0"-21"0,0 0 15,0 0-15,0 42 47,-21 0-47,0 0 16,21 1-16,0-1 0,0 0 0,0 21 15,0-21-15,0 1 0,0-1 16,0 0-16,0 0 0,0 0 16,0 0-1,21-21 1,-21-21-1,21 21-15,-21-21 0,22 21 16</inkml:trace>
  <inkml:trace contextRef="#ctx0" brushRef="#br0" timeOffset="15249.67">14753 4212 0,'21'0'46,"0"0"-30,1 0 0,-22-21-16,21 21 15,-21-21-15,0 0 0,0 0 16,-21 21 31,21 21-32,-22 0-15,22 0 0,-21 0 16,21 0-16,0 1 0,0-1 16,0 0-16,0 0 0,0 0 15,0 0-15,0 1 16,0-1 0,21-21-16,1 0 0,-1 0 15,0 0-15,0 0 0,0 0 16,0 0-16,1 0 0,-22-21 15,21-1-15,0 22 0,0-21 0,0 0 16,-21 0-16,0-21 0,21-22 16,1 43-16,-22-21 0,0-1 15,0 1-15,0 0 0,21-1 0,-21 22 16,0-21-16,0 21 0,0-1 16,0 1-16,0-21 15,-21 42 1,21 21-1,-22 21-15,22-20 0,0-1 16,-21 63-16,21-41 16,0-22-16,0 21 0,0 1 0,0-1 15,0-21-15,0 21 0,0-20 0,0-1 16,0 21-16,0-21 0,21-21 16,1 21-16,20 1 15,-42-1-15,21-21 0,0 0 16,0 0-16,1 0 0,-22-21 15,21-1-15,0 1 0</inkml:trace>
  <inkml:trace contextRef="#ctx0" brushRef="#br0" timeOffset="25516.25">7197 4085 0,'0'-21'31,"0"0"-31,0 0 16,-22 21 0,1 0-1,0 0 1,0 0 0,0 21-16,21 0 15,0 0-15,0 0 0,-21-21 16,21 22-16,0-1 0,0 0 15,0 0-15,0 0 16,0 0-16,21 1 31,0-22-31,0 0 16,0 0-16,0-22 16,1 22-16,-22-42 15,0 21 1,0 0-16,0 0 0,0-1 15,0 1-15,0 0 0,0 0 0,0 0 16,0 0-16,-22 21 0,22-22 16,-21 22-16,0 0 15,0 0-15,0 0 16,0 0-16,-1 22 0,22-1 0,-21 0 16,21 0-16,0 0 15,-21 0-15,21 1 0,-21-1 0,21 0 16,0 0-16,0 0 0,0 0 15,0 1-15,0-1 0,0 0 0,0 0 16,21-21-16,-21 21 0,21-21 16,0 0-16,-21 21 0,22-21 15,-1 0-15,0 0 0,0 0 0,0-21 16,0 21 0,-21-21-16,0 0 0,22 21 0,-22-21 15,21 0-15,-21-1 0,0 1 16,0-21-16,0 21 0,-21 0 15,-1-1-15,22 1 16,-21 0-16,0 21 0,0 0 0,0 0 16,0 0-16,-1 0 15,1 0-15,0 21 16,0-21-16,21 21 0,-21 1 16,21-1-16,0 0 0,0 0 0,0 0 15,0 0-15,0 1 0,0-1 16,0 0-16,0 0 0,0 0 15,0 0 1,21-21-16,0 0 16,0 0-1,0 0-15,-21-21 16,0 0-16,0 0 16,0 0-16,0 0 15,0-1-15,-21 1 16,0 0-16,0 21 15,0 21 1,0 0 0,21 1-16,0-1 0,0 21 15,0-21-15,0 0 16,0 1-16,0-1 16,0 0-16,0 0 0,0 0 15,0 0 1,21-21-1,0 22-15,0-22 16,0 0 31,-21-22-31,0 1 62,0 0-47,21 21-31,-21-21 16,22 21-16,-22-21 15,0 0-15,21 21 16,-21-22-16,21 22 0,-21-21 15,0 0-15,21 0 16,0 21-16,-21-21 0,21 0 16,-21-1-16,22 1 0,-1 0 15,-21 0-15,21 0 16,0 0-16,0-1 0,0 1 16,1 21-16,-22-21 0,42-21 15,-21 42-15,0-21 16,0 21-16,1-22 0,20 1 15,0 0-15,-21 0 0,22 21 0,-22-21 16,21 0-16,1-1 0,-1 22 16,0-21-16,1 0 0,-22 21 0,63-42 15,22-1 1,-85 43-16,22-21 16,-1 0-16,-21 21 0,22-21 15,-22 21-15,21-21 0,0 0 0,-20 21 16,20-22-16,-21 22 0,21-21 15,-20 21-15,20-21 0,0 0 0,-21 21 16,22-21-16,-22 21 0,21 0 16,22-43-16,-43 43 15,0 0-15,0 0 0,0-21 0,1 21 16,20 0-16,-21-21 0,0 21 16,0-21-16,22 21 0,-22 0 15,21 0-15,-21-21 0,22 21 0,-1 0 16,64-43-1,-85 43-15,0 0 16,0 0-16,22 0 0,-22 0 0,0-21 16,0 21-16,0 0 15,1 0-15,20 0 0,-21 0 16,0 0-16,0 0 16,1-21-16,-1 21 0,0 0 0,0 0 15,0 0-15,0 0 0,1 0 16,-1 0-16,0 0 0,0 0 15,0 0-15,0 0 0,1 0 16,-1 0-16,0 0 0,21 0 16,1 0-16,-22 0 15,0 0-15,0 0 16,0 0-16,0 0 0,1 0 0,-1 0 16,0 21-16,0-21 15,0 0-15,0 0 16,-21 21-16,22-21 0,-1 0 15,0 22 1,0-22-16,0 0 16,-21 21-16,21-21 15,1 21 1,-1-21 0,0 21-1,0-21 1,0 0-1,0 21 1,-42-21 78,0 0-79,0 0-15,0 0 0,0 0 16,-1 0-16,1 0 0</inkml:trace>
  <inkml:trace contextRef="#ctx0" brushRef="#br0" timeOffset="27446.93">9948 3027 0,'-42'-21'15,"21"21"1,0-21 0,-1 21-16,1 0 15,42 0 48,1 0-63,-1 0 0,0 21 15,0-21-15,0 21 0,0-21 16,22 21-16,-22-21 0,0 21 0,0 0 16,0-21-16,22 22 0,-22-22 15,0 21-15,21 0 0,-20 0 16,41 0-16,-21 22 15,-20-43-15,-1 21 0,0 0 16,0-21-16,-21 21 0,21-21 16,0 21-1,1-21-15,-22 21 16,0 1 46,0-1-46,-22-21 0,22 21-16,-21 0 0,0-21 15,0 21-15,21 0 0,-21-21 16,0 22-16,-1-1 0,1 0 0,0 0 16,0-21-16,0 21 15,0 0-15,-1 1 0,-20-1 0,21 0 0,-21 21 16,20-21-16,1 1 15,-21-1-15,21 0 0,-22 21 16,22-21-16,0 1 0,0-22 0,0 21 16,0 0-16,-1 0 0,1 0 15,0 0-15,21 1 16,-21-1-16,21 0 16,0-42 30,21 0-30,0 21-16,-21-22 0,21 1 16,22 0-16,-22 0 0,0 0 15,0 21-15,22-21 0,-22-1 16,0 1-16,0 0 0,21 0 0,-20 0 16,-1 0-16,21-1 0,-21 1 15,0 21-15,1-21 0,-1 0 0,21 0 16,-42 0-16,21 21 0,0-22 15,1 1-15,-1 21 0,0-21 0,0 0 16,0 0-16,0 21 16,-21-21-16,0-1 15,0 1 79,-21 0-47,0 0-31,21 0-1,-21 21-15,0-21 0,0 21 0,-1-43 16,1 43-16,0-21 15,0 0-15,0 0 0,0 0 0,-1-1 16,1 1-16,0 0 0,0 0 16,0 21-16,0-21 0,-1 0 0,1 21 15,-21-22-15,21 22 16,0-21-16,-1 21 0,1 0 16,0 0-16,0-21 0,0 21 0,0 0 15,-1 0 1,22-21-16,-21 21 15,42 0 32,1 0-47,-1 0 16,0 0-16,0 0 16,-21 21-1,21-21-15,0 0 0,1 21 0,-1-21 16,0 21-16,0-21 0,0 0 15,0 0-15,1 0 0,-1 0 16,0 0-16,0 22 0,0-22 0,0 0 16,1 0-16,-1 0 0,0 0 15,0 21-15,21-21 0,-20 0 0,-1 0 16,0 21-16,0-21 0,0 0 16,0 0-16,1 21 0,-1-21 15,-21 21 1,21-21-16,-21 21 15,0 1 1,0-1 0,0 0-16,0 0 15,0 0-15,-21-21 16,21 21-16,-21 1 0,21-1 16,0 0-16,-22 0 15,22 0-15,0 0 0,-42 22 16,42-22-16,-21 0 0,0 21 0,21-20 15,-21-1-15,-1 0 0,22 0 16,-21 0-16,0 0 0,21 1 0,-21-1 16,0 0-16,21 0 0,0 0 15,-21 0-15,-1 1 0,1-1 16,21 0-16,0 0 0,-21 0 16,21 0-16,-21-21 0,21 22 15,0-1-15,0 0 0,0 0 16,-21-21-1,21 21 1,0-42 31,0 0-47,0 0 0,0 0 16</inkml:trace>
  <inkml:trace contextRef="#ctx0" brushRef="#br0" timeOffset="28285.46">8234 2709 0,'0'22'63,"0"-1"-48,0 0-15,0 0 0,0 0 16,0 0-16,0 22 0,0-22 0,0 0 16,0 0-16,0 22 0,21-22 15,-21 0-15,0 0 0,0 0 16,0 0-16,0 1 0,0 20 16,0-21-1,0-42 32,21 0-31,-21 0-16,0-1 15</inkml:trace>
  <inkml:trace contextRef="#ctx0" brushRef="#br0" timeOffset="29214.29">7937 2815 0,'0'0'0,"-21"21"0,21 1 15,0 62 1,0-63-16,0 1 0,0-1 15,0 0-15,21 0 0,1 0 0,-22 0 0,21 1 16,0-1-16,-21 0 0,21 0 16,21 21-16,-20 1 15,-1-22-15,0 0 16,21 0-16,-21-21 0,22 0 16,-22 21-16,0-21 0,0 0 15,22 0-15,-22 0 0,21 0 0,-21 0 16,85-42-1,-42 0-15,-22 21 0,-21-1 16,21 1-16,1 0 0,-22 0 16,21-21-16,1-1 0,-1 1 15,-21 21-15,-21-22 0,21 22 0,-21-21 16,21-22-16,-21 43 16,0 0-16,0 0 0,0-21 15,0 20-15,0 1 0,-21 0 16,0 0-16,0 0 0,0 0 0,0-1 15,-22 1-15,1 0 0,21 0 16,-22 0-16,1 21 0,0-21 0,-1-1 16,22 22-16,-21 0 0,-22-21 15,22 21-15,21 0 0,0 0 16,-22 0-16,22 21 0,0 1 16,-64 41-1,22-21-15,42-20 0,-22 20 16,22-21-16,-21 0 0,21 0 15,-22 1-15,22 20 0,0-21 16,0 0-16,0 0 0,21 1 0,0-1 16,0 0-16,0 0 15,0 0-15,0 0 0,21 1 0,0-22 16,0 21-16,0 0 0,-21 0 16,22-21-16,-1 21 0,0 0 0,0-21 15,-21 22-15,42-22 0</inkml:trace>
  <inkml:trace contextRef="#ctx0" brushRef="#br0" timeOffset="30130.77">11557 2392 0,'0'-21'0,"0"0"16,0-1 0,0 1-1,0 0-15,0 0 16,21 21 0,0 0-16,0-21 0,1 21 15,-1 0-15,0 0 0,0 0 16,0 0-16,0 21 0,1-21 15,-22 21-15,21 0 0,-21 0 16,0 1-16,0-1 0,0 0 0,0 0 16,-21 0-16,-1 0 0,1 22 15,0-22-15,0 0 0,-21 21 16,20-20-16,1-22 16,21 21-16,-21 0 0,0 0 15,0-21 1,42 0 15,0 0-15,0 0-16,0-21 0,1 21 0,-1-21 15,0 0-15,0 21 16,0 0-16,0-22 0,1 22 0,-1 0 16,0-21-16,0 21 15,0-21-15,0 21 16,1-21-16,-22 0 15,0 0-15,21 21 0,-21-22 16</inkml:trace>
  <inkml:trace contextRef="#ctx0" brushRef="#br0" timeOffset="30853.36">11663 1884 0,'0'0'0,"-21"0"0,-1 0 0,1 0 0,0 0 15,-21 0-15,21 0 0,-1 0 16,1 0-16,0 21 0,-21 0 0,21-21 15,-1 21-15,1 1 0,0-1 16,0 0-16,0 0 0,0 0 0,21 0 16,0 22-16,-22-22 0,22 0 15,0 21-15,-21-20 0,21 20 0,0 0 16,0-21-16,0 22 0,0-1 16,0 0-16,43 22 15,-22-22-15,-21-21 0,21 22 16,0-22-16,0 21 0,0-21 0,-21 1 15,22-1-15,-1 0 0,0 0 16,0 0-16,0 0 0,0-21 0,1 22 16,-1-22-16,0 0 0,0 0 0,0 0 15,22 0-15,-22 0 0,21 0 16,0 0-16,1 0 0,-1-22 0,0 22 16,1-21-16,20 0 15,64-42-15,-84 41 0,-1 1 16,0 0-16,-21-21 0,22 21 15,-1-43-15,-21 22 16,0-1-16,1 22 0,-1-63 16,-21 20-16,0 22 15,0 21-15,0-22 0,0 22 0,0-21 16,0-1-16,-21 22 0,-1-21 16,1 21-16,0-22 0,-21 1 15,-1 21-15,1-21 16,21 20-16,-21 1 0,-1 21 0,1-21 0,0 0 15,-1 0-15,-20 21 0,20 0 16,1-21-16,0 21 0,-1 0 0,1 0 16,0 0-16,-1 0 0,1 0 15,0 0-15,21 21 0,-22 0 16,1 0-16,21 0 0,-22 0 16,22 1-16,-21-1 0,21 0 0,21 0 15,-43 43 1,43-1-16</inkml:trace>
  <inkml:trace contextRef="#ctx0" brushRef="#br0" timeOffset="33820.49">4572 12002 0,'0'0'0,"21"0"15,-21-22-15,21 22 16,0-21-16,-21 0 0,22 21 15,-22-21-15,0 0 16,0 0-16,0-1 0,0 1 16,0 0-16,-22 0 15,1 0-15,-42 0 0,20-1 16,1 22-16,0 0 0,-1-21 16,1 21-16,0 0 0,-1 0 15,22 0-15,-21 0 0,0 21 0,20 1 16,1-1-16,0 0 0,-21 0 15,21 0-15,21 22 0,-22-22 0,22 21 16,-21 0-16,21 1 0,0-1 16,0 0-16,0 128 15,0-149 1,21 21-16,1-21 0,-1 43 16,0-43-16,0-21 0,0 21 0,0 0 15,1-21-15,-1 0 16,0 0-16,21-21 0,-21 0 0,22 0 15,-22 0-15,21 0 0,1-22 16,-1 22-16,-21-42 0,21 20 0,1-20 16,20-64-16,1 0 15,-43 63-15,0-20 0,0 20 16,-21-21-16,21 22 0,1-22 0,-22 22 16,21-1-16,-21 22 0,0-22 15,0 22-15,0 0 0,0 21 0,0-1 16,0 1-16,0 0 0,-21 21 15,-1 0 1,1 0-16,0 21 16,0 22-16,0-1 0,0 21 0,21 1 15,-22-1-15,-20 86 0,42-65 16,0 1-16,-21 63 16,21-63-16,0-22 0,0 1 0,0-1 15,0-20-15,21 41 16,0-41-16,0-22 0,1 0 15,-1 0-15,0 0 0,0 0 0,0-21 16,0 0-16,1 0 0,41 0 16,-42-21-1,0 21-15,1-21 0,-22 0 16,21 0-16,0 0 0,0-1 16,-21 1-16</inkml:trace>
  <inkml:trace contextRef="#ctx0" brushRef="#br0" timeOffset="34290.46">5186 11959 0,'-21'0'0,"-1"0"16,22-21-16,0 0 15,0 0-15,0 0 16,0-1-1,22 1-15,-1 21 0,0 0 16,0 0-16,0 0 0,0 0 16,1 0-16,20 0 0,-21 0 0,21 0 15,22 43-15,-43 20 16,-21-42-16,21 22 16,-21-22-16,0 21 0,0 0 0,0 1 15,0-1-15,0-21 0,-21 22 16,21-22-16,0 21 0,0-21 0,0 0 15,-21 1 1,21-44 0,0 1-1,0 0-15,0-21 0,0 21 16,0-22-16,0 22 0,0-21 0,0 21 16,21-22-16,-21 1 0,21 21 15,0-22-15,-21 22 0,22-21 0,-1 21 16,0 0-16,0-1 0,0 1 15,0 21-15,1 0 16,-1 0-16,0 0 0,0 0 16,0 0-16,0 0 15</inkml:trace>
  <inkml:trace contextRef="#ctx0" brushRef="#br0" timeOffset="34597.44">6181 11875 0,'0'-22'16,"0"1"-1,-22 21 1,1 21 0,21 1-1,0-1-15,0 0 0,0 0 0,0 0 16,0 0-16,0 22 0,0-22 15,0 0-15,0 21 0,0-20 0,0 41 16,0-42-16,0 22 16,0-22-16,0 0 15,0-42 17,0 0-32,0-1 15,0 1-15,0 0 0,0 0 0</inkml:trace>
  <inkml:trace contextRef="#ctx0" brushRef="#br0" timeOffset="34942.47">6096 11494 0,'0'-22'0,"0"44"0,-21-44 16,0 22-16,-1 0 15,22 22 1,0-1-16,0 0 0,0 0 15,0 0-15,0 0 16,22-21 0,-1 0-16,0 0 0,0 0 15,0-21-15,0 21 0,-21-21 16,22 0-16,-1 0 0,-21 0 0,0-1 16,0 1-16,0 0 0,0 0 0,0 0 15,0 0-15,0-1 0,-21 22 16,21-21-16,-22 21 0,1 0 0,0 0 15,0 0-15,0 21 16,-43 22 0,43-22-16,0 21 0,21 1 0,0-22 15,0 0-15,0 0 0,0 0 16,0 0-16,0 1 0,0-1 16,0 0-16</inkml:trace>
  <inkml:trace contextRef="#ctx0" brushRef="#br0" timeOffset="35540.33">6435 11896 0,'0'0'0,"0"-21"0,0-1 0,0 1 15,0 0-15,0 0 16,21 21 15,0 21-31,0 0 0,0 0 16,0 22-16,1-22 0,-22 21 15,21-21-15,0 22 0,-21-1 16,21 0-16,-21-20 0,0 20 0,0 0 16,0-21-16,21 1 0,-21 20 15,0-21-15,21 0 0,-21 0 16,0-42 31,0 0-47,0 0 0,0 0 15,0 0-15,0-22 0</inkml:trace>
  <inkml:trace contextRef="#ctx0" brushRef="#br0" timeOffset="35808.3">6985 11705 0,'0'21'15,"0"1"-15,-21-1 0,21 0 16,-21 0-16,21 21 0,-22-20 16,1 20-16,0 0 0,0-21 0,-21 64 15,20 0 1,1-43-16,0-21 0,0 43 15,0-43-15,21 0 0,0 0 16,0 0-16,21-21 31,0-21-15,0 21-16,-21-21 0,21 0 0</inkml:trace>
  <inkml:trace contextRef="#ctx0" brushRef="#br0" timeOffset="36266.39">7239 12086 0,'0'0'16,"21"21"-1,0-21-15,0 0 16,1 0-16,-22-21 0,21 21 15,-21-21-15,21 0 0,0 0 16,0 0-16,0-1 0,-21 1 16,0 0-16,0 0 0,0 0 15,0 0-15,0-1 0,0 1 0,0 0 16,0 0 0,-42 21-16,21 0 0,0 0 15,0 21-15,-1 0 0,1-21 16,0 43-16,21-22 0,0 0 15,-21 21-15,21-21 0,0 22 16,0-22-16,0 21 0,0-21 0,0 22 16,0-22-16,0 0 0,0 0 15,0 22-15,0-22 0,21 0 16,0 0-16,0-21 16,1 21-16,20-21 15,-21 0-15,0 0 16,0 0-16,1 0 0,-22-21 15,21 21-15,0-21 0,-21 0 16,21 0-16,0-1 16</inkml:trace>
  <inkml:trace contextRef="#ctx0" brushRef="#br0" timeOffset="36779.41">7937 11790 0,'0'-21'0,"0"0"16,0-1-1,22 22 17,-1 0-32,0 0 0,0 0 15,0 0-15,0 0 0,1 22 16,-1-1-16,-21 0 0,21-21 15,0 63-15,21 1 16,-42-43-16,0 21 16,0-20-16,0 20 0,0-21 0,0 0 15,0 22-15,0-22 0,0 0 0,0 0 16,0 21 0,0-20-16,0-44 31,0 1-31,0-21 15,0 21-15,0 0 0,0-22 16,0 22-16,22-21 16,-22-1-16,21 1 0,-21 21 0,0-21 15,0 20-15,21 1 0,-21 0 0,0 0 16,21 0-16,-21 0 0,0-1 16,21 22-16,0 0 31,1 0-16,-22 22 1,0-1 0,21-21-16</inkml:trace>
  <inkml:trace contextRef="#ctx0" brushRef="#br0" timeOffset="37924.44">8869 11938 0,'0'-21'15,"0"42"79,0 0-78,0 0-16,0 1 15,0-1-15,0 0 16,21-21 0,0 0-1,0-21 1,0 0-16,-21-1 15,0 1-15,0 0 16,0 0-16,0 0 16,0 0-1,-21 21-15,0 0 16,0 0 0,21 21-16,-21-21 0,21 21 15,0 0-15,-21 0 16,21 0-16,0 1 15,21-22 17,0 0-32,0 0 15,-21-22 17,0 1-17,-21 21 63,0 0-15,21 21-16,-21-21 62,-1 0-78,22 22 63,-21-22-78,0 0-1</inkml:trace>
  <inkml:trace contextRef="#ctx0" brushRef="#br0" timeOffset="41617.78">9906 12213 0,'0'0'0,"0"-21"31,0 0-15,21 0-16,0 0 0,22-22 0,-1-41 15,0 41-15,43-63 16,-64 64-16,64-85 16,-43 85-16,0-22 0,-20 1 0,20-1 15,-21 22-15,0-22 16,0 22-16,-21 21 0,0-21 0,0 20 16,-21 44-1,0-22-15,0 21 0,-21 21 16,20-21-16,-20 0 0,21 22 0,-21-1 15,-1 0-15,22 1 16,0-22-16,21 0 0,0 0 16,0 0-16,21 43 0,0-43 15,0-21-15,1 21 0,-1 0 16,21 1-16,-21-22 0,22 21 0,-22 0 16,21-21-16,-21 21 0,43 0 15,-43 22 1,0-22-16,-21 0 0,0 0 0,0 0 15,0 0-15,-21 1 16,0-1-16,0-21 0,-1 0 16,-20 21-16,21-21 15,0 0-15,0 0 0,-1 0 0,1-21 16,0 0-16,0 21 0,21-22 0,-21 1 16,0 0-16,-1 0 0,1 0 15,0 0-15,21 42 47,0 0-47,21 0 0,0 0 16,1 0-16,-22 1 0,21-1 15,0 0-15,21 21 0,-42-21 16,21 1-16,1-22 0,-1 21 0,0-21 16,0 0-16,0 0 0,0 0 15,1 0-15,-1 0 0,21 0 0,22-43 16,-43 22-16,21 0 15,0 0-15,1 0 0,-1-22 0,-21 1 16,22 21-16,-1-21 0,-21-1 16,0 22-16,0-21 0,1-1 0,-1 22 15,-21-21-15,0 21 0,0 0 16,0-1-16,0 1 0,-21 21 31,-1 21-31,1 1 0,21-1 16,-21 0-16,0 42 15,21 1-15,-21-22 0,21 1 16,-21-1-16,21-21 0,0 21 0,0 1 16,0-22-16,0 21 0,0-21 15,0 1-15,21-22 0,0 21 16,0-21-16,0 0 0,0 0 0,1 0 16,-1-21-16,0-1 0,0 1 15,21 0-15,1-42 16,-22 41-16,0-20 0,21-21 15,-20 41-15,-1-20 0,-21 21 16,0-21-16,21 20 0,-21 1 0,21 0 16,-21 0-16,0 0 0,21 21 15,-21 21 1,0 0-16,0 0 16,0 0-16,0 1 0,0-1 15,0 21-15,0-21 0,0 0 16,0 43-16,0-22 0,0-21 15,0 1-15,21-1 0,-21 0 0,22 0 16,-1-21-16,-21 21 0,21-21 16,0 0-16,64 0 15,-64-21-15,0 0 16,0 21-16,0-21 0,1-22 16,-1 22-16,0 0 0,0 0 0,0-21 0,-21 20 15,0-20-15,21 21 16,-21 0-16,0-22 0,0 22 0,22 0 15,-22 0-15,0 0 0,0 0 0,0 42 47,0 0-47,0 0 0,0 0 16,0 0-16,0 1 0,0 20 16,0-21-16,21 43 0,0-22 15,0-21-15,0 0 16,0 0-16,1 1 0,-1-1 0,0 0 15,42-21-15,-41 0 0,-1 0 16,21 0-16,-21 0 0,0 0 16,22-21-16,-22 0 0,0-1 0,21 1 15,-20 0-15,20-21 0,-21 21 16,0-1-16,0-20 0,1 0 0,-22 21 16,0-22-16,42-41 15,-42 62-15,0 1 16,0 0-16,0 0 0,0 42 15,0 0 1,0 0-16,0 1 0,-21-1 16,21 42-16,0 1 15,0-22-15,0-21 0,0 0 0,0 43 16,0-43-16,0 0 16,0 0-16,0 1 0,21-22 15,0 0-15,0 0 16,-21-22-16,21 1 15,-21 0-15</inkml:trace>
  <inkml:trace contextRef="#ctx0" brushRef="#br0" timeOffset="41985.57">12425 11240 0,'-21'21'0,"42"-42"0,-64 42 0,43 0 15,0 0-15,-21 0 0,21 0 0,0 1 16,0 20 0,21-21-16,1-21 15,-1 0-15,0 0 0,0 0 16,0 0-16,0 0 0,1-21 16,-22 0-16,21 21 0,-21-21 0,21-1 15,-21 1-15,0 0 16,0 0-16,0 0 0,-21 0 0,0-1 15,-1 22-15,1-21 0,0 21 0,0 0 16,0 0-16,0 0 0,-1 0 16,1 21-16,21 1 0,-21-1 15,21 0-15,0 0 16,0 0-16,0 0 0,0 1 0,21-1 16,0 0-16,1-21 15,-1 0-15,0 0 0,0 0 16,21 0-16,-20 0 0</inkml:trace>
  <inkml:trace contextRef="#ctx0" brushRef="#br0" timeOffset="42282.41">13166 10859 0,'0'0'0,"-22"21"16,1 0-16,21 0 15,0 0-15,-21 22 0,21-22 16,-21 21-16,0 22 0,21-22 16,-21 21-16,21-20 0,0 20 0,-22 1 15,22-22-15,-21 64 0,21-43 16,0-20-16,-21-1 0,21 0 16,0 1-16,-21-1 0,21 0 15,0-20-15,0-1 0,0 21 0,0 0 16,0-20-1,0-44 1,0 1 0,0 0-16,0 0 0</inkml:trace>
  <inkml:trace contextRef="#ctx0" brushRef="#br0" timeOffset="42464.3">12785 11726 0,'0'22'16,"21"-22"-16,0 0 15,21 0-15,-21 0 0,22 0 16,-22 0-16,0 0 0,21-22 16,-20 1-16,20 21 0,0-21 0,1 0 15,-22 21-15</inkml:trace>
  <inkml:trace contextRef="#ctx0" brushRef="#br0" timeOffset="43204.9">13695 11345 0,'-43'0'16,"22"22"-1,0-1-15,0 0 16,0 0-16,21 21 0,0-20 0,-21-1 15,21 21-15,-22 22 16,1-43-16,21 21 0,0 0 16,0-20-16,0 20 0,0-21 0,0 0 15,0 0-15,21 22 0,1-22 0,-1 0 16,0 0-16,0-21 0,0 21 16,22-21-16,-1 0 0,-21 0 0,21 0 15,1 0-15,-1 0 0,-21-21 0,22 0 16,-1 0-16,-21 0 0,21 0 15,-20-1-15,-1-20 0,0-85 16,-21 85-16,21-22 16,-21 22-16,0-43 0,0-42 15,0 64-15,0-1 0,0 22 16,0-22-16,0 22 0,0 21 16,0-21-16,0 20 0,-21 22 15,21 22-15,0-1 16,0 0-16,0 21 0,-21 1 15,21-1-15,0 0 0,0 22 0,0-22 16,0 22-16,0-1 0,0-21 0,0 22 16,0-22-16,0 22 0,-21-22 15,21 0-15,0 1 0,0-1 0,0 0 16,0-20-16,-22 20 0,22-21 0,0 0 16,0 0-16,0 1 15,0-44 16,0-20-31,22 21 0,-22 0 16,21-22-16,0 22 0,0-21 0,0 0 16,0-1-16,1 22 0,-1-21 15,0-1-15,21 22 0,-21 0 0,1 0 16,41 21-16,-42 0 0,0 0 16,1 0-16,-1 21 0,0-21 15,0 42-15,-21-20 0,0-1 0,0 0 16,0 21-16,0-21 0,0 22 0,0-22 15,0 42 1,0 1-16,-21-43 0,21 0 16,-21 22-16,21-22 0,0 0 15,0 0-15,21-21 32,0-21-32,0-21 0,0 20 0,1 1 15</inkml:trace>
  <inkml:trace contextRef="#ctx0" brushRef="#br0" timeOffset="43472.74">14817 11028 0,'0'0'0,"-22"0"0,1 0 15,64 0 1,-22-21-16,21 21 15,0 0-15,1-21 0,20 21 0,1-22 16,63 22 0,-64-21-16,64 21 0,-84 0 0,20 0 15,-21-21-15,-20 21 0,20 0 0,-21 0 16,0 0-16,-42 0 31,0 21-31,0-21 0,-22 21 0,22-21 16,-21 22-16</inkml:trace>
  <inkml:trace contextRef="#ctx0" brushRef="#br0" timeOffset="43728.89">15113 11049 0,'0'0'0,"0"21"0,0 0 16,0 1-16,0-1 15,0 0-15,0 0 0,0 21 0,0 1 16,0-22-16,0 64 0,0-1 15,0-41-15,0-1 16,-21 0-16,21 1 0,0-22 16,-21 21-16,21 0 0,-22-20 0,22 20 15,-21-21-15,21 21 0,0-20 16,-21-1-16,21 0 0,0 0 0,0 21 16,21-42-1,0 0-15,1-21 0,-1 0 16,0 21-16</inkml:trace>
  <inkml:trace contextRef="#ctx0" brushRef="#br0" timeOffset="44128.66">15684 11451 0,'-21'0'0,"21"21"16,-21 1-16,0 20 15,0-21-15,21 0 0,0 0 0,-21 1 16,-22 41-16,43-42 0,0 0 16,-21 1-16,0 20 0,21-21 0,-21 0 15,21 0-15,0 1 0,0-1 16,0 0-16,42 0 16,-21-21-16,22 0 15,-22 0-15,21 0 0,-21-21 16,0 0-16,22 0 0,-1-22 15,-21 22-15,0 0 0,1 0 0,-22 0 16,21-22-16,-21 22 0,0-21 16,0 21-16,0-22 0,-21 22 0,-1-21 15,1 21-15,0-1 0,0 1 0,-21 0 16,20 0-16,1 21 0,0 0 16,-21 0-16,21 0 0,-1 0 0,1 21 15,21 0-15,-21-21 0,21 21 0,0 1 16,-21-22-16,21 21 15,0 0-15,0 0 0</inkml:trace>
  <inkml:trace contextRef="#ctx0" brushRef="#br0" timeOffset="44513.44">16468 11578 0,'0'0'0,"21"21"16,0-21-16,0 0 0,21 0 15,-20 0 1,-22-21-16,0 0 16,0 0-16,0 0 0,-22 21 15,22-21-15,-21 21 16,0 0-16,0 0 0,0 0 0,0 0 16,-1 21-16,1 0 15,21 0-15,-21-21 0,21 21 16,-21 0-16,21 1 0,0-1 15,21-21 1,0 0-16</inkml:trace>
  <inkml:trace contextRef="#ctx0" brushRef="#br0" timeOffset="46358.36">17907 11748 0,'0'-22'16,"21"1"-16,0 21 15,-21-21-15,21 21 0,-21-21 0,22 0 16,-22 0-16,21-1 0,-21 1 15,0-21-15,0 21 0,0 0 0,0-22 16,0 1-16,0 21 0,0-22 16,-21 1-16,-1 21 0,1-21 0,0 20 15,-21 22-15,-1-21 0,1 21 16,0 0-16,-1 0 0,1 21 0,-21 1 16,20-1-16,1 21 0,0 0 0,-1 1 15,22-1-15,0 0 16,0 22-16,21-22 0,-21 1 0,21-1 15,0 0-15,0 1 0,0-1 0,21-21 16,0 21-16,-21-20 0,42 20 16,-21-21-16,1-21 0,-1 0 15,21 0-15,-21 0 0,127-42 16,-84-1 0,-43 1-16,21 21 0,-20-21 15,-1 20-15,0-20 0,0 0 16,0-1-16,-21 1 0,0 0 15,0-1-15,0 22 0,0-21 0,0 0 16,0 20-16,0 1 0,0 42 31,0 22-31,0-22 16,0 21-16,0 1 0,0-22 0,0 21 16,0 0-16,0 1 0,0-1 0,0-21 15,0 43 1,0-43-16,21 0 0,1 0 0,20 0 15,-21-21-15,0 0 0,0 0 16,1 0-16,20 0 0,-21 0 0,21-21 16,-20 0-16,20 0 0,64-64 15,-85 64 1,21-21-16,-21-1 0,1-20 0,-1 21 16,21-22-16,-42 1 0,21-1 0,-21 1 15,21-22-15,-21 43 0,0-22 16,0 1-16,0 20 0,0 1 0,0-64 15,0 127 17,0 0-32,-21 22 0,0 41 15,0-41-15,21 20 16,-21 1-16,0-22 0,-1 22 0,1-1 16,21 1-16,0-1 0,0-21 0,0 22 15,0-22-15,0 1 0,0-1 16,0-21-16,21 21 0,43 1 15,-43-22-15,21-21 0,-20 21 16,20-21-16,-21 0 0,21 0 0,1 0 16,-22 0-16,21-21 0,1 0 0,-22 21 15,21-21-15,0-1 0,-20-20 16,20 21-16,0 0 0,-21-22 0,1 1 16,20-21-16,-42 20 0,0-20 15,0 42-15,0-1 16,0 1-16,0 0 0,-21 21 0,0 0 15,-1 0-15,1 0 16,21 21-16,-21 0 0,21 1 16,-21-1-16,21 0 0,-21 21 15,21 43-15,0-43 16,0-21-16,0 1 0,0-1 16,0 0-16,0 0 0,0 0 0,21 0 15,0-21-15,-21 22 0,21-1 16,0-21-16,22 0 15,-22 0-15,21 0 0,-21 0 0,22 0 0,-1-21 16,0-1-16,1 1 0,20 0 16,-20 0-16,-1-21 0,21 20 0,-20-20 15,-1 0-15,-21 21 0,43-64 16,-64 64-16,0-22 16,0 22-16,0 0 0,0 0 15,-21 21-15,-1 0 0,1 0 16,0 21-1,21 0-15,0 0 0,0 1 16,0-1-16,21 0 0,0 0 0,1 0 16,-1 0-16,-21 1 0,21-1 15,0-21-15,0 21 0,-21 0 0,21 0 16,1 0-16,-1 22 16,0-43-16,0 21 0,-21 0 15,21-21-15,0 0 0,-21 21 0,22-21 16,-1 0-16,0 0 0,0 0 15,0 0-15,0 0 0,1 0 16,-1 0-16,0-21 0,42-21 16,-41 21-16,-1-1 0,0 1 0,0-21 15,0 0-15,0-1 0,1 1 16,-1 0-16,0-22 0,0 1 0,0-1 16,0-42-16,1-21 15,-22 85-15,21-22 0,-21 22 16,0 0-16,0-1 0,0 1 0,0 21 15,0 0-15,0 0 0,-21 21 16,-1 0 0,22 21-16,-21 0 0,0 0 0,21 21 15,0 1-15,-21-1 0,21 0 16,-21 1-16,21 41 0,0-20 16,0-22-16,0 22 0,0-22 15,0 0-15,0 22 0,42 63 16,-21-64-1,-21-20-15,21-22 0,-21 0 16,22 0-16,-1 0 0,0 1 0,0-1 0,21-21 16,-20 0-16,20 0 15,-21 0-15,0 0 16,0 0-16,22-21 0,-22-1 0,0 1 16,0 0-16,0 0 0,22 0 0,-43 0 15,21-22-15,0 22 0,-21-21 16,21-1-16,-21-20 0</inkml:trace>
  <inkml:trace contextRef="#ctx0" brushRef="#br0" timeOffset="46588.23">20489 11028 0,'-21'0'0,"42"0"0,-21 0 46,21 0-46,1 0 0,-1 0 0,0 0 16,21 0-16,-21 0 0,22 0 16,20-21-16,22 0 15,-64 21-15,21-22 0,-20 22 16,-1 0-16,0-21 16,0 21-16,0-21 0,0 21 0,1 0 15,-1 0-15</inkml:trace>
  <inkml:trace contextRef="#ctx0" brushRef="#br0" timeOffset="46937.34">21950 10626 0,'0'0'0,"0"-21"0,0-1 15,-21 22-15,-1 0 16,1 0 0,0 0-16,0 22 0,0 20 0,0-21 15,-1 21-15,-20 1 0,21-1 0,0 0 16,21 1-16,-21-1 0,-1 22 16,1-22-16,21 0 0,-21 22 0,21-22 15,0 0-15,0 1 0,0-1 16,0 0-16,0 1 0,0-22 0,21 21 15,0-21-15,22 22 0,-22-22 16,0-21-16,21 0 0,-20 0 16,41 0-16,-42 0 0,22 0 15,-22 0-15,21-21 0,0 0 0,-20-1 16,-1 1-16,21 0 16</inkml:trace>
  <inkml:trace contextRef="#ctx0" brushRef="#br0" timeOffset="47269.15">22479 10605 0,'0'0'0,"0"-43"15,21 43 1,0 0-16,0 0 16,1 0-16,-1 0 0,0 21 15,0 1-15,0-1 0,0 0 0,1 0 16,20 21-16,-21-20 15,43 62-15,-22-41 0,-21-1 16,0 0-16,-21 1 0,0-1 0,0 0 16,0 1-16,0 41 0,-21-41 15,21-1-15,-63 21 16,41-20-16,1-22 0,-21 0 0,21 0 16,-22 0-16,22 1 0,0-1 15,0-21-15,0 0 0,21 21 0,21-42 47,0 0-47,0 21 0,0-22 16</inkml:trace>
  <inkml:trace contextRef="#ctx0" brushRef="#br0" timeOffset="47468.04">23156 11515 0,'0'0'0</inkml:trace>
  <inkml:trace contextRef="#ctx0" brushRef="#br0" timeOffset="48063.95">23601 10647 0,'-21'0'0,"-1"0"15,22 21-15,-21-21 16,21 42-16,0-20 16,0-1-16,21-21 47,-21-21-47,22-1 0,-1 1 15,-21 0 1,0 0-16,0 0 15,-21 21 17,-1 21-32,1 0 15,21 0-15,-21 0 16,21 1-16,0-1 16</inkml:trace>
  <inkml:trace contextRef="#ctx0" brushRef="#br0" timeOffset="48586.65">23516 11240 0,'0'0'0,"0"21"0,21-21 31,0 0-31,1 0 0,-1 0 15,0 0 1,-21 21 15,0 0-31,0 0 0,0 0 16,-21 1 0,21-1-16,-21 0 0,-1-21 0,22 21 15,0 0-15,-21-21 16,0 0-1,21-21 1,0 0 0,0 0-16,0 0 15,21-1-15,-21 1 0,21 0 0,-21 0 16,0 0-16,22 0 16,-1 21-16,0 0 15,-21 21 1,21 0-16,-21 0 0,0 0 15,0 0-15,0 1 0,0-1 0,0 0 16,0 0-16,-21 21 0,21-20 16,-21-1-16,0 0 0,-1 0 0,1 0 15,-21 0-15,21 22 0,-22-22 0,1 0 16,0 0-16,-1 0 0,1 22 16,-106 20-16</inkml:trace>
  <inkml:trace contextRef="#ctx0" brushRef="#br0" timeOffset="62620.7">7133 4085 0,'0'-21'16,"0"0"0,0 0-16,0 0 15,0-1-15,-21 1 16,0 21-16,0 0 15,-1 0 1,1 0-16,0 0 16,21 21-16,0 1 15,-21-1-15,0 0 0,21 21 16,0-21-16,0 1 0,0-1 16,0 21-16,0-21 0,0 0 0,0 43 15,0-43-15,21 0 0,-21 0 16,21 1-16,0-1 15,0-21-15,1 0 0,-1 0 16,0 0-16,0 0 16,21 0-16,-20-21 0,-1-1 15,-21 1-15,0 0 16,21 0-16,-21 0 0,0 0 0,0-1 16,0 1-16,0 0 0,0 0 15,-21-43-15,21 43 16,-21 0-16,-1 0 0,1 0 0,0 21 15,21-21-15,-21 21 0,0 0 16,0 0-16,-1 0 0,-20 0 16,21 21-1,21 0-15,-21 0 0,21 0 0,-21 0 16,21 22-16,0-22 0,0 0 0,0 21 16,0-20-16,0-1 0,21 63 15,0-62 1,0-1-16,0 0 0,0-21 15,1 0-15,-1 0 0,0 0 16,0 0-16,0 0 0,0 0 16,1 0-16,-1-21 15,-21 0-15,21-1 0,0-20 16,-21-21-16,0 41 16,0-20-16,0 21 0,0-21 0,0-1 15,-21 22-15,-21-42 16,-22-1-16,22 43 15,21 0-15,-43 21 16,22 0-16,21 0 0,-22 0 0,22 21 16,0 0-16,-21 0 0,20 0 0,1 1 15,21 62 1,0-41-16,0-22 0,0 21 16,0-21-16,21 22 0,1-22 15,-1 21-15,21-21 0,-21 0 0,0 1 16,43 20-16,-1-42 15,-20 21-15,-22-21 0,21 0 16,-21 0-16,1 0 0,-1 0 0,0 0 16,0-21-16,0 0 0,0 0 15,1-1-15,-22-20 16,21 21-16,-21-21 0,0 20 16,0-20-16,0-21 0,0 20 15,-21 22-15,-1-21 0,1 21 0,0-1 16,-21 1-16,21 0 0,-1 0 15,1 21-15,-21 0 0,0 0 16,20 0-16,1 0 0,0 21 16,0 0-16,0 0 0,21 1 0,0-1 15,0 21-15,0 0 0,0-20 16,0 20-16,0 0 0,0 1 0,0-22 16,0 0-16,0 21 0,21-21 0,21 1 15,1 20 1,-22-42-16,0 0 0,0 0 15,0 0-15,0 0 16,1-21-16,-22 0 0,21-1 0,0 1 16,0-21-16,-21 21 15,0-22-15,0 22 0,0 0 0,0-21 16,0-1-16,0 22 0,-21-21 0,0 21 16,0 0-16,-22-1 0,22 1 15,0 21-15,0 0 0,-64 0 16,64 0-1,0 21-15,0 22 0,-1 63 16,22-1 0,0-83-16,0 41 15,22-42-15,-22 0 0,42 1 16,-21-22-16,21 0 16,-20 0-16,-1 0 15,0 0-15,0 0 0,0-22 16,0 1-16,1 21 0,-1-21 0,-21 0 15,0-21 1,0 20-16,0-20 0,0 21 0,-21-21 16,-1 20-16,1 1 0,0 0 0,0 0 15,0 21-15,0-21 0,-1 21 16,1 0-16,0 0 0,0 0 0,0 21 16,21 0-16,-21 0 15,21 0-15,0 22 0,-22-1 16,22-21-16,0 0 15,0 1-15,0-1 0,0 0 0,0 0 16,0 0-16,22-21 0,-1 0 16,0 0-16,0 0 15,0 0-15,0 0 0,1 0 16,-22-21-16,21 21 16,-21-21-16,0 0 15,0 0 1,0-1-16,0 1 0,0 0 15</inkml:trace>
  <inkml:trace contextRef="#ctx0" brushRef="#br0" timeOffset="65693.75">7027 4191 0,'-21'21'0,"21"0"16,-21-21-16,21 22 15,-21-22-15,21-22 63,21 22-63,-21-21 15,21 0-15,-21 0 16,21 21-16,0-21 0,1 21 16,-1-21-16,-21-1 0,21 22 15,0-21-15,0 0 0,0 0 0,1 21 0,-1-21 16,-21 0-16,21 21 0,0-22 16,0 22-16,-21-21 0,21 21 15,1 0-15,-22-21 0,42 21 16,0-21-1,-21 21-15,1-21 0,-1 0 0,0 21 16,0 0-16,0 0 0,0-22 16,1 22-16,-1-21 0,0 21 15,0-21-15,0 21 0,0-21 16,1 21-16,-1-21 0,0 21 0,0-21 16,0 21-16,0 0 0,1-22 15,20 22-15,-21-21 0,0 21 0,0-21 16,1 21-16,-1-21 0,0 21 0,0-21 15,0 21-15,22 0 0,-1-21 16,-21 21-16,0-22 16,0 22-16,1 0 0,-1 0 15,-21-21-15,21 21 0,0-21 0,0 21 16,0 0-16,1 0 0,-1 0 16,42-21-16,-42 21 15,1-21-15,-1 21 0,0 0 0,0 0 16,21-21-16,-20 21 0,-1 0 15,0 0-15,0-22 0,0 22 0,22 0 16,-22 0-16,0 0 0,0-21 16,0 21-16,0 0 0,1 0 0,20 0 15,0-21 1,-21 21-16,22 0 0,-22-21 16,0 21-16,0-21 0,22 21 0,-22 0 15,0 0-15,0-21 0,21 21 16,-20 0-16,-1 0 0,0-22 15,0 22-15,0 0 0,0 0 16,1 0-16,-1 0 16,21 0-16,-21 0 0,0-21 15,1 21-15,-1 0 0,0 0 0,0 0 16,21 0-16,-20 0 0,-1 0 0,0 0 16,0-21-16,21 21 0,-20 0 15,-1 0-15,42 0 16,-42 0-16,1 0 15,-1 0-15,0 0 0,0 0 0,0 0 16,0 0-16,1 0 0,-1 0 16,21-21-16,-21 21 0,0 0 15,1 0-15,-1 0 0,21 0 16,-21 0-16,0 0 16,1 0-16,-1 0 0,0 0 15,0 0-15,0 0 16,0 0-16,1 0 0,-1 0 15,0 0-15,0 0 16,0 0 0,0 0-1,1 0-15,-1 0 16,0 0-16,-21 21 16,21-21-16,0 0 15,-42 0 110,0 0-125,0 0 16,0 0-16,-1 0 15,1-21 1,0 21-16,0-21 0,0 21 0,21-21 16,-21 21-16,-1-22 15,-62 1-15,63 21 0,-1-21 16,-20 21-16,21 0 0,-21-21 16,20 21-16,1 0 0,-21 0 15,21-21-15,0 21 0,-22-21 16,1-1-16,21 1 15,0 21-15,-1-21 0,1 21 16,21-21-16,-21 21 16,21-21-16,-21 21 15,21-21-15,21 21 78,0 21-62,-21 0-16,21-21 0,1 21 0,-1-21 16,0 21-16,21-21 0,-21 21 0,1-21 15,20 22-15,-21-22 0,0 21 16,22-21-16,-22 21 0,63 0 16,-62-21-16,20 0 0,-21 21 15,21-21-15,-20 0 0,-1 21 16,0-21-16,0 22 0,21-22 0,-20 0 15,-1 0-15,-21 21 0,21-21 16,0 0-16,0 0 0,-21 21 16,21-21-16,1 0 15,-22 21 17,0 0-17,0 0 1,0 1-16,-22-22 15,1 21-15,21 0 0,-21-21 0,21 21 16,-21 0-16,0-21 0,0 21 16,-1 1-16,22-1 0,-21 0 0,0 0 15,0 0-15,0 0 0,0 1 16,-1 20-16,1-21 0,0 0 0,0 0 16,0 1-16,0-1 15,-1 0-15,1 0 0,0 0 16,0 0-16,21 1 0,-21-1 0,0 0 15,-1-21-15,22 21 0,-21 0 0,21 0 16,-21 1-16,21-1 16,-21 0-16,0 0 0,0 0 15,-1 0-15,22 1 32,0-44 14,22 22-46,-22-21 16,21 21-16,0-21 0,0 0 16,-21 0-16,21 0 0,0-1 15,1 1-15,20-42 16,0 20-16,-21 22 0,1 0 16,-1 0-16,0 0 0,0 0 15,-21-1-15,21 1 0,0 0 0,-21 0 16,0 0-16,22 21 15,-22-21-15,-22 21 47,22 21-31,-21 0-16,0 0 16,0 0-16,0 0 0,0 1 15,-1 20-15,-20-21 16,21 0-16,0 0 15,0 1-15,-1-1 0,1 0 0,0 0 16,0-21-16,0 21 0,21 0 0,-21-21 16,-1 22-16,1-1 15,-21 0-15,21 0 16,0 0 0,-1-21-1,44 0 63,-1-21-78,0 0 0,0 0 16,0 21-16,0-21 0,1-1 16,-1 22-16,0-21 0,0 0 0,0 0 15,0 0-15,1 0 0,-1-1 16,0 1-16,0 21 0,0-21 0,-21 0 15,21 21-15,1-21 16,-1 21 15,-21 21-15,0 0-16,-21 0 16,-1 0-16,1-21 0,0 22 0,0-1 15,0 0-15,0 0 0,-1 21 16,1-20-16,-21-1 0,21 21 0,0-21 15,-1 0-15,-20 1 0,0 41 16,21-63 0,21 21-16,0-42 47,21 21-47,0-21 0,-21 0 0,21 0 15,0-1-15,0 1 0,1 0 0,20 0 16,-21 0-16,0 0 0,22-22 15,-22 22-15,0 0 0,0 0 16,-21 0-16,21-1 0,0 22 16,-21 22 15,-21-1-31,0-21 0,0 21 16,0 0-16,0 0 0,-22 0 15,22 22-15,-42 20 16,20-42-1,43 1-15,0-44 32,0 1-17,21 0-15,1 0 0,-1 21 16,0-21-16,-21 0 0,21 21 0,-21-22 16,21 22-16,-21 22 78,-21-22-47</inkml:trace>
  <inkml:trace contextRef="#ctx0" brushRef="#br0" timeOffset="71714.32">9567 13208 0,'0'-42'16,"0"21"-1,0-1-15,0 1 0,0 0 16,0 0-16,-21 0 0,21 0 16,-21 21-16,21-22 0,0 1 0,-21 0 15,0 0-15,-1 21 16,1 0 0,0 0-16,0 0 0,0 0 15,0 0-15,-1 0 16,1 21-16,0 0 0,0 0 0,0 22 15,0-22-15,-22 42 0,43-20 16,0-1-16,-21 0 0,21 1 16,0-1-16,0 0 0,0 1 0,0-1 15,0 0-15,0 1 0,0-22 16,21 21-16,-21 1 0,21-22 16,1 21-16,-1 0 0,0-20 15,0-1-15,0-21 0,0 21 16,1-21-16,-1 0 0,0 0 15,0 0-15,21 0 0,-20-21 0,-1 0 16,42-43-16,-42 43 16,22-21-16,-22-1 0,42-41 15,-41 41-15,-1 1 0,-21 0 16,0-1-16,0 1 0,0 0 0,-21-1 16,-1 1-16,1 21 0,-21-22 0,21 22 15,-22 0-15,-41-42 16,41 63-16,22 0 0,0 0 15,0 0-15,0 0 16,0 0-16,-1 0 0,1 21 0,0 0 16,0 0-16,0 0 0,21 0 0,0 1 15,0 20 1,0 0-16,0-21 0,21-21 31,0 0-31,21 0 0</inkml:trace>
  <inkml:trace contextRef="#ctx0" brushRef="#br0" timeOffset="72032.14">10096 12827 0,'0'0'0,"22"0"0,-22-21 15,0 42 16,0 0-31,0 0 0,0 1 16,21 20-16,-21 0 0,0 43 16,0-43-16,0 1 0,0-1 15,0 64-15,0-64 0,0 0 16,0 1-16,-21-1 0,21 0 16,0-20-16,-22 41 15,22-42-15,-21 0 0,21 1 16,-21-22-1,21-22 1,0 1-16,0-21 0,0 21 16,0 0-16,0-22 0</inkml:trace>
  <inkml:trace contextRef="#ctx0" brushRef="#br0" timeOffset="72449.89">10562 12827 0,'-63'64'15,"41"-43"-15,-20 0 0,21 0 16,-21 0-16,20 0 0,-20 1 16,0 20-16,21-21 0,-22 0 0,22 0 15,0-21-15,0 22 0,0-22 16,-1 0-16,1 21 15,42-21 17,1 0-32,-1 21 0,0-21 0,21 42 15,1-42-15,-22 21 0,21 1 16,-21-1-16,0 0 0,22 0 16,-22 0-16,0 0 0,0 1 0,0 20 15,1-21-15,-1 21 0,0-20 16,0-1-16,-21 0 0,21 0 15,0 0-15,1 0 0,-22 1 0,0-1 16,21 0-16,0-21 0,-21 21 16,21 0-16,0-21 15,0 0-15,1 0 16,-1 0-16,0-21 16,0 0-16,0 21 0</inkml:trace>
  <inkml:trace contextRef="#ctx0" brushRef="#br0" timeOffset="73277.03">11896 13293 0,'0'0'0,"-22"0"0,1 0 0,0 0 16,0 0-16,21-21 0,-42 21 16,20 0-16,1 0 0,0 0 0,0 0 15,0 0-15,0 0 16,42 0 0,0 0-1,21 0-15,-21 0 0,22 0 16,-1 0-16,64 0 0,-43-22 15,1 22-15,-1 0 0,1 0 16,-1 0-16,1 0 0,-1 0 0,22-21 0,-21 21 16,-1 0-16,1 0 15,-1-21-15,1 21 0,-1-21 0,1 21 16,63-21-16,-85 21 0,21 0 16,-20 0-16,-22-21 0,42 21 15,-41 0-15,-1-22 0,0 22 16,-21-21-16,0 0 15,0 0 1,0 0-16,-21 21 16,0-21-16,-22-1 0,22 1 0,0 0 15,0 21-15,-22-21 0,22 0 16,0 21-16,-21 0 0,21-21 0,-1 21 16,1 0-16,0 0 0,0 0 0,0 0 15,0 0-15,-1 0 16,22 21 15,22-21-15,-1 0-16,21 0 0,-21 0 0,22 0 15,-22 0-15,21 0 0,-21 0 0,22 0 16,-22 0-16,42 0 16,-42 0-16,1 0 0,-1 0 15,0 0-15,-21 21 0,0 0 0,0 0 16,0 0-1,-21 1-15,-22-1 0,22 0 0,0 0 0,0 21 16,-21 1-16,-1-1 16,22-21-16,0 22 0,-21-22 15,-1 63-15,1-62 0,21 20 16,0-21-16,-1 21 0,1-20 0,0-1 16,0 21-16,21-21 0,0 0 15,-21-21-15,0 43 16,21-64 15,0-1-15,0 1-16,0 0 0</inkml:trace>
  <inkml:trace contextRef="#ctx0" brushRef="#br0" timeOffset="76016.53">15049 13060 0,'0'-21'79,"0"0"-79,0-1 15,0 1-15,0 0 0,-21 21 16,21-21-16,-21 0 0,21 0 15,-21-1-15,0 1 0,0-21 16,-1 21-16,1 0 0,0-1 16,0 22-16,0 0 0,0 0 15,-1 0-15,1 0 0,0 0 0,0 0 16,0 22-16,-22-1 0,1 21 16,0 0-16,-1 43 15,22-43-15,0 1 0,21-1 0,0 0 16,0 1-16,0-1 0,0 0 15,0 1-15,0-1 0,0-21 0,0 0 16,64 43-16,-64-43 16,21-21-16,0 0 0,0 0 15,0 0-15,0 0 0,22 0 0,-22-21 16,0 21-16,0-21 0,22 0 0,-22-1 16,0 1-16,21-21 0,-21 21 15,1 0-15,41-85 16,-63 21-16,21 43 15,-21 21-15,0-22 0,21 22 16,-21 0-16,0 0 0,0 42 31,0 0-15,0 0-16,0 0 0,0 22 0,22 20 16,-1-20-16,0-22 15,0 21-15,0-21 0,0 22 0,1-22 0,-1 0 16,0 0-16,0 0 0,0-21 0,0 21 15,22-21-15,20 0 16,-42 0-16,1 0 0,-1 0 16,21 0-16,-21-21 0,0 0 0,1 0 15,-1 0-15,21 0 0,-42-1 16,21-20-16,0 0 0,22-43 16,-43 0-16,21 43 0,0 21 15,-21-21-15,21-1 0,0 22 16,-21 0-16,22 0 0,-1 21 15,0 0-15,0 21 16,-21 0 0,0 0-16,0 0 15,0 1 1,0-44 31,0 1-32,-21 0-15,0 21 0,21-21 16,-21 21-16,-1 0 0,1 0 16,0 0-1,0 21-15,21 0 16,0 0-16,0 1 0,0 20 0,0-21 16,0 64-16,0-64 15,0 21-15,0 1 0,0-1 0,0-21 16,21 21-16,0 1 0,-21-22 15,21 0-15,22 0 0,20 43 16,1-43 0,-22-21-16,-21 0 0,0 0 0,22 0 15,-22 0-15,21-21 0,-21 0 0,22-1 16,-22 1-16,0 0 0,21 0 16,-20-21-16,-1-1 0,21 22 15,-21-21-15,0-1 0,22 1 0,-22 0 0,64-43 16,-43 43-1,-21 21-15,0-1 16,0 22-16,1 0 0,-1 0 0,0 0 31,-21 22-31,0-1 16,0 0-16,0 0 0,0 0 16,0 0-16,0-42 46,0 0-30,0 0-16,0 0 16,0 0-16,0-1 0,-21 1 0,0 0 15,21 0-15,-22 21 16,1 0-16,0 0 16,0 0-16,0 21 0,0-21 0,-1 21 15,22 0-15,-63 85 16,63-63-16,0-22 0,-21 63 15,21-62-15,0 20 0,0-21 16,0 21-16,0-20 0,21 20 16,0-21-16,43 21 0,-1 1 15,-42-43-15,22 21 0,-1-21 16,0 0-16,1 0 0,-1 0 16,0 0-16,22 0 0,-22-21 15,0 0-15,1-1 0,20-20 16,-20 21-16,-1 0 0,-21 0 15,0-22-15,0 1 0,1 21 0,-1-22 16,-21 22-16,0-21 0,0 21 0,0 0 16,0-1-16,0 1 0,-21 21 15,-1 0-15,1 0 0,-21 0 16,21 21-16,-22 22 16,22-1-16,21-21 0,0 0 15,0 22-15,-21-22 0,21 21 0,0-21 16,0 1-16,0-1 0,0 0 0,21 0 15,0 0-15,1-21 16,20 0-16,-21 21 0,21-21 0,1 0 16,-22 0-16,21 0 0,1 0 0,-1-21 15,0 0-15,22 0 16,-1-21-16,-42-1 0,1 22 16,-1-21-16,0 21 0,0-22 0,-21 1 15,0 0-15,21 20 0,-21-20 16,0 21-16,0 0 0,0 0 0,0-1 15,0 1-15,0 0 16,-21 42 0,21 0-16,0 1 15,0-1-15,-21 0 0,0 85 16,0-64 0,21 0-16,0 1 0,0 41 15,0-41-15,0 20 0,0 1 0,0-1 16,0 1-16,21 20 0,0-20 0,0 21 15,0-22-15,-21 22 0,21-22 16,22 149-16,-43-64 16,0-84-16,0-1 0,0 1 15,0 20-15,0-41 16,0-1-16,0-21 0,0 21 0,0-20 16,0-1-16,-21-21 0,21-21 31,0-1-31,0 1 15,0 0-15,0-21 0,0-1 0,21-41 16,-21-43-16</inkml:trace>
  <inkml:trace contextRef="#ctx0" brushRef="#br0" timeOffset="76368.5">17970 13102 0,'-21'-21'0,"42"42"15,-63-63-15,21 21 0,21 0 16,-21 21-16,21-22 0,0 1 16,0 0-1,21 21-15,0-21 0,0 21 16,0 0-16,1 0 0,20 0 16,-21 0-16,0 0 0,22 21 15,-22 0-15,21-21 0,-21 21 0,0 1 0,1 20 16,-22-21-16,0 0 0,0 0 15,0 1-15,0-1 0,0 21 0,-22-21 16,1 0-16,-21 1 0,21-1 16,-22 0-16,-20 0 15,21 0-15,20 0 0,-20 1 0,21-22 16,0 21-16,0-21 0,-1 0 0,44 0 31,-1-21-15,0-1-16,0 1 0,0 21 0,22-21 15,-22 0-15</inkml:trace>
  <inkml:trace contextRef="#ctx0" brushRef="#br0" timeOffset="76718.3">18923 12510 0,'0'0'0,"0"-22"0,0 1 0,0 0 31,-21 42-15,21 0-16,0 1 0,0-1 0,0 0 15,0 21-15,-21 1 0,21-1 16,0 0-16,0 22 0,-22 42 16,22-64-16,0 0 0,0 22 15,0-22-15,-21 0 0,21 1 0,0-22 16,0 64-16,0-22 15,0-42-15,0 0 16,0 1-16,0-1 16,21-21-16,1 0 15,-1 0-15,0 0 0,0 0 16,-21-21-16,21 21 0,0-22 16,1 1-16,-22 0 0,21 0 15,-21 0-15,0 0 0,0-1 0</inkml:trace>
  <inkml:trace contextRef="#ctx0" brushRef="#br0" timeOffset="76949.8">18754 13039 0,'0'21'32,"21"-21"-17,0 0-15,0 0 0,21 0 16,-20 0-16,-1 0 0,21 0 15,-21 0-15,43-21 0,-1-22 16,-42 43-16,22-21 16,-22 21-16,-21-21 15,21 21-15,-21-21 16,0 0 0,-21 21-16</inkml:trace>
  <inkml:trace contextRef="#ctx0" brushRef="#br0" timeOffset="79897.19">8784 14732 0,'0'-21'16,"0"0"-16,21 21 15,-21-21-15,21-1 16,-21 1-16,22 0 0,-22 0 0,0 0 16,0 0-1,-22 21-15,1-22 0,0 22 0,-21 0 16,21 0-16,-22 0 0,1 0 15,0 0-15,-1 22 0,1-1 16,21 0-16,-22 0 0,1 0 0,0 22 16,-64 84-1,64-85-15,20 21 0,-20-20 16,21 41-16,0-20 0,0 63 16,21-64-16,0 1 0,0-22 0,21 22 15,21-22-15,-21 0 0,22 1 16,41-1-16,22 0 15,-64-20-15,22-1 0,-1-21 16,1 0-16,-1 0 0,-20 0 0,20-21 16,1-1-16,-22 1 0,0 0 15,22 0-15,-43 0 16,21 0-16,1-43 0,-22 22 0,-21 21 16,0-43-16,0 22 0,-21-1 15,0 22-15,-22-21 0,1 21 16,21 0-16,-22-1 0,1 22 0,0 0 15,-1 0-15,1 0 0,0 22 16,21-1-16,-22 21 0,22 0 0,-21 1 16,21-1-16,-1 0 0,1 1 15,21-1-15,0 0 0,0 1 16,0-1-16,0 22 16,21-43-16,1 0 0,-1 0 0,0-21 15,0 21-15,0-21 0,0 0 0,1 0 16,-1 0-16,0 0 0,21-21 15,-21 0-15,1 0 0,20 0 0,21-43 16,-20 1 0,-43 41-16,0-20 0,21 21 15,-21 0-15,0 0 0,0-1 16,0 1-16,0 42 31,21-21-31,-21 22 16,21-1-16,0 0 0,-21 21 0,22-21 15,-1 1-15,0-1 0,21 21 16,1 0-16,-22-42 16,0 22-16,0-22 0,21 0 0,-20 21 15,-1-21-15,0 0 16,0 0-16,0 0 0,0 0 0,1 0 0,20-21 16,-21-1-16,0 1 0,0 0 15,43-42-15,21-43 16,-64 63-16,0 1 0,-21 21 15,21-21-15,0 20 16,-21 1-16,0 42 31,0 1-31,0-1 16,0 0-16,0 0 0,-21 0 0,21 22 16,0-22-16,-21 0 0,21 21 15,0-21-15,0 22 0,0-22 16,0 0-16,0 0 0,0 0 15,0 1 1,0-44 0,0 1-1,0 0-15,0 0 0,21 0 16,0-22-16,-21 22 0,0-21 16,21 0-16,1 20 0,-1-62 15,-21 63-15,21-1 0,0 22 16,0 0-16,0 0 15,1 22-15,-1-1 0,0 0 16,0 0-16,-21 0 16,21 0-16,0 1 0,-21-1 0,22 0 15,-1 0-15,0 0 0,0 0 16,0-21-16,0 0 0,1 0 16,-1 0-16,0 0 15,0 0-15,21 0 0,-20-21 16,-1 0-16,0 0 15,0 0-15,0 0 0,0-1 0,1 1 16,-1-21-16,0 21 0,0 0 16,0-1-16,0 1 0,22-21 15,-22 21 1,0 21-16,0 0 16,-21 21-1,0 0 1,0-42 31,0 0-32,0 0-15,-21 21 16,0 0-16,0-22 0,0 22 16,-1 0-16,1 0 0,0 22 15,0-1-15,0-21 16,21 21-16,0 0 0,-21 21 15,-1-20-15,22-1 16,0 21-16,0 0 0,0-20 16,0-1-16,0 21 0,0-21 0,0 0 15,0 1-15,22-1 0,-22 0 16,21-21-16,0 21 0,0 0 0,0-21 16,22 0-16,-22 0 15,21 0-15,-21 0 0,22 0 0,20 0 16,-21-21-16,1 21 0,-1-21 15,-21 0-15,22 0 0,-1-1 16,43-41-16,-43-1 16,-21 43-16,0-21 15,-21 21-15,21 0 0,-21-1 0,0 1 16,0 0-16,0 0 0,-21 0 16,0 21-1,0 0-15,0 0 0,0 21 16,-1 0-16,1 0 0,0 0 0,0 1 15,0-1-15,21 63 16,0-20-16,0-43 16,0 0-16,0 22 0,0-22 15,0 0-15,0 0 0,21 0 16,0-21-16,0 0 0,0 0 16,1 0-16,-1 0 0,0 0 15,0 0-15,0 0 0,0-21 0,22 0 16,-22 0-16,0 0 0,0-1 0,22-20 15,-22 21-15,0-21 16,0-1-16,21 1 0,-20-22 0,-22 22 16,42-43-16,-42 43 0,21 0 15,-21-1-15,0 1 0,0 21 16,0 0-16,0-43 16,0 85 15,-21 1-31,21-1 0,-21 21 0,21 0 15,-21 1-15,21-1 16,0 0-16,0 85 0,0-84 16,0-1-16,0 0 0,0 1 15,0-22-15,21 0 0,-21 21 16,21-20-16,-21-1 0,21 0 16,0 0-16,0-21 0,1 0 15,-1 0-15,42 0 16,-42-21-16,1 0 15,-1 21-15,0-21 0,0-1 16,0 22-16,0-21 0,1 0 0,-1 21 16,0-21-16</inkml:trace>
  <inkml:trace contextRef="#ctx0" brushRef="#br0" timeOffset="80808.66">12615 15282 0,'0'0'0,"-21"0"0,0 0 15,0 0-15,0 0 0,-1 0 16,1 0-1,42 0 17,1 22-32,-1-22 0,0 0 15,0 0-15,21 0 0,-20 0 16,20 0-16,0 0 0,1 0 0,-1 0 16,-21 0-16,21 0 0,43 0 15,-43 0-15,1 0 0,-1 0 16,0 0-16,1 0 0,-1 0 0,-21 0 15,22 0-15,-1 0 0,-21 0 16,0 0-16,0 0 0,1 0 16,-22-22-1,0 1 1,0 0 0,0 0-16,-22 0 15,22 0-15,-21 21 0,0-22 0,0 1 16,0 21-16,-22-21 15,22 21-15,0 0 0,0-21 16,0 21-16,0 0 0,-1 0 16,1 0-16,0 0 31,42 0 16,0 0-47,1 0 15,-1 0-15,0 0 0,0 0 0,0 0 16,0 0-16,1 0 0,-1 0 0,0 0 16,0 0-16,43 21 15,-22-21 1,-21 0-16,-21 21 16,21-21-16,-21 21 15,0 1-15,0-1 0,-21-21 16,0 21-16,0 0 0,0 0 15,-1 22-15,1-22 0,0 0 0,-42 42 16,41-20-16,-20-22 0,21 21 16,-21 1-16,20-22 0,1 21 15,-21-21-15,21 0 0,0 1 16,-1-1-16,1 0 0,21 0 0,-21 0 16,0 0-16,0 1 31,21-44 16,0 1-32,0 0 1,0 0-16</inkml:trace>
  <inkml:trace contextRef="#ctx0" brushRef="#br0" timeOffset="84265.48">15473 14880 0,'21'0'0,"0"0"16,0 0-16,0 0 16,1 0-16,-1-21 15,0 0 1,-21 0-16,0 0 15,21-1-15,-21 1 16,0-21 0,-21 21-16,0 21 0,0 0 15,-1-21-15,-20 21 0,21 0 16,0 0-16,-22 0 0,22 0 0,-21 0 16,21 0-16,-22 21 0,-62 21 15,20 43 1,64-64-16,-22 21 15,22 1-15,0-1 0,0 0 0,21 22 16,0-22-16,0 0 0,0 22 0,0-22 16,21 1-16,0-1 0,0 0 15,1-21-15,41 43 0,22-1 16,-43-63-16,0 22 16,64-1-16,-63-21 0,20 0 15,43-21-15,-43-1 16,64-20-16,-63 0 15,-1 21-15,1-22 0,105-63 16,-126 64 0,-1 0-16,0-1 0,-21 22 0,1-21 0,-22 21 15,0 0-15,0-22 0,-22 22 0,1 21 16,-21-21-16,21 21 0,-22 0 16,1 0-16,0 0 0,-22 0 0,22 21 15,0-21-15,-1 21 0,1 22 16,0-22-16,-1 21 0,-41 64 15,62-64-15,1 1 16,21-1-16,0 0 0,0-21 16,0 1-16,0-1 0,0 0 0,21 0 15,1-21-15,-1 0 0,21 0 16,-21 0-16,22 0 0,-22 0 0,21 0 16,43-42-16,-43 21 0,0-22 15,1 22-15,20-42 16,1-1-16,-43 43 0,0 0 15,-21 0-15,0-22 0,0 22 16,0 0-16,0 0 16,-21 21-16,0 0 0,0 0 15,-1 0-15,22 21 16,0 0-16,0 21 0,0-20 16,0 20-16,0-21 0,0 21 0,0 1 15,22-22-15,-1 21 0,42 22 16,-42-43-16,22 0 0,-22-21 15,21 21-15,1-21 0,-22 0 16,21 0-16,0 0 0,1 0 0,-22 0 16,21-21-16,1 0 0,-22 0 0,21 0 15,0-1-15,-20 1 0,-1-21 16,21 21-16,-21-22 0,-21 22 0,0-21 16,21 21-16,-21-43 15,0 1-15,-21 42 16,21-1-16,0 1 0,-21 21 15,0 0-15,21 21 16,-21 1-16,21-1 0,-21 0 0,21 0 16,0 21-16,0-20 0,0 20 0,0 0 15,0-21-15,0 22 0,0-22 16,0 0-16,0 21 0,0-20 16,0-1-16,21-21 15,0 0 1,0 0-16,0-21 15,0-1-15,1-20 0,-1 21 16,0 0-16,-21-22 0,21 1 0,0 21 16,-21-21-16,0 20 0,0 1 0,21 0 15,-21 0-15,22 21 16,-1 0-16,-21 21 0,21-21 16,-21 21-16,21 0 0,0 1 15,-21-1-15,21 21 0,1-21 0,-1 0 16,0 1-16,21 41 15,-21-63-15,1 21 0,-1-21 16,0 0-16,0 0 0,0 0 16,0 0-16,1 0 0,20 0 15,-21-21-15,21 0 0,-20 0 16,20 0-16,-21-1 0,85-126 16,-43 85-1,-63 20-15,22 22 0,-1 0 16,0-21-16,0 42 0,0-21 0,22-1 15,-22 22 1,0 0-16,0 0 0,-21 22 0,21-1 16,-21 0-16,21-21 15,-21 21-15,0 0 0,22-21 16,-22 21-16,21-21 31,-21-21-15,0 0-1,0 0-15,0 0 0,0 0 16,0-1-16,-21 1 16,-1 0-16,1 21 0,0 0 15,0 0-15,0 0 16,0 0-16,-1 0 0,1 0 0,0 42 16,-21 22-1,21-43-15,-1 21 0,22 1 16,-21-22-16,21 21 0,-21 1 0,21-1 0,0-21 15,0 21-15,0-20 0,0-1 16,42 42-16,1-42 16,-22 1-16,0-22 0,21 0 15,22 0-15,-22 0 16,1 0-16,41-22 0,64-20 16,-105 0-16,-1 21 15,0-1-15,1-20 0,-1 0 16,0 21-16,22-64 0,-22 43 15,-21-1-15,-21 22 0,0-21 0,0-1 16,0 22-16,0 0 0,0 0 16,0 0-16,-21 21 15,0 0-15,0 0 0,0 21 16,0-21-16,-1 21 0,1 0 16,0 22-16,0-22 0,0 0 0,21 21 15,0-21-15,-21 22 0,21-1 0,0 22 16,0-1-1,0-42-15,21 0 0,0 1 0,21-1 16,-21 0-16,1-21 0,20 0 16,-21 0-16,21 0 0,-20 0 15,20 0-15,-21-21 0,21 0 16,-20-1-16,20 1 0,-21 0 0,21 0 16,-20-21-16,20-1 0,-21 22 0,0-21 15,22-1-15,-22 1 0,0 0 16,-21-1-16,42-62 15,-42 41-15,0-42 0,21 43 16,-21 20-16,0-20 0,0 21 0,0-1 16,0 1-16,0 21 0,0 0 15,0-1-15,0 1 0,-21 21 16,0 64 0,21-43-16,0 21 0,-21 22 15,0-22-15,21 22 0,0-1 0,-21-21 0,21 22 16,0-22-16,0 22 0,0 84 15,21-42 1,0-64-16,0-21 16,0 0-16,0 1 0,1-1 15,20 21-15,-21-42 0,21 0 16,-20 0-16,-1 0 0,21 0 0,-21 0 16,0-21-16,22 21 0,-22-21 15,0 0-15,21-1 0,-20 1 0,-1 0 16,0 0-16,0 0 0,-21 0 0,21-1 15,-21 1-15,21 21 0,-21-21 16,0 0-16,0 0 0</inkml:trace>
  <inkml:trace contextRef="#ctx0" brushRef="#br0" timeOffset="84449.46">19791 15050 0,'0'0'0,"0"21"15,0-42 48,0-1-47,0 1-16</inkml:trace>
  <inkml:trace contextRef="#ctx0" brushRef="#br0" timeOffset="95097.26">19706 12785 0,'0'0'0,"21"-21"15,0 21-15,-21-22 0,22 1 16,-1 0-16,0 0 0,0-21 16,0 42-16,-21-22 15,21 1-15,-21 0 0,0 0 16,0 0-16,-21 21 31,0 21-15,21 0-16,0 21 15,0-20-15,0 20 0,0 0 0,0 22 16,0-22-16,0 106 16,0-105-16,0-1 0,0 0 15,21 1-15,-21-22 0,64 85 16,-43-85 0,-21 0-16,21 0 0,21-21 15,-20 0-15,-1 0 16,21 0-16</inkml:trace>
  <inkml:trace contextRef="#ctx0" brushRef="#br0" timeOffset="95362.11">20510 12679 0,'0'0'0,"43"-64"16,-22 64-1,-21-21-15,21 21 16,0 0-16,0 0 0,1 21 16,-1-21-16,21 22 0,-42 20 15,21-21-15,0 21 0,22 43 16,-22-43-16,-21 1 0,0-1 0,0 43 16,0-1-1,0-41-15,0-22 0,0 21 0,0 1 16,-21-22-16,21 21 0,-21-21 0</inkml:trace>
  <inkml:trace contextRef="#ctx0" brushRef="#br0" timeOffset="95934.15">20764 14711 0,'0'-21'0,"0"-22"15,0 22-15,0-21 16,0 21-16,0 0 0,0-1 15,0 1-15,-21 0 0,21 42 32,-21 0-32,21 1 15,-21 20-15,21 0 0,-21 1 0,21-1 16,-21 0-16,21 1 16,0-1-16,0 21 0,0-20 0,0-1 15,0 43-15,0-43 0,0 0 16,0 1-16,0-22 0,0 21 15,0-21-15,0 1 0,21-1 0,-21 0 16,21 0-16,0 0 0,0-21 16,22 0-16,-1 0 15,-42-21-15,21 0 0,0 0 16,0 0-16,1-22 0</inkml:trace>
  <inkml:trace contextRef="#ctx0" brushRef="#br0" timeOffset="96301.94">21272 14626 0,'-21'0'0,"42"0"62,1 21-46,-22 1-16,21-22 0,0 21 0,0 0 16,0 0-16,0-21 0,1 21 0,-22 22 15,42-1-15,-42-21 16,0 0-16,0 64 15,0 0-15,0-64 0,0 21 16,-21-21-16,0 22 0,-1-1 16,1-21-16,0 21 0,0-20 15,0 20-15,0-21 0,-22 0 0,22 0 16,0 1-16</inkml:trace>
  <inkml:trace contextRef="#ctx0" brushRef="#br0" timeOffset="98060.45">15854 15388 0,'0'0'0,"-21"0"15,-1 0-15,1 0 0,0 0 0,0 0 16,0 0-16,0 0 0,-1 0 15,1 0 1,0-21-16,42 21 47,0 0-31,1 0-16,20 0 0,0 0 15,22 0-15,-1-21 0,22 21 0,0 0 16,20-21-16,1 21 0,0-21 15,0 21-15,21-22 0,0 1 0,21 21 16,0-21-16,0 0 0,1 0 0,168-22 16,-169 1-16,0 21 15,22 0-15,-22 0 0,0-1 0,-21 1 16,127 0-16,-127 0 0,-21 0 16,0 21-16,-22-21 15,65-1-15,-86 1 0,1 21 16,-1 0-16,-21-21 0,1 21 0,-22 0 15,21-21-15,1 21 16,-22 0-16,-21-21 0,21 21 16,-42 0-1,0 0-15,-1 0 16,-20 0-16,0 0 0,-1 0 0</inkml:trace>
  <inkml:trace contextRef="#ctx0" brushRef="#br0" timeOffset="98467.22">17145 15346 0,'0'0'0,"-42"21"0,-43 0 15,64-21-15,42 0 16,0 0-16,21 0 15,22 0-15,-1 0 0,22 0 16,21 0-16,0 0 0,0-21 0,21 0 16,0 21-16,0-21 0,169-22 15,-148 22-15,-21 0 16,21 0-16,0 0 0,-21 21 0,0-21 16,22-1-16,-22 1 0,0 21 0,0-21 15,-22 0-15,1 0 0,0 21 16,0-21-16,0 21 0,63-22 15,-84 22-15,-1 0 0,-20 0 0,-1-21 16,-20 21-16,-1 0 0,0 0 16,-20 0-16,-1 0 0,0 0 0,0 0 15,-42 0 17,0 21-32,0-21 0,-1 0 15,-20 22-15,21-22 0</inkml:trace>
  <inkml:trace contextRef="#ctx0" brushRef="#br0" timeOffset="99391.37">17505 16828 0,'0'-22'0,"0"44"0,0-65 0,0 22 16,0 0-16,0 0 0,0 0 0,-21-1 15,21 1-15,-85-42 16,0 42 0,43-1-16,0 22 0,-1 0 0,-20 0 15,20 0-15,-20 0 0,21 22 0,-1-1 16,-20 0-16,20 0 0,1 21 15,21 1-15,-21-1 0,20 0 0,1 22 16,21-22-16,0 1 0,21 84 16,22-85-1,-1-21-15,-21 0 0,22-21 16,-22 0-16,21 0 0,0 0 0,-20 0 16,20 0-16,0-21 15,1 0-15,105-64 16,-64 22-16,-41-1 15,-1 22-15,0 0 0,-20-22 0,-1 22 16,0-22-16,0 22 0,-21-22 0,0 1 16,0 21-16,0-22 0,0 22 15,-21-1-15,0 1 0,0-21 16,-22 20 0,22 43-16,0 21 0,21 1 15,-21-1-15,21 21 0,0 0 16,0 1-16,0-1 0,0 106 15,21-105-15,0 20 16,0-21-16,0 1 0,22 41 16,-22-41-16,0-1 0,21-21 15,-20 0-15,-1 1 0,21-1 16,-21-21-16,22 0 0,-22 0 0,21 0 16,-21 0-16,0-21 0,1-1 15,20 22-15,-21-42 16,0 0-16,-21-1 0,0 1 15,0 21-15,0 0 0,0 0 0,0-1 16,0 44 0,0-1-1,0 0-15,0 21 0,0-21 16,0 1-16,0 20 0,0-21 16,0 0-16,0 43 15,0-43-15,0 0 16,21-21-16,-21-21 31,0 0-31,0 0 0</inkml:trace>
  <inkml:trace contextRef="#ctx0" brushRef="#br0" timeOffset="99540.28">17949 16510 0,'0'0'0,"-21"-21"0,0 21 16,21-21-1</inkml:trace>
  <inkml:trace contextRef="#ctx0" brushRef="#br0" timeOffset="99981.54">18457 16616 0,'0'0'0,"21"0"16,1 0-16,-1-21 0,0 21 15,0-21-15,0 21 0,0-22 0,-21 1 16,0 0-16,0 0 16,-21 21-1,0 0-15,0 0 16,-21 0-16,20 0 0,-20 21 0,0 0 15,-1 0-15,22 1 0,-21-1 16,21 0-16,0 0 0,21 21 16,0-20-16,0-1 0,0 0 15,21-21-15,0 21 0,0 0 16,21 0-16,-20 1 0,20-22 0,0 21 0,1-21 16,-22 21-16,21-21 15,0 0-15,-20 21 0,-1-21 0,0 0 16,0 21-16,-21 0 0,0 1 15,-21-22-15,0 21 16,-22 0-16,22-21 0,-21 21 0,21-21 16,-22 21-16,1-21 0,0 0 15,21 0-15,-22 0 0,22 0 0,-42 0 16,84-21 15,21 0-31,-21 0 16,22 21-16</inkml:trace>
  <inkml:trace contextRef="#ctx0" brushRef="#br0" timeOffset="101561.19">18859 16679 0,'0'0'0,"22"-21"0,-1 21 0,0-21 16,-21 42 15,0 0-31,0 1 16,0-1-16,0 0 15,0 0-15,0 0 0,0 0 0,0 1 16,0-1-16,0 0 0,0 0 0,0 0 16,0 0-16,0 1 15,0-1-15,0 0 16,0-42 15,0 0-31,0-1 0,0 1 0,0 0 16,0 0-16,0 0 0,0-22 15,21 1-15,-21 21 0,0 0 0,0-22 16,21 22-16,0 21 0,-21-21 16,0 0-16,22 21 0,-1 0 0,0 0 15,0 21-15,-21 0 16,21-21-16,-21 21 0,0 43 16,21-43-16,-21 21 15,22 1-15,-22-1 16,0-21-16,0 0 0,0 1 15,0-1-15,21-21 0,-21 21 16,21-21 0,0 0-16,-21-21 0,21 0 15,-21-1-15,43-20 16,-43 21-16,21-21 0,0-1 0,0 22 16,-21-21-16,21-1 0,0 22 15,1 0-15,-1 0 0,0 0 16,21 0-16,-21-1 0,1 22 0,-1 0 15,0 22 1,-21-1-16,21 0 0,-21 0 16,0 43-16,0-43 15,0 0-15,0 0 0,0 0 16,0 0-16,0 1 0,0-1 0,21 0 16,0 0-16,-21 0 0,22-21 15,-1 0-15,21 21 16,0-21-16,-20 0 0,-1 0 15,0-21-15,21 0 0,1-21 16,-22 21-16,21-1 0,-21 1 16,0 0-16,-21-21 0,43-1 15,-43 22-15,0 0 0,21 0 16,-21 0 0,0 42 15,0 0-31,0 0 0,0 0 15,0 1-15,0 20 0,0-21 0,0 0 16,-21 0-16,21 1 0,0-1 16,0 0-16,0 0 0,21-21 15,0 0-15,0 0 16,0 0-16,1 0 0,20 0 16,-21 0-16,0 0 0,22-21 0,-1 0 15,-21 0-15,43-22 16,-22 22-16,-21-21 0,0 21 0,0-1 15,1-20-15,-1 21 0,0 0 16,0 0-16,-21-1 0,0 1 0,0 0 16,0 0-1,0 42 1,-21 0-16,0 0 16,21 1-16,-21-22 15,21 21-15,0 0 0,0 0 16,0 0-16,0 0 0,0 1 15,0-1-15,21 0 16,0 0-16,-21 0 0,21 0 16,-21 1-16,21-22 0,0 21 15,-21-42 32,0-1-47,0 1 16,0 0-1,-21 21 17,0 0-17,0 21-15,21 0 16,0 1-16,0-1 0,0 0 16,0 0-1,21-21 1,0 0-16,0 0 0,1 0 15,-1 0-15,0 0 0,0 0 0,0-21 16,0 21-16,22-21 0,-22 0 0,0-1 16,21 1-16,1-21 15,20 0-15,-42 20 16,1-20-16,-1 21 0,21 0 0,-21-22 16,-21 22-16,21 0 0,-21 0 15,22 0-15,-22 0 16,-22 21-1,1 21-15,21 0 16,-21-21-16,21 21 0,-21 0 16,21 0-16,0 1 0,0-1 0,-21 21 15,21-21-15,0 0 0,0 1 0,-21-1 16,21 0-16,0 21 0,0-21 16,0 1-16,0-1 15,0 21-15,0-21 16,0 0-16,0 1 15,0-1 1,0-42 0,0-1-1,0 1-15,-22 0 16,22 0-16,-21 21 0,0-21 0</inkml:trace>
  <inkml:trace contextRef="#ctx0" brushRef="#br0" timeOffset="101796.61">20024 16404 0,'0'0'0,"0"-21"15,0 0-15,0 0 16,21 21 0,0 0-16,0 0 15,0 0-15,0 0 16</inkml:trace>
  <inkml:trace contextRef="#ctx0" brushRef="#br0" timeOffset="102394.41">21865 16383 0,'0'-21'16,"0"0"0,0 42 15,0 0-16,0 0-15,-21 0 0,0 1 0,21-1 16,0 21-16,-21 0 0,21 1 16,-22 105-1,22-63-15,0-64 16,0 21-16,0 0 16,22 1-16,-1-43 0,21 42 15,0-21 1,-20-21-16,-1 0 0,0 0 0,0 0 15,0 0-15,0-21 0,22 0 16,-22 0-16,0 0 0,0-1 16</inkml:trace>
  <inkml:trace contextRef="#ctx0" brushRef="#br0" timeOffset="102740.22">22415 16277 0,'0'0'0,"0"-21"16,22 21-1,-22-21-15,21 21 16,0 0-16,0 0 16,21 0-16,-20 0 0,-1 0 15,0 0-15,21 0 0,-21 21 0,1 0 16,-1 0-16,0 1 0,21 20 15,-21 0-15,-21-21 0,0 1 16,0-1-16,0 21 0,0-21 16,0 0-16,0 1 0,0 20 0,-21-21 15,0 21-15,0-20 0,21-1 16,-21 0-16,-22 42 0,43-41 16,-21-1-16,0 0 0,0 0 15,0-21 1,0 0-16,-1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0T04:44:25.1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783 0,'0'0'0,"0"-21"0,21 21 16,0-21-16,-21 0 15,0 0-15,21-1 16,-21 1-16,0 0 16,0 0-16,0 0 15,0 0-15,0-1 0,0 1 0,0 0 16,0 42 31,0 0-47,0 22 0,0-22 15,0 42-15,0-20 0,0 20 16,0 1-16,-21 20 0,21-20 0,-21 21 16,0-1-16,-1-20 0,22 20 15,-42 43 1,21 85-16,21-170 0,0 22 16,0-22-16,-21 1 0,21-22 15,0 0-15,0 0 0,0-42 47,0-21-47,0 20 0,0-20 0,0-21 16,0-1-16,0 22 0</inkml:trace>
  <inkml:trace contextRef="#ctx0" brushRef="#br0" timeOffset="321.61">1947 423 0,'0'-42'0,"0"84"0,0-105 16,0 42-16,0 0 16,21-1-16,-21 1 0,0 42 15,22 1 1,-1 20-16,-21 0 0,0 1 16,0 20-16,21 1 0,-21-1 15,0 22-15,0-1 0,0 1 0,0 0 16,0-1-16,0 128 15,0-85 1,0-63-16,0-22 0,0 0 16,0 22-16,0-22 0,0-21 15,0 22-15,0-22 0,0 21 0,0-21 16,0 0-16,21-21 16,-21-21-1,0 0-15,0-21 16,0 21-16</inkml:trace>
  <inkml:trace contextRef="#ctx0" brushRef="#br0" timeOffset="969.11">1714 1439 0,'0'0'0,"22"0"15,-1 0 1,21 0-16,-21-21 0,22 21 0,-1-21 15,0 21-15,1-21 0,-1 21 16,0-21-16,22 21 0,-22-21 16,0 21-16,1 0 0,20 0 15,-42 0-15,85-22 16,-85 1-16,1 21 16,-1 0-16,0 0 0,-21-21 0,-21 21 46,0 21-30,21 0-16,0 1 16,0-1-16,-22 0 0,22 0 0,-21 0 15,21 22-15,0-22 0,0 21 16,-21-21-16,21 22 0,0-1 16,0-21-16,0 21 0,0 1 0,0-22 15,0 0-15,0 21 0,0-20 16,0-1-16,21-21 0,0 0 15,1 0-15,-1 0 0,0 0 16,21 0-16,-21-21 0,22-22 0,-22 22 16,21-21-16,1-1 15,-22 1-15,21 0 0,-21-1 0,0 1 16,1 0-16,-1-1 0,0 22 16,-21-21-16,0 21 0,0 0 15,0-1-15,0 44 31,0-1-31,0 0 16,0 0-16,0 21 0,0 22 16,0-22-16,0-21 15,0 22-15,0-1 0,0 0 0,0-20 16,0 20-16,0-21 0,0 0 16,0 0-16,0 22 15,21-43-15,0 0 0,0 0 16,1 0-16,-1-21 0,0-1 15,0-20-15,0 21 0,0-21 16</inkml:trace>
  <inkml:trace contextRef="#ctx0" brushRef="#br0" timeOffset="1263.94">3387 614 0,'0'0'0,"-22"-42"0,22-1 0,0 22 0,-21 0 16,21 0-16,0 42 31,0 21-31,0-21 16,0 22-16,0-1 0,0 22 15,0-1-15,-21 1 0,21 20 0,-42 64 16,42-84-16,-21 21 16,-1-22-16,1 1 0,21-1 15,-21 1-15,21-1 0,-21-21 0,0 22 16,21-22-16,0 85 15,0-84 1,0-22-16,21-21 16,-21-21-16,21-1 0,0-20 0,22 21 15,-22-21-15</inkml:trace>
  <inkml:trace contextRef="#ctx0" brushRef="#br0" timeOffset="1597.77">3662 1249 0,'0'-21'15,"0"42"1,-21 0-16,-1 0 16,22 0-16,-21 1 0,0 20 0,0-21 15,0 21-15,0 1 0,21-1 16,0 0-16,0-20 0,0 20 0,0 0 16,0-21-16,0 1 0,0-1 15,21 0-15,0 0 0,0-21 16,21 0-16,-20 0 0,20-21 15,0 0-15,1 0 0,-22-1 0,21 1 16,0-21-16,-20 21 0,20-64 16,-42 43-1,0-1-15,0 22 0,0 0 16,-21 0-16,0 0 0,-1 21 16,1 0-16,0 0 0,-21 0 0,21 0 15,-1 0-15,1-21 16,0 21-16,0-22 0,21 1 15,0 0-15,-21 0 16</inkml:trace>
  <inkml:trace contextRef="#ctx0" brushRef="#br0" timeOffset="1843.62">3133 995 0,'0'0'0,"21"0"15,0-21-15,21 21 0,1-21 16,20-1-16,1 1 0,-1 0 16,1 0-16,20 0 0,-20 0 15,-1-1-15,1 1 0,-1 21 16,1-21-16,-22 21 0,0-21 16,1 21-16,-22 0 0,0 0 0,0 0 15,-21 21 16,0 0-31</inkml:trace>
  <inkml:trace contextRef="#ctx0" brushRef="#br0" timeOffset="3731.52">4847 1101 0,'0'0'0,"21"0"0,-21-21 62,21 21-62,1-22 0,-1 1 0,0 0 16,0-21-16,0 21 0,22-22 15,-22 1-15,21 0 0,-21-1 16,22 1-16,-22 0 0,0-22 16,0 22-16,0-1 0,-21-20 0,0 21 15,0-22-15,0 22 0,0 21 16,-21-22-16,-21 22 0,-85 0 16,63 21-1,1 0-15,-1 21 0,-20 0 0,20 0 16,1 22-16,20-22 0,-20 21 15,20 1-15,22-22 0,0 21 0,21 0 16,0 1-16,0-1 0,21 0 16,22 22-16,-1-22 0,0 1 15,1 20-15,-1-21 0,0 1 0,22 20 16,-22-20-16,0-1 16,1 21-16,-1-20 0,-21-1 0,22 0 15,-22 1-15,-21-1 0,0 0 0,0 1 16,-21-22-16,-22 21 0,22 1 15,-42-1-15,20-21 0,-20 0 16,-1 0-16,1 1 0,-1-22 0,22 0 16,-22 0-16,22 0 0,0-22 15,21 1-15,-22 0 0,22-21 16,0-1-16,0 1 0,0 0 0,21-1 16,0-20-16,0 21 0,-22-1 15,22-20-15,0 20 0,0 22 0,0-21 16,22 21-16,-1 21 15,0 0-15,0 21 0,0 0 16,0 0-16,1 22 0,-1-1 16,0 0-16,-21 1 0,21-1 15,-21 0-15,42 85 16,-20-84-16,-1-1 0,0 0 16,21 22-16,-21-43 0,22-21 15,-22 0-15,21 0 0,1 0 16,-22 0-16,21 0 0,0-21 0,1 0 15,-1-1-15,0-20 0,1 21 16,-1-21-16,-21-1 0,22 1 16,-22 21-16,21-22 0,-21 1 0,0 21 15,1-21-15,-22 20 16,0 1-16,21 0 0,-21 0 0,0 42 47,0 0-47,0 22 0,0-1 15,0 0-15,0-21 0,0 64 16,0-64-16,0 22 16,42 20-16,-21-42 15,0 0-15,1-21 16,-1 0-16,0 0 0,0 0 0,21 0 16,-20-21-16,-1 0 0,21 0 15,-21 0-15,0-22 0,43 1 16,-43 0-16,21-22 15,-20 43-15,-1 0 0,-21-21 16,21 20-16,-21 1 0,21 0 16,-21 0-16,0 0 0,0 42 31,0 0-15,0 0-16,0 0 0,-21 22 0,21-22 15,0 0-15,0 21 0,0-20 16,0-1-16,0 21 0,21-21 0,0 22 15,-21-22-15,21 0 0,22 0 16,-1 21 0,0-42-16,-20 0 0,20 0 0,-21 0 15,21 0-15,1 0 0,-22 0 0,21-21 16,1 0-16,-1 0 0,0-21 16,-21 20-16,22 1 0,-22-21 0,0 21 15,0-22-15,-21 22 0,0-21 16,0 21-16,0 0 0,0-1 0,0 1 15,-21 0-15,0 0 0,0 21 16,0 0-16,-22 0 0,22 0 16,0 0-16,-21 0 0,20 21 0,1 0 15,0 0-15,0 1 0,0-1 16,21 0-16,0 0 0,0 0 16,-21 0-16,21 1 0,0-1 0,0 0 15,0 0-15,21-21 16,21 0-16,-21 0 15,0 0-15,22 0 0,-22 0 16,0-21-16,0 21 0,22-21 0,-22 0 16,0-1-16,0 1 15,0 0-15,-21 0 0,0 0 16,0 0 0,0 42 15,0 0-31,0 0 0,0 21 15,0-20-15,0 20 0,0 21 16,0-20-16,0 20 0,0 1 0,0 20 16,-21-20-16,21 21 0,-21-22 15,21 22-15,-21-1 0,0 86 16,-1-86-16,1 1 0,0 0 0,0-1 16,0-20-16,0 21 0,-1-22 15,1-21-15,0 1 0,0-1 0,0 0 16,0-20-16,21-1 0,-22-21 15,22-21-15,0-1 16,0 1-16,0-21 0,0-22 0,0 1 16,0-1-16,22-20 0,-1-1 15,-21-21-15,21 0 0,0 22 0,0-22 16,0 0-16,1 0 0,-1 22 16,21-1-16,-21 0 0,22 22 0,-1-1 15,-21 1-15,21 20 0,1-20 16,41-22-16,-20 64 0,-22-21 15,1 21-15,41-22 16,-41 22-16</inkml:trace>
  <inkml:trace contextRef="#ctx0" brushRef="#br0" timeOffset="4398.62">7366 1397 0,'42'0'16,"-21"0"-16,1-21 15,-22 0-15,21 0 16,-21-1-16,0 1 0,0-21 0,0 21 16,0 0-16,0-1 0,0 1 15,-21 0-15,-1 0 0,1 21 0,0 0 16,-21 0-16,21 0 0,-22 0 16,-63 63-1,43 1-15,42-22 0,0-21 16,-22 43-16,43-43 15,0 0-15,0 0 0,0 1 16,0-1-16,43-21 0,-22 0 16,0 0-16,42 0 15,-41 0-15,-1-21 0,21 21 0,-21-22 16,0 1-16,1 0 0,-1 0 16,0 0-16,0 0 0,0-1 0,-21 1 15,0 0-15,0 42 31,0 0-15,0 1-16,-21 20 0,21-21 0,0 21 16,0 22-16,0-1 0,0 1 15,-21-1-15,21 22 0,-21 0 0,21-1 16,0-20-16,-21 21 0,-1-1 16,22 22-16,-21-21 0,21-1 0,-21 1 15,21 0-15,-21-1 0,21 1 0,0 0 16,0-22-16,0 1 0,0-1 15,0 1-15,0-22 0,0 0 0,0 1 16,0-22-16,0 0 0,0 0 0,0-42 16,0 0-1,-21 0-15,21-22 0,-21 22 16,21-42-16,-22 20 0,22-20 0,-21-1 16,21 1-16,-21-22 0,21 1 15,0-1-15,0-21 0,0 21 0,0 1 16,0-1-16,0 0 0,0 22 15,21-1-15,0-20 0,1 41 0,-1-20 16,0-1-16,0 1 0,21 21 16,-20-1-16,20-20 0,-21 20 15,21 1-15,1 0 0,-22-1 0,21 1 16,1 21-16</inkml:trace>
  <inkml:trace contextRef="#ctx0" brushRef="#br0" timeOffset="4949.52">7853 1334 0,'0'0'0,"0"21"0,0 0 16,-21 0-16,42-21 31,-21-21-31,21 21 16,21-21-16,-21 0 0,1-1 16,-1-20-16,21 21 0,-21 0 0,0-22 15,1 22-15,-1-21 0,0 0 16,0 20-16,-21 1 0,0 0 0,0 0 15,0 0-15,-21 21 16,0 0-16,0 21 16,-1 0-16,1 21 0,-21-20 15,21 20-15,0 0 0,-1 1 0,1-22 16,21 21-16,-21-21 0,21 22 16,0-22-16,0 0 0,21 0 0,0-21 15,1 21-15,-1-21 0,0 0 16,21 0-16,1 0 0,-22 0 0,21 0 15,0-21-15,1 0 0,-22 0 16,21 0-16,1-1 0,-22 1 0,21-21 16,-21 21-16,0-22 0,22-20 15,-22 42 1,-21 0-16,0-1 0,0 44 16,-21-1-1,0-21-15,-1 42 0,22-21 16,0 0-16,-21 1 0,21 20 0,0-21 15,0 21-15,0-20 0,0-1 16,0 0-16,0 0 0,0 0 0,0 0 16,0 1-16,0-1 0,0 0 15,-21-21-15,0 0 0,0 0 16,0 0 0,21-21-16,0 0 15,0-1-15,0 1 0,0-21 0,21 0 16,0-1-16</inkml:trace>
  <inkml:trace contextRef="#ctx0" brushRef="#br0" timeOffset="6050.02">8975 487 0,'0'0'0,"0"-21"0,0 0 16,-22 21 0,1 21-1,21 21-15,-21-21 0,0 22 16,0-1-16,0 0 0,-1 22 15,22-1-15,-21-20 0,0 20 0,0 64 16,0-63-16,21-1 0,-21-21 16,21 22-16,0-22 0,0 1 15,0-22-15,0 21 0,21-21 16,0 0-16,0-21 0,0 22 16,0-22-16,1 0 0,-1 0 15,0 0-15,0 0 0,0-22 0,0 1 16,1 0-16,-1 21 0,0-21 15,0 0-15,0 0 0,0-1 0,1 1 16,-22 0-16,21 21 0,-21 21 47,0 0-47,-21 1 0,21-1 16,0 0-16,0 0 0,0 0 0,0 0 15,0 1-15,0-1 0,21 0 16,0 0-1,0-21-15,21 0 0,-20 0 16,-1 0-16,21 0 0,0-21 0,-20 21 16,20-21-16,-21 0 0,21-1 15,-20 1-15,-1-21 0,21 21 0,-21 0 16,0-22-16,-21 22 0,22 0 16,-22 0-16,21 21 0,-21-21 0,0-1 15,0 44 1,0-1-1,-21 0-15,21 0 0,-22 21 16,22-20-16,0-1 0,0 0 16,0 0-16,0 0 0,0 0 0,0 1 15,0-1-15,22-21 0,-1 21 16,0-21-16,0 0 0,0 0 0,22 0 16,-1 0-1,-21 0-15,0 0 0,0-21 0,1 0 0,-22-1 16,0 1-16,0 0 15,0 0-15,0-21 0,-22 20 0,1 1 16,-21 0-16,21 0 0,0 0 0,-1 21 16,-20-21-16,21 21 15,21-22-15,0 1 16,21 0 0,0 21-16,22-21 0,-22 21 15,21 0-15,0-21 0,1 21 16,-1 0-16,22 0 0,-22 0 0,0 0 15,-21 21-15,43 0 16,-43 0-16,0 0 0,0 22 16,-21-22-16,0 0 0,0 0 0,0 22 15,0-22-15,0 21 0,0-21 16,0 0-16,0 1 0,-21-1 0,21 0 16,0 0-16,-21 0 0,0-21 31,0 0-16,21-21-15,0 0 0,0 0 0,0 0 16,0-43 0,0-21-16,0 43 0,21 0 0,21-22 15,-21 22-15,22 0 0,-22-1 16,21 1-16,1 21 0,-22 0 0,21 21 16,0 0-16,-20 0 15,20 21-15,-21 0 0,0 0 0,0 21 16,1-20-16,-22 20 0,0 0 15,0 1-15,0-1 0,0 0 0,0-21 16,0 22-16,0-1 0,-43 0 16,22 1-16,0-22 15,0 0-15,0-21 0,-1 0 16,1 0-16,0 0 0,21-21 16,-42 0-16,21 0 0,-1-1 0,1-20 15</inkml:trace>
  <inkml:trace contextRef="#ctx0" brushRef="#br0" timeOffset="6200.47">9694 593 0,'0'0'0,"-42"0"0,21 0 0,-22 0 16,22 0-16,21-21 15,-21 21 1</inkml:trace>
  <inkml:trace contextRef="#ctx0" brushRef="#br0" timeOffset="6401.43">8382 762 0,'0'0'0,"-42"0"16,42 21-16,21-21 15,21 0-15,22 0 16,-1 0-16,1 0 0,-1 0 0,1 0 16,20 0-16,-20 0 0,-1 0 15,1 0-15,-1 0 0,1 0 0,-22 0 16,0 0-16</inkml:trace>
  <inkml:trace contextRef="#ctx0" brushRef="#br0" timeOffset="7010.82">12594 1228 0,'0'0'0,"-42"-21"0,21 21 0,-1-22 15,1 22-15,21-21 0,-21 21 0,0 0 16,42 0 15,21 0-31,107 0 16,-1 0-1,-64 0-15,1 0 0,0 0 16,21 0-16,-22-21 0,1 21 0,0-21 16,-1 21-16,1-21 0,-22 21 15,1-21-15,-22 21 0,1 0 0,-22 0 16,0 0-16,-21-22 0,-21 22 15,-22 0-15,22 0 0,-42 0 16,20 0-16,1 0 0,0 0 16,-22-21-16,43 21 0,21-21 15,0 0-15,21 21 16,0 0-16,64-21 16,0 21-16,-43 0 15,0 21-15,1-21 0,-22 21 0,0 0 16,-21 22-16,0-22 0,0 0 15,-21 21-15,-21-21 0,20 22 0,-20-22 16,0 0-16,-1 0 0,1 0 16,21 1-16,-21-1 0,20 0 15,1-21-15,0 0 0</inkml:trace>
  <inkml:trace contextRef="#ctx0" brushRef="#br0" timeOffset="7861.22">15303 1376 0,'-21'21'0,"42"-42"0,-84 63 0,42-42 15,0 21-15,-1 1 0,44-44 47,-1 1-47,21 0 0,-21 0 16,22-21-16,-1 20 0,0-20 15,22-21-15,-1-1 0,-20 1 0,20-22 16,1 0-16,-1 1 0,64-149 16,-63 106-1,-64 63-15,0 1 0,0-1 16,0 43-16,-22 21 0,-20 0 15,21 0-15,-21 42 0,-43 22 16,43-1-16,-1 1 0,1 21 16,21-1-16,-22 22 0,22 0 15,-63 254 1,62-254-16,1 21 0,0 21 16,0-21-16,0 0 0,0 0 0,-1 0 15,1 21-15,0-21 0,0 0 0,0 0 16,0-21-16,21 0 0,-22-1 15,1-20-15,0 0 0,21-1 0,0-20 16,0-1-16,0-20 0,0-1 0,0-21 16,0 0-16,21-21 15,0-21-15,22-21 0,-22 0 0,21-1 16,-21-20-16,22-1 0,41-84 16,-41 63-16,-1 1 15,0-1-15,-20-21 0,-1 22 0,-21-22 0,-64-148 16,-20 84-1,41 86-15,-20 20 0,-1 1 16,1 20-16,-1 1 0,22 0 16,0 21-16,-1-1 0,22 22 15,21-21-15,21 0 16,22 21-16,-22-21 16,21 0-16,22 0 0,-1-1 0,1 1 15,-1-21-15,22 0 0,-22 20 16,1-20-16,126-85 15,-126 85-15,-22 21 0,-21-1 16,22-20-16,-43 21 0,0 42 31,0 0-31,0 0 0,-22 1 16,1-1-16,21 0 16,-21 0-16,21 0 0,0 0 0,0 1 15,-21-22-15,21 21 0,0 0 16,-21-21-16,21 21 0,0-42 31,0 0-31,0 0 0</inkml:trace>
  <inkml:trace contextRef="#ctx0" brushRef="#br0" timeOffset="8016.73">15960 953 0,'0'0'0,"0"-22"15,-22 22 32,22 22-47,0-1 16,22-21-16,-22 21 0,21-21 15,0 21-15,0 0 0,0 0 16</inkml:trace>
  <inkml:trace contextRef="#ctx0" brushRef="#br0" timeOffset="8746.2">16383 1228 0,'0'21'15,"0"-42"-15,0 63 0,0-21 0,0 0 16,0 1-16,-21-1 0,21 0 0,-21 0 16,-1-21-16,1 21 0,0-21 15,21 21-15,-21-21 0,0 0 16,21-21 0,0 0-16,0 0 0,21 0 15,0 0-15,21-43 16,-20 22-16,-1 21 0,0-1 0,21 1 15,-21 0-15,43 0 0,-43 21 16,0 0-16,0 0 0,-21 21 16,22 0-16,-1 22 15,0-1-15,-21-21 0,0 0 0,42 43 16,22-1 0,-43-63-16,0 21 0,21-21 15,-20 0-15,20 0 0,0 0 16,1 0-16,-1 0 0,21-21 0,-20 0 15,-1 0-15,22 0 0,-22 0 16,0-1-16,1-20 0,-1 21 0,-21-21 16,0-64-1,-21 63-15,-21 1 0,-21 21 16,21-21-16,-22 20 0,1 22 0,-22 0 16,22 0-16,-21 0 0,20 0 15,1 22-15,0-1 0,-1 21 16,1 0-16,21-20 0,0 20 0,21 0 15,0 1-15,0 20 16,0-42-16,0 0 0,63 1 16,1-22-1,-43 0-15,21 0 0,0 0 0,1 0 16,20-22-16,-20 1 0,-1-21 0,0 21 16,1-22-16,-1 1 0,-21-21 15,21 20-15,-20-20 0,-1-1 16,-21-20-16,0 20 0,0 1 0,0-22 0,0 21 15,0 1-15,0-1 16,0-84 0,0 106-16,0 63 15,0 0-15,0 22 0,0 20 0,-21 1 16,21-1-16,0 1 0,0 20 16,-22 1-16,22 0 0,-21-1 0,21 1 15,-21-22-15,21 1 0,0-1 16,0-20-16,0-1 0,0 0 0,0-20 15,21-1-15,0 0 0,22-21 16,-22 0-16,0 0 0,0-21 0,22 0 16,-22-1-16</inkml:trace>
  <inkml:trace contextRef="#ctx0" brushRef="#br0" timeOffset="10955.73">17970 720 0,'0'-21'16,"0"42"-16,0-64 0,22 43 31,-1 0-31,0-21 16,0 21-16,0 0 0,0 0 0,22-21 15,-1 0-15,-21 21 0,22-21 16,-1 0-16,0-1 0,-21 22 0,1-21 16,-22 0-16,0 0 0,-43 21 15,22 0-15,-21 0 16,-22 0-16,22 21 0,-22-21 15,22 21-15,-21 0 0,20 22 0,-20-22 16,20 21-16,1 22 16,21-22-16,21-21 0,0 22 15,0-22-15,21 0 0,43 21 16,-43-21-16,21 1 0,0-22 16,1 0-16,-1 0 0,0 0 0,1 0 15,-1 0-15,-21 0 0,22 0 0,-22 0 16,0 0-16,-21 21 15,-42 0-15,20 0 0,-20 0 16,0 0-16,-1 1 0,1 20 16,0-21-16,-1 21 0,22-20 15,-21-1-15,21 0 0,21 21 16,0-21-16,0 22 16,21-43-16,0 0 15,0 0-15,22 0 0,-22 0 0,21 0 16,0-21-16,1-1 0,20 1 15,-20 0-15,20-21 0,1-1 0,-22 1 16,21-21-16,1-1 0,-22 1 16,22-22-16,-22 21 0,0-20 15,-20 20-15,-1-20 0,0 20 0,0 1 16,-21-1-16,0 22 0,0-1 16,0 22-16,0 0 0,-63 42 15,41 0-15,-20 22 16,21-1-16,-21 22 0,20-1 15,1 1-15,0-1 0,-21 1 0,42 20 16,0 1-16,0-22 0,0 1 16,0-1-16,0 1 0,0-22 0,21 22 15,21-22-15,-21-21 0,22 22 16,-22-22-16,21 0 0,1 0 16,-1-21-16,0 0 0,1 0 0,20 0 15,-21 0-15,1-21 0,-1 0 0,0 0 16,1-1-16,-1-20 0,-21 0 15,22-1-15,-22 1 0,0 0 16,-21-1-16,0 1 0,0 0 16,0 21-16,0-1 0,0 1 0,-21 21 15,0 0-15,-1 0 0,1 0 16,-21 21-16,21 1 0,-22 105 16,43-64-1,0-21-15,0-20 0,0 20 16,22-21-16,-1 0 0,0 0 0,0-21 15,0 22-15,22-22 0,-1 0 16,-21 0-16,21 0 0,1 0 16,-1 0-16,0-22 0,1 1 15,-1 0-15,22-21 16,-43-1-16,21 1 0,-42 0 16,0 21-16,0-1 0,-21 44 31,0-22-31,21 21 15,-21 0-15,-1 21 0,1-21 0,21 1 16,0-1-16,0 0 0,-21 42 16,21-41-1,21-22 1,0-22 0,1 22-16,-1-21 15,0 0-15,0 0 0,0-21 0,0 20 16,1 1-16,-1 0 0,21-42 15,-42 84 17,0 0-32,0 0 15,0 0-15,0 0 0,0 22 16,0-22-16,0 0 0,0 0 0,0 0 16,21 1-1,0-22-15,1 0 16,-1 0-16,0 0 0,0 0 15,0 0-15,43-22 0,-43 1 16,0 0-16,0 0 0,0-21 16,1 20-16,-1 1 0,42-63 15,-42 62 1,-21 1-16,22 0 0,-22 42 31,0 0-31,-22-21 0,22 22 0,-21 20 16,21-21-16,-21 0 0,21 0 0,0 43 15,0-43-15,0 21 16,21-42-16,0 22 16,1-1-16,20-21 0,-21 0 15,21 0-15,1 21 0,-1-21 0,0 0 16,1 0-16,-1 0 0,0-21 16,1 0-16,-22 21 0,21-22 0,-21 1 15,22 0-15,-43-21 0,21 21 16,-21-22-16,0 22 0,0 0 0,0 0 15,0 0-15,-42-22 16,-22 43 0,43 0-16,0 21 0,0 1 0,-1-1 15,22 0-15,0 0 0,0 0 16,0 22-16,0-22 0,0 0 16,0 0-16,0 0 0,0 0 0,0 1 15,22-1-15,20-21 0,-21 0 0,0 0 16,22 0-16,-22 0 0,21 0 15,-21 0-15,22 0 0,-22 0 0,21-21 16,-21-1-16,0 1 0,1 0 16,-1 0-16,0-21 0,0 20 0,-21 1 15,0 0-15,0 0 0,0 0 16,0 0-16,-21 42 31,21 0-31,0 0 0,0 0 16,-21 0-16,21 1 0,0-1 15,0 0-15,0 0 0,0 0 0,0 0 16,0 1-16,42-1 16,-21-21-16,0 0 15,22 0-15,-22 0 0,21 0 0,1 0 16,-22 0-16,21-21 0,0-1 0,-20 1 16,20 0-16,-21-21 0,21-1 15,-20 1-15,-1-21 0,21-1 16,-21-21-16,22 22 0,-22-22 15,0 22-15,0-22 0,0 22 0,-21-1 16,0 1-16,0 20 0,0 1 16,0 21-16,0 0 0,-21 42 15,0 0-15,-21 0 16,20 21-16,1 1 0,0-1 0,0 22 16,0-1-16,21 1 0,0-1 15,-21 1-15,21-1 0,0 1 0,0-1 16,0 1-16,0-1 0,0-21 15,21 1-15,0-1 0,-21-21 0,21 22 16,0-22-16,0 0 0,1-21 16,-1 0-16,21 0 0,-21 0 15,22 0-15,-22 0 0,21-21 0,0 0 16,-20-1-16,20 1 0,0-21 16,-21 21-16,22-22 0,-22 1 0,21-21 15,-21-1 1,-21 43-16,-21 21 15,0 21-15,0 0 16,0 22-16,21-22 0,0 0 0,-21 21 16,21-21-16,-22 22 0,22-22 15,0 21-15,0-21 0,0 1 0,0-1 16,0 0-16,0 0 16,0-42 15,0 0-31,0 0 15</inkml:trace>
  <inkml:trace contextRef="#ctx0" brushRef="#br0" timeOffset="11149.18">21145 635 0,'43'-21'15,"-1"21"1,22 0-16,147 0 15,-147 0-15,20 0 0,1 0 16,0 0-16,-22 0 16,1 0-16,-22 0 0,0 0 0,1 0 15,-22 0-15,-21 21 16,-42-21-16</inkml:trace>
  <inkml:trace contextRef="#ctx0" brushRef="#br0" timeOffset="12010.73">1545 3069 0,'0'0'16,"21"0"-16,0 0 0,1 0 16,20-42-1,-21 21-15,0 0 0,0-1 16,1 1-16,-1-21 0,0-22 16,-21 22-16,0 21 0,0-21 15,-42 20-15,20-20 0,-41 21 16,21 0-16,-22 21 0,1 0 0,-22 0 15,21 21-15,1 0 0,-22 0 16,-21 64-16,1 21 16,83-43-16,-20 1 0,21-1 15,0 22-15,21 0 0,0-1 16,-21 1-16,21 0 0,0-1 0,0-20 16,0-1-16,0 1 0,21-1 15,0-20-15,0-1 0,21-21 16,1 0-16,-1 0 0,22-21 15,-1 0-15,22 0 0,-1-21 16,-20 0-16,21 0 0,-1 0 0,-20-22 16,20 22-16,-20-21 0,-22 0 15,22-1-15</inkml:trace>
  <inkml:trace contextRef="#ctx0" brushRef="#br0" timeOffset="13023.67">2095 3408 0,'0'0'0,"0"-42"0,0 20 0,0-20 15,0 21-15,0 0 0,-21 0 16,0 21-16,0 0 15,0 21-15,0 0 0,21 0 0,-22 21 16,1-20-16,21 20 0,-21 0 16,21 22-16,0-22 0,0 0 15,0 1-15,0-1 0,0-21 16,0 22-16,0-22 0,21 0 0,0 0 16,1-21-16,-1 0 0,21 0 15,-21 0-15,22 0 0,-1-21 0,0 21 16,1-21-16,-1 0 0,0-22 15,1 22-15,-1-21 0,0 21 0,-21-22 16,1 1-16,-1 0 0,-21-1 16,0 1-16,0 0 0,-21 20 15,-1-20-15,1 21 0,-21 0 16,21 0-16,0 21 0,-22 0 0,1 21 16,0 0-16,20 0 15,1 0-15,0 22 0,0-22 16,21 21-16,-21-21 0,21 22 0,0-1 15,0-21-15,0 0 0,21 22 16,0-22-16,0 0 0,22-21 16,-22 21-16,21-21 0,22 0 0,-22 0 15,127-42 1,-105 21-16,-22-1 0,22 1 0,-22 0 16,0 0-16,1 0 0,-22-22 0,0 22 15,0 0-15,0 0 16,0 0-16,1 21 15,-22 21 1,0 0 0,0 0-16,0 0 0,0 1 15,0-1-15,-22 0 0,22 0 0,0 0 16,-21 0-16,21 1 16,0-1-16,-21-21 0,21 21 0,0-42 31,21 0-31,0 21 15,1-43-15,-1 22 0,-21 0 16,21-21-16,0 20 0,0-20 16,0 21-16,1 0 0,-1 0 15,-21-1-15,21 1 0,0 21 16,-21 21 0,0 1-16,0-1 0,0 0 15,0 0-15,21 0 0,-21 0 16,0 22-16,0-1 0,21-21 15,1 0-15,-1 1 0,0-1 16,42-21 0,-41 0-16,-1 0 0,21 0 0,0 0 15,1 0-15,-1-21 0,85-43 16,-63-21 0,-22 43-16,-21 0 0,21-64 15,-20 64-15,-1-22 0,-21-42 16,0 64-16,0 0 15,0-1-15,0 1 0,0 21 0,0 0 16,0-1-16,-21 44 16,-1-1-16,22 0 15,-21 21-15,0 1 0,0-1 16,21 21-16,-21-20 0,0 20 0,-1 1 16,22 42-1,0-43-15,-21 22 0,21-43 16,0 0-16,0 22 0,21-43 15,-21 0-15,22 0 0,-1-21 16,0 0-16,0 0 0,0 0 16,0 0-16,1-21 0,-1 21 15,0-42-15,0 21 0,0 0 0,0-22 16,-21 22-16</inkml:trace>
  <inkml:trace contextRef="#ctx0" brushRef="#br0" timeOffset="13213.66">3746 3196 0,'0'21'0,"-21"-21"0,21 22 16,21-22-1,1 0-15,-1 0 0,21 0 16,-21 0-16,0 0 0,22 0 0,-22 0 16,0 0-16,21 0 0,-20-22 15,62 1 1,-63 21-16,1 0 15,-22-21-15</inkml:trace>
  <inkml:trace contextRef="#ctx0" brushRef="#br0" timeOffset="14198.14">4170 3429 0,'0'21'0,"0"-42"0,-21 63 0,21-20 15,0-1-15,21-21 16,0 0-16,0 0 15,0 0-15,0 0 0,1-21 16,20-1-16,-21 1 0,0 0 0,0 0 16,1 0-16,-1 0 0,0-1 15,0 1-15,-21 0 0,0 0 0,0 0 16,0 0-16,0-1 0,-21 22 16,0 0-16,0 0 15,-1 22-15,22-1 0,-21 0 16,21 21-16,-21-21 0,21 22 0,0-1 15,0-21-15,0 22 0,0-1 16,0-21-16,0 21 0,0-20 16,0-1-16,0 0 0,21 0 0,0 0 15,1-21-15,-1 0 0,0 0 16,0 0-16,0 0 0,22 0 0,-22 0 16,21-21-16,-21 0 0,0 0 0,22 0 15,-22-1-15,21 1 16,-21 0-16,22-21 0,-22 21 0,21-22 15,-21 22-15,1 0 0,20-21 0,-21 42 16,0-22-16,0 22 16,-21 22-1,0-1-15,-21 21 16,0-21-16,0 0 0,0 22 0,0-22 16,-1 0-16,1 21 0,-21-20 15,21-1-15,0 0 0,21 0 0,0 0 16,-22-21-16,22 21 15,22-21 1,-1 0-16,0-21 0,21 0 0,-21 0 16,1 0-16,20 0 15,-21-1-15,21-20 0,-20 21 0,20-21 16,-21-1-16,0 1 0,0 21 16,1-22-16,-22 22 0,0 0 0,0 0 15,0 42 1,-22 0-1,1 0-15,0 1 0,0 20 0,21-21 16,-21 21-16,21 1 0,-21-22 16,21 21-16,0-21 0,0 1 0,0-1 15,0 21-15,0-21 0,21 0 16,0-21-16,0 0 0,21 0 16,43 0-1,-43 0-15,-20 0 0,20-21 16,64-42-16,-64 42 15,-21-22-15,43-41 0,-43 20 16,0 22-16,0-22 0,0 1 16,-21-1-16,0 22 0,0-22 0,22 1 15,-22 21-15,0-1 0,0-41 16,0 62 0,-22 22-16,1 22 15,0 20-15,0-21 0,0 21 0,0 1 16,-1 20-16,1-20 0,0 20 15,0 1-15,0-1 0,21 1 16,0-22-16,0 21 0,0-20 0,-21-1 16,21 22-1,0-43-15,0 42 0,21-42 16,0 1-16,0-22 0,0 0 0,0 0 16,1 0-16,-1 0 0,0-22 15,0 1-15,0 0 0,22 0 0,-22 0 16,0 0-16</inkml:trace>
  <inkml:trace contextRef="#ctx0" brushRef="#br0" timeOffset="14365.62">5482 3323 0,'-21'0'16,"42"0"-16,-42 21 0,42-21 16,0 0-1,43 0-15,20 0 16,-41-21-16,-22 21 0,64-21 15,-43 0-15,0 0 0,-21 21 16,22-21-16,-22 21 0,0-22 16</inkml:trace>
  <inkml:trace contextRef="#ctx0" brushRef="#br0" timeOffset="14545.68">6562 3535 0,'-64'0'0,"128"0"0,-191 21 0,63 0 16,22-21-16,-1 0 0,1 0 0,21 0 16,0 0-16,0 0 0</inkml:trace>
  <inkml:trace contextRef="#ctx0" brushRef="#br0" timeOffset="15999.34">6138 3535 0,'21'-21'16,"22"-22"-16,-22 22 16,0 0-16,0 21 0,-21-21 15,0 0-15,21 0 0,-21-1 0,0 44 32,0-1-17,0 21-15,-21-21 16,21 22-16,0-22 0,0 21 0,0-21 15,-21 22-15,21-1 0,0-21 16,-21 43-16,21-43 16,0 0-16,0-42 31,0 0-31,0-1 16,0 1-16,0-21 15,21 0-15,0 20 0,-21-20 0,21 0 16,1-1-16,20-62 15,-21 83-15,0 1 0,0 21 16,1 0-16,-1 0 16,-21 21-16,0 1 0,21 20 15,0-21-15,-21 0 0,21 22 0,-21-22 16,0 0-16,0 0 16,21 0-16,-21 0 0,22 1 0,-22-1 15,21 0-15,-21 0 16,21-21-16,0 0 15,0 0-15,0-21 0,1 21 16,-1-21-16,-21 0 0,21-1 16,0-20-16,0 21 0,0-21 0,1 20 15,-1-20-15,42-21 16,-20 20 0,-22 43-1,-21 21-15,0 1 0,0-1 16,21 0-16,-21 0 0,0 21 0,0-20 15,0-1-15,21 42 16,-21-42-16,0 1 0,21-1 16,0 0-16,1 0 0,-1 0 15,0 0-15,0-21 0,0 0 0,22 0 16,20 0-16,-21 0 0,1 0 16,105-42-1,-42-21-15,-64 41 0,22 1 16,-22-21-16,-21 21 0,0-22 15,0 1-15,1 0 0,-22 21 16,0-22-16,0 1 0,0 21 0,-22 0 0,22-1 16,-21 1-16,-21 21 15,21 0-15,0 0 0,-22 0 0,22 21 16,-21 1-16,21 20 0,-43 43 16,43-1-1,21-41-15,0-22 0,0 21 16,0 0-16,21-20 0,0-1 0,43 21 15,-22-21-15,0 0 0,1-21 16,20 0-16,-20 0 0,-1 0 16,21 0-16,-20 0 0,20 0 0,-20-21 15,-1 0-15,21-21 0,-20-1 16,-22 22-16,0 0 16,-21-21-16,0-1 0,21 22 0,-21-21 0,0 0 15,0 20-15,0 1 0,0 0 16,0 0-16,-21 42 15,21 21 1,0-20-16,0-1 16,0 21-16,0-21 0,0 0 15,0 22-15,0-22 0,0 21 16,0-21-16,0 1 0,0-1 0,0 21 16,21-42-1,0 0 1,1 0-16,-1 0 15,0-21-15,-21 0 0,21 0 0,0-1 16,0 1-16,1-21 0,-22 21 16,42-64-16,-42 43 15,0 21-15,21 21 0,-21-22 16,0 44 0,0-1-16,0 0 15,0 0-15,0 0 0,0 0 0,0 22 16,0-22-16,0 0 0,0 21 0,0-20 15,0-1-15,21 0 0,-21 0 16,21 0-16,1 0 16,-1 1-16,0-22 0,21 0 0,-21 0 15,22 0-15,-22 0 16,0 0-16,0-22 0,22 1 0,-22 0 16,0 0-16,0 0 0,0-22 15,22-20-15,-1-22 16,-42 43-16,0 0 0,21-1 0,-21 22 15,0-21-15,0 21 0,0 42 32,0 0-32,-21 21 15,21-21-15,0 64 0,0-21 16,0-22-16,0-21 16,0 21-16,0-20 0,0-1 0,0 0 15,21 0-15,0 0 0,0 0 16,1-21-16,20 0 0,-21 0 15,0 0-15,0 0 0,22 0 16,-22 0-16,0-21 0,85-42 16</inkml:trace>
  <inkml:trace contextRef="#ctx0" brushRef="#br0" timeOffset="16752.48">10647 3323 0,'-21'0'0,"42"0"0,-64 21 15,22-21-15,0 0 0,0 22 0,21-1 16,0 0 0,21-21-16,0 0 0,43 0 15,-1 0-15,1 0 16,20 0-16,-20 0 0,21 0 0,20 0 16,-20 0-16,-21 0 0,20 0 15,-20 0-15,20 0 0,-20 0 0,-1 0 16,22 0-16,-21-21 0,-1 0 0,1 21 15,-1-22-15,43 1 16,-43 0-16,-20 0 16,-43 0-16,0 0 0,0-1 15,0 1-15,-21 21 0,-22-21 16,1 0-16,0 21 0,-128 0 16,22 0-1,127 0-15,-21 0 0,20 0 16,1 0-16,42 0 15,1 0 1,-1 0-16,21 0 0,22 0 16,-22 0-16,0 0 0,-21 0 15,22 0-15,-22 0 0,0 0 16,0 0-16,-21 21 16,0 0-16,0 0 0,-21 1 0,0 20 15,0-21-15,0 0 16,-22 22-16,22-1 0,-21-21 0,21 21 0,-22-20 15,1 20-15,0-21 16,20 0-16,-41 22 0,42-22 0,-22-21 16,22 0-16</inkml:trace>
  <inkml:trace contextRef="#ctx0" brushRef="#br0" timeOffset="46184.01">14330 2942 0,'0'0'0,"21"-21"0,-21 0 15,21 0 1,0 0-16,-21-1 0,0 1 0,0 0 15,0 0-15,0 0 16,0 0-16,0-1 0,0 1 16,0 42-1,0 1 1,-21 20-16,21 0 0,0 1 16,0-1-16,-21 0 0,0 85 15,0-42-15,-1-22 0,22 22 16,-21 0-16,0-22 0,0 1 15,0-1-15,0-20 0,-1-1 0,1 0 16,21 1-16,0-22 0,-42 42 16,42-84 15,0 0-15,0 0-16,0-22 0,21 22 15,0-21-15,-21 0 0</inkml:trace>
  <inkml:trace contextRef="#ctx0" brushRef="#br0" timeOffset="46994.55">14139 3133 0,'0'0'16,"-21"-21"-16,0-1 0,0 1 15,0 0-15,-1-21 0,1 21 0,21-1 16,0-20-16,0 21 0,0-21 16,0-1-16,43 1 0,-22-22 0,42 22 15,-20 0-15,20-1 0,85-41 16,-84 63-1,20-1-15,-20 22 0,-1 0 0,22 0 0,-21 22 16,-22 20-16,21 0 0,-41 22 16,-1-22-16,-21 22 0,0-1 0,-127 170 15,84-170 1,-41 1-16,20 21 0,1-22 0,-22-21 16,22 1-16,-1-1 0,22-21 15,-1 22-15,1-43 0,0 21 0,21-21 16,-1 0-16,1 0 0,0-21 15,21-1 1,0 1-16,21-63 0,0 62 16,1 22-16,-1-21 0,21 21 15,-21 0-15,0 0 0,1 21 0,20 1 16,-21-1-16,0 0 0,0 21 16,-21-21-16,22 22 0,-1 41 15,-21-41-15,21-22 0,0 21 16,-21 1-16,21-22 0,0 0 15,1 21-15,-1-21 0,0 1 0,0-22 16,0 21-16,0-21 0,22 0 0,-22 0 16,21 0-16,1 0 0,62-43 15,-62 22-15,63-42 16,-64 42-16,21-22 0,22-41 16,-43 41-16,-20 1 15,20 0-15,-21-1 0,0 22 0,-21 0 16,0-21-16,0 63 31,0 0-31,-21 0 0,0 0 16,0 0-16,0 1 0,-1 20 0,22-21 15,0 21-15,0 22 16,0-22-16,0-21 16,22 1-16,-1-1 0,0-21 0,0 21 15,21-21-15,-20 0 0,20 0 16,-21 0-16,21 0 0,43-64 15,-21 22 1,-43 21-16,0-21 0,0-1 0,-21 1 16,0 0-16,0-1 0,0 1 15,-42 0-15,21 20 0,-1-20 16,-20 42-16,0-21 0,-1 21 0,1 0 16,-21 0-16,20 21 0,1-21 0,-64 64 15,43-22 1,63-21-16,0 0 0,0 0 15,21-21-15,0 0 16,21 0-16,1 0 0,20 0 16,-21-21-16</inkml:trace>
  <inkml:trace contextRef="#ctx0" brushRef="#br0" timeOffset="48301.12">16214 2752 0,'0'0'16,"21"-43"-16,-21 22 0,0-21 0,21 21 15,-21 0-15,0 42 16,0 21-16,0-21 16,0 22-16,-21 62 15,0-41-15,21-22 0,-22 22 16,1 20-16,0-20 0,0-1 16,21 1-16,-21-1 0,0 1 0,-1-1 15,22-20-15,0-1 0,-21 0 16,0 1-16,21-22 0,0 0 0,0 0 15,0 0-15,-21-21 0,21-21 32,0 0-32,0 0 0,0 0 15,21-64-15,0 64 0,22-21 16,-22-1-16,0 22 0,21-21 16,1 21-16,-1-1 0,0 1 15,1 0-15,-1 21 0,0 0 0,1 0 16,-1 0-16,-21 0 0,21 21 15,-20 0-15,-1 1 0,0 62 16,-21 1 0,-21-64-16,0 21 0,-22-20 0,22-1 15,-21 21-15,-1-21 0,1 0 16,0-21-16,-1 22 0,22-22 0,-21 0 16,21 0-16,0 0 0,-1 0 0,1 0 15,0 0-15,0-22 16,42 44 31,0-22-47,0 0 0,1 21 15,20-21-15,0 0 0,-21 21 16,22-21-16,-1 0 0,0 0 0,22 0 16,-22 0-16,22 0 0,-22-21 15,0 0-15,1 21 0,20-22 0,-20 1 16,-22-21-16,21 21 0,0-22 15,-20 1-15,41-21 0,-42 20 16,0 1-16,-21 0 0,0 20 16,22 1-16,-22-21 0,0 21 15,0 0-15,0 42 16,0 0 0,0 0-16,-22 0 0,22 22 0,-21-22 15,21 21-15,-21-21 0,21 22 16,0-22-16,0 21 0,0-21 0,0 0 15,0 1-15,0-1 0,21 0 16,0 0-16,1-21 0,-1 21 0,0-21 16,0 0-16,21 0 0,-20 0 15,20 0-15,-21 0 0,21-21 16,-20 0-16,20 21 0,-21-21 16,0 0-16,0-22 0,1 22 0,-22-21 15,21-1-15,-21 1 0,0-43 16,-64-20-1,43 83-15,0 1 0,0 0 0,-22 21 16,22 0-16,0 0 0,-21 0 16,21 21-16,-1 0 0,1 1 0,-21 41 15,42 22 1,0-64-16,0 21 0,0-21 0,0 22 16,21-22-16,0 21 0,0-21 15,1 1-15,20-1 0,-21 0 16,43-21-16,-22 0 15,43 0-15,-43 0 0,0 0 16,1-21-16,-1 0 0,-21-1 0,21-20 16,1 0-16,-22-1 0,0 1 15,21-21-15,-20-1 0,-1 1 0,0-1 16,-21-21-16,42-42 16,1 0-16,-43 64 15,0 21-15,21-1 0,-21 1 0,0 21 16,0 0-16,0 42 15,0 21 1,0 0-16,-21 1 0,-1-1 16,22 22-16,0-1 0,-21 1 15,0-1-15,21 1 0,0-1 0,0 1 16,0-1-16,0 1 0,0-1 16,0 22-16,0-43 0,0 0 15,0-20-15,0 20 0,42 0 16,-20-42-16,-1 21 0,0-21 15,0 0-15,0 0 0,0 0 16,85 0 0,-21-63-16,-43 42 15,-21-22-15,1 22 0,-1-21 0,0 0 16,0-43-16,-21 43 16,0-1-16,-21-41 15</inkml:trace>
  <inkml:trace contextRef="#ctx0" brushRef="#br0" timeOffset="48509">17907 3027 0,'21'0'31,"21"0"-31,-20 0 0,20 0 0,0 0 16,43 0-16,-22 0 15,1 0-15,-22-21 0,22 21 0,-22 0 16,0-21-16,1 21 0,-1 0 15,-21 0-15,22-22 0,-22 22 16,0 0-16,-42 0 31</inkml:trace>
  <inkml:trace contextRef="#ctx0" brushRef="#br0" timeOffset="50274.04">19494 3027 0,'0'0'0,"43"-64"16,-22 43 0,-21 0-16,0 0 0,21-43 15,-21 22 1,-21 42-16,0 0 0,0 0 15,-1 21-15,-20 0 0,21 1 16,-21-1-16,-1 21 0,-63 106 16,64-42-1,21-64-15,0 22 0,21-22 16,0 1-16,0-1 0,0 0 0,0 1 16,21-22-16,21 0 0,1 0 15,41 0-15,107-21 16,-128 0-16,1-21 0,-1 0 15,1 0-15,-22-22 16,22 1-16,-22 0 0,21-22 0,-20 22 16,-1-43-16,-21 22 0,0-1 15,22-20-15,-22-86 16,0 1-16,-21 84 0,0 22 16,0 20-16,0 1 0,0 0 0,0 21 15,0-22-15,0 64 16,-21 1-16,21 20 15,-21 21-15,21-20 16,-21 20-16,-1 22 0,22-22 0,-21 22 16,21-21-16,-21 20 0,21-20 15,-21 20-15,21-20 0,0-1 0,0 1 16,0-22-16,0 22 0,21-22 16,0 0-16,0 1 0,1-22 0,20 0 15,21 21-15,22-20 16,-21-22-16,-22 0 0,21 0 15,-20-22-15,20 1 0,1-21 16,-22 21-16,22-22 0,-22 1 0,0 0 16,-21-1-16,22-20 15,-43 21-15,21-1 0,-21 1 0,0 0 16,0-1-16,0 22 0,-42-21 16,-22 42-16,22 0 15,-1 0-15,1 0 0,0 21 0,-1 0 16,1 0-16,0 0 0,21 22 15,-22-1-15,22 0 0,0 1 0,21-1 16,-21 0-16,21-20 0,21 83 16,42-41-1,-41-43-15,20-21 0,-21 21 16,21-21-16,1 0 0,-22 0 16,21 0-16,1 0 0,-22-21 0,21 0 15,-21 0-15,0-22 0,1 1 16,-1 0-16,0-1 0,0 1 15,-21-64-15,21 85 0,-21-21 16,0 21-16,21-22 0,-21 22 16,0 0-16,0 42 15,-21 0-15,0 0 16,0 1-16,21-1 16,0 21-16,0-21 0,-21 43 0,21-22 15,0 0-15,0-20 0,0 20 16,0-21-16,0 0 0,21 0 0,-21 1 15,21-1-15,0 0 0,0 0 16,1-21-16,20 0 16,0 0-16,1 0 0,-22-21 15,21 0-15,0 0 0,1-22 0,41-20 16,-41 20-16,-22 1 16,21 0-16,-21-1 0,1 1 0,-1 0 15,-21 21-15,0-1 0,0 1 0,-21 21 31,-1 0-31,1 21 16,0 1-16,21-1 0,0 0 16,0 21-16,0-21 0,0 22 0,0-22 15,0 21-15,0-21 0,0 22 16,21-22-16,-21 0 0,0 21 16,21-20-16,-21-1 0,0 0 15,0 0-15,-21-21 16,0 0-1,0 0-15,0-21 16,0 0-16,-1 0 0,1-1 16,0 1-16,0 0 15,0 21-15,21 21 32,0 0-32,0 1 0,0-1 15,21-21-15,0 21 16,0-21-16,0 0 0,22 21 15,-22-21-15,21 0 0,1 0 16,-1 0-16,0 0 0,64 0 16,-21-42-16,-43 21 0,22-1 15,-22 1-15,0-21 0,-21 0 16,43-43-16,-43 43 16,0-1-16,0 1 0,-21 21 0,0-22 15,0 22-15,0 0 0,-21 21 16,-21 0-1,21 0-15,0 0 0,-1 21 16,22 0-16,0 1 0,0 20 16,0-21-16,0 21 0,0 1 0,22 63 15,20-43 1,-42-42-16,0 22 0,21-22 16,-21 0-16,0 0 0,0 0 15,0 0-15,0 1 0,-21-22 16,0 0-16,0 21 0,-22-21 15,22 0 1,0 0 0,21-21-1,-21-1 1,0 22-16</inkml:trace>
  <inkml:trace contextRef="#ctx0" brushRef="#br0" timeOffset="55073.57">2434 4657 0,'0'0'0,"0"-21"0,0-1 15,0 1-15,0 0 0,0 0 16,0 0-16,0 0 0,21-1 0,-21 1 16,0 64 15,0-22-31,0 21 0,0 22 0,0-1 15,0 22-15,0-1 16,0-20-16,0 21 0,0-1 0,0-20 16,0 20-16,-21-20 0,0-22 15,0 22-15,21-22 0,-21 0 16,21 1-16,-22-1 0,22 0 16,-21-20-16,0-22 15,0 0-15,21-22 0,-21 1 0,0 0 16,-1 0-16</inkml:trace>
  <inkml:trace contextRef="#ctx0" brushRef="#br0" timeOffset="55388.4">1799 4805 0,'-21'-21'0,"42"42"0,-42-85 0,21 43 0,0 0 16,0 0-16,42 0 0,-21 0 15,22-1-15,20 1 0,1 0 0,20 21 16,1-21-16,0 21 0,21 0 15,-22 21-15,22 0 0,63 43 16,-105-22-16,-1 22 0,-20-1 16,-1 1-16,-21 20 0,0 1 15,-21-22-15,-21 22 0,0-21 16,-21 20-16,-64 43 16,42-42-16,-105 21 0,106-43 15,-22-20-15,21-1 0,1-21 16,-1 0-16,22 0 0,0 1 0,21-22 15,-1 0-15,1 0 0,21-22 16,0 1-16,0 0 0,21 0 16,1-21-16,20 20 0,43-41 15,-22 42-15,1-22 0</inkml:trace>
  <inkml:trace contextRef="#ctx0" brushRef="#br0" timeOffset="55757.7">3196 5419 0,'-63'-43'16,"63"22"-16,0 0 0,0 0 15,0 0-15,0 0 0,0-1 16,63 22 0,22 0-16,-43 0 15,0 22-15,1-22 0,-22 42 0,21-21 16,-21 21-16,1-20 0,-22 20 15,0 0-15,0 1 0,0-1 16,-22 0-16,1-21 0,0 22 16,21-22-16,-21 0 0,0-21 15,0 0-15,21-21 16,0 0-16,0-22 16,0-20-16,0 21 0,21-1 15,0-20-15,0 20 0,0 1 16,0 0-16,1-1 0,-1 22 15,0-21-15,0 21 0,0 21 0,22-21 16,-22 21-16,0 0 0,0 0 16,0 0-16,-21 21 0,21 0 0,1-21 15,-22 21-15</inkml:trace>
  <inkml:trace contextRef="#ctx0" brushRef="#br0" timeOffset="56125.98">4127 5355 0,'-21'0'32,"0"0"-32,0 0 0,0 0 0,0 21 15,-1 1-15,1-1 0,0 0 16,0 0-16,0 21 0,21-20 0,0 20 16,-21-21-16,21 21 0,0-20 15,0-1-15,0 0 0,0 0 16,21 0-16,0 0 0,0-21 0,0 0 0,22 0 15,-22 0-15,21 0 16,-21 0-16,22-21 0,-1 0 0,-21-21 16,21 21-16,-20-1 0,-1-20 15,0 21-15,-21-21 0,0 20 0,0-20 16,-21 21-16,-22-21 16,22 20-16,0 1 0,-21 0 0,21 0 15,-1 21-15,1 0 0,-21 0 0,21 0 16,0 0-16,21 21 0,0 0 15,0 0-15,0 1 16,0-1-16,0 0 0,21-21 16,0 0-16,0 0 0</inkml:trace>
  <inkml:trace contextRef="#ctx0" brushRef="#br0" timeOffset="56405.82">4699 5271 0,'0'0'0,"0"21"15,0 0 1,0 21-16,-21-21 0,21 22 0,-21-1 16,21 0-16,0 22 0,-22-1 15,1 1-15,0 63 16,0-42-16,0-22 0,21 1 16,-21 20-16,-22 86 0,22-86 15,0 1-15,0 84 0,0-84 16,-1-22-16,22 22 0,-21 42 15,21-21 1,0-64-16,0-21 0,0 22 0,0-22 16,21-21-16,1-42 15,-1 20-15,-21-20 0,21 0 0,0-22 16,0 22-16,0-43 16</inkml:trace>
  <inkml:trace contextRef="#ctx0" brushRef="#br0" timeOffset="56671.02">4445 5694 0,'0'0'0,"0"-64"0,0 1 0,0 21 0,0-22 16,21 22-16,0 21 0,22-22 15,-22 1-15,21 21 0,0 0 0,1-1 16,-1 22-16,0 0 0,22 0 16,-43 0-16,21 0 0,22 43 15,-43-22-15,0 21 0,-21 1 16,0-22-16,0 21 0,-42 0 0,21 22 15,-22-22-15,1-21 0,0 22 16,-22-1-16,22-21 0,0 0 16,-22 22-16,22-43 15,63-21 1,0-1-16,0 1 16,22-21-16,-1 21 0</inkml:trace>
  <inkml:trace contextRef="#ctx0" brushRef="#br0" timeOffset="58592.76">5905 4784 0,'0'0'0,"43"-43"0,-22 22 0,0 0 15,-42 42 17,0 22-32,-22-1 0,22 0 0,-21 22 15,21-1-15,-22 1 0,1 20 16,0-20-16,-1 21 0,-20-22 15,21 22-15,20-22 0,-20 1 0,0-1 16,21-20-16,-1-1 0,22 21 16,-21-41-16,21-1 0,21-21 31,-21-21-31,22-1 0,-1-20 16,0 21-16,0-21 0,0 20 0,0-20 15,1 21-15,-1-21 0,-21 20 0,0 1 16,21 21-16,0 0 15,-21 21 1,0 1-16,21-1 0,-21 21 16,21-21-16,-21 0 0,22 43 15,20-1-15,-21-41 16,0-1-16,0 0 0,1 0 0,20 0 16,0-21-16,1 0 0,-1 0 0,0 0 15,1 0-15,-1-21 0,0 0 16,1 0-16,-1 0 0,43-43 15,-43 22-15,-21-22 16,21 22-16,-20-22 0,-22 1 0,0-1 16,0 1-16,0-22 0,0 22 0,0-22 15,-22 0-15,1 1 0,-21-1 16,-22-42-16,-20 42 16,20 43-16,22 21 0,-22 21 15,22 0-15,0 0 0,-22 0 0,22 42 16,0-21-16,20 43 0,-20-1 15,21 1-15,21 21 0,0-1 0,0 1 16,0 0-16,0-1 16,0-20-16,21 20 0,0-20 0,22-1 0,-22 1 15,63 21 1,-41-43-16,41 21 0,-41-41 16,20-22-16,43 0 0,-42 0 15,-1 0-15,1-43 16,-1 22-16,1 0 0,-1-21 0,106-85 15,-84 63 1,-64 22-16,0 21 0,1-22 16,-22 22-16,0 0 0,0 0 0,-22 21 15,1 0-15,0 0 0,0 21 16,0 0-16,0 0 0,-1 22 16,1-22-16,0 21 0,21 0 15,0-20-15,0 20 0,0-21 16,0 21-16,0-20 0,0 20 0,21-21 15,0 0-15,1-21 0,-1 21 16,85 1-16,-64-22 16,-21 0-16,21 0 0,1-22 15,-1 1-15,-21 0 0,22 0 0,-22 0 16,0-22-16,0 22 0,-21-21 0,0 0 16,0 20-16,0-62 15,0 41-15,-21 1 0,0 0 0,0-1 16,-1 1-16,1 21 0,-21 0 15,21 21-15,-22 0 0,22 0 16,0 0-16,-21 21 0,21 0 0,-1 21 16,-20-20-16,21 20 0,0 0 15,-22 43-15,43-22 16,0-20-16,0-1 0,0-21 16,22 0-16,-1 22 0,0-43 0,0 21 15,21 0-15,1-21 0,-1 0 0,0 0 16,1 0-16,-1-21 0,22 0 15,63-64-15,-43 0 16,-41 64-16,-1-21 16,-21 0-16,0 20 0,0 1 15,1 0-15,-22-21 0,0 63 32,0 0-17,0 0-15,0 22 0,0-22 16,0 0-16,-22 0 0,22 21 0,0-20 15,0-1-15,0 0 0,0 0 0,0 0 16,0 22 0,22-22-16,-1-21 0,0 0 0,0 0 15,0 0-15,0 0 0,22-21 16,-22-1-16,21 1 0,-21 0 0,1 0 16,20-21-16,-21 20 0,0-20 15,22 21-15,-43 0 0,21 0 16,0-22-16,-21 64 31,-21 1-31,0-1 0,-1 0 16,1 0-16,21 0 0,0 22 0,-21-22 15,21 0-15,0 21 0,0-21 16,0 1-16,0-1 0,0 0 0,21-21 16,0 21-16,1-21 0,-1 0 0,0 0 15,21 0-15,-21 0 0,22 0 16,-22 0-16,21-21 0,-21 0 0,1 0 15,-1-22-15,0 22 0,0-21 16,-21 21-16,0-22 0,0 22 16,0-21-16,0 21 0,0-1 0,-42-20 15,-22 21 1,43 21-16,0 0 16,42 0 15,0-21-31,0 21 15,1-21-15,20 21 0,-21 0 16,64 0-16,-22 0 16,-42 0-16,1 0 15,-1 0-15,0 21 0,0-21 0,0 21 16,0 0-16,-21 0 16,0 0-16,0 1 0,0 20 15,0 0-15,0-21 16,0 1-16,0 20 15,-21-21-15,0 0 0,21 0 16,-21-21-16,21-21 31,0 0-31,0 0 16,0 0-16,0-22 0,21 22 0,0-21 16,0 0-16,1 20 0,20-20 15,-21 0-15,21 21 0,1-1 0,-22 1 16,21 0-16,1 21 0,62 0 15,-62 21 1,-1 22-16,-42-1 0,0-21 16,0 21-16,0 1 0,0-22 15,0 21-15,0 1 0,0-1 0,0-21 16,0 21-16,0-20 0,0 20 0,0-21 16,0 0-16,0 0 15,0-42 16,0 0-31,0 0 0</inkml:trace>
  <inkml:trace contextRef="#ctx0" brushRef="#br0" timeOffset="59276.86">11261 5355 0,'-22'0'15,"44"0"-15,-86 0 0,22 0 0,-1 0 0,22 0 16,-21 0-16,0 0 0,20 0 16,-41 0-16,21 0 15,63 0 1,21 0-1,0 0-15,22 0 0,-1 0 0,22 0 16,0 0-16,21 0 0,-1 0 16,1 0-16,21 0 0,0 0 0,0 0 15,0 0-15,-21-21 0,0 21 16,0 0-16,-22 0 0,65 0 16,-107 0-16,0 0 0,-21 0 0,1 0 15,-22-21-15,-22 21 16,1 0-16,0-21 0,-21 0 0,-1 21 15,1-22-15,0 1 16,-1 21-16,-41-42 16,63 21-16,21 0 0,0-1 15,21 1 1,0 21-16,21 0 0,-21 0 16,1 0-16,20 43 15,-21-43-15,0 42 0,0-21 0,-21 0 16,0 22-16,0-1 0,-21-21 0,0 21 15,0 1-15,0-1 0,-22-21 16,-41 85-16,20-42 16,43-43-16,0 0 15,21 0-15,21-21 16,0 0-16</inkml:trace>
  <inkml:trace contextRef="#ctx0" brushRef="#br0" timeOffset="60410.32">14732 4826 0,'0'21'16,"21"-21"15,0 0-31,0-21 0,22 0 0,-1 0 16,0 0-16,1-1 0,20-20 0,-20 21 16,20 0-16,-21-22 15,1 22-15,-1-21 0,-42 0 0,0 20 16,-21 1-16,-21 0 0,-22 21 15,1 0-15,-22 0 0,-63 21 16,-22 43 0,107-43-16,-1 21 0,1 1 0,21-1 15,20 0-15,1 1 0,21-1 16,0 0-16,21 1 0,22-1 0,-22 0 16,64 43-16,-43-43 0,0 1 15,22-1-15,-22 0 0,0 1 16,1-1-16,-1 0 0,0-21 0,-20 22 15,-1-1-15,-21 0 0,0-20 16,-21 20-16,-43 0 0,-42 1 16,64-22-16,-85-21 15,63 0-15,22 0 16,-21 0-16,-1-21 0,22 21 0,-1-43 16,1 22-16,0 0 0,-1-21 15,22-1-15,0 22 0,0-21 0,21-1 16,0 1-16,0 0 0,0 21 15,0-1-15,0 1 0,21 21 16,0 0-16,22 0 0,-22 21 0,0 1 16,0-1-16,21 0 0,-20 21 0,-1-21 15,0 22-15,0-22 0,0 21 16,0 1-16,1-1 0,-1-21 0,0 21 16,0-20-16,21-1 0,-20 0 0,-1 0 15,21 0-15,0-21 16,-20 0-16,20 0 0,0 0 0,106-21 15,-84 0-15,-22 0 16,22-22-16,-1 22 0,-20-21 16,-1 0-16,43-43 0,-64 43 15,0-1-15,0 1 0,-21 0 16,0 20-16,0-20 0,0 21 0,-21 0 16,0 21-16,0 0 0,-22 0 15,22 0-15,-106 63 16,64 1-16,41-43 15,1 21-15,0-21 0,21 22 16,0-22-16,0 21 0,42 43 16,-20-64-16,20 0 15,-21 0-15,21-21 0,1 0 0,-1 0 16,0 0-16,1 0 0,-1-21 16,0 0-16,22 0 0,-22 0 0,1-22 15,62-41-15,-62 20 0,-1 1 16,-21-1-16,22-20 0,-22-1 15,21 0-15,-21 1 0,0-1 0,1 21 16,-1-20-16,-21 20 0,0 22 16,0-22-16,0 43 0,0 0 0,0 0 15,0 42 1,-21 0-16,-1 22 0,1-1 16,21 21-16,-21 1 0,0-1 15,0 22-15,0 0 0,-1-1 0,22-20 16,0-1-16,0 1 0,0 63 15,0-21-15,0-64 16,0-21-16,0 22 0,0-22 0,0 21 16,0-21-16,22-21 15,-1 0-15,0 0 0,0 0 0,0-21 16,0 0-16,22 0 0,-22 0 16</inkml:trace>
  <inkml:trace contextRef="#ctx0" brushRef="#br0" timeOffset="60759.12">16383 5249 0,'-21'22'0,"42"-44"0,-63 44 0,20-1 0,22 0 15,0 0-15,-21-21 16,21 21-16,21-21 16,1 0-16,-1 0 0,0-21 15,21 0-15,-21 0 0,22 0 16,-1-1-16,-21 1 0,22 0 15,-22-21-15,0 21 0,0-22 0,-21 22 16,0 0-16,0 0 0,0 0 16,-21 21-16,0 0 15,-22 0-15,22 21 0,-21 0 0,21 0 16,-22 21-16,22 1 0,-21-1 0,21-21 16,-22 22-16,22-1 0,0 0 15,0-21-15,21 22 0,0-22 0,0 42 16,0-41-16,0-1 15,21 0-15,0-21 0,0 0 0,22 0 16,-1 0-16,0 0 0,1 0 0,-1-21 16,22 21-16,-22-21 0,21-1 15</inkml:trace>
  <inkml:trace contextRef="#ctx0" brushRef="#br0" timeOffset="61267.39">17293 5017 0,'0'0'0,"0"-43"0,0 22 0,-21 21 15,0 0-15,0 0 16,-1 0-16,1 42 0,-21-20 16,21-1-16,-22 21 0,22 0 0,-42 43 15,42-43-15,-1 1 16,1-1-16,21 0 0,0-20 0,0 20 16,0 0-16,0-21 0,0 1 15,21-1-15,1 0 0,-1 0 0,21-21 16,-21 0-16,22 0 0,-1 0 15,43 0-15,42-63 16,-85 20-16,0 22 16,22-85-16,-22 64 0,-21-22 15,22 1-15,-1-22 0,-21 1 16,21-1-16,43-169 16,-43 169-16,-20 22 0,-1-1 15,0 22-15,-21 0 0,0-1 0,0 22 16,0 0-16,0 42 15,-21 0-15,-22 0 0,1 85 16,0-42-16,21-1 16,-22 22-16,22 0 0,-42 84 15,41-84-15,1-22 0,0 22 0,21-22 16,0 1-16,0-22 0,0 0 16,21 43-16,0-43 0,1-20 15,-1-1-15,0 0 0,42 0 16,-41-21-16,20 0 0,-21 0 15,21 0-15,1-21 0,-1 0 16,43-22-16,-43 22 0,0-21 16,1 21-16,-1-22 0,-21 1 0,0 0 15,1-1-15,-1 1 16</inkml:trace>
  <inkml:trace contextRef="#ctx0" brushRef="#br0" timeOffset="61518.85">17589 4826 0,'0'0'0,"-21"21"0,0-21 0,0 0 16,127 0-1,-64 0-15,22 0 0,-1 0 16,1 0-16,-1 0 0,22 0 16,-1 0-16,1-21 0,0 21 15,-1-21-15,-20 21 0,-1-21 0,1 21 16,-22 0-16,1 0 0,20-21 15,-105 21 17,21 0-17,-1 0-15,1 0 0,0 21 16</inkml:trace>
  <inkml:trace contextRef="#ctx0" brushRef="#br0" timeOffset="64538.59">1587 7091 0,'0'0'0,"0"-21"15,0 0-15,0-1 0,0-20 16,22-21 0,-22 41-16,0 1 0,0 42 31,0 1-31,0 41 16,0 1-16,-22-1 0,22 22 15,-21 21-15,0-22 0,0 22 16,0-21-16,0-1 0,-1 22 0,1-21 15,-21 63 1,21-84-16,21-1 0,-21-21 0,-1 1 16,22-1-16,0-21 0,0 0 0,0 1 15,0-44 1,0 1-16,0 0 0,0-21 16</inkml:trace>
  <inkml:trace contextRef="#ctx0" brushRef="#br0" timeOffset="65135.09">1206 7557 0,'0'0'0,"-21"-233"16,21 148-16,21-42 16,43 21-1,-22 64-15,22 0 0,-1 20 0,22-20 16,-22 21-16,22 21 0,-21 0 16,-1 0-16,1 0 0,-1 21 15,-21 21-15,1-20 0,-22 20 0,0 21 16,-21 1-16,0-1 0,-42 1 15,21-1-15,-22 22 0,-20-21 0,-1-1 16,22 1-16,-22-22 0,1 0 16,-1 1-16,1-22 15,21 21-15,-43-42 0,64 0 0,0 0 16,-1 0-16,22-21 16,0 0-16,0 0 0,0-1 0,0 1 15,22 0-15,-1 0 0,21 21 16,-21 0-16,43 0 0,-22 21 0,0 0 15,22 0-15,42 106 16,-64-84-16,-21 20 16,0-20-16,1 20 0,20 43 15,-42-43-15,0-20 0,21-1 16,-21 0-16,21-20 0,22 41 16,-22-63-16,0 0 15,21 0-15,-21-21 0,22 0 0,-22 0 16,64-64-16,20 0 15,-83 22-15,20 20 16,0-20-16,-21 21 0,1-1 0,20 1 16,-21 21-16,-21 0 0,0-1 15,21 22-15,-21 22 16,0-1 0,0 0-16,-21 0 0,0 43 0,0-22 15,0 0-15,-1-21 0,22 1 16,0 20-16,-21 0 15,0-42-15,21 21 0,0 1 16,0-44 0,0 1-16,0 0 15,0-21-15,0-1 0</inkml:trace>
  <inkml:trace contextRef="#ctx0" brushRef="#br0" timeOffset="65274.05">2561 7451 0,'0'0'0,"0"-21"15,0-1-15,-21 22 16,0 0 0,21 22-16,0-1 15,0 0-15,0 0 0,0 0 16,0 0-16</inkml:trace>
  <inkml:trace contextRef="#ctx0" brushRef="#br0" timeOffset="65930.42">3323 8086 0,'42'21'0,"-84"-42"0,127 42 0,-64-21 0,64-21 15,-22-22 1,-42 22-16,0-42 16,-21 42-16,0-22 0,0 22 0,0-21 15,0 21-15,-21-22 16,0 22-16,0 0 0,0 0 0,-22 21 15,1 0-15,21 0 0,-21 0 16,-85 42 0,84-21-16,22 0 0,21 22 15,-21-22-15,21 21 0,0 1 0,0-22 16,0 0-16,0 21 0,21-21 16,0-21-16,0 22 0,1-1 0,-1-21 15,21 0-15,0 0 0,-20 0 16,20-21-16,0-1 0,-21 22 15,22-21-15,-22 0 0,0 0 16,0 0-16,0 21 0,-21-21 0,0-1 16,0 44-1,0 20 1,0 0-16,0 1 0,0-1 16,0 21-16,0 1 0,-21-1 15,21 22-15,0 0 0,0-1 0,-21 1 16,0 21-16,21 0 0,-21-22 0,21 22 15,-21-21-15,-1 21 0,22-22 16,-21 1-16,0 21 0,0-43 0,21 22 16,-21 0-16,0-22 0,-1 1 15,1-1-15,0-20 0,0-1 0,-21 0 16,-43 43 0,64-85-16,-22 0 0,1 0 15,21-21-15,-21 0 0,-1-1 0,1-20 16,0 0-16,-1-22 0,22 1 0,-21-1 15,21-20-15,-1-1 0,22 0 16,0-21-16,0 22 0,0-22 16,0 21-16,0 1 0,22-1 15,-1 0-15,21 1 0,-21-1 0,43 0 0,-22 22 16,22-22-16,20 22 16,-20-22-16,20 0 0,1 22 0,106-107 15,-107 107-15</inkml:trace>
  <inkml:trace contextRef="#ctx0" brushRef="#br0" timeOffset="66578.37">4127 7366 0,'64'-106'0,"-43"64"0,-106 190 16,170-338-16,-85 147 0,0 22 0,0 42 31,0 0-31,0 22 0,0-1 16,0 22-16,0-1 0,0 1 15,0 147 1,0-147-16,-21-1 0,0 22 15,21-22-15,0-20 0,-21 63 16,-1-64-16,22 0 0,0 1 0,0-22 16,0 0-16,22-21 15,-22-21 1,21 0-16,0-1 0,0-20 16,-21 0-16,21-1 0,0 1 0,1 0 15,-1-1-15,0 1 0,-21 21 16,21-21-16,0 20 0,0 1 0,-21 0 15,22 21-15,-22 21 16,0 0-16,21 1 0,-21-1 16,0 21-16,0 22 15,21-1-15,-21-21 16,21 1-16,-21-22 0,21 0 0,0 21 16,1-20-16,20-1 0,-21 0 15,0-21-15,22 0 0,-22 0 16,21 0-16,0-21 0,85-64 15,-42 22 1,-43-1-16,1 22 0,-1-22 16,-21 1-16,0-1 0,1 1 0,-1-85 15,0 84-15,-21-63 16,0 64-16,0 20 0,0 1 0,0 21 16,0 0-16,-21-1 15,0 44-15,-1-1 16,22 0-16,-21 64 15,21 20-15,0-41 0,0-1 16,0 43-16,0-42 0,0-22 16,0 22-16,0-22 0,0 21 15,21 22-15,-21-64 0,22 22 16,-1-22-16,-21 0 0,21 0 0,0 0 16,0-21-16,0 0 15,22-21-15,-43 0 16,0 0-16,21-43 0</inkml:trace>
  <inkml:trace contextRef="#ctx0" brushRef="#br0" timeOffset="66734.91">5143 7684 0,'0'0'16,"-21"0"-16,0 0 0,0 0 0,0 0 16,21-22-1,21 22-15,21-21 16,1 21-16,-22-21 0,63 21 15,-41-21-15,20 21 0,-20-21 16,20 21-16,-21-21 0</inkml:trace>
  <inkml:trace contextRef="#ctx0" brushRef="#br0" timeOffset="67374.86">6096 7472 0,'-21'0'16,"0"21"-16,-1-21 15,1 21-15,0 0 0,0 1 16,0 20-16,0-21 0,-1 21 0,22-20 16,-21 20-16,0 0 0,21-21 0,-21 22 15,21-1-15,0-21 0,0 22 16,0-22-16,0 21 0,42 0 16,-21-20-16,1-1 0,-1-21 0,21 0 15,0 0-15,-20 0 16,20 0-16,0 0 0,1 0 0,-1-21 15,0-1-15,1 1 0,-1 0 0,0-21 16,1-1-16,-1 22 0,-21-42 16,0 20-16,22 1 0,-22-21 0,0-1 15,-21 1-15,21-1 0,-21 1 16,21-22-16,-21 43 0,0-22 0,0 22 16,0-1-16,0 22 0,0 0 0,0 42 31,0 22-31,-21-1 0,21 0 15,-21 22-15,21-22 16,-21 22-16,0-1 0,21 43 16,0-43-16,-22-20 0,22-1 0,0 0 15,0 1-15,0-22 0,0 21 16,0-21-16,0 1 0,0-1 0,22 0 16,-22 0-16,21-21 0,0 0 0,0 0 15,0 0-15,0 0 0,1-21 16,-1 21-16,21-21 0,-21-22 0,22 22 15,-22 0-15,21 0 0,-21-21 0,22 20 16,-22 1-16,0 0 0,0 0 16,0 0-16,-21 42 31,0 0-31,0 0 0,-21 0 16,21 1-16,-21-1 0,21 0 0,-21 0 15,21 0-15,0 0 0,0 1 16,0-1-1,21-42 17,-21-1-32,0 1 15</inkml:trace>
  <inkml:trace contextRef="#ctx0" brushRef="#br0" timeOffset="67512.39">7070 7493 0,'0'0'16,"0"-21"-16,-22 0 15,22 0 1,22 21 15</inkml:trace>
  <inkml:trace contextRef="#ctx0" brushRef="#br0" timeOffset="68326.86">7599 7599 0,'0'0'16,"21"-42"-1,0 42-15,-21-22 0,0 1 0,0 0 16,-42 21 0,21 0-16,-1 21 15,1 0-15,0 1 0,0-1 0,0 0 16,0 21-16,-1 1 0,1-1 0,0-21 15,21 21-15,0 1 0,-21-1 16,21 0-16,0 1 0,0-22 0,0 21 16,42 22-1,-21-43-15,22-21 0,-1 0 16,0 0-16,85 0 16,-84 0-16,-1-21 0,0 0 0,1-1 15,-1 1-15,0-21 0,1 0 16,-22-1-16,21-20 0,-21 20 0,1-20 15,20-22-15,-21 22 0,0-22 16,-21 0-16,21 1 0,1 20 16,-22-20-16,0 20 0,21 22 0,-21-64 15,0 85 1,0 42-16,-21 0 16,-1 21-16,22 1 0,-21-1 15,0 22-15,21 20 0,-21-20 16,21-1-16,0 1 0,0-1 0,-21 1 15,21-1-15,0-20 0,-21-1 16,21 0-16,-22 64 16,1-64-16,21-20 0,-21-22 15,21-22 1,0 1 0,0 0-16,0 0 0,21-21 0,0 20 15,1-20-15,20 0 16,0-1-16,-21 1 0,22 21 0,-1-21 15,-21 20-15,22-20 0,41 0 16,-41 21 0,-22 21-16,-64 21 31,22-21-31,0 21 0,-21 0 0,-22 0 16,22-21-16,0 21 0,-43 22 15,64-22 1,21 0-16,-21 0 0,21 0 15,0 1-15,0-1 16,0 0-16,0 0 0,21 0 0,0 0 16,0 1-16,0-1 0,22 0 0,-22-21 15,0 21-15,21 0 0,-21-21 16,1 0-16,20 21 0,-21-21 16,0 0-16,0 0 0,1 0 0,-1 0 15,0 0 1,0 0-16,-21-21 0</inkml:trace>
  <inkml:trace contextRef="#ctx0" brushRef="#br0" timeOffset="68919.91">10520 7578 0,'0'0'0,"-64"0"0,1 0 0,20 0 0,1 0 15,0 0-15,-1 21 0,22-21 0,64 0 31,-22 21-15,21-21-16,0 0 0,22 0 0,-1 0 16,22 21-16,84-21 15,-84 0-15,21 0 0,0 0 0,169 0 16,-127 0 0,-84 0-16,-1 0 0,22 0 15,-64 0-15,-21-21 16,0 0-1,-21 0-15,-22 0 0,22 21 0,-63-43 16,62 22-16,-20 0 0,42 0 16,-21 21-16,21-21 0,0-1 15,0 1-15,21 21 16,0 0-16,0 0 0,1 0 16,-1 0-16,0 0 0,21 0 15,-21 0-15,22 0 0,-22 21 0,0 1 16,0-1-16,0 21 0,-21-21 15,0 0-15,0 22 0,0-1 0,-21-21 16,-21 22-16,21-1 0,-22-21 0,-20 21 16,21 1-16,-22-22 0,-63 64 15,64-22 1,41-63-16,22 21 0,22-21 16</inkml:trace>
  <inkml:trace contextRef="#ctx0" brushRef="#br0" timeOffset="69529.44">13420 7112 0,'0'0'0,"0"-21"0,0-21 16,0 20-16,0 1 0,0-21 16,0 21-16,0 0 0,0-1 0,0 1 15,-22 21 1,1 21-16,0 1 0,0 20 0,0 21 15,0 1-15,-22-1 0,1 22 0,0-21 16,-1 20-16,1 1 0,0 0 16,-22-22-16,22 22 0,-1-22 15,1 1-15,-21 42 16,20-64-16,22 21 0,21-41 16,21-44-1,0-20 1,22 21-16,-22-21 0,21-1 15,1-20-15,-1-1 0,0 1 0,1-1 0,20-20 16,-21-1-16,64-190 16,-21 84-1,-64 149-15,-21-22 16,0 43-16,0 42 16,0 1-16,0 20 0,0 21 15,0 1-15,0-1 0,0 1 0,0 21 0,0-1 16,0-20-16,0-1 0,0 22 15,0-22-15,0-20 0,0 20 16,0-20-16,0 62 0,0-83 16,0 41-16,-21-42 0,21 0 15,-21 1-15,0-22 0,-1 0 16,-20 0-16,21 0 0</inkml:trace>
  <inkml:trace contextRef="#ctx0" brushRef="#br0" timeOffset="71155.88">12890 7768 0,'0'-21'16,"22"21"-16,-1 0 16,0 0-16,0 0 0,21 0 15,1 0-15,-1 0 0,0-21 0,1 21 16,20 0-16,-20-21 0,20 21 16,1-21-16,-1-1 0,-21 1 0,22 0 15,-1 0-15,-20 0 0,-1 0 16,22-1-16,-43 1 0,21 0 0,-21-21 15,0 21-15,-21-1 0,0 1 0,-21 21 16,0 0 0,0 0-16,-21 21 15,-43 64-15,64-43 16,0 1-16,21-1 0,-22-21 16,22 22-16,0 41 0,0-63 15,0 22-15,0-22 0,0 0 16,22 21-16,-22-20 0,63-1 15,-42-21-15,0 0 0,22 0 0,-1 0 16,0-21-16,22-1 16,-22 1-16,1 0 0,20-21 0,64-64 15,-85 42-15,1 22 16,-22-43-16,0 22 0,43-85 16,-64 63-16,21 0 0,0-63 15,-21 85-15,0 20 16,0 1-16,0 0 0,0 21 0,0 42 15,0 0 1,0 0-16,-21 21 0,0 1 0,-1 20 16,22 1-16,-21-1 0,0 1 0,0 20 15,0-20-15,21-1 0,0 1 16,0-1-16,0 86 16,0-22-1,0-106-15,21 0 0,0 0 0,0 0 16,0-21-16,1 0 0,20 0 0,-21 0 15,0 0-15,22-21 16,-22 0-16,21 0 0,-21 0 0,22-22 16,-22 1-16,0 0 0,21-1 0,-21 1 15,1 0-15,-1-1 0,0 1 16,-21 0-16,21 20 0,-21 1 0,0 0 16,21 21-16,-21 21 0,0 0 15,0 1-15,0-1 0,0 21 16,-21 0-16,0-20 0,0 20 0,21 0 15,0 1-15,0-22 0,-21 21 16,21-21-16,0 0 0,0 1 16,0-1-16,0 0 0,21 0 0,0-21 15,0 0-15,0 0 0,22 0 0,-22 0 16,21 0-16,0 0 0,1 0 16,20-21-16,-20 0 0,-1 0 0,0-1 15,22 1-15,-22-21 0,0 21 16,-20 0-16,20-22 0,-21 22 0,0 0 15,0 0-15,-21 42 32,-21 0-32,0 0 0,0 0 15,0 1-15,0-1 16,-1 0-16,22 0 0,0 0 0,-21 22 16,21-22-1,21-21 1,1 0-16,-1 0 0,0-21 15,0-1-15,-21 1 0,21 0 16,-21 0-16,0 0 0,0-22 16,0 22-16,0-21 0,0 0 0,0 20 15,-21-62-15,0 63 16,0-1-16,21 1 0,0 0 16,0 0-16,21 21 31,0 0-31,21 0 15,-20 0-15,-1 21 0,0 0 16,0-21-16,0 21 0,22 1 16,-22-1-16,0 0 0,0 0 0,0 0 15,0 0-15,1 22 16,-22-22-16,0 21 0,0-21 0,0 1 0,0-1 16,0 0-16,0 0 0,0 0 0,0 0 15,0 1-15,0-1 16,-22-21-16,1 0 15,21-21 1,0-1 0,21 1-16,1 0 0,-1-21 15,21-22-15,-21 22 0,43-43 16,-43 43-16,0 0 16,21 20-16,-20-20 0,-1 42 0,0-21 15,0 21-15,21 21 16,-42 0-16,0 0 0,0 85 15,0-42-15,-21-22 16,21-21-16,-21 43 16,21-22-16,0-21 0,0 0 15,0 1-15,21-1 0,0-21 16,1 0-16,-1 0 0,0 0 0,64 0 16,20-43-1,-62 22 1,-1 0-16,22-42 0,-22 20 15,0 1-15,-21 0 0,22-1 0,-22-20 16,21-22-16,-42 43 16,0-1-16,-21 1 15,0 42-15,0 0 0,0 0 16,-1 21-16,1 22 0,-21-22 0,21 21 16,0 0-16,-1 1 0,22-1 0,-21 0 15,21 1-15,-21-1 16,21-21-16,0 22 0,0-22 0,0 21 0,0-21 15,0 0-15,0 1 16,0-1-16,0-42 31,0-1-31,0 1 0,-21 0 16,21 0-16,-21 0 0</inkml:trace>
  <inkml:trace contextRef="#ctx0" brushRef="#br0" timeOffset="71322.96">15790 6710 0,'-42'-21'0,"84"42"0,-105-42 0,42 21 0,-1 0 16,1 0-16,0 0 16,0 0-1,21 21-15,-21-21 0,21 21 16,-21-21-16,21 21 0</inkml:trace>
  <inkml:trace contextRef="#ctx0" brushRef="#br0" timeOffset="71519.32">14330 7176 0,'-43'21'0,"86"-42"0,-128 63 16,64-21-16,21 0 15,21-21-15,21 0 0,1 0 16,-1 0-16,22 0 0,-1 0 0,22 0 16,-1 0-16,1 0 0,0 0 15,21 0-15,21 0 0,-22 0 0,22 0 16</inkml:trace>
  <inkml:trace contextRef="#ctx0" brushRef="#br0" timeOffset="72008.25">17357 7557 0,'0'0'0,"-43"0"0,22 0 0,0 0 0,0 0 15,42 21 1,0-21-16,0 0 0,22 0 15,-1 0-15,21 0 0,-20 0 0,20 0 16,64 0 0,-21 0-16,-64 0 0,22 0 0,-22 0 15,1 0-15,-22 0 0,21 0 0,-21 0 16,0 0-16,-21-21 16,0-1-16,-21 22 15,21-21-15,-42 0 0,21 21 0,-22-21 16,1 21-16,0-21 0,21 21 15,-22 0-15,22 0 0,21-21 16,21 21 0,0 0-16,1 0 0,20 0 15,-21 0-15,0 0 0,22 0 16,-22 0-16,0 21 0,0 0 16,0 0-16,-21 0 0,0 0 0,0 1 0,-21 41 15,-42-21 1,41 1-16,-20-22 0,0 0 15,-1 0-15,22 0 0,-21 1 0,21-1 16,-22-21-16,22 21 0,0-21 16,0 0-16,21 21 0</inkml:trace>
  <inkml:trace contextRef="#ctx0" brushRef="#br0" timeOffset="75005.28">20066 6985 0,'0'0'0,"21"-21"0,0 0 15,0-22-15,-21 22 0,0-21 16,0 21-16,0-22 0,0 22 0,-21-21 16,0 21-16,-21-22 0,21 22 15,-22 0-15,1 21 0,0 0 0,-1 0 16,-20 21-16,-43 22 16,-85 105-16,128-64 15,-1-20-15,22 42 0,-21-22 16,41 22-16,-20-21 0,21 0 15,0 20-15,21-20 0,0-21 0,0-1 0,21 1 16,0-1-16,0-21 16,0 1-16,22-1 0,-1-21 0,22 0 15,-22 1-15,21-22 0,1 0 16,-1 0-16,1-22 0,21 1 0,-22 0 16,1-21-16,-1 21 0,-21-22 0,22 1 15,-22 21-15,1-22 0,-1 1 16,-21 0-16,0-1 0,0-20 0,-21-22 15,0 64-15,0-42 16,0 41-16,-21 22 0,0 0 16,0 22-16,-21-1 15,20 21-15,-20 22 16,21 20-16,0-41 0,21-1 16,-21 0-16,21-21 0,0 22 15,0-1-15,0 0 0,21-20 16,0-1-16,21 0 0,-21-21 15,22 0-15,-1 0 0,106-21 16,-42-22 0,-64 1-16,22 21 0,-43 0 15,21-22-15,-20 22 0,-1-21 0,-21-43 16,0 43-16,-21 0 0,-1 20 16,1-20-16,-21 21 0,21 0 15,-22 0-15,1 21 0,0 0 16,-1 0-16,22 0 0,0 0 0,0 0 15,0 21-15,21 0 16,21-21-16,0 0 16,64 0-16,-43 0 0,0-21 15,22 21-15,-22 0 0,22-21 16,-22 21-16,22 0 0,-22 0 0,0 0 16,1 0-16,-22 0 0,21 21 15,-21 0-15,0 64 16,-21-22-16,0-42 15,0 0-15,0 1 0,-21 20 16,0-21-16,0 0 0,-21 22 16,20-22-16,1-21 0,21 21 15,-21-21-15,0 0 0,21-21 32,0 0-32,0-1 15,42-41-15,22-43 16,-22 64-16,-21-1 15,22 1-15,-22 0 0,21 21 0,0-22 16,-20 43-16,-1-21 0,42 21 16,-63 21-16,21 0 0,-21 1 15,0 20-15,0-21 0,0 21 16,0 1-16,0 20 16,0-20-16,-21 20 0,21-42 15,0 22-15,0-22 0,0 0 16,0 0-16,0 0 0,21-21 15,1 21-15,20-21 0,-21 0 0,0 0 16,22 0-16,-1-21 0,-21 0 16,21 0-16,1 0 0,-1 0 0,43-64 15,-43 43 1,-21-22-16,22 1 0,-22-1 0,0 1 16,0-22-16,0 21 0,22-84 15,-43 64-15,0 20 0,0 22 16,0-22-16,0 43 0,0-21 0,0 21 15,0 42 1,-22 0-16,1 21 0,0 1 16,-21 20-16,21 1 0,-1-1 15,1 1-15,0 20 0,-21-20 0,42-1 16,-21 22-16,-1 21 16,22 0-16,0-64 0,0 0 15,22 1-15,-1-22 0,0 0 0,0 0 16,0 0-16,22 0 0,-22-21 15,21 0-15,85 0 16,-42-42-16,-43 21 16,0 0-16,1 0 15,-1-22-15,-21 1 0,22 21 0,-1-64 16,-42 43-16,0-1 0,0-20 16,0 42-16,-42 21 15,20 0-15,1 0 0,0 0 16,0 21-16,21 0 0,-21 0 0,21 0 15,-21 22-15,21-22 0,0 0 0,0 21 16,0-20-16,0-1 0,0 0 16,21 42-1,21-41-15,-21-22 0,0 0 16,1 0-16,-1 0 0,0 0 16,0 0-16,0 0 0,0-22 0,1 1 15,20 0-15,-21 0 0,21 0 16,-20-22-16,20 22 0,0-21 15,1 21-15,-22-22 0,21 22 0,0 0 16,1 0-16,-1 0 0,43 21 16,-43 21-16,-42 0 15,0 0-15,0 0 16,0 1-16,0 20 0,0-21 0,-21 0 16,0 22-16,0-22 0,-1 0 15,-20 0-15,21 0 0,21 0 0,-21 1 0,0-1 16,-1-21-16,22 21 15,0-42 17,22 0-32,-1-1 0,0 1 15,0 0-15,0 0 0,0-21 0,22-1 16,-22 22-16,0-42 0,0 20 0,0 1 16,1 0-16,-1-1 0,0 22 15,0-21-15,-21 63 31,-21 21-31,0-21 0,0 22 16,-1-1-16,1 0 0,0-20 0,0 20 16,0 0-16,0 1 0,21-22 15,-22 21-15,22-21 0,0 0 0,0 1 16,0-1-16,22 0 0,-1 0 16,0-21-16,0 0 0,0 21 0,64-21 15,0-21 1,-64 0-16,21 21 0,-21-21 15,0-22-15,22 22 0,-22-21 0,0 0 16,0-1-16,0-20 0,1-1 16,-1 1-16,0-22 0,0 22 0,0-22 15,22-127 1,-22 128-16,0 20 0,-21 1 16,21 20-16,0-41 0,-21 62 15,0 1-15,0 42 16,-21 22-16,0-1 0,0 0 15,0 1-15,-1 20 0,1 1 16,0 20-16,-21 65 0,42-86 16,-21 22-16,21-22 0,0 1 15,0-1-15,0-20 0,0-1 16,0 0-16,0 1 0,0-1 0,0 43 16,0-64-1,0 0-15,21 0 16,0-21-16,0 0 15,0 0-15,0-21 0,1 0 16,-1 0-16,0-22 0,42-20 16,-41 42-16,-22-1 15</inkml:trace>
  <inkml:trace contextRef="#ctx0" brushRef="#br0" timeOffset="75568.96">23368 7197 0,'0'0'0,"0"-21"16,0-1-1,21 22-15,0-21 0,22 21 16,-1-21-16,0 21 16,1 0-16,-1-21 0,0 21 0,22-21 15,-22 21-15,0-21 0,1 21 0,-1-22 16,0 22-16,-20 0 16,-1-21-16,-42 21 15,-22-21-15,1 21 16,0 0-16</inkml:trace>
  <inkml:trace contextRef="#ctx0" brushRef="#br0" timeOffset="75760.85">21696 7070 0,'-64'21'0,"128"-42"0,-191 42 15,84-21-15,22 21 0,0-21 0,42 0 16,22 0-1,-22 0-15,42 0 0,-20 0 0,41 0 16,-20-21-16,20 21 0,-20-21 16,42 21-16,-22 0 0,43 0 0,-21 0 15,21 0-15,0 0 0</inkml:trace>
  <inkml:trace contextRef="#ctx0" brushRef="#br0" timeOffset="76452.96">24299 7239 0,'0'0'0,"0"-21"0,0 0 15,0 0-15,-21-1 0,21 1 0,0 0 16,0 0 0,-21 21-16,0 21 15,0 0-15,-1 0 0,1 22 16,-21-1-16,21 22 0,-22-22 0,1 21 0,0 1 15,21-1-15,-22 1 16,1 42-16,21-64 0,21 0 16,0 43-16,0-64 0,21 22 15,0-22-15,21-21 0,-20 21 16,20-21-16,0 0 0,1 0 0,-1 0 16,0-21-16,1 0 15,-1-1-15,43-41 0,-43 42 16,0-43-16,43-42 0,-43 43 15,-21-1-15,22-20 0,-1-1 0,0 0 16,1 1-16,-1-1 0,-21 0 16,22 1-16,-1 20 0,0-42 15,-21 64-15,-21 0 16,-21 63 0,-21 21-16,21 1 0,0-1 0,-22 0 15,22 22-15,0 20 0,0-20 16,-22 84-16,43-63 0,0-22 15,0 1-15,0-1 0,0-20 0,0 20 16,0-21-16,0 1 0,0-22 16,0 0-16,0 0 0,0 0 0,22 1 15,-1-22-15,0 0 16,0-22-16,0 1 16,0 0-16,1 0 0,20 0 0,-21-22 15,0 22-15,22-21 0,-22 21 16,0 0-16,0-1 0,21 1 15,-42 42 1,0 1-16,0-1 0,0 0 16,-21 0-16,0 21 0,0-20 0,21-1 15,0 0-15,-21 0 0,21 0 16,0 0-16,0 1 16,0-1-16,21-42 31,0-1-31</inkml:trace>
  <inkml:trace contextRef="#ctx0" brushRef="#br0" timeOffset="77257.39">25696 7366 0,'0'0'16,"0"-21"-16,-21 21 16,0 0-16,0 0 0,0 0 15,-1 0-15,1 21 0,-21 0 16,21 0-16,0 22 0,-22-22 0,-41 106 15,62-85-15,1-21 16,0 22-16,21-22 0,0 42 16,0-41-16,0 20 15,21-21-15,0-21 0,22 21 0,-22 0 16,21-21-16,-21 0 0,22 0 16,-1 0-16,0 0 0,1 0 0,-22-21 15,21 0-15,1 0 0,-22 0 16,21-22-16,0 22 0,-20-21 0,20-22 15,0 1-15,1-1 0,-22 1 16,21-22-16,0 1 0,64-128 16,-63 170-1,-22-1-15,0 1 0,-21 21 0,0 0 16,-21 42-16,0 0 16,-1 0-16,-20 21 0,0 1 15,21 20-15,-22-20 0,1 41 0,21-20 16,-22-1-16,22-20 0,-21 20 0,0 64 15,20-63 1,22-22-16,0-21 16,0 0-16,22-21 15,-1 0-15,0 0 0,0 0 0,21-21 16,-20 21-16,20-21 0,-21 0 16,21 0-16,-20-22 0,20 22 0,-21 0 15,0-21-15,22 20 0,-22 1 16,-21 0-16,0 0 0,-21 42 15,-1 0 1,1 0-16,-21 1 0,-43 20 16,-21 21-1,85-41-15,0-1 0,0-21 16,21 21-16,0 0 0,0 0 0,0 0 16,21-21-16,0 22 0,0-1 15,1-21-15,-1 21 0,21-21 0,-21 0 16,22 0-16,-1 21 0,-21-21 0,43 0 15,41 0 1,-83 0-16,-1 0 16,-42 0-1</inkml:trace>
  <inkml:trace contextRef="#ctx0" brushRef="#br0" timeOffset="77940.99">1439 8573 0,'0'0'0,"0"21"15,0 0 1,-21 21-16,21 22 0,-21-22 15,21 43-15,0 63 16,-21-63-16,21 20 0,0-20 0,0 0 16,0-1-16,-21 1 0,-1 0 15,1-22-15,21 1 0,0-1 0,-21-20 16,21-1-16,0 0 0,0-21 16,0 22-16,0-22 0</inkml:trace>
  <inkml:trace contextRef="#ctx0" brushRef="#br0" timeOffset="78260.81">995 9271 0,'0'0'0,"-43"-63"16,-20-149 0,63 148-16,0 1 0,21-1 0,21 22 15,22 0-15,-1-1 0,22 22 0,21 0 16,0 0-16,0 21 0,-1 0 15,1 21-15,-21 0 16,21 22-16,42 62 0,-85-41 0,-20-1 16,-1 1-16,-42-1 15,0 22-15,0-21 0,-21 20 0,-21 1 16,-1 0-16,-20-1 0,-85 86 16,-128 20-1,192-148-15,-1 1 0,22-1 16,-22-21-16,43 0 0,-1 1 0,1-22 15,21 0-15,0 0 0,21-22 16,0 1-16,21-21 16,0 21-16,21 0 0,22-1 15,-1-20-15,1 21 0</inkml:trace>
  <inkml:trace contextRef="#ctx0" brushRef="#br0" timeOffset="78609.61">2159 9546 0,'0'-21'0,"0"42"0,-21-42 16,21 0-1,21 21 1,21 0-16,-21 0 0,22 0 16,-1 21-16,0 0 0,22 0 15,-22 1-15,1-1 0,-1 21 16,-21 0-16,0-20 0,0 20 0,1 0 0,-22 64 15,-22-85 1,1 22-16,21-22 0,-42 0 16,21 0-16,0-21 0,-1 0 15,1 0-15,0 0 0,0-21 16,21-21-16,0 20 16,0-62-16,21 41 0,-21 1 15,42-21-15,-20 20 0,20 22 16,0-21-16,-21 21 0,22-1 0,-1 1 15,0 0-15,22 21 16,-1 21-16,-20 0 16</inkml:trace>
  <inkml:trace contextRef="#ctx0" brushRef="#br0" timeOffset="79376.73">3027 9821 0,'0'0'16,"0"22"-16,21 20 0,-21-21 0,21 0 0,-21 0 15,21 1-15,0-1 0,1-21 16,-1 21-16,21-21 0,-21 0 15,22 0-15,-22 0 0,21-21 16,43-22-16,-43 22 0,43-21 16,-43 0-16,-21 20 15,0-20-15,1 0 0,-22 21 16,0-22-16,0 1 0,0 21 0,-22 0 16,-83-22-1,62 43-15,-20 0 0,20 21 0,-20 1 16,21 20-16,-22-21 0,22 21 15,-1 1-15,1-1 0,0-21 0,21 22 16,-1-1-16,1 0 0,21 1 16,0-22-16,0 21 0,0-21 15,21 0-15,1 1 0,20-22 0,-21 21 16,21-21-16,1 0 0,-1 0 16,22 0-16,-22 0 0,21-21 0,43-22 15,-42 22-15,-22 0 16,0 0-16,1 0 0,-22-22 0,42-20 15,-63 42-15,0-22 16,0 22-16,0-21 0,0 21 0,0-1 16,-21 22-16,0 0 15,0 22-15,0-1 0,0 0 16,-1 0-16,1 21 0,21 1 0,0-22 16,0 21-16,0-21 0,0 22 15,0-22-15,21 21 0,1-21 0,20 1 16,-21-22-16,21 21 0,1 0 15,41-21-15,-41 0 0,-1 0 16,22 0-16,-22-21 16,0 0-16,22-1 0,-22 1 0,43-21 15,-1-43 1,-62 64-16,-22-21 0,0-22 16,0 43-16,-22-21 0,1 21 15,0-22-15,-21 22 0,-1 0 0,22 0 16,-42 21-16,-1 0 15,43 0-15,21 21 16,0 21-16,0-21 0,0 1 0,0 20 16,0 0-16,0 1 0,21-1 15,-21 0-15,21 1 0,-21-1 0,0 21 16,0 43-16,0-42 16,0 20-16,0 1 0,0-21 15,0 20-15,-21 22 0,0-21 0,0-1 16,0 22-16,0-21 0,-22 21 0,22-22 15,-21 22-15,-43 64 16,-21 20-16,85-148 16,0 1-16,21-22 0,0 0 0</inkml:trace>
  <inkml:trace contextRef="#ctx0" brushRef="#br0" timeOffset="80045.28">5186 9843 0,'0'0'0,"21"-22"0,0 22 16,-21-21-16,21-42 15,22-22-15,-43 64 16,0 0-16,0-22 0,0 22 16,0-21-16,0 21 0,0 0 0,-22-1 15,1 22-15,0 0 16,-21 0-16,21 0 0,-22 22 16,1-1-16,0 0 0,-1 0 0,22 21 15,-21 1-15,21-22 0,-1 21 0,22 1 16,0-22-16,0 21 0,0-21 15,0 0-15,22 1 0,-1-1 0,21-21 16,-21 21-16,22-21 0,-1 0 16,21 0-16,-20 0 0,20 0 15,-42 0-15,1 0 16,-1 0-16,-21 21 16,-21 0-16,-22 0 0,22 1 15,-21-1-15,-22 0 16,22 0-16,-22 21 0,-63 43 15,64-43 1,42-20-16,0-1 0,21 0 16,21-21-16,42 0 15,-42 0-15,22-21 0,-1 21 16,22-21-16,-22-1 0,0 22 0,106-21 16,-63 21-1,-64 21-15,22-21 16,-22 22-16,-21 20 0,0-21 0,0 43 15,-43-22-15,22 0 0,0 1 16,-21-1-16,21 0 0,-22 1 16,22-1-16,-21-21 0,21 0 0,-1 0 15,1 22 1,42-64-16,1-1 16,20-20-16,0 0 0,1-1 0</inkml:trace>
  <inkml:trace contextRef="#ctx0" brushRef="#br0" timeOffset="81517.55">6646 9313 0,'21'-21'0,"-42"42"0,64-63 0,-43 63 16,0 0-16,-22 22 16,1-1-16,0 0 0,0 22 0,0-1 15,-22 1-15,22 21 0,-21-22 0,-43 64 16,22 0-1,20-85-15,1 22 0,0-22 0,21 1 16,-1-22-16,1 21 0,0-21 16,0 0-16,21-42 31,0 0-31,21 0 0,0-21 16,43-64-16,-43 63 15,21 1-15,-21 0 0,1-1 0,-1 22 16,21-21-16,-21 21 0,0 21 15,1 0-15,-1 0 16,-21 21-16,0 0 0,0 0 16,0 22-16,0-22 0,21 21 15,-21-21-15,0 22 0,0-22 0,0 21 0,21-21 16,0 22-16,0-22 0,1 0 16,-1 0-16,21 0 0,-21 0 15,22 1-15,-1-22 0,0 0 0,64 0 16,-64 0-16,22-22 0,-1 1 15,-20 0-15,20 0 0,43-43 16,-64 22-16,1 0 0,-22-1 16,21-20-16,-21-1 0,1-20 15,-22 20-15,0-20 0,0-1 0,0 0 16,-64-148-16,22 170 16,-1-1-16,1 22 0,-21 0 15,20 21-15,-41-1 0,20 22 0,1 0 16,-22 22-16,21-1 0,-20 21 15,20 0-15,22 22 0,-43 63 16,43 0-16,42-42 16,0-22-16,21 64 15,0-63-15,0-1 0,22-21 0,-22 1 16,21-1-16,1 0 0,20-20 0,-21 20 16,22-21-16,-1 0 0,-20 0 15,20-21-15,1 0 0,-1 0 0,-20 0 16,20 0-16,1 0 0,-22 0 0,64-42 15,21-43 1,-106 64-16,21 0 0,-21-21 16,-21 21-16,0-1 0,22 1 0,-22 0 15,0 42 17,-22 0-32,22 1 0,-21-1 0,21 0 15,0 0-15,0 0 0,0 0 16,0 1-16,0-1 0,0 0 0,0 0 15,0 0-15,21 0 16,1-21-16,-1 0 0,0 0 0,21 0 16,-21 0-16,22 0 0,-1 0 0,0-21 15,-20 21-15,20-21 0,43-21 16,-22-22 0,-42 43-16,0 0 0,1-21 0,-1 20 15,0 1-15,-21 0 0,0 0 16,0 42-1,0 0-15,0 0 16,0 1-16,0-1 0,-21 0 16,21 0-16,-43 21 0,43 1 15,0-22-15,0 0 0,0 0 16,0 0-16,0 1 0,22-22 16,-1 0-16,0 21 0,0-21 15,21 0-15,22 0 0,-22 0 0,1 0 16,-1-21-16,0-1 0,1 1 15,-1 21-15,0-42 0,-21 21 0,22 0 16,-22-22-16,-21 22 0,0-64 16,-21 1-1,0 41-15,-1 22 0,1-21 0,-21 21 16,0 21-16,-1 0 0,1 0 0,0 0 16,-1 0-16,-41 42 15,41-21-15,22 0 0,0 22 16,0-22-16,0 0 0,21 21 0,0-20 0,0 20 15,21 0 1,21-21-16,-21-21 0,0 0 0,43 0 16,-22 0-16,1 0 0,-1 0 15,0-21-15,-21 0 16,22 0-16,-1 0 0,0 0 0,1-1 16,-1-20-16,22 0 15,-1-22-15,-42 43 0,-21 0 16,21 21-16,-21 21 15,0 0-15,0 0 16,0 1-16,-21 20 0,0 21 16,0-20-16,-21 41 0,20-41 15,1-1-15,21 22 0,-21-1 16,0-21-16,0 22 0,0-1 16,-1 1-16,1-1 0,0 1 0,0-1 15,0 1-15,0-1 0,-1 1 0,22-22 16,-21 22-16,0-22 0,21 0 15,-21 1-15,21-22 0,0 21 0,0 22 16,21-64 0,0 0-16,0-21 0,1-1 15,-1-20-15,0 21 0,21-21 16</inkml:trace>
  <inkml:trace contextRef="#ctx0" brushRef="#br0" timeOffset="81757.69">8911 9927 0,'0'0'0,"-21"-42"16,21 0-16,0 20 0,0 1 16,0 0-16,0 0 0,21-21 15,0 42-15,22-22 0,-1 22 0,0 0 16,-21 0-16,22 0 0,41 22 16,-41-1-16,20 63 15,-42-62-15,-21 20 0,0 0 16,0 1-16,-42-1 0,21-21 0,-21 21 15,-1-20-15,-20 20 0,20-21 0,1 0 16,0-21-16,21 21 0,-1 1 0,1-22 16,64 0-1</inkml:trace>
  <inkml:trace contextRef="#ctx0" brushRef="#br0" timeOffset="82184.45">10350 9948 0,'0'0'0,"22"0"0,-1 0 0,0 0 16,0 0-16,0 0 15,0 0-15,1 0 0,20 0 16,-21 0-16,21 0 0,1 0 0,-1 0 16,0 0-16,22 0 0,-22 0 0,64 0 15,63-21 1,-126 0-16,-1 21 0,0-21 0,1 21 15,-22-21-15,21 21 0,-21-21 16,-21-1-16,0 1 16,-42 0-16,21 21 0,-21-21 15,-22 21-15,-42-21 0,64 0 16,0 21-16,-1 0 0,22 0 16,21-22-16,21 22 15,22 0-15,-1 0 0,0 0 16,1 0-16,-1 0 0,0 0 0,1 0 15,-1 22-15,-21-1 0,21 0 16,-20 0-16,-1 21 0,-21-20 0,0 20 16,0-21-16,-21 21 0,-43 22 15,22-22-15,-64 22 16,42-22-16,1-21 0,-64 22 16,42-22-16,22 0 0,-1 0 15,22 0-15,0-21 0</inkml:trace>
  <inkml:trace contextRef="#ctx0" brushRef="#br0" timeOffset="82752.73">12912 9356 0,'0'0'0,"63"-106"15,-42 64-15,0-22 16,-21 22-16,0-1 16,-21 86-1,0-22-15,0 21 0,0 22 16,0-1-16,-1 1 0,1 20 15,0-20-15,0 21 0,0-1 0,0 1 16,-1-22-16,1 1 0,0-1 0,-21 1 16,-22 21-16,1-22 15,42-42-15,-1 0 0,22-42 32,0 0-32,0 0 0,22-21 15,-1-1-15,21 1 0,-21-22 0,22 1 16,-22-22-16,106-148 15,-106 149-15,21-1 16,1 0-16,-1 22 0,-21-1 0,21 1 0,-20 42 16,-1 0-16,-21 42 15,0 21-15,0 0 16,0 22-16,0-1 0,0 22 16,0 0-16,0-1 0,0 1 0,0-21 15,-21 84-15,21 21 16,0-127-16,0 1 0,0-22 15,0 0-15,0 0 0,0 0 16,0 1-16,-22-22 16,1-22-16,0 1 0,0 21 15</inkml:trace>
  <inkml:trace contextRef="#ctx0" brushRef="#br0" timeOffset="84305.15">12573 9864 0,'-42'-43'0,"20"22"0,86 85 0,-85-128 31,42 64-31,21 0 0,1 0 16,-1 0-16,21 21 0,128-21 16,-22 0-1,-105 0-15,105-21 16,-105 0-16,-1 21 0,1-21 0,-22 0 0,0 21 16,1-21-16,-1-22 15,-42 22-15,-21 21 16,0 0-16,-1 0 15,-20 21-15,21 0 0,0 1 16,-22 20-16,1-21 0,21 21 0,0 1 16,-22-22-16,43 21 0,-21 1 15,21-22-15,0 21 0,0-21 0,0 0 16,0 1-16,0-1 0,21 0 0,22-21 16,-22 0-16,21 0 0,-21 0 0,22 0 15,84-42 1,-64 20-16,22-41 0,-43 42 15,1-22-15,-1 1 16,0-21-16,-21 20 0,43-84 16,-43 64-16,0-1 0,22-84 15,-43 85-15,21-1 0,-21 22 16,0-22-16,0 43 0,0-21 0,-21 63 16,21 0-1,-22 0-15,1 22 0,0 20 16,-42 43-16,41 21 15,1-64-15,0 64 0,21-63 16,0-22-16,0 1 0,0-1 16,0 0-16,0 1 0,0-22 0,21 0 15,0 0-15,1 0 0,-1-21 16,0 0-16,0 0 0,21 0 16,1 0-16,-22-21 0,21 0 0,1-21 15,-1 20-15,0-20 0,1 21 0,-1-21 16,-21-1-16,21 1 0,-20 0 15,-1 20-15,0-20 0,0 21 0,-21 0 16,0 42 0,0 0-1,0 0-15,0 22 0,0-22 0,0 21 16,0-21-16,0 0 0,0 22 16,0-22-16,0 0 0,0 21 15,0-20-15,0-1 0,0 0 0,0 0 16,21-21-16,0 0 15,1 0-15,-1 0 0,0 0 0,0 0 16,21 0-16,-20-21 0,20 0 0,-21 0 16,21-1-16,1 1 0,-22 0 15,21-21-15,1-22 16,-1 1-16,-42 42 0,-21 21 31,0 21-31,-1 0 0,1 0 16,0 0-16,0 0 0,0 1 15,21-1-15,-21 21 0,21 0 16,0 1 0,21-43-16,0 21 15,0-21-15,0 0 0,0 0 0,22 0 16,-22 0-16,21-21 0,-21 0 0,1-1 16,-1 1-16,0 0 0,0 0 15,-21 0-15,0-22 0,0 1 0,0 21 16,0-21-16,-21-1 0,-21 1 0,20 21 15,1 0-15,-21-22 0,21 22 16,0 21-16,-1-21 0,1 21 16,21-21-16,21 21 15,1 0 1,-1 0-16,0 0 0,21 0 0,-21 0 16,22 0-16,-1 0 0,0 0 15,-20 0-15,20 21 0,0 0 0,-21 0 16,22 22-16,-1 20 0,-42-42 15,0 22-15,0-22 0,0 21 16,0 0-16,0-20 0,-21 41 16,21-42-16,-21 22 0,0-22 15,21-42 17,0-1-17,0 1-15,21 0 0,21-21 16,-21-1-16,0 1 0,22 0 15,-22-22-15,0 22 0,21 0 16,-20-1-16,20 22 0,-21 0 0,21 0 16,-20 21-16,-1 0 0,-21 21 15,0 21-15,0 22 16,0-22-16,0 0 0,0 1 16,0 41-16,0-62 15,0 20-15,0-21 0,0 21 0,0-20 16,21-1-16,21 0 15,-21-21-15,22 21 0,-22-21 16,21 0-16,-21 0 0,22-21 16,-22 0-16,21 0 0,1-1 0,-1-20 15,-21 0-15,21 21 0,1-43 16,-1 22-16,-21-1 0,22-20 0,-1-22 16,-21 64-16,0 0 0,-21 0 15,0 0-15,0 42 16,-21 0-16,0 0 0,0 0 15,0 22-15,-1-1 0,1-21 0,-42 64 16,20 21 0,22-85-16,21 0 0,-21 21 15,21-21-15,0 1 16,0-44 15</inkml:trace>
  <inkml:trace contextRef="#ctx0" brushRef="#br0" timeOffset="84490.05">15579 8890 0,'0'0'0,"-170"-63"31,149 63-31,0 0 0,0-22 0,0 22 16,-1 0-16,1 0 15,0 0-15,0 0 16,0 0-16,0 0 0,21 22 16,-43-1-16</inkml:trace>
  <inkml:trace contextRef="#ctx0" brushRef="#br0" timeOffset="84662.95">13991 9313 0,'0'0'0,"-42"43"0,21-22 0,-1 0 15,22 0-15,22 0 0,20-21 16,0 0-16,22 0 0,20 22 0,1-22 16,0 0-16,-1 0 0,22 0 15,0 0-15,21 0 0,0 0 16,21 0-16,-21 0 0,21 0 0,1 21 16</inkml:trace>
  <inkml:trace contextRef="#ctx0" brushRef="#br0" timeOffset="85075">17314 9716 0,'-42'0'16,"84"0"-16,-126 0 0,62-22 0,-20 22 0,21 0 15,-21-21-15,42 0 16,42 21-1,0 0-15,1 0 0,126 0 16,-106 0-16,1 0 16,-1 0-16,64 0 15,-84 0-15,20 0 0,22 0 16,-64-21-16,0 21 0,0-21 16,-21 0-16,-21 21 15,0 0-15,-21 0 0,-1 0 0,22 0 16,-21 0-16,0 0 0,20 0 15,-20 0-15,21 0 0,0 0 0,21 21 16,0 0-16,0 0 16,0 0-16,0 0 15,21-21-15,-21 22 0,0-1 0,21-21 16,-21 21-16,0 0 16,0 0-16,0 0 0,-21 1 15,-43-1-15,43-21 0,-21 21 16,21-21-16,-22 0 0</inkml:trace>
  <inkml:trace contextRef="#ctx0" brushRef="#br0" timeOffset="85741.04">18881 9652 0,'0'0'0,"-22"21"0,1-21 0,21 21 16,21-21 0,1 0-16,-1 0 0,0 0 15,0 0-15,0-21 0,43 0 16,-43 21-16,21-21 0,-21 0 15,22 0-15,-22-1 0,0 1 0,-21 0 16,0 0-16,0 0 0,0 0 0,0-1 16,0 1-16,-21 0 0,-21-21 15,20 42-15,-20-21 0,0 21 16,-1 0-16,1 0 0,0 0 0,-22 21 16,22 0-16,-22 0 0,22 21 15,0 1-15,21 20 0,-22-20 0,22 20 16,0-21-16,21 1 0,0-1 15,0 43-15,0-64 0,21 21 16,0-21-16,22 1 0,-22-22 16,21 0-16,0 0 0,1-22 15,-1 1-15,0 0 0,1 0 0,-1-21 16,0 20-16,1-20 0,-1-21 16,22-43-16,-43 42 0,0 1 15,0-1-15,0-20 0,0 20 0,1 1 16,-22-22-16,0-42 15,0 42-15,0 64 0,0 0 16,0 63 0,-22-21-16,1 43 0,21-22 15,-21 22-15,0-1 0,0 1 0,0-1 16,21 1-16,-22-1 0,1 1 16,0-1-16,21 1 0,0-22 0,0 85 15,0-85 1,0-20-16,21-1 0,0 0 0,1-21 15,-1 0-15,0 21 0,0-21 0,21 0 16,-20 0-16,-1-21 0,21 21 16,0-21-16</inkml:trace>
  <inkml:trace contextRef="#ctx0" brushRef="#br0" timeOffset="86088.52">19600 9673 0,'0'0'0,"0"-21"15,0 0-15,-21-43 16,0 1-16,21 42 15,0 0-15,0-1 0,21 1 0,0 21 16,0-21-16,1 21 0,20 0 0,-21 0 16,21 0-16,1 0 0,-22 0 15,21 21-15,-21 0 0,22 22 16,-22-22-16,0 21 0,0-21 0,-21 22 16,0-1-16,0-21 0,0 22 15,0-22-15,0 21 0,-21-21 0,21 0 16,-21 1-16,0-1 0,0-21 15,-1 21-15,1-21 0,0 0 16,21-21-16,0 0 16,0-1-16,0 1 0,0 0 15,0-21-15,42-1 0,-42 1 0,43 0 16,-22-1-16,0 22 0,0-21 16,43-22-16,-43 43 0,21 0 15,-21 21-15,1 0 0,-1 0 0,0 0 16,0 0-16,-21 21 15</inkml:trace>
  <inkml:trace contextRef="#ctx0" brushRef="#br0" timeOffset="86872.64">20532 9864 0,'0'0'0,"21"-21"15,0 21-15,0-22 16,-21 1-16,21-21 0,-21 21 15,21-22-15,-21 1 0,0 21 0,0-21 16,0-1-16,0 1 0,0 0 16,0-1-16,-21 22 0,-21 0 0,21 0 15,-43 0-15,22 21 16,0 0-16,-1 21 0,1 0 16,-43 21-16,43-21 0,0 22 15,20-1-15,-20-21 0,21 22 16,0-1-16,21 0 0,0 1 0,0-22 15,0 21-15,0-21 0,21 43 16,0-43-16,0-21 0,0 21 16,1-21-16,41 0 15,-21 0-15,1 0 0,20-21 16,-20 0-16,-22 0 0,21-22 16,0 22-16,-20-21 0,20 21 0,-21-22 15,0 1-15,0 0 0,1 20 0,-1-20 16,-21 21-16,0-21 0,0 20 15,-21 22 1,-1 0-16,1 22 0,0-1 16,0 0-16,-21 42 0,20 22 15,1-64-15,21 22 0,0-1 16,0 0-16,0-21 0,0 1 16,21 20-16,22-21 0,-22 0 0,21 0 15,43 1-15,-22-22 0,-20 0 16,20 0-16,-20 0 0,-1 0 15,21-22-15,-20 1 0,-1 21 0,0-21 16,1 0-16,-22-21 16,21 20-16,-21-20 0,1-43 15,-22 43-15,0-21 0,0 20 0,0 1 16,0 0-16,-22 20 0,-62-62 16,20 84-1,22 0-15,21 0 0,-22 21 16,1 0-16,0 21 0,21-20 0,-22 62 15,22-41-15,21-1 0,0-21 16,0 21-16,0 1 0,21-22 16,22 42-16,20 22 15,-42-64-15,0 0 16,1 22-16,-1-22 0,-21 21 16,0-21-16,0 22 0,0-1 0,0 22 15,0-22-15,-21 85 0,-1-64 16,-20 1-16,0-1 0,-1 1 15,1-1-15,0 1 0,-1-22 0,1 22 16,0-22-16,-64 106 16,106-127-16</inkml:trace>
  <inkml:trace contextRef="#ctx0" brushRef="#br0" timeOffset="88324.16">22034 9589 0,'0'21'0,"22"-21"31,-1-21-31,0-1 16,-21 1-16,21 0 15,-21 0-15,0 0 0,0-22 16,0 1-16,-21 21 0,0 0 0,-43-22 15,43 43-15,-21 0 16,-22 0-16,22 0 0,0 0 0,-1 22 16,-41 41-16,-1 43 15,64-64-15,0 1 0,-22 62 16,43-41-16,-21-22 16,21 1-16,0-22 0,0 21 0,0-21 15,21 0-15,0 1 0,1-22 16,-1 0-16,21 0 0,-21 0 0,22-22 15,-22 1-15,63-21 16,22-64 0,-85 64-16,22-1 0,-1-41 0,-21 41 15,-21 1-15,0 0 16,21-1-16,-21 22 0,0-21 0,22 42 0,-22 21 31,0 21-31,0-20 16,0 20-16,0 0 0,0-21 0,0 22 15,0-1-15,0 0 0,0 1 16,21-1-16,-21-21 0,21 0 0,21 22 16,1-22-16,-22 0 0,21-21 15,-21 0-15,22 0 0,-1 0 16,0 0-16,-21-21 0,22 0 0,-1 0 16,-21-1-16,22 1 0,-22-21 0,0 21 15,21-64 1,-42 43-16,0 21 0,0-22 0,0 22 0,0 0 15,-21 21 1,0 0 0,0 21-16,0 21 0,-1-20 0,1-1 15,21 21-15,-21-21 0,0 0 16,0 1-16,21 20 0,0-21 0,-21 0 16,21 0-16,21-42 46,0 0-46,0 0 0,0 0 0,0 0 16,22-22-16,-22 22 0,21-21 16,-21 21-16,22-1 0,-22 1 0,21 21 15,-21 0 1,1 21-16,-22 1 16,21 20-16,-21-21 0,0 21 15,0-20-15,0 20 0,21-21 16,0 0-16,0 0 0,-21 1 0,21-1 15,1 0-15,20 0 16,43-21-16,-64 0 16,0 0-16,21 0 0,-21 0 15,22 0-15,-22-21 0,21 0 0,-21 0 16,1-1-16,20 1 0,21-106 16,-41 43-1,-22 41-15,0 1 0,0 21 16,0 0-16,0-1 0,0 1 0,-43 21 15,22 0-15,0 0 0,-21 0 16,20 21-16,-20 1 0,21 20 16,-85 43-16,64-22 15,21 1-15,21-22 16,0-21-16,0 0 0,0 0 16,0 1-16,21-22 0,0 21 0,0-21 15,0 0-15,0 0 0,22 0 16,-22 0-16,0 0 0,21-21 0,-20-1 15,-1 1-15,63-63 16,-62 41-16,-1-20 16,0 20-16,0-20 0,0 21 0,-21-22 15,0 1-15,21-1 0,-21 1 0,0-1 16,0 22-16,0-22 0,0 22 16,0 21-16,0 0 0,0-1 15,0 44 1,-21-1-16,21 21 0,-21 0 0,21 1 15,0-1-15,-21 22 0,21-22 0,0 21 16,-21-20-16,21 20 16,0-20-16,0 20 0,0-21 0,0 1 0,0-1 15,0 0-15,0 1 0,0-22 0,0 64 32,42-43-32,-21-42 0,0 0 15,22 21-15,-1-21 0,-21 0 0,22 0 16</inkml:trace>
  <inkml:trace contextRef="#ctx0" brushRef="#br0" timeOffset="89661.06">24320 9652 0,'0'0'0,"22"-21"0,-22-21 16,0 20-16,0 1 0,0-21 16,0 21-16,0 0 0,-22 21 15,1-22-15,21 1 0,-21 21 0,0 0 16,0 0-16,-22 0 0,22 0 0,-42 43 15,42-22-15,-22 42 16,22-20-16,-21-22 0,42 21 16,-21 0-16,-1 1 0,22-22 15,0 21-15,0-21 0,0 22 0,0-22 16,0 0-16,22 0 0,-1 0 0,0-21 16,21 22-1,22-22-15,-43 0 0,0 0 0,21 0 16,-20-22-16,-1 1 0,0 0 0,21 0 15,-21-21-15,1 20 16,-1-20-16,21-64 0,-21 64 0,-21-22 16,21 1-16,-21 21 0,22-22 15,-22-21-15,0 22 0,21-1 16,-21 22-16,0-21 0,0 20 0,0 1 16,0 21-16,-21 42 15,-22 42 1,22-20-16,0-1 0,0 22 0,0-22 15,-1 21-15,1-20 0,21 20 16,-21-20-16,21 20 0,0-21 0,0 22 16,0-22-16,0 1 0,21-1 15,0-21-15,1 21 0,-1-20 0,0-1 16,0 0-16,0-21 0,0 0 0,22 21 16,-22-21-16,0 0 15,21 0-15,-20-21 0,-1 21 0,21-21 16,-21 0-16,0-1 0,1 1 0,20 0 15,-21-21-15,-21 21 0,21-22 16,0 22-16,-21 0 0,0 0 0,0 42 47,0 0-47,0 0 0,-21 0 0,21 22 16,-21-22-16,0 64 15,21-43 1,0-21-16,0 0 0,0 0 15,0 1-15,21-22 16,0 0-16,0 0 0,1 0 0,-1 0 16,0 0-16,21-22 0,-21 22 0,1-21 15,20 0-15,-21-21 0,21 21 16,43-85-16,-43 42 16,-20 22-16,-1 21 15,-21 0-15,21 21 0,-21 21 31,0 0-31,0 0 0,0 0 16,0 0-16,0 22 0,-21-1 16,21-21-16,0 22 15,0-22-15,0 0 0,0 0 16,0 0-16,0 0 0,21 1 0,0-22 16,0 21-16,0-21 0,22 0 15,-22 0-15,21 0 0,-21 0 0,64-21 16,-43-1-1,-20 1-15,20 0 0,-21-21 0,0-22 16,-21 22-16,21-22 0,-21 22 16,0 0-16,0-1 0,0 1 15,-21 21-15,0-21 0,0 20 0,-21 1 16,-1 0 0,1 21-16,-22 0 0,43 0 15,-21 21-15,21 0 0,0 1 16,21-1-16,0 0 0,0 0 15,0 0-15,0 0 0,0 22 0,21-22 16,0 0-16,21 0 0,-21 0 16,22-21-16,63 0 15,-22 0 1,-41 0-16,-1-21 0,-21 21 0,21-21 16,1 0-16,-1 0 0,-21 0 15,22-1-15,-22 22 0,21-21 0,-21 0 16,0 21-16,1 0 0,-1 0 15,-21 21 1,0 0-16,0 64 0,0-64 16,-21 22-16,-1 20 0,1-21 15,0 1-15,0 20 0,0-20 0,0 20 16,-1 1-16,1-1 0,-21 1 16,21-1-16,-22 1 0,1-1 15,21 1-15,-21-1 0,-1 1 0,22-1 0,-21 1 16,-22 84-1,43-106-15,21-21 0,0 22 16,0-22-16,0 0 0,0 0 16,21-21-16,22 0 15,-22-21-15,0 0 16,0 0-16,0-1 0,0-41 16,1 21-16</inkml:trace>
  <inkml:trace contextRef="#ctx0" brushRef="#br0" timeOffset="89938.54">25993 9843 0,'0'0'0,"-22"-64"0,-20 1 0,21-1 0,-21-21 15,42 43-15,0 21 0,0 0 16,42-22 0,21 1-16,-20 42 0,20 0 15,-20 0-15,-1 0 0,0 0 16,22 21-16,-22-21 0,-21 21 0,22 22 15,-22-22-15,0 42 0,-21-20 16,0 41-16,-21-62 16,0 20-16,-43 0 0,22-21 15,-1 1-15,1-1 0,0-21 16,-1 21-16,1-21 0,0 0 0,-43 0 16,0 0-1,64 0-15,-21 0 0,0 0 16</inkml:trace>
  <inkml:trace contextRef="#ctx0" brushRef="#br0" timeOffset="93237.32">1757 11642 0,'0'0'0,"21"0"16,-21-21-1,21 21-15,-21-22 0,0 1 0,0 0 16,0 0-16,0 0 16,0 0-16,-42 21 0,21-22 0,-22 22 15,1 0-15,-22 0 0,22 0 16,-21 0-16,-1 0 15,1 22-15,-64 20 0,63 0 0,22-21 16,-1 22-16,1-1 0,0 0 16,21 1-16,-1-1 0,22 22 15,0-22-15,0 21 0,22 43 16,-1-63 0,0-1-16,0 0 0,21-21 0,1 1 15,-1-1-15,0-21 0,1 0 0,-1 0 16,0 0-16,1 0 0,-1-21 15,43-22-15,-1-41 16,-62 62-16,20-41 0,-21 21 16,0-1-16,22-20 0,-22-1 0,0 22 15,0-43-15,0 22 0,0-1 16,1-105-16,-22 105 0,21-20 16,-21 20-16,0 1 15,0-22-15,0 43 0,0 21 16,0-1-16,0 44 15,0-1-15,-21 21 0,-1 0 16,1 85-16,0-42 0,0 0 16,21-22-16,-21 22 15,21 0-15,0-1 0,0 1 0,0-22 16,0 22-16,0-21 0,0-1 0,0 1 16,21-22-16,21 0 0,-21-21 15,1 1-15,62-1 16,-63-21-16,22 0 0,-1 0 0,0 0 15,1-43-15,-1 22 0,22-21 16,-22 21-16,0-22 0,22 1 16,-22 0-16,0-22 0,1 22 0,20-22 15,-42 22-15,-21 21 16,0 0-16,22 0 0,-22-1 0,0 44 31,0-1-31,-22 0 0,22 0 0,0 0 16,-21 22-16,21-1 15,-21 21-15,21-20 0,0-1 0,0 0 16,0-20-16,21 20 16,0-21-16,43 21 0,-22-20 15,-21-22-15,22 0 0,41 0 16,-41-22-16,-1 1 16,0-21-16,1 21 0,-22-22 0,21 22 15,-21-21-15,1 0 0,-1-43 16,-21 43-16,0-22 0,0 22 15,-43-43-15,-20 0 16,42 43-16,-22 21 0,1 0 16,0 0-16,-22 21 0,22 0 0,-43 21 15,43 0-15,0 0 16,-1 21-16,22-20 0,0 20 16,0 0-16,21 43 15,0 0-15,21-43 0,0 0 16,0 1-16,22-1 0,-1-21 15,0 0-15,1 0 0,20 1 0,-21-1 16,22-21-16,-22 0 0,22 0 16,-22 0-16,22-21 0,-1-1 0,-21 1 15,22-21-15,-1 21 0,-20 0 16,-1-22-16,0 22 0,1 0 0,-22-21 16,21 20-16,-42 1 0,21 0 15,-21 0-15,0 0 0,0 0 16,0 42-1,0 0 1,0 0-16,-21 0 0,21 0 16,0 22-16,0-22 0,0 0 15,0 21-15,0-20 0,0-1 0,0 0 16,43 21 0,-43-21-16,21-21 0,0 0 0,0 0 0,0 0 15,22 0-15,-22 0 0,21-21 16,22-21-16,-22 0 0,0 20 15,1-20-15,20-21 16,-21-1-16,-42 22 16,0 21-16,0-1 0,0 1 0,0 0 15,-21 42 17,21 0-32,-21 1 15,21-1-15,0 0 0,0 0 0,0 21 16,0-20-16,0-1 0,0 0 15,21 0-15,0 0 0,1 0 0,-1 1 16,0-1-16,0-21 0,21 0 16,-20 21-16,20-21 0,-21 0 0,106-42 15,-21-1 1,-64 22-16,1-21 16,-1 21-16,-21-22 0,21 1 0,-20 0 15,-1-1-15,-21-20 0,0 20 16,21-20-16,0-106 15,-21 105-15,0 22 0,0-1 16,0 22-16,0-21 16,0 63-1,0 0-15,0 22 0,0-1 0,0 0 16,0 1-16,0 20 0,-21-21 16,21 22-16,0-22 0,0 1 15,0 20-15,-21-21 0,21 1 0,0-1 16,0 0-16,-21-20 0,21 20 15,0-21-15,0 0 0,0 0 0,0 1 16,0-44 0,0 1-1,0 0-15,0 0 0,42-43 16,-21 43-16,0 0 0,0-21 16,43-1-16,-43 1 15,0 21-15,43-21 0,-22 20 16,-21 1-16,22 21 0,20 0 15,-42 21-15,0 1 0,1-1 16,-22 0-16,0 21 0,0-21 16,0 22-16,0-1 0,-22 0 15,1 22-15,-21-22 0,-43 43 16,43-43-16,0 1 0,-22-22 0,22 21 16,-1-21-16,1 0 0,0 1 15,-1-22 1,43-22-1,0 1-15,22-21 0,-1 21 16,0-22-16,21 1 0,-21 0 16</inkml:trace>
  <inkml:trace contextRef="#ctx0" brushRef="#br0" timeOffset="93505.25">5546 11155 0,'0'-21'0,"0"42"0,-22-42 16,1 21-16,0 0 16,21 42-16,0-21 15,0 22-15,0-1 0,0 64 16,0 21-16,0-85 16,0 22-16,0-1 0,0-21 15,0 1-15,0 20 0,0-20 16,-21-1-16,21 0 0,0-21 0,0 22 15,0-22-15,0 0 0,0 0 0,21-21 16,0 0 0,0 0-16,1 0 0,-1-21 15,0 0-15</inkml:trace>
  <inkml:trace contextRef="#ctx0" brushRef="#br0" timeOffset="93849.74">5736 11853 0,'0'22'16,"21"-22"0,22 0-1,-22 0-15,0 0 0,0-22 0,21 1 16,-20 21-16,20-21 0,-21 0 0,21 21 16,-20-21-16,-1 0 0,0-1 15,0 1-15,-21 0 0,0 0 16,0 0-16,-21 21 15,0 0-15,0 0 0,-22 0 16,22 21-16,0 0 0,-21 0 0,20 0 16,-20 22-16,21-22 0,0 21 15,0 1-15,-1-1 0,1 0 0,-21 64 16,42-42 0,0-43-16,0 0 15,0 0-15,21 0 0,0 0 0,22 1 16,-22-22-16,21 0 0,0 0 15,1 0-15,20-22 0,-20 1 0,20 21 16</inkml:trace>
  <inkml:trace contextRef="#ctx0" brushRef="#br0" timeOffset="94540.95">6816 11748 0,'0'0'0,"0"-22"0,0 1 16,0 0-16,-22 0 0,1 0 0,0 21 15,21-21-15,-21 21 0,0 0 16,0 0-16,-1 0 16,1 21-16,21 0 0,-21 0 0,0 21 15,21-20-15,0 20 0,-21 85 16,0-85-16,21 1 16,0-1-16,0 0 0,0 1 0,0-22 15,0 0-15,21 21 0,0-21 16,0-21-16,21 22 0,-20-22 0,20 0 15,0 0-15,1 0 16,105-22-16,-106 1 16,0 0-16,1 0 0,-1 0 0,0-22 15,1 1-15,-22 0 0,0-1 16,21 1-16,-20 0 0,41-128 16,-21 43-1,-42 64-15,22-1 0,-1 1 0,0-1 16,0 22-16,0 0 0,-21 21 0,0-1 15,0 1-15,0 42 16,0 1-16,0-1 0,0 21 16,0 0-16,0 1 0,0 20 15,0-20-15,0 20 0,0-21 0,-21 64 16,0-63-16,21 20 16,0-21-16,-21 1 0,21-1 15,0 0-15,0 1 0,0-1 0,0-21 16,0 0-16,21 1 0,0-1 15,0 0-15,0-21 0,1 0 16,-1 0-16,0 0 0,0 0 0,21-21 0,-20 0 16,-1-1-16,0 1 0,21 0 15,-21 0-15,1-21 0,-1 20 16,0-20-16,21 21 0,-42 0 0,21 0 16,1 21-1,-22 21 1,0 0-16,0 0 0,0 0 15,0 22-15,-22-22 0,22 0 0,-21 0 16,21 0-16,0 0 0,0 1 0,0 20 16,0-21-1,21-21 1,1 0-16,-22-21 16,0 0-16</inkml:trace>
  <inkml:trace contextRef="#ctx0" brushRef="#br0" timeOffset="94708.4">7980 11621 0,'0'0'0,"-21"-22"15,42 22 32,-21 22-31</inkml:trace>
  <inkml:trace contextRef="#ctx0" brushRef="#br0" timeOffset="95733.82">8318 11832 0,'0'0'0,"0"-42"16,0 21-16,0 0 15,0-1-15,0 1 0,0 0 16,0 0-16,0 0 15,-21 21-15,0 0 0,0 21 16,0 21 0,0-21-16,-1 22 0,1-1 0,0 0 15,21 1-15,0 20 0,-21-20 16,21 20-16,0-21 0,0 1 16,0-1-16,0 0 0,21-20 0,21 20 15,-20-21-15,41 0 16,-21-21-16,1 0 0,41-21 15,-41 0-15,-1 0 0,0 0 16,22-1-16,-22-20 0,43-43 16,-43 43-16,-21-21 0,22 20 15,-22-20-15,0-1 0,-21 1 0,21-128 16,-21 107 0,0 20-16,21 1 0,-21-1 15,0-21-15,0 43 0,0 21 16,0 0-16,0 42 15,0 21-15,0 1 0,-21-1 16,0 43-16,0-22 16,0 1-16,0-22 0,-1 21 0,1-20 15,21 20-15,-21 1 0,21-22 16,-21 22-16,21-22 0,-21 0 16,21 1-16,0-22 0,0 21 0,0 0 15,0-20 1,21-44-1,0 1 1,0 0-16,0 0 0,1-21 0,20 20 16,-21-20-16,21 0 0,-20 21 0,20-1 15,0-20-15,-21 21 0,22 21 16,-22-21-16,0 21 0,0-21 0,0 21 16,-42 0-1,0 0 1,0 21-16,-21-21 0,-1 21 0,22-21 15,-21 0-15,-1 21 0,22 0 16,-21-21-16,21 21 0,0 1 16,21-1-1,0 21-15,0-21 0,0 0 0,0 1 0,21 20 16,0-21-16,0 0 0,0 0 0,0 1 16,22-1-16,-22 0 0,42 21 15,-41-21-15,41 1 16,-42-22-16,0 0 0,1 0 15,-1 0-15,0 0 0,0 0 16,21-22-16,-20 1 0,-1 0 0</inkml:trace>
  <inkml:trace contextRef="#ctx0" brushRef="#br0" timeOffset="96174.07">10245 11790 0,'0'0'0,"-22"0"16,1 0-16,21 21 16,21-21-16,1 0 15,20 21-15,-21-21 0,21 0 16,1 0-16,20 0 0,-20 0 0,20 0 16,1 0-16,-1 0 0,1 0 15,-1 0-15,1 0 0,-1 0 16,43 0-16,-64 0 0,1 0 15,-22-21-15,0 21 0,-21-21 16,0 0-16,0 0 0,-21 21 16,-22-22-16,22 1 0,-21 0 0,0 21 15,-1-21-15,1 21 0,21 0 16,0 0-16,-1 0 0,44 21 31,-1 0-31,0-21 0,0 21 16,0-21-16,0 22 0,1-1 0,-1 0 15,0 0-15,-21 0 0,0 0 16,0 1-16,0-1 0,0 21 16,-21-21-16,0 0 0,-22 1 0,1 20 15,0-21-15,-1 0 0,1 0 16,0 22-16,-1-22 0,1-21 16,21 21-16,-43 0 0,22-21 0,21 0 15</inkml:trace>
  <inkml:trace contextRef="#ctx0" brushRef="#br0" timeOffset="97286.87">12615 11261 0,'0'0'0,"0"-21"0,0-1 16,-21 22 15,0 22-31,21-1 0,-21 21 16,0 0-16,-1 1 0,1-1 16,0 22-16,-21-22 0,21 21 15,-1-20-15,-20 20 0,21 1 0,-21-22 16,-1 22-16,22-1 0,-85 85 15,64-63 1,0-43-16,42-21 16,0 1-16,0-44 15,21 1-15,-21-21 16,21 21-16,0-22 0,0 1 16,0-21-16,1 20 0,-1-20 0,21-43 15,-21 21-15,22 22 16,-22-1-16,21-20 0,-21 20 0,22-21 15,-22 22-15,42-43 16,-20 21-16,-22 64 16,0 0-16,0 21 0,0 21 15,0 0-15,-21 22 0,22-1 16,-1 0-16,-21 22 0,0-1 0,42 64 16,-42-63-16,21-22 15,-21 22-15,0-1 0,0 1 0,0-22 16,21 22-16,-21-22 0,0 0 0,0 1 15,0-1-15,0-21 0,0 21 16,0 1-16,0-22 16,-21-21-1,0-21 1,0 0-16,0-1 0,-22 1 16</inkml:trace>
  <inkml:trace contextRef="#ctx0" brushRef="#br0" timeOffset="97464.77">12150 11875 0,'0'0'0,"21"0"31,0 0-31,21 0 0,-21 0 16,22 0-16,-1 0 16,0 0-16,22-22 0,-22 22 0,1 0 0,20 0 15,-21 0-15,22-21 0,-22 0 16,22 21-16,-22-21 0,0 21 15,22-21-15,-22 21 0</inkml:trace>
  <inkml:trace contextRef="#ctx0" brushRef="#br0" timeOffset="99078.37">13398 11663 0,'-21'0'16,"0"21"-16,0 0 0,0-21 15,-22 64-15,22-43 16,21 0-16,-21 21 0,0-20 15,0-1-15,21 21 0,0-21 0,-21 22 16,21-22-16,0 0 0,0 21 0,0-21 16,0 1-1,21-1-15,21 0 0,-21-21 16,22 0-16,-22 0 0,21 0 16,0-21-16,1 0 0,-1-1 0,64-20 15,21-64 1,-106 64-16,21 0 0,1-22 15,-22 22-15,0-1 0,0-20 0,0-1 16,-21 1-16,0-1 0,22 22 0,-22-85 16,0 21-1,0 85-15,0 42 32,0 0-32,-22 22 0,1-22 15,0 21-15,21 22 0,0-22 16,-21 0-16,0 1 0,21 20 0,0-20 15,0-1-15,0 0 0,0 1 0,0-1 16,0 0-16,0 22 16,0-22-16,0 0 0,21-20 15,0-1-15,0-21 0,0 0 16,1 0-16,41 0 0,-42 0 16,22-21-16,-22-1 0,21 1 15,-21-21-15,43 0 16,-43 20-16,0-20 0,0 21 0,0-43 15,-21 43-15,22 0 0,-22 0 16,21 0-16,-21 42 31,0 0-31,0 0 16,0 0-16,0 1 0,0-1 0,0 0 16,0 0-16,0 0 0,0 0 15,0 1-15,0-1 0,0 0 0,21-21 16,21 21-16,-21-21 0,1 0 15,-1 0-15,0 0 16,21 0-16,22 0 0,-43-21 16,21 0-16,-21 0 0,1-1 15,-1 1-15,21-21 0,-21 21 16,0 0-16,-21-1 0,0 1 0,22 0 16,-1 0-1,-21 42 1,0 0-16,0 0 15,-21 1-15,21-1 0,-22 0 16,22 0-16,0 0 0,0 0 0,0 1 16,0-1-16,0 0 0,0 0 15,0 0-15,22 0 16,-1-21-16,0 0 16,0 0-16,0 0 0,0 0 0,1 0 15,-1 0-15,0-21 0,0 21 0,0-21 16,-21 0-16,21 0 0,-21 0 15,0-1-15,0 1 0,0-21 16,0 21-16,0 0 0,0-1 0,-21 1 16,0 0-16,-21-21 0,21 21 15,-1 21-15,1 0 0,0 0 16,21-22 15,21 22-15,0 0-16,1 0 0,-1-21 15,0 21-15,0 0 0,0 0 0,22 0 16,-22 0-16,42 21 16,-42 1-16,1-22 0,-1 21 15,0 0-15,0 0 0,-21 0 16,21 0-16,-21 1 0,21-1 0,-21 0 16,0 0-16,0 0 15,0 0-15,0 1 0,0-1 16,0 0-16,0 0 0,-21 0 0,0-21 15,21-21 17,0 0-17,0 0-15,21 0 0,22-1 0,-1-41 16,21-1-16,-20 22 16,-1 21-16,-21-21 0,22 20 15,-22 1-15,21 0 0,-21 0 0,0 21 16,1 0-16,-1 0 0,0 21 15,-21 0-15,0 0 0,0 1 16,0-1-16,0 0 0,0 21 16,-21-21-16,0 22 0,21-22 0,0 0 15,0 21-15,-22-20 0,22-1 0,0 21 16,0-21-16,0 0 0,0 1 16,22-1-16,-1-21 15,21 0-15,0 0 0,-20 0 16,20 0-16,-21-21 0,21-1 15,-20 1-15,62-21 0,-63 0 16,22 20-16,-22 1 0,0-21 0,0 0 16,22 20-16,-22-20 0,-21 0 15,21-1-15,-21 22 0,21-21 0,-21 21 16,-21 21 0,0 21-1,0 0-15,-1 21 0,22-20 0,-21 20 16,0-21-16,21 21 0,0-20 15,-21 20-15,21-21 0,-21 0 0,21 22 16,-21-22-16,21 0 0,0 0 16,0 0-16,0 0 0,0 1 0,0-1 15,0-42 17,-22-1-32,22 1 15,0 0-15,0 0 0,-21 0 16,21-22-16,0 1 0</inkml:trace>
  <inkml:trace contextRef="#ctx0" brushRef="#br0" timeOffset="99249.27">15473 11028 0,'-21'-21'16,"42"42"-16,-85-42 0,43 21 0,0 0 15,0-21-15,0 21 0,-1 0 16,1 0-1,0 0 1,0 0-16,0 0 16,0 0-16</inkml:trace>
  <inkml:trace contextRef="#ctx0" brushRef="#br0" timeOffset="99449.16">13695 11303 0,'-43'21'0,"86"-42"0,-107 42 0,43 0 16,42-21-1,0 0-15,22 0 0,-22 0 16,42 0-16,22-21 16,-21 21-16,-1-21 0,64 0 15,-63 0-15,20 0 0,-41 21 16,20-22-16,1 22 0</inkml:trace>
  <inkml:trace contextRef="#ctx0" brushRef="#br0" timeOffset="100009">16806 11557 0,'0'0'0,"-21"0"0,0 0 0,0 0 16,0 0-16,-1 21 0,22 0 15,22 1 1,-1-22-16,21 0 0,0 0 16,1 0-16,20 0 0,1 0 15,-1 0-15,22 0 0,-22 0 0,22 0 16,-21 0-16,-1 0 0,1 0 16,-22-22-16,0 22 0,-21 0 15,1 0-15,-1-21 0,-21 0 16,-21 21-16,-1-21 15,1 21-15,-42-42 0,20 42 16,22-22-16,-21 22 0,21-21 16,21 0-16,0 0 0,0 0 15,21 21-15,0-21 0,21 21 16,-20 0-16,-1 0 0,21 21 16,-21 0-16,0 0 0,1 0 0,-22 0 15,0 22-15,0-22 0,0 21 16,-22-21-16,1 22 0,-21-22 15,0 21-15,-1-21 0,1 1 0,21-1 16,-22 0-16,22 0 0,-21 0 16,42 0-16</inkml:trace>
  <inkml:trace contextRef="#ctx0" brushRef="#br0" timeOffset="102168.67">19346 11769 0,'21'0'31,"1"-21"-31,-22-1 0,21 1 16,0 21-16,0-21 0,0-21 0,0 21 16,1-1-16,-1 1 0,-21-63 15,0 62-15,0-20 0,-21 0 16,-22-1-16,22 22 0,-21-21 15,-1 21-15,-20 0 0,21-1 0,-22 22 16,22 0-16,-22 0 0,1 22 16,20 20-16,-126 85 15,42 42-15,106-126 16,0 20-16,21-21 0,0 1 16,0-1-16,0 0 0,21 1 15,0-1-15,0-21 0,22 0 0,-1 1 16,-21-1-16,21-21 0,1 0 15,-1 0-15,0-21 0,22-1 0,21-20 16,20-21 0,-62 20-16,-1 1 0,0 0 0,1-1 15,-22-20-15,0-1 0,0 1 16,0-22-16,1 0 0,-1 1 0,0-1 16,0 22-16,0-22 0,0 0 15,43-126-15,-43 168 16,-21 1-16,0 21 0,0 0 15,0 42-15,0 0 0,0 21 16,-21 1-16,-43 62 16,1 22-16,42-42 15,-22 0-15,22-1 0,-21-20 0,21 21 16,0-22-16,21 22 0,0-22 16,-22 1-16,22-22 0,0 22 0,0 20 15,64 1 1,-43-64-16,21 21 15,-20-42-15,-1 0 0,0 0 0,0 0 16,0 0-16,0 0 0,1-21 16,-22 0-1,0 0-15,0 0 16,0 0 15,21 21 0,0 0 1,0 0 15,0 0-16,0 0-31,-21-22 0,22 1 15,-1 21-15,0-21 0,0 0 0,21-21 16,-20 20-16,-1 1 16,21 0-16,-21-21 0,0 21 0,43-43 15,-43 43-15,0-21 0,0 20 16,-21 1-16,-21 42 31,0-21-31,0 22 0,0 20 16,0-21-16,-1 0 0,1 22 0,0-22 15,0 21-15,0 22 16,0-1-16,21-42 16,0 22-16,0-22 0,0 0 0,0 0 15,21 0-15,0-21 0,0 0 16,0 0-16,0 0 0,1 0 0,20 0 16,-21 0-16,21-21 0,1 0 0,-1 0 15,0 0-15,-20-1 0,20-20 16,-21 21-16,0-21 0,0 20 15,-21-20-15,0 0 0,0 21 0,0-22 16,-21 1-16,0 21 0,0-22 0,-21 22 16,20 21-16,-20 0 0,0 0 0,-22 0 15,-42 64 1,64-43-16,21 0 16,-21 21-16,20-20 0,1 20 15,21 21-15,0-41 0,0-1 16,0 21-16,21-21 0,1 0 0,-1-21 15,21 22-15,22-22 16,20 0-16,-20 0 0,-22-22 16,22 22-16,-22-21 0,21 0 0,-20 0 15,-1-21-15,0 20 16,1 1-16,-1-21 0,-21 21 0,0-22 16,1 22-16,-22 0 0,0 0 15,0 0-15,0 0 0,0 42 16,-22 0-1,22 21-15,-21-21 0,21 1 16,0 20-16,-21-21 0,21 21 0,0 22 16,0-1-1,0-41-15,21-22 0,0 21 16,1-21-16,-1 0 0,0 0 0,0 0 16,0 0-16,0 0 0,22 0 15,-22-21-15,0-1 0,21 1 0,-20 0 16,41-64-1,-21 22-15,-42 21 16,0 20-16,22-20 0,-22 21 0,0 0 16,0 42-1,0 0 1,0 0-16,0 0 0,0 1 0,0 20 16,0-21-16,-22 21 0,22-20 15,0-1-15,0 21 0,0-21 0,0 0 16,0 1-16,22-22 0,-1 21 15,21 0-15,-21-21 0,22 0 0,62 0 16,-20-42 0,-43 20-16,1 1 0,-1 0 15,0 0-15,-20-21 0,-1 20 16,21-62-16,-42 41 0,0 1 16,0-21-16,0-1 0,0 1 15,21-128 1,0 149-16,-21 21 0,0 42 15,0 21 1,0 0-16,0 22 0,-21-22 16,21 22-16,-21-22 0,0 64 15,-21 0-15,20-64 0,22 0 16,0 1-16,-21-1 0,0-21 16,21 22-16,-21-22 0,21 0 0,0 0 15,-21-21 1,21-21-1,0 0-15,0 0 16,0-1-16,21-20 0,0 21 16,0 0-16,22-22 0,-1 22 0,0 0 15,43-21-15,-43 42 16,1 0-16,-1 0 0,0 0 0,-21 0 16,22 21-16,-22 0 0,0 0 0,-21 22 15,0-22-15,0 0 16,-85 42-1,1-20-15,20-22 0,22 0 16,0 0-16,-22-21 0,22 21 16,21 1-16,-22-22 0,22 0 0,0 0 15,0 0-15,21-22 16,0 1-16,21 0 0,0 0 16,21 0-16,-20 0 0</inkml:trace>
  <inkml:trace contextRef="#ctx0" brushRef="#br0" timeOffset="102392.54">22373 11007 0,'0'-43'0,"0"86"0,0-43 31,-21 42-31,0 0 0,0 1 0,-1 20 16,1 22-16,0-22 15,0 1-15,0-1 0,0 1 0,-1-22 16,1 22-16,0 20 15,0 1-15,21-43 0,-21-20 16,21 20-16,0-21 0,0 0 16,21-21-1,0 0-15,0 0 0,0-21 0,22 0 16</inkml:trace>
  <inkml:trace contextRef="#ctx0" brushRef="#br0" timeOffset="102748.34">22479 11705 0,'-21'0'16,"21"21"-16,-21-21 0,21 22 16,0-1-16,0 0 0,0 0 15,21-21 1,0 0-16,0 0 0,21 0 16,-20 0-16,20 0 0,0-21 0,-21 0 15,22 21-15,-1-21 0,-21-1 16,0 1-16,1 0 0,-1 0 0,-21 0 15,0 0-15,0-22 16,0 22-16,-21 21 16,-1 0-16,-41 0 0,42 21 15,-22 0-15,22 1 0,-21-1 16,21 21-16,0-21 0,-22 22 0,22-22 16,0 0-16,21 21 0,0 1 0,-21-22 15,21 0-15,0 21 0,0-21 16,0 1-16,21-1 0,-21 0 0,21-21 15,21 21-15,-20-21 0,20 0 0,0 0 16,1 0-16,-1-21 0,21 21 16,-20-21-16,20 0 0</inkml:trace>
  <inkml:trace contextRef="#ctx0" brushRef="#br0" timeOffset="103408.95">23537 11515 0,'0'-21'16,"0"42"-16,0-85 0,0 43 0,0 0 15,0 0-15,-21 21 0,0 0 16,0 0-16,0 21 16,-1 0-16,-41 43 0,42-22 15,0-21-15,-22 64 0,22-43 16,21-21-16,-21 22 16,21-1-16,0 0 0,0-21 0,0 22 0,0-22 15,0 0-15,0 0 0,42 22 16,1-22-1,-1-21-15,-21 0 0,21 0 0,1 0 16,-1 0-16,-21 0 0,22-21 16,-1-1-16,0 1 0,-21 0 0,22 0 15,-22-21-15,21-1 0,-21 1 0,1 0 16,20-22-16,-21 1 0,0-1 16,43-169-16,-43 85 15,-21 63-15,21 22 16,-21-1-16,0 22 0,21-21 15,-21 41-15,0 44 16,-21 20 0,21 0-16,-21 1 0,0 20 0,0-21 15,-1 43-15,1 106 16,21-128-16,0 43 16,0-43-16,0-20 0,0-1 15,0 0-15,0 1 0,0-22 16,0 21-16,0-21 0,0 1 0,0-1 15,0 0-15,21-21 0,1 0 16,-1 0-16,0 0 0,0-21 16,0 0-16,0-1 0,1 22 15,20-63-15,-21 42 16,21-22-16,-20 43 0,-1-21 16,0 21-16,-21 21 15,0 1 1,0-1-16,0 0 0,0 0 15,0 0-15,0 0 0,0 1 0,-21-22 16,21 21-16,-21 0 0,21 0 16,0 0-16,-22-21 0,44 0 31,-22-21-15</inkml:trace>
  <inkml:trace contextRef="#ctx0" brushRef="#br0" timeOffset="103566.46">24363 11472 0,'0'-21'16,"0"42"-16,0-63 0,0 21 0,0 0 0,0 42 47,0 0-47,0 0 0,0 0 15,0 1-15,0-1 0,21 0 16</inkml:trace>
  <inkml:trace contextRef="#ctx0" brushRef="#br0" timeOffset="104356.32">24701 11621 0,'0'-22'0,"0"44"0,0-65 0,0 22 0,0 0 16,0 0-16,0 0 0,-21 21 31,0 21-31,21 0 15,-21 0-15,0 0 16,0 0-16,21 1 0,0 20 0,-22-21 0,1 21 16,21-20-16,0-1 0,0 0 0,0 21 15,0-21-15,0 1 16,0-1-16,0 0 0,21 0 0,1-21 16,20 21-16,0-21 15,1 0-15,-1 0 0,-21 0 16,21 0-16,-20-21 0,20 0 15,-21 0-15,0 0 0,0-1 16,1-20-16,-1 0 0,0 21 0,0-43 16,0 22-16,22-22 0,-22 1 15,0-1-15,21 1 0,-21-1 16,1 1-16,20-1 0,-21 1 0,0 20 16,0 1-16,1 21 15,-22 0-15,0 0 0,0 42 16,0 0-16,-22 21 15,1 1-15,-21-1 0,21 21 0,0-20 16,-1 20-16,1-20 0,0 20 16,-21 43-16,-22 0 15,43-64-15,0-21 0,0 0 16,0 1-16,-1-1 0,22 0 16,-21-21-16,42-21 31,1 0-31,-1-1 15,21 1-15,22-21 16,20 0-16,-41 20 16,-1 1-16,-21 0 0,21 0 0,-20 21 15,-1 0-15,0-21 0,-42 21 32,0 0-17,-1 0-15,1 21 0,-21-21 16,21 21-16,-22-21 0,1 21 15,0 0-15,21 1 0,-22-22 16,22 21-16,0 0 0,21 0 0,0 0 0,0 0 16,0 22-16,0-22 15,21 0-15,0 0 16,0-21-16,1 21 0,-1-21 0,0 0 16,21 22-16,-21-22 15,1 0-15,-1 0 0,0 0 16,0 0-16,0 0 15,0-43-15,1 22 0,-1 21 16,0-21-16</inkml:trace>
  <inkml:trace contextRef="#ctx0" brushRef="#br0" timeOffset="104627.17">26120 11282 0,'0'0'0,"0"-21"0,0 0 0,-22-43 15,-20 64 1,21 21-16,0 0 16,0 1-16,-1 20 0,1-21 0,0 21 15,21 1-15,-21-1 0,0 0 16,0 1-16,-1-22 0,22 21 0,0 1 16,-21 41-16,21-63 15,0 1-15,0-1 0,0 0 16,0 0-16,0 0 0,21-21 31,1 0-31,-1 0 0,0 0 16,0 0-16,43-21 0,-22 0 15</inkml:trace>
  <inkml:trace contextRef="#ctx0" brushRef="#br0" timeOffset="104881.38">26606 11176 0,'0'-21'0,"0"42"0,0-63 0,0 21 0,22 21 32,-22 21-32,0 0 15,0 0-15,0 0 0,0 22 16,0-1-16,0-21 0,0 21 16,0 1-16,0-1 0,0 0 0,0 1 15,0-22-15,-22 21 16,1 1-16,0-1 0,0-21 0,0 0 15,0 0-15,-1 1 0,1-22 16,21 21-16,-21-21 16,0 0-16</inkml:trace>
  <inkml:trace contextRef="#ctx0" brushRef="#br0" timeOffset="105073.27">26437 11875 0,'-21'21'0,"21"0"15,-21-21 1</inkml:trace>
  <inkml:trace contextRef="#ctx0" brushRef="#br0" timeOffset="116220.04">2011 13208 0,'0'0'0,"21"0"16,-21-21-16,21 21 0,-21-21 0,21 0 15,0 21-15,-21-22 16,0 1-16,22 0 0,-22 0 16,0 0-16,0 0 15,0-1-15,-22 1 16,1 21-16,21-21 0,-21 21 0,0 0 16,-21 0-16,20 0 0,1 0 15,-21 0-15,-43 0 16,43 21-16,0 0 0,-1-21 15,1 22-15,0-1 0,-1 0 0,1 0 16,21 0-16,21 0 0,0 1 16,0-1-16,0 0 0,0 0 15,21 0-15,0 22 0,0-22 0,22 21 16,-1-21-16,0 22 0,1-22 16,-1 21-16,0 0 0,1 1 15,-1-1-15,0 0 0,-21 22 0,1-22 16,-1 1-16,-21-1 0,0 0 15,-21 1-15,-1-1 0,-20-21 0,0 0 16,-22 0-16,1 1 16,-1-1-16,-105-21 0,84 0 15,1 0-15,-1 0 0,21 0 16,1-21-16,-1-1 0,22-20 16,0 21-16,-22-43 15,64 22-15,0-21 16,21 20-16,22 22 0,-1-21 0,22 21 15,-1-1-15,1-20 0,20 21 16</inkml:trace>
  <inkml:trace contextRef="#ctx0" brushRef="#br0" timeOffset="117441">2582 13399 0,'0'0'0,"-21"0"16,0 0-16,-21 0 15,20 21-15,1 0 0,-21 0 16,21 0-16,-43 64 16,22-43-16,21 1 0,0-1 0,21 0 15,0 1-15,0-1 0,0 0 16,0-21-16,0 1 0,21-1 0,0 0 16,21-21-16,1 0 0,20 0 15,1 0-15,105-64 16,-106 43-1,1 0-15,-1-21 0,-20-1 0,63-41 16,-85 41-16,0 1 0,0 21 16,-21-21-16,0-1 0,0 22 0,0-21 15,-21 21-15,0 21 0,0-22 16,-1 22-16,1 0 0,0 0 0,0 22 16,0-1-16,0 0 0,21 42 15,0-20-15,0-1 0,0 85 16,21-21-1,0-85-15,0 0 16,21 22-16,-20-22 0,-1-21 16,0 21-16,21-21 0,1 21 15,-22-21-15,21 0 0,0 0 16,1 0-16,41-42 0,-41 21 16,-1-1-16,0-20 0,1 21 15,-1-21-15,-21-1 0,0 22 0,1-21 16,-1-1-16,0 1 0,-21 21 15,21 0-15,-21 42 32,0 21-32,0-21 0,0 22 15,0-22-15,-21 21 0,21 1 16,0-22-16,-21 21 0,21 0 0,0-20 16,0-1-16,0 21 0,42-21 15,0 0-15,-20-21 0,-1 0 16,21 0-16,0 0 0,-20-21 15,62-21-15,-41 21 0,-1 0 16,-21-22-16,21 22 0,-20-21 16,-1-1-16,-21-62 15,0 62-15,0 1 0,-21 0 0,-1-1 16,1 22-16,-21-21 0,0 21 0,-1-1 16,1 22-16,-43 0 15,-21 43-15,85-22 16,-21 21-16,0 1 0,20-1 15,1 0-15,21 1 0,0 20 0,0-21 16,0 1-16,21-22 0,1 21 16,62 1-16,1-1 15,-22-42-15,-20 0 0,20 0 16,1 0-16,-1-21 0,1 0 0,-1-22 16,1 22-16,-1-21 0,1-1 15,-1 1-15,1 0 0,-22-22 0,-21 22 16,43-64-16,-43 0 15,-21 64-15,0 0 16,0 20-16,0-20 0,-21 21 0,0 21 16,-1 0-16,1 0 15,0 21-15,0 0 0,0 22 0,-22-22 16,22 42-16,0-20 0,21 20 16,-21 1-16,21 41 0,0-62 15,0 20-15,0-20 0,0-1 16,21-21-16,0 21 0,0-20 15,1-1-15,20 0 0,0-21 0,1 0 16,-1 0-16,0 0 0,106-64 16,-63-20-1,-43 41-15,1 1 0,-1-21 0,0 20 16,-20-20-16,20-1 0,-21 1 16,0-1-16,0 1 0,-21-1 15,0 22-15,0 0 0,0-1 0,0 22 16,0 42-1,0 22-15,-21-22 0,0 21 16,21 22-16,-21-22 0,0 0 16,0 22-16,21-1 0,0-20 0,0 20 15,-22-21-15,22 43 16,0-21-16,0-22 0,22-21 16,-1-21-16,0 0 0,21 0 15,-21 0-15,1 0 0,20 0 16,0-21-16</inkml:trace>
  <inkml:trace contextRef="#ctx0" brushRef="#br0" timeOffset="117866.17">5905 13123 0,'0'0'16,"0"-21"-16,0 0 0,0 42 16,0 0-16,0 22 15,0-22-15,0 21 0,-21 1 0,-21 41 16,21-20-16,0-22 15,-22 22-15,22-22 0,0 0 0,0 22 16,0-22-16,-1 0 16,1 22-16,21-43 0,0 0 15,0 0-15,0 1 0,21-44 32,1 1-32,-1-21 15,21 21-15,0-22 0,1 1 16,-1 21-16,22-21 0,-22 20 0,0 1 15,22 0-15,-22 0 0,0 21 16,1 0-16,-22 0 0,21 21 16,-21-21-16,1 21 0,-1 0 0,-21 1 0,0 41 15,-21 1 1,-1-43-16,-20 21 0,0 0 16,-22-20-16,1 20 0,-1-21 0,1 21 15,-22-20-15,22-1 0,-1 0 16,-63 21-16,148-42 31,22-21-31,-1 0 0,0 0 16,22 0-16</inkml:trace>
  <inkml:trace contextRef="#ctx0" brushRef="#br0" timeOffset="118480.82">6964 13568 0,'0'0'0,"42"-21"0,22-22 15,-64 22-15,0 0 0,0 0 16,0 0-16,-22 21 0,1 0 16,0 0-16,-21 0 0,-1 0 0,22 21 15,-21 0-15,-43 43 16,43-22-16,21 0 0,-22-21 0,22 22 16,-21-1-16,21 0 0,0-20 15,-1 20-15,22-21 0,0 0 0,0 22 16,22-22-16,-1-21 0,0 0 15,42 0-15,22 0 16,-64-21-16,22-1 16,-1 22-16,-21-21 0,0 0 0,22-21 15,-22 21-15,-21-22 0,21 22 16,0-21-16,0-1 0,-21-20 16,21 21-16,-21 20 15,0 44 1,0-1-16,0 0 0,0 0 0,0 0 15,-21 22-15,0-22 0,21 42 16,-21 22 0,21-64-16,0 0 15,21 0-15,0-21 0,0 0 0,1 0 0,20 0 16,-21 0-16,21 0 0,-20 0 16,62-21-16,-20-21 15,-43 21-15,0 0 0,21-22 16,-20 22-16,-1-21 0,0-1 15,0 1-15,0 21 0,0-21 0,1 20 16,41 1-16,-42 42 31,-21 1-31,0-1 0,0 0 0,0 21 16,0-21-16,0 1 0,0 20 0,0-21 16,21 0-16,-21 22 15,43-22-15,-43 0 16,21-21-16,0 0 0,0 0 15,-21-21 1</inkml:trace>
  <inkml:trace contextRef="#ctx0" brushRef="#br0" timeOffset="131037.58">8848 13420 0,'0'0'0,"-22"0"16,-20 0-16,21 0 0,-21 0 16,20 0-16,1 0 0,0 0 0,0 0 15,21 21 16,21-21-31,0 21 0,0-21 16,22 21-16,-1-21 0,0 21 0,22-21 16,-1 22-16,1-1 0,-1-21 15,22 21-15,-21 0 0,20-21 16,86 42-16,-86-42 0,1 22 16,0-22-16,-1 0 0,-20 21 15,20-21-15,22 0 0,-63 0 16,-1 0-16,0 0 0,-21 0 0,22 0 15,-22 0-15,-21-21 16,0-1 0,0 1-16,-21 21 15,0-21-15,-1 0 0,-20 0 0,0 0 16,-22-1-16,22 1 0,-22 0 16,22 0-16,-21 0 0,20 21 0,1-21 15,0 21-15,20 0 0,1 0 0,0 0 16,0-22-16,42 22 31,0 0-31,22 0 0,-22 22 16,42-22-16,-20 21 0,-1-21 0,21 0 15,1 21-15,-22 0 0,1-21 16,-1 21-16,0-21 0,1 21 0,-22 1 16,0-1-16,-21 0 0,0 0 0,0 0 15,-106 85 1,-21-21-16,64-43 15,-1-21-15,1 22 0,-1-1 16,1-21-16,20 21 0,1-20 0,0-1 16,-1 0-16,22 0 0,-21 0 0,42 0 15,0-42 1,42 0 0,-21 0-16</inkml:trace>
  <inkml:trace contextRef="#ctx0" brushRef="#br0" timeOffset="139305.57">12594 13039 0,'-21'0'0,"0"0"0,0-21 15,-1 21-15,1 0 0,0 0 16,0 0-16,0 0 0,0-22 16,42 22 15,0 0-15,21 0-16,1 0 0,-1 0 0,0 0 15,22 0-15,-1 0 0,22 0 16,-22 0-16,1 0 0,-1 0 0,1 0 15,-1 0-15,-20 0 0,-1 0 16,0 0-16,22 22 0,-43-22 16,-42 0 15,0 21-31,-22-21 0,22 0 16,-21 0-16,21 0 0,-22 21 15,22-21-15,0 0 0</inkml:trace>
  <inkml:trace contextRef="#ctx0" brushRef="#br0" timeOffset="139694.13">12975 13060 0,'-21'0'0,"21"21"62,0 0-62,-21 0 16,21 1-16,-21-1 0,21 0 15,-22 0-15,22 0 0,0 22 0,0-22 16,-21 21-16,21 0 0,-21 1 16,21-1-16,0 0 0,0 1 0,-21 41 15,21-41-15,-21-1 16,0 0-16,21 1 0,-22-1 16,1-21-16,0 0 0,0 22 0,0-22 15,0 0-15,-1-21 0,-20 21 0,-64-21 16,22 0-1,41 0-15,1 0 0,0 0 16,-1-21-16,22 0 0,-21 0 16,21 0-16,-22-22 0,22 22 15,0 0-15,0-21 0,21 20 16,0 1-16,0 0 0,0 0 16,21 0-16,0 21 0,21 0 15,-20-21-15,20-1 0,-21 22 16,21 0-16</inkml:trace>
  <inkml:trace contextRef="#ctx0" brushRef="#br0" timeOffset="140244.47">14203 13356 0,'21'0'0,"-42"0"0,63-21 0,-42 0 0,21 21 16,-21-21-16,0 0 0,0-1 16,0 1-16,-21 0 0,0 0 15,-21 21-15,-1 0 0,1 0 16,0 0-16,-1 0 0,-20 0 0,20 21 16,-20 0-16,21-21 0,-1 21 15,1 1-15,0-1 0,20 0 0,1 0 16,0 0-16,0 0 15,21 1-15,0 20 0,0-21 16,0 0-16,0 0 0,21-21 16,0 22-16,22-1 0,20 21 15,1-42-15,-22 21 0,0 0 16,22 1-16,-1-1 0,-20 0 0,20 0 16,-21-21-16,1 21 0,20 43 15,-63-22 1,-21-21-16,-21 0 15,-1 1-15,1-1 0,-21 0 0,-1 0 16,1-21-16,-1 21 0,1-21 16,20 21-16,-20-21 0,-1 0 15,22 0-15,-22 0 0,22 0 0,0 0 16,-1 0-16,1 0 0,21-21 16,-21 0-16,-22-21 15,64 21-15,0-1 16,0 1-16,42 0 15,-20 21-15,-1-21 0,0 21 16,21-21-16,1 21 0,-22-21 0,21 21 16,0-22-16</inkml:trace>
  <inkml:trace contextRef="#ctx0" brushRef="#br0" timeOffset="140710.2">14817 13250 0,'0'0'0,"0"-21"0,42-21 16,-42 21-1,21 21-15,-21-21 16,21 21-16,-21 21 31,0 0-31,0 0 0,-21 0 0,0 22 16,0-1-16,0-21 0,-1 43 16,1-22-16,0 0 0,-21 1 0,21 20 15,-1-21-15,22 1 0,-21 20 16,21-20-16,-21-1 0,21 21 15,0-41-15,0 20 0,0-21 16,0 0-16,21 0 0,0 1 16,1-22-16,-1 0 0,21 21 0,-21-21 15,22 0-15,-1 0 0,-21 0 16,21 0-16,1 0 0,-1-21 16,0 21-16,1-22 0,-22 1 0,21 21 15,1-42-15,-22 21 0,0 0 16,0-1-16,-21-20 0,21 21 15,-21 0-15</inkml:trace>
  <inkml:trace contextRef="#ctx0" brushRef="#br0" timeOffset="140900.6">14922 13674 0,'0'0'0,"-21"21"0,0-21 0,0 0 15,21 21-15,21-21 31,0 0-31,0 0 0,43 0 16,-22-21-16,1 0 0,-1 21 16,0-21-16,1-1 0,-1 1 15,0 0-15,1-21 0,-22-22 16</inkml:trace>
  <inkml:trace contextRef="#ctx0" brushRef="#br0" timeOffset="141128.47">14880 13187 0,'0'0'0,"-21"0"0,21-21 16,42 0-1,-21-1-15,22 22 0,20 0 16,-20 0-16,84-21 16,-64 21-16,1 0 0,-1-21 0,1 21 15,-22 0-15,0 0 0,1 0 16,-22 0-16,0 0 0,-21 21 31,0 0-15,0 1-16</inkml:trace>
  <inkml:trace contextRef="#ctx0" brushRef="#br0" timeOffset="141676.48">16531 13737 0,'0'0'0,"-42"0"0,-1 0 0,22 0 16,0 0-16,0 0 0,21-21 15,21 21 1,0 0-16,22 0 0,-22 0 0,42 0 15,-20 0-15,147 0 16,-126 0-16,-1 0 0,22 0 16,-22 0-16,1 21 0,20-21 15,-20 0-15,-1 0 0,1 0 0,-22 0 16,22 0-16,-43 0 0,21 0 16,-21 0-16,1 0 0,-22-21 0,0 0 15,0 0-15,-22 0 16,-20-1-16,21 22 0,-21-21 15,-1 0-15,22 0 0,-21 21 0,21-21 16,-1 21-16,1 0 0,0 0 16,21-21-16,42-1 31,-20 22-31,-1 0 0,42 0 16,1 0-1,-43 0-15,0 22 0,0-1 0,-21 0 16,0 0-16,0 0 0,0 0 15,0 1-15,-21 20 0,0-21 16,-43 21-16,-41 43 16,83-64-16,-20 0 15,21 1-15,0-1 0,0 0 0,-1-21 16,1 21-16,0-21 0</inkml:trace>
  <inkml:trace contextRef="#ctx0" brushRef="#br0" timeOffset="144492.26">18754 13780 0,'-22'0'0,"1"-22"16,0 22-16,42-21 109,0 21-109,1-21 0,-1 0 0,21 0 16,-21 0-16,0-1 0,22 1 16,-1 0-16,-21-21 0,22 21 0,-1-22 15,-21 1-15,21 21 0,-20-22 0,-1 22 16,0-21-16,-21 21 0,0 0 16,0-43-16,0 43 0,-21 21 15,-22-21-15,22 21 0,0 0 16,0 0-16,-21 0 0,20 21 15,-20 0-15,0 43 0,21-43 16,-1 21-16,1-21 0,0 22 16,21-1-16,0 0 0,0-21 15,0 22-15,0-1 0,0 0 0,42 22 16,22 21 0,-43-64-16,21 0 0,-20-21 0,-1 21 15,21-21-15,-21 0 0,22 0 16,-22 0-16,0 0 0,0 0 0,43-21 15,-22-21 1,-21 20-16,0-20 0,0 21 16,1-21-16,-1-1 0,0 1 0,0 21 15,0-22-15,0 1 0,22 21 16,-22 0-16,64-22 16,-85 22-16,63 0 0,-21 21 0,-20 0 15,20 21-15,-21 0 0,0 1 16,-21 20-16,0-21 0,0 21 0,0-20 15,0 20-15,0 0 16,0-21-16,-21 22 0,0 20 0,0-42 16,21 1-16,-21-1 0,21 0 0,-22-21 15,22 21-15,-21-21 16,21-21 15,21 0-31,1 0 0,-1-1 0,0-20 16,0 21-16,21-21 0,-20 20 0,41-62 15,-21 41-15,22-20 16,-22 42-16,-21 0 0,1-1 16,-22 1-16,0 0 0,-22 21 31,1 0-31,-21 0 0,21 0 0,0 21 16,-22 0-16,22 22 0,-21-22 15,-1 85-15,43-64 0,0-21 16,0 0-16,0 1 0,0-1 15,0 0-15,0 21 0,0-21 16</inkml:trace>
  <inkml:trace contextRef="#ctx0" brushRef="#br0" timeOffset="144657.17">20701 13674 0,'0'0'0,"0"-21"0,0-22 15,21 22-15,-21-21 0,0 21 16,0-22-16,0 22 0,0-21 0,-21 21 15,0-1-15,0 22 0,-22-21 16,1 21-16,21 0 16,-43 21-16,43 1 0,0-1 15,0 21-15,0-21 0,21 22 16,-22-1-16,22 0 0,-21-21 0</inkml:trace>
  <inkml:trace contextRef="#ctx0" brushRef="#br0" timeOffset="144758.1">20489 13864 0,'127'0'16,"-254"0"-16,297 0 0,-128 0 15,0 0-15,1 0 0,-1-21 16,0 21-16,22-63 16</inkml:trace>
  <inkml:trace contextRef="#ctx0" brushRef="#br0" timeOffset="145060.01">21357 13335 0,'0'0'16,"21"0"-1,-21 21-15,0 0 16,0 1-16,0-1 15,0 0-15,0 0 0,0 0 16,0 0-16,0 1 0,0-1 16,0-42 15,0-1-15,0 1-1,0 0-15,0 0 0,0 0 0,0 0 0,0-1 16,0 1-16,0 0 15,0 0-15,0 0 0,-21 21 0,0-21 16,0 21-16,0 0 16,-1 21-16,1-21 0,0 21 15,0 0-15,0 21 0,0-20 0,-1 20 16,-20-21-16,21 0 0,0 22 16,21-1-16,0 0 0,-21 1 0,21-1 15,0 0-15</inkml:trace>
  <inkml:trace contextRef="#ctx0" brushRef="#br0" timeOffset="145110.5">21167 13907 0,'21'0'0,"42"0"16,-147 0-16,211-22 0</inkml:trace>
  <inkml:trace contextRef="#ctx0" brushRef="#br0" timeOffset="145300.39">21738 13758 0,'64'-84'16,"-43"63"-16,-21-22 0,21 22 16,-21-21-16,21 21 0,-21-22 0,0 22 15,0 0-15,0 0 0,0 0 16,0-1-16,0 44 31,0-1-31,-21-21 0,0 21 16,0 21-16,21-21 0,0 22 0,-22-43 15,22 21-15,0 21 16,0 22-16,0-1 16,22-42-16,-1 1 0,-21-1 15</inkml:trace>
  <inkml:trace contextRef="#ctx0" brushRef="#br0" timeOffset="145433.31">22352 13314 0</inkml:trace>
  <inkml:trace contextRef="#ctx0" brushRef="#br0" timeOffset="145520.26">22204 13716 0,'0'0'0</inkml:trace>
  <inkml:trace contextRef="#ctx0" brushRef="#br0" timeOffset="145761.67">22818 13229 0,'0'85'16,"-22"-43"0</inkml:trace>
  <inkml:trace contextRef="#ctx0" brushRef="#br0" timeOffset="146064.49">22796 13483 0,'-42'0'0,"21"0"16</inkml:trace>
  <inkml:trace contextRef="#ctx0" brushRef="#br0" timeOffset="148798.6">20489 13780 0,'0'0'0,"-21"0"0,0 0 16,42-22 46,0 22-62,-21-21 0,43 21 16,-22-21-16,0 0 0,0 0 16,0 0-16,22-1 0,-22 1 15,21-21-15,-21 21 0,0-22 16,1 22-16,-22 0 0,0 0 16,0 0-16,0 0 0,0-1 0,0 1 15,-22 0-15,22 0 0,-21 0 16,0 21-16,0 0 0,0-21 15,0 21-15,-1 0 0,1 0 16,0 0-16,0 21 0,0 0 16,21 0-16,-43 21 15,22-20-15,21-1 0,-21 21 0,21 0 16,-21-20-16,21 20 0,0 0 16,0-21-16,0 22 0,0-1 0,0-21 15,0 0-15,0 22 0,21-22 0,0 0 16,0 0-16,22-21 0,20 21 15,-20-21-15,-1 0 0,0 0 16,43 0-16,0-21 16,-64 21-16,21-21 0,0 0 15,1 0-15,-22 21 0,21-43 0,-21 22 16,22 0-16,-22 0 0,0-21 16,21 20-16,-20-20 0,-1 0 15,21 21-15,-21-22 0,0 22 0,1-21 16,-1 21-16,-21-1 0,21 22 15,-21-21-15,0 42 32,0 1-17,0-1-15,0 0 0,-21 0 16,21 0-16,0 0 16,0-42 30,0 0-46,0 0 16,0 0-16,0 0 16,0-1-16,0 1 15,0 0-15,-21 21 0,21-21 16,0 0-16,-22 21 0,1 0 16,0 0-16,0 0 0,0 21 15,0 0-15,-1 0 16,22 0-16,-21 22 0,0-22 0,21 21 15,-21-21-15,21 22 0,0-22 16,-21 21-16,21 1 0,0-22 0,0 0 16,0 21-16,0-21 15,0 1-15,0-1 0,21 0 0,0 0 0,0 0 16,0-21-16,1 21 0,41-21 16,-42 0-16,22 0 15,-1 0-15,0 0 0,-21 0 0,64-42 16,-43 21-16,-20 0 0,41-22 15,-42 1-15,22-21 16,-22 20-16,0 22 0,0-21 16,-21 21-16,0-22 0,0 22 15,0 0-15,0 0 0,0 0 16,-21 42 15,21 0-31,0 0 0,0 0 16,0 0-16,0 1 15,-21 20-15,21-21 0,0 0 0,0 0 16,0 22-16,0-22 0,0 0 0,0 0 16,0 0-16,0 1 0,21-1 15,-21 0-15,21-21 0,0 0 16,0 0-16,1 0 16,-1 0-16,21 0 0,-21-21 15,0 0-15,1-1 0,-1 1 0,21-21 16,0 0-16,-20 20 15,-1-20-15,0 21 0,0-21 0,0 20 0,0-62 16,1 63 0,-22-1-16,0 1 0,0 42 31,0 1-15,0-1-16,-22 0 0,22 21 15,-21 1-15,0-22 0,21 21 0,0-21 16,0 22-16,0-22 0,0 21 15,0-21-15,0 0 0,0 1 0,21-1 16,0 0-16,1-21 0,20 42 16,0-21-16,1-21 15,-1 0-15,0-21 0,64-21 16,-42 21-16,-22 0 0,64-43 16,-64 43-16,-21-21 0,22-1 15,-22 1-15,0 0 0,0-1 0,43-105 16,-64 106-1,21-1-15,-21 22 0,0-21 0,0 0 16,0 20-16,0 1 0,0 0 0,0 0 16,0 42 15,0 0-31,0 0 16,-21 22-16,-1-22 0,1 21 0,21 1 15,-21-1-15,0 43 16,-21-1-16,42-41 15,0-1-15,-22 0 0,22 1 0,-21-22 16,21 21-16,0-21 0,0 22 16,0-22-16,0 0 0,0 0 0,21 0 15,1-21-15,-22 21 0,42-21 16,21 0 0,-41 0-16,-1 0 0,21 0 0,-21-21 0,22 0 15,-22 0-15,0 21 0,21-42 16,-21 20-16,1 1 0,-1 0 15,0-21-15,-21 21 0,0-1 0,0-20 0,0 21 16,0 0-16,0 0 16,-21 21-1,0 21 1,-1 0-16,1 0 0,21 0 0,0 22 16,-21-22-16,21 0 0,0 21 0,0-21 15,0 22-15,0-22 0,0 0 16,0 0-16,21 0 0,0 1 0,1-1 15,-1-21-15,0 21 0,21-21 16,1 0-16,-1 0 0,0 0 0,1 0 16,-1 0-16,0 0 0,1-21 0,-1 0 15,-21-1-15,21 1 16,-20 0-16,-1 0 0,0-21 0,21-43 16</inkml:trace>
  <inkml:trace contextRef="#ctx0" brushRef="#br0" timeOffset="148897.54">22923 13272 0</inkml:trace>
  <inkml:trace contextRef="#ctx0" brushRef="#br0" timeOffset="148992.49">22839 13272 0,'84'0'0,"-126"0"15,63 0-15,-84 0 0,147 0 16,-62 0-16,41 0 15,-21 0-15,22-22 0,-22 22 16,-21-21-16,22 21 0,-1 0 16,0-21-16,22 0 0</inkml:trace>
  <inkml:trace contextRef="#ctx0" brushRef="#br0" timeOffset="149448.23">24405 13272 0,'21'0'16,"0"0"-1,1 0-15,-1 0 16,0-22-16,0 1 0,0 0 0,0 21 16,1-21-16,-1 0 0,0-22 15,0 22-15,-21 0 0,0 0 16,0-21-16,-42 20 0,21 1 15,-22 21-15,1 0 0,-22 0 0,22 0 16,-21 0-16,20 0 0,1 21 16,-22 1-16,22-1 0,-64 63 15,64-20 1,42-43-16,0 0 0,0 22 16,0-22-16,21 0 0,21 21 0,-20 1 15,20-22-15,-21 21 0,21 0 16,1 1-16,-22-1 0,21-21 0,1 64 15,-22-64-15,-21 21 0,0-20 16,0-1-16,0 0 0,-21 0 16,-22 0-16,22 0 0,-21-21 0,-1 0 15,1 0-15,0 0 0,-1 0 16,1 0-16,0-21 0,-1 0 0,1 0 16,0-21-16,21 20 0,-1 1 15,1-21-15,0 21 0,21 0 16,-21-1-16,21-20 0</inkml:trace>
  <inkml:trace contextRef="#ctx0" brushRef="#br0" timeOffset="150638.54">23834 13674 0,'0'0'0,"0"21"0,21-21 16,0 21-16,0 0 0,0 0 15,0 1-15,1-1 0,-1 0 0,21 0 0,-21 0 16,22 0-16,41 1 16,-63-22-16,43 0 15,-43 0-15,0 0 0,22-22 16,-22 22-16,0-21 0,0 0 0,0-21 15,0 21-15,1-22 0,62-63 16,-63 64 0,1 0-16,20 21 0,-21-1 0,0-20 15,0 42-15,1-21 0,-1 21 0,0 0 16,-21 21 0,0 0-16,0 0 0,0 1 15,0-1-15,0 0 0,-21 0 16,21 0-16,0 0 15,0-42 17,0 0-32,21 0 0,-21 0 15,21-22 1,-21 22-16,0 0 0,21 0 0,-21 0 16,0 0-16,0-1 0,0 1 15,-21 21 1,0 0-16,0 0 0,0 21 15,-1 1-15,-20-1 0,21 0 16,0 21-16,-43 22 0,22-1 16,21-42-16,21 22 0,0 20 15,0-42-15,0 22 16,0-22-16,21 0 0,0 0 0,0-21 16,0 21-16,22-21 0,-22 0 0,21 0 15,1 0-15,20 0 16,-21 0-16,22 0 0,-22-21 0,22 0 15,-22 0-15,0 0 0,1-22 0,-22 22 16,0-21-16,0 21 0,0-43 16,-21 22-16,0 21 15,-21 21-15,0-21 16,0 21-16,0 0 0,0 0 0,-1 21 16,22 0-1,0 0-15,0 0 0,0 0 16,0 1-16,0-1 0,0 21 15,0-21-15,0 0 16,0 1-16,22 20 0,-22-21 0,21 0 16,0 0-16,0-21 0,-21 22 15,21-22-15,43 0 16,-43 0-16,0-22 16,21 22-16,1-21 0,-22 0 0,21 0 15,1 0-15,-1-22 0,0 22 16,-21-21-16,85-64 15,-85 85-15,1-21 16,-1 20-16,-21 1 0,-21 21 16,-1 21-16,1 1 15,0 20-15,0-21 16,0 0-16,21 22 0,-21 20 16,21-42-16,0 22 0,0-22 0,0 0 15,0 0-15,21 0 0,0 0 16,21-21-16,-21 22 0,22-22 0,20 0 15,-42 0-15,22 0 16,-1-22-16,-21 22 0,0-21 0,22 0 16,20-64-16,-20 22 15,-43 21-15,21-1 16,0 22-16,-21-21 0,21 21 0,-21-1 16,0 44-1,0 20 1,-21-21-16,0 21 0,0 1 15,-1-1-15,-20 43 0,0-43 16,-1 64-16,22-64 16,0 1-16,0 20 0,0-21 0,0 22 15,-1-22-15,1 22 0,0 42 16,-21 42 0,42-106-16,0 0 0,-21-20 0,21 20 15,0-21-15,0 0 0,-22 0 16,22-42 15,22 0-31,-1 0 0,0 0 0,0 0 16,0-22-16,0 1 0,22 0 0,-22-22 15,0 22-15</inkml:trace>
  <inkml:trace contextRef="#ctx0" brushRef="#br0" timeOffset="150914.38">26162 13653 0,'0'-43'0,"0"86"0,0-170 15,0 105-15,0 1 0,0 0 16,0 0-16,21 21 0,-21-21 16,21 21-16,0 0 0,22-21 15,-22 21-15,0 0 16,0 0-16,0 0 0,22 42 16,-43-21-16,0 0 0,0 0 0,0 22 15,0-22-15,0 21 0,-21-21 16,-1 22-16,1-22 0,-21 21 0,0 1 15,20-22-15,1 0 0,0-21 16,0 21-16,0-21 0,42 0 31,0-21-15,0 0-16,0 0 0,22-1 16,-22-20-16</inkml:trace>
  <inkml:trace contextRef="#ctx0" brushRef="#br0" timeOffset="151178.23">26818 13123 0,'0'0'0,"21"-84"16,0 84-16,1-85 16,-22 43-16,0 21 15,-22 42 1,1 0-16,0 21 0,0-21 0,0 22 16,21-1-16,-21 0 0,-1 22 0,1-22 15,0 22-15,21-22 16,0 22-16,0-1 0,-21-21 0,21 64 15,0-63-15,0 20 0,0-42 0,0 43 16,21-1 0,0-63-16,-21 21 0,21-21 15,1 0-15,-1 0 0,21 0 0,-21 0 16,0 0-16,1-21 0,-1 0 16,42-21-16,-42-1 0,-21 22 15,22-21-15</inkml:trace>
  <inkml:trace contextRef="#ctx0" brushRef="#br0" timeOffset="151241.72">26776 13356 0,'0'0'0</inkml:trace>
  <inkml:trace contextRef="#ctx0" brushRef="#br0" timeOffset="151358.26">26882 13335 0,'21'0'15,"63"0"1,-41 0-16,-1 0 0,-21 0 0,22-21 15,-1 21-15,-21-21 0,21 21 16,-20 0-16,-22-21 0</inkml:trace>
  <inkml:trace contextRef="#ctx0" brushRef="#br0" timeOffset="151565.14">25887 13250 0,'0'0'15,"762"22"95</inkml:trace>
  <inkml:trace contextRef="#ctx0" brushRef="#br0" timeOffset="151673.07">28088 13166 0</inkml:trace>
  <inkml:trace contextRef="#ctx0" brushRef="#br0" timeOffset="151848.97">28067 13123 0,'-42'43'15,"-22"20"1,170-169-16,-233 255 0,85-107 16,20-21-16,1 43 0,0-22 0,0 21 15,0-20-15,0 20 0,-1-20 16,22 20-16,0 22 16,0-43-16,0 0 0,0-20 0,0 20 15,22-21-15,-1 0 0,0 0 16,0 1-16,21-1 0,-20-21 0,-1 0 15,42 0-15,-42 0 0,1-21 16,20-1-16</inkml:trace>
  <inkml:trace contextRef="#ctx0" brushRef="#br0" timeOffset="152094.35">28469 13293 0,'0'0'0,"21"-43"0,-21 1 15,43-21-15,-43 41 0,21 22 16,0 0-1,0 0-15,0 0 0,0 0 0,1 22 16,-22-1-16,21 21 0,0-21 0,-21 22 16,21-1-16,-21 0 0,0 1 15,0 20-15,0 1 0,-21-22 0,-21 21 16,20 1-16,1-22 0,-21 22 16,21-22-16,-22 0 0,1 43 15,0-64-15,21 22 0,-22-22 16,22 21-16,0-21 0,-21 0 0,20 1 15,-20-1-15,0-21 0,-1 21 16</inkml:trace>
  <inkml:trace contextRef="#ctx0" brushRef="#br0" timeOffset="153149.51">1609 15409 0,'0'0'16,"0"-21"-16,0-21 16,0 21-16,0 0 0,0-1 15,0 1-15,0 0 0,0 0 16,0 0-16,21 0 0,0-1 0,0-20 16,0 21-16,0-21 0,1 20 15,20-20-15,-21 21 0,0-21 0,0-85 31,-42 105-31,0 1 16,-21 21-16,-22 0 0,22 0 0,-43 0 16,22 21-16,-22 1 0,-84 20 15,84-21-15,22 21 0,-1-20 16,-21 62 0,22 22-16,63-85 15,0 22-15,21-1 0,21 0 0,1 1 16,20 20-16,1-21 15,-1 1-15,1 20 0,-1-20 0,1-1 16,-22 0-16,43 106 16,-85-105-16,0-1 15,-21 0-15,-1 1 0,-20-22 0,0 21 16,-1-21-16,-20 1 0,-1-22 16,1 0-16,-1 0 0,22 0 15,-85 0-15,64-22 0,20 1 16,-20-21-16,20-22 0,1 22 0,0 21 15,21-21-15,-22-43 16,22 43-16,106-1 16,-43 1-16,-21 0 0,22 20 15,-22-20-15,42 21 0,-20 0 0,20 0 16,22-1-16</inkml:trace>
  <inkml:trace contextRef="#ctx0" brushRef="#br0" timeOffset="153830.68">1820 15388 0,'43'0'0,"-86"0"0,128 0 0,-64-21 16,0 21-16,0-21 0,1 21 16,-22-21-16,0 0 15,-22 21 1,1 0-16,0 0 0,-21 21 16,-22 21-16,1 22 15,42-22-15,-1 0 0,-20 1 16,21-1-16,0 0 0,-22 1 15,43-1-15,0 0 0,0-21 16,22 22-16,-1-22 0,0 0 16,0 0-16,0-21 0,22 0 0,-1 0 15,43 0 1,-1-21-16,-20 0 0,-22 0 16,64-43-16,-43 43 0,-20-21 15,-1 21-15,-21-22 0,0 22 16,1-21-16,-22 21 0,0-22 15,0 22-15,-22 21 0,1-21 0,-21 21 16,21 0-16,0 0 0,-22 0 16,22 0-16,0 0 0,0 21 15,21 0-15,0 0 0,0 1 16,0-1-16,0 0 0,21 0 16,21 0-16,-21 0 0,1-21 0,20 22 15,-21-1-15,21 0 0,43 21 16,-64 1-1,0-22-15,-21 0 0,22 0 16,-22 0-16,0 0 16,21 1-16,0-22 15,0 0-15,-21 42 0,21-21 16,22-42-16,-22 21 0,21-21 0,-21 0 16,22-1-16,-1 1 0,0 0 15,1 0-15,-1-21 0,0 20 0,1 1 16,-22 0-16,21 0 0,-21 0 0,22 0 15,-22-1-15,-21 1 0,0 0 16,0 0-16,0 0 16,-21 21-16,-1 0 15,1 0-15,0 0 0,0 0 16,0 21-16,-22 0 0,22 0 16,0 0-16,0 1 0,0-1 0,21 21 15,0-21-15,0 0 0,0 22 16,-43-22-16</inkml:trace>
  <inkml:trace contextRef="#ctx0" brushRef="#br0" timeOffset="154817.6">2963 16066 0,'21'0'0,"1"0"0,83 0 16,-253 0-16,339 0 0,-149 0 0,22-22 15,-22 22-15,21-21 0,64-21 16,-63 21-16,-22 0 0,22-1 16,-22 1-16,0 0 0,1-21 15,-22 21-15,0-1 0,0-20 16,0 21-16,-21 0 0,0-22 15,0 22-15,0 0 0,0 0 16,-21 21-16,0 0 0,0 0 16,0 0-16,0 21 0,-22-21 15,22 21-15,0 0 0,-21 43 16,20-43-16,1 0 0,0 22 16,21-22-16,0 21 0,0-21 0,0 0 15,0 1-15,21 20 0,0-21 16,1-21-16,-1 21 0,0 0 0,21-21 15,1 0-15,-22 0 0,21 0 0,0 0 16,1 0-16,-22 0 16,21-21-16,22-21 0,-22 0 15,0-1-15,-20 22 16,-1-21-16,0 21 0,0-22 16,-21-20-16,0 42 0,0-1 15,0 1-15,0 42 31,0 1-31,0-1 0,-21 0 0,21 0 16,0 0-16,-21 0 0,0 1 16,-1-1-16,22 0 0,-21 42 15,21-41 1,-21-22-16,21 21 0,0-42 31,21-1-31,0 1 16,1 0-16,-1 0 0,0-21 15,0-1-15,0 22 0,22-21 16,-22 42-16,0-21 0,0 21 16,0 0-16,-21 21 15,0 0-15,0 0 16,0 0-16,0 0 0,0 1 0,0-1 16,0 21-16,0-21 0,0 0 15,0 1-15,0-1 0,0 0 0,0 0 16,21 0-16,1 0 15,41 1-15,-21-22 16,1 0-16,-22 0 0,42 0 0,-20 0 16,-1-22-16,22 1 0,-22 0 15,21-21-15,-20 21 0,-1-1 16,22-20-16,-43 0 0,21 21 0,22-85 16,-64 63-1,0 22-15,-22 21 16,1 0-16,0 0 0,-21 21 15,21 1-15,-1-1 0,1-21 16,0 21-16,0 21 0,21-21 16,-21 1-16,21 20 0,0-21 0,0 21 15,0-20-15,0-1 0,21 0 16,0 0-16,0 0 0,-21 0 0,21 1 16,1-1-16,-1 0 15,0 0-15,-42-21 47,0 0-47,-1 0 0,1 0 0,0 0 16,0 0-16,0 0 0,0 0 0,-1 0 31,22-21-31,0 0 0,22 0 16,-1 21-16,0-22 0,0 1 15,21 0-15,1 0 0,-22-21 16,21 20-16</inkml:trace>
  <inkml:trace contextRef="#ctx0" brushRef="#br0" timeOffset="155942.06">5461 15600 0,'190'-296'16,"-168"253"-16,-340 488 0,657-996 15,-572 996-15,466-932 0,-233 466 16,0 0-16,0 0 0,-21 21 0,-1 0 16,1 0-16,0 21 0,21 0 15,-21 0-15,0 21 0,0 1 16,-1 20-16,22-20 0,-21 62 15,21 22-15,0-84 0,0-1 16,0 22-16,0-22 0,0 0 16,-21 1-16,21-1 0,0 0 0,0 1 15,0-22-15,0 0 0,0 0 16,0 0-16,0 0 0,0-42 31,0 0-31,0 0 0,21 0 16,0 0-16,22-22 0,-22 22 15,42-21-15,1-22 16,-22 43-16,-21 0 0,1 21 16,-1 0-16,0 0 0,0 0 0,0 0 15,-21 21 1,0 21-16,0-20 0,0-1 16,0 0-16,0 0 15,-21 0-15,21 43 0,0-43 0,0 0 16,0 0-16,21 0 0,0-21 15,1 0 1,-1 0-16,0 0 0,21 0 0,-21 0 0,22 0 16,-22-21-16,42-21 15,-20 21-15,-43 0 0,21-1 16,0-20-16,64-21 16,-43 41-16,-21 1 0,0-21 0,1 42 15,-1-21-15,-21 42 31,-21-21-31,21 21 0,0 0 16,-22 0-16,-20 1 0,42-1 0,0 0 16,0 0-16,0 0 0,0 0 15,0 1-15,0-1 0,0 0 16,21 0-16,22-21 16,-1 21-16,0-21 15,22 0-15,-22 0 0,0-21 0,1 0 16,-1 0-16,0 21 0,1-21 15,-22-1-15,21 1 0,-21 0 0,-21-21 16,0 21-16,0-1 0,0-20 16,0 0-16,-21 21 0,0-1 0,21 1 15,-21-21-15,0 21 0,-43 0 16,22 21-16,0 0 16,-1 0-16,1 0 0,0 21 0,20 0 15,-20 0-15,21 0 0,-21 22 0,42-22 16,-22 21-16,22-21 0,0 22 0,0-1 15,0-21-15,0 0 0,22 22 0,-1-22 16,0 0-16,21 0 0,-21-21 16,1 21-16,20-21 0,-21 0 15,21 0-15,1 0 0,-1 0 0,0-21 16,1 0-16,20 0 0,-20 0 0,-1-22 16,21 1-16,-20 21 0,-1-43 15,-21 43-15,0-42 0,22 20 0,-22-20 16,42-64-16,-41 63 0,-1 1 15,0-1-15,0 1 0,-21-1 16,0 22-16,21-64 16,-21 85-16,0 0 0,0 42 15,0 0 1,-21 21-16,0 1 0,0-1 16,21 0-16,-21 22 0,-1-1 0,1 1 15,0-1-15,21 1 0,-21-1 16,-21 22-16,20 0 0,22-43 0,0 0 15,0 1-15,-21-1 0,339 85 63,-297-148-47,0 0-16,0 0 0,0-1 15,1 1-15,-1-21 0,0 21 16</inkml:trace>
  <inkml:trace contextRef="#ctx0" brushRef="#br0" timeOffset="156196.91">7027 15325 0,'0'0'0,"-21"21"0,0-21 0,42 0 31,21 0-31,-20 0 0,20 0 0,0 0 15,64 0-15,0 0 16,-64-21-16,22 21 0,-22-21 16,22 21-16,-22-22 0,21 22 15,-20-21-15,20 21 0,-20-21 0,-22 21 16,21 0-16,-21 0 0,0 0 16,-42 0-1,0 0-15,0 0 16,-21 0-16,20 0 0</inkml:trace>
  <inkml:trace contextRef="#ctx0" brushRef="#br0" timeOffset="156980.49">8826 15706 0,'0'0'0,"-21"0"0,0-21 16,0-1-16,0 22 15,0-21-15,-1 21 0,1 0 16,42 0 15,1 0-31,-1 0 0,0 0 0,85 0 16,21 0-1,-64 0-15,1 21 0,105 22 16,-84-43-16,-22-21 0,22 21 0,0-22 16,-22 1-16,22 21 0,-22 0 15,1-21-15,-22 21 0,0 0 16,1 0-16,-1-21 0,-21 21 16,-21-21-16,0 0 15,-21 21-15,21-22 16,-21 22-16,0-21 0,0 0 0,-22 21 15,22-21-15,-21 21 0,21 0 16,-22-21-16,22 21 0,-21 0 0,21 0 16,-1 0-16,-20-21 0,63 21 31,0 0-15,1 0-16,-1 0 0,0 0 0,21 0 15,1 0-15,-22 0 0,21 0 0,0 0 16,-20 0-16,20 0 0,-21 0 15,0 0-15,0 0 0,1 0 0,-1 21 16,-21 0-16,-21 0 16,-22 0-16,22 0 15,-21 1-15,-1 20 0,1-21 0,0 21 16,-22 1-16,22-22 0,-22 21 0,22 1 16,-21 20-1,-22 1-15,43-22 0,-1-21 0,22 21 16,-21 1-16,-1-22 0,22 0 15,21 0-15,0 0 0,0 1 16</inkml:trace>
  <inkml:trace contextRef="#ctx0" brushRef="#br0" timeOffset="157021.46">9546 16108 0,'42'-21'15,"-20"0"-15</inkml:trace>
  <inkml:trace contextRef="#ctx0" brushRef="#br0" timeOffset="158034.41">11790 15028 0,'0'0'0,"-21"0"15,-1 0-15,1 0 0,0 0 0,0 0 16,0 0-16,0 0 0,-1 0 15,44 0 1,-1 0 0,21 0-16,-21 0 0,43 0 0,-22 0 15,22 0-15,-1-21 0,1 21 0,-1 0 16,22 0-16,-1 0 0,-20-21 16,21 21-16,63 0 15,-21-21-15,-64 21 0,-20 0 16,-1 0-16,0 0 0,-21 0 15,1 0-15,-1 0 0,-42 21 32,-1-21-32,-20 0 0,21 21 15,-21-21-15,-22 0 16,43 21-16,-21-21 0,20 22 16,-20-22-16</inkml:trace>
  <inkml:trace contextRef="#ctx0" brushRef="#br0" timeOffset="158414.19">12382 15028 0,'0'0'0,"-21"0"0,21-21 16,0 0-1,0 42 32,0 0-47,0 1 0,0 20 0,-21-21 16,21 43-16,-21-22 0,21 0 15,-21 22-15,0-1 0,-1-20 0,22 20 16,-21 1-16,0-22 0,0 0 16,0 1-16,0 84 15,-1-106-15,22 21 16,-21-21-16,21 0 16,0-42 15,0 0-31,0 0 0,0 0 0,21-22 15,1 22-15,-1-21 0,-21 0 0,42-64 16,-21 42-16,0 22 16,1-22-16,-1 1 0,-21-1 0,0-20 15,21-1-15,0 43 0,-21-1 16,0 22 0,0 0-16</inkml:trace>
  <inkml:trace contextRef="#ctx0" brushRef="#br0" timeOffset="158545.1">12319 15388 0,'0'85'15,"0"-191"-15,0 254 0,0-275 0,-21 297 0,21-107 0,0-21 16,0 1-16,-43 41 0,43-41 16,-21-1-16,21-21 0,0 22 15,0-22-15,-21 0 0,21 0 0,0 0 16,0-42 0</inkml:trace>
  <inkml:trace contextRef="#ctx0" brushRef="#br0" timeOffset="161887.06">13462 15134 0,'0'-21'15,"21"21"16,-21-21-31,21 21 16,0-21-16,1 0 16,-1 21-16,-21-22 0,21 1 15,-21 0 1,0 0-16,0 0 16,-21 21-16,0 0 0,-22 0 15,22 0-15,-21 0 0,-1 0 16,1 0-16,0 0 0,-1 0 0,-20 0 15,-1 21-15,22-21 0,-21 42 16,20-21-16,-20 1 0,-1 41 16,22 1-16,42-43 15,0 21-15,0-21 0,0 0 0,0 1 16,21-1-16,21 0 0,-20-21 16,20 21-16,-21 0 0,21-21 15,1 21-15,-1 1 0,-21-22 0,64 21 16,-43 0-16,22 21 15,-43-21-15,0 1 0,0-1 16,0-21-16,-21 21 0,0 0 0,0 0 16,22-21-16,-22 21 0,-22 1 0,1-22 15,-21 0-15</inkml:trace>
  <inkml:trace contextRef="#ctx0" brushRef="#br0" timeOffset="162016.98">12615 15727 0,'0'-21'15,"-21"21"1,21-21-16,21-1 16,0 22-16,1-21 0,20 21 15,-21-21-15,43 21 0,-22-21 16</inkml:trace>
  <inkml:trace contextRef="#ctx0" brushRef="#br0" timeOffset="162661.9">14436 15409 0,'0'0'15,"21"0"17,0 0-32,0 0 15,21 0-15,-20 0 0,20 0 0,0 0 16,22 0-16,-22 0 0,22 0 16,-1 0-16,1 0 0,-1 0 15,1 0-15,-1 0 0,1-21 0,-1 21 16,1 0-16,-22 0 0,21 0 0,-41 0 15,20 0-15,0 0 16,-42-21-16,-21 21 16,0 0-1,0 0-15,-22 0 0,22 0 0,-21 0 16,0-21-16,-1 21 0,1 0 0,0-21 16,-1 21-16,22-21 0,0 21 15,-21-43-15,42 22 16,0 0-1,21 21-15,0 0 16,0-21-16,21 21 0,-20 0 0,20 0 16,-21 0-16,0 0 0,22 0 15,-22 0-15,0 0 0,0 21 0,0-21 16,-21 21-16,0 0 0,0 0 16,0 1-16,-21-22 0,-21 21 15,21 0-15,-22 0 0,22 21 0,-64 1 16,64-22-1,-21 0-15,21 0 0,-22 0 0,22 1 0,0-1 16,0-21-16,0 21 0,21 0 16,0 0-16,-21-21 15,42 21 1,0-21-16,0 0 0,21 0 0</inkml:trace>
  <inkml:trace contextRef="#ctx0" brushRef="#br0" timeOffset="163185.59">17187 15304 0,'0'0'0,"21"0"0,1 0 0,-1 0 15,0-22-15,0 22 0,0-21 16,-21 0-16,21 21 0,1-21 15,-22 0-15,21 0 0,-21-1 16,21 1-16,-21-21 0,0 0 16,0 20-16,0 1 15,-21-21-15,-22 21 0,-20 0 0,-1-1 16,22 22-16,-21 0 16,20 0-16,-20 0 0,-1 0 0,22 22 15,-22-1-15,22 0 0,0 0 0,-22 43 16,1 41-1,63-62-15,0-1 0,0-21 16,0 0-16,21 1 0,0-1 0,0 0 16,0-21-16,22 0 0,-1 0 15,-21 0-15,22 0 0,-1 0 0,21 0 16,-20-21-16,-1 0 0,0 21 16,1-22-16,41-20 15,-41 0-15,-22 21 0</inkml:trace>
  <inkml:trace contextRef="#ctx0" brushRef="#br0" timeOffset="163525.22">17208 15219 0,'0'0'0,"0"21"0,0 21 15,0 1-15,0-1 0,-21 22 0,21-1 16,0 1-16,-21-1 0,21 22 0,-21-1 16,21-20-16,-21 21 15,0-1-15,-1 1 0,22 0 0,-21-1 16,-21-20-16,21 20 0,0-20 0,-1-1 15,1 22-15,0-21 0,21-1 16,0 1-16,-42-22 0,21 0 0,-22 1 16,22-22-16,0 0 0,0-21 0,-22 0 15,22-21-15,0 0 16,0-22-16,0 1 0,21 0 16,0-1-16,-21-20 0,21-1 0,0 1 15,0-1-15,0 1 0,0-1 16,0-20-16,0-1 0,42-84 15,21 20-15,-20 65 16,-1 41-16,0-41 0,22 20 0,21 1 16,-22-1-16,22 1 0,-1 20 0,1-20 15,0 21-15,-22-1 16,1 22-16,-1 0 0</inkml:trace>
  <inkml:trace contextRef="#ctx0" brushRef="#br0" timeOffset="163707.1">17716 15325 0,'0'0'0,"-21"21"16,0-21 0,42-21-1,0 0-15,-21-1 16,22 22-16,-1-21 0,21-21 16,0 0-16,-20-1 0,-22 22 15,42-42-15,-21 41 0,-21-20 16,0 21-16,0 0 0</inkml:trace>
  <inkml:trace contextRef="#ctx0" brushRef="#br0" timeOffset="164101.88">17759 14901 0,'-64'64'15,"128"-128"-15,-149 170 0,64-63 0,0-22 0,0 21 16,-1 0-16,22 1 0,0-1 16,0 0-16,0-20 0,43 62 15,-22-63 1,0-21-16,21 0 0,-20 0 0,41 0 15,-21 0-15,1-21 0,-1 0 16,0 0-16,1 0 0,41-64 16,-41 43-16,-1-1 0,43-62 15,-43 62-15,0-63 16,1 43-16,-22-1 16,0-20-16,0 41 0,-21 1 15,21 21-15,-21 0 0,0 0 0,-21 42 31,0 21-31,0-21 0,0 22 16,0 20-16,-1-21 0,1 22 0,0-1 16,0 1-16,0-1 0,0 1 15,-22-1-15,22-20 0,0-1 0,-21 0 16,42 1-16,0 20 0,0 22 16,21-43-16,0-21 15,0-21-15,0 22 16,22-22-16,-22 0 0,0 0 0,21-22 15,-21 1-15,1 0 0,-1 0 16,0-21-16,0 20 0</inkml:trace>
  <inkml:trace contextRef="#ctx0" brushRef="#br0" timeOffset="164285.78">18224 15028 0,'0'0'15,"-21"0"-15,21-21 16,21 21-1,1 0-15,-1 0 0,0-21 16,42 21-16,-20 0 0,-1-21 16,-21 21-16,43-21 0,-22 21 15,-21-21-15,22 21 0,-1-22 16,0 22-16,1-21 0</inkml:trace>
  <inkml:trace contextRef="#ctx0" brushRef="#br0" timeOffset="167728.12">19558 15071 0,'0'0'0,"-21"0"16,-22 0-16,1 0 0,21 0 0,-21 0 0,20-21 15,22-1 1,0 1-16,0 0 0,0 0 16,0 0-16,22 0 0,20-22 0,-21 22 15,21 0-15,1-21 0,-1-1 16,0 1-16,1 0 0,-1 20 0,-21-20 16,22 0-16,-22 21 0,-21-1 15,0 1-15,0 0 0,0 0 16,-21 21-16,-22 0 0,1 0 0,0 21 0,-1 0 15,-20 0-15,-64 43 16,63-43-16,22 21 0,-22 1 16,22-22-16,0 21 0,21-21 0,-1 22 15,22-22-15,0 21 0,0-21 16,0 1-16,22 20 0,-1-21 0,0 21 16,42 43-16,43 42 15,-63-85-15,-22-20 16,21 20-16,-21 0 0,-21-21 15,0 43-15,0-43 0,0 0 16,-21 0-16,-42 1 16,-1-22-16,22 0 0,21 0 15,-22-22-15,1 1 0,0 0 16,20-21-16,-20 21 0,21-1 16,0-20-16,0 0 0,-1 21 0,1-43 15,21 43-15,0 0 16,0 42-1,0 0-15,0 0 16,0 0-16,21 1 0,1 20 16,-1-21-16,0 21 0,21 22 15,-21-43-15,1 0 0,-1 22 16,21-22-16,-21-21 0,0 21 0,22 0 16,-22-21-16,21 0 0,1 0 15,-22 0-15,21 0 0,0 0 0,1-21 16,-1 0-16,43-22 15,42-62-15,-106 62 16,21-20-16,-21 20 0,22 1 16,-22 0-16,0-1 0,0 1 0,0 21 15,-21 0-15,22 21 0,-1 0 16,-21 21 0,21 0-16,-21 0 0,0 0 15,0 1-15,21-1 0,-21 0 16,0 0-16,0 0 15,21-42 17,-21 0-32,21 0 0,-21 0 15,0-1-15,0 1 16,0-21-16,0 21 0,0 0 0,0-22 16,0 22-16,0 0 15,0 0-15,-21 21 16,21 21-16,-21-21 15,0 21-15,21 0 0,0 0 16,-42 43-16,42-22 0,-22 1 16,22-1-16,0 0 0,-21 1 15,21-1-15,-21-21 0,21 21 16,0 1-16,0-22 0,0 0 0,0 0 16,0 0-16,21 1 0,0-1 15,1-21-15,20 0 16,-21 0-16,21 0 0,-20 0 15,20 0-15,0-21 0,1-1 0,-1 1 16,0-21-16,1 21 0,-1-22 16,-21 22-16,21-21 0,1 0 0,20-43 15,-63 64 1,21 0-16,-21 42 16,0 0-1,0 0 1,0 21-16,0-20 0,0-1 15,0 0-15,0 0 0,0 0 0,22 0 16,-22 1-16,21-1 16,0-21-16,0 0 0,-21 21 0,21-21 15,0 0-15,1 0 0,-1 0 16,0 0-16,42 0 0,-41-21 16,-1 0-16,21 21 0,-21-22 15,0 1-15,1-21 0,-1 21 16,0 0-16,0-22 0,0 1 0,0 21 0,1-43 15,-22 1 1,0 42-16,0-1 0,0 1 16,-22 21-16,1 0 0,0 0 0,0 0 15,0 21-15,0 1 0,-1-1 16,1 21-16,0 22 0,0 41 16,21-62-1,0-22-15,0 21 0,0-21 0,0 1 16,42 20-16,-21-21 0,1-21 15,-1 21-15,0-21 0,21 0 16,1 0-16,-1 0 0,21 0 0,-20 0 16,20 0-16,1-21 0,-1 0 15,-20 0-15,62-22 16,-41 22-16,-22-21 0,-21 21 0,22-22 16,-22 1-16,0 21 0,0-64 15,-21 43 1,-21 42-16,0 0 15,0 0-15,0 0 0,-1 21 16,1 0-16,0 0 0,0 1 0,0-1 16,21 0-16,-21 21 0,21-21 15,0 1-15,0-1 0,0 0 0,0 0 16,21 0-16,0-21 0,0 0 16,0 0-16,0 0 0,1 0 15,62 0 1,1-42-16,-43 21 15,-21 0-15,1-1 0,-1 1 16,-21-21-16,0 21 0,21-22 0,-21 22 16,0 0-16,0 0 0,-21 21 31,21 21-31,-21 0 0,-1 0 0,1 1 16,21-1-16,-21 21 0,0-21 15,0 0-15,0 1 0,-1 20 0,-20-21 16,42 21-1,-21-42-15,0 22 16,21-44 0,21 1-1,0 21-15,0-21 0,0-21 0,1 21 16,20-1-16,-21-20 0,0 21 16,22-21-16,-22 20 0,0 1 0,0 0 15,21 0-15,-20 21 0,-1 0 16,-21 21-1,0 0-15,0 22 0,0-22 0,0 0 16,0 21-16,0-21 0,-21 1 16,21 20-16,-22-21 0,22 0 0,0 0 15,0 1-15,0-1 16,0 0-16,22-21 16,-1 0-16,21 0 0,22 0 15,-1 0-15,-21 0 16,1-21-16,20 0 0,1-1 0,-22 1 15,22 0-15,-22 0 0,0-21 0,1 20 16,-22-20-16,0 21 16,0-21-16,-21 20 0,0-20 0,0 21 15,-21 0-15,0 21 0,0 0 0,-22 0 16,22 0-16,-21 0 0,21 21 16,-64 42-16,85 1 15,0-43-15,0 21 16,0-20-16,0-1 0,0 21 15,21-21-15,0 0 0,0 1 0,1-1 16,-1-21-16,21 21 0,-21-21 16,0 0-16,1 21 0,-1-21 0,-42 0 31,-1 0-31,1 0 16,-21 0-16,21 0 0,0 0 15,-22 0-15,22-21 0,0 21 0,42 0 31,0 0-15,22 0-16,20 0 16,-21-21-16,1 0 0,-1 21 15,0-22-15,1 1 0,20 0 0,-20 0 16,-1-21-16,0-1 0,-21 22 16,22-21-16,20-64 0,-42 64 15,-21-22-15,22 22 0,-22-1 16,0 1-16,0-64 15,0 64-15,-22 42 16,1 0-16,0 21 0,0 0 16,-21 22-16,20-1 0,1-21 0,0 21 15,21 1-15,-21-1 16,21 22-16,-21-22 0,21 0 0,0 1 16,0-1-16,0 0 0,0 1 0,0-1 15,0 0-15,0 1 16,0-22-16,0 0 0,21 0 0,0-21 31,0-21-15,0 0-16,1 0 0,-1-22 15,0-20-15,21 20 16,-21 1-16,1 21 16,-22 0-16,21 21 0,-21 21 15,0 0 1,0 0-16,0 0 0,0 1 0,0-1 15,0 0-15,0 0 0,0 0 16,0 22-16,0-22 0,0 0 0,21-21 16,-21 21-16,21 0 0,0 0 0,0-21 15,1 0-15,-1 22 0,0-22 16,0 0-16,0 0 0,22 0 0,-22 0 16,21 0-16,-21-22 0,22 1 0,-1 0 15,-21 0-15,21 0 16,-20-22-16,20 22 0,-21-21 0,21-22 15,-20 22-15,-1 21 0,-21 0 16,21 21-16,-42 21 31,0 0-31,-1 0 0,1 22 16,0-22-16,0 0 0,0 21 0,21 1 16,0-22-16,0 0 0,0 0 15,0 21 1,0-20-16,0-1 0,21-21 0,0 0 15,21 0-15,1 0 0,-22 0 16,0 0-16,21 0 0,-20-21 16,-1 21-16,21-22 0,-21 1 15,0-21-15,1 21 0,-1-22 16,0 1-16,-21 21 0,0-21 0,0-1 16,0 1-16,0 0 0,0-1 0,0 22 15,-21 0-15,-22 0 16,22 21-16,0 0 0,-42 0 15,41 21-15,1 0 0,0 0 16,0 0-16,0 1 0,0 20 0,21-21 16,0 0-16,0 22 0,0-22 15,0 0-15,21 0 0,-21 0 0,21 0 16,0 1-16,21-22 0,-20 21 0,-1-21 16,21 0-16,-21 0 0,22 0 15,84-21 1,-43-1-16,-41 1 0,-1-21 15,0 21-15,1-22 0,41-41 16,-41 41-16,-1 1 0,0-21 16,1-22-16,-22 43 0,0-1 15,-21 1-15,21 0 0,-21 20 16,0-20-16,0 0 0,0 63 31,-21 0-31,0 0 0,0 22 16,-1-22-16,1 21 0,0 22 15,0-22-15,0 0 0,-22 85 16,22-84-16,0 20 0,21 22 16,0-22-16,-21-20 15,21 41-15,0-20 16,0-43-16,0 0 16,21-21-1,0 0-15,0 0 0,1 0 0,-1 0 16,21-21-16,0-21 15,22-1-15,-43 1 0,0 21 16</inkml:trace>
  <inkml:trace contextRef="#ctx0" brushRef="#br0" timeOffset="167925.01">24574 15155 0,'0'0'0,"22"0"32,20 0-32,-21 0 15,21 0-15,1 0 0,-22 0 0,21-21 16,22 21-16,-22 0 0,0-21 0,1 21 16,-1-21-16,0 21 0,1-21 15</inkml:trace>
  <inkml:trace contextRef="#ctx0" brushRef="#br0" timeOffset="168997.12">25696 15134 0,'0'0'0,"21"-21"0,1 0 16,-1 0-16,0 0 0,0-1 15,-21 1-15,0 0 0,0 0 16,0 0-16,0 0 0,0-1 16,0 1-16,-21 21 0,0 0 15,0 0-15,-1 0 0,1 21 16,0 1-16,0-1 0,0 21 0,-22 0 16,22 1-16,0-1 0,0 22 15,0-22-15,0 0 0,-1 22 0,1-22 16,0 0-16,21 1 0,-21-1 15,21-21-15,-21 22 0,21-22 0,0 0 16,0 0-16,0 0 16,21-42-1,0 0 1,0 0-16,-21-22 0,21 22 16,1-21-16,20-22 0,-21 22 15,0-21-15,0 20 0,22-20 0,20-64 16,1 42-1,-43 43-15,0-1 0,21 22 0,-20 0 16,-22 0-16,21 21 0,0 21 16,0 21-16,-21-20 15,0 20-15,0 0 0,0 1 0,0 20 16,0-21-16,0 22 0,0-22 16,0 22-16,0-22 0,0 0 0,0 22 15,0-22-15,0-21 16,0 22-16,0-22 0,0 0 15,0 0-15,-21-21 0,0 0 16,0 0-16,-1 0 16,1-21-16,0 0 0</inkml:trace>
  <inkml:trace contextRef="#ctx0" brushRef="#br0" timeOffset="169393.9">25633 15388 0,'0'-21'15,"0"42"-15,0-63 0,0 21 0,21 21 16,0-21-16,0 21 15,22 0-15,-1 0 0,43-22 16,-43 1-16,21 21 16,1 0-16,-22-21 0,22 21 0,-1 0 15,-20 0-15,20-21 0,-21 21 0,1 0 16,-1 0-16,-21 0 0,0 0 16,-42 0-1,0 0-15,-21 0 16,-1 0-16,1 0 0,0 21 0,21-21 15,-22 21-15,22-21 0,0 21 16,21 1-16,0-1 0,0 0 16,42 0-16,-21 0 15,1 0-15,20 1 0,-21-1 0,0-21 16,22 21-16,-22 0 0,0-21 16,0 21-16,0 0 0,-21 1 15,21 20 1,-42-42-16,0 21 15,0-21-15,-21 0 0,20 0 16,-20 0-16,21 0 0,-21 0 0,20 0 16,-20 0-16,42-21 15,0 0-15</inkml:trace>
  <inkml:trace contextRef="#ctx0" brushRef="#br0" timeOffset="169657.74">27453 15071 0,'21'-21'0,"-42"42"0,21-42 31,-21 21-15,-21 21-16,20 0 0,1 21 15,-21-21-15,0 22 0,20-1 0,-20-21 16,21 22-16,-21-1 0,-1 21 15,22-20-15,0 20 16,21-42-16,0 22 0,21-1 16,0-21-16,0 0 15,22 1-15,-1-22 0,-21 21 0,22-21 16,-1 0-16,0 0 0,1 0 0</inkml:trace>
  <inkml:trace contextRef="#ctx0" brushRef="#br0" timeOffset="169890.73">27855 15219 0,'0'0'0,"21"-42"0,1 20 16,-22 1-16,21 0 0,0 21 15,0 0-15,0 0 0,0 0 0,-21 21 16,22-21-16,-1 64 16,0-1-16,-21-20 15,0-22-15,0 21 0,0 43 16,-21-43-16,0 0 0,-1 1 15,1-1-15,0-21 0,0 22 0,-21-22 16,20 21-16,-20-21 0,0 0 0,-43 43 16,-21-22-1,64-42-15,0 0 0</inkml:trace>
  <inkml:trace contextRef="#ctx0" brushRef="#br0" timeOffset="172864.79">2117 17484 0,'-43'0'16,"22"0"-16,21-21 31,0-1-15,21 1-16,0 0 0,1 0 0,-1 0 0,21-22 15,0 22-15,1-21 16,-1 0-16,0-1 0,22 1 0,-22-22 16,1 22-16,-1-21 0,-21 20 15,0-20-15,0 20 0,-21 1 16,0 21-16,0-21 15,-42 20-15,0 22 0,21 0 16,-22 22-16,1-1 0,21 21 0,-22-21 16,1 43-16,21-1 0,-21 1 15,20-1-15,-20 22 0,21 21 16,0 0-16,0-1 0,-1 22 0,1-21 16,0 21-16,0-21 15,0 21-15,0 0 0,-1-21 16,1 21-16,0-21 0,0 0 0,21-22 15,0 22-15,0-21 0,0 63 16,85-148 0,-64 0-16,0 0 15,21 0-15,1 0 0,-1 0 0,0-21 16,1-43-16,-1 22 0,0-22 16,-21 1-16,1-1 0,-1 1 15,-21-1-15,0 1 0,-21-1 0,-1 1 16,-41-64-1,-22 21-15,43 64 0,-22-1 16,-20-20-16,41 21 16,1 20-16,21 1 0,-21 21 15,20-21-15,1 21 0,21-21 16,0 0 0,21 0-16,22 21 15,-22-22-15,21 1 0,1 0 0,-1 0 16,21-21-16,1 20 15,-1-20-15,1 21 0,-1-21 0,1 20 16,-1 1-16,-20 0 0,-1 0 16,0 0-16,1 21 0,-22 0 15,21 0-15,-42 21 0,21 0 0,1 21 16,-22-20-16,0 20 0,0 0 16,0 1-16,0-1 0,21 0 15,-21-21-15,21 22 0,-21-22 16,0 0-16,0 0 0,21-21 0,-21 21 15,21-21-15,0 0 0,1 0 16,-1 0-16,0 0 0,-21-21 16,21 0-16,21 0 0,-20-21 15,-1 20-15,21-20 0,22-64 16,-22 43-16,0 20 16,1 1-16,-1-21 0,21 20 0,-20 22 15,-1 0-15,0 0 0,1 0 16,-1 21-16,0 0 0,-20 0 0,20 21 15,-42 0 1,0 0-16,0 0 0,0 0 0,0 1 16,0-1-16,0 0 0,0 0 15,0 0-15,21-21 32,0-21-17,-21 0-15,0 0 0,0 0 16,0-1-16,0 1 15,0-21 1,0 21-16,-21 0 16,0 21-16,0 0 0,0 0 15,-1 0-15,1 21 16,0 0-16,-21 0 0,21 21 0,-1 1 16,-20-1-16,21 0 0,0 1 15,0-1-15,-1 0 0,22 1 0,0-22 16,0 21-16,0-21 0,0 1 15,0-1-15,22 0 0,-22 0 16,21-21-16,42 0 16,-42 0-16,22-21 0,-22 0 0,21 0 15,-21 21-15,22-43 0,-22 22 16,42-42-16,-41-1 16,-22 22-16,0 21 0,0-22 15,0 1-15,0 21 0,0 0 16,0-1-16,0 44 31,0-1-31,0 0 0,0 21 0,0-21 16,0 22-16,0-22 0,0 21 15,0-21-15,0 1 0,21 20 16,21 0-16,-21-21 16,0-21-16,1 22 0,20-22 0,-21 0 15,0 0-15,22 0 0,-22 0 16,21-22-16,-21 1 0,22 0 15,-22 0-15,0 0 0,21 0 0,-21-22 16,1 22-16,-1-21 0,0 21 16,-21-22-16,21 22 0,-21-21 0,0 21 15,0-1-15,0 1 0,0 42 32,0 1-17,0 20-15,0-21 0,0 21 16,0 1-16,0-1 0,0 0 15,0-20-15,0 20 0,-21 21 16,21-20-16,-21-22 16,21 0-16,-21-21 0,21-21 31,0 0-15,21 0-16,0-1 0,-21-20 15,21 0-15,0 21 0,-21-22 0,21 1 16,22-64-1,-22 85-15,-21 0 0,21 0 16,0 21 0,0 21-16,-21 0 0,0 0 15,0 0-15,0 0 0,0 1 16,0-1-16,0 0 0,0 21 0,0-21 16,0 1-16,0-1 15,0 0-15,22-21 16,-1 0-1,0 0-15,0-21 0,0 0 16,-21-1-16,21 1 0,1 0 16,-1 0-16,42-64 15,-20 64-15,-22 0 16,0 0-16,-21 0 0,21 21 0,0 0 16,0 0-16,-21 21 15,22 0-15,-22 0 0,0 21 16,0 22-1,21-43-15,-21 0 0,0 43 16,0-43-16,21 0 0,0 0 16,0 0-16,0-21 0,1 0 0,-1 0 15,0 0-15,42 0 16,-20 0-16,-22-21 0,21 0 0,1 0 16,-22 0-16,21 0 0,0-1 15,-20-20-15,20 21 0,-21-21 0,0 20 16,0-41-1,-21-1-15,0 43 0,0 0 16,0 0-16,-21 21 16,0 0-16,0 0 0,0 21 15,0 0-15,-1 0 0,1 1 16,21 20-16,-21-21 0,0 85 16,21-85-1,0 21-15,0-20 0,0-1 0,0 0 16,21 0-16,0 0 0,0 0 0,1-21 15,20 0-15,0 22 0,85-22 16,-84 0 0,20-22-16,1 22 0,-22-21 0,64-21 15,-64 21-15,22 0 16,-22-22-16,-21 22 0,21 0 0,-20-21 16,-1-1-16,-21 1 15,0 21-15,0 0 0,0-1 16,-21 22-1,21 22-15,0-1 16,0 21-16,0-21 0,0 0 16,0 1-16,0-1 0,0 0 15,21 0-15,-21 0 0,21 0 0,-21 1 16,0 41 0,0-21-1,0-20-15,0-1 16,-21-21-16,0 0 15,-1 0-15,1 0 0,0 0 16,0 0-16,21-21 0,0-1 16,0 1-16</inkml:trace>
  <inkml:trace contextRef="#ctx0" brushRef="#br0" timeOffset="173560.3">7726 17526 0,'0'0'0,"-21"0"0,-1 0 15,-62-21 1,63 21-16,42 0 15,0 0 1,42 0-16,-20 0 0,41 0 16,-20 0-16,21 0 0,-1 0 15,22 0-15,-21 0 0,-1 0 16,22 0-16,-21 0 0,21 0 0,63 0 16,0 0-1,-105 0-15,-1 0 0,43 0 16,-63 0-16,-22 0 0,0 0 15,0 0-15,-21-21 0,-21 21 16,0-21-16,-22-1 16,22 22-16,-21 0 0,21-21 0,-22 21 15,1-21-15,0 21 0,21 0 0,-1-21 16,1 21-16,0-21 0,21 0 16,0-1-16,21 22 15,0 0-15,1 0 16,-1 0-16,21 0 0,-21 0 0,22 0 15,-22 0-15,0 0 0,0 22 16,0-1-16,0-21 0,-21 21 0,0 0 16,0 0-16,-21 0 0,0 1 15,-21 20-15,-1-21 0,1 0 16,-21 0-16,20 1 0,-84 41 16,0-21-1,64-42-15,20 22 0,1-1 0</inkml:trace>
  <inkml:trace contextRef="#ctx0" brushRef="#br0" timeOffset="178193.24">12361 17484 0,'0'21'16,"0"-42"31,0 0-47,0-1 16,0 1-16,0 0 15,0 0-15,-21 0 0,0 0 16,0-1-16,0 22 15,-22 0-15,22-21 0,0 21 0,0 0 16,-22 0-16,22 0 0,0 21 16,-21-21-16,21 22 0,-1-1 0,1 0 15,0 21-15,0-21 0,0 22 16,0-1-16,-1 0 0,22 22 0,0-22 16,0 1-16,0-1 0,0 0 15,22 22-15,-1-43 0,0 0 16,0 0-16,0-21 15,43 0-15,-22 0 0,0-21 16,1 0-16,-1 0 0,0 0 16,1-22-16,-1 1 0,0 0 0,1-1 15,-1-20-15,0 20 0,-20-20 16,-1 21-16,0-22 0,0 22 0,0-22 16,-21 22-16,0-64 15,0 64-15,0-43 0,0 43 16,0 21-16,0-22 15,0 22-15,-21 21 0,21 21 16,-42 43 0,21-22-16,-1 22 0,22-22 15,0 21-15,-21 1 0,21-1 16,-21 1-16,21 21 0,-21-22 0,21 1 16,0-1-16,0 1 0,0-22 15,0 0-15,0 1 0,0-1 0,21-21 16,0 0-16,0 0 0,22-21 15,-22 0-15,0 0 0,21 0 0,1-21 16,-1 0-16,22-21 0,-22-1 16,21 22-16,-20-42 0,20 20 15,-42 1-15,22 0 0,-22-1 16,0 1-16,-21 0 0,0-1 0,0 22 16,0-21-16,-21 21 0,0 21 15,0 0-15,-22 0 0,22 0 0,-64 21 16,22 21-1,42-21-15,0 1 0,-1-1 16,22 0-16,0 0 0,22-21 16,-1 21-16,21-21 0,0 0 15,1 21-15,-1-21 0,0 22 16,1-22-16,-1 21 0,0 0 0,22 21 16,-43-21-16,0 1 15,-21-1-15,0 0 0,0 21 0,0-21 16,0 43-1,0-43-15,21-21 16,1 0 0,-1-21-16,0 21 15,0-21-15,0 0 0,0-22 0,1 22 16,-1-21-16,21 21 0,-21-22 16,0 1-16,1 0 0,20-22 15,-21 22-15,-21 63 31,0 0-31,0 0 16,0 22-16,0-22 0,-21 21 0,21-21 16,0 22-16,0-22 0,-21 0 15,21 0-15,0 0 0,0 0 0,0 1 16,0-44 15,21 1-15,-21 0-16</inkml:trace>
  <inkml:trace contextRef="#ctx0" brushRef="#br0" timeOffset="178374.14">13631 17187 0,'0'0'0,"0"-21"16,-21 0-1,21 0-15,21 42 47,0 0-31,1-21-16,-22 21 0</inkml:trace>
  <inkml:trace contextRef="#ctx0" brushRef="#br0" timeOffset="179254.63">14076 17505 0,'0'0'0,"0"21"0,-21-21 16,-1-21 0,22 0-16,0 0 15,0-1-15,0 1 0,0 0 16,22 21-16,-1 0 0,-21-21 16,21 21-16,0 0 0,0 0 0,0 21 15,1 0-15,-1 0 16,-21 1-16,21 20 0,-21-21 15,0 0-15,0 22 0,0-22 16,0 0-16,0 21 0,21-21 0,-21 1 16,0-1-16,21-21 0,-21 21 15,21-21-15,1 0 16,-1 0-16,0 0 16,0-21-16,0 0 0,0 21 0,1-43 15,20 1-15,0-22 16,-42 22-16,21 21 0,1-21 15,-22 20-15,0-20 0,0 21 0,0 0 16,0 42 15,0 0-31,0 0 0,0 0 16,0 1-16,-22 20 0,22-21 16,-21 21-16,21 1 0,0-22 15,0 0-15,0 21 0,0 1 16,0-22-16,0 0 0,21 0 15,1 0-15,-1-21 0,21 0 0,-21 0 16,22 0-16,-1 0 0,-21 0 16,21 0-16,22-21 0,-22 0 0,1 0 15,-22 0-15,21-22 0,-21 22 0,22-21 16,-43 21-16,0-22 0,21 22 16,-21-21-16,0 21 0,0 0 0,-21-43 15,-1 64 1,1 0-16,0 0 0,0 0 15,0 0-15,0 21 0,-1 0 16,1 22-16,0-22 0,21 21 0,0 1 16,0-1-16,0 21 15,0 1-15,0-43 0,0 21 16,21-20-16,22-1 0,-1-21 16,-21 0-16,0 0 0,22 0 15,-1 0-15,0-21 0,-21-1 0,22 1 16,-1 0-16,0 0 15,-20-21-15,20-1 0,-21 1 0,0 0 16,22-1-16,-22 22 0,0-21 16,-21 21-16,21-22 0,0 22 15,-21 42 1,0 0-16,0 1 0,0-1 16,0 0-16,0 21 0,-21-21 0,21 1 15,-21 20-15,21-21 0,0 0 16,0 0-16,0 1 0,0-1 0,0 0 15,0 0-15,21-21 16,0 21-16,0-21 0,1 0 0,-1 0 16,0 0-16,-21-21 0,21 0 15</inkml:trace>
  <inkml:trace contextRef="#ctx0" brushRef="#br0" timeOffset="179428.69">16023 17568 0,'0'0'0,"0"-21"32,0 0-17,0 0 17,0 0-32,0 0 15</inkml:trace>
  <inkml:trace contextRef="#ctx0" brushRef="#br0" timeOffset="180855.45">17293 17738 0,'-21'21'0,"42"-42"0,-63 42 0,21 0 16,-22-21-16,22 0 0,0 0 15,21-21 1,0 0-16,21 0 15,0-1-15,43-20 16,-22 0-16,43-43 0,-43 43 16,64-64-16,-64 42 0,1 22 15,-1-21-15,0-1 0,-21 1 16,-21 20-16,0 1 0,0 0 16,0-1-16,-42 22 0,-64 0 15,64 21 1,0 21-16,-22 0 0,22 22 0,-22-1 0,22 0 15,0 1-15,20-1 0,1 0 16,21 1-16,0-1 0,21 43 16,1-43-16,20 0 0,0 1 15,-21-1-15,22 0 0,-22-21 0,21 22 16,-21-22-16,-21 0 0,0 21 16,0-20-16,0-1 0,-21 0 15,-21-21-15,0 0 16,20-21-16,1-22 15,-42 1-15,42 0 0,21-1 16,-22 1-16,1 0 0,0-1 16,0 22-16,21-42 15,-21 63-15,21 21 16,0 21-16,0 1 16,21-22-16,0 21 0,0 0 15,0 1-15,1-1 0,20 0 16,0-20-16,1 20 0,-1-21 15,0 0-15,1 0 0,-1 1 0,0-22 16,1 0-16,20 0 0,-21 0 16,1 0-16,20-22 0,-20 1 0,-1 0 15,64-42-15,-22-22 16,-62 43-16,20-1 0,0-41 16,-42 41-16,0 1 0,0 21 15,0-22-15,0 22 0,0 0 16,-21 21-16,0 21 15,21 0-15,-21 1 0,0-1 16,21 21-16,0 22 16,-22 20-16,22-63 0,0 22 15,0 20-15,0-42 16,0 1-16,22-22 0,-1 21 16,0-21-16,0 0 0,0 0 0,22 0 15,-22-21-15,21 21 16,-21-22-16,22-20 0,-1 0 15,0-1-15,-21 1 0,1 21 16,-1-21-16,0-1 0,-21 22 0,0-42 16,0 84 15,0 0-31,0 0 0,0 21 0,0-20 16,0 20-16,0 0 0,0-21 15,0 64-15,0-43 16,0-20-16,21-1 15,0 0-15,0-21 0,1 0 0,-1 0 16,21 0-16,-21 0 0,22-21 16,-22 0-16,21-1 0,0 1 0,-20 0 15,20-21-15,0-22 16,22-63-16,-64 85 16,21 21-16,-21-22 0,0 22 15,0 0-15,0 0 0,0 42 16,0 0-1,0 0-15,0 22 0,0-22 16,0 21-16,0 1 0,0-22 0,0 21 16,0 0-16,0-20 0,0 20 15,0-21-15,21 0 0,0 0 0,0-21 16,1 22-16,-1-22 0,0 0 16,64 0-16,-64-22 15,21 1-15,-21 0 0,22 0 16,-22-21-16,0 20 0,21-20 0,-21 0 15,1 21-15,-1-22 0,0 22 16,-21 0-16,0 0 0,0 0 0,0 42 31,0 0-31,0 0 0,-21 21 16,21 22-16,0-43 16,-21 21-16,21-20 0,0-1 15,-22 0-15,22 0 0,0 0 0,0-42 47,22 0-47</inkml:trace>
  <inkml:trace contextRef="#ctx0" brushRef="#br0" timeOffset="181022.36">19579 17018 0,'0'0'0,"0"-21"0,0 0 0,0 0 16,0-1-1,21 22 32,0 0-47,1-21 0,-1 21 0,21 0 16</inkml:trace>
  <inkml:trace contextRef="#ctx0" brushRef="#br0" timeOffset="181256.22">20256 16658 0,'22'0'16,"-44"0"-16,44 21 16,-22 22-16,0-22 0,0 21 0,0 1 15,-22 20-15,1-21 0,0 22 16,0-1-16,0-20 0,-22 84 16,22-85-16,21 22 0,-42 41 15,21-62-15,21-1 0,0 0 16,-21-20-16,21 20 0,-22-21 15,22 0-15,0 0 0,0 1 0,0-44 32,0 1-32,0 0 15,0 0-15</inkml:trace>
  <inkml:trace contextRef="#ctx0" brushRef="#br0" timeOffset="181976.64">19918 17441 0,'-21'0'15,"84"64"-15,-105-128 0,21 43 16,42 21-1,0 0-15,0 0 16,21-21-16,1 21 0,-1 0 0,0 0 16,22-21-16,-1 21 0,149-42 15,-64-1 1,-84 43-16,20-21 0,-41 0 16,20 0-16,-42 0 0,22-1 0,-1 1 15,-63 21 1,-21 0-1,20 21-15,-20-21 0,0 22 16,-22 41-16,22-42 0,21 22 16,-22-22-16,22 0 0,0 21 0,0-21 15,21 22-15,0-22 0,0 0 16,0 0-16,0 0 0,21 1 0,0-1 16,0-21-16,22 0 0,-1 0 15,0 0-15,1 0 0,-1 0 0,22-21 16,-22-1-16,0 1 0,43-42 15,0-1 1,-43 1-16,0 20 0,-21 1 0,22-21 16,-22-1-16,0 1 0,0-1 15,0 1-15,1-1 0,-1 22 0,0-64 16,-21 64-16,21 20 16,-21 1-16,0 42 15,0 22-15,0-1 16,0 0-16,-21 22 0,0-22 0,0 22 15,-1-1-15,1 1 0,21-22 0,-21 22 16,-21 41 0,-1 1-16,43-63 0,-21-22 15,21 0-15,0 0 16,0-42 15,0 0-31,21 0 0,1-1 0,-1-20 16,21 21-16,-21-21 0,22-1 15,-1 22-15,0-21 0,1 21 0,-1-1 16,0 1-16,1 0 0,-1 21 0,-21 0 16,21 0-16,-20 21 0,-1 0 15,-21 1-15,0-1 0,0 21 0,0-21 16,0 22-16,0-22 0,0 21 16,-21-21-16,-1 0 0,22 22 15,-21-22-15,21 0 0,0 0 16,21-42 15,1 21-31</inkml:trace>
  <inkml:trace contextRef="#ctx0" brushRef="#br0" timeOffset="182196.15">22246 16722 0,'0'-21'0,"0"42"0,-21-42 15,21-1 17,21 22-32,0 0 0,22 0 15,-22 0-15,0 0 0,21-21 0,1 21 16,-22 0-16,21 0 0,0 0 16,1 0-16,-22 0 0,21 0 0,-21 0 15</inkml:trace>
  <inkml:trace contextRef="#ctx0" brushRef="#br0" timeOffset="182391.18">22521 16658 0,'-63'43'31,"169"-86"-31,-149 43 0,-41 64 0,84-22 16,-22 0-16,1-20 0,-21 126 16,0-42-1,20-64-15,1 0 0,0 1 0,21-1 16,-21 0-16,21 1 0,-21-22 15,21 0-15,0 0 0,0 0 16,0 0-16,0 1 0,21-22 16,0 0-1,0 0-15,22-22 0</inkml:trace>
  <inkml:trace contextRef="#ctx0" brushRef="#br0" timeOffset="182696.23">22775 17187 0,'-42'64'31,"84"-128"-31,-105 149 0,42-64 16,-1 0-16,1 1 0,0-1 0,0 0 15,21 0-15,0 0 0,0 0 16,0 1-16,0-1 0,21-21 0,0 21 16,22-21-16,-22 0 0,21 0 15,0 0-15,1 0 0,-1 0 0,-21-21 16,22 0-16,-22-1 0,21 1 15,-21-21-15,-21 21 0,0-22 0,0 22 16,0-21-16,0 21 0,0 0 16,0-22-16,-21 22 0,0 21 15,-21-21-15,20 21 0,1 0 0,-21 0 16,21 0-16,-22 0 0,22 0 16,0 42-1,21-21-15,0 1 0,21-1 0,0 0 16</inkml:trace>
  <inkml:trace contextRef="#ctx0" brushRef="#br0" timeOffset="182856.22">23389 17314 0,'0'-21'47,"0"0"-32,21 0 1,-21 0-16,21 21 0</inkml:trace>
  <inkml:trace contextRef="#ctx0" brushRef="#br0" timeOffset="185029.56">24215 17166 0,'-43'21'0,"86"-42"0,-128 42 0,64 1 0,-22-22 15,22 0-15,0 0 16,21-22-16,21 1 16,0-21-16,1 21 15,-1 0-15,0-22 0,21 1 0,1-64 16,-1 43-16,-21-1 0,21 1 16,-20-1-16,-1 1 0,0-1 15,-21 1-15,0 20 0,0 1 0,0 0 16,0-1-16,-21 22 0,0 0 15,-1 21-15,-20 0 0,21 21 0,-21 21 16,-43 43-16,43-21 16,-22 20-16,1 1 0,-1 21 0,1-22 15,-1 22-15,1 21 0,-1-21 16,1 21-16,-1 0 0,22 0 16,-1 21-16,1-21 0,21 0 0,0 21 15,21-21-15,0 0 16,0 0-16,0-21 0,21 21 0,0-21 0,0-21 15,22-1-15,-1-20 0,0-64 16,1 0-16,-1 0 0,0 0 0,22 0 16,-22 0-16,22 0 0,-22 0 0,21 0 15,-20-42-15,-1-22 0,-21 1 16,0-22-16,1 0 0,-22 1 0,0-128 16,-22 127-16,-20-21 15,0 22-15,-1-22 0,1 21 0,-21 1 16,20-1-16,-20 21 0,-1 1 15,22 21-15,-22-1 0,22 1 16,-21 21-16,20 0 0,22 21 0,-21 0 16,21 0-16,42 0 15,0 0-15,21 0 16,1-22-16,20 1 0,1 21 16,20-21-16,-20 21 0,20-21 0,1 0 15,0 0-15,-22-1 0,1 22 16,-1-21-16,1 0 0,-1 0 0,1 0 15,-22 21-15,0-21 16,1 21-16,-1 0 0,-21 0 0,0 0 16,-21 21-16,22 0 15,-22 0-15,0 0 0,0 0 0,21 22 16,-21-1-16,21-21 0,-21 22 0,0-1 16,42 21-16,1-20 15,-22-22-15,21 0 0,-21 0 16,22-21-16,-1 0 0,0 0 15,1 0-15,20 0 0,-21-21 0,1 0 16,20 0-16,-20-22 0,20 22 16,-21-21-16,-20 0 0,20-1 15,-21-20-15,0 20 0,-21 1 0,0 0 16,0 21-16,0-22 0,-21 22 16,0 21-16,0 0 0,-22 0 15,1 0-15,0 0 0,-22 21 0,22 0 16,-22 22-16,1-22 0,21 21 15,-1-21-15,1 22 0,21-22 0,-43 42 16,64-41-16,0 20 16,0-21-16,21 0 0,1-21 15,-1 0-15,21 0 0,-21 0 0,22 0 16,-1 0-16,0-21 0,1 0 16,-1 0-16,0 0 0,-21-22 0,22 22 15,-22 0-15,0-21 16,0 20-16,0 1 0,-21 0 0,0 42 31,0 0-15,0 1-16,0-1 0,0 0 15,0 21-15,0-21 0,0 22 16,22-1-16,-1-21 16,0 0-16,21-21 0,-21 0 0,1 0 15,20 0-15,-21 0 0,21 0 0,1-21 16,-22 21-16,21-21 15,1-21-15,-1 21 0,-21-22 0,21 1 16,-20 21-16,-1-22 0,0 1 16,0 0-16,-21-1 0,0 1 0,0 21 15,0 42 1,0 0 0,0 22-16,-21-22 0,21 21 15,-21 0-15,21 1 0,-21-22 0,-1 21 16,22-21-16,0 22 0,0-22 0,0 0 15,0 0-15,0 0 0,0-42 32,22 21-32,-1-21 15,0 0-15,21-85 16,-21 85-16,1-21 16,-1-1-16,-21 1 0,21 21 0,0-22 15,-21 22-15,0 0 0,21 21 0,0 0 16,-21 21-1,0 0-15,0 1 0,0-1 0,0 21 16,0-21-16,0 22 0,0-22 16,0 0-16,0 0 0,22 0 0,-22 0 15,21 1-15,-21-1 0,21 0 16,0-21-16,0 0 0,0 0 16,1 0-16,-1 0 0,0-21 15,21-22-15,43-41 16,-64 41-1,0 22-15,0-21 0,1 0 0,-1 20 16,0 1-16,0 0 0,0 0 0,0 21 16,1 0-16,-22 21 0,0 0 15,0 0-15,0 1 0,0-1 0,0 0 16,0 0-16,0 0 0,0 22 16,0-22-16,0 0 0,0 0 0,0 0 15,0 0-15,21 1 16,0-1-16,0-21 0,0 21 0,0-21 15,22 0-15,-22 0 16,0 0-16,21-21 0,-20 0 0,20-1 16,-21 22-16,21-21 0,-20-21 0,20 21 15,-21 0-15,0-1 0,0 1 16,1 0-16,-22 0 0,0 0 0,0 0 16,-22 21-1,1 0-15,0 0 0,0 0 16,0 21-16,-22 0 0,22 0 15,0 0-15,0 22 0,0-22 16,0 42-16,21-20 0,0-22 16,0 0-16,0 21 0,0-21 15,0 1-15,21-22 0,0 21 0,0-21 16,21 0-16,43 0 16,21-64-1,-64 43-15,1 0 0,-1-21 16,0-1-16,-21 1 0,22 0 0,-1-1 15,-21 1-15,0 0 0,22-22 16,-43 22-16,21 21 0,-21-22 16,0 22-16,0 42 15,-21 0-15,0 1 0,21 20 16,-22-21-16,22 21 0,-21-20 16,21 62-16,0-20 15,0-43-15,0 21 0,0-21 16,0 1-16,0-1 0,0 0 15,0 0-15,-21 0 0,0-21 16,0 0-16,0 0 16,-1 0-16,22-21 0,-21 0 15,21 0-15,0 0 0,0-1 16,21-20-16,22 21 0,-22-21 0</inkml:trace>
  <inkml:trace contextRef="#ctx0" brushRef="#br0" timeOffset="185259">28194 16828 0,'63'-64'16,"-126"128"-16,148-128 0,-64 43 0,-21 42 15,-21 0-15,-1 0 16,-20 22-16,21 20 0,-21-20 16,-22 20-16,22 1 0,-1-22 0,-20 21 15,21-20-15,-1 20 0,1-20 0,21-1 16,0-21-16,21 21 0,0-20 15,0-1-15,0 0 0,21 0 0,21-21 16,-21 0-16,0 0 0,22 0 16,-1-21-16,0 0 0,22 0 0,-22-1 15,22-20-15</inkml:trace>
  <inkml:trace contextRef="#ctx0" brushRef="#br0" timeOffset="185450.94">29379 16785 0,'0'0'0,"43"43"0,-22-22 0,0 21 0,0 0 16,-21 1-16,0 20 0,0-20 15,0-1-15,0 0 0,-21 1 0,-43 41 16,43-63-16,-21 22 16,0-1-16,-22-21 0,22 22 0,-22-22 15,22 0-15,-22-21 0,1 0 0,-43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0T04:47:36.2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4424 3535 0,'21'0'78,"0"0"-78,0 0 0,0-21 16,22 21-16,-22-21 0,21-1 15,1 22-15,-22-21 0,21 0 0</inkml:trace>
  <inkml:trace contextRef="#ctx0" brushRef="#br0" timeOffset="1394.2">2603 2307 0,'22'0'0,"-1"0"15,-21-21 17,21 0-32,-21 0 0,0 0 15,0-1-15,-21 1 16,0 0-16,-43 0 0,22 0 15,-1 0-15,1-1 0,-21 1 16,20 0-16,-20 0 0,20 21 16,-20 0-16,-1 0 0,22 0 0,-64 21 15,43 0-15,20 0 16,-20 22-16,21-1 0,-1 22 0,-20-1 16,42 22-16,-22-1 0,1 65 15,21-65-15,21-20 16,0-1-16,0 1 0,21-22 15,0 0-15,21-20 0,-20-1 0,20 0 16,0-21-16,1 0 0,-1 0 16,0-21-16,1 0 0,-1-1 15,64-62-15,-64 41 0,22-20 16,-1-1-16,1-20 0,-22 20 16,21-20-16,1-1 0,-22-21 0,22 21 15,-22-20-15,-21-1 0,22 0 16,-22 0-16,0 0 0,0 0 15,-21 22-15,0-1 0,0 0 16,0 1-16,0-1 0,-21 43 0,0-22 0,21 22 16,-21 21-16,-1 0 15,-20 42-15,0 42 16,21 1-16,-1-1 0,1 1 16,0 42-16,21-22 0,-21 22 15,21 0-15,-21 21 0,0-21 0,21 0 16,0-1-16,0-20 0,0 0 15,0-1-15,21 65 16,0-107-16,0 0 0,21 1 0,-20-22 16,20 0-16,-21 0 0,21-21 15,1 0-15,-22 0 0,21 0 0,1-21 16,-22 0-16,42-43 16,-20 22-16,-22 0 0,21-1 15,-21 1-15,0 0 0,22-43 16,-22 21-16,-21 22 15,0 21-15,0 42 16,0 0 0,0 22-16,0-22 0,0 21 0,0-21 15,-21 22-15,0 20 16,21-21-16,-22-20 0,22-1 0,0 0 16,0 0-16,0-42 31,0 0-31,0 0 15</inkml:trace>
  <inkml:trace contextRef="#ctx0" brushRef="#br0" timeOffset="1542.11">3090 1884 0,'0'0'0,"0"-21"0,0 0 0,0-1 16,0 44 15,0-1-31,0 0 15,21 0 1</inkml:trace>
  <inkml:trace contextRef="#ctx0" brushRef="#br0" timeOffset="2125.66">3535 1926 0,'-21'0'0,"42"0"0,0 21 0,-21 1 0,21-1 0,-21 0 16,0 64-16,0 20 15,0-62-15,0-1 16,0 0-16,0 1 0,0-1 16,21 0-16,-21 1 0,0-1 0,0-21 15,0 0-15,21 22 0,1-22 16,-1-21-16,0 0 16,0 0-16,-21-21 0,42-22 15,1-20 1,-1 21-16,-21-22 0,0 22 15,22-1-15,-22-20 0,0 21 16,21-22-16,-20 22 0,41-43 16,-63 64-16,0 42 15,0 0-15,0 22 0,0-1 16,-21-21-16,0 43 0,0-22 16,-1 0-16,1 22 0,21-22 0,0 0 15,0 22-15,0-22 16,0-21-16,0 43 0,43-22 15,-1-21-15,-21-21 0,21 0 16,-20 0-16,20 0 0,0-21 16,1 0-16,20 0 0,-21-21 0,1 20 15,20-20-15,-20 0 0,20-1 16,-21 1-16,64-85 16,-85 64-16,-21 41 15,0-20-15,-21 84 16,0-20-1,0-1-15,0 21 0,0-21 16,-1 22-16,1-1 0,0 0 16,0-21-16,0 22 0,0-22 15,21 0-15,0 0 0,0 0 0,0 1 16,21-44 15,0 1-31,0 0 0,-21 0 0</inkml:trace>
  <inkml:trace contextRef="#ctx0" brushRef="#br0" timeOffset="2267.58">4784 1926 0,'0'-21'0,"0"42"0,-22-42 16,1 21 0,0 0-1,21 21-15,0 0 16,0 1-16,42-22 15</inkml:trace>
  <inkml:trace contextRef="#ctx0" brushRef="#br0" timeOffset="3587.91">5482 2265 0,'42'0'16,"-84"0"-16,106 0 0,-43 0 0,0 0 0,0 0 15,0-21-15,-21 0 16,0-1-16,0 1 0,0 0 15,-21 21-15,0-21 0,0 0 16,-22 21-16,1 0 0,21 0 0,-21 0 16,-1 0-16,1 21 0,0 0 15,20 0-15,-20 0 0,21 1 0,0-1 16,21 0-16,0 0 0,0 0 16,0 0-16,21 1 0,0-1 0,0 0 15,22 0-15,-22-21 0,21 21 0,0 0 16,-20-21-16,20 22 0,0-1 15,-21-21-15,22 21 0,-22 0 16,0 0-16,-21 0 0,0 1 16,0-1-16,0 0 0,-21 0 0,-64 21 15,43-42 1,0 0-16,-1 0 0,1 0 0,-22 0 16,22 0-16,0 0 0,-22-21 0,22 0 15,0 21-15,20-21 0,-20 0 16,21 21-16,42 0 31,0 21-31,0 0 0,1-21 16,20 21-16,0 0 0,1-21 0,-1 22 15,0-22-15,1 0 16,105 0-16,-85 0 16,-20 0-16,20 0 0,1 0 0,-22-22 15,0 1-15,22 0 0,-22-21 16,0 21-16,-20-22 0,20 1 0,-21 0 15,0-1-15,-21 1 0,0 0 16,0-1-16,0 1 0,0 0 0,0 20 16,0 1-16,0 64 31,0-22-31,0 0 0,0 21 16,-21-21-16,21 43 15,0-22-15,0 1 0,0-22 16,0 0-16,0 21 0,21-21 0,-21 1 15,21-1-15,1-21 0,-1 0 16,0 0-16,0 0 0,0 0 0,0 0 16,22 0-16,-1-21 15,-21-1-15,64-41 0,-43 21 0,-21 20 16,43-41-16,-22 21 0,-21 20 16,-21 1-16,22 0 0,-22 0 15,0 42 1,0 0-16,-22 0 15,22 1-15,-21-1 0,21 0 16,0 21-16,-21-21 0,21 22 0,0-22 16,0 0-16,0 21 0,0-20 15,0 20-15,21 0 16,0-42-16,1 0 16,20 0-16,-21 0 0,0 0 0,0 0 15,22-21-15,-22 21 0,0-21 0,43-64 16,-64 43-1,0 0-15,0 20 0,-22-20 16,1 0-16,0 21 0,0-1 0,0 1 16,-22 0-16,22 0 0,0 0 15,0 0-15,21-1 16,21 1 0,0 21-16,0 0 15,22 0-15,-22 0 0,21 0 0,-21 0 16,22 0-16,-1 21 0,-21-21 15,22 22-15,-22-1 0,21 0 0,-21 0 16,0 21-16,-21-20 0,0 20 16,22-21-16,-22 21 0,0-20 0,0 41 15,0-42-15,0 22 0,0-22 16,0 0-16,-22 0 16,1-21-1,21-21 1,0 0-16,0-22 15,0 22-15,21-21 0,1 0 0,-22-1 16,21 1-16,0 0 0,21-22 16,-21 22-16,1 21 0,-1-22 0,0 22 15,21 0-15,-21 21 0,1 0 0,20 0 16,-21 0-16,0 21 0,-21 0 16,21 22-16,-21 41 15,0-41-15,0-1 0,0 0 16,0-21-16,0 43 15,0-22-15,0-21 0,0 1 0,0-1 0,0 0 16,-21-21-16,21 21 16,-21-21-16,0 0 15,0 0-15,0-21 0,-1 0 16,22 0-16</inkml:trace>
  <inkml:trace contextRef="#ctx0" brushRef="#br0" timeOffset="3684.87">6392 1799 0,'-42'-42'0,"84"84"0,-126-84 0</inkml:trace>
  <inkml:trace contextRef="#ctx0" brushRef="#br0" timeOffset="3719.84">6265 1778 0</inkml:trace>
  <inkml:trace contextRef="#ctx0" brushRef="#br0" timeOffset="4173.59">8022 1143 0,'21'-21'0,"0"21"0,1 0 16,-1 0-16,0 21 16,-21 0-16,0 22 0,0-1 0,0 21 15,0 1-15,0-1 0,0 22 16,0 21-16,-21-21 0,0 20 0,-1-20 16,1 21-16,0-21 0,0-1 15,0 1-15,0-22 0,-1 22 0,1-21 16,21-22-16,-21 0 0,21 1 15,0 20-15,0-42 0,0 0 16</inkml:trace>
  <inkml:trace contextRef="#ctx0" brushRef="#br0" timeOffset="4250.55">8276 4403 0,'0'0'0,"0"-381"0,21-64 0,0 43 16</inkml:trace>
  <inkml:trace contextRef="#ctx0" brushRef="#br0" timeOffset="4482.42">8467 1397 0,'0'0'0,"0"21"16,0 0 0,0 22-16,0-1 0,0 22 15,0-1-15,0 1 0,-22 20 0,1-20 16,0 20-16,0-20 0,0-1 15,21 1-15,-21-1 0,-1-20 16,22 20-16,0-20 0,0-1 0,0 0 16,0-21-16,0 1 0,0-1 15,0-42 17,0-1-32,0 1 0,0 0 0</inkml:trace>
  <inkml:trace contextRef="#ctx0" brushRef="#br0" timeOffset="4612.35">7874 2138 0,'-42'21'16,"84"-42"-16,-127 42 0,64 0 0,21 0 0,0 1 15,0-1-15,21 0 16,0-21-16,1 21 0,-1-21 0</inkml:trace>
  <inkml:trace contextRef="#ctx0" brushRef="#br0" timeOffset="5010.12">8742 1926 0,'0'21'16</inkml:trace>
  <inkml:trace contextRef="#ctx0" brushRef="#br0" timeOffset="6009.07">8191 2180 0,'-21'0'16,"42"0"15,1 0-15,-1 0-16,21 0 0,-21 0 0,0 0 15,22-21-15,-22 21 0,21 0 16,-21 0-16,22 0 0,-22-21 0,0 21 16,21 0-16,-20 0 15,-1-21-15</inkml:trace>
  <inkml:trace contextRef="#ctx0" brushRef="#br0" timeOffset="6230.94">8911 2011 0,'0'0'0,"21"0"0,-21 21 31,0 0-31,0 0 0,0 1 16,0-1-16,0 21 0,-21-21 15,0 0-15,21 22 0,-21-22 0,0 21 16,-1-21-16,1 22 0,-21 41 16,42-62-1,-21-1-15,21-42 32,21-1-32,-21-20 0</inkml:trace>
  <inkml:trace contextRef="#ctx0" brushRef="#br0" timeOffset="6394.35">9144 1693 0,'0'0'0,"0"-42"0,21 21 0,-21 0 15,0 0-15,-21 21 32,0 0-32,21 21 0,0 0 15,-21 0-15,21 0 16,0 0-16,0 1 0,0-1 15,0 21-15</inkml:trace>
  <inkml:trace contextRef="#ctx0" brushRef="#br0" timeOffset="7922.97">9800 2223 0,'21'0'0,"-42"0"0,63 0 16,-20-22-16,-22 1 15,0 0-15,0 0 16,0 0-16,0 0 0,0-1 0,-22 1 16,1 0-16,-21 0 0,21 0 0,-22 21 15,1 0-15,0 0 0,-1 0 16,1 0-16,0 21 0,-1 0 16,1 21-16,21-20 0,0 20 0,0 0 15,-1-21-15,1 22 0,21-1 16,-21 22-16,21-22 0,0 0 15,21-21-15,0-21 0,22 0 16,-22 0-16,0 0 16,21 0-16,1-21 0,-1 0 0,0 0 15,1 0-15,20-22 16,-20 22-16,-1-21 0,21 0 0,-20-1 16,-1 1-16,0 0 0,1-22 15,-1 1-15,0 20 0,-20-20 0,20-1 16,-21 1-16,0-1 0,0 1 15,-21 20-15,0 1 0,22-43 16,-22 43 0,0 63-16,0 0 15,-22 22-15,1-1 0,21 0 0,-21 22 16,0-22-16,0 22 0,0 20 16,-1-20-16,1-1 0,0 1 0,21 42 15,-21-43 1,21-20-16,0-1 0,0 0 0,0-21 0,21 22 15,0-22-15,0 0 0,1-21 16,20 0-16,0 0 0,-21 0 16,85 0-16,-63-21 0,-1 0 15,0 21-15,1-21 0,-1-1 16,0-20-16,1 21 0,-22 0 0,0 0 16,0-1-16,-21 1 15,0 0-15,0 0 0,-21 0 0,-21 21 16,20 0-16,1 0 15,-21 0-15,21 0 0,-22 0 0,22 21 16,-21 0-16,21 0 0,-22 0 16,22 1-16,0-1 0,21 21 15,0-21-15,0 0 0,0 1 0,0-1 16,0 21-16,21-42 0,0 21 16,1 0-16,-1-21 0,21 0 0,-21 0 15,22 0-15,-1-21 0,64-21 16,-43 21-16,-20 0 0,20-22 15,-21 1-15,22 0 0,-22-1 0,1-20 16,-1 20-16,0-20 0,-21-22 16,22 22-16,-1-85 15,-21 84-15,0 1 0,-21-1 16,0 1-16,0 20 0,0 1 0,0 0 16,0 20-16,0 1 0,-21 21 15,0 0-15,-42 64 16,20-22-16,22 0 15,0 22-15,0-1 0,0 1 0,-1-1 0,22 1 16,0-1-16,0 1 0,0-1 16,0-20-16,22 20 0,20-20 0,0 41 15,-21-63-15,22 1 16,-1 20-16,0-42 0,1 21 16,-1-21-16,0 21 0,1-21 0,-1 0 15,22 0-15,-22-21 0,0 0 0,85-21 16,-63-1-1,-43 22-15,-21 0 16,0 0-16,0 0 0,0-1 0,-21 22 16,0 0-16,-22 0 15,22 0-15,0 0 0,0 0 0,-22 22 16,22-1-16,21 0 0,0 0 0,-21 0 16,21 0-16,0 22 0,0-22 15,0 0-15,21 0 0,0 0 0,1-21 16,-1 22-16,21-1 0,0-21 15,-20 0-15,20 0 0,127 0 16,-126 0 0,20-21-16,-21 21 0,1-22 0,-1 1 15,0 0-15,-20 0 0,20-21 0,-21 20 16,-21 1-16,0 0 0,0 0 16,0 0-16,0 0 0,-21 21 31,21 21-31,-21 0 0,21 0 15,-21 43-15,-1-43 16,1 0-16,0 0 16,21 0-16,0 0 0,0 1 0,-21-22 0,0 21 15,21-42 1,0-1 0,0 1-1,21 0-15,0 0 0,0-21 0,0 20 16,1-20-16,-1 21 0,21 0 0,-21-22 15,0 22-15,22 0 0,-22 0 16,0 21-16,21 0 0,22 0 16,-43 0-16,21 42 15,1 1-15,-43-22 0,21 0 16,-21 21-16,21-21 0,-21 22 0,0-22 16,0 21-16,0-21 0,0 22 0,-42 20 15,42-42 1,0 1-16,0-1 0,21-42 31,21-1-15</inkml:trace>
  <inkml:trace contextRef="#ctx0" brushRef="#br0" timeOffset="8382.7">13610 2138 0,'0'21'16,"0"0"-16,21 0 16,0-21-16,1 0 15,-1 0-15,21 0 0,0 0 0,1 0 16,-1 0-16,22 0 0,-1 0 16,1 0-16,20 0 0,-20 0 0,-1 0 15,22 0-15,-22 0 0,1-21 16,-22 21-16,1-21 0,62 0 15,-83 21-15,-22-21 0,0 0 16,0-1-16,-22 1 16,1 0-16,-21 0 0,0 21 0,20-21 15,-20 0-15,0 21 0,-1 0 16,22-22-16,0 22 0,21-21 16,21 21-1,0 0-15,1 0 16,20 0-16,-21 0 0,21 0 0,-20 0 15,20 21-15,-21-21 0,0 22 16,0-1-16,1 0 0,-22 21 0,0 22 16,-22-1-1,1-20-15,-21-22 0,-22 63 16,22-41-16,21-22 0,-64 42 16,64-41-16,-21 20 0,21-21 15,-1-21-15,1 21 0,21 0 0</inkml:trace>
  <inkml:trace contextRef="#ctx0" brushRef="#br0" timeOffset="10120.7">16108 2201 0,'-21'0'16,"42"0"-16,-64 22 16,65-22 15,-1 0-31,0-22 15,21 1-15,1 0 0,-1 0 0,21 0 16,-20-22-16,20 1 0,1 0 16,-1-1-16,-20-20 0,20-1 0,-21 1 15,22-1-15,-43 1 0,21-1 16,-20 1-16,-1-1 0,0 22 0,-21-21 16,0 20-16,0 1 15,0 0-15,-21-1 0,0 22 0,-1 0 16,1 21-16,-21 0 0,21 0 15,-22 42-15,22-21 0,-21 22 0,0 20 16,-43 85 0,43-42-16,-1-21 0,1 42 0,21-21 15,0 21-15,-1-21 0,1 21 16,21 21-16,-21-21 0,21 0 0,0 0 0,0 0 16,0 0-16,0 0 0,0 0 15,-21 0-15,0-21 0,0-1 0,-22 192 16,43-128-1,-21-105-15,21-1 16,0 1-16,0-43 0,21 0 16,0-21-16,1-21 0,20 0 0,0-22 15,1 1-15,41-64 16,22-42-16,-64 84 0,1-20 16,-1-1-16,-21-21 0,0 22 0,1-1 15,-22 0-15,0 1 0,0-1 16,-22 0-16,-20 1 0,0 20 0,-1 1 15,-20-1-15,-1 22 16,1-1-16,-1 1 0,1 21 0,-1 0 0,22 0 16,0-1-16,-1 22 0,22 0 15,0-21-15,42 0 16,0 0 0,22 21-16,-1-21 0,22 0 15,63-22-15,-64 1 0,22 21 16,-22-22-16,22 22 0,0-21 15,-22 0-15,22-1 0,-1 22 0,-20-21 16,-1 21-16,-20-22 0,-1 43 16,0-21-16,-20 0 0,-1 21 0,-42 0 15,-22 21 1,22-21-16,0 21 0,-21 0 16,20 1-16,1-1 15,21 0-15,-21 0 0,21 0 16,0 0-16,0 1 0,21-22 15,0 0-15,1 21 0,20-21 16,-21 0-16,21 0 0,1 0 0,-1 0 16,0 0-16,22-21 0,-22 21 15,22-22-15,-1 1 0,-20 0 0,62-42 16,-20 20 0,-64 22-16,22 0 0,-43 0 0,0 0 15,-22 42 16,1 0-31,0 0 0,0 0 0,0 0 16,0 22-16,-1-22 0,22 21 16,-21-21-16,21 1 0,-21-1 0,21 21 15,-21-42-15,21 42 16,21-42 15,0 0-31,0-21 0,-21 0 0,22 0 16,-1 0-16,21-43 15,-21 1-15,0 20 16,1 22-16,-22 0 0,21 0 0,0 21 16,-21 21-1,21 0-15,-21 0 16,0 1-16,21 20 0,-21-21 16,21 0-16,1 0 0,-22 22 0,21-22 15,0 0-15,21 0 0,1 0 16,-1 1-16,0-1 0,1 0 0,20-21 15,64 0-15,0 0 16,-63 0-16,-1-21 0,1 21 16,-22-21-16,21-1 0,1 1 0,-22-21 15,1 21-15,-1-22 16,-21 22-16,0-21 0,-21 0 0,0-1 16,0 1-16,-21-43 15,0 43-15,-43 0 0,22 20 16,0 22-16,-1 0 15,1 22-15,0-1 0,-1 0 0,1 21 0,0 1 16,21-1-16,-1-21 0,1 21 16,21 1-16,0-22 0,21 85 15,1-85-15,-1 0 16,0-21-16,0 21 0,21-21 16,22 0-16,-22 0 0,-21 0 0,22-21 15,-1 21-15,0-21 16,64-64-16,-63 1 15,-22 20-15,0 22 16,21-106-16,-42 84 0,21-21 16,-21 22-16,22-1 0,-22 1 15,0-1-15,0 1 0,0 21 0,0 20 16,0 1-16,0 42 16,0 1-16,0-1 0,0 42 15,0-20-15,-22 20 0,22 1 16,0-1-16,0 22 0,0-22 0,0 1 15,0-1-15,0 1 0,0-22 16,0 22-16,22-1 16,-22-21-16,21-20 0,21 20 15,-42-21-15,21-21 0,0 0 16,1 0-16,-1 0 0,0 0 16,-21-21-16,0 0 0,0 0 15,0-22-15,0 22 0</inkml:trace>
  <inkml:trace contextRef="#ctx0" brushRef="#br0" timeOffset="10290.61">18203 1439 0,'0'0'0,"-42"0"16,0 0-16,-22 0 15,43 0-15,0 22 16,21-1-16,0 0 0,21-21 15,0 0-15,0 21 16,0-21-16,22 0 0</inkml:trace>
  <inkml:trace contextRef="#ctx0" brushRef="#br0" timeOffset="12718.83">19875 1757 0,'0'0'0,"22"0"0,-1 0 16,0-21-16,0 21 0,0-21 15,0-1-15,1 1 0,20 0 16,-21 0-16,21-21 0,1 20 0,-22 1 16,21-21-16,-21 21 0,1-22 15,-1 22-15,-21 0 0,0-21 0,0 21 16,-21-1-16,-1 22 0,-20 0 15,0 0-15,-1 0 0,1 0 16,0 22-16,-1 20 0,-41 21 16,63-41-16,-22 83 15,22-62-15,21-1 0,0 0 0,0 1 16,0-22-16,0 21 0,21-21 16,0 22-16,1-22 0,-1 0 0,42 0 15,-42 0-15,22-21 16,-1 0-16,-21 0 0,0 0 0,1 0 15,-1 0-15,-21-21 0,0 0 16,-21 0-16,-1 21 0,-20-21 16,0 21-16,21 0 0,-64 0 15,21 21-15,22 0 16,0 0-16,-22 0 0,22 1 16,0 20-16,-1 0 0,22 1 0,-21-22 15,21 21-15,-1 0 0,22 1 16,0-22-16,0 42 0,22-20 15,20-22-15,0 21 0,1-21 0,-1-21 16,0 0-16,1 0 0,20 0 16,1 0-16,-22 0 0,21-21 0,64-21 15,-63 21-15,-22-22 16,22 22-16,-1-21 0,64-64 16,-84 64-16,-1-22 0,21 1 15,-20-1-15,-1-20 0,0-1 16,1 21-16,-1-20 0,-21-1 0,0 22 15,1-22-15,-1 43 0,-21-1 16,0 1-16,0 21 0,0 42 16,-21 0-16,-1 21 15,-20 1-15,21 20 0,-21 1 16,-1-1-16,22 1 0,-21 20 16,-1-20-16,-20 84 0,42-84 0,0-1 15,21-21-15,0 22 0,0-22 16,0 1-16,0-1 0,21-21 0,0 21 15,0-20-15,64 20 16,-43-21-16,43-21 16,-43 0-16,22 0 0,-1-21 15,-21 0-15,22 0 0,-22-1 0,22-20 16,-22 21-16,0-21 0,1-1 0,-1 22 16,-21-21-16,0-1 0,1 22 15,-22-21-15,-22 42 16,1 0-16,-21 0 0,21 0 15,0 21-15,-22 0 0,22 22 0,-21-22 16,21 0-16,21 21 0,0-21 16,-22 1-16,22 41 15,0 1-15,22-43 0,-22 0 16,42 0-16,-21 0 0,0 0 16,22-21-16,-1 0 0,0 0 0,1 0 15,-1 0-15,21 0 0,-20-21 16,20 0-16,-20 0 0,20 0 0,-21 0 15,1-22-15,-1 22 0,-21-21 16,22-1-16,-22 22 0,-21-21 16,0 21-16,0-22 0,0 22 15,-21 21 1,-1 0-16,22 21 0,-21 1 16,21-1-16,-21 0 0,0 21 15,21-21-15,0 22 0,-21-22 16,21 0-16,0 0 0,-21 0 15,21 1-15,0-1 0,0 0 0,0 0 16,0 0-16,21-42 31,0 0-15,-21 0-16,21 0 0,0-1 0,0-20 16,1 21-16,-1-21 0,0-1 15,0 1-15,-21 21 0,21-22 0,0 22 16,1 0-16,-1 0 0,0 21 15,0 0 1,-21 21-16,21 0 0,-21 0 16,0 1-16,21-1 15,-21 21-15,0-21 0,0 22 16,0-1-16,0-21 0,22 0 16,-22 0-16,21 1 0,-21-1 0,42 0 15,-21 0-15,-21 0 0,21-21 16,1 0-16,-1 0 0,0 0 15,0 0-15,21-21 0,-20 0 0,-1 0 16,42-43-16,22-42 16,-64 85-1,0-21-15,0 21 0,1-22 0,-1 22 16,-21 0-16,0 0 16,0 42-1,0 0-15,0 0 16,0 1-16,0-1 0,0 0 15,0 0-15,0 0 0,0 64 16,0-22 0,21-41-16,21-1 15,-21 0-15,1-21 0,105 21 16,-43-21 0,-41 0-16,-1-21 0,0 0 0,1 0 15,-1-1-15,0 1 16,-21-21-16,22 21 0,-22-22 0,21 1 15,-21 0-15,-21 21 0,0-22 0,0 22 16,0 0-16,0 0 0,0 0 16,-21 21-16,0 0 0,0 0 0,-21 0 15,20 21-15,-20 0 0,0 0 16,21 21-16,-1-20 0,1-1 16,0 21-16,21-21 0,-21 43 15,21-43-15,0 21 0,21-21 16,0 1-16,0-22 0,1 21 15,-1-21-15,0 21 0,21-21 0,-21 0 16,22 0-16,-22 0 0,21 0 16,1-21-16,41-22 15,-41 22-15,-1 0 0,0 0 0,-21-21 16,22 20-16,-22 1 0,0 0 16,0 0-16,-21 0 0,0 0 0,-21 42 31,0 0-31,0 0 15,0 0-15,21 0 0,-22 22 16,1-22-16,0 0 0,21 0 16,0 0-16,0 1 0,0-1 0,-21 0 15,21 0 1,0 0-16,21-21 0,0 0 16,0-21-16,1 0 15,-1 21-15,0-21 0,0-22 0,21 22 16,-20-21-16,-1 21 0,21-22 15,-21 22-15,0-21 0,1 21 0,-1 0 16,0 21-16,-21 21 16,0 0-1,0 0-15,-21 0 0,0 0 16,-1 1-16,22-1 0,0 21 16,0-21-16,0 0 0,0 1 0,0-1 15,0 0-15,0 0 0,22-21 16,-1 0-16,0 0 0,0 0 15,21 0-15,1 0 0,-1 0 16,0 0-16,107-85 16,-22 22-16,-85 21 15,21-22-15,1 1 0,-1-1 0,1-21 16,63-84-16,-85 84 16,1 1-16,-1-1 0,0 0 15,-21 22-15,22-22 0,-43 22 0,21-1 16,-21-20-16,0 41 15,0 1-15,0 21 0,0 42 16,0 0-16,0 21 16,0 1-16,0-1 15,0 22-15,0-22 0,0 21 0,0 1 16,-21-1-16,0 1 0,-1-1 16,1 22-16,0-21 0,0-1 0,0 1 15,-22-1-15,22 1 0,0-22 16,0 0-16,0 1 0,21-1 0,-21-21 15,21 0-15,0 0 0,0 1 16,0-1-16,21-21 0,0 0 0,21 0 16,-21 0-16,1-21 0,-1-1 15,21 1-15,-21 0 0,0 0 16,22-21-16,-22 20 0,0-20 16</inkml:trace>
  <inkml:trace contextRef="#ctx0" brushRef="#br0" timeOffset="12934.26">24892 1609 0,'0'0'16,"-42"0"-16,-22 0 0,43 0 0,-21 21 16,20 0-16,22 0 0,0 0 15,22 1-15,20-1 0,0-21 16,1 21-16,20 0 0,1-21 0,63 21 16,-22-21-1,-62 0-15,-1 0 0,43 0 16,-64 0-16,0 0 0,0 0 15,-21-21-15,0 0 16,0 0-16,-21 21 0,0-21 16,-21 21-16,-22-22 0</inkml:trace>
  <inkml:trace contextRef="#ctx0" brushRef="#br0" timeOffset="13995.9">3810 4191 0,'0'0'0,"42"-85"16,-21 64-16,-21-21 15,22 21-15,-44 21 32,-20 42-32,21-21 0,-21 22 15,-1 20-15,1-21 0,0 22 0,-1-1 16,1 1-16,-22 21 0,22-22 15,-21 22-15,20-22 0,-20 22 0,20 0 16,-20-22-16,21 22 16,-1-22-16,1 1 0,0-1 0,-1 1 0,1-22 15,0 0-15,20 1 0,1-22 16,0 0-16,42-42 16,0 0-1,1-22-15,-1 1 0,42-43 16,-20 22-16,-22-22 15,21 22-15,-21-22 0,0 22 0,22-22 0,-22 0 16,0 1-16,21-1 16,-20 21-16,-1-20 0,0 20 0,0-20 0,0 41 15,0-20-15,1 42 0,20-22 16,-21 43-16,0 0 16,0 0-16,1 43 0,20 41 15,-21-20-15,0-1 0,0 1 16,1-1-16,-1 22 0,0 63 15,-21-84-15,21-1 0,-21 22 16,21-43-16,0 22 0,-21-22 16,0 0-16,22 1 0,-1-22 0,-21 0 15,0 0-15,0 0 0,-21-21 32,-1 0-32,1 0 0,0 0 15,-64-42-15</inkml:trace>
  <inkml:trace contextRef="#ctx0" brushRef="#br0" timeOffset="14173.8">3111 4868 0,'0'0'0,"22"0"15,-1 0-15,0-21 16,21 21-16,1-21 0,-1 0 16,21 21-16,1-21 0,-1 21 0,128-43 15,-149 22 1,22 0-16,-22 21 0,0-21 0,-20 21 15,20-21-15,-21 21 0,0-21 16,0 21-16,-21-22 16</inkml:trace>
  <inkml:trace contextRef="#ctx0" brushRef="#br0" timeOffset="15329.72">4043 5101 0,'0'0'0,"21"21"0,0 1 0,-21-1 16,21-21-16,0 0 0,1 0 16,-1 0-16,21 0 15,-21-21-15,0-22 0,22 22 0,-22 0 16,21-21-16,1-1 0,-1 1 16,-21 0-16,21-1 0,1 1 0,-22-22 15,21 22-15,-21-21 0,1-1 16,-1 1-16,0-1 0,0 1 15,0-128-15,0 106 16,-21 43-16,0 0 16,-21 42-16,0 0 15,-21 21-15,21 0 0,-1 21 16,-20 1-16,21 20 0,-21 1 0,20-22 16,1 22-16,0 63 15,21-22-15,0-41 0,0-22 16,0 1-16,21 20 0,0-21 15,1 1-15,-1-1 0,0-21 16,0 22-16,21-22 0,22 21 16,-22-42-16,1 0 0,62 0 15,-20 0 1,-43-21-16,1 0 0,-1 0 16,0-1-16,1-20 0,-22 21 0,42-64 15,-41 64-15,-1-21 16,-21 21-16,0-22 0,0 22 0,0-42 15,0 41-15,-21 1 16,-1 21-16,1 0 16,0 0-16,0 21 0,0-21 0,21 22 15,-21 41 1,-1-42-16,22 64 0,0-43 16,0 1-16,0-22 0,0 21 15,0 0-15,0 1 0,0-22 16,22 0-16,-1-21 0,0 0 15,0 0-15,0 0 0,22 0 0,-22 0 16,21-21-16,0 0 0,1 0 16,-1-1-16,0-20 0,149-85 15,-128 42 1,-41 64-16,-1 0 0,-21-21 16,0 21-16,0-1 0,-21 22 15,-1 0-15,1 22 16,0-1-16,0-21 15,21 21-15,0 0 0,0 0 0,0 22 16,0-22-16,0 0 0,0 0 16,21 0-16,0 0 0,-21 22 0,21-22 15,1 0-15,20 21 16,0 1-16,-21-22 16,1 0-16,20 21 0,0-20 0,-21-22 15,1 0-15,-1 0 16,0 0-16,21 0 0,-21 0 0,22 0 0,-22 0 15,0-22-15,43-20 16,-1-64 0,-21 85-16,-20-42 0,-1 20 0,0 1 15,0-22-15,0 22 0,0-21 16,-21 20-16,22-20 0,-1-1 0,0 1 16,-21 20-16,21-20 0,0-1 15,-21 22-15,0 0 0,0 21 0,0-22 16,0 64-1,-21 1-15,0 20 16,0 0-16,0 1 0,-22-1 16,22 21-16,-21 1 0,21-22 15,-22 64-15,43-42 0,0-1 0,0-21 16,0 43 0,21 42-16,-21-106 15,22 0-15,-1 22 0,0-43 16,0 21-16,0 0 0,0-21 15,1 0-15,-1 0 0,0 0 0,0 0 16,0 0-16,0-21 0,22 0 16,-22 21-16,0-21 0,0-64 15,-21 43-15</inkml:trace>
  <inkml:trace contextRef="#ctx0" brushRef="#br0" timeOffset="15564.14">6286 4445 0,'22'0'31,"-1"0"-31,0 0 0,21 0 16,1 0-16,-1 0 0,0 0 0,22 0 16,42 0-16,-43 0 0,-21 0 15,22 0-15,-22 0 0,1 0 0,-22 0 16,42 0-1,-42 0 1,-21 21-16,0 0 16,22-21-1</inkml:trace>
  <inkml:trace contextRef="#ctx0" brushRef="#br0" timeOffset="16316.37">8234 4805 0,'0'0'0,"-43"0"0,-20 0 0,-1 0 15,1-21-15,-1 21 0,1-21 16,-1 21-16,22 0 0,0-22 0,21 22 16,-1 0-16,22-21 0,22 21 15,20 0 1,-21 0-16,21 0 0,1 0 0,63 0 16,21 0-1,-64 0-15,22 0 0,63 0 16,-85 0-16,22 21 0,-21-21 0,20 0 15,-20 0-15,-1 0 16,1 0-16,-1 0 0,1 0 0,-22 0 16,106 0-16,-84-21 15,-43 21-15,0 0 16,0-21-16,-21 0 0,0 0 16,0 0-16,-21 21 15,-21-22-15,-1 1 0,1 21 0,0-21 16,-1 21-16,-20 0 0,21-21 0,-1 21 15,1 0-15,-22 0 16,43 0-16,0 0 16,0 0-16,42 0 31,21 0-31,-20-21 0,-1 21 0,21 0 16,-21 0-16,64 0 15,-43 0-15,1 0 0,-22 0 0,42 0 16,-42 0-16,1 0 0,-1 21 15,-21 0-15,0 0 16,0 0-16,0 22 0,-21-22 0,-1 21 16,-20-21-16,0 22 0,-1-1 15,1 0-15,0 1 0,-22-1 16,22-21-16,-85 106 16,85-106-16,-1 22 0,22-22 15,0 0-15,-43 21 0,64-20 16,-21-22-16,21-22 47,0 1-47,0 0 0,21 0 15</inkml:trace>
  <inkml:trace contextRef="#ctx0" brushRef="#br0" timeOffset="25875.58">11430 4678 0,'21'0'15,"0"0"1,-21-21-16,0-22 16,0 22-16,0 0 15,0 0-15,0 0 16,0 0-16,-21-1 0,0 1 15,0 21-15,0 0 0,-1-21 16,-41 21-16,21 0 0,20 0 16,-41 21-1,21 0-15,20 1 0,-20 20 0,21-21 16,-21 21-16,20 1 0,-41 105 16,42-85-16,21-20 15,-21 20-15,21-20 0,0 20 0,0-21 16,0 1-16,0-22 0,21 21 0,0-21 15,0 1-15,0-22 0,0 0 16,1 0-16,20 0 0,-21 0 0,21 0 16,1-22-16,-1 1 0,0 0 15,1-21-15,-1-1 0,0 1 16,22 0-16,63-128 16,-85 107-16,1-1 0,-1 1 15,-21-1-15,21-63 0,-20 64 16,-22 21-16,0-22 0,0 1 15,0-1-15,0 22 0,0-1 0,0 1 16,-22 21-16,22-21 16,-42 42-16,42 21 15,-21 0-15,0 64 16,21-43-16,-21 21 0,-1 1 0,22-1 16,-21 1-16,21-1 0,-42 149 15,21-127 1,21-22-16,0 1 0,0-22 0,0 64 15,0-64-15,0-21 0,21 22 16,21-43-16,-21 21 0,1-21 16,83 0-16,-41-21 15,-22 0-15,-21-1 16,22 1-16,-1-21 0,-21 0 16,22 20-16,-22-20 0,0 0 0,0-1 0,0 1 15,-21 0-15,0-1 0,0 22 16,0 0-16,-42-21 15,21 42-15,0 0 16,-1 0-16,1 0 0,21 21 0,-21-21 16,21 21-16,-21 0 0,21 0 15,0 1-15,21-1 16,0-21-16,0 21 0,1 0 0,-1-21 16,0 21-16,0 0 0,0-21 15,0 22-15,1-1 0,-1-21 0,0 21 16,0 0-16,-21 0 0,21 0 15,0-21-15,-21 22 16,22-22-16,-1 0 16,0 0-16,0-22 15,-21 1-15,21 0 0,0 0 0,1 0 16,-22-22-16,21 22 0,0-21 16,-21 21-16,0-22 0,0 22 15,21 0-15,-21 0 0,0 42 31,0 0-31,0 22 16,0-22-16,0 21 0,0-21 0,0 22 16,-21-22-16,21 21 0,0 0 15,0 1-15,0-22 16,0 0-16,0-42 31,0 0-31,0 0 16</inkml:trace>
  <inkml:trace contextRef="#ctx0" brushRef="#br0" timeOffset="26042.48">12509 4445 0,'0'0'0,"-21"0"0,0 0 15,0 0-15,21-21 16,21 21 15,0 0-31</inkml:trace>
  <inkml:trace contextRef="#ctx0" brushRef="#br0" timeOffset="26894.22">12806 4614 0,'0'0'16,"-21"0"-16,-1 0 0,1 0 16,21-21-1,21 42 1,1 1-16,-1-1 16,0 21-16,0-21 15,0 22-15,-21-1 0,0-21 0,21 21 16,-21 1-16,22-1 0,-22-21 15,21 64-15,-21-64 16,21 0-16,-21 0 0,21-21 16,0 0-16,0 0 15,1-21-15,-1 0 0,0 0 16,0 0-16,0-22 16,0 1-16,1 21 0,-1-43 0,0 22 15,0 0-15,0-1 0,0 1 0,1 21 16,-1-21-16,-21 20 0,0 1 15,21 0-15,-21 42 16,0 0 0,0 22-16,0-22 0,-21 21 0,0-21 15,21 22-15,0-1 0,0-21 0,0 22 16,0-1-16,0-21 0,0 21 16,0-20-16,42 20 15,-42-21-15,63 0 0,-41-21 16,-1 0-16,21 0 0,-21 0 0,0 0 15,22 0-15,-1-21 0,-21 0 0,22 0 16,-22 0-16,42-43 16,-20-42-1,-43 64-15,0 21 0,0-22 0,0 22 16,0 0-16,0 0 0,-22 21 16,1 0-16,0 0 0,0 21 15,0 0-15,0 0 0,21 22 16,-22-22-16,22 21 0,-21 1 0,21-1 15,0-21-15,0 21 0,0-20 0,0 20 16,0-21-16,0 0 0,0 0 16,21 1-16,1-22 0,-1 0 0,0 0 15,21 0-15,22 0 16,-22-22-16,-21 1 0,43-42 16,-43 42-16,21-22 15,-21 1-15,1 21 0,-1-22 16,0 1-16,0 0 0,0 21 0,-21-1 15,21 1-15,1 21 0,-22 21 16,0 1 0,0-1-16,0 0 0,0 21 0,0-21 15,0 1-15,0-1 0,0 0 16,0 0-16,0 0 0,0 0 16,0 1-16,0-1 0,21-21 0,0 21 15,0-21-15,0 0 0,0 0 16,1 0-16,20 0 15</inkml:trace>
  <inkml:trace contextRef="#ctx0" brushRef="#br0" timeOffset="27056.13">14605 4974 0,'-21'0'62,"21"-21"-46,-21 21-16</inkml:trace>
  <inkml:trace contextRef="#ctx0" brushRef="#br0" timeOffset="28492.91">15282 4974 0,'0'0'0,"-21"0"0,21 21 16,-21-21-1,21-21 17,21 0-32,0 0 0,0 0 15,1-22-15,20 1 0,0 21 0,-21-21 16,43-22-16,-22 22 0,1-22 15,20 22-15,-21-22 0,1 1 0,-1-1 16,22-41-16,-43 20 16,-21 64-16,-21 21 15,-1 0-15,-20 21 0,0 21 16,-1-21-16,-20 22 0,21-1 0,-22 0 16,22 1-16,-1-1 0,22 0 0,0 1 15,21 84 1,21-64-16,0-20 0,1-22 15,20 0-15,0 21 16,-21-21-16,22 1 0,20-1 16,-42 0-16,1 0 0,-22 0 15,0 0-15,-22-21 16,1 0-16,-21 0 0,-22 0 16,43 0-16,-21-21 0,0 0 15,20 0-15,-20 0 0,21 21 0,0-21 16,0-1-16,-1 22 0,1 0 15,21 22 1,21-1-16,1 0 0,-1 21 16,0-21-16,0 1 15,21 41-15,1-42 0,-22 0 16,0-21-16,21 22 0,1-22 0,-1 0 16,0 0-16,1 0 0,-1-22 15,0 22-15,64-42 0,-63 21 16,-1-21-16,0 20 0,-21-20 15,22 21-15,-1-106 16,-42 85-16,0 20 0,0-20 0,0 21 16,0-21-16,0 20 0,0 1 15,0 42 1,0 1 0,0-1-16,0 0 0,0 21 0,-21 1 15,21-1-15,0-21 0,0 21 0,0 1 16,0-1-16,0-21 0,0 0 15,0 22-15,21-43 0,-21 21 0,64 0 16,-43-21-16,0 0 16,21 0-16,-21-21 0,1 0 0,41-22 15,-21 22-15,-20 0 0,-1 0 16,0-21-16,0-1 0,-21 22 16,21-21-16,-21 21 0,21-22 0,-21 22 15,22-21 1,-22 21-16,0 42 15,0 0-15,-22 0 16,22 21-16,-21-20 0,21 20 16,-21-21-16,21 21 0,0 1 15,0-22-15,0 0 0,0 21 16,0-20-16,0-1 0,0 0 16,21-21-16,0 0 0,1 0 0,20 0 15,21-42 1,-41 20-16,-1 1 0,0 0 0,0-21 15,21 21-15,-20-22 0,-1 1 16,-21 0-16,21-1 0,-21 1 0,21 21 16,-21-22-16,0 22 0,0 0 15,0 42 1,0 0 0,0 1-16,0-1 0,0 21 15,-21 0-15,21-20 0,-21 62 16,21 1-16,0-64 15,0 0-15,0 0 0,21 1 0,0-1 16,0-21-16,0 0 0,22 0 0,-22 0 16,21 0-16,-21 0 0,22-21 15,-22-1-15,21 1 0,-21 0 16,22-21-16,-22 21 0,0-22 0,21-41 16,1-22-1,-43 63-15,0 22 0,0 0 16,0 0-16,0 42 15,-21 0 1,21 0-16,-22 22 0,22-22 16,0 0-16,-21 0 0,21 0 0,-21 1 15,21-1-15,0 21 0,0-21 16,0-42 15,0 0-31</inkml:trace>
  <inkml:trace contextRef="#ctx0" brushRef="#br0" timeOffset="28656.79">17272 4297 0,'0'0'0,"0"-21"16,0 0-16,-21 21 0,21-22 16,-21 22-16,21-21 15,0 0-15,21 0 16,0 21-1,0 0-15,21-21 0,-20 21 0</inkml:trace>
  <inkml:trace contextRef="#ctx0" brushRef="#br0" timeOffset="28911.15">17992 3852 0,'0'0'0,"0"22"0,-22-22 16,22 42-16,-21-21 0,0 21 0,0 1 15,0 20-15,0-20 0,-1 20 16,1 1-16,0-1 0,-21 1 0,21-1 16,-1 1-16,-20 41 15,21-41-15,0 21 16,21-43-16,0 0 0,0-21 0,0 1 16,0-1-16,0 0 0,0 0 15,21-21-15,0 0 0,0 0 0,0 0 16,1-21-16,-22 0 15,0 0-15,0-1 0,0 1 0,0-21 16,0 21-16</inkml:trace>
  <inkml:trace contextRef="#ctx0" brushRef="#br0" timeOffset="29059.07">17547 4487 0,'0'0'0,"0"-21"15,21 21 1,0 0-16,1-21 0,20 21 15,-21 0-15,21 0 0,1 0 16,-1 0-16,0-21 0,1 21 0,-1 0 0,0-21 16,1 21-16</inkml:trace>
  <inkml:trace contextRef="#ctx0" brushRef="#br0" timeOffset="29665.97">18351 4360 0,'0'0'0,"-21"0"0,0 22 0,-21-1 16,21-21-16,-22 21 0,22 0 15,-21 0-15,21 0 0,-1 1 0,-20 20 16,21-21-16,0 0 0,0 22 16,21 20-16,-22-21 0,22-20 15,0 20-15,0-21 0,0 0 16,0 0-16,22 1 0,-22-1 16,42-21-16,-21 0 0,21 0 0,-20 0 15,20 0-15,21 0 0,-20-21 16,-1-1-16,106-83 15,-84 41-15,-22 1 16,-21 20-16,0-20 0,1-1 0,-1 1 16,-21-1-16,21-84 0,-21 85 15,0-1-15,21 22 16,-21-1-16,0 22 0,0 0 0,0 0 16,0 42-16,0 21 15,0 43-15,-21-21 16,0-1-16,0 1 0,21-1 15,0-21-15,-22 22 0,1-1 0,0-20 16,21 20-16,0-20 0,0-1 0,-21-21 16,21 21-16,0-20 0,0-1 15,-21 0-15,21 0 0,0-42 32,0 0-32,0 0 0,0-1 15,21 1-15,21-42 0,-21 42 16,22-64-16,-1 64 0,-21 0 15,22-22-15,-1 43 0,-21 0 16,0 0-16,22 0 0,-22 0 16,-21 43-16,0-22 0,-21 85 15,-1-43-15,1-21 16,0 1-16,-21-1 0,-22 22 16,43-22-16,0-21 0,0 21 15,21-20-15,0-1 0,21-21 16,21 0-16,-21-21 15,1-1-15,20 1 0,-21 0 16,0 0-16,22-21 0</inkml:trace>
  <inkml:trace contextRef="#ctx0" brushRef="#br0" timeOffset="29861.86">19156 4064 0,'0'0'0,"-21"0"0,-22-21 16,64 21 15,1 0-31,-1 0 0,21 0 16,0 0-16,1 0 0,-1 0 0,0 0 15,1 0-15,-1 0 0,22 0 16,-22 0-16,21 0 16,-41 0-16,-1 0 0</inkml:trace>
  <inkml:trace contextRef="#ctx0" brushRef="#br0" timeOffset="30078.74">19346 4085 0,'0'0'16,"-21"0"-16,0 21 0,0 1 0,-22 41 15,22-21-15,21-20 0,0 20 16,-21 0-16,0 22 0,21-22 0,-21 0 16,21 1-16,-21-1 0,-1 0 15,1 1-15,0 41 16,0-62-16,21 62 0,0-63 15,-21 1-15,21-1 0,0 0 0,0 0 16,21-21 0,0 0-16,0 0 15,0-21-15,1 21 0,20-21 0,0-22 16</inkml:trace>
  <inkml:trace contextRef="#ctx0" brushRef="#br0" timeOffset="30376.57">19579 4572 0,'-21'21'15,"0"-21"-15,0 21 0,-1 22 16,-20-22-16,21 0 0,0 21 0,-22 22 16,43-1-1,0-41-15,0-1 0,0 0 16,0 0-16,22 0 0,-1 0 0,0-21 16,0 0-16,0 0 0,22 0 15,-1 0-15,43-21 0,-43 0 16,21-21-16,-20-1 15,-1 1-15,-21 21 0,0-21 0,1-1 16,-22 1-16,0-43 0,0 64 16,0 0-16,-43 0 0,22 0 15,0-1-15,0 22 0,-22 0 0,-20 0 16,42 0 0,0 22-16,-1-1 0,22 0 0,0 0 15,0 0-15,0 0 16</inkml:trace>
  <inkml:trace contextRef="#ctx0" brushRef="#br0" timeOffset="30534.48">20405 4678 0,'-43'0'16,"22"0"-16,0 0 31</inkml:trace>
  <inkml:trace contextRef="#ctx0" brushRef="#br0" timeOffset="32112.2">21738 4678 0,'-21'21'15,"42"-21"1,0 0-1,0 0-15,1-21 0,41-21 16,-42 20-16,22 1 0,-22 0 16,0 0-16,21-64 15,-42 43-15,0 0 0,0-43 16,0 43-16,-21 20 0,-21-20 16,21 21-16,-22 21 0,1 0 0,-22 0 15,22 21-15,-21 0 0,-149 170 16,106-85-1,85-43-15,-21-21 0,20 22 16,1-22-16,21 1 0,0-22 16,0 42-16,43-42 0,-22 1 15,0-22-15,21 0 0,1 0 16,-1 0-16,64-22 0,42-41 16,-106 42-1,1-22-15,-22 1 0,21 21 0,-21-21 16,0-1-16,1-20 0,-1 20 0,-21 1 15,0 0-15,0 21 16,21-22-16,-21 22 0,0 42 31,-21 0-31,21 22 0,-21-22 0,21 64 16,-22-22-16,22-21 16,0 1-16,0-22 0,0 21 15,22-21-15,-22 22 0,42-1 16,-21-21-16,-21 0 0,21 1 15,0-22-15,1 0 0,-1 0 0,0 0 16,0 0-16,0-22 0,22 1 16,-22-21-16,0 21 0,0-22 0,0 1 15,0 0-15,1-1 0,-1-20 0,0-1 16,21-63 0,-21-21-16,-21 64 0,22 20 0,-22 1 15,0 20-15,0 1 16,0 0-16,0-1 0,0 22 0,-22 42 31,1 22-31,0-1 16,0 0-16,0 22 0,0 20 15,21-20-15,-22-1 0,22 22 0,0-21 16,0-1-16,0 1 0,22-22 0,-1 21 16,0-20-16,0-1 15,21 0-15,-20 1 0,20-1 0,0-21 16,1 0-16,-1 1 0,0-1 0,64-21 15,-64 0-15,22-21 16,-22-1-16,-21 1 0,22 0 16,-22-21-16,0 21 0,-21-22 15,21 1-15,-21 0 0,21-1 0,-21 1 16,0 0-16,0 20 0,0 1 16,0 0-16,-42 0 0,-21 63 15,41-21 1,22 1-16,-21 20 0,0-21 0,21 0 15,-21 22-15,21-22 0,0 21 0,0-21 16,0 22-16,21-1 16,21 0-16,-42-21 15,43-21-15,-22 22 0,0-22 16,0 0-16,0 0 0,22 0 0,-22 0 16,21 0-16,-21-22 0,22 1 0,-22 0 15,0-21-15,43-22 16,-43 22-16,0 21 0,21-64 15,-21 64-15,1 0 0,-22 0 16,21 21-16,-21 21 16,0 0-16,0 0 15,0 0-15,0 0 16,0 1-16,0-1 0,-21 0 0,21 0 16,0 0-16,0 0 15,21 1-15,0-1 0,0-21 16,0 21-16,22-21 0,-22 21 15,21-21-15,-21 0 0,22 21 16,-22-21-16,63 0 16,-20 0-16,-43-21 15,0 21-15,22-21 0,-22-21 16,0 20-16,0-20 0,0 0 0,64-128 16,-22 43-1,-41 43-15,-1 20 0,21-20 16,-21 20-16,0-21 0,1 22 15,-1 21-15,0-22 0,-21 22 0,0 21 16,21-22-16,-42 64 16,0 1-16,0 20 15,-1 0-15,-20 22 0,21-1 16,0 1-16,-22 20 0,1 43 16,42-42-16,0-21 0,0-1 15,0 1-15,0-22 0,0 21 0,0-20 16,0 20-16,0-20 0,0-1 0,21-21 15,0 21-15,-21-20 0,22-1 16,-1 0-16,0-21 0,0 0 16,0 0-16,0 0 0,1 0 15,20-21-15,-21 0 0,21-22 16,1 22-16,20-64 16,-42 64-16,1-21 15,-1 0-15</inkml:trace>
  <inkml:trace contextRef="#ctx0" brushRef="#br0" timeOffset="32322.03">24024 4276 0,'0'0'0,"-42"0"0,-22 0 0,43 0 15,0 0-15,42 0 16,0 0 0,22 0-16,-1 0 0,0 0 0,1 21 15,20-21-15,-21 0 0,22 0 16,-1 0-16,128 0 15,-128 0-15,64 21 16,-84-21-16,41 0 0,-105 0 31</inkml:trace>
  <inkml:trace contextRef="#ctx0" brushRef="#br0" timeOffset="33038.12">12150 6329 0,'0'0'0,"0"-21"0,-22 0 15,1 21-15,0 0 0,0 0 0,0 0 16,-22 0-16,22 42 0,-21 0 15,0 1-15,-1 20 0,1 1 0,21 20 16,-22 1-16,22-22 0,-21 22 0,21-21 16,0 20-16,-1-20 0,1-1 15,21 1-15,0-22 0,0 22 0,0-43 16,21 21-16,22-21 0,-22 0 16,42-21-16,-20 0 0,-1 0 15,22 0-15,-1-21 0,1 0 0,-1 0 16,1 0-16,-22-22 0,21 1 15,-20 0-15,-1-1 0,0 1 0,-20 0 16,-1-1-16,-21 1 0,0-21 0,0-1 16,-43-42-16,-20 0 15,21 64-15,-22-21 0,1 41 16,20-20-16,-20 21 0,-1 21 16,22 0-16,0 0 0,-1 21 0,22 0 15,0 0-15,0 64 16,21-21-16,0-22 15,21 0-15,21 1 0,-21-22 0,22 0 0,-1 0 16,22 0-16</inkml:trace>
  <inkml:trace contextRef="#ctx0" brushRef="#br0" timeOffset="33323.97">13250 6350 0,'0'0'16,"-42"0"0,21 0-16,0 42 0,-1 1 0,-41 41 15,21-41-15,20 20 16,-41 43-16,21-64 16,20 22-16,1-22 0,0 1 0,0-1 15,0 21-15,0-20 0,-1-22 0,1 21 16,21-21-16,-21 22 0,21-22 15,0 0-15,0-42 32,21 0-32,0 0 0,22-1 0,-22-20 15,21 21-15</inkml:trace>
  <inkml:trace contextRef="#ctx0" brushRef="#br0" timeOffset="33659.78">13504 6456 0,'0'0'0,"21"0"0,-21 21 16,0 0-16,-21-21 0,0 21 16,0 1-16,-21 20 0,-22 0 15,1-21-15,20 1 0,-20-1 16,20 0-16,-20 0 0,21 0 0,-1 0 16,1 1-16,0-22 0,20 0 15,1 21 1,42 0-1,1-21-15,20 21 0,-21 0 16,21 0-16,1 1 0,20 20 16,-20-21-16,-1 21 0,21 22 15,1-1 1,-22-20-16,-21-1 0,1-21 0,41 43 16,-42-43-16,0 0 15,1 0-15,-1-21 0,21 0 16,-21 0-1,0-21-15,-21 0 0,0 0 0,22 0 16</inkml:trace>
  <inkml:trace contextRef="#ctx0" brushRef="#br0" timeOffset="34226.44">14309 6964 0,'0'0'0,"0"-21"32,21 21-32,0-21 15,0 21-15,0 0 16,0 0-16,22 0 0,-22 0 0,21 0 16,1 0-16,-1 0 0,21 0 15,-20 0-15,20 0 0,-20 0 16,20 0-16,1 0 0,-22 21 0,21-21 15,43 21-15,-21-21 16,-43 0-16,1 21 0,20-21 16,-42 0-16,0 0 0,22 0 15,-43-21-15,0 0 16,0 0-16,0-1 16,-64-20-1,43 42-15,0-21 0,0 21 16,-22-21-16,22 21 15,0 0-15,42 0 32,0 0-17,1 0-15,20 0 0,-21 0 16,21 0-16,1 0 0,-22 0 0,21 0 16,-21 0-16,1 0 0,-1 0 0,0 21 15,0-21-15,-21 21 0,0 64 16,-42-43-1,21 0-15,-22-20 0,-41 41 16,41-21-16,1 1 0,0-22 16,-22 0-16,43 21 0,-21-20 15,-1-1-15,22 0 0,0-21 16</inkml:trace>
  <inkml:trace contextRef="#ctx0" brushRef="#br0" timeOffset="36507.93">17886 6985 0,'21'0'15,"0"0"1,0 0-1,-21-21-15,21 21 16,-21-21 0,0 0-16,0-1 0,22 1 15,-22 0-15,0 0 16,0 0-16,0 0 0,0-1 16,0 1-16,0 0 0,0 0 15,-22 0-15,1-22 0,0 22 0,0 21 16,0-21-16,-22 0 0,22 21 0,-21 0 15,21 0-15,-22 21 0,1 0 16,0 0-16,-64 106 16,64-84-16,-1-1 15,22 22-15,-21-22 0,21 21 0,-1-20 16,22-1-16,0 0 0,0 1 16,0-1-16,0-21 0,0 0 0,22 1 15,-1-1-15,21-21 0,0 0 0,22-21 16,-22-1-16,1 1 15,-1 0-15,0 0 0,1-21 0,-1 20 16,-21-20-16,21 21 0,-20-21 16,-1-1-16,0 1 0,-21 0 0,0-1 15,21-20-15,-21 42 0,0-1 16,0 1-16,0 42 16,0 1-16,0-1 15,21 85-15,0-64 16,1 0-16,-22-21 15,21 22-15,0-1 0,0 0 0,0-20 0,22 20 16,-22-21-16,0-21 0,21 21 0,-21-21 16,22 0-16,-22 0 0,21 0 15,-21-21-15,1 0 0,20 0 0,-21 0 16,0-1-16,0-20 0,1 0 16,-1 21-16,21-22 0,-21 1 15,0-22-15,1 22 0,-1 0 0,0-22 16,0 22-16,21 0 0,-20 20 15,20-20-15,0 42 16,-21 0-16,-21 21 0,0 0 16,0 1-16,0 20 0,0-21 0,0 0 15,0 22-15,0-22 0,0 0 16,0 0-16,0 0 0,0 0 16,0-42 15,0 0-31,0 0 0,0 0 15,0-22-15,0 22 0,0 0 16,0-21-16,0 21 0,-42-43 16,0 1-1,21 63-15,-1 0 0,1 21 16,0 21-16,0 0 0,0 1 16,0-1-16,-1 0 0,1 22 15,0-22-15,21 22 0,-21-22 0,21 0 16,0 1-16,0-1 0,0 0 15,21 1-15,0-1 0,0-21 0,22 0 16,-22 1-16,21-22 0,-21 0 16,22 0-16,-22 0 0,0 0 0,21-22 15,-20 1-15,20 0 0,-21 0 0,0-21 16,22 20-16,-22-20 0,21 0 16,-21-1-16,22 1 0,-22-21 15,21 20-15,-21 1 0,22 0 0,-22-1 16,0 22-16,0 0 0,0 0 15,0 0-15,-21 42 16,0 0-16,0 0 0,0 0 16,0 0-16,0 1 0,0-1 15,0 21-15,0-21 0,0 0 16,0 1-16,0-44 47,0 1-47,0 0 15,0 0-15,0-21 0,0 20 0,0 1 16,0 0-16,0-21 0,0 21 0,0-1 16,-21 1-16,0 21 15,0 0-15,21 21 0,-21 1 0,0-1 16,-1 0-16,1 21 0,0 1 16,0-1-16,-21 43 0,20-43 15,1 0-15,21 1 0,-21 20 16,21-21-16,0 1 0,0-1 0,21-21 15,0 22-15,1-22 0,-1 0 0,21 0 16,22 0 0,-22-21-16,0 0 0,22 0 0,-22-21 15,22 0-15,-22 0 0,64-22 16,-85 1-16,21 0 0,-21 21 16,22-22-16,-22 1 0,-21 0 0,42-64 15,-42 85 1,0-1-16,0 1 0,-21 21 15,0 21-15,0 1 16,-22-1-16,22 0 0,0 21 16,0 1-16,21-22 0,-21 21 0,21 85 15,0-63 1,0-43-16,21 0 16,42 21-16,-20-21 0,-1-21 15,0 0-15,1 0 0,20 0 0,-20 0 16,20-21-16,-21 0 0,22-21 15,-22 21-15,-21-22 0,22 22 0,-1-21 16,-21-1-16,0 1 0,1 0 16,-1-1-16,-21 1 0,0 21 0,0 0 15,0 0-15,0-1 0,0 44 32,-21-1-32,-1 21 0,1 0 15,0 1-15,0-1 0,21 22 0,-21-1 16,0 1-16,-1-1 0,1 1 15,0-1-15,0 1 0,0-1 0,0 1 16,-1-1-16,22 1 0,-21-1 0,0 1 16,0-1-16,0-21 0,21 22 15,-21-22-15,-1 1 0,1-22 0,21 21 16,-21 22-16,21-86 31,21-20-31,0 21 16,1-21-16</inkml:trace>
  <inkml:trace contextRef="#ctx0" brushRef="#br0" timeOffset="36775.78">20320 7133 0,'21'-42'0,"-42"84"0,63-148 0,-21 64 16,1-21-16,-1 41 0,0-20 15,21 21-15,-21-21 0,1 20 0,20 22 16,-21 0-16,0 0 0,22 0 0,-1 43 15,-21 20 1,-21-42-16,0 22 0,-21-22 16,0 21-16,0-21 0,-1 22 0,-20-22 15,0 0-15,-1 0 0,1 0 0,0 1 16,-1-1-16,1-21 16,0 0-16,-1 21 0,22-21 15,21-21 1,0 0-16,21-1 0,22 1 15,-1-21-15,0 21 0</inkml:trace>
  <inkml:trace contextRef="#ctx0" brushRef="#br0" timeOffset="37039.62">21378 6202 0,'21'-21'0,"-42"42"0,42-63 0,-42 63 31,0 21-31,0-21 0,-21 43 15,20-22-15,1 22 0,-21-22 0,21 21 16,0 1-16,-1-1 0,1 1 16,21-1-16,0-20 0,0 20 0,0 22 15,0-43-15,0 1 0,0-1 16,21-21-16,1 0 0,-1 0 16,0 1-16,0-1 0,0-21 0,22 0 15,-22 0-15,21 0 0,-21 0 16,22 0-16,-1-21 0,0-1 15,-21 1-15,22-42 0,-22 42 16,-21-22-16</inkml:trace>
  <inkml:trace contextRef="#ctx0" brushRef="#br0" timeOffset="37244.51">20955 6625 0,'0'0'0,"-21"0"0,0 0 15,42 0 1,0 0-16,21-21 0,64 0 15,-42 21-15,-1-21 0,85 0 16,-84-1-16,20 22 0,86-21 16,-86 0-16,-20 21 15,21 0-15,-22 0 0,-21 0 16,43 0-16,-64 0 0,0 0 16,-21 21-16,-42-21 15,-21 21-15</inkml:trace>
  <inkml:trace contextRef="#ctx0" brushRef="#br0" timeOffset="39347.51">10710 8488 0,'0'0'0,"-21"0"0,-42 0 15,41 0-15,-20 0 0,0 0 0,-1 0 16,1 0-16,0 21 0,-64 43 16,64-22-16,-22 0 0,22 1 15,-22 20-15,22 1 0,0-1 0,-1 1 16,-41 63-16,62-43 16,1-20-16,21-1 0,0 1 15,0-22-15,0 22 0,21-22 0,22 21 16,-1-20-16,0-22 0,22 21 15,-22-21-15,22 1 0,63-1 16,0-21-16,-43 0 0,-20-21 16,-1-1-16,1 1 0,-22-21 15,22 21-15,-22-22 0,0 1 0,1 21 16,-22-21-16,0-1 0,-21 1 0,0 0 16,0-1-16,0 1 15,0 21-15,-21 0 0,-21-1 0,20 1 16,1 21-16,-21 0 0,21 21 0,-22 1 15,1-1-15,21 21 0,-21-21 16,-1 64-16,-20 0 16,63-43-16,0 0 0,-21 1 0,21-22 15,0 0-15,0 0 0,21 0 16,0-21-16,0 0 0,0 0 16,22-21-16,-22 0 0,21 0 15,0 0-15,1-1 0,-22-20 0,21 21 16,1-21-16,-22 20 0,0-20 0,0 0 15,0 21-15,-21-22 0,21 22 16,-21 0-16,0 42 31,-21 21-31,0-20 16,0-1-16,21 21 0,-21 22 16,21-22-16,0-21 0,0 0 15,0 0-15,0 1 0,21-1 0,0 0 16,0 0-16,0-21 0,22 0 0,-1 0 15,0 0-15,1 0 0,-1-21 0,43-21 16,-1-1 0,-41 22-16,-1-21 0,0 21 15,-20-22-15,20 1 0,-21 21 0,21-22 16,-20 1-16,-22 0 0,21-1 0,-21 1 16,21 0-16,-21 21 0,0-1 15,0 44 1,0-1-16,0 0 0,0 21 15,0-21-15,0 22 0,0-22 0,0 21 16,0-21-16,0 22 0,-21-1 16,21-21-16,0 43 15,0-43-15,-21 0 0,21 0 0,0-42 32,0 0-17,0-21-15,21 20 0,0 1 16,-21-21-16,21 0 0,-21-1 0,21 1 15,0 0-15,22-43 16,-22 43-16,0 20 0,0 1 0,22 0 16,-22 21-16,0 0 0,0 0 15,0 21-15,22 0 0,-43 1 0,42-1 16,-42 21-16,21-21 0,0 0 0,0 22 16,1-22-16,-22 0 0,21 0 15,0 0-15,-21 1 0,21-1 0,0 0 16,0-21-16,22 0 15,-22 0-15,0 0 16,0 0-16,0-21 0,1 0 16,-1-1-16,0 1 0,0 0 0,0 0 15,0-21-15,-21-1 0,22 22 16,-1-21-16,0 21 0,21-64 16,1 64-1,-22 21-15,0 0 16,-21 21-16,0 0 0,0 0 15,0 0 1,0 1 0,0-44 15,0 1-31,0 0 16,0 0-16,0 0 15,0 0-15,0-1 0,0 1 16,-21 0-16,0 0 0,-1 21 15,22 21 1,-21-21-16,0 21 0,21 22 16,-21-22-16,21 21 0,-21 0 0,0 1 15,21-22-15,-22 64 16,22-43-16,0 21 16,0-41-16,0 20 0,0-21 0,0 0 15,22 0-15,-1-21 0,0 22 16,0-22-16,21 0 0,-20 0 0,20 0 15,64-22-15,-64 1 0,64 0 16,-43-21-16,-20 21 16,20-1-16,-20-20 0,-1 21 0,-21-21 15,21-1-15,-20 1 0,-1 0 0,-21 20 16,0-62-16,0 41 16,0 22-16,-21 21 15,-1 21-15,1 1 0,0-1 16,0 0-16,0 21 0,0 1 15,21-22-15,-22 63 16,22-62-16,0 41 0,0-21 16,0-20-16,0-1 0,22 0 15,-1 0-15,0-21 0,0 21 0,21-21 16,-20 0-16,20 0 0,0 0 0,-21 0 16,43 0-16,-22-21 0,43-21 15,-43 21-15,64-64 16,-64 43-16,-20-1 0,20 1 15,0-22-15,-21 1 0,1-1 16,-1 1-16,-21 21 0,0-22 0,0 1 0,0-107 16,0 128-1,0 0-15,0-1 0,0 22 0,0 0 16,-21 21-16,-1 0 16,1 21-16,0 21 0,21 1 15,-21 20-15,0 1 0,0-1 0,-1 22 16,22 0-16,0 84 15,0-106-15,0 64 0,0-84 16,0 63-16,0-85 0,22 21 16,-1-21-16,0 0 0,0 1 0,21-22 15,-20 0-15,62 0 16,-41-22-16,62-20 16,-62 21-16</inkml:trace>
  <inkml:trace contextRef="#ctx0" brushRef="#br0" timeOffset="39842.23">14859 9017 0,'0'0'0,"-21"21"0,21 0 16,0 1-16,21-22 15,0 21-15,0-21 0,22 0 0,-1 0 16,0 0-16,22 0 0,-1 0 15,1 0-15,-1 0 0,1 0 0,20 0 16,-20-21-16,-1 21 0,1-22 16,63 1-16,-85 21 15,1-21-15,20 0 0,-42 21 16,0-21-16,-21 0 0,0-1 16,0 1-16,0 0 0,-21 0 15,0 21-15,-21-21 0,-1 21 0,-20 0 16,-22 0-1,43 0-15,21 0 0,0 0 0,42 0 32,0 0-32,0-21 0,0 21 15,0 0-15,22 0 0,-22 0 0,0 0 16,21 0-16,22 0 16,-43 21-16,-21 0 15,0 0-15,0 0 0,0 22 0,0-22 16,0 21-16,-21-21 0,0 0 15,-22 22-15,1-22 0,0 0 0,-1 21 16,1-20-16,0-1 0,-1 0 0,1 0 16,-43 21-1,64-20-15,0-22 0,0 0 16</inkml:trace>
  <inkml:trace contextRef="#ctx0" brushRef="#br0" timeOffset="40710.08">17801 9186 0,'21'-42'15,"-42"84"-15,63-105 0,-42 42 0,0-22 0,0 22 0,0-85 16,0 64-1,-21 0-15,0-1 0,0 22 0,0 0 16,-22 0-16,22 21 0,-21 0 0,0 0 16,-1 21-16,-20 0 0,20 22 15,-20 41-15,-22 22 16,64-64-16,0 1 0,0 20 0,0-20 16,21-1-16,0 0 15,0 1-15,0-22 0,0 0 0,0 0 16,0 0-16,21 0 0,42-21 15,-20 0-15,-22 0 0,21 0 16,0-21-16,43-21 0,-21 21 16,-22-22-16,0 22 0,1-21 15,-1 0-15,0-22 0,1 22 0,-22-22 16,0 1-16,0-22 0,21-127 16,-42 149-1,0-1-15,0 1 0,0-1 0,0 22 16,0 0-16,0 21 0,0-1 0,0 1 15,0 42 1,0 22-16,-21-22 0,0 42 0,21-20 16,-21 20-16,0 22 0,21 63 15,0-84-15,0 20 0,0-20 16,0 126 0,21-147-16,0-1 0,0 0 15,22-21-15,-22 1 0,0-1 0,42 0 16,-20-21-16,-22 0 0,21 0 0,-21-21 15,1 0-15,20 21 0,-21-22 16,0-20-16,0 21 0,1-21 16,-1 20-16,0-20 0,0 0 0,-21-1 15,21 1-15,-21 0 0,0-1 16,21 22-16,-21 0 0,0 63 31,0-20-31,0-1 0,0 21 0,0 0 16,-21-20-16,21 20 0,-21-21 0,21 0 15,-21 0-15,21 1 0,0 20 16,0-21 0,0-42 15,0 0-31</inkml:trace>
  <inkml:trace contextRef="#ctx0" brushRef="#br0" timeOffset="40888.05">18584 8700 0,'0'0'0,"0"-43"0,0 22 0,21-21 16,-21 21-16,0-1 16,-21 44 15,0-1-31,21 0 0,0 0 16,0 0-16,-21 0 0,21 22 0,0-22 15,0 21-15,0-21 16,0 1-16,21 20 0</inkml:trace>
  <inkml:trace contextRef="#ctx0" brushRef="#br0" timeOffset="42649.89">19135 8932 0,'21'-21'0,"0"21"0,-63 21 0,84-63 0,-42 21 16,-21 21-1,0 0-15,-22 0 0,22 0 16,-21 21-16,-1 0 15,1-21-15,-43 43 0,64-22 0,-21 0 16,21 0-16,0 0 0,21 0 16,0 1-16,42 20 15,43-21-15,-43-21 16,0 21-16,1-21 0,-1 0 16,0 21-16,1 1 0,20-22 15,-42 21-15,0-21 0,1 0 0,-22 21 16,-22-21-1,1 0-15,-21 0 16,21 0-16,0 0 0,-22 0 0,22 0 16,-21-21-16,21 21 0,-43 0 15,43 0-15,0 0 0,0 0 16,21 21-16,0 0 0,21 0 16,0-21-1,0 21-15,85-21 16,-21 0-16,-43 0 0,0 0 15,22 0-15,-22 0 0,22-21 16,-22 0-16,21 0 0,-20 0 0,-1 0 16,0-1-16,1 1 0,-1 0 0,0-21 15,-20-1-15,-1 1 0,0 21 16,-21-21-16,0-64 16,0 85-1,-21 21-15,0 21 16,-1 0-16,22 0 0,-21 0 0,0 22 15,0-22-15,21 21 0,-21-21 16,21 22-16,0-22 0,-21 0 0,21 0 16,-22 0-16,22 0 0,0 1 0,0-1 15,0-42 17,22-1-32,-1 1 15,-21 0-15,21 0 0,0 0 16,-21-22-16,21-20 15,0-22-15,1 64 16,-22 0-16,21 21 0,-21 21 31,0 0-31,0 0 0,21 22 0,-21-22 16,0 42-16,21-41 16,-21-1-16,0 21 0,0-21 15,21 0-15,0-21 0,1 22 0,-22-1 16,21-21-16,0 0 0,0 0 15,0 0-15,22-43 16,-22 22-16,-21 0 0,21 0 16,0 0-16,0-22 0,22-20 15,-43 21-15,21-1 0,0 1 0,21-22 16,-21 22-16,1 21 16,-1 21-16,0 0 15,-21 21-15,0 0 16,0 0-16,0 1 0,0 20 15,0-21-15,0 43 0,0-22 16,0-21-16,0 0 0,0 22 0,0-22 16,0 0-16,0 0 15,0 0-15,21-21 0,0 0 0,0 0 16,1 0-16,-1 0 0,21 0 16,43-21-1,-43 0-15,0-21 0,-20 20 16,20-20-16,-21 21 0,21-21 0,1-22 15,-22 22-15,0-1 16,-21 22-16,-21 42 31,0-21-31,0 22 0,21-1 16,-22 21-16,1-21 0,0 0 0,21 22 16,0-1-1,0 22-15,0-43 0,0 0 0,0 0 16,21 0-16,0-21 0,1 21 15,-1 1-15,21-22 0,-21 0 0,22 0 16,-1 0-16,0 0 0,-21 0 16,22 0-16,-1-22 0,0 1 15,1 0-15,-22 0 0,21-21 0,1 20 16,-1-20-16,-21 21 0,21-21 0,-20-1 16,20 1-16,-21 21 15,0-22-15,-21 22 0,0 0 0,0 0 0,-21 21 16,0 0-16,0 0 0,-22 21 15,22 0-15,0 0 0,0 1 16,0-1-16,0 21 0,21-21 16,0 0-16,0 22 0,0-22 0,0 0 15,0 0-15,0 0 0,21 1 16,0-1-16,-21 0 0,21 0 0,0-21 16,0 0-16,1 21 0,-1-21 15,0 0-15,-21-21 16,-21 21-1,0-21-15,-1 21 16,1 0-16,0 0 0,0 0 0,0 0 16,0 0-16,21 21 15,0 0 1,21 0-16,0-21 16,0 0-16,0 22 0,0-22 0,1 21 0,-1-21 15,21 0-15,-21 0 16,43 0-16,20 0 15,-41-21-15,-22-1 0,21 22 0,1-21 16,-22 0-16,0 0 0,0-21 16,21 20-16,-42-20 0,0 21 0,22-43 15,-22 22-15,0 21 16,-22 0-16,1 0 0,0 21 0,0 0 16,0 0-16,0 0 0,21 21 15,0 21 1,0-21-16,0 43 0,21-43 15,0 0-15,-21 21 0,0-20 0,21-1 16,0 21-16,-21-21 16,0 0-16,0 1 0,0-1 15,0 0 1,-21-21-16,0 0 0,0 0 0,0 0 16,-1 0-16,1 0 0,21-21 31,0 0-31,0-1 0,0 1 0,0 0 15</inkml:trace>
  <inkml:trace contextRef="#ctx0" brushRef="#br0" timeOffset="42842.45">21251 8509 0,'0'0'0,"-21"0"0,0 0 16,42 0 15,0 0-31,0 0 0</inkml:trace>
  <inkml:trace contextRef="#ctx0" brushRef="#br0" timeOffset="43191.26">22881 8615 0,'-63'-21'16,"41"21"-1,1 0-15,0 0 16,0 21-16,-21 0 0,20 0 0,1 0 16,0 22-16,21-1 0,-21-21 15,21 22-15,-21-1 0,21 0 0,0-21 16,0 22-16,0-22 0,0 0 0,0 0 15,0 0-15,0 1 0,0-1 16,21-21 0,0 0-16,0 0 0</inkml:trace>
  <inkml:trace contextRef="#ctx0" brushRef="#br0" timeOffset="43393.14">23431 8742 0,'0'21'16,"0"0"-16,0 0 0,0 43 0,0-43 15,0 21-15,-21-20 0,21-1 16,0 21-16,-21-21 0,0 0 0,0 22 16,21-22-16,-21 0 0,-1 0 15,1 0-15,-21 1 0,21-22 16,0 21-16,-1-21 0,1 0 0,-21 0 15</inkml:trace>
  <inkml:trace contextRef="#ctx0" brushRef="#br0" timeOffset="43916.3">22987 6816 0,'-21'-43'15,"21"22"1,0 42 0,-21 1-16,21-1 15,-22 21-15,-20-21 0,21 22 0,-21-1 16,20 0-16,-20 22 0,21-22 16,-21 0-16,-1 64 15,43-85-15,0 22 0,0-1 0,0-21 16,21 0-16,1 1 0,20-1 15,-21-21-15,21 0 0,-20 0 0,83 0 16</inkml:trace>
  <inkml:trace contextRef="#ctx0" brushRef="#br0" timeOffset="44142.16">23855 6795 0,'0'0'0,"21"0"0,-21 21 16,0 21-16,0-21 16,0 22-16,0-22 0,0 21 0,-21 0 0,21 22 15,-21-22-15,-1 1 16,1-1-16,21 0 0,-42 85 16,21-106-16,21 22 15,0-22-15,-21 0 0,21 0 16,-22 0-16,22 1 0,-21-1 0</inkml:trace>
  <inkml:trace contextRef="#ctx0" brushRef="#br0" timeOffset="44307.06">23622 7916 0,'0'0'0,"0"22"0,21-22 31,0 0-15,0-22-16,1 22 16,-1-21-16,0 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433D-27D1-4604-868E-0888727E4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4F023-FA79-4F1C-BAD9-CF146ABAF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9ADD4-7669-45CD-B3A7-1B6F7D46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26A1-5059-4E7D-B053-5B31BCA785C4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349BE-F700-46B7-BC1D-6D296E28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7EFCE-2FFB-4100-AE78-FB070AA2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7FDF-A833-4DBB-8B45-5DA0DAC90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32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C976-8F56-4D80-BF5C-1F6F5FC4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4C4EF-200D-41BE-B9BB-656A4588C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D529A-DA27-4EC5-9550-8E48608E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26A1-5059-4E7D-B053-5B31BCA785C4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22E5F-D469-4D6C-8F6C-B59B2FED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EC83F-2214-4E0F-A152-4BD5E20C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7FDF-A833-4DBB-8B45-5DA0DAC90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60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F8FF1-1BE4-4F7E-A79D-46C3B2C37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45280-AEEC-4FA7-AAF8-36DD5F02B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9E5B6-F961-4779-BFD1-BC246502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26A1-5059-4E7D-B053-5B31BCA785C4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5118F-C984-4270-BB78-291C9E64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30B72-F460-40DD-9ADB-22178915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7FDF-A833-4DBB-8B45-5DA0DAC90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46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F157-6D5E-402D-A22C-64F7328D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4BA07-C22E-4FD6-A78D-9AAE51123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8208-040F-417E-9B82-D64D5C8E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26A1-5059-4E7D-B053-5B31BCA785C4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8C358-A03A-4B20-B630-5E8929AAB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BA94D-78A8-48A2-88DE-26CC1269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7FDF-A833-4DBB-8B45-5DA0DAC90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5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5BFF-13F4-4EE5-8B0C-F7FDAD02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09226-B084-4774-9B35-F75583640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9F66F-03DC-4CC2-9DBE-D3E3AAE5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26A1-5059-4E7D-B053-5B31BCA785C4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6E25F-F810-4073-AF87-B6274E8C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47D74-307F-4B23-9AB3-A3E7C15B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7FDF-A833-4DBB-8B45-5DA0DAC90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5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50EE-AB99-49D6-BE50-BE491BD65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4DCE9-E238-4FCC-BE24-25CAEDFFE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D6381-9CF4-45B8-AE6F-1FCDD45EE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B35D9-B1E5-4B63-B51C-D9C263A3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26A1-5059-4E7D-B053-5B31BCA785C4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0F117-39B9-4B71-AC8D-19A5BB4A0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F1ABB-C435-46ED-81F0-4B373C36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7FDF-A833-4DBB-8B45-5DA0DAC90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48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9652B-DB60-4084-A315-74FB7BC5C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83052-CDF2-423C-B072-5CCDAA40E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D9BF4-9E9A-4CBF-81CD-E8FB19E6D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D440F-C183-48F2-8CEC-DB357E4DA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BE260-23BF-42AF-8A46-A40382DD7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6A962D-5E87-4351-B2B2-24003908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26A1-5059-4E7D-B053-5B31BCA785C4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F00D2C-3861-4E60-BBF1-777E8B81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C6DF96-2D9D-4B7B-8592-824FCE05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7FDF-A833-4DBB-8B45-5DA0DAC90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04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1A51-EFA7-491E-8E97-1A5CD71B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CBAB8-1744-4DDF-B640-7AA86E47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26A1-5059-4E7D-B053-5B31BCA785C4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69358-B6E3-4A31-AAE3-D51C7E80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31098-2E51-403C-B8EC-7AA9AC28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7FDF-A833-4DBB-8B45-5DA0DAC90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33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DBAC69-4571-4517-986B-A721882E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26A1-5059-4E7D-B053-5B31BCA785C4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92C0F-4612-4667-BAB8-71C77EEC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310B4-FEDD-457B-BA6B-96B25DA2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7FDF-A833-4DBB-8B45-5DA0DAC90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83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0B45B-1266-4D0B-947B-17AEE0205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8636-B619-45CA-B87D-11528D3AD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069D8-3743-466E-99A3-5FBCEB313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8DB1D-7557-4E39-BA65-6E31A9D6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26A1-5059-4E7D-B053-5B31BCA785C4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06889-5007-4A8B-A95D-6974A9A2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51BFE-D4BC-4D59-8B92-0D49A040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7FDF-A833-4DBB-8B45-5DA0DAC90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15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BCE5-6B69-4AC2-AC3A-EA7BF770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238EA1-5F45-4468-B723-D0B12E96B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99E4D-5DE3-4D33-9845-3B38566F2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5BA64-6558-4998-907B-3B0BB3AA6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26A1-5059-4E7D-B053-5B31BCA785C4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5F794-858B-49E3-9BF2-1557D50A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ACD03-5127-4074-BCCB-BE1DCCF6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7FDF-A833-4DBB-8B45-5DA0DAC90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41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EDDA14-3377-4723-9127-0D6776A5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F306F-306A-4E1C-9EB1-70AF5FA12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E434C-E35B-4378-BFC0-2C77037A5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E26A1-5059-4E7D-B053-5B31BCA785C4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CC69C-C70A-4716-89D6-4C5775E2D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D3B8B-AC1F-44A1-8D70-336DC9417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57FDF-A833-4DBB-8B45-5DA0DAC90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16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99BB-FFEA-438D-A9D3-7CEC5FC7B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38F12-6164-47A0-BAB9-85E0B2AF7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F6EC95-CB24-4FC3-A636-21DD03708010}"/>
                  </a:ext>
                </a:extLst>
              </p14:cNvPr>
              <p14:cNvContentPartPr/>
              <p14:nvPr/>
            </p14:nvContentPartPr>
            <p14:xfrm>
              <a:off x="228600" y="129600"/>
              <a:ext cx="3863520" cy="237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F6EC95-CB24-4FC3-A636-21DD037080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120240"/>
                <a:ext cx="3882240" cy="238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684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99BB-FFEA-438D-A9D3-7CEC5FC7B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38F12-6164-47A0-BAB9-85E0B2AF7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C79825-CEC1-4E21-9B69-930A7D712744}"/>
                  </a:ext>
                </a:extLst>
              </p14:cNvPr>
              <p14:cNvContentPartPr/>
              <p14:nvPr/>
            </p14:nvContentPartPr>
            <p14:xfrm>
              <a:off x="2255400" y="1020960"/>
              <a:ext cx="5243040" cy="361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C79825-CEC1-4E21-9B69-930A7D7127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6040" y="1011600"/>
                <a:ext cx="5261760" cy="36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170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99BB-FFEA-438D-A9D3-7CEC5FC7B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38F12-6164-47A0-BAB9-85E0B2AF7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F4DC08-0078-4CCA-A2C0-80E5E2F68552}"/>
                  </a:ext>
                </a:extLst>
              </p14:cNvPr>
              <p14:cNvContentPartPr/>
              <p14:nvPr/>
            </p14:nvContentPartPr>
            <p14:xfrm>
              <a:off x="2834640" y="1158120"/>
              <a:ext cx="4732200" cy="298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F4DC08-0078-4CCA-A2C0-80E5E2F685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5280" y="1148760"/>
                <a:ext cx="4750920" cy="300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354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99BB-FFEA-438D-A9D3-7CEC5FC7B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38F12-6164-47A0-BAB9-85E0B2AF7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A07A07-DB17-4B8E-9A03-2C519551D5E5}"/>
                  </a:ext>
                </a:extLst>
              </p14:cNvPr>
              <p14:cNvContentPartPr/>
              <p14:nvPr/>
            </p14:nvContentPartPr>
            <p14:xfrm>
              <a:off x="723960" y="0"/>
              <a:ext cx="8824320" cy="589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A07A07-DB17-4B8E-9A03-2C519551D5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600" y="-9360"/>
                <a:ext cx="8843040" cy="590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083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99BB-FFEA-438D-A9D3-7CEC5FC7B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38F12-6164-47A0-BAB9-85E0B2AF7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849BC1-8207-4378-A1A2-2F04AD069681}"/>
                  </a:ext>
                </a:extLst>
              </p14:cNvPr>
              <p14:cNvContentPartPr/>
              <p14:nvPr/>
            </p14:nvContentPartPr>
            <p14:xfrm>
              <a:off x="38160" y="756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849BC1-8207-4378-A1A2-2F04AD0696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-180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C17A5A2-00F5-4DCC-976F-A908E994DF87}"/>
                  </a:ext>
                </a:extLst>
              </p14:cNvPr>
              <p14:cNvContentPartPr/>
              <p14:nvPr/>
            </p14:nvContentPartPr>
            <p14:xfrm>
              <a:off x="533520" y="0"/>
              <a:ext cx="8488800" cy="5303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C17A5A2-00F5-4DCC-976F-A908E994DF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4160" y="-9360"/>
                <a:ext cx="8507520" cy="532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148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99BB-FFEA-438D-A9D3-7CEC5FC7B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38F12-6164-47A0-BAB9-85E0B2AF7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65B0CA-6E26-4D75-A4A1-F805D7E85C25}"/>
                  </a:ext>
                </a:extLst>
              </p14:cNvPr>
              <p14:cNvContentPartPr/>
              <p14:nvPr/>
            </p14:nvContentPartPr>
            <p14:xfrm>
              <a:off x="1432440" y="556200"/>
              <a:ext cx="7079400" cy="562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65B0CA-6E26-4D75-A4A1-F805D7E85C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3080" y="546840"/>
                <a:ext cx="7098120" cy="564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101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99BB-FFEA-438D-A9D3-7CEC5FC7B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38F12-6164-47A0-BAB9-85E0B2AF7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E6A1A6-52F5-4D61-81CD-4D6E8AD2D3B2}"/>
                  </a:ext>
                </a:extLst>
              </p14:cNvPr>
              <p14:cNvContentPartPr/>
              <p14:nvPr/>
            </p14:nvContentPartPr>
            <p14:xfrm>
              <a:off x="190440" y="83880"/>
              <a:ext cx="10424520" cy="676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E6A1A6-52F5-4D61-81CD-4D6E8AD2D3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74520"/>
                <a:ext cx="10443240" cy="678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49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99BB-FFEA-438D-A9D3-7CEC5FC7B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38F12-6164-47A0-BAB9-85E0B2AF7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1C7441-AFBE-4E06-B0BC-B0B13B618E08}"/>
                  </a:ext>
                </a:extLst>
              </p14:cNvPr>
              <p14:cNvContentPartPr/>
              <p14:nvPr/>
            </p14:nvContentPartPr>
            <p14:xfrm>
              <a:off x="541080" y="343080"/>
              <a:ext cx="8618400" cy="316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1C7441-AFBE-4E06-B0BC-B0B13B618E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720" y="333720"/>
                <a:ext cx="8637120" cy="318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9288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2021-03-10T03:12:44Z</dcterms:created>
  <dcterms:modified xsi:type="dcterms:W3CDTF">2021-03-10T04:59:31Z</dcterms:modified>
</cp:coreProperties>
</file>