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3:04:03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1143 0,'42'-21'0,"-42"0"0,22 21 16,-22-21-16,0-1 0,21 1 16,-21 0-16,21 0 15,-21 0-15,0 0 0,0-1 0,0 1 16,0 0-16,0 0 15,21 0-15,-21 0 0,0-1 16,0 1-16,21 0 0,-21 42 47,-21 22-31,0-22-16,0 42 0,0-20 0,-1 20 15,-20-21-15,21 22 0,-21-1 16,20 1-16,-20-1 0,0 22 15,-1-21-15,1-1 0,-21 1 0,20-1 16,1 1-16,0-1 0,-1-21 16,22 1-16,-21-1 0,21-21 0,-1 22 15,1-22-15,21 0 16,0-42 0,21 0-16,1-1 15,20-20-15,-21 0 0,21-1 16,-20 1-16,20-21 0,0-1 15,22 1-15,-22-1 0,0-21 16,22 22-16,-22-1 0,22 1 0,-22-1 16,0 1-16,-20-1 0,20 1 15,-21 21-15,0-1 0,0 1 0,-21 21 16,0-22-16,0 22 0,22 21 16,-22-21-16,21 0 0,0 21 15,0 21 1,-21 21-1,0 1-15,0-1 0,0 0 0,0 22 16,0-1-16,0-20 0,0 20 16,0 1-16,-21-1 0,0-20 0,0 20 15,-1 1-15,22-22 0,-21 0 16,21 1-16,-21 20 0,21-42 0,0 22 16,0-1-16,0-21 0,0 0 15,0 0-15,0 1 0,0-1 16,0 0-16,0-42 31,0 0-31,0-1 16,0 1-16</inkml:trace>
  <inkml:trace contextRef="#ctx0" brushRef="#br0" timeOffset="210.88">4043 1588 0,'21'0'32,"0"-22"-32,21 1 0,-20 21 0,20-21 15,-21 21-15,21-21 0,1 0 16,-1 21-16,0-21 0,1 21 0,-22 0 16,21-22-16,-21 22 15,1 0-15,-1 0 0,-21-21 16,21 21-16,0 0 15</inkml:trace>
  <inkml:trace contextRef="#ctx0" brushRef="#br0" timeOffset="1048.51">5186 1630 0,'0'0'0,"21"0"0,0 0 15,0 0 1,0 0-16,-21-21 0,22 0 16,-1 21-16,-21-22 0,21 1 15,0 0-15,-21 0 0,0 0 16,0 0-16,0-1 0,0 1 16,0 0-16,0 0 0,-21 21 15,0-21-15,0 21 0,-1 0 16,1 0-16,-21 0 0,21 21 15,-22-21-15,1 21 0,0 0 0,-1 0 16,22 1-16,-21-1 0,0 21 16,20-21-16,1 22 0,0-1 0,0-21 15,21 0-15,0 22 16,0-22-16,0 0 0,21 0 16,0-21-16,22 0 0,-22 0 15,21 0-15,-21 0 0,22 0 0,-1-21 16,0 0-16,1 0 0,-22-1 15,21 1-15,-21 0 0,22 0 16,-22 0-16,0 0 0,-21-1 0,0 1 16,21 0-16,-21 0 0,21 0 15,-21 0 1,0 42 15,0 0-15,0 21-16,0-21 0,0 1 0,0 20 15,0 0-15,-21 22 0,21-22 16,-21 22-16,21-1 0,0 1 0,-21 20 16,0-20-16,-1 20 0,22 1 15,0 0-15,0-1 0,-21 22 0,21-21 16,0 0-16,-21-1 0,21 1 16,0 0-16,0-22 0,0 22 0,0-22 15,0 22-15,0-22 0,0 1 16,0-1-16,0 1 0,-21-22 15,21 1-15,-21-1 0,0 0 0,-1-21 16,22 22-16,-21-43 0,0 21 16,0-21-16,0 0 0,21-21 15,-21 0-15,-1-22 0,1 1 16,0 0-16,21-43 0,-21 21 0,0-20 16,21-22-16,-21 21 0,21-21 15,0 1-15,0-1 0,0 0 0,0 0 16,0 21-16,0 1 0,21-1 15,0 0-15,0 1 0,21 20 0,-20 1 16,-1-1-16,21 1 0,0-1 16,1 1-16,-1 20 0,0-20 15,1 21-15,-22 20 0,21-20 16,1 21-16,-22 0 0,0 0 0,0-1 16,0 22-16</inkml:trace>
  <inkml:trace contextRef="#ctx0" brushRef="#br0" timeOffset="2980.24">5673 1672 0,'0'0'0,"21"21"16,0-21-1,0 0-15,0 0 16,0-21-16,1 0 0,-1 0 0,21 21 16,-21-21-16,0-22 0,22 22 15,-22 0-15,0 0 0,21 0 0,-42 0 16,22-1-16,-22 1 0,0 0 16,0 0-16,-22 21 15,1 0 1,0 0-16,0 0 0,-21 21 15,20-21-15,1 21 0,0 0 16,0 22-16,0-22 0,21 21 0,0-21 16,0 22-16,0-22 0,0 21 15,0-21-15,0 1 0,0-1 0,21 0 16,0 0-16,0 0 0,0-21 16,1 0-16,20 0 0,0 0 0,-21 0 15,22-21-15,-1 0 0,0 0 16,1 0-16,-22-1 0,21 1 15,1 0-15,-1-21 0,-21 21 0,0-1 16,0 1-16,1 0 0,-22 0 16,21 0-16,-21 0 0,0-1 15,-21 44 17,-1-22-32,22 21 0,-21 0 15,21 21-15,-21-21 0,21 1 16,-21 20-16,21-21 0,-21 0 15,21 22-15,0-22 0,0 0 0,0 0 16,0 0-16,21-21 47,-21-21-47,21 0 0,0 0 0,-21 0 16,21-22-16,1 22 0,-22 0 15,21-21-15,0 20 0,0 1 16,0 0-16,-21 0 0,21 21 0,1 0 15,-1 0-15,0 21 16,-21 0 0,21 0-16,-21 1 0,21-1 15,-21 21-15,21-21 0,1 0 16,-22 1-16,21 20 0,0-21 0,0 0 16,0 0-16,0-21 15,1 0-15,-1 0 16,0 0-16,0 0 0,0 0 15,0-21-15,1 0 0,-1 0 16,21 0-16,-21-22 0,0 22 0,1-21 16,-1 21-16,21-22 0,-21 22 15,0-21-15,1 21 0,-1-22 0,0 22 16,0 0-16,0 21 0,0 0 16,1-21-16,-1 21 0,0 0 15,0 21-15,-21 0 16,21 0-16,-21 1 0,0-1 15,0 0-15,0 0 0,0 0 16,0 0-16,0 1 16,0-1-16,0-42 47,0-1-47,0 1 15,0 0-15,0 0 0,0 0 16,-21 0-16,21-1 15,-21 22-15,0-21 0,0 21 0,-1 0 16,1 0-16,0 0 16,0 0-16,0 0 0,0 21 0,-1-21 15,1 22-15,0-1 0,0 0 16,0 0-16,0 21 0,21-20 0,0 20 16,-22-21-16,22 21 0,0-20 15,0-1-15,0 0 0,0 21 16,22-21-16,-1 1 0,0-22 15,0 0-15,0 0 0,22 0 16,-22 0-16,0 0 0,0 0 0,0 0 16,0-22-16,22 1 0,-22 0 15,0 0-15,0 0 0,0-22 0,22 22 16,-22-21-16,0 0 0,0-1 16,0 1-16,1-22 0,-1 22 0,0-21 15,0 20-15,0-20 0,-21-1 16,21 22-16,-21 0 0,22-22 0,-22 43 15,0-21-15,0 20 0,0 1 16,0 0-16,0 0 16,-22 21-16,1 0 0,21 21 15,-21 0-15,0 22 0,21-22 16,-21 21-16,21 0 0,-21 22 0,-1-22 16,22 1-16,-21 20 0,0-21 15,21 22-15,-21-22 0,21 1 0,0 20 16,0-21-16,0 1 0,0-1 15,0 0-15,0-20 0,0 20 0,0 0 16,21-21-16,0 1 0,0-1 16,1 0-16,20-21 0,-21 21 0,21-21 15,-20 0-15,20 0 0,0 0 16,1 0-16,-1-21 0,0 21 16,1-21-16,-22 0 0,21-1 0,0 1 15,-20-21-15,20 21 0,-21-22 16,0 22-16,0-21 0,1 21 0,-22-22 15,0 22-15,0-21 0,0 21 16,0 0-16,0-1 0,0 1 0,0 0 16,-22 21-16,1 0 0,0-21 15,0 21-15,0 0 0,0 21 16,-1 0-16,1 0 0,0 1 16,0-1-16,0 0 0,0 21 0,-1 1 15,1-22-15,0 21 0,0 0 16,21-20-16,-21 20 0,21-21 15,-21 0-15,21 0 0,0 1 16,0-1-16,0 0 0,21-21 16,0 0-16,0 0 0,21 0 15,-20 0-15,-1 0 0,0-21 0,21 0 16,-21-1-16,1 1 0,-1-21 16,0 21-16,0-22 0,0 1 0,0 21 15,-21-21-15,22-1 0,-22 22 16,0 0-16,0 0 0,0 0 0,0 42 31,0 0-15,0 0-16,0 0 0,0 0 0,0 22 15,0-22-15,0 0 0,0 21 16,0-20-16,0-1 0,21 0 0,0 21 16,0-42-16,-21 21 0,21 1 15,0-1-15,1-21 0,-1 0 0,0 0 16,0 0-16,0 0 0,0 0 15,1-21-15,20 21 0,-21-22 0,0 1 16</inkml:trace>
  <inkml:trace contextRef="#ctx0" brushRef="#br0" timeOffset="3808.01">3556 2307 0,'-21'0'15,"42"0"48,0 0-63,21 0 0,1 0 15,-1 0-15,22 0 0,-1 0 16,22 0-16,-22 0 0,43 0 16,0 0-16,21 0 0,0 0 0,21 0 15,0-21-15,0 21 0,22 0 16,-1 0-16,0 0 0,22 0 0,-22-21 15,22 21-15,-1 0 0,1 0 16,-1 0-16,22 0 0,-22 0 0,1 0 16,21 0-16,-22 0 0,1 0 15,-1 0-15,-21 0 0,1-21 0,-22 21 16,0 0-16,-21 0 0,-21 0 0,0 0 16,-22-21-16,-20 21 0,-1 0 15,-20 0-15,-22 0 0,21 0 16,-21 0-16,1 0 0,-22-22 15,21 22-15,0 0 0,0 0 32</inkml:trace>
  <inkml:trace contextRef="#ctx0" brushRef="#br0" timeOffset="4951.05">6794 3471 0,'22'-21'0,"-22"0"0,21 0 15,-21 0-15,21 0 0,-21-1 16,21 1-16,-21 0 0,0 0 15,0 0-15,0 0 0,0-1 0,0 1 16,0 0-16,0 0 16,0 42 15,0 0-31,0 22 16,0-22-16,0 21 0,0 0 15,0 1-15,0 20 0,0-20 0,0-1 16,-21 21-16,21-20 0,-21-1 15,0 22-15,21-22 0,-22 0 16,22 1-16,-21-22 0,21 21 16,0-21-16,0 22 0,0-22 0,0 0 15,0 0-15,21-21 32,-21-21-17,22 21-15,-22-21 16,0 0-16</inkml:trace>
  <inkml:trace contextRef="#ctx0" brushRef="#br0" timeOffset="5310.84">7345 3683 0,'0'21'0,"0"0"0,0 1 15,0-1-15,-21-21 16,21 21-16,-22-21 0,22 21 16,22-21 15,-1 0-15,-21-21-16,0 0 15,0 0 1,0-1-16,0 1 15,-21 21-15,-1 0 16,1 0 0,0 0-16,0 21 0,0-21 15,21 22-15,-21-1 16,42-21 0,0 0-16,0 0 15,0 0-15</inkml:trace>
  <inkml:trace contextRef="#ctx0" brushRef="#br0" timeOffset="6318.73">8615 3090 0,'0'0'0,"0"-21"15,21 0-15,-21-21 0,21 21 0,-21-1 16,0 1-16,0 0 0,0 0 15,0 0-15,0 0 0,0-1 0,0 1 16,-21 21 0,21 21-1,-21 1-15,0-1 0,21 0 16,0 21-16,0 22 0,-22-22 0,22 22 16,-21-1-16,0 22 0,21-22 15,-21 22-15,0-22 0,0 22 0,-1-21 16,1-1-16,21 1 0,-21-1 15,21-21-15,-21 1 0,21-1 16,0 0-16,0-20 0,0 20 0,0-21 16,21-21-1,0-21-15,0 0 16,-21 0-16,22-22 0,-1 22 16,21-21-16,-21-1 0,0 1 0,1 0 15,-1-22-15,21 22 0,-21 0 16,0-22-16,22 22 0,-22-1 0,0 22 15,0-21-15,0 21 0,1 0 16,-1 21-16,0 0 16,-21 21-16,0 21 15,21-21-15,-21 22 0,21-22 16,-21 21-16,0 0 0,21 1 16,-21-1-16,0 0 0,0 1 0,0-1 15,0-21-15,0 22 0,0-22 0,22 21 16,-1-21-16,0 0 0,0 1 15,0-22-15,0 0 0,1 0 0,20 0 16,-21 0-16,21 0 0,-20 0 16,-1-22-16,21 1 0,-21-21 0,22 21 15,-22-22-15,0 22 0,0-42 16,0 20-16,0 1 0,1-21 0,-22-1 16,0-21-16,0 22 0,0-22 15,0 22-15,0-1 0,0 1 16,0 20-16,0 1 0,0 0 0,0 21 15,0-1-15,0 1 0,0 0 16,0 42 15,0 0-31,0 1 16,0-1-16,0 0 0,0 0 16,21 0-16,0 0 0,0 1 15,-21-1-15,21 0 0</inkml:trace>
  <inkml:trace contextRef="#ctx0" brushRef="#br0" timeOffset="6766.49">10096 3725 0,'0'0'15,"-21"0"-15,0 0 0,0 0 0,0 0 16,42-21 15,21 0-15,-21 0-16,22 0 0,-22 21 0,21-21 16,1-1-16,-22 1 0,0 0 0,0 0 15,0 0-15,0 0 16,-21-1-16,0 1 0,0 0 15,-21 21-15,0 0 16,0 0-16,0 0 0,0 0 0,-1 21 16,1 0-16,0 1 0,0-1 15,0 21-15,0-21 0,-1 22 0,22-1 16,-21-21-16,21 21 0,0-20 16,0-1-16,0 0 0,0 0 0,0 0 15,21 0-15,22-21 0,-22 0 16,0 0-16,21 0 0,1 0 15,-1 0-15,0 0 0,1 0 0,-22 0 16,21-21-16,1 0 0,-22 21 16,21-21-16,-21 0 0,22 0 0,-22-22 15,0 22-15,21 0 0</inkml:trace>
  <inkml:trace contextRef="#ctx0" brushRef="#br0" timeOffset="7335.16">11134 2773 0,'0'0'0,"0"-21"16,0 0-16,0-1 0,-22 22 31,1 0-31,0 22 0,0 20 16,21-21-16,-21 21 0,0 1 0,-1-1 16,22 22-16,0-22 0,-21 21 0,0 1 15,21-1-15,-21 1 0,21-22 16,0 22-16,0-22 0,0 22 0,0-22 15,0 0-15,0 1 0,0-22 16,0 21-16,0-21 0,0 0 0,-21 1 16,21-1-16,0 0 0,-21 0 15,-1-21 1,1 0 0,21-21-16,0 0 15,0 0-15,0-1 0,0 1 16,0 0-16,0 0 0,0 0 15,21-22-15,1 22 0,20-21 0,-21 21 16,0-22-16,22 22 0,-1 0 0,0 0 16,1 0-16,-1 0 0,0-1 15,-21 22-15,22 0 0,-1 0 0,-21 0 16,0 0-16,1 22 0,-1-1 16,0 0-16,-21 0 0,21 21 0,-21-20 15,0-1-15,0 21 0,0-21 16,-21 22-16,-21-22 0,20 21 15,1-21-15,-21 0 0,21 1 0,-22-1 16,1 0-16,21 0 0,-21-21 16,20 21-16,1-21 0,0 0 0,0 0 15,0 0-15,0 0 0,-1 0 0,1 0 16,0 0 0,21-21-1,0 0 1,0 0-16,21 21 0,0-21 15</inkml:trace>
  <inkml:trace contextRef="#ctx0" brushRef="#br0" timeOffset="10099.61">12213 3133 0,'21'-21'63,"0"-1"-63,1 22 0,-1-21 16,0 0-16,21 0 15,-21 0-15,1 0 0,20-1 0,-21 1 16,0-21-16,0 21 0,1 0 15,-22-1-15,21-20 0,-21 21 0,0 0 16,0 0-16,0-1 0,-21 22 16,-1 0-16,1 0 0,0 0 0,-21 0 15,21 0-15,-22 0 0,1 22 0,21-1 16,-22 0-16,1 21 0,21-21 16,-21 22-16,20-1 0,1 0 0,-21 1 15,21-1-15,0 0 0,-1 1 16,22-1-16,0 0 0,0 1 0,0-22 15,0 21-15,0-21 16,22 1-16,-1-1 0,21 0 0,-21 0 16,22-21-16,-1 0 0,0 0 15,1 0-15,-1 0 0,0 0 0,-21-21 16,22 0-16,-22 21 0,0-21 0,0 21 16,-21-22-16,0 1 15,-21 21 1,0 0-16,-21 0 0,20 0 15,-20 21-15,21 1 0,-21-1 0,20 0 16,-20 0-16,21 21 0,0-20 16,-22 20-16,22-21 0,0 21 0,0-20 15,0 20-15,21-21 0,0 21 16,0-20-16,0-1 0,0 0 16,0 0-16,0 0 0,21 0 0,0-21 15,0 22-15,0-22 0,22 0 16,-22 0-16,21 0 0,1 0 0,-1 0 15,0 0-15,1-22 0,-1 1 0,21 0 16,-20 0-16,-1 0 0,0 0 16,1-22-16,-1 1 0,22 0 0,-43-1 15,21 1-15,0-22 0,1 1 16,-22-1-16,21 1 0,-21-1 0,1 1 16,-1-1-16,0 1 0,0-1 15,-21 1-15,0-1 0,21 22 16,-21-21-16,0 20 0,0 1 15,0 21-15,0 0 0,0-1 0,0 1 16,-21 21-16,0 21 16,0 1-16,0 20 15,-1 0-15,1 1 0,0 20 0,0-21 16,0 22-16,0-1 0,-1 1 16,1-1-16,0 1 0,0-1 0,0 22 15,21-21-15,-21-1 0,21-21 16,0 22-16,0-22 0,0 22 0,0-22 15,0 0-15,0-20 16,0 20-16,21-21 0,0 0 0,0 0 16,21 1-16,-20-22 0,20 0 0,0 0 15,1 0-15,-1 0 0,21 0 16,-20 0-16,-1 0 0,0-22 0,1 1 16,-1 0-16,0 0 0,1 0 15,-1 0-15,-21-22 0,0 22 0,1-21 16,-1 21-16,-21-22 0,0 22 0,0 0 15,0 0-15,0 0 0,0-1 16,0 1-16,0 0 0,-21 21 16,-1 0-16,1 0 15,0 0-15,0 0 0,0 21 16,0 0-16,-1 1 0,22 20 0,-21-21 16,21 0-16,-21 22 0,21-22 15,0 21-15,0-21 0,0 0 0,0 22 16,21-22-16,0 0 0,1-21 15,-1 21-15,0 0 0,21-21 0,-21 0 16,22 0-16,-22 0 0,21 0 0,1 0 16,-1 0-16,-21 0 0,21-21 15,1 0-15,-1 0 0,-21 21 0,22-21 16,-22-22-16,0 22 0,0 0 16,0-21-16,0 21 0,1-22 15,-22 22-15,0 0 0,0 0 0,0 0 16,0-1-16,0 1 0,0 0 15,0 42 17,0 0-32,0 1 0,0-1 0,-22 0 15,22 0-15,0 21 0,-21-20 0,21-1 16,0 0-16,0 0 0,0 21 16,0-20-16,0-1 0,0 0 15,0 0-15,0 0 16,0-42 31,0 0-47,0 0 0,0 0 0,0-1 15,21-20-15,1 21 0,-1 0 0,0-22 16,-21 22-16,21-21 0,0 21 16,0 0-16,1-1 0,-1 1 0,0 0 15,0 21-15,0 0 0,0 0 16,1 0-16,-1 0 0,0 0 15,-21 21-15,21 0 16,-21 1-16,0-1 0,0 0 0,0 0 16,0 0-16,0 22 0,0-22 15,0 0-15,0 0 0,0 0 16,0 0-16,0 1 0,21-1 0,-21 0 16,21 0-16,-21 0 15,22-21 1,-1 0-16,-21-21 15,21 21-15,0-21 16,-21 0-16,21 0 0,-21-1 0,21-20 16,1 21-16,-22-21 0,21 20 0,0-20 15,0 21-15,-21-21 0,21 20 16,0 1-16,1 0 0,-1 0 0,0 0 16,0 0-16,0 21 0,0 0 15,1 0-15,-1 0 16,0 0-16,-21 21 0,0 0 15,0 0-15,0 0 0,0 0 16,0 22-16,0-22 0,0 0 0,0 21 16,0-20-16,0-1 0,0 0 15,0 0-15,0 21 0,0-20 0,0-1 16,0 0-16,0 0 0,0 0 0,21-21 16,0 21-16,0 1 0,22-22 15,-22 21-15,21-21 0,-21 0 0,22 0 16,-1 0-16,0 0 0,1 0 15,-22 0-15,21 0 0,1 0 0,-1-21 16,-21-1-16,21 1 0,-20 0 16,-1 0-16,0 0 0,21 0 15,-21-22-15,1-63 16,-22 85-16,0 0 0,0 0 16,0 0-16,0 0 0,0-1 15,-22 22-15,1 0 0,0 0 0,0 0 16,0 0-16,0 0 0,-1 22 15,22-1-15,-21-21 0,0 42 0,0-21 16,21 0-16,0 1 0,0-1 16,0 21-16,-21-21 0,21 0 0,0 1 15,0-1-15,0 0 0,0 0 16,0 0-16,21 0 0,0 1 16,0-22-16,0 0 0,1 21 0,-1-21 15,21 0-15,-21 0 0,0 0 0,22 0 16,-22 0-16,0 0 0,21-21 15,-20-1-15,-1 1 0,0 21 0,0-42 16,0 21-16,0 0 0,1-1 16,-1-20-16,0 21 0,-21-21 15,0 20-15,0-20 0,0 21 0,21 0 16,-21 0-16,0-1 0,0 1 16,0 42 15,0 1-31,0-1 0,-21 0 0,21 0 15,0 0-15,0 0 0,-21 1 16,21 20-16,-21-21 0,21 0 0,-22 0 16,22 22-16,0-22 0,-21 0 15,21 0-15,0 0 0,-21 1 16,21-1-16,0-42 31,0-1-15,0 1-16,0 0 0,0-21 15,21 21-15,-21-22 16,21 22-16,1-21 0,-1-1 0,21 1 16,-21 0-16,22-1 0,-22 22 15,21-21-15,0 21 0,-20 0 0,20-1 16,0 1-16,1 21 0,-1 0 0,-21 0 16,21 0-16,-20 0 0,-1 21 15,0 1-15,0 20 0,0-21 0,-21 21 16,0-20-16,0 20 0,0-21 15,0 21-15,0 1 0,-21-22 16,0 21-16,0-21 0,21 1 0,0-1 16,0 0-16,-21 0 0,21 0 0,0 0 15,0 1-15,0-1 16,-22-21 15,22-21-15,0-1-16,0 1 15,0 0-15,0 0 0</inkml:trace>
  <inkml:trace contextRef="#ctx0" brushRef="#br0" timeOffset="10448.09">16891 2667 0,'0'0'0,"0"-42"15,0-1 1,0 22-16,0 0 0,0 0 16,0 42-1,0 0-15,-21 0 0,21 22 16,-21-1-16,-1 0 0,22 22 16,-21-1-16,21 1 0,-21-1 0,0 1 15,0 21-15,0-22 0,-1 1 0,22 20 16,-21-20-16,0-1 0,0-20 15,0 20-15,0-21 0,-1 1 16,22-1-16,0 0 0,0-20 0,-21 20 16,21-21-16,0 0 0,-21-21 15,21 21-15,0 1 0,0-44 47,21 22-47,0-21 0,1 0 0,20 21 16</inkml:trace>
  <inkml:trace contextRef="#ctx0" brushRef="#br0" timeOffset="10934.61">17187 3514 0,'0'0'0,"21"-21"16,-21-1-16,22 1 15,-22 0-15,0 0 0,0 0 16,0 0-16,-22 21 15,1 0-15,-21 0 16,21 0-16,0 21 0,-1-21 16,1 21-16,-21 0 0,21 0 15,0 0-15,-1 22 0,1-22 0,0 0 16,0 0-16,21 0 0,0 1 16,0-1-16,0 0 0,0 0 15,0 0-15,21-21 0,0 21 16,0-21-16,1 0 15,-1 0-15,21 0 0,-21 22 0,22-22 16,-1 0-16,-21 0 0,21 0 16,-20 0-16,-1 21 0,0-21 0,0 0 15,-21 21-15,0 0 16,-21 0 0,-21-21-16,20 21 0,1-21 0,-21 0 15,21 22-15,-22-22 0,1 0 16,21 0-16,0 21 0,-22-21 15,22 0-15,0 0 0,0 0 0,0 0 16,0 21-16,-1-21 16,1 0-16,0 0 15,0 0-15,21-21 32,0 0-32,0-1 15,0 1-15</inkml:trace>
  <inkml:trace contextRef="#ctx0" brushRef="#br0" timeOffset="11383.79">16341 2879 0,'0'0'0,"-22"0"0,1-21 16,42 21 15,1 0-31,-1 0 16,21-22-16,22 22 0,-22 0 15,43 0-15,-22 0 0,22 0 0,-1 0 16,1 0-16,0 0 0,-1 0 16,22-21-16,-21 21 0,-22 0 0,1-21 15,-1 21-15,-20 0 0,-22 0 16,0 0-16,0 0 0,0 0 0,-21 21 62,-21-21-46,0 0-16,0 21 0,0-21 16,0 0-16,-1 0 15</inkml:trace>
  <inkml:trace contextRef="#ctx0" brushRef="#br0" timeOffset="20018.56">6816 5122 0,'-22'0'15,"1"0"32,21 22-47,-21-22 16,21 21-16,-21-21 31,0 0-15,0 0 15,21-21-31,0-1 15,0 1 1,0 0-16,0 0 0,0 0 16,0 0-1,21 21-15,-21-22 0,21 1 0,0 21 16,0-21-16,0 21 0,1 0 16,-1 0-16,0 0 0,0 0 15,0 0-15,0 0 0,1 0 0,-1 0 16,0 21-16,-21 0 0,21 1 15,0-1-15,-21 0 0,0 0 0,0 0 16,0 0-16,0 22 0,0-22 16,0 21-16,0-21 0,0 22 0,0-22 15,0 21-15,0-21 0,0 22 16,-21-22-16,0 21 0,0-21 0,21 22 16,-21-1-16,-1-21 0,1 0 15,0 22-15,0-22 0,-21 0 16,20 21-16,1-20 0,0-1 0,-21-21 15,21 21-15,-1 0 0,1-21 16,0 0-16,0 0 0,0 0 0,0 0 16,-1 0-16,1 0 0,0 0 15,0-21-15,0 0 0,21 0 16,0-1-16,-21-20 0,21 21 16,-22 0-16,22-22 0,0 22 0,0 0 15,0 0-15,0 0 0,0 0 16,0-1-16,0 1 0,22 0 0,-1 21 15,-21-21-15,21 21 0,0 0 16,0 0-16,0 0 0,1 0 16,-1 0-16,0 0 0,0 21 0,0 0 15,0 0-15,1 1 0,-1-1 16,0 0-16,0 21 0,0-21 0,0 1 16,1 20-16,-1-21 0,0 0 0,0 22 15,-21-22-15,21 0 0,0 0 16,-21 0-16,22 0 0,-1 1 15,0-22-15,0 0 16,-21-22 15,21 22-31</inkml:trace>
  <inkml:trace contextRef="#ctx0" brushRef="#br0" timeOffset="20712.16">7345 5525 0,'0'-22'125,"0"1"-109,0 0-16,-21 21 62,21 21-62,0 0 16,0 1-16,21-22 94</inkml:trace>
  <inkml:trace contextRef="#ctx0" brushRef="#br0" timeOffset="25686.61">9165 4890 0,'0'-22'31,"0"1"1,0 0-17,0 0-15,0 0 16,21 21-16,-21-21 0,0-1 16,0 1-1,21 21-15,-21-21 0,0 0 0,0 0 16,0 0-16,0-1 15,-21 44 17,0 20-17,21-21-15,-21 21 0,0 1 0,0-1 16,-1 22-16,1-22 0,0 21 16,-21 1-16,21-1 0,-1 1 0,1-1 15,-21-20-15,21 20 0,0-20 16,-1 20-16,1-21 0,0 1 15,21-1-15,0 0 0,-21-20 0,21 20 16,0-21-16,0 0 16,0-42-1,0 0-15,21 0 16,0 0-16,0-22 0,-21 22 0,22-21 16,-1-1-16,0 1 0,21-21 15,-21 20-15,1-20 0,83-128 16,-83 128-16,-1-22 15,0 22-15,0 20 0,0-20 0,-21 20 16,0 1-16,0 21 0,21-21 16,-21 20-16,22 22 15,-22 22-15,0-1 16,0 0-16,0 21 0,0 1 16,0-1-16,0 21 0,21 1 0,-21-1 15,0 1-15,0-1 0,0 1 16,0-1-16,0 1 0,0-1 0,0 1 15,0-1-15,0-20 0,0-1 16,0 22-16,0-43 0,0 21 0,0 0 16,0-20-16,0-1 0,0 0 0,0 0 15,-21-21 1,-1 0 0,22-21-16,-21 0 15,0 0-15</inkml:trace>
  <inkml:trace contextRef="#ctx0" brushRef="#br0" timeOffset="26538.67">8975 5503 0,'0'0'0,"21"0"47,0 0-47,21-21 15,-21 21-15,22 0 0,-1-21 16,0 21-16,1-21 0,-1 0 0,0 21 15,-20-21-15,20-1 16,0 22-16,1-21 0,-1 21 0,0-21 16,-21 21-16,1 0 0,20-21 0,-21 21 15,-21 21 17,-21 0-32,21 0 15,0 1-15,0-1 0,0 21 0,-21-21 16,21 0-16,0 22 0,0-22 15,0 21-15,0-21 0,0 1 0,0-1 16,0 0-16,0 0 0,0 0 0,0 0 16,21-21-1,0 0-15,0 0 16,0 0-16,1-21 0,-1 0 16,0 0-16,21 0 0,-21 0 0,1-1 15,-1-20-15,0 21 0,0-21 0,0 20 16,0-20-16,1 0 0,-1 21 15,0-22-15,-21 22 0,0 0 0,21 0 16,-21 0-16,0 42 31,-21 0-15,21 0-16,0 0 0,-21 0 0,21 22 16,-21-1-16,21-21 0,-22 22 15,22-1-15,-21 0 0,21-21 16,0 22-16,0-1 0,0-21 0,0 0 15,0 1-15,0-1 0,0 0 0,21 0 16,1-21-16,20 0 0,-21 0 16,21 0-16,-20-21 0,20 0 0,0 0 15,1-1-15,-1-20 0,-21 21 16,21-21-16,-20-1 0,-1 1 0,21 0 16,-21-1-16,-21 1 0,21-22 15,1 22-15,-22 0 0,21-22 0,-21 22 16,0 0-16,0-22 0,21 22 0,-21-1 15,0 1-15,21 21 16,-21-21-16,0 20 0,0 1 0,0 0 16,-21 21-1,21 21-15,-21 0 16,21 1-16,0 20 0,-21 0 16,21 1-16,-22 20 0,22-21 0,-21 22 15,21-1-15,0-20 0,0 20 0,0-20 16,-21 20-16,21-21 0,0 1 15,0-1-15,0 0 0,0 1 0,0-22 16,0 21-16,0-21 0,0 1 16,21-1-16,0-21 15,1 0-15,-1 0 0,0-21 16,0-1-16,0 1 16</inkml:trace>
  <inkml:trace contextRef="#ctx0" brushRef="#br0" timeOffset="26934.97">10985 5292 0,'-21'0'31,"0"21"-31,0 0 16,21 0-16,-21 0 0,21 22 0,-21-22 15,-1 21-15,22-21 16,0 22-16,0-22 0,-21 21 0,21-21 15,0 22-15,0-22 0,0 0 16,0 0-16,0 0 0,0 1 0,21-22 16,1 0-16,-1 0 0,0 0 15,21 0-15,-21 0 0,1 0 16,20-22-16,0 1 0,-21 0 0,22 0 16,-22 0-16,0-22 0,0 22 15,0-21-15,-21 21 0,22 0 0,-22-22 16,0 22-16,0-21 0,0 21 0,-22-1 15,1 1-15,0 0 16,0 0-16,21 0 0,-21 21 0,0 0 0,-1 0 16,1 0-16,0 0 15,0 0-15,0 0 0,0 0 16,-1 0-16,1 0 16,0 0-1,0 0-15</inkml:trace>
  <inkml:trace contextRef="#ctx0" brushRef="#br0" timeOffset="27170.21">10541 5144 0,'0'0'0,"21"-22"16,0 22-1,0-21-15,1 21 0,-1-21 0,21 21 16,0-21-16,-20 21 0,20-21 15,0 21-15,1-21 0,-1 21 0,0-22 16,1 22-16,-22-21 0,21 21 16,-21 0-16,0 0 0,1 0 15,-22-21-15</inkml:trace>
  <inkml:trace contextRef="#ctx0" brushRef="#br0" timeOffset="29150.74">12636 5207 0,'0'-21'31,"0"0"-31,0 0 15,0-1-15,22 1 0,-1 0 16,21 0-16,-21 0 0,0-22 0,22 22 16,-22-21-16,21 0 0,-21 20 15,22-20-15,-22 21 0,21-21 0,-21 20 16,1-20-16,-22 21 0,0 0 0,0 0 16,-22-1-1,-20 1-15,0 21 0,-1 0 0,1 0 16,0 0-16,-1 0 0,1 21 15,0 1-15,-1-1 0,1-21 0,0 21 16,21 21-16,-1-21 0,1 1 16,21 20-16,0 0 0,0 1 0,0-22 15,0 21-15,21 0 0,1 1 16,-1-1-16,0 0 0,0 1 0,21-1 16,-20 0-16,-1 1 0,0-1 15,0 0-15,0 1 0,-21-22 0,21 21 16,-21 1-16,0-22 0,-21 21 15,0-21-15,0 0 0,0 22 16,-22-22-16,22 0 0,-21-21 0,0 21 0,20-21 16,-20 0-16,0 0 15,21 0-15,-1-21 0,-20 0 0,21 0 16,0 0-16,0-22 0,21 22 16,-22-21-16,1-1 0,0 1 0,21 0 15,0-1-15,-21 1 0,0 21 16,21-21-16,0-1 0,0 22 0,0 0 15,0 0-15,21 42 32,0 0-32,0 21 0,0-20 15,1 20-15,-1-21 16,0 21-16,0 1 0,0-22 0,0 21 16,1 1-16,-1-1 0,0-21 15,0 21-15,0-20 0,0-1 0,1 0 16,-1 0-16,0-21 0,0 0 0,0 0 15,0 0-15,22 0 0,-22 0 16,21-21-16,1 0 0,-22 0 0,21-1 16,0 1-16,-20 0 15,20-21-15,-21 21 0,0-22 0,0 22 0,1 0 16,-1-21-16,0 20 16,-21 1-16,0 0 0,21 0 0,-21 0 0,21 0 15,-21 42 16,0 0-15,0 0-16,0 0 0,0 22 16,0-22-16,0 0 0,0 21 0,0-21 15,0 1-15,0 20 0,0-21 16,0 0-16,0 0 0,0 1 0,0-1 16,21-21-1,1 0-15,-1 0 0,0-21 16,0 21-16,21-22 0,-20 1 0,-1 0 15,0-21-15,21 21 16,-21-1-16,1-20 0,-1 21 0,0 0 16,0-22-16,0 22 0,0 0 15,-21 0-15,22 0 0,-22 0 16,0 42 15,0 0-31,0 0 0,0 0 16,0 0-16,0 1 0,0-1 15,0 21-15,0-21 0,0 0 0,0 1 16,0 20-16,0-21 0,0 0 16,0 0-16,0 1 0,21-22 0,0 21 15,0-21-15,0 0 0,0 0 16,1 0-16,20 0 0,0 0 16,1-21-16,-1-1 0,0 22 0,22-42 15,-22 21-15,22 0 0,-22 0 16,0-1-16,1-20 0,-1 21 0,0 0 15,-21-22-15,1 22 0,-22-21 16,0 21-16,0-22 0,0 22 0,0 0 16,0-21-16,-22 21 0,1-1 15,-21 22-15,21 0 16,0 0-16,-22 0 0,22 22 0,-21-22 0,-1 21 16,1 0-16,21 21 0,-21-21 15,20 22-15,1-22 0,0 21 16,0 1-16,21-22 0,-21 21 15,21-21-15,0 0 0,0 1 0,0-1 16,0 0-16,21 0 0,0-21 0,0 0 16,0 0-16,22 0 0,-22 0 15,21 0-15,-21-21 0,22 0 0,-1 0 16,-21-1-16,22 1 0,-22 0 16,0 0-16,0 0 0,0 0 0,0-1 15,-21 1-15,0 0 16,0 0-16,0 0 15,-21 21 1,21 21 0,-21 0-16,21 0 0,0 0 0,0 1 15,0-1-15,0 21 0,0 0 16,0-20-16,0 20 0,-21 0 0,21 22 16,0-22-16,0 0 0,0 22 0,0-22 15,0 22-15,0-22 0,0 22 16,0-22-16,0 21 0,0 1 0,0-1 15,-21-20-15,21 20 0,0 1 16,-21-1-16,-1-20 0,1-1 0,0 0 16,21 1-16,-21-1 0,0-21 15,0 0-15,-1-21 0,1 0 0,0 0 16,0-21-16,0 0 16,21-21-16,-21-1 0,21 1 0,-22-22 15,22 1-15,-21 21 0,21-22 16,0 1-16,0-22 0,0 21 0,0 1 15,0-1-15,21 1 0,1-1 0,-1 1 16,21 21-16,0-22 0,-20 22 16,41-1-16,-21 1 0,1 0 0,-1 21 15,0-22-15,1 22 0,-1-21 16</inkml:trace>
  <inkml:trace contextRef="#ctx0" brushRef="#br0" timeOffset="29827.06">15092 5122 0,'0'0'16,"0"-21"-16,-21 0 0,-1 21 15,1-21-15,0 21 0,0 0 16,-21 0-16,20 0 0,-20 0 0,21 0 15,-21 21-15,20 0 16,1 0-16,-21 1 0,21-1 0,0 21 16,-1-21-16,1 22 0,0-22 0,21 21 15,0-21-15,0 0 0,0 1 16,0-1-16,0 0 0,0 0 0,21-21 16,0 0-16,1 0 0,-1 0 15,0 0-15,21 0 0,-21-21 0,22 0 16,-22 21-16,21-21 0,1-1 0,-22 1 15,21 0-15,-21 0 0,0 0 16,1 0-16,-22-1 0,0 1 16,0 0-16,0 42 31,0 0-15,0 1-16,0-1 0,0 21 15,0 0-15,-22 1 0,22-1 0,0 0 16,0 22-16,-21-1 0,21-20 15,0 20-15,0 1 0,0-22 0,-21 22 16,21-22-16,0 21 0,0 1 0,-21-22 16,21 22-16,0-1 0,0 1 15,0-1-15,0-20 0,0 20 0,0 1 16,0-1-16,0-21 0,-21 1 16,21-1-16,-21 0 0,21-20 15,0 20-15,0-21 0,-22-21 0,22 21 16,-21-21-16,21-21 15,0 0-15,0 0 0,-21-22 16,21 1-16,0 0 0,0-22 0,-21 1 16,21-1-16,0 1 0,0-1 0,0-20 15,0 20-15,0-21 0,0 22 16,0-1-16,0-20 0,0 20 0,21 22 16,0-22-16,0 22 0,22 0 15,-22-1-15,21 1 0,1 0 0,-1 21 16,0-22-16</inkml:trace>
  <inkml:trace contextRef="#ctx0" brushRef="#br0" timeOffset="30467.16">15515 5313 0,'0'0'0,"0"-21"47,21 0-47,-21-1 0,21 1 16,1 21-16,-1-21 0,21 0 0,-21 0 15,0 0-15,-21-1 16,22 22-16,-22-21 0,21 21 0,-42 0 31,-22 21-31,22 1 0,0-22 16,0 42-16,-22-21 0,22 0 0,-21 22 15,21-22-15,0 21 0,-1-21 16,1 22-16,21-22 0,0 21 0,0-21 16,0 0-16,0 1 0,21-1 15,1-21-15,-1 0 0,21 0 16,-21 0-16,22 0 0,-1 0 0,0 0 16,-21-21-16,22-1 0,-1 1 0,0 0 15,1-21-15,-1 21 0,22-1 16,-22-20-16,0 21 0,1-21 15,-1-1-15,0 22 0,-21-21 0,22 21 16,-43-1-16,0 1 0,-21 21 31,-1 0-31,1 21 0,0 1 0,0-1 16,0 0-16,0 21 0,-1-21 16,22 22-16,-21-22 0,21 0 0,0 0 15,0 0-15,0 22 0,21-22 16,-21 0-16,22 0 0,-1-21 0,-21 21 15,21 1-15,0-1 0,-21 0 0,0 0 16,21 0 0,-21 0-1,-21-21-15,0 0 16,0 0-16,0 0 0,-1 0 16,1 0-16,-21 0 0,21 0 0,0 0 15,-1 0-15,1-21 0,0 0 16,0 21-16,21-21 0,0 0 0,0 0 15,0-1-15</inkml:trace>
  <inkml:trace contextRef="#ctx0" brushRef="#br0" timeOffset="32015.35">16806 4657 0,'0'0'0,"0"-21"0,-21 21 15,0 0-15,0 0 16,0 0-16,-1 21 0,1 0 0,0 0 16,0 21-16,0-20 0,21 41 15,0-21-15,-21 22 0,21-22 16,-22 22-16,22-1 0,0-20 0,-21 20 16,21-21-16,0 22 0,0-22 15,0 1-15,0-1 0,0-21 16,0 21-16,0-20 0,0-1 0,21 0 15,1 0-15,-1-21 0,0 0 16,0 0-16,0 0 0,22 0 16,-22-21-16,0 0 0,21 0 0,-21-1 15,1 1-15,20-21 0,-21 21 16,0 0-16,0-22 0,1 1 0,-22 21 16,21-22-16,-21 22 0,21 0 0,-21 0 15,0 0-15,0 0 0,0 42 31,0 0-15,0 0-16,0 0 0,-21 22 0,0-22 16,21 21-16,-22-21 0,22 0 0,0 22 15,-21-22-15,21 0 0,0 0 16,0 0-16,0 1 0,0-1 16,21-21-16,1 0 0,-1 0 15,0 0-15,0 0 0,0 0 0,0 0 16,22-21-16,-22-1 0,21 1 0,-21 21 15,22-42-15,-22 21 0,21 0 16,-21-1-16,1-20 0,-1 21 0,0 0 16,0 0-16,0-1 0,-21 1 15,0 0-15,0 42 32,0 0-32,0 1 15,0-1-15,0 0 0,-21 0 0,21 0 16,0 0-16,-21 1 0,0-1 15,21 0-15,0 0 0,0 0 16,0 0-16,0 1 0,21-22 16,0 0-1,0 0-15,0 0 0,1 0 0,-1 0 16,0-22-16,0 22 0,0-21 16,-21 0-16,21 0 0,-21 0 15,0 0-15,0-1 0,0-20 16,0 21-16,0 0 0,-21 0 15,0-1-15,0 1 0,21 0 0,-21 0 16,0 0-16,-1 21 0,1-21 16,42 21 15,1 0-31,-1 0 16,0-22-16,0 22 0,21 0 0,-20 0 15,-1 0-15,21 0 0,-21 0 16,0 0-16,1 0 0,-1 0 0,0 0 15,0 0-15,0 22 0,0-1 16,-21 0-16,22 0 16,-22 0-16,0 0 0,0 1 0,0-1 15,0 0-15,21 0 16,-21 0-16,0 0 0,0 1 0,0-1 16,0 0-16,0 0 0,-21 0 15,-1-21 1,22 21-16,-21-21 15,21-21 17,0 0-32,0 0 0,0 0 15,0-22-15,21 22 0,1 0 16,-22-21-16,21 21 0,0-22 16,0 22-16,0 0 0,0 0 0,1 0 15,-1-1-15,0 1 0,21 21 16,-21 0-16,1 0 0,-1 0 0,0 0 15,0 0-15,0 21 0,-21 1 16,0-1-16,21 0 0,-21 21 0,0-21 16,0 1-16,0-1 0,0 0 0,0 0 15,0 0-15,-21 0 0,0 1 16,21-1-16,0 0 0,0 0 16,0 0-16,0 0 0,21-21 31,0 0-31,1 0 0,-1 0 0,0 0 15,0 0-15,21 0 0,-20 0 0,20-21 16,-21 0-16,21 0 0,-20 0 16,20 0-16,-21-1 0,21 1 0,-20-21 15,-1 0-15,0 20 0,0-20 16,-21 0-16,21-1 0,-21 22 0,0-21 16,0 21-16,0 0 0,0-1 0,-21 22 15,0 0-15,0 0 0,0 0 16,-1 0-16,1 22 0,0-1 0,0 0 15,0 21-15,21-21 0,0 1 16,0 20-16,0-21 0,0 0 16,0 0-16,0 1 0,0-1 0,0 0 15,21 0-15,0 0 0,-21 0 16,0 1-16,21-1 0,-21 0 16,0 0-1,-21-21 1,0 0-1,0 0 1,0 0-16,-1 0 16,1-21-16,0 21 0,0-21 15,0 0-15</inkml:trace>
  <inkml:trace contextRef="#ctx0" brushRef="#br0" timeOffset="32243.22">17653 4614 0,'0'0'0,"-21"-21"0,0 21 0,-1 0 15,1 0 48</inkml:trace>
  <inkml:trace contextRef="#ctx0" brushRef="#br0" timeOffset="32495.07">16341 5038 0,'0'0'0,"-22"0"16,44 0-1,-1 0-15,21 0 0,0-21 16,1 21-16,-1-22 0,22 22 16,-22-21-16,21 21 0,-20 0 0,-1-21 15,0 21-15,1 0 0,-22 0 16,0 0-16,0 0 0,-42 0 31,0 0-31,0 0 16</inkml:trace>
  <inkml:trace contextRef="#ctx0" brushRef="#br0" timeOffset="33819.11">6625 7027 0,'-21'0'31,"0"0"-31,0 0 0,21-21 16,-22 21-16,22-21 15,0 0 1,0 0-16,22 21 15,-22-21-15,21 21 0,0-22 16,0 22-16,0 0 0,22-21 16,-22 21-16,0 0 0,21 0 0,-21 0 15,1 0-15,20 21 0,-21 1 16,0-1-16,-21 0 0,0 0 0,0 21 16,0-20-16,0 20 0,-21-21 15,0 21-15,0 1 0,0-22 0,-22 21 16,1 1-16,0-22 0,20 0 15,-20 0-15,21 0 0,0 0 0,0-21 16,-1 0-16,1 0 0,21-21 31,0 0-31,0 0 0,21 21 16,1-21-16,-1 0 16,0 21-16,0-22 0,21 1 0,-20 21 15,-1 0-15,21-21 0,-21 21 16,22 0-16,-22 0 0,21 0 0,-21 21 15,0 0-15,22 1 0,-22-1 16,-21 0-16,0 0 0,0 21 0,0 1 16,0-22-16,0 21 0,-42 1 0,20-1 15,-20-21-15,0 21 0,-1-20 16,1 20-16,0-21 0,-1 0 16,1 0-16,0 1 0,-1-22 0,22 0 15,-21 0-15,0 0 0,20 0 16,1 0-16,-21 0 0,21 0 0,0-22 15,-1 22-15,1-21 0,0 0 16,0 0-16,0 0 0,0 21 0,21-21 16,0-1-16,0 1 0,0 0 0,0 0 15,0 0 1,21 21-16,0 0 16,0 0-16,0 0 0,0 0 15,22 0-15,-22 0 0</inkml:trace>
  <inkml:trace contextRef="#ctx0" brushRef="#br0" timeOffset="34011">7324 7472 0,'-22'-21'31,"44"0"-15,20 21-16,-21 0 16,-21 21-1</inkml:trace>
  <inkml:trace contextRef="#ctx0" brushRef="#br0" timeOffset="34607.68">9525 7112 0,'0'0'15,"0"-21"-15,0-21 16,0 20-16,0 1 15,21 0-15,-21 0 0,0 0 16,0 42 15,0 0-31,0 21 16,0-20-16,0 41 0,0-21 16,0 1-16,-21 20 0,21 1 0,-21-1 15,21-20-15,0 20 0,0-21 16,0 1-16,-21-1 0,21 0 0,0-20 15,0-1-15,0 0 0,-22-21 0</inkml:trace>
  <inkml:trace contextRef="#ctx0" brushRef="#br0" timeOffset="34677.64">9610 7514 0,'21'-42'16</inkml:trace>
  <inkml:trace contextRef="#ctx0" brushRef="#br0" timeOffset="34779.58">10223 7112 0,'0'0'16,"0"-21"-16</inkml:trace>
  <inkml:trace contextRef="#ctx0" brushRef="#br0" timeOffset="35166.87">9885 7303 0,'21'21'16,"0"0"-16,0-21 15,0 21-15,1-21 0,-1 21 0,21-21 16,-21 21-16,22-21 0,-22 22 15,21-22-15,-21 21 0,22-21 0,-22 21 16,0 0-16,0-21 0,0 21 0,-21 0 16,0 1-16,0-1 15,0 0-15,-21 0 16,-21 0-16,21-21 0,-22 21 0,1 1 16,0-22-16,-1 0 0,1 21 15,0-21-15,-1 0 0,1 0 0,21 0 16,-22 0-16,22 0 0,0 0 15,0-21-15,0-1 0,21 1 16,0 0-16,0 0 16,0 0-1,21 21-15,0 0 0,0-21 0,22 21 16,-22-22-16,21 1 0,-21 21 16</inkml:trace>
  <inkml:trace contextRef="#ctx0" brushRef="#br0" timeOffset="35895.96">10266 7091 0,'0'-21'31,"-21"21"0,-1 0-31,1 0 16,0 0-16,0 0 0,0 0 0,-22 21 15,22 0-15,0-21 0,0 21 16,0 0-16,0 1 0,21-1 16,-22 0-16,22 0 15,0 0-15,22 0 16,-1-21-1,0 0-15,0 0 0,0 0 16,0 0-16,22 0 0,-22 0 0,21 0 16,-21 22-16,1-22 0,20 0 0,-21 21 15,0-21-15,-21 21 0,21-21 16,-21 21-16,0 0 0,0 0 16,0 1-16,-21-1 0,0 0 15,0 0-15,-21 0 0,20 0 0,-20 1 16,0-1-16,21 0 0,-22 0 15,22-21-15,-21 0 0,21 21 0,-1-21 16,22-21 0,0 0-1,0 0-15,22 0 0</inkml:trace>
  <inkml:trace contextRef="#ctx0" brushRef="#br0" timeOffset="36427.1">11028 7218 0,'0'0'0,"0"-21"15,21 0-15,0 21 16,-21-22-16,0 1 0,0 0 15,0 0-15,-21 21 16,0 0-16,0 0 16,-1 0-16,1 0 0,-21 0 0,21 0 15,-22 21-15,1 0 0,0 0 16,-1 1-16,1-1 0,0 0 0,21 0 16,-1 21-16,1-20 0,0-22 15,21 21-15,0 0 0,0 0 16,0 0-16,21 0 0,0-21 15,1 0-15,-1 0 0,21 22 16,0-22-16,1 0 0,-1 21 0,0-21 16,1 0-16,-1 21 0,-21-21 0,22 21 15,-22-21-15,21 21 0,-21-21 16,-21 21-16,0 1 0,0-1 16,-21-21-16,0 21 0,0 0 15,-22-21-15,1 21 0,0 0 0,-1-21 16,1 22-16,0-22 0,-1 0 0,1 0 15,0 0-15,21 0 0,-1 0 16,-20 0-16,21 0 0,0 0 16,0 0-16,21-22 31,0 1-31,21 21 16,0-21-16,0 21 0,21-21 0</inkml:trace>
  <inkml:trace contextRef="#ctx0" brushRef="#br0" timeOffset="37579.39">11451 7239 0,'0'-21'15,"0"42"16,0 0-15,0 0-16,0 22 0,0-22 16,0 0-16,0 0 0,0 22 0,0-22 15,0 0-15,0 0 0,0 21 16,0-20-16,0-1 0,0 0 16,0 0-16,0 0 0,0 0 15,21-21 1,0 0-16,1 0 0,-1 0 15,0 0-15,0-21 0,0 0 0,0 21 16,1-21-16,-1 0 0,0 0 16,21-1-16,-21-20 0,1 21 0,-1-21 15,0 20-15,-21 1 0,21-21 16,0 21-16,-21 0 0,0-1 0,0 1 16,0 0-16,21 21 0,-21 21 46,0 0-46,0 1 0,0-1 16,-21 0-16,21 0 0,0 21 16,0-20-16,0-1 0,0 0 0,-21 0 15,21 21-15,0-20 0,0-1 16,0 0-16,21 0 0,-21 0 16,21-21-16,1 0 0,-1 21 0,0-21 15,0 0-15,21 0 0,-20 0 16,-1 0-16,21 0 0,-21 0 0,0-21 15,22 0-15,-22 21 0,0-21 16,0 0-16,0 0 0,1-1 0,-1 1 16,0-21-16,0 21 0,0 0 0,-21-22 15,0 1-15,0 21 16,0 0-16,0-22 0,0 22 0,0 0 16,0 0-16,0 0 0,-21 21 31,0 21-31,21 0 15,-21-21-15,0 21 0,21 0 16,-22 22-16,22-22 0,0 0 0,0 0 16,0 21-16,-21-20 0,21-1 0,0 21 15,0-21-15,0 0 0,0 1 16,0-1-16,0 0 0,0 0 0,0 0 16,21 0-16,1-21 15,-1 0-15,0 0 16,0 0-16,0 0 0,0 0 0,1 0 15,20 0-15,-21 0 0,0-21 16,22 21-16,-22-21 0,21 0 0,-21 0 16,22 0-16,-22-22 0,21 22 0,-21-21 15,22 21-15,-22-22 0,0 1 16,0 21-16,0-22 0,0 22 0,-21 0 16,0 0-16,0 0 0,0 0 15,-21 21 1,0 0-16,21 21 0,-21-21 15,0 21-15,21 0 0,-21 0 16,21 22-16,0-22 0,0 0 0,0 0 16,0 0-16,21 0 0,0 1 15,0-1-15,0 0 0,0-21 0,1 21 16,-1 0-16,0-21 0,0 21 0,0 1 16,0-22-16,1 0 0,-1 21 15,-21 0-15,0 0 16,-21-21-16,-1 0 15,1 21-15,-21-21 0,21 0 0,0 0 16,-22 21-16,22-21 0,-21 0 16,21 0-16,-1 0 0,1 22 0,0-22 15,0 0 1</inkml:trace>
  <inkml:trace contextRef="#ctx0" brushRef="#br0" timeOffset="48951.31">6604 8911 0,'21'0'16,"0"0"-1,0 0-15,-21-21 0,22 21 16,-22-21 0,0 0-1,21 0-15,-21-1 16,0 1 0,0 0-16,0 0 15,0 0 1,0 0-16,0-1 15,0 1 1,0 42 31,0 1-47,0-1 0,-21 0 0,21 0 16,-22 21-16,22-20 0,-21 20 15,21 0-15,-21-21 0,0 22 0,0-1 16,21-21-16,-21 22 0,-1-22 15,-20 21-15,21-21 0,0 0 0,0 1 16,-1-1-16,22 0 0,-21 0 0,0-21 16,21-21 15,0 0-15,0 0-16,21-1 15,0 1-15,1 21 16,-1-21-16,0 21 0,0 0 15,0 0-15,0-21 0,22 21 0,-22 0 16,21 0-16,1-21 0,-1 21 16,0 0-16,-21 0 0,22 0 0,-1-21 15,0 21-15,-20 0 0,20 0 16,-21 0-16,0-22 0,0 22 16,1 0-16,-22-21 0,0 0 15,0 0-15,0 0 16,0 0-16,0-1 0,0 1 0,0 0 15,0 0-15,0 0 0,0 0 16,-22-1-16,22 1 0,-21 0 0,0 21 16,21-21-16,-21 21 15,21 21 1,-21 0-16,21 0 0,0 1 0,0-1 16,-21 21-16,21-21 0,-22 22 15,22-1-15,0 0 0,-21 1 0,21-1 16,-21-21-16,0 21 0,21 1 15,-21-1-15,0 0 0,21-20 16,-22 20-16,1-21 0,21 21 0,0-20 16,-21 20-16,21-21 0,0 0 15,-21 0-15,21 1 0,0-1 16,0-42 15,21-1-31,0 1 0,-21 0 0,21 0 16,1 0-16</inkml:trace>
  <inkml:trace contextRef="#ctx0" brushRef="#br0" timeOffset="49947.4">7493 9144 0,'0'21'46,"-21"-21"-46,21 21 16,0 1-16,0-1 16,21-21 15,0 0-15,-21-21-16,0-1 15,0 1 1,0 0-16,0 0 15,-21 21 32,21 21-47,-21-21 16,21 21-16,0 0 16,21-21-1,0 0-15,0 0 16</inkml:trace>
  <inkml:trace contextRef="#ctx0" brushRef="#br0" timeOffset="50825.02">10266 8509 0,'0'-42'15,"0"21"-15,0-1 16,0 1 0,0 0-16,0 42 31,0 0-31,-21 1 0,21 20 16,0-21-16,-22 43 0,22-22 15,-21 21-15,0 1 0,21-1 16,0 1-16,-21-1 0,21-20 0,-21 20 15,0 1-15,21-22 0,0 0 16,0 1-16,-22-1 0,22 0 0,-21-20 16,21-1-16,-21 0 0,21 0 0,0 0 15,-21-21 1,0 0 0,21-21-1,0 0-15,0 0 0,0-22 0,0 22 16</inkml:trace>
  <inkml:trace contextRef="#ctx0" brushRef="#br0" timeOffset="54031.24">10075 8700 0,'0'0'0,"0"-22"0,0 1 0,0 0 16,0 0-16,21 0 0,-21 0 0,22-22 15,-22 22-15,21 0 0,0 0 16,0 0-16,-21-1 0,21 1 0,22-21 16,-22 21-16,0 0 0,21-1 15,1 1-15,-22 0 0,21 0 16,0 0-16,22 21 0,-22 0 0,1 0 16,-1 0-16,21 0 0,-41 21 15,20 0-15,-21 21 0,0-20 0,-21 20 16,0 0-16,0 1 0,-21 20 15,0-21-15,-21 1 0,-1 20 0,1 1 16,0-22-16,-1 22 0,-20-22 16,20 0-16,1 1 0,0-1 0,-1-21 15,1 0-15,21 0 0,0 1 0,0-1 16,-1-21-16,22-21 16,0-1-1,0 1-15,0 0 0,0 0 16,0 0-16,0 0 0,22 21 15,-1 0 1,-21 21 0,21 0-16,0 0 0,-21 0 0,0 0 15,21 1-15,0 20 0,-21-21 16,22 21-16,-1-20 0,0 20 0,-21-21 16,21 21-16,0-20 0,0-1 0,1 21 15,-1-21-15,-21 0 0,42 1 16,-21-1-16,0 0 0,1 0 0,20 0 15,-21-21-15,21 0 16,-20 0-16,20 0 0,0 0 0,1-21 16,-1 0-16,0 0 0,1 0 0,-1-1 15,0-20-15,1 21 0,-1-21 16,0 20-16,-21-20 0,1 0 0,-1-1 16,0 1-16,-21 0 0,21-1 15,-21 1-15,0 21 0,0 0 0,0 0 16,0-1-16,-21 22 0,0 0 0,0 0 15,-1 0-15,1 22 16,0-22-16,21 21 0,-21 21 0,0-21 16,0 0-16,-1 22 15,1-22-15,21 21 0,0 1 0,0-1 16,-21-21-16,21 21 0,0-20 0,0 20 16,0-21-16,0 0 0,21 0 15,-21 1-15,21-1 0,1 0 0,-1-21 16,0 0-16,21 0 0,-21 0 15,22 0-15,-22 0 0,21 0 0,1-21 16,-22 0-16,21-1 0,-21 1 0,22 0 16,-22 0-16,0 0 0,0-22 15,0 22-15,0 0 0,1 0 0,-1-21 16,-21 20-16,0 1 0,21 0 16,-21 0-16,21 0 15,-21 42 16,0 0-15,0 0-16,0 0 0,0 1 0,0-1 16,0 0-16,0 0 0,0 0 15,0 0-15,0 1 0,0-1 0,0 0 16,0 0-16,0 0 0,0 0 16,21-21-16,0 0 15,1 0-15,-1 0 16,0 0-16,0-21 0,0 0 15,0 21-15,-21-21 16,22 0-16,-1 0 0,0-22 0,-21 22 16,21-21-16,-21 21 0,21-1 15,-21-20-15,0 21 0,21 0 0,-21 0 16,22 21-16,-22-22 0,0 1 16,0 42 15,0 1-31,0-1 0,0 0 15,0 0-15,0 0 0,0 22 16,0-22-16,0 0 0,0 0 0,21 0 16,-21 0-16,0 1 0,21-22 15,-21 21-15,0 0 0,21 0 16,0-21-16,0 21 0,1-21 0,-1 0 16,0 0-16,0 0 0,0 0 15,0 0-15,1 0 0,20 0 0,-21-21 16,0 21-16,0-21 0,1 0 0,-1 0 15,0-1-15,0 1 0,0-21 16,0 21-16,1 0 0,-22-1 0,21-20 16,0 21-16,-21 0 0,21 21 15,-21-21-15,0-1 0,0 1 16,0 42 15,0 1-15,0-1-16,0 0 15,-21 0-15,21 0 0,-21 0 0,21 1 16,0-1-16,0 0 0,0 0 0,0 0 16,0 0-16,0 1 0,0-1 15,21-21 1,0 0-16,0 0 0,0 0 16,22 0-16,-22 0 0,21-21 15,-21 21-15,22-22 0,-1 1 0,-21 0 16,22 0-16,-1-21 0,-21 20 15,0-20-15,22 21 0,-22-21 16,0-1-16,-21 22 0,21-21 0,-21 21 16,0-1-16,0 1 15,-21 21-15,0 0 16,0 21-16,-1-21 0,1 22 16,0 20-16,0-21 0,21 0 15,0 0-15,0 1 0,0-1 0,21 21 0,0-21 16,0 0-16,1 1 0,-1-22 15,0 21-15,0 0 0,-21 0 0,21-21 16,0 21-16,-21 0 0,22-21 0,-22 22 16,0-1-1,-22-21 1,1 0-16,0 0 16,0 0-16,0 0 15,0 0-15,-1 0 0,1-21 0,0 21 16,0 0-16,0-22 0,21 1 15,0 42 32,0 1-47,0-1 0,21-21 16,0 21-16,0-21 0,0 0 0,1 21 16,-1-21-16,0 0 15,0 0-15,0 0 0,22 0 0,-22 0 16,21 0-16,-21 0 0,22 0 0,-22 0 15,21-21-15,-21 0 0,22 21 16,-22-21-16,0-1 0,21 1 0,-21-21 16,1 21-16,-1 0 0,0-22 0,0 1 15,0 21-15,0-22 0,1 1 16,-22 21-16,0 0 0,21 0 0,0-1 16,-21 1-16,21 21 15,-21 21 16,0 1-31,0-1 16,0 0-16,0 21 0,0-21 0,-21 1 16,21-1-16,-21 0 0,21 21 15,0-21-15,0 1 0,0-1 0,0 0 16,0 0-16,0 0 0,0 0 0,0 1 16,0-1-16,21-21 15,0 0-15,0 0 0,0 0 16,1 0-16,-1 0 0,0 0 15,21 0-15,-21-21 0,1 21 16,-1-22-16,0 1 0,0 0 0,0 0 16,0 0-16,1 0 0,-1-22 0,0 22 15,0 0-15,0 0 16,-21 0-16,21 21 0,1-22 0,-22 1 16,0 42 15,0 1-31,0-1 0,-22-21 15,1 21-15,21 0 0,-21 0 16,21 0-16,0 1 0,0-1 0,0 0 16,0 0-16,0 0 0,0 0 15,0 1-15,0-1 16,21-21 0,0 0-16,1 0 0,-1 0 0,0 0 15,21 0-15,-21 0 0,1-21 16,-1 21-16,21-22 0,-21 22 0,0-21 15,1 0-15,-1 0 0,0 0 16,0 0-16,0-22 0,-21 22 0,0-21 16,0-1-16,0 22 0,0-21 0,0 21 15,0-22-15,0 22 0,-21 0 16,0 0-16,0 0 0,0 21 0,-1 0 16,1 0-16,0 0 0,-21 0 15,21 0-15,-22 0 0,1 21 0,21 0 16,-22 21-16,22-20 0,0-1 15,0 21-15,0-21 0,0 0 16,21 22-16,0-22 0,0 0 0,0 21 16,0-20-16,0-1 0,0 0 0,21 0 15,0-21-15,0 21 0,21-21 16,-20 0-16,20 0 0,0 0 0,1 0 16,-1 0-16,0 0 0,1 0 15,-1 0-15,0-21 0,1 21 0,-1-21 16,0 0-16,-21 0 0,22-1 0,-22 1 15,21-21-15,-21 21 0,1-22 16,-1 1-16,0 0 0,0 21 0,0-22 16,0 22-16,-21 0 0,0 0 0,22 0 15,-22 42 17,-22 0-17,1 0-15,0 0 0,0 0 0,21 1 16,-21-1-16,0 0 0,-1 21 0,22-21 15,0 1-15,-21 20 0,0-21 16,21 0-16,-21 0 0,21 1 0,0-1 16,0 0-16,0 0 0,0 0 15,0 0-15,0 1 0,0-1 16,0-42 31,0-1-47,0 1 0,21 0 0,-21 0 15,21-21-15,0 20 0,-21-20 16,22 0-16,-1-1 0,0 1 0,0 0 16,0 21-16,0-22 0,1 22 15,-1 0-15,0 0 0,0 0 0,0 21 16,0 0-16,1 0 0,-1 0 0,0 0 16,0 21-16,-21 0 15,21 0-15,-21 0 0,0 22 0,0-22 16,0 21-16,0-21 0,0 22 15,0-22-15,0 21 0,0-21 0,0 22 16,0-22-16,0 0 0,0 0 16,0 0-16,21 0 15,1 1-15,-1-22 0,0 0 16,0 0-16,21 0 0,-20 0 0,20 0 16,0-22-16,1 1 0,-1 0 15,0 0-15,1 0 0,-1 0 0,0-1 16,-21 1-16,22 0 0,-1-21 0,-21 21 15,22-1-15,-22-20 0,0 21 16,0 0-16,0 21 0,-21-21 0,0-1 16,0 1-16,21 0 15,-21 0-15,22 0 0,-22 0 0,21-1 0,-21 1 16,0 0-16</inkml:trace>
  <inkml:trace contextRef="#ctx0" brushRef="#br0" timeOffset="54390.45">13949 8424 0,'0'0'16,"0"22"62</inkml:trace>
  <inkml:trace contextRef="#ctx0" brushRef="#br0" timeOffset="54707.15">12658 8615 0,'0'-21'31,"21"21"16,0 0-47,-21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3:06:35.8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3027 762 0,'0'-21'16,"0"0"15,21 21-16,-21-21-15,0-1 0,21 1 16,-21 0 0,0 0-16,0 0 15,21 21-15,-21-21 0,0-1 16,0 1 0,0 0-16,0 0 0,0 0 15,0 42 32,0 0-47,0 0 16,0 0-16,0 22 0,0-1 0,-21 0 15,21 22-15,-21-1 0,21 1 16,0-1-16,0 1 0,-21-1 16,0 1-16,-1-1 0,22 1 15,0-1-15,-21 1 0,21-1 0,-21-20 16,21 20-16,-21 1 0,21-22 15,0 0-15,0 22 0,0-22 16,-21 1-16,21-22 0,0 21 0,0-21 16,0 22-16,0-22 0,0 0 15,0 0-15,21-21 32,-21-21-32,21 0 15,-21 0-15,21-1 0,0 1 16,-21-21-16,22 0 0,-1-1 0,-21 1 15,21-22-15,0 22 0,0-21 16,0 20-16,1 1 0,-1-22 0,21 22 16,-21 0-16,0-1 0,1 1 15,-1 21-15,0-21 0,0 20 0,0-20 16,-21 21-16,21 0 0,1 0 16,-1-1-1,0 22-15,0 0 0,0 22 16,-21-1-16,0 21 15,0-21-15,0 22 0,0-22 0,0 21 16,0 0-16,0 1 16,0-1-16,0 0 0,0 1 0,0 20 15,0-20-15,0-1 0,0 0 16,0-21-16,0 22 0,0-1 0,0-21 16,21 22-16,1-22 0,-1 0 15,-21 0-15,21 0 0,0 0 0,0-21 16,0 0-16,1 22 0,-1-22 15,0 0-15,0 0 0,0-22 16,0 1-16,1 0 0,-1-21 16,0 21-16,-21-43 0,21 22 0,0-22 15,0 22-15,-21-22 16,22 1-16,-22-22 0,21 22 0,-21-1 16,0-20-16,21 20 0,-21-21 15,0 22-15,21-1 0,-21 1 0,0-1 16,0 22-16,0-21 0,21 20 15,-21 22-15,0-21 0,0 21 16,0-1-16,0 1 0,0 0 16,0 42-1,0 0 1,0 1-16,0-1 16,0 0-16,0 0 0,0 0 0,0 0 15,0 1-15,0-1 16,0 0-16,0 21 0,0-21 0</inkml:trace>
  <inkml:trace contextRef="#ctx0" brushRef="#br0" timeOffset="476.72">4191 1566 0,'0'0'15,"0"22"-15,0-1 0,0 0 16,0 0 0,21-21-1,-21-21-15,21 21 16,0-21-16,1 0 0,20 21 16,-21-22-16,21 1 0,-20 0 0,-1 0 15,0 0-15,0 0 0,0-1 16,-21 1-16,21 0 0,-21 0 0,22 0 15,-22 0-15,0-1 0,0 1 16,0 0-16,0 0 0,-22 21 16,1 0-16,0 0 0,0 0 15,0 0-15,0 0 0,-1 21 16,1 0-16,0 0 16,-21 22-16,21-22 0,-1 21 0,1 1 15,0-22-15,0 21 0,21 0 16,-21 1-16,21-1 0,0-21 0,0 22 15,0-22-15,0 0 0,0 21 16,21-21-16,0-21 0,0 22 0,0-1 16,1-21-16,-1 0 0,0 0 15,21 0-15,-21 0 0,1 0 0,20 0 16,-21-21-16,21-1 0,-20 1 16,20 0-16,-21 0 0,0 0 0,22-22 15</inkml:trace>
  <inkml:trace contextRef="#ctx0" brushRef="#br0" timeOffset="614.65">5038 593 0,'0'0'15,"0"-21"-15,0-1 0</inkml:trace>
  <inkml:trace contextRef="#ctx0" brushRef="#br0" timeOffset="1100.41">4995 614 0,'0'21'0,"0"0"16,0 0-16,0 22 0,0-1 16,0 0-16,0 22 0,0-22 15,0 22-15,0-1 0,0 1 0,0-1 16,0-20-16,0 20 0,0-21 16,0 22-16,0-22 0,0 1 0,0 20 15,0-21-15,0 1 0,0-1 16,0-21-16,0 22 0,0-22 0,0 0 15,0 0-15,0 0 16,0-42 0,-21 0-1,21 0-15,0 0 0,0-1 0,0-20 16,0 21-16,0 0 16,0-22-16,0 22 0,0-21 0,0 21 15,0 0-15,21-1 0,-21-20 0,21 21 16,1 0-16,-22 0 0,21 21 15,0-22-15,0 1 0,0 0 0,22 21 16,-22 0-16,0 0 0,21 0 16,-21 0-16,1 21 0,20-21 0,-21 21 15,0 1-15,0-1 0,1 0 16,-22 0-16,0 21 0,0-20 0,0-1 16,0 21-16,0-21 15,0 22-15,0-22 0,-22 21 0,1-21 16,0 0-16,-21 22 0,21-22 15,-22 0-15,22 0 0,-21 0 0,21 1 16,-1-1-16,1 0 0,0-21 16,0 0-16,0 0 0,0 0 0,-1 0 15,1 0 1,0 0-16,0-21 16,21 0-16,0-1 15</inkml:trace>
  <inkml:trace contextRef="#ctx0" brushRef="#br0" timeOffset="1516.18">5694 1080 0,'0'-22'0,"42"22"31</inkml:trace>
  <inkml:trace contextRef="#ctx0" brushRef="#br0" timeOffset="1676.09">5757 1101 0,'21'0'15,"1"0"-15,-1 0 0,21 0 16,-21-21-16,22 21 0,-1-22 0,-21 1 16,21 0-16,1 0 0,-1 0 15,0 0-15,1-1 0,-1 1 16,0-21-16,-20 21 0,-1 0 0,0-22 15,0 22-15,-21 0 0,0 0 16,0-22-16,0 1 0,0 21 16,-21 0-16,-21 0 0</inkml:trace>
  <inkml:trace contextRef="#ctx0" brushRef="#br0" timeOffset="3159.03">6075 593 0,'-21'21'15,"-1"0"-15,1 0 0,0 0 0,0 22 0,0-1 16,0 0-16,-1-20 0,22 41 15,-21-21-15,21 1 0,-21-1 0,21-21 16,0 22-16,0-1 0,0-21 16,0 21-16,21-20 0,0-1 0,1 0 15,-1 0-15,21-21 0,-21 21 16,0-21-16,1 0 0,20 0 16,-21 0-16,0 0 0,0 0 0,1 0 15,-1 0-15,0 0 16,-21-21-16,-21 21 31,0 0-31,-1 0 16,1 21-16,0 0 0,0-21 15,0 22-15,-22-1 0,22 0 0,0 0 16,-21 21-16,21-20 0,-1-1 16,1 21-16,-21 0 0,21 1 0,0-22 15,-1 21-15,1 1 16,21-1-16,0 0 0,0-21 0,0 22 15,0-22-15,0 0 0,21 0 16,-21 0-16,22-21 0,-1 0 0,21 0 16,-21 0-16,22 0 0,-22 0 15,21 0-15,0-21 0,1 0 0,-22 0 16,21 0-16,1 0 0,-1-22 0,0 1 16,1 0-16,-1-1 0,0 1 15,1-22-15,-22 1 0,21 21 0,0-22 16,1 1-16,-22-22 0,21 21 15,-21 1-15,22-1 0,-22 1 0,0-1 16,0 1-16,0 21 16,-21-1-16,0 1 0,22 21 0,-22-22 15,0 22-15,0 0 0,0 0 16,0 0-16,-22 21 16,1 0-1,0 21-15,0 0 0,21 0 16,-21 22-16,0-1 0,-1 0 15,22 22-15,-21-22 0,0 22 0,21-1 16,-21 1-16,0-1 0,21-21 16,-21 22-16,-1-1 0,1-20 15,21 20-15,0-20 0,0 20 16,0-21-16,0 1 0,0-1 0,0 0 16,21-20-16,1 20 0,-22 0 0,21 1 15,21-22-15,-21 0 0,0 0 16,22-21-16,-22 0 0,21 21 0,1-21 15,-22 0-15,21 0 0,-21 0 16,22-21-16,-22 21 0,21-21 0,-21 0 16,22-22-16,-22 22 0,21 0 15,-21-21-15,0-1 0,1 1 0,-1 0 16,21 21-16,-42-22 16,21 1-16,0 21 0,-21 0 0,22-22 15,-22 22-15,0 0 0,0 0 16,0 0-16,-22 21 15,1 0-15,0 0 0,0 0 16,0 0-16,0 21 16,-1 0-16,1 0 0,0 0 0,0 22 15,21-22-15,-21 21 0,21-21 16,-21 22-16,21-1 0,0-21 0,-43 43 16,22-43-16,21 0 0,0 0 0,21 0 15,22 0-15,-22 1 16,21-1-16,-21-21 0,22 0 0,-22 0 15,21 0-15,0 0 16,1 0-16,-1 0 0,0-21 0,-20-1 16,20 1-16,0 0 0,1-21 0,-22 21 15,21-22-15,-21 22 0,0-21 16,22 21-16,-22-22 0,-21 22 0,21-21 16,-21 21-16,21-1 0,-21 1 15,0 0-15,0 0 0,-21 21 31,21 21-31,-21 0 16,21 0-16,0 1 0,0-1 16,0 0-16,-21 0 0,21 21 0,-21-20 15,21-1-15,0 21 0,0-21 16,0 22-16,0-22 0,-22 0 16,22 0-16,0 0 0,0 0 0,0 1 15,0-1-15,0 0 0,22-42 47,-22 0-47,21-22 0,-21 22 16,21 0-16,0-21 0,0-1 0,-21 1 15,21 21-15,1-22 0,-1 22 16,0 0-16,21-21 0,-21 21 16,1-1-16,-1 22 0,0-21 15,0 0-15,0 21 0,0 0 0,1 0 16,-1 0-16,0 21 15,-21 0 1,0 1-16,0-1 0,0 21 0,0-21 16,0 0-16,0 22 0,0-22 15,0 0-15,0 21 0,0-20 0,0-1 16,0 0-16,0 0 0,0 0 16,0 0-16,0 1 0,21-44 46,-21 1-30,21-21-16</inkml:trace>
  <inkml:trace contextRef="#ctx0" brushRef="#br0" timeOffset="3400.89">8467 1376 0,'21'0'0,"0"-21"16,0 21-16,0 0 0,0 0 15,1 0-15,-1 0 0,0 0 0,-21 21 16,21-21-16,-21 21 0,0 0 15,0 0-15,0 22 0,0-22 0,0 21 16,0 1-16,0-22 0,-21 21 16,21 0-16,0-20 0,-21 20 0,0-21 15,21 0-15,0 22 0,-22-22 16,22 0-16,0 0 16,0 0-16,22-21 31,-1-21-31,0 0 15,-21 0-15,0 0 16,21-1-16</inkml:trace>
  <inkml:trace contextRef="#ctx0" brushRef="#br0" timeOffset="3712.72">8869 1630 0,'-21'0'16</inkml:trace>
  <inkml:trace contextRef="#ctx0" brushRef="#br0" timeOffset="3921.59">9440 1397 0,'0'-21'16,"0"0"-16,-21 0 16,0 21-16,0 0 0,0 0 15,-22 0-15,22 0 0,0 0 0,-21 0 16,20 0-16,-20 0 0,0 21 15,21 0-15,-1 21 0,1-21 0,0 1 16,0 20-16,21 0 0,0-21 16,-21 22-16</inkml:trace>
  <inkml:trace contextRef="#ctx0" brushRef="#br0" timeOffset="4556.46">9123 1863 0,'21'0'16,"0"21"0,0-21-16,0 0 0,1 0 0,20 21 0,-21-21 15,21 0-15,-20 0 0,20 0 0,0 0 16,-21-21-16,22 0 15,-1 21-15,0-21 0,-20-1 0,20-20 16,0 21-16,-21 0 0,22-22 16,-22 22-16,21-21 0,-21 21 0,1-22 15,-1 22-15,0 0 0,-21 0 0,0 0 16,21 0-16,-21-1 0,0 1 16,21 0-16,-21 0 15,-21 42 16,0 0-15,21 0-16,-21 1 0,21-1 0,0 0 16,-21 21-16,-1-21 0,22 22 0,-21-22 15,21 21-15,0-21 0,0 1 16,0 20-16,0-21 0,-21 0 0,21 0 16,0 1-16,0-1 0,0 0 15,0 0 1,0-42-1,0 0 1,0 0-16,0-1 0,21-20 16,0 21-16,-21-21 0,22-1 15,-1 22-15,0-21 0,21-1 16,-21 22-16,1 0 0,20-21 0,-21 21 16,0-1-16,22 22 0,-22-21 15,0 0-15,21 21 0,-21 0 0,1 0 16,-1 0-16,0 0 0,0 21 15,-21 0-15,0 1 0,0-1 0,0 0 16,0 21-16,0-21 0,0 22 0,0-22 16,0 21-16,0-21 0,0 1 15,0 20-15,0-21 0,0 0 0,0 0 16,0 1-16,0-1 16,0 0-16,0 0 0,0 0 15,-21-21-15,21-21 47,0 0-47,0 0 16,0 0-16,0-1 0,21 1 0,-21-21 15,0 21-15</inkml:trace>
  <inkml:trace contextRef="#ctx0" brushRef="#br0" timeOffset="4721.35">10837 826 0,'0'0'0,"-21"-43"0,21 22 0,0 0 15,0 0-15,0 0 32</inkml:trace>
  <inkml:trace contextRef="#ctx0" brushRef="#br0" timeOffset="4916.25">10774 1101 0,'0'42'15,"0"0"-15,0 1 0,0-1 16,-21 0-16,-1 1 0,1-1 0,21 22 16,0-22-16,-21 0 15,21 1-15,-21-1 0,21 0 0,0-21 16,0 22-16,0-22 0,-21 0 0,21 0 16,0 0-16,0 1 0,21-1 15,-42-21-15,42-21 47,0-1-47,0 1 0,0 0 0,1 0 16,20-21-16</inkml:trace>
  <inkml:trace contextRef="#ctx0" brushRef="#br0" timeOffset="5371.99">11409 1397 0,'0'0'0,"0"-21"0,-21 21 32,-22-21-32,22 21 0,0 0 15,-21 21-15,20-21 0,1 21 16,-21 0-16,21 0 0,0-21 16,-1 22-16,1-1 0,0 0 0,21 0 15,0 0-15,0 0 0,0 1 16,0-1-16,0 0 15,21-21-15,22 21 16,-22-21-16,0 0 0,0 0 16,0 21-16,0-21 0,1 0 0,-1 0 15,0 0-15,0 0 0,0 21 0,0-21 16,-21 22 0,0-1-1,0 0 1,-21-21-16,0 0 0,0 21 0,0-21 15,-22 0-15,22 21 0,-21-21 0,21 0 16,0 21-16,-1-21 0,1 0 16,0 22-16,0-22 0,0 0 15,105 0-15,-62 0 16,-44 0-16,1 0 16,0 0-16,0 0 0,21-22 15,0 1-15,0 0 0,0 0 16</inkml:trace>
  <inkml:trace contextRef="#ctx0" brushRef="#br0" timeOffset="5737.94">10604 1185 0,'0'0'0,"-21"0"0,-21 0 16,63-21 15,21 21-31,-20 0 0,20 0 16,0-21-16,1 21 0,20-21 0,-21 21 15,22 0-15,-22-21 0,1 21 0,-1 0 16,0-21-16,-21 21 0,22-22 15,-1 22-15,-21 0 0,22 0 16,-22 0-16,0 0 0,0 0 16,-42 0 31,0 0-47,0 0 0,-1-21 15,1 21-15,0 0 0</inkml:trace>
  <inkml:trace contextRef="#ctx0" brushRef="#br0" timeOffset="6141.7">10901 783 0,'0'0'0,"0"-21"16,0 0-1,21 21-15,-21-21 16,0 42 31,0 0-47,0 0 0,0 22 15,-21-22-15,21 21 0,-21 22 16,-1-22-16,22 21 0,-21-20 0,21 20 16,0-20-16,0 20 0,-21-21 0,0 22 15,21-22-15,0 22 0,0-22 16,-21 0-16,21 1 0,-21-1 0,21-21 16,-22 22-16,22-22 0,0 21 15,0-21-15,0 0 0,0 1 0,-21-22 16,21 21-16</inkml:trace>
  <inkml:trace contextRef="#ctx0" brushRef="#br0" timeOffset="7028.3">9186 1524 0,'-21'0'15,"21"21"-15,-21-21 0,21 21 16,0 1 15,21-22 0,0 0-31,0 0 16,1 0-16,-1 0 0,0 0 0,0-22 16,0 22-16,0-21 15,1 0-15,-22 0 0,21 0 16,-21 0-16,0-1 15,0 1-15,0 0 0,0 0 16,0 0-16,0 0 0,-21-1 31,-1 22-31,1 0 16,0 0-16,0 0 16,0 22-16,0-22 0,-1 21 0,1 0 15,0 0-15,0 0 0,0 0 16,0 1-16,-1 20 0,1-21 0,0 21 15,0-20-15,0 20 0,21-21 16,0 21-16,0-20 0,0 20 0,0-21 16,0 0-16,0 0 0,0 22 0,21-22 15,-21 0-15,21 0 0,0-21 16,22 21-16,-22 1 0,21-22 0,-21 0 16,22 0-16,-1 0 15,0 0-15,1 0 0,-1 0 0,0-22 16,1 22-16,20-21 0,-21 0 0,1 21 15,-22-21-15,21 0 0,-21 0 16,1-1-16,-1 1 0</inkml:trace>
  <inkml:trace contextRef="#ctx0" brushRef="#br0" timeOffset="8341.29">6159 550 0,'22'-21'16,"-1"21"-1,0 0-15,0 0 16,0 0-1,0 0-15,1 0 16,-1 21-16,-21 1 16,0-1-16,0 0 0,0 0 15,0 0-15,0 0 0,0 1 16,0-1-16,0 21 0,0-21 0,-21 0 16,21 1-16</inkml:trace>
  <inkml:trace contextRef="#ctx0" brushRef="#br0" timeOffset="9809.57">2561 2540 0,'-21'-21'0,"21"0"15,0 0 1,21 21 31,0 0-31,0 0-16,1 0 0,-1 0 0,21 0 15,-21 0-15,22 0 16,-22 0-16,21 0 0,0 0 0,1 0 15,-1 0-15,22 0 0,-22 0 16,0 0-16,22 0 0,-1 0 0,-20 0 16,20 0-16,1 0 0,-1 0 15,1 0-15,-1 0 0,22 0 0,-22 0 16,1 0-16,-1 0 0,1 0 16,-22 0-16,22 0 0,-1 0 0,1 0 15,-1 0-15,1 0 0,-1 0 16,1 0-16,-1 0 0,1 0 0,-1 0 15,1 0-15,-1 0 0,1 0 16,-1 0-16,1 0 0,20 0 16,-20 0-16,-1 0 0,1 0 0,-1 0 15,1 0-15,20 0 0,-20 0 16,21 0-16,-22-22 0,1 22 0,20 0 16,-20 0-16,20 0 0,-20 0 15,-1 0-15,1 0 0,21 0 0,-22 0 16,1 0-16,20 0 0,-20 0 15,20 0-15,-20 0 0,21 0 0,-1 0 16,-20 0-16,20 0 0,-20 0 0,21 0 16,-22 0-16,22 0 0,-22 0 15,1 0-15,20 0 0,-20 0 16,21 0-16,-22 0 0,22 0 16,-22 0-16,22 0 0,-22 0 0,1 0 15,-1 0-15,1 0 0,-1 0 0,1 0 16,-1 22-16,1-22 0,-1 0 15,1 0-15,-1 0 0,1 0 0,-1 0 16,1 21-16,-1-21 0,22 0 16,-21 0-16,-1 0 0,1 0 0,-1 0 15,1 0-15,-22 0 0,21 0 0,1 0 16,-1 0-16,-20 0 0,20 0 16,1 0-16,-22 0 0,22 0 0,-1 0 15,1 0-15,-1 0 0,-21 0 16,22 0-16,-1 0 0,-20 0 15,20 0-15,1 0 0,-22 0 0,22 0 16,-22 0-16,21 0 0,-20 0 16,-1 0-16,22 0 0,-22 0 0,0 0 15,22 0-15,-22 0 0,0 0 0,1 0 16,20 0-16,-20 0 0,-1 0 16,0 0-16,1 0 0,-22 0 0,21 0 15,0 0-15,1 0 0,-22 0 16,21 0-16,-21 0 0,22 0 0,-22 0 15,21 0-15,-21 0 0,1 0 16,20 0-16,-21 0 0,21 0 16,-20 0-16,20 0 0,-21 0 0,0 0 15,22 0-15,-22 0 0,0 0 0,21 0 16,-21 0-16,1 0 0,20 0 16,-21 0-16,0 0 0,0 0 0,1 0 15,-1 0-15,0 0 16,0 0-1,-21-21 17,-21-1-32,0 22 0,0-21 15,-22 0-15</inkml:trace>
  <inkml:trace contextRef="#ctx0" brushRef="#br0" timeOffset="11003.93">8022 1672 0,'21'0'16,"0"0"0,1 0 46,-1 0-46,-21-21-16,0 0 15,0 0-15,21 21 16,-21-21-16,21 21 0,-21-22 16,0 1-16,21 21 0,0-21 0,1 0 15,-1 0-15,0 21 16,-21-21-16,21 21 0,0-22 16,0 22-16,1-21 0,-1 21 15,0-21-15,0 21 16,0 0-16,-21-21 0,21 21 0,-21-21 15,22 21-15,-1 0 16,-42 0 93,-1 0-109,1 0 16,0 0-16,0 21 0,0 0 0,0-21 16,-1 21-16,1-21 0,0 21 15,0 1-15,0-22 0,0 21 0,21 0 16,-22-21-16,22 21 16,0 0-16,0 0 15</inkml:trace>
  <inkml:trace contextRef="#ctx0" brushRef="#br0" timeOffset="15408.7">2371 3450 0,'0'21'47,"-22"1"-31,22-1-16,0 0 16,0 0-1,0 0-15,22-21 16,-1 0-16,0 0 0,0 0 15,0 0-15,0 0 0,1 0 16,20 0-16,-21-21 0,21 21 0,1-21 16,-22 0-16,21 0 0,1-1 15,-22 1-15,0 0 0,0 0 0,0 0 16,0 0-16,-21-1 0,0 1 16,0 0-16,0 0 0,-21 0 15,0 0-15,0 21 0,-21 0 16,20 0-16,-20 0 0,21 0 0,-21 0 15,-1 21-15,1 0 16,0 0-16,-1 0 0,1 22 0,21-22 16,-22 21-16,1 0 0,21 1 15,0-22-15,21 21 0,0-21 16,0 22-16,0-22 0,0 0 0,21 0 16,0 0-16,0-21 0,0 22 15,22-22-15,-1 21 0,-21-21 0,22 0 16,-1 0-16,0 0 0,1 0 15,-1 0-15,-21 0 0,21 0 0,-20 0 16,-1 0-16,0 0 0,-42 0 47,-22 0-47,22 0 0,0 0 0,-21 21 16,-1 0-16,22 0 0,-21 0 15,21 1-15,-22-1 0,22 21 0,-21-21 16,21 22-16,0-22 0,21 21 15,-22 0-15,22 1 0,0-22 0,0 21 16,0-21-16,0 22 0,0-22 16,0 0-16,22 0 0,-1-21 0,21 0 15,-21 21-15,22-21 0,-1 0 16,0 0-16,1-21 0,-1 0 16,21 0-16,-20 0 0,20 0 0,-20-1 15,-1-20-15,21 0 0,-20-1 16,-1 1-16,0 0 0,1-22 15,-1 22-15,0 0 0,-20-22 0,-1 22 16,0-22-16,0 22 0,-21-22 16,21 22-16,-21 0 0,0-1 0,0 1 15,0 0-15,0 21 0,0-1 16,0 1-16,0 0 0,0 0 16,-21 21-1,0 21-15,0 0 16,0 0-16,21 22 0,-22-22 0,1 21 15,21 1-15,0-1 0,0 0 16,-21 1-16,21 20 0,-21-21 16,21 1-16,0 20 0,0-20 15,0-1-15,0 21 0,0-20 0,0-1 16,0 0-16,21 1 0,0-22 16,0 21-16,1-21 0,-1 1 0,21-1 15,0-21-15,-20 0 0,20 0 16,0 0-16,1 0 0,-1 0 0,0-21 15,22-1-15,-22 1 0,0 0 16,1 0-16,-22-21 0,21 20 0,1-20 16,-22 0-16,0 21 0,0-22 15,0 22-15,-21-21 0,0 21 16,0-1-16,0 1 0,0 0 0,0 0 16,0 0-16,-21 21 15,0 0-15,0 0 0,0 0 16,-1 0-16,1 21 15,0-21-15,0 21 0,21 0 0,-21 0 16,21 22-16,-21-22 0,21 0 16,0 21-16,0 1 0,0-22 0,0 21 15,0-21-15,21 1 0,0-1 16,0 0-16,0 0 0,0 0 0,1-21 16,-1 0-16,21 0 0,-21 0 15,22 0-15,-1 0 0,-21 0 16,21-21-16,1 0 0,-1 0 0,-21 0 15,22-1-15,-1-20 0,-21 21 16,0-21-16,22 20 0,-22-20 0,-21 21 16,0 0-16,21-22 0,-21 22 15,0 0-15,0 0 0,0 0 16,-21 21 0,0 0-1,21 21-15,0 0 16,-22-21-16,22 42 0,0-20 0,-21-1 15,21 21-15,0-21 0,0 22 16,0-22-16,0 21 0,0-21 16,0 22-16,0-22 0,0 0 0,0 21 15,0-21-15,0 1 16,0-1-16,21-21 16,1 0-16,-1 0 15,0-21-15,-21-1 0,21 1 16,-21-21-16,21 21 0,0-22 15,1 1-15,-22 0 0,21 21 0,0-22 16,0 22-16,0-21 0,0 21 16,-21-1-16,22 1 0,-1 0 0,0 0 15,-21 0-15,21 21 0,0 0 16,0 0 0,1 0-16,-1 0 0,-21 21 15,0 0-15,0 0 0,21 0 16,-21 22-16,0-22 0,0 21 0,0-21 15,21 22-15,-21-1 0,0-21 0,0 22 16,0-22-16,0 0 0,21 0 16,-21 0-16,21 0 0,1 1 0,-1-22 15,0 0-15,0 0 16,0 0-16,0-22 16,1 1-16,-1 0 0,0 0 0,0 0 15,0 0-15,0-22 0,22 1 16,-22 21-16,0-22 0,0 1 0,0 21 15,1 0-15,-22 0 0,21-22 16,0 22-16,0 21 0,-21-21 0,21 21 16,-21-21-16,21 21 15,-21 21 1,0 0-16,0 0 16,0 22-16,0-22 0,0 0 15,0 21-15,0-21 0,0 22 0,0-1 16,0-21-16,0 22 15,0-22-15,0 21 0,0-21 0,22 0 16,-1 1-16,0-1 0,0 0 0,21 0 16,-20-21-16,20 0 0,0 0 15,1 0-15,-1 0 0,0 0 0,22 0 16,-22 0-16,0-21 0,1 0 16,-1 0-16,-21-1 0,22 1 0,-22-21 15,21 21-15,-21-22 0,0 22 0,-21-21 16,0 21-16,0-22 0,22 22 15,-22 0-15,0 0 0,0 0 0,-22 0 16,1 21-16,0-22 16,0 22-16,0 0 0,0 0 15,-1 0-15,22 22 0,-21-1 0,0 0 16,0 0-16,21 0 0,0 0 16,0 22-16,0-22 0,0 21 0,0-21 15,0 1-15,0 20 0,0-21 0,0 0 16,21 0-16,0 1 0,-21-1 15,21 0-15,1-21 0,-1 0 0,21 0 16,-21 0-16,0 0 0,1 0 16,20 0-16,-21 0 0,0-21 0,22 0 15,-22-1-15,0 1 0,21 0 16,-21 0-16,1-21 0,-1 20 0,0-20 16,0 0-16,-21 21 0,0-1 15,21-20-15,-21 21 0,21 0 16,-21 0-16,0 42 47,0 0-47,0 0 0,0 0 0,-21 22 15,21-22-15,-21 21 0,21-21 16,-21 22-16,21-22 0,0 0 0,0 21 16,-21-21-16,21 1 0,0-1 0,0 0 15,-21 0-15,21 0 16,0-42 15,0 0-31,21 0 16,0 0-16,-21-1 0,21-20 0,0 0 15,0-1-15,1 1 0,-1 21 16,0-21-16,21-1 0,-21 22 0,22 0 16,-22 0-16,21 0 0,-21-1 0,22 1 15,-22 21-15,21 0 0,-21 0 16,1 0-16,-1 0 0,0 21 0,0 1 15,-21-1-15,21 0 0,-21 0 16,0 0-16,0 22 0,0-22 0,0 21 16,0-21-16,-21 22 0,0-22 0,0 21 15,21-21-15,-21 0 0,21 1 16,0-1-16,-22 0 0,22 0 16,-21 0-16,21 0 0,0 1 15,0-44 16,0 1-31,0 0 16,21 0-16,-21 0 0,22-22 0</inkml:trace>
  <inkml:trace contextRef="#ctx0" brushRef="#br0" timeOffset="15712.48">7302 3366 0,'0'-22'16,"0"1"-16,0 42 31,0 1-15,0 20-16,0-21 0,-21 21 0,21 1 16,0-1-16,0 0 0,-21 1 15,21 20-15,-21-20 0,0-1 0,21 0 16,-21 1-16,-1 20 0,22-21 0,-21-20 15,21 20-15,0 0 16,0-21-16,-21 22 0,21-22 0,0 0 0,0 0 16,0 0-16,21-21 31,-21-21-31,21 0 0,1 0 16,-1 0-16</inkml:trace>
  <inkml:trace contextRef="#ctx0" brushRef="#br0" timeOffset="16108.77">7747 3747 0,'0'0'0,"-21"0"31,0 0-31,-1 0 16,1 0-16,0 0 0,0 21 0,0 0 15,0 0-15,-1 0 0,1-21 0,21 21 16,0 1-16,0-1 0,0 0 15,0 0-15,0 0 0,0 0 16,21-21-16,1 0 16,-1 22-16,0-22 0,0 0 0,21 0 15,-20 21-15,20-21 0,-21 0 0,0 21 16,0 0-16,1-21 16,-1 0-16,0 21 0,-21 0 0,0 1 15,0-1-15,0 0 16,-42-21-16,20 21 15,1-21-15,-21 21 0,21-21 0,-22 21 16,1-21-16,21 0 0,-21 22 16,20-22-16,1 0 0,0 0 0,0 0 15,0 0 1,0 0 0,21-22-16,0 1 0,0 0 15,0 0-15</inkml:trace>
  <inkml:trace contextRef="#ctx0" brushRef="#br0" timeOffset="16421.59">7070 3535 0,'0'0'0,"0"-21"15,21 0 1,0 21-16,21-22 0,1 22 0,-1-21 16,0 21-16,22-21 0,-22 21 15,22-21-15,-1 21 0,-21 0 0,22-21 16,-22 21-16,1-21 0,-1 21 16,0 0-16,-21 0 0,1 0 15,-1 0-15,-42 0 47</inkml:trace>
  <inkml:trace contextRef="#ctx0" brushRef="#br0" timeOffset="18104.89">9313 3768 0,'0'-21'16,"0"-1"-1,0 1-15,0 0 0,0 0 16,0 0-16,21 0 0,-21-1 16,0 1-16,22 21 15,-22-21-15,0 42 16,0 0-1,0 1-15,0-1 0,0 0 16,0 21-16,0-21 0,0 22 0,0-1 16,-22 0-16,22 1 0,-21-1 15,21 0-15,0 1 0,0-1 0,0-21 16,0 0-16,0 22 0,0-22 16,0 0-16,21-42 31,1 0-31,-1-22 15,0 22-15,0 0 0,0-21 0,0-1 16,1 22-16,-1-21 0,0 0 0,0 20 16,0 1-16,0 0 0,1 0 15,-1 0-15,-21 0 0,21 21 16,0 0 0,-21 21-16,0 0 0,0 0 15,0 0-15,0 0 0,0 1 16,0 20-16,0-21 0,21 0 0,-21 22 15,0-22-15,0 21 0,21-21 16,1 0-16,-1 1 0,0-22 16,0 21-16,0-21 0,0 0 0,22 0 15,-1 0-15,-21 0 0,22-21 0,-1 21 16,0-22-16,1 1 0,-1 0 16,-21-21-16,21 21 0,-20-1 0,20-20 15,-21 21-15,21-64 16,-42 64-16,0-21 0,22-1 0,-22 22 15,0-21-15,0 21 0,0 0 0,0-1 16,0 1-16,0 42 31,-22 1-15,22-1-16,-21 0 0,21 21 0,0-21 16,0 22-16,-21-22 0,21 21 0,-21 1 15,21-22-15,0 21 0,0 0 16,0-20-16,0-1 0,0 21 0,0-21 15,21-21-15,0 21 0,0-21 16,1 22-16,-1-22 0,21 0 0,-21 0 16,22-22-16,-1 1 0,-21 0 0,21 0 15,1 0-15,-1 0 0,0-22 16,-20 22-16,20-21 0,-21-1 16,0 1-16,22 0 0,-22-1 0,-21-20 15,21 21-15,-21-22 0,0 1 16,0 20-16,0-20 0,0 20 0,0 1 15,0 0-15,0-1 0,-21 22 16,21 0-16,-21 21 0,-1 0 16,1 21-1,21 0-15,-21 22 0,21-1 0,0 0 16,0 1-16,-21-1 0,21 22 0,0-1 16,0-21-16,-21 1 0,21 20 15,0-20-15,0-1 0,0 0 0,-21 1 16,21-1-16,0 0 0,0-21 15,0 22-15,0-22 0,0 0 0,0 0 16,0 0-16,21-42 31,-21-21-15,21 21-16,0 0 0,-21-1 16,21-20-16,0 21 0,1-21 0,-1 20 15,0-20-15,0 21 0,21 0 0,-20 0 16,-1-22-16,0 22 0,21 21 15,-21-21-15,1 21 0,-1 0 0,0 0 16,0 0-16,-21 21 0,0 0 0,0 0 16,0 1-16,21-1 0,-21 0 15,0 0-15,0 21 0,0-20 16,0 20-16,0-21 0,0 0 16,0 22-16,0-22 0,0 0 0,21 0 15,-21 0-15,22-21 0,-1 0 0,0 21 16,0-21-16,0 0 0,0 0 15,1 0-15,-1-21 0,0 0 0,21 0 16,-21 0-16,1 0 0,-1-1 0,0-20 16,-21 21-16,21 0 0,-21 0 15,21-1-15,-21 1 0,0 0 0,0 0 16,0 0 0,0 42-1,0 0 1,0 0-16,0 0 0,0 1 15,0-1-15,0 0 0,-21 0 0,21 0 16,0 0-16,-21 1 0,21-1 0,0 0 16,0 0-16,0 0 15,0-42 17,0 0-32,0 0 15,0 0-15</inkml:trace>
  <inkml:trace contextRef="#ctx0" brushRef="#br0" timeOffset="18286.78">11705 3556 0,'0'0'0,"42"0"0,-63 0 16,21-21-1,21 21 16,-21 21-15,0 0-16</inkml:trace>
  <inkml:trace contextRef="#ctx0" brushRef="#br0" timeOffset="18616.59">12298 3704 0,'0'-21'0,"0"0"16,0 0-16,0 0 15,-21-1-15,-1 22 16,22-21-16,-21 21 0,0 0 16,0 0-16,0 0 15,21 21-15,-21 1 0,-1-1 0,1 0 16,0 0-16,0 21 0,21-20 0,-21 20 15,0-21-15,21 21 0,-22 1 16,22-1-16,0-21 0,0 22 0,0-22 16,0 21-16,0-21 0,0 0 15,22 1-15,-1-1 0,0-21 0,21 0 16,-21 21-16,1-21 0,20 0 0,0 0 16,-21 0-16,22-21 0,-1 0 15,-21-1-15,22 1 0,-22-21 0,21 21 16</inkml:trace>
  <inkml:trace contextRef="#ctx0" brushRef="#br0" timeOffset="19124.31">12721 3302 0,'0'0'0,"0"-42"0,0-1 16,-21 1-16,21 21 0,-21 21 31,21 21-31,0 0 16,0 0-16,0 22 0,0-22 0,0 21 15,-21 1-15,21 20 0,0-21 0,-22 1 16,22 20-16,0-20 0,-21-1 16,21 0-16,-21 22 0,0-22 0,21 0 15,0-20-15,-21 20 0,0 0 16,21-21-16,-22 22 0,22-22 16,0 0-16,0 0 0,0 0 0,0-42 31,0 0-16,22-21-15,-1 21 0,0-1 16,-21-20-16,21 21 0,21-21 16,-20 20-16,-1-20 0,21 21 0,-21-21 15,22 20-15,-22 1 0,21 0 16,-21 21-16,22 0 0,-22 0 0,0 0 16,0 0-16,0 0 0,0 21 15,-21 0-15,0 1 16,0-1-16,0 21 0,0-21 0,0 0 15,0 1-15,0 20 0,0-21 0,0 0 16,0 0-16,0 1 0,0-1 16,-21 0-16,21 0 0,-21 0 0,21 0 15,-21-21-15,21 22 0,0-1 16,-21-21-16,0 0 0,21 21 0,-22-21 16,22-21 15,0 0-31,0-1 0</inkml:trace>
  <inkml:trace contextRef="#ctx0" brushRef="#br0" timeOffset="19763.95">14626 3810 0,'0'0'0,"21"0"15,0 0 1,-21-21-16,0 0 0,22 21 0,-1-21 16,-21-1-16,0 1 0,21 21 0,-21-42 15,21 21-15,-21 0 0,0-1 16,0-20-16,0 21 0,0-21 0,0 20 15,0 1-15,0-21 0,-21 21 16,0 21-16,0-21 0,-1 21 0,1 0 16,-21 0-16,21 0 0,-22 21 15,1 0-15,0 0 0,-1 0 0,1 22 16,0-1-16,-1 0 0,22-21 0,-21 22 16,21-1-16,0 0 15,-1 1-15,22-1 0,-21-21 0,21 22 16,0-22-16,0 0 0,21 21 0,1-21 15,-1-21-15,0 22 0,21-22 16,-21 0-16,22 0 0,-1 0 0,0 0 16,1 0-16,-1 0 0,0-22 15,1 1-15,-22 0 0,21 0 0,1 0 16,-22-22-16,0 22 0,0 0 0,0-21 16,-21-1-16,0 22 0,0 0 15,21-21-15,-21 21 0,0-1 0,0 1 16,0 42-1,-21 1 1,21-1-16,0 0 0,0 0 16,0 21-16,-21-20 0,21-1 15,0 21-15,0-21 0,0 0 0,0 1 16,0-1-16,0 0 0,21 0 0,0 0 16,1 0-16,-1 1 0,0-22 15,0 0-15,0 0 0,0 0 0,1 0 16,-1 0-16,0 0 0,0 0 0,0-22 15,0 1-15</inkml:trace>
  <inkml:trace contextRef="#ctx0" brushRef="#br0" timeOffset="20171.73">15240 3620 0,'0'0'0,"0"-22"0,0 1 15,0 0-15,21 21 16,-21-21-16,21 0 0,0 21 15,1 0-15,-1 0 0,0 0 0,21 0 16,-21 0-16,1 21 0,20 0 0,-21 0 16,0 0-16,0 1 0,1-1 15,-1 21-15,-21-21 0,0 22 16,0-22-16,0 0 0,0 21 0,0-21 16,0 1-16,-21 20 0,21-21 0,-22 0 15,1 0-15,0 1 0,0-22 16,21 21-16,-21-21 15,21-21 1,0-1 0,21 1-16,0 0 0,0 0 0,0-21 15,1 20-15,-1-20 0,21 0 0,-21 21 16,0-22-16,1 1 0,-1 21 16,21-22-16,-21 22 0,0 0 0,-21 0 15,22 21-15,-22-21 0,21 21 16,0 0-1,-21 21 1,21-21 0,-21 21-16</inkml:trace>
  <inkml:trace contextRef="#ctx0" brushRef="#br0" timeOffset="20505.54">15938 3810 0,'0'0'0,"43"42"16,-22-42-16,42 0 0,-41 0 15,20 0-15,-21 0 0,0 0 0,0 0 16,1-21-16,-1 0 0,21 21 0,-21-21 16,0 0-16,1 0 0,-1-1 15,0 1-15,0 0 0,-21 0 0,0 0 16,0 0-16,0-1 16,0 1-16,0 0 0,-21 21 0,0 0 15,0 0-15,-1 0 0,1 0 0,0 0 16,0 21-16,0 0 0,0 1 15,-1-1-15,1 21 0,-21-21 0,42 22 16,-21-22-16,21 21 0,0 0 16,0-20-16,0-1 0,0 0 0,0 0 15,21 0-15,0 0 0,0 1 0,22-1 16,-22-21-16,21 0 16,-21 0-16,22 0 0,-1 0 0,-21 0 0,21 0 15,-20-21-15,-1-1 0,0 1 16,0 0-16,0 21 0,0-21 15</inkml:trace>
  <inkml:trace contextRef="#ctx0" brushRef="#br0" timeOffset="26352.36">17611 3281 0,'-22'0'15,"1"0"1,0 0-16,42 0 63,0 0-63,1-21 0,-1 21 15,0-21-15,0-1 0,0 1 16,0 21-16,22-21 0,-22 0 15,0 0-15,0 0 0,0-1 0,-21 1 16,0 0-16,22 0 0,-22 0 16,0 0-16,0-1 0,0 1 0,0-21 15,0 21-15,0 0 0,0-1 16,0 1-16,0 0 0,-22 21 16,1 0-1,0 21-15,0 0 0,21 22 16,-21-22-16,0 21 15,-1 22-15,22-22 0,-21 22 0,0 20 16,0-20-16,0-1 0,0 22 0,-1-22 16,22 22-16,-21 0 0,0-22 15,0 22-15,21 21 0,-21-22 16,0 22-16,-1 0 0,22-21 0,-21 21 16,0-1-16,0 1 0,21-21 0,-21 21 15,0-22-15,21 1 0,-22 0 16,1-22-16,21 1 0,-21-1 0,21-20 15,0-1-15,0 0 0,-21-21 16,21 1-16,0-1 0,0-42 16,0-1-16,0-20 15,21 21-15,0-43 0,-21 22 16,21-21-16,1-1 0,-1 1 0,0-1 16,0-21-16,0 22 0,-21-1 15,21-20-15</inkml:trace>
  <inkml:trace contextRef="#ctx0" brushRef="#br0" timeOffset="26680.17">17611 3768 0,'0'0'0,"0"-64"15,-22 22-15,1 21 0,0 0 16,21-22-16,-21 22 0,21 0 0,0 0 16,0 0-16,0-1 15,0 1-15,21 0 0,21 21 0,-20-21 16,-1 0-16,21 21 0,0 0 15,1 0-15,-22 0 0,21 0 0,1 0 16,-1 21-16,-21 0 0,21 21 16,-20-20-16,-22 20 0,0 0 0,0-21 15,0 22-15,-22-1 0,1 0 16,-21 1-16,21-22 0,-22 21 0,22 1 16,-21-22-16,21 0 0,0 21 0,-22-21 15,22-21-15,21 22 0,-21-22 16,21-22 15,21 22-31,-21-21 16,21 0-16,0 0 0,1 21 15,-1-21-15</inkml:trace>
  <inkml:trace contextRef="#ctx0" brushRef="#br0" timeOffset="27086.45">18140 3598 0,'0'0'0,"0"-42"16,0 21 0,0 0-16,0 0 15,0-1 1,21 1-16,0 21 0,0 0 0,0 0 16,1-21-16,20 21 0,-21 0 15,21 0-15,-20 0 0,20 21 0,-21 0 16,21 1-16,-20-1 0,-1 21 15,-21-21-15,0 0 0,0 22 0,0-22 16,0 21-16,0-21 0,0 22 0,-21-22 16,21 0-16,-22 0 0,1 0 15,0 1-15,21-44 32,42-83-1,-42 62-31,22 22 15,-1 0-15,-21-21 0,21 20 0,0-20 16,-21 21-16,21 0 0,0 0 16,1-1-16,-1 1 0,0 21 15,0 0 1,0 0-16</inkml:trace>
  <inkml:trace contextRef="#ctx0" brushRef="#br0" timeOffset="28841.2">18944 3747 0,'0'0'0,"42"0"16,-42-22-16,22 22 0,-1-21 15,-21 0-15,21 0 0,0 21 0,0-21 16,0 0-16,1-1 0,-22 1 15,21 0-15,-21 0 0,21 0 0,-21 0 16,0-1-16,-21 22 31,0 0-31,-1 0 0,1 0 0,0 0 16,0 22-16,0-1 0,21 0 16,-21 21-16,-1-21 0,1 1 15,0-1-15,21 21 0,0-21 0,0 0 16,-21 22-16,21-22 0,0 0 15,0 0-15,0 0 0,0 1 16,21-22-16,0 0 0,0 0 16,22 0-16,-22 0 0,21 0 15,-21 0-15,22 0 0,20-22 0,-20 1 16,20 0-16,1 0 0,-22 0 16,21 0-16,1-22 0,-22 22 0,22-21 15,-22 21-15,-21-22 16,22 22-16,-22 0 0,-21 0 0,0 0 15,-21 21 1,-1 0-16,1 0 0,0 0 16,0 21-16,0 0 0,0 0 0,-1 0 15,22 0-15,0 1 0,0-1 16,0 0-16,0 0 0,22 0 16,-1 0-16,0 1 0,0-1 15,-21 0-15,21-21 0,0 21 0,1 0 16,-22 0-16,0 1 15,0-1-15,-22-21 32,1 0-17,0 0-15,0 0 0,0 0 0,0 0 16,-1-21-16,1 21 0,0-22 16,0 22-16,0 0 0,0 0 15,-1 0 1,22 22-16,0-1 15,0 0-15,22 0 16,-1-21-16,0 21 16,0-21-16,0 0 0,0 21 0,1-21 15,20 0-15,-21 0 16,21 0-16,1 0 0,-22 0 0,21-21 16,1 21-16,-1-21 0,21 21 15,-20-21-15,-1 0 0,0 0 0,22-1 16,-22 1-16,1 0 0,-1-21 0,0 21 15,-21-22-15,1 22 0,-1-21 16,0 21-16,-21-1 0,0-20 0,0 21 16,0 0-16,0 0 15,-21 21-15,0 0 0,-1 0 16,1 0-16,0 0 0,0 0 16,0 21-16,0 0 0,-1 0 15,1 0-15,21 0 0,0 22 16,0-22-16,-21 0 0,21 0 0,0 22 15,0-22-15,0 0 0,0 0 0,0 0 16,21 0-16,0 1 0,1-22 16,20 21-16,-21-21 0,21 0 0,-20 0 15,20 0-15,0 0 0,1 0 16,-1 0-16,0-21 0,22 21 0,-22-22 16,0 1-16,1 0 0,-1 0 15,-21-21-15,22 20 0,-22 1 0,0-21 16,-21 21-16,0 0 0,21-1 0,-21 1 15,0 0-15,0 0 16,0 42 15,0 0-31,0 0 0,0 1 16,-21-1-16,21 0 0,-21 21 16,21-21-16,0 1 0,-21-1 0,-1 0 15,22 0-15,-21 0 0,21 0 16,-21 1-16,21-1 15,0-42 17,21-1-32,-21 1 0,21 0 15,1-21-15,-1 21 0,0-1 16,0-20-16,21 21 0,-20-21 16,-1 20-16,0 1 0,21 0 0,-21 0 15,22 0-15,-22 21 0,0 0 16,0 0-16,0 0 0,1 0 0,-1 21 15,-21 0-15,0 0 16,0 0-16,0 1 0,0-1 0,0 0 16,0 0-16,0 0 0,0 22 15,0-22-15,0 0 0,0 0 16,21 0-16,-21 0 0,21-21 16,0 0-16,0 22 0,1-22 15,20 0-15,-21 0 0,0 0 16,22-22-16,-22 1 0,21 21 15,-21-21-15,22 0 0,-22-21 0,21 20 16,-21-20-16,0 0 0,22-1 16,-22-20-16,0-1 0,0 1 0,0 21 15,1-22-15,-22 1 0,21-1 16,-21 22-16,21-22 0,-21 22 0,0 0 16,0 20-16,0-20 0,0 21 15,0 0-15,0 0 0,-21 42 31,0 0-31,-1 21 0,22-21 16,-21 22-16,0-1 0,21 22 16,-21-22-16,0 21 0,21 1 15,0-1-15,-21-20 0,-1 20 0,22 1 16,0-22-16,0 0 0,0 1 16,0-1-16,0-21 0,0 22 0,0-22 15,22 0-15,-1 0 0,-21 0 0,21 0 16,0-21-16,0 0 0,0 0 15,1 0-15,-1 0 0,0 0 0,0 0 16,0 0-16,0-21 0,1 0 16,-1 0-16,0 0 0,-21 0 15,21-1-15,-21 1 0,21-21 16,-21 21-16,0-22 0,0 22 0,0-21 16,0 0-16,0 20 0</inkml:trace>
  <inkml:trace contextRef="#ctx0" brushRef="#br0" timeOffset="29052.08">21780 3302 0,'0'0'16,"-21"0"-16,-42 21 15,84-21 1,0 0-16,21 0 0,1 0 16,-22 0-16,21-21 15,1 0-15,-1 21 0,0-21 0,1 0 16,-1 21-16,0-22 0,-21 1 15,22 0-15,-1 21 0,-21-21 0,0 21 16,1-21-16,-1 21 0,-21-21 16,21 21-16,-21-22 0,21 22 15</inkml:trace>
  <inkml:trace contextRef="#ctx0" brushRef="#br0" timeOffset="29424.36">23495 3239 0,'0'0'0,"0"-22"0,0 1 16,0 0-16,0 0 15,0 0-15,-21 21 32,21 21-32,-21 0 0,21 0 15,0 22-15,0-22 0,-22 21 16,22 0-16,-21 1 0,21-1 0,-21-21 16,21 22-16,0-1 0,-21-21 15,21 0-15,-21 0 0,21 1 0,-21-1 16,21 0-16,0 0 0,0-42 47,0 0-47,0 0 0</inkml:trace>
  <inkml:trace contextRef="#ctx0" brushRef="#br0" timeOffset="29753.36">23516 2921 0,'0'0'0,"-42"-42"16,21 42-16,-1 0 0,1 0 0,0 0 16,0 21-16,21 0 15,0 0-15,0 0 16,42-21-16,-21 0 16,1 0-16,-1 0 0,21 0 0,-21 0 15,0 0-15,22 0 0,-22 0 16,0 0-16,0-21 0,-21 0 0,0 0 15,0 0 1,0 0-16,-21 21 0,0-22 16,-21 22-16,20 0 0,1 0 0,0 0 15,-21 0-15,21 0 0,-1 22 16,1-22-16,0 21 0,21 0 0,0 0 16,0 0-16,0 0 0,0 1 15,0-1-15,0 0 0,21-21 16,0 0-16,1 21 0</inkml:trace>
  <inkml:trace contextRef="#ctx0" brushRef="#br0" timeOffset="30261.07">24003 3069 0,'-21'0'0,"21"21"16,-21-21-16,-1 0 0,22 22 15,-21-22-15,21 21 0,0 0 0,0 0 16,0 0-16,0 22 0,-21-22 16,21 21-16,0-21 0,0 22 0,-21-22 15,21 0-15,0 21 0,0-21 16,0 1-16,0 20 0,-21-21 0,21 0 16,-21 0-16,21 1 15,0-44 16,0 1-15,0-21-16,0 21 0,0-22 16,21 22-16,0-42 0,21 20 15,-21 1-15,22-21 0,-22 20 0,21 1 16,1 0-16,-1 20 0,0-20 16,1 21-16,-22 0 0,21 0 0,0 21 15,-20 0-15,20 0 0,-21 0 0,0 21 16,22 0-16,-43 0 0,21 21 15,-21-20-15,0 20 0,0 0 16,0 1-16,0-1 0,0 0 16,0 1-16,-21-1 0,21 0 0,-22 1 15,1-1-15,0-21 0,0 0 16,21 0-16,-21 1 0,21-1 0,-21 0 16,-1-21-16,44 0 31,-1-21-31,0 0 15,21-1-15</inkml:trace>
  <inkml:trace contextRef="#ctx0" brushRef="#br0" timeOffset="30588.61">25506 2794 0,'0'0'0,"0"-21"0,0 0 16,-21 21-1,-1 0-15,1 21 16,21 0-16,0 0 0,0 0 16,-21 22-16,21-22 15,0 21-15,-21 1 0,21-1 0,0 21 16,-21-20-16,21 20 0,0-20 15,0-1-15,0 21 0,0-20 0,-21-1 16,21-21-16,-22 22 0,22-22 0,0 21 16,0-21-16,0 0 0,0 1 15,22-44 17</inkml:trace>
  <inkml:trace contextRef="#ctx0" brushRef="#br0" timeOffset="31344.42">25887 2879 0,'0'0'0,"0"-21"0,0-22 0,0 22 0,0-21 16,0 63 15,0 0-15,0 0-16,-21 0 0,21 22 0,-22-1 15,1 0-15,0 1 0,21-1 0,-21 22 16,0-22-16,0 21 0,-1-20 16,1 20-16,0-20 0,21 20 15,0-42-15,-21 22 0,21-1 16,0-21-16,-21 0 0,21 0 0,0 1 0,0-44 47,21 1-47,0 0 0,-21 0 0,21 0 15,0-22-15,1 22 0,-1-21 16,0 21-16,0-22 0,0 22 0,0 0 16,1 0-16,-1 0 0,0 0 15,0-1-15,-21 1 0,21 21 0,0 0 16,1 0 0,-22 21-16,0 1 0,0-1 15,0 0-15,0 0 0,0 21 16,0-20-16,0-1 0,0 0 0,0 21 15,0-21-15,0 1 0,0-1 16,0 0-16,0 0 0,21-21 0,0 21 16,0-21-16,0 0 0,0 0 0,1 21 15,-1-21-15,21 0 0,-21 0 16,0 0-16,1-21 0,20 0 0,-21 0 16,0 0-16,0 0 0,1-1 15,-1-20-15,0 21 0,0-21 0,0 20 16,0-20-16,-21 21 0,0 0 15,0 0-15,0-1 0,0 1 16,0 0-16,-21 21 16,0 0-16,0 0 15,0 21-15,21 0 0,-21 1 0,21-1 16,-22 21-16,22-21 0,0 0 16,0 1-16,0 20 0,0-21 0,0 0 15,0 0-15,0 1 0,0-1 16,22 0-16,-1 0 0,0-21 15,0 0-15,0 0 16,0 0-16,1 0 0,-1 0 0,0 0 16,0-21-16,0 21 0,0-21 15,1 0-15,-1-1 0,0 1 16,0 0-16,-21 0 0,0 0 0,0-22 16,0 22-16,0 0 0</inkml:trace>
  <inkml:trace contextRef="#ctx0" brushRef="#br0" timeOffset="31624.06">25019 3048 0,'0'0'0,"-42"0"0,-1 0 16,22 0-16,42 0 15,0 0-15,22-21 0,-1 21 16,0 0-16,1 0 0,-1 0 0,0-21 16,1 21-16,-1 0 0,0-21 15,1 21-15,-1 0 0,-21 0 0,22 0 16,-22 0-16,21 0 0,-21 0 16,0 0-16,-42 0 31</inkml:trace>
  <inkml:trace contextRef="#ctx0" brushRef="#br0" timeOffset="33648.8">3577 5186 0,'0'0'0,"0"-21"0,0 0 16,0-1-16,0 1 0,0 0 15,0 0-15,0 0 16,-21 0-16,0 21 16,21 21-16,-21 21 15,-1-21-15,22 22 0,0 20 0,0-21 16,0 1-16,0 20 0,0 1 15,-21-1-15,21 1 0,-21-1 0,21 1 16,0-1-16,-21 1 0,21-22 16,-21 0-16,21 1 0,0-1 0,0-21 15,0 0-15,21-21 16,0 0 0,0-21-1,0-21-15,1 21 0,-1-22 0,0 1 16,21 0-16,-21-1 0,1-20 15,20 21-15,-21-1 0,0 1 0,22 0 16,-22-1-16,0 22 0,-21 0 16,21 21-16,0 0 0,-21 21 15,0 21 1,0-20-16,0 20 0,0-21 0,0 21 16,0 1-16,21-1 0,-21-21 0,22 22 15,-22-22-15,0 0 0,21 0 16,0 0-16,0 0 0,0-21 0,0 0 15,22 0 1,-22 0-16,0 0 0,0 0 0,0 0 16,22-21-16,-22 0 0,21-21 15,-21 21-15,22-22 0,-22 1 0,0 0 16,0-1-16,0 1 0,1 0 16,-1-1-16,-21-20 0,0 20 0,0 1 15,0-21-15,0 20 0,0 1 16,0 21-16,0-22 0,0 22 0,0 0 15,0 0-15,0 42 16,0 0-16,0 0 16,0 22-16,0-22 0,0 21 15,0 1-15,0 20 0,-21-21 16,21 22-16,-22-22 0,22 22 16,0-22-16,0 22 0,0-22 0,0 0 15,0 1-15,0-1 0,22-21 16,-1 0-16,0 0 0,0 1 0,21-1 15,-20-21-15,20 0 0,0 0 16,1 0-16,-1 0 0,0-21 0,1-1 16,-1 22-16,0-42 0,1 21 0,-1 0 15,-21 0-15,21-22 0,-20 22 16,-1-21-16,0-1 0,-21 1 0,0 21 16,0-21-16,0-1 15,0 22-15,0-21 0,0 21 0,-21-1 16,0 1-16,-1 21 15,1 0-15,0 0 0,0 0 0,0 21 16,0-21-16,21 22 0,-22 20 16,22-21-16,-21 21 0,21-20 0,0 20 15,0 0-15,0 1 0,0-22 0,0 21 16,21-21-16,1 22 0,-1-22 16,0 0-16,0-21 0,0 21 0,0-21 15,1 0-15,-1 0 0,0 0 16,21 0-16,-21 0 0,1-21 0,20 21 15,0-21-15,-21 0 16,22-22-16,-1 22 0,-21-21 0,0 21 16,1-22-16,20 1 0,-21 0 15,0-1-15,-21-20 0,21 20 0,1-20 16,-22 21-16,21-22 0,-21 22 0,0-22 16,0 22-16,0 0 0,0-1 15,0 22-15,0-21 0,0 21 16,-21 21-16,-1 0 0,22 21 15,-21 0-15,21 0 0,0 21 16,0 1-16,0-1 0,0 22 0,0-22 16,0 21-16,0-20 0,0 20 0,0 1 15,0-22-15,0 22 16,0-22-16,0 0 0,0 1 0,0-1 16,0-21-16,0 21 0,0-20 15,0-1-15,0 0 0,0 0 16,0-42 15,0 0-31,0 0 0,0-1 16,0-20-16,21 21 0,1-21 0,-1 20 15,-21-20-15,21 21 0,21-21 0,-21 20 16,1 1-16,20 0 16,-21 0-16,21 0 0,1 21 0,-22 0 0,21 0 15,-21 0-15,22 0 16,-22 0-16,0 0 0,0 21 0,0-21 15,1 21-15,-22 0 0,0 0 0,0 1 16,0-1-16,0 21 0,0-21 16,-22 0-16,1 1 0,0 20 0,-21-21 15,21 0-15,-22 0 0,22 1 16,-21-1-16,21 0 0,-22 0 0,22-21 16,-21 0-16,21 21 0,-1-21 15,1 0-15,0 0 16,21-21-16,0 0 15,0 0-15,21 0 0,0-1 16</inkml:trace>
  <inkml:trace contextRef="#ctx0" brushRef="#br0" timeOffset="34089.06">7726 4974 0,'0'0'0,"0"-42"15,-64-64 1,64 85-16,-21 0 0,0 0 0,21-1 16,0 1-16,-21 21 0,0 0 15,-1 0-15,1 21 16,21 22-16,0-1 0,-21 0 0,21 22 16,-21-1-16,21 1 15,0-1-15,0 1 0,-21-1 0,21 1 16,0 21-16,-21-22 0,21-21 15,0 22-15,0-1 0,0-20 0,0-1 16,0-21-16,0 22 0,0-22 0,0 0 16,0 0-16,0-42 31,0 0-15,0 0-16</inkml:trace>
  <inkml:trace contextRef="#ctx0" brushRef="#br0" timeOffset="34418.35">7345 5207 0,'0'0'0,"-21"-21"0,21 0 0,0 0 0,-22-1 15,22 1-15,0 0 0,0 0 16,0 0-16,22-22 0,-1 22 0,0-21 16,21 21-16,1-22 0,20 22 15,1 0-15,-1 0 0,-21 0 0,22 0 16,-1 21-16,1 0 0,-22 0 15,1 0-15,-1 21 0,0 0 0,-21 21 16,-21 1-16,0-1 0,0 0 16,0 1-16,-21 20 0,-21-21 0,0 1 15,-1-1-15,1 0 0,0 1 16,-1-1-16,1 0 0,0-20 16,-1-1-16,22 0 0,-21 0 0,21 0 15,21 0-15,-22-21 16,22 22-16,22-22 15,-1-22-15,0 1 16,0 21-16,0-21 0,0 21 16,22 0-16</inkml:trace>
  <inkml:trace contextRef="#ctx0" brushRef="#br0" timeOffset="35684.12">8318 5652 0,'0'0'0,"22"0"0,-1 21 0,0-21 16,0 0-16,0 0 0,0 0 0,1 0 16,-1 0-16,0-21 0,0-1 0,0 22 15,-21-21-15,21 0 0,1 0 16,-22 0-16,0 0 0,0-1 0,0 1 16,0-21-16,0 21 0,0 0 15,0-22-15,-22 22 0,1 0 0,0 0 16,0 0-16,0-1 0,0 22 15,-1 0-15,-20 0 0,21 0 16,0 22-16,0-1 0,-1 0 0,-20 0 16,21 21-16,-21-20 0,20 20 15,1 0-15,0 22 0,0-22 0,0 0 16,0 1-16,21-22 0,-22 21 16,22-21-16,0 22 0,0-22 0,0 0 15,22-21-15,-1 0 0,0 0 16,0 0-16,21 0 0,-20 0 15,-1-21-15,21 0 0,-21 0 0,0-1 16,22 1-16,-22 0 0,0-21 16,0-1-16,0 22 0,1-21 0,-1 0 15,0 20-15,-21-20 0,21 21 16,-21-21-16,0 20 0,0 1 16,0 0-16,0 42 31,0 0-31,0 1 15,0 20-15,0-21 0,0 0 0,0 22 16,-21-1-16,21-21 0,0 21 16,0 1-16,0-1 0,0-21 0,0 22 15,0-22-15,0 0 0,0 21 16,21-21-16,0-21 0,0 22 0,1-1 16,20-21-16,0 0 0,1 0 0,-1 0 15,0 0-15,22-21 16,-22-1-16,22 1 0,-1 0 0,-21 0 15,1-21-15,20 20 0,-20-20 16,-1 21-16,-21-21 0,21-1 0,-20 22 16,-1-21-16,-21-1 0,0 22 0,0 0 15,0-21-15,0 21 0,0-1 16,0 1-16,-21 0 0,-1 21 16,1 0-16,0 0 0,-21 0 15,21 0-15,-22 21 0,22 0 0,0 1 16,-21 20-16,20-21 0,-20 21 15,21 1-15,0-22 0,0 21 16,-1-21-16,22 22 0,0-22 0,0 0 16,0 0-16,0 0 0,0 1 15,22-1-15,-1-21 0,21 0 0,-21 0 16,22 0-16,-22 0 0,21 0 0,-21-21 16,22 21-16,-22-22 0,21 1 15,-21 0-15,0 0 0,1 0 0,-22 0 16,21-1-16,-21 1 0,21-21 15,-21 21-15,0 0 0,0-1 0,0 1 16,0 0-16,0 0 16,0 42 15,0 0-15,0 0-16,0 1 0,0-1 0,0 21 15,0-21-15,0 22 0,0-1 0,0 0 16,0 22-16,0-22 0,0 22 15,-21-22-15,21 0 0,0 22 0,0-1 16,0-20-16,0 20 0,0 1 0,0-22 16,0 21-16,0 1 0,0-1 15,0-20-15,0 20 0,0-20 0,0 20 16,0-21-16,0 1 0,0-1 0,-21 0 16,21 1-16,0-1 15,0-21-15,0 22 0,-22-22 0,22 0 16,-21 0-16,21 0 0,-21-21 15,0 0 1,0-21-16,21 0 0,0 0 16,0-22-16,-21 22 0,-1-21 0,22 0 15,-21-1-15,0 1 0,0-22 16,21 1-16,-21-1 0,0-20 0,21 20 16,0 1-16,0-1 0,0 1 0,0-1 15,0 1-15,21-1 0,0 1 16,0-1-16,0 22 0,0-22 0,1 22 15,-1 0-15,0-1 16,0 1-16,21 0 0,-20-1 0,-1 22 16,0-21-16,0 21 0,0 0 0,0-1 15,1 1-15</inkml:trace>
  <inkml:trace contextRef="#ctx0" brushRef="#br0" timeOffset="36392.75">9694 5440 0,'0'21'0,"21"-21"47,1-21-47,-1 21 16,-21-21-16,21 21 16,0-21-16,0-1 0,0 22 0,-21-21 15,0 0-15,22 21 0,-22-21 16,0 0-16,0 0 0,-22 21 31,1 0-31,0 0 16,0 21-16,0 0 0,21 0 0,-21 0 15,-1 0-15,22 1 0,0 20 16,-21-21-16,21 0 0,-21 22 16,21-22-16,0 0 0,0 0 0,0 0 15,0 0-15,21-21 0,0 22 16,1-1-16,-1-21 0,21 0 0,-21 0 15,22 0-15,-1 0 0,0 0 16,-21 0-16,43-21 0,-22 21 0,1-22 16,-1 1-16,0 0 0,22-21 15,-22 21-15,0-1 0,1-20 0,-1 0 16,0 21-16,1-22 0,-22 22 0,0-21 16,0 21-16,0-1 0,-21 1 15,22 0-15,-44 21 31,1 0-31,0 0 0,21 21 0,-42 0 16,42 1-16,-21-1 0,-1 0 0,22 0 16,0 0-16,0 0 0,0 1 15,0-1-15,0 0 0,0 0 0,22 0 16,-22 0-16,21 1 0,0-1 16,0 0-16,0 0 0,0 0 15,1 0-15,-1-21 0,-21 22 16,0-1-16,0 0 15,-21 0 1,-1-21-16,1 0 16,0 0-16,0 0 0,0 0 15,0 0-15,-1 0 16,1 0 0,42 0 30,1 0-46</inkml:trace>
  <inkml:trace contextRef="#ctx0" brushRef="#br0" timeOffset="73681.98">13504 445 0,'0'-22'62,"0"1"-46,0 0-1,0 0-15,0 0 16,0 0 0,0-1-16,0 1 31,0 42 0,0 1-31,0-1 16,0 0-16,0 21 0,0-21 15,0 1-15,0-1 0,0 21 0,0-21 16,0 0-16,0 22 0,0-22 16,0 0-16,-21 21 0,21-20 0,0-1 15,-21 0-15,21 21 0,0-21 16,0 1-16,0-1 0,0 0 16,0 0-16,0 0 15,-21-21 48</inkml:trace>
  <inkml:trace contextRef="#ctx0" brushRef="#br0" timeOffset="74072.27">13208 1037 0,'0'0'0,"0"21"0,0 1 16,0-1-1,0 0-15,21-21 16,0 0-16,0 0 0,1 0 16,-1 0-16,0 0 0,0 0 15,0 0-15,22 0 0,-22 0 16,21 0-16,-21 0 0,22-21 0,-22 21 16,0 0-16,21-21 15,-21 21-15,1 0 0,-1-22 0,0 1 16,0 21-1,-21-21-15,0 0 32,0 0-32,0 0 15,0-1-15,0 1 0,0 0 16</inkml:trace>
  <inkml:trace contextRef="#ctx0" brushRef="#br0" timeOffset="74430.62">13314 339 0,'0'0'0,"21"-21"16,0 21 0,0 0-16,0 0 0,1-22 0,-1 22 15,0 0-15,0 0 0,21-21 16,-20 21-16,-1 0 0,0-21 0,0 21 16,0 0-16,0 0 0,1 0 15,-1 0-15,-21-21 63,21 21-63</inkml:trace>
  <inkml:trace contextRef="#ctx0" brushRef="#br0" timeOffset="75612.07">13906 42 0,'0'0'0,"-21"0"15,0-21-15,0 21 0,21-21 16,-21 21-16,0 0 0,-1 0 0,1 0 15,0 0-15,0 0 16,0 0-16,0 0 0,-1 0 16,1 0-16,0 0 15,0 0-15,0 0 0,0 0 16,-1 0-16,1 0 0,0 0 16,0 0-16,0 0 15,0 0-15,-22 0 0,22 0 0,0 0 16,0 0-16,0 21 0,-1-21 15,1 21-15,-21 1 0,21-22 0,0 21 16,-1 0-16,1 0 0,0 0 16,0 0-16,0-21 0,0 22 15,21-1-15,-22 0 0,1 0 0,0 0 16,21 0-16,-21 1 0,0-1 16,21 0-16,-21 0 0,21 0 0,-22 0 15,1 1-15,21-1 0,-21 0 16,21 0-16,0 21 0,0-20 0,-21-1 15,21 0-15,0 0 0,0 21 16,0-20-16,0-1 0,0 21 0,0-21 16,0 0-16,0 22 0,0-22 15,0 0-15,0 21 0,0-20 0,0-1 16,0 0-16,0 0 0,21 0 16,-21 0-16,0 1 0,21-1 15,0 0-15,-21 0 0,22 0 16,-1 0-16,0 1 0,0-22 15,0 21-15,0 0 16,1 0-16,20-21 0,-21 21 0,0-21 16,0 0-16,1 21 0,20-21 15,-21 0-15,21 22 0,-20-22 0,-1 0 16,0 21-16,21-21 0,-21 0 0,22 0 16,-22 0-16,0 0 0,21 0 15,-20 0-15,20 0 0,-21 0 0,21 0 16,-20 0-16,20 0 0,-21 0 15,0 0-15,22 0 0,-22 0 16,21-21-16,-21 21 0,0-22 0,1 22 16,20-21-16,-21 21 0,0-21 15,0 0-15,1 21 0,-1-21 0,0 0 16,0 21-16,0-22 0,0 1 16,1 0-16,20 0 0,-21 0 15,0-22-15,0 22 0,1 0 16,-1 0-16,0 0 0,-21-22 0,0 22 15,21 0-15,-21 0 0,21-21 16,-21 20-16,0 1 0,0 0 0,0 0 16,0-21-16,0-1 15,0 22-15,0 0 0,0-21 16,0 20-16,0 1 0,0-21 0,0 21 16,0 0-16,-21-1 0,21 1 15,-21-21-15,21 21 0,0 0 0,0-1 16,0 1-16,-21 0 0,21 0 15,-21 0-15,21 0 0,-22-1 0,22 1 16,-21 0-16,0 0 0,21 0 16,-21 0-16,0-1 0,0-20 0,-1 42 15,1 0-15,0 0 16,0 0-16,0 0 0,0 0 0,-1 0 16,1 0-16,0 0 0,-21 0 15,21 0-15,-22 0 0,22 0 16,-21 0-16,21 0 0,-1 0 0,1 0 15,0 0-15,0 0 0,0 0 0,0 0 16,-1 0-16,1 0 16,0 0-1,0 0-15,0 0 16</inkml:trace>
  <inkml:trace contextRef="#ctx0" brushRef="#br1" timeOffset="88978.44">1587 7091 0,'0'-21'78,"0"0"-78,22-1 15,-22 1-15,21 0 16,-21 0 0,0 0-16,0 0 0,21-1 15,-21 1 1,0 0-1,-21 42 32,0 0-47,-1 1 16,1 20-16,21-21 0,-21 21 16,0 1-16,0 20 0,0-20 15,-1 20-15,1 1 0,0-1 16,0 1-16,0-22 0,0 21 0,-1 1 15,1-22-15,0 1 0,21 20 16,-21-42-16,0 22 0,0-1 0,21 0 16,0-21-16,-22 22 0,22-22 15,-21 0-15,21 0 16,-21-21-16,21-21 31,0 0-31,0 0 0,0 0 0,21-22 16,0 22-16,1-21 0,-1 21 15,0-22-15,-21-20 0,42 20 16,-21 1-16,1-21 0,-1-1 16,0 1-16,21-1 0,-21 22 15,1-22-15,-1 22 0,21-22 0,-21 43 16,-21-21-16,21 0 0,1 20 16,-22 1-16,21-21 0,-21 21 0,0 0 15,0-1-15,21 1 16,0 42 15,-21 1-31,0-1 16,0 0-16,0 21 0,0 1 0,0-1 15,0 21-15,0 1 0,0-1 16,0 1-16,0-22 0,0 22 16,0-1-16,0-20 0,0 20 15,0-21-15,0 1 0,-21-1 0,21 0 16,0 1-16,0-22 0,0 21 15,0-21-15,0 1 0,0-1 16,0 0-16,0 0 0,0-42 47,0 0-47,-21 21 0,21-21 16,0-1-16,0 1 0,0 0 15,-21 0-15</inkml:trace>
  <inkml:trace contextRef="#ctx0" brushRef="#br1" timeOffset="89220.67">1228 7726 0,'21'0'15,"0"0"-15,0 0 0,0 0 16,22-21-16,-22 21 15,21-21-15,0-1 0,1 22 0,-1-21 0,-21 21 16,22 0-16,-22-21 16,0 21-16,0-21 0,0 21 15</inkml:trace>
  <inkml:trace contextRef="#ctx0" brushRef="#br1" timeOffset="89580.46">2244 7472 0,'0'0'0,"0"-21"0,0-22 16,0 22-16,0 0 0,-22 0 15,1 21 1,0 0-16,0 0 0,0 0 16,0 21-16,-1 0 0,1 0 15,0 22-15,0-22 0,21 21 16,-21 1-16,0-1 0,-1 0 0,22 1 16,0-1-16,-21-21 0,21 21 15,0 1-15,0-1 0,0-21 0,0 0 16,0 22-16,0-22 15,21 0-15,1 0 0,-1-21 16,21 0-16,-21 0 0,0 0 16,22 0-16,-22 0 0,21-21 0,-21 0 15,22 0-15,-1 0 0,-21-1 16,22 1-16,-1 0 0,-21-21 0</inkml:trace>
  <inkml:trace contextRef="#ctx0" brushRef="#br1" timeOffset="91008.96">2836 7027 0,'0'0'0,"0"-42"16,0 21-16,-21 21 16,0 0-1,0 21-15,0 0 16,21 0-16,-22 1 0,22 20 15,0 0-15,0 1 0,-21 20 0,0-21 16,21 22-16,-21-1 0,21-20 16,0-1-16,-21 22 0,21-22 15,-21 0-15,21 1 0,-22-1 0,22 0 16,0-21-16,0 22 0,0-22 16,0 21-16,0-21 0,0 1 0,0-1 15,22-21-15,-1 0 16,0 0-16,0 0 0,0 0 0,0 0 15,22-21-15,-22-1 0,0 1 16,0 0-16,0 0 0,1 0 0,-1-22 16,0 22-16,0 0 0,0-21 15,0 21-15,-21-1 0,0 1 0,0 0 16,22 0-16,-22 0 0,0 0 16,21 21-16,-21-22 0,0 44 31,0-1-16,0 0-15,0 0 0,0 0 16,0 0-16,0 1 0,0-1 16,-21 0-16,21 21 0,0-21 0,-22 1 15,22-1-15,0 0 0,0 0 16,0 0-16,0 0 0,0 1 16,22-22-16,-1 0 0,0 0 15,0 0-15,0 0 0,0 0 0,1 0 16,-1 0-16,21-22 0,-21 1 15,0 0-15,22 0 0,-22 0 0,0 0 16,21-1-16,-20 1 0,-1 0 16,0-21-16,0 21 0,0-1 15,0 1-15,1 0 0,-1 0 16,-21 0-16,0 42 31,-21-21-15,21 21-16,-22 0 0,1 0 0,0 1 15,21-1-15,0 0 0,-21 21 0,21-21 16,-21 1-16,21-1 0,0 0 16,0 0-16,0 0 0,0 0 15,21-21 1,0 0-16,0 0 0,22 0 16,-22 0-16,0 0 0,21 0 0,-21-21 15,22 0-15,-22 0 0,21 0 16,-21 0-16,1-1 0,-1 1 0,0 0 15,-21-21-15,21 21 0,-21-1 16,0 1-16,0-21 0,0 21 16,-21 0-16,0 21 0,0 0 15,-1 0-15,1 0 0,0 0 0,0 0 16,0 0-16,0 0 0,-1 0 0,22 21 16,22-21 15,-1 0-31,0 0 15,0 0-15,0-21 0,22 21 0,-22-22 16,21 1-16,-21 21 0,22-21 0,-22 21 16,0-21-16,21 21 0,22-21 15,-43 21-15,0 0 16,0 0-16,0 0 0,1 0 16,-22 21-16,0 0 15,0 0-15,0 0 16,0 1-16,0-1 0,0 0 0,0 0 15,0 21-15,0-20 0,0-1 0,0 0 16,0 0-16,0 0 16,0 0-16,0 1 0,0-1 0,0 0 15,0 0-15,-22 0 0,22 0 0,-21 1 16,0-22 15,0 0-31,21-22 16,0 1-16,0 0 0,0 0 15,0 0-15,0 0 0,0-1 0,21-20 16,0 21-16,0 0 0,1 0 16,-1-22-16,0 22 0,0 0 15,21 0-15,-20 0 0,20-1 0,-21 1 16,0 0-16,22 21 0,-22 0 16,0 0-16,21 0 0,-21 0 0,1 0 15,-1 0-15,0 21 0,-21 0 16,0 1-16,21-1 0,-21 0 0,0 0 15,0 0-15,0 0 0,0 1 16,0-1-16,-21 21 0,21-21 0,0 0 16,-21 1-16,0-1 0,21 0 0,-22 21 15,22-21-15,-21-21 0,21 22 16,0-1-16,0 0 0,0-42 47,0 0-32,21-1-15</inkml:trace>
  <inkml:trace contextRef="#ctx0" brushRef="#br1" timeOffset="91556.67">5165 7535 0,'0'0'0,"21"-21"0,0-21 16,0 21 0,-21 0-1,-21 21 1,0 0-16,0 0 0,-1 0 0,1 0 16,-21 0-16,21 21 0,-22-21 15,22 21-15,0 0 0,-21 0 0,21 0 16,-1 1-16,1-1 0,21 0 15,-21 0-15,21 0 0,0 0 16,0 1-16,0-1 0,21-21 16,0 0-1,1 0-15,-1 0 0,0 0 0,0 0 0,21 0 16,-20 0-16,-1 0 0,21 0 16,-21 0-16,0 0 0,1 0 15,-1 0-15,0 0 0,0 0 0,0 0 16,0 0-16,-21 21 15,0 0-15,0 0 16,0 0-16,-21 1 16,0-22-16,0 21 0,0 0 15,-22-21-15,22 21 0,-21 0 0,21 0 16,0 1-16,-22-22 0,22 21 0,0 0 16,-21 0-16,20-21 0,1 21 15,0-21-15,0 0 0,0 0 0,0 0 16,-1 0-1,1 0 1,21-21-16,0 0 16,0 0-16,0 0 15,0-1-15</inkml:trace>
  <inkml:trace contextRef="#ctx0" brushRef="#br1" timeOffset="91960.68">3619 6879 0,'22'0'62,"-22"21"1</inkml:trace>
  <inkml:trace contextRef="#ctx0" brushRef="#br1" timeOffset="92280.59">2773 7281 0,'0'0'0,"-21"0"16,42 0-1,0 0 1,0 0-16,0 0 0,0 0 16,1 0-16,-1 0 0,0 0 15,21-21-15,-21 21 0,1 0 16,-1 0-16,21-21 0,-21 21 0,0 0 16,1 0-16,-1 0 0,0-21 15,0 21-15,0 0 0,0 0 16</inkml:trace>
  <inkml:trace contextRef="#ctx0" brushRef="#br1" timeOffset="93862.27">2265 11621 0,'0'-22'31,"0"1"-31,21 21 0,0-21 16,-21 0-16,21-21 0,0 20 15,1 1-15,-1 0 0,-21-21 0,0 21 16,21-22-16,-21 22 0,0 0 15,0 0-15,0 0 0,-21-1 0,0 22 16,-1 0-16,-20 0 16,21 0-16,-21 0 0,-1 22 0,1-1 0,0 0 15,-1 0-15,1 21 0,21-20 16,-22 20-16,22 0 0,-21-21 16,21 22-16,0-1 0,-1-21 15,22 0-15,0 22 0,0-22 0,0 0 16,0 0-16,0 0 0,22 1 15,20-22-15,-21 0 0,0 0 16,22 0-16,-1 0 0,0-22 16,1 1-16,-1 0 0,0 0 0,22 0 15,-22 0-15,-21-1 0,22 1 16,-22 0-16,0-21 0,0 21 0,-21-1 16,21 1-16,-21 0 0,0 0 0,0 0 15,0 0-15,-21 21 31,0 0-15,21 21-16,-21 0 0,21 0 16,0 21-16,0-20 0,0 20 15,0-21-15,0 21 0,0 1 0,0-1 16,0 0-16,0 22 0,0-22 16,0 22-16,0-22 0,0 22 0,0-1 15,0 1-15,0-1 0,0-21 16,0 22-16,0-1 0,0-20 15,0 20-15,0-20 0,0 20 16,0-21-16,0 1 0,0-1 0,-21 0 16,21 1-16,-22-22 0,22 0 0,-21 0 15,21 0-15,0 1 0,-21-22 16,0 0-16,0 0 16,21-22-16,-21 1 0,-1 0 15,22-21-15,-21-1 0,21 1 0,0 0 16,0-22-16,0 22 0,0-22 15,0-20-15,0 20 0,0 1 0,0-22 16,21 22-16,22-22 0,-22 21 16,0 1-16,0 21 0,0-22 15,22 22-15,-22-1 0,0 1 16,0 0-16,22 21 0,-22-22 0,0 22 16,21 0-16,-21 0 0,1 0 15,20-1-15,-21 1 0,0 0 0</inkml:trace>
  <inkml:trace contextRef="#ctx0" brushRef="#br1" timeOffset="94248.86">2942 11536 0,'21'0'15,"0"0"1,1 0-16,-1-21 15,0 0-15,0 21 0,-21-22 0,21 1 16,0 0-16,1 0 0,-1 0 0,-21 0 16,0-1-16,21 1 0,-21 0 15,0 0-15,0 0 0,0 0 16,0-1-16,-21 22 16,0 0-16,-1 0 0,1 22 15,0-1-15,21 0 0,-21 0 16,0 0-16,0 0 0,-1 22 0,22-1 15,0 0-15,-21 1 16,21-22-16,0 21 0,0 1 0,0-1 16,0-21-16,0 21 0,0-20 0,0-1 15,21 0-15,1 0 0,-22 0 16,21-21-16,0 0 0,-21 21 0,21-21 16,0 0-16,0 0 0,1 0 15,-1-21-15,0 0 0,21 0 0,-21 0 16,1 0-16,20-1 0</inkml:trace>
  <inkml:trace contextRef="#ctx0" brushRef="#br1" timeOffset="94543.99">3725 10964 0,'0'0'0,"0"-21"0,0 0 15,-21 21 1,0 0-1,21 21-15,-21 0 0,21 1 16,-21-1-16,21 21 0,0 0 16,0 1-16,0-1 0,-22 22 0,22-22 15,-21 21-15,21-20 0,0-1 16,0 22-16,0-22 0,-21 0 0,21-21 16,0 22-16,0-22 0,0 21 15,0-21-15,0 1 0,0-1 16,-21-21-16,21 21 0,21-21 31,0-21-31,0 0 16,1-22-16,-1 22 0</inkml:trace>
  <inkml:trace contextRef="#ctx0" brushRef="#br1" timeOffset="94832.83">4000 11028 0,'0'0'0,"0"-21"0,0 0 16,0 42 15,0 21-31,0-21 16,0 22-16,0-1 0,0 0 16,0 1-16,0-1 0,-21 21 0,21-20 15,-21-1-15,21 22 0,0-22 0,0-21 16,-21 21-16,21 1 0,-21-22 15,21 0-15,-21 21 0,21-20 0,0-1 16,0 0-16,-22-21 16,22-21 15,22 0-31,-1-1 16</inkml:trace>
  <inkml:trace contextRef="#ctx0" brushRef="#br1" timeOffset="95224.6">4085 11621 0,'0'0'0,"0"21"16,21-21 15,0 0-15,1 0-16,-1-21 0,0 21 15,0-22-15,0 1 0,0 21 16,1-21-16,-22 0 0,0 0 0,21 21 16,-21-21-16,0-1 0,0 1 15,0 0-15,-21 21 32,-1 0-32,1 21 0,0-21 0,21 21 15,-21 1-15,0-1 0,21 0 0,0 21 16,-21-21-16,21 1 15,0-1-15,-22 0 0,22 0 0,0 21 0,0-20 16,0-1-16,0 0 16,0 0-16,22-21 0,-1 21 15,0-21-15,0 0 0,0 0 0,0 0 16,1 0-16,-1 0 0,0 0 16,0-21-16,21 21 0,-20-21 0,20 0 15</inkml:trace>
  <inkml:trace contextRef="#ctx0" brushRef="#br1" timeOffset="95677.36">4699 11578 0,'-21'0'0,"21"-21"16,0 0-1,0 0-15,21 21 16,-21-21-16,21 21 0,0 0 15,0 0-15,1 0 16,-1 0-16,0 0 0,0 0 16,0 21-16,0-21 0,-21 21 0,0 0 15,22 0-15,-22 0 16,21 1-16,-21-1 0,0 0 16,0 0-16,0 0 0,0 0 0,0 1 15,0-1-15,0 0 0,0 0 0,-21 0 16,21 0-16,-22-21 15,1 0 1,21-21 0,0 0-16,0 0 15,21 0-15,1 0 0,-1-1 16,-21-20-16,21 21 0,0-21 0,0 20 16,0-20-16,1 21 0,-1 0 0,0 0 15,-21-1-15,21 1 16,0 21-16,0 0 31,1 0-15,-1 0-1</inkml:trace>
  <inkml:trace contextRef="#ctx0" brushRef="#br1" timeOffset="96245.05">5630 11536 0,'0'0'0,"21"-21"0,1 21 16,-22-21-16,0-1 0,21 1 0,0 21 16,-21-21-16,0 0 0,21 21 0,-21-21 15,0 0-15,0-1 16,-21 22-1,0 0-15,0 0 0,21 22 16,-43-22-16,22 21 0,0 0 16,0 0-16,0 0 0,-1 0 0,1-21 15,0 22-15,21-1 0,-21 0 16,21 0-16,-21 0 0,21 0 0,0 1 16,0-1-1,21 0 1,0-21-16,0 0 0,0 0 15,1 0-15,-1 0 0,0 0 0,0 0 16,21 0-16,-20 0 0,-1 0 16,0 0-16,0 0 0,0 0 0,22 0 15,-22 0-15,-21 21 0,21-21 0,0 0 16,-21 21 0,0 0-16,-21-21 15,-21 22-15,20-22 0,-20 21 0,21 0 16,-21-21-16,-1 21 0,22-21 15,-21 21-15,21 0 0,-1-21 0,1 0 16,0 22-16,0-22 0,0 0 16,0 0-1,-1 0-15,1 0 16,21-22 0,0 1-16,0 0 15,0 0-15,0 0 16,0 0-16</inkml:trace>
  <inkml:trace contextRef="#ctx0" brushRef="#br1" timeOffset="96744.99">3514 11028 0,'0'0'0,"0"21"15,21-21-15,0 0 16,21 0-16,1 21 0,-1-21 16,0 0-16,22 0 0,-1 0 0,1 0 15,-1 0-15,1-21 0,20 21 16,1-21-16,-21 21 0,20 0 0,1-21 15,-22 0-15,22 21 0,-43 0 16,1 0-16,-1 0 0,-21 0 16,0-22-16,1 22 0,-1 0 15,0 0 17</inkml:trace>
  <inkml:trace contextRef="#ctx0" brushRef="#br1" timeOffset="97896.67">1990 14838 0,'-22'0'16,"22"-21"-16,-21 0 15,21-1-15,0 1 0,0 0 16,0 0-16,-21 0 16,21 0-16,0-1 0,21 44 47,0-1-47,1 0 0,-1 0 0,0 0 15,21 22-15,-21-22 0,1 21 16,20 0-16,-21 1 0,0-1 15,0 0-15,1 22 0,-1-22 0,-21 22 16,0-22-16,0 22 0,21-22 16,-21 0-16,0 1 0,0-1 15,0-21-15,0 21 0,0-20 16,0-1-16,0 0 0,0 0 0,0 0 16,-21-21-16,21-21 15,0 0 1,0-21-16,0 20 0,0-20 15,21 0-15,0-1 0,0-20 0</inkml:trace>
  <inkml:trace contextRef="#ctx0" brushRef="#br1" timeOffset="98193.53">2794 14499 0,'0'0'16,"-21"0"-16,0 0 15,-1 0-15,1 21 0,0 1 16,0-1-16,0 0 0,0 21 16,-1 1-16,1-1 0,21 0 0,-21 22 15,0-22-15,21 22 0,-21-22 16,0 21-16,21 1 0,-22-1 0,1 1 16,0-1-16,0-20 0,21-1 15,0 0-15,0 1 0,0-1 0,0-21 16,0 0-16,0 1 0,0-44 47,0 1-47,0-21 15,21 21-15,0 0 0,-21-1 16</inkml:trace>
  <inkml:trace contextRef="#ctx0" brushRef="#br1" timeOffset="98560.32">2709 15282 0,'21'22'16,"1"-22"-1,-1 0 1,0 0-16,-21-22 0,21 1 16,0 0-16,0 0 0,1 0 0,-1 0 15,0-22-15,0 22 0,-21 0 16,0 0-16,0 0 0,21-1 0,-21 1 15,-21 21 1,0 0 0,0 0-16,0 21 0,-1 1 15,1 20-15,21-21 0,-21 21 0,0-20 16,0 20-16,21 0 0,-21 1 16,21-22-16,0 21 0,0-21 15,0 0-15,0 1 0,0-1 16,0 0-16,0 0 0,21-21 15,0 0-15,0 0 16,0 0-16,0 0 0,1-21 0,20 0 16,-21 0-16,0-1 0,0-20 15,22 21-15,-22-21 0</inkml:trace>
  <inkml:trace contextRef="#ctx0" brushRef="#br1" timeOffset="98937.21">3260 15050 0,'0'0'0,"0"-22"15,-22 22 1,22-21 0,22 21-16,-22-21 15,21 21-15,0 0 0,0 0 16,21 0-16,-20 0 0,-1 21 0,0-21 16,0 21-16,0 1 0,0-1 15,1 21-15,-1-21 0,-21 0 0,21 22 16,-21-22-16,0 21 0,0-21 15,0 1-15,0 20 0,0-21 0,0 0 16,-21 0-16,21 1 0,-21-22 16,-1 21-16,1-21 15,21-21 1,0-1-16,0 1 0,0-21 16,0 0-16,0 20 0,0-20 15,0 0-15,0-1 0,21 1 0,1 0 16,-1 21-16,-21-22 0,21 22 0,0 21 15,-21-21-15,0 0 0,21 21 16,0 0-16,1 0 0,-1 0 16,0 0-16,-21-21 0,21 21 15,0 0-15,0 0 0</inkml:trace>
  <inkml:trace contextRef="#ctx0" brushRef="#br1" timeOffset="99196.07">4000 14901 0,'-21'22'16,"21"-1"-1,-21 0-15,21 0 0,-21 0 16,21 0-16,0 1 0,0-1 16,0 0-16,0 21 0,0-21 0,0 1 15,0-1-15,-21 0 16,21 0-16,0 0 0,0 0 0,0 1 15,0-1-15,0-42 32,0-1-17,0 1-15,21 0 0,-21-21 16</inkml:trace>
  <inkml:trace contextRef="#ctx0" brushRef="#br1" timeOffset="99376.24">4000 14732 0,'-21'0'0,"0"0"31,21-21 16</inkml:trace>
  <inkml:trace contextRef="#ctx0" brushRef="#br1" timeOffset="103764.48">4233 15155 0,'0'22'16,"0"-1"-1,0 0-15,0 0 16,21-21-16,1 0 16,-1 0-1,0 0-15,0 0 0,0 0 0,22 0 16,-22-21-16,21 0 0,-21 0 16,22-1-16,-1 1 0,0-21 0,1 21 15,-22-22-15,21 1 0,-21 21 16,22-21-16,-22-1 0,-21 1 0,21 21 15,-21-22-15,0 1 0,0 0 0,0-1 16,0 22-16,0-21 0,0 21 16,0 0-16,-21-1 0,21 1 0,0 0 15,-21 21-15,-1 0 16,1 0-16,0 0 0,0 42 16,0-20-16,0 20 15,-1 0-15,1 1 0,0-1 0,-21 21 16,21 1-16,-1-1 0,1 1 15,0 21-15,0-1 0,0 1 0,0-22 16,-1 22-16,22 0 0,0-1 16,0 1-16,0-21 0,0 20 0,0 1 15,0 0-15,0-22 0,0 22 16,0-22-16,0 1 0,0-1 0,0 1 16,0-1-16,0-20 0,0-1 15,0 0-15,0 1 0,0-1 16,0 0-16,0-21 0,0 1 15,22-1-15,-22 0 0,21-21 0,0 0 16,0 0-16,-21-21 0,21 0 16,0-1-16,1 1 0,-1-21 0,0 21 15,21-43-15,-21 22 0,1 0 16,-1-22-16,0 1 0,0-1 0,0-21 16,-21 22-16,0-1 0,0-20 15,0 20-15,0 1 0,-21-1 0,0 22 16,-21-22-16,20 22 0,-20 0 0,21 21 15,-21-22-15,20 22 16,-20 0-16,0 21 0,21-21 0,-1 21 16,-20 0-16,21 0 0,0 0 15,42 0 17,0 0-32,21 0 0,1-21 15,-1 21-15,0-22 0,22 1 16,-22 21-16,22-21 0,-1-21 0,1 21 15,-22-1-15,22 1 0,-22-21 16,0 21-16,-21-22 0,22 22 16,-22 0-16,-21 0 0,0 0 0,21 0 15,-21-1-15,0 1 0,-21 21 47,21 21-47,0 1 16,-21-1-16,21 0 0,0 21 0,-21-21 15,21 22-15,0-22 0,0 21 16,0-21-16,0 22 0,0-22 0,0 0 16,0 0-16,0 0 0,0 1 15,0-1-15,21-21 16,0 0-16,0 0 0,0 0 0,0-21 16,-21-1-16,22 1 15,-1 0-15,0 0 0,0-21 0,0 20 0,-21-20 16,21 0-16,1-1 15,-1 22-15,-21-21 0,21 21 0,0-22 16,0 22-16,0 0 0,1 0 16,-1 21-16,0-21 0,0 21 0,0-21 15,0 21-15,1 0 16,-1 0-16,0 21 0,-21 0 0,0 0 16,21 0-16,-21 0 15,0 1-15,0-1 0,0 0 16,0 0-16,0-42 47,0 0-32,0 0-15,0-1 0,-21 22 16,21-21-16,-21 0 0,21 0 16,-21 21-16,-1-21 0,1 21 15,0 0-15,0 0 16,0 0-16,0 0 0,21 21 15,-22-21-15,22 21 0,-21 0 16,0 22-16,21-22 0,0 21 0,0 0 16,-21 1-16,21-22 0,0 21 15,0 1-15,0-1 0,0-21 16,0 0-16,21 22 0,0-22 0,22 0 16,-22-21-16,0 21 0,21-21 15,-21 0-15,22 0 0,-1 0 0,-21 0 16,22 0-16,-1 0 0,-21 0 15,21-21-15,1 0 0,-22 0 0,21-22 16,1 22-16,-22-21 0,21-1 16,-21 22-16,0-21 0,22 0 0,-22-1 15,21 1-15,-21 21 0,22 0 0,-22-1 16,0 1-16,0 0 0,0 21 16,1 0-1,-1 0-15,-21 21 0,21-21 16,-21 21-16,0 1 0,0-1 0,21 0 15,-21 21-15,21-21 0,-21 1 16,0-1-16,0 0 0,21 0 16,-21 0-16,22-21 15,-22-21 17,0 0-32,0 0 15,0 0-15,0-1 0,0 1 0,0 0 0,0-21 16,0 21-16,-22-1 0,1 1 15,0 0-15,0 21 0,21-21 16,-21 0-16,0 21 0,-1 0 0,1 0 16,0 0-16,0 0 15,0 21-15,0 0 0,-1 0 0,1 0 16,0 1-16,0 20 0,0-21 16,21 21-16,-21 1 0,21-22 0,-22 21 15,22 1-15,0-1 0,0-21 16,0 0-16,0 22 0,0-22 0,22 0 15,-1 0-15,0-21 0,0 21 16,0-21-16,0 0 0,1 0 0,-1 0 16,0 0-16,0 0 0,0-21 0,0 0 15,1 0-15,-1 0 16,0-1-16,0-20 0,0 21 0,0-21 16,-21 20-16,22-20 0,-22 0 15,0 21-15,0-1 0,0-20 0,0 21 16,0 0-16,0 42 31,0 0-15,0 0-16,-22 0 0,22 1 15,0 20-15,0-21 0,0 0 0,0 22 16,0-22-16,0 0 0,0 0 16,22 0-16,-22 0 0,21 1 0,0-22 15,-21 21-15,21-21 16,0 0-16,0 0 0,22 0 0,-22 0 15,0 0-15,0-21 0,22-1 0,-22 1 16,0 0-16,21-21 0,-21 21 16,1-22-16,20 1 0,-21 0 15,0-1-15,0-20 0,-21 20 0,22-20 16,-1 21-16,-21-22 0,0 22 0,0-1 16,21 1-16,-21 0 0,0-1 15,0 22-15,0 0 0,0 0 0,0 0 16,0 42 15,0 0-31,-21 0 0,21 22 16,0-1-16,0 0 0,0-21 15,-21 22-15,21-1 0,0 0 0,-22 1 16,22-1-16,0 0 0,0 1 16,0-1-16,0 0 0,0 1 0,0-1 15,0 0-15,0-20 0,0 20 0,0-21 16,0 0-16,22 0 0,-1 1 15,-21-1-15,21-21 0,0 0 0,0 0 16,22 0-16,-22 0 0,0 0 16,0 0-16,21-21 0,-20 21 15,-1-22-15,0 1 0,21 0 0,-21-21 16,1 21-16,-1-22 0,0 22 16,0-21-16,-21 21 0,0-22 0,21 22 15,-21 0-15,0 0 0,0 0 16,0-1-16,0 44 31,0-1-31,0 0 16,0 0-16,0 0 0,0 0 15,-21 1-15,21 20 0,0-21 0,0 0 16,-21 0-16,21 22 0,0-22 0,0 0 16,0 0-16,0 0 15,0 1-15,21-22 0,0 0 16,0 0-16,1 0 15,-1 0-15,0 0 0,0 0 0,0-22 16,0 22-16,1-21 0,20 0 0,-21 0 16,0-21-16,0 20 0,1 1 15,-1-21-15,0 21 0,-21-22 16,0 22-16,21 0 0,-21 0 0,0 0 16,0 42 15,0 0-31,0 0 15,-21 22-15,21-22 0,-21 0 0,21 0 16,0 21-16,0-20 0,0-1 16,0 0-16,0 0 0,0 0 0,0 0 15,0 1-15,0-1 0,0 0 16,21-21-16,0 0 0,0 0 16,0 0-16,1 0 0,-1 0 15,0-21-15,21 21 0,-21-21 16,1-1-16,-1 1 0,-21 0 0,21-21 15,-21 21-15,0-22 0,0 1 16,0 21-16,0-22 0,0 22 0,0-21 16,-21 21-16,0 0 0,-1-1 15,22 1-15,-21 21 0,0 0 16,0 0-16,0 0 0,0 0 0,-1 0 16,1 0-16,21 21 15,-21-21-15,21 22 0,21-22 31,0 0-31,1 0 16,-1 0-16,21 0 0,-21 0 16,22-22-16,-22 22 0,21-21 0,-21 21 15,0 0-15,1 0 0,-1-21 0,0 21 16,0 0-16,0 0 0,0 0 16,1 0-16,-1 0 15,-21 21-15,21-21 16,-21 21-16,0 1 0,0-1 0,0 0 15,21 0-15,-21 0 0,0 0 0,0 1 16,0-1-16,0 21 0,0-21 16,0 0-16,0 1 0,0-1 0,0 0 15,0 0-15,0 0 0,0 0 16,0 1-16,0-1 16,0-42 15,0-1-16,0 1-15,21 0 0,-21-21 16,21 21-16,-21-22 0,22 22 16,-1-21-16,0 21 0,0-22 15,0 1-15,0 21 0,1 0 0,-1-1 16,0 1-16,0 0 0,0 0 0,0 21 16,1 0-16,-1 0 15,0 0-15,0 0 0,-21 21 16,21-21-16,0 21 0,-21 0 15,0 1-15,0-1 0,0 0 0,0 21 16,0-21-16,0 1 0,0-1 16,0 21-16,0-21 0,0 0 0,0 1 15,0-1-15,0 0 0,0 0 0,0 0 16,0 0 0,0 1-16,22-22 15,-1 0-15,0 0 16,0 0-16,0 0 0,22 0 15,-22 0-15,0-22 0,0 1 0,21 0 16,-20 0-16,20 0 0,-21 0 16,21-22-16,1 22 0,-22-21 0,21-1 15,-21 1-15,22 0 0,-22 21 16,0-22-16,0 22 0,0 0 0,-21 0 16,0 0-16,0-1 0,-21 22 31,0 0-31,0 0 0,0 0 15,0 22-15,-1-1 0,1 0 0,0 0 16,21 0-16,0 0 0,0 1 16,0-1-16,-21 0 0,21 0 0,0 0 15,0 22-15,0-22 0,0 0 16,21 0-16,0 0 0,-21 0 16,21 1-16,1-1 15,-1 0-15,0-21 16,-21 21-16,21-21 0,-21 21 15,0 0 17,-21-21-17,0 22-15,0-22 16,-1 0-16,1 0 0,0 21 0,0-21 16,0 0-1,0 0-15,-1 0 16,22-21-16,0-1 15</inkml:trace>
  <inkml:trace contextRef="#ctx0" brushRef="#br1" timeOffset="104064.31">8001 14584 0,'0'0'0,"-21"0"0,21-21 16,-21 21-16,21-21 15,-22 21 1,1 0-16,0 21 62</inkml:trace>
  <inkml:trace contextRef="#ctx0" brushRef="#br1" timeOffset="104348.15">7070 14774 0,'0'0'0,"21"-21"31,0 0-31,0 21 0,0-21 0,0 21 15,22-21-15,-22 21 0,21 0 16,-21-21-16,22 21 0,-1 0 0,-21-22 16,22 22-16,-22 0 0,21-21 0,-21 21 15,0 0-15,-21-21 16</inkml:trace>
  <inkml:trace contextRef="#ctx0" brushRef="#br1" timeOffset="104636.17">6435 14584 0,'-22'-21'0,"1"21"15,0 0-15,21-21 0,0-1 16,-21 22-16,21-21 16,21 0 15,0 21-31,0 0 15,1 0-15</inkml:trace>
  <inkml:trace contextRef="#ctx0" brushRef="#br1" timeOffset="108972.41">7345 7430 0,'-21'0'0,"-1"0"32,1 0-32,0 0 15,0 0-15,0 0 16,0 21-16,-1-21 0,1 0 16,0 0-16,0 0 15,0 0-15,0 0 16,-1 0 15,1 0-31,42 0 94,1 0-79,-1 0-15,0 0 16,0 0-16,0 0 0,0 0 16,1 0-1,-1 0-15,0 0 0,0 0 0,0 0 16,0 0-16,1 0 0,-1 0 0,21 0 16,-21 0-16,22 0 0,-1 0 15,-21 0-15,21 0 0,1-21 0,-1 21 16,0 0-16,1 0 0,-1 0 15,0 0-15,1 0 0,-1-22 0,0 22 16,1 0-16,-1 0 0,0 0 0,1 0 16,-1-21-16,0 21 0,1 0 15,-1 0-15,22 0 0,-22-21 0,21 21 16,1 0-16,-1 0 0,1 0 16,-1-21-16,1 21 0,-1 0 15,1 0-15,-1 0 0,1 0 0,-1 0 16,1 0-16,-22 0 0,22 0 15,-22 0-15,0 0 0,1 0 0,20 0 16,-20 0-16,-1 0 0,0 0 16,22 0-16,-22 0 0,22-21 0,-22 21 15,21 0-15,1 0 0,-22 0 0,22 0 16,-1-21-16,1 21 0,-22 0 16,22 0-16,-1 0 0,-21 0 0,1-22 15,20 22-15,-20 0 0,20 0 0,-21 0 16,1 0-16,20 0 0,-20-21 15,20 21-15,1 0 0,-1-21 0,1 21 16,-1 0-16,1 0 16,-1-21-16,1 21 0,-1 0 0,1 0 15,-1-21-15,-21 21 0,22 0 0,-1 0 16,-20 0-16,20 0 0,1-21 16,-22 21-16,22 0 0,-22 0 0,21 0 15,-20 0-15,20 0 0,-20 0 16,-1 0-16,21 0 0,-20 0 0,-1 0 15,0 0-15,1 0 0,-1 0 0,0 0 16,1-22-16,-22 22 0,21 0 16,1 0-16,-22 0 0,21 0 0,-21 0 15,22 0-15,-22 0 16,21-21-16,-21 21 0,0 0 0,1 0 16,20 0-16,-21 0 0,0 0 0,0 0 15,1 0-15,-1-21 16,-21 0 62,-21 0-62,-1 21-1</inkml:trace>
  <inkml:trace contextRef="#ctx0" brushRef="#br1" timeOffset="109800.68">12552 6752 0,'-21'-21'16,"-1"21"-1,22 21 17,0 0-32,22-21 15,-1 22-15,0-1 16,0 0-16,0 0 0,0 0 15,22-21-15,-22 21 0,0 1 16,21-22-16,-20 21 0,20 0 0,-21-21 16,21 21-16,-20-21 0,20 0 0,-21 21 15,0-21-15,22 0 0,-22 21 16,0-21-16,0 0 0,0 0 16,0 0-16,1 0 0,-1 0 15,0 0-15,-42 0 47,0 22-31,-1-22-16,1 0 0,0 21 0,0-21 15,0 21-15,0-21 0,-22 21 0,22 0 16,0-21-16,0 21 0,-22 1 16,22 20-16,-21-21 0,21 0 0,-22 0 15,22 22-15,-21-22 16,0 0-16,20 21 0,-20-20 0,21-1 15,-21 21-15,20-21 0,1 0 0,0 1 16,0-22-16,0 21 0,21 0 16,-21-21-16,21 21 0,21-42 47,0 0-32,0 21-15,-21-21 0,42-1 0,-20 1 16,-1 0-16,0 0 15,0 0-15,21 0 0,-20-1 0,20 1 16,-21-21-16,21 21 0,-20 0 0,20-1 16,-21 1-16,0 0 0,0 0 15,1 21-15,-1-21 0,0 21 0,0 0 16,-21-21-16,21 21 16,0 0-1</inkml:trace>
  <inkml:trace contextRef="#ctx0" brushRef="#br1" timeOffset="115658.68">14880 6096 0,'0'21'172,"-21"-21"-157,21 21-15,-21-21 16,21 22-16,0-1 16,-21 0-1,-1 0 1,22 0 15,0-42 16,0 0-31,0 0-16,0 0 0,22-1 15,-1-20-15,0 21 0,0 0 0,0-22 16,0 1-16,1 0 0,-1-1 15,21-20-15,0 21 0,-20-1 0,20 1 16,0 0-16,-21-1 0,1 1 16,-1 21-16,0 0 0,0-1 0,-42 22 31,0 0-15,0 22-16,-1-22 0,-20 21 15,21 21-15,0-21 0,0 0 0,-22 1 16,22 20-16,0-21 0,21 0 15,0 0-15,-21 1 0,21-1 0,0 0 16,0 0-16,0 0 16,21 0-16,0-21 0,0 22 0,0-22 15,1 21-15,-1-21 0,0 21 0,0 0 16,0-21-16,0 21 0,1 0 16,-1-21-16,0 22 0,-21-1 0,0 0 15,21-21-15,-21 21 16,0 0-16,0 0 0,0 1 15,0-1-15,-21-21 0,0 21 16,0-21-16,-1 0 0,1 0 16,-21 0-16,21 0 0,0 0 0,-1 0 15,1 0-15,0 0 0,0 0 16,0 0-16,0-21 0,-1 21 0,1-21 16,0-1-16,0 1 0,21 0 15,0 0-15,-21 21 0,21-21 0,0 0 16,-21 21-16,21 21 47,21 0-47,0 0 15,0 0-15,0 0 0,0-21 16,-21 22-16,22-1 0,-1-21 16,21 21-16,-21-21 0,0 21 0,1-21 15,20 0-15,-21 0 0,0 0 0,22 0 16,-22 0-16,0 0 0,21 0 15,1 0-15,-22 0 0,21 0 0,0-21 16,1 0-16,-1 0 0,-21-1 16,22 1-16,-1 0 0,-21 0 0,21 0 15,-20-22-15,-1 22 0,0-21 0,0 0 16,-21 20-16,0-20 16,0 21-16,0-21 0,0 20 0,0 1 15,0 0-15,0 0 16,-21 21-16,0 0 15,0 21-15,21 0 16,0 0-16,-22 1 0,1-1 0,21 0 16,-21 21-16,21-21 0,0 22 15,0-22-15,0 0 0,0 21 0,0-20 16,0-1-16,0 0 0,0 0 0,21 0 16,0 0-16,1-21 15,-1 0-15,0 0 0,0 0 16,21 0-16,-20 0 0,-1-21 15,21 0-15,-21 0 0,0 0 16,1 0-16,20-1 0,-21 1 0,0 0 16,0 0-16,-21 0 0,22-22 15,-22 22-15,21 0 0,-21 0 0,0 0 16,0 0-16,0 42 47,0 0-47,0 0 0,0 0 15,0 0-15,0 1 0,0-1 0,0 0 16,0 0-16,0 21 0,-21-20 16,21-1-16,0 0 0,-22-21 0,22 21 15,0 0-15,0 0 16,0-42 15,22 0-15,-1 0-16,-21 0 0,21 0 0,0-1 15,-21-20-15,21 21 0,0 0 16,1-22-16,-22 22 0,21 0 0,0 0 16,0 0-16,0 21 0,0 0 15,1 0-15,-1 0 16,0 0-16,0 21 0,-21 0 0,21-21 16,0 21-16,1 0 0,-1 1 15,0-1-15,0 0 0,0 0 0,0 0 16,22 0-16,-22 1 0,0-22 0,0 21 15,0-21-15,1 0 0,-1 21 16,0-21-16,0 0 0,0 0 0,0 0 16,1 0-1,-22-21-15,21 0 0,-21-1 16,21 1-16,0 0 0,-21 0 16,21-21-16,-21 20 0,21-20 0,1 21 15,-1-21-15,0 20 0,0-20 16,0 21-16,0 0 0,22 0 15,-22 21-15,21-22 0,-21 22 0,22 0 16,-22 0-16,21 0 0,-21 22 16,1-22-16,-22 21 0,21 0 0,-21 0 15,0 0-15,0 0 0,0 1 16,0-1-16,0 0 0,0 0 16,0 0-1,0-42 32,0 0-47,0 0 0,0 0 16,0-1-16,0 1 15,-21 0-15,21 0 0,-22 21 0,1-21 16,0 0-16,0 21 0,0 0 0,0 0 16,-1 0-16,1 0 0,0 0 15,0 0-15,0 0 0,0 21 0,-1 0 16,-20 0-16,21 0 0,0 22 15,0-22-15,21 0 0,-22 21 0,1-21 16,21 22-16,-21-22 0,21 0 16,0 21-16,0-20 0,0-1 0,0 0 15,0 0-15,21 0 16,0-21-16,1 0 0,-1 0 16,0 0-16,0 0 0,0 0 0,0 0 15,1 0-15,-1 0 0,0-21 16,21 21-16,-21-21 0,1 0 0,20 0 15,-21-1-15,0-20 0,0 21 0,1-21 16,20-1-16,-42 1 0,21 0 16,0-1-16,0-20 0,-21 20 0,0-20 15,0 21-15,0-1 0,0 1 16,0 0-16,0 20 0,0 1 0,0 0 16,0 0-16,0 0 0,-21 42 31,21 0-31,-21 0 15,21 0-15,-21 22 0,21-1 16,0 0-16,0 22 0,0-22 0,-21 1 16,21-1-16,0 21 0,0-20 15,0-1-15,0-21 0,0 22 0,0-1 16,21-21-16,-21 0 0,21 0 16,0 1-16,0-1 0,1-21 0,-1 21 15,0-21-15,0 0 0,0 0 0,0 0 16,1 0-16,-1 0 15,0-21-15,0 21 0,-21-21 16,21-1-16,0 1 0,1-21 0</inkml:trace>
  <inkml:trace contextRef="#ctx0" brushRef="#br1" timeOffset="116342.8">17865 5355 0,'0'0'0,"0"-21"0,0-21 16,0 21-16,0-1 0,0 1 15,0 0-15,0 42 32,0 0-17,0 1-15,0-1 16,0 21-16,0 0 0,0-20 0,0 20 16,0 0-16,0 1 0,0 20 0,0-21 15,0 1-15,-22-1 0,22 0 16,0 1-16,-21-22 0,21 21 0,0-21 15,-21 1-15,21 20 0,0-21 16,0 0-16,0 0 0,0-42 47,0 0-47,0 0 16,0-21-16,0 20 0,0-20 15,0 21-15,0-21 0,21-1 16,0 22-16,1-21 0,-22-1 15,21 22-15,0 0 0,0 0 0,0 0 16,0 0-16,1-1 0,-1 22 0,0 0 16,0 0-16,0 0 0,0 0 15,1 22-15,-22-1 0,0 0 16,0 0-16,0 0 0,0 0 16,0 1-16,0-1 0,-22-21 0,1 21 15,0 0-15,0 0 0,0-21 16,-22 21-16,22 1 0,0-22 0,0 0 15,0 0-15,0 0 16,-1 0-16,1 0 0,21-22 16,0 44 31,21-22-47,-21 21 0,22 0 0,-1-21 15,-21 21-15,0 0 0,21 0 16,-21 1-16,21-1 0,-21 0 0,21-21 15,-21 21-15,0 0 0,21 0 16,1-21-16,-22 22 0,21-22 0,0 0 16,0 0-16,-21 21 0,21-21 15,0 0-15,1 0 16,-1-21-16,0-1 16,0 1-16</inkml:trace>
  <inkml:trace contextRef="#ctx0" brushRef="#br1" timeOffset="116744.24">18373 5800 0,'21'0'32,"0"0"-17,0 0-15,0 0 16,0-21-16,1 21 0,-22-22 0,21 1 15,0 21-15,0-21 0,-21 0 16,21 0-16,0 0 0,-21-1 16,0 1-16,0 0 15,0 0-15,-21 21 16,0 0-16,0 0 16,0 0-16,-22 21 0,22 0 0,0 0 15,-21 1-15,21-1 0,-1 0 0,1 21 16,21-21-16,0 1 0,0 20 15,0-21-15,0 0 0,0 0 16,0 1-16,0-1 0,21 0 16,1 0-16,-1-21 0,0 21 0,0-21 15,0 0-15,0 0 0,1 0 0,-1 0 16,21 0-16,-21 0 0,0 0 16,1 0-16,20 0 0,-21-21 0,0 0 15,0 0-15,1 0 0,20-1 16,-21 1-16</inkml:trace>
  <inkml:trace contextRef="#ctx0" brushRef="#br1" timeOffset="117752.68">18944 5652 0,'0'-22'0,"0"44"0,0-86 0,0 43 16,0 0-16,0 0 0,0-1 15,0 44 17,0-1-32,0 0 0,0 0 15,0 0-15,-21 22 0,21-22 16,0 0-16,0 0 0,0 0 0,0 22 15,0-22-15,0 0 0,0 0 16,21 0-16,0 0 16,0-21-16,1 0 0,-1 0 15,0 0-15,0 0 0,21 0 0,-20 0 16,-1-21-16,0 21 0,0-21 0,0 0 16,0 0-16,1 0 15,-22-1-15,0 1 0,21 0 0,-21 0 16,21 0-16,-21-22 0,0 22 0,0 0 15,0 0-15,0 0 0,0 0 16,0-1-16,0 1 16,0 42 15,0 1-31,0-1 16,0 0-16,0 0 0,-21 0 15,21 22-15,-21-22 0,21 21 0,0 0 16,0-20-16,0 20 0,0 0 15,0 1-15,0-1 0,0-21 16,0 21-16,0 1 0,0-1 0,0 0 16,0-20-16,0 20 0,0 0 15,0 1-15,0 20 0,0-21 0,0 1 16,0-1-16,0 22 0,0-22 0,0 0 16,0 22-16,0-22 0,0 0 15,0 1-15,0-1 0,0-21 0,0 22 16,0-22-16,0 21 0,0-21 0,0 0 15,0 1-15,-22-1 0,1-21 16,0 0-16,0 0 0,0 0 16,0 0-16,-1 0 0,1-21 15,21-1-15,-21 1 0,21 0 16,-21-21-16,21 21 0,0-22 16,0 1-16,0 0 0,0-1 0,0 1 15,0-22-15,21 22 0,0-21 0,-21 20 16,21 1-16,1-22 0,-1 22 15,0 0-15,0-1 0,0 1 0,22 0 16,-22-22-16,21 22 0,0 0 16,-20-1-16,20-20 0,0 20 0,1-20 15,20 21-15,-21-22 0,1 22 0,-1-1 16,0 1-16,-20 0 0,-1-1 16,0 22-16,0 0 0,-21 0 0,0 0 15,0 0-15,-21 21 16,0 0-16,0 0 0,-1 0 15,-20 0-15,21 21 0,0 0 0,-22 0 16,22 0-16,21 22 16,0-22-16,0 0 0,0 0 0,0 0 15,21-21-15,1 21 0,-1 1 16,0-1-16,0 0 0,0 0 0,0 0 16,1-21-16,-1 21 0,0 1 0,-21-1 15,0 0-15,21 0 0,-21 0 16,0 0-16,0 1 15,-21-1 1,0-21-16,0 21 0,-1-21 16,1 0-16,0 0 0,0 0 15,0 0 1,0 0-16,21-21 31,21 21-31,0-21 16,0 21-16,0-22 0,0 1 0</inkml:trace>
  <inkml:trace contextRef="#ctx0" brushRef="#br1" timeOffset="118044.51">20405 5398 0,'0'-22'16,"0"1"-1,-22 21-15,1 0 0,0 0 16,21 21-16,-21-21 0,0 22 0,0-1 16,21 0-16,-22 21 0,1-21 15,21 22-15,-21-1 0,21-21 0,-21 22 16,21-1-16,0 0 16,0 1-16,0-22 0,0 21 0,0 0 0,0-20 15,0-1-15,0 0 0,0 0 0,21 0 16,0 0-16,0-21 15,1 22-15,-1-22 0,0 0 16,0 0-16,0 0 0,0 0 0,1-22 16,-1 22-16</inkml:trace>
  <inkml:trace contextRef="#ctx0" brushRef="#br1" timeOffset="118350.34">20764 5398 0,'0'0'0,"22"-64"16,-1 43-16,0 21 16,0 0-16,0 0 15,0 0-15,1 0 16,-22 21-16,0 0 0,21 0 0,0 1 16,-21-1-16,0 21 0,0 0 0,0 1 15,0-1-15,0 0 0,0 1 16,0-1-16,0-21 0,0 22 0,0-1 15,0 0-15,-21-21 0,21 1 16,0 20-16,-21-21 0,-1 0 0,1 0 16,0 1-16,0-1 15,0 0-15,0-21 0,-1 21 16,1-21-16,0 0 16,0 0-16</inkml:trace>
  <inkml:trace contextRef="#ctx0" brushRef="#br1" timeOffset="119480.39">16044 6964 0,'0'0'16,"0"-64"-16,0 43 15,0 0-15,0 0 0,0 0 0,0 0 16,0-1-16,-21 22 15,0 0 1,0 0-16,0 22 0,-1-22 16,1 21-16,0 21 0,0-21 0,0 22 15,21-22-15,-21 21 0,-1 0 0,1 1 16,21-1-16,-21 22 16,21-22-16,0 0 0,0 22 0,0-22 0,0 0 15,0-20-15,0 20 0,21-21 16,0 0-16,22 0 0,-22 1 15,21-22-15,1 0 0,20 0 0,-21 0 16,22 0-16,-22-22 0,1 1 16,20 0-16,-21 0 0,1 0 0,20-22 15,-20 22-15,-22-21 0,21 0 0,0-1 16,-20 1-16,-1 0 0,0-1 16,0 1-16,0 0 0,0-1 0,-21 1 15,0 0-15,0 20 0,22-20 16,-22 21-16,0 0 0,0 0 0,0-1 15,0 44 17,0-1-32,0 0 0,-22 21 0,1-21 15,21 22-15,0-22 0,-21 21 0,0 1 16,21-1-16,-21 0 0,21 22 16,0-22-16,0 0 0,0-20 0,0 20 15,0 0-15,0-21 0,21 1 16,0-1-16,0 0 0,0-21 15,1 0-15,-1 0 0,0 0 0,21 0 16,-21 0-16,1-21 0,-1 0 16,0-1-16,0-20 0,0 21 15,0-21-15,1 20 0,-1-20 0,-21 21 16,21-21-16,-21 20 0,0 1 16,0 0-16,0 0 0,0 42 31,0 0-31,0 0 15,-21 1-15,21-1 0,0 0 16,-21 0-16,21 0 0,0 0 0,0 1 16,0-1-16,0 0 0,0 0 15,-22-21 1,22-21 0,0 0-1,0 0-15</inkml:trace>
  <inkml:trace contextRef="#ctx0" brushRef="#br1" timeOffset="119668.29">17060 6900 0,'0'-21'16,"0"42"62,21-21-78,1 22 16,-1-22-16</inkml:trace>
  <inkml:trace contextRef="#ctx0" brushRef="#br1" timeOffset="120560.78">17695 7006 0,'0'-42'16,"-21"21"-1,0 21-15,0-21 16,0 21-16,-1 0 0,1 0 16,0 0-16,0 21 0,0-21 15,0 21-15,-1 0 0,1 0 0,0 0 16,0 22-16,21-22 0,0 21 15,-21 1-15,21-22 0,0 21 0,0-21 16,0 22-16,0-22 0,21 21 0,0-21 16,0 0-16,22-21 0,-22 22 15,21-22-15,0 0 0,-20 0 0,20 0 16,0 0-16,-21 0 0,22 0 0,-1-22 16,-21 1-16,22 0 15,-1 0-15,-21 0 0,21-22 0,-20 1 16,-1 0-16,21-1 0,-21 1 15,0-21-15,-21 20 0,22-20 0,-22 20 16,0-20-16,21 21 0,-21-22 0,0 43 16,0-21-16,0 20 0,0 1 15,0 0-15,0 0 0,0 42 16,0 0 0,0 0-16,0 1 0,0 20 0,0 0 15,0 1-15,0-1 0,0-21 16,0 43-16,0-22 0,-21 0 0,21 1 15,-22-1-15,1 0 0,21 1 16,-21-22-16,21 21 0,0-21 16,-21 22-16,21-22 0,-21 0 0,21 0 15,0-42 17,0 0-32,0 0 0,21-1 15,0 1-15,-21 0 0,21 0 16,0-21-16,1 20 0,-1 1 0,0 0 15,0 0-15,0 21 0,0-21 0,1 0 16,-1 21-16,0 0 0,0 0 16,0 0-16,0 0 15,-42 21 17,0-21-32,21 21 0,-21-21 0,0 0 15,0 0-15,-22 21 0,22-21 16,0 0-16,0 0 0,0 0 0,21 21 15,-22-21-15,22 21 16,0 1 0,22-1-16,-1 0 15,0 0-15,-21 0 0,21 0 16,-21 1-16,21-1 0,-21 0 16,21 0-16,1 0 0,-22 0 0,0 1 15,21-22-15,0 21 16,0 0-16,0-21 0,0 21 15,1-21-15,-1 0 0,0 0 0,0 0 16,0 0-16,0 0 16,1 0-16,-1-21 0,21 0 0,-21 0 15,22-1-15</inkml:trace>
  <inkml:trace contextRef="#ctx0" brushRef="#br1" timeOffset="120904.58">19770 6795 0,'0'0'0,"0"-22"16,-22 22-16,1-21 15,0 21-15,0 0 0,0 0 16,0 0-16,-1 21 0,22 1 15,-21-1-15,0 0 0,0 0 0,0 0 16,21 22-16,0-22 0,-21 21 16,21-21-16,-22 22 0,22-1 15,0-21-15,0 21 0,0 1 0,0-22 16,0 21-16,0-21 0,22 1 16,-1-1-16,0 0 0,0 0 0,-21 0 15,21 0-15,0-21 0,1 0 0,-1 22 16,0-22-16,0 0 0,0 0 15,0 0-15,1-22 0,-1 1 16,0 21-16,0-21 0</inkml:trace>
  <inkml:trace contextRef="#ctx0" brushRef="#br1" timeOffset="121223.91">20383 6604 0,'22'21'31,"-22"0"-31,21-21 0,0 22 16,-21-1-16,21 0 0,0 21 16,-21-21-16,0 1 0,21 20 0,-21-21 15,0 21-15,22 1 0,-22-22 16,0 21-16,0 1 0,0-22 0,0 21 15,0 0-15,-22-20 0,1 20 0,21-21 16,-21 21-16,21-20 16,-21-1-16,21 0 0,0 0 0,-21-21 15,21 21-15,-21 0 0,-1-21 16,1 22-16</inkml:trace>
  <inkml:trace contextRef="#ctx0" brushRef="#br1" timeOffset="122381.08">16362 8107 0,'0'0'0,"0"-21"0,-43 0 16,22 21-16,0 0 15,0 0-15,-21 0 0,20 0 16,1 21-16,-21 0 0,21 0 0,-22 0 16,22 22-16,0-22 0,0 21 15,0 0-15,21 1 0,0 20 16,-21-20-16,21-1 0,0-21 16,0 21-16,0 1 0,0-1 0,0-21 15,21 22-15,0-22 0,0 0 0,0 0 16,22 0-16,-22-21 0,21 0 15,0 0-15,1 0 0,-1 0 0,0-21 16,1 21-16,20-21 0,-20 0 16,-1 0-16,0-1 0,1-20 0,-1 21 15,-21-21-15,21 20 0,-20-20 0,-1 21 16,0-21-16,0-1 0,0 1 16,-21 0-16,0-1 0,0 1 0,0 0 15,0 20-15,0-20 16,0 21-16,0 0 0,0 0 0,0 42 31,-21-21-31,21 42 16,0-21-16,-21 22 0,0-22 0,21 21 15,-21 0-15,21 1 0,0-1 16,-22 0-16,22 1 0,0-1 0,0 0 16,0-20-16,0 20 0,0-21 0,0 21 15,22-20-15,-1-1 0,0 0 16,0-21-16,0 21 0,0-21 15,1 0-15,20 0 0,-21 0 0,21-21 16,-20 21-16,-1-21 0,21 0 16,-21-1-16,22 1 0,-22 0 0,0 0 15,0-21-15,0 20 0,0 1 16,-21-21-16,0 21 0,22 0 0,-22-1 16,0 1-16,0 0 0,0 0 0,0 0 15,-22 21 1,1 21-16,21 0 15,-21 0-15,21 0 0,-21 1 16,21-1-16,0 0 0,-21 0 0,21 0 16,0 22-16,0-22 0,0 0 0,0 0 15,0 0-15,21 0 16,0 1-16,0-22 16,0 21-16,1-21 0,20 0 0,-21 0 15,0 0-15,0 0 0,22-21 16,-22 21-16,21-22 0,-21 1 0,22 21 15</inkml:trace>
  <inkml:trace contextRef="#ctx0" brushRef="#br1" timeOffset="123358.04">17970 8340 0,'0'0'16,"0"-21"-16,0-1 0,0 1 0,0 0 15,-21 0-15,0 21 16,0 0-16,0 0 15,0 0-15,-1 21 0,1 0 16,0-21-16,21 21 0,-21 1 0,0 20 16,-22-21-16,22 0 0,0 22 0,0-22 15,0 21-15,21-21 0,-21 22 16,21-22-16,-22 0 0,22 0 0,0 0 16,0 0-16,0 1 0,0-1 0,22-21 15,-1 0-15,0 0 0,0 0 16,21 0-16,-20 0 0,-1 0 0,0 0 15,0-21-15,0-1 0,0 1 16,22 0-16,-22 0 0,0 0 16,-21 0-16,21-1 0,0-20 0,1 21 15,-22-21-15,0 20 0,0-20 16,21 21-16,-21-21 0,0 20 0,0 1 16,0 0-16,0 42 31,0 0-16,0 1-15,0-1 0,-21 0 16,21 21-16,0-21 0,0 1 0,0 20 16,0-21-16,-22 0 0,22 22 0,0-22 15,0 0-15,0 0 0,0 0 16,0 0-16,0 1 0,0-1 16,22 0-16,-1-21 15,0 21-15,0-21 0,0 0 0,0 0 16,1 0-16,20-21 0,-21 21 0,21-21 15,1 0-15,-1-1 0,0 22 16,1-21-16,-1 0 0,0 0 0,1-21 16,-1 20-16,-21 1 0,0 0 0,1-21 15,-1 21-15,-21-1 0,0 1 16,0 0-16,0 0 0,0 0 16,0 0-16,-21 21 15,-1 0-15,1 0 16,0 21-16,21 0 0,0 0 15,-21-21-15,21 21 0,0 0 16,0 1-16,0-1 16,21-21-16,0 0 15,0 0-15,1 0 0,-1 0 16,0 0-16,0-21 0,0 21 0,0-22 16,1 1-16,-1 21 0,0-21 15,0 0-15,0 0 0,0 0 0,-21-1 16,22 22-16,-1-21 0,-21 0 0,21 21 15,-21-21 1,0 42 0,0 0-1,0 0-15,0 1 16,0 20-16,-21-21 0,0 0 0,-1 22 16,22-22-16,-21 0 0,21 21 15,0-21-15,0 1 0,0-1 0,0 0 16,0 0-16,0 0 0,0 0 0,0 1 15,21-22-15,1 21 0,-1-21 16,0 0-16,21 0 0,-21 0 0,22 0 16,-22 0-16,0 0 0,21-21 0,-20-1 15,-1 22-15,0-21 16,0 0-16,-21 0 0,0 0 16,21 0-16,-21-1 0,0 1 15,0 0-15,21 0 0</inkml:trace>
  <inkml:trace contextRef="#ctx0" brushRef="#br1" timeOffset="123764.92">20235 7959 0,'0'0'0,"0"-21"16,0-1-16,-21 1 15,0 0 1,0 21-16,0 0 16,-1 0-16,22 21 0,-21 0 15,0 1-15,0-1 0,0 21 16,21-21-16,-21 22 0,-1-1 0,22 0 15,0 1-15,-21-1 0,21-21 16,0 21-16,-21 1 0,21-22 16,0 21-16,0-21 0,0 1 0,0 20 15,21-21-15,0 0 0,1-21 16,-1 21-16,0 1 0,0-22 16,0 21-16,0-21 0,1 0 0,-1 0 15,0 0-15,0 0 0,0 0 16,0 0-16,1-21 0,-1 21 0,0-22 15,0 1-15,0 0 0</inkml:trace>
  <inkml:trace contextRef="#ctx0" brushRef="#br1" timeOffset="124140.61">20807 7811 0,'0'0'0,"42"0"16,-21 0-16,0 0 16,1 21-1,-22 0-15,21 0 0,-21 0 0,0 22 0,0-22 16,0 21-16,0-21 15,0 22-15,0-1 0,0 0 0,0 1 16,0-22-16,-21 21 0,-1 0 0,1-20 16,21 20-16,-21-21 0,0 21 15,0-20-15,0-1 0,-1 0 0,22 0 16,-21 0-16,0 0 0,21 1 0,-21-22 16,21 21-16,0 0 0,-21-21 15</inkml:trace>
  <inkml:trace contextRef="#ctx0" brushRef="#br1" timeOffset="130812.61">16087 9906 0,'0'0'0,"-22"21"16,1 0-16,21 1 0,-21-1 16,21 0-16,0 0 15,0-42 32,21 0-47,0 0 16,1-1-16,-1-20 0,21 21 0,-21-21 15,22-1-15,-1 1 0,-21 0 16,21-1-16,1-20 0,-1 20 16,0 1-16,-20 0 0,20-1 0,-21 1 15,0 21-15,-21 0 0,0 0 16,0-1-16,-21 22 15,-21 0-15,21 0 0,-22 22 16,22-1-16,-21 0 0,-1 0 0,1 0 16,21 0-16,0 22 0,0-22 0,-1 21 15,22-21-15,0 1 0,0 20 16,0-21-16,0 0 0,22 0 16,-1 1-16,0-1 0,0 0 0,0 0 0,0 0 15,1 0-15,20 1 16,-21-1-16,0-21 0,0 21 0,1 0 15,-22 0-15,21 0 0,-21 1 16,-21-22 15,-1 0-31,1 0 16,0 0-16,0-22 0,0 22 0,0-21 16,-1 21-16,1 0 0,21-21 0,-21 21 15,0 0 1,21 21-1,0 0-15,0 1 16,0-1-16,0 0 0,21 0 16,0 0-16,0 0 0,1-21 15,-22 22-15,21-22 0,0 0 0,21 0 16,-21 0-16,1 0 0,-1 0 16,0 0-16,21 0 0,-21 0 0,22-22 15,-22 1-15,0 21 0,21-21 0,-20 0 16,20 0-16,-21-22 0,0 22 15,0 0-15,1-21 0,-1-1 0,-21 22 16,0-21-16,21 0 0,-21 20 16,0-20-16,0 21 0,0 0 0,0 0 15,21 21-15,-21-22 0,0 44 32,0-1-32,0 0 15,0 0-15,0 0 0,0 22 0,-21-22 16,21 21-16,-21 0 0,21-20 15,-21-1-15,21 21 0,0-21 0,0 0 16,0 1-16,0-1 0,0 0 0,21-21 16,0 21-16,0-21 15,0 0-15,0 0 0,22 0 0,-22-21 16,0 21-16,21-21 0,-20 0 16,20-1-16,-21 1 0,21 0 0,-20 0 15,-1-21-15,0 20 0,0 1 0,0-21 16,-21 21-16,0-22 0,0 22 15,0 0-15,0 0 16,0 0-16,0 42 16,0 0-1,0 0-15,0 0 0,-21 1 0,21-1 16,-21 21-16,21-21 0,0 0 0,0 1 16,0 20-16,0-21 0,0 0 15,0 0-15,0 1 0,21-22 16,0 0-16,0 0 0,1 0 0,-1 0 15,0 0-15,21 0 0,-21 0 16,1-22-16,-1 1 0,21 0 16,-21 21-16,0-21 0,1-21 0,-1 20 15,-21 1-15,0 0 0,21-21 16,-21 21-16,0-1 0,0 1 0,0 0 16,0 0-16,0 0 0,0 42 31,0 0-31,0 0 0,0 0 15,0 1-15,0-1 0,0 21 16,0-21-16,0 0 0,-21 1 0,21 20 16,0-21-16,0 0 0,-21 0 0,21 1 15,-22-1-15,22 0 16,0 0 0,0-42-1,0 0 1,0 0-16,0-1 15,0 1-15,0 0 0,22 0 0,-1-21 16,-21 20-16,21-20 0,0 21 16,-21 0-16,21-22 0,0 22 0,1 0 15,-1 0-15,0 21 0,0 0 0,0 0 16,0 0-16,1 0 0,-1 21 16,-21 0-16,21-21 0,-21 43 0,21-22 15,-21 0-15,21 0 0,-21 0 16,0 22-16,21-22 0,-21 0 15,0 0-15,0 0 0,0 0 0,0 1 16,0-1-16,0 0 16,0-42 15,0 0-31,0-1 0,0 1 16,22 0-16,-22 0 0,21 0 15,-21 0-15,21-22 0,0 22 0,-21-21 16,21 21-16,0-22 0,1 22 0,20 0 15,-21 0-15,0 21 16,0 0-16,1 0 0,20 0 0,-21 0 16,0 0-16,0 0 0,1 21 0,-1 0 15,0 0-15,-21 0 0,21 1 16,-21-1-16,21 0 0,-21 0 0,0 21 16,0-20-16,0-1 0,0 0 0,0 0 15,0 0-15,0 0 16,-21-21-16,0 22 0,21-44 47,0 1-47,21 21 0,0-21 0,0-21 15,1 21-15</inkml:trace>
  <inkml:trace contextRef="#ctx0" brushRef="#br1" timeOffset="131956.47">18838 9292 0,'0'0'16,"0"-21"-16,0 42 31,0 0-31,0 1 0,-21-1 16,21 0-16,0 0 0,0 21 0,0-20 16,0 20-16,0 0 0,-21 1 15,21-22-15,0 21 0,0 0 0,0-20 16,0 20-16,0-21 0,-21 21 15,21-20-15,0-1 0,-21 0 0,21 0 16,0 0-16,0 0 16,0-42-1,0 0 1,0 0-16,21 0 0,0 0 16,0-1-16,-21-20 0,21 21 0,0-21 15,-21 20-15,22-20 0,-1 21 0,-21 0 16,21 0-16,0-1 15,0 1-15,0 21 0,1 0 16,-1 0-16,0 0 0,0 21 16,0 1-16,0-1 15,-21 21-15,0-21 0,22 0 0,-22 1 16,21-1-16,-21 21 0,0-21 0,0 0 16,0 1-16,0-1 0,0 0 15,-21 0-15,-1 0 0,1-21 16,0 0-16,21 21 0,-21-21 0,0 0 15,0 0-15,-1 0 0,1 0 16,0 0-16,21-21 0,-21 0 16,0 21-1,21-21-15,0 0 16,0 42 15,0 0-31,21-21 0,-21 21 16,21-21-16,0 21 0,0-21 15,1 0-15,-1 22 0,0-22 16,0 0-16,0 0 0,0 0 16,22 0-16,-22 0 0,21-22 0,-21 22 15,22-21-15,-22 0 0,0 0 0,0 21 16,0-42-16,1 20 0,-1 1 16,0 0-16,0 0 0,-21-21 0,0 20 15,21 1-15,-21 0 0,0 0 16,21 0-16,-21 42 31,0 0-15,-21 0-16,21 0 0,-21 22 15,21-22-15,0 0 0,0 0 0,0 0 16,0 1-16,0-1 0,0 0 0,0 0 16,0 0-16,21-21 15,0 0-15,1 0 0,20 0 16,-21 0-16,0 0 0,0 0 0,22-21 15,-22 21-15,0-21 0,0 0 16,0 0-16,1-1 0,-1 1 16,0 0-16,0-21 0,-21-1 0,21 1 15,-21 0-15,21 21 0,-21-22 16,0 1-16,0 0 0,0-1 0,0 1 16,22 21-16,-22 0 0,0-1 0,0 1 15,0 0-15,0 0 16,0 42-1,0 0 1,0 22-16,-22-22 16,22 0-16,0 21 0,0 1 0,0-1 15,0-21-15,0 21 0,0 1 0,0-1 16,0-21-16,0 22 16,0-22-16,0 21 0,0-21 0,0 0 15,0 1-15,0-1 0,0 0 0,22-21 16,-1 21-16,0 0 15,0-21-15,0 0 0,0 0 16,1 0-16,-1 0 16,0 0-16,-21-21 0,21 0 15,0 21-15,-21-21 0,21 0 0,1 21 16,-22-22-16,21 1 0,-21 0 16</inkml:trace>
  <inkml:trace contextRef="#ctx0" brushRef="#br1" timeOffset="132189.39">20002 9525 0,'-21'0'16,"21"-21"0,21 0-1,1 21-15,-1 0 0,0-21 0,0 21 16,0 0-16,0-22 15,1 22-15,-1 0 0,0-21 16,0 21-16,0 0 0,0 0 16,-21-21-16</inkml:trace>
  <inkml:trace contextRef="#ctx0" brushRef="#br1" timeOffset="132432.99">19537 9356 0,'0'0'0,"-21"0"16,-1 0 0,22-21-16,22 21 78,-1 0-78,0 0 15,0 0-15</inkml:trace>
  <inkml:trace contextRef="#ctx0" brushRef="#br1" timeOffset="132892.49">20913 9208 0,'0'-22'16,"-22"22"-1,1 0 1,0 22-16,21-1 0,-21 0 15,0 0-15,21 0 0,-21 0 16,-1 22-16,1-22 0,21 21 0,-21 1 16,0-1-16,21-21 0,0 21 0,-21 1 15,21-1-15,0 0 0,0-20 16,0 20-16,0-21 0,0 0 16,21 0-16,-21 1 0,21-1 0,0 0 15,0-21-15,22 0 0,-22 21 16,0-21-16,0 0 0,0 0 0,22 0 15,-22-21-15,0 21 0,21-21 0</inkml:trace>
  <inkml:trace contextRef="#ctx0" brushRef="#br1" timeOffset="133240.29">21378 9271 0,'0'0'0,"0"-21"0,0 0 16,0 0-1,21 21-15,1 0 0,-1 0 16,0 0-16,0 0 0,0 21 16,0 0-16,1 0 15,-1 21-15,0-20 0,-21-1 0,0 21 16,0-21-16,0 22 0,0-1 15,0 0-15,0-21 0,0 22 16,0-1-16,-21 0 0,0-20 0,-1 20 16,1-21-16,-21 0 0,21 0 0,0 1 15,-1-1-15,1 0 0,21 0 16,-21-21-16,21 21 0,-21-21 0</inkml:trace>
  <inkml:trace contextRef="#ctx0" brushRef="#br1" timeOffset="138272.6">7260 11430 0,'-21'0'15,"0"0"-15,0 0 16,-1 0-16,1 0 16,0 0-16,0 0 0,0 0 15,0 0-15,-1 0 16,1 0-16,0 0 16,0 0-16,0 0 0,21 21 0,-21-21 15,-1 0-15,1 0 0,0 0 16,0 0-16,0 0 0,0 0 15,-1 0-15,1 21 16,42-21 62,1 0-78,-1 0 0,0 22 16,0-22-16,0 0 0,0 0 15,1 0-15,-1 0 0,0 0 0,0 0 0,21 0 16,-20 0-16,20 0 0,-21 0 16,21 0-16,-20 0 0,-1 0 0,21 0 15,-21 0-15,22 0 0,-22 0 0,0 0 16,21 0-16,-21 0 0,22 0 0,-22 0 16,21 0-16,-21 0 0,22 0 0,20 0 15,-20 0-15,-1 0 0,0 0 0,1 0 16,-1 0-16,0 0 0,1 0 0,-1 0 15,21 0-15,-20 0 0,-1 0 0,0 0 16,22 0-16,-22-22 0,22 22 0,-22 0 16,22 0-16,-22 0 0,21 0 0,-20 0 15,20 0-15,-20 0 0,-1 0 0,21 0 16,-20 0-16,-1 0 0,22 0 16,-22 0-16,0 0 0,1 0 0,-1 0 15,0 0-15,1 0 0,-1 0 0,0 0 16,1 0-16,-1 0 0,0 0 0,1 0 15,-1 0-15,0 0 0,1 0 0,20 0 16,-21 0-16,1 0 0,-1 0 0,64 0 16,-64 0-16,1 0 0,-1 0 0,0 0 15,1 0-15,-1 0 0,0 0 0,1 0 16,-22 0-16,21 0 0,0 0 0,1 0 16,-1 0-16,0-21 0,1 21 0,-22 0 15,21 0-15,1 0 0,-1 0 16,-21 0-16,21 0 0,1 0 0,-22 0 15,21 0-15,-21 0 0,22 0 0,-22 0 16,21 0-16,-21 0 0,22 0 0,-22 0 16,21 0-16,-21 0 0,22-21 0,-22 21 15,42 0-15,-20 0 0,-22 0 0,0 0 16,21 0-16,-20 0 0,-1 0 0,0 0 16,0 0-16,0-21 0,0 21 0,1 0 15,-1 0-15,0 0 0,0 0 16,0 0-16,0 0 15,1 0-15,-1 0 0,0 0 16,-21-21-16,21 21 16,-21-21 77</inkml:trace>
  <inkml:trace contextRef="#ctx0" brushRef="#br1" timeOffset="138994.46">11282 10964 0,'0'0'0,"-21"0"0,21 22 47,21-1-31,0-21-16,0 21 0,0-21 16,0 21-16,1 0 0,-1-21 15,-21 21-15,21 1 0,0-1 0,0-21 16,0 21-16,1-21 0,20 21 15,-21 0-15,0-21 0,0 21 0,22-21 16,-22 22-16,0-22 0,0 0 0,0 21 16,22-21-16,-22 0 0,0 21 0,0-21 15,0 0-15,1 0 0,-1 0 16,0 0-16,0 0 16,-21 21 30,-21 0-30,0-21-16,0 21 16,-1 1-16,1-22 15,0 21-15,-42 0 0,41 0 0,1-21 16,-21 21-16,21 0 0,-22 1 0,22-1 16,-21 0-16,0-21 0,20 21 0,-20 0 15,-21 22-15,41-22 0,-20 0 0,21-21 16,0 21-16,0 0 0,-1-21 0,1 21 15,0 1-15,0-1 0,0-21 16,21 21-16,-21-21 0,21 21 16,21-21 46,-21-21-62</inkml:trace>
  <inkml:trace contextRef="#ctx0" brushRef="#br1" timeOffset="149941.03">14224 11282 0,'0'21'0,"0"0"31,21-21 16,0 0-31,-21-21 374,0 0-374,0 0-1,0 0 1,0-1 0,0 1-1,0 0 17,0 0-17,0 0-15,0 0 16,0-1-1,0 1 17,-21 21 15,21-21-32,-21 21 16,0 0 94,0 0-109,21-21 0,0 0 156,-22 21-157,22-21 1,-21 21-16,0 0 15,0 0-15,21-22 16,-21 22-16,-22 0 16,22 0-16,0 22 15,0-22-15,0 21 16,21 0-16,0 0 0,-21 0 0,-1-21 16,1 43-16,21-1 0,-21-21 0,0 21 15,21-20-15,-21-1 0,0 21 0,21-21 16,0 43-16,0-43 0,0 0 0,0 0 15,0 0-15,0 22 0,21-22 16,0-21 0,0 0-16,0 0 0,0 0 15,1 0-15,20-21 0,-21 21 0,0-21 16,22-1-16,-22 22 0,0-21 0,42-21 16,-41 21-16,-1 0 0,0-1 0,0 1 15,0 0-15,0 0 0,-21 0 16,22-22-16,-1 22 0,-21 0 15,0 0-15,0 0 16,0 0 0,0 42 15,0 0-15,0 0-16,0 0 0,0 0 15,0 43-15,0-43 0,0 0 0,0 22 16,0-22-16,0 21 0,0-21 0,-21 43 15,21-43-15,0 21 0,0-21 16,0 1-16,0 20 0,0-21 0,0 43 16,0-22-16,0-21 0,0 21 0,0-20 15,0 20-15,0-21 0,0 43 0,0-22 16,0-21-16,0 21 0,0-20 0,0 20 16,0 0-16,0 1 0,0-22 0,0 0 15,0 0-15,0 0 0,-22 22 0,1-22 16,21 0-16,-21-21 0,21 21 15,-21-21-15,0 0 0,0 0 0,-1 0 16,1 0-16,0 0 16,0 0-16,-21 0 0,-1-42 15,22 42-15,0-21 0,0-1 16,0 1-16,-1-21 0,22 21 0,-21 0 16,21-1-16,0-20 0,0 0 0,0 21 15,0-1-15,0 1 0,0 0 0,43-21 16,-22 21-16,-21-1 0,21-20 0,0 21 15,21 0-15,-20 0 0,20-1 0,21-41 16,-20 42-16,-1 0 0,0-22 0,1 22 16,-1-21-16,0 21 0,1-1 0,20-41 15,-20 21-15,-22 20 0,0 1 0,0 0 16,0 0-16,-21 0 0,0-22 16,0 22-16,0 0 0,0 0 0,0 0 0,0 0 15,0-22-15,0 22 16,0 0-16,-21 0 0,0 21 15,0 21 17,21 0-32,0 0 0,0 22 0,0-22 15,0 0-15,0 0 0,0 0 0,0 22 16,0-22-16,0 21 0,0-21 0,0 0 16,0 1-16,0-1 0,0 0 0,21 0 15,-21 0-15,21 0 0,0-21 0,0 0 16,1 22-16,-1-22 0,0 0 15,0 0-15,0 0 0,0 0 0,1-22 16,-1 1-16,0 21 16,21-42-16,-42 21 0,21 0 0,1-1 15,-1 1-15,-21 0 0,42-42 0,-42 41 16,21-20-16,-21 0 0,21 21 0,1-22 16,-22 1-16,21-22 0,-21 43 0,21 0 15,-21 0-15,0 0 0,0 0 0,21-1 16,-21 1-16,-21 42 47,21 1-47,-21-1 0,21 0 15,-21 21-15,21 1 0,-22-1 16,22-21-16,-21 21 0,21 1 0,0-22 16,0 21-16,0 1 0,0-22 0,0 21 15,0-21-15,0 0 0,0 1 0,0-1 16,0 0-16,0 0 0,0 0 15,21-21-15,1 0 16,-1 0-16,0 0 0,0 0 16,0-21-16,-21 0 0,21 0 15,1 0-15,-22-1 0,21 1 16</inkml:trace>
  <inkml:trace contextRef="#ctx0" brushRef="#br1" timeOffset="150184.16">14986 11197 0,'0'0'16,"0"-21"0,21 0-1,21 21-15,-20 0 0,-1-21 0,0 0 16,0 21-16,21 0 0,-20 0 0,-1 0 15,0-22-15,0 22 0,0 0 16,0 0-16,1 0 0,-22-21 16,21 21-16,0-21 15</inkml:trace>
  <inkml:trace contextRef="#ctx0" brushRef="#br1" timeOffset="150715.87">15642 10922 0,'0'0'0,"0"-21"16,21 21-1,0-21-15,22 21 16,-22 0-16,0 0 0,21-21 0,-20 21 15,-1 0-15,21 0 0,-21 0 16,22 0-16,-22 0 0,0-22 0,0 22 16,0 0-16,0 0 0,1 0 15,-44 0 17,1 0-32,0 0 0,0 0 15,0 0-15,0 0 16,-1 0-16,1 0 0,0 0 0,21 22 15,-21-22-15,0 0 16,21 21-16,0 0 16,0 0-1,-21 0-15,21 0 16,0 1-16,0-1 0,-22 0 16,22 21-16,0-21 0,0 22 0,0-1 15,0 0-15,-21 1 0,21-22 16,-21 21-16,21 1 0,-21-22 0,21 21 15,0-21-15,0 0 0,0 1 0,0-1 16,0 0-16,0 0 16,0 0-16,21-21 31,0-21-31,0 0 16,1 0-16,-1 0 0</inkml:trace>
  <inkml:trace contextRef="#ctx0" brushRef="#br1" timeOffset="151108.16">16002 11345 0,'21'0'32,"0"0"-32,0 0 15,1 0-15,-22-21 0,21 21 16,0-21-16,0 21 0,0-21 15,0 21-15,-21-21 0,22 0 0,-1-1 16,0 1-16,-21 0 16,0 0-16,0 0 0,0 0 0,0-1 15,-21 22 1,0 0 0,-1 0-16,1 0 0,0 22 15,0-1-15,0 0 0,21 0 16,0 21-16,0-20 0,0-1 15,0 21-15,0-21 0,0 22 0,0-22 16,0 0-16,0 21 0,0-21 0,0 1 16,21-22-16,0 21 0,0 0 15,0-21-15,1 0 0,20 0 0,-21 0 16,21 0-16,-20 0 0,20 0 0,-21 0 16,21-21-16,-20 21 0,20-21 15,-21-1-15,0 1 0</inkml:trace>
  <inkml:trace contextRef="#ctx0" brushRef="#br1" timeOffset="151356.64">16679 11113 0,'21'0'16,"-21"21"-1,22 0-15,-1 0 0,-21 0 16,0 0-16,21 1 0,0-1 15,-21 0-15,21 0 0,0-21 0,-21 21 16,22 0-16,-1 1 0,-21-1 16,21 0-16,0-21 0,-21 21 15,21-21 1,0-21 0,-21 0-1,22 0-15</inkml:trace>
  <inkml:trace contextRef="#ctx0" brushRef="#br1" timeOffset="151597.4">16997 11091 0,'0'0'15,"-21"0"17,-1 22-32,22-1 15,-21 0-15,0 0 0,0 0 16,21 22-16,-21-22 0,0 0 0,-1 21 15,22-21-15,-21 22 0,0-22 0,0 0 16,0 0-16,21 0 0,0 1 16,-21-1-16,21 0 0,0 0 15,-22-21-15,44 0 16,-1-21 0,0 21-16,0-21 0,0 0 0</inkml:trace>
  <inkml:trace contextRef="#ctx0" brushRef="#br1" timeOffset="151941.2">17293 10816 0,'0'0'0,"21"0"16,-21 21-1,0 1-15,0-1 16,0 0-16,0 21 0,0-21 16,0 1-16,0 20 0,0-21 15,0 21-15,-21 1 0,21-22 0,0 21 16,-21-21-16,21 22 0,0-22 0,0 21 16,0-21-16,0 1 0,0-1 15,0 0-15,0 0 0,0 0 0,0 0 16,0 1-16,21-22 15,0 0-15,0 0 0,1 0 16,-1 0-16,0 0 0,0 0 16,0-22-16,0 1 0,1 21 15,-1-21-15,0 0 0,0 0 0</inkml:trace>
  <inkml:trace contextRef="#ctx0" brushRef="#br1" timeOffset="152164.07">17251 11091 0,'21'0'16,"0"0"-16,0 0 16,22 0-16,-22 0 0,0 0 15,0-21-15,21 21 0,-20 0 0,-1-21 16,0 21-16,0-21 0,0 21 0,0 0 15,1 0-15,-22-21 0,0 0 16,0-1 0</inkml:trace>
  <inkml:trace contextRef="#ctx0" brushRef="#br1" timeOffset="152657.79">18373 10795 0,'0'0'16,"0"-21"0,-22 21 15,1 21-31,0 0 15,0 0-15,0 1 16,21 20-16,-21-21 0,-1 0 0,1 22 16,0-1-16,0 0 0,0 1 0,21-22 15,-21 21-15,21 0 0,0 1 16,0-22-16,0 21 0,0-21 0,21 1 16,0-1-16,0 0 0,0 0 0,0 0 15,1 0-15,20-21 0,-21 0 16,21 0-16,-20 0 0,20 0 0,0 0 15,1 0-15,-22-21 0,21 21 0,0-21 16,1 0-16</inkml:trace>
  <inkml:trace contextRef="#ctx0" brushRef="#br1" timeOffset="152956.63">19092 10753 0,'0'0'15,"21"0"-15,1 0 16,-1 0-16,0 0 0,0 0 16,0 0-16,0 21 0,1 0 15,-1 0-15,0 0 0,0 22 0,0-22 16,0 0-16,1 21 0,-22-20 0,0 20 15,0 0-15,0 1 0,0-1 16,0-21-16,-22 21 0,1 1 0,0-22 16,0 21-16,-21-21 0,20 1 0,1-1 15,0 0-15,-21-21 16,21 21-16</inkml:trace>
  <inkml:trace contextRef="#ctx0" brushRef="#br1" timeOffset="154796.73">14541 12679 0,'22'0'31,"-1"0"-15,0-21-16,-21 0 16,21 21-16,-21-22 0,21 1 15,-21 0-15,0 0 16,0 0-16,0 0 16,-21 21-16,0 0 0,0-22 0,0 22 15,-1 0-15,-20 0 0,21 0 16,-21 0-16,-1 0 0,22 22 0,-21-1 15,-1 0-15,1 0 0,21 0 0,-21 0 16,20 22-16,1-1 0,0 0 16,0-20-16,21 20 0,0 0 0,0 1 15,0-22-15,0 21 0,0-21 16,21 0-16,0 1 0,-21-1 0,21-21 16,1 0-16,-1 21 0,21-21 15,-21 0-15,0 0 0,22 0 16,-22-21-16,21 0 0,-21-1 0,22 1 15,-22 0-15,0-21 0,21 21 16,-20-1-16,-1-20 0,0 21 0,-21-21 16,0 20-16,21 1 0,-21 0 15,0 0-15,0 0 0,21 0 16,-21 42 15,0 0-31,0 0 0,0 0 16,0 22-16,-21-22 0,21 21 15,-21-21-15,21 22 0,-21-1 0,21 0 16,0 1-16,0-1 0,0 0 16,-21 1-16,21-1 0,0 0 0,0 1 15,0 20-15,0-21 0,0 1 0,0-1 16,0 0-16,0 1 0,0-1 16,0 0-16,0 1 0,-22-1 0,22 0 15,0-20-15,0 20 0,0-21 0,0 21 16,0-20-16,-21-1 0,0 0 15,0 0-15,0 0 0,0-21 16,-1 0-16,1 0 0,0 0 0,-21 0 16,21 0-16,-22-21 15,1 0-15,21 0 0,-22 0 0,1-22 16,21 22-16,-21-21 0,20 21 0,1-22 16,21 22-16,0-21 0,0 21 15,0-22-15,0 22 0,0 0 0,21-21 16,1 20-16,-1 1 0,0 0 0,21-21 15,1 21-15,-1-1 0,21-20 16,-20 21-16,20-21 0,-20-1 0,20 1 16,1 0-16,-1-22 0,-21 22 15,22-1-15,-22-20 0,1 21 0,-1-1 16,0 1-16,-42 21 0,0 0 16,0-22-16,0 22 0,0 0 15,0 0-15,-21 21 16,0 0-16,0 0 0,0 0 0,-1 0 15,1 0-15,0 0 0,21 21 16,-21 0-16,0 0 0,21 22 16,0-22-16,0 0 0,0 21 0,0 1 15,0-22-15,0 21 0,0-21 16,0 22-16,0-22 0,0 0 0,0 21 16,0-21-1,21 1-15,0-1 0,0-21 0,0 0 16,1 0-16,-1 0 0,21 0 0,-21 0 15,22 0-15,-22-21 0,21-1 16,-21 1-16,22 0 0,-1 0 0,-21-21 16,0 20-16,22-20 0,-22 0 0,0-1 15,0 1-15,0-21 0,0 20 16,-21 1-16,22-22 0,-22 43 0,21-21 16,-21 0-16,0 20 0,0-20 15,0 21-15,0 0 0,0 0 16,0 42 15,-21-21-31,21 42 16,-22-21-16,22 0 0,0 22 0,0-1 15,0 0-15,-21 1 0,21-1 16,0 0-16,0 1 0,-21 20 0,21-42 16,0 22-16,0-1 0,0-21 0,0 0 15,0 1-15,0-1 0,0 0 16,21-21-16,0 0 0,1 0 15,-1 0-15,0 0 0,0 0 16,0-21-16,-21 0 0,0-1 16,21 1-16,-21-21 0</inkml:trace>
  <inkml:trace contextRef="#ctx0" brushRef="#br1" timeOffset="154996.6">15219 12700 0,'21'0'16,"0"0"-16,0 0 15,-21-21-15,21 21 0,22 0 0,-22-21 16,0 21-16,0 0 0,0-21 16,22-1-16,-22 22 0,0 0 15,0-21-15,0 21 0,-21-21 0,22 21 16,-1-21-16,0 21 0</inkml:trace>
  <inkml:trace contextRef="#ctx0" brushRef="#br1" timeOffset="155564.29">16446 12510 0,'0'0'0,"0"-22"0,43-20 16,-43 21-16,0 0 15,21 0-15,-21-1 0,21 1 16,-21 0-16,0 0 16,-42 21-16,21 0 15,-1 0-15,-20 0 0,0 21 0,-1 0 16,1-21-16,0 21 0,-22 1 15,43-1-15,-21 0 0,-1 0 0,22 0 16,0 0-16,21 1 0,0-1 0,0 0 16,0 0-16,0 0 15,21 0-15,0-21 0,22 22 0,-22-22 16,21 21-16,1-21 0,-22 21 16,21 0-16,0-21 0,1 21 15,-1 0-15,0-21 0,-20 22 0,20-1 16,-21 0-16,0-21 0,0 21 15,-21 0-15,0 0 0,0 1 0,0-1 16,-42 0-16,21 0 16,-21-21-16,-1 21 0,1 0 0,0-21 15,-1 22-15,-20-22 0,-1 0 0,22 0 16,0 0-16,-1 0 0,1 0 16,0 0-16,20-22 0,1 1 15,0 0-15,0 0 0,0 0 0,21 0 16,-21 21-16,21-22 0,0 1 15,0 0 1,21 21 0,21 0-16,-21 0 0,0 0 0,22 0 15,-22 0-15,21 0 0,1 0 0</inkml:trace>
  <inkml:trace contextRef="#ctx0" brushRef="#br1" timeOffset="155837.14">16764 12658 0,'0'0'0,"-21"0"0,0 0 16,21 21 0,0 0-16,0 0 15,0 0-15,0 22 0,0-22 0,0 0 16,0 0-16,0 0 0,0 22 15,0-22-15,0 0 0,0 0 16,-22 0-16,22 1 16,0-44 15,22 1-31,-1 0 0,-21 0 16</inkml:trace>
  <inkml:trace contextRef="#ctx0" brushRef="#br1" timeOffset="156016.04">16827 12404 0,'0'0'15,"-42"0"-15,21 0 16,21 21 15,21-21-15,0 0-16,0 0 15,1 0-15,-1 0 0</inkml:trace>
  <inkml:trace contextRef="#ctx0" brushRef="#br1" timeOffset="156800.29">17103 12594 0,'21'0'0,"0"0"15,21 0-15,-21 0 16,1 0-16,-1 0 0,0-21 16,21 21-16,-21 0 0,1-21 0,20 21 15,-21-21-15,0 21 0,0-21 0,1 21 16,-22-22-16,21 22 16,-21-21-16,-21 21 15,-1 0-15,1 0 16,0 0-16,0 0 0,0 21 15,0 1-15,-1-1 0,1 0 0,0 0 16,0 0-16,0 0 0,0 22 0,-1-22 16,22 21-16,-21-21 0,0 22 0,0-22 15,21 0-15,0 0 0,-21 22 16,0-22-16,21 0 0,0 0 16,-22 0-16,22-42 31,0 0-16,0 0-15,22 0 0,-22-1 16,21 1-16,0 0 0,-21 0 16,21 0-16,0 0 0,0 21 15,1 0 1,-22 21 0,21 0-16,-21 0 15,21 0-15,-21 0 16,0 1-16,0-1 0,21-21 15,0 21-15,0 0 0,1-21 16,-1 0-16,0 0 0,21 0 0,1 0 16,-22 0-16,21 0 0,-21 0 0,0-21 15,22 21-15,-1-21 0,-21 0 0,0-1 16,22 1-16,-22 0 0,0-21 0,0 21 16,0-22-16,1 22 0,-1-21 0,0 21 15,-21-43 1,0 43-16,0 0 0,0 0 0,0-1 0,-21 22 31,0 0-31,-1 0 16,22 22-16,-21-1 0,0 0 0,0 0 15,21 0-15,0 22 0,0-22 16,0 0-16,0 21 0,0-21 0,0 22 16,0-22-16,0 0 0,0 0 0,0 0 15,0 1-15,0-1 0,0 0 0,0 0 16,21-21-16,0 21 0,0-21 0,1 0 15,-1 0-15,0 0 0,0 0 16,0-42-16,22 42 0,-22-21 0,21 21 16,-21-21-16,22-1 0,41 1 15</inkml:trace>
  <inkml:trace contextRef="#ctx0" brushRef="#br1" timeOffset="157112.74">18817 12256 0,'0'0'0,"0"-22"0,0 1 16,-21 21-16,-21 0 16,42 21-16,0 1 15,-22-1-15,22 0 0,-21 0 0,21 0 16,-21 0-16,21 22 0,0-22 0,0 0 15,0 21-15,-21-20 0,21 20 16,0-21-16,-21 21 0,21-20 0,-21-1 16,21 21-16,0-21 0,0 0 0,0 1 15,0-1-15,21 0 0,-21 0 16,21-21-16,0 0 0,0 21 0,0-21 16,1 0-16,-1 0 0,0 0 0,0 0 15,0-21-15,0 0 0,1 21 0</inkml:trace>
  <inkml:trace contextRef="#ctx0" brushRef="#br1" timeOffset="157432.24">19452 12171 0,'0'0'0,"-21"-21"16,63 21-1,-21 0 1,1 0-16,-1 0 0,0 21 16,0 0-16,0 0 0,0 22 0,-21-22 15,0 0-15,22 21 0,-22-21 16,0 22-16,0-1 0,0-21 0,0 0 16,0 22-16,0-22 0,-22 0 0,1 21 15,0-20-15,21-1 0,-21 0 16,0 0-16,0 0 0,-1 0 0,1 1 15,21-1-15,-21-21 0,0 21 16,0 0-16,0-21 0,21 21 0,-22-21 16,1 21-16</inkml:trace>
  <inkml:trace contextRef="#ctx0" brushRef="#br1" timeOffset="159009.14">15240 14055 0,'0'0'0,"0"-21"31,0-1-15,21 1-16,-21 0 0,21 0 16,-21 0-16,0 0 0,0-1 15,0 1-15,-21 0 0,0 21 16,0 0-16,0 0 0,-22 0 0,22 0 16,-21 0-16,-1 0 0,1 21 0,0 0 15,-1 1-15,22-1 16,-21 0-16,21 0 0,0 0 0,-1 0 15,1 22-15,21-22 0,0 0 0,0 0 16,0 0-16,0 1 0,0-1 16,21 0-16,1-21 0,-1 0 15,0 0-15,0 0 0,21 0 0,-20 0 16,20-21-16,0 0 0,1-1 16,-1 1-16,0 0 0,1 0 0,-1 0 15,0 0-15,-21-1 0,1 1 0,-1 0 16,-21 0-16,0 0 15,-21 42 1,-1 0-16,1 0 16,21 22-16,0-22 15,0 0-15,0 21 0,0 1 16,0-1-16,0 0 0,0 1 0,0-1 16,0 21-16,0-20 0,21 20 15,-21-20-15,0 20 0,22-21 0,-22 22 16,0-22-16,0 1 0,0 20 0,0-21 15,0 1-15,0-1 0,0-21 16,-22 22-16,1-1 0,0-21 0,0 0 16,0 0-16,0 1 0,-1-1 15,1-21-15,0 0 0,-21 0 0,21 0 0,-22 0 16,22 0-16,0-21 0,-21-22 16,20 22-16,1-21 0,-21 21 15,21-22-15,21 1 0,0 0 0,0-1 16,0 1-16,0 0 0,0-1 15,0 1-15,21 21 0,0-22 0,0 22 16,22-21-16,-1 21 0,0-22 0,1 22 16,20-21-16,-21 21 0,22-22 15,-1 1-15,1 0 0,-1-1 0,1 1 16,-1 21-16,1-21 0,-22-1 16,1 1-16,-22 0 0,0 20 0,0 1 15,-21 0-15,0 0 0,0 0 0,-21 21 16,0 0-16,0 0 15,-1 0-15,1 0 0,0 21 0,0-21 16,0 21-16,21 0 0,0 0 16,-21 1-16,21-1 0,0 0 15,-22 0-15,22 0 0,0 0 0,0 1 16,0-1-16,0 0 0,0 0 0,0 0 16,22-21-16,-1 21 0,0-21 0,0 0 15,0 0-15,0 0 16,22 0-16,-22 0 0,0-21 0,21 21 15,-20-21-15,-1 0 0,21 0 0,-21 0 16,22-1-16,-22-20 0,0 21 0,0-21 16,0 20-16,0-20 15,-21 0-15,22-1 0,-22 1 0,21 0 16,0-1-16,-21 1 0,0 21 0,21-21 16,-21 20-16,21 1 0,-21 0 0,0 42 31,0 0-16,0 1-15,0 20 0,-21 0 0,21-21 16,-21 22-16,21-1 0,0 0 0,-21-20 16,21 20-16,-21 0 0,21-21 15,-22 22-15,22-22 0,0 0 0,0 0 16,0 0-16,0 1 0,0-1 16,22-21-16,-1 0 15,0 0-15,0-21 16,-21-1-1,21 1-15</inkml:trace>
  <inkml:trace contextRef="#ctx0" brushRef="#br1" timeOffset="159177.04">16044 13949 0,'0'0'0,"-21"0"0,42 0 47,22 0-47,-22 0 15,0 0-15,21 0 0,1-21 16,-22 21-16,21-21 0,0 21 0,1-22 16,-1 1-16,0 21 0,1-21 15</inkml:trace>
  <inkml:trace contextRef="#ctx0" brushRef="#br1" timeOffset="160040.66">17272 13462 0,'0'0'0,"0"-21"0,-21 0 15,0 0-15,-1 21 16,1 0 0,0 21-16,21 0 0,0 21 15,-21-21-15,21 22 0,-21-1 16,21 0-16,-21 22 0,21-22 0,0 1 15,-22-1-15,1 0 0,0 22 16,21-22-16,-21-21 0,0 22 0,0-1 16,-1-21-16,1 21 0,21-20 0,-21-1 15,0 0-15,0 0 16,0-21-16,-1 0 16,22-21-1,0 0-15,0 0 0,0-1 16,0 1-16,0-21 0,0 0 0,0 20 15,0-20-15,0 21 0,0 0 16,22 0-16,-22-1 0,21 22 0,0 0 16,0 22-1,-21-1-15,21 0 16,-21 0-16,0 0 0,0 0 0,21 1 16,1-1-16,-22 0 0,21 0 15,-21 0-15,21 0 0,0-21 16,0 22-16,0-1 0,1-21 0,-1 0 15,0 0-15,0 0 0,0 0 0,0 0 16,22 0-16,-22-21 0,0 21 16,0-22-16,0 1 0,1 0 15,-1 0-15,0 0 0,0 0 0,0-22 16,-21 22-16,21 0 0,-21 0 0,22 0 16,-22-1-16,0 1 0,0 42 31,0 1-16,0-1-15,-22 0 0,22 0 0,-21 0 16,21 0-16,0 1 0,0-1 16,0 0-16,0 0 0,0 0 0,0 0 15,0 1-15,0-1 0,0 0 0,21-21 16,1 0-16,-22 21 16,21-21-16,0 0 0,0 0 0,0 0 15,22 0-15,-22-21 0,0 0 0,21 21 16,-21-21-16,1-1 0,-1 1 15,0-21-15,-21 21 0,0 0 0,0-22 16,0 1-16,0 21 0,0-22 16,0 1-16,-21 21 0,21 0 0,-43-22 15,22 43-15,0-21 0,0 21 0,0 0 16,0 0-16,-1 0 0,1 21 16,0 1-16,21-1 0,-21 0 0,21 0 15,-21 0-15,21 0 16,0 1-16,0 20 0,0-21 0,0 0 15,0 0-15,0 1 0,21-22 16,0 0-16,0 0 0,22 0 16,-22 0-16</inkml:trace>
  <inkml:trace contextRef="#ctx0" brushRef="#br1" timeOffset="160316.5">18246 13780 0,'-43'-22'16,"22"22"-16,0 0 0,0 0 15,0 0-15,-1 0 0,22 22 16,-21-1-16,0-21 0,0 42 0,21-21 16,0 0-16,0 1 0,-21-1 0,21 21 15,0-21-15,0 0 0,0 1 16,0-1-16,0 0 0,0 0 0,0 0 15,0 0-15,0 1 0,21-1 16,0-21-16,0 21 0,0-21 16,1 0-16,-1 0 0,0 0 0,21 0 15,1-21-15,-1 0 16</inkml:trace>
  <inkml:trace contextRef="#ctx0" brushRef="#br1" timeOffset="162016.85">18754 13907 0,'0'-43'16,"-22"22"0,1 0-16,0 0 15,0 21-15,0 0 0,0 0 16,-1 0-16,1 21 0,0 0 16,0 0-16,0 0 0,21 1 0,-21 20 15,-1-21-15,1 21 16,21-20-16,0-1 0,0 21 0,0-21 15,0 0-15,0 1 0,0-1 0,0 0 16,0 0-16,21-21 16,1 0-16,-1 0 0,21 0 15,-21 0-15,0 0 0,1-21 16,-1 21-16,0-21 0,0 0 0,0-1 16,0 1-16,1-21 0,-22 21 0,0-22 15,21 22-15,-21-21 0,0 21 16,0 0-16,0-22 0,21 43 0,-21-21 15,0 42 1,0 0 0,0 1-16,-21-1 0,21 0 15,0 21-15,0-21 0,0 1 16,0-1-16,0 0 0,0 21 0,0-21 16,0 1-16,0-1 0,21 0 15,0-21-15,0 21 16,0-21-16,1 0 0,-1 0 0,21 0 15,-21 0-15,0-21 0,22 0 16,-22 0-16,0-1 0,0 1 0,0 0 16,1-21-16,-1-1 0,-21 1 0,21 0 15,0-1-15,-21-20 0,21-1 16,-21 22-16,0-21 0,0 20 16,0-20-16,0 20 0,0 22 15,0 0-15,0 0 0,0 0 0,0 0 16,0 42-1,-21 0-15,0 21 16,21 1-16,-21-1 0,21 0 0,0 1 16,-21-1-16,21 21 0,0-20 15,-22-1-15,22 0 0,0 1 0,0-1 16,0 0-16,0-20 0,0 20 16,0-21-16,0 0 0,0 0 15,0 1-15,22-22 0,-1 21 0,0-21 16,21 0-16,-21 0 0,1 0 15,-1 0-15,21-21 0,-21-1 16,0 22-16,22-21 0,-22 0 0,0 0 16,0-21-16,0 20 0,1 1 15,-1 0-15,0 0 0,-21 0 0,21 21 16,-21-21-16,0 42 31,0 0-31,-21 0 16,21 0-16,-21 0 0,21 1 15,0-1-15,0 0 0,0 0 16,0 0-16,0 0 0,0 1 16,21-1-16,0-21 15,0 0-15,0 0 0,1 0 0,-1 0 16,0 0-16,0 0 0,0 0 0,0-21 16,22-1-16,-22 1 0,0 0 15,0 0-15,0 0 0,1 0 0,-1-22 16,0 22-16,0-21 0,-21 21 15,21-1-15,0 1 0,-21 0 0,0 42 47,0 0-47,-21 1 0,21-1 0,-21 0 16,0 0-16,21 0 16,0 0-16,0 1 0,0-1 0,0 0 15,0 0-15,0 0 0,0 0 16,0 1-1,21-22-15,0 0 16,0 0-16,1 0 16,-22-22-16,21 22 0,-21-21 0,0 0 15,0 0-15,0 0 0,0 0 0,0-1 16,0 1-16,0 0 0,0 0 16,0 0-16,0 0 0,0-1 15,-21 22-15,21-21 16,21 0 31,0 21-47,0 0 0,-21-21 15,21 21-15,0 0 0,1-21 16,-1 21-16,0-21 0,0 21 0,0 0 16,0 0-16,1 0 15,-1 21 1,-21 0-16,21 0 0,-21 0 15,0 0-15,0 1 16,0-1-16,0 0 0,0 0 16,0 0-16,0 0 0,0 1 15,0-1-15,0 0 16,0 0-16,0-42 47,0 0-32,0 0-15,0-1 0,21 1 16,0-21-16,0 21 0,-21-22 0,22 1 16,-1 21-16,0-21 0,0-1 0,-21 22 15,21 0-15,0-21 16,1 20-16,-1 1 0,21 0 0,-21 21 16,0-21-16,1 21 0,-1 0 15,0 0-15,0 0 0,0 21 0,0 0 16,1 0-16,-1 1 0,-21-1 0,0 0 15,0 21-15,0-21 0,0 22 16,0-22-16,0 0 0,0 21 0,0-20 16,0-1-16,0 21 0,-21-21 15,21 0-15,0 1 0,-22-1 16,22 0-16,-21-21 0,21-21 47,0 0-32,0-1-15,0 1 0</inkml:trace>
  <inkml:trace contextRef="#ctx0" brushRef="#br1" timeOffset="162228.45">20447 13293 0,'0'0'0,"-21"0"15,21-21-15,-21 21 0,-1-22 16,1 22 62</inkml:trace>
  <inkml:trace contextRef="#ctx0" brushRef="#br1" timeOffset="162463.92">19135 13568 0,'-64'21'16,"128"-42"-16,-149 42 0,106-42 31,21 21-31,-20-21 0,-1 21 16,21-21-16,-21 21 0,22-22 15,-1 22-15,21-21 0,-20 21 0,-1-21 16,22 21-16,-22 0 0,21-21 16,-20 21-16</inkml:trace>
  <inkml:trace contextRef="#ctx0" brushRef="#br1" timeOffset="162852.7">21421 13356 0,'0'0'0,"21"0"0,-21-21 16,-21 21 31,-1 21-47,1 0 15,0 1-15,0 20 0,0-21 0,0 21 16,-1 1-16,1-1 0,0 0 15,21 1-15,-21-22 0,21 21 0,0 1 16,0-22-16,0 21 0,0-21 16,0 0-16,0 1 0,0-1 0,0 0 15,21-21-15,0 21 0,0-21 16,1 0-16,-1 0 16,0 0-16,0 0 0,21 0 0,-20 0 15,20-21-15</inkml:trace>
  <inkml:trace contextRef="#ctx0" brushRef="#br1" timeOffset="163158.04">21907 13377 0,'0'-21'0,"22"21"0,-1 0 15,0 0-15,0 0 16,0 0-16,0 0 15,1 21-15,-1-21 0,-21 22 16,0-1-16,21 21 0,-21-21 16,0 22-16,0-22 0,0 21 0,0 0 15,-21 1-15,0-22 0,-1 21 16,1-21-16,0 22 0,21-22 0,-21 21 16,0-21-16,0 1 0,-1-1 0,1 0 15,21 0-15,-21-21 16,0 21-16,0-21 0,0 0 31,-1 0-31</inkml:trace>
  <inkml:trace contextRef="#ctx0" brushRef="#br1" timeOffset="164237.29">15981 15219 0,'0'0'0,"21"-21"0,0 0 0,0 21 0,0-22 16,1 1-16,-1-21 0,-21 21 15,0 0-15,0-1 0,0 1 0,0-21 16,0 21-16,-21 0 0,-1-1 16,1 22-16,0 0 0,0-21 0,-21 21 15,20 0-15,-20 0 0,21 21 0,-21 1 16,-1-1-16,22 0 0,-21 21 15,-1-21-15,22 22 0,0-1 0,-21 0 16,21 1-16,21-1 0,0-21 16,0 22-16,0-22 0,0 0 0,0 0 15,0 0-15,21-21 16,21 0-16,-21 0 0,0 0 16,22 0-16,-1-21 0,0 0 0,1 0 15,-1-22-15,0 22 0,1-21 16,-22 21-16,21-22 0,-21 22 0,1 0 15,-1 0-15,-21 0 0,21 21 16,-21-21-16,-21 42 31,0 0-15,-1 0-16,22 21 0,-21-20 0,21 20 16,0 0-16,0 1 15,-21-1-15,21 0 0,-21 1 0,21-1 0,0 0 16,-21 1-16,21-1 0,0 0 15,0 22-15,0-22 0,-21 0 16,21 1-16,0 20 0,-22-20 0,22-1 16,0 0-16,-21 1 0,21-22 15,0 21-15,0 0 0,-21-20 0,21-1 16,-21 0-16,21 0 0,0 0 0,-21-21 16,0 0-16,-1 21 0,1-21 15,0 0-15,0 0 0,0 0 0,0-21 16,-1 0-16,1 0 15,0-21-15,-21 20 0,42-20 0,-21 0 16,-1-1-16,22-20 0,0 21 0,0-1 16,0 1-16,22 0 0,-1-1 15,0 1-15,0 21 0,0-22 0,0 22 16,22 0-16,-22 0 0,0 0 16,21 0-16,-20-1 0,-1 1 0,21 0 15,-21-21-15,22 21 0,-22-1 0</inkml:trace>
  <inkml:trace contextRef="#ctx0" brushRef="#br1" timeOffset="165076.53">16362 15261 0,'0'21'15,"0"-42"16,0 0-31,21 21 0,0-21 16,0 21-16,0-21 0,1 0 16,-1-1-16,0 1 0,0 0 0,21 21 15,-20-21-15,-22 0 0,21 21 0,-21-21 16,-21 21 0,-1 0-1,1 0-15,0 0 0,0 21 16,0 0-16,-22 0 0,22 0 15,0 0-15,0 1 0,0 20 0,0-21 16,21 0-16,0 22 0,0-22 16,0 21-16,0-21 0,0 0 0,0 1 15,0-1-15,21 0 0,0 0 16,0-21-16,0 0 0,0 0 16,22 0-16,-22 0 0,0 0 0,0-21 15,22 21-15,-22-21 0,21 0 16,-21-1-16,0 1 0,22 0 0,-22 0 15,0 0-15,0 0 16,0-1-16,1 1 0,-1 0 0,0 0 0,0 0 16,0-22-16,0 22 0,1 0 15,-1 0-15,0-21 0,0 20 16,-21 1-16,21-21 0,0 21 0,1 0 16,-22-1-16,0 1 0,0 0 15,0 0-15,0 0 16,-22 21-1,1 0 1,21-21 93,-21 42-77,0 0-17,0 0-15,0 0 0,21 0 0,-22 22 16,1-22-16,0 21 0,21 1 16,0-1-16,-21 0 0,0 1 0,21-1 15,-21 0-15,21 1 16,0-22-16,0 0 0,0 21 0,0-21 15,0 1-15,21-22 0,0 21 0,0-21 16,0 0-16,0 0 0,1 0 16,-1 0-16,0 0 0,0 0 0,21-21 15,-20-1-15,-1 1 0,0 0 16,0-21-16,0 21 0</inkml:trace>
  <inkml:trace contextRef="#ctx0" brushRef="#br1" timeOffset="165252.42">16891 14986 0,'21'0'32,"0"0"-32,0 0 0,1 0 0,20 0 15,-21 0-15,0-21 0,22 21 0,-1-21 16,-21 21-16,21-21 0</inkml:trace>
  <inkml:trace contextRef="#ctx0" brushRef="#br1" timeOffset="165744.9">18055 14732 0,'0'0'0,"-21"0"0,0 0 0,0 0 0,-1 21 16,1 0-16,0 1 0,0-1 0,0 0 16,0 21-16,-1-21 0,1 22 15,0-1-15,0 0 0,0 1 0,0-1 16,-1 0-16,1 1 0,0-1 16,0 0-16,0-20 0,21 20 15,0-21-15,-21 0 0,21 0 0,0 1 16,21-22-1,0 0 1,0-22-16,0 1 0,0-21 16,1 21-16,-1-22 0,0 1 0,0-21 15,0 20-15,0-20 0,1 20 0,-22-20 16,21 21-16,0-22 0,0 22 16,-21 21-16,0-22 0,21 22 0,-21 0 15,21 21-15,-21 21 16,0 0-16,0 22 15,0-22-15,0 21 16,0 0-16,0 1 0,0-1 0,0 0 16,0 22-16,0-22 0,0 1 0,0-22 15,0 21-15,0 0 0,0-20 16,0-1-16,0 0 0,22 0 0,-22 0 16,0-42 15,-22 21-31</inkml:trace>
  <inkml:trace contextRef="#ctx0" brushRef="#br1" timeOffset="165895.85">17547 15177 0,'21'0'32,"0"-22"-17,1 22-15,20 0 0,0-21 0,1 0 16,-1 21-16,0-21 0,1 21 0,-1-21 15,21 0-15,-20-1 0,20 1 16</inkml:trace>
  <inkml:trace contextRef="#ctx0" brushRef="#br1" timeOffset="166142.72">18415 14669 0,'0'-22'15,"-21"22"1,0 22-16,21-1 15,-22 0-15,22 0 0,0 21 16,-21 1-16,21-22 0,-21 21 0,21 1 16,-21-1-16,21 0 0,0 1 0,-21-1 15,0 0-15,21 1 0,-22-1 16,22-21-16,0 21 0,-21-20 0,21-1 16,0 0-16,0 0 0,21-21 31,1-21-31,41-21 15,-42-1-15</inkml:trace>
  <inkml:trace contextRef="#ctx0" brushRef="#br1" timeOffset="166857.54">18775 14605 0,'0'0'0,"21"0"0,-42 21 31,0 0-31,-1 1 15,1-1-15,21 21 0,-21 0 16,0-20-16,0 20 0,21 0 0,-21 1 16,-1-1-16,22 0 0,0 1 15,-21-1-15,21 0 0,-21 1 0,21-22 16,0 0-16,0 21 0,0-21 16,0 1-16,0-1 15,21-21-15,0 0 16,22 0-16,-22 0 0,21-21 0,-21-1 15,22 1-15,-1 0 0,-21 0 16,22-21-16,-22 20 0,0-20 0,0 21 16,0 0-16,-21-22 0,0 22 15,0 0-15,0 0 0,-21 21 32,0 0-32,42 21 46,0-21-30,-21 21-16,0 0 0,21 1 16,-21-1-16,0 0 15,0 0-15,0 0 0,0 0 0,0 1 16,0-1-16,0 0 0,0 0 16,0 0-16,0 0 0,0 1 15,22-22 1,-1 0-16,0 0 15,0-22-15,0 22 0,0-21 0,1 0 16,20 0-16,-21 0 16,21 0-16,-20-22 0,-1 22 0,0-21 15,0 21-15,0-1 0,0 1 16,-21 0-16,22 21 0,-22 21 31,0 0-15,-22 1-16,1-1 0,21 0 15,0 21-15,-21-21 0,0 1 16,21-1-16,-21 0 0,21 0 16,0 0-16,0 0 15,21-42 17,0 0-32,-21 0 15,21 0-15,0 0 0</inkml:trace>
  <inkml:trace contextRef="#ctx0" brushRef="#br1" timeOffset="167028.35">19473 14732 0,'0'0'0,"-21"0"0,21-21 16,-21 21-16,0 0 16</inkml:trace>
  <inkml:trace contextRef="#ctx0" brushRef="#br1" timeOffset="167220.76">18415 14859 0,'0'0'0,"-42"0"0,-1 21 0,1-21 0,21 0 15,0 0-15,-1 0 0,22 21 16,43-21 15,-22 0-31,21 0 0,1 0 0,20-21 16,1 21-16,-1-21 0,1 21 0,-1-21 16,1 21-16,-1 0 0</inkml:trace>
  <inkml:trace contextRef="#ctx0" brushRef="#br1" timeOffset="167781.13">19748 14647 0,'0'0'0,"0"-21"16,0 0-1,-21 42 1,0 0-1,21 1-15,0-1 0,0 0 0,-21 0 16,21 0-16,0 22 0,0-22 0,0 0 16,-21 21-16,21-21 0,0 22 15,-21-1-15,21-21 0,0 22 0,-22-22 16,1 21-16,0-21 0,21 0 16,-21 22-16,21-22 0,-21 0 0,21 0 15,-21-21-15,21-21 31,0 0-15,0 0-16,21 0 0,0-1 16,0-20-16,0 21 0,0 0 0,1 0 15,-1-22-15,0 22 0,21 21 16,-21-21-16,1 0 0,-1 21 0,21 0 16,-21 0-16,0 0 0,1 0 0,-1 0 15,0 0-15,21 0 0,-21 0 16,1 21-16,-1 0 0,0 0 0,-21 0 15,0 1-15,0-1 16,0 0-16,0 0 0,0 0 0,0 0 16,-21 22-16,0-22 0,-22-21 15,22 21-15,-21 0 0,-1 0 0,-20-21 16,21 22-16,-1-22 0,1 0 0,21 0 16,-22 21-16,22-21 0,0 0 15,42 0 16,0-21-31,1-1 0,20 22 0,-21-21 16,21 0-16,1 0 0</inkml:trace>
  <inkml:trace contextRef="#ctx0" brushRef="#br1" timeOffset="168732.34">20278 14944 0,'0'0'0,"21"-21"0,-21 42 63,0 0-63,0 0 15,0 0-15,0 0 0,-21 1 0,21-1 16,0 0-16,0 0 16,-22 0-16,22 0 0,0 1 0,0-1 15,0 0-15,22-21 16,-1 0-1,0 0-15,0 0 0,0-21 0,-21 0 16,21-1-16,1 1 0,-1 0 16,0 0-16,0 0 0,0-22 0,0 22 15,1 0-15,-1 0 0,-21 0 16,21 21-16,-21-21 0,0 42 31,0 0-31,0 0 16,-21 0-16,21 0 0,0 1 0,0-1 15,-21 0-15,21 0 0,0 0 16,0 0-16,0 1 0,0-1 16,0 0-16,21-21 0,0 0 15,0 0-15,0 0 0,22 0 16,-22 0-16,0 0 0,0 0 0,0-21 16,22 21-16,-22-21 0,0-22 15,0 22-15,0 0 0,0-21 0,1-1 16,-1 22-16,21-42 0,-21 20 15,0 1-15,1-22 0,-1 22 0,0-21 16,0 20-16,-21 1 0,21 0 16,-21-1-16,0 22 0,21-21 15,-21 21-15,-21 21 16,0 0-16,0 0 16,0 21-16,21 21 0,-21-21 0,21 0 15,-22 22-15,22-1 0,0 0 16,-21-20-16,21 20 0,0 0 0,0 1 15,0-22-15,0 21 0,0-21 0,0 22 16,0-22-16,0 21 0,0-21 16,0 0-16,0 1 0,0-1 0,0 0 15,21 0-15,1 0 0,-1 0 16,0-21-16,0 0 0,0 0 16,0 0-16,1 0 0,-1 0 15,0 0-15,0-21 0,0 21 0,0-21 16,1 0-16,-22 0 0,21 0 15,0-1-15,-21 1 0,0 0 16,0 0-16,21 0 0,-21 0 0,0-1 16,21 1-16,-42 21 31,0 0-31,0 21 0,21 1 16,-21-22-16,21 21 0,-22 0 15,22 0-15,0 0 0,0 0 0,0 1 16,0-1-16,0 0 0,0 0 15,0 0-15,0 0 16,22 1-16,-1-22 16,0 0-16,0 0 15,0 0-15,0 0 0,1-22 0,-1 22 16,0-21-16,0 21 0,0-21 0,0 0 16,1 0-16,-1 0 0,0 21 15,0-22-15,0 1 0</inkml:trace>
  <inkml:trace contextRef="#ctx0" brushRef="#br1" timeOffset="168968.2">20934 14796 0,'0'0'0,"21"0"31,0 0-31,21 0 0,-20 0 16,20 0-16,-21 0 0,0 0 0,22 0 16,-22 0-16,0 0 0,0 0 0,0 0 15,0 0-15,1 0 0,-1-22 16,0 22-16,0 0 16,0-21-16</inkml:trace>
  <inkml:trace contextRef="#ctx0" brushRef="#br1" timeOffset="169340.84">22034 14563 0,'22'-21'0,"-44"42"47,1-21-47,0 21 0,21 0 16,-21 0-16,0 0 0,21 1 0,-21-1 15,-1 21-15,22-21 0,-21 0 16,21 22-16,-21-22 0,21 0 0,-21 0 15,21 0-15,0 1 0,0-1 16,0 0-16,0 0 0,0 0 16,0 0-16,0 1 0,21-22 15,0 0 1,0 0-16,1 0 0,-1 0 0,0 0 16,0 0-16,21 0 0</inkml:trace>
  <inkml:trace contextRef="#ctx0" brushRef="#br1" timeOffset="169680.65">22521 14499 0,'0'0'0,"0"-21"0,21 21 15,1 0 1,-1 0-1,-21 21-15,21-21 0,0 21 0,0 1 16,-21-1-16,21 0 0,1 0 16,-22 21-16,21-20 0,-21-1 0,0 21 15,0-21-15,0 22 0,-21-22 16,-1 21-16,1-21 0,0 0 0,0 22 16,0-22-16,0 0 0,-1 0 0,1-21 15,0 21-15,0 1 0,0-1 16,21 0-16,-21-21 0,-1 0 15,1 0 17</inkml:trace>
  <inkml:trace contextRef="#ctx0" brushRef="#br1" timeOffset="187188.37">10223 15028 0,'-21'0'0,"21"22"0,0-1 0,-21-21 16,0 21 0,0-21-16,0 0 0,-1 21 15,1-21 1,0 0-16,0 0 0,0 0 0,0 0 15,-1 0-15,1 0 0,0 0 16,0 0-16,0 0 16,21-21-1,-21 21-15,42 0 32,0 0-17,0 0-15,0 0 0,0 0 16,1 0-16,20 0 0,-21 0 15,21 0-15,1 0 0,-1 0 0,0 0 16,22 0-16,-22 0 0,1 0 16,20 0-16,-21 0 0,22 0 0,-22 0 15,22 0-15,-1 21 0,-20-21 16,20 0-16,1 21 0,-1-21 0,1 0 16,-1 0-16,1 0 0,-1 0 15,-21 0-15,22 0 0,-22 0 0,1 0 16,-1 0-16,-21 0 0,21 0 15,-20 0-15,-1 0 16,0 0-16,-21-21 16,0 0-1,0 0-15,-21 0 16,0-1-16,-1 1 0,1 21 0,0-21 16,-21 0-16,21 0 0,-1 0 0,-20-1 15,21 1-15,-21 0 0,20 21 16,-20-21-16,21 21 0,0 0 0,-22 0 15,22 0-15,0 0 0,0 0 16,21 21 0,21-21-1,0 21-15,0-21 0,1 21 16,20-21-16,0 0 0,-21 0 0,22 22 16,-1-22-16,0 0 15,1 0-15,-22 0 0,21 21 0,1-21 16,-22 0-16,0 0 0,0 0 15,0 0-15,0 21 0,-21 0 16,0 0-16,0 0 16,-21 1-16,0-1 15,0 0-15,-21 0 0,20 21 16,1-20-16,-21 20 0,0 0 0,20 1 16,-20-22-16,0 21 0,-1 0 0,22 1 15,-21-22-15,0 21 0,20-21 16,1 1-16,-21 20 0,21-21 0,0 0 15,21 0 1,-22-21-16,22 22 0,22-22 31,-1-22-31,0 1 0</inkml:trace>
  <inkml:trace contextRef="#ctx0" brushRef="#br1" timeOffset="187760.49">11938 16066 0,'21'-22'0,"-21"1"0,0 0 16,0 0 0,0 42 15,0 0-31,-21 0 0,21 1 15,-21 20-15,21-21 0,-21 21 16,21 1-16,0-1 0,0-21 0,0 22 16,-22-22-16,22 21 0,0-21 15,0 0-15,-21 1 0,21-1 16,0 0-16,0 0 0,21-21 31,1 0-31,-1-21 16,0 0-16,0 0 0,0-1 15,0-20-15</inkml:trace>
  <inkml:trace contextRef="#ctx0" brushRef="#br1" timeOffset="188188.17">12467 16023 0,'0'-21'16,"-21"21"-1,0 0-15,0 0 0,-1 0 16,1 0-16,0 21 0,0 0 16,0-21-16,0 22 0,21-1 0,0 0 15,-22-21-15,22 21 0,0 0 16,22 0 0,-1-21-16,-21 22 15,42-22-15,-21 0 0,0 0 0,1 21 16,-1-21-16,21 21 0,-21-21 15,0 21-15,1-21 0,-1 21 0,0 0 16,-21 1-16,21-1 0,-21 0 16,0 0-16,0 0 15,0 0-15,-21 1 0,0-22 16,0 21-16,-1-21 0,-20 21 16,21-21-16,-21 0 0,-1 21 0,22-21 15,-21 0-15,-1 0 0,22 0 16,0 0-16,0 0 0,0 0 0,0 0 15,-1-21 1,22 0-16,0 0 16,0-1-1,0 1-15,-21 0 0</inkml:trace>
  <inkml:trace contextRef="#ctx0" brushRef="#br1" timeOffset="188401.05">11959 15812 0,'0'0'0,"0"-22"16,21 44 46,0-22-62</inkml:trace>
  <inkml:trace contextRef="#ctx0" brushRef="#br1" timeOffset="188992.64">13293 15663 0,'0'0'16,"0"-21"-16,0-21 15,0 63 17,-22 0-32,22 22 15,0-22-15,-21 21 0,21 0 0,-21 22 16,0-22-16,21 22 0,0-1 15,-21 1-15,21-1 0,-21-20 0,21 20 16,-22-21-16,22 1 0,0-1 16,0-21-16,0 22 0,0-22 0,0 0 15,0 0-15,0 0 16,0-42 15,0 0-31,0 0 0,22-22 0,-22 22 16</inkml:trace>
  <inkml:trace contextRef="#ctx0" brushRef="#br1" timeOffset="189396.45">12954 15769 0,'0'0'16,"0"-21"-1,0 0-15,0 0 0,0 0 16,21-1-16,21 22 15,-20-21-15,20 0 0,0 21 0,22-21 0,-22 21 16,22 0-16,-22 0 0,21 0 16,1 0-16,-22 0 0,22 21 15,-1 0-15,-20 0 0,20 1 16,1 20-16,-22 0 0,0 1 0,-21-1 16,1 21-16,-1-20 0,-21 20 0,0 1 15,0-22-15,-21 0 0,-1 22 16,-20-22-16,0 1 0,-1-1 0,1 0 15,0-21-15,-22 22 0,22-22 16,-22 0-16,22 0 0,0 0 0,-1-21 16,1 22-16,0-22 0,21 21 15,-22-21-15,22 0 0,-21 0 0,21 0 16,-1 0-16,1 0 16,21-21 15,21 21-31,1-22 0,-1 22 0,21-21 15,-21 0-15,22 21 0,-22-21 16</inkml:trace>
  <inkml:trace contextRef="#ctx0" brushRef="#br1" timeOffset="189652.3">14055 16150 0,'0'0'0,"21"21"31,-21 1-31,0-1 16,0 0-16,0 0 0,0 0 15,0 0-15,0 22 0,0-22 16,-21 0-16,21 0 0,0 0 0,-22 1 16,1-1-16,21 0 15,-21-21-15,42-21 47,0 0-47,-21-1 0</inkml:trace>
  <inkml:trace contextRef="#ctx0" brushRef="#br1" timeOffset="190100.04">14478 16129 0,'21'-42'15,"-21"21"1,0-1-16,-21 22 16,0-21-1,0 21-15,-1 0 16,1 0-16,0 0 0,0 0 0,0 21 16,0 1-16,-1-22 0,22 21 15,-21 0-15,21 0 0,-21 0 0,21 0 16,0 1-16,0-1 0,0 0 15,0 0-15,21-21 0,22 21 0,-22-21 16,0 0-16,21 21 0,-21-21 16,22 22-16,-22-22 0,21 0 0,-21 21 15,1-21-15,-1 21 0,0-21 0,0 21 16,0 0-16,-21 0 16,0 1-1,-21-22-15,0 21 0,0-21 16,0 21-16,-1-21 0,-20 21 0,21-21 15,-21 0-15,-1 21 0,22-21 16,-21 0-16,21 0 0,-1 0 0,1 0 16,0 0-16,0 0 15,21-21 17,0 0-32,0 0 0,0 0 15</inkml:trace>
  <inkml:trace contextRef="#ctx0" brushRef="#br1" timeOffset="190292.94">14139 15917 0,'0'0'0,"-21"0"0,21-21 16,21 21 15,0 0-31,1 0 16</inkml:trace>
  <inkml:trace contextRef="#ctx0" brushRef="#br1" timeOffset="190908.62">15049 16214 0,'0'0'0,"0"-21"32,0 42-17,0 0 1,0 0-16,0 0 0,0 22 0,0-22 15,-21 21-15,21 0 0,0 1 16,0-1-16,0 22 0,0-22 0,-21 21 16,21 1-16,-21-1 0,21 1 15,-21-22-15,21 22 0,0-1 0,-21-20 16,21-1-16,-22 0 16,22 1-16,0-22 0,0 21 0,0-21 15,0 0-15,-21 1 0,21-1 16,0-42-1,0-1 1,0 1-16,0 0 0,0-21 0</inkml:trace>
  <inkml:trace contextRef="#ctx0" brushRef="#br1" timeOffset="191236.43">14965 16171 0,'0'0'16,"0"-21"-16,0 0 0,21-21 0,0 42 16,0-21-16,0-1 0,22 1 0,-22 0 15,21 21-15,1 0 0,-22 0 16,21 0-16,0 0 0,1 21 0,-1 0 16,0 22-16,-20-22 0,-1 21 15,-21 1-15,0-1 0,0 0 0,0-21 16,0 22-16,-43-22 15,22 21-15,-21-21 0,21 1 0,-22 20 0,1-21 16,0-21-16,21 21 0,-22 0 16,22-21-16,0 0 0,0 0 15,0 0-15,21-21 32,21 21-32,0-21 0,0 0 15,0 0-15,22 0 0</inkml:trace>
  <inkml:trace contextRef="#ctx0" brushRef="#br1" timeOffset="191512.27">15833 15769 0,'0'-42'15,"0"63"16,-22 0-31,22 0 0,-21 22 16,21-1-16,0 0 0,0 1 0,0 20 16,0 1-16,0-22 0,-21 22 15,21-22-15,0 21 0,-21-20 0,21-1 16,0 0-16,0-20 0,0 20 0,0-21 16,0 0-16,0 0 15,0 1-15,0-1 0,21-21 0,0 0 16,0 0-16,1 0 0,-1 0 15,21-21-15,-21-1 0</inkml:trace>
  <inkml:trace contextRef="#ctx0" brushRef="#br1" timeOffset="192528.69">16552 16277 0,'0'-21'16,"0"0"-16,0 0 0,0 0 15,0-1-15,-21 1 16,0 0-16,0 21 0,0-21 16,-1 21-16,1 0 0,0 0 0,0 0 15,-21 0-15,20 21 0,1 0 16,-21 0-16,21 1 0,-22-1 0,22 21 16,0 0-16,0-20 0,0 20 15,21-21-15,0 21 0,0-20 0,0-1 16,0 0-16,0 0 0,21 0 15,0 0-15,0-21 0,0 0 0,1 0 16,20 0-16,-21 0 0,21 0 16,-20 0-16,20 0 0,0-21 0,-21 0 15,1 0-15,20 0 0,-21 0 16,0-1-16,0-20 0,1 21 16,-22 0-16,0-22 0,0 22 0,0 0 15,0 0-15,0 42 31,0 0-31,-22 0 16,22 22-16,0-22 0,0 0 0,0 0 16,0 0-16,0 1 0,0-1 15,0 0-15,0 0 0,0 0 16,22-21-16,-1 0 0,0 0 16,0 0-16,0 0 0,0 0 15,1 0-15,20 0 0,-21-21 16,0 0-16,0 0 0,1 0 15,-1-1-15,0 1 0,0 0 0,0-21 16,-21 21-16,21-1 0,-21 1 16,0 42 15,0 1-31,0-1 0,0 21 16,-21-21-16,21 0 0,0 1 15,-21-1-15,21 0 0,0 0 0,0 0 16,0 0-16,0 1 15,21-22-15,0 0 0,1 0 16,20 0-16,-21 0 16,0 0-16,0-22 0,22 22 0,-22-21 15,0 0-15,0 0 0,22 0 16,-43 0-16,21-1 0,0 1 0,0 0 16,-21 0-16,0 0 0,0 0 15,0-1-15,0 44 31,0-1-31,-21 0 16,0 0-16,21 0 0,-21 22 16,21-22-16,0 21 0,0 0 15,0 1-15,-22-1 0,22 0 0,0 1 16,0 20-16,0-20 0,0 20 16,0-21-16,0 22 0,0-22 0,22 1 15,-22 20-15,0-21 0,0 1 16,0-1-16,0 0 0,0 22 0,0-22 15,-22 1-15,1-1 0,21-21 16,-42 21-16,21 1 0,0-22 0,-1 0 16,-20 0-16,21 0 0,0 1 15,-22-1-15,22-21 0,0 0 0,0 0 16,0 0-16,-22 0 0,22-21 16,0-1-16,0 1 15,21 0-15,0 0 0,0 0 0,0 0 16,0-1-16,0 1 0,0-21 15,0 21-15,0 0 0,0-1 16,0-20-16,0 21 0</inkml:trace>
  <inkml:trace contextRef="#ctx0" brushRef="#br1" timeOffset="192920.47">17357 16595 0,'0'0'0,"21"0"0,0-21 0,0-1 15,0 22-15,0-21 0,1 21 0,-1-21 16,0 0-16,0 21 0,0-21 16,0 21-16,22-21 0,-43-1 0,21 22 15,-21-21-15,21 21 0,-21-21 16,0 0-16,0 0 15,-21 21 1,0 0-16,0 0 0,-1 0 0,1 0 16,0 0-16,0 21 0,21 0 15,-21 0-15,21 0 0,-21 1 16,21-1-16,-22 0 0,22 21 0,0-21 16,0 1-16,0-1 0,0 0 15,0 0-15,0 0 0,22 0 0,-1-21 16,0 22-16,0-22 0,0 0 15,0 0-15,1 0 0,-1 0 0,21 0 16,-21-22-16,22 1 0,-22 21 16,21-21-16,-21 0 0</inkml:trace>
  <inkml:trace contextRef="#ctx0" brushRef="#br1" timeOffset="193402.22">18246 16298 0,'0'0'0,"0"-21"16,0 0-16,0 0 15,-22 21-15,1-21 0,0 21 16,0 0-16,0 0 0,0 0 16,-1 21-16,1 0 0,0 0 15,21 0-15,-21 1 0,21-1 0,-21 21 16,21-21-16,-21 0 0,21 1 16,0-1-16,0 21 0,0-21 0,0 0 15,0 1-15,21-22 16,0 21-16,0-21 15,0 0-15,0 0 16,-21-21-16,22 21 0,-1-22 0,0 1 16,0 0-16,0 0 0,-21 0 15,21-22-15,1 1 0,-22 0 0,21-1 16,0-20-16,0 21 0,-21-22 16,21 1-16,0-1 0,1 22 0,-22-22 15,21 43-15,-21-21 0,21 21 16,-21-1-16,0 1 0,-21 21 15,0 21 1,-1 1-16,1 20 0,0 0 0,0 1 16,0-1-16,0 0 0,21 22 15,0-22-15,0 22 0,0-22 16,0 0-16,0 1 0,0-1 0,21 0 16,0-21-16,0 22 0,0-22 15,0 0-15,1 0 0,-1 0 0,0 1 16,0-22-16,0 0 0,0 0 15,22 0-15,-22 0 0,0 0 0,0 0 16,0-22-16</inkml:trace>
  <inkml:trace contextRef="#ctx0" brushRef="#br1" timeOffset="193701.05">19325 15833 0,'0'0'0,"0"-21"15,-21 21-15,0 0 16,0 42-16,-1-21 0,1 0 16,0 22-16,0-1 0,0 0 0,0 1 15,21-1-15,0 0 0,0 1 16,0-1-16,0-21 0,0 21 0,0-20 15,0-1-15,0 0 0,0 0 16,21 0-16,-21 0 0,21 1 16,0-22-16,0 0 0,0 21 0,1-21 15,-1 0-15,0 0 0,0 0 16,21 0-16,-20-21 0</inkml:trace>
  <inkml:trace contextRef="#ctx0" brushRef="#br1" timeOffset="194000.88">19875 15833 0,'0'0'0,"22"0"0,-1-21 0,0 21 16,0 0-16,0 0 15,0 0-15,1 0 0,-1 0 16,0 21-16,0 0 0,0 0 15,-21 21-15,0 1 0,0-22 0,0 21 16,0 1-16,0-1 0,0 0 16,0 1-16,-21-1 0,21 0 0,-21-21 15,0 22-15,21-22 0,-21 0 16,21 0-16,0 0 0,-22-21 0,22 22 16,-21-22-16,0 0 15,0 0 1</inkml:trace>
  <inkml:trace contextRef="#ctx0" brushRef="#br1" timeOffset="194969.4">11959 17230 0,'0'0'0,"21"-21"16,0-1-16,1 1 15,-22 42 32,-22 1-31,1-1-16,21 0 0,0 0 0,-21 0 15,0 0-15,21 1 0,-21-1 16,21 0-16,0 0 0,0 0 16,-21 0-16,21 1 0,0-1 15,21-21 1,0-21 0,0 21-16</inkml:trace>
  <inkml:trace contextRef="#ctx0" brushRef="#br1" timeOffset="195390.67">12594 17187 0,'0'0'0,"0"-21"16,-21 21 15,0 0-31,0 0 15,-1 21-15,1 1 0,0-1 16,0-21-16,0 21 16,21 0-16,0 0 15,0 0 1,21-21 0,0 0-16,0 22 0,22-22 15,-22 0-15,0 0 0,0 21 0,21-21 16,-20 21-16,-1-21 0,0 21 15,-21 0-15,0 0 16,0 1-16,0-1 0,-21 0 16,0 0-16,-1 0 0,1-21 0,0 21 15,-21 1-15,21-22 0,-22 0 0,22 21 16,-21-21-16,21 0 16,-1 0-16,1 0 0,0 0 15,0-21-15,21-1 0,-21 1 16,21 0-16,-21 0 0,21 0 15,-22 0-15</inkml:trace>
  <inkml:trace contextRef="#ctx0" brushRef="#br1" timeOffset="195616.94">12171 17018 0,'0'0'16,"0"-21"-16,21 21 62,0 0-62,0 0 16</inkml:trace>
  <inkml:trace contextRef="#ctx0" brushRef="#br1" timeOffset="196176.61">13928 17230 0,'0'0'0,"21"0"15,-21-21-15,0-1 0,0 1 0,21 21 16,-21-21-16,21 0 0,-21 0 16,21-22-16,-21 22 0,0 0 15,0 0-15,0 0 0,0 0 0,-21-1 16,0 1-16,0 21 0,0 0 15,-22 0-15,22 0 0,-21 0 0,-1 21 16,1 1-16,-21-1 0,20 0 16,1 0-16,0 21 0,20-20 0,-20-1 15,21 21-15,21-21 0,0 22 16,0-22-16,0 0 0,21 0 16,0 0-16,0 0 0,22 1 0,-1-22 15,0 21-15,1 0 16,-1-21-16,0 21 0,1 0 0,-1 0 15,0-21-15,1 22 0,-22-1 16,-21 0-16,0 0 0,0 0 0,0 0 16,-21 1-16,0-22 0,-22 21 15,1 0-15,0-21 0,-1 21 16,-20-21-16,20 0 0,1 0 0,0 0 16,-22 0-16,22 0 0,21-21 15,-22 21-15,22-21 0,-21 0 16,42-1-16,0 1 0,0 0 15,0 0-15,21 21 0,0-21 16,0 0-16,22 21 0,-1-22 16,0 1-16,1 21 0,-1-21 15</inkml:trace>
  <inkml:trace contextRef="#ctx0" brushRef="#br1" timeOffset="196533.05">14118 17463 0,'0'0'0,"0"21"0,21-21 16,0 0 0,1 0-16,-1 0 15,0 0-15,0-21 16,0-1-16,0 22 0,22-21 16,-22 0-16,0 0 0,0 0 0,0 0 15,1-1-15,-1 1 0,-21 0 16,0 0-16,0 0 0,-21 0 15,-22 21-15,22 0 16,0 0-16,-21 21 0,20 0 0,1-21 16,-21 21-16,21 21 0,0-20 15,-1-1-15,1 0 0,21 21 16,0-21-16,0 22 0,0-22 0,0 0 16,0 0-16,21 0 0,1 1 15,-1-1-15,21-21 0,-21 0 16,0 0-16,22 0 0,-22 0 15,21 0-15,-21 0 0,1-21 0,20-1 16,-21 1-16,0 0 0</inkml:trace>
  <inkml:trace contextRef="#ctx0" brushRef="#br1" timeOffset="196800.9">15028 16828 0,'0'0'0,"-21"-22"0,0 22 0,0 0 15,0 0-15,-1 0 0,1 0 16,0 0-16,21 22 0,-21 20 16,21 0-16,-21-21 0,21 22 0,0 20 15,0-20-15,0-1 0,0 0 16,0 22-16,0-22 0,0 0 0,0 1 16,0-1-16,-21 0 0,21 1 15,0-1-15,0-21 0,0 0 16,0 22-16,0-22 0,0 0 0,0 0 15,21-21 1,0 0-16,0-21 16,0 0-16,-21 0 0,21 0 15</inkml:trace>
  <inkml:trace contextRef="#ctx0" brushRef="#br1" timeOffset="197172.91">15092 17336 0,'0'21'15,"0"0"1,0 0-16,21-21 31,0 0-31,0 0 0,0 0 16,1 0-16,-1 0 0,0 0 16,21-21-16,-21 21 0,1-21 0,-1 21 15,0-21-15,0-1 16,0 1-16,-21 0 0,0 0 15,-21 21 1,0 0-16,0 0 0,0 0 16,-1 21-16,1 0 0,-21-21 15,21 21-15,0 1 0,-1 20 0,22-21 16,-21 0-16,21 0 0,-21 1 16,21-1-16,0 21 0,0-21 15,0 0-15,21 1 0,0-22 16,1 0-16,20 0 0,-21 0 15,0 0-15,22 0 0,-22 0 0,21-22 16,-21 1-16,22 0 16,-22 21-16,21-21 0,0 0 0</inkml:trace>
  <inkml:trace contextRef="#ctx0" brushRef="#br1" timeOffset="198389.31">15917 17251 0,'0'-42'16,"-21"42"-1,0 0-15,0 0 0,0 0 16,21 21-16,-22 0 16,1 0-16,21 0 0,-21 0 0,21 1 15,0-1-15,0 0 0,0 0 0,0 21 16,0-20-16,0-1 16,0 0-16,0 21 0,0-21 0,21 1 15,0-1-15,1-21 0,-1 21 16,0-21-16,0 0 0,0 0 0,22 0 15,-1 0-15,0 0 0,-21-21 16,22 0-16,-1-1 0,0 1 0,-20 0 16,20-21-16,-21 21 0,0-22 15,0 1-15,1 0 0,-1-1 0,-21 1 16,0-22-16,21 22 0,-21 0 16,0-22-16,0 22 0,0 0 15,0 20-15,0-20 0,0 21 16,-21 21-16,0 0 15,-1 0-15,1 21 0,0 0 16,21 0-16,0 22 0,-21-22 16,21 21-16,0 1 0,0-1 0,0 0 15,0 1-15,0-1 0,0 0 16,21 1-16,-21-22 0,0 21 0,21 0 16,0-20-16,1 20 0,-1-21 15,21 0-15,-21 0 0,0 1 0,22-1 16,-22-21-16,0 0 0,21 0 15,1 0-15,-22 0 0,21 0 16,-21 0-16,1-21 0,-1-1 16,0 1-16,0 0 0,0 0 15,-21-21-15,21 20 0,-21 1 0,0-21 16,0 21-16,0 0 0,0-1 16,0 1-16,-21 21 15,0 0-15,21 21 16,0 1-16,-21-22 0,21 21 15,0 0-15,0 0 0,0 0 16,0 0-16,0 1 0,0-1 0,0 0 16,21 0-16,-21 0 15,21 0-15,0-21 0,1 22 0,20-22 16,0 0-16,-21 21 0,43-21 16,-22 0-16,1 0 0,20 0 15,-21 0-15,22-21 0,-22 21 0,22-22 16,-22 1-16,0 21 0,-20-21 15,-1 0-15,21 0 0,-42 0 0,21-1 16,-21 1-16,0 0 0,0 0 16,0 0-16,0 0 0,-21-1 15,0 22-15,0 0 16,0 0-16,-1 0 0,1 0 16,0 0-16,0 22 0,0-22 15,0 21-15,-1 0 0,22 0 0,0 0 0,0 0 16,0 1-16,0-1 15,0 0-15,0 0 0,0 0 0,0 0 16,22 1-16,-1-1 16,0-21-16,0 0 0,0 0 0,0 0 15,1 0-15,20 0 0,-21 0 16,0 0-16,0-21 0,1-1 16,-1 1-16,0 0 0,0 0 0,0-21 15,-21-1-15,21 1 0,1 0 16,-1-1-16,0 1 0,0-22 0,-21 22 15,21-21-15,-21 20 0,21-20 16,-21 20-16,0 22 0,0-21 16,0 21-16,0 0 0,0 42 31,-21 21-31,0-21 16,0 22-16,21-22 0,0 21 0,-21 0 15,21 1-15,0-1 0,0-21 16,0 22-16,0-1 0,0-21 0,0 21 15,0 1-15,0-22 0,21 21 16,0-21-16,-21 1 0,21-1 0,0 21 16,1-21-16,-1-21 15,-21 21-15,21 1 0,0-22 0,0 0 16,0 0-16,1 0 0,-1 0 16,0 0-16,21 0 0,-42-22 0,43 1 15,-43 0-15,21 0 0,0 0 16,-21 0-16,21-1 0,-21 1 0,0-21 15,0 21-15</inkml:trace>
  <inkml:trace contextRef="#ctx0" brushRef="#br1" timeOffset="198668.15">16214 17124 0,'0'0'0,"-22"0"0,65 0 47,-22 0-47,21 0 0,1 0 0,-1 0 15,21 0-15,-20 0 0,20 0 16,-20 0-16,-1 0 0,0 0 0,1 0 15,-1 0-15,-21 0 16,21 0-16,-20 0 0,-1-21 0</inkml:trace>
  <inkml:trace contextRef="#ctx0" brushRef="#br1" timeOffset="199332.63">19156 16933 0,'0'0'0,"21"0"0,-21-21 15,0 0 1,-21 21 31,0 21-47,21 22 16,-43-22-16,43 21 0,-21-21 0,0 22 15,0-1-15,0 0 0,21 1 16,-22-1-16,22-21 0,0 21 0,0 1 15,0-22-15,0 0 0,0 21 16,0-20-16,22-1 0,-1-21 16,0 21-16,0-21 0,21 21 15,1-21-15,-1 0 0,0 0 16,1-21-16,-1 0 0,22 0 0,-22-1 16</inkml:trace>
  <inkml:trace contextRef="#ctx0" brushRef="#br1" timeOffset="199623.97">19791 16828 0,'21'0'0,"-42"0"0,63-22 16,-21 1-16,0 21 16,1 0-16,-1 0 0,0 0 15,0 21-15,21 1 0,-20 20 16,-1-21-16,0 21 0,-21-20 15,0 20-15,0 0 0,0 1 0,0-1 16,0-21-16,0 21 0,-21 1 16,0-22-16,-22 21 0,22-21 0,-21 1 15,21-1-15,-22 0 0,22 0 16,0 0-16,0 0 0,0 1 16,-1-22-16,22 21 0,-21-21 0</inkml:trace>
  <inkml:trace contextRef="#ctx0" brushRef="#br1" timeOffset="201020.5">12742 18161 0,'0'0'0,"0"-21"16,-21 21-1,0 0 1,21 21-1,0 0-15,-21 0 16,21 1-16,0 20 0,0-21 16,0 21-16,0-20 0,-21 20 15,21-21-15,0 21 0,0-20 0,0-1 16,0 0-16,0 0 0,0 0 16,0-42 30,0 0-46,0 0 16</inkml:trace>
  <inkml:trace contextRef="#ctx0" brushRef="#br1" timeOffset="201484.75">13123 18140 0,'-21'0'47,"0"0"-47,0 0 0,0 0 16,21 21-16,-22-21 0,22 21 16,0 0-1,-21 1-15,21-1 0,0 0 16,0 0-16,0 0 0,21 0 15,-21 1-15,22-22 16,-1 21-16,0-21 0,0 0 16,0 0-16,0 21 0,1-21 15,-1 21-15,0-21 0,-21 21 16,21-21-16,-21 21 0,0 1 16,-21-1-1,0-21-15,0 21 0,-1-21 16,1 0-16,-21 21 0,21-21 0,0 0 15,-1 0-15,1 0 0,-21 0 16,21 0-16,0 0 0,-1 0 16,1 0-16,0 0 0,0 0 15,0 0-15,21-21 16,-21 21-16,21-21 16,0 0-1,0-1-15</inkml:trace>
  <inkml:trace contextRef="#ctx0" brushRef="#br1" timeOffset="201732.61">12700 17949 0,'0'-21'16,"-21"21"-16,42 0 63,0 0-48,0 0-15</inkml:trace>
  <inkml:trace contextRef="#ctx0" brushRef="#br1" timeOffset="202789.09">13801 18034 0,'0'0'0,"21"0"16,0 0 0,0 0-16,0 0 0,-21-21 15,21 21-15,1-21 0,-1 21 16,0-21-16,0-1 0,0 1 16,0 21-16,1-21 0,-22 0 0,0 0 15,-22 21 16,-20 0-31,21 0 0,-21 0 16,-1 21-16,22 0 0,-21 0 16,-1 0-16,22 1 0,-21-1 15,21 0-15,0 0 0,21 0 0,0 0 16,0 1-16,0-1 0,0 0 16,21 0-16,0 0 15,0-21-15,21 0 0,-20 0 0,20 0 16,0 0-16,1 0 0,-1 0 15,0 0-15,1 0 0,-1-21 16,-21 21-16,0 0 0,-21-21 16,-21 21-1,0 0 1,-21 21-16,20 0 0,-20-21 0,0 21 16,-1 1-16,1-1 0,0 0 15,21 0-15,-22 0 0,22 22 16,0-22-16,0 0 0,21 21 0,0-21 15,0 1-15,0-1 0,0 0 16,0 0-16,21 0 16,0-21-16,0 0 0,22 0 15,-22 0-15,21 0 0,0-21 16,1 0-16,20 0 0,-20 0 16,20-1-16,-21 1 0,1 0 0,-1-21 15,0 21-15,-20-1 0,20 1 16,-21-21-16,-21 21 0,0 0 15,0-1-15,0 44 47,0-1-47,0 0 0,-21 0 16,21 0-16,0 0 0,-21 1 16,21-1-16,0 21 0,0-21 15,-21 22-15,21-22 0,-22 0 16,22 0-16,0 0 0,0 0 15,0 1-15,-21-22 16,21-22 0,0 1-1,21 0-15,1 0 0,-22-21 0,21 20 16,21-20-16,-21 0 0,0-1 16,1 22-16,-1-21 0,0 21 15,0 0-15,0 21 0,0 0 0,1 0 16,-1 0-16,0 0 0,0 21 15,0 0 1,-21 21-16,0-21 0,0 1 16,21-1-16,-21 21 0,22-21 15,-22 0-15,21 1 0,-21-1 16,0 0-16,21 0 0,-21 0 16,21-21-16,0 0 15,0 0-15,1 0 16,20-21-16,-21 0 0,0 0 0,22 0 15,-1-1-15,-21-20 0,21 21 16,-20 0-16,20-22 0,-21 22 16</inkml:trace>
  <inkml:trace contextRef="#ctx0" brushRef="#br1" timeOffset="203668.5">15282 18119 0,'0'0'0,"0"-21"0,-21 21 15,0 0-15,21-22 0,-21 22 16,0 0-16,-1 0 0,1 0 0,0 0 15,0 0-15,-21 22 0,20-1 16,1-21-16,21 42 0,-21-21 16,0 0-16,0 22 0,0-22 0,21 0 15,0 21-15,0-20 0,0-1 16,0 0-16,0 0 0,0 0 16,21-21-16,0 0 0,0 0 15,21 0-15,-20 0 16,-1-21-16,0 21 0,21-21 15,-21 0-15,1-22 0,-1 22 0,-21 0 16,21 0-16,-21 0 0,0 0 16,0-1-16,0 1 0,-21 42 31,21 1-15,0-1-16,0 21 0,0-21 15,0 0-15,0 22 0,0-22 16,0 0-16,0 0 0,21 0 15,0 1-15,0-1 0,0-21 0,1 0 16,-1 0-16,0 0 16,0 0-16,21 0 0,-20 0 15,20-21-15,-21-1 0,21 1 0,-20 0 16,20-21-16,-21 21 0,0-22 16,0 1-16,-21 0 0,0-1 15,22 22-15,-22-21 0,0-1 0,0 1 16,0 0-16,0-1 0,0 22 15,0 0-15,0 0 0,-22 21 16,22 21 0,-21 0-1,21 0-15,-21 22 0,21-22 0,0 21 16,0-21-16,0 1 0,0 20 16,0 0-16,0-21 0,0 22 15,0-22-15,0 0 0,0 21 0,0-20 16,0-1-16,0 0 0,0 0 15,21-21 17,-21-21-17,0 0-15,0 0 0,21-1 16,1 1-16,-22 0 0,21 0 16,0 0-16,0 0 0,0 21 15,0 0 1,1 0-16,-1 0 0,0 0 0,21 0 15,-21 0-15,1 0 0,20 21 16,-21 0-16,-21 0 16,0 0-16,0 0 0,0 1 0,0-1 15,-21 21-15,0-21 0,0 0 16,-1 1-16,1-1 0,0 0 16,-21 0-16,21-21 0,-1 21 0,1-21 15,0 0-15,0 0 0,21-21 31,0 0-31,0 0 16,0 0-16,0-1 0,21 1 16,0 0-16</inkml:trace>
  <inkml:trace contextRef="#ctx0" brushRef="#br1" timeOffset="203933.36">16341 17865 0,'0'0'0,"-22"0"32,22 21-32,0 21 15,0-21-15,0 1 16,0-1-16,0 21 0,0-21 16,0 22-16,0-22 0,0 21 0,0-21 15,0 22-15,0-22 0,0 0 16,0 21-16,0-21 0,0 1 15,22-1-15,-22 0 0,21-21 32,0-21-17,-21 0-15</inkml:trace>
  <inkml:trace contextRef="#ctx0" brushRef="#br1" timeOffset="204305.14">16468 18246 0,'21'0'31,"0"0"-31,0 0 16,0 0-16,0 0 0,1 0 15,-1-21-15,21 21 0,-21 0 16,0-22-16,1 22 0,20-21 16,-21 21-16,0-21 0,0 0 15,1 0-15,-22 0 16,-22 21-1,1 0 1,0 0-16,0 0 0,0 0 16,0 21-16,-1 0 0,22 0 15,-21 0-15,21 0 0,-21 1 0,21-1 16,0 0-16,0 0 0,0 0 16,0 0-16,0 1 0,21-1 15,0-21-15,1 21 0,-1-21 0,0 0 16,0 21-16,21-21 0,-20 0 15,20 0-15,-21 0 0,43 0 16,-22 0-16,0-21 0,22 21 0,-22-21 16,22 21-16,-22-21 0,21-1 15</inkml:trace>
  <inkml:trace contextRef="#ctx0" brushRef="#br1" timeOffset="204800.85">17716 18119 0,'0'0'16,"0"-21"-16,0-1 15,-21 22-15,0 0 16,0 0-16,0 0 0,0 0 16,-1 0-16,1 22 0,0-1 15,0-21-15,0 21 0,0 0 0,-1 0 16,22 0-16,0 22 0,-21-22 16,21 0-16,0 0 0,0 0 0,0 1 15,0-1-15,0 0 16,21 0-16,1-21 0,-1 21 15,0-21-15,0 0 0,0 0 0,0 0 16,22 0-16,-22 0 0,0-21 16,0 21-16,0-21 0,1 0 0,-1 0 15,0-1-15,0-20 0,0 21 16,-21-21-16,21-1 0,1 1 16,-1 0-16,-21-1 0,0 1 0,21-22 15,0 22-15,-21 0 0,0-1 16,0 1-16,0 21 0,0 0 15,-21 21 1,0 42 0,0-21-16,21 0 0,-22 22 0,22-1 15,-21 0-15,21-20 0,0 20 16,0 0-16,0-21 0,0 22 16,0-1-16,0-21 0,0 22 0,0-22 15,0 0-15,21 21 0,1-21 16,-1 1-16,-21-1 0,21 0 0,0-21 15,21 0-15,-20 21 0,-1-21 16,0 0-16,21 0 0,-21 0 16,1-21-16,-1 21 0,0-21 15</inkml:trace>
  <inkml:trace contextRef="#ctx0" brushRef="#br1" timeOffset="205540.57">19262 17971 0,'21'0'16,"0"0"0,-21-22-16,21 22 0,0-21 15,-42 21 16,0 0-15,0 21-16,21 1 0,-21-1 16,-1 0-16,22 21 0,0-21 15,-21 22-15,21-1 0,-21-21 0,21 22 16,0-1-16,0 0 16,0 1-16,0-22 0,0 21 0,0 0 15,21-20-15,0-1 0,1 0 0,-1 0 16,0 0-16,0-21 15,0 0-15,22 0 0,-22 0 0,21 0 16,0 0-16,-20 0 0,20-21 16,-21 0-16</inkml:trace>
  <inkml:trace contextRef="#ctx0" brushRef="#br1" timeOffset="205849.4">20087 17928 0,'42'0'16,"-20"21"-16,-1 1 16,0-1-16,0 0 15,0 21-15,-21-21 0,0 1 16,0 20-16,21-21 0,-21 21 0,0-20 15,0 20-15,0 0 0,0-21 16,-21 22-16,0-22 0,0 0 16,21 21-16,-21-20 0,0-1 0,-1 0 15,1 0-15,0 0 16,21 0-16,-21-21 0,0 0 16,0 0-16</inkml:trace>
  <inkml:trace contextRef="#ctx0" brushRef="#br2" timeOffset="-98620.06">21632 5525 0,'0'0'0,"0"-22"16,0 1 15,0 0-15,0 42 31,0 0-32,0 1-15,0-1 0,0 0 16,0 0-16,0 0 0,0 0 0,0 1 15,0-1-15,0 0 0,0 0 16,0 0-16,0 0 0,0 1 16,0-1-16,0 0 15,0-42 32,0 0-31,0-1-16,0 1 0,0 0 0,0 0 15,0 0-15,0 0 0,0-1 16,0 1-16,0 0 0,0 0 16,0 0-16,0 0 15,0-1 1,0 44 31,0-1-47,0 0 0,0 0 15,0 0-15,0 0 0,0 1 0,0-1 16,0 0-16,0 21 0,0-21 16,-21-21-16,21 22 0,0-1 0,0 0 15,0 0-15,0 0 16,0-42 31,0 0-47,0 0 15,0 0-15,0-1 0,0 1 16,0 0-16,0 0 0,0-21 16,0 20-16,0 1 15,0 0-15,0 0 0,0 0 16,0 42 31,0 0-47,0 0 15,0 0-15,0 1 0,0-1 0,0 0 16,0 0-16,0 0 16,0 0-16,0 1 0,0-1 0,0 0 0,0 0 15,0 0-15,0 0 0,0 1 16,0-1-16,0 0 16,0 0-16,0 0 15,21-21-15,-21 21 16,0 1-1,21-1 1,1-21 0,-1 0 15,0 0-31,0 0 16,0 0-16,-21-21 0,21 21 15,1 0-15,-1-22 0,0 22 16,0-21-16,0 21 0,0-21 0,1 21 15,-1-21-15,21 21 0,-21-21 16,22 0-16,-22 21 0,21-22 0,22 1 16,-22 0-16,21 0 0,1 0 15,-1 0-15,22-1 0,0 1 0,-1-21 16,1 21-16,0-22 0,-1 22 0,-20 0 16,21-21-16,-22 21 0,1-1 15,-1 1-15,1 0 0,-1 0 0,-21 0 16,22 0-16,-22-1 0,1 1 15,-1 0-15,0 0 0,1 21 0,-22-21 16,21 0-16,0 21 0,-20 0 16,-1-22-16,0 22 0,0 0 15,-42 22 63,21-1-31,-21-21-15,0 0-17,-1 0-15,22 21 0,-21-21 16,0 21-16,-21-21 0,21 21 0</inkml:trace>
  <inkml:trace contextRef="#ctx0" brushRef="#br2" timeOffset="-88372.05">21907 6858 0,'0'-21'63,"-21"21"-48,21-21 1,0 0 0,0-1 31,0 44-16,0-1-16,-21 0-15,21 0 16,0 0-16,0 0 0,0 1 0,0-1 16,0 0-16,0 0 0,0 0 15,0 0-15,0 1 0,0-1 16,0 0 0,-21-42 30,21 0-30,0-1-16,0 1 0,0 0 16,0 0-16,0 0 0,0 0 15,0-1-15,0 1 0,0 0 16,0 0-16,0 0 16,0 0-1,0 42 32,0 0-47,0 0 16,0 0-16,0 0 15,0 1-15,0-1 0,0 0 0,0 0 16,0 0-16,0 0 0,0 1 0,0-1 16,0 0-16,0 0 0,0 0 15,21 0-15,-21 1 0,0-1 0,21 0 16,-21 0-16,0 0 15,0 0-15,0 1 16,0-1-16,21 0 16,-21 0-1,22-21 1,-1 0 0,0 0-16,0 0 15,0 0-15,0-21 0,1 0 0,20 21 16,-21-21-16,21-22 0,1 22 15,-1 0-15,0 0 0,22-22 0,-1 22 16,1-21-16,-1 21 0,1 0 16,21-1-16,-22-20 0,22 21 0,-22 0 15,1 0-15,-1 21 0,-20-22 0,-1 1 16,0 21-16,1-21 16,-1 21-16,-21 0 0,0 0 0,0-21 0,1 21 15,-1 0 16,-21 21 204,21-42-141,-21 0-79,21 21 1,0 0-16,0-21 0,1 21 15,-1-22-15,0 22 0,0-21 16,0 21-16,0 0 0,1 0 16,-22-21-16,21 21 0,0-21 15,-21 42 95,-21-21-95,0 0 17,-1 0-17,1 0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3:19:16.1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21759 8065 0,'0'0'0,"21"0"16,-21-22-16,22 22 15,-1-21-15,-21 0 16,0 0 0,21 21-16,0-21 15,-21 0 1,21 21 0,-21 21 15,0 0-31,0 0 0,0 0 15,0 0-15,0 22 0,0-22 16,0 0-16,0 0 0,0 0 0,0 1 16,0-1-16,0 0 15,0 0-15,0 0 0,0-42 63,0 0-63,0 0 0,0 0 15,0-22-15,0 22 0,0 0 16,0 0-16,0 0 0,0-1 16,0 1-16,0 0 0,0 0 15,0 42 32,0 0-47,0 0 16,0 1-16,0-1 15,0 0-15,0 0 0,0 0 16,0 0-16,0 1 0,0-1 16,0 0-16,0 0 0,0 0 15,0 0-15,0 1 0,0-1 16,0 0 0,0 0-1,0 0 16,0 0 1,0 1-1,21-22-31,-21 21 16,22-21-1,-22 21-15,21-21 31,0 0-31,0 0 16,0 0-16,0 0 0,1-21 16,20 0-16,-21 21 0,21-22 15,1 1-15,20 0 0,-20 0 0,41 0 16,-20 0-16,20-22 0,-20 22 16,21 0-16,-1 0 0,1 0 15,0-1-15,-22-20 0,1 21 0,20 0 16,-20 0-16,-1 21 0,1-22 15,-1 1-15,-20 0 0,20 0 0,1 0 16,-1 21-16,-21-21 0,1-1 16,20 22-16,-20-21 0,-22 21 15,21 0-15,-21 0 0,0 0 0,-21-21 16,22 21-16,-44 0 78,22 21-47,-21-21-31,0 0 78,0 0-62,0 0-16,0 0 16,-1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3:19:30.2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3810 2074 0,'21'0'31,"0"0"-15,-21-21 15,21 21-31,1-21 16,-22 0-16,0 0 16,0 0-1,0-1-15,0 1 0,0 0 16,-22 21-1,1 0 1,0 0-16,0 0 16,0 0-16,0 21 0,-1 0 15,1 1-15,0-1 0,21 21 16,-21-21-16,0 0 0,21 22 0,-21-22 16,21 21-16,0 1 0,0-22 15,0 21-15,0 0 0,0 1 16,0-1-16,0 0 0,0 1 0,0-1 15,0 0-15,21 1 0,0-22 16,0 21-16,0-21 0,22 22 0,-22-22 16,21 0-16,-21-21 0,0 21 15,22-21-15,-22 0 0,21 0 16,-21 0-16,1 0 0,20 0 16,-21 0-16,0-21 0,0 0 0,1 0 15,20 0-15,-21-1 0,0-20 16,22 0-16,-22 21 0,0-22 0,0-20 15,0 20-15,0 1 0,1 0 16,-1-22-16,0 22 0,0 0 0,-21-1 16,0 1-16,21 0 0,-21-1 15,0 22-15,0-21 0,0 21 0,0-1 16,0 1-16,0 0 0,0 0 16,0 0-16,-21 21 15,0 21 16,0 0-31,21 21 0,-21-20 0,21 20 16,0 0-16,0 1 0,-22-1 16,22 0-16,-21 1 0,21-1 0,0 0 15,0 1-15,0 20 0,0-21 16,0 1-16,0-1 0,0-21 0,0 22 16,0-1-16,0-21 0,21 0 15,1 0-15,-22 1 0,21-1 0,0-21 16,0 0-16,0 21 0,0-21 15,1 0-15,-1 0 0,0 0 0,0-21 16,0 0-16,0 21 16,1-22-16,-1 1 0,0-21 0,0 21 15,0-22-15,0 22 0,-21-21 16,0 21-16,22-22 0,-22 22 0,21 0 16,-21 0-16,0 0 15,0 42 16,0 0-31,0 0 0,0 0 0,0 1 16,0-1-16,0 21 0,0-21 16,0 0-16,0 22 0,0-22 0,0 0 15,0 0-15,0 0 16,0 1-16,0-1 0,0 0 16,21-42 15,0 0-16,-21-22-15</inkml:trace>
  <inkml:trace contextRef="#ctx0" brushRef="#br0" timeOffset="324.47">4974 2138 0,'0'21'15,"0"0"-15,0 0 16,21-21 15,0-21-31,-21 0 16,22 21-16,-22-21 0,0 0 16,0 0-16,-22 21 15,1-22-15,0 22 16,0 0-16,0 0 15,0 0-15,21 22 0,-22-1 16,22 0 0,0 0-16,0 0 0,0 0 15,0 1-15,0-1 16,0 0-16,22-21 0,-1 0 16</inkml:trace>
  <inkml:trace contextRef="#ctx0" brushRef="#br0" timeOffset="1293.92">5397 2286 0,'0'-21'15,"0"0"-15,-21 21 0,0 0 16,0 0-1,0 0-15,0 0 0,21 21 16,-22 0-16,1-21 0,21 21 16,-21 22-16,21-22 0,0 0 0,-21 21 15,21 1-15,-21-22 0,21 21 16,0 0-16,0-20 0,0 20 0,0-21 16,0 0-16,0 0 0,21 1 15,0-1-15,0 0 0,0-21 0,1 0 16,-1 0-16,0 0 15,21 0-15,-21 0 0,22 0 0,-22 0 16,21-21-16,1 0 0,-22-1 16,21 1-16,-21 0 0,22-21 0,-22-1 15,0 1-15,0 0 0,0-22 16,0 1-16,1 20 0,-1-20 0,-21-1 16,0 22-16,21-21 0,-21-1 15,0 22-15,21-1 0,-21 1 0,0 0 16,0 21-16,0-1 15,0 1-15,0 64 32,0-22-32,0 0 0,0 21 15,0 1-15,0-1 0,0 21 16,0-20-16,0-1 0,0 0 0,0 22 16,0-22-16,0 1 0,-21-1 15,21 0-15,0-21 0,0 22 0,0-22 16,0 0-16,0 0 0,0 0 15,0 1-15,-21-22 0,21 21 16,0-42 15,0-1-31,0 1 0,0 0 0,0 0 16,0 0-16,0 0 0,0-1 0,0 1 16,21 0-16,0 0 15,0 0-15,-21 0 0,21-1 0,1 1 16,20 21-16,-21-21 0,0 21 0,0 0 15,1 0-15,-1 0 0,0 0 16,0 0-16,0 0 0,-21 21 31,0 0-31,-21 1 0,0-1 16,0-21-16,0 21 0,-22 0 16,22-21-16,0 21 0,-21-21 15,20 21-15,1-21 0,0 0 16,0 0-16,21 22 0,0-1 31,0 0-31,21 0 16,0 0-16,0 0 15,1-21-15,-1 22 0,0-1 0,0-21 16,0 21-16,0-21 0,-21 21 16,22 0-16,-1-21 0,0 21 0,0 1 15,0-22 1,0 0-16,-21-22 47,22 1-47,-22 0 15</inkml:trace>
  <inkml:trace contextRef="#ctx0" brushRef="#br0" timeOffset="1736.07">7705 2455 0,'-22'0'16,"44"0"15,-1 0-31,0 0 0,0 0 0,21 0 16,1-21-16,20 21 0,-20 0 16,20-21-16,1 21 0,-1 0 0,22-21 15,-22 21-15,1 0 0,20-21 16,-20 21-16,21-21 0,-22 21 15,1 0-15,-22 0 0,0 0 0,1 0 16,-1 0-16,-21 0 0,0 0 16,0 0-16,-42 0 31,0 0-31,0 0 0,-21 0 16,20 0-16,1 0 0,-21 0 15,21 0-15,-22 0 0,1 0 0,21 0 16,-21 0-16</inkml:trace>
  <inkml:trace contextRef="#ctx0" brushRef="#br0" timeOffset="2023.91">8086 2392 0,'0'0'0,"-22"0"0,1 21 0,0-21 16,0 0-16,21 21 15,21-21 1,0 0-16,22 0 15,-22 0-15,21 0 0,0 0 0,1-21 16,-1 21-16,22 0 0,-22-21 16,0 21-16,22 0 0,-22-21 0,0 21 15,1 0-15,-1 0 16,0-21-16,-20 21 0,20-22 0,-21 22 16,0 0-16,-21-21 31,0 0-16,0 0 1,0 0-16</inkml:trace>
  <inkml:trace contextRef="#ctx0" brushRef="#br0" timeOffset="2427.85">8805 2074 0,'0'0'0,"-21"22"31,21-1-15,0 0-16,0 0 15,0 0-15,21-21 0,0 21 16,1-21-16,-1 0 0,0 0 16,0 22-16,21-22 0,-20 0 0,20 0 15,-21 0-15,21 0 0,-20 0 0,20 0 16,-21 0-16,0 0 0,0 0 15,1 0-15,-1 0 0,-21 21 32,-21 0-32,-1-21 15,-20 21-15,21 0 0,0-21 16,-22 21-16,22 22 0,-21-22 0,21 0 16,-22 0-16,1 22 0,21-22 0,-21 21 15,20-21-15,-20 0 0,21 22 16,0-22-16,-22 0 0,43 0 0,-21-21 15,21 21-15,0 1 0,-21-22 16,42 0 0,0 0-16,1-22 15,-1 1-15,0 0 0</inkml:trace>
  <inkml:trace contextRef="#ctx0" brushRef="#br0" timeOffset="2900.27">10477 1905 0,'-21'0'16,"21"21"-1,-21 0 1,21 1-16,0 20 0,-21-21 0,21 21 15,0-20-15,0 20 16,-21 0-16,21 1 0,0-1 0,-21 0 16,21 1-16,0-1 0,0 0 15,0 1-15,0-22 0,0 21 0,0 0 16,0-20-16,0-1 0,0 0 0,0 0 16,0 0-16,0 0 0,0 1 15,0-44 16,0 1-31,0 0 16,0 0-16,0-21 0,0 20 0</inkml:trace>
  <inkml:trace contextRef="#ctx0" brushRef="#br0" timeOffset="3879.86">10604 1884 0,'-21'-21'0,"0"21"16,42 0 47,0 0-63,22 0 0,-22 0 15,21 0-15,22 0 0,-22 0 16,22 0-16,20 0 0,1-21 15,0 21-15,-1 0 0,22 0 0,-21-22 16,21 22-16,-1-21 0,22 21 16,-21 0-16,0 0 0,0-21 0,0 21 15,-22 0-15,1 0 0,0 0 16,-22 0-16,22-21 0,-22 21 0,-20 0 16,20 0-16,-20 0 0,20-21 15,-21 21-15,1 0 0,-1 0 0,-21 0 16,22-21-16,-22 21 0,0 0 15,0 0-15,0 0 0,-21 21 32,0 0-32,0 0 15,0 0-15,-21 22 0,21-22 16,-21 0-16,0 0 0,21 21 0,-21-20 16,21 20-16,0-21 0,0 21 15,-22-20-15,22 20 0,0 0 0,0-21 16,0 22-16,0-22 0,0 21 0,0 1 15,0-22-15,0 21 0,0 0 16,0-20-16,0 20 0,0-21 0,0 21 16,0-20-16,0-1 0,-21 0 15,21 0-15,0 0 0,0 0 0,-21 1 16,0-1-16,0-21 16,0 21-16,-1-21 15,1 0-15,0 0 0,-21 0 16,21 0-16,-1 21 0,-20-21 15,0 0-15,-1 0 0,1 0 0,0 0 16,-22 0-16,1 0 0,-1 0 0,1 0 16,-22 0-16,0-21 0,-20 21 15,20 0-15,-21 0 0,0 0 0,0 0 16,-21 0-16,22 0 0,-1 0 16,-21 0-16,21 0 0,0 0 15,21 0-15,1 0 0,-1 0 0,22 0 16,-1 0-16,22 0 0,-22 0 0,22 0 15,21 0-15,-22 0 0,1 0 16,21 0-16,0 0 0,0 0 16,-1 0-16,1 0 0,0 0 15,42 0 188,0 0-203</inkml:trace>
  <inkml:trace contextRef="#ctx0" brushRef="#br0" timeOffset="18192.32">3895 5694 0,'0'0'0,"0"21"0,-22-21 0,22 21 0,-21-21 15,0 21 1,0-21-16,0 0 15,21-21 1,0 0 0,0 0-16,21 0 0,0-22 15,0 22-15,0 0 0,1-21 16,-1-1-16,21 1 0,-21 0 0,22-1 16,-22 1-16,21-21 0,0 20 15,1-20-15,-1 20 0,0-20 16,-20 21-16,-1 20 0,0 1 15,0 0-15,-21 0 0,-21 21 16,0 0-16,0 0 16,-1 21-16,-20 0 0,21 0 15,0 1-15,-22 20 0,22-21 0,0 0 16,0 0-16,0 22 0,21-22 16,-21 0-16,21 0 0,0 0 0,0 1 15,0-1-15,21 0 16,0-21-16,0 21 0,0-21 0,0 21 15,1 0-15,-1-21 16,0 22-16,0-1 0,0 0 0,0 0 16,1 0-16,-1-21 0,-21 43 15,0-22-15,0 0 0,0 0 0,0 0 16,0 0-16,-21 22 0,-1-22 16,1 0-16,0-21 0,0 21 0,0 0 15,0 1-15,-1-22 0,1 0 16,0 0-16,0 0 0,0 0 15,21-22-15,-21 22 0,21-21 16,0 0-16,-22 0 0,22 0 0,-21 0 16,21-1-16,-21 1 0,21 0 15,0 42 32,21-21-47,0 21 0,1 1 0,-22-1 16,21 0-16,0 0 0,0-21 15,-21 21-15,21 0 0,0 1 16,1-22-16,-1 21 16,0-21-16,0 0 0,0 0 15,0 0-15,1 0 0,-1-21 16,21-1-16,-21 1 0,0 0 0,22 0 16,-22 0-16,21 0 0,-21-22 15,1 22-15,20-21 0,-21 21 0,0-1 16,-21-20-16,21 21 15,-21 0-15,22 0 0,-22-1 0,0 1 16,0 42 15,0 1-15,0-1-16,0 0 0,0 0 0,0 0 16,0 22-16,0-22 0,0 21 15,0-21-15,0 22 0,0-22 0,0 0 16,0 0-16,21 0 15,0 0-15,0 1 0,0-22 0,0 0 16,1 0-16,20 0 16,-21-22-16,0 1 0,0 0 15,22 0-15,-22 0 0,21 0 16,-21-22-16,1 22 0,-1-21 0,0 21 16,0-1-16,0-20 0,-21 21 15,21 0-15,-21 0 0,0-1 0,0 1 16,0 42 31,0 1-47,0-1 0,0 0 15,0 0-15,0 0 16,0 0-16,0 22 0,0-22 0,0 0 16,0 0-16,0 0 0,0 1 15,22-1-15,-1 0 0,0-21 16,0 0-16,0 0 15,0 0-15,1 0 0,-1-21 16,21 21-16,-21-21 0,0-1 16,1 1-16,-1-21 0,0 21 0,0 0 15,0-1-15,-21 1 0,21-21 16,-21 21-16,0 0 0,0-1 0,0 1 16,0 0-16,0 0 15,0 42 16,0 0-31,0 0 16,0 1-16,0-1 0,0 21 16,0-21-16,0 0 0,0 1 0,0 20 15,0-21-15,0 0 0,0 0 16,0 1-16,0-1 0,0 0 16,-21-21 15,21-21-31,0 0 15,0-1-15,0 1 0,0 0 0,0 0 16,0-21-16,0 20 16,0 1-16,0 0 0,21-21 0,-21 21 15,22-1-15,-1 22 0,0-21 16,0 0-16,0 21 0,0 0 0,1 0 16,-1 0-16,0 0 0,0 0 15,21 21-15,-20-21 0,-1 21 0,0 1 16,0-1-16,0 0 0,-21 0 0,21 0 15,-21 22-15,22-22 0,-22 0 16,0 0-16,0 0 0,0 0 0,0 1 16,0-1-16,0 0 0,0-42 47,0 0-47,0-1 15,0 1-15,0 0 0,0-21 16,21-1-16,-21 22 0,21-21 0,0 0 15,0 20-15,0-20 0,1 0 16,20 21-16,-21-1 0,0 1 0,0 0 16,1 21-16,-1 0 0,0 0 15,0 0-15,0 0 0,0 21 0,1 0 16,-1 1-16,0-1 0,-21 21 16,21-21-16,-21 0 0,0 22 0,0-22 15,0 0-15,0 0 16,0 22-16,0-22 0,0 0 15,0 0-15,0-42 47,0 0-47,0-22 0,0 22 16,0 0-16</inkml:trace>
  <inkml:trace contextRef="#ctx0" brushRef="#br0" timeOffset="19420.02">6646 4741 0,'0'0'0,"0"-21"0,0 0 15,0 0-15,0 0 16,-21 42 0,21 0-16,0 0 15,0 22-15,0-22 0,0 21 16,0 0-16,0 1 0,0 20 0,0-20 15,0-1-15,0 0 0,0 22 16,0-22-16,0 0 0,0 1 0,0-1 16,0 0-16,0-20 15,0 20-15,0 0 0,0-21 0,0 1 0,0-1 16,0 0-16,0 0 16,0 0-16,-21-21 0,0 0 31,21-21-31,0 0 0,0 0 15,0 0-15,0-22 0,0 22 16,21-21-16,-21 21 0,21-1 0,0-20 16,0 21-16,1 0 0,20 0 15,-21-1-15,0 22 0,0 0 0,1 0 16,-1 0-16,0 0 0,0 0 16,0 0-16,0 22 0,1-22 15,-1 21-15,-21 0 0,21 0 0,0 0 16,-21 0-16,21 22 0,-21-22 0,0 0 15,0 0-15,0 0 0,0 22 16,0-22-16,-21 0 0,0 0 16,-21 0-16,20 1 0,1-22 0,0 21 15,0-21-15,-21 0 0,20 0 16,1 0-16,0 0 0,-21 0 0,21 0 16,-1-21-16,1-1 0,21 1 15,-21 0-15,21 0 0,-21 21 0,21-21 16,0 0-16,21 42 31,-21 0-15,21-21-16,0 21 0,1-21 15,-22 21-15,21 0 0,0-21 16,21 0-16,-21 22 0,1-22 0,20 0 16,-21 0-16,21 0 0,1 0 15,-22 0-15,21 0 0,1-22 0,-22 22 16,21-21-16,-21 0 0,0 0 15,1 0-15,20 0 0,-21-1 0,-21 1 16,21 0-16,0 0 0,-21-21 0,0 20 16,0 1-16,22 0 0,-22 0 15,0 0-15,21 0 16,-21-1-16,0 44 31,0-1-31,0 0 0,0 0 16,0 0-16,0 0 0,0 1 0,0-1 15,0 0-15,0 21 0,0-21 0,0 1 16,0-1-16,0 0 0,0 0 16,0 0-16,21-21 0,0 0 15,0 0-15,0 0 16,1 0-16,-1 0 0,0-21 0,0 0 16,0 21-16,0-21 0,1-22 15,-1 22-15,0 0 0,0-21 16,0-1-16,0 1 0,1 0 15,-1-1-15,-21 1 0,21-21 0,-21 20 16,21-20-16,-21 20 0,0 1 16,0-21-16,0 41 0,0-20 0,0 21 15,0 0-15,0 0 0,0-1 16,0 44 0,0 20-1,0-21-15,0 21 0,0 1 0,0-1 16,0 0-16,0 22 0,0-22 0,0 1 15,0-1-15,0 0 16,0 1-16,-21-1 0,21 0 0,0-21 16,0 1-16,0 20 0,0-21 15,0 0-15,0 0 0,0 1 0,0-1 16,21 0-16,0-21 16,0 0-16,1 0 15,-1 0-15,0 0 16,0-21-16,0 0 0,0 21 15,1-22-15,-1 1 0,0 21 0,0-21 16,0 0-16,0 0 0,1 0 16,-1-1-16,-21 1 0,21 0 15</inkml:trace>
  <inkml:trace contextRef="#ctx0" brushRef="#br0" timeOffset="19651.88">7683 5165 0,'0'0'0,"-21"0"16,42 0-1,1 0 1,20-21-16,-21 21 0,21-22 16,1 1-16,-1 21 0,0-21 0,-20 0 15,20 21-15,0-21 0,-21 0 16,1 21-16,-1 0 0,-21-22 15,0 1-15,0 0 16</inkml:trace>
  <inkml:trace contextRef="#ctx0" brushRef="#br0" timeOffset="19987.68">7324 4890 0,'-22'0'0,"1"0"15,0 0-15,21 21 16,21-21 31,0-21-47,1 21 0,-22-22 15,0 1 1,0 0-16,0 42 63,0 0-63,0 1 15,0-1 1</inkml:trace>
  <inkml:trace contextRef="#ctx0" brushRef="#br0" timeOffset="20624.16">9186 5249 0,'-42'0'16,"63"0"15,21 0-16,-20 0-15,20 0 0,0 0 16,1 0-16,-1 0 0,21 0 16,1 0-16,-1 0 0,1 0 0,-1 0 15,-20-21-15,20 21 0,-20 0 16,20 0-16,-42 0 0,22 0 0,-22 0 16,21-21-16,-42 0 15,-21 21 1,0-21-16,0 21 0,-22 0 15,22-21-15,0-1 0,-21 22 16,20 0-16,1-21 0,0 21 0,0 0 16,21-21-16,0 0 31,21 21-15,0 0-16,0 0 0,1 0 0,20 0 15,-21 0-15,0 0 0,22 0 0,-22 0 16,0 0-16,0 0 15,-21 21-15,0 0 0,0 0 16,0 1-16,0-1 0,-21 0 16,0 0-16,0 0 0,-22 0 0,22-21 15,0 22-15,0-1 0,0 0 16,-1-21-16,1 21 0,21 0 0,-21-21 16,0 0-16,21 21 0,-21-21 15,0 0-15,21-21 31</inkml:trace>
  <inkml:trace contextRef="#ctx0" brushRef="#br0" timeOffset="22864.4">11197 5567 0,'0'-21'16,"0"0"0,0-1-16,0 1 15,21 21-15,0-21 0,1 0 0,-1 0 16,0 0-16,0-1 0,21-20 16,-20 21-16,20 0 0,-21-22 0,21 1 15,-20 21-15,-1-21 16,0-1-16,0 1 0,0 0 0,0-22 15,-21 22-15,0-1 0,0-20 16,0 21-16,0-1 0,0 22 0,0-21 16,0-1-16,-21 22 0,21 0 15,-21 0-15,21 0 0,-21 21 16,21 21 0,-21 21-1,21-21-15,0 43 0,0-22 0,0 22 16,0-1-16,0 1 0,-21 20 15,21-20-15,-22 21 0,1-22 16,21 22-16,0-1 0,-21-20 16,21 21-16,-21-1 0,21 1 0,0 0 15,0-1-15,0-20 0,0 20 0,0 1 16,0-21-16,0 20 0,0-20 16,0-1-16,0 1 0,0-1 0,0 1 15,0-22-15,21 22 0,-21-22 16,21-21-16,-21 21 0,21-20 0,-21-1 15,22-21-15,-1 0 0,0 0 16,0 0-16,0-21 0,22-22 16,-22 1-16,0 0 0,21-1 0,-21-20 15,22-1-15,-22 1 0,0-1 0,0 1 16,0-1-16,-21 1 16,0-1-16,0 1 0,-21 20 0,0-20 15,-21 21-15,21-1 0,-22 1 16,1 0-16,0 20 0,-1 1 0,1 0 15,21 0-15,-22 0 0,22 0 16,-21 21-16,21-22 0,0 22 16,21-21-16,0 0 15,21 21-15,0-21 16,0 21-16,0-21 0,0 0 0,22 21 16,-22-22-16,21 1 0,1 0 15,-1 0-15,0 0 0,-21-22 16,22 22-16,-1-21 0,0 21 15,-20-22-15,20 1 0,0 21 0,-21-21 16,1-1-16,-1 1 0,0 21 16,0 0-16,0-1 0,-21 1 0,21 0 15,-21 0-15,0 42 32,0 0-32,0 0 15,0 22-15,0-22 0,0 21 16,0-21-16,0 22 0,0-22 0,0 21 15,0-21-15,0 1 16,0-1-16,0 0 0,0 0 0,0 0 16,22 0-16,-1 1 0,0-22 15,0 0-15,0 0 0,0 0 16,1 0-16,-1 0 0,0 0 0,0 0 16,0-22-16,0 1 0,1 0 15,-1 0-15,0 0 0,0 0 0,-21-22 16,0 1-16,21 21 0,-21-22 15,0 1-15,0 0 0,0 21 0,0-22 16,0 22-16,-21-21 0,0 21 16,0-1-16,0 22 0,-1 0 0,1 0 15,0 0-15,0 0 0,0 0 16,0 0-16,-1 22 0,-20-22 16,21 21-16,0 21 0,21-21 0,0 0 15,-21 1-15,21 20 0,0-21 16,0 0-16,0 0 0,0 22 0,21-22 15,0-21-15,0 21 0,0 0 16,0-21-16,22 0 0,-22 0 0,0 0 16,21 0-16,-20 0 0,-1 0 15,21 0-15,-21 0 0,22-21 0,-22 0 16,0 0-16,21 0 0,-21-1 16,22 1-16,-22 0 0,0-21 0,0 21 15,0-1-15,-21 1 0,0 0 0,0 0 31,-21 21-31,0 0 16,21 21-16,0 0 0,-21 0 16,21 1-16,-21-1 0,21 0 0,0 0 15,0 21-15,0-20 0,0-1 16,0 0-16,0 0 0,0 21 0,21-42 16,0 22-16,0-1 0,0 0 15,1-21-15,-1 0 0,21 0 0,-21 0 16,22 0-16,-1 0 0,-21 0 15,21 0-15,1-21 0,-1 21 16,0-21-16,1-1 0,-1 1 0,-21 0 16,22 0-16,-22 0 0,0 0 15,-21-22-15,0 22 0,21 0 0,-21-21 16,0 20-16,0 1 0,0 0 16,-21 21-1,0 21 1,21 22-16,-21-22 0,21 0 15,-22 0-15,22 21 0,0-20 0,0 20 16,0-21-16,-21 0 0,21 0 16,0 1-16,0-1 0,0 0 15,-21-21-15,21 21 0,0 0 16,0-42 15,0 0-31,0 0 16,21 0-16,-21-1 0,21 1 0,1 0 15,-22-21-15,21 21 0,0-22 16,0 1-16,-21 21 0,21 0 0,0-1 16,1 1-16,-1 0 0,-21 0 15,21 21-15,0 0 0,0 0 16,-21 21-16,0 0 0,21 0 16,-21 1-16,22 20 0,-22-21 0,21 0 15,-21 0-15,0 22 0,0-22 0,0 0 16,0 0-16,0 0 15,0 1-15,0-1 0,0 0 16,0 0 0,0-42 15,0 0-31,0 0 0,0-1 16,0 1-16,0 0 0,0-21 0,21-1 15,0 1-15,0 0 0,0-1 16,1 1-16,-1 0 0,21-1 0,-21 22 15,22 0-15,-22 0 16,21 21-16,-21 0 0,0 0 0,22 21 16,-22 0-16,0 0 0,0 22 15,-21-1-15,0 0 0,0 1 0,0-1 16,0 0-16,0-20 0,0 20 0,-21 0 16,0-21-16,0 1 0,0-1 15,21 0-15,-22 0 0,1-21 0,21 21 16</inkml:trace>
  <inkml:trace contextRef="#ctx0" brushRef="#br0" timeOffset="23564.2">14097 5228 0,'21'-21'31,"0"0"-31,0 21 0,1-21 15,-1 0-15,0-1 0,0 1 0,0 0 16,22-21-16,-22 21 0,0-22 16,0 22-16,0-21 0,0 21 15,1-1-15,-22 1 0,0 0 0,0 0 16,-22 21 0,1 21-1,0 0-15,0 0 0,0 1 16,0-1-16,21 0 0,0 0 0,0 0 15,0 0-15,0 1 0,0-1 16,0 0-16,21 0 0,0-21 16,0 21-16,0-21 0,0 21 0,1-21 15,-1 0-15,0 22 0,0-22 16,0 0-16,0 21 0,-21 0 16,0 0-1,0 0-15,-21-21 16,0 21-16,-21 1 0,21-22 15,-1 0-15,1 0 0,0 21 16,0-21-16,0 0 0,0 0 16,-1 0-1</inkml:trace>
  <inkml:trace contextRef="#ctx0" brushRef="#br0" timeOffset="30208.72">4911 6223 0,'-22'0'15,"1"0"-15,0 0 0,0 0 16,0 0-16,0 0 0,-1 0 15,-20 0-15,21 0 0,0 0 0,-22 0 16,22 0-16,0 0 0,0 21 0,-21-21 16,20 0-16,1 0 0,0 21 15,42-21 17,0 0-17,22 0-15,-1 0 0,22 0 16,-22 0-16,21 0 0,1 0 0,-1 0 15,22 0-15,-21 0 0,20 0 0,1 0 16,21-21-16,-22 21 0,22 0 16,-21 0-16,21-21 0,-22 21 0,22 0 15,-21 0-15,0-21 0,-22 21 16,22 0-16,-22 0 0,1-21 0,-1 21 16,1 0-16,-22 0 0,22 0 15,-22 0-15,0 0 0,-21 0 16,22 0-16,-22 0 0,21 0 0,-21 0 15,1 0-15,-1 0 16,-42-21 31,-1 21-47,1 0 0,0 0 16,0 0-16</inkml:trace>
  <inkml:trace contextRef="#ctx0" brushRef="#br0" timeOffset="30710.42">4614 6371 0,'-21'0'0,"42"0"47,0 0-47,1 0 15,-1 0-15,21 0 0,-21 0 16,22 0-16,20 0 0,-21 0 0,1 0 15,20-21-15,1 21 0,-1 0 16,22 0-16,0-21 0,-1 21 0,22-21 16,0 21-16,0 0 0,0 0 15,-1-21-15,1 21 0,0 0 0,0 0 16,0-22-16,0 22 0,-22 0 0,22 0 16,-42 0-16,20 0 0,-20 0 15,-1-21-15,-20 21 0,-1 0 0,0 0 16,1 0-16,-22 0 0,0 0 15,21 0-15,-21 0 0,1-21 16,-1 21-16,0 0 16,0 0-1</inkml:trace>
  <inkml:trace contextRef="#ctx0" brushRef="#br0" timeOffset="33315.89">4932 3090 0,'0'22'63,"0"-1"-63,0 0 16,0 0-16,0 0 0,0 0 15,0 1-15,21-1 0,0 21 16,0-21-16,0 0 0,1 22 0,-1-22 15,0 0-15,0 21 16,21-20-16,-20-1 0,20 0 0,0 0 0,1 0 16,20 0-16,-21 1 15,22-1-15,-22 0 0,22 0 0,-1-21 16,1 21-16,-1-21 0,22 0 16,-22 0-16,1 21 0,-1-21 0,22 0 15,-21 0-15,20 0 0,1 0 16,0 0-16,-1 0 0,22 0 0,-21 0 15,21 0-15,-22 0 0,1 0 16,21 0-16,-22 0 0,1 0 0,0 0 16,-1 0-16,1 0 0,21 0 0,-21-21 15,-1 21-15,22 0 16,-21 0-16,21 0 0,-22 0 0,22-21 0,-21 21 16,21 0-16,-1 0 15,1 0-15,0-21 0,0 21 0,0 0 16,0 0-16,21-21 0,-22 21 15,1 0-15,21 0 0,-21 0 0,0 0 16,21 0-16,-21 0 0,0 0 0,-1 0 16,-20 0-16,21 0 0,-21 0 15,-1 0-15,1 21 0,0-21 0,-22 21 16,22-21-16,-22 21 0,1-21 16,-1 21-16,1-21 0,-1 22 15,-20-1-15,-1-21 0,0 21 0,1 0 16,-1-21-16,0 21 0,1 0 0,-22 1 15,21-22-15,-21 21 0,22 0 16,-22 0-16,21-21 0,-21 21 16,0 0-16,1 1 0,-1-1 0,0-21 15,-21 21-15,0 0 0,21-21 0,-21 21 16,21-21-16,-21 21 16,0 1-1,0-44 63,0 1-62,0 0-16</inkml:trace>
  <inkml:trace contextRef="#ctx0" brushRef="#br0" timeOffset="34056.24">11832 3725 0,'0'-21'15,"-21"21"-15,21 21 63,0 1-63,0-1 16,0 0-16,0 0 0,21-21 15,-21 21-15,21 0 0,-21 1 16,21-1-16,-21 0 0,22 0 0,-1 0 15,0-21-15,-21 21 0,21 1 16,0-1-16,0-21 0,1 21 0,-1 0 16,0-21-16,-21 21 0,21-21 15,-21 21 1,21-21-16,-42 0 31,0 0-31,0 0 16,0 0-16,-1 22 15,1-22-15,0 0 16,0 0-16,0 0 0,0 0 0,-1 21 0,1-21 16,0 21-16,0-21 15,0 0-15,-22 0 0,22 21 0,0-21 16,-21 0-16,21 21 0,-22-21 0,22 21 16,0-21-16,-21 0 0,20 22 15,1-22-15,0 0 0,0 0 0,0 21 16,0-21-16,-1 0 15,1 0 1,0 0 15,0 0 63,0 0-78,0 0-1,-1 0-15</inkml:trace>
  <inkml:trace contextRef="#ctx0" brushRef="#br0" timeOffset="63563.89">4572 8763 0,'-21'0'16,"42"0"31,0 0-47,0-21 0,22 21 15,-22-21-15,0 21 0,21-21 16,-21-1-16,22 22 0,-22 0 16,21-21-16,-21 21 0,22 0 0,-22-21 15,0 0-15,21 21 0,-20 0 16,-1 0-16,0-21 0,0 21 15,0 0 1,-42 0 31</inkml:trace>
  <inkml:trace contextRef="#ctx0" brushRef="#br0" timeOffset="64359.95">5397 8636 0,'0'0'16,"0"-21"-16,-21 42 62,21 0-62,0 0 16,-21 1-16,21-1 16,0 0-16,0 21 0,0-21 0,0 1 15,0 20-15,0-21 0,0 0 16,0 0-16,0 1 0,0-1 0,0 0 16,0 0-16,21 0 0,0-21 15,1 0-15,-1 0 0,0 0 16,0 0-16,0 0 0,0 0 0,22-21 15,-22 0-15,21 0 0,-21 0 16,1-1-16,20 1 0,-21 0 0,0 0 16,22 0-16,-22-22 0,0 22 0,0 0 15,0 0-15,0 0 0,-21 0 16,0-1-16,22 1 0,-1 0 16,-21 0-16,0 0 15,0 0 1,0 42 15,0 0-15,0 0-16,-21 0 0,21 0 15,-22 1-15,22 20 0,0-21 16,0 0-16,-21 22 0,21-1 0,-21-21 16,0 21-16,21 1 0,0-22 0,0 21 15,-21 1-15,21-1 16,0-21-16,0 21 0,0 1 0,0-1 15,-21 0-15,21-20 0,0 20 0,0 0 16,0-21-16,0 22 0,0-1 16,0-21-16,-22 22 0,22-22 0,-21 21 15,0-21-15,21 0 0,-21 1 16,0-1-16,0-21 0,-1 21 0,1 0 16,0-21-16,0 0 0,-21 0 0,20 0 15,-20 0-15,0 0 0,-1 0 16,1 0-16,0 0 0,-1-21 0,1 0 15,0 0-15,-1 21 0,22-22 16,-21 1-16,21 21 0,0-21 16,21 0-16,-22 0 0,22 0 15,0-1 1,22 1 0,-1 0-16,0 21 15,0-21-15,0 0 0,0 21 16,1-21-16</inkml:trace>
  <inkml:trace contextRef="#ctx0" brushRef="#br0" timeOffset="64828.12">6286 8678 0,'0'0'0,"0"-21"15,0 0 1,0 42 31,0 22-47,0-22 15,0 21-15,0-21 0,0 22 0,0-1 16,0 21-16,0-20 0,0-1 0,0 22 16,0-22-16,0 21 0,0-20 15,0-1-15,0 22 0,-21-22 0,0 0 16,21 1-16,-21 20 0,0-21 0,21 1 16,0-1-16,-21-21 0,-1 22 15,22-1-15,-21-21 0,21 21 0,-21-20 16,21-1-16,-21 0 0,21 0 0,0 0 15,0-42 32,0 0-47,0 0 0,0 0 16,0-1-16,0-20 0,0 21 0,21-21 16,0-1-16</inkml:trace>
  <inkml:trace contextRef="#ctx0" brushRef="#br0" timeOffset="65211.9">6223 8827 0,'0'0'0,"0"-22"0,0 1 0,0-21 0,0 21 16,0 0-16,0-1 0,0 1 15,21 0-15,0 0 0,0 0 16,1 0-16,-1 21 0,21-22 15,-21 1-15,0 21 0,22 0 0,-22 0 16,21 0-16,-21 0 0,22 0 16,-22 0-16,21 0 0,-21 0 0,1 21 15,-1 1-15,0-1 0,-21 0 0,0 21 16,0-21-16,0 22 0,0-22 16,0 21-16,-21-21 0,0 22 15,-1-22-15,1 21 0,0-21 0,-21 1 16,21-1-16,-1 0 0,1 0 15,0-21-15,0 21 0,0-21 0,0 0 16,21-21 15,0 0-15,0 0-16,0 0 16,21 21-16,0-22 0,-21 1 0</inkml:trace>
  <inkml:trace contextRef="#ctx0" brushRef="#br0" timeOffset="65668.17">7027 8827 0,'0'0'0,"21"0"31,1-22-16,-1 22-15,0-21 0,0 21 0,-21-21 16,21 21-16,0-21 0,1 0 16,-1 21-16,0-21 0,0-1 0,0 22 15,0-21-15,1 0 0,-22 0 16,0 0-16,21 0 0,0-1 16,-21 1-16,0 0 0,0 0 15,-21 21 1,0 0-16,-1 0 0,1 0 15,0 0-15,0 21 0,0 0 16,0 0-16,-1 1 0,1 20 16,21-21-16,0 0 0,-21 22 0,21-22 15,0 21-15,0-21 0,0 22 0,0-22 16,0 21-16,0-21 0,0 0 16,0 1-16,21-22 0,0 21 15,-21 0-15,22-21 0,-1 0 0,0 0 16,0 0-16,0 0 15,0 0-15,1 0 0,-1 0 0,0 0 16,0-21-16,0 0 0,0-1 16,1 1-16,-1 0 0,0-21 0,0 21 15</inkml:trace>
  <inkml:trace contextRef="#ctx0" brushRef="#br0" timeOffset="65987">8297 8551 0,'21'0'31,"1"0"-31,-1 0 0,0 0 16,0 0-16,0-21 0,0 21 0,22 0 16,-22 0-16,0 0 0,0 0 0,0 0 15,1 0-15,-1 0 0,0 0 16,0 0-16,0 0 16</inkml:trace>
  <inkml:trace contextRef="#ctx0" brushRef="#br0" timeOffset="66180.25">8276 8805 0,'0'0'0,"0"22"0,0-1 0,0 0 16,21-21-1,0 0 1,22 0-16,-22 0 0,0 0 0,0 0 15,0 0-15,1 0 0,20-21 0,-21 21 16,0-21-16,0 21 0,22-22 16,-22 1-16,0 21 0,-21-21 0,21 0 15,-21 0-15,0 0 0</inkml:trace>
  <inkml:trace contextRef="#ctx0" brushRef="#br0" timeOffset="66943.81">4699 8086 0,'0'0'0,"85"-43"15,-85 22-15,21 21 16,0-21-16,0 0 0,0 0 0,-21 0 16,21 21-16,1-22 15,-22 1 1,0 42 15,0 1-31,0 20 0,0-21 0,0 21 16,0 1-16,-22 20 0,1-20 15,21 20-15,-21 1 0,0-1 0,0 1 16,0-1-16,-1 1 0,1-1 0,0 1 16,0 20-16,21-20 0,0-22 15,-21 22-15,21-22 0,0 0 0,0 1 16,0-1-16,0-21 0,0 21 15,21-20-15,0-1 0,0 0 16,0-21-16,1 0 0,-1 0 0,0 0 16,21 0-16,-21 0 0,1 0 15,-1-21-15,0 0 0,0-1 16,0 1-16,0 0 0,1 0 0</inkml:trace>
  <inkml:trace contextRef="#ctx0" brushRef="#br0" timeOffset="67863.58">9758 7789 0,'21'0'0,"-21"-21"16,-21 21 30,0 21-46,-1-21 0,22 22 0,-21-1 16,21 0-16,-21-21 16,21 21-16,21-21 47,0 0-47,1 0 0,-1-21 15,-21 0 1,0 0-16,0-1 15,0 1 1,-21 21 0,-1 21-16,22 1 15,0-1-15,-21 21 0,21-21 16,-21 22-16,21-1 0,0 0 0,0 1 16,0-1-16,0 0 0,0 1 0,0-1 15,0-21-15,21 0 0,0 22 16,1-22-16,20 0 0</inkml:trace>
  <inkml:trace contextRef="#ctx0" brushRef="#br0" timeOffset="69571.89">10075 8911 0,'0'0'16,"0"43"-16,21-43 47,1-22-47,-1 1 0,0 0 15,0 0-15,21-21 0,-20 20 0,20-20 16,-21 0-16,21-1 0,-20 1 15,-1-21-15,21 20 0,-21 1 0,0 0 16,1-1-16,-1 1 0,0 21 0,-21 0 16,0-1-16,0 1 0,-21 21 15,0 21-15,-1-21 16,1 22-16,0-1 0,-21 21 16,21-21-16,-1 22 0,1-22 0,0 0 15,0 21-15,21-21 0,0 22 0,0-22 16,0 0-16,0 0 0,21 0 15,0 1-15,0-1 0,-21 0 16,43 0-16,-22 0 0,0 0 0,0 1 16,0-1-16,1 0 0,-1-21 15,0 21-15,0 0 0,-21 0 16,0 1 0,-21-22-16,0 0 15,0 0-15,-1 0 0,1-22 0,0 22 16,0-21-16,0 0 0,0 21 15,-1-21-15,1 0 0,0 0 0,0 21 16,21-22-16,0 44 31,0-1-31,0 0 0,0 0 16,0 0-16,0 0 0,0 1 0,21-1 16,-21 0-16,21 0 0,0 0 15,1-21-15,-1 21 0,21-21 0,-21 0 16,0 0-16,22 0 0,-1 0 15,0 0-15,1 0 0,-1 0 0,22-21 16,-22 0-16,0 0 0,22 0 0,-22 0 16,0-1-16,1-20 0,-22 21 15,21-21-15,-21 20 0,1-20 0,-22 0 16,0 21-16,0-22 0,0 22 0,0 0 16,0 0-16,0 0 0,-22 21 46,22 21-46,-21 0 0,21 0 16,0 21-16,0-20 0,0 20 0,0-21 16,0 21-16,-21-20 0,21 20 15,0-21-15,0 21 0,0-20 0,0-1 16,21 0-16,0 0 0,1-21 16,-1 0-16,0 0 0,0 0 15,0 0-15,0-21 0,1 0 0,20 0 16,-21-1-16,0 1 0,22 0 0,-22-21 15,0-1-15,0 22 0,0-21 16,0 0-16,1-1 0,-22 22 16,21 0-16,-21-21 0,0 20 0,0 1 15,-21 42 17,-1 1-32,1-1 0,21 0 0,0 0 15,-21 21-15,21 1 0,-21-22 16,21 21-16,0 1 0,0-22 0,0 21 15,0-21-15,0 22 0,0-22 0,21 0 16,0 0-16,0-21 0,1 21 16,-1-21-16,21 0 0,-21 0 0,22 0 15,-22 0-15,21-21 0,-21 0 16,22 0-16,-1 0 0,0-1 16,-21 1-16,22-21 0,-22 0 0,21 20 15,-21-20-15,1 0 0,-1-1 0,-21 22 16,0-21-16,0 21 0,21 0 15,-21-1-15,0 1 0,-21 21 32,0 21-32,21 1 0,0-1 15,-22 0-15,22 21 0,-21-21 0,21 22 16,-21-22-16,21 21 0,0 1 16,0-22-16,-21 21 0,21-21 15,0 0-15,0 1 0,-21-1 0,21 0 16,0 0-16,0 0 15,21-42 1,-21 0 0,21 0-16,0 0 0,-21-22 15,21 22-15,1-21 0,-1-1 0,0 22 16,0-21-16,0 0 0,0 20 0,1-20 16,-1 21-16,0 0 0,0 21 15,0 0-15,0 0 0,1 0 16,-22 21-1,0 0-15,21 0 0,-21 22 16,0-22-16,0 0 0,0 21 0,0-21 16,0 22-16,0-22 0,0 0 15,0 0-15,0 0 0,0 1 0,0-1 16,0 0-16,0 0 16,21-21-16,0 0 15,-21-21-15,0 0 0,0 0 16,21-1-16,0 1 0,1 0 0,-1-21 15,-21-1-15,21 1 0,0 21 16,0-21-16,22-1 0,-22 22 0,0-21 16,0 21-16,0 21 0,0-22 15,1 22-15,-1 0 0,0 0 16,0 0-16,0 22 0,-21-1 0,21 0 16,-21 0-16,0 21 15,0-20-15,0 20 0,0-21 0,0 21 16,0-20-16,0-1 0,22 0 0,-22 21 15,0-21-15,0 1 16,0-1-16,21-21 0,-21 21 16,21-21-1,-21-21 1,21 0-16,0-1 0</inkml:trace>
  <inkml:trace contextRef="#ctx0" brushRef="#br0" timeOffset="70864.19">13060 8784 0,'0'0'0,"0"-21"16,21 0-1,0 21-15,0-21 0,0 0 16,1 21-16,-1-22 0,0 1 0,0 0 16,21 0-16,-20-21 0,-1 20 15,21-20-15,-21 0 0,0-1 0,1-20 16,-1 21-16,0-1 0,0-20 15,-21 20-15,21 1 0,-21 0 16,0-1-16,0 22 0,0-21 0,0 21 16,-21 21-1,0 0-15,0 21 0,0-21 0,-1 42 16,1-21-16,0 22 0,0-1 0,21 0 16,0 1-16,-21 20 0,21-20 15,0-1-15,0 0 0,0 22 0,0-22 16,0 0-16,0 1 0,0-1 15,0 0-15,0 1 0,0-1 0,0 0 16,0-20-16,0 20 0,0-21 0,0 21 16,0-20-16,0-1 0,0 0 15,0-42 17,0-64-17,21 43-15,0 21 16,0-22-16,0 1 0,1 21 0,20-22 15,-21 22-15,21-21 0,-20 21 16,20 0-16,-21-1 0,21 1 0,-20 21 16,-1 0-16,21 0 0,-21 0 15,0 0-15,1 0 0,-1 21 16,-21 1-16,21-1 0,-21 0 16,0 0-16,0 21 0,0-20 0,0 20 15,0-21-15,0 0 0,-21 22 16,0-22-16,21 0 0,-22 0 0,1 0 15,0 0-15,0-21 0,0 22 16,-22-22-16,22 0 0,0 0 0,0 0 16,0 0-16,0 0 0,-1 0 0,1 0 15,0 0-15,21-22 0,0 1 16,-21 0-16,21 0 0,-21 0 16,21 42 15,0 0-16,0 0-15,21-21 16,0 21-16,-21 1 0,21-22 16,0 21-16,22-21 0,-22 0 0,0 0 15,21 0-15,1 0 0,-22 0 16,21 0-16,1 0 0,-1 0 0,0 0 16,1-21-16,20-1 0,-21 1 0,1 0 15,-22 0-15,21-21 0,1 20 16,-22-20-16,0 0 0,0 21 0,-21-22 15,0 1-15,21 21 0,-21 0 0,0-1 16,0 1-16,0 42 31,0 1-31,-21 20 16,0-21-16,21 0 16,0 22-16,-21-22 0,21 21 0,-21-21 15,21 0-15,0 22 0,0-22 0,0 0 16,0 0-16,0 0 0,21-21 15,0 22-15,0-22 0,0 0 0,0 0 16,22 0-16,-22 0 0,21 0 16,-21 0-16,22-22 0,-1 1 0,-21 0 15,22 0-15,-22-21 0,21 20 0,-21-20 16,0 0-16,1-1 0,-1 1 16,0 0-16,-21-22 0,21 22 0,0-22 15,-21 22-15,0 0 0,21-1 16,1 1-16,-22 0 0,21 21 15,-21-1-15,0 1 0,0 0 0,0 0 16,0 42 0,0 21-1,-21-20-15,-1-1 0,1 21 0,0 0 16,21 1-16,0-22 0,-21 21 16,21 1-16,-21-1 0,21 0 0,0 1 15,0-22-15,0 21 0,0 0 0,0 1 16,0-22-16,0 21 0,0-21 15,21 22-15,0-22 0,0 0 0,0 0 16,1 0-16,-1-21 0,0 22 16,0-22-16,0 0 0,0 0 15,1 0-15,-1 0 0,0 0 0,21 0 16,-21-22-16,1 1 0,-1 21 0,0-21 16,0 0-16,0 0 0,0-22 15,1 22-15,-1 0 0,0 0 0,0-21 16,-21 20-16,0 1 0</inkml:trace>
  <inkml:trace contextRef="#ctx0" brushRef="#br0" timeOffset="71119.05">14690 8467 0,'21'-21'16,"0"-1"-16,0 22 0,21-21 16,1 21-16,-1-21 0,0 21 0,1-21 15,-1 21-15,0-21 0,1 21 16,-1 0-16,-21-21 0,0 21 0,22 0 16,-43-22-16,0 1 31,-21 21-31,-1 0 0,1-21 0</inkml:trace>
  <inkml:trace contextRef="#ctx0" brushRef="#br0" timeOffset="71431.82">14160 8170 0,'22'0'16,"-1"0"-16,0 0 15,-21-21-15,21 21 0,0-21 16,0 21-16,-21-21 0,22 21 16,-22-21-16,-22 21 31,1 0-16,21 21 1,0 0-16,21-21 31,1 0-31,-1 0 16</inkml:trace>
  <inkml:trace contextRef="#ctx0" brushRef="#br0" timeOffset="71996.84">16108 7789 0,'0'-21'0,"-21"21"15,-1 0 1,1 0-16,0 0 15,0 0-15,0 0 16,0 0-16,-1 0 16,44 0 31,-1 0-47,-21-21 15,21 0-15,0 21 0,-21-21 16,21 21-16,-21 21 47,-21 0-32,0-21-15,0 0 16,0 21-16,-1-21 16,1 0-16,0 0 15,21-21 16,0 0-15,21 21-16,0 0 0,1 0 0,-22-21 16,21 21-16,0 0 0,0 21 31,-21 0-31,0 0 16,0 0-16,0 22 0,-21-22 15,21 21-15,-21-21 0,-22 22 0,22-1 16,-21 0-16,0 1 0,-1-1 15</inkml:trace>
  <inkml:trace contextRef="#ctx0" brushRef="#br0" timeOffset="78540.87">4720 10224 0,'0'0'0,"-21"0"16,0 0-16,0 0 16,-1 0-1,1 0-15,0 0 0,0 0 32,0 0-32,21 21 62,42-21-46,-21 0-16,0 21 15,22-21-15,-1 0 0,22 0 16,-1 0-16,1 0 0,-1 21 0,22-21 16,-1 0-16,1 0 0,21 0 0,0 0 15,21 0-15,-21 0 0,-1 0 16,1 21-16,0-21 0,-21 0 0,21 0 15,-22 0-15,1 0 0,21 0 16,-43 0-16,22 0 0,-22 0 0,1 0 16,-1 0-16,-20 0 0,-1 0 15,-21 0-15,0 0 0,1 0 16,-1 0-16,0 0 62,0 0-46,0 0 0,-21-21-16</inkml:trace>
  <inkml:trace contextRef="#ctx0" brushRef="#br0" timeOffset="79767.83">10668 9779 0,'0'0'16,"-21"0"0,0 0-16,-1 0 15,1 0-15,0 0 32,42 0 30,0 0-62,1 0 0,20 0 16,-21 21-16,21-21 0,1 0 15,-1 0-15,0 0 0,22 0 0,-22 0 16,22 0-16,-1 0 0,22 0 16,-22 0-16,1 0 0,21 0 15,-22 0-15,1 0 0,20 0 0,-20 0 16,20 0-16,1 0 0,-21 0 15,20 0-15,1 0 0,21 0 0,-22 0 16,1 0-16,0 0 0,21 0 16,21 0-16,-22-21 0,22 21 0,22 0 15,-22 0-15,0-21 0,0 21 0,0 0 16,0 0-16,0-21 0,0 21 16,0 0-16,-22 0 0,1 0 0,0 0 15,-21 0-15,-1 0 16,1-21-16,-21 21 0,-1 0 0,1 0 15,-22 0-15,0 0 0,22 0 0,-22 0 16,0-22-16,1 22 0,-1 0 16,-21 0-16,22 0 0,-1 0 0,-21 0 15,0 0-15,22 0 0,-22 0 16,0 0-16,0 0 16,0 0-1,-42 0 32</inkml:trace>
  <inkml:trace contextRef="#ctx0" brushRef="#br0" timeOffset="103384.36">4911 10245 0,'-22'0'0,"1"0"16,0 0-16,21 21 0,-21-21 15,0 0-15,0 0 0,-1 0 16,1 0-1,0 0-15,0 0 0,0 0 16,42 0 62,0 0-62,21 0-16,-20 0 0,-1 0 15,0 0-15,21 0 0,-21 0 16,22 0-16,-1 0 0,-21 0 0,22 0 16,-1 0-16,0 0 0,1 0 0,-1 0 15,0 0-15,1 0 16,20 0-16,-21 0 0,22 0 0,-22 0 0,22 0 16,-22 0-16,22 0 0,-1 0 15,-21 0-15,22 0 0,-1 0 0,-20 0 16,20 0-16,1 0 0,-1 0 15,1 0-15,-1-21 0,22 21 16,-22 0-16,22 0 0,0-21 0,-1 21 16,1 0-16,-21 0 0,20-22 15,1 1-15,-22 21 0,1 0 0,-22-21 16,22 21-16,-22 0 0,0 0 0,1-21 16,-1 21-16,-21 0 0,0-21 15,22 21-15,-22-21 0,0 21 16,0 0-16,0-22 0,1 22 31,-1 0 0,0 0 47,0 0-78</inkml:trace>
  <inkml:trace contextRef="#ctx0" brushRef="#br0" timeOffset="104684.13">10350 9737 0,'-21'21'16,"0"-21"-1,42 0 16,0 0-31,1 0 16,-1 0-16,0 0 0,0 0 16,0 0-16,0 0 0,1 0 15,-1 0-15,0 0 0,0 0 0,21 0 16,-20 0-16,-1 0 0,0 0 16,21 0-16,-21 0 0,22 0 0,-22 0 15,21 0-15,-21 0 0,22-21 16,-1 21-16,-21 0 0,22 0 15,-1 0-15,0 0 0,1 0 0,-1 0 16,0 0-16,22 0 0,-22 0 16,0 0-16,1 0 0,-1 0 0,0 0 15,-20 0-15,20 0 0,0 0 0,1 0 16,-22 0-16,21 0 0,0 0 16,1 0-16,-1 0 0,0 0 0,1 0 15,-1 0-15,0 0 0,22 0 16,-22 0-16,1 0 0,20 0 0,-21 0 15,1 0-15,-1 0 0,22 0 16,-22 0-16,0 0 0,1 0 0,-1 0 16,0 0-16,1 0 0,-1 0 15,0 0-15,1 0 0,-1 0 16,21 0-16,-20 0 0,-1 0 0,0 0 16,22 0-16,-22 0 0,1 0 15,20 0-15,-21 0 0,1 0 0,20 0 16,-20 0-16,-1 0 0,0 0 0,1 0 15,20 0-15,-21 0 0,1 0 16,-1 0-16,0 0 0,1 0 0,-1 0 16,22 0-16,-22 0 15,0 0-15,22 0 0,-22 0 0,0 0 0,1 0 16,-1 0-16,22 0 0,-22 0 16,-21 0-16,21 0 0,1 0 15,-1 0-15,0 0 0,-20 0 0,20 0 16,-21 0-16,0 0 0,22 0 15,-22 0-15,0 0 0,0 0 0,0 0 16,0 0-16,1 0 16,-1 0-16,-42 0 156</inkml:trace>
  <inkml:trace contextRef="#ctx0" brushRef="#br0" timeOffset="119866.35">6286 10329 0,'22'0'62,"-1"0"-62,21 0 0,-21 0 16,22 0-16,-1 0 0,0-21 0,22 21 15,-1 0-15,1-21 0,-1 0 16,22 21-16,0-21 0,-22 21 0,22-21 16,-1 21-16,-20 0 0,21-22 15,-1 22-15,-20 0 0,20 0 0,-20-21 16,-1 21-16,-20 0 0,20 0 15,-20-21-15,-1 21 0,-21 0 0,0 0 16,0 0-16,1 0 0,-22-21 31,0 0 16,21 21-31</inkml:trace>
  <inkml:trace contextRef="#ctx0" brushRef="#br0" timeOffset="120768.31">10901 9864 0,'-21'0'0,"42"0"0,-64 0 0,22 0 15,0 0-15,0 0 0,0 0 16,0 0-16,-1 0 15,1 0-15,0 0 32,42 0-1,0 0-15,1-21-16,-1 21 0,0 0 0,21 0 15,1 0-15,-1 0 0,0 0 16,22 0-16,-1 0 0,1 0 0,20 0 15,-20 0-15,21 0 0,-22 0 0,22 0 16,-1 0-16,1 0 0,0 0 16,-1 0-16,22 0 0,-21 0 0,0 0 15,20 0-15,-20 0 0,0 0 16,-1 0-16,1 0 0,0 0 0,-1 0 16,1-22-16,21 22 0,-21 0 0,-1 0 15,1 0-15,0 0 0,-1-21 16,1 21-16,0 0 0,-22 0 15,22 0-15,-22-21 0,1 21 0,-1 0 16,-20 0-16,20 0 0,-21 0 16,22-21-16,-22 21 0,-21 0 0,22 0 15,-22 0-15,0 0 0,0 0 16,0 0-16,1-21 0,-1 21 16,0 0-1,0 0-15,0 0 16,0 0-16,1 0 0,-1 0 15,0-21-15,0 21 16,-21-22-16</inkml:trace>
  <inkml:trace contextRef="#ctx0" brushRef="#br0" timeOffset="121512.46">18076 8530 0,'0'0'0,"-21"0"16,0 0-1,42 0 17,0 0-32,22 0 0,-1 0 0,21-21 15,1 21-15,21 0 0,-1 0 16,1 0-16,0 0 0,20-21 0,-20 21 15,21 0-15,0 0 0,0 0 16,-22 0-16,1 0 0,0 0 0,-22 0 16,1 0-16,-1 0 0,-21 0 0,1 0 15,-22-21-15,0 21 0,0 0 16,-42 0 0,0 0-1,0 0-15,0-21 0,-1 21 0,-20 0 16,0 0-16,21 0 0,-22 0 0,-20 0 15,20 0-15,1 0 0,-21 0 16</inkml:trace>
  <inkml:trace contextRef="#ctx0" brushRef="#br0" timeOffset="121761.83">18309 8551 0,'0'0'15,"-21"22"-15,42-22 16,0 0-1,0 0-15,22 0 0,-1 0 0,22 0 16,-1 0-16,1 0 0,20-22 16,1 22-16,0 0 0,-1 0 0,22 0 15,0-21-15,-21 21 0,20 0 0,1 0 16,-21 0-16,0 0 0,-22 0 16,1 0-16,-1 0 0,-21 0 0,-20 0 15,-1-21-15,0 21 0,-21-21 16,-21 21-1,0 0-15,-1-21 0,1 0 16</inkml:trace>
  <inkml:trace contextRef="#ctx0" brushRef="#br0" timeOffset="122131.96">19727 8192 0,'0'0'0,"21"0"16,1 0-1,-1 0 1,0 0-16,0 0 16,21 21-16,-20-21 0,-1 0 15,0 0-15,21 0 0,-21 0 16,22 0-16,-22 0 0,21 0 16,-21 0-16,22 0 0,-22 21 0,21-21 15,-21 0-15,1 21 0,-1-21 16,-21 21-16,0 0 15,0 1-15,-21-1 0,-22 0 0,1 0 16,21 0-16,-22 0 0,1 22 16,-21-22-16,20 21 0,1-21 0,21 22 15,-22-22-15,1 21 0,21-21 16,0 1-16,0-1 0,21 21 0,0-21 16,0 0-16,-22-21 0,22 22 0,0-1 15,22-21 1,-1 0-16,0 0 0,21 0 15,-21 0-15,22-21 0,-1-1 0</inkml:trace>
  <inkml:trace contextRef="#ctx0" brushRef="#br0" timeOffset="123737.99">20807 8700 0,'0'-22'31,"0"1"-31,21 0 0,0 0 16,0 0-16,-21 0 0,21-1 16,22-20-16,-22 21 0,21-21 0,1-1 15,-1 1-15,0 0 0,22-1 0,-22 1 16,22 0-16,-22-1 0,21 1 15,-20 21-15,-22 0 0,21-1 0,-42 1 16,-21 21 0,0 0-16,-21 0 15,20 0-15,-20 21 16,21 1-16,-21-22 0,20 21 0,1 0 16,0 0-16,21 0 0,0 0 0,0 22 15,0-22-15,0 0 0,0 21 16,0-20-16,0 20 0,21-21 0,-21 21 15,21-20-15,1 20 0,-1-21 16,-21 0-16,0 0 0,21 1 0,-21-1 16,0 0-16,0 0 0,-21-21 15,0 0 1,-1 0-16,1 0 0,-21 0 0,21 0 16,0 0-16,-22-21 0,22 21 0,-21-21 15,21 0-15,-1-1 16,1 22-16,0-21 0,0 21 0,21-21 15,-21 21-15,21 21 16,0 0 0,0 1-16,0-1 0,21-21 0,0 21 15,0 0-15,0 0 0,1 0 16,20-21-16,-21 22 0,0-1 0,22-21 16,-1 0-16,0 21 0,-21-21 15,22 0-15,-1 0 0,0 0 0,1 0 16,20-21-16,-42 0 0,22-1 0,-1 1 15,-21 0-15,22 0 0,-22 0 16,0-22-16,0 1 0,-21 21 16,0-21-16,21 20 0,-21-20 0,0 21 15,0 0-15,0 42 32,0 0-32,-21 0 15,0 0-15,21 1 0,-21 20 0,21-21 16,-21 0-16,21 22 0,0-22 15,0 0-15,0 0 0,0 0 0,0 0 16,0 1-16,21-1 0,21-21 16,-21 0-16,0 0 0,1 0 15,20 0-15,-21 0 0,21 0 0,-20 0 16,20-21-16,-21-1 0,0 1 16,22 0-16,-22 0 0,0 0 15,0-22-15,0 22 0,0 0 0,-21-21 16,0 21-16,0-1 0,0 1 15,0 42 1,-21-21 0,21 22-16,0-1 0,-21 0 15,21 21-15,-21-21 0,21 1 0,0-1 16,0 0-16,0 0 0,0 0 16,0 0-16,21-21 0,0 0 15,0 22-15,1-22 0,-1 0 16,0 0-16,0 0 0,21 0 15,-20-22-15,20 1 0,0 0 0,-21 21 16,22-42-16,-22 21 0,0-1 0,21 1 16,-20-21-16,-1 0 0,0 20 15,0-20-15,0 21 0,-21 0 0,0 0 16,21 21-16,-21 21 31,-21 0-31,0 0 0,21 21 16,-21-20-16,21-1 0,-21 21 0,21-21 15,-21 0-15,21 1 0,0-1 0,0 0 16,0 0-16,0 0 16,-22-21-16,22 21 0,0-42 47,0 0-47,0 0 0,0 0 15,22-22-15,-1 22 0,-21-21 16,21 21-16,21-22 0,-21 22 0,1 0 15,20-21-15,-21 21 0,21 21 0,-20-22 16,-1 22-16,21 0 0,-21 0 16,0 0-16,1 0 0,-22 22 0,0-1 15,21 0-15,-21 0 0,0 0 16,0 0-16,0 1 0,0-1 16,0 0-16,0 0 0,0 0 0,0 0 15,0 1-15,0-1 0,-21-21 16,21 21-16,0 0 15,-22-21-15,22-21 32,0 0-32,0 0 0,22-1 15,-1 1-15,0 0 0,0 0 16,21-21-16,-20-1 0,20 22 0,-21 0 16,0-21-16,22 20 0,-22 22 15,0-21-15,0 21 0,0 0 16,0 0-16,1 21 0,-1-21 0,-21 22 15,0-1-15,0 21 0,0-21 16,0 0-16,0 22 0,0-22 0,0 0 16,0 0-16,0 0 0,0 1 0,-21-1 15,21 0-15,-22 0 0,22 0 16,-21-21-16,21-21 31,21-42-15</inkml:trace>
  <inkml:trace contextRef="#ctx0" brushRef="#br0" timeOffset="124847.78">23770 7895 0,'0'0'0,"0"-21"0,-21 21 15,0-21-15,0 21 16,21 21-1,-22 0-15,22 0 0,0 22 16,-21-1-16,0 0 0,0 22 0,21-22 16,-21 22-16,21-22 0,-21 22 15,21-22-15,-22 0 0,22 1 16,0-1-16,0 0 0,0 1 0,0-22 16,0 0-16,0 0 0,0 0 15,0 0-15,-21-21 31,21-21-31,0 0 0,0 0 16,0 0-16,0 0 0,0-22 0,0 22 16,0-21-16,21-1 0,1 22 15,20-21-15,-21 21 0,21 0 0,-20-1 16,20 1-16,0 0 0,-21 21 0,22 0 16,-22 0-16,0 0 0,0 0 15,0 21-15,-21 0 0,0 1 16,22-1-16,-22 0 0,0 0 15,0 0-15,0 0 0,0 1 0,0-1 16,0 0-16,0 0 0,-22-21 0,1 21 16,0-21-16,0 0 15,0 0-15,-22 0 0,22 0 0,0 0 16,0 0-16,0 0 0,0 0 16,-1 0-16,1 0 15,21 21 16,0 1-31,21-1 0,1-21 16,-1 21-16,0-21 0,0 0 16,21 21-16,-20-21 0,20 0 15,0 0-15,-21 0 0,22 0 0,-1 0 16,0 0-16,1 0 0,-22-21 16,21 0-16,-21 21 0,22-43 0,-22 22 15,0 0-15,0-21 0,0 21 0,1-22 16,-1 1-16,0 21 0,-21-22 15,0 22-15,0 0 0,0 0 0,0 0 16,21 21-16,-21 21 16,0 0-1,-21 0-15,21 0 0,-21 1 0,21 20 16,0-21-16,-21 0 16,21 0-16,0 22 0,0-22 0,0 0 15,0 0-15,0 0 0,0 1 16,21-1-16,0 0 0,0-21 15,0 0-15,0 0 0,1 0 0,-1 0 16,0 0-16,0 0 0,0-21 16,22 0-16,-22-1 0,0 1 0,21-21 15,-21 0-15,1-1 0,20 1 0,-21-22 16,21 1-16,-20-1 0,20 1 16,-21-1-16,0 1 0,0 21 0,1-1 15,-1 1-15,-21 0 16,0 20-16,0 1 0,0 0 0,-21 21 31,-1 21-15,1 0-16,0 22 0,0-22 15,0 21-15,0 22 0,-1-22 0,1 22 16,0-22-16,0 21 0,21-20 0,0 20 16,0-20-16,0-1 0,0 0 15,0 1-15,0-22 0,0 21 0,0-21 16,0 0-16,21 1 0,0-22 15,0 0-15,1 0 0,-1 0 0,0 0 16,0 0-16,21 0 0,-20 0 16,20-22-16,-21 1 0,21 21 15,-20-21-15,20 0 0,-21 0 0,0 0 16,0-1-16,1 1 0,-22 0 16,0 0-16,0 0 0,0 0 0,0-1 15,0 1-15</inkml:trace>
  <inkml:trace contextRef="#ctx0" brushRef="#br0" timeOffset="125080.67">24723 8149 0,'0'0'0,"-22"0"0,44-21 15,-1 0 1,0 21-16,0-21 0,21 21 0,1-21 15,-1 21-15,0-22 0,1 22 0,-1 0 16,22-21-16,-22 21 0,-21 0 16,21 0-16,-20 0 0,-1-21 0,0 21 15,0 0-15,-21-21 16,0 0-16,-21 21 16</inkml:trace>
  <inkml:trace contextRef="#ctx0" brushRef="#br0" timeOffset="125283.82">24384 7916 0,'-21'0'0,"0"0"16,21-21-16,21 21 46,0 0-30,0 0-16,0 0 0,0 0 16,1 0-16</inkml:trace>
  <inkml:trace contextRef="#ctx0" brushRef="#br0" timeOffset="125631.62">25654 7916 0,'0'-21'0,"0"0"16,0 42 30,-21 0-46,0 22 16,-1-22-16,1 21 0,21 1 0,-21-1 16,0 0-16,0 1 0,21-1 0,0 0 15,-21 1-15,21-22 0,0 21 16,0 0-16,0-20 0,0 20 0,0-21 16,0 0-16,21 0 0,0 1 15,0-1-15,0-21 16,0 0-16,22 0 0,-22 0 0,21 0 15,1-21-15,-1-1 0</inkml:trace>
  <inkml:trace contextRef="#ctx0" brushRef="#br0" timeOffset="125964.43">26395 7895 0,'0'0'0,"21"0"0,21 0 16,-21 0-16,1 0 15,-1 0-15,0 0 0,0 0 16,0 21-16,0 1 0,1-1 0,-1 0 16,0 21-16,-21-21 0,21 22 15,0-1-15,-21 0 0,0-20 0,0 20 16,0 0-16,0 1 0,0-22 0,0 21 15,0 0-15,-21-20 0,0-1 16,0 0-16,0 0 0,-1 0 0,1 0 16,0 1-16,0-1 0,0-21 15,21 21-15,-21-21 0,-1 0 0,1 21 16,0-21-16,0 0 16,0 0-16,0 0 0,-1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3:35:48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5800 0,'-21'0'31,"-1"0"-31</inkml:trace>
  <inkml:trace contextRef="#ctx0" brushRef="#br0" timeOffset="4227.62">2032 1418 0,'21'0'31,"-21"-21"1,0 0-17,0 0-15,0 0 16,0-1-16,0 1 15,0 0-15,-21 0 16,0 21-16,0 0 16,-1 0-16,1 0 0,0 0 15,0 0-15,0 0 16,0 21-16,-22 0 0,22 0 16,0 1-16,-21-1 0,20 0 15,1 21-15,-21-21 0,21 1 0,0 20 16,21-21-16,0 21 0,-22-20 15,22 20-15,0-21 0,0 21 16,0-20-16,0-1 0,0 0 0,22 0 16,-1 0-16,21-21 15,-21 0-15,0 0 0,22 0 16,-22 0-16,21-21 0,1 0 0,-22 21 16,21-42-16,0 20 15,1 1-15,-22 0 0,21-21 0,1 21 16,-22-1-16,0 1 0,21-21 15,-21 21-15,-21 0 0,0-1 0,22 1 16,-22 0-16,0 0 0,0 0 16,0 0-16,0-1 15,0 1 1,-22 21 0,22 21-1,0 1 1,0-1-16,0 0 15,0 0-15,0 21 0,0-20 0,0 20 16,0 0-16,0 1 0,0-1 16,0 0-16,0 22 0,0-1 0,0 1 15,0-1-15,0 1 0,0-1 16,0 1-16,0-1 0,0 1 16,0 20-16,0-20 0,22-1 0,-22 1 15,21-1-15,-21 1 0,0-1 16,21 1-16,-21-1 0,21-20 0,-21 20 15,21-20-15,-21 20 0,0-21 16,0 1-16,0-1 0,0 0 16,0 1-16,0-1 0,0 0 15,0-20-15,-21 20 0,0-21 0,0 0 16,0 0-16,-1 1 0,1-22 16,0 0-16,0 0 0,0 0 0,0 0 15,-1 0-15,-20-22 0,21 1 16,-21-21-16,-1 0 0,1-1 0,21-20 15,-22 20-15,1-20 0,0-1 16,21 1-16,-22-22 0,22 22 0,0-1 16,0-20-16,21 20 0,0 1 15,-21-1-15,21 1 16,0-1-16,0 1 0,21 20 0,-21-20 0,42 20 16,-21-20-16,0 21 15,22-22-15,-1 22 0,-21-1 0,22 1 16,-22 21-16,21-21 0,-21 20 15,0 1-15,-21 0 0,22 0 16,-1 0-16,-21 0 16,21-1-16</inkml:trace>
  <inkml:trace contextRef="#ctx0" brushRef="#br0" timeOffset="4679.46">2413 1630 0,'0'0'0,"21"0"0,-21 21 0,0 0 15,21-21 1,0 0 0,1 0-16,-1 0 0,-21-21 0,42 0 15,-21 0-15,0 0 0,1-1 16,-1 1-16,0 0 0,21 0 0,-21-21 15,1 20-15,-1 1 16,-21 0-16,0 0 0,21 0 0,-21 0 16,0-1-16,0 1 15,-21 21 1,0 0-16,-1 0 0,1 21 16,21 1-16,-21-1 0,0 0 15,0 0-15,0 0 0,-1 22 0,1-22 16,0 21-16,21 0 0,-21-20 15,21 20-15,-21 0 0,21 1 0,0-22 16,0 21-16,0-21 0,0 22 16,21-22-16,0 0 0,0 0 15,0-21-15,1 21 0,-1 0 16,0-21-16,0 0 0,21 0 0,-20 0 16,20 0-16,-21-21 0,0 0 0,22 0 15,-22 0-15,0 0 16,0-22-16,0 22 0,0-21 0</inkml:trace>
  <inkml:trace contextRef="#ctx0" brushRef="#br0" timeOffset="5023.39">3365 868 0,'0'0'0,"0"-21"0,0 0 15,-21 21 16,21 21-31,-21 0 16,21 21-16,-21-21 0,21 22 16,0-1-16,0 0 0,-21 1 15,21-1-15,-21 0 0,21 22 0,-22-22 16,22 1-16,-21-1 0,21 0 16,0 22-16,0-22 0,-21 0 0,21 1 15,-21-1-15,21 0 0,0 1 16,0-1-16,0-21 0,0 0 0,0 22 15,0-22-15,0 0 16,0 0 0,0-42-1,0 0 1,0 0-16,0 0 0,21-1 16,0-20-16,-21 21 0,21-21 0</inkml:trace>
  <inkml:trace contextRef="#ctx0" brushRef="#br0" timeOffset="5299.24">3133 1397 0,'0'0'0,"-22"0"16,22 21-1,22-21 16,-1 0-31,0 0 0,0 0 16,0 0-16,22 0 0,-22 0 16,0 0-16,0 0 0,0 0 15,0 0-15,-21-21 16,22 21 0,-22-21-1,21 21 1,-21-21-16</inkml:trace>
  <inkml:trace contextRef="#ctx0" brushRef="#br0" timeOffset="5683.03">4022 1058 0,'0'0'0,"-22"0"0,1 0 0,0 0 15,0 0-15,0-21 0,0 21 0,21-21 32,21 21-17,0 0-15,0-21 16,0 21-16,0 0 0,22-21 0,-1 21 15,0 0-15,1-21 0,-1 21 16,0-22-16,22 22 0,-22 0 16,1 0-16,-1-21 0,0 21 0,-21 0 15,22 0-15,-22 0 0,0 0 16,-42 21 15,-21-21-31,20 0 16,1 22-16,0-22 0,-21 0 15</inkml:trace>
  <inkml:trace contextRef="#ctx0" brushRef="#br0" timeOffset="6003.85">4191 974 0,'-21'0'15,"21"21"1,0 0-16,0 0 15,0 0-15,0 1 0,-21-1 16,21 0-16,0 0 0,0 0 0,-22 22 16,22-22-16,0 21 0,0 0 15,0-20-15,-21 20 0,21 0 0,-21 1 16,21-1-16,-21 0 0,21 22 16,-21-22-16,0 0 0,21 1 0,0-22 15,-22 21-15,22 1 0,-21-22 16,21 0-16,0 0 0,0 0 0,0 0 15,0 1-15,0-44 47,21 1-47,-21 0 0,22-21 16,-1 21-16,0-22 0</inkml:trace>
  <inkml:trace contextRef="#ctx0" brushRef="#br0" timeOffset="6463.59">4339 1566 0,'0'0'0,"0"22"0,0-1 16,-21-21-16,21 21 15,21-21 16,0 0-31,0-21 16,1 21-16,-1-21 0,21-1 0,-21 1 16,0 21-16,1-21 0,-1 0 15,0 0-15,-21 0 0,0-1 16,0 1 0,-21 21-1,0 0-15,-1 0 16,1 0-16,0 0 0,0 21 0,0 1 15,0-1-15,-1 0 16,1 0-16,21 0 0,0 22 16,-21-22-16,0 21 0,21-21 15,-21 22-15,21-22 0,0 21 0,0-21 16,0 0-16,0 22 0,0-22 16,0 0-16,0 0 0,21 0 15,0 1-15,0-22 0,0 0 16,1 0-16,-1 0 0,0 0 15,0 0-15,0-22 0,0 22 16,1-21-16,20 0 0,-21 0 16</inkml:trace>
  <inkml:trace contextRef="#ctx0" brushRef="#br0" timeOffset="6778.01">4911 1418 0,'0'21'31,"0"1"-15,0-1-16,21 0 16,0 0-16,-21 0 0,21 0 0,0 1 15,-21-1-15,21 0 16,1 0-16,-22 0 0,0 0 0,21 1 15,0-22-15,-21 21 0,21 0 16,-21 0-16,0 0 0,21-21 16,-21 21-1,0-42 17,0 0-32,0 0 0</inkml:trace>
  <inkml:trace contextRef="#ctx0" brushRef="#br0" timeOffset="7098.78">5228 1376 0,'0'-42'0,"-21"42"16,0 0-1,21 21 1,-21 0-1,21 0-15,-22 0 0,22 0 16,-21 1-16,21-1 0,-21 21 16,0-21-16,21 22 0,-21-22 15,0 21-15,-1 0 0,1-20 0,0 20 16,0 0-16,0-21 0,0 22 16,-1-22-16,1 0 0,21 21 0,-21-20 15,0-1-15,0 0 16,21 0-16,0-42 31,21 0-15,-21-22-16,21 22 0</inkml:trace>
  <inkml:trace contextRef="#ctx0" brushRef="#br0" timeOffset="7583.51">5546 931 0,'0'0'0,"0"-21"15,-22 0-15,22 0 0,0 0 16,0 0-16,0-1 0,0 1 15,0 42 32,0 1-47,0-1 0,0 0 16,0 21-16,-21-21 0,21 22 0,0-1 16,0 0-16,0 1 0,-21-1 15,21 0-15,-21 1 0,21-1 0,-21 0 16,21 1-16,0-22 0,-21 21 15,-1 1-15,22-1 0,-21 0 0,21 1 16,0-22-16,0 21 0,0 0 16,0-20-16,0-1 0,0 0 15,0 21-15,0-21 0,0 1 0,0-1 16,0 0-16,21-21 16,1 21-16,-1-21 15,0 0-15,0 0 16,0-21-16,-21 0 0,21 21 15,1-21-15,-1-1 0,-21 1 16,21 0-16,0 0 0</inkml:trace>
  <inkml:trace contextRef="#ctx0" brushRef="#br0" timeOffset="7955.04">5461 1291 0,'21'-21'32,"0"21"-32,0 0 0,1 0 0,20 0 15,-21-21-15,21 21 0,1 0 16,-1 0-16,-21-21 0,22 21 0,-1 0 15,-21 0-15,21 0 0,-20 0 16,-1 0-16,0 0 16,-42 0 77</inkml:trace>
  <inkml:trace contextRef="#ctx0" brushRef="#br0" timeOffset="8899.87">7070 1418 0,'0'0'0,"-22"0"16,1 0 0,0 0-1,0 0 1,0 0-1,0 0 1,-1 0 0,1 0-1,0 0 1,0 0 0,0 0-16,0 0 0,-1 0 15,1 21-15,0-21 16,0 0-16,0 0 0,0 0 0,-1 0 15,1 0-15,21 22 16,-21-22-16,0 0 16,42 0 46,0 0-62,22 0 0,-1 0 0,0 0 16,1 0-16,-1 0 0,21 0 15,1 0-15,-22 0 0,22 0 0,-1 0 16,1 0-16,-22-22 0,22 22 16,-1 0-16,1 0 0,-22 0 0,21 0 15,-20 0-15,-1 0 0,0 0 16,1 0-16,-1 0 0,-21 0 0,0 0 16,1 0-16,-1 0 0,0 0 15,-21-21 48,-21 21-48,0 0-15,-1-21 32,1 21-32</inkml:trace>
  <inkml:trace contextRef="#ctx0" brushRef="#br0" timeOffset="9510.93">7641 1164 0,'-42'0'15,"21"0"-15,21 21 47,0 1-31,0-1 0,21 0-16,0 0 15,0 0-15,0 0 16,0-21-16,1 22 0,-1-22 0,0 0 15,21 21-15,-21 0 0,22-21 16,-22 0-16,21 0 0,-21 0 0,22 0 16,-22 0-16,21 0 0,-21 0 15,1 0-15,-1 0 0,0 0 0,0 0 16,0 0-16,0 0 16,-42 0 15,0 21-16,0-21-15,0 21 0,0-21 16,-1 21-16,1-21 0,0 22 16,0-22-16,0 21 0,0-21 0,-1 21 15,1 0-15,0-21 0,0 21 16,0 0-16,0 1 0,-1-1 0,1-21 16,0 21-16,0 0 0,0 0 0,21 0 15,-21-21-15,21 22 16,-22-22-16,22 21 15,-21-21 17,21-21-1,0-1-31,0 1 16</inkml:trace>
  <inkml:trace contextRef="#ctx0" brushRef="#br0" timeOffset="12328.17">9250 762 0,'0'0'0,"-21"0"0,-1 0 16,1-21-16,0 21 15,0 0-15,0 0 16,0 0-16,42 0 47,21 0-31,-21 0-16,22 0 0,-1 0 15,21 0-15,-20 0 0,20 0 0,22 0 16,-22 0-16,22-21 0,0 21 15,-1 0-15,-20 0 0,21 0 0,-1-21 16,-20 21-16,-1 0 0,1 0 16,-22 0-16,22 0 0,-43 0 0,21-22 15,-21 22-15,0 0 0,-42 0 47,0 0-47,0 0 16,0 0-16,-22 0 0,22 0 15,-21 22-15,21-22 0,-22 21 16,1-21-16</inkml:trace>
  <inkml:trace contextRef="#ctx0" brushRef="#br0" timeOffset="12692.3">9864 804 0,'-22'22'16,"1"-22"0,21 21-16,-21-21 15,21 21-15,0 0 0,-21 0 16,21 0-16,-21 1 0,21 20 16,0-21-16,0 21 0,0 1 0,-21-1 15,21 0-15,-22 1 0,22 20 16,0-20-16,-21-1 0,0 0 0,0 22 15,21-22-15,-21 0 0,21 1 16,0-22-16,-21 21 0,21 1 0,-22-22 16,22 0-16,0 0 0,0 0 15,0 0-15,0 1 0,-21-22 0,21 21 16,0-42 31,0-1-47,0 1 15,0 0-15,21 21 0</inkml:trace>
  <inkml:trace contextRef="#ctx0" brushRef="#br0" timeOffset="13215">9948 1482 0,'0'21'0,"0"0"16,21-21 15,1 0-15,-1 0-16,0 0 0,0 0 15,0 0-15,0 0 0,1 0 16,-1 0-16,0-21 0,0 21 0,0-21 15,0 0-15,22 21 0,-22-22 0,0 1 16,0 0-16,0 21 16,-21-21-16,0 0 0,22 0 0,-22-1 15,0 1-15,0 0 16,-22 21-16,1 0 16,0 0-16,0 0 0,0 0 15,0 0-15,-1 21 0,1-21 16,-21 21-16,21 1 0,0-1 15,-1 21-15,1-21 0,21 0 0,-21 22 16,0-22-16,0 21 0,21-21 0,-21 22 16,21-22-16,0 21 0,0-21 15,0 1-15,0-1 0,0 0 0,21 0 16,0-21-16,0 21 16,0-21-16,0 0 0,1 0 15,-1 0-15,21 0 0,-21 0 0,0 0 16,1 0-16,-1 0 0,0-21 15,0 21-15,-21-21 0,21 0 0,0 21 16,-21-21-16,22-1 0</inkml:trace>
  <inkml:trace contextRef="#ctx0" brushRef="#br0" timeOffset="13586.78">10689 1355 0,'0'-21'0,"0"42"47,21-21-32,0 21-15,1 0 0,-1 0 0,0 0 16,0 1-16,0-1 15,0 0-15,1 0 0,-1 0 0,0 0 16,0 1-16,0-1 0,0 0 0,1 0 16,-1 0-1,0 0-15,-21 1 0,21-22 0,-21 21 16,0 0 0,0 0-16,0-42 46,0 0-46,0 0 16,0-1-16</inkml:trace>
  <inkml:trace contextRef="#ctx0" brushRef="#br0" timeOffset="13919.11">11218 1355 0,'0'-21'16,"-21"21"15,0 0-15,0 21-16,21 0 0,-21 0 16,-1-21-16,1 21 0,0 22 0,0-22 15,0 0-15,0 0 0,-1 21 16,1-20-16,-21 20 0,21-21 0,0 21 15,-1-20-15,1-1 0,21 21 16,-21-21-16,0-21 0,21 21 16,-21 1-16,21-1 0,21-42 47,0 21-47,0-22 0,0 1 15,1 0-15,-1 0 0,0-21 16</inkml:trace>
  <inkml:trace contextRef="#ctx0" brushRef="#br0" timeOffset="14354.86">11620 868 0,'0'0'15,"0"-42"1,0 20-16,-21 22 0,21 22 47,-21-1-47,21 0 0,0 0 16,-21 0-16,21 22 0,0-22 0,0 21 15,0 0-15,0 1 0,0-22 16,0 21-16,-21 1 0,21-1 0,0 0 15,0-21-15,-21 22 0,21-1 16,0-21-16,0 22 0,0-22 0,0 21 16,0-21-16,-22 0 0,22 22 15,0-22-15,0 0 0,0 0 0,0 0 16,0 1-16,0-1 16,22-21-1,-1 0 1,0 0-1,0 0-15,-21-21 0,21 21 16,-21-22-16,0 1 0,21 0 16,1 21-16,-1-21 0,-21 0 0,21 0 15</inkml:trace>
  <inkml:trace contextRef="#ctx0" brushRef="#br0" timeOffset="14695.7">11515 1207 0,'-43'0'16,"64"0"15,1 0-31,-1 0 16,0 0-16,0 0 0,0 0 15,22 0-15,-22 0 0,0 0 0,21-22 16,-21 22-16,1 0 0,-1 0 16,0 0-16,0 0 0,-21-21 15,21 21-15,0 0 16,-21-21 0,0 0 15</inkml:trace>
  <inkml:trace contextRef="#ctx0" brushRef="#br0" timeOffset="19043.78">12573 1355 0,'0'0'0,"0"21"16,-21-21-16,21 21 0,0 0 15,0 0-15,-21 1 16,21-1 0,21-21-1,0 0-15,0 0 16,0-21-16,0 21 0,22-22 15,-22 1-15,21 0 0,1 0 0,-1 0 16,0 0-16,1-1 0,-1 1 0,0-21 16,1 0-16,-1-1 0,0 1 15,1 0-15,-1-1 0,-21 1 0,0-22 16,0 22-16,1 0 0,-1-1 16,-21 1-16,21 21 0,-21-21 0,0 20 15,0 1-15,0 0 0,0 0 16,0 0-16,-21 21 31,0 0-31,21 21 0,-22 0 0,1 0 16,21 22-16,-21-1 0,0 0 15,0 1-15,0 20 0,-22 1 0,22-1 16,0 1-16,-21-1 0,20 22 16,-20-22-16,21 22 0,0 0 0,-22-1 15,22 1-15,0 0 0,0-1 0,0 1 16,0 21-16,-1-22 0,1 1 15,0 0-15,0 21 0,0-22 0,0 1 16,-1 0-16,1-1 0,21-20 16,-21 20-16,0-20 0,0-1 0,0 1 15,21-1-15,-22-20 0,1 20 16,21-20-16,0 20 0,0-21 0,-21-20 16,21 20-16,0 0 0,0-21 15,0 1-15,0-1 0,21-21 16,0-21-1,1-22-15,-1 1 0,21 0 16,0-1-16,1-20 0,-1-1 0,0 1 16,1-1-16,-1-20 0,0-1 0,1 0 15,-1 1-15,0-22 0,-20 21 16,-1 22-16,0-22 0,-21 21 0,0 1 16,0-1-16,0 22 15,-21-21-15,0 20 0,-22 1 0,22 0 16,0-1-16,0 22 0,-22 0 0,22-21 15,-21 20-15,21 22 0,0-21 16,-1 0-16,1 21 0,0 0 0,21-21 31,21 21-15,0 0 0,22-21-16,-22 21 0,21-21 0,1-1 15,-1 1-15,21 0 0,-20 0 16,20-21-16,1 20 0,-1 1 15,-20-21-15,20 0 0,-21 20 0,1 1 16,-22-21-16,21 21 0,-21 0 16,-21-1-16,0 1 0,0 0 15,0 0 1,-21 21-16,0 0 16,0 0-1,21 21-15,0 0 16,0 0-16,0 1 15,0-1-15,0 0 0,0 0 16,0 0-16,0 0 0,0 1 16,0-1-16,0 0 0,0 0 15,0 0-15,0 0 0,0 1 0,0 20 16,21-42-16,0 21 0,-21 0 16,0 0-16,21-21 0,-21 22 0,22-22 15,-1 0-15,0 0 0,0 0 16,0 0-16,0-22 15,1 22-15,-1-21 0,0 0 0,21-21 16,-21 21-16,1-1 0,-1-20 16,0 21-16,0-21 0,0 20 0,0 1 15,1-21-15,-1 42 0,-21-21 16,0 0-16,21 21 0,-21 21 47,-21 0-47,0 0 0,21 0 0,0 0 15,-22 1-15,22 20 0,-21-21 16,21 0-16,0 22 0,0-22 0,0 0 16,0 0-16,0 0 0,0 0 15,0 1-15,21-22 0,1 0 16,-1 0-16,0 0 0,0 0 0,0 0 16,0-22-16,1 22 0,-1-21 15,0 0-15,0 0 0,-21 0 16,0 0-16,21-1 0,-21 1 15,0 0-15,0-21 0,0 21 0,-21-1 16,0 1-16,0 0 0,0 0 0,-22 21 16,22-21-16,0 21 0,0 0 15,0 0-15,-1 0 0,1 0 16,21-21 0,21 21-1,1 0-15,-1 0 0,0-22 16,0 22-16,21 0 0,-20 0 0,20 0 15,0 0-15,-21 0 0,22 0 16,-22 0-16,0 0 0,21 0 16,-20 0-16,-1 22 0,0-22 0,0 21 15,0 0-15,0 0 0,-21 0 16,22-21-16,-22 21 0,0 1 0,0-1 16,0 21-16,0-21 0,0 0 15,0 1-15,0-1 0,0 0 0,0 0 16,0 0-16,0 0 0,0 1 15,0-44 17,0 1-17,0 0-15,0 0 0,0-21 16,0 20-16,0 1 0,21-21 16,0 21-16,-21-22 0,21 22 15,0-21-15,0 21 0,1 0 0,-1-1 16,0 22-16,0-21 0,0 21 15,0 0-15,1 0 0,-1 21 16,-21 1-16,0-1 16,0 0-16,0 0 0,0 0 0,0 0 15,0 1-15,0-1 0,0 0 16,0 0-16,0 0 0,0 0 0,0 1 16,0-1-16,-21 0 0,-1 0 15,1-21 1,21-21-1,0 0 1,0 0-16,0-1 0,0 1 0,0 0 16,21-21-16,1 21 0,-1-22 15,0 1-15,21 0 0,-21 20 0,22-20 16,-1 21-16,0 0 0,1 0 0,-1-1 16,0 22-16,1 0 0,-1 0 15,-21 22-15,0-1 0,1-21 0,-1 42 16,-21-21-16,21 0 0,-21 1 15,0 20-15,0-21 0,0 0 0,0 22 16,0-22-16,-21 21 0,0-21 16,-1 0-16,1 1 0,0-1 15,0 0-15,21 0 0,-21 0 0,0 0 16,-1-21-16,22 22 16,0-44-1,0 1-15,22 0 16</inkml:trace>
  <inkml:trace contextRef="#ctx0" brushRef="#br0" timeOffset="19387.02">16235 762 0,'0'0'0,"0"-21"16,-21 21-16,-1 0 16,1 21-16,21 0 0,0 0 15,-21 22-15,0-1 0,21 0 16,-21 1-16,21-1 0,-21 22 0,-1-22 16,22 0-16,-21 22 0,0-22 15,21 0-15,-21 1 0,0-1 0,0 0 16,21 1-16,-22-22 15,1 21-15,21-21 0,-21 1 0,21 20 16,0-21-16,0 0 0,-21-21 16,42-21 15,-21 0-31,21 0 0,0 0 16</inkml:trace>
  <inkml:trace contextRef="#ctx0" brushRef="#br0" timeOffset="20087.62">16446 783 0,'0'0'0,"0"21"16,-21 22 0,0-22-16,21 21 0,-21 1 0,21-1 15,-21 0-15,0 1 0,-1 20 16,1-21-16,21 1 0,-21-1 0,0 0 15,0 1-15,0-1 0,21 0 16,-22-20-16,1-1 0,0 21 0,21-21 16,0 0-16,-21 1 0,21-1 15,0-42 17,0-1-17,21 1-15,0 0 0,-21 0 0,21 0 16,1 0-16,-1-1 0,-21 1 0,21 0 15,0 0-15,0 0 16,0 21 0,-21 21-1,0 0-15,0 0 0,0 0 16,0 1-16,0-1 0,-21 0 16,21 0-16,0 21 0,0-20 15,0-1-15,0 0 0,0 0 0,0 0 16,21-21-16,1 0 0,-1 0 15,0 0-15,0 0 0,21 0 16,-20 0-16,-1 0 0,21 0 16,0-21-16,-20 0 0,20 0 0,-21 0 15,21-1-15,-20 1 0,-1 0 0,0 0 16,0-21-16,0 20 0,0 1 16,1 0-16,-22 0 0,0 0 0,0 0 15,-22 21 16,1 0-31,0 21 0,0 0 16,21 0-16,-21 0 0,0 0 0,21 1 16,-22-1-16,22 0 0,0 0 15,-21 0-15,21 0 0,0 1 16,0-1-16,0 0 0,0 0 0,0 0 16,21-21-1,1 0-15,-1 0 0,0 0 16,0 0-16,0 0 15,0-21-15,1 0 0,-1 21 0,0-21 16,0 0-16,-21-1 0,0 1 0</inkml:trace>
  <inkml:trace contextRef="#ctx0" brushRef="#br0" timeOffset="20367.12">15367 1207 0,'0'0'15,"-21"21"-15,0-21 0,21 21 16,42-21 0,-21 0-16,21 0 0,1 0 0,-1 0 15,22 0-15,-22 0 0,21 0 16,-20 0-16,20 0 0,1 0 15,-22 0-15,22 0 0,-22-21 16,0 21-16,1 0 0,-22 0 0,0 0 16,-21-21-1</inkml:trace>
  <inkml:trace contextRef="#ctx0" brushRef="#br0" timeOffset="21367.94">18013 1545 0,'0'0'0,"0"21"0,21-21 16,0 0-16,0 0 15,0 0 1,1 0-16,-1-21 15,-21 0-15,21 21 0,-21-21 16,0 0-16,0 0 0,0-1 0,0 1 16,0 0-16,0 0 0,-21 0 15,0 0-15,-1-1 0,1 22 16,0-21-16,0 21 0,0 0 16,0 0-16,-1 0 0,-20 21 0,21 1 15,0-1-15,0 0 0,-22 21 16,22-21-16,0 1 0,0 20 15,0-21-15,21 21 0,0-20 0,0-1 16,0 21-16,0-21 0,0 0 16,0 1-16,21-22 0,0 0 15,21 0-15,-21 0 16,1 0-16,-1 0 0,21 0 0,-21-22 16,22 1-16,-22 21 0,21-21 15,-21 0-15,0 0 0,1 0 0,-1-22 16,0 22-16,0 0 0,0 0 0,-21 0 15,0-1-15,0 44 47,0-1-47,0 0 0,0 0 16,0 0-16,0 0 0,0 1 16,0-1-16,0 0 0,21 0 15,1-21-15,-1 0 0,0 0 16,0 0-16,21 0 0,-20 0 15,20 0-15,0 0 0,-21-21 0,22 21 16,-22-21-16,21 0 0,1-1 16,-22 1-16,0 0 0,21-21 0,-21 21 15,-21-22-15,22 22 0,-1 0 16,-21-21-16,21 20 0,-21 1 16,0 0-16,0 0 0,0 42 31,-21 0-31,0 0 15,-1 1-15,22 20 0,-21 0 16,0-21-16,0 22 0,21 20 0,-21-20 16,0-1-16,-1 21 0,22-20 15,-21-1-15,0 22 0,0-22 0,21 21 16,-21-20-16,0 20 0,21-20 0,0-1 16,-22 0-16,1 1 0,21-22 15,-21 21-15,21-21 0,0 0 0,0 1 16,0-1-16,0 0 0,0 0 15,0-42 1,21 0 0,0 21-16,-21-21 0,22-1 15,-1 1-15,-21-21 0,21 21 0</inkml:trace>
  <inkml:trace contextRef="#ctx0" brushRef="#br0" timeOffset="21667.3">18605 1461 0,'0'0'16,"0"-22"-16,0 1 0,0 0 0,22 0 16,-1 21-16,0-21 15,0 21-15,21 0 0,-20-21 16,20 21-16,-21 0 0,21 0 0,1 0 16,-22 0-16,21 0 0,-21 0 15,1 21-15,-1-21 0,-21 21 0,0 0 16,0 0-16,0 0 0,0 1 0,-21-1 15,-1 0-15,1 0 0,0-21 16,0 21-16,-21 0 0,20 1 0,1-1 16,-21-21-16,21 21 0,0 0 15,-1-21-15,1 21 0,21 0 16,21-21 15,1 0-31,-1 0 16</inkml:trace>
  <inkml:trace contextRef="#ctx0" brushRef="#br0" timeOffset="21996.11">19283 1312 0,'0'-21'16,"0"42"-1,-21-21 1,-1 22-16,1-1 0,21 0 15,0 0-15,-21 21 0,0-20 0,21 20 16,-21 0-16,0 1 0,21 20 16,-22-21-16,1 22 0,21-22 0,-21 22 15,0-1-15,0-20 0,0-1 0,21 21 16,-22-20-16,1-1 0,0 0 16,0-20-16,0 20 0,21 0 0,-21-21 15,-1 22-15,1-22 0,21 21 16,0-21-16,0 1 0,-21-1 0,21 0 15,0-42 17,0 0-32,21-1 0,-21 1 15,21 0-15,-21-21 0,22 21 0,-1-22 16</inkml:trace>
  <inkml:trace contextRef="#ctx0" brushRef="#br0" timeOffset="22367.08">19050 1355 0,'0'0'0,"21"-21"0,0-22 16,-21 22-16,21 21 15,1 0-15,-1 0 0,0 0 16,0 0-16,0 0 0,0 0 16,1 0-16,20 0 0,-21 0 15,0 21-15,22 0 0,-22 1 0,0-1 16,-21 0-16,0 0 0,0 0 15,0 0-15,0 1 0,0-1 0,0 0 16,-21 0-16,0 0 0,-1-21 16,-20 21-16,21 1 0,-21-22 0,20 21 15,1-21-15,-21 0 0,21 21 16,0-21-16,-1 21 0,1-21 0,0 0 16,21 21-16,0 0 15,21-21 1,0 0-1,1 0-15,-1 0 0,0 0 16,21-21-16,-21 21 0,22-21 0,-1 0 16,0 0-16,-20 0 0,20-1 15,0 1-15,1 0 0,-1 0 0</inkml:trace>
  <inkml:trace contextRef="#ctx0" brushRef="#br0" timeOffset="22634.92">19833 974 0,'0'0'0,"0"-21"0,0-22 16,-21 64 15,0 1-31,0 20 16,21-21-16,-22 21 0,1 1 0,21-1 16,-21 0-16,21 1 0,-21-1 15,0-21-15,21 22 0,0-1 0,0 0 16,0-21-16,0 1 0,0 20 15,0-21-15,0 0 0,0 0 0,0 1 16,21-22-16,0 21 16,0-21-16,0 0 0,1 0 0,-1 0 15,0 0-15,0-21 0,0-1 16,0 22-16,1-21 0,-1 0 0</inkml:trace>
  <inkml:trace contextRef="#ctx0" brushRef="#br0" timeOffset="23094.52">20193 783 0,'0'0'0,"0"-42"31,-21 42-31,0 0 16,21 21-1,0 0-15,0 0 0,0 1 0,0-1 16,0 21-16,0-21 0,0 0 15,0 1-15,0-1 0,0 21 16,0-21-16,0 0 0,0 1 16,0-1-16,-22 0 15,1-42 17,21 0-17,0-1-15,0 1 0,0-21 16,0 21-16,21-22 0,1 22 15,-22-21-15,21 0 0,21 20 0,-21 1 16,0-21-16,22 42 0,-22-21 16,21 0-16,-21 21 0,1 0 0,20 0 15,-21 0-15,21 0 0,-20 21 16,-1 0-16,-21 0 16,0 0-16,0 22 0,0-22 0,0 0 15,0 0-15,0 0 0,-21 0 16,21 1-16,-22-1 0,1 0 0,21 0 15,-21-21-15,21 21 0,-21-21 16,0 0-16,21 21 0</inkml:trace>
  <inkml:trace contextRef="#ctx0" brushRef="#br0" timeOffset="29425.71">1482 4170 0,'0'21'15,"0"0"16,0-42 63</inkml:trace>
  <inkml:trace contextRef="#ctx0" brushRef="#br0" timeOffset="31046.94">1566 4212 0,'0'0'0,"21"0"31,1 0-15,-22-21 0,21 0-1,-21 0 1,21 21-16,-21-21 0,0-1 16,0 1-16,0 0 0,0 0 15,0 0-15,0 0 0,0-1 16,0 1-16,-21 0 0,0 0 0,-1 0 15,1 21-15,0-21 16,0 21-16,0 0 0,0-22 16,-1 22-16,1 0 0,-21 0 0,21 0 15,0 0-15,-22 0 0,22 22 16,-21-1-16,21-21 0,-22 42 0,1-21 16,21 0-16,0 22 0,-1-1 15,-20 0-15,42 1 0,-21-1 16,21 0-16,-21 1 0,21-1 0,0 0 15,0 1-15,0-22 0,0 0 16,0 0-16,0 0 0,21 1 0,0-1 16,0-21-16,0 0 15,22 0-15,-22 0 0,21 0 16,-21 0-16,22-21 0,-1-1 0,0 1 16,1 0-16,-1 0 0,0 0 15,1-22-15,-1 22 0,0 0 0,-20-21 16,41-1-1,-42 1-15,0 21 0,-21 0 0,0 0 0,0-1 16,0 1-16,0 0 16,0 42 15,-21 22-15,21-22-16,0 0 0,-21 21 0,21 1 15,0-1-15,0 0 16,0 1-16,0 20 0,0-21 0,0 22 15,0-1-15,0 1 0,0 21 16,0-22-16,0 22 0,0-1 0,0-20 16,0 21-16,21-1 0,-21-20 15,21 20-15,-21-20 0,0-1 16,0 22-16,22-21 0,-22-1 0,21 1 16,-21-1-16,0-21 0,0 22 15,0-22-15,0 1 0,0-22 0,0 21 16,-21 0-16,-1-20 0,1-1 15,0 0-15,-21-21 0,-1 0 16,22 0-16,-42 0 0,20 0 0,1 0 16,-21-21-16,20-22 0,-20 22 15,20-21-15,1 0 0,-21-1 16,41 1-16,-20-22 0,21 22 0,0-21 16,21 20-16,0-20 0,0 20 15,0-20-15,21 21 0,0-22 0,21 1 16,-20 20-16,20-20 0,0-1 15,1 1-15,20-1 0,1-20 0,-1 20 16,1 1-16,20-1 0,-20-21 16,20 22-16,-20 21 0,-1-22 15,1 1-15,-1 20 0,1 1 16,-22 0-16,-21-1 0,1 1 16,-1 21-16,-21-22 0,0 22 0,0 0 15,0 0-15,0 0 0,0 0 16,-21 21-16,-1-22 0,1 22 15,0 0-15,0 0 0,0 0 16,0 22-16,-1-1 0,1 0 16,0 21-16,21-21 0,-21 22 15,0-1-15,21 0 0,-21-20 0,21 20 16,0 0-16,0-21 0,0 1 16,0-1-16,0 0 0,0 0 15,21 0-15,-21 0 0,21-21 16,0 0-16,0 0 0,0 0 0,22 0 15,-22 0-15,0-21 0,21 21 16,-20-21-16,20 0 0,-21 0 16,21 0-16,-20-1 0,20 1 0,-21-21 15,0 21-15,0-22 0,1 1 16,-1 0-16,0-1 0,0 1 0,0-21 16,0 20-16,1-20 0,-1 20 15,-21 1-15,21 0 0,0-1 0,0 1 16,-21 21-16,0 0 15,21 0-15,-21-1 0,0 1 0,22 0 16,-22 42 15,-22 0-31,1 1 0,0-1 16,0 21-16,21-21 0,-21 22 0,0-1 16,21 21-16,-22-20 0,1 20 15,21-20-15,0 20 0,0-21 0,0 1 16,0-1-16,0 0 0,0 1 15,0-22-15,0 21 0,0-21 0,21 1 16,1-1-16,-1 0 16,0 0-16,0-21 0,0 0 15,0 0-15,1 0 16,-1 0-16,0 0 0,-21-21 16,21 0-16,-21 0 0,21 21 15,-21-22-15,0 1 0,0 0 0,0 0 16,0 0-16</inkml:trace>
  <inkml:trace contextRef="#ctx0" brushRef="#br0" timeOffset="31346.76">2371 4085 0,'0'0'0,"-22"0"16,44-21 15,-1 21-31,0 0 16,21-21-16,-21 21 0,1-21 0,20 21 15,0 0-15,-21-21 0,22 21 16,-22 0-16,0-22 0,21 22 0,-20-21 16,-1 21-16,0 0 15</inkml:trace>
  <inkml:trace contextRef="#ctx0" brushRef="#br0" timeOffset="32067.48">3662 3958 0,'0'0'0,"0"-21"31,21 0-15,0 21-1,0-21-15,0 21 16,1-21-16,-1 21 0,0-22 0,0 22 16,0-21-16,0 0 0,1 21 15,-1-21-15,0 0 0,0 0 16,0-1-16,0 22 0,1-21 0,-22 0 15,0 0-15,0 0 16,-22 0-16,1 21 16,-21 0-16,21 0 0,-22 0 15,1 21-15,0-21 0,-1 21 0,1 0 16,-21 0-16,20 0 0,22 1 16,-21-1-16,-1 0 0,22 0 0,0 0 15,21 0-15,0 1 0,0-1 16,0 0-16,0 0 0,21 0 0,0 0 15,1 1-15,-1-1 0,21 0 16,-21 0-16,0 0 0,22 0 16,-22 1-16,21-1 0,-21 0 0,1 0 15,-1 21-15,0-20 0,-21-1 16,0 21-16,0-21 0,0 0 0,0 22 16,0-22-16,-21 21 0,0-21 15,-22 1-15,1-1 0,0 0 0,-1 0 16,1-21-16,-22 21 0,22-21 15,0 0-15,-1 0 0,1 0 0,21 0 16,-21 0-16,20-21 0,1 21 16,0-21-16,0 0 0,0 0 0,21-1 15,0 1-15,0 0 0,0 0 16,0 0-16,0 0 0,0-1 16,0 1-16,21 0 0,21 0 15,-21 21-15,1-21 0,-1 0 0,21 21 16,-21-22-16,0 1 0,22 21 0,-22-21 15,21 21-15</inkml:trace>
  <inkml:trace contextRef="#ctx0" brushRef="#br0" timeOffset="32362.94">4127 4106 0,'0'22'31,"0"-1"-31,0 0 0,0 0 0,0 0 16,0 0-16,0 1 0,0-1 0,0 21 16,0-21-16,0 0 0,0 1 15,0-1-15,-21 0 0,21 0 0,0 0 16,-21 0-16,21 1 15,0-1-15,0-42 32,0-1-17,0 1-15,0 0 0</inkml:trace>
  <inkml:trace contextRef="#ctx0" brushRef="#br0" timeOffset="32694.75">4233 3747 0,'-21'0'31,"21"21"-31,0 0 16,21-21 15,0 0-31,1 0 16,-1 0-1,-21-21-15,0 0 0,-21 21 47,-1 0-31,1 0-16,21 21 16,-21-21-1,21 21-15,0 0 0,0 0 16,21 0-1,0-21-15,-21 22 0</inkml:trace>
  <inkml:trace contextRef="#ctx0" brushRef="#br0" timeOffset="33708.17">4508 4106 0,'0'0'0,"-21"0"0,21 22 16,-21-1-16,21 0 15,0 0 1,21-21 0,0 0-16,1 0 15,-1 0-15,21 0 0,-21 0 0,22-21 16,-22 0-16,21 21 0,-21-21 0,22-1 15,-22 1-15,21 0 0,0 0 16,-20 0-16,-1 21 0,0-21 0,0-1 16,0 1-16,0 21 15,-21-21-15,-21 21 32,0 21-32,0 0 0,0-21 15,0 22-15,-1-1 0,1 0 0,0 21 16,0-21-16,0 22 0,-22-22 15,22 21-15,0 1 0,0-22 0,-21 21 16,20 0-16,1-20 0,0 20 16,0-21-16,0 21 0,0-20 0,-1-1 15,1 0-15,0 0 0,21 0 16,0 0-16,-21 1 0,0-22 0,21 21 16,-21-21-16,21-21 46,0-1-46,21 1 16,0 0-16,0-21 0,0 21 16,0-1-16,1 1 0,-1 0 0,0 0 15,0 0-15,0 21 0,0-21 16,1 21-16,-1 0 0,0 0 0,0 0 31,0 21-31,-21 0 16,0 0-16,0 0 0,0 0 0,0 1 15,0-1-15,0 0 0,21 0 16,-21 0-16,22-21 0,-22 21 16,21 1-16,0-22 0,0 0 15,-21 21-15,21-21 0,0 0 0,22 0 16,-22 0-16,0 0 0,21 0 16,-20 0-16,20-21 0,0-1 0,-21 22 15,22-21-15,-1 0 0,0 0 0,-20 0 16,20 0-16,-21-1 0,21-20 15,-20 21-15,-1 0 0,0-22 0,0 22 16,0 0-16,-21-21 0,21 21 16,-21-1-16,0 1 0,0 0 15,0 0-15,0 0 0,-21 0 16,0 21-16,0 0 0,0 0 16,0 21-16,-1-21 15,22 21-15,-21 0 0,21 0 16,0 0-16,-21 22 0,21-22 0,0 21 15,-21-21-15,21 22 0,0-22 0,0 0 16,0 21-16,0-20 0,0-1 16,0 0-16,0 0 0,21 0 0,0-21 15,0 21-15,1-21 0,-1 0 16,0 22-16,0-22 0,0 0 16,0 0-16,1 0 0,20 0 0,-21 0 15,0 0-15,0 0 0,1-22 16,20 22-16,-42-21 0,21 0 0,0 0 15,0 21-15,1-21 0,-1-22 16,-21 22-16,21 0 0</inkml:trace>
  <inkml:trace contextRef="#ctx0" brushRef="#br0" timeOffset="34824.78">6943 4170 0,'0'0'0,"-22"0"0,1 0 16,0 0 0,0 21-16,42-21 47,0 0-32,0 0-15,1 0 0,20 0 16,0 0-16,1 0 0,-1 0 0,0 0 15,1 0-15,-1 0 0,21 0 0,1 0 16,-1 0-16,1-21 0,-1 21 16,22-21-16,-21 21 0,20 0 0,-20 0 15,-1-21-15,1 21 0,-1 0 16,1 0-16,-22-22 0,22 22 0,-43 0 16,21 0-16,-21 0 0,22 0 15,-22-21-15,0 21 0,0 0 16,-21-21 15,-21 21-15,0 0-16,21-21 0,-21 21 15,-1 0-15,1 0 0,0 0 16,0-21-16,0 21 0,0 0 0,-1-21 16,1 21-16,-21-22 0,21 22 0,-22 0 15,1-21-15,0 0 0,21 21 16,-22 0-16,1 0 0,21-21 0,0 21 15,-22 0-15,22 0 0,0 0 16,0 0 0,42 0 15,0 0-31,0 0 0,0 0 16,1 0-16,20 0 0,-21 0 0,21 21 15,-20-21-15,20 0 0,0 0 16,1 21-16,-22-21 0,21 0 0,0 0 15,1 0-15,-1 0 0,0 0 16,1 0-16,-22 0 0,21 0 0,-21 0 16,22 0-16,-22 0 0,0 0 15,0 0-15,-21 21 16,-21-21 0,0 22-16,-21-22 15,20 21-15,1 0 0,-21-21 0,21 21 16,-22 21-16,1-20 0,0-1 0,21 21 15,-22-21-15,1 22 0,0-22 16,-1 21-16,1-21 0,0 22 0,-1-22 16,1 21-16,21-21 0,-22 0 15,22 1-15,0-1 0,0 0 0,21 0 16,-21-21-16,0 0 31,21-21 0,0 0-31</inkml:trace>
  <inkml:trace contextRef="#ctx0" brushRef="#br0" timeOffset="74153.77">9525 4445 0,'0'0'0,"-21"0"15,21-21 16,0 0-31,0 0 16,0-1-16,0 1 0,0 0 0,0-21 16,0-1-16,0 1 0,21 0 15,0-22-15,0 22 0,-21-22 0,21 1 16,1-1-16,-22 1 0,0-1 16,21 1-16,-21-1 0,21 1 15,-21 21-15,0-22 0,0 22 16,0-1-16,0 1 0,0 0 0,0 21 15,0-1-15,0 1 0,0 42 32,-21 22-32,21-22 0,-21 21 15,21 1-15,-22 20 0,22 1 0,0-22 16,0 21-16,-21 1 0,21-1 16,-21 1-16,21 21 0,0-22 0,0 1 15,0-1-15,0-21 0,0 22 16,0-22-16,-21 1 0,21-1 0,0 0 15,0-21-15,0 1 16,0-1-16,0 0 0,0 0 16,0-42 15,0 0-31,0 0 0,0-22 16,0 22-16,0 0 0,0-21 15,0-1-15,0 22 0,0-21 0,21-1 16,0 1-16,-21 21 0,21-21 15,1 20-15,-1 1 0,0 0 0,0 0 16,0 21-16,0-21 0,22 21 16,-22 0-16,0 0 0,0 0 0,0 0 15,1 0-15,-22 21 16,21 0-16,-21 0 0,21 0 0,-21 22 16,0-22-16,0 21 0,0-21 0,0 22 15,0-1-15,0-21 0,0 22 16,0-22-16,0 0 0,0 0 0,0 0 15,21 0-15,0-21 0,0 0 16,1 22-16,-1-22 0,0 0 0,0 0 16,0 0-16,22-22 0,-1 22 15,-21-21-15,21 0 0,1 0 16,-1 0-16,-21 0 0,22-22 0,-1 22 0,-21-21 16,0 21-16,22-22 0,-22 1 15,0 21-15,0-22 0,0 1 16,-21 21-16,0 0 0,0 0 15,0-1-15,0 1 0,0 0 0,0 0 16,-21 21 0,0 0-16,0 0 0,0 21 15,-1-21-15,22 21 16,-21 22-16,0-22 0,0 0 0,0 21 16,21-21-16,-21 22 0,-1-1 0,22 0 15,0-20-15,0 20 0,0-21 16,0 21-16,0-20 0,0-1 15,0 0-15,0 0 0,22 0 16,-1 0-16,0-21 0,0 22 0,21-22 16,-20 0-16,20 0 0,-21 0 0,21 0 15,1 0-15,-1-22 0,-21 1 16,22 0-16,-1 0 0,0 0 0,-21 0 16,22-1-16,-22-20 0,21 21 15,-21-21-15,1-1 0,-1 1 0,0 0 16,-21 20-16,21-20 0,-21 21 15,21 0-15,-21 0 0,0-1 0,0 1 16,0 42 15,0 1-15,-21-1-16,21 0 0,-21 0 16,21 21-16,-21 1 0,21-22 0,0 21 15,0 1-15,0-22 0,0 21 0,0-21 16,0 0-16,0 22 0,0-22 15,0 0-15,21 0 0,0-21 16,0 0-16,0 0 16,1 0-16,-1 0 0,0 0 0,0 0 15,0-21-15,-21 0 0,21 0 16,1 0-16,-1-1 0,-21-20 0,0 21 16,21-21-16,0 20 0,-21-20 15</inkml:trace>
  <inkml:trace contextRef="#ctx0" brushRef="#br0" timeOffset="74555.75">11091 3408 0,'0'0'16,"-21"0"-16,0 0 0,21 21 15,-21 0-15,0 0 16,21 1-16,0-1 0,0 0 16,0 0-16,0 0 15,0 0-15,21 1 16,0-22-16,0 0 0,0 0 16,0 0-16,1 0 0,-1 0 0,0-22 15,-21 1-15,21 21 0,0-21 16,-21 0-16,0 0 0,0 0 0,0-1 15,0 1-15,0 0 0,0 0 16,-21 21-16,0 0 0,0 0 16,0 0-16,-1 0 15,1 21 1,21 0-16,0 0 0,0 1 16,0-1-16,0 0 15,0 0-15,0 0 0,21-21 16,1 21-16,-1-21 0</inkml:trace>
  <inkml:trace contextRef="#ctx0" brushRef="#br0" timeOffset="75391.75">11832 4022 0,'21'-43'16,"-21"22"-16,0 0 15,21 21-15,-21-21 0,0 0 0,22 0 16,-22-1-16,0 1 0,0 0 16,0 0-16,0 0 0,-22 21 15,1 0-15,0 0 0,0 0 0,0 0 16,0 0-16,-1 0 0,-20 0 15,21 21-15,0-21 0,0 21 16,-1 0-16,1 0 0,0 1 16,0 20-16,0-21 0,0 21 0,21-20 15,0-1-15,0 21 0,0-21 0,0 0 16,0 1-16,0-1 0,0 0 16,21-21-16,0 0 15,21 0-15,-21 0 0,1 0 16,20 0-16,-21-21 0,21 0 0,-20-1 15,20 1-15,-21 0 0,0 0 16,0 0-16,1 0 0,-1-1 0,-21 1 16,0 0-16,0 0 0,21 0 15,-21 0-15,0-1 16,0 44 31,0-1-47,0 0 0,0 21 15,0-21-15,0 1 0,0 20 16,0-21-16,0 21 0,-21 1 0,21-1 16,0 0-16,0 1 0,0 20 15,0-20-15,0-1 0,0 0 0,0 22 16,-21-22-16,21 22 0,0-1 16,-22 1-16,22-1 0,0 1 15,0-1-15,-21 1 0,21-1 0,0 1 16,0-1-16,0 1 0,0-1 15,0-21-15,0 1 0,0-1 0,0 0 16,21 1-16,-21-1 0,0-21 0,0 0 16,0 22-16,0-22 0,-21-21 15,0 21-15,0 0 0,0-21 0,-22 0 16,22 0-16,-21 0 0,21 0 0,-22 0 16,1-21-16,0-21 0,-1 21 15,-20-22-15,21 1 0,-1 0 0,1-1 16,0-20-16,-1 20 0,1-20 15,21-1-15,-22 22 0,22-21 16,0 20-16,21 1 0,0 0 0,0-1 16,0 1-16,0 0 0,21-1 15,0 22-15,1-21 0,20 21 0,-21-22 16,21 1-16,-20 21 0,20-22 0,0 1 16</inkml:trace>
  <inkml:trace contextRef="#ctx0" brushRef="#br0" timeOffset="76199.31">12361 3493 0,'0'0'15,"0"-22"-15,0 44 31,0-1-31,0 0 0,-21 0 16,21 0-16,0 22 0,0-1 16,0-21-16,0 21 0,0 1 0,0-1 15,0 0-15,0 1 0,0-1 0,0 0 16,0-20-16,0 20 0,0 0 16,0-21-16,0 1 0,0-1 15,0 0-15,-21 0 0,21-42 47,0 0-47,0 0 0,0-22 16,0 22-16,0-21 0,0 21 0,0-22 15,21 22-15,0 0 0,0 0 16,-21 0-16,22-1 0,-1 1 0,0 0 16,0 21-16,0 0 15,0 0-15,1 0 0,-1 21 16,-21 0-16,21 1 15,-21-1-15,0 0 0,0 0 16,0 21-16,0-20 0,0 20 0,0-21 16,21 0-16,-21 22 0,21-22 15,-21 0-15,0 0 0,21 0 0,1-21 16,-1 21-16,0-21 0,0 0 16,0 0-16,0 0 0,1-21 15,-1 21-15,21-21 0,-21 0 0,0-21 16,1 20-16,-1-20 0,0 0 15,0-1-15,0 1 0,-21 0 0,21-1 16,1-20-16,-1 21 0,-21-22 16,0 22-16,0-22 0,21 22 0,-21 0 15,0 20-15,0-20 0,0 21 16,0 0-16,0 0 16,-21 42-1,21 0 1,-21 0-16,21 21 0,0 1 0,0-1 15,-22 0-15,22 1 0,-21-1 16,21 0-16,0 1 0,0-1 0,0 0 16,0 1-16,0-1 0,0 0 0,0-20 15,0 20-15,0-21 0,0 0 16,0 0-16,0 1 0,21-1 0,1-21 16,-1 0-16,0 0 0,21 0 15,-21 0-15,1 0 0,20-21 16,-21-1-16,21 1 0,-20 0 0,-1 0 15,0 0-15,0 0 0,0-1 16</inkml:trace>
  <inkml:trace contextRef="#ctx0" brushRef="#br0" timeOffset="76443.69">12890 3747 0,'22'0'32,"-1"0"-17,21 0-15,-21 0 0,0 0 0,22 0 16,-22 0-16,21 0 0,-21-22 16,1 22-16,-1 0 0,0 0 0,0-21 15,0 21-15,-21-21 0,21 21 0,-21-21 16,0 0-1,0 0-15</inkml:trace>
  <inkml:trace contextRef="#ctx0" brushRef="#br0" timeOffset="77243.53">14986 3556 0,'0'0'0,"21"0"0,-21-21 0,0 0 16,21 21-16,-21-21 0,21-1 15,-21 1-15,0 0 0,0 0 16,22 0-16,-22 0 0,0-1 15,0 1-15,0 0 0,0 0 0,0 0 16,0 0-16,-22 21 16,1-22-16,0 22 0,0 0 0,0 0 15,-22 0-15,22 22 0,0-1 0,-21 0 16,21 0-16,-1 21 0,1-20 16,-21 20-16,21-21 0,0 21 0,21 1 15,-22-22-15,22 21 16,-21-21-16,21 1 0,0-1 0,0 0 0,0 0 15,0 0-15,0 0 16,0 1-16,21-22 0,1 0 0,-1 21 16,0-21-16,0 0 0,21 0 0,-20 0 15,20 0-15,0-21 0,1 21 16,-22-22-16,21 22 0,-21-21 0,0 21 16,1 0-16,-22-21 0,21 21 15,-21-21-15,-21 21 16,-1 0-16,1 0 0,-21 0 15,0 0-15,20 21 0,-20-21 0,0 21 16,21 0-16,-22 1 0,22-1 16,-21 0-16,21 0 0,-1 0 15,1 0-15,0 22 0,21-22 0,-21 0 16,21 0-16,0 0 0,0 1 16,21-22-1,0 0-15,0 0 0,22 0 0,-22 0 16,21-22-16,1 22 0,-1-21 15,-21 0-15,21 21 0,1-21 0,-22 0 16,21 21-16,-21-21 0,1 21 16,-1 0-16,-21 21 31,0 0-31,0 0 16,0 0-16,0 0 0,-21 1 15,-1 20-15,22 0 0,-21-21 16,0 22-16,21-1 0,-21-21 0,21 22 15,-21-22-15,21 0 0,-21 21 0,21-21 16,0 1-16,21-22 31,0-22-31</inkml:trace>
  <inkml:trace contextRef="#ctx0" brushRef="#br0" timeOffset="78421.92">16446 3429 0,'0'0'0,"22"-21"0,-22 0 16,-22 42 15,22 0-16,-21 21-15,21-20 0,0 20 0,-21 0 16,21 1-16,-21-1 0,0 0 16,21 1-16,-21-1 0,-1 0 0,22 1 15,-21-1-15,0 0 0,21 1 16,-21-1-16,21-21 0,0 21 0,0-20 16,0-1-16,0-42 31,21-1-31,0 1 0,-21 0 15,43 0-15,-43 0 0,21-22 0,0 22 16,0-21-16,0 21 0,0-22 0,1 22 16,-22 0-16,21-21 0,-21 21 15,21 21-15,-21-22 0,21 22 16,0 22 0,0-1-16,-21 0 15,0 0-15,0 0 0,22 0 16,-1 1-16,-21-1 0,21 0 15,0 0-15,0 0 16,0-21-16,1 0 16,-1 0-16,0 0 0,0 0 0,0 0 15,0-21-15,1 21 0,-1-21 16,21 0-16,-21 0 0,0-1 0,1 1 16,-1 0-16,0 0 0,-21-21 15,0 20-15,21 1 0,-21-21 0,0 21 16,0-22-16,0 22 0,0 0 15,0 0-15,0 0 0,-21 42 32,21 0-17,0 0-15,0 22 0,0-22 16,0 0-16,0 21 0,0-21 16,0 1-16,0-1 0,0 21 15,0-21-15,21 0 0,0-21 0,-21 22 16,21-1-16,22 0 0,-22-21 15,0 0-15,0 0 0,22 0 0,-22 0 16,0 0-16,21 0 0,-21-21 0,22 21 16,-22-21-16,0-1 0,0 1 15,0 0-15,1 0 0,-1 0 0,-21 0 16,0-1-16,0 1 0,0 0 16,0 0-16,0 42 31,0 0-16,-21 0-15,21 1 0,-22-1 0,1 0 16,21 0-16,0 21 0,0-20 16,-21-1-16,21 0 0,-21-21 0,21 21 15,0 0-15,0 0 0,0-42 47,0 0-47,0 0 0</inkml:trace>
  <inkml:trace contextRef="#ctx0" brushRef="#br0" timeOffset="78610.95">17420 3408 0,'0'0'0,"0"-21"16,0 42 30,0 0-46,0 0 16,21-21-16,-21 21 16,21-21-16,1 22 15</inkml:trace>
  <inkml:trace contextRef="#ctx0" brushRef="#br0" timeOffset="80130.83">18415 3768 0,'0'0'0,"0"-21"0,0-1 0,0 1 16,0 0-16,0 0 0,0 0 16,0 0-16,0-1 0,0 1 0,-21 0 15,0 21-15,-1-21 0,1 21 16,0 0-16,0 0 0,-21 0 16,20 0-16,1 21 0,-21 0 15,21 0-15,-22 1 0,22-1 0,0 0 16,-21 21-16,21-21 0,-1 22 15,1-22-15,0 0 0,21 21 0,0-20 16,0-1-16,0 0 0,0 0 16,0 0-16,0 0 0,0 1 15,21-22-15,0 0 0,1 0 16,-1 0-16,0 0 0,21 0 0,-21 0 16,22-22-16,-1 1 0,-21 0 0,22 0 15,-1 0-15,-21 0 0,0-1 16,0 1-16,1-21 0,-1 21 0,0-22 15,0 1-15,0 0 0,-21-1 16,0 1-16,21 0 0,1-22 0,-22 22 16,0 0-16,0-1 0,0 1 15,0 21-15,0-22 0,0 22 0,0 0 16,0 0 0,0 42-1,0 0-15,0 0 0,0 22 16,-22-1-16,22 0 0,-21 1 0,21 20 15,-21-20-15,21 20 0,0-21 16,0 1-16,0-1 0,0 0 0,0 1 16,0-1-16,0 0 0,0 1 15,0-22-15,21 21 0,-21-21 0,21 1 16,1-1-16,20 0 0,-21 0 0,0-21 16,22 0-16,-22 0 0,21 0 15,0 0-15,-20-21 0,20 0 0,0 0 16,-21-1-16,22-20 15,-22 21-15,21-21 0,-21-1 0,22 1 16,-22 0-16,0-1 0,21-20 16,-20 20-16,-1-20 0,0-1 0,0 22 15,-21-21-15,0 20 0,0 1 16,0 0-16,0-1 0,0 22 0,0 0 16,0 0-16,0 0 0,-21 21 15,21 21 1,-21 0-16,0 0 0,21 21 15,0 1-15,-22-1 0,22 0 16,-21 1-16,21-1 0,-21 0 0,21 1 16,0-1-16,0 0 0,0 1 15,0-1-15,0-21 0,0 22 16,0-22-16,0 0 0,0 0 0,21 0 16,0 0-16,1 1 0,-1-22 15,21 0-15,-21 0 0,22 0 0,-22 0 16,21 0-16,0 0 0,1 0 15,-1-22-15,0 1 0,1 0 0,-1 0 16,-21 0-16,22 0 0,-1-22 16,-21 22-16,21-21 0,-20-1 0,-1-20 15,0 21-15,0-22 0,0 22 16,-21-22-16,21 22 0,-21-22 16,0 22-16,0 0 0,0-1 0,0 22 15,0-21-15,0 21 0,-21 21 16,0 0-1,0 21-15,21 21 16,-21-21-16,21 22 0,0-1 0,0 0 16,0 1-16,0-1 0,0 0 15,0 1-15,0 20 0,0-20 0,0-1 16,0 0-16,0 1 0,0-22 16,0 21-16,0 0 0,0-20 0,0-1 15,0 0-15,-21 0 0,21 0 16,0 0-16,0 1 0,0-1 15,0-42 17,0-1-17,0 1-15,0 0 0,0 0 16,0 0-16,21-22 0,0 22 0,0-21 16,0 0-16,0 20 0,1-20 15,-1 0-15,0 21 0,0-22 0,0 22 16,0 21-16,1-21 0,-1 21 15,0 0-15,0 0 0,0 0 16,0 21-16,-21 0 16,0 0-16,0 1 0,0 20 15,0-21-15,0 0 0,0 22 0,0-22 16,0 0-16,0 21 0,0-21 16,0 1-16,0-1 0,0 0 0,22-21 15,-22 21-15,21 0 0,0-21 16,0 21-16,0-21 15,0 0-15,1 0 0,-1 0 16,0-21-16,-21 0 16,21 0-16,0 0 15,-21 0-15,0-1 0,0 1 0,0 0 16,0 0-16,0 0 0</inkml:trace>
  <inkml:trace contextRef="#ctx0" brushRef="#br0" timeOffset="80477.14">19029 3556 0,'21'0'16,"0"0"0,0 0-16,0 0 0,1 0 0,20 0 15,-21-21-15,0 21 0,22-21 16,-22 21-16,21 0 0,-21 0 0,0 0 15,1 0-15,-1 0 16,-21-21-16</inkml:trace>
  <inkml:trace contextRef="#ctx0" brushRef="#br0" timeOffset="101099.19">2095 7006 0,'22'0'32,"-1"0"-17,0 0 17,0 0-32,-21-21 0,21 21 15,-21-21-15,21 0 16,-21 0-16,0-1 15,0 1-15,0 0 16,0 0-16,0 0 0,-21 0 16,0 21-16,-21-22 0,21 1 15,-1 21-15,1 0 0,-21 0 16,21 0-16,-22 0 0,22 0 0,-21 21 16,21 1-16,-22-22 0,22 21 15,-21 21-15,21-21 0,0 0 0,-1 22 16,1-22-16,0 21 0,21 1 15,0-1-15,-21 0 0,21 1 16,0-1-16,0-21 0,0 21 0,0-20 16,0-1-16,21 0 0,0 0 15,0-21-15,1 0 0,-1 0 0,0 0 16,0 0-16,21 0 16,-20-21-16,-1 0 0,21-22 0,-21 22 15,0 0-15,1-21 0,20 21 16,-21-1-16,0-20 0,0 21 15,-21 0-15,22 0 0,-1-1 0,-21 1 16,21 0-16,-21 0 0,0 0 16,-21 42 31,21 0-47,0 0 0,0 0 0,0 22 15,0-22-15,0 21 0,0 22 16,0-22-16,0 22 0,0-22 15,0 21-15,0 1 0,0-1 16,0-20-16,0 20 0,0 1 0,0-1 16,21 1-16,-21-22 0,0 22 15,21 20-15,-21-41 0,0 20 16,0 1-16,0-1 0,0 1 0,0-22 16,0 21-16,0-20 0,0-1 15,0 0-15,0 1 0,0-1 0,-21 0 16,0-20-16,-22 20 0,22-21 15,0 0-15,-21-21 0,21 0 0,-22 0 16,22 0-16,-21 0 0,-1-21 16,1 0-16,0 0 0,21-22 15,-22 22-15,22-21 0,0 0 16,0-1-16,21 1 0,-21 0 0,21-1 16,0 1-16,0-22 0,21 22 15,0-21-15,0 20 0,21-20 0,1-1 16,-1 1-16,0-22 0,1 22 15,20-1-15,1-21 0,-1 1 0,22 20 16,0-20-16,-1 20 0,1-21 16,0 22-16,-22 21 0,1-22 15,-22 22-15,0 21 0,-21-22 0,-21 22 16,0-21-16,0 21 0,0-1 16,-21 1-16,0 0 0,0 0 15,0 21-15,0 0 0,-1 0 16,1 0-16,0 0 0,0 0 0,0 0 15,0 21-15,-1 0 0,1 0 16,0 1-16,21-1 0,0 21 0,0-21 16,0 22-16,0-22 0,0 21 15,0 0-15,0-20 0,21 20 0,0-21 16,1 0-16,-1 0 0,0 1 16,0-22-16,0 21 0,0-21 0,1 0 15,-1 0-15,0 0 0,21 0 16,-21-21-16,1-1 0,-1 1 0,0 0 15,0 0-15,0-21 0,-21 20 16,0-20-16,21 0 0,-21-1 16,22 1-16,-22 0 0,0-1 15,0-20-15,21 21 0,0-22 0,-21 1 16,21-1-16,0 22 0,-21-22 16,21 22-16,-21 0 0,22 20 0,-22-20 15,0 21-15,21 0 16,-21 0-16,0 42 15,0 0-15,0 0 16,0 21-16,0 1 0,0-1 16,-21 0-16,21 22 0,0-22 0,0 22 15,0-1-15,-22-20 16,22 20-16,0-21 0,0 1 0,0-1 16,0 0-16,0 1 0,0-22 15,0 0-15,0 0 0,0 0 0,0 1 16,22-22-16,-1 0 15,0 0-15,0 0 0,-21-22 0,21 22 16,0-21-16,-21-21 0,0 21 16,22 0-16,-22-1 0</inkml:trace>
  <inkml:trace contextRef="#ctx0" brushRef="#br0" timeOffset="101303.79">2900 6752 0,'21'0'32,"0"-21"-32,0 21 0,0 0 15,1 0-15,20-21 0,-21 0 16,0 21-16,0 0 0,1-21 0,20 21 16,-21-22-16,0 1 0,0 21 15,1-21-15,-1 21 0,0-21 16,0 0-16,0 21 0</inkml:trace>
  <inkml:trace contextRef="#ctx0" brushRef="#br0" timeOffset="102311.27">4254 6244 0,'0'0'16,"0"-42"0,0 21-16,-21 0 0,0-1 0,0 1 15,21 0-15,-21 0 16,0 21 0,21 21-1,-22 0-15,22 0 16,0 22-16,-21-22 0,21 21 15,-21 22-15,21-22 0,0 22 0,-21-1 16,0 22-16,0-22 0,-1 1 16,1-1-16,0 22 0,0-43 0,0 22 15,0-1-15,-1-20 0,1 20 16,0-21-16,0-20 0,21 20 0,0-21 16,-21 0-16,21-42 31,0 0-16,0-21-15,0 20 0,0-20 0,0 21 16,0-21-16,0-1 0,-21 1 0,21 0 16,0-1-16,0 1 0,0 0 15,0 20-15,0 1 0,0 0 0,0 0 16,0 0-16,0 42 16,0 0-1,0 0-15,0 22 0,0-22 16,0 0-16,21 21 0,0-21 0,-21 22 15,21-22-15,-21 21 16,21-21-16,0 1 0,-21 20 0,22-21 16,-1 0-16,0 0 15,0 1-15,0-22 0,0 0 0,1 0 16,-1 0-16,0-22 0,21 1 16,-21 21-16,1-21 0,-1 0 0,21 0 15,-21 0-15,0-22 0,1 22 16,20 0-16,-42 0 0,21-22 0,0 22 15,-21 0-15,21 0 0,-21 0 16,0 0-16,0-1 0,0 44 47,0-1-47,-21 0 16,0 0-16,21 0 0,-21 0 15,21 22-15,0-22 0,0 0 0,0 21 16,0-20-16,0-1 0,0 0 15,0 0-15,0 0 0,21 0 0,-21 1 16,21-22-16,0 0 0,1 0 16,20 0-16,-21 0 0,0 0 0,22 0 15,-22-22-15,0 22 0,21-21 16,-21 0-16,1-21 0,-1 21 16,0-1-16,0-20 0,0 21 0,-21-21 15,0-1-15,0 22 0,0-21 16,0 21-16,0-1 0,-21-20 0,0 42 15,0-21-15,0 21 0,-22 0 16,22 0-16,-21 0 0,21 0 0,-22 0 16,22 21-16,0-21 0,-21 21 15,20 0-15,1 1 0,21-1 16,-21 0-16,21 0 0,0 0 16,0 0-16,0 1 0,21-22 15,0 21-15,1-21 16,-1 0-16,0 0 0,0 0 0,0 0 15</inkml:trace>
  <inkml:trace contextRef="#ctx0" brushRef="#br0" timeOffset="102627.09">5228 6562 0,'0'0'0,"21"-43"15,-21 22-15,-21 21 0,0 0 16,0 0-16,0 0 0,-1 0 16,1 0-16,0 0 0,0 0 0,0 21 15,0 1-15,-1-1 0,-20 0 16,21 21-16,21-21 0,-21 22 0,0-1 16,21 0-16,-22-20 0,22 20 15,0 0-15,0 1 0,0-22 0,0 21 16,0-21-16,0 0 0,0 22 15,0-22-15,22 0 0,-22 0 0,21 0 16,0-21-16,0 0 0,21 0 16,-20 0-16,-1 0 0,21 0 0,0 0 15,-20-21-15,20 0 0,0 0 0,1 0 16</inkml:trace>
  <inkml:trace contextRef="#ctx0" brushRef="#br0" timeOffset="104455.19">5778 6710 0,'0'0'0,"0"-21"0,0-22 16,0 22-16,0 0 16,0 0-16,-21 0 0,21 0 0,-21 21 15,0 0-15,21-22 0,-21 22 16,0 0-16,-1 0 0,1 0 0,21 22 16,-21-1-16,0 0 0,0 0 0,0 0 15,-1 0-15,22 22 0,-21-22 16,0 21-16,21 1 0,0-22 15,-21 21-15,21-21 0,0 0 16,-21 22-16,21-22 0,0 0 0,0 0 16,0 0-16,21 1 0,0-1 15,0-21-15,0 0 0,1 0 16,-1 0-16,21 0 0,-21 0 0,0-21 16,22-1-16,-22 22 0,0-21 15,21 0-15,-20-21 0,-1 21 0,0-1 16,-21-20-16,21 0 0,-21 21 15,21-22-15,-21 1 0,0 21 0,0 0 16,0-22-16,0 22 0,0 0 16,0 0-16,0 42 31,0 0-31,0 0 16,0 0-16,0 22 0,0-22 0,0 21 15,0-21-15,0 22 0,0-1 0,0-21 16,0 22-16,0-22 0,0 21 15,21-21-15,1 0 0,-1 1 0,0-1 16,0-21-16,0 21 0,0-21 16,1 0-16,20 0 0,-21 0 0,0 0 15,0-21-15,22 0 0,-22 21 0,0-22 16,0-20-16,0 21 0,1-21 16,-1 20-16,-21-20 0,21-21 15,-21 20-15,21-20 0,-21-1 16,21 1-16,-21-1 0,0 1 0,0-1 15,0 22-15,21 0 0,-21-22 16,22 43-16,-22-21 0,0 20 0,0 1 16,0 0-16,0 0 0,0 42 31,-22 21-31,1-20 16,0 20-16,21 0 0,0 1 0,-21 20 15,0 1-15,21-1 0,0-21 0,0 22 16,-21-1-16,21 1 15,0-22-15,0 22 0,0-22 0,0 0 16,0 1-16,0-22 0,0 21 16,21-21-16,0 1 0,-21-1 0,21 0 15,0-21-15,0 0 0,1 0 0,-1 0 16,21 0-16,-21 0 0,22-21 16,-22 0-16,21-1 0,0 1 0,-20 0 15,20-21-15,-21 21 0,21-22 16,-20 1-16,-1 21 0,21-22 0,-42 1 15,21 21-15,0 0 0,-21 0 0,22-1 16,-22 1-16,0 42 47,0 1-47,-22-1 0,22 0 0,-21 21 16,21-21-16,0 1 0,0 20 0,-21-21 15,21 0-15,0 22 0,0-22 16,0 0-16,0 0 0,0 0 0,0 0 15,21-21-15,0 0 16,1 0-16,-1 0 0,0 0 16,0 0-16,0 0 0,0 0 0,22-21 15,-22 0-15,0 0 0,21 0 16,-20-22-16,-1 22 0,0 0 16,0-21-16,0-1 0,0 22 0,1 0 15,-22 0-15,0 0 0,0 0 16,21-1-16,-21 44 31,0-1-31,0 0 16,-21 0-16,21 0 0,0 22 0,0-22 15,-22 0-15,22 0 0,0 21 16,0-20-16,0-1 0,0 0 0,0 0 16,0 0-16,22-21 15,-1 0 1,0 0-16,0 0 0,0 0 0,0-21 15,1 21-15,-1-21 16,0 0-16,21 0 0,-21-1 0,1 1 16,-22-21-16,0 21 0,0-22 0,0 22 15,0-21-15,0 21 0,0-22 16,0 22-16,-22 0 0,1 21 0,0-21 16,0 21-16,0 0 0,0 0 15,-1 0-15,1 0 0,0 0 0,0 0 16,21 21-1,21-21 1,0 0 0,0 0-16,1 0 0,-1 0 0,21 0 15,-21 0-15,22 0 0,-22-21 16,0 21-16,21 0 0,-21 0 16,1 0-16,-1 0 0,21 0 0,-21 0 15,0 0-15,1 0 16,-1 21-16,0 0 15,-21 0-15,0 1 0,0-1 0,0 0 16,0 0-16,0 0 16,0 0-16,0 1 0,0-1 0,0 0 15,0 0-15,0 0 16,-21 0-16,0 1 0,21-1 16,0 0-1,0-42 16,0 0-31,0-1 16,0-20-16,0 21 0,21-21 16,0 20-16,-21-20 0,21 0 0,0-1 15,-21 1-15,21 0 0,1-1 16,-1 1-16,-21 0 0,42 21 0,-21-1 16,0-20-16,1 42 0,20-21 0,-21 21 15,0 0-15,22 0 16,-22 21-16,0-21 0,0 42 0,0-20 15,0-1-15,-21 21 0,0 0 0,0-20 16,0 20-16,0 0 0,0 1 16,0-22-16,0 21 0,0-21 0,0 22 15,0-22-15,-21 0 0,21 0 16,0 0-16,-21 0 0,21 1 0,-21-22 16,21 21-16,-21-21 15,21-21 16,0-1-31,0 1 0,0 0 0,0-21 16,0 21-16</inkml:trace>
  <inkml:trace contextRef="#ctx0" brushRef="#br0" timeOffset="104723.7">7408 5884 0,'0'0'0,"-42"0"16,42 22 62,-21-22-62,0 21-16,-1-21 0</inkml:trace>
  <inkml:trace contextRef="#ctx0" brushRef="#br0" timeOffset="105006.54">6032 6456 0,'0'0'0,"-21"0"15,42 0 1,1 0-16,20 0 16,0 0-16,-21-21 0,22 0 0,-1 21 15,22-22-15,-22 1 0,21 21 16,-20-21-16,20 21 0,-20-21 0,-1 21 15,21 0-15,-41 0 0,20-21 16,-21 21-16,0 0 0,0 0 0,1 0 16,-22-21-1,-22 21 1</inkml:trace>
  <inkml:trace contextRef="#ctx0" brushRef="#br0" timeOffset="105980.02">9419 6519 0,'-63'0'0,"41"0"16,1 0-16,0 0 0,0 0 0,0 0 16,0 0-16,-22 0 0,22 0 15,0 0-15,0 0 16,42 0 15,0 0-31,0 0 0,22 0 16,-1 0-16,0-21 15,22 21-15,-1 0 0,1 0 0,20 0 0,1 0 16,0 0-16,-1 0 0,1-21 16,0 21-16,-1 0 0,-20 0 15,-1 0-15,1-21 0,-1 21 0,-20-21 16,-1 21-16,0 0 0,-20 0 15,-1-21-15,0 21 0,0 0 0,-21-22 16,0 1 0,0 0-16,-21 21 15,0-21-15,0 21 0,-1 0 0,1-21 16,0 21-16,-21-21 16,21 21-16,-22 0 0,22-22 0,-21 22 15,-1 0-15,22 0 0,-21 0 0,21 0 16,0 0-16,-1 0 0,1 0 15,0 0-15,21-21 16,21 21 0,0 0-1,1 0-15,20 0 0,0 0 0,1 0 16,-1 0-16,0 0 0,1 0 16,-1 0-16,0 0 0,-21 0 0,22 0 15,-1 0-15,-21 21 0,0-21 0,1 0 16,-1 0-16,0 0 15,-21 22-15,0-1 16,-21-21-16,0 21 16,-1 0-16,1 0 0,-21 0 0,0 1 15,20-1-15,-20 0 0,0 21 0,21-21 16,-22 1-16,1 20 0,21-21 16,0 21-16,-22-20 0,22-1 0,0 0 15,0 0-15,0 0 0,21 0 0,0 1 16,-22-22-16,22 21 0,22-42 62</inkml:trace>
  <inkml:trace contextRef="#ctx0" brushRef="#br0" timeOffset="107703.37">12679 5948 0,'-21'-21'31,"-1"21"-31,1 0 16,0 0-1,21 21 17,0 0-32,0 0 0,21 0 15,-21 1-15,21 20 0,1-21 16,-1 21-16,0-20 0,0 20 0,0-21 15,0 21-15,1-20 0,-1 20 16,0-21-16,0 21 0,0-20 0,-21 20 16,21-21-16,1 0 0,-1 0 15,-21 1-15,0-1 0,0 0 16,21-21-16,-21-21 47,0 0-47,0-1 15,0 1-15,0 0 0,0 0 0,0-21 16,0 20-16</inkml:trace>
  <inkml:trace contextRef="#ctx0" brushRef="#br0" timeOffset="108011.29">13102 5906 0,'0'0'0,"-21"0"32,0 0-32,0 0 0,-1 21 0,1 0 15,0 0-15,-21 0 0,21 0 16,-22 22-16,22-1 0,-21-21 0,21 22 16,-22-1-16,22 0 0,-21 1 15,21-1-15,-22 0 0,22 1 0,-21-1 16,21 0-16,-1 1 0,1-1 15,0-21-15,0 0 0,21 0 0,-21 1 16,21-1-16,0 0 16,0-42 15,0 0-31,0-1 0,0 1 16</inkml:trace>
  <inkml:trace contextRef="#ctx0" brushRef="#br0" timeOffset="108923.5">14986 6033 0,'0'-43'16,"0"22"-16,0 0 0,0 0 15,0 0-15,0-1 0,0 1 0,0 0 16,21 0-16,-21 0 15,0 0-15,21-1 0,-21 1 0,0 0 16,0 0-16,0 0 16,-21 21-16,0 0 0,0 0 0,0 0 15,-1 0-15,-20 0 0,21 21 16,0 0-16,-22 0 0,22 0 0,0 1 16,-21 20-16,21 0 0,-1-21 15,1 22-15,0-1 0,0 0 0,0-20 16,21-1-16,0 21 0,0-21 0,0 0 15,0 1-15,21-1 16,0 0-16,0-21 0,0 0 0,1 0 16,20 0-16,-21 0 15,21 0-15,1 0 0,-1 0 0,-21 0 16,22 0-16,-22-21 0,21 21 16,-21 0-16,-21-21 15,-21 21 1,0 0-16,0 0 0,-22 0 15,22 21-15,-21-21 0,0 21 0,20 0 16,-20 0-16,21 0 0,-21 1 16,20-1-16,1 0 0,0 0 0,0 0 15,0 0-15,21 1 0,-21-1 16,21 0-16,0 0 0,21-21 31,0 0-31,0 0 16,0 0-16,0 0 0,1-21 0,-1 0 15,21 0-15,-21-1 0,22 1 16,-22 0-16,21 0 0,-21 0 0,22 21 16,-1-21-16,-21-1 0,0 22 15,0 0-15,1-21 0,-1 21 16,-21 21 0,0 1-16,0-1 15,-21 0-15,-1 21 0,1-21 0,21 22 16,-21-1-16,0 0 0,0-20 15,0 20-15,-1 0 0,22 1 16,-21-1-16,0-21 0,21 21 0,-21-20 16,21-1-16,0 0 0,0 0 15,0 0-15,0 0 0,0-42 32,21 0-17,0 0-15,0 0 0,1-22 16,20 1-16</inkml:trace>
  <inkml:trace contextRef="#ctx0" brushRef="#br0" timeOffset="109759.02">16362 5948 0,'0'0'0,"0"-21"0,-43 0 16,22 21-16,0 0 15,21-22-15,-21 22 0,21 22 32,0-1-32,0 0 0,0 0 15,0 0-15,0 22 16,0-22-16,0 0 0,0 0 0,0 0 15,21 0-15,0 1 0,0-1 16,1-21-16,-1 0 16,21 0-16,-21 0 0,0 0 15,1 0-15,20 0 0,-21 0 16,0-21-16,22-1 0,-22 22 0,21-21 16,-21 0-16,0 0 0,1 0 15,-1-22-15,0 22 0,0 0 16,-21 0-16,0 0 0,21 0 0,-21-1 15,0 1 1,0 42 15,0 1-31,0-1 16,0 0-16,0 21 0,0-21 16,0 22-16,0-1 0,0 0 0,0 22 15,0-22-15,0 22 0,-21-1 16,0 1-16,21 20 0,-21-20 0,21 21 15,0-22-15,-21 22 0,-1-22 0,22 1 16,0 20-16,0 1 16,0-21-16,0 20 0,-21 1 0,21-22 15,0 22-15,0-21 0,0-1 0,0 1 16,0-1-16,0-21 0,0 22 16,0-22-16,0 1 0,0-22 0,0 21 15,0-21-15,0 0 0,-21-21 16,0 0-16,0 0 15,0-21-15,-1 0 0,1 0 0,0-21 16,21 20-16,-42-20 0,21 0 16,-1-22-16,1 22 0,0-22 0,0 1 15,0-1-15,0-20 0,-1 20 0,1-20 16,21 20-16,0-21 0,0 22 16,0-22-16,0 22 0,0-22 15,0 22-15,43-22 0,-22 0 0,0 22 16,0-1-16,21 1 0,1-1 15,-22 22-15,21 0 0,-21-1 0,22 22 16,-22 0-16,0 0 0,0 0 16,0 21-16,-21-22 0,22 22 0,-1-21 15,-21 0-15,21 21 0,-21-21 16,21 21-16,-21-21 0</inkml:trace>
  <inkml:trace contextRef="#ctx0" brushRef="#br0" timeOffset="110411.57">18732 5546 0,'0'0'0,"0"-21"0,22-22 0,-1 22 16,-21 0-16,21 0 0,-21 0 0,0-1 15,0 1-15,0 0 0,0 0 0,0 0 16,-21 21-16,0 0 16,-1 0-16,1 0 0,0 0 0,-21 0 15,21 21-15,-22 0 0,22 0 16,-21 22-16,-1-1 0,22 0 0,-21 22 16,21-1-16,0 1 0,-22-1 15,22 1-15,0-1 0,0-20 0,0 20 16,21 1-16,-22-22 0,22 0 15,0 1-15,0-1 0,0 0 16,22 1-16,-1-22 0,0 0 16,21 0-16,1 0 0,-22 0 0,21-21 15,0 0-15,1 0 0,20-21 16,-20 0-16,-1 21 0,0-21 0,1-21 16,-1 20-16,0 1 0,-21 0 0,22-21 15,-22 21-15</inkml:trace>
  <inkml:trace contextRef="#ctx0" brushRef="#br0" timeOffset="110791.23">19029 5948 0,'0'-21'0,"0"42"0,0-63 0,0 20 16,-21 22-1,21 22 1,-22-1-16,1 0 0,21 0 16,0 0-16,-21 0 0,0 1 0,21-1 15,-21 21-15,21-21 0,0 0 16,0 1-16,0 20 0,0-21 0,0 0 15,0 0-15,0 1 0,21-22 16,0 0-16,0 0 16,0 0-16,1 0 0,-1 0 0,0 0 15,21-22-15,-21 22 0,22-21 16,-22 0-16,0 0 0,0 0 0,0 0 16,-21-1-16,0-20 15,0 21-15,0 0 0,0-22 0,-21 22 16,0 0-16,0 0 0,-21 21 0,20 0 15,1-21-15,-21 21 0,21 0 16,0 0-16,-1 0 0,1 0 0,0 21 16,0-21-16,21 21 0,0 0 15,0 0-15,0 1 16,21-22-16,0 21 16,0-21-16,1 0 0,-1 0 0,21 0 15,-21 0-15,0 0 16</inkml:trace>
  <inkml:trace contextRef="#ctx0" brushRef="#br0" timeOffset="110983.12">19537 5990 0,'21'-21'62,"0"21"-62,0 0 0,0 0 0,1 0 0,-1 0 16,0 0-16,0-21 16,0 21-16,0 0 0,1 0 15</inkml:trace>
  <inkml:trace contextRef="#ctx0" brushRef="#br0" timeOffset="111419.56">20024 5800 0,'0'0'16,"0"-21"-16,-22 21 31,1 0-31,0 0 16,0 21-16,0 0 0,21 0 16,-21 21-16,-1-20 0,22 20 15,-21-21-15,0 21 0,21-20 16,0-1-16,-21 21 0,0-21 0,21 0 15,0 22-15,0-22 0,0 0 16,0 0-16,0 0 0,21-21 16,0 0-16,0 0 15,22 0-15,-22 0 0,0 0 0,21 0 16,-21-21-16,1 0 0,20 0 0,-21 0 16,0 0-16,0-1 0,1 1 15,-22-21-15,0 21 0,0-22 0,0 1 16,0 21-16,0-21 0,-22 20 15,1 1-15,0 0 0,0 0 16,0 0-16,0 21 0,-1 0 16,1 0-16,0 0 0,0 0 0,0 0 15,21 21-15,-21-21 16,21 21-16,0 0 0,0 0 0,0 1 16,0-1-16,21 0 15,0-21-15,0 0 0,0 0 16</inkml:trace>
  <inkml:trace contextRef="#ctx0" brushRef="#br0" timeOffset="111851.31">20341 5927 0,'0'-21'16,"-21"-1"-16,21 1 15,0 0 1,21 21 15,0 21-31,0-21 0,1 21 16,-1 1-16,0-1 0,0 0 15,0 0-15,0 0 0,1 0 0,-1 22 16,-21-22-16,21 0 0,-21 0 0,0 22 16,0-22-16,0 0 15,0 0-15,0 0 0,-21 0 16,0 1-16,-1-22 15,1 0-15,0 0 16,21-22-16,0 1 16,0 0-16,0 0 0,21 0 15,0 0-15,1-1 0,-1-20 0,0 21 16,0 0-16,0 0 0,0-22 16,-21 22-16,22 0 0,-1 0 15,-21 0-15,21 21 0,-21-22 16,21 22-1,0 0-15,0 0 16,1 22-16,-1-22 16,-21 21-16,21-21 0,0 21 0</inkml:trace>
  <inkml:trace contextRef="#ctx0" brushRef="#br0" timeOffset="113160.22">21315 6011 0,'0'0'0,"21"0"0,-21-21 0,0 0 16,0 0-16,0 0 15,0 0-15,0-1 0,-21 1 16,0 21-16,21-21 0,-22 0 16,1 21-16,0 0 0,0 0 15,0 0-15,0 0 0,-1 21 16,1 0-16,0 0 0,0 1 15,0-1-15,21 0 0,-21 0 16,-1 21-16,1-20 0,21 20 0,0-21 16,-21 21-16,21-20 0,-21-1 15,21 0-15,0 0 0,0 0 0,0 0 16,0 1-16,0-1 0,21-21 0,0 0 16,-21 21-16,21-21 15,1 0-15,-1 0 0,0 0 0,0 0 16,0-21-16,0 0 0,1 21 15,-1-22-15,0 1 0,0 0 0,0-21 16,0 21-16,-21-22 0,0 22 0,22-21 16,-22-1-16,0-20 0,21 21 15,-21-1-15,0-20 0,0-1 0,0 22 16,0-22-16,0 22 0,0 0 16,0-22-16,0 43 0,0-21 0,0-1 15,0 22-15,0 0 0,0 0 16,21 21-16,-21 21 31,0 0-31,0 0 0,0 1 16,0 20-16,-21 0 0,21 1 15,-21 20-15,21-21 0,0 22 0,0-22 16,0 22-16,0-22 0,0 22 0,0-22 16,0 0-16,0 1 0,0-1 15,0-21-15,0 21 0,0-20 0,21-1 16,0 0-16,-21 0 0,21 0 15,0-21-15,0 0 0,22 0 0,-22 0 16,0 0-16,21 0 0,-20 0 16,20 0-16,-21-21 0,21 0 0,-20 21 15,20-21-15,-21-22 0,0 22 16,0 0-16,1 0 0,-1-21 16,-21 20-16,0 1 0,21 0 0,-21 0 15,0 0-15,0 0 0,0 42 47,-21 0-47,21 0 0,0 0 16,0 22-16,0-22 0,0 0 0,0 0 15,0 0-15,0 0 16,0 1-16,0-1 0,0 0 0,0 0 0,21 0 16,0 0-16,0-21 15,0 0-15,1 0 0,-1 0 16,0 0-16,0 0 0,0 0 0,0 0 15,1-21-15,-1 0 0,21 21 16,-21-21-16,-21 0 0,21 0 0,1-1 16,-1-20-16,-21 21 0,0-21 15,21 20-15,-21-20 0,0 21 0,21 0 16,-21 0-16,0-1 0,0 1 16,-21 42 15,21 1-31,-21-1 0,21 0 15,0 0-15,0 0 0,-21 22 0,21-22 16,-22 0-16,22 0 16,-21 0-16,21 22 0,0-22 0,-21 0 15,21 0-15,0 0 16,-21-21-16,21 21 0,0-42 31,0 0-15,0 0-16,0 0 0,0 0 15,0-1-15,21-20 0,0 21 16,-21-21-16,21 20 0,1-20 16,-22 21-16,21-21 0,0 20 0,0 1 15,21 0-15,-20 21 0,-1-21 0,21 21 16,-21 0-16,22 0 0,-22 0 16,0 21-16,21-21 0,-21 21 15,1 22-15,-1-22 0,0 0 0,0 0 16,-21 21-16,0-20 0,0-1 15,0 21-15,0-21 0,0 0 0,0 1 16,0-1-16,-21 0 0,0 0 16,21 0-16,-21-21 0,-1 0 15,22 21-15,-21-21 0,21 22 0,0-44 47,0 1-47</inkml:trace>
  <inkml:trace contextRef="#ctx0" brushRef="#br0" timeOffset="114624.95">23262 6011 0,'0'-21'15,"0"0"-15,0 0 16,21 21-16,-21-21 16,0 0-16,0-1 0,0 1 0,0 0 15,0 0-15,0 0 0,0 0 16,-21-1-16,0 1 0,0 21 16,0 0-16,-1 0 15,-20 0-15,21 0 0,0 21 0,-22 1 16,22-1-16,0 21 0,-21-21 15,21 22-15,-22-1 0,22-21 0,0 21 16,0-20-16,21 20 0,0-21 0,0 21 16,0-20-16,0-1 15,0 0-15,0 0 0,0 0 0,21-21 16,0 21-16,0-21 16,22 0-16,-22 0 0,0 0 0,0 0 15,0-21-15,0 0 0,22 21 0,-22-21 16,0 0-16,0 0 0,-21-22 15,21 22-15,1-21 0,-1 21 0,-21-22 16,0 1-16,0 0 0,21-1 16,-21 1-16,0 21 0,21 0 0,-21-1 15,0 1-15,0 0 0,0 42 32,0 0-32,0 1 0,0-1 15,0 21-15,0-21 0,0 22 0,0-22 16,0 21-16,0-21 0,0 22 15,0-22-15,0 21 0,0-21 0,21 0 16,0 1-16,1-1 0,-1 0 16,0-21-16,0 0 0,0 0 15,0 0-15,1 0 0,20 0 0,0-21 16,-42 0-16,21-1 16,1 1-16,-1 0 0,0-21 0,0-1 15,0 1-15,0-21 0,1 20 16,-1-20-16,0-1 0,0 1 15,0-22-15,0 22 0,1-1 0,-1 22 16,0-22-16,0 1 0,-21 20 16,0-20-16,0 21 0,0 20 0,0 1 15,0 0-15,-21 21 16,0 0-16,0 42 0,21-20 16,-22 20-16,1-21 0,0 21 15,0 22-15,0-22 0,21 22 0,-21-22 16,-1 22-16,1-1 0,21 1 15,0-1-15,0 1 0,0-22 0,0 21 16,0-20-16,0-1 0,0 0 16,0-20-16,0 20 0,0-21 0,21 0 15,-21 0-15,22 1 0,-1-1 16,0-21-16,0 0 0,0 21 16,0-21-16,1 0 0,-1 0 0,21 0 15,-21-21-15,0 21 0,22-21 16,-22 21-16,0-22 0,21 1 0,-20 0 15,-1-21-15,0 21 0,0-22 0,-21 22 16,21-21-16,0 21 0,-21-22 16,0 1-16,0 21 0,0 0 0,0-1 15,0 1-15,-21 21 32,0 0-32,21 21 15,0 1-15,-21-1 0,0 0 0,21 21 16,-21-21-16,21 1 0,0 20 0,0-21 15,0 21-15,0-20 0,0-1 16,0 0-16,0 0 0,0 0 0,0 0 16,0 1-16,21-1 0,0-21 15,0 21-15,0-21 0,0 0 16,1 0-16,-1 0 0,21 0 16,-21-21-16,0 21 0,22-21 15,-22-1-15,21 1 0,-21 0 0,22 0 16,-22 0-16,21-22 15,1 1-15,-22 21 0,0-21 0,21-1 16,-21 1-16,1 21 0,-22 0 16,0-1-16,0 1 0,0 0 0,-22 21 15,1 0-15,0 21 16,0 0-16,-21 1 0,20 20 16,1-21-16,21 0 0,0 0 15,0 1-15,0-1 0,0 0 16,0 0-16,0 0 0,21 0 0,1 1 15,-1-1-15,0 0 0,0-21 16,0 21-16,0 0 0,1 0 16,-1-21-16,-21 22 15,21-22-15,-21 21 16,0 0 0,-21-21-1,0 0-15,-1 0 0,1 0 16,0 0-16,0 0 15,0 0-15,0 0 16,-1 0 0,1 0-16,0 0 15,0-21-15</inkml:trace>
  <inkml:trace contextRef="#ctx0" brushRef="#br0" timeOffset="114958.75">23516 5567 0,'21'-21'15,"22"0"-15,-22 21 0,21-22 16,0 22-16,1 0 0,-1-21 16,22 21-16,-1 0 0,1-21 0,-1 21 15,1 0-15,-22-21 0,21 21 16,1-21-16,-22 21 0,1 0 0,-1 0 16,-21 0-16,0 0 0,0 0 0,1 0 15,-1 0-15,-21-21 16,-21 21-1,-1 0-15,1 0 0,-21 0 16,0 0-16,20-22 0</inkml:trace>
  <inkml:trace contextRef="#ctx0" brushRef="#br0" timeOffset="115268.86">22077 5503 0,'0'-21'16</inkml:trace>
  <inkml:trace contextRef="#ctx0" brushRef="#br0" timeOffset="126666.75">10604 7938 0,'0'-22'0,"0"1"31,0 0-31,-21 21 0,0 0 32,21 21-17,0 0-15,0 1 16,0-1-16,0 0 0,0 21 0,0 1 16,0-1-16,0 0 0,0 1 15,0-1-15,21 0 0,-21 1 0,0-1 16,0 0-16,0 1 0,0-1 15,0-21-15,0 21 0,0-20 0,0-1 16,0 21-16,0-21 0,0 0 0,0 1 16,0-1-16,0 0 15,0-42 32,0 0-47,0-1 0,0 1 16</inkml:trace>
  <inkml:trace contextRef="#ctx0" brushRef="#br0" timeOffset="127751.07">10647 7980 0,'0'21'31,"0"0"0,21-21-15,0 0-16,0 0 0,22 0 15,-22 0-15,21 0 16,0 0-16,22 0 0,-22 0 0,22 0 0,-1 0 16,1-21-16,20 21 0,-20-21 15,21 21-15,-22-21 0,22 0 16,-1 21-16,1 0 0,-21-22 0,20 22 16,-20 0-16,20 0 0,-20 0 15,-1 0-15,-20 0 0,20 0 0,-20 0 16,-1 0-16,0 0 0,1 0 15,-22 0-15,21 0 0,-21 0 0,22 0 16,-22-21-16,0 21 0,0 0 0,0 0 16,0 0-16,1 0 0,-1 0 15,0 0-15,0-21 0,0 21 32,-21 21-17,0 0 1,0 1-16,0-1 15,0 0-15,0 0 0,0 0 0,0 0 16,21 1-16,-21-1 0,0 0 16,0 0-16,0 0 0,0 22 0,0-22 15,0 0-15,0 0 0,0 0 16,0 0-16,0 1 0,0-1 0,0 0 16,0 0-16,0 0 0,0 0 15,0 1-15,0-1 16,0 0-16,0 0 15,-21-21 1,0 0-16,0 21 0,0 0 16,0-21-16,-1 0 0,1 0 0,21 22 15,-21-22-15,0 0 0,0 0 16,0 0-16,-1 0 0,1 0 0,0 21 16,0-21-16,-21 0 0,20 0 0,1 0 15,0 0-15,-21 0 0,21 0 16,-22 0-16,1 0 0,21 0 0,-22 0 15,1 0-15,0 0 0,-1 0 16,1 0-16,0 0 0,-1 0 16,1 21-16,21-21 0,-21 0 0,-1 0 15,22 0-15,-21 0 0,21 21 16,-1-21-16,-20 0 0,21 0 0,-21 0 16,20 0-16,1 0 0,-21 21 0,21-21 15,-22 0-15,22 0 0,-21 0 16,0 21-16,-1-21 0,1 0 0,0 0 15,-1 0-15,1 0 0,0 22 0,-1-22 16,1 0-16,0 0 0,20 0 16,-20 0-16,21 0 0,-21 0 0,20 0 15,-20 0-15,21 0 0,0 21 16,-22-21-16,22 0 0,0 0 16,0 0-16,0 21 0,0-21 15,21-21 79</inkml:trace>
  <inkml:trace contextRef="#ctx0" brushRef="#br0" timeOffset="128471.18">10626 9081 0,'0'0'0,"-22"0"16,1 0-16,0 0 15,42 0 16,0 0-31,1 0 0,-1 0 16,0 0-16,21 0 0,-21 0 16,22 0-16,-1 0 0,0 0 0,1 0 15,20 0-15,-20 0 0,20-22 0,1 22 16,20 0-16,-20-21 0,-1 0 16,1 21-16,20-21 0,-20 21 0,-1 0 15,1-21-15,-1 21 0,1 0 16,-1-21-16,-20 21 0,20 0 0,-20-22 15,20 22-15,-21-21 0,1 21 0,20 0 16,-20-21-16,-1 21 16,0 0-16,1 0 0,-1-21 0,-21 21 15,21 0-15,1 0 0,-22-21 0,21 21 16,-21 0-16,1 0 0,-1 0 16,0 0-16,0 0 0,-21-21 0,-21 21 31,0 0-16,0 0-15,-1 0 0,1 0 32,0 0-32</inkml:trace>
  <inkml:trace contextRef="#ctx0" brushRef="#br0" timeOffset="128810.98">12531 8784 0,'21'0'47,"0"0"-47,0 0 16,0 0-16,0 0 15,1 0-15,-1 0 0,0 21 16,-21 1-1,0-1-15,0 0 0,0 0 16,-21 0-16,21 0 0,-21 1 16,-1-1-16,1 0 0,0 0 15,0-21-15,0 21 0,0 0 0,-1 1 16,1-22-16,21 21 0,-21-21 16,21 21-16,-21-21 15,21-21 16,0 0-31</inkml:trace>
  <inkml:trace contextRef="#ctx0" brushRef="#br0" timeOffset="129635.55">13335 8700 0,'0'0'0,"-21"0"15,0 0 1,21-22-16,0 1 31,21 21-15,0 0-16,0 0 15,0 0-15,0 0 16,-21 21-16,0 1 16,22-22-16,-22 21 0,0 0 0,0 0 15,0 0-15,0 0 0,-22 1 16,22-1-16,-21 0 0,0 0 0,21 0 16,-21 0-16,0 1 0,0-1 0,21 0 15,0 0-15,-22-21 0,22 21 16,-21-21-16,21 21 0,21-42 31,1 0-15,-1 21-16,0-21 0,0 0 0,0-22 15,0 22-15,22 0 0,-22 0 16,0-21-16,0 20 0,0-20 0,1 21 16,-1 0-16,0 0 0,0-1 0,0 1 15,-21 0-15,0 0 0,21 0 16,-21 0-16,22 21 0,-22-22 15,-22 44 17,1-22-32,21 21 0,-21 0 0,0 0 15,0 0-15,21 0 0,0 1 16,-21-1-16,21 0 0,0 21 16,-22-21-16,22 1 0,0-1 0,0 0 15,0 0-15,0 0 16,22 0-16,-1-21 0,0 0 0,0 0 15,0 0-15,0 0 0,1 0 0,-1 0 16,0 0-16,0 0 0,0 0 16,0 0-16,1-21 0,-1 21 15,-21-21-15,0 0 0,21 21 0,-21-21 16,21 0-16,-21-1 0</inkml:trace>
  <inkml:trace contextRef="#ctx0" brushRef="#br0" timeOffset="130723.64">10139 7895 0,'0'0'0,"0"21"47,0 1-47,0-1 16,0 0-16,0 21 0,0 1 0,0-1 15,0 0-15,0 22 0,0-22 16,0 22-16,0-22 0,0 21 0,0-20 16,0-1-16,0 0 15,0 1-15,0-1 0,0-21 0,0 22 16,0-22-16,0 0 0,0 0 15,-21-21 1,21-21 0</inkml:trace>
  <inkml:trace contextRef="#ctx0" brushRef="#br0" timeOffset="131200.4">10139 7959 0,'0'0'16,"-21"0"-16,-1 21 0,1 0 15,0 0-15,0 0 0,0 1 16,0 20-16,-22-21 0,22 0 0,21 22 15,-21-22-15,0 0 0,21 0 16,-21 0-16,21 0 0,21-21 47,0-21-47,0 0 0,0 21 16,-21-42-16,21 21 0,1-1 15,-1 1-15,0 0 0,0-21 0,0 21 16,-21-1-16,21 1 0,1 0 0,-22 0 15,0 0-15,21 21 0,0 0 16,0 0-16,-21 21 16,21 0-1,-21 0-15,21 0 0,-21 22 0,22-22 16,-22 21-16,0-21 0,0 1 0,0 20 16,0-21-16,0 0 15,21 0-15,-21 1 0,0-1 0,0 0 16,0 0-16</inkml:trace>
  <inkml:trace contextRef="#ctx0" brushRef="#br0" timeOffset="132031.29">9292 7599 0,'0'0'0,"0"-21"16,0 42 15,0 0-31,0 0 16,0 0-16,0 1 0,0 20 15,0-21-15,0 0 0,0 0 0,0 1 16,0-1-16,0 0 0,0 0 16,0 0-16,0 0 15,21-21-15,0 0 16,1 0-16,-1 0 16,0-21-16,0 0 0,0 0 0,0 0 15,1 0-15,-22-1 16,21 1-16,-21 0 0,21 0 0,-21 0 15,0 0-15,0-1 0,0 1 16,0 0-16,0 42 31,0 0-15,0 22-16,0-22 16,0 0-16,0 21 0,0 1 0,0-1 15,0 0-15,0 1 0,0 20 16,0-20-16,21 20 0,-21-21 0,0 22 15,0-22-15,0 1 0,21-1 16,-21 0-16,0 1 0,0-1 16,0-21-16,0 0 0,0 22 0,0-22 15,0 0-15,0 0 16,-21-21-16,0 0 16,0 0-1,21-21-15,0 0 0,0 0 0,0-1 16,-21 1-16,21 0 0,0-21 0,-22 21 15,22-22-15,0 1 0,0 0 16,0-1-16,0 1 0,0 0 16,0 20-16,0-20 0,0 21 15,0 0-15,0 0 0,22-1 0,-1 1 16,-21 0-16,21 21 0,0-21 16,0 21-16,0 0 0,1 0 0,-1 0 15,0 0-15</inkml:trace>
  <inkml:trace contextRef="#ctx0" brushRef="#br0" timeOffset="137563.07">2773 10583 0,'0'22'0,"21"-22"47,0 0-32,-21-22-15,0 1 16,21 0-16,-21 0 0,0 0 16,0 0-16,0-1 0,0 1 15,0 0-15,0 0 0,-21-21 0,0 20 16,0 22-16,0-21 0,-1 0 15,-20 21-15,0 0 0,-1 0 0,1 0 16,0 0-16,-1 0 0,-20 0 16,21 21-16,-1 0 0,1 22 0,0-1 15,-1 0-15,22 1 0,-21-1 16,21 0-16,-1 1 0,1-1 0,21 0 16,0-20-16,0 20 0,0-21 15,0 0-15,43 0 0,-22-21 16,0 22-16,21-22 0,1 0 15,-1 0-15,0 0 0,1 0 0,20-22 16,-21 22-16,1-21 0,-1 0 16,0 0-16,1 0 0,-22 0 0,0-1 15,0 1-15,0 0 0,-21 0 16,22-21-16,-22 20 0,0 1 16,0 0-16,0 0 0,0 0 15,0 42 1,0 0-1,0 21-15,-22-20 0,22 20 16,-21 0-16,21 1 0,0-1 16,-21 0-16,0 22 0,0-22 15,21 22-15,-21-1 0,21 1 0,-22-1 16,22 1-16,-21-1 0,21 1 16,0 20-16,0-20 0,0-22 0,0 22 15,0-1-15,21 1 0,1-22 16,-22 21-16,21 1 0,0-22 0,0 1 15,-21 20-15,0-21 0,0 1 16,0-1-16,0-21 0,0 0 16,0 22-16,-21-22 0,-21 0 0,-1-21 15,1 21-15,0-21 0,-1 0 16,1 0-16,-22-21 0,22 0 16,0 0-16,-1 0 0,1-22 0,21 1 15,-21 0-15,42-1 0,0-20 16,0 20-16,0-20 0,0 21 0,21-22 15,0 1-15,0-1 0,21 22 16,-20-22-16,20 1 0,21-1 0,-20-20 16,-1 20-16,22 1 0,-1-1 15,1 1-15,-22 20 0,21-20 0,1 20 16,-1 1-16,-20 0 0,-1-1 16,0 1-16,1 0 0,-22 21 0,0-22 15,-21 22-15,0 0 0,0 0 16,0 0-16,-21-1 15,-21 22-15,20 0 0,1 0 0,0 0 16,0 22-16,0-22 0,21 21 16,-21 0-16,21 21 0,0-21 0,0 22 15,0-22-15,0 21 0,0 1 16,0-22-16,0 21 0,21-21 0,-21 22 16,21-22-16,0 0 0,0 0 15,0 0-15,22 0 0,-22-21 16,0 0-16,21 0 0,1 0 15,-22 0-15,21-21 0,1 0 0,-1 0 16,0 0-16,-21-22 0,22 22 0,-1-21 16,-21 0-16,0-1 0,22 1 15,-22-22-15,-21 1 0,21 21 0,0-22 16,0 1-16,-21-1 0,0 22 16,0-1-16,0 1 0,0 21 0,0 0 15,0 0-15,0-1 0,-21 22 16,0 22-1,0 20-15,0-21 0,21 43 16,-21-22-16,-1 21 0,22-20 16,-21 20-16,21 1 0,0-22 0,-21 22 15,21-22-15,0 0 0,0 1 16,0-1-16,0 0 0,0-21 0,0 1 16,0-1-16,0 0 0,0 0 15,21-21-15,0 0 16,1 0-16,-1 0 0,-21-21 15,21 0-15</inkml:trace>
  <inkml:trace contextRef="#ctx0" brushRef="#br0" timeOffset="137754.96">3408 10732 0,'0'-22'0,"0"1"15,21 0 1,0 0-16,0 21 0,22 0 16,-22-21-16,0 21 0,21 0 15,1-21-15,-1-1 0,0 22 0,1-21 16,-1 0-16,0 21 0</inkml:trace>
  <inkml:trace contextRef="#ctx0" brushRef="#br0" timeOffset="138287.66">4508 10054 0,'0'0'16,"-42"-21"-16,21 21 16,21 21-16,-21 0 15,21 22-15,-21-22 0,-1 21 16,22 22-16,0-22 0,-21 22 0,0-1 15,0 22-15,21-22 0,-21 1 0,0-1 16,-1 1-16,1-1 16,21-20-16,-21 20 0,0-21 0,21 1 15,0-1-15,-21-21 0,21 0 16,-21 22-16,21-22 0,0-42 31,0 0-31,21-1 0,-21 1 16,21-21-16,0 0 0,0-1 0,0 1 15,1-22-15,-1 1 0,0-1 16,0-20-16,0 20 0,-21-20 0,0 20 16,21 1-16,-21-1 0,22 22 15,-22-1-15,0 22 0,0 0 0,0 0 16,0 0-16,0 42 16,0 0-16,0 0 15,0 22-15,0-1 0,0 0 0,0 22 16,0-1-16,0 1 0,0-1 15,0 1-15,0-1 0,21 1 0,-21-22 16,0 22-16,21-22 0,-21 0 16,0-21-16,0 22 0,0-22 0,0 0 15,21 0-15,-21 0 0,21-21 16,-21-21 0,0 0-1,0 0-15,-21 0 0</inkml:trace>
  <inkml:trace contextRef="#ctx0" brushRef="#br0" timeOffset="138447.56">4106 10753 0,'21'-21'32,"1"21"-32,-1 0 0,0 0 0,21-22 15,-21 22-15,22 0 0,-1-21 16,0 0-16,1 21 0,-1-21 0,0 21 15,1-21-15,20 0 16</inkml:trace>
  <inkml:trace contextRef="#ctx0" brushRef="#br0" timeOffset="138712.41">5080 10160 0,'0'0'0,"0"-21"0,0 0 0,0 0 15,0-1-15,0 1 0,0 42 31,-21 1-31,21 20 0,-21-21 16,21 21-16,-22 22 0,22-1 16,0 1-16,0-22 0,0 22 0,0-1 15,0 1-15,0-1 0,0-20 16,0-1-16,0 0 0,0 1 0,0-1 16,0 0-16,0-21 0,-21 1 0,21-1 15,0 0-15,0 0 16,0-42-1,21 0 1,1 0-16,-1-1 0</inkml:trace>
  <inkml:trace contextRef="#ctx0" brushRef="#br0" timeOffset="139430.34">5355 10054 0,'0'0'0,"0"-21"0,-21 21 0,0 0 0,0 0 0,-1 0 15,22 21-15,-21 0 16,21 1-16,-21-1 0,21 21 16,0 0-16,0 1 0,0 20 15,0 1-15,0-22 0,0 22 0,0-1 16,0 1-16,0-22 0,0 21 0,0-20 16,0-1-16,0 0 0,0-20 15,0 20-15,0-21 0,21 0 0,-21 0 16,21 1-16,1-22 15,-1 21-15,0-21 0,0 0 0,0 0 16,0 0-16,22-21 0,-22-1 0,0 22 16,21-21-16,-20-21 15,20 21-15,-21 0 0,0-22 0,22 1 16,-43 21-16,0-22 0,0 1 0,0 0 16,0 21-16,0-1 0,0 1 15,-22 0-15,1 0 0,0 21 0,0 0 16,0 0-1,21 21-15,0 0 0,21 0 16,0 1-16,0-1 16,0 0-16,1 0 0,-1 0 15,0 0-15,0 1 0,-21-1 0,0 0 16,0 0-16,0 0 16,0 0-16,0 1 0,0-1 15,0 0-15,0 0 0,21-21 16,0 21-16,1-21 15,-1 0-15,0 0 16,0 0-16,0 0 0,22-21 0,-22 0 16,0 21-16,21-21 0,-21 0 15,1-1-15,-1-20 0,21 21 0,-21 0 16,0-22-16,-21 22 0,22 0 0,-22 0 16,21 0-16,-21 0 0,0 42 31,0 0-16,0 0-15,0 0 0,0 0 0,0 1 16,0-1-16,0 21 0,-21-21 0,21 0 16,-22 1-16,22-1 0,0 0 15,0 0-15,0 0 0,0 0 16,0-42 15,0 0-31,22-21 16,-22 21-16</inkml:trace>
  <inkml:trace contextRef="#ctx0" brushRef="#br0" timeOffset="139588.24">6159 10245 0,'0'0'0,"-21"-21"16,0 21-16,0 0 62,0 0-62</inkml:trace>
  <inkml:trace contextRef="#ctx0" brushRef="#br0" timeOffset="139779.13">4678 10583 0,'0'0'0,"-21"0"0,21 22 16,21-22 0,21 0-16,0-22 15,1 1-15,-1 21 0,0-21 0,1 21 16,-1-21-16,0 21 0,22-21 16,-22 0-16,1 21 0,-1-22 0,21 1 15</inkml:trace>
  <inkml:trace contextRef="#ctx0" brushRef="#br0" timeOffset="140419.79">6646 10287 0,'0'0'0,"-21"-21"0,21-21 16,-21-1-16,21 22 16,-21 0-16,21-21 0,0 20 0,0 1 15,0 0-15,-21 21 32,21 42-32,0-20 0,0 20 15,-22 0-15,1 1 0,21 20 16,0-21-16,0 43 0,-21-21 0,21-1 15,-21 1-15,21-1 0,0 1 16,-21-1-16,21-21 0,0 1 0,0-1 16,0 0-16,-21 1 0,21-1 0,-22-21 15,22 0-15,0 1 0,-21-22 16,0 0-16,21-22 16,0 1-1,0 0-15,0 0 0,21 0 16,0-22-16,1 1 0,-1 21 0,0-21 15,21-1-15,-21 1 0,22 21 16,-1-22-16,-21 22 0,22 0 0,-22 0 16,21 21-16,-21 0 0,22-21 0,-22 21 15,21 0-15,-21 21 0,0-21 16,1 21-16,20 0 0,-21 0 0,0 22 16,-21-22-16,0 21 0,0-21 0,0 22 15,0-22-15,0 0 0,-21 0 16,0 0-16,-21 1 0,-1-1 15,1 0-15,-22 0 0,22-21 0,-21 21 16,20-21-16,1 0 0,0 0 16,-1 21-16,1-21 0,21 0 0,0 0 15,-1 0-15,44 0 32,-1 0-32,0-21 0,21 0 0,1 21 15,-22-21-15,21 21 0,0-21 16</inkml:trace>
  <inkml:trace contextRef="#ctx0" brushRef="#br0" timeOffset="141463.15">7408 10626 0,'0'0'0,"0"21"47,0 0-47,0 21 0,-21-20 15,21-1-15,0 21 0,0-21 0,-21 22 16,21-22-16,0 0 0,0 21 0,0-21 16,0 1-16,0-1 0,0 0 15,21-21-15,-21 21 0,21-21 0,0 0 16,1 0-16,-1 0 0,0 0 0,0 0 16,0 0-16,0-21 15,1 0-15,-1 0 0,-21-1 0,21 1 16,0 0-16,0-21 0,0 21 0,1-22 15,-22 1-15,21 21 0,0-22 16,0 22-16,-21-21 0,0 21 0,21 0 16,-21 42-1,0 0 1,0 0-16,0 0 0,0 22 16,0-22-16,0 0 0,0 21 15,0-21-15,0 1 0,0-1 0,0 0 16,0 0-16,0 0 0,0 0 15,21 1-15,1-22 0,-1 0 16,0 0-16,0 0 0,21 0 16,-20 0-16,-1 0 0,21-22 0,-21 1 15,0 0-15,22 0 0,-22-21 16,0-1-16,0 1 0,22 0 0,-22-22 16,0 1-16,0-1 0,0 1 15,0-1-15,1 1 0,-1 20 0,0 1 16,0 0-16,-21-1 0,0 22 0,0 0 15,0 0-15,0 0 0,-21 21 16,0 21-16,0 0 16,-1 21-16,1 1 15,0-1-15,0 0 0,0 1 0,0 20 16,21 1-16,0-22 0,-22 21 0,22-20 16,0 20-16,0-20 0,0-1 15,0 0-15,0 1 0,0-22 0,22 21 16,-1-21-16,-21 0 0,42 1 0,-21-22 15,0 21-15,22-21 0,-22 0 16,21 0-16,-21 0 0,22 0 0,-1-21 16,-21-1-16,22 1 0,-1 0 15,-21 0-15,21 0 0,-20-22 0,20 22 16,-21 0-16,0-21 0,-21 21 16,0-1-16,21 1 0,-21 0 15,0 42 1,-21-21-16,0 21 15,0 1-15,21-1 0,-21 21 16,21-21-16,-21 0 0,21 1 0,0-1 16,0 0-16,0 0 0,0 0 0,0 0 15,21 1-15,0-22 16,0 0-16,0 0 0,0 0 16,1 0-16,-1 0 0,21 0 0,-21-22 15,0 1-15,1 0 0,20 0 16,-21 0-16,0-22 0,0 22 15,22 0-15,-22 0 0,0 0 16,0 21-16,-21-21 0,21 21 16,1 0-16,-22 21 15,0 0-15,0 0 16,0 0-16,0 0 0,0 22 0,0-22 16,0 0-16,0 0 0,-22-21 0,22 21 15,0 1-15,0-1 0,-21-21 16,21 21-16,0-42 31,-21 21-15</inkml:trace>
  <inkml:trace contextRef="#ctx0" brushRef="#br0" timeOffset="141712.01">8086 10456 0,'0'0'16,"-22"0"-16,22-21 0,0 0 15,43 21-15,-22 0 16,21 0-16,1-21 0,-1 21 16,0 0-16,1 0 0,-1 0 15,0 0-15,1 0 0,-1 0 0,-21-21 16,21 21-16,-20 0 0,-1 0 15,-21-21-15,0-1 16,0 1-16</inkml:trace>
  <inkml:trace contextRef="#ctx0" brushRef="#br0" timeOffset="142687.94">10604 11113 0,'0'0'0,"-21"0"0,-21 0 16,21 0-16,0 0 0,-1 0 16,22-22-16,-21 22 15,42 0 16,1-21-31,20 21 0,0 0 16,1 0-16,-1 0 0,21 0 16,1 0-16,-1 0 0,22 0 0,0-21 15,-22 21-15,22 0 0,-22 0 0,22-21 16,-21 21-16,-1 0 0,1-21 16,-1 21-16,-21-21 0,1 21 0,-1 0 15,-21 0-15,0-22 0,-21 1 16,-21 21-1,0-21-15,0 21 0,0-21 0,0 21 16,-1-21-16,-20 0 0,21 21 16,0 0-16,21-22 0,-21 22 15,-1-21-15,22 0 16,22 21 0,-1 0-16,0 0 0,0-21 15,21 21-15,-20 0 0,20 0 16,0 0-16,-21 21 0,22-21 0,-22 21 15,0 0-15,0-21 0,-21 22 0,0-1 16,0 0-16,0 0 0,0 21 16,-21-20-16,0-1 0,0 0 0,-22 21 15,1-21-15,21 1 0,-21-1 16,20 0-16,1 0 0,0 0 16,0-21-16,21 21 0,21-42 31,0 0-31,0 0 0,22 0 15,-1 0-15</inkml:trace>
  <inkml:trace contextRef="#ctx0" brushRef="#br0" timeOffset="144187.2">13335 10837 0,'0'0'0,"21"0"0,-21-21 0,0 0 0,21 0 16,0 0-16,-21 0 0,22-1 15,-1-20-15,-21 21 0,0 0 16,0 0-16,0-1 0,0 1 0,0 0 16,0-21-16,-21 42 0,-1-21 15,1-1-15,-21 22 0,21 0 0,0 0 16,-1 0-16,-20 22 0,21-1 15,-21 21-15,20-21 0,-20 0 0,21 22 16,-21-1-16,20 0 0,1-20 0,0 20 16,0 0-16,0 1 15,21-22-15,0 21 0,0-21 0,0 0 16,0 1-16,0-1 0,0 0 0,21-21 16,0 0-1,0 0-15,22 0 0,-22 0 0,0-21 16,21 0-16,-21-1 0,22 1 15,-22 0-15,21 0 0,-21-21 0,1 20 16,20-20-16,-42 21 0,21-21 0,0-1 16,0 1-16,-21 21 0,0-22 15,0 22-15,0 0 0,22 0 0,-22 42 32,0 0-32,0 0 15,0 1-15,0 20 0,0-21 0,0 21 16,0-20-16,21-1 0,-21 21 0,0-21 15,0 22-15,21-22 0,0 0 16,-21 0-16,21 0 0,0-21 0,1 21 16,-1-21-16,0 0 0,0 0 0,0 0 15,0 0-15,22 0 0,-22-21 16,21 0-16,-21 21 0,1-21 0,20 0 16,-21 0-16,0-22 0,0 22 15,1-21-15,-1-1 0,0 1 0,-21-21 16,21 20-16,0-20 0,0-1 0,-21 22 15,0-22-15,22 22 16,-22 0-16,21-1 0,-21 22 0,0 0 16,0 0-16,-21 42 15,21 0 1,-22 22-16,1-22 0,21 21 0,0 0 16,-21 22-16,21-22 0,-21 22 15,21-22-15,0 0 0,0 22 0,0-22 16,0 1-16,0-22 0,0 21 0,0 0 15,0-20-15,0-1 0,0 0 16,21 0-16,0-21 0,0 0 16,1 0-16,-1 0 0,0 0 0,21 0 15,-21 0-15,22-21 0,-22 0 16,21 0-16,-21-1 0,22 1 0,-22-21 16,21 0-16,-21-1 0,22 1 15,-22-22-15,0 22 0,0-21 0,0-1 16,1 22-16,-1-22 0,0 22 0,-21 21 15,21-22-15,-21 22 0,0 0 16,0 0-16,0 42 31,-21 0-31,0 0 0,0 1 0,-1 20 16,1 0-16,0 1 0,21-1 0,-21 21 16,0-20-16,0-1 0,21 0 15,-22 22-15,22-43 0,0 21 16,0 1-16,0-1 0,0-21 0,0 0 15,0 1-15,0-1 0,22 0 16,-1-21-16,0 0 0,0 0 0,0 0 16,0 0-16,22 0 0,-22 0 15,21 0-15,-21-21 0,22 0 0,-1-1 16,-21 1-16,22 0 0,-22-21 0,21 21 16,-21-22-16,0 1 0,1 21 15,-22-22-15,0 22 0,0 0 16,0 0-16,0 0 0,-22 21 15,1 0-15,0 0 0,0 21 16,0 0-16,0-21 0,-1 21 16,22 0-16,0 1 0,0-1 15,0 0-15,0 0 0,0 0 0,0 0 16,0 1-16,22-1 0,-1-21 16,-21 21-16,0 0 0,21-21 0,0 21 15,-21 0-15,21-21 0,0 22 16,1-22-1,-1 0-15,0 0 16,0 0-16,0 0 0,0 0 16,1 0-16,-1 0 0,0-22 15,0 1-15,0 21 0,22-21 0,-22 0 0,0-21 16,0 20-16,0 1 16,0 0-16,1 0 0,-1-21 0,0 42 15,-21-22-15,0 1 0,0 42 31,0 1-31,0-1 16,0 0-16,0 0 0,-21 0 16,21 0-16,-21 1 0,21-1 0,0 0 15,-22 0-15,22 0 0,0 0 16,0 1-16,0-1 16,22-21 15,-1 0-31,-21-21 0,21 21 15,-21-22-15</inkml:trace>
  <inkml:trace contextRef="#ctx0" brushRef="#br0" timeOffset="144360.1">15536 10202 0,'-21'0'16,"0"0"-16,0 0 15,0 0-15,-1 22 16,22-1 15</inkml:trace>
  <inkml:trace contextRef="#ctx0" brushRef="#br0" timeOffset="144594.03">14076 10562 0,'0'0'0,"-21"0"0,-64 0 16,85-21 0,21 21-16,0 0 0,22 0 15,-1 0-15,0 0 0,1 0 0,20 0 16,1 0-16,-1-21 0,1 21 15,20 0-15,-20 0 0,20-21 0,-20 21 16,-1-21-16,22 21 0,-21-22 16</inkml:trace>
  <inkml:trace contextRef="#ctx0" brushRef="#br0" timeOffset="146430.04">16044 10224 0,'0'0'0,"0"-22"0,0-20 15,0 21-15,0 0 0,0 0 16,0-1-16,21 1 0,1 0 0,-1 0 16,-21 0-16,0 0 0,21 21 15,-21-22-15,0 44 16,0-1-1,-21 0-15,21 0 0,-21 21 16,-1-20-16,22 20 0,-21 0 0,0 22 16,21-22-16,0 22 0,-21-1 15,21-21-15,-21 22 0,21-22 0,0 22 16,-21-22-16,21 0 0,0-20 0,0 20 16,0 0-16,0-21 0,0 1 15,0 20 1,0-21-16,0-42 31,0 0-31,0 0 0,0-1 16,0 1-16,21-21 15,-21 21-15,21-22 0,0 22 0,0-21 16,0 21-16,22-22 0,-22 22 0,0 0 16,21 0-16,-20 0 0,20 0 15,-21-1-15,21 22 0,-20 0 0,20 0 16,-21 0-16,21 0 0,-20 22 15,-1-1-15,0 0 0,0 21 0,0-21 16,-21 1-16,0-1 0,21 21 16,-21-21-16,0 0 0,0 1 0,0 20 15,0-21-15,0 0 0,-21-21 0,0 21 16,21 1-16,-42-1 16,21-21-16,-22 0 0,1 21 0,0-21 15,-1 0-15,1 0 0,-22 0 0,43 0 16,-21 0-16,0 0 0,20 0 15,22-21-15,0 0 0,22 21 32,-1 0-17,0 21-15,0 0 0,0-21 0,0 21 16,1-21-16,-1 0 0,0 21 16,21-21-16,-21 0 0,22 0 0,-22 0 15,21 0-15,1 0 0,-1 0 0,0 0 16,1 0-16,-1-21 0,0 21 15,1-21-15,-1 0 0,-21 0 16,21-1-16,-20 1 0,20 0 0,-21-21 16,21-22-16,-42 22 15,22 21-15,-22-22 0,21 1 0,-21 21 16,0 0-16,0 0 0,0-1 16,0 44-1,0-1-15,0 0 16,-21 21-16,21-21 0,-22 22 15,1-1-15,21-21 0,0 22 0,0-22 16,0 0-16,-21 21 0,21-21 16,0 1-16,0-1 15,21 0-15,0-21 0,1 0 0,-1 0 16,0 0-16,0 0 0,0 0 16,22 0-16,-22-21 0,0 21 0,21-21 15,-21-1-15,1 1 0,-1 0 0,0 0 16,0-21-16,0 20 0,0-20 15,1 21-15,-1-21 0,0 20 0,-21-20 16,0 21-16,0 0 0,21 21 16,-21-21-16,0 42 15,0 0 1,0 0-16,0 21 16,0-20-16,0-1 0,-21 21 0,21-21 15,0 0-15,0 22 0,0-22 16,0 0-16,0 0 0,0 0 0,21-21 15,0 22-15,0-22 0,1 0 16,20 0-16,-21 0 0,0 0 16,0 0-16,22 0 0,-22 0 0,0-22 15,0 1-15,0 0 0,1 0 0,-1-21 16,-21 20-16,21-83 16,-21 62-16,21 1 0,0-22 0,-21 22 15,21-21-15,-21 20 16,0 1-16,0 0 0,22-1 0,-22 1 0,21 21 15,-21 0-15,0-1 0,0 44 32,-21-1-17,-1 0-15,1 21 0,21 1 16,-21-1-16,0 0 0,0 22 0,21-22 16,0 22-16,0-22 0,0 0 0,0 1 15,0-1-15,0 0 0,0 1 16,0-22-16,0 21 0,21-21 0,0 0 15,-21 1-15,21-22 0,0 21 16,1-21-16,-1 0 0,0 0 16,0 0-16,0 0 0,0 0 0,1 0 15,-1-21-15,21-1 0,-21 22 16,0-21-16,1 0 0,-1-21 0,21-1 16,-21 22-16,-21-21 0,0 21 15,21 0-15,-21-1 0,0 1 16,22 0-16,-44 21 31,1 21-31,21 0 0,-21 1 16,0-1-16,0 0 0,21 0 15,0 0-15,-21 0 0,21 1 0,0-1 16,0 0-16,0 0 0,0 0 16,0 0-16,21-21 15,-21 22-15,21-22 16,0 0-16,0 0 0,0 0 0,22-22 15,-22 22-15,0-21 0,21 0 0,-20 0 16,20 0-16,-21 0 0,21-1 16,-20-20-16,20 21 0,-21-21 0,0 20 15,0-20-15,-21 21 16,0 0-16,0 0 0,0 42 16,0 0-1,0 0-15,0 0 0,0 0 16,0 1-16,0 20 0,0-21 15,0 0-15,0 0 0,0 1 16,0-1-16,0 0 0,0 0 0,0 0 16,0 0-16,-21-21 0,0 0 15,0 0-15,0 0 16,0 0-16,-1 0 0,1 0 16,0 0-16,0 0 15,0-21-15,0 0 16,-1 0-16,1 0 0</inkml:trace>
  <inkml:trace contextRef="#ctx0" brushRef="#br0" timeOffset="146634.76">17462 10414 0,'0'0'0,"22"-21"16,-1 21-16,0 0 0,21 0 0,-21-21 15,22 21-15,-1 0 0,22 0 16,-22-21-16,0 21 0,1 0 0,-1 0 16,0 0-16,1-22 15,-1 22-15,-21 0 0,0-21 0,0 21 0,-21-21 16,0 0-16</inkml:trace>
  <inkml:trace contextRef="#ctx0" brushRef="#br0" timeOffset="151496">19367 10054 0,'0'0'0,"0"-21"16,0 0 15,0 0-15,0 0 0,22 21-1,-1-22 1,0 22-16,0 0 0,0 22 15,0-1-15,1 0 16,-1 21-16,0-21 0,0 1 0,21 20 16,-20-21-16,-1 21 0,-21 1 0,21-1 15,0-21-15,-21 22 0,21-1 16,-21 0-16,0 1 0,0-22 0,0 21 16,0-21-16,0 22 0,0-22 15,-21 0-15,21 0 0,-21-21 0,21 21 16,-21-21-16,21-21 31,0 0-31,0-21 0,0 20 16,0-20-16,0 21 0,21-21 15,0-1-15,-21-20 0,21 20 0,0 1 16,1-21-16,-1 20 0,0 1 16,0 0-16,-21-1 0,21 1 0,0 21 15,1-22-15,-1 22 0,-21 0 16,21 21-16,0 0 15,-21 21 1,0 0 0,0 1-1,0-1-15,-21 0 0,21 0 16</inkml:trace>
  <inkml:trace contextRef="#ctx0" brushRef="#br0" timeOffset="152996.57">20362 10626 0,'43'0'16,"-22"-21"-16,-21-1 0,21 1 0,0 0 16,-21 0-16,21 0 0,-21 0 15,21-22-15,-21 22 0,0-21 16,0 21-16,0-22 0,0 22 0,0 0 15,-21 0-15,-21 0 0,21-1 16,0 22-16,-1 0 0,-20 0 0,21 0 16,-21 0-16,20 22 0,-20 20 0,21-21 15,-21 0-15,20 22 0,-20-1 16,21 0-16,0 1 0,0-1 0,-1 0 16,22 1-16,0-22 0,0 21 15,0-21-15,0 0 0,0 1 0,0-1 16,22 0-1,-1-21-15,0 0 0,0 0 16,0 0-16,0-21 0,1 0 0,20 21 16,-21-22-16,21 1 0,-20 0 15,-1-21-15,21 21 0,-21-1 0,0-20 16,1 0-16,-1 21 0,0-22 16,-21 1-16,0 21 0,21 0 0,-21-1 15,0 1-15,0 42 31,0 1-31,0-1 0,-21 21 16,21-21-16,0 22 0,0-22 0,0 21 16,0-21-16,0 0 0,0 22 15,0-22-15,0 0 0,0 0 16,21 0-16,0-21 0,0 22 0,1-22 16,-1 0-16,0 0 0,0 0 15,21 0-15,-20 0 0,20-22 0,0 1 16,-21 0-16,22 0 0,-22 0 15,21 0-15,-21-22 0,1 1 0,-1 0 16,0-1-16,0 1 0,0-22 0,0 22 16,1 0-16,-22-22 0,0 22 15,21-22-15,-21 22 0,21 0 0,-21-1 16,0 22-16,0-21 0,0 21 16,-21 21-1,0 0-15,-1 0 16,1 42-16,21-21 0,-21 0 0,21 22 15,-21-1-15,0 0 0,21 1 16,0-1-16,0 22 0,0-22 0,0 0 16,0 1-16,0-1 0,0 0 0,0 1 15,0-1-15,0 0 0,21-21 16,0 1-16,0-1 0,-21 0 0,21 0 16,1-21-16,-1 0 0,0 0 15,0 0-15,0 0 0,0 0 0,1 0 16,20-21-16,-21 21 15,0-21-15,0 0 0,1-22 0,-1 22 16,0 0-16,-21-21 0,0 20 0,21-20 16,-21 21-16,0-21 0,21 20 15,-21 1-15,0 0 0,0 0 16,0 42 0,0 0-1,0 0-15,0 1 0,-21 20 16,21-21-16,0 0 0,0 0 0,0 1 15,0 20-15,0-21 0,0 0 16,0 0-16,0 1 0,0-1 0,21 0 16,0-21-1,1 0-15,-1 0 0,0 0 16,0 0-16,0 0 0,0 0 0,1 0 16,-1-21-16,0 21 0,21-21 15,-21-1-15,1 1 0,-1 0 0,0-21 16,0 21-16,0-1 0,0-20 15,-21 21-15,22-21 0,-22 20 0,21 1 16,-21 0-16,0 0 0,0 42 31,0 0-31,0 0 16,0 1-16,-21-1 0,21 0 16,-22 0-16,22 21 0,-21-20 15,21-1-15,0 0 0,0 0 0,0 21 16,0-20-16,0-1 0,0 0 15,0 0-15,21 0 0,1-21 0,-1 21 16,0-21-16,0 0 0,0 22 16,0-22-16,1 0 0,20 0 0,-21 0 15,0 0-15,22 0 0,-22-22 16,21 22-16,-21-21 0,22 0 0,-22 0 16,0 0-16,21 0 0,-21-1 15,22-20-15,-22 0 0,0 21 0,0-22 16,0 1-16,1 0 0,-1 20 0,-21 1 15,0-21-15,0 21 16,0 0-16,-21 21 16,-1 0-16,1 21 15,0-21-15,0 42 0,0-21 0,0 0 16,-1 22-16,22-1 0,0-21 0,0 22 16,0-22-16,0 0 0,0 21 15,0-21-15,0 1 0,0-1 0,22 0 16,-1-21-16,21 21 0,-21-21 15,0 0-15,22 0 0,-1 0 0,0 0 16,-20 0-16,20 0 0,0 0 16,1-21-16,-22 0 0,0 0 0,21-1 15,-21 1-15,1 0 0</inkml:trace>
  <inkml:trace contextRef="#ctx0" brushRef="#br0" timeOffset="153694.95">15303 12150 0,'0'0'0,"0"-43"16,0 65 15,0-1-16,0 0-15,0 0 0,-21 0 0,21 22 16,0-22-16,0 21 0,0-21 16,0 22-16,0-22 0,0 0 0,-21 0 15,21 21-15,0-20 0,0-1 16,0 0-16,0 0 16,0-42 30,0 0-46,0 0 0,0-22 0</inkml:trace>
  <inkml:trace contextRef="#ctx0" brushRef="#br0" timeOffset="153809.88">15325 11811 0,'0'0'0,"-22"-21"0,-20 0 16</inkml:trace>
  <inkml:trace contextRef="#ctx0" brushRef="#br0" timeOffset="154029.75">15430 12150 0,'43'21'15</inkml:trace>
  <inkml:trace contextRef="#ctx0" brushRef="#br0" timeOffset="154679.22">16468 12361 0,'0'0'0,"0"-21"0,-22 0 16,22 0-16,-21 0 0,0 0 0,0-1 15,-21 1-15,20 21 0,1-21 16,-21 21-16,0-21 0,20 21 0,-20 0 16,21 0-16,-21 0 0,20 0 15,-20 21-15,21 0 0,0 0 0,0 1 16,-1-1-16,1 0 0,0 0 0,21 0 16,0 0-16,-21 1 0,21-1 15,0 0-15,-21 0 0,21 0 0,0 0 16,0 1-16,0-1 0,0 0 15,21 0-15,0-21 0,0 21 16,0-21 0,1 0-16,-1 0 0,0 0 0,21 0 15,-21 0-15,1 0 0,20 0 0,-21 0 16,21 0-16,1-21 0,-22 0 16,21 21-16,1-21 0,-22 0 0,0-1 15,21 1-15,-21-21 0,1 21 16,-1-22-16,0 22 0,0-21 0,-21 0 15,0-1-15,21-20 0,-21 20 16,0-20-16,0 21 0,0-1 16,0 1-16,0 0 0,0-1 0,0 22 15,0 0-15,0 0 0,-21 0 16,0 21-16,0 0 0,0 0 16,-1 21-16,22 0 0,-21 0 15,0 21-15,21 1 0,0-1 0,-21 22 16,21-22-16,0 0 0,0 22 15,0-22-15,0 0 0,0 1 0,0-1 16,21 0-16,-21-20 0,21 20 16,0-21-16,1 0 0,-1 0 0,0 1 15,0-1-15,0 0 0,0-21 0,1 21 16,-1-21-16,0 0 16,0 0-16,0 0 0,0 0 15,1 0-15,-1-21 0,0 0 16,0 0-16,0 21 0,0-43 0</inkml:trace>
  <inkml:trace contextRef="#ctx0" brushRef="#br0" timeOffset="154815.15">17272 12213 0,'0'0'0,"-42"0"15</inkml:trace>
  <inkml:trace contextRef="#ctx0" brushRef="#br0" timeOffset="154928.07">17293 12213 0,'21'0'16,"-42"0"-16,63 0 0,-20 0 15,-1 0-15,0 0 0,0 0 0,0 0 16,0 0-16,1 0 0,-1 0 0,0 0 16,-42 21 15,0-21-31</inkml:trace>
  <inkml:trace contextRef="#ctx0" brushRef="#br0" timeOffset="155071">17251 12383 0,'0'21'15,"0"-42"-15,0 63 0,21-42 32,0 0-32,0 0 15,0 0-15,1 0 16,-1 0-16,0 0 0,0 0 0,0 0 15,0-21-15,1 0 0,-1 21 0</inkml:trace>
  <inkml:trace contextRef="#ctx0" brushRef="#br0" timeOffset="155228.23">18161 11684 0,'0'0'0,"-42"-21"16</inkml:trace>
  <inkml:trace contextRef="#ctx0" brushRef="#br0" timeOffset="155499.09">18351 11684 0,'-21'0'31,"0"21"-16,0-21-15,21 21 0,0 1 16,-21-1-16,21 0 0,-21-21 16,21 21-16,0 0 0,0 0 15,0 1-15,0-1 0,21 0 16</inkml:trace>
  <inkml:trace contextRef="#ctx0" brushRef="#br0" timeOffset="158503.42">18605 11980 0,'0'0'0,"0"-21"0,0-21 16,0 21 0,0 0-16,0 42 15,-21-21 1,21 21-16,0 21 0,0-21 15,-21 22-15,21-1 0,-21 0 0,21-20 16,-21 20-16,21 0 0,0 1 16,0-1-16,0-21 0,0 21 0,0-20 15,0-1-15,0 0 0,0 0 16,21 0-16,0-21 0,0 21 0,0-21 16,1 0-16,20 0 0,-21 0 15,0 0-15,22 0 0,-22-21 0,0 0 16,0 0-16,21 0 0,-20 0 15,-1-1-15,0-20 0,0 0 16,-21-1-16,21 1 0,0 0 0,-21-1 16,0 1-16,0 21 0,22-21 15,-22 20-15,0 1 0,0 0 16,0 42 0,-22 0-16,22 22 15,0-22-15,-21 0 0,21 21 16,-21-20-16,21 20 0,-21-21 0,21 21 15,0-20-15,0 20 0,0-21 16,0 0-16,0 0 0,0 22 0,0-22 16,21 0-16,0-21 15,0 0-15,1 21 0,-1-21 16,0 0-16,0 0 0,0 0 0,22 0 16,-22-21-16,21 21 0,-21-21 15,22 0-15,-22 0 0,21-22 0,-21 22 16,22-21-16,-22-1 0,0 22 0,0-21 15,0 0-15,-21-1 0,0 1 16,0 0-16,0 20 0,0 1 0,0 0 16,0 42-1,0 0-15,0 1 16,0-1-16,0 0 16,0 21-16,0-21 0,0 22 0,21-1 15,-21-21-15,22 22 0,-22-22 16,21 21-16,-21-21 0,0 0 0,0 1 15,0-1-15,0 0 0,0 0 0,0 0 16,-21-21 15,-1 0-31,1 0 0,0-21 16,0 0-16,0 21 0,21-21 16,-21 21-16,21-21 15,0 42 16,21-21-15,-21 21-16,21-21 0,0 0 0,0 21 16,0-21-16,1 0 0,-1 21 15,0-21-15,0 0 0,0 0 0,0 0 16,22 0-16,-22 0 0,21 0 0,-21-21 16,1 21-16,20-21 0,-21 0 15,21 21-15,-20-21 0,-1-1 0,0 1 16,0-21-16,0 21 0,0-22 15,1 22-15,-22-21 0,0 21 0,0 0 16,0-1-16,0 1 0,0 0 16,0 0-16,-22 21 15,1 21 1,0 0-16,21 22 0,-21-22 0,0 0 16,21 21-16,-21-21 0,21 22 0,0-22 15,0 0-15,0 21 0,0-20 16,0-1-16,0 0 0,0 0 0,21 0 15,0 0-15,0-21 16,0 0-16,0 0 0,1 0 0,-1 0 16,0 0-16,0 0 0,0-21 15,0 21-15,1-21 0,-1 0 0,0 0 16,0 0-16,0-22 0,0 22 16,1 0-16,-22-21 0,21 20 15,-21-20-15,21 21 0,-21 0 0,0 0 16,0 42 15,0 0-31,0 0 0,0 21 16,0-20-16,-21-1 0,21 0 15,0 0-15,0 0 0,0 0 0,0 1 16,0-1-16,21 0 16,0-21-16,0 0 0,0 0 0,1 0 15,20 0-15,0 0 0,-21 0 0,22 0 16,-1 0-16,22-21 0,-22 21 15,0-21-15,1-1 0,-1 1 16,-21 0-16,21-21 0,-20 21 16,-1-22-16,0 22 0,0-21 0,0 21 15,-21-1-15,0 1 0,0 0 16,0 0-16,-21 42 16,21 0-1,-21-21-15,0 21 0,21 22 0,0-22 16,-21 0-16,21 0 0,-22 0 0,22 1 15,0 20-15,0-21 0,-21 0 16,21 0-16,0 1 0,-21-22 16,21 21-1,0-42 17,0-1-32,21 1 0,0 0 15,-21 0-15,22 0 0,-1 0 0,0-1 16,0 1-16,0-21 0,0 21 15,1 0-15,-1-22 0,0 22 16,0 0-16,0 21 0,0-21 0,1 21 16,-1 0-16,-21 21 15,0 0 1,0 0-16,0 0 0,0 1 0,0-1 16,0 0-16,0 0 0,0 0 0,0 0 15,21 1-15,-21-1 0,21 0 16,0 0-16,0-21 0,1 0 15,-1 0-15,0 21 0,0-21 16,21 0-16,-20 0 0,-1 0 0,21-21 16,-21 21-16,22-21 0,-22 0 15,0 0-15,0-1 0,0 1 0,0-21 16,1 21-16,-1-22 0,-21 22 16,0-21-16,0 21 0,0 0 0,0-1 15,0 1-15,-21 21 16,-1-21-16,1 21 15,0 0-15,0 21 0,-21-21 0,20 21 16,1 1-16,0 20 0,0-21 16,0 0-16,21 0 0,0 22 0,-21-22 15,21 0-15,0 0 0,0 0 16,0 1-16,0-1 0,0 0 0,0 0 16,21-21-1,0 0-15,0 0 0,0 0 16,0 0-16,1 0 0,-1-21 0,0 21 15,0-21-15,0 0 16,0-1-16,22 1 0,-22 0 0,0 0 16,0-21-16,-21 20 0,21 1 0,1 0 15,-22 0-15,0 0 0,0 42 32,0 0-17,0 0-15,0 0 0,0 1 16,0-1-16,0 0 0,0 0 0,0 0 15,0 0-15,0 1 16,0-1-16,21 0 0,0-21 16,0 0-16,0 0 0,0 0 0,1 0 15,-1 0-15,0 0 0,21 0 16,-21-21-16,1 21 0,-1-21 0,0-1 16,0 1-16,0-21 15,0 21-15,1 0 0,-22-22 0,21 22 16,-21-21-16,21 21 0,-21-22 15,21 22-15,-21 0 0,0 0 16,0 42 0,0 0-16,0 0 15,-21 0-15,21 1 0,-21-1 16,21 0-16,0 0 0,0 21 0,0-20 16,0-1-16,0 0 0,0 0 15,0 0-15,0 0 0,0 1 16,0-44 15,0 1-15,0 0-16,21 0 15,-21 0-15,0 0 0,21-1 0,-21-20 16,0 21-16,21 0 0,-21 0 16,21-1-16,-21 1 0,0 0 0,22 21 15,-1 0-15,-21-21 0,21 21 16,0 21-1,-21 0 1,0 0-16,0 1 0,0-1 16,0 0-16,21 0 0,-21 0 0,0 0 15,0 1-15,21-1 16,-21 0-16,0 0 0,22-21 31,-1-21-15,-21 0-16,21 0 15,0 21-15,0-22 0,-21 1 0,21 0 16,1-21-16,-1 21 0,0-1 16,0 1-16,0 0 0,0 0 15,1 0-15,-1 21 0,0 0 16,-21 21 0,0 0-16,0 0 0,0 0 15,0 1-15,-21-1 0,21 0 16,0 21-16,0-21 0,0 1 0,0-1 15,0 0-15,0 0 0,21 0 16,0 0-16,0-21 16,0 0-16,1 0 0,20 0 15,-21 0-15,0 0 0,0 0 0,22 0 16,-22-21-16,0 21 0,21-21 16,-20 0-16,-1-21 0,0 20 0,0 1 15,0-21-15,0 0 0,1 20 16,-22-20-16,0 21 0,0 0 15,0 0-15,0-1 16,-22 22 0,-20 22-16,21-22 0,0 21 0,0 21 15,-1-21-15,22 0 0,0 22 16,-21-22-16,21 21 0,0-21 0,0 1 16,0-1-16,0 0 0,0 0 15,0 0-15,0 0 0,21 1 16,1-22-16,-1 0 15,0 0-15,0 0 0,0 0 16,0 0-16,1 0 16,-1-22-16,0 1 0,0 21 15,0-21-15,-21 0 0,21 0 16,1 21-16,-1-21 0</inkml:trace>
  <inkml:trace contextRef="#ctx0" brushRef="#br0" timeOffset="158697.25">23855 11557 0,'0'0'0,"0"-21"0,0 0 0,0 0 15,0 42 16</inkml:trace>
  <inkml:trace contextRef="#ctx0" brushRef="#br0" timeOffset="158787.21">23897 11621 0,'0'21'31,"0"0"-31,-21 0 16,0-21 0</inkml:trace>
  <inkml:trace contextRef="#ctx0" brushRef="#br0" timeOffset="159003.07">24109 11557 0,'0'-21'0,"0"0"16,21 21-16,-21 21 31,0 0-31,0 0 15,0 0 1,0 1-16,0-1 16,0 0-16,0 0 0,-21 0 15,0-21 1,21 21-16,-22-21 0</inkml:trace>
  <inkml:trace contextRef="#ctx0" brushRef="#br0" timeOffset="160135.37">18076 11748 0,'21'0'31,"1"0"-31,-22-22 16,21 22-16,0-21 15,-21 0 17,21 21-32,0-21 15,-21 42 32,0 0-31,0 0-1,0-42 32,0 0-31,0 0 0,-21 42 30,0 0-46,21 0 16,0 1-16,0-1 16,0 0-16,0 0 0,0 0 0,0 0 15,0 1-15,0-1 16,21 0-16,-21 0 0,21 0 0</inkml:trace>
  <inkml:trace contextRef="#ctx0" brushRef="#br0" timeOffset="161140.32">15430 13018 0,'0'0'0,"-21"0"15,0 0-15,0 0 0,0 0 16,0 0-16,-1 0 0,-20 0 0,21 0 16,-21 0-16,20 0 0,1 0 15,-21 0-15,21 0 0,0 0 0,-1 0 16,1 0-16,0 0 0,0 0 16,42 0 30,0 0-46,0 0 16,1 0-16,-1 0 0,0 0 16,21 0-16,-21 0 0,22 21 0,-22-21 15,21 0-15,22 0 0,-22 0 16,0 0-16,22 0 0,-1 0 0,1 0 16,-1 0-16,1 0 0,-1 0 15,22 0-15,0 0 0,-22-21 0,22 21 16,0 0-16,-1 0 0,-20 0 15,20 0-15,-20-22 0,-1 22 0,-20 0 16,-1 0-16,0 0 0,1 0 16,-22 0-16,0-21 0,0 21 15,0 0-15,1 0 32,-22-21 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4:31:1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572 0,'0'0'0,"21"0"15,0 0 95</inkml:trace>
  <inkml:trace contextRef="#ctx0" brushRef="#br0" timeOffset="983.69">2984 635 0,'0'-21'63,"0"0"-17,0 0 17,-21 21 15,0 0-47,21 21-31</inkml:trace>
  <inkml:trace contextRef="#ctx0" brushRef="#br0" timeOffset="1704.21">2984 699 0,'22'0'16,"-22"-22"31,21 22-47,-21-21 31,0 0 16,0 0-31,0 0 15,-21 21-31,-1 0 16,22-21-16,-21 21 15,0 0 1,0 0-16,0 0 0,0 0 15,-1 0-15,1 21 16,0-21-16,21 21 0,-21-21 16,0 21-16,0 0 0,-1-21 0,1 21 15,21 1-15,-21 20 16,0-21-16,0 21 0,21-20 0,0 20 16,-21 0-16,-1 22 0,22-22 15,-21 0-15,21 22 0,0-22 16,0 1-16,0-1 0,0 0 0,0 22 15,0-43-15,0 21 0,0 1 16,0-1-16,21-21 0,1 21 0,-1-20 16,0-1-16,0 0 0,0 0 15,22-21-15,-22 0 0,21 0 16,-21 0-16,22 0 0,-22 0 0,21 0 16,-21-21-16,22 0 0,-22 21 15,21-21-15,-21-1 0,0 1 16,1 21-16,-1-21 0,-21 0 15,21 0-15,0 0 0,-21-1 0,21 22 16,-21-42-16,0 21 0</inkml:trace>
  <inkml:trace contextRef="#ctx0" brushRef="#br0" timeOffset="2364.56">3471 508 0,'0'0'0,"-21"-42"16,21 21 0,0 42-1,0 0 1,0 0-16,0 0 0,0 0 15,0 22-15,0-1 0,0 0 0,0 1 16,0-1-16,0 0 16,21 22-16,-21-22 0,0 22 0,0-22 15,0 22-15,21-22 0,-21 0 0,0 1 16,0-1-16,0 0 16,0-21-16,0 22 0,0-22 0,0 0 15,0 0-15,0 0 0,0 1 16,0-1-16,0 0 15,0-42 1,0 0 0,0-1-16,0 1 15,0 0-15,0 0 0,0-21 0,0 20 16,0 1-16,22-21 16,-1 21-16,0-22 0,-21 22 0,21 0 15,0-21-15,0 21 0,1-1 16,-1 1-16,0 0 0,0 0 15,0 0-15,0 21 0,22 0 0,-22 0 16,0 0-16,0 0 0,0 0 16,1 21-16,-1 21 0,0-21 0,0 1 15,-21 20-15,0-21 0,21 21 16,-21-20-16,0 20 0,0-21 0,0 0 16,0 22-16,0-22 0,0 0 15,0 0-15,0 0 0,0 0 0,0 1 16,0-44 31,0 1-32,0 0-15,0 0 0,0 0 16</inkml:trace>
  <inkml:trace contextRef="#ctx0" brushRef="#br0" timeOffset="3027.32">4805 1101 0,'21'0'0,"0"0"15,-21-21-15,0-1 16,0 1-16,0 0 0,0 0 15,0 0-15,0 0 0,0-1 16,0 1-16,0 0 0,0 0 0,0 0 16,0 0-16,-21-1 0,0 22 15,0 0-15,21-21 0,-22 21 0,1 0 16,0 0-16,0 0 0,0 21 16,-22 1-16,22-1 0,-21 0 15,21 0-15,-22 21 0,22-20 16,-21 20-16,21 0 0,-22 1 15,22-1-15,-21 0 0,21 1 0,0-1 16,-1 0-16,22 1 0,0-22 16,0 21-16,0-21 0,0 0 0,22 1 15,-1-1-15,0-21 0,0 21 16,21-21-16,-20 0 0,20 0 0,-21 0 16,21 0-16,-20 0 0,20-21 15,-21 0-15,21-1 0,-20 22 0,20-42 16,-21 21-16,0 0 0,0-22 15,1 22-15,-1-21 0,0 21 0,-21-22 16,21 1-16,-21 21 16,0-21-16,0 20 0,0 1 0,0 0 15,0 0-15,0 0 16,0 42 0,0 0-1,0 0-15,0 0 0,0 22 0,0-22 16,0 0-16,0 21 0,0-20 15,0 20-15,0-21 0,0 0 0,0 0 16,21 22-16,-21-22 0,21-21 16,1 21-16,-22 0 0,21-21 0,0 0 15,-21 21-15,21-21 16,0 0-16,0 0 0,1 0 0,-1 0 16,-21-21-16,21 0 0,0 21 15,0-21-15,0 0 0</inkml:trace>
  <inkml:trace contextRef="#ctx0" brushRef="#br0" timeOffset="3448.08">5419 720 0,'0'0'16,"0"-43"-16,0 22 15,0 0-15,0 0 16,0 42 15,0 0-31,0 22 0,0-22 0,0 21 16,0 0-16,21 22 0,-21-22 15,0 22-15,0-1 0,0 1 0,0-1 16,0 1-16,0-1 0,0 1 16,0 20-16,0-20 0,0 21 0,0-1 15,0 1-15,0 0 0,0-1 16,0 1-16,0 0 0,-21 20 0,21-20 15,0 0-15,0-1 0,0 1 0,-22-21 16,22 20-16,-21-20 16,21-1-16,0 1 0,-21-22 0,21 0 15,-21 1-15,21-1 0,-21-21 16,21 22-16,0-22 0,0-42 31,0-1-31,0-20 16,21 21-16,0-21 0,0 20 0,0-20 15,-21-21-15,22 20 0,-1 1 16,0-22-16</inkml:trace>
  <inkml:trace contextRef="#ctx0" brushRef="#br0" timeOffset="3795.79">5419 1418 0,'0'0'0,"-22"-21"0,1-42 15,21 41 1,0-20-16,0 21 0,0 0 0,0 0 16,21-1-16,1 1 0,-1 21 15,21-21-15,-21 0 0,22 21 0,-1 0 16,0 0-16,1 0 0,-1 0 16,-21 21-16,21 0 0,-20 0 0,-1 1 15,0 20-15,-21 0 0,0-21 16,0 22-16,0-1 0,-21 0 15,-22-20-15,22 20 0,-21 0 0,21-21 16,-22 22-16,1-22 0,21 0 16,0 0-16,-22 0 0,22 1 0,0-22 15,21 21 1,21-42 0,-21-1-16,21 1 15,1 0-15,-1 0 0,0 0 0,0 0 16,21-1-16</inkml:trace>
  <inkml:trace contextRef="#ctx0" brushRef="#br0" timeOffset="4131.89">6350 487 0,'0'0'0,"0"-21"0,-21 21 16,0 0 0,21 21-16,0 0 15,0 0-15,0 0 0,-22 22 0,22-1 16,0 22-16,0-22 0,0 21 16,0 1-16,0-1 0,0 22 15,0-21-15,0-22 0,0 21 0,0 1 16,0-22-16,0 1 0,0-1 0,0 0 15,0-21-15,0 22 0,0-22 16,0 0-16,0 0 0,0 0 16,0-42-1,0 0 1,22 0-16,-22 0 0,21-22 16</inkml:trace>
  <inkml:trace contextRef="#ctx0" brushRef="#br0" timeOffset="4524.68">6477 1228 0,'0'0'0,"21"0"16,-21 21-16,21 0 0,0-21 16,1 0-16,-1 0 15,0 0-15,0 0 0,0 0 0,22-21 16,-22 0-16,0 21 0,0-21 15,0-1-15,0 22 0,1-21 16,-22 0-16,0 0 0,21 0 0,-21 0 16,0-1-16,0 1 0,0 0 15,-21 0-15,-1 21 16,1 0-16,0 0 0,0 0 16,0 21-16,0 0 0,-1 0 0,1 1 15,0 20-15,0-21 0,21 0 16,-21 22-16,21-22 0,0 21 0,0-21 15,0 22-15,0-22 0,0 0 16,0 0-16,21 0 0,0 0 0,0 1 16,0-22-1,1 0-15,-1 0 0,0 0 0,0 0 16,21 0-16,-20 0 0,-1 0 16,21-22-16,-21 22 0,0-21 0,1 0 15,20 0-15</inkml:trace>
  <inkml:trace contextRef="#ctx0" brushRef="#br0" timeOffset="4919.97">7197 974 0,'0'0'0,"0"-21"16,21 21-1,0 0 1,0 0-16,0 21 15,0 0-15,1 21 16,-1-21-16,0 1 0,-21-1 16,0 21-16,0-21 0,0 0 0,0 22 15,0-22-15,0 0 0,0 21 16,0-20-16,0-1 0,0 0 0,0 0 16,-21 0-16,21 0 15,-21-21-15,21-21 31,0 0-15,0 0-16,0 0 0,0-22 16,21 22-16,0-21 0,-21 21 0,21 0 15,0-22-15,-21 22 0,21 0 0,1 0 16,-22 0-16,21-1 0,-21 1 16,21 0-16,0 21 0,-21-21 0,0 0 15,0 0-15,0-1 16</inkml:trace>
  <inkml:trace contextRef="#ctx0" brushRef="#br0" timeOffset="5239.78">6329 847 0,'0'0'0,"-21"0"0,-1 0 0,44 0 31,20-21-31,-21 21 16,21 0-16,22 0 0,-22-22 16,22 22-16,-1 0 0,1 0 15,-1-21-15,-20 21 0,20 0 0,-21 0 16,1 0-16,-1 0 0,-21 0 15,0 0-15,1 0 0,-44 0 47</inkml:trace>
  <inkml:trace contextRef="#ctx0" brushRef="#br0" timeOffset="5659.55">7959 1143 0,'21'0'62,"0"0"-62,0 0 0,0 0 16,0 0-16,1 0 0,-1 0 16,0 0-16,0 0 15,0 0 1,-21-21 0,21 0-16,-21 0 15,22 21-15</inkml:trace>
  <inkml:trace contextRef="#ctx0" brushRef="#br0" timeOffset="6347.95">8826 974 0,'0'-21'16,"0"-1"-1,0 1 1,22 21-16,-22-21 0,0 0 16,0 0-16,21 0 0,-21-1 0,0 1 15,0 0-15,0 0 0,21-21 16,-21 20-16,0 1 0,21 21 0,-21-21 16,0 0-16,0 0 15,0 42 32,0 0-47,0 0 16,0 22-16,0-22 0,0 21 0,0 0 0,0 1 15,0-22-15,0 42 16,0-20-16,0-1 0,0 0 0,0 1 16,0-22-16,0 21 0,0 1 15,0-1-15,0-21 0,0 21 0,0-20 16,0-1-16,0 0 0,0 0 0,0 0 15,0 0-15,0 1 16,-21-22 0,0 0-1,0 0-15,-1 0 0,1 0 0,0 0 16,0 0-16,0 0 0,0 0 16,-22 0-16,22 0 0,0 0 15,0 0-15,0 0 0,-1 0 0,1 0 16,0 0-16,0 0 15,42 0 17,21 0-32,-20 0 15,-1 0-15,21 0 0,0 0 16,-20 0-16,20 0 0,-21 0 0,21 0 16,-20 0-16,20 0 0,-21-22 15,0 22-15,0 0 0,1 0 0,-1 0 16,0 0-16,-21-21 31,0 0-15,0 0-1</inkml:trace>
  <inkml:trace contextRef="#ctx0" brushRef="#br0" timeOffset="10440.35">2095 3471 0,'0'-21'31,"0"0"-15,0 0 31,-21 0-16,21 0-15,-21-1-1,21 1 1,0 0-1,0 0 1,0 42 47,0 0-63,0 0 0,0 1 15,0 20-15,0 0 0,0 1 16,0-1-16,0 0 0,0 1 0,0-1 15,0 0-15,0 22 16,0-22-16,0 22 0,0-22 0,0 21 16,0-20-16,0-1 0,0 0 15,0 1-15,0-1 0,0-21 16,0 22-16,0-22 0,0 0 0,0 0 16,0-42 15,0 0-16,0 0-15,0-1 0</inkml:trace>
  <inkml:trace contextRef="#ctx0" brushRef="#br0" timeOffset="11154.18">2582 3852 0,'0'-21'0,"-21"21"62,0 0-62,21 21 16,0 1-16,0-1 15,0 0-15,0 0 16,0 0 0,21-21 15,0 0-31,0-21 16,-21 0-1,0 0-15,0 0 16,0-1-16,-21 22 47,21 22-16,0-1-31,21-21 16,1 0-1</inkml:trace>
  <inkml:trace contextRef="#ctx0" brushRef="#br0" timeOffset="12270.13">4445 3196 0,'0'0'0,"0"21"63,0 1-48,0-1-15,0 21 0,0-21 16,0 0-16,21 1 0,-21 20 0,21-21 15,0 0-15,1 0 0,-1 1 16,0-1-16,0-21 0,0 21 16,0-21-16,22 0 0,-22 0 0,21 0 15,-21 0-15,22 0 0,-22-21 16,0 0-16,21-1 0,-20 1 0,20 0 16,-21 0-16,0-21 0,0 20 15,1-20-15,-1 21 0,-21-21 16,21 20-16,-21-20 0,0 21 0,0 0 15,0 0-15,0-1 0,0 1 0,-21 21 16,0-21-16,-1 21 16,22 21-1,0 0-15,-21 1 0,21-1 16,0 21-16,0 0 0,0 1 16,0 20-16,0 1 0,0-22 15,0 22-15,21-1 0,-21 1 0,0-22 16,22 21-16,-1 1 0,-21-22 15,21 22-15,0-1 0,0-20 0,-21 20 16,21-21-16,-21 1 0,0-1 16,0-21-16,0 22 0,0-22 0,0 0 15,0 21-15,0-21 16,0 1-16,-21-22 0,0 0 16,-21 0-16,21 0 0,-22 0 15,22 0-15,-21 0 0,-1 0 16,1-22-16,-21 1 0,20 0 0,1 0 15,0 0-15,-1 0 0,22-1 16,-21 1-16,21 21 0,-1-21 0,22 0 16,0 0-16,0 0 15,22-1-15,-1 22 0,0-21 16,0 21-16,21-21 0,1 0 16,-1 21-16,0-21 0,1 0 0</inkml:trace>
  <inkml:trace contextRef="#ctx0" brushRef="#br0" timeOffset="12828.32">5524 3704 0,'0'0'16,"0"-21"-16,0 42 46,0 0-46,0 1 0,0-1 0,0 0 16,0 0-16,0 21 0,0-20 16,22 20-16,-22-21 0,21 21 15,-21-20-15,0 20 0,0-21 0,0 21 16,0-20-16,0-1 0,0 0 16,0 0-16,0 0 0,0 0 0,0 1 15,-21-44 16,21 1-31,-22 0 0,22 0 16,0 0-16,0-22 0,0 1 0,0 0 16,0-1-16,0 1 0,0 21 15,0-21-15,22-1 0,-1 1 0,21 0 16,-21 20-16,0 1 0,22-21 16,-22 21-16,21 21 0,1-21 15,-22 21-15,21 0 0,0 0 0,-20 0 16,20 21-16,-21 0 0,0 0 15,0 0-15,1 22 0,-22-22 0,0 21 16,0-21-16,0 22 0,0-1 16,0 0-16,0 1 0,0-22 0,0 21 15,0 0-15,-22-20 0,22-1 16,0 0-16,0 0 0,0 0 0,-21-21 16,21 21-16,0-42 31,0 0-31,21 0 0,1-21 15,-22 20-15,21-20 0,0 21 16,0-21-16,0-1 0</inkml:trace>
  <inkml:trace contextRef="#ctx0" brushRef="#br0" timeOffset="13128.15">6562 3090 0,'0'0'0,"0"-21"16,0 42 0,0 1-16,0-1 15,0 21-15,0-21 0,0 43 0,0-22 16,-22 22-16,22-1 0,0-21 16,-21 22-16,21-1 0,0 1 0,-21-22 15,21 22-15,0-22 0,0 0 16,0 22-16,0-22 0,0-21 0,0 22 15,0-22-15,0 21 0,0-21 16,0 1-16,21-22 16,0 0-16,1 0 0,-1 0 15,-21-22-15,0 1 0,21 0 16,-21 0-16,0 0 0,0 0 16</inkml:trace>
  <inkml:trace contextRef="#ctx0" brushRef="#br0" timeOffset="13324.03">6350 3789 0,'0'0'0,"-21"0"16,0 0-1,42 0 1,0-21 0,0 21-16,0 0 0,22 0 0,-22-21 15,0 21-15,21 0 0,-21 0 16,1 0-16,20-22 0,-21 22 0,0 0 15,0 0-15,1-21 0,-1 21 16</inkml:trace>
  <inkml:trace contextRef="#ctx0" brushRef="#br0" timeOffset="13739.8">6921 3704 0,'0'-21'15,"0"0"1,0 0-16,0 0 16,22 21-1,-1 0-15,-21-22 0,21 22 16,0 0-16,0 0 0,0 0 16,1 22-16,-1-1 0,0 0 0,0 0 15,0 0-15,-21 0 0,21 1 0,1 20 16,-22-21-16,0 0 0,0 22 15,0-22-15,0 21 0,0-21 0,0 22 16,0-22-16,0 0 0,0 0 16,0 0-16,0 0 15,0-42 1,0 0-16,0 0 16,0 0-16,0-22 0,0 22 15,0 0-15,0-21 0,0-1 16,0 22-16,21-21 0,-21 21 0,21 0 15,0-22-15,-21 22 0,21 0 16,-21 0-16,21 0 0,1 21 0,-22-22 16,21 22-16,0 0 15,0 0-15,0 0 16</inkml:trace>
  <inkml:trace contextRef="#ctx0" brushRef="#br0" timeOffset="14247.96">7874 3768 0,'0'0'0,"0"-43"16,0 22-1,0 0-15,0 0 0,0 0 16,-21 21-1,0 0-15,-1 0 0,1 0 16,0 21-16,0 0 16,21 0-16,-21 0 0,0 1 0,-1-1 15,22 21-15,-21-21 0,0 22 0,0-1 16,21-21-16,0 21 16,0 1-16,0-22 0,0 21 0,0-21 15,0 1-15,0-1 0,21 0 0,0 0 16,0-21-16,1 0 0,20 0 15,-21 0-15,21 0 0,-20-21 0,20 0 16,-21 0-16,21-1 0,1-20 16,-22 21-16,0 0 0,0-22 0,0 1 15,1 21-15,-22-21 0,0-1 16,0 22-16,0-21 0,-22-1 16,1 22-16,0-21 0,0 21 0,-21 0 0,20 21 15,-20 0-15,21 0 0,-21 0 16,20 0-16,-20 0 0,21 0 15,0 21-15,-22 0 0,22 0 16,0 0-16,0 0 0,21 1 0,0-1 16,-21 0-16,21 0 0,0 0 0,0 0 15,0 1-15,21-1 0,0-21 16,21 0-16,-20 21 0</inkml:trace>
  <inkml:trace contextRef="#ctx0" brushRef="#br0" timeOffset="15324.35">8826 3789 0,'0'0'0,"-63"-64"15,63 43-15,0 0 16,-21 0-16,0 0 0,-1 21 16,1 0-1,0 0-15,0 0 0,0 0 16,0 0-16,-1 21 0,1 0 0,0 0 16,0 0-16,0 22 0,0-22 15,-22 21-15,22-21 0,0 22 0,0-1 16,21 0-16,0 1 0,-21-1 0,21 0 15,0-20-15,0 20 0,0-21 16,0 0-16,21 0 0,21 1 16,-21-22-16,0 0 0,1 0 15,20 0-15,-21-22 0,21 22 0,1-21 16,-22-21-16,21 21 0,1 0 16,-22-22-16,21 1 0,-21 0 15,22-1-15,-22-20 0,0 20 0,21 1 16,-21-21-16,1-1 0,-1 1 15,-21-1-15,21 1 0,-21-1 0,21 22 16,-21-22-16,0 22 0,0 0 16,0-1-16,0 22 0,0 0 0,0 0 15,0 0-15,0-1 0,-21 22 16,21 22 0,-21 20-16,0-21 0,21 43 15,-22-22-15,22 21 0,0 1 0,-21-22 16,0 22-16,21-1 0,0 1 0,0-1 15,-21 1-15,21-1 16,0-20-16,0 20 0,0-21 0,0 1 16,21-1-16,0-21 0,0 0 15,1 1-15,20-1 0,-21-21 0,21 0 16,1 0-16,-22 0 0,21 0 0,-21-21 16,22-1-16,-22 1 0,21 0 15,-21 0-15,1-21 0,20 20 0,-21 1 16,0-21-16,-21 21 0,21 0 15,-21-22-15,22 22 0,-22 0 0,0 0 16,21 21-16,-21-21 0,-21 42 47,21 0-47,-22 0 16,22 0-16,0 0 0,0 22 0,0-22 15,0 0-15,0 21 0,0-20 0,0-1 16,0 0-16,0 0 0,22 0 15,-1-21-15,0 21 0,0-21 16,0 0-16,0 0 0,1 0 16,-1 0-16,21-21 0,-21 0 0,0 0 15,1 0-15,-1 0 0,0-22 16,0 22-16,0 0 0,0-21 0,1 20 16,-22-20-16,21 21 0,-21-21 0,0 20 15,0 1-15,0 0 16,0 0-16,0 42 31,0 0-31,-21-21 0,-1 21 16,22 1-16,0 20 0,0-21 0,-21 0 15,21 0-15,0 22 0,0-22 16,0 0-16,0 0 0,0 0 0,0 1 16,0-1-16,21 0 0,-21 0 0,22-21 15,-1 0-15,0 21 0,0-21 16,21 0-16,-20 0 0,-1 0 0,21-21 15,-21 21-15,22-21 0,-22 0 16,21 0-16</inkml:trace>
  <inkml:trace contextRef="#ctx0" brushRef="#br0" timeOffset="16864.04">10477 3662 0,'0'0'0,"22"-21"0,-22 0 0,0-1 0,0 1 15,0 0-15,-22 21 16,1 0-16,0 0 0,0 0 15,0 0-15,0 21 16,21 0-16,-22 1 0,1-1 16,21 21-16,-21-21 0,21 22 0,0-22 15,0 21-15,0-21 0,0 0 0,0 22 16,0-22-16,21 0 0,0 0 16,1 0-16,-1 1 0,0-1 15,21-21-15,-21 0 0,22 0 0,-22 0 16,21 0-16,1 0 0,-22 0 0,21 0 15,0-21-15,-20-1 0,20 1 16,-21 0-16,0-21 0,22 21 0,-22-22 16,0 1-16,0 0 0,0-1 15,0-20-15,1 20 0,-1-20 0,-21-1 16,0 1-16,21-1 0,-21 1 0,0-1 16,0 22-16,0 0 0,0-1 15,0 22-15,0-21 0,0 21 16,0 0-16,0 42 31,-21 0-31,21 0 0,-21 21 16,-1 1-16,22-1 0,0 0 15,0 22-15,-21-1 0,21 1 0,0-22 16,-21 22-16,21-1 0,0-20 16,0 20-16,0-21 0,0 1 0,0-1 15,21 0-15,0-20 0,1 20 0,-1-21 16,0 0-16,21 0 0,-21 1 15,1-22-15,-1 0 0,21 0 0,-21 0 16,0 0-16,22-22 16,-22 1-16,0 0 0,21 0 0,-20 0 15,-1 0-15,0-22 0,0 22 0,0-21 16,0 21-16,1-22 0,-1 22 16,-21 0-16,0 0 0,0 0 0,0-1 15,21 1-15,-21 42 31,0 1-31,0-1 0,-21 0 0,21 0 16,0 0-16,0 22 0,0-22 16,-21 21-16,21-21 0,0 0 0,0 1 15,0 20-15,0-21 0,0 0 16,21 0-16,-21 1 16,21-22-16,0 0 0,21 0 0,-20 0 15,-1 0-15,0 0 0,21-22 16,-21 22-16,1-21 0,20 0 0,-21 0 15,0 0-15,22 0 0,-22-22 0,0 22 16,0-21-16,0 21 0,0-22 16,1 22-16,-1 0 0,-21 0 0,0 0 15,21-1-15,-21 44 32,-21-1-32,21 0 15,-21 0-15,21 0 16,0 22-16,-22-22 0,22 0 0,0 0 15,0 0-15,0 0 0,0 1 0,0-1 16,0 0-16,0 0 0,22-21 16,-1 0-16,0 0 0,21 0 15,-21 0-15,1 0 0,-1 0 0,0 0 16,0-21-16,0 21 0,0-21 16,-21 0-16,0-1 0,0 1 0,0 0 15,0 0-15,0 0 0,0-22 16,0 22-16,-21 0 0,0 0 0,0 0 15,0 0-15,0 21 0,-1-22 16,1 22-16,0 0 16,42 0 15,0 0-31,1 0 0,-1 0 16,0-21-16,0 21 0,0-21 0,22 21 15,-22 0-15,0-21 0,0 21 16,21 0-16,-20-21 0,-1 21 0,0 0 15,0 0-15,0 0 0,0 0 16,1 0-16,-1 0 0,-21 21 0,21 0 16,-21 0-16,21-21 15,-21 21-15,0 1 0,0-1 0,0 0 16,0 0-16,0 0 0,0 0 16,0 1-16,0-1 0,0 21 15,0-21-15,0 0 0,0 1 0,0-1 16,0 0-16,0 0 0,0 0 0,0 0 15,0 1-15,0-1 16,-21-21 0,0 0-16,21-21 15,0-1-15,-21 1 16,21 0-16,0 0 0,0 0 0,0 0 16,0-22-16,0 1 0,21 0 15,-21-1-15,42-20 0,-21 20 0,0 1 16,22 0-16,-22-1 0,21 22 15,1-21-15,-1 42 0,21-21 16,-20 21-16,-1 0 0,0 0 0,-20 21 16,20 0-16,0 0 0,-21 0 15,1 22-15,-1-22 0,-21 21 0,0 1 16,0-1-16,0 0 0,0-21 0,0 22 16,-21-1-16,21-21 0,-22 0 15,1 22-15,0-22 0,0 0 0,21 0 16,-21 0-16,0 1 0,21-44 47,0 1-47,0 0 15,0-21-15,0 21 0,0-1 16</inkml:trace>
  <inkml:trace contextRef="#ctx0" brushRef="#br0" timeOffset="17068.91">12615 3069 0,'0'0'0,"-21"0"0,0 0 0,0 0 16,0 0 15,-1 0 0,1 0-31,0 0 16</inkml:trace>
  <inkml:trace contextRef="#ctx0" brushRef="#br0" timeOffset="17296.81">10901 3429 0,'0'0'0,"-64"42"16,43-42-16,0 0 0,42 0 16,0 0-16,22 0 15,-1 0-15,0-21 0,1 21 16,-1-21-16,0 21 0,22 0 0,-22-21 16,0 21-16,1 0 0,-1 0 15,0-21-15,-20 21 0,-1-21 0,0 21 16,0 0-16,-21-22 0</inkml:trace>
  <inkml:trace contextRef="#ctx0" brushRef="#br0" timeOffset="17957.73">14732 2985 0,'0'0'0,"0"-64"16,0 43-16,0 0 0,0 0 15,0 42 16,-21 0-15,21 21-16,-21-21 0,21 22 16,0 20-16,0-20 0,0 20 0,0 1 15,0-1-15,0 1 0,0-1 0,0 1 16,0-1-16,0-21 0,0 22 16,0-22-16,0 1 0,0-1 0,0-21 15,0 21-15,0-20 0,0-1 16,0 0-16,0 0 15,0-42 1,21 0-16</inkml:trace>
  <inkml:trace contextRef="#ctx0" brushRef="#br0" timeOffset="18369.5">15049 3366 0,'0'0'0,"22"-22"0,-22 1 15,-22 21 17,1 21-32,0 1 0,21-1 15,-21 21-15,21-21 0,0 22 16,-21-1-16,21 0 0,-21-21 0,21 22 16,0-1-16,0 0 15,0-20-15,0 20 0,21-21 0,0 0 16,0 0-16,0 1 0,0-22 0,22 0 15,-1 0-15,-21 0 0,22 0 16,-1 0-16,0 0 0,1-22 0,-1 1 16,-21 0-16,21 0 0,-20 0 15,-1 0-15,-21-1 0,0-20 0,0 21 16,0-21-16,0 20 0,0-20 0,-21 21 16,-22-21-16,22 20 0,0-20 15,-21 21-15,20 0 0,1 21 0,-21-21 16,21 21-16,0 0 0,-1 0 15,1 0-15,0 0 16,0 0-16</inkml:trace>
  <inkml:trace contextRef="#ctx0" brushRef="#br0" timeOffset="18589.37">14563 3281 0,'0'0'0,"-22"0"15,44 0 1,-1-21 0,0 21-16,0-21 0,21-1 0,-20 22 15,20-21-15,0 21 0,1 0 16,20-21-16,-21 21 0,1 0 0,-22 0 15,21 0-15,-21 0 0,1-21 16,-1 21-16</inkml:trace>
  <inkml:trace contextRef="#ctx0" brushRef="#br0" timeOffset="19371.91">17547 3090 0,'21'0'15,"0"0"-15,1 0 16,-1 0-16,0-21 0,21 21 16,-21-21-16,1 0 0,20 21 0,-21-21 15,21 0-15,-20-1 0,-1 1 16,0 0-16,0 0 0,0 0 0,-21-22 15,0 22-15,0 0 0,-21 0 16,-21 21-16,-1 0 0,1 0 16,0 0-16,-22 0 0,1 21 15,-1-21-15,1 21 0,-1 0 0,22 1 16,-22-1-16,22 21 16,21-21-16,0 0 0,21 1 0,0 20 15,0-21-15,0 0 0,21 22 16,0-22-16,21 0 0,1 21 0,-1-21 15,22 1-15,-22 20 0,21-21 16,-20 0-16,-1 22 0,22-22 0,-22 21 16,0-21-16,1 22 0,-22-22 15,0 21-15,0-21 0,-21 22 0,0-22 16,-21 0-16,0 21 0,-22-21 0,1 1 16,-21-1-16,-1 0 0,-21-21 15,22 21-15,-22-21 0,22 0 0,-1 0 16,1 0-16,20 0 15,1-21-15,0 0 0,-1 21 0,22-43 16,0 22-16,0 0 0,0-21 16,21-1-16,-21 1 0,21 0 0,0-22 15,0 22-15,0 0 0,0-1 16,0 22-16,21 0 0,0 0 0,0 0 16,0 21-16,0 0 0,22 0 15,-22 21-15,0 0 0,0 0 0,0 0 16,1 22-16,-1-1 0,0 0 0,-21 1 15,0-22-15,0 21 0,21 0 16,-21-20-16,21 20 0,-21-21 16,21 0-16,-21 0 0,22 1 15,-1-22-15,0 0 0,0 0 0,0 0 16,0 0-16,1 0 0</inkml:trace>
  <inkml:trace contextRef="#ctx0" brushRef="#br0" timeOffset="19764.43">18076 3471 0,'0'0'0,"0"22"16,21-22 0,1 0-1,-1 0-15,0 0 16,0-22-16,21 22 0,-20-21 0,-1 0 15,21 21-15,-21-21 0,22 0 16,-22 0-16,0-1 0,-21 1 0,0 0 16,0-21-16,0 21 15,-21 21-15,0 0 0,-1 0 0,-20 0 16,0 0-16,-1 0 0,1 21 16,21 0-16,-21 0 0,-1 0 15,22 22-15,0-1 0,0-21 0,0 21 16,21 1-16,-22-22 0,22 21 15,0-21-15,0 22 0,0-22 0,22 0 16,-1 0-16,0-21 0,0 21 16,0-21-16,22 0 0,-1 0 0,0 0 15,1 0-15,20 0 0,-21 0 16,22-21-16,-22 21 0,22-21 0,-22 0 16,0-21-16,1 20 0</inkml:trace>
  <inkml:trace contextRef="#ctx0" brushRef="#br0" timeOffset="20056.41">18986 2667 0,'0'0'0,"0"-127"15,0 85-15,0-1 0,0 22 16,0 0-16,-21 0 0,0 21 16,21 21-16,0 21 15,0 1-15,0 20 0,0 1 0,0-1 16,0 1-16,0 20 0,0 1 15,-21 0-15,21-1 0,0-20 0,0 21 16,-21-22-16,21 22 0,0-22 16,-21 1-16,21-22 0,0 0 0,0 1 15,0-1-15,0 0 0,0-20 16,0-1-16,0 0 0,0 0 16,21-42 15,0 0-31,0 0 0,-21-1 0,21 1 15,0-21-15</inkml:trace>
  <inkml:trace contextRef="#ctx0" brushRef="#br0" timeOffset="20416.2">19156 3471 0,'0'22'0,"0"-1"16,-21 0-1,21 0 1,21-21-1,0 0-15,0 0 0,0 0 0,0 0 16,1 0-16,-1 0 0,21-21 0,-21 0 16,22 21-16,-22-21 0,0-1 15,21 1-15,-21 21 0,1-21 0,-22 0 16,0 0-16,0 0 0,0-1 16,0 1-16,-22 21 0,1 0 15,0 0-15,0 0 0,0 0 16,-22 0-16,22 21 0,-21 1 15,21-1-15,0 0 0,-1 0 0,1 21 16,21-20-16,0 20 0,0-21 16,0 0-16,0 22 0,0-22 15,0 0-15,21 0 0,1 0 16,-1-21-16,0 0 0,21 0 0,1 0 16,-22 0-16,21 0 0,0 0 15,1 0-15,-1 0 0,-21-21 0,22 0 16,-1 0-16</inkml:trace>
  <inkml:trace contextRef="#ctx0" brushRef="#br0" timeOffset="20891.93">19960 3387 0,'0'0'0,"0"-43"15,0 22-15,0 0 0,0 0 16,0 42 15,0 0-31,0 0 0,0 1 16,-21-1-16,21 0 0,0 21 0,0-21 15,0 1-15,-21 20 0,21-21 16,0 0-16,0 0 0,0 1 0,0-1 16,-21 0-16,21 0 0,0 0 0,-22-21 15,22 21-15,-21-21 32,21-21-17,0 0-15,0 0 0,0 0 16,0 0-16,0-22 0,21 22 15,1-21-15,-1 21 0,0-22 16,0 1-16,21 21 0,-20-22 0,-1 22 16,21 0-16,-21 0 0,0 0 15,1 21-15,20 0 0,-21 0 0,0 0 16,0 0-16,1 21 0,-1 0 16,0 0-16,0 0 0,0 1 0,-21 20 15,0-21-15,0 21 0,0-20 16,0 20-16,0-21 0,0 0 0,0 22 15,0-22-15,-21 0 0,21 0 0,-21-21 16,21 21-16,-21 0 0,21 1 31,0-44-15,21 1-16,0 0 16,0 0-16,0 0 0</inkml:trace>
  <inkml:trace contextRef="#ctx0" brushRef="#br0" timeOffset="21123.72">20764 3302 0,'22'0'15,"-22"21"1,0 0-16,0 1 16,0-1-16,0 0 0,-22 0 0,22 0 15,-21 22-15,21-22 0,0 0 16,0 0-16,0 0 0,-21 0 0,21 1 15,0-1-15,0 0 0,0 0 16,21-21 31,-21-21-47,21 0 0</inkml:trace>
  <inkml:trace contextRef="#ctx0" brushRef="#br0" timeOffset="21301.67">20764 3112 0,'0'0'0,"-21"0"0,21-22 16,-21 22-16,0 0 15,42 0 48,0 22-63,0-22 0</inkml:trace>
  <inkml:trace contextRef="#ctx0" brushRef="#br0" timeOffset="22495.5">21188 3323 0,'0'0'0,"-21"0"16,21-21-16,-22 21 15,22 21 1,0 0 0,0 22-16,0-22 0,0 0 15,0 0-15,-21 22 0,21-22 16,0 21-16,0-21 0,0 22 0,0-22 15,0 0-15,0 0 0,0 0 0,0 0 16,21 1-16,1-1 0,-1-21 16,0 0-16,0 0 0,0 0 15,0 0-15,22 0 0,-22-21 16,0 21-16,0-22 0,22 1 0,-22 0 16,0 0-16,0-21 0,0 20 15,22-20-15,-43 21 0,21-21 16,0-1-16,-21 22 0,21-21 0,-21 21 15,0-1-15,0 1 0,0 0 16,-21 21 0,0 21-1,0 0-15,21 1 0,0-1 0,0 0 16,0 21-16,-22-21 0,22 22 16,0-22-16,0 0 0,0 0 0,0 22 15,0-22-15,22 0 0,-1 0 16,0 0-16,0-21 0,0 0 15,0 0-15,22 0 0,-22 0 0,0 0 16,21 0-16,-20 0 16,-1 0-16,21-21 0,-21 0 0,0 21 15,1-21-15,-1-22 0,-21 22 0,21 0 16,0-21-16,-21 21 0,0-22 16,21 22-16,-21 0 0,21-21 0,-21 20 15,0 44 16,0-1-31,0 0 16,0 21-16,-21-21 0,21 1 0,-21-1 16,21 21-16,0-21 0,0 0 15,0 1-15,0-1 0,-21 0 0,21 0 16,0 0-16,0 0 0,0 1 16,0-1-16,0-42 46,0-1-46,0 1 16,0 0-16,21 0 0,-21 0 0,21-22 16,0 22-16,-21-21 0,43 21 15,-22-22-15,0 22 0,0-21 0,0 21 16,1 0-16,-1-1 0,21 1 16,-21 0-16,0 21 0,1 0 15,-1 0-15,0 21 16,-21 0-16,21 1 0,-21 20 0,21-21 15,-21 0-15,0 22 0,0-22 0,0 21 16,0-21-16,0 0 0,0 1 16,0-1-16,0 0 0,-21 0 0,21 0 15,-21-21-15,0 0 0,21 21 16,-21-21-16,-1 0 16,1 0-16,21-21 15,0 0-15,0 0 16,0 0-16,21 0 0,1-1 15,-1-20-15,0 21 16,21-21-16,1-1 0,-1 1 0,0 21 16,22-22-16,-22 1 0,22 21 15,-1 0-15,-21 0 0,22 21 0,-22 0 16,1 0-16,-22 21 0,21 0 16,-21 0-16,0 21 0,-21-20 0,0 20 15,0 0-15,0 1 0,0-22 16,0 21-16,0-21 0,-21 22 0,0-22 15,21 0-15,-21 0 0,0 0 0,0 0 16,-1 1-16,1-1 0,0-21 16,0 21-16,0-21 0,0 0 0,-1 21 15,1-21-15,-21 0 16,21 0-16,-22 21 0</inkml:trace>
  <inkml:trace contextRef="#ctx0" brushRef="#br0" timeOffset="23220.62">5715 6329 0,'0'0'0,"0"-21"0,0 63 32,0-21-17,-21 22-15,21-1 0,0 21 0,0-20 16,0-1-16,0 22 0,0-22 16,0 21-16,0-20 0,0-1 15,0 0-15,0 1 0,0-22 0,0 21 16,0-21-16,0 1 0,0-1 15,0 0-15,21-21 16,0 0-16,0-21 16,-21 0-16</inkml:trace>
  <inkml:trace contextRef="#ctx0" brushRef="#br0" timeOffset="23385.52">5990 6773 0,'0'0'0,"21"-21"15,0 21-15,-21-21 47,22 21-31,-22-21-16,21 21 0,0-21 16</inkml:trace>
  <inkml:trace contextRef="#ctx0" brushRef="#br0" timeOffset="24242.03">7620 6202 0,'0'0'0,"0"-21"15,-21 21 1,21 21-16,0 0 0,0 0 0,-21 22 16,21-1-16,-22 21 0,22-20 15,0 20-15,0-20 0,0-1 0,0 21 16,-21-20-16,21-1 0,0 0 15,0 1-15,0-22 0,0 0 0,0 0 16,0 0-16,21-21 31,1-21-31,-1 0 16,0 0-16,-21 0 0,21-22 0,0 22 16,0-21-16,1 0 0,-1-1 0,0 1 15,-21 0-15,0-1 0,21 1 16,-21 21-16,21 0 0,-21-1 0,0 1 15,0 42 1,0 1-16,0-1 0,0 0 16,0 21-16,0 1 0,0-1 0,0 0 15,0 1-15,0-1 0,0 0 0,0-21 16,0 22-16,0-22 0,21 21 16,1-21-16,-22 1 0,21-22 15,0 21-15,21-21 0,-21 0 0,1 0 16,20 0-16,-21 0 0,21-21 15,-20 21-15,20-22 0,0-20 0,1 21 16,-1-21-16,0 20 0,1-20 0,-1 0 16,-21-22-16,21 22 0,-20 0 15,-1-22-15,-21 22 0,0-1 0,0 1 16,0 0-16,-21-1 16,-22 22-16,22 0 0,0 0 0,-21 0 0,20 21 15,-20 0-15,21 0 0,0 0 16,0 0-16,-1 0 0,1 21 15,0 0-15,21 0 0,0 0 16,0 1-16,0-1 0,0 0 16,0 0-16,21 0 0,0-21 0,1 0 15,-1 0-15,21 0 0,-21 0 16</inkml:trace>
  <inkml:trace contextRef="#ctx0" brushRef="#br0" timeOffset="24724.76">8996 5906 0,'0'0'0,"0"-22"16,-21 1-16,-1 21 15,1 0-15,0 0 16,21 21-16,-21 1 0,21-1 0,0 21 16,0 0-16,0 1 0,0-1 15,0 0-15,0 22 0,0-22 0,0 22 16,0-22-16,0 22 0,0-1 15,0-21-15,0 22 0,0-22 0,0 1 16,0-1-16,0 0 0,0-21 0,0 22 16,0-22-16,0 0 15,0-42 17,0 0-32,0-22 0,0 22 15,0-21-15,0 0 0,0-1 0,0 1 16,0-22-16,42 22 0,-21 0 15,1 21-15,-1-22 0,0 22 0,21 0 16,-21 0-16,22 0 0,-22 21 16,21 0-16,-21 0 0,1 21 0,-1 0 15,21 0-15,-21 0 0,-21 22 0,0-1 16,21-21-16,-21 21 0,0 1 16,0-1-16,0-21 0,0 22 15,-21-1-15,21-21 0,-21 0 0,21 22 16,0-22-16,-21-21 0,21 21 15,21-42 17,-21 0-32,21-1 0,0 1 15</inkml:trace>
  <inkml:trace contextRef="#ctx0" brushRef="#br0" timeOffset="25207.48">9948 6371 0,'0'0'0,"21"-21"0,1 21 15,-22-21-15,0 0 16,0 0-16,0-1 0,0 1 16,-22 0-16,1 21 0,0 0 0,0 0 15,-21 0-15,20 0 0,1 0 16,-21 21-16,21-21 0,0 43 0,-1-22 16,1 21-16,0-21 0,0 43 15,0-22-15,21 0 0,-21 1 0,21 20 16,-22-20-16,22-1 0,0 0 0,0 1 15,0-22-15,0 0 0,0 21 16,0-21-16,22-21 0,-1 22 0,0-22 16,0 0-16,0 0 0,0 0 0,1-22 15,-1 22-15,0-21 16,21 0-16,-21 0 0,1-21 0,-1 20 16,0-20-16,21 0 0,-21-1 0,1 1 15,-1-21-15,0 20 0,-21 1 16,21 0-16,-21-1 0,21 22 0,-21 0 15,0 0-15,0 0 0,0 42 16,0 0 0,0 0-16,0 21 0,0 1 0,0-22 15,0 21-15,0 1 0,0-1 16,0 0-16,0 1 0,0-1 0,0-21 16,0 21-16,0-20 0,0-1 0,21 0 15,1-21-15,-1 21 16,0-21-16,0 0 0,0 0 0,0 0 15,22-21-15,-22 21 0,0-21 0,21 0 16,-20-1-16,-1-20 0,21 0 16</inkml:trace>
  <inkml:trace contextRef="#ctx0" brushRef="#br0" timeOffset="25471.84">10710 6075 0,'0'0'0,"0"-64"0,0-41 15,0 83-15,0 1 16,0 42-1,0 1-15,-21-1 16,21 21-16,0-21 0,0 22 16,0 20-16,-21-21 0,21 1 0,-21 20 15,21 1-15,-21-1 0,21 1 16,0-22-16,-22 22 0,22-1 0,-21-21 16,21 1-16,0-1 0,0-21 0,0 22 15,0-22-15,0 0 0,21-21 16,1 0-16,20 21 15,-21-21-15,0-21 0,0 21 0,1-21 16,-1 0-16,0-1 0,-21-20 16,0 21-16,0 0 0,0-22 15</inkml:trace>
  <inkml:trace contextRef="#ctx0" brushRef="#br0" timeOffset="25643.74">10541 6392 0,'0'0'0,"-21"0"0,0 0 16,42 0 15,0 0-31,0 0 16,21 0-16,-20 0 0,20 0 15,-21 0-15,21 0 0,1 0 0,-22-21 16,21 21-16,-21-21 0,1 21 16,20-21-16,-21 0 0,0 21 15</inkml:trace>
  <inkml:trace contextRef="#ctx0" brushRef="#br0" timeOffset="25947.45">12382 6181 0,'0'-21'16,"0"42"0,-21 0-1,21 0-15,0 0 0,0 0 16,0 22-16,0-22 0,0 21 0,0 1 16,0-1-16,0 0 0,0 1 15,0-22-15,0 21 0,0-21 0,0 22 16,0-22-16,0 0 0,21-21 15,1 0-15,-1 0 16,0 0-16</inkml:trace>
  <inkml:trace contextRef="#ctx0" brushRef="#br0" timeOffset="26302.25">13081 6202 0,'0'0'0,"0"-64"16,0 43-16,-21 21 15,0 0-15,-1 0 16,-20 0-16,21 0 0,0 0 0,-22 21 16,22 1-16,0-1 0,0-21 15,21 21-15,0 0 0,0 0 0,0 0 16,0 1 0,42-22-16,-21 0 0,1 21 0,20-21 15,0 0-15,1 21 0,-1-21 16,0 21-16,22 0 15,-43 0-15,0 1 0,0-22 0,-21 21 16,0 0-16,0 0 0,0 0 0,0 0 16,-21-21-16,0 22 0,0-1 15,-22-21-15,1 21 0,0 0 0,-1-21 16,22 0-16,-21 21 0,21-21 0,0 0 16,-1 0-16,1 0 0,0 0 15,21-21-15,-21 0 16,21 0-16,0 0 0,-21-1 0</inkml:trace>
  <inkml:trace contextRef="#ctx0" brushRef="#br0" timeOffset="26472.15">12382 5927 0,'0'0'0,"-21"0"16,0 0-16,21-21 47</inkml:trace>
  <inkml:trace contextRef="#ctx0" brushRef="#br0" timeOffset="27039.89">15430 5757 0,'0'0'0,"0"-42"16,0 0-16,0 21 16,-21-1-16,21 1 0,-21 21 15,0 0-15,0 0 16,21 21-16,-21 1 0,-1 20 0,22 0 16,-21 1-16,0 20 0,0-21 15,21 22-15,-21-1 0,-22 1 0,22-1 16,0 1-16,0-1 0,-21 1 15,20-1-15,1 1 0,-21-1 0,21-20 16,0-1-16,-22 0 0,43 1 0,-21-22 16,21 0-16,0-42 31,21 0-31,0 0 16,1-22-16,-22 22 0,21-21 0,0-22 15,0 22-15,-21 0 0,0-22 0,21 22 16</inkml:trace>
  <inkml:trace contextRef="#ctx0" brushRef="#br0" timeOffset="27256.31">15176 5821 0,'0'85'16,"0"-43"-16,0 0 15,0 1-15,0-1 0,0 21 0,0-20 16,0 20-16,0-20 0,0 20 15,0-21-15,22 1 0,-22 20 0,21-42 16,-21 22-16,0-22 0,21 0 0,0 0 16,-21 0-16,21 1 0,0-22 15,-21-22 1,0 1-16,-21 0 16</inkml:trace>
  <inkml:trace contextRef="#ctx0" brushRef="#br0" timeOffset="27800">14753 6371 0,'0'0'0,"-21"-21"16,-21 21-16,63 0 31,21-21-31,0 21 16,1 0-16,-1-21 0,22 0 16,-1 21-16,1-22 0,20 22 0,-20-21 15,20 0-15,1 0 0,0 21 0,-22-21 16,1 0-16,-22 21 0,22 0 15,-43 0-15,21 0 0,-21 0 0,-21 21 16,0 0 0,0 0-16,0 0 0,-21 0 0,0 1 15,0 20-15,21-21 0,-21 21 16,-1-20-16,22 20 0,-21 0 16,21-21-16,0 22 0,0-22 0,0 0 15,0 0-15,0 0 0,0 1 16,21-22-16,1 0 0,-1 0 15,21 0-15,-21-22 0,0 1 16,1 0-16,20 0 0,-21-21 16,21 20-16,1-20 0,-22 0 0,21-1 15,-21 1-15,22 0 0,-22-1 16,0 22-16,0-21 0,0 21 0,1-22 16,-22 22-16,0 42 31,-22-21-31,1 22 15,21 20-15,0-21 0,-21 21 16,0-20-16,21 20 0,0 0 0,0 1 16,0-1-16,0 0 0,0-21 0,0 22 15,0-22-15,0 0 0,21 0 16,0-21-16,0 0 0,1 0 0,-1 0 16,21 0-16,-21 0 0,22 0 15,-1-21-15,0-21 0,1 21 0,-22-22 16,21 1-16,0 0 0,-20-1 15</inkml:trace>
  <inkml:trace contextRef="#ctx0" brushRef="#br0" timeOffset="28027.87">16764 5652 0,'0'0'0,"0"-43"0,0 1 16,0 0-16,0 20 0,0 1 0,-21 0 16,0 21-16,-1 21 15,22 22-15,0-22 0,0 42 16,-21-20-16,21 20 0,-21 1 15,21-1-15,0 1 0,0-1 0,0 1 16,0-22-16,0 21 0,0-20 16,0 20-16,0-20 0,0-1 0,0 0 15,0-21-15,0 1 0,0-1 16,21 0-16,0-21 0,1 0 16,-1 0-16,0 0 0,21-21 0,-21 0 15,1-1-15,-1-20 0</inkml:trace>
  <inkml:trace contextRef="#ctx0" brushRef="#br0" timeOffset="28359.68">17103 6075 0,'0'0'0,"0"-21"0,0 0 16,-22 21-1,1 21-15,21 0 0,-21 0 16,0-21-16,21 21 0,-21 22 0,21-22 16,-21 0-16,-1 0 0,22 0 15,0 0-15,0 1 0,0 20 16,0-21-16,0 0 0,0 0 15,22 1-15,-1-22 0,0 0 16,21 0-16,-21 0 0,22-22 0,-22 1 16,21 0-16,1 0 0,-22 0 0,0 0 15,0-22-15,0 22 0,0 0 16,-21-21-16,0 20 0,0 1 0,0-21 16,0 21-16,-21-22 0,0 22 15,0 0-15,-21 21 0,20-21 0,1 21 16,0 0-16,0 0 0,0 0 15,0 21-15,-1-21 0,1 21 16,-21-21-16,42 21 0,-21 1 0,0-22 16,-1 21-16,1 0 0,0-21 15,0 0-15,0 21 0</inkml:trace>
  <inkml:trace contextRef="#ctx0" brushRef="#br0" timeOffset="28535.57">16468 6096 0,'0'-21'16,"21"21"-16,21-21 16,-21 0-16,22 21 0,-1-22 15,0 1-15,1 21 0,20-21 16,-21 21-16,22-21 0,-1 0 0,22 21 16,-21-21-16,20 21 0,-20-22 15,-1 22-15,1 0 0,-1 0 0,-20 0 16</inkml:trace>
  <inkml:trace contextRef="#ctx0" brushRef="#br0" timeOffset="29140.07">17780 5927 0,'0'0'0,"0"21"0,0 0 16,0 0-16,0 0 16,-21 1-16,0-1 0,21 0 15,-22 0-15,22 21 0,0-20 0,0-1 16,0 0-16,0 0 15,0 21-15,0-20 0,0-1 0,0 0 16,0 0-16,0 0 0,0 0 16,0-42 15,0 0-31,0 0 16,0 0-16,0 0 0,0-22 0,0 22 15,22 0-15,-1-21 0,-21-1 0,21 22 16,0-21-16,0 21 15,0-1-15,1 1 0,-1 0 0,-21 0 0,21 21 16,0 0-16,0 0 0,0 0 16,1 0-16,-22 21 0,21 0 15,0 0-15,0 1 0,0-1 0,-21 0 16,0 21-16,21-21 0,-21 1 16,0 20-16,0-21 0,0 0 0,0 0 15,0 1-15,0-1 16,0 0-16,-21-21 15,21-21 1,0 0-16,0-1 16,21 1-16,1 0 15,-1-21-15,21 21 0,-21-1 0,22-20 16,-22 21-16,21-21 0,0 20 16,-20 1-16,20 0 0,0 0 0,1 21 15,-1 0-15,0 0 0,-21 0 16,22 21-16,-22 0 0,0 0 0,-21 1 15,0 20-15,0-21 0,0 0 16,0 0-16,0 22 0,0-22 0,0 0 16,0 0-16,0 0 0,0 1 0,21-1 15,-21 0-15,21-21 0,1 0 16,-1 0-16,0 0 16,0 0-16,0 0 0</inkml:trace>
  <inkml:trace contextRef="#ctx0" brushRef="#br0" timeOffset="29543.51">19198 6033 0,'0'0'0,"0"-22"0,21-41 16,-42 63-1,21-21-15,-21 21 0,0 0 16,0 0-16,-1 21 0,1-21 0,0 21 16,0 0-16,0 0 0,0 1 15,-1-1-15,1 21 0,0-21 0,21 0 16,0 22-16,0-22 0,-21 0 0,21 21 15,0-20-15,0-1 16,0 0-16,0 0 0,21-21 16,0 0-16,0 0 0,1 0 15,-1 0-15,0-21 0,0 21 16,0-21-16,0 0 0,1-1 0,-1 1 16,0 0-16,-21 0 0,21 0 15,0-22-15,-21 22 0,21 0 0,-21-21 16,0 21-16,22-1 0,-22 1 0,0 42 31,0 1-31,0-1 0,21 21 16,-21-21-16,0 0 0,0 1 0,21 20 15,-21-21-15,0 0 16,0 0-16,21 1 0,0-22 0,-21 21 16,21-21-16,1 0 0,-1 0 0,0 0 15,0 0-15,0 0 0,0 0 16,1-21-16,20 21 0</inkml:trace>
  <inkml:trace contextRef="#ctx0" brushRef="#br0" timeOffset="30636.9">19854 5609 0,'0'0'16,"0"-190"0,0 147-16,0 1 0,0 21 0,0 0 0,0 0 15,0 42 1,0 0-16,0 21 0,-21-21 15,21 43-15,0-22 0,-21 22 16,21-1-16,0 22 0,0-22 0,0 1 16,0-1-16,0 1 0,0-1 0,0-20 15,0-1-15,0 0 0,0 1 16,0-1-16,0-21 0,0 0 0,0 1 16,21-1-16,0 0 0,0-21 15,22 0-15,-22 0 0,0-21 16,0 0-16,0 21 0,22-22 15,-22-20-15,21 21 0,-21 0 0,22-22 16,-22 1-16,21 0 0,-21 21 16,1-22-16,-1 1 0,0 21 0,0 0 15,0-1-15,-21 1 0,0 42 16,0 1 0,0-1-16,0 21 15,0-21-15,-21 0 0,21 1 0,0 20 16,0-21-16,0 0 0,-21 0 0,21 1 15,0-1-15,0 0 0,0 0 16,21 0-16,0-21 16,0 0-16,1 0 0,-1 0 0,21 0 15,-21-21-15,22 21 0,-22-21 16,21 0-16,-21 0 0,0-1 16,22 1-16,-22 0 0,0 0 0,-21 0 15,21-22-15,-21 22 0,21 21 16,-21-21-16,-21 42 31,0-21-31,0 21 0,21 1 0,0-1 16,-21 0-16,21 0 0,-21 0 0,21 0 15,0 1-15,0-1 16,21-21 15,0 0-31,0 0 16,-21-21-16,0-1 15,0 1-15,0 0 0,0 0 16,0 0-16,0 0 0,0-22 0,-21 1 16,21 21-16,0-22 0,0 22 0,0-21 15,0 21-15,0 0 0,21-1 16,0 1-16,0 0 0,1 21 0,-1 0 16,21-21-16,0 21 0,-20 0 15,20 0-15,0 0 0,1 21 0,-22 0 16,21 0-16,-21 1 0,0-1 15,-21 21-15,0-21 0,22 22 0,-22-22 16,0 21-16,0-21 0,0 22 16,0-22-16,0 0 0,0 0 15,0 21-15,0-20 0,0-1 0,-22-21 16,22 21-16,0 0 0,-21-21 16,21-21-1,0 0 1,0 0-16,0-1 15,0 1-15,0-21 0,21 0 0,1-1 16,-1 1-16,21-22 0,-21 1 0,22 21 16,-1-22-16,0 1 0,22 20 15,-22 1-15,0 21 0,1 0 16,-1-1-16,-21 22 0,22 0 16,-22 22-16,0-1 0,0 21 0,-21-21 15,0 22-15,0 20 0,0-21 16,0 1-16,0-1 0,0 0 0,0 1 15,0-1-15,-21 0 0,0-20 0,0-1 16,21 0-16,-22 0 0,22 0 16,0 0-16,-21-21 0,0 0 15,21-21 1,0 0-16,0 0 16,-21 0-16</inkml:trace>
  <inkml:trace contextRef="#ctx0" brushRef="#br0" timeOffset="30815.8">21103 5165 0,'0'0'15,"-42"0"-15,21 0 0,-1 0 0,1 0 16,0 21-16,21 0 0,0 0 16,0 0-1,21-21 1</inkml:trace>
  <inkml:trace contextRef="#ctx0" brushRef="#br0" timeOffset="31009.83">19452 5736 0,'0'0'15,"0"21"-15,0 1 0,42-22 16,-20 0-16,41 0 0,1 0 16,-1-22-16,1 22 0,-1-21 0,1 0 15,-1 21-15,1-21 0,-1 0 16,-21 21-16,1-21 0,-22 21 16,0 0-16</inkml:trace>
  <inkml:trace contextRef="#ctx0" brushRef="#br0" timeOffset="32012.25">5778 8255 0,'0'0'0,"0"-21"0,0 0 15,0 0-15,0-1 16,0 1-16,0 0 0,0 0 15,0 0-15,22 0 0,-1 21 16,0 0-16,0 0 0,0 0 16,0 21-16,1 0 0,20 0 15,-21 21-15,0 22 0,22-22 0,-43 22 16,21-1-16,-21-20 0,0 20 16,0 1-16,-21 20 0,-1-20 0,-20-1 15,0 1-15,-1-1 0,1-20 16,0 20-16,-1-21 0,1-20 0,0 20 15,-1-21-15,1-21 0,21 0 16,-21 0-16,20 0 0,1-21 16,0 0-16,0 0 0,21-1 0,0-20 15,0 0-15,0-22 0,0 22 16,0 0-16,0-1 0,21 22 0,21-21 16,-20 21-16,20 21 0,0 0 15,1 0-15,-1 0 0,0 21 0,1 21 16,-1-21-16,0 22 0,1-1 15,-1 0-15,-21 1 0,0-1 0,0 0 16,1 1-16,-1-1 0,0-21 0,0 21 16,-21-20-16,21-1 0,-21 0 15,21-21-15,-21 21 0,22-21 16,-1 0 0,-21-21-16,21 21 0</inkml:trace>
  <inkml:trace contextRef="#ctx0" brushRef="#br0" timeOffset="32174.16">6583 8784 0,'0'0'0,"-21"0"31,-1 0-31,44 0 31,-1 0-31,0 0 16,0-21-16,21 0 0,-20 21 0</inkml:trace>
  <inkml:trace contextRef="#ctx0" brushRef="#br0" timeOffset="32763.82">7853 8234 0,'0'21'0,"-21"0"15,-1 0-15,1 1 0,0 20 16,0-21-16,21 21 0,-21 1 16,0-22-16,-1 21 0,22 1 0,-21-1 15,21 0-15,-21-21 0,21 22 16,0-22-16,0 21 0,0-21 0,0 1 16,21-22-1,-21-22-15,21 1 16,1 0-16,-1 0 0,0 0 0,0-22 15,0 1-15,0 21 0,-21-21 16,22-1-16,-1 22 0,0-21 0,-21 21 16,0-1-16,21 22 15,0 0-15,-21 22 16,0-1-16,0 0 0,21 0 0,-21 21 16,22 1-16,-22-1 0,21 0 15,-21-20-15,21 20 0,0 0 0,-21 1 16,21-22-16,0 21 0,1-21 15,-1-21-15,21 21 0,-21-21 0,0 0 16,22 0-16,-22 0 0,21-21 0,1 0 16,-22 0-16,21 0 0,0-22 15,1 22-15,-22-21 0,0 0 0,0-1 16,0 1-16,-21 0 0,0-1 16,0-20-16,-21 20 0,0 1 0,0 0 15,-21-1-15,-1 22 0,22-21 16,-21 42-16,-1 0 0,22 0 15,-42 0-15,20 0 0,22 0 16,21 21-16,-21 0 0,21 0 16,0 1-16,0-1 0,0 0 15,21 0-15,22-21 16,-22 0-16,0 0 0,21 0 0,-21 0 16,22 0-16,-1-21 0</inkml:trace>
  <inkml:trace contextRef="#ctx0" brushRef="#br0" timeOffset="33756.14">9165 7662 0,'0'43'0,"0"-86"0,0 22 0,0 0 0,-21 21 16,0 0-16,0 0 16,-1 21-16,1 0 0,21 22 15,0-22-15,-21 21 0,21 22 0,0-22 16,0 22-16,0-1 0,0 1 15,0-1-15,0 1 0,0-1 0,0 1 16,0-1-16,0-21 0,0 1 16,0-1-16,0 0 0,0 1 15,0-22-15,0 21 0,0-21 0,0 1 16,0-44 0,0 1-1,0 0-15,0-21 0,0 21 16,0-22-16,0 1 0,21-22 0,0 22 15,1 0-15,-1-22 0,0 22 0,0 0 16,0 20-16,22 1 0,-22 0 16,0 21-16,0 0 0,21 0 0,-20 0 15,-1 21-15,0 0 0,-21 22 16,21-22-16,-21 21 0,21-21 0,-21 22 16,0-1-16,0-21 0,0 22 0,0-22 15,0 21-15,0-21 0,21 0 16,-21 1-16,22-1 15,-1-21-15,0 0 16,0 0-16,0 0 0,0 0 16,1-21-16,-1-1 0,21 1 0,-21 0 15,0-21-15,22 21 0,-22-22 16,21 22-16,-21-21 0,1 21 0,-1-22 16,-21 22-16,0 0 0,21 0 0,-21 42 46,-21 0-46,21 0 0,-21 0 16,21 22-16,0-22 0,0 0 0,0 21 16,0-20-16,0-1 0,0 21 15,0-21-15,0 0 0,0 1 16,21-1-16,0-21 0,0 21 0,0-21 16,0 0-16,1 0 0,20 0 0,0 0 15,-21-21-15,22 0 0,-1 21 16,-21-22-16,22 1 0,-22-21 0,21 21 15,-21 0-15,0-22 0,1 22 16,-1-21-16,-21 21 0,0-1 0,0-20 16,21 21-16,-21 0 15,0 42 17,0 21-32,0-21 0,0 22 15,0-1-15,0 0 0,-21 1 16,21 20-16,-21 1 0,21-1 0,0 1 15,-22 20-15,1-20 0,21 21 0,-21-1 16,21-20-16,0-1 0,0 22 16,0-22-16,0 1 0,0-1 0,0 1 15,0-1-15,0 1 0,0-22 0,0 1 16,0-1-16,0 0 0,0-21 16,0 22-16,-21-22 0,0 0 0,-22-21 15,22 21-15,0-21 0,-21 0 16,-1 0-16,1 0 0,0-21 0,-22 0 15,22 0-15,-22-22 0,1 22 16,21-21-16,-1 21 0,-20-22 0,42 22 16,-22-21-16,22 21 0,0-22 0,21 22 15,0 0-15,0-21 0,0 21 16,21-1-16,0-20 0,22 21 0,-1-21 16</inkml:trace>
  <inkml:trace contextRef="#ctx0" brushRef="#br0" timeOffset="34300.16">11959 7684 0,'0'0'0,"-21"0"0,0-22 0,0 22 0,-1-21 15,1 21-15,0 21 16,0 1-16,0-1 0,0 21 0,-1 0 16,1 1-16,0 20 0,0-20 15,0 41-15,0-20 0,-1-1 16,1-20-16,0 20 0,0 1 0,0-22 16,0 0-16,21 1 0,0-22 15,0 0-15,0 21 0,0-21 16,0-42-1,0 0 1,21 0-16,0 0 0,0-22 0,0 1 16,0 0-16,1-22 0,-1 1 0,21-1 15,-21 1-15,0-1 0,22 1 16,-22-1-16,21 1 0,-21 20 16,1 1-16,20 0 0,-42 21 0,21-1 15,0 22-15,-21 22 16,0 20-16,0-21 0,0 21 15,0 22-15,0-22 0,0 22 16,0-1-16,0 107 16,0-107-16,0-21 0,21 22 15,-21-22-15,0 1 0,0-22 0,0 21 16,0-21-16,0 0 0,0 1 0,0-1 16,0 0-1,-21-42 1,0 21-16,0-21 15</inkml:trace>
  <inkml:trace contextRef="#ctx0" brushRef="#br0" timeOffset="34475.57">11472 8403 0,'0'-21'0,"0"0"16,21 21-16,1 0 0,20-21 0,-21 21 15,21-21-15,1 21 0,-1-22 16,0 22-16,22-21 0,-22 0 0,22 21 15,-1-21-15,1 21 0,-22-21 16,22 21-16,-22-21 0,0 21 0,1 0 16,-22 0-16,21-22 0,-21 22 0,0 0 15</inkml:trace>
  <inkml:trace contextRef="#ctx0" brushRef="#br0" timeOffset="35379.37">12467 8128 0,'0'0'0,"21"0"0,-21 21 31,0 0-16,0 22-15,-21-22 0,21 0 16,-21 21-16,21-20 0,0 20 0,0-21 16,0 21-16,0-20 0,0-1 0,0 0 15,0 0-15,0 0 0,21 0 16,0-21-16,0 0 0,1 0 16,-1 0-16,0 0 0,0 0 0,0-21 15,0 0-15,1 21 16,-1-21-16,0 0 0,0 0 0,0-22 15,0 22-15,1-21 0,-1-1 0,0 1 16,-21 0-16,0 21 0,21-22 16,-21 22-16,21 0 0,-21 0 0,0 0 15,0 42 1,0 0-16,0 0 0,0 0 0,0 22 16,0-22-16,-21 21 0,21-21 0,0 22 15,-21-1-15,21-21 0,0 0 16,0 22-16,0-22 0,0 0 0,21-21 15,0 21-15,0 0 0,1-21 16,-1 0-16,0 0 0,21 0 16,-21 0-16,22-21 0,-22 0 0,0 0 15,21 0-15,-20-1 0,20 1 16,-21-21-16,0 0 0,0-1 0,22-63 16,-1-21-16,-21 64 15,0-22-15,1 22 0,-1-1 16,0 22-16,0-22 0,-21 43 0,21-21 15,-21 21-15,0 42 16,0 21-16,0-21 16,-21 22-16,0 20 0,0-20 0,21 20 15,-21 1-15,21-22 0,-22 21 16,22 1-16,0-22 0,0 22 16,0-22-16,0 0 0,0 1 0,0-22 15,0 21-15,22-21 0,-1-21 16,-21 22-16,21-22 0,0 0 0,21 0 15,-20 0-15,-1 0 0,21-22 0,-21 1 16,22 0-16,-22 0 0,21-21 16,0 20-16,-20-20 0,20 0 0,-21-1 15,0 1-15,0 0 0,1 21 16,-1-22-16,0 22 0,0 0 16,-21 42-1,0 0-15,0 0 0,0 1 16,-21-1-16,21 0 0,0 21 15,-21-21-15,21 1 0,0 20 0,0-21 16,0 0-16,0 0 0,0 1 16,21-22-16,-21 21 0,21-21 0,0 0 15,0 0-15,1 0 0,20 0 0,-21 0 16,0 0-16,22-21 0,-22-1 16,0 1-16,0 0 0,0 0 0,0 0 15,1-22-15,-1 1 0,-21 21 16,0-21-16,0-1 0,0 22 0,0-21 15,-21 21-15,-1-1 0,1 22 16,0 0-16,0-21 0,-21 21 16,20 0-16,1 0 0,-21 0 0,21 0 15,0 21-15,-22-21 0,22 0 0,0 22 16,0-22-16,-22 21 0,22-21 16</inkml:trace>
  <inkml:trace contextRef="#ctx0" brushRef="#br0" timeOffset="35535.67">13377 7980 0,'21'0'0,"1"0"15,-1 0-15,0-21 16,0 21-16,0-21 0,22-1 16,-22 22-16,21-21 0,-21 0 0,0 0 15,22 0-15,-22 0 0,0 21 0,21-22 16</inkml:trace>
  <inkml:trace contextRef="#ctx0" brushRef="#br0" timeOffset="36450.15">14436 8086 0,'0'0'0,"0"-21"0,0 42 31,0 0-31,0 0 16,0 0-16,0 22 0,0-22 15,0 0-15,21 0 0,-21 21 16,0-20-16,0-1 0,0 0 0,21 0 16,-21 0-16,0-42 46,0 0-46,0 0 0,0 0 16,0-22-16,21 22 0,-21-21 0,0 21 16,0-22-16,0 22 0,21-21 15,0-1-15,1 22 0,-22 0 0,21 0 16,0 21-16,0 0 0,0 0 16,0 0-16,1 21 0,-22 0 15,21 0-15,-21 22 0,21-22 16,-21 21-16,0-21 0,0 22 15,0-22-15,0 21 0,0-21 0,0 22 16,0-22-16,0 0 0,0 0 16,0 0-16,0 1 0,0-44 31,0 1-15,0 0-16,0 0 0,21-21 0,0 20 15,-21-20-15,21 0 0,1-1 16,-1 1-16,0 0 0,0-1 0,21 1 15,-20 21-15,20-21 0,0 42 0,-21 0 16,22 0-16,-22 0 16,21 0-16,-21 21 0,1 21 0,-1-21 15,0 22-15,-21-22 0,0 21 16,0 0-16,0 1 0,0-1 0,0-21 16,0 0-16,0 22 0,0-22 0,0 0 15,0 0-15,0 0 16,21-21-16,0 0 0,0 0 0,1 0 15,-1-21-15,0 0 16,21 21-16</inkml:trace>
  <inkml:trace contextRef="#ctx0" brushRef="#br0" timeOffset="38051.69">16002 7832 0,'0'0'0,"-64"-64"15,43 43-15,0 21 16,0 0-16,-21 0 0,20 0 0,1 0 16,0 21-16,0 0 0,-21 1 15,20-1-15,1 21 0,0 0 0,21 22 16,-21-22-16,21 1 0,-21-1 16,21 21-16,0-41 0,0 20 0,0 0 15,0-21-15,21 1 0,0-1 16,0-21-16,0 0 15,1 0-15,-1 0 0,21 0 0,-21 0 16,0-21-16,1-1 0,20 1 0,-21 0 16,0-21-16,0 21 0,1-22 15,20 1-15,-42 0 0,21-22 0,0 22 16,0-1-16,-21 1 16,22 0-16,-22 21 0,0-22 0,0 22 15,0 42 1,0 0-16,0 1 0,0-1 15,0 21-15,0 0 0,0 1 0,0-1 16,0 0-16,0 1 0,21-1 16,0 0-16,0 1 0,0-22 0,22 0 15,-22 0-15,21 0 0,0 1 0,1-22 16,20 0-16,-20 0 0,-1 0 16,0 0-16,1-22 0,-1 1 0,0 0 15,1-21-15,-22 21 0,21-22 16,-21-20-16,0 20 0,1-20 0,-1-1 15,-21 1-15,0-1 0,0 1 0,0-22 16,0 22-16,0-22 0,0 22 16,0-1-16,0 22 0,0-1 15,0 1-15,0 21 0,0 0 16,0 63-16,0-21 16,0 22-16,-21-1 0,21 21 15,-22-20-15,22 20 0,0 1 0,0-1 16,0 1-16,0-1 0,0 1 0,0-1 15,0-20-15,0 20 0,0-21 16,0 1-16,22-1 0,-1 0 0,0-20 16,0-1-16,0 0 0,0 0 15,1-21-15,-1 0 0,21 0 0,-21 0 16,22-21-16,-22 0 0,21 0 0,-21-1 16,22-20-16,-1 0 15,-21-1-15,21 1 0,-20 0 0,20 21 16,-21-22-16,0 1 0,0 21 15,-21 0-15,0-1 0,22 1 0,-22 0 16,0 42 0,0 0-16,-22 1 15,22-1-15,0 0 0,0 21 0,0-21 16,-21 1-16,21-1 0,0 21 16,0-21-16,0 0 0,0 1 0,0-1 15,21 0-15,1-21 0,-1 0 16,0 0-16,0 0 15,0 0-15,0-21 0,1 0 16,20-1-16,-21 1 0,0 0 16,0 0-16,22-21 0,-22 20 0,0-20 15,0 21-15,0-21 0,1 20 0,-1-20 16,0 21-16,-21 0 0,21 21 16,-21 21-1,0 0 1,0 0-16,0 0 0,-21 22 0,21-22 15,0 0-15,0 0 0,0 22 0,0-22 16,0 0-16,0 0 0,21 0 16,-21 0-16,21-21 0,0 0 15,1 0-15,20 0 0,-21 0 16,0 0-16,0 0 0,22-21 16,-22 0-16,0 0 0,0 0 0,-21 0 15,0-1-15,21 1 0,-21 0 16,0-21-16,0 21 0,0-22 0,-21 22 15,0 0-15,0 0 0,0 0 0,0-1 16,-1 1-16,1 21 0,0 0 16,0 0-16,42 0 31,0-21-31,0 21 16,1 0-16,20-21 0,-21 21 15,21 0-15,1-21 0,-22 21 0,21 0 16,1-21-16,-1 21 0,0 0 15,1 0-15,-1 0 0,-21 21 16,21-21-16,1 21 0,-22 0 0,0 0 16,0 0-16,0 1 0,-21-1 0,0 21 15,0-21-15,0 0 0,0 1 16,0-1-16,0 0 0,0 0 0,0 0 16,0 0-16,0 1 0,0-1 15,-21-21-15,21 21 0,-21-21 0,0 0 16,0 0-1,21-21 1,0 0-16,0-1 0,0 1 0,0 0 16,0-21-16,0 21 0,21-22 15,0 1-15,21 0 0,-20-1 0,20 1 16,0 0-16,-21-1 0,22 22 0,-1-21 16,0 21-16,22-1 0,-22 22 15,1 0-15,-1 0 0,-21 0 0,21 22 16,-20 20-16,-1-21 0,0 21 15,0-20-15,-21 20 0,0 0 0,0-21 16,0 22-16,0-1 0,0-21 0,0 22 16,0-22-16,-21 21 15,0-21-15,0 0 0,21 1 0,0-1 16,-22 0-16,1 0 0,0-21 16,21 21-16,-21-42 31,21 0-31,-21 0 0,21 0 15</inkml:trace>
  <inkml:trace contextRef="#ctx0" brushRef="#br0" timeOffset="38220.18">18500 7176 0,'0'0'0,"-22"-22"0,-20 1 16,21 21-16,0-21 15,0 21 1,-1 0-16,1 0 16,0 21-16</inkml:trace>
  <inkml:trace contextRef="#ctx0" brushRef="#br0" timeOffset="38440.06">17018 7684 0,'0'0'0,"-21"21"0,0-21 0,-1 0 15,44 0 1,-1 0-16,0 0 0,21-21 16,-21 21-16,22-22 0,-1 1 15,0 21-15,22-21 0,-22 21 0,1-21 16,-1 21-16,-21 0 0,0 0 0</inkml:trace>
  <inkml:trace contextRef="#ctx0" brushRef="#br0" timeOffset="39452.91">5800 10499 0,'0'0'0,"-22"0"0,22-21 0,-21-1 0,0 22 16,0-21-16,21 0 0,0 0 0,0 0 15,0 0-15,0-1 16,21 1-16,0 0 0,22 21 0,-22-21 16,0 21-16,21 0 0,-21 0 15,1 0-15,20 21 0,-21 0 0,-21 0 16,0 1-16,0 20 0,0 0 16,0-21-16,0 22 0,-21-1 15,0 0-15,0 1 0,-1-1 0,-20-21 16,21 22-16,-21-22 0,20 0 15,1 0-15,0-21 0,0 0 0,0 0 16,21-21 0,0 0-16,0 0 15,0-1-15,21 22 0,0-21 0,0 0 16,22 21-16,-22 0 0,21-21 16,0 21-16,1 0 0,-1 0 0,0 21 15,1-21-15,-1 21 0,-21 0 16,22 22-16,-22-22 0,-21 0 0,0 21 15,0 1-15,0-22 0,-21 21 16,-1 1-16,1-22 0,-21 21 16,0 0-16,-1-20 0,1 20 0,0-21 15,-1 21-15,1-20 0,0-1 16,-1-21-16,1 21 0,0-21 0,20 0 16,1 0-16,-21 0 0,21 0 0,0 0 15,-1-21-15,22 0 0,0-1 16,0 1-16,0 0 0,0 0 15,22 0-15,-1 0 0,0 21 16,0-22-16,21 1 0</inkml:trace>
  <inkml:trace contextRef="#ctx0" brushRef="#br0" timeOffset="39623.81">6562 10753 0,'0'0'0,"-22"0"32,44 0-1,20 0-31</inkml:trace>
  <inkml:trace contextRef="#ctx0" brushRef="#br0" timeOffset="40111.54">8001 10075 0,'-21'0'16,"0"22"-16,-1-1 0,22 0 15,-21 21-15,0 1 0,0-1 16,0 21-16,21 1 0,-21-1 0,-1 1 15,22-1-15,0 1 0,-21-1 16,0 1-16,0-1 0,21-20 16,-21 20-16,21-20 0,-21-1 0,21 0 15,-22-21-15,22 1 0,0-1 0,0 0 16,0-42 0,22 0-16,-1-1 15,-21 1-15,21-21 0,0 0 16,-21-1-16,0 1 0,21 0 0,0-22 15,-21 1-15,0-1 0,22-21 0,-22 22 16,21-22-16,-21 22 0,21-22 16,0 43-16,-21-22 0,21 22 0,0 0 15,1 20-15,-1 22 16,0 0-16,0 0 0,0 43 0,0-22 16,1 21-16,-1 22 0,0-1 0,0 1 15,0-1-15,-21 1 0,21-1 16,-21 1-16,22-1 0,-22 1 0,21-22 15,-21 0-15,0 1 0,0-1 0,0-21 16,0 22-16,0-22 0,0 0 16,0 0-16,-21-21 15,-1 0-15,1 0 0</inkml:trace>
  <inkml:trace contextRef="#ctx0" brushRef="#br0" timeOffset="40280.44">7620 10901 0,'0'0'0,"0"-21"0,0 0 16,21-1-16,21 22 16,-20-21-16,20 21 0,0-21 0,22 0 15,-22 21-15,22-21 0,-22 21 16,21-21-16,1-1 0,-1 22 0,1-21 16,-1 0-16,1 21 0,-1-21 15,-20 21-15,20 0 0</inkml:trace>
  <inkml:trace contextRef="#ctx0" brushRef="#br0" timeOffset="42720.97">9080 10626 0,'0'0'0,"0"-21"15,-21 21 1,0-22-16,0 22 16,0 0-16,-22 0 0,22 0 0,-21 0 15,21 0-15,-22 22 0,22-1 16,-21 0-16,21 0 0,0 21 0,-1-20 15,1 20-15,0 0 0,21 1 0,0-22 16,0 21-16,0 0 0,0-20 16,0 20-16,0-21 0,0 0 0,21 22 15,0-43-15,1 21 0,20-21 16,-21 0-16,0 0 0,22 0 16,-1 0-16,-21-21 0,21-1 0,1 1 15,-22 0-15,21 0 0,1-21 16,-1-1-16,-21 1 0,21 0 0,-20-22 15,-1 1-15,21-22 0,-42 21 0,21-20 16,-21 20-16,0-20 0,0 20 16,0 1-16,0-1 0,-21 1 0,0 20 15,21 1-15,-21 21 0,0 0 0,-1-1 16,1 22-16,0 0 0,0 22 16,0 20-16,0 0 0,21-21 0,-22 43 15,22-22-15,0 22 16,0 20-16,0-20 0,0-1 0,0 22 15,0-21-15,22-1 0,-1-21 0,-21 22 16,21-22-16,0 1 0,0-22 16,0 21-16,1-21 0,-1 0 0,0 1 15,0-1-15,21-21 0,-20 0 0,-1 0 16,21 0-16,-21 0 0,0-21 16,22-1-16,-22 1 0,0 0 0,0 0 15,22 0-15,-22-22 0,0 22 0,-21 0 16,21 0-16,0 0 0,-21 0 15,21 21-15,-21 21 32,0 0-17,0 0-15,0 0 0,0 0 0,0 22 16,0-22-16,0 0 0,0 0 16,22 0-16,-1 1 0,-21-1 15,21-21-15,0 0 0,-21 21 0,21-21 16,0 0-16,1 0 0,20 0 15,-21-21-15,0 21 0,0-21 0,1-1 16,20 1-16,-21 0 0,0 0 0,0-21 16,1 20-16,-1 1 0,0-21 15,0 21-15,-21 0 0,0-1 16,21 1-16,0 0 0,1 42 31,-22 0-31,0 1 16,0-1-16,0 0 0,21 21 15,-21-21-15,0 1 0,0-1 16,21 0-16,0 0 0,-21 0 0,21 0 16,0 1-16,1-22 0,-1 21 0,0-21 15,0 0-15,0 0 0,0 0 16,22 0-16,-1 0 0,-21 0 0,22 0 16,-1-21-16,0-1 0,1 1 0,-1 0 15,0 0-15,-21 0 16,22 0-16,-22-22 0,0 22 0,0-21 15,-21 21-15,0-22 0,0 1 0,0 21 16,0-22-16,0 22 0,0 0 16,-21 0-16,-21 21 0,21 0 15,-1 0-15,-20 0 0,21 21 0,-21 0 16,20 0-16,1 1 0,0-1 16,0 21-16,0-21 0,0 22 0,21-1 15,-22-21-15,22 21 0,0-20 16,0 20-16,0-21 0,0 0 0,0 22 15,22-22-15,-1-21 0,0 21 16,-21 0-16,21-21 0,0 0 0,22 0 16,-22 0-16,0 0 0,21 0 15,-21 0-15,1-21 0,20 0 0,-21 0 16,0-1-16,0 1 0,1 0 16,-1 0-16,0-21 0,0 20 0,-21 1 15,0-21-15,21 21 0,-21 0 0,0-1 16,0 44-1,0-1 1,0 0-16,0 0 0,0 0 16,0 0-16,0 1 15,0-1-15,21 0 0,-21 0 16,0 0-16,22-21 0,-1 0 0,0 21 16,0-21-16,0 0 15,0 0-15,22 0 0,-22 0 0,0-21 16,0 0-16,22 21 0,-22-21 0,0 0 15,0 0-15,0-1 0,22 1 16,-22 0-16,0-21 0,0 21 0,0-1 16,0 1-16,1 0 0,-1 0 15,0 21-15,-21 21 32,0 0-32,0 0 15,0 1-15,0-1 16,0 0-16,0 0 0,0 0 15,0 0-15,21 1 0,0-22 16,0 0-16,1 0 16,-1 0-16,0 0 0,0 0 0,0 0 15,22 0-15,-22 0 0,21 0 0,0 0 16,-20-22-16,20 22 0,-21-21 16,0 0-16,22 0 0,-22 0 0,0 0 15,0-1-15,0-20 0,0 0 16,1-1-16,-1-62 15,-21 62-15,21-20 0,-21-1 0,0 22 16,0-22-16,0 1 0,0 21 0,0-1 16,-21 1-16,0 0 0,-1 20 15,22 1-15,-21 21 0,0 0 0,0 0 16,21 21-16,-21 1 16,21 20-16,-21 0 0,21 1 0,-22-1 15,22 0-15,0 22 0,0-22 0,0 22 16,0-1-16,0-21 0,0 22 15,22-22-15,-1 22 0,-21-22 0,21 0 16,0 1-16,-21-22 0,21 21 0,22-21 16,-22 1-16,0-1 0,21-21 15,1 0-15,-1 0 0,0 0 16,1 0-16,-1 0 0,0 0 0,1 0 16,-22-21-16,21-1 0,-21 1 15,22 0-15,-22 0 0,21 0 0,-21-22 16,0 22-16,1-21 0,-1 21 0,-21-22 15,0 22-15,0-21 0,0 21 16,0 0-16,0-1 0,-21 1 16,-1 21-16,1 0 0,0 0 15,0 21-15,0-21 0,0 22 16,-1-1-16,1 21 0,0-21 0,0 0 16,0 1-16,21 20 0,0-21 0,0 0 15,-21 0-15,21 1 16,0-1-16,0 0 0,0 0 15,21-21-15,0 0 16,0 0-16,0 0 16,0 0-16,-21-21 0,22 0 0,-1 0 15,0-1-15,0 1 0,0 0 0,0 0 16,1 0-16,-22 0 0,0-1 16,21 1-16,-21 0 0,0 0 0,21 21 15,-21 21 16,0 0-31,0 0 0,0 1 0,0-1 16,0 0-16,0 0 0,0 0 16,0 0-16,21 1 0,0-22 15,0 21-15,1 0 0,-1-21 0,0 0 16,0 21-16,21-21 0,1 0 0,20 0 16,-20 0-16,20 0 0,1 0 15,-22 0-15,21-21 0,-20 0 0,20 0 16,-20-1-16,-1-20 0,-21 21 0,21-21 15,-20 20-15,-1-20 0,0 0 16,-21-1-16,0 1 0,0 21 0,0-21 16,0 20-16,-21 1 0,0 0 0,-1 0 15,-20 21-15,21 0 0,-21 0 16,-1 0-16,1 0 0,0 21 16,-1 0-16,22 0 0,0 1 0,0 20 15,0-21-15,21 0 0,0 22 16,0-22-16,0 0 0,0 21 0,0-21 15,0 22-15,0-1 0,0-21 0,0 22 16,21-1-16,-21 0 0,0 1 16,21-1-16,0 0 0,0 1 0,-21 20 15,0-21-15,21 22 0,-21-22 0,0 22 16,0-22-16,0 22 0,0-22 16,0 0-16,0 1 0,0-1 0,0 0 15,0-21-15,0 1 0,0-1 0,0 0 16,0 0-16,22-21 15,-1 0 1,-21-21-16,21 0 0,0 0 16,-21-22-16,21 22 0,0-21 0</inkml:trace>
  <inkml:trace contextRef="#ctx0" brushRef="#br0" timeOffset="43284.65">13970 10626 0,'0'0'0,"0"-21"0,0-1 16,21 1-16,0 0 16,-21 0-16,21 0 0,1 0 15,-1-1-15,0 1 0,21 0 0,-21 0 16,1-21-16,20 20 0,-21 1 16,0-21-16,0 21 0,-21 0 0,0-1 15,0 1-15,-21 21 31,0 21-31,0-21 0,0 22 16,0-1-16,-1 21 0,1-21 0,21 22 16,-21-1-16,21-21 15,0 21-15,-21-20 0,21 20 0,0-21 16,0 21-16,0-20 0,0-1 0,21 0 16,0 0-16,0-21 0,1 21 15,-1-21-15,21 0 0,-21 0 0,0 0 16,22 0-16,-22-21 0,21 21 0,1-21 15,-22 0-15,21-22 0,0 22 16,1-21-16,-22 0 0,21-1 0,-21 1 16,22 0-16,-22 20 0,-21-20 15,21 21-15,-21 0 0,0 0 0,0-1 16,-21 22 0,0 22-1,21-1-15,0 0 16,0 21-16,0-21 0,0 1 15,21 20-15,0-21 0,-21 0 0,21 22 16,0-22-16,1 0 0,-1 0 0,-21 0 16,0 0-16,0 1 0,0-1 15,0 0-15,0 0 0,-21-21 16,-1 0-16,1 0 0,0 0 16,0 0-16,0 0 0,-22 0 15,22-21-15,0 0 0,-21 0 0</inkml:trace>
  <inkml:trace contextRef="#ctx0" brushRef="#br0" timeOffset="43508.52">12192 10202 0,'0'0'0,"-64"0"0,1 0 16,84 0-1,21-21-15,1 21 0,-1-21 16,22 21-16,-1-21 0,1 21 16,-1-21-16,-21 0 0,22 21 0,-1-22 15,1 22-15,-1-21 0,-20 21 16,-1-21-16,0 0 0,-20 0 16,-1 21-16</inkml:trace>
  <inkml:trace contextRef="#ctx0" brushRef="#br0" timeOffset="44395.8">16997 9991 0,'0'-43'0,"0"22"16,0 0-16,-21 21 15,-1-21-15,1 0 0,-21 21 0,21 0 16,0 0-16,-22 0 16,1 0-16,0 0 0,-1 0 0,1 21 0,0 0 15,-1 0-15,1 0 0,0 1 16,20-1-16,-20 21 0,21-21 16,0 0-16,0 1 0,21-1 0,0 0 15,0 0-15,0 0 0,0 0 16,21-21-16,21 0 0,-21 0 15,0 0-15,22 0 0,-1 0 0,0 0 16,1 0-16,-1 0 0,0 0 16,-20 0-16,-1 0 0,21 0 0,-42 22 15,0-1-15,0 0 16,-21 0-16,0 0 16,-22 0-16,1 1 0,0 20 0,-1-21 0,-20 0 15,21 22-15,-1-22 0,1 0 16,21 0-16,0 0 0,-1 0 15,1-21-15,21 22 0,21-22 32,1 0-32,20-22 0,-21 22 0,21 0 15,1-21-15,-1 21 0,0 0 0,1 0 16,-1 0-16,0 0 0,1 0 16,-1 0-16,-21 21 0,0 1 0,1-1 15,-22 21-15,0-21 0,0 22 16,0-1-16,-22 0 0,1 1 15,0-22-15,0 21 0,0 22 0,-22-22 16,22 0-16,0 1 0,21-1 0,-21-21 16,21 21-16,-21-20 0,21-1 15,0 0-15,0 0 0,21-42 16,0 0 0,0 0-16,0-1 0,1-20 15</inkml:trace>
  <inkml:trace contextRef="#ctx0" brushRef="#br0" timeOffset="45107.9">18203 10160 0,'0'0'0,"0"-21"0,21-64 15,-21 64-15,0-21 16,-21 21-16,21-22 0,-21 22 15,0 0-15,-21 21 0,20 0 0,1 0 16,-21 0-16,21 0 0,-22 21 0,22 0 16,-21 0-16,21 22 0,-22-1 15,22 0-15,-21 1 0,21-1 0,0 22 16,-1-22-16,22 0 0,0 22 16,0-22-16,0-21 0,0 22 0,0-22 15,22 0-15,-1 0 0,0 0 0,21-21 16,-21 0-16,1 0 0,20 0 15,0-21-15,1 0 0,-22 0 16,21-22-16,0 22 0,1-21 0,-1 0 16,0-1-16,-20 1 0,20-22 15,-21 22-15,0-21 0,0-1 0,-21 1 16,0-1-16,0-21 0,0 22 0,0-1 16,0 1-16,0 21 0,0-1 15,0 1-15,-21 21 0,0 21 16,0 0-16,21 21 15,0 21-15,0 1 0,-21 20 0,21-21 16,0 22-16,0-1 0,0 1 16,0-1-16,0 1 0,0-1 15,0-20-15,0 20 0,0-20 0,21-1 16,-21 0-16,21 1 0,0-1 0,0-21 16,1 0-16,-1 0 0,21 1 15,-21-22-15,0 0 0,22 0 0,-22 0 16,0-22-16,21 22 0,-20-21 15,20-21-15,-21 21 0,0 0 0,0-22 16,22 22-16,-22-21 0,0 21 0,-21-1 16,21 1-16,0 0 0,-21 0 15,0 42 1,0 0 0,0 0-16,0 22 15,0-22-15,-21 0 0,21 0 0,-21 0 16,21 1-16,0-1 0,0 0 0,0 0 15,0 0-15,0 0 16,0-42 15,0 0-31</inkml:trace>
  <inkml:trace contextRef="#ctx0" brushRef="#br0" timeOffset="45256.47">18838 10012 0,'0'0'0,"0"-42"0,0 20 0,0 1 15,0 0-15,0 0 0,0 0 0,0 42 47,21 0-47,1-21 16,-1 0-16,0 21 16</inkml:trace>
  <inkml:trace contextRef="#ctx0" brushRef="#br0" timeOffset="45640.25">19494 10054 0,'0'0'0,"22"0"15,-1-21-15,0 0 0,0 21 16,-21-21-16,21 0 0,0-1 0,-21 1 16,-21 21-1,0 0 1,-21 0-16,-1 0 0,1 21 0,0 1 15,-1-1-15,22 0 0,-21 0 16,21 0-16,0 0 0,-1 1 0,22-1 16,0 0-16,22 0 15,-1-21-15,0 0 0,21 0 16,-21 21-16,22-21 0,-1 21 0,0-21 16,1 22-16,-22-22 0,21 21 0,-21 0 15,1-21-15,-1 21 0,0 0 16,-21 0-16,0 1 0,-21-1 15,0 0-15,-22-21 0,22 21 16,-21 0-16,-1 0 0,1-21 0,0 22 16,-1-22-16,1 0 0,21 0 0,-21 0 15,20 0-15,1 0 0,21-22 16,21 1 0,1-21-16,-1 21 0</inkml:trace>
  <inkml:trace contextRef="#ctx0" brushRef="#br0" timeOffset="48720.44">20510 10097 0,'0'-22'31,"0"1"-31,22 0 0,-22 0 0,21 0 16,-21 0 0,0-1-16,0 1 0,0 0 0,0 0 15,-21 21-15,-22 0 16,22 0-16,0 0 0,-21 21 16,20 0-16,-20 0 0,0 22 0,21-22 15,-22 21-15,22 1 0,-21-1 16,21 0-16,-1-21 0,1 22 0,0-1 15,21 0-15,0-20 0,0 20 0,0-21 16,0 0-16,21 0 0,0 1 16,1-22-16,20 0 0,-21 0 15,0 0-15,22 0 0,-1-22 0,-21 1 0,21 0 16,1 0-16,-22 0 16,21-22-16,1 22 0,-22-21 0,21 21 15,-21-22-15,0 1 0,1 21 0,-1-21 16,-21-1-16,0 22 0,0 0 15,0 0-15,0 0 0,0-1 0,-21 22 32,-1 22-32,22-1 0,0 0 0,-21 0 15,21 0-15,0 0 0,0 22 0,0-22 16,0 0-16,0 21 0,0-20 16,21-1-16,1 0 0,-1 0 0,0 0 15,0 0-15,21 1 0,-20-1 16,20-21-16,0 0 0,1 0 15,-1 0-15,0 0 0,1 0 0,-1-21 16,-21-1-16,21 1 0,1 0 16,-1 0-16,-21 0 0,22-22 0,-22 22 15,0-21-15,0 0 0,0-1 0,-21 1 16,0 0-16,0-1 0,0 1 16,0 0-16,0 20 0,-42 1 0,21 21 15,0 0-15,-22 0 0,22 0 0,-21 21 16,21 1-16,-22-1 0,22 21 15,0-21-15,-21 22 0,20-1 16,1 0-16,0-21 0,21 22 0,0-1 16,0-21-16,0 22 0,0-22 15,0 0-15,0 21 0,21-21 0,0 1 16,1-22-16,-1 21 0,0-21 16,0 0-16,21 0 0,-20 0 0,20 0 15,-21-21-15,21-1 0,-20 1 0,20 0 16,-21 0-16,21 0 0,-20-22 15,-1 1-15,0 0 0,0-1 0,0-20 16,0-1-16,-21-20 0,0 20 16,22-20-16,-22-1 0,0 0 0,0 22 15,0-22-15,0 22 0,0-1 16,0 22-16,-22-1 0,1 1 16,21 21-16,-21 0 0,0 21 0,0 0 15,0 0-15,-1 21 0,1 21 16,0-21-16,0 22 0,21 20 0,-21-20 15,21 41-15,0-20 0,0-1 0,0 22 16,0-22-16,0 22 0,21-21 16,-21-1-16,21 1 0,0-22 0,0 0 15,1 22-15,-1-43 0,0 21 0,21 1 16,-21-22-16,1 0 0,-1 0 16,0-21-16,0 0 0,0 0 15,0 0-15,22 0 0,-22 0 16,0-21-16,0 0 0,22 0 0,-22-1 15,0 1-15,0 0 0,21-21 0,-20 21 16,-1-1-16,-21 1 0,21 0 16,-21 0-16,21 21 0,-21-21 0,0 42 47,0 0-47,0 0 0,0 0 0,0 1 15,0-1-15,0 0 0,0 0 16,0 0-16,0 0 0,21 1 15,0-22-15,-21 21 0,22-21 16,-1 0-16,0 0 0,0 0 16,0 0-16,0 0 0,1 0 15,20-21-15,-21-1 0,0 1 0,0 0 16,1 0-16,-22 0 0,21 0 16,0-22-16,0 22 0,0 0 0,-21 0 15,0 0-15,0-1 0,21 22 16,-21 22-1,0-1 1,0 0-16,0 0 16,0 0-16,0 0 0,0 1 15,0-1-15,0 0 0,0 0 0,0 0 16,0 0-16,22-21 0,-1 22 16,-21-1-16,21-21 0,21 0 0,-21 0 15,1 0-15,-1 0 0,21 0 0,0 0 16,-20 0-16,20 0 0,-21-21 15,21 21-15,-20-22 0,20 1 0,-21 0 16,21 0-16,-20-21 0,-1 20 0,0-20 16,-21 21-16,0-21 0,0-1 15,0 22-15,0-21 0,0 21 0,0-1 16,-21 22-16,0-21 0,-1 21 16,-20 0-16,21 0 0,0 0 15,-22 21-15,22 1 0,-21-1 0,21 0 16,-22 0-16,22 21 0,0-20 15,0 20-15,0-21 0,0 21 0,21-20 16,0-1-16,0 0 0,0 0 0,0 0 16,0 0-16,0 1 0,0-1 15,21-21-15,0 0 0,0 0 0,0 0 16,0 0-16,1 0 0,-1 0 0,0 0 16,21-21-16,-21 21 0,1-22 15,-1 1-15,0 0 0,0 0 0,0-21 16,0 20-16,1 1 0,-1 0 15,0 0-15,-21 0 0,0 0 16,0-1-16,0 44 31,0-1-31,0 0 0,0 0 16,0 0-16,0 0 0,0 1 16,0-1-16,0 0 15,0 0-15,21-21 0,0 21 16,0-21-16,1 0 0,-1 0 15,0 0-15,0 0 0,0 0 16,0-21-16,1 0 0,-1 21 0,0-21 16,0 0-16,0-22 0,-21 22 15,21 0-15,1-21 0,-1 20 16,-21 1-16,0 0 0,21 0 0,-21 0 16,0 0-16,21 21 0,-21 21 31,0 0-31,0 0 0,0 0 15,0 0-15,0 1 0,0-1 16,0 0-16,0 0 0,0 0 16,0 0-16,21-21 15,0 22-15,1-1 0,-1-21 16,0 0-16,0 21 0,0-21 16,0 0-16,1 0 0,-1 0 15,0 0-15,0 0 16,0 0-16,0 0 0,1 0 15,-1 0-15,-21-21 0,21 21 16,0-21-16,0-1 0,0 1 0,-21 0 16,22 0-16,-1-21 0,0-1 0,-21 1 15,21 0-15,0-1 0,-21-20 16,0-1-16,0 1 0,21-1 0,-21 1 16,0-22-16,22 22 0,-22-1 15,0 1-15,0-1 0,0 22 0,0-22 16,0 43-16,0 0 0,0 0 0,-22 21 15,1 0-15,0 21 16,21 0-16,-21 0 0,0 22 16,0-1-16,-1 21 0,22-20 15,-21 20-15,0 1 0,21-1 0,0 1 16,0-1-16,0 1 0,0-1 0,0 1 16,0 63-1,0-85-15,0 22 0,21-22 0,0-21 0,1 21 16,-1-20-16,0-1 0,0 0 15,21 0-15,-20-21 0,20 0 0,-21 0 16,21 0-16,1 0 0,-1 0 0,0-21 16,1 0-16,-1 0 15,0-1-15,-20 1 0,20 0 0,0 0 16,-21-21-16,22-1 0,-22 22 0,0-21 16,0-1-16,-21 22 0,0-21 15,0 21-15,0 0 0,0-1 0,0 1 16,-21 21-16,0 0 15,0 0-15,0 0 0,-1 21 0,-20 1 16,21-1-16,0 0 0,0 0 0,-1 0 16,1 0-16,0 22 0,0-22 15,0 0-15,21 0 0,0 0 0,0 1 16,0-1-16,0 0 16,0 0-16,21-21 15,0 0-15,0 0 16,0 0-16,1 0 0,-1-21 15,0 0-15,0 0 0,-21-1 0,21 1 16,0 0-16,1 0 0,-22 0 0,0 0 16,0-1-16,0 1 0,0 0 15,0 0-15,0 0 16,0 42 0,0 0-1,0 0-15,0 0 0,0 1 0,0-1 16,0 0-16,0 0 15,0 0-15,21 0 0,0 1 16,0-1-16,0-21 0,0 21 0,22 0 16,-22-21-16,21 0 0,1 0 15,-22 0-15,21 0 0,0 0 0,1 0 16,20 0-16,-20 0 0,-1-21 0,0 0 16,1 0-16,-1-22 0,0 22 15,-21-21-15,22-1 0,-22 22 0,0-21 16,0 0-16,-21-1 0,0 22 15,0-21-15,0 21 0,-21-1 0,0 1 16,-21 0-16,20 21 0,-20 0 16,21 0-16,-21 0 0,20 21 0,-20 0 15,21 1-15,0-1 0,0 0 16,-1 0-16,1 21 0,21-20 16,0-1-16,0 0 0,0 0 0,0 21 15,0-20-15,0-1 0,0 21 16,0-21-16,0 0 0,0 22 0,21-22 15,-21 21-15,22 1 0,-22-1 0,21 0 16,0 1-16,0 20 0,-21-21 16,21 22-16,0-1 0,-21 1 0,0-22 15,0 22-15,0 84 16,0-85-16,0-20 0,0-1 16,0-21-16,0 22 0,0-22 0,0 0 15,0 0-15,0-42 31,0 0-15,0 0-16,22-1 0,-1-20 16,0 21-16,0-21 0,21-1 0</inkml:trace>
  <inkml:trace contextRef="#ctx0" brushRef="#br0" timeOffset="49308.1">25612 9906 0,'0'0'0,"0"-21"0,0 0 16,0 0-16,21 21 0,0-22 15,-21 1-15,42 0 0,-21 0 0,1 0 16,-1 0-16,21-1 0,-21-20 16,0 21-16,1 0 0,-1 0 0,0-22 15,-21 22-15,0 0 0,0 0 16,-21 21-16,0 0 15,-1 0-15,1 0 0,0 21 16,0 0-16,0 0 0,0 22 16,-1-22-16,1 21 0,21 0 0,-21 1 15,21-22-15,-21 21 0,21 1 0,0-22 16,0 21-16,0-21 16,0 0-16,0 1 0,0-1 0,21 0 15,0 0-15,0-21 0,1 0 16,-1 21-16,0-21 0,21 0 0,-21 0 15,22 0-15,-1-21 0,-21 0 0,22 21 16,-1-42-16,0 20 0,-21 1 16,22-21-16,-1 0 0,-21 20 0,22-20 15,-22 0-15,0-1 0,0 1 16,-21 21-16,0 0 0,0 0 0,0-1 16,-21 22-1,21 22-15,-21-1 16,21 0-16,0 0 0,0 0 0,0 22 15,0-22-15,0 0 0,0 21 16,0-21-16,0 1 0,0 20 0,0-21 16,0 0-16,21 0 0,-21 1 15,0-1-15,0 0 0,0 0 16,0 0-16,-21-21 16,0 0-1,-1 0-15,22-21 16,-21 0-16,0 0 15,21 0-15</inkml:trace>
  <inkml:trace contextRef="#ctx0" brushRef="#br0" timeOffset="49640.43">23135 9271 0,'21'0'16,"0"0"-16,22-21 15,-1 21-15,0 0 0,1 0 0,-1 0 16,0 0-16,1 0 0,20 0 15,-20 0-15,-1 0 0,0-21 0,1 21 16,-1 0-16,-21 0 0,21 0 0,-20 0 16,-1 0-16,-21-21 15,21 21-15,-42 0 32,0 0-32,-1 0 0</inkml:trace>
  <inkml:trace contextRef="#ctx0" brushRef="#br0" timeOffset="50643.85">5673 12446 0,'0'0'0,"0"-21"16,0 42-1,-22 0 1,1 0-16,0 1 0,0 20 16,0 0-16,0 1 0,21-1 0,-22 21 15,1-20-15,0 20 0,21-20 16,0 20-16,0-21 0,0 1 0,0-22 15,0 21-15,0-21 0,21 1 0,0-1 16,1-21-16,-1 0 16,0 0-16,0 0 0,0 0 0,0-21 15,1-1-15,-1 1 16,21 0-16,-21-21 0,0 21 0,1-1 16,-1-20-16,-21 21 0,21 0 15,0 21 1,-21 21-16,0 0 0,0 0 15,0 0-15,0 22 0,0-22 0,0 21 16,0-21-16,0 22 0,0-22 0,0 21 16,0-21-16,0 1 0,0-1 15,0 0-15,0 0 0,0 0 0</inkml:trace>
  <inkml:trace contextRef="#ctx0" brushRef="#br0" timeOffset="50823.75">6435 12975 0,'0'0'0,"0"-21"16,0 0 30,21 21-46,0-21 0,0 21 16,0 0-16</inkml:trace>
  <inkml:trace contextRef="#ctx0" brushRef="#br0" timeOffset="52444.95">7535 12467 0,'0'21'16,"0"1"-16,0-1 16,0 0-16,0 0 0,-21 0 15,0 22-15,21-22 0,-21 21 0,21 0 16,-21 1-16,21-1 0,-22 0 16,1-20-16,21 20 0,-21 0 0,21-21 15,0 1-15,0-1 0,0 0 16,0 0-16,21-42 31,0-21-31,1 20 0,-1-20 16,0 0-16,21-1 0,-21 1 15,1 0-15,20-1 0,-21 22 0,0 0 16,0 0-16,1 0 0,-1 21 16,0 0-16,-21 21 15,0 21-15,0-21 16,0 1-16,21 20 0,-21 0 15,0-21-15,21 22 0,-21-1 0,0-21 16,21 0-16,-21 1 0,22-1 0,-1 0 16,-21 0-16,21-21 0,0 0 15,0 0-15,0 0 0,22 0 0,-22-21 16,0 0-16,0 0 0,22-1 16,-22-20-16,0 21 0,0-21 0,0-1 15,0 1-15,1 0 0,-1-1 16,-21 1-16,0 0 0,21 20 0,-21-20 15,0 21-15,0 0 0,0 42 32,-21 0-32,21 0 15,-21 22-15,21-22 0,0 21 0,0 0 16,0 1-16,0-1 0,0 0 16,0 1-16,0-1 0,0-21 0,21 22 15,-21-22-15,21 0 0,0 0 16,0 0-16,0-21 0,22 0 0,-22 0 15,21 0-15,1 0 0,-22-21 16,21 0-16,0 0 0,1 0 0,-1-22 16,0 22-16,-20-21 0,20-1 0,-21-20 15,0 21-15,0-22 0,-21 22 16,0-22-16,0 1 0,0-1 16,0 1-16,0 20 0,0-20 15,0 42-15,-21-22 0,21 22 0,0 0 16,-21 21-16,21 21 0,0 0 15,0 1-15,0 20 0,0-21 16,-21 43-16,21-22 0,0 0 0,0 22 16,-21-22-16,21 22 0,0-22 15,0 21-15,0-20 0,0-1 0,0 0 16,0 1-16,0-1 0,0-21 16,0 22-16,0-22 15,0 0-15,0-42 16,21 0-1,0-1-15,0 1 0,0 0 0,-21-21 16,22-1-16,-1 22 0,0-21 16,0 21-16,0-22 0,-21 22 0,21 21 15,1-21-15,-1 21 16,0 21 0,-21 0-16,0 1 0,0-1 0,21 21 15,-21-21-15,0 0 0,0 1 16,0 20-16,21-21 0,0 0 15,1 0-15,-1 1 0,0-1 0,0-21 16,21 21-16,-20-21 0,-1 0 16,21 0-16,0 0 0,-20 0 0,20 0 15,0 0-15,1-21 0,-22 0 16,21-1-16,0 1 0,-20 0 0,-1 0 16,21-21-16,-42-1 0,21 22 0,-21-21 15,0-1-15,21 1 0,-21 21 16,0-21-16,0 20 0,0 1 0,0 0 15,-21 21-15,0 0 16,0 0-16,21 21 16,-21 0-16,21 1 0,0 20 15,0 0-15,0-21 0,0 22 16,0-1-16,0 0 0,21-20 0,0 20 16,0-21-16,0 21 0,1-20 15,-1-1-15,21 0 0,-21 0 0,22-21 16,-22 0-16,21 0 0,0 0 0,1 0 15,-22 0-15,21 0 0,1-21 16,-1 0-16,0 0 0,-21-22 0,22 22 16,-1-21-16,0-1 0,-20-20 15,20 21-15,-21-1 0,21 1 0,-20 0 16,-1-1-16,0 22 0,0 0 16,-21 0-16,-21 42 15,0 0-15,0 0 16,21 0-16,0 22 0,-22-1 15,1-21-15,21 22 0,0-1 16,0-21-16,0 21 0,0-20 0,0-1 16,0 21-16,0-21 0,0 0 15,0 1-15,0-44 32,0 1-32,0 0 15,0 0-15,0-21 0,0 20 0,0-20 16,21-21-16,1 20 0,-1 1 15,0-22-15,21 22 0,1 0 16,-22-1-16,21 1 0,0 21 0,1 0 16,-1 21-16,0 0 0,-20 0 15,20 0-15,-21 21 0,21 0 0,-20 21 16,-1-20-16,-21 20 0,0-21 16,0 21-16,0 1 0,0-1 0,0 0 15,0 1-15,0-22 0,0 21 0,0-21 16,-21 22-16,21-22 0,0 0 15,0 0-15</inkml:trace>
  <inkml:trace contextRef="#ctx0" brushRef="#br0" timeOffset="53203.38">12763 12171 0,'0'0'15,"0"-21"-15,0 0 0,0-22 16,0 22-16,0 0 0,-21 21 16,0 0-1,0 21-15,0 21 0,0-20 0,-1 20 16,1 0-16,0 22 0,0-22 0,0 22 16,0-22-16,-1 21 0,1 1 15,-21-22-15,21 22 0,0-1 0,-1-20 16,22 20-16,-21-21 0,0 1 15,21-22-15,-21 21 0,21-21 0,0 1 16,21-44 0,0 1-1,-21-21-15,21 21 0,1-43 16,-22 22-16,21 0 0,-21-22 0,0 1 16,21-1-16,0 1 0,0-1 15,-21-21-15,21 22 0,-21-1 0,22 1 16,-1-1-16,-21 22 0,21 0 15,-21 21-15,21 21 0,-21 21 16,21 0-16,-21 21 0,21 1 16,1-1-16,-22 21 0,0 1 0,21-1 15,-21 1-15,21-1 0,-21 1 0,0-1 16,0-20-16,0 20 0,21-20 16,-21 20-16,0-21 0,0 1 0,0-22 15,0 0-15,0 21 16,0-20-16,0-1 0,-21-21 15,0-21 1,0-1-16</inkml:trace>
  <inkml:trace contextRef="#ctx0" brushRef="#br0" timeOffset="56811.94">12128 12742 0,'0'0'0,"-21"0"0,0 0 0,42 22 31,0-22-31,22 0 0,-1 0 15,0 0-15,1 0 0,-1 0 0,22 0 16,-1 0-16,-21 0 16,22-22-16,-1 1 0,1 0 0,-1 0 15,1 0-15,-22 21 0,22-21 16,-22-1-16,-21 22 0,22 0 0,-22 0 16,0 0-16,0 0 0,0 0 15,-21 22-15,0-1 16,0 0-16,0 0 0,0 0 0,0 22 15,0-22-15,0 0 0,0 21 16,0-21-16,-21 1 0,21-1 0,0 0 16,0 0-16,0 0 0,0 0 15,21-21-15,0 0 16,1 0-16,-1 0 16,0-21-16,0 0 0,21 0 0,-20 0 15,-1 0-15,0-22 0,0 22 16,0-21-16,0-1 0,1 1 0,-22 0 15,21-1-15,-21 22 0,21 0 16,-21-21-16,0 21 0,0 42 16,0 0-1,0 0-15,-21 21 16,21-20-16,-21 20 0,21 0 0,0 1 16,0-22-16,0 21 0,0 0 15,0-20-15,0 20 0,0-21 0,21 0 16,0 0-16,0 1 0,0-1 15,0-21-15,1 0 0,20 0 16,-21 0-16,0 0 0,22 0 0,-1-21 16,-21-1-16,21 1 0,1-21 15,-22 21-15,21-22 0,1-20 0,-1 21 16,-21-1-16,21-20 0,-20 20 0,-1-20 16,0-1-16,0-20 0,-21 20 15,21 1-15,-21-22 0,0 22 0,0-1 16,0 22-16,0-1 0,0 1 15,0 21-15,0 0 0,-21 21 0,0 0 16,21 21-16,-21 0 0,0 0 16,21 22-16,-22 20 0,1-21 15,21 22-15,0-1 0,0 1 0,-21-1 16,21-20-16,0 20 0,0 1 16,0-1-16,0-20 0,0 20 0,0-21 15,0 1-15,0-1 0,0 0 16,21-20-16,0-1 0,-21 0 0,22 0 15,20-21-15,-21 0 0,0 0 0,22 0 16,-22 0-16,21 0 0,-21-21 16,22-21-16,-1 20 0,-21 1 15,21-21-15,1 0 0,-1 20 0,-21-20 16,0 0-16,1 21 0,-1-22 16,0 22-16,-21 0 0,0 42 31,0 0-31,-21 0 0,21 1 15,-21-1-15,21 21 0,-22-21 0,22 22 16,-21-1-16,21-21 0,0 0 16,0 22-16,0-22 0,0 0 0,21 0 15,1 0-15,-1-21 0,0 0 16,0 0-16,0 0 0,22 0 0,-22 0 16,21 0-16,-21-21 0,22 0 15,-1 0-15,0 0 0,1-22 0,-1 22 16,0-21-16,-21-1 0,22 22 15,-22-21-15,-21 0 0,0-1 0,0 22 16,0-21-16,0 21 0,-21-22 16,0 22-16,-1 0 0,-20 21 0,0 0 15,-1 0-15,1 0 0,0 0 16,-1 0-16,22 21 0,-21 0 0,0 0 16,20 1-16,-20 20 0,21-21 0,0 21 15,21 1-15,0-22 0,0 21 16,0 1-16,0-22 0,21 0 0,0 21 15,0-21-15,0 1 0,22-22 16,-22 21-16,21-21 0,1 0 16,-1 0-16,0 0 0,1 0 0,20-21 15,1 21-15,-22-22 0,21-20 16,1 21-16,-1 0 0,-20-22 0,20 22 16,-20 0-16,-1-21 0,-21 21 0,21-1 15,-20 1-15,-1 0 0,-21 0 16,21 21-16,-21 21 31,0 0-31,-21 0 0,21 1 16,-21-1-16,21 21 0,0-21 0,0 0 15,-22 1-15,22 20 16,-21-21-16,21 0 0,0 0 0,0 1 16,0-1-16,0-42 31,0-1-16,21 1-15,1 0 0,-1-21 16,0 21-16,0-22 0,0 1 0,0 0 16,1-1-16,20 1 0,-21 21 0,0-22 15,0 22-15,1 0 0,-1 21 16,0 0-16,-21 21 16,0 0-1,0 1-15,0-1 0,0 21 16,0-21-16,0 0 0,0 1 0,0-1 0,0 21 15,0-21-15,0 0 16,21 1-16,-21-1 0,21-21 16,0 0-16,1 0 0,-1 0 15,0 0-15,0 0 0,0 0 16,0-21-16,1-1 0,-1 1 0,21 0 16,-21-21-16,0 21 0,1-22 15,-1 22-15,0-21 0,21 21 0,-21-22 16,1 22-16,-1 0 0,0 0 0,0 0 15,0-1-15,0 22 16,-21 22-16,22-1 16,-22 0-16,0 0 15,0 0-15,0 0 0,0 1 0,0 20 16,0-21-16,0 0 0,0 22 0,0-22 16,0 0-16,0 21 0,21-21 15,-21 1-15,21-1 0,0-21 0,0 21 16,22-21-16,-22 0 0,21 0 15,0 0-15,-20 0 0,20 0 0,0 0 16,1 0-16,-1-21 0,-21 0 0,21-1 16,-20 1-16,20 0 15,-21 0-15,0-21 0,22 20 0,-43-20 16,21 0-16,-21 21 0,21-22 0,-21 1 16,0 21-16,0-22 0,0 22 15,-21 21-15,0 0 0,-1 0 16,1 0-16,0 21 0,0 1 15,0-1-15,0 21 0,-1-21 0,-20 22 16,21-22-16,0 21 0,21 0 0,-21 1 16,21-22-16,0 21 0,0-21 15,0 1-15,0-1 0,0 0 0,21-21 16,0 0 0,0 0-16,0 0 0,0-21 15,22 21-15,-22-21 0,0-1 0,0 1 16,22-21-16,-22 21 0,0 0 15,0-22-15,0 22 0,0-21 0,1-1 16,-1 22-16,0 0 0,0 0 0,-21 0 16,0 0-16,0 42 15,0 0 1,0 0-16,0 0 16,0 0-16,0 22 0,0-22 0,0 0 15,21 0-15,0 0 0,1 1 0,-1-1 16,0 0-16,0 0 0,0 0 15,0-21-15,22 0 0,-1 0 16,-21 0-16,22 0 0,-22 0 0,21 0 16,-21 0-16,22-21 0,-22 0 15,0 0-15,0 0 0,0-1 0,0-20 16,1 21-16,-1-21 0,0-22 16,0 22-16,0-22 0,0 1 0,-21-1 15,22 1-15,-1-1 0,0 22 16,-21-22-16,0 22 0,21 0 0,-21 21 15,0-1-15,0 44 16,-21-1 0,0 21-16,0 0 0,-1 1 0,1-1 15,21 22-15,0-1 0,-21-21 16,21 22-16,0-22 0,0 22 16,0-22-16,0 0 0,0 1 0,0-1 15,0 0-15,0-20 0,21 20 16,0-21-16,-21 0 0,22 0 0,-1 1 15,0-22-15,0 0 0,0 0 16,22 0-16,-22 0 0,0-22 16,21 1-16,-21 0 0,1 0 0,20 0 15,-21 0-15,21-22 0,-20 22 16,20-21-16,-21 21 0,21-22 0,-20 22 16,-1-21-16,0 21 0,0-1 15,-21 44 16,-21-1-31,0 0 0,0 21 16,-1-21-16,22 1 0,0-1 0,-21 21 16,21-21-16,0 0 0,0 1 0,0-1 15,0 0-15,0 0 0,0 0 16,21-21-16,1 21 0,-1-21 16,0 0-16,0 0 0,0 0 15,0-21-15,22 21 0,-22-21 0,21 0 16,-21 0-16,22 0 0,-22-1 15,21 1-15,-21 0 0,1 0 16,20 0-16,-21-22 0,0 22 0,0-21 16,-21 21-1,0 42 1,-21 0-16,21 0 0,-21 0 16,21 1-16,-21-1 15,21 0-15,0 0 0,0 0 0,0 0 16,0 1-16,0-1 0,0 0 15,21 0-15,0-21 0,0 0 16,1 0-16,-1 0 0,0 0 16,0 0-16,0 0 0,0-21 15,1 0-15,-1 0 0,0-1 16,-21-20-16,21 21 0,-21 0 16,0-22-16,0 1 0,0 21 15,0-21-15,0 20 0,0-20 0,-21 21 16,0 21-16,0 0 0,-22 0 15,22 0-15,0 0 0,0 0 0,-22 21 16,22 21-16,0-20 0,0-1 0,0 0 16,0 21-16,21-21 0,0 1 15,0 20-15,0-21 0,0 0 0,21 0 16,0-21-16,0 22 0,0-1 16,0-21-16,1 0 0,20 0 15,0 0-15,-21 0 0,22 0 0,-1 0 16,0 0-16,1-21 0,-1 21 15,0-22-15,1 1 0,-1 0 0,-21 0 16,22-21-16,-1 20 0,0 1 0,1-21 16,-1 21-16,-21-22 0,21 22 15,-20 0-15,-1 21 0,0 0 0,0 0 16,-21 21 0,0 0-16,0 1 0,0 20 15,-21-21-15,0 0 0,0 22 0,-1-22 16,22 0-16,-21 21 0,21-21 15,-21 1-15,21-1 0,0 0 16,0 0-16,0 0 0,-21-21 16,21 21-16,0-42 31,0 0-31,0 0 0,21 0 16,-21 0-16,21-1 0,0 1 0,22-21 15,-1-22 1,64-84-16,-64 106 0,1 21 15,-1-22-15,-21 22 0,21 0 16,-20 21-16,20 0 16,-42 21-16,21 0 0,-21 1 0,0 20 15,0-21-15,0 21 0,0-20 16,0 20-16,0-21 0,0 21 16,0-20-16,21-1 0,-21 0 0,0 0 15,0 0-15,0 0 0,21 1 0,1-22 16,-1 0-16,0 0 15,0 0-15,0 0 0,0 0 16,1 0-16,-1-22 0,0 1 16,0 21-16,0-21 0,0 0 0,1 0 15,20-22-15,-21 22 0,21 0 16,107-191 0,-128 191-16,0-21 15,21-22-15,-63 86 31,-21-1-31,21 21 0,-1 0 0,-20 1 16,21-1-16,0 0 0,0 1 16,-22-22-16,22 21 0,21 1 0,-21-22 15,21 0-15,0 0 0,0 0 16,0 0-16,0 1 0,0-1 16,21-21-16,0 0 0,0 0 15,1 0-15,-22-21 16,0-1-16,21 1 15,-21 0-15,0 0 0</inkml:trace>
  <inkml:trace contextRef="#ctx0" brushRef="#br0" timeOffset="57027.42">19685 11896 0,'-21'0'16,"42"0"-16,-85 0 0,43 0 0,0-21 15,21-1 17</inkml:trace>
  <inkml:trace contextRef="#ctx0" brushRef="#br0" timeOffset="57268.89">18076 12234 0,'0'0'0,"-42"0"0,0 22 16,63-22-1,0-22 1,21 22-16,-21-21 0,22 0 16,-1 0-16,0 21 0,1-21 0,-1 21 15,-21-21-15,22 21 0,-1 0 16,-21 0-16,0-22 0,-21 1 0,-21 21 16,0-21-16</inkml:trace>
  <inkml:trace contextRef="#ctx0" brushRef="#br0" timeOffset="57548.37">14647 12361 0,'21'0'32,"1"0"-32,-1 0 15,0 0-15,0-21 0,21 21 0,-20-21 16,20 0-16,0 21 0,1-21 0,-1 21 16,-21-21-16,21-1 0,-20 22 15,-1-21-15,-21 0 0</inkml:trace>
  <inkml:trace contextRef="#ctx0" brushRef="#br0" timeOffset="58339.56">5567 14753 0,'0'0'0,"-21"0"0,21-21 16,21 21-1,0 0-15,21-21 0,-21 0 16,22 21-16,-1 0 0,22-21 0,-22 21 16,0 0-16,1-22 0,-1 22 15,0 0-15,-21 0 0,22 0 16,-22 0-16,0 0 0,-42 0 31,0 0-15,0 22-16,-1-22 0</inkml:trace>
  <inkml:trace contextRef="#ctx0" brushRef="#br0" timeOffset="58847.8">5630 14711 0,'-21'0'0,"42"0"0,-63 21 0,42 0 0,0 0 16,-21-21-16,21 22 0,-21-1 16,21 0-16,-22 0 0,22 0 15,0 22-15,0-22 0,0 0 16,0 0-16,0 0 0,0 0 0,0 1 16,0-1-16,0 0 0,0 0 15,-21 0-15,21-42 47,21 0-31,-21 0-16,22 21 0,-1-21 15,0-1-15,0 22 0,0-21 0,22 21 16,-22 0-16,21-21 16,-21 21-16,22 0 0,-1 0 0,0 0 15,1 21-15,-22-21 0,21 21 16,-21 1-16,22-1 0,-22 0 0,0 0 15,-21 21-15,0-20 0,0 20 16,0-21-16,0 0 0,0 22 0,0-22 16,-21 21-16,0-21 0,-1 0 0,-20 1 15,21-1-15,-21 0 0,20-21 16,1 21-16,-21-21 0,21 0 0,-22 0 16,22 0-16,-21 0 0,21 0 15,0 0-15,-1 0 0,1 0 0,21-21 31,0 0-31,0 0 16,0-1-16,0 1 16,21 0-16,1 0 15</inkml:trace>
  <inkml:trace contextRef="#ctx0" brushRef="#br0" timeOffset="59049.21">6646 15050 0,'0'0'0,"21"-22"15,1 22 48</inkml:trace>
  <inkml:trace contextRef="#ctx0" brushRef="#br0" timeOffset="60371.93">8382 14415 0,'0'-22'0,"0"44"16,0-1 0,0 0-16,0 21 15,0-21-15,0 22 0,0-1 0,0 0 16,0 1-16,0-1 0,0 0 0,0 1 15,0-22-15,0 21 0,0 1 16,-21-1-16,21-21 0,0 0 0,0 0 16,0 1-16,0-1 0,0 0 15,21-21 1,-21-21-16,21 0 16,0-1-16,-21 1 0,21 0 0,1-21 15,-1 21-15,0-22 0,0 22 16,-21-21-16,21 21 0,0-22 0,1 22 15,-22 0-15,21 0 0,0 21 16,0 0-16,-21 21 16,0 0-16,21 0 0,-21 22 15,21-22-15,-21 21 0,0-21 16,22 22-16,-1-22 0,0 21 0,0-21 16,0 0-16,0 1 0,1 20 15,-1-42-15,0 21 0,0 0 16,21-21-16,-20 0 0,20 0 0,-21 0 15,21 0-15,-20-21 0,20 0 16,-21 0-16,21 0 0,-20-1 0,20-20 16,-21 21-16,0-21 0,0-1 15,1 1-15,-1 0 0,-21-1 0,0-20 16,0 20-16,0 1 0,-21 0 0,-1-22 16,1 22-16,-21 21 0,21-22 15,-22 22-15,22 0 0,0 21 0,-21 0 16,21 0-16,-1 0 15,1 21-15,0 0 0,21 1 0,0-1 16,0 0-16,0 0 0,0 0 16,0 22-16,0-22 0,21 0 0,0 0 15,1 0-15,-1-21 0,0 21 0,21-21 16,-21 0-16</inkml:trace>
  <inkml:trace contextRef="#ctx0" brushRef="#br0" timeOffset="60851.65">9715 14182 0,'0'0'0,"0"-64"16,-21 43-16,0 21 15,0 0-15,0 0 0,0 0 0,-1 0 16,1 0-16,0 21 0,0 0 16,21 22-16,-21-1 0,21 0 0,0 191 15,0-169 1,0-1-16,21-20 0,0 20 15,-21-21-15,0 1 0,0 20 0,0-20 16,21-22-16,-21 21 0,0-21 16,0 0-16,0 1 0,0-1 0,0-42 31,0-1-31,0 1 16,0 0-16,0 0 0,0-21 15,0-1-15,0 1 0,21 0 16,-21-1-16,22 1 0,-1-22 0,0 22 15,0 21-15,0-21 0,0 20 16,1 1-16,20 21 0,-21 0 0,21 0 16,-20 21-16,-1 1 0,0-1 15,0 0-15,0 21 0,-21 1 0,0-22 16,21 21-16,-21-21 0,0 22 0,0-22 16,0 21-16,0-21 0,0 0 15,0 1-15,0-1 0,0 0 0,0 0 16,22-21 15,-1-21-15,-21 0-16,21 0 0,0 21 15,0-22-15</inkml:trace>
  <inkml:trace contextRef="#ctx0" brushRef="#br0" timeOffset="61539.77">10499 14542 0,'0'0'0,"0"-22"0,0 1 0,0-21 16,0 21-16,0 0 0,-22-1 0,1 1 16,0 21-1,0 0-15,0 0 0,0 0 0,-1 21 0,1 1 16,0-1-16,0 21 0,0 0 16,0-20-16,-1 20 0,22 0 15,0 1-15,0 20 0,-21-42 0,21 22 16,0-1-16,0 0 0,0-21 15,0 22-15,0-22 0,0 0 0,21-21 16,1 21-16,-1-21 0,0 0 0,0 0 16,0 0-16,0-21 0,1 0 15,-1 0-15,0 0 0,0-1 0,0 1 16,0-21-16,1 21 0,-22-22 16,21 1-16,-21 0 0,0-1 0,0 1 15,0 21-15,0-21 0,0-1 0,0 22 16,0 0-16,-21 21 15,-1 0 1,22 21-16,0 0 0,0 0 16,0 1-16,0 20 0,0 0 0,0 1 15,0-22-15,0 21 0,0 0 0,0 1 16,22-22-16,-1 0 0,-21 21 16,21-20-16,0-1 0,21-21 0,-20 21 15,20-21-15,-21 0 0,21 0 0,1 0 16,-22-21-16,21 21 15,1-21-15,-1-1 0,0-20 0,1 21 0,-1-21 16,0-1-16,1 1 16,-22 0-16,21-22 0,-21 22 0,-21-22 15,0 1-15,0-1 0,0 1 0,0 20 16,0-20-16,0 21 0,0 20 16,0 1-16,0 0 0,0 0 0,0 42 31,0 0-31,0 0 0,-21 22 0,21-1 15,-21 0-15,21 22 0,0-22 0,0 22 16,0-1-16,0-20 0,0 20 16,0-21-16,0 1 0,0-1 15,0 0-15,0-20 0,0-1 0,0 21 16,21-21-16,0-21 0,-21 21 16,21-21-16,1 0 0,-1 0 0,0 0 15,0-21-15,0 0 16,-21 0-16</inkml:trace>
  <inkml:trace contextRef="#ctx0" brushRef="#br0" timeOffset="61719.67">11091 14563 0,'0'-21'16,"21"-1"-1,1 22-15,-1-21 0,21 21 16,-21-21-16,22 21 0,-1-21 0,-21 0 15,21 21-15,1-21 0,-1-1 16,0 1-16,22 21 0,-22-21 0,1 0 16,-1 0-16,0 21 0,-21-21 0</inkml:trace>
  <inkml:trace contextRef="#ctx0" brushRef="#br0" timeOffset="62498.62">12700 14224 0,'21'-21'0,"-21"0"16,0 0-1,0-1 1,0 44 15,0-1-31,0 0 0,0 0 16,0 0-16,0 22 0,0-22 0,0 21 16,-21 0-16,21-20 0,0 20 0,-21 0 15,21-21-15,0 22 0,0-22 16,0 21-16,-21-21 0,21 1 0,-22-1 15,22 0-15,0 0 16,0-42 31,22 0-47,-1-22 0</inkml:trace>
  <inkml:trace contextRef="#ctx0" brushRef="#br0" timeOffset="62867.92">13166 14245 0,'0'0'0,"21"-21"0,42-21 16,-42 21-16,-21-1 0,0 1 15,-21 21 17,0 0-32,0 0 0,0 21 0,0 1 15,-22-1-15,22 0 0,0 21 16,0-21-16,0 1 0,-1-1 15,22 21-15,0-21 0,0 0 0,0 1 16,22-1-16,-1-21 0,0 0 16,21 0-16,-21 0 0,1 21 15,-1-21-15,21 0 0,-21 0 0,0 21 16,1-21-16,-1 0 0,0 21 16,0 0-16,-21 1 15,0-1-15,-21 0 16,0-21-16,0 21 15,-1-21-15,1 0 0,0 0 16,0 21-16,0-21 0,0 0 0,-1 0 16,1 0-16,0 0 0,21-21 15,-21 21-15,0-21 0,21 0 16,-21 0-16</inkml:trace>
  <inkml:trace contextRef="#ctx0" brushRef="#br0" timeOffset="63043.82">12700 13907 0,'0'0'0,"-21"0"0,0 0 31,21-22-15</inkml:trace>
  <inkml:trace contextRef="#ctx0" brushRef="#br0" timeOffset="65019.85">16044 13970 0,'0'-21'32,"0"0"-32,21 0 0,1 21 0,20-43 15,-21 22-15,21 0 0,-20 0 16,20-22-16,-21 22 0,21-21 0,-42 21 16,0-22-16,0 22 0,0-21 15,0 21-15,-42 0 0,0 21 0,-1 0 16,1 0-16,-21 0 0,-1 21 15,1 0-15,-22 0 0,21 0 0,1 22 16,-1-22-16,22 21 0,0 0 0,-1 1 16,22-1-16,21-21 0,0 22 15,0-1-15,21-21 0,1 21 0,20-20 16,0 20-16,1-21 16,-1 0-16,21 22 0,-20-22 0,20 0 15,1 21-15,-22-21 0,22 1 0,-22 20 16,0-21-16,-21 21 0,1-20 15,-22-1-15,0 21 0,-22-21 0,1 0 16,-21 22-16,0-22 0,-1 0 16,1 0-16,-22 0 0,22 1 0,-21-22 15,-1 0-15,22 0 0,-22 0 0,22 0 16,-22-22-16,22 1 0,-21 0 16,20 0-16,1-21 0,21-1 15,-22 1-15,22 0 0,0-22 0,0 22 16,21-1-16,-21 22 0,21-21 15,0 21-15,0 42 32,21 0-32,0 21 0,0-20 0,-21 20 15,43 0-15,-22 1 0,0-1 16,0 0-16,0-21 0,22 22 0,-22-22 16,21 21-16,0-21 0,-20 1 0,20-1 15,-21 0-15,21-21 0,1 0 16,-1 0-16,0 0 0,1 0 0,-1 0 15,0 0-15,1 0 0,20-21 16,-20-22-16,-1 22 0,21 0 16,-20-21-16,-1-1 0,0 1 0,1 0 15,-22 21-15,0-22 0,0 1 16,-21 21-16,0-22 0,0 22 0,-21 0 16,0 21-16,0 0 0,0 0 15,-22 0-15,22 0 0,-21 21 16,21 0-16,-1 1 0,1-1 0,0 0 15,0 21-15,21-21 0,0 22 16,0-22-16,0 21 0,0-21 0,0 1 16,21 20-16,0-42 0,0 21 0,1 0 15,20-21-15,0 0 16,-21 0-16,22 0 0,20 0 0,-20 0 16,-1-21-16,0 0 0,22 0 15,-22-22-15,0 22 0,1-21 0,20 0 16,-42-1-16,22 1 0,-1-22 0,-21 22 15,22 0-15,-22-22 0,-21 22 16,0-22-16,21 22 0,-21-21 0,0-1 16,0 22-16,0-22 0,0 43 15,0-21-15,-21 21 0,0-1 0,-1 22 16,1 0-16,21 22 16,0-1-16,-21 21 0,0 0 0,21 1 15,0-1-15,0 22 0,0-22 16,0 21-16,0-20 0,0 20 15,0-20-15,0 20 0,0-21 0,0 1 16,0-1-16,0 0 0,0 1 16,0-22-16,42 21 0,-21-21 0,1-21 15,20 22-15,-21-22 0,21 0 0,1 0 16,-1 0-16,22-22 0,-22 1 16,21 0-16,-20 0 0,-1 0 0,22-22 15,-22 22-15,0-21 0,-21 0 0,22 20 16,-22-20-16,-21 21 0,0 0 15,0 0-15,0-1 0,0 1 16,-21 21-16,0 0 16,-1 0-16,1 0 0,0 0 0,0 21 15,-21 1-15,20-1 0,22 0 0,-21 0 16,21 21-16,-21-20 0,21 20 16,0-21-16,0 21 0,0-20 0,0 20 15,21-21-15,0 0 0,22 0 0,-22-21 16,0 22-16,21-22 0,1 0 15,-1 0-15,0 0 0,1 0 0,-1-22 16,0 1-16,1 0 0,-1 0 16,0 0-16,-20 0 0,20-22 15,-21 22-15,0-21 0,0 21 0,1-22 16,-1 22-16,-21 0 0,0 0 16,0 0-16,0-1 0,0 44 31,-21-1-16,21 0-15,-22 0 0,22 0 0,0 0 16,-21 1-16,21-1 0,0 0 16,0 0-16,0 0 0,0 0 15,0 1-15,21-22 32,-21-22-32,22 1 15,-1 21-15,-21-21 0,21-21 0,0 21 16,0-1-16,0 1 0,1 0 15,-1 0-15,0 0 0,0 0 0,0-1 16,0 22-16,1 0 16,-1 22-1,-21-1-15,0 0 0,0 0 16,0 0-16,0 0 0,21 1 16,-21-1-16,0 0 0,0 0 0,0 0 15,21-21-15,0 21 0,0-21 0,1 0 16,-1 0-16,0 0 15,0 0-15,0 0 0,0 0 16,1 0-16,-1-21 0,0 0 16,-21 0-16,21 0 0,0 0 0,0-1 15,-21 1-15,0 0 0,22 0 0,-1-21 16,-21 20-16,0 1 16,21 21-16,-21 21 15,0 22 1,0-22-16,0 0 0,0 0 15,0 0-15,-21 22 0,21-22 0,0 0 16,0 0-16,0 0 0,0 1 16,21-44 31,-21 1-47,0 0 0,0 0 0,0 0 15</inkml:trace>
  <inkml:trace contextRef="#ctx0" brushRef="#br0" timeOffset="65191.75">18796 13885 0,'0'0'0,"0"-21"0,-21 21 31,21 21 0,0 1-31,21-1 16,0-21-16,0 21 0,0-21 15,1 21-15,-1-21 16</inkml:trace>
  <inkml:trace contextRef="#ctx0" brushRef="#br0" timeOffset="66144.21">19113 14118 0,'0'0'0,"0"21"15,0 1 1,22-22-16,-22 21 0,0 0 15,0 0 1,21-21-16,-21 21 0,21-21 0,-21 21 16,21-21-16,0 0 0,0 0 15,1 0-15,-1 0 0,0 0 16,0 0-16,0 0 0,0 0 16,1-21-16,-1 21 0,0-21 0,0 21 15,0-21-15,0 0 0,1 0 0,-1-1 16,0-20-16,-21 21 0,21 0 15,0-22-15,0 22 0,1 0 0,-22 0 16,0 0-16,21 21 16,-21 21-1,0 0-15,0 0 0,0 0 16,0 1-16,0-1 0,0 0 16,0 0-16,0 0 0,0 0 0,0 1 15,21-1-15,-21 0 0,21-21 0,0 21 16,0-21-16,1 0 0,-1 0 15,0 0-15,0 0 0,0 0 0,0 0 16,1 0-16,-1-21 0,0 0 16,0 21-16,0-21 0,0-1 0,-21 1 15,0 0-15,22 0 0,-22 0 0,21 0 16,-21-1-16,0 1 0,0 0 16,0 0-16,0 42 31,0 0-31,0 0 15,0 1-15,-21-1 0,21 0 16,-22 0-16,22 0 0,-21 0 16,21 1-16,0-1 0,0 0 15,0-42 32,0 0-47,0-1 16,0 1-16,0 0 0,0 0 0,0 0 15,21-22-15,1 22 0,-1-21 16,0 0-16,21 20 0,-21-20 16,22 21-16,-22 0 0,21 21 0,-21 0 15,22 0-15,-22 0 0,0 0 0,0 21 16,0 0-16,-21 21 0,0-20 16,0 20-16,0-21 0,0 21 0,0 1 15,-21-22-15,0 0 0,21 21 16,-21-20-16,0-1 0,0 0 0,21 0 15,0 0-15,-22 0 16,22-42 0,0 0-1,0 0-15,22 21 0,-22-42 16,21 20-16,0 1 0,21-21 16,-21 21-16,22-22 0,-22 1 0,42 0 15,-20-1-15,-1 1 0,22 0 0,-22-1 16,21 22-16,-20 21 0,-1 0 15,0 0-15,-20 0 0,-1 0 0,0 43 16,-21-22-16,0 21 0,0-21 16,0 22-16,0-22 0,-21 21 0,0-21 15,-1 22-15,-20-1 0,21-21 0,-21 21 16,-1-20-16,1-1 16,0 21-16,-1 0 0,1-20 0,-22 20 0</inkml:trace>
  <inkml:trace contextRef="#ctx0" brushRef="#br0" timeOffset="67016.41">6329 16362 0,'0'0'0,"-21"0"15,-1 0 1,1 0-16,0 0 0,-21 21 16,21 0-16,-1 22 0,1-22 15,-21 42-15,21-20 0,0 20 16,-1 1-16,1-1 0,0 22 15,21-22-15,0 1 0,0-1 0,0-20 16,21-1-16,0 0 0,1-21 16,20 22-16,-21-22 0,21-21 0,1 0 15,-1 0-15,0 0 0,1 0 16,-1 0-16,0-21 0,1 0 0,-1-1 16,0 1-16,-20 0 0,-1 0 15,-21 0-15,0 0 0,0-1 16,-21 1-16,-1 0 0,-20 21 0,21 0 15,-21 0-15,-1 0 0,1 0 16,0 0-16,-1 0 0,1 21 0,0 0 16,20-21-16,-20 22 0,21-1 15,0 0-15,0-21 0,21 21 16,21-21 0,0 0-16</inkml:trace>
  <inkml:trace contextRef="#ctx0" brushRef="#br0" timeOffset="67172.28">7239 16870 0,'-21'0'16,"0"0"0,21-21 15,0 0-31</inkml:trace>
  <inkml:trace contextRef="#ctx0" brushRef="#br0" timeOffset="67453.13">8975 16087 0,'0'0'15,"0"-43"-15,0 22 0,21 0 0,0 0 0,-21 0 16</inkml:trace>
  <inkml:trace contextRef="#ctx0" brushRef="#br0" timeOffset="67632.03">9059 16193 0,'0'21'0,"0"85"16,0-85-16,0 21 16,0 0-16,0 1 0,0-1 15,-21 0-15,21-20 0,0 20 0,0-21 16,0 0-16,0 0 0,21-42 31,0 0-15,1 0-16,-1 0 0,0-22 0,0 22 15,-21-21-15,21 0 0,0-1 16,-21 22-16,22-21 0</inkml:trace>
  <inkml:trace contextRef="#ctx0" brushRef="#br0" timeOffset="68775.46">9250 16510 0,'0'21'0,"21"43"16,0-43-16,0 0 16,0 0-16,1 0 0,-1 1 0,0-1 15,0-21-15,0 0 0,22 0 16,-1 0-16,0 0 0,1-21 0,-1-1 16,0 1-16,1 0 0,-1 0 15,21-21-15,-20 20 0,-1-20 0,-21 0 16,22-1-16,-22 1 0,-21 0 0,0-1 15,0 1-15,0 21 16,-21-21-16,-1 20 0,-20-20 0,21 42 16,-21-21-16,20 0 0,-20 21 15,21 0-15,-21 0 0,20 0 0,1 21 16,0 0-16,0 0 0,21 0 16,0 1-16,21-22 15,0 0-15,0 0 0,1 0 0,20 0 16,0 0-16,1 0 0,-1 0 15,21-22-15,-20 1 0,-1 0 0,22 0 16,-22 0-16,21-22 0,-20 22 16,-1-21-16,0 0 0,1-1 0,-22 1 15,0 0-15,0-1 16,0 1-16,-21 21 0,0-22 0,0 1 16,0 21-16,0 0 0,0 0 0,-21 21 15,0 0-15,0 0 0,0 21 16,21 0-16,-21 21 0,-1 1 0,1-22 15,21 42-15,0-20 0,-21 20 16,21 1-16,-21-1 0,21-21 0,0 22 16,0-1-16,0-20 0,-21 20 15,21-20-15,0-1 0,-21 0 0,21-21 16,0 1-16,0 20 0,0-21 0,0 0 16,21-21 15,-21-21-31,21 0 15,-21 0-15,21-22 0,0 1 0,-21 21 16,21-21-16,1-1 0,-1 22 16,0-21-16,0 21 0,-21-1 0,21 1 15,0 21-15,1 0 0,-22 21 16,21 1-16,-21-1 0,21 0 16,-21 0-16,0 0 0,0 22 0,21-22 15,-21 0-15,21 0 0,-21 21 16,21-20-16,-21-1 0,22-21 0,-1 21 15,-21 0-15,21-21 16,0 0-16,0 0 0,22 0 0,-22 0 16,0 0-16,21-21 0,1 0 15,-22 0-15,21-1 0,-21 1 0,22 0 16,-22-21-16,0 21 0,0-1 0,0-20 16,-21 21-16,0 0 0,0 0 15,0-1-15,0 44 31,0-1-31,0 0 0,0 0 0,0 0 16,0 0-16,0 1 0,0-1 16,0 0-16,21 0 0,1-21 0,-22 21 15,21 0-15,0-21 0,0 0 16,0 0-16,0 0 0,1 0 16,-1 0-16,21-21 0,-21 21 0,22-21 15,-22 0-15,0 0 0,21 0 0,-21-22 16,1 22-16,-1-21 0,-21 21 15,0-22-15,0 22 0,0-21 0,0 21 16,0-1-16,0 1 0,0 0 16,0 42-1,0 22-15,0-22 16,0 21-16,0 0 0,0 22 0,0-22 16,0 22-16,0-1 0,0 1 15,0 20-15,0-20 0,21 21 16,-21-1-16,21-20 0,-21 20 0,0 1 15,0-21-15,0 20 0,0-20 16,0 20-16,0-20 0,0 21 0,-21-22 16,0 1-16,0-22 0,-1 21 15,1-20-15,0-1 0,-21 0 0,21-20 16,-1-1-16,1-21 0,-21 0 16,21 0-16,0 0 0,-1-21 0,1-22 15,21 1-15</inkml:trace>
  <inkml:trace contextRef="#ctx0" brushRef="#br0" timeOffset="70729.1">13928 15642 0,'21'-42'15,"-21"21"-15,21 0 0,0-22 0,21-41 16,-42 62-16,-21 22 16,-21 0-1,21 0-15,-22 0 0,1 22 0,-21 20 16,20-21-16,1 21 0,0 1 16,-1-1-16,1 0 0,0 1 0,20-1 15,22 0-15,0-20 0,0 20 16,0 0-16,0-21 0,22 1 15,-1-1-15,0 0 0,21 0 0,-21 0 16,22 0-16,-1 1 0,0-1 16,22-21-16,-22 21 0,1 0 0,-1 21 15,-21-20-15,0-1 0,0 0 16,-21 0-16,0 0 0,0 0 16,-42 1-16,21-1 0,-21 0 0,-1 0 15,1-21-15,-22 21 0,22-21 16,-21 0-16,20 0 0,-20 0 0,20 0 15,1 0-15,-21 0 16,20-21-16,1 0 0,21 0 0,-22 0 16,22-22-16,0 1 0,0 21 0,0-22 15,21 22-15,0 0 0,0 0 16,0 0-16,21 21 16,0 21-16,0 0 0,0 21 15,1-20-15,20 20 0,-21-21 0,0 21 16,0-20-16,22 20 0,-22-21 15,0 0-15,21 22 0,-20-22 0,-1-21 16,21 21-16,-21-21 0,0 0 0,22 0 16,-22 0-16,21 0 0,-21 0 15,22 0-15,-1-21 0,0 0 0,1-1 16,-1 1-16,0 0 16,1 0-16,20 0 0,-42-22 0,22 22 15,-1-21-15,-21 21 0,0 0 0,1-22 16,-22 22-16,0 0 0,0-21 15,0 20-15,0 1 0,0 0 0,0 0 16,-22 21-16,1 0 16,0 0-16,0 21 15,0 0-15,21 0 0,0 1 16,0-1-16,0 21 0,0-21 0,0 22 16,0-22-16,0 21 0,0-21 15,0 0-15,21 1 0,-21-1 16,42 0-16,-21 0 0,1-21 0,-1 0 15,21 0-15,-21 0 0,0 0 16,22 0-16,-22 0 0,21-21 0,-21 0 16,22 0-16,-22-1 0,21 1 0,-21-21 15,22 0-15,-22-1 0,0-20 16,0 20-16,0-20 0,1 21 0,-22-22 16,0 22-16,0-22 0,0 22 15,0-22-15,0 22 0,0 0 0,0 21 16,0-22-16,-22 22 0,22 0 15,-21 21 1,0 0-16,21 21 0,-21 0 0,21 22 16,0-1-16,-21-21 0,21 43 15,0-22-15,0 0 0,0 22 0,0-22 16,0 22-16,0-1 0,21-21 16,-21 22-16,21-22 0,0 1 0,0-1 15,1 0-15,-1-21 0,0 1 0,0-1 16,21 0-16,-20 0 0,20-21 15,0 0-15,1 0 0,-1 0 0,0 0 16,1-21-16,-1 0 0,0 0 16,1-1-16,-1-20 0,-21 21 15,21-21-15,-20-1 0,-1 22 0,-21-21 16,0-1-16,0 1 0,0 21 16,0-21-16,0 20 0,-21 22 0,-1-21 15,1 21-15,0 0 0,0 21 16,0 1-16,0-1 0,-1 0 15,1 0-15,21 21 0,-21-20 0,21 20 16,0-21-16,0 21 0,0-20 16,0 20-16,21-21 0,0 0 0,1 0 15,-1-21-15,0 22 0,0-22 16,21 21-16,-20-21 0,-1 0 0,21 0 16,0 0-16,1-21 0,-22-1 15,21 1-15,-21 0 0,22 0 16,-22 0-16,0 0 0,0-22 0,0 22 15,1-21-15,-22-1 0,0 22 16,0-21-16,0 21 0,21 0 0,-21-1 16,0 1-16,0 42 15,0 1 1,0-1-16,0 0 0,0 21 0,0-21 16,0 1-16,0 20 0,0-21 15,0 0-15,0 0 0,0 1 0,0-1 16,0 0-16,0 0 0,0 0 15,21-21 1,0-21 0,0 0-1,-21 0-15,21 0 0,1-1 0,-22-20 16,21 21-16,0-21 0,-21 20 0,21-20 16,0 21-16,0 0 0,1 0 15,-1-1-15,0 1 0,0 21 16,0 21-16,-21 1 15,0-1-15,0 0 0,0 0 0,0 0 16,0 0-16,0 22 0,0-22 0,21 0 16,-21 0-16,22 0 15,-1 1-15,0-1 0,0-21 16,0 0-16,0 0 0,1 0 16,-1 0-16,21 0 0,-21 0 0,0-21 15,1 21-15,-1-22 0,0 1 0,0 0 16,0 0-16,0-21 15,1 20-15,-1-20 0,-21 21 0,21 0 0,-21-22 16,21 22-16,-21 0 0,21 21 16,-21 21-1,0 0-15,0 1 16,0-1-16,0 21 0,0-21 16,0 0-16,0 22 0,0-22 0,0 0 15,0 0-15,0 0 0,21-21 16,-21 22-16,22-22 15,-1 0 1,-21-22 0,0 1-16,0 0 0,0 0 15,0 0-15</inkml:trace>
  <inkml:trace contextRef="#ctx0" brushRef="#br0" timeOffset="70896">16595 15642 0,'0'21'47,"0"1"-47,0-1 16,21-21-16,0 21 16,0-21-16,0 21 15</inkml:trace>
  <inkml:trace contextRef="#ctx0" brushRef="#br0" timeOffset="71953.41">16933 15790 0,'0'0'0,"0"22"16,0-1-16,0 0 16,0 0-16,0 0 0,0 0 15,0 1-15,0-1 0,0 0 16,0 0-16,0 0 0,0 0 15,21 1-15,-21-1 0,22 0 16,-1-21-16,0 0 0,0 21 16,0-21-16,0 0 0,1 0 15,-1 0-15,0 0 0,0-21 16,-21 0-16,21 21 0,0-21 0,1-1 16,-22 1-16,21 0 0,0-21 15,-21 21-15,21-22 0,0 22 0,-21-21 16,0 21-16,21-1 0,-21 1 15,22 21-15,-22-21 16,0 42 0,0 0-16,0 1 0,0-1 15,0 0-15,0 0 0,21 0 16,-21 0-16,21 1 0,-21-1 0,21 0 16,0 0-16,0 0 0,22 0 15,-22-21-15,0 0 0,0 0 16,22 0-16,-22 0 0,0 0 15,21 0-15,-21 0 0,1-21 16,-1 21-16,0-21 0,0 0 0,0 0 16,0-22-16,-21 22 0,0 0 0,22 0 15,-22-21-15,0 20 0,21 1 16,-21 0-16,0 0 0,0 42 31,0 0-15,0 0-16,0 1 0,0-1 0,0 0 15,0 0-15,0 0 0,-21 0 16,21 1-16,0-1 0,-22 0 0,22 0 16,0 0-16,0 0 0,0 1 15,0-1 1,0-42 15,0-1-31,0 1 16,0 0-16,0 0 0,0 0 0,0 0 15,0-1-15,22-20 0,-1 21 16,-21-21-16,21 20 0,0 1 0,0 0 16,0 0-16,1 21 0,-1-21 15,0 21-15,0 0 0,0 0 0,0 0 16,1 0-16,-22 21 0,21 0 16,-21 0-1,0 0-15,0 1 0,0-1 0,0 0 16,0 0-16,0 0 0,0 0 0,0 1 15,0-1-15,0 0 16,0 0-16,0 0 0,0-42 47,0 0-31,0 0-16,0 0 0,0-1 15,21 1-15,-21-21 0,21 21 0,0-22 16,0 22-16,1 0 0,-1-21 0,21 21 15,-21-1-15,22-20 16,-1 21-16,-21 21 0,21 0 0,1 0 16,-22 0-16,21 0 0,-21 0 15,1 21-15,-1 0 0,0 0 0,-21 22 16,0-22-16,0 0 0,0 21 0,0-20 16,0 20-16,-21-21 0,0 0 15,-1 0-15,22 22 0,-21-22 16,0 0-16,0-21 0,21 21 15,-21-21-15,0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4:18:44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1397 0,'0'0'0,"-21"0"0,-1-21 16,1 21-16,21-21 0,-21 21 16,21-21-16,0-1 0,0 1 15,0 0 1,0 0-16,0 0 15,21 21-15,0 0 16,1 0-16,-1 0 0,0 0 16,0 0-16,0 0 0,0 0 15,1 0-15,-1 21 0,21 0 0,-21 21 16,22-20-16,-1 20 0,-21 0 16,21 1-16,1 20 0,-22 1 15,21-22-15,1 21 0,-22 1 16,21-1-16,0 1 0,-20-1 15,-1 1-15,0-1 0,-21 1 0,21-22 16,-21 22-16,0-22 0,0 0 16,0 1-16,0-22 0,0 21 0,0-21 15,0 1-15,-42-22 0</inkml:trace>
  <inkml:trace contextRef="#ctx0" brushRef="#br0" timeOffset="190.89">3365 2350 0,'0'-22'0,"0"1"15,0 0-15,0-21 0,0-22 16,0 1-16,22-1 0,-22-20 0,0-1 15,0 0-15,21 22 0,-21-22 16,21 0-16,-21 22 0,21-1 16,0 22-16,0-21 0,-21 41 15,22-20-15,-22 21 0,21 0 16,-21 0-16,21-1 0,0 22 0,0 0 16,0 0-16,1 0 15,-1 0-15,0 0 0,-21 22 16,21-1-16,-21 0 15,21 21-15,-21-21 0</inkml:trace>
  <inkml:trace contextRef="#ctx0" brushRef="#br0" timeOffset="582.66">3789 2117 0,'0'0'0,"0"21"0,0 0 15,21-21 1,0 0 0,0-21-16,0 0 15,-21 0-15,22-1 0,-1 1 0,0 0 16,0-21-16,-21 21 0,0-22 16,21 22-16,-21-21 0,0-1 0,0 22 15,0 0-15,0 0 0,-21 21 31,0 0-31,21 21 0,-21 0 16,0 22-16,-1-1 0,1-21 0,0 43 16,21-22-16,0 0 0,-21 1 15,21-22-15,0 21 0,0 0 0,0-20 16,0 20-16,0-21 0,0 0 16,21-21-16,-21 21 0,21 1 0,0-22 15,1 0-15,-1 0 0,0 0 16,0 0-16,0 0 0,0 0 0,1-22 15,20 1-15,-21 0 0,0 0 16,0 21-16,1-21 0</inkml:trace>
  <inkml:trace contextRef="#ctx0" brushRef="#br0" timeOffset="954.91">4339 1926 0,'0'-21'16,"-21"21"-16,21-21 0,-21 21 15,42 21 17,0-21-32,0 21 0,0 0 0,1 1 15,-1-1-15,0 21 0,0-21 16,0 0-16,0 22 0,1-22 0,-22 21 16,0-21-16,0 1 0,0 20 15,0-21-15,0 0 0,0 0 16,0 1-16,0-1 0,0 0 15,0-42 17,0 0-32,0-1 15,21 1-15,-21-21 0,0 21 0,21 0 16,0-22-16,-21 22 0,21-21 16,0 21-16,-21-1 0,22-20 0,-1 21 15,0 0-15,0 21 0,0-21 16,0 21-16,1 0 0,-1-22 15,0 22 1,0 0-16</inkml:trace>
  <inkml:trace contextRef="#ctx0" brushRef="#br0" timeOffset="1178.97">5080 1926 0,'0'21'16,"0"1"-16,0-1 15,0 0-15,0 0 0,0 0 0,-21 0 16,21 22-16,-21-22 0,21 0 16,0 0-16,0 0 0,-22 22 15,22-22-15,0 0 0,-21-21 0,21 21 16,0 0-16,0 1 0,0-44 47,0 1-47,0 0 0</inkml:trace>
  <inkml:trace contextRef="#ctx0" brushRef="#br0" timeOffset="1360.86">5038 1715 0,'0'0'0,"-22"-22"0,-20-62 16,21 63-16,0 21 15,42 21 32,0-21-47,-21 21 0,21 0 16,0 0-16,-21 0 0,0 1 0,22-1 15,-1 0-15</inkml:trace>
  <inkml:trace contextRef="#ctx0" brushRef="#br0" timeOffset="1978.92">5270 2223 0,'0'0'0,"0"21"16,22-21-16,-22 21 0,21-21 16,0-21-1,21 0-15,-21 21 0,1-43 0,20 22 16,0 0-16,1-21 0,-1-1 16,0 1-16,1 0 0,-1-22 0,21 1 15,-20-1-15,-22 1 0,21-1 16,1 22-16,-22-22 0,0 22 0,-21 0 15,0-1-15,0 22 0,0 0 16,0 0-16,0 0 0,-21 21 31,0 0-31,-1 0 0,1 0 0,0 21 16,21 21-16,-21-21 0,0 22 16,0-1-16,-1 21 0,1 1 0,0-1 15,0 22-15,21-21 0,-21 20 16,0 1-16,-1 0 0,1-1 0,0 22 15,0-21-15,0-1 0,21 22 0,-21-21 16,21 21-16,-22-22 0,22 1 16,0 21-16,0 0 0,0 0 0,0-22 15,0 1-15,-21 0 0,21-1 0,0 1 16,0 21-16,0-22 0,21-41 0,-21-1 16,22 0-16,-1 1 15,0-22-15,-21 0 0,21 0 0,0 0 16,0-21-16,1 0 0,20 0 0,-21-21 15,0 0-15,22 0 0,-1 0 16,0-22-16,1 1 0,-1 0 0,0-22 16,1 1-16,20-1 0,-21 1 0,1-22 15,-1 0-15,-21 22 0,0-22 16,-21 1-16,0 20 0,0-21 0,0 22 16,-42-1-16,0-20 0,-1 20 15,1 22-15,-21-22 0,-1 1 0,1 21 16,-1-1-16,1 22 15,-22 0-15,21 0 0,1 0 0,-1-1 16,22 22-16,21 0 0,-21 0 16,-1-42-16</inkml:trace>
  <inkml:trace contextRef="#ctx0" brushRef="#br0" timeOffset="2134.83">5778 2265 0,'85'-42'15,"-43"20"-15,1 1 0,-22-21 16,21 21-16,1 0 0,-1-22 0,-21 22 15,21-21-15,-20 21 0,-1-22 16,-21 22-16,0 0 0,21 21 16,-21-21-16,-21 42 31,21 0-31,-21-21 0</inkml:trace>
  <inkml:trace contextRef="#ctx0" brushRef="#br0" timeOffset="2231.77">6117 2244 0,'0'21'15,"0"-42"17,21 0-32,0-1 15</inkml:trace>
  <inkml:trace contextRef="#ctx0" brushRef="#br0" timeOffset="2403.67">6223 1757 0,'0'0'0,"0"-21"15,0 42 48,0 0-47,0 0-1</inkml:trace>
  <inkml:trace contextRef="#ctx0" brushRef="#br0" timeOffset="2694.51">6625 1863 0,'0'-21'16,"0"-1"-16,-21 22 31,0 0-31,0 0 0,-1 0 15,-20 0-15,21 0 0,0 22 16,21 20-16,-21-21 0,21 0 0,0 22 16,0-22-16,0 21 0,-22-21 15,22 0-15,0 22 0,0-22 16,0 0-16,0 0 0,0 0 0,22 1 16,-1-22-16,0 21 0,0-21 15,0 21-15,0-21 0,22 0 0,-1 0 16,0 0-16,1-21 0,-1 0 15,0 21-15,1-22 0,-1 1 0</inkml:trace>
  <inkml:trace contextRef="#ctx0" brushRef="#br0" timeOffset="3867.63">7260 1969 0,'0'0'0,"0"-22"0,0 1 0,0 0 16,0 0-1,-21 21 1,0 0-16,0 0 0,-1 0 15,1 21-15,0 0 0,0-21 16,21 21-16,-21 1 0,0-1 0,-1 21 16,1-21-16,0 0 0,21 1 15,0 20-15,-21-21 0,21 0 0,0 0 16,0 1-16,0-1 0,0 0 16,21-21-16,0 0 15,0 0-15,1 0 0,-1 0 0,0 0 16,0 0-16,0-21 0,0 0 15,1-1-15,-1 1 0,0 0 16,0 0-16,0 0 0,-21 0 16,21-22-16,1 22 0,-22-21 0,21 21 15,-21-22-15,0 22 0,0 0 16,0 0-16,0 42 31,0 0-31,0 0 0,0 0 0,0 1 16,0 20-16,0-21 0,0 21 15,0-20-15,0 20 0,0-21 0,0 21 16,0-20-16,21-1 0,0 0 0,-21 0 16,21-21-16,0 21 15,1-21-15,-1 0 0,0 0 0,0 0 16,0 0-16,22 0 0,-22 0 16,0-21-16,21 0 0,-21 0 0,1 0 15,20-1-15,-21 1 0,0-21 0,22 0 16,-22-1-16,0 1 0,-21-22 15,21 1-15,0-1 0,0 1 0,-21-22 16,0 22-16,0-1 0,0 22 16,0-22-16,0 22 0,0 21 0,0 0 15,0 0-15,0-1 0,-21 22 16,21 22-16,0-1 16,-21 0-16,0 0 15,21 21-15,-21 1 0,21-1 0,0 22 16,-21-1-16,21 1 0,-22-1 15,1-21-15,21 22 0,0-1 0,0 1 16,0-22-16,0 1 0,0-1 16,0 0-16,0-21 0,0 1 0,21-1 15,1 0-15,-1 0 0,0-21 0,0 0 16,0 0-16,0 0 0,1 0 16,-1 0-16,21 0 0,-21-21 0,0 0 15,1 0-15,20-1 0,-21-20 16,0 21-16,0-21 0,1-1 15,-1 1-15,0 0 0,0 20 0,-21-20 16,21 21-16,-21 0 0,21 0 16,-21-1-16,0 44 15,0-1-15,0 0 16,0 21-16,0-21 0,0 22 0,0-22 16,0 21-16,0-21 0,0 22 15,0-22-15,0 0 0,0 0 0,0 0 16,0 1-16,0-1 0,0 0 15,22-21-15,-1 0 0,0 0 16,0 0-16,0 0 0,0 0 0,1 0 16,-22-21-16,21 0 15,0-1-15,0 22 0,0-21 0,0-21 16,-21 21-16,22 0 0,-1-22 16,-21 22-16,21 0 0,-21 0 0,0 0 15,0-1-15,21 22 0,-21 22 31,0-1-31,0 0 0,0 0 0,-21 21 16,21-20-16,0-1 0,0 21 16,0-21-16,0 0 0,0 1 0,0-1 15,0 0-15,21-21 0,0 21 16,0-21-16,1 0 16,-1 0-16,0 0 15,0 0-15,-21-21 16,0 0-16,0 0 15,0-1-15,0 1 0,0 0 0,0-21 16,0 21-16,-21-22 0,21 22 16,-21-21-16,0 21 0,-1-1 0,22 1 15,0 0-15</inkml:trace>
  <inkml:trace contextRef="#ctx0" brushRef="#br0" timeOffset="4126.49">8678 1842 0,'21'0'15,"1"0"-15,-1 0 0,0 0 16,21 0-16,1 0 0,-22 0 15,21 0-15,0 0 0,1 0 16,-1 0-16,0 0 0,1 21 0,-22-21 16,21 0-16,-21 21 0,1 0 15,-1-21-15,-21 21 0,0 0 0,0 1 16,0 20-16,0-21 0,0 0 16,0 22-16,0-22 0,-21 21 0,21-21 15,-22 0-15,1 1 0,21-1 0,-21 0 16,21 0-16,0 0 0,0 0 15,0 1-15,-21-22 16,21-22 15,0 1-31,0 0 16,-21 0-16</inkml:trace>
  <inkml:trace contextRef="#ctx0" brushRef="#br0" timeOffset="4351.51">9292 1947 0,'42'-84'0,"1"63"16,-22-22-16,0 1 0,21 21 15,-20 0-15,20-1 0,-21 22 0,21 0 16,-20 0-16,-1 22 0,0-1 16,0 0-16,-21 21 0,0 1 0,0-1 15,0-21-15,0 21 0,0 1 0,0-1 16,0-21-16,-21 22 0,21-22 16,-21 21-16,0-21 0,-1 0 15,1 1-15,21-1 0,-21-21 0,0 21 16,0-21-1,0 0 1,21-21 0,0 0-16,0-1 0,0 1 0</inkml:trace>
  <inkml:trace contextRef="#ctx0" brushRef="#br0" timeOffset="4551.32">8763 1249 0,'-21'0'16,"0"0"31</inkml:trace>
  <inkml:trace contextRef="#ctx0" brushRef="#br0" timeOffset="4693.24">7451 4360 0,'0'0'0,"-43"-402"0</inkml:trace>
  <inkml:trace contextRef="#ctx0" brushRef="#br0" timeOffset="4799.18">8064 1693 0,'64'0'16,"-43"-21"-16,21 21 16,1 0-16,-22-21 0,21 21 0,-21 0 15,1-21-15,-1 0 0,0 21 16,0 0-16,-21-21 0</inkml:trace>
  <inkml:trace contextRef="#ctx0" brushRef="#br0" timeOffset="5590.68">10880 1905 0,'-22'21'16,"1"-21"-16,0 0 15,0 0-15,0 0 0,0 0 16,-1 0-16,1 0 16,0 0-16,42 0 31,0 0-15,1 0-16,20 0 0,0 0 0,22 0 15,20 0-15,-20-21 0,21 21 16,-1 0-16,1-21 0,0 21 15,-22 0-15,22-21 0,-1 21 16,1 0-16,0 0 0,-22-21 0,22 21 16,-22 0-16,1 0 0,-1-22 15,-20 22-15,-1 0 0,0 0 0,-20 0 16,-1 0-16,0 0 0,0 0 16,-42 0 15,0 0-31,0 0 0,-1 0 15,1-21-15,0 21 0,0 0 0,0 0 16,-22 0-16,22-21 0,0 21 16</inkml:trace>
  <inkml:trace contextRef="#ctx0" brushRef="#br0" timeOffset="6050.41">11811 1566 0,'0'0'0,"0"-21"0,-21 21 16,21-21-16,-21 21 16,42 0 15,0 0-31,0 21 0,0-21 16,0 21-16,22-21 0,-1 22 15,-21-22-15,22 0 0,-1 21 16,0-21-16,22 0 0,-22 0 0,0 21 15,1-21-15,-1 21 0,-21-21 16,22 0-16,-22 0 0,21 21 0,-21-21 16,0 0-16,1 0 0,-22 21 15,0 1-15,0-1 16,0 0-16,-22-21 16,-20 21-16,21 0 0,-21 0 0,-1 1 15,22-1-15,-21 0 16,-1 0-16,1 21 0,0-20 0,-1-1 0,22 0 15,-21 0-15,0 0 0,20 0 16,1-21-16,0 22 0,0-1 16,0-21-16,21 21 0,-21-21 0,21 21 15,-22-21 1,44 0 15,-1 0-15,-21-21-16,21 0 0</inkml:trace>
  <inkml:trace contextRef="#ctx0" brushRef="#br0" timeOffset="6730.95">13695 1439 0,'0'22'0,"0"-1"0,0 0 16,0 0-16,0 21 0,-43-20 0</inkml:trace>
  <inkml:trace contextRef="#ctx0" brushRef="#br0" timeOffset="6851.88">13610 4382 0,'0'0'0,"0"-381"0,0 0 16,0 21-16,0 63 0,0 65 15,0 41-15,0 64 0,0 21 0,0 22 16,0 20-16,0 22 0,0-1 15,0 1-15,0 21 0,0 0 0,0 0 16,0-1-16,0-20 0,0 21 16,0 0-16,0 0 0</inkml:trace>
  <inkml:trace contextRef="#ctx0" brushRef="#br0" timeOffset="7376.92">13652 910 0,'-21'0'0</inkml:trace>
  <inkml:trace contextRef="#ctx0" brushRef="#br0" timeOffset="7638.98">13568 1185 0,'0'22'16,"0"-1"-16,21-21 15,0 0-15,0 0 16,0 0-16,1 0 16,-1-21-16,0 21 0,0-22 15,0 1-15,0 21 0,1-21 0,-1 0 16,-21 0-16,0 0 0,0-1 16,0 1-16,0 0 0,0-21 15,0 21-15,0-1 0,-21 1 16,-1 21-16,1 0 0,0 0 15,0 0-15,0 0 0,21 21 16,-21-21-16,21 22 16,-22-1-16,22 0 0,-21 0 0,21 0 15,0 0-15,0 1 0,0-1 16,0 0-16,0 0 0,0 0 0,0 0 16</inkml:trace>
  <inkml:trace contextRef="#ctx0" brushRef="#br0" timeOffset="8131.7">14266 1439 0,'0'0'0,"21"0"0,1-21 15,-1 21-15,21-21 0,-21 0 16,0 21-16,-21-21 0,0 0 15,0-1 1,-21 22-16,0 0 16,0 0-16,-21 0 0,-1 22 0,22-1 15,-21 0-15,-1-21 0,1 21 16,0 0-16,-1 0 0,1 1 0,21-1 16,0-21-16,0 21 0,-1 0 15,22 0-15,0 0 0,22 1 31,20-22-31,-21 0 0,21 21 0,-20-21 16,20 0-16,0 0 0,1 21 16,-22-21-16,21 0 0,0 21 0,-20-21 15,-1 21-15,0-21 0,0 21 16,-21 1-16,0-1 16,0 0-16,-21 0 15,-21 0-15,20-21 0,-20 21 0,0 1 16,-1-22-16,-20 21 0,21-21 15,-1 0-15,22 21 0,-21-21 0,21 0 16,-22 0-16,22 0 0,0 0 16,0 0-16,0 0 15,-1 0 1,22-21-16</inkml:trace>
  <inkml:trace contextRef="#ctx0" brushRef="#br0" timeOffset="8446.54">13547 1693 0,'0'0'0,"0"22"31,42-1-15,-42 0-16,0 0 0,0 0 16,0 22-16,-21-22 0,21 21 0,0-21 15,0 0-15,0 22 0,0-22 16,0 0-16,0 0 0,0 0 0,0 1 16,0-1-16,0 0 0,0 0 15,21-21 1,0 0-16,0 0 0,0 0 15,1-21-15,-1 0 0,0 0 16</inkml:trace>
  <inkml:trace contextRef="#ctx0" brushRef="#br0" timeOffset="8634.9">14690 1101 0,'0'0'0,"-43"0"16</inkml:trace>
  <inkml:trace contextRef="#ctx0" brushRef="#br0" timeOffset="8663.87">14584 1312 0,'0'0'0,"-21"0"0</inkml:trace>
  <inkml:trace contextRef="#ctx0" brushRef="#br0" timeOffset="8778.92">14541 1863 0,'0'21'15,"22"-21"17,-22-21-32,0 0 15</inkml:trace>
  <inkml:trace contextRef="#ctx0" brushRef="#br0" timeOffset="9150.7">14436 1143 0,'63'0'15,"-42"-21"1,22 21-16,-1 0 0,0 0 15,22 0-15,-22 0 0,22 0 16,-1 21-16,-21 0 0,22 0 0,-22 1 16,22-1-16,-22 0 0,-21 0 15,0 21-15,1-20 0,-22 20 0,0-21 16,0 21-16,-22-20 0,-20 20 16,21 0-16,-21-21 0,-1 22 0,1-1 15,0-21-15,20 0 0,-20 1 16,0 20-16,21-42 0,-22 21 0,22 0 15,0-21-15,0 0 0,-22 21 16,22-21-16,0 0 0,0 0 16,0 0-1,21-21-15,0 0 16,0 0-16,0 0 16,0 0-16,0-1 15</inkml:trace>
  <inkml:trace contextRef="#ctx0" brushRef="#br0" timeOffset="9486.51">14584 1334 0,'0'0'16,"-21"0"-16,21-22 0,0 1 15,0 0 1,0 42 15,0 0-31,0 1 0,0-1 16,0 0-16,0 21 0,0 1 0,0-1 15,0 0-15,0 1 0,0-1 16,0 0-16,0 1 0,0-1 0,0 0 16,0 1-16,0-22 0,0 0 15,-22 0-15,22 0 0,0 0 0,0 1 16,0-1-1,22-42 17,-1 21-32,0-22 0,0 1 15,0 0-15,0-21 0</inkml:trace>
  <inkml:trace contextRef="#ctx0" brushRef="#br0" timeOffset="9779.34">15473 1461 0,'-21'0'32,"-1"21"-17,22 0-15,-21 0 0,21 0 16,-21 22-16,21-22 0,0 0 15,-21 21-15,21-21 0,0 1 0,0-1 16,0 0-16,0 0 0,0 0 16,0 0-16,0 1 0,-21-22 15,21-22 17,0 1-17,0 0-15</inkml:trace>
  <inkml:trace contextRef="#ctx0" brushRef="#br0" timeOffset="9964.24">15452 1207 0,'-22'0'16,"22"21"15,22 0 0</inkml:trace>
  <inkml:trace contextRef="#ctx0" brushRef="#br0" timeOffset="10397.5">15833 1418 0,'0'0'0,"21"0"16,-42 0 31,-1 0-31,1 0-16,0 0 0,0 21 0,0-21 15,0 22-15,-1-1 0,1 0 16,0 0-16,0-21 0,21 21 0,0 0 15,0 1-15,21-1 16,0-21 0,0 0-16,22 0 0,-22 21 15,0-21-15,0 0 0,22 0 0,-22 21 16,0-21-16,0 21 0,0-21 0,-21 21 16,21 1-16,-21-1 15,0 0 1,-21-21-16,21 21 0,-21 0 0,0-21 15,-21 21-15,20-21 0,-20 22 16,21-22-16,0 0 0,-22 21 0,22-21 16,0 0-16,0 0 0,0 0 15,21-21 17,0-1-32,21 22 0</inkml:trace>
  <inkml:trace contextRef="#ctx0" brushRef="#br0" timeOffset="10727.25">16235 1482 0,'0'0'0,"-21"0"47,-1 21-47,22 0 0,0 0 16,0 22-16,0-1 0,0-21 15,0 21-15,0 1 0,0 20 0,0-20 16,0-1-16,22 0 0,-22 1 16,21 20-16,-21-21 0,0 1 0,0-1 15,0 0-15,0 1 16,0-1-16,0 22 0,0-43 0,-21 21 16,-1 0-16,22-20 0,-21 20 0,21-21 15,0 0-15,0 0 0,-21-21 16,0 22-16,21-44 31,-21 22-31,21-21 0,0-21 0,-21 21 16,21-22-16,0 22 0</inkml:trace>
  <inkml:trace contextRef="#ctx0" brushRef="#br0" timeOffset="11018.96">16023 1524 0,'0'0'0,"0"-63"15,0 41-15,0 1 16,0 0-16,21 0 0,0 21 0,1-21 16,-1 0-16,0 21 0,21-22 15,1 22-15,-1 0 0,0 0 0,22 0 16,-22 0-16,-21 0 0,22 0 16,-22 22-16,0-1 0,21 0 0,-42 0 15,0 0-15,-21 0 0,0 22 16,0-1-16,-22 0 0,1 1 0,0-1 15,-1 0-15,-20-20 0,21 20 16,-1-21-16,1 0 0,0-21 16,-1 127-16,22-84 0,0-43 15,21-22-15,0 1 0,0 0 16,0 0-16,21 0 0,0-22 16,0 22-16,1-21 0</inkml:trace>
  <inkml:trace contextRef="#ctx0" brushRef="#br0" timeOffset="11282.8">16870 1016 0,'0'21'32,"0"0"-17,-21 22-15,21-1 16,-22-21-16,1 43 0,21-22 0,0 0 15,0 22-15,-21-22 0,21 22 16,0-22-16,-21 0 0,21 22 0,0-43 16,0 21-16,0 1 0,0-22 15,0 0-15,0 0 0,0 0 0,21 1 16,0-22-16,0 0 0,1 0 16,-1 0-16,0 0 0,0 0 15,0-22-15,22 1 0</inkml:trace>
  <inkml:trace contextRef="#ctx0" brushRef="#br0" timeOffset="12199.32">17484 1461 0,'0'0'0,"-22"-22"16,1 22 0,0 0-16,0 0 0,0 0 15,0 0-15,-22 0 0,22 0 16,0 0-16,-21 22 0,20-1 15,1 0-15,-21 0 0,21 0 16,0 0-16,-1 22 0,1-22 0,21 0 16,0 0-16,0 0 0,0 1 15,0-1-15,21 0 16,1-21-16,-1 0 0,0 0 16,0 0-16,0 0 0,0-21 0,1 21 15,20-21-15,-21-1 0,0 1 16,0 0-16,1 0 0,-1 0 0,0 0 15,0-22-15,0 22 0,-21 0 16,0 0-16,21 0 0,-21-1 0,0 44 47,0-1-47,-21 0 0,0 0 16,21 0-16,0 22 0,0-22 0,-21 21 15,21-21-15,0 0 0,0 22 16,0-22-16,0 0 0,21-21 0,-21 21 15,21-21-15,0 0 0,1 0 16,20 0-16,-21 0 0,0 0 0,0 0 16,22 0-16,-22-21 0,0 0 15,0 0-15,0 0 0,1-1 0,-1 1 16,0 0-16,0-21 0,0 21 16,0-1-16,-21 1 0,0 0 15,0 0-15,22 0 0,-22 42 31,0 0-31,0 0 16,0 0-16,-22 22 0,22-22 0,0 0 16,0 0-16,0 0 0,0 1 15,0-1-15,0 0 0,22-21 16,-1 0-16,0 0 0,0 0 16,0 0-16,0 0 0,1 0 0,-1-21 15,0 0-15,0-1 0,0 22 16,0-21-16,1 0 0,-1-21 0,-21 21 15,21-1-15,-21 1 16,21-21-16,-21 21 0,21 0 0,-21-1 16,0 1-16,0 42 31,-21-21-31,0 22 0,0 20 16,21-21-16,-21 21 0,-1 1 0,1-1 15,21 22-15,-21-22 0,0 21 16,0-20-16,21 20 0,0-20 0,0 20 15,0-21-15,0 22 0,0-22 16,0 22-16,0-22 0,0 22 0,0-22 16,0 21-16,0-20 0,0-1 15,0 22-15,0-43 0,0 21 16,0 0-16,0-20 0,0-1 0,0 0 16,0 0-16,21-42 31,-21-21-31,0 20 15,21 1-15,-21-21 0,21-22 0,-21 22 16</inkml:trace>
  <inkml:trace contextRef="#ctx0" brushRef="#br0" timeOffset="12298.26">18330 1799 0</inkml:trace>
  <inkml:trace contextRef="#ctx0" brushRef="#br0" timeOffset="12535.13">18521 4699 0,'0'-42'0,"0"84"0,21-127 0,0 64 0,21-21 16,-20 21-16,-1 0 0,21-1 0,-21 1 15,0 21-15,1-21 0,-1 0 0,0 21 16,-21-21-16,0 0 0,0-1 16,0 1-16,-21 21 15,-22 0-15,22 0 0,0 0 16,0 0-16,-21 21 0,20-21 0,-20 22 15,21-1-15,0-169 0,0-212 0,-1-42 16,1 42-16,21 85 0,-21 42 16,21 63-16,0 43 0,0 22 15,0 41-15,21 22 0,0-1 0,22 22 16,-22 0-16,21 0 0,-21 21 16,43-21-16,-22 21 0,1-21 0,20 21 15,-21-22-15</inkml:trace>
  <inkml:trace contextRef="#ctx0" brushRef="#br0" timeOffset="12626.89">19431 1672 0,'0'0'0,"0"-21"0,0 0 16,-21 0-16</inkml:trace>
  <inkml:trace contextRef="#ctx0" brushRef="#br0" timeOffset="13159.92">18986 1863 0,'0'21'15,"0"0"-15,0 0 16,0 0-16,0 1 15,22-22-15,-1 0 16,0 0-16,21 0 16,-21 0-16,1 0 0,-1 0 0,21-22 15,-21 1-15,22 0 0,-22 0 16,21 0-16,-21 0 0,0-1 0,22-20 16,-22 0-16,0-1 0,0 1 15,0 21-15,1-21 0,-22-1 16,21 1-16,-21 0 0,21-1 0,-21 1 15,0 0-15,21-1 0,-21-20 16,21 42-16,-21-22 0,0 1 16,0 0-16,0 20 0,0 1 0,0 0 15,-21 42 1,0 0-16,0 1 16,0-1-16,-1 21 0,1 0 15,-21-20-15,21 20 0,0 0 16,-1 1-16,22-1 0,0 0 0,0 1 15,0-1-15,0 0 0,0 22 16,0-22-16,0 0 0,0 1 16,22-22-16,-1 21 0,0-21 0,0 22 15,21-22-15,-20-21 0,-1 21 16,21 0-16,-21-21 0,0 0 0,22 0 16,-22 0-16,0 0 0,0 0 15,0 0-15,1-21 0</inkml:trace>
  <inkml:trace contextRef="#ctx0" brushRef="#br0" timeOffset="13686.63">18669 1630 0,'21'0'46,"0"0"-46,0 0 16,1 0-16,-1 0 0,0 0 0,0 0 16,21 0-16,-20-21 0,-1 0 15,0 21-15,0-22 0,0 1 16,0 0-16,-21 0 16,0 0-16,0 0 0,0-1 15,-21 22-15,0 0 16,0 0-16,0 0 0,0 0 0,-1 0 15,-20 22-15,21-1 0,0 0 16,-22 0-16,22 21 0,0 1 0,0-22 16,21 21-16,0 1 15,0-22-15,0 21 0,0-21 0,0 0 16,21 22-16,0-22 0,0 0 0,22-21 16,-1 21-16,0 0 0,1-21 15,-1 0-15,-21 0 0,22 0 0,-1 0 16,0 0-16,-21 0 0,22 0 15,-22 0-15</inkml:trace>
  <inkml:trace contextRef="#ctx0" brushRef="#br0" timeOffset="14851.52">13589 3429 0,'0'0'0,"21"-21"0,-21 0 0,21-22 0,-21 22 16,21 0-16,-21 0 0,0 0 15,0 0-15,0-1 0,22 22 0,-22-21 16,0 42 15,0 1-31,0 20 16,0-21-16,0 21 0,0 1 0,0-1 16,0 0-16,0 1 0,0-1 15,0-21-15,0 22 0,0-22 16,0 21-16,0-21 0,0 0 0,0 1 15,0-1-15,0 0 16,21-21-16,0 0 16,0-21-16</inkml:trace>
  <inkml:trace contextRef="#ctx0" brushRef="#br0" timeOffset="15238.3">14266 3387 0,'0'0'0,"21"-21"0,22 21 0,-22-22 16,0 1-16,0 0 0,-21 0 16,21 0-16,-21 0 15,-21 21 1,0 0-16,-21 21 0,21-21 16,-22 21-16,22 0 0,-21 0 15,-1 22-15,1-22 0,21 0 0,-21 21 16,20-21-16,1 1 0,21-1 15,0 0-15,0 0 0,0 0 16,21-21-16,1 0 0,-1 21 0,21-21 16,-21 0-16,22 0 0,-1 22 15,-21-22-15,21 0 0,-20 0 16,20 21-16,-21 0 0,0-21 16,0 0-16,-21 21 0,0 0 15,0 0-15,-21 1 16,0-22-16,0 0 0,-21 21 15,-1-21-15,22 0 0,-21 21 0,-1-21 16,22 0-16,-21 0 0,21 0 16,-22 0-16,22 0 0,0 0 0,0-21 15,0 0-15</inkml:trace>
  <inkml:trace contextRef="#ctx0" brushRef="#br0" timeOffset="15439.18">13822 2942 0,'0'0'0,"-21"-21"15,-1 21-15,44 0 63,-1 0-48,0 0-15</inkml:trace>
  <inkml:trace contextRef="#ctx0" brushRef="#br0" timeOffset="17202.83">15261 3239 0,'0'0'0,"21"0"0,43 0 16,-43-22-1,0 1-15,0 21 0,-21-21 16,21 0-16,1 21 0,-1-21 16,-21 0-16,21-1 0,0 1 0,0 0 15,-21 0-15,0 0 0,0 0 16,0-1-16,0 1 0,-21 0 15,0 0-15,-21 21 0,-1 0 16,1 0-16,0 0 0,-22 21 0,1 0 16,20 0-16,1 1 0,-22-1 15,22 0-15,21 21 0,0-21 0,0 22 16,21-22-16,0 21 0,0-21 16,0 1-16,21-1 0,0 0 15,0 0-15,21 0 0,1-21 0,-1 21 16,0-21-16,1 0 0,-1 0 15,0 0-15,1 0 0,-1 0 0,0 0 16,1 0-16,-22 0 0,0-21 16,-42 21-1,0 0 1,-22 0-16,1 0 0,0 21 0,-1 1 16,-20-1-16,21 0 0,-1 0 0,1 21 15,-22-20-15,43 20 16,-21-21-16,0 21 0,20-20 0,1-1 15,21 21-15,0-21 0,0 0 16,0 1-16,21-1 0,1-21 16,-1 0-16,0 0 0,21 0 0,1 0 15,-1 0-15,0 0 0,1 0 16,-1-21-16,21 21 0,-20-22 0,20 1 16,-20 0-16,-1 0 0,21 0 15,-20 0-15,-1-1 0,-21-20 0,0 21 16,1 0-16,-1 21 0,-21-21 15,0-1-15,-21 22 16,21 22 0,-22-1-16,1-21 0,0 21 15,0 0-15,21 0 0,-21 0 16,0 1-16,21-1 0,0 0 16,0 0-16,-22-21 0,22 21 0,22-21 46,-1-21-30,0 21-16,-21-21 0,21 0 16,0 0-16,0-1 0,1 22 0,-22-21 15,21 0-15,-21 0 0,21 21 16,-21-21-16,21 21 16,0 0-16,-21 21 15,0 0 1,0 0-16,21-21 0,-21 21 0,0 1 15,22-22-15,-1 0 16,0 21-16,0-21 0,0 0 16,22 0-16,-22 0 0,21 0 0,-21 0 15,22 0-15,-1 0 0,0-21 16,1 21-16,-1-22 0,0 1 0,22 21 16,-22-21-16,-21 0 0,22 0 15,-22 21-15,0-21 0,-21-1 0,0 1 16,0 0-16,0 0 0,0 0 15,0 0-15,-21-1 0,0 1 16,-22 21-16,22 0 0,0 0 0,0 0 16,-22 0-16,22 21 0,0 1 15,-21-1-15,21 0 0,-1 0 0,1 0 16,0 22-16,21-22 0,0 0 16,0 0-16,0 0 0,21 0 15,0-21 1,1 0-16,-1 0 0,0 0 0,0 0 15,21 0-15,-20-21 0,-1 21 0,0-21 16,0 21-16,0-21 0,-21 0 16,21 21-16,-21-21 0,22-1 0,-22 1 15,0 42 17,0 1-32,0-1 15,0 0-15,0 0 0,0 0 16,21 0-16,0-21 0,-21 22 0,21-1 15,0 0-15,0-21 0,1 0 16,20 21-16,-21-21 0,0 0 0,22 0 16,-22 0-16,21 0 0,0-21 15,-20 0-15,20 21 0,0-21 0,-21-1 16,22 1-16,-1-21 16,-21 21-16,0-22 0,1 1 15,-22 0-15,0-1 0,0 1 0,0 0 16,0-1-16,0 1 0,0 0 15,0-1-15,0 1 0,0 21 0,0-21 16,0 20-16,-22 44 16,22-1-1,0 0-15,0 0 0,0 21 0,-21 1 16,21-22-16,0 21 0,0 1 16,-21-1-16,21 0 0,0 1 0,0-1 15,0 0-15,-21-21 16,21 22-16,0-22 0,0 0 0,0 0 15,0 0-15,0 1 0,0-44 47,0 1-31,0 0-16,0 0 0,21 0 0,0 0 16,0-1-16,1 1 0,20 0 15,-21 0-15,21 0 0,-20 0 0,20 21 16,0 0-16,-21 0 0,1 0 0,20 0 15,-21 0-15,-21 21 0,0 0 16,21 0-16,-21 0 16,0 22-16,0-22 0,-21 0 15,0 0-15,0 0 0,0 0 0,-1 1 16,-20-1-16,21 0 0,-21-21 0,20 21 16,1 0-16,-21-21 0,21 0 15,0 21-15,21-42 31,21 0-31,0 0 16,21 0-16</inkml:trace>
  <inkml:trace contextRef="#ctx0" brushRef="#br0" timeOffset="17443.47">17780 3006 0,'0'0'0,"21"-21"0,-21-1 0,0 44 31,0-1-31,0 0 16,0 0-16,0 0 0,0 22 0,-21-1 16,21 0-16,-21 1 0,21-1 15,-21 0-15,21 1 0,0-1 0,0-21 16,0 21-16,-22 1 0,22-22 16,0 0-16,-21 0 0,21 0 0,0 1 15,21-22 1,1 0-16,-1 0 15,-21-22-15,21 22 0</inkml:trace>
  <inkml:trace contextRef="#ctx0" brushRef="#br0" timeOffset="17803.07">17970 3450 0,'0'0'0,"0"21"0,0 1 16,22-22-16,-1 0 15,0 0-15,0 0 0,0 0 16,22 0-16,-22 0 0,21 0 16,-21 0-16,22-22 0,-22 22 0,21-21 15,-21 0-15,22 21 0,-22-21 16,0 21-16,-21-21 0,0 0 16,0-1-16,0 1 0,0 0 0,0 0 15,-21 21 1,0 0-16,-1 0 0,1 0 15,0 21-15,0 0 0,0 0 16,0 1-16,-1-1 0,1 0 0,0 21 16,21-21-16,0 1 0,0-1 0,0 0 15,0 0-15,0 0 16,0 0-16,21-21 16,0 22-16,1-22 0,20 0 0,0 0 15,1 0-15,-1 0 0,0 0 16,1-22-16,-1 1 0,21 21 0</inkml:trace>
  <inkml:trace contextRef="#ctx0" brushRef="#br0" timeOffset="18311.78">19135 3281 0,'0'0'0,"0"-42"16,0 20-16,-22 22 0,1 0 15,0 0-15,0 0 0,0 0 0,0 0 16,-1 0-16,-20 22 15,21-1-15,-21 0 0,20 0 0,1 0 0,-21 22 16,21-22-16,0 21 16,-1-21-16,1 0 0,21 22 0,0-22 15,0 0-15,0 21 0,0-20 0,0-1 16,21-21-16,1 21 0,-1 0 16,0-21-16,0 0 0,0 0 0,22 0 15,-22 0-15,0 0 0,21 0 16,-21 0-16,22 0 0,-22 0 0,21-21 15,-21 0-15,1 0 0,-1-1 16,0 1-16,0 0 0,0-21 16,0-1-16,-21 1 0,22 0 0,-1-1 15,-21-20-15,21 21 0,-21-22 16,0 1-16,21 20 0,0-20 0,-21-1 16,0 22-16,0 21 0,0-22 15,0 22-15,0 0 0,0 42 16,0 22-1,-21-22-15,0 21 0,0 0 0,21 1 16,-21 20-16,21 1 0,0-22 16,0 22-16,0-1 0,0-21 0,0 22 15,0-22-15,21 1 0,0-22 16,21 21-16,-21-21 0,22 0 16,-22 1-16,21-1 0,1 0 0,-1-21 15,0 0-15,1 0 0,-1 0 16,0 0-16,1 0 0,-1 0 0,-21-21 15,21 0-15</inkml:trace>
  <inkml:trace contextRef="#ctx0" brushRef="#br0" timeOffset="18879.78">13504 5038 0,'21'-21'16,"1"21"-16,-22 21 16,0 0-16,21 0 0,-21 0 15,0 22-15,0-22 0,0 21 16,0-21-16,0 22 0,0-1 0,0-21 15,0 0-15,-21 22 0,-1-22 0,22 0 16,0 0-16,0 0 0,0 0 16,0 1-16,22-22 31,-1-22-31,0 1 0</inkml:trace>
  <inkml:trace contextRef="#ctx0" brushRef="#br0" timeOffset="19235.5">14139 5059 0,'0'0'0,"-21"0"31,0 0-31,0 21 0,0 0 16,-1-21-16,1 21 0,0 1 16,0-1-16,0-21 0,0 21 0,21 0 15,0 0-15,0 0 16,21-21-1,0 22-15,0-22 0,21 0 0,-20 0 16,20 21-16,-21-21 0,21 0 16,1 21-16,-22 0 0,21-21 15,-21 21-15,1 0 0,-1-21 0,-21 22 16,21-1-16,-21 0 0,0 0 16,0 0-16,-21 0 0,0-21 0,-22 22 15,22-1-15,-21 0 0,-1-21 16,22 21-16,-21-21 0,-22 0 0,43 21 15,-21-21-15,0 0 0,-1 0 0,22 0 16,0 0-16,0 0 0,0-21 16,21 0-16,-22 21 0,22-21 15,0 0-15,0-22 0</inkml:trace>
  <inkml:trace contextRef="#ctx0" brushRef="#br0" timeOffset="19425.59">13822 4826 0,'0'0'0,"-21"0"15,-1 0 1,1 0-16,21 21 31</inkml:trace>
  <inkml:trace contextRef="#ctx0" brushRef="#br0" timeOffset="20138.64">15219 5101 0,'21'-21'16,"0"0"0,0 21-16,0-21 0,1 0 15,-1-1-15,0 1 0,21 0 16,-21 0-16,1 0 0,20 0 0,-21-22 15,0 22-15,0 0 0,1-21 16,-22 20-16,0 1 0,0 0 0,0 0 16,-22 21-1,-20 0-15,21 0 0,-21 0 0,20 0 16,-20 21-16,0 0 0,-1 0 16,1 1-16,0 20 0,21 0 0,-22 1 15,22-1-15,0 0 0,0 22 0,21-22 16,0 0-16,0 1 0,21-1 15,0-21-15,0 22 0,0-22 16,22 21-16,-1-21 0,0 0 16,-20 1-16,20-1 0,0 0 0,1 0 15,-22-21-15,21 21 0,-21-21 0,0 21 16,-21 1 0,0-1-16,-42-21 0,21 0 15,0 0-15,-22 0 0,-20 0 16,21 0-16,-22 0 0,1 0 0,-1 0 15,1 0-15,-1 0 0,22 0 16,-1 0-16,1 0 0,0 0 0,21 21 16,-1-21-16,1 0 0,42 0 31,1 0-31,-1 0 0,0-21 16,21 21-16</inkml:trace>
  <inkml:trace contextRef="#ctx0" brushRef="#br0" timeOffset="20816.77">15748 5398 0,'21'0'78,"0"-22"-78,0 1 0,1 21 16,-1-21-16,0 0 0,0 21 0,0-21 16,0 0-16,1-1 0,-1 22 15,-21-21-15,0 0 0,-21 21 32,-1 0-32,1 0 0,0 21 0,0-21 15,0 21-15,0 1 0,-1-1 16,1 21-16,21-21 0,0 0 0,-21 22 15,21-22-15,-21 21 0,21-21 16,0 1-16,0-1 0,0 0 16,0 0-16,21 0 0,0-21 0,0 0 15,1 0-15,20 0 16,-21 0-16,0 0 0,22 0 0,-22-21 16,0 0-16,21 0 0,-21 0 0,1-1 15,20 1-15,-21 0 0,0 0 16,-21 0-16,21-22 0,1 22 0,-22-21 15,21 0-15,-21-1 0,0 1 16,0 0-16,21-1 0,-21 1 0,0-22 16,0 22-16,21 0 0,-21-1 15,0 1-15,0 0 0,0 21 16,0-1-16,0 44 16,0 20-1,0-21-15,0 21 0,0 22 0,0-22 16,0 1-16,21 20 0,-21-21 15,0 1-15,0 20 0,0-20 0,0-1 16,21 0-16,-21-21 0,0 22 0,0-1 16,0-21-16,22 0 15,-22 1-15,21-1 0,-21 0 0,0 0 0,21 0 16,0-21 0,0 21-16,0-21 15,1 0-15,-22-21 0,21 0 16,-21 0-16,21-21 15,0 20-15,-21 1 0</inkml:trace>
  <inkml:trace contextRef="#ctx0" brushRef="#br0" timeOffset="21186.55">16658 5249 0,'0'22'31,"21"-22"0,0 0-31,1 0 0,-1 0 16,0 0-16,0-22 15,0 1-15,0 21 0,1-21 0,-1 21 16,-21-21-16,0 0 0,21 0 16,-21-1-16,0 1 0,0 0 15,0 0 1,-21 21-16,0 0 0,-1 0 15,1 21-15,0-21 0,21 21 0,-21 0 16,0 1-16,0 20 0,-1-21 16,22 0-16,0 22 0,-21-22 15,21 0-15,0 0 0,0 0 16,0 0-16,0 1 0,0-1 0,0 0 16,21 0-16,1-21 15,-1 0-15,0 0 16,0 0-16,0 0 0,0-21 0,1 0 15,-1 21-15</inkml:trace>
  <inkml:trace contextRef="#ctx0" brushRef="#br0" timeOffset="21931.33">17187 5122 0,'0'0'0,"21"-63"16,-21 42-16,-21 42 31,21 0-31,-21 0 0,0 0 15,21 1-15,-21-1 0,21 21 16,0-21-16,0 22 0,0-22 0,0 0 16,0 64-16,0-64 15,0 0-15,0 0 0,21-21 16,-21 21-16,21-21 0,0 0 0,0 0 16,1 0-16,20 0 0,0 0 15,-21 0-15,22 0 0,-1-21 0,0 0 16,1 0-16,-1 0 0,0-1 0,1 1 15,-1-21-15,-21 21 16,22-22-16,-22 1 0,0 0 0,0-1 16,-21-20-16,0 21 0,0-22 0,21 22 15,-21-22-15,0 22 0,0 0 16,0-1-16,0 1 0,0 21 0,0 0 16,0-1-16,0 44 15,0-1 1,0 21-16,0 0 0,0 1 15,-21-1-15,21 0 0,0 22 0,-21-22 16,21 22-16,0-22 0,0 22 0,0-22 16,0 0-16,0 1 0,0-1 15,0-21-15,0 21 0,0-20 16,0-1-16,21 0 0,-21 0 16,21-21-16,0 0 0,22 21 0,-22-21 15,0 0-15,0 0 0,0 0 0,22-21 16,-22 21-16,21-21 0,-21 0 15,22 0-15,-22-1 0,21 1 0,-21 0 16,1-21-16,-1 21 0,21-1 0,-21-20 16,0 0-16,-21 21 0,0-1 15,0-20-15,0 21 0,0 0 16,-21 21 0,0 21-16,0 0 0,0 0 15,0 0-15,-1 22 0,22-22 0,-21 21 16,0-21-16,21 1 0,0 20 15,0-21-15,0 0 0,0 0 0,0 22 16,0-22-16,0 0 0,21 0 16,0-21-16,1 21 0,-1-21 15,0 0-15,21 0 0,-21 0 0,22 0 16,-1 0-16,0 0 0,1 0 16,-1 0-16,0-21 0,22 21 0,-22-21 15,1 0-15,-1 0 0,0 0 0,1-1 16,20 1-16,-21 0 15</inkml:trace>
  <inkml:trace contextRef="#ctx0" brushRef="#br0" timeOffset="22487.01">19325 5165 0,'0'0'0,"42"-64"15,-42 43-15,0 0 0,0 0 0,-21 21 16,-21 0 0,21 0-16,0 0 0,-22 0 0,1 0 15,21 21-15,-22-21 0,1 21 0,0 0 16,21 0-16,-22 1 0,22-1 15,0 21-15,0-21 0,0 0 0,21 1 16,0-1-16,0 0 0,0 0 16,0 0-16,0 0 0,0 1 0,21-1 15,0-21-15,0 0 0,0 21 16,22-21-16,-22 0 0,21 0 16,-21 0-16,22 0 0,-1 0 0,0 0 15,1-21-15,-1 0 0,-21 21 0,21-22 16,1 1-16,-22 0 0,0-21 15,0 21-15,0-22 0,1 1 0,-1 0 16,-21-1-16,0-20 0,0 20 0,21-20 16,-21-1-16,21 1 0,-21-1 15,0 1-15,0 21 0,0-22 16,21 22-16,-21-1 0,0 22 0,0 0 16,0 0-16,0 0 0,0 42 31,-21 21-31,21-21 0,0 1 0,-21 20 15,21 0-15,-21 22 0,21-22 0,-21 22 16,21-1-16,0 1 0,0-22 16,0 21-16,0 1 0,0-22 0,0 22 15,0-22-15,0 0 0,0-20 16,0 20-16,0-21 0,0 21 0,0-20 16,21-1-16,-21 0 0,21-21 0,-21 21 15,0 0-15,21-21 16,0 0-16,0 0 0,1 0 15,-1 0-15,0 0 0,0-21 16,21 21-16,-20-21 16,-1 0-16,0 21 0,0-21 0,0-1 15,-21-20-15,0 21 0</inkml:trace>
  <inkml:trace contextRef="#ctx0" brushRef="#br0" timeOffset="22770.85">17822 4826 0,'21'0'0,"1"0"16,-1 0-16,21 0 0,-21 0 16,0-21-16,22 21 0,-1-21 0,0 21 15,1-21-15,-22 21 0,21 0 0,1-22 16,-1 1-16,0 21 16,-21 0-16,1-21 0,-1 21 0</inkml:trace>
  <inkml:trace contextRef="#ctx0" brushRef="#br0" timeOffset="36263.03">20278 1715 0,'21'0'109,"-21"-22"-93,21 22-1,-21-21-15,0 0 32</inkml:trace>
  <inkml:trace contextRef="#ctx0" brushRef="#br0" timeOffset="37566.62">20362 1715 0,'0'-22'0,"0"1"31,0 0-31,0 0 16,0 0 15,0 0 0,0 42 79,0 0-110,0 0 15,0 0-15,0 0 0,0 1 16,0-1-16,0 0 16,0 0-16,0 0 0,0 0 0,0 1 15,0-1-15,0 0 0,0 0 16,0 0-16,0 0 0,0 1 16,0-1-16,0 0 15,0 0-15,0 0 16,0 0-1,0 1-15,0-1 16,21 0 0,-21 0-1,22-21 1,-22 21 0,21-21 30,0 0-46,0 0 16,0 0-16,0 0 16,1-21-16,-1 21 0,21-21 0,-21 21 15,22-21-15,-1 0 0,0 21 16,1-22-16,-1 1 0,21 0 0,-20 0 16,20 0-16,1-22 0,-1 22 15,1 0-15,20 0 0,-20-21 16,21 20-16,-22 1 0,22 0 0,-22-21 15,22 21-15,-22-1 0,22 1 16,-21 0-16,-1 0 0,-21 0 16,22 0-16,-1-1 0,-20 22 15,20-21-15,-20 0 0,-1 21 0,0-21 16,1 21-16,-1 0 0,-21 0 16,0-21-16,22 21 0,-22 0 15,0 0-15,0-21 31,-42 21 329,21-22-360,-21 22 0,0 0 15,-1 0-15,1 0 0</inkml:trace>
  <inkml:trace contextRef="#ctx0" brushRef="#br0" timeOffset="49805.34">20447 4995 0,'0'22'0,"-21"-22"16,0 0-16,21 21 78,-22-21-62,22 21-16,0 0 0,0 0 15,0 0-15,0 22 0,0-22 16,0 0-16,0 21 0,0 1 0,0-22 16,0 21-16,22-21 0,-22 22 15,0-22-15,21 0 0,-21 21 0,21-20 16,-21-1-16,0 0 0,21 0 15,0 0-15,-21 0 0,21 1 0,1-22 16,-22 21-16,21-21 0,0 0 0,0 0 16,0 0-16,22 0 0,-1 0 15,0 0-15,1-21 0,20-1 16,1-20-16,-1 21 0,22-21 16,-1-1-16,1 1 0,21 0 0,0-1 15,21-20-15,-21 20 0,21 1 16,-22 0-16,22-1 0,0 1 0,0 0 15,0-1-15,-21 22 0,21 0 16,-42 0-16,21 0 0,-43 0 0,1-1 16,-1 22-16,-20-21 0,-1 21 15,-21-21-15,0 21 0,0 0 0,1-21 16,-22 0 0,0 0-1,-22 21 1,1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4:32:3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635 0,'0'-21'15,"-21"21"1,0 0 15,21 21-31,0 0 0,0 0 16,0 1-16,0-1 0,21 0 15,0 0-15,0 0 16,1 0-16,-1-21 0,0 22 0,0-22 16,21 0-16,-20 0 0,20 0 15,-21 0-15,21-22 0,1 1 0,-22 0 16,21 0-16,1 0 0,-1 0 15,-21-1-15,21 1 0,-20 0 0,-1 0 16,0 0-16,-21 0 0,0-1 16,0 1-16,0 0 15,0 0-15,-21 0 0,0 21 0,-1 0 32,1 0-32,0 21 0,21 0 15,0 0-15,0 0 0,0 22 0,0-22 16,-21 21-16,21 22 0,0-22 15,0 22-15,0-1 0,0 1 0,0-1 16,0 1-16,0-1 0,0 1 16,0-22-16,0 21 0,0-20 15,0-1-15,0 0 0,0 1 0,0-22 16,0 21-16,-21-21 0,21 1 16,0-1-16,0 0 15,-21-21-15,21-21 16,0 0-16,0-1 15,0 1-15,-22 21 0,1-21 0</inkml:trace>
  <inkml:trace contextRef="#ctx0" brushRef="#br0" timeOffset="260.85">3768 1312 0,'0'0'0,"21"0"15,21 0 1,-21 0-16,0 0 0,22 0 16,-1-21-16,0 21 0,1 0 15,-1-21-15,0 21 0,22 0 0,-22 0 16,22-21-16,-1 0 0,-20 21 0,-1 0 16,0 0-16,1 0 0,-22 0 0,0 0 15,0-21-15,0 21 0,-42 0 47</inkml:trace>
  <inkml:trace contextRef="#ctx0" brushRef="#br0" timeOffset="459.74">5165 1058 0,'0'0'0,"21"0"0,21 0 15,-42-21 64,0 0-64</inkml:trace>
  <inkml:trace contextRef="#ctx0" brushRef="#br0" timeOffset="6992.23">7260 593 0,'0'21'47,"0"0"-31,0 21-16,0-20 0,0 20 15,-21 21-15,0 1 0,0-1 0,-1 1 16,1-1-16,0 1 16,0-1-16,0 1 0,0-1 0,-22 1 15,22 21-15,0-22 0,0-21 16,0 22-16,-1-22 0,1 1 0,0-22 15</inkml:trace>
  <inkml:trace contextRef="#ctx0" brushRef="#br0" timeOffset="7231.95">6879 4339 0,'0'-381'16,"0"762"-16,0-1185 0,21 423 0,0 42 0,1 64 15,-22 42-15,21 64 0,0 0 16,-21 42-16,21 21 0,0 0 0,0 21 16,-21 22-16,22-22 15,-1 0-15,0 22 0,0-22 0,-21 1 16,21 20-16,0 1 0,1-1 15,-22 1-15,21-1 0,0 22 0,-21-1 16,21 1-16,-21 21 0,0 0 16,0 0-16,0-1 0,0 1 15,0 42-15,-21 1 16,21-1-16,0 21 0,0 22 16,0-22-16,0 21 0,0 1 15,21-1-15,-21-20 0,0 41 0,0-41 16,0 20-16</inkml:trace>
  <inkml:trace contextRef="#ctx0" brushRef="#br0" timeOffset="7367.87">7175 1397 0,'-42'0'15</inkml:trace>
  <inkml:trace contextRef="#ctx0" brushRef="#br0" timeOffset="7427.84">6943 1376 0</inkml:trace>
  <inkml:trace contextRef="#ctx0" brushRef="#br0" timeOffset="7519.78">7197 3662 0,'0'-402'0,"0"804"0,21-1206 16,0 465-16,21 64 0,-21 42 15,22 64-15,-22 20 0,21 44 16,-21 20-16,22 21 0,-22 22 0,21 0 16</inkml:trace>
  <inkml:trace contextRef="#ctx0" brushRef="#br0" timeOffset="8089.46">7175 1355 0,'0'63'0,"0"-42"16,0-42-16,22 0 15,41 0-15,-21 21 0,-42-21 16,22 0-16,-1-1 0,0 22 16,0-21-16,0 21 0,0 0 15,1-21-15,-1 21 0,0 0 16,0 0-16,0 0 16,-42 0-1</inkml:trace>
  <inkml:trace contextRef="#ctx0" brushRef="#br0" timeOffset="9081.33">8064 1291 0,'0'0'0,"22"0"16,-22-21-1,0 0-15,0 0 0,0 0 16,0-1 0,0 1-16,0 0 0,0 0 15,0 0-15,-22 0 16,1-1-16,0 22 0,0 0 16,0 0-16,-22 0 0,22 0 15,-21 22-15,21-22 0,-22 21 0,1 0 16,21 21-16,-21-21 0,-1 22 15,22-1-15,-21 0 0,21 1 0,-1-1 16,1 0-16,0 1 0,21-1 16,0 0-16,0-20 0,0-1 15,0 21-15,21-21 0,0-21 16,1 21-16,20-21 0,-21 0 0,21 0 16,-20 0-16,20-21 0,0 0 15,1 0-15,-1 0 0,0 0 0,1-1 16,-1-20-16,0 21 0,1-21 15,-22-1-15,21 1 0,-21 0 0,22-1 16,-22-20-16,0 20 0,0-20 16,-21-1-16,0 1 0,21-1 15,-21 1-15,0 21 0,0-22 0,0 22 16,0-1-16,-21 1 0,0 0 16,21 21-16,-21-1 0,0 1 15,-1 21-15,1 0 16,0 0-16,0 21 0,21 1 0,-21-1 15,0 21-15,-1 0 0,22 22 16,0-1-16,0 1 0,0-1 0,0 22 16,0-21-16,0-1 0,0 1 15,0-22-15,0 21 0,22-20 0,-22-1 16,42 0-16,-21-20 0,0-1 16,22 0-16,-22 0 0,21 0 0,0-21 15,1 0-15,-1 0 0,0 0 16,1-21-16,-1 21 0,0-21 0,1 0 15,-22 0-15,21-1 16,1 1-16,-22-21 0,0 21 0,0 0 16,0-1-16,-21-20 0,0 21 15,0 0-15,0 0 0,0-1 0,-21 22 32,0 22-17,21-1-15,-21 0 0,21 21 16,-21 1-16,-1-22 0,22 21 0,0-21 15,0 0-15,0 1 0,0-1 16,0 0-16,22 0 0,-1 0 0,-21 0 16,21-21-16,0 0 0,0 0 15,0 0-15,22 0 0,-22 0 16,0-21-16,21 21 0,-20-21 0,-1 0 16,21 0-16,-21 0 0,0-22 15,1 22-15,20 0 0,-21-21 0,-21 20 16,21 1-16,0 0 0,1 0 15,-22 0-15,0 0 0,21 21 16,-21 21 0,0 0-1,0 0-15,0 0 0,0 0 16,0 1-16,0 20 0,0-21 0,0 0 16</inkml:trace>
  <inkml:trace contextRef="#ctx0" brushRef="#br0" timeOffset="10585.28">9525 1609 0,'21'0'0,"21"-21"16,-20-1-16,20 1 0,0 21 0,1-21 16,-1 0-16,0-21 0,1 20 15,-22 1-15,21-21 0,-21 21 0,0-22 16,1 22-16,-22-21 0,0 21 16,0-22-16,0 22 0,0-21 0,0 21 15,-22 21-15,1-21 0,-21 21 16,21-22-16,-22 22 0,1 0 0,0 0 15,-1 22-15,1-1 0,0 21 16,21-21-16,-22 0 0,22 22 16,0-1-16,0-21 0,0 22 15,21-1-15,0-21 0,0 21 0,0-20 16,0-1-16,21 0 0,0 0 16,0 0-16,0-21 0,22 0 0,-22 0 15,21 0-15,-21 0 0,22 0 16,-22-21-16,21 21 0,-21-21 0,0 0 15,1 0-15,20-1 0,-21 1 16,0-21-16,-21 21 0,21 0 0,-21-22 16,0 22-16,0 0 0,0-21 15,0 20-15,0 1 0,-21 21 32,21 21-32,-21 1 15,21-1-15,-21 0 0,21 0 0,0 0 16,-21 0-16,21 22 0,0-22 15,0 0-15,0 0 0,0 0 0,21 1 16,0-22-16,0 21 0,0-21 16,1 0-16,-1 0 0,0 0 0,21 0 15,-21 0-15,22 0 0,-22 0 16,21-21-16,-21-1 0,22 22 16,-22-21-16,21 0 0,-21 0 0,1-21 15,-1 20-15,0 1 0,0 0 16,-21-21-16,0 21 0,21-1 15,-21 1-15,0 0 0,21 21 16,-21 21 15,0 0-31,0 1 0,0-1 16,0 21-16,0-21 0,0 0 0,0 1 16,0-1-16,-21 0 0,21 0 0,0 0 15,0 0-15,0-42 47,0 0-31,21 0-16,-21 0 0,22 0 15,-1-1-15,-21-20 0,21 21 0,-21 0 16,21 0-16,-21-1 0,21 1 16,-21 0-16,21 21 0,-21 21 31,22 0-31,-22 1 0,0-1 0,0 21 15,0-21-15,0 0 0,21 1 16,-21-1-16,0 0 0,21 0 0,0 0 16,-21 0-16,21 1 0,0-22 15,1 21-15,-1-21 0,0 0 16,21 0-16,1 0 0,-1 0 0,-21 0 16,21 0-16,1-21 0,-1-1 15,0 1-15,1 0 0,-22 0 0,21 0 16,-21-22-16,22 22 0,-22-21 15,0-22-15,21 22 0,-20 0 0,-1-22 16,-21 22-16,21-22 0,-21 1 16,21 21-16,-21-1 0,0 1 0,0 0 15,0 20-15,0-20 0,0 21 16,-21 21-16,0 0 0,0 0 16,21 21-1,-22 0-15,22 0 0,0 22 0,-21-1 16,21 0-16,-21 22 0,21-22 0,0 22 15,0-22-15,0 22 0,0-22 16,0 0-16,0 1 0,0-1 0,0 0 16,0 1-16,0-22 0,0 0 15,0 0-15,21 0 0,0 0 0,22-21 16,-22 0-16,0 0 0,21 0 16,-20 0-16,20 0 0,-21 0 0,21 0 15,-20-21-15,20 0 0,-21 0 16,21 0-16,-20 0 0,-1-1 15,21-20-15,-42 21 0,21-21 0,-21 20 16,0 1-16,0 0 0,0 0 16,0 0-16,0 0 0,0-1 0,-21 22 15,0 0-15,0 0 0,0 0 16,-1 0-16,1 22 0,0-1 0,0-21 16,0 21-16,0 21 0,21-21 15,-22 1-15,22-1 0,-21 0 0,21 21 16,0-21-16,0 1 0,-21-22 15,21 21-15,0 0 0,21 0 16,0-21-16,1 0 0,-1 0 16,0 0-16,0 0 0,0 0 15,0 0-15,1-21 0,-22 0 0,21 0 16,0-1-16,0 1 16,0-21-16,-21 21 0,0 0 0,21-1 15,-21 1-15,22 0 0,-22 0 16,0 42 15,0 0-31,0 0 0,0 1 16,0-1-16,0 0 0,0 0 15,0 0-15,0 0 0,0 1 0,21-1 16,0 0-16,-21 0 0,21-21 0,0 21 16,22-21-16,-22 0 0</inkml:trace>
  <inkml:trace contextRef="#ctx0" brushRef="#br0" timeOffset="11024.03">12488 4128 0,'0'-22'0,"21"1"15,1 0-15,-1-296 0,0-107 16,-21 1-16,21 42 0,0 63 0,0 64 16,-21 64-16,0 21 0,0 20 15,0 44-15,0 20 0,0 0 0,0 22 16,0 20-16,-21 22 0,0 0 0,0 0 16,0 21-16,-22 0 0,22 0 15,-21 21-15,21 0 0,0 0 0,-1 22 16,-20-22-16,42 21 0,-21-21 15,21 1-15,0 20 0,0-21 0,0 0 16,0 0 0,0 1-16,21-22 0,0 0 0,0 0 15,1 0-15,-1 0 0,0 0 16,0 0-16,0 0 0,0 0 16,1 0-16,-22 21 0,0 0 15,0 0-15,21 0 16,-21 22-16,0-22 0,0 21 0,0 0 15,0 1-15,0 20 0,0-20 16,0 20-16,0 1 0,0-1 0,0 1 16,21-1-16,-21-21 0,0 22 15,0-22-15,0 22 0,0-22 0,0 0 16,0 1-16,0-22 0,0 0 16,0 0-16,0 0 0,-21-21 15,0 0 1,21-21-16,0 0 0,0 0 0,0 0 15,0 0-15,0-22 0,0 1 16,21 0-16,0-1 0,0 1 0,-21 0 16,21-22-16</inkml:trace>
  <inkml:trace contextRef="#ctx0" brushRef="#br0" timeOffset="11643.48">12912 1312 0,'0'0'0,"21"0"0,21-42 15,-21 21-15,0 21 16,-21-21-16,22 0 0,-1-1 0,0 1 16,-21 0-16,0 0 0,21 21 15,-21-21-15,0 0 0,0-1 0,0 1 31,-21 21-31,0 0 16,21 21-16,-21 1 16,-1-1-16,1 0 0,0 0 0,0 21 15,0-20-15,0 20 0,21-21 16,0 21-16,0-20 0,0-1 0,0 0 16,0 0-16,0 0 0,0 0 15,0 1-15,21-1 0,0-21 0,0 0 16,0 0-16,0 0 0,22 0 0,-22 0 15,21 0-15,1 0 0,-22-21 16,21-1-16,0 1 0,1 0 0,-1 0 16,-21-21-16,22 20 0,-22-20 15,0 21-15,0-21 0,-21 20 16,0-20-16,0 21 0,0 0 16,0 0-16,0-1 0,-21 22 15,0 0 1,21 22-16,-21-1 0,21 0 15,0 0-15,0 0 0,0 0 16,0 1-16,0-1 0,0 0 0,21 0 16,-21 0-16,21 0 0,0 1 0,-21-1 15,0 0-15,21 0 0,-21 0 16,21 0-16,-21 1 0,0-1 16,0 0-16,0 0 15,-21-21-15,0 0 16,0 0-16,0 0 0,0 0 15,-1 0-15,1-21 16,0 21-16,0-21 0,0 0 0,0-1 16</inkml:trace>
  <inkml:trace contextRef="#ctx0" brushRef="#br0" timeOffset="11888.85">11642 1037 0,'0'0'0,"-22"0"0,1 0 0,21-21 15,21 0 1,-42 21-16,42 0 0,22-21 16,-1 21-16,22 0 0,-1 0 0,1-21 15,-1 21-15,22-22 0,-22 22 0,-20-21 16,20 21-16,-21 0 0,1 0 15,-22-21-15,0 21 0,0 0 0,-21-21 16</inkml:trace>
  <inkml:trace contextRef="#ctx0" brushRef="#br0" timeOffset="12855.96">14605 1037 0,'0'0'0,"0"-21"0,0 0 16,21 0-16,-21 0 15,0-1-15,21 22 16,-21 22 15,0-1-31,0 0 0,0 0 16,-21 21-16,21 1 0,0-22 0,-21 21 15,0 1-15,0-22 16,21 21-16,0-21 0,0 22 0,0-22 16,0 0-16,0 0 0,0 0 15,21-21-15,21 0 16,-21 0-16,0 0 0,1 0 0,20-21 16,-21 0-16,21 21 0,-20-21 15,-1 0-15,0-1 0,0 1 0,-21 0 16,0-21-16,0 21 0,0-22 15,0 1-15,-21 0 0,0 20 0,0-20 16,-1 21-16,1 0 0,0 0 16,0-1-16,0 1 0,0 21 15,42 0 1,0 0 0,0 0-16,0 0 0,22 0 15,20 0-15,-21 0 0,22 0 0,-1 0 16,1-21-16,-1 0 0,1 21 15,-1-21-15,1 0 0,-22-1 0,1 1 16,-1 0-16,-21 0 0,0 21 16,-21-21-16,21 0 0,-21-1 0,0 1 15,-21 0 1,0 21-16,0 0 0,0 0 0,0 21 16,-1 0-16,1 1 0,0 20 15,0 0-15,21 1 0,-21 20 0,21 1 16,-21-1-16,21 1 0,0 20 15,0-20-15,0-1 0,0 22 16,0 0-16,0-22 0,21 22 0,0-1 16,0 1-16,0 0 0,0-22 15,1 22-15,-1-22 0,0 1 0,-21-1 16,21 22-16,-21-21 0,21-1 0,-21 1 16,0-22-16,0 21 0,0-20 15,0 20-15,0-20 0,-21-22 0,0 21 16,0-21-16,-22 0 0,1 1 0,21-22 15,-21 0-15,-1 0 0,-20 0 16,20-22-16,1 1 0,0-21 16,-1 0-16,-20-22 0,21 22 0,20-22 15,-20 1-15,21-1 0,0 1 16,0-1-16,21 22 0,0-22 0,0 1 16,21-1-16,0 22 0,0-21 15,21 20-15,1-20 0,-1-1 0,22 22 16,-1-22-16,-21 22 0</inkml:trace>
  <inkml:trace contextRef="#ctx0" brushRef="#br0" timeOffset="13380.64">17208 699 0,'0'0'0,"0"-22"0,0 1 0,22 21 16,-1-21-16,-21 0 0,0 0 16,21 21-16,-21-21 0,21-1 15,-21 1-15,0 0 16,-21 21-16,0 0 0,-22 0 0,1 0 15,0 0-15,-1 0 0,1 21 16,0 0-16,-1 1 0,1-1 0,0 21 16,21-21-16,-1 22 0,1-22 15,21 21-15,0-21 0,0 22 0,0-1 16,21-21-16,1 21 0,-1 1 16,0-22-16,21 21 0,-21-21 0,22 22 15,-1-22-15,-21 21 0,22-21 16,-22 1-16,0-1 0,0 0 0,-21 0 15,0 0-15,0 0 16,-21-21-16,-21 0 16,-1 0-16,1 0 0,0 0 15,-1 0-15,1 0 0,0 0 0,-22-21 16,22 21-16,21-21 0,-22 21 16,22-21-16,0 0 0,0 21 0,21-21 15,0-1 1,21 22-16,0 0 0,0 0 0,0-21 15,22 21-15,-22 0 0,21 0 16</inkml:trace>
  <inkml:trace contextRef="#ctx0" brushRef="#br0" timeOffset="13751.94">17251 1228 0,'0'0'0,"21"0"0,42 0 16,-41 0-1,-1 0-15,0 0 16,0-21-1,0-1-15,0 1 16,-21 0-16,22 0 0,-1 0 16,-21-22-16,0 22 0,21 0 0,-21 0 15,0 0-15,0 0 16,0-1-16,-21 22 16,0 0-16,-1 22 0,-20-1 15,21 0-15,-21 21 0,20-21 16,1 22-16,0-1 0,0-21 15,0 22-15,21-22 0,-21 21 0,21-21 16,0 0-16,0 1 0,0-1 16,21 0-16,0-21 0,0 21 0,21-21 15,-20 0-15,20 0 0,0 0 16,1 0-16,-1 0 0,0-21 0,1 0 16,-1 0-16,0-1 0,1 1 15,-1-21-15,0 21 0,1-22 0,-22-20 16,0 21-16,21-22 15,-21 1-15,1-1 0,-22 1 0,0-1 16</inkml:trace>
  <inkml:trace contextRef="#ctx0" brushRef="#br0" timeOffset="14759.37">17992 614 0,'0'0'0,"0"-42"0,0-43 15,0 64-15,-22 21 0,1 0 16,0 21-16,21 0 0,0 0 16,0 22-16,-21-1 0,21 0 15,0 1-15,-21 20 0,21-21 0,0 22 16,0-1-16,0-20 0,0 20 15,0-20-15,0 20 0,0-21 0,0 1 16,0-22-16,0 21 0,0-21 16,21 1-16,-21-1 0,21 0 15,0-21-15,0 0 0,1 0 16,-1 0-16,0 0 16,0-21-16,-21 0 0,21-1 0,0 1 15,-21 0-15,22 0 0,-22-21 16,0 20-16,0-20 0,0 21 0,0 0 15,0 0-15,0 42 32,-22 0-17,22 0-15,0 0 0,0 0 16,0 1-16,22-1 16,-1-21-16,21 0 0,-21 0 15,0 0-15,1 0 0,20 0 16,0 0-16,-21 0 0,22 0 0,-22 0 15,0-21-15,21-1 0,-20 1 16,-22 0-16,0 0 0,0 0 0,0 0 16,0-1-16,0 1 0,0 0 15,-22 0-15,1 0 0,0 21 0,0 0 16,-21 0-16,-1 0 0,22 21 16,0 0-16,-21 0 0,20 22 0,1-22 15,0 21-15,0-21 0,0 22 16,21-22-16,0 21 0,0-21 0,0 0 15,0 1-15,0 20 16,21-42-16,0 21 0,0 0 0,22-21 16,-22 0-16,21 21 0,0-21 15,-20 0-15,20 0 0,0 0 0,1-21 16,-1 21-16,-21-21 0,21 0 16,1 0-16,-22 0 0,0-1 0,21 1 15,-20 0-15,-1-21 0,0 21 16,0-1-16,-21 1 0,0 0 0,21 21 15,-21 21 17,0 0-32,0 1 0,0-1 0,0 0 15,0 0-15,0 0 16,0 0-16,0 1 0,0-1 16,21-21-1,1 0 1,-1-21-16,0-1 15,0 22-15,0-21 0,0 0 0,1-21 16,-22 21-16,21-1 0,0 1 16,0-21-16,0 21 0,0 0 0,1-1 15,-1 22-15,-21 22 32,0-1-32,0 0 0,0 0 15,0 21-15,0-20 0,0-1 16,0 0-16,21-21 0,-21 21 0,0 0 15,21 0-15,0-21 0,0 0 16,1 0-16,-1 0 0,0 0 0,21 0 16,-21 0-16,1 0 0,20 0 15,-21 0-15,21-21 0,-20 21 0,20-21 16,-21 21-16,0-21 0,0 21 16,1-21-16,-1 21 0,-21-21 0,0-1 15,0 1 1,0 0-16,-21 21 0,-1-21 15,1 21-15,0-21 0,0 0 0,0-1 16</inkml:trace>
  <inkml:trace contextRef="#ctx0" brushRef="#br0" timeOffset="14923.65">19431 847 0,'-21'0'0,"0"0"16,21 21 15,0 0-15,0 0-1,21 0-15,0-21 16</inkml:trace>
  <inkml:trace contextRef="#ctx0" brushRef="#br0" timeOffset="15508.05">19770 1143 0,'21'21'16,"-21"0"-16,0 1 0,0-1 15,21 0-15,-21 0 16,21-21 0,0 21-16,0-21 0,1 0 15,-1 0-15,0 0 16,0 0-16,0 0 15,0 0-15,1-21 0,-1 0 16,0 0-16,0 21 0,0-21 16,0-1-16,1 1 0,-1 0 0,0 0 15,-21 0-15,21 0 0,0 21 16,-21 21 15,0 0-31,0 0 0,0 0 16,0 0-1,0 1-15,0-1 0,0 0 0,21 0 16,1-21 0,-1 0-16,0 0 15,0 0-15,0 0 0,0-21 16,-21 0-16,22 21 0,-1-21 16,0-1-16,0 1 0,0 0 0,0 0 15,1 0-15,-1 0 0,0-1 16,-21 1-16,21 21 0,0 21 15,-21 1 1,0-1-16,0 0 0,0 0 16,0 0-16,0 0 15,0 1-15,21-22 0,-21 21 0,22-21 16,-1 0 0,0 0-16,0 0 0,0 0 0,0 0 15,1 0-15,-1 0 16,-21-21-16,21 21 0,-21-22 0,0 1 15,-21 21-15,0 0 16</inkml:trace>
  <inkml:trace contextRef="#ctx0" brushRef="#br0" timeOffset="16645.68">4381 3090 0,'-21'0'0,"0"-21"31,0 21-31,0 0 0,0-21 0,-1 21 16,1-21-16,0 21 16,0-21-16,0 0 0,0 21 0,-1-22 15,1 1-15,0 0 0,0 0 16,21 0-16,0-22 0,0 22 0,0 0 16,0 0-16,0 0 0,0 0 15,21-1-15,0 1 0,0 0 16,1 0-16,-1 21 0,0 0 0,0 0 15,0 0-15,-21 21 16,0 0-16,0 0 0,0 22 0,0-1 16,0 0-16,-21 1 15,0 20-15,21-20 0,-21 20 0,0-21 16,-1 22-16,22-1 0,0-20 16,0-1-16,0 0 0,0 1 0,0-22 15,0 21-15,0-21 0,0 1 16,22-1-16,-1-21 0,21 0 15,-21 0-15,22 0 0,-22-21 16,21-1-16,0 22 0,-20-21 0,20-21 16,-21 21-16,-21 0 0,0-1 15,0-20-15,0 21 0,-21 0 0,0-22 16,-22 22-16,1 0 0,21 21 16,-21-21-16,-1 21 0,22-21 15,-21 21-15,21 0 0,-1 0 16,1 0-16,0 0 0,21 21 31,21-21-31,0 0 0,1 0 16</inkml:trace>
  <inkml:trace contextRef="#ctx0" brushRef="#br0" timeOffset="16813.59">5122 3048 0,'0'0'15,"21"0"-15,1 0 0,-22-21 0,0 0 16,-22 21 0,22-21-1,0-1 1,22 22-16,-22-21 0</inkml:trace>
  <inkml:trace contextRef="#ctx0" brushRef="#br0" timeOffset="17452.25">7112 2646 0,'0'0'0,"-21"0"16,0 0-16,-1 0 15,22 21 1,0 0-16,0 0 16,0 1-16,0-1 0,0 21 0,0 0 15,0 1-15,0-1 0,0 0 16,22 22-16,-22-22 0,21 22 0,-21-22 15,0 22-15,0-22 0,0 21 16,0-20-16,0-1 0,0-21 0,0 0 16,21 22-16,-21-22 0,0 0 15,0-42 1,0 0 0,0 0-16,0-1 0</inkml:trace>
  <inkml:trace contextRef="#ctx0" brushRef="#br0" timeOffset="17811.56">6773 2858 0,'0'0'0,"-21"-22"0,-21 1 15,42 0 1,-21 0-16,21 0 0,0 0 0,21 21 16,21-22-16,-21 1 15,22 21-15,20-21 0,-21 21 0,22 0 16,-1 0-16,1 0 0,21 0 15,-22 21-15,22 0 0,-1 1 0,1-1 16,-21 21-16,-1 0 0,-21 1 16,1-1-16,-22 0 0,-21 22 0,0-22 15,-21 22-15,-22-22 0,-20 22 16,-1-1-16,1-21 0,-1 1 0,1-1 16,-22 0-16,22 1 0,-1-22 15,1 0-15,-1 0 0,1 0 0,20-21 16,1 0-16,0 0 0,-1 0 15,22 0-15,0-21 0,21 0 16,0 0-16,21 0 16,0 0-16,1 21 0,20-22 15,-21 1-15,21 0 0,1 0 0,20 0 16,-20 0-16,-1-1 0</inkml:trace>
  <inkml:trace contextRef="#ctx0" brushRef="#br0" timeOffset="18052.45">8086 2963 0,'0'0'0,"21"0"15,-21 22 1,0-1 0,0 0-16,0 21 0,0-21 15,0 1-15,0 20 0,-21 0 0,-1-21 16,1 22-16,21-22 0,0 0 15,-21 21-15,21-20 0,-21-1 16,21 0-16,0-42 31,0 0-31,0-1 0,0 1 16</inkml:trace>
  <inkml:trace contextRef="#ctx0" brushRef="#br0" timeOffset="18206.38">8022 2815 0,'0'0'0,"0"-42"0,0 0 16,-21 42 0,21 21 15,0 0-31,21 0 16,0-21-16,0 21 0,-21 0 0</inkml:trace>
  <inkml:trace contextRef="#ctx0" brushRef="#br0" timeOffset="18608.14">8615 3048 0,'0'0'0,"21"0"16,0-21 0,-21 0-16,0 0 0,0-1 15,0 1-15,0 0 0,-21 0 16,0 21-16,0 0 0,-1 0 15,-20 0-15,21 0 0,0 0 0,0 0 16,-22 0-16,22 21 0,21 0 16,0 0-16,0 1 0,0-1 15,0 0-15,21-21 0,0 21 16,1 0-16,20 0 0,-21-21 16,21 22-16,1-22 0,-22 21 0,21 0 15,1 0-15,-22-21 0,0 21 16,0 0-16,0 1 0,-21-1 15,0 0-15,-21 0 0,0-21 16,-21 21-16,-1 0 0,1-21 0,0 0 16,-22 0-16,22 0 0,-1 0 15,-20 0-15,21 0 0,20 0 0,-20-21 16,21 21-16,0-21 0,0 0 16,21 0-16,0 0 0,0-1 15,21 1-15,0 21 0,0-21 16,21 0-16,1 21 0</inkml:trace>
  <inkml:trace contextRef="#ctx0" brushRef="#br0" timeOffset="21500.18">9334 2942 0,'0'0'0,"0"-21"0,-21 0 16,0 21-16,0-21 15,0 21-15,0 0 16,-1 0-16,1 0 0,0 0 0,0 21 16,0 0-16,0-21 0,-1 21 15,1 22-15,0-22 0,0 0 0,0 21 16,21-21-16,-21 22 0,-1-1 0,22-21 16,0 22-16,0-22 0,0 0 15,0 0-15,0 0 0,22-21 16,-1 0-16,0 0 0,0 0 15,21 0-15,-20 0 0,-1-21 0,21 0 16,-21 0-16,0 0 0,1-1 16,-1 1-16,0-21 0,0 21 15,0-22-15,0 22 0,-21 0 0,0-21 16,0 21-16,0-1 0,0 1 16,0 42-1,0 1 1,0-1-16,0 0 0,0 0 15,0 21-15,0-20 0,0-1 16,0 21-16,0-21 0,0 0 0,22 1 16,-1-1-16,0 0 0,-21 0 15,21-21-15,21 0 0,-20 0 0,20 0 16,0 0-16,1 0 0,-1 0 0,0-21 16,22 0-16,-22 0 15,0-1-15,22 1 0,-22 0 0,1 0 16,-22-21-16,21 20 0,-21 1 15,0 0-15,-21-21 0,0 21 0,0-1 16,0 1-16,-21 0 0,0 21 16,0 0-16,-21 0 0,20 0 15,-20 0-15,0 21 0,-1-21 0,1 21 16,21 1-16,-21-1 0,20 21 16,1-21-16,0 22 0,0-22 0,21 21 15,0-21-15,0 22 0,0-22 16,0 0-16,21 0 0,0 0 0,22-21 15,-22 21-15,21-21 0,0 0 16,1 0-16,-1 0 0,0-21 16,1 21-16,-1-21 0,0 0 0,1-21 15,-22 20-15,21 1 0,-21-21 16,22 0-16,-22-1 0,0 1 0,0 0 16,-21-22-16,0 1 0,21-1 15,-21 1-15,0-1 0,0 1 0,0-1 16,0 1-16,0 20 0,0 1 0,0 0 15,0 20-15,-21 1 0,0 21 16,0 21 0,21 22-16,-21-22 0,21 21 15,0 22-15,0-22 0,0 22 16,0-1-16,-21 1 0,21-1 16,0-21-16,0 22 0,0-1 0,0-20 15,21 20-15,-21-20 0,21-1 0,0 0 16,0 1-16,0-22 0,1 21 15,-1-21-15,0 0 0,0-21 0,0 0 16,22 0-16,-22 0 0,0 0 16,21 0-16,-21-21 0,1 0 0,20 0 15,-21 0-15,0-22 0,0 22 16,1-21-16,-1 21 0,0 0 16,0-22-16,-21 22 0,21 0 0,0 0 0,1 0 15,-1 21 1,0 0-1,-21 21-15,0 0 16,21 0-16,-21 0 0,21 0 16,-21 1-16,0-1 0,0 0 0,21 0 15,1 0-15,-1-21 16,0 0-16,0 0 0,0 0 16,0 0-16,1 0 0,-1 0 15,0-21-15,21 0 0,-21 21 0,1-21 16,-1 0-16,0-1 0,0 1 15,0 0-15,0 0 0,1 0 0,-1 0 16,-21-1-16,0 1 0,21 0 0,0 21 16,-21-21-1,0 42 1,0 0-16,0 22 16,0-22-16,0 0 0,0 0 15,0 0-15,0 22 0,0-22 0,0 0 16,0 0-16,21 0 0,-21 22 15,21-43-15,1 21 0,-1 0 0,0-21 16,0 0-16,0 0 0,22 0 16,-1 0-16,0 0 0,1 0 15,-1 0-15,0-21 0,1 0 0,-1 21 16,0-22-16,1 1 0,-22-21 16,21 21-16,-21 0 0,0-22 0,-21 22 15,0-21-15,0 21 0,0-22 0,0 22 16,0 0-16,-21 0 0,21 0 15,-42-1-15,21 22 0,0 0 0,-22 0 16,22 0-16,-21 0 0,-1 0 16,22 22-16,0-1 0,-21 0 0,21 0 15,-1 21-15,22-20 0,0 20 16,-21-21-16,21 21 0,0 1 0,0-22 16,0 21-16,0-21 0,21 1 0,-21-1 15,22 0-15,-1 0 16,0-21-16,0 21 0,0-21 15,0 0-15,1 0 0,-1 0 16,0-21-16,21 0 0,-21 0 0,1 0 16,-1-1-16,0 1 0,0 0 0,0-21 15,-21 21-15,21-1 0,-21-20 16,22 21-16,-1 0 0,-21 0 16,0-1-16,0 44 31,0-1-31,0 0 0,0 0 0,0 0 15,0 0-15,0 1 0,0-1 16,0 0-16,21 0 0,0 0 16,-21 0-16,21 1 15,0-22-15,1 0 16,-1 0-16,0 0 0,0-22 16,-21 1-16,21 21 0,0-21 15,1 0-15,-1 0 0,-21 0 0,21-22 16,0 22-16,-21 0 0,0 0 15,21 0-15,0 21 0,-21-22 0,22 22 16,-1 0 0,-21 22-16,0-1 15,0 0-15,0 0 0,0 0 16,21 0 0,-21 1-16,21-1 0,0 0 15,0-21-15,1 21 0,-1-21 16,0 0-16,0 0 0,21 0 15,1 0-15,-1 0 0,0 0 0,-20 0 16,20-21-16,0 0 0,-21 21 16,22-21-16,-22-22 0,0 22 0,0 0 15,0-21-15,-21-1 0,22-20 0,-1 20 16,-21-20-16,0-1 16,0 1-16,0-1 0,0 1 0,0-1 0,0 22 15,0 21-15,0-21 16,0 20-16,0 1 0,-21 21 0,-1 0 15,1 0-15,0 0 0,21 21 0,-21 22 16,0-22-16,0 21 0,21 1 16,0-1-16,0 0 0,-22 1 0,22 20 15,0-21-15,0 22 0,0-22 16,0 1-16,0-1 0,0 21 0,22-20 16,-22-1-16,0-21 0,21 22 15,0-1-15,0-21 0,0 0 0,0 0 16,1 1-16,20-1 0,0-21 15,1 0-15,-1 0 0,0 0 16,-21 0-16,22 0 0,-1-21 0,-21-1 16,22 1-16,-22 0 0,0 0 15,0-21-15,0 20 0,0-20 0,-21 21 16,0-21-16,0 20 0,0-20 0,0 21 16,0 0-16,0 0 0,0-1 15,-21 22-15,0 0 0,0 0 16,0 0-16,0 0 0,-1 22 15,1-1-15,0 0 0,0 0 0,0 0 16,21 0-16,-21 22 0,21-22 0,0 0 16,0 0-16,0 0 0,0 1 15,0-1-15,0 0 16,21-21-16,0 0 16,0 0-16,0 0 0,0 0 0,1 0 15,-1-21-15,0 0 0,0 21 16,-21-22-16,0 1 0,21 0 15,-21 0-15,21 0 0,-21 0 0,0-1 16,0 1-16,0 0 0,0 0 16,0 0-16,0 42 31,0 0-15,0 0-16,0 0 0,0 1 15,0-1-15,0 0 0,0 0 16,0 0-16,0 0 0,0 1 15,0-1-15,22-21 0,-1 21 0,0-21 16,0 0-16,21 0 16,-20 0-16,-1 0 0,21 0 0,0-21 15,1 21-15,-1-21 0,-21-1 16,22 1-16,-22 0 0,0 0 0,0 0 16,0 0-16,0-1 0,-21-20 0,0 21 15,0-21-15,0 20 0,0-20 16,0 21-16,0-21 0,0 20 0,0 1 15,-21 21 1,0 21-16,0-21 16,0 22-16,21-1 0,-21 21 0,-1-21 15,22 0-15,-21 22 0,21-22 16,0 0-16,-21 21 0,21-20 0,0 20 16,0-21-16,0 21 0,0-20 15,0 20-15,0 0 0,0 1 0,21 20 16,-21-21-16,0 1 0,0 20 0,0 1 15,0-22-15,0 22 0,0-22 16,0 21-16,0 1 0,0-22 0,0 1 16,0 20-16,-21-21 0,21 1 15,0-1-15,0-21 0,0 0 0,0 1 16,0-1-16,0 0 0,0-42 31,0 0-31,21-1 16,0-20-16,-21 21 0,22-21 0,-1-1 15,21 1-15,-21 0 0</inkml:trace>
  <inkml:trace contextRef="#ctx0" brushRef="#br0" timeOffset="21969.92">14499 2985 0,'0'0'0,"0"-22"0,0 1 31,21 21-31,-21-21 0,21 21 16,1-21-16,-1 0 0,0 21 16,-21-21-16,21 21 0,-21-22 15,21 22-15,-21-21 0,-21 21 32,0 0-32,0 21 0,0-21 15,-1 22-15,22-1 0,-21 0 16,0 0-16,21 0 0,-21 22 0,21-22 15,0 0-15,0 0 0,0 0 0,0 0 16,0 1-16,21-1 16,0 0-16,0-21 0,1 0 15,-1 0-15,0 0 0,0 0 16,0 0-16,0-21 0,22 0 0,-22 21 16,0-22-16,0 1 0,0 0 0,1 0 15,-1 0-15,0-22 0,0 22 16,-21 0-16,0 0 0,0 42 31,0 0-31,0 0 16,0 1-16,0-1 0,0 0 0,0 0 15,0 0 1,0 0-16,-21 1 0,0-22 16,0 0-16,-1 0 15,1 0-15,0 0 0</inkml:trace>
  <inkml:trace contextRef="#ctx0" brushRef="#br0" timeOffset="22195.79">13081 2836 0,'0'0'0,"-21"0"16,42 0-1,0-21-15,21 0 0,1 21 16,20-21-16,1 0 0,-1 0 0,1-1 16,-1 22-16,1-21 0,-22 0 15,22 0-15,-1 21 0,-21-21 0,1 21 16,-1-21-16,0 21 0,-20-22 16,-22 1-16</inkml:trace>
  <inkml:trace contextRef="#ctx0" brushRef="#br0" timeOffset="23168.09">16171 2582 0,'0'0'0,"0"-42"16,0 21-16,0 0 0,0 0 15,-21-1-15,0 22 16,0 0 0,0 22-16,-1-1 0,1 21 15,-21-21-15,21 22 0,0-1 0,-1 0 16,1 1-16,21-1 0,0 0 16,-21 1-16,21-22 0,0 21 0,0-21 15,0 0-15,21 1 0,22-1 16,-22-21-16,0 0 0,21 0 15,-21 0-15,22 0 0,-1-21 0,0-1 16,-20 22-16,20-21 16,-21 0-16,0 0 0,0 0 0,-21-22 15,0 22-15,0 0 0,0-21 16,-21 21-16,21-22 0,-42 1 0,21 21 16,-22-22-16,22 22 0,-21 0 15,21 0-15,0 0 0,-1 0 0,1 21 16,21-22-1,21 22-15,1-21 16,20 21-16,0-21 0,1 21 16,20-21-16,1 0 0,-22 0 0,21-1 15,1 1-15,-1 0 16,1 0-16,-22 0 0,1 0 0,-1-1 16,-21 1-16,21 21 0,-42-21 0,0 0 15,0 0 1,-21 21-16,0 0 15,0 0-15,0 21 16,21 0-16,-21 0 0,21 0 0,0 22 16,0 20-16,0-20 0,-22 20 15,22 22-15,0-22 0,0 22 0,-21-22 16,21 22-16,0 0 16,0-1-16,0 1 0,0 0 0,0-1 0,21 1 15,1 0-15,-22-1 0,21 1 16,0 0-16,-21-1 0,21 1 15,0 0-15,0-1 0,-21-20 0,0 21 16,22-1-16,-22-20 0,0-1 16,0 1-16,0-1 0,-22 1 0,1-22 15,0 22-15,0-22 0</inkml:trace>
  <inkml:trace contextRef="#ctx0" brushRef="#br0" timeOffset="23339.95">16573 4784 0,'0'0'0,"-42"0"0,0 0 0,-149-148 15,149 105-15,-22-20 16,22-22-16,0 0 0,-1 1 15,1-1-15,0-21 0,21 22 0,-1-22 16,22 21-16,0-21 0,0 22 16,0-1-16,43 0 0,-22 1 15,42-1-15,-20 21 0,20 22 16,22-21-16,-22 20 0,22-20 0,-21 20 16,20 1-16,-20 21 0,20-21 0,-20-1 15,-1 1-15</inkml:trace>
  <inkml:trace contextRef="#ctx0" brushRef="#br0" timeOffset="25204.11">17970 2413 0,'0'0'0,"0"-21"0,43 0 16,-43 0-16,21-1 16,0 1-16,0 21 0,22-21 0,-22 0 15,0 0-15,0 0 0,0 21 16,0-22-16,-21 1 0,0 0 16,-42 21-1,21 0-15,-21 0 0,-1 21 0,-20 0 16,20-21-16,1 22 0,-21 20 15,20-21-15,1 0 0,0 0 0,20 22 16,1-22-16,0 21 0,21-21 16,0 1-16,0 20 0,0-21 0,21 0 15,0 0-15,1 1 0,-1-1 16,0 0-16,21 0 0,-21 0 0,22 0 16,-1-21-16,-21 22 0,22-1 15,-22 0-15,21 0 0,-21 0 0,0 0 16,-21 1-16,0-1 0,-21 0 15,0 0-15,-21-21 16,21 21-16,-22-21 0,-20 0 0,20 0 16,1 0-16,0 0 0,-22 0 15,22 0-15,0 0 0,-1-21 0,1 0 16,21 0-16,-22 0 0,22-1 16,21 1-16,0 0 0,0 0 0,0 0 15,0 0-15,21 21 16,1 0-16,-1 0 0,0 0 0,0 0 15,0 21-15,0 0 0,22 0 16,-22 0-16,0 0 0,0 22 0,0-22 16,1 0-16,-1 0 0,0 0 0,0 22 15,21-22-15,-20-21 16,-1 21-16,0 0 0,21-21 0,-21 0 16,22 0-16,-22 0 0,21 0 15,1 0-15,-1 0 0,0 0 0,22-21 16,-22 0-16,0 0 0,22 0 15,-22-1-15,1 1 0,-1-21 16,-21 21-16,21-22 0,-20 22 0,-1-21 16,-21 0-16,0 20 0,0 1 0,0-21 15,0 21-15,-21 0 0,-1 21 16,1 0-16,0 0 0,0 0 16,-21 0-16,20 21 0,1 0 0,-21 0 15,21 0-15,0 0 16,-1 22-16,1-22 0,21 21 0,0-21 15,0 1-15,0 20 0,0-21 16,21 0-16,1 0 0,-1 1 0,21-22 16,-21 21-16,22-21 0,-22 0 15,21 0-15,0 0 0,1 0 0,-1-21 16,0 21-16,1-22 0,-1 1 16,0 0-16,-20-21 0,20 21 0,-21-22 15,21 1-15,-20 0 0,-1-22 16,21 1-16,-21 20 0,0-20 0,-21-1 15,22 1-15,-22 20 0,0-20 0,21 21 16,-21-1-16,0 1 16,0 21-16,0 0 0,0-1 0,-21 22 15,-1 0-15,1 0 16,0 22-16,21-1 0,-21 0 16,21 21-16,0-21 0,-21 22 15,21 20-15,-21-20 0,21 20 0,0-21 16,0 22-16,0-1 0,0-20 15,0 20-15,0-20 0,0-1 0,0 0 16,0 1-16,21-1 0,0-21 16,0 0-16,0 0 0,22-21 0,-22 0 15,21 0-15,0 0 0,1 0 16,-1-21-16,0 21 0,1-21 16,-1 0-16,0 0 0,1-22 0,-22 22 15,21-21-15,-21 21 0,1-22 16,-1 22-16,-21-21 0,21 21 0,-21 0 15,0-1-15,0 1 16,-21 21-16,0 0 0,-1 0 0,-20 0 16,21 21-16,0 1 0,0-22 15,-1 42-15,22-21 0,-21 0 0,21 0 16,-21 22-16,21-22 16,0 0-16,0 21 0,0-20 0,0-1 15,21 0-15,0 0 0,1-21 16,-1 21-16,0-21 0,0 0 0,21 0 15,1 0-15,-22 0 0,21 0 0,-21 0 16,22-21-16,-1 0 0,-21 21 16,0-21-16,1 0 0,-1-1 0,0 1 15,0-21-15,0 21 0,0 0 16,-21-1-16,22 1 0,-22 0 0,0 42 47,0 0-47,0 1 15,-22-1-15,22 0 0,0 0 16,-21 0-16,21 0 0,0 1 0,0-1 16,0 0-1,0-42 17,0 0-32,21 21 0,1-22 0,-22 1 15,21-21-15,0 21 0,0 0 16,0-22-16,0 22 0,1-21 15,-1 21-15,0-1 0,0 1 0,0 21 16,-21 21 0,0 1-16,0-1 0,0 0 15,0 0-15,0 0 16,0 22-16,0-22 0,0 0 0,0 0 16,0 0-16,0 0 0,0 1 15,0-1-15,21 0 0,1-21 0,-1 21 16,0-21-16,0 0 15,0 0-15,0 0 0,1-21 16,-1 0-16,21 21 0,-21-21 0,0-1 16,1 1-16,-1 0 0,21 0 15,-21 0-15,0-22 0,1 22 16,-22 0-16,0 0 0,21 0 0,-21 42 31,0 0-15,0 0-16,0 0 0,0 1 15,0-1-15,0 0 0,0 0 16,0 0-16,0 0 16,21-21-16,0 0 15,0 0 1,-21-21 0,21 0-16,-21 0 0</inkml:trace>
  <inkml:trace contextRef="#ctx0" brushRef="#br0" timeOffset="25366.02">20680 2392 0,'0'0'0,"-21"0"0,-1 0 0,1 0 15,0 0 1,21 21 15,0 0-31,21-21 16,0 21-16</inkml:trace>
  <inkml:trace contextRef="#ctx0" brushRef="#br0" timeOffset="26399.88">20955 2582 0,'0'43'15,"0"-22"1,0 0-16,0 0 0,-21-21 15,21 21-15,0 1 0,0-1 16,0 0-16,0 0 0,0 0 16,0 0-16,21 1 15,0-22-15,0 0 0,0 0 16,1 0-16,-1 0 0,0 0 16,0 0-16,0 0 0,0 0 15,22 0-15,-22-22 0,0 1 16,0 0-16,0 0 0,-21 0 15,22 0-15,-1-1 0,-21 1 0,0 0 16,0 0-16,0 0 0,0 0 0,0 42 31,0 0-15,-21 0-16,21 0 0,0 0 16,-22 1-16,22-1 0,-21 0 0,21 0 15,0 0-15,0 0 16,0 1-16,21-22 0,1 21 15,-1-21-15,0 0 0,0 0 0,0 0 16,0 0-16,22 0 16,-22-21-16,0-1 0,21 22 0,-20-21 15,-1 0-15,0 0 0,0 0 16,0-22-16,0 22 0,1 0 0,-22 0 16,0-21-16,21 20 0,-21 1 0,21 0 15,-21 42 1,0 0-1,0 1-15,0-1 16,0 21-16,-21-21 0,21 0 0,0 1 16,0-1-16,-21 0 0,21 0 15,0 0-15,0 0 0,0 1 16,0-44 31,0 1-32,0 0-15,0 0 0,0-21 16,21 20-16,0-20 0,0 21 0,-21-21 16,21-1-16,0 22 0,1-21 15,-1 21-15,0-1 0,0 1 0,21 0 16,-20 21 0,-1 0-16,0 0 0,0 21 0,-21 0 15,21 1-15,-21-1 0,0 21 0,0-21 16,0 0-16,0 22 0,0-22 15,0 0-15,0 0 0,0 0 0,0 1 16,0-1-16,0 0 0,-21 0 16,0-21-16,21 21 0,-21-21 15,0 0 1,-1 0-16,22-21 16,0 0-16,0 0 0,0 0 15,0-1-15,0-20 0,22 0 0,-1 21 16,21-22-16,-21 1 0,22 0 0,-1-1 15,-21 1-15,21 21 16,1-22-16,-1 43 0,0-21 0,-20 21 0,20 0 16,-21 0-16,0 21 15,0 1-15,1-1 0,-22 0 0,0 21 16,0-21-16,0 22 0,0-22 0,0 21 16,-22-21-16,1 22 0,21-22 15,-21 0-15,0 0 0,0 0 0,0 1 16,21-1-16,-22 0 0,1-21 15,0 21-15,0-21 0,0 0 16,21 21-16,-21-21 0,-22 0 16,22 0-16</inkml:trace>
  <inkml:trace contextRef="#ctx0" brushRef="#br0" timeOffset="27516.51">4657 5122 0,'21'22'16,"0"-22"-16,0 0 15,0 0-15,0-22 0,1 1 16,-1 21-16,-21-21 0,21 0 16,0 0-16,0-22 0,-21 22 0,0 0 15,0 0-15,0-21 0,0 20 16,0 1-16,0 0 0,-21 0 16,-21 0-16,21 21 0,-1 0 0,-20 0 15,0 0-15,21 21 0,-22 0 16,1 21-16,0-20 0,-1 20 0,22-21 15,-21 21-15,21 1 0,-1-1 16,1 0-16,0-20 0,21 20 16,0-21-16,0 0 0,0 0 15,0 1-15,21-22 0,0 0 16,1 0-16,20 0 0,-21-22 16,21 1-16,-20 21 0,20-21 0,0-21 15,1 21-15,-22-1 0,21 1 16,0-21-16,-20 21 0,-1 0 0,21-1 15,-21 22-15,0 0 0,1 0 16,-1 22-16,-21-1 0,0 21 16,0 0-16,0 1 0,0-1 15,0 0-15,0 1 0,0 20 0,0-20 16,0 20-16,0-21 16,0 1-16,-21-1 0,21 0 0,0 1 15,0-22-15,0 21 0,0-21 0,0 1 16,0-1-16,21-42 31,-21-1-31,0 1 0</inkml:trace>
  <inkml:trace contextRef="#ctx0" brushRef="#br0" timeOffset="27655.43">5186 5334 0,'0'0'0,"21"0"0,-21-21 16,0 0-1,0 0 1,21 21-16,-21-22 16,0 1-16,21 21 0,0-21 0</inkml:trace>
  <inkml:trace contextRef="#ctx0" brushRef="#br0" timeOffset="29207.97">7429 4572 0,'0'0'0,"22"-21"0,-1 0 0,0-22 0,-21 22 15,0-21-15,0 21 0,0-22 16,0 22-16,0-21 0,0 21 0,0-22 16,-21 22-16,0-21 0,-1 21 15,1 0-15,-21-1 0,21 1 16,-22 21-16,22 0 0,-21 0 0,0 21 16,20 1-16,-20 20 0,0 0 15,-1 1-15,1 20 0,0 1 16,-1 20-16,22-20 0,-21 20 0,21 1 15,0 0-15,21-1 0,0 1 16,-22 0-16,22-22 0,0 1 0,0-1 16,0 1-16,0-22 0,22 0 0,20 1 15,-21-22-15,21 0 0,1 0 16,-1-21-16,0 0 0,1 0 0,-1 0 16,22-21-16,-22 0 0,0 0 15,1 0-15,20-22 0,-21 22 0,1-21 16,-1 21-16,-21-22 0,0 1 15,1 0-15,-22-1 0,0 1 16,0 0-16,0 20 0,0-20 0,0 21 16,0 0-16,0 0 0,-22 21 15,22 21-15,-21 0 16,21 21-16,0-21 0,0 22 16,0-1-16,0 0 0,0 1 0,0-1 15,0 0-15,0-20 0,0 20 16,0 0-16,0-21 0,21 1 0,-21-1 15,22 0-15,-1 0 0,0-21 0,0 0 16,0 0-16,22 0 0,-22 0 16,21 0-16,-21-21 0,22 0 0,-22 0 15,21-1-15,-21-20 16,22 21-16,-22 0 0,0-22 0,0 1 16,0 21-16,-21-21 0,0-1 0,0 1 15,0 21-15,0-22 0,-42 1 16,21 21-16,0 0 0,-22 0 0,22-1 15,-21 22-15,-1 0 0,22 0 16,-21 22-16,0-1 0,-1 21 0,22-21 16,0 22-16,-21-1 0,20 0 15,22 1-15,0-1 0,0 0 0,0 1 16,0-22-16,0 21 0,0-21 16,22 0-16,-1-21 0,0 0 0,21 22 15,1-22-15,-1 0 0,0 0 16,1-22-16,-1 1 0,21 0 15,-20 0-15,-1 0 0,22 0 0,-22-1 16,0-20-16,1 21 0,-1-21 16,0 20-16,-21-20 0,1 21 0,-1 0 15,0 0-15,-21-1 0,0 44 32,0-1-32,0 0 0,-21 0 15,21 0-15,-21 0 0,21 22 16,0-22-16,0 0 0,0 21 0,-22-20 15,22-1-15,0 0 0,0 0 16,0 0-16,0-42 47,0 0-47,22 0 0,-22 0 0,21-1 16,-21-20-16,21 0 0,-21 21 0,21-22 15,-21 1-15,21 0 0,0-1 16,1 1-16,-22 21 0,21 0 0,-21-1 15,21 22-15,0 22 16,-21-1-16,21 0 16,-21 0-16,0 21 0,0-20 15,0-1-15,21 0 0,-21 21 0,0-21 16,0 1-16,0-1 0,22 0 16,-22 0-16,0 0 15,21-21-15,0 0 16,0-21-1,0 0-15,-21 0 0,21 0 16,-21-1-16,22 1 0,-1-21 16,0 0-16,-21 20 0,21-20 0,0 21 15,0 0-15,-21 0 0,22 21 32,-22 21-32,0 21 0,0-21 15,0 0-15,0 22 0,0-22 0,0 21 16,0 1-16,0-22 0,0 21 15,21-21-15,-21 22 0,21-22 0,0 0 16,0 0-16,0 0 0,1-21 16,-1 0-16,0 0 0,21 0 0,-21 0 15,22 0-15,-1-21 0,-21 21 0,22-42 16,-1 21-16,0-1 0,-21-20 16,22 0-16,-22 21 0,0-43 0,0 22 15</inkml:trace>
  <inkml:trace contextRef="#ctx0" brushRef="#br0" timeOffset="29507.8">9525 4466 0,'0'0'0,"0"-63"0,0 20 0,-21 1 16,21 0-16,-21-1 0,-1 22 0,1 42 15,21 1 1,-21 20-16,21 0 0,0 22 16,0-1-16,0 1 0,0 20 0,0 1 15,0 0-15,0 21 0,0-22 16,-21 22-16,21 0 0,-21 0 0,21 0 15,-21-1-15,21 1 0,0 0 0,-22 0 16,22 0-16,-21 21 0,21-21 16,-21-1-16,21 1 0,0 0 15,0-21-15,-21 21 0,21-22 0,-21 1 16,21 0-16,0-22 0,0 1 16,0-22-16,0 21 0,0-41 0,0 20 15,-21-21-15,21-42 16,0 0-16,0-22 0,0 1 0,0 0 15,21-22-15,-21-20 0,21 20 16,0-42-16</inkml:trace>
  <inkml:trace contextRef="#ctx0" brushRef="#br0" timeOffset="29799.97">9313 5461 0,'0'0'0,"0"-42"15,0-1-15,0 1 0,0 21 16,0-21-16,0 20 0,0-20 0,0 0 15,0 21-15,21-22 0,1 1 16,-1 21-16,21 0 0,85-22 16,-85 43-16,1 21 0,-1 1 15,0 20-15,-20 0 0,-1-21 16,-21 22-16,0-1 0,-21 0 0,-1 1 16,-20-1-16,0 0 0,21 1 0,-22-22 15,1 21-15,0-21 0,20 1 16,-20-1-16,21-21 0,0 21 15,0-21-15,21-21 16,0 0 0,0-1-16,21 1 0,0 0 15,0 0-15,21 0 0,-20 0 16</inkml:trace>
  <inkml:trace contextRef="#ctx0" brushRef="#br0" timeOffset="31603.94">10012 4932 0,'0'0'0,"-21"0"32,21 21-32,-22 0 0,1 0 15,0 1-15,21-1 0,0 21 16,-21-21-16,21 22 0,0-22 0,0 21 16,0-21-16,0 0 0,0 22 0,0-22 15,21 0-15,0-21 0,0 21 16,22-21-16,-22 0 0,21 0 0,-21 0 15,22 0-15,-1 0 0,-21 0 0,22-21 16,-1 0-16,-21 0 0,21 0 16,1-1-16,-22 1 0,0 0 0,0-21 15,-21 21-15,0-22 0,0 1 16,0 0-16,0 20 0,-21-20 0,0 0 16,0 21-16,-22-1 0,1 1 15,0 21-15,-1 0 0,1 0 16,0 0-16,-1 21 0,1 22 0,0-22 15,-1 21-15,22 1 0,0-1 0,0 0 16,0 1-16,21-1 0,0 0 16,0-21-16,21 1 0,0 20 0,0-21 15,0 0-15,22-21 0,-1 21 16,0-21-16,1 0 0,20 0 0,-20 0 16,-1 0-16,21-21 0,-20 0 0,-1 0 15,22 0-15,-22 0 0,0-1 16,1-20-16,-22 21 0,21 0 0,-21-22 15,22 22-15,-22 0 0,0-21 16,0 21-16,-21-1 0,21 22 16,-21-21-16,21 21 0,-21 21 15,0 1 1,0-1-16,0 0 0,0 0 0,0 21 16,-21-20-16,21-1 0,0 0 0,-21 21 15,21-21-15,0 1 0,0-1 16,0 0-16,0 0 0,21-21 31,0-21-15,-21 0-16,22 0 0,-1-1 0,0 1 15,-21 0-15,21-21 0,0 21 16,0-22-16,1 1 0,-1 21 16,0 0-16,0-1 0,0 1 0,-21 0 15,21 21-15,1 0 0,-1 0 16,-21 21-16,0 0 15,21 1-15,-21-1 0,0 0 0,0 0 16,0 21-16,0-20 0,0-1 16,0 0-16,21 0 0,0 0 0,-21 0 15,21-21-15,1 22 0,-1-22 16,0 0-16,0 0 16,21 0-16,-20 0 0,-1 0 0,21 0 0,-21 0 15,22-22-15,-22 1 0,21 21 16,-21-21-16,0 0 0,1-21 15,-1 20-15,0 1 0,0-21 0,-21 21 16,0-22-16,0 22 0,0 0 16,0-21-16,0 21 0,-21-1 0,0 22 15,0 0-15,-1 0 0,1 0 16,0 0-16,0 22 0,0-1 16,21 21-16,0-21 0,0 0 0,0 22 15,0-22-15,0 21 0,0-21 16,0 1-16,0 20 0,0-21 0,21 0 15,0 0-15,0-21 0,0 22 0,1-22 16,20 0-16,-21 0 16,21 0-16,-20 0 0,20 0 0,-21 0 15,21-22-15,-20 1 0,-1 0 0,21 21 16,-21-21-16,0 0 0,1-22 16,-1 22-16,0 0 0,-21-21 0,0 21 15,0-1-15,0 1 0,0 0 16,0 0-16,0 42 15,0 0 1,0 0 0,0 22-16,0-22 0,0 0 0,0 0 0,-21 0 15,21 1-15,0-1 0,0 0 16,0 0 0,21-21-1,-21-21-15,21 21 16,0-21-16,0 0 0,-21-1 15,22 1-15,-1 0 0,0-21 0,-21 21 16,21-1-16,0-20 0,-21 21 16,0 0-16,21 0 0,1 21 15,-22 21-15,0 0 16,0 21-16,0-21 16,0 1-16,0 20 0,0-21 15,0 0-15,0 22 0,0-22 0,0 0 0,0 0 16,21 0-16,0 0 15,0-21-15,-21 22 0,21-22 0,0 0 16,1 0-16,20 0 0,-21 0 0,21 0 16,-20 0-16,20 0 0,0-22 15,1 1-15,-22 0 0,21 0 0,0-21 16,-20 20-16,20-20 0,-21 0 0,0-22 16,0 22-16,1-22 0,-1 1 15,0 21-15,-21-22 0,0 1 0,0-1 16,0 1-16,0 20 0,0 1 15,0 0-15,0 20 0,0 1 0,0 0 16,-21 21-16,21 21 16,-21 0-16,-1 22 15,22-1-15,-21 0 0,21 1 0,0 20 16,0-20-16,-21 20 0,21 1 0,0-1 16,0-21-16,0 22 0,0-22 15,0 22-15,0-22 0,0-21 0,21 22 16,-21-22-16,21 0 0,1 0 0,-1 0 15,0-21-15,21 0 0,-21 0 16,22 0-16,-22 0 0,21 0 0,-21 0 16,1-21-16,-1 0 0,0 0 15,21 0-15,-21-1 0,1-20 0,-22 0 16,21 21-16,0-22 0,0 1 16,0 0-16,0 20 0,-21 1 15,0 0-15,22 21 16,-22 21-16,0 0 15,0 1-15,0-1 0,0 21 16,0-21-16,-22 0 0,22 22 0,0-22 16,0 0-16,0 0 0,-21 0 0,21 1 15,0-1-15,0 0 16,0-42 15,0 0-15,0-1-16,-21 1 0</inkml:trace>
  <inkml:trace contextRef="#ctx0" brushRef="#br0" timeOffset="31867.79">12658 4551 0,'0'0'0,"21"0"31,21 0-16,0-21-15,22 21 0,-1-21 0,1-1 16,-1 22-16,1 0 0,21-21 16,-22 0-16,22 21 0,-22-21 0,1 21 15,-1 0-15,1-21 0,-22 21 16,0 0-16,-20 0 0,-1 0 0,0 0 16,-42 0 15,0 21-31,-1-21 0,-20 21 0,21-21 15,-21 21-15</inkml:trace>
  <inkml:trace contextRef="#ctx0" brushRef="#br0" timeOffset="32764.34">4149 7070 0,'0'0'0,"0"-21"0,0-1 0,0 1 16,21 0-16,-21 42 46,0 0-46,0 22 16,0-22-16,0 21 0,0 22 0,0-22 16,0 22-16,0-1 0,0-21 15,0 1-15,0 20 0,0-20 0,0-1 16,0 0-16,0-21 0,0 22 16,0-22-16,0 0 0,0 0 0,0 0 15,21-42 16,0 0-31,0 0 0,0 0 16,1-22-16</inkml:trace>
  <inkml:trace contextRef="#ctx0" brushRef="#br0" timeOffset="33128.44">4657 7133 0,'-22'21'31,"22"22"-31,-21-22 0,21 21 16,-21-21-16,0 22 0,21-1 0,0 0 16,-21 1-16,21-1 0,0 0 0,0 1 15,0-1-15,0-21 0,0 0 16,21 1-16,0-1 0,0 0 16,22-21-16,-1 0 0,-21 0 15,21 0-15,1 0 0,-1-21 0,-21 0 16,22 21-16,-22-43 0,21 22 0,-21 0 15,0-21-15,1 20 0,-22-20 16,0 0-16,0-1 0,0 1 0,0 0 16,0-1-16,-22 1 0,1 0 15,0 21-15,-21-1 0,21 1 0,-1 21 16,1 0-16,0 0 0,0 0 16,0 0-16,0 21 0,21 1 15,-22-1-15,22 0 16,0 0-16,0 21 0,0-20 0,0-1 15,0 0-15,22-21 0</inkml:trace>
  <inkml:trace contextRef="#ctx0" brushRef="#br0" timeOffset="33260.36">5630 7324 0,'0'0'15,"21"0"-15,1-43 16</inkml:trace>
  <inkml:trace contextRef="#ctx0" brushRef="#br0" timeOffset="33319.33">5715 7239 0,'21'0'31,"0"-21"-31,0 21 0,1 0 16,-22-21-16</inkml:trace>
  <inkml:trace contextRef="#ctx0" brushRef="#br0" timeOffset="35436.33">7662 6837 0,'0'0'0,"0"42"16,21-42-16,1 0 15,-1 0-15,0 0 0,0 0 16,0 0-16,0-21 0,1 0 0,20 0 16,-21 0-16,0-1 0,22 1 0,-22 0 15,0 0-15,0-21 0,0 20 0,0 1 16,-21 0-16,0-21 0,0 21 15,0-1-15,-21 1 0,0 0 0,0 0 16,-21 0-16,-1 21 16,1 0-16,0 0 0,-1 0 0,-20 21 15,-1 0-15,1 0 0,20 0 0,22 1 16,-21-1-16,0 21 0,20-21 16,1 0-16,21 22 0,0-22 0,0 0 15,0 21-15,0-20 0,43 20 0,-22-21 16,21 21-16,-21 1 0,22-22 0,20 21 15,-21 1-15,1-1 0,-1 0 0,0 1 16,1-1-16,-1 0 0,-21 1 0,0-1 16,1 0-16,-22 1 0,0-1 0,0 0 15,0-21-15,-22 22 0,1-22 16,0 0-16,-21 0 0,-1 0 16,1-21-16,0 0 0,-1 0 0,1 0 15,0 0-15,-1 0 0,1 0 0,0-21 16,21 0-16,-22 0 0,22 0 0,0-22 15,0 22-15,0-21 0,-1 0 0,1-22 16,21 22-16,-21-1 0,21-20 0,0 42 16,-21-22-16,21 1 0,0 21 15,0-21-15,0 20 0,21 1 16,0 21-16,0 0 0,1 0 0,-1 21 16,0 1-16,0-22 15,0 42-15,0 0 0,1-21 0,-1 22 16,0 20-16,0-20 0,-21-1 0,21 0 15,0 1-15,1-1 0,-22 0 0,21-21 16,0 22-16,0-22 0,21 0 0,-20-21 16,-1 21-16,21-21 0,0 0 0,-20 0 15,20 0-15,0 0 0,1-21 0,-1 0 16,0 21-16,-21-42 0,22 20 0,-1 1 16,0-21-16,1 0 0,-1-1 0,0 22 15,-20-21-15,20-1 0,-21 1 0,0 0 16,0 21-16,1-22 0,-22 22 0,21-21 15,-21 21-15,0-1 16,-21 22 0,-1 0-16,1 22 0,0-22 15,0 21-15,0 21 0,0-21 0,-22 22 16,22-22-16,21 21 0,0 0 0,0 1 16,0-1-16,0 0 0,0 1 0,0-22 15,0 21-15,0-21 0,21 1 0,0-1 16,1 0-16,-1 0 0,0 0 0,0-21 15,21 0-15,1 0 0,-1 0 0,0 0 16,1-21-16,-1 0 0,0 0 0,22 0 16,-22-22-16,22 22 0,-22-21 0,22-1 15,-1 1-15,-21 0 16,22-22-16,-22 22 0,-21-22 0,22 22 16,-22-21-16,0-1 0,-21 1 0,0-1 15,0 1-15,0-1 0,0 22 0,0-22 16,0 22-16,-21-22 0,0 22 15,21 21-15,-21-21 0,-1 20 0,1 1 16,-21 21-16,21 21 16,0 1-16,21-1 0,0 21 0,0-21 15,-22 22-15,22 20 0,-21-21 0,21 22 16,0-22-16,0 22 0,0-22 16,0 22-16,0-1 0,0 1 0,0-22 0,0 21 15,0-20-15,21-1 0,1 22 0,-1-22 16,0-21-16,0 21 0,0-20 15,0-1-15,22 0 0,-22 0 16,21 0-16,-21-21 0,22 0 0,-1 0 16,0 0-16,1 0 0,-22-21 0,21 0 15,1 0-15,-1 0 0,0-1 0,1-20 16,-1 21-16,0-21 0,-21 20 0,1-20 16,20 0-16,-21 21 0,-21-22 0,21 22 15,-21-21-15,0-1 0,0 22 0,-21 0 16,0 0-16,0 0 0,0 21 15,-1 0-15,1 0 0,-21 0 0,21 0 16,0 21-16,-1 0 0,1 0 16,0 22-16,0-22 0,21 21 0,0-21 15,-21 22-15,21-1 0,0-21 0,0 21 16,0-20-16,0 20 0,21-21 16,0 0-16,0 0 0,0-21 0,1 22 15,20-22-15,-21 0 0,21 0 0,1 0 16,-1 0-16,0-22 0,1 22 0,-22-21 15,21 0-15,1 0 0,-1 0 0,-21 0 16,0-22-16,22 22 0,-22-21 0,0 21 16,-21-1-16,21-20 0,-21 21 0,21 0 15,-21 0-15,0-1 0,0 44 47,0-1-47,0 0 0,0 0 0,0 0 16,-21 0-16,21 1 0,0-1 0,0 21 15,0-21-15,0 0 0,0 1 0,0-1 16,0 0-16,0 0 0,0 0 0,0 0 16,21-42 15,0 21-31,-21-21 16,22 0-16,-1-21 0,-21 20 15,21-20-15,0 21 0,0-21 0,-21 20 16,21-20-16,1 21 0,-1-21 0,0 20 15,0 1-15,0 0 0,0 21 0,1 0 16,-1 0-16,0 0 0,0 21 16,-21 0-16,0 1 0,0-1 15,21 0-15,-21 0 0,0 21 0,21-20 16,-21-1-16,0 0 0,0 0 0,22 0 16,-1 0-16,0 1 0,-21-1 0,21-21 15,0 0-15,0 0 0,22 0 0,-22 0 16,0 0-16,21 0 0,-20 0 15,-1-21-15,21-1 0,-21 22 0,0-21 0,1 0 16,20-21-16,-21 21 0,0-1 0,0 1 16,-21-21-16,22 21 0,-1 0 15,0-1-15,-21 1 0,0 0 0,21 21 16,-21 21 15,0 0-31,0 1 0,0-1 0,-21 0 16,21 0-16,0 0 0,0 0 0,-21 1 15,21-1-15,0 0 0,0 0 0,0 0 16,0 0 0,21-21-1,-21-21-15,21 0 16,-21 0-16,0 0 0</inkml:trace>
  <inkml:trace contextRef="#ctx0" brushRef="#br0" timeOffset="35580.24">11324 6731 0,'0'0'0,"0"21"63</inkml:trace>
  <inkml:trace contextRef="#ctx0" brushRef="#br0" timeOffset="36576.07">11811 6837 0,'-64'21'16,"64"0"-16,0 0 15,-21 1-15,21-1 0,0 0 16,0 0-16,0 21 0,0-20 0,0-1 16,0 21-16,0-21 0,0 0 15,21 1-15,-21-1 0,22 21 0,-1-21 16,0 0-16,0-21 0,0 22 0,0-22 16,1 0-16,-1 0 0,0 0 0,21 0 15,-21 0-15,1 0 0,-1 0 0,21-22 16,-21 22-16,0-21 0,1-21 0,-1 21 15,0 0-15,0-22 0,-21 22 0,21-21 16,-21-1-16,21 22 0,-21-21 0,22 21 16,-22-22-16,0 22 0,0 0 0,0 0 15,0 0-15,-22 21 32,22 21-32,-21 0 0,21 0 0,0 0 15,0 1-15,0-1 0,0 0 0,0 0 16,0 0-16,0 0 0,0 1 0,0-1 15,21-21-15,1 21 0,-22 0 0,21-21 16,0 0-16,0 21 0,0-21 0,0 0 16,1 0-16,-1 0 0,0 0 0,0 0 15,0-21-15,0 0 0,1 21 0,20-21 16,-21 0-16,0-1 0,-21 1 16,0-21-16,21 21 0,-21 0 0,0-22 15,0 22-15,0 0 0,0-21 16,0 20-16,0 1 0,0 0 15,0 42 1,0 0 0,0 1-16,0 20 0,-21-21 0,21 0 15,0 0-15,0 22 0,0-22 0,0 0 16,0 0-16,0 0 0,0 1 0,0-1 16,0 0-16,0 0 0,0-42 46,0 0-30,0 0-16,0-1 0,0 1 16,0 0-16,0 0 0,0 0 0,21 0 15,1-22-15,-1 22 0,0 0 0,0 0 16,0 0-16,0-1 0,1 1 0,-1 21 16,0 0-16,0 0 0,0 0 0,0 0 15,1 21-15,-22 1 0,21-1 0,0 0 16,-21 0-16,21 0 0,-21 0 15,0 1-15,0 20 0,0-21 0,0 0 16,0 0-16,0 1 0,0-1 0,0 0 16,-21 0-16,21 0 0,-21-21 0,21 21 15,-21-21-15,21-21 16,0 0 0,0 0-16,0 0 0,0-22 15,21 22-15,21-21 0,-21 21 0,0-22 16,1 1-16,20-21 0,0 20 0,-21 1 15,22-22-15,-1 22 0,-21 0 16,22 21-16,-1-1 0,-21 1 0,21 21 16,-20 0-16,-1 21 0,21 1 0,-42-1 15,21 0-15,-21 21 0,43 1 16,-43-1-16</inkml:trace>
  <inkml:trace contextRef="#ctx0" brushRef="#br0" timeOffset="36698.16">14203 6858 0,'127'-21'16</inkml:trace>
  <inkml:trace contextRef="#ctx0" brushRef="#br0" timeOffset="37548.29">15854 6096 0,'0'0'0,"21"-21"0,21-64 15,-42 64-15,21 0 0,-21 0 16,0 0-16,-21 42 16,21 0-1,-21 0-15,0 21 0,0 1 0,0-1 16,-1 22-16,1-1 0,0 22 16,0-1-16,0 1 0,0 0 0,-1-1 15,1 1-15,0 0 0,-21-22 0,21 22 16,-1-22-16,-20-20 15,21 20-15,21-20 0,-21-22 0,21 21 16,0-21-16,-21 0 0,42-42 16,-21 0-16,21 0 15,0 0-15,0-22 0,0 1 16,1 0-16,20-1 0,-21-20 0,0-1 16,0-20-16,1 20 0,-1-20 15,21-1-15,-21 0 0,0 1 0,1-1 16,-1 21-16,0 1 0,0-1 15,0 1-15,-21 21 0,21-1 0,-21 22 16,22 0-16,-22 0 0,0 42 16,0 0-16,0 21 15,0 1-15,0-1 0,0 22 16,0-1-16,0 22 0,0-1 16,0-20-16,0 21 0,21-22 0,-21 22 15,0-22-15,0 1 0,0-22 16,21 0-16,-21 1 0,0-1 0,0-21 15,0 0-15,0 1 0,21-1 0,-21 0 16,0-42 15,-21 0-31,0-1 0,0 1 0</inkml:trace>
  <inkml:trace contextRef="#ctx0" brushRef="#br0" timeOffset="37639.24">15325 6773 0,'0'0'0,"21"22"0</inkml:trace>
  <inkml:trace contextRef="#ctx0" brushRef="#br0" timeOffset="37736.19">15790 6773 0,'0'0'0,"85"-21"16,-43 0-16,1 21 15,-1-21-15,0 0 0,1 21 16,-22-21-16,21-1 0,0 22 15</inkml:trace>
  <inkml:trace contextRef="#ctx0" brushRef="#br0" timeOffset="37816.14">16298 6583 0,'0'0'0</inkml:trace>
  <inkml:trace contextRef="#ctx0" brushRef="#br0" timeOffset="38112.5">16319 6477 0,'0'-21'16,"22"21"-16,-1 0 15,0 0-15,0 0 0,0 0 16,0 21-16,1 0 0,-1 0 0,0 22 16,0-22-16,-21 21 0,21 1 15,0-1-15,-21-21 0,0 21 0,0 1 16,0-1-16,0 0 0,0-20 16,0 20-16,0-21 0,0 0 15,0 0-15,0 1 0,0-1 16,-21-21-16,21-21 31,0-1-31,0 1 0,0 0 0,0 0 16,21-21-16,1-1 0,-22 1 0,21 0 15,0-1-15,-21 1 0,21 0 16,0-1-16,0 1 0,1 21 0,-22 0 16,21-1-16,0 1 0,0 21 15,0 0-15,0 0 16,-21 21-16,22-21 15</inkml:trace>
  <inkml:trace contextRef="#ctx0" brushRef="#br0" timeOffset="38603.83">17230 6625 0,'0'-21'0,"-22"21"16,1-21-1,0 21-15,0 0 0,0 0 0,0 21 16,-22 0-16,22 0 0,0 1 16,0 20-16,0-21 0,-1 21 15,22 1-15,-21-22 0,21 21 0,-21 1 16,21-22-16,0 21 0,0-21 16,0 22-16,0-22 0,21 0 0,22 0 15,-22-21-15,0 21 0,21-21 0,1 0 16,-1 0-16,21 0 0,-20 0 15,20-21-15,-20 0 0,20 0 0,-21 0 16,1-1-16,-1 1 0,0 0 0,1-21 16,-1-1-16,-21 1 0,0 0 15,1-22-15,-1 22 0,0-22 0,-21-20 16,21 20-16,-21 1 16,0-1-16,0 22 0,0-22 0,0 22 15,0 0-15,-21-1 0,0 22 0,21 0 16,-21 0-16,-1 21 15,22 21-15,-21 0 0,21 22 16,0-1-16,-21 0 0,21 22 16,0-22-16,0 22 0,0 20 0,0-20 15,0-1-15,-21 1 0,21-22 16,-21 22-16,21-22 0,0 0 16,0 1-16,0-1 0,0-21 0,0 0 15,0 0-15,-43-21 0</inkml:trace>
  <inkml:trace contextRef="#ctx0" brushRef="#br0" timeOffset="38985.76">17716 6943 0,'22'-64'16,"-1"43"-16,-21 0 0,21 0 0,0 0 15,-21-1-15,21 22 16,0 0-16,1 0 16,-22 22-16,21-1 15,-21 0-15,0 0 0,0 0 0,0 0 16,0 1-16,21-1 0,-21 0 0,21-21 15,-21 21-15,0 0 0,21 0 16,0-21-16,1 0 0,-1 22 16,0-22-16,0 0 0,0 0 15,22 0-15,-22-22 0,0 22 16,0-21-16,0 0 0,-21 0 0,21 0 16,1 0-16,-1-22 0,-21 22 15,0-21-15,21 21 0,-21-1 0,21 1 16,-21 0-16,0 0 0,0 42 31,0 0-31,0 0 0,0 1 0,0-1 16,0 0-16,-21 0 0,21 0 15,-21 0-15,21 1 0,0-1 0,0 0 16,0 0-16,0 0 0,0 0 16,0-42 15</inkml:trace>
  <inkml:trace contextRef="#ctx0" brushRef="#br0" timeOffset="39147.66">18246 6498 0,'0'0'0,"-22"0"0,1 0 15,42 0 16,1 0-15,-1 0-16,0 0 0,0 0 16,0 0-16</inkml:trace>
  <inkml:trace contextRef="#ctx0" brushRef="#br0" timeOffset="39432.51">18838 6138 0,'0'0'0,"21"-21"0,-21 0 15,0 0-15,-21 21 32,0 21-32,21 0 0,-21 0 15,21 1-15,0 20 0,0-21 0,-21 43 16,21-22-16,-21 0 0,21 22 16,0-1-16,0-20 0,-22 20 0,22 1 15,-21-22-15,21 0 0,0 1 16,0-1-16,0 0 0,0-21 0,0 22 15,0-22-15,0 0 0,0 0 0,21 0 16,1-21 0,-22-21-1,0 0-15,0 0 16,0 0-16</inkml:trace>
  <inkml:trace contextRef="#ctx0" brushRef="#br0" timeOffset="39500.47">18542 6710 0,'0'0'0</inkml:trace>
  <inkml:trace contextRef="#ctx0" brushRef="#br0" timeOffset="39580.42">18542 6689 0,'0'0'16,"21"0"-16,0 0 15,0 0-15,1 0 0,-1 0 0,0-21 16,21 21-16,-21-22 0,1 22 0,20-21 16,-21 21-16,21-21 0</inkml:trace>
  <inkml:trace contextRef="#ctx0" brushRef="#br0" timeOffset="39948.21">19050 6710 0,'0'0'0,"-42"42"16,42-21-16,0 1 0,0-1 16,21-21 15,0 0-31,0 0 0,0-21 0,22 21 15,-22-22-15,21 1 0,0 0 0,-20 0 16,20 21-16,-21-42 16,0 20-16,0 1 0,1 0 0,-22 0 15,0 0-15,0 0 0,-22-1 16,1 22-16,0 0 0,0 0 16,0 0-16,-22 22 0,22-1 0,-21 0 15,21 0-15,0 0 0,-1 22 16,1-22-16,0 21 0,21-21 0,-21 22 15,21-22-15,0 0 0,0 0 0,0 0 16,0 0-16,0 1 0,21-1 16,0 0-16,0-21 0,1 0 0,20 0 15,-21 0-15,0 0 0,22 0 16,-1 0-16,0 0 0,-21-21 16,22 21-16,-1-21 0</inkml:trace>
  <inkml:trace contextRef="#ctx0" brushRef="#br0" timeOffset="40363.97">19875 6541 0,'0'0'0,"0"-22"0,0-20 16,-21 42 15,21 21-31,-21 22 0,0-22 16,0 0-16,0 21 0,-1 1 0,22-22 0,-21 21 15,21 0-15,-21-20 0,21 20 16,0-21-16,0 21 0,0-20 15,0-1-15,0 0 0,21-21 0,0 21 16,1 0-16,-1-21 0,0 0 16,0 0-16,0 0 0,22 0 0,-22 0 15,21-21-15,-21 0 0,22 21 16,-22-21-16,0-22 0,21 22 0,-21-21 16,22 0-16,-22-1 0,0 1 0,0-22 15,22 1-15,-22-1 0,0-20 16,-21 20-16,21 1 0,0-1 0,-21 1 15,21-1-15,-21 1 0,0 20 16,0 22-16,0-21 0,0 21 16,-21 21-1,0 21-15,21 0 0,-21 21 16,21-20-16,-21 20 0,0 21 0,21-20 16,0 20-16,0 1 0,0-1 15,0 1-15,0-1 0,0 1 0,0-1 16,0-20-16,0-1 0,-43 0 0</inkml:trace>
  <inkml:trace contextRef="#ctx0" brushRef="#br0" timeOffset="41077.25">20341 6985 0,'0'0'0,"21"0"0,0 0 16,1 0-16,-1 0 0,21 0 15,-21-21-15,0 21 0,22-21 16,-22 0-16,0-1 0,21 1 0,-20 0 16,-1 0-16,21-21 0,-21 20 0,0-20 15,1 21-15,-22-21 0,21 20 16,0 1-16,-21 0 0,0 42 31,0 0-31,0 1 0,0-1 16,0 0-16,0 0 0,0 0 0,0 0 15,0 22-15,0-22 0,0 0 16,0 0-16,0 0 0,0 1 16,21-22-1,0 0-15,0 0 16,1 0-16,-1 0 0,0-22 0,0 22 15,0-21-15,-21 0 0,21 0 16,1 0-16,-1 0 0,-21-1 0,21-20 16,0 21-16,-21 0 0,21 0 0,-21-1 15,0 1-15,0 42 16,0 1-16,0-1 16,0 0-16,0 0 0,0 0 15,0 0-15,0 1 0,0-1 0,0 21 16,0-21-16,0 0 0,21 1 15,-21-1-15,22-21 16,-1 0-16,-21 21 0,21-21 0,0 0 16,0 0-16,0 0 0,1 0 15,-1 0-15,0-21 0,-21 0 16,21-1-16,0 1 0,0 0 0,1-21 16,-1 21-16,0-22 0,0 1 15,21 21-15,-20-22 0,20 22 0,-21 0 16,21 0-16,1 0 0,-22 21 0,0 0 15,21 0-15,-20 0 0,-1 21 16,0 0-16,0 0 0,0 0 0,-21 1 16,0-1-16,0 21 0,0-21 15,0 0-15,0 1 0,0-1 0,0 0 16,-21 0-16,0 0 0,0 0 16,0-21-1,21-21 1,0 0-16,0 0 15,0 0-15,21 0 0,0-1 16,0 1-16,-21 0 0,21-21 0,22-1 16,-22 22-16,0-21 0,42-43 15,-41 43-15,-1 21 16,0 0-16,21-22 0,-21 22 0,1 21 16,-1-21-16,0 21 0,0 0 0</inkml:trace>
  <inkml:trace contextRef="#ctx0" brushRef="#br0" timeOffset="41440.21">22288 6773 0,'22'-21'16,"-1"0"-16,0 0 0,0 21 0,0-21 15,22 0-15,-22-1 0,0 1 16,21 0-16,-21 0 0,1 0 0,-1 0 15,0-1-15,-21 1 0,21 0 16,-21 0-16,-21 21 16,0 0-16,-22 21 15,22-21-15,-21 21 0,21 22 16,-22-22-16,1 21 0,0-21 0,21 22 16,-1-22-16,1 21 0,0-21 0,21 22 15,550 20 48,-528-84-48,-1 21-15,0-21 16,0 0-16,0-22 0,-21 22 0,21 0 16</inkml:trace>
  <inkml:trace contextRef="#ctx0" brushRef="#br0" timeOffset="41628.22">20108 6223 0,'0'0'0,"-21"0"0</inkml:trace>
  <inkml:trace contextRef="#ctx0" brushRef="#br0" timeOffset="41756.22">20574 6138 0,'63'0'15,"-126"0"-15,190 0 0,-64-21 0,1 21 0,-1 0 16,1 0-16,-1-21 0,-20 21 16,20-21-16,-20 21 0,-22 0 0,0 0 15,0 0-15,-21-21 16,-21 21-1,0 0-15,0 0 0,-1 0 0,1 0 16</inkml:trace>
  <inkml:trace contextRef="#ctx0" brushRef="#br0" timeOffset="42636.49">4191 8784 0,'21'-21'16,"-21"-42"0,0 41-16,0 44 31,0-1-16,0 0-15,0 0 0,0 21 0,0 1 16,0 20-16,0-20 0,0 20 16,0 1-16,0-22 0,-21 21 0,0 43 15,21-63-15,0-1 16,0 0-16,0-21 0,0 22 0,0-22 16,0 0-16,0 0 0,0 0 15,0-42 16,0 0-31,0-21 16,0 21-16,0-1 0</inkml:trace>
  <inkml:trace contextRef="#ctx0" brushRef="#br0" timeOffset="42880.59">4593 8827 0,'0'0'0,"0"21"31,-21 0-31,21 0 0,0 0 16,0 22-16,0-1 0,0-21 0,0 21 15,0 1-15,0-1 0,0 0 0,0 1 16,0-1-16,0 0 0,0 1 16,0-22-16,0 21 0,0-21 0,0 1 15,0-1-15,0 0 0,0 0 16,21-21-1,0 0-15,0 0 16</inkml:trace>
  <inkml:trace contextRef="#ctx0" brushRef="#br0" timeOffset="43060.48">4889 9208 0,'0'0'0,"22"0"0,-22-22 16,21 22 31,0 0-32,0 0-15</inkml:trace>
  <inkml:trace contextRef="#ctx0" brushRef="#br0" timeOffset="45520.17">6900 9377 0,'0'21'16,"-21"-21"-16,21 21 16,-21-21-16,21-21 62,0 0-62,0 0 16,21-22-16,0 22 0,-21-21 0,21 0 15,1-1-15,20 1 0,-21-22 16,0 22-16,0-21 0,1-1 0,-1 22 16,0-1-16,0 1 0,-21 0 15,0 21-15,0-1 0,0 1 0,-21 21 16,0 0 0,-43 43-1,22-1-15,21-21 0,0 0 0,-1 22 16,1-22-16,21 0 0,0 21 15,0-21-15,0 22 0,21-22 0,22 0 16,-22 0-16,21 22 0,1-22 16,-22 0-16,21 0 0,-21 0 15,22 0-15,-22 1 0,21 20 0,-21-21 16,0 0-16,-21 0 16,0 1-16,0-1 0,0 0 15,-21-21-15,0 0 16,0 0-16,0 0 0,-22 0 15,22-21-15,0 0 0,0-1 0,0 22 16,0-21-16,-1-21 0,1 21 0,0 0 16,0-1-16,0 1 15,0 0-15,21 42 32,0 0-32,21 1 0,0-1 15,0 0-15,0 0 0,0 0 0,1 0 16,-1 1-16,0-1 0,0 0 15,0 0-15,22-21 0,-22 21 0,0-21 16,0 0-16,0 0 0,0 0 16,22 0-16,-22 0 0,0 0 0,0 0 15,22 0-15,-22-21 0,21 0 0,-21 0 16,22 0-16,-22-1 0,0-20 16,21 21-16,-21-21 0,1-1 15,-1 1-15,-21 0 0,0-1 0,21 1 16,-21 0-16,0 20 0,0-20 15,0 21-15,0 0 0,0 0 0,0-1 16,-21 22-16,0 0 16,-1 22-16,22-1 0,0 21 15,-21-21-15,0 22 0,21-22 16,-21 21-16,21 0 0,0 1 0,0-1 16,0-21-16,0 22 0,0-22 0,21 21 15,0-21-15,0 0 0,1 1 16,20-22-16,-21 21 0,0-21 0,22 0 15,-1 0-15,-21 0 0,21 0 16,-20-21-16,20-1 0,0 1 16,-21 0-16,22 0 0,-22 0 0,0-22 15,0 1-15,22 0 0,-43-1 16,21-20-16,0 21 0,-21-22 0,0 22 16,0-22-16,0 22 0,0 0 0,0-22 15,0 22-15,0 21 0,0-22 16,0 22-16,0 0 0,-21 21 0,0 0 15,-1 0-15,1 21 16,21 0-16,-21 0 0,21 22 16,-21-1-16,21 0 0,0 1 0,0-1 15,0 0-15,0 22 16,0-22-16,0 22 0,0-22 0,0 0 16,0 1-16,0-1 0,0-21 0,0 22 15,0-22-15,21 0 0,0 0 16,0-21-16,1 0 0,-1 0 15,0 0-15,0 0 0,0 0 0,0-21 16,1 21-16,-1-21 0,-21 0 16</inkml:trace>
  <inkml:trace contextRef="#ctx0" brushRef="#br0" timeOffset="45604.13">8191 9038 0</inkml:trace>
  <inkml:trace contextRef="#ctx0" brushRef="#br0" timeOffset="45700.07">8213 8996 0,'0'0'0,"21"0"16,21-21-16,-21 21 0,0-21 16,1 21-16,-1-22 0,0 22 15,21-21-15,-21 0 0,22 21 0,-1-21 16,0 21-16,1-21 0,-1 21 16,0 0-16,1-21 0</inkml:trace>
  <inkml:trace contextRef="#ctx0" brushRef="#br0" timeOffset="45959.93">8911 8805 0,'-21'22'16,"21"-1"-16,-21 0 0,21 0 15,0 21-15,0-20 0,0 20 0,0 0 16,0 1-16,0-1 0,0 0 0,0 1 16,0-1-16,0 21 0,0-20 15,0 20-15,0-20 0,0 20 0,0 1 16,0 20-16,-21-20 0,21-1 15,0 1-15,0-22 0,0 22 0,0-22 16,0 21-16,-22-41 0,22 20 0,0-21 16,0 0-16,0 0 0,0-42 31,0 0-31,22 0 0,-22 0 0,0-22 16,0 1-16,0 0 0,0-22 15,0 22-15</inkml:trace>
  <inkml:trace contextRef="#ctx0" brushRef="#br0" timeOffset="46231.77">8699 9165 0,'0'0'16,"-21"-42"-16,21 0 0,-21-1 0,21 1 0,0 0 15,0 20-15,0-20 0,0 21 0,21 0 16,0 0-16,1-1 0,20 1 16,-21 0-16,21 21 0,1 0 15,-1-21-15,0 21 0,-20 0 16,20 0-16,0 21 0,-21 0 0,1 22 15,-1-22-15,-21 21 0,0-21 0,0 22 16,0-1-16,-21 0 0,-22-21 16,22 22-16,-21-1 0,-1-21 0,22 0 15,-21 1-15,21-1 0,0 0 0,-1-21 16,1 0-16,42-21 31,1 21-31,-1-21 0,0-1 16,0 1-16</inkml:trace>
  <inkml:trace contextRef="#ctx0" brushRef="#br0" timeOffset="46579.48">9207 8954 0,'0'0'0,"0"-22"16,0 1-1,0 0 1,22 21-16,-1 0 0,0 0 0,0 0 15,0 0-15,0 0 0,1 0 0,20 21 16,-21 0-16,0 1 0,22-1 16,-22 21-16,0-21 0,0 22 15,0-22-15,-21 21 0,0-21 16,0 22-16,0-22 0,0 0 0,0 0 16,-21 0-16,21 0 0,0 1 0,-21-22 15,0 0-15,0 0 16,21-22-16,0 1 15,0 0-15,0-21 0,0 21 16,0-1-16,0-20 0,0 0 16,21 21-16,0-22 0,0 1 0,0 21 15,-21 0-15,21-22 0,1 22 16,-1 0-16,0 21 0,0-21 0,0 0 16,0 21-16,1 0 0,-1 0 0</inkml:trace>
  <inkml:trace contextRef="#ctx0" brushRef="#br0" timeOffset="46951.27">10075 8784 0,'0'21'0,"-21"1"16,21-1-16,-21 0 0,0 0 16,21 0-16,0 0 0,0 22 15,0-22-15,0 0 0,0 21 0,0-20 16,0 20-16,0-21 0,0 21 0,0-20 15,0-1-15,0 0 0,0 0 16,21 0-16,0 0 0,0-21 16,0 0-16,1 0 0,20 0 0,-21 0 15,21 0-15,-20 0 0,20-21 16,-21 0-16,21 0 0,-20 0 0,-1 0 16,0-22-16,0 22 0,-21-21 0,0 21 15,0-22-15,0 1 0,0 21 16,0-22-16,-42 22 0,21-21 0,-1 21 15,1 21-15,-21-21 0,21 21 0,-22 0 16,22 0-16,-21 0 0,21 21 16,0-21-16,-1 21 0,22 0 0,0 0 15,0 0-15,0 1 16,0-1-16,0 0 0,22-21 16,-1 0-16,0 21 0,0-21 0</inkml:trace>
  <inkml:trace contextRef="#ctx0" brushRef="#br0" timeOffset="47255.52">10880 8763 0,'0'21'16,"0"0"0,0 22-16,0-22 0,0 21 15,0 1-15,0-1 0,0 21 16,0-20-16,0 20 0,0-20 0,0 20 15,0 1-15,0-1 0,0 1 16,0 20-16,0-20 0,0 20 0,0-20 16,0 21-16,0-22 0,0 22 0,0-22 15,0 1-15,0 20 0,0-20 0,0-1 16,0 1-16,0-22 0,0 1 16,0-1-16,0 0 0,0-21 0,0 1 15,0-1-15,21-21 0,-21-21 16,0-1-16,21 1 15,-21-21-15,21 0 0,-21-1 16,0-20-16</inkml:trace>
  <inkml:trace contextRef="#ctx0" brushRef="#br0" timeOffset="47536.36">10837 9059 0,'0'0'0,"-21"-42"0,0 0 0,0-1 16,21 22-16,0-21 0,0 21 0,0 0 15,0-1-15,21 1 0,21 0 16,-21 0-16,22 21 0,-22 0 0,21 0 16,1 0-16,-1 0 0,21 0 0,-20 21 15,-22 0-15,21 0 16,-21 22-16,1-1 0,-1 0 0,-21-20 16,0 20-16,0 0 0,-21 1 0,-1-1 15,1-21-15,-21 21 0,21-20 16,-22-1-16,1 0 0,0 0 0,21 0 15,-22-21-15,22 0 0,0 0 0,21-21 32,42 0-32,-21 0 0,1 0 15</inkml:trace>
  <inkml:trace contextRef="#ctx0" brushRef="#br0" timeOffset="47848.18">11324 9081 0,'21'0'15,"0"0"1,1-22-16,-1 22 0,-21-21 16,21 21-16,0-21 0,21 0 0,-20 0 15,-1 0-15,21-1 0,-21 1 16,0 0-16,22 0 0,-22 0 0,0-22 16,-21 22-16,0 0 0,0 0 15,-21 42 1,0 0-16,0 0 0,-1 1 15,1-1-15,0 0 0,0 21 0,0-21 16,21 22-16,-21-22 16,21 21-16,0-21 0,0 1 0,0-1 15,0 0-15,0 0 0,0 0 0,21 0 16,0-21 0,0 0-16,0 0 0,0 0 0,22 0 15,-22 0-15,0-21 0,21 21 0,-20-21 16</inkml:trace>
  <inkml:trace contextRef="#ctx0" brushRef="#br0" timeOffset="48181.51">11959 8869 0,'0'0'0,"0"-21"16,21-43-16,-21 43 16,21 21-16,1 0 15,-1 0-15,0 21 16,0-21-16,0 21 0,-21 1 0,21 20 15,1-21-15,-1 0 0,0 0 0,-21 22 16,0-22-16,0 21 0,0-21 16,0 1-16,0 20 0,0-21 0,0 0 15,-21 0-15,0-21 16,-1 0 0,22-21-16,0 0 15,0 0-15,0 0 0,0 0 16,0-22-16,0 22 0,22-21 15,-1-1-15,-21 22 0,21-21 0,0 21 16,-21-22-16,21 22 0,0 0 16,1 0-16,-22 0 0,21 0 0,0-1 15,0 22-15,0-21 0,0 0 0,1 0 16,-1 21-16</inkml:trace>
  <inkml:trace contextRef="#ctx0" brushRef="#br0" timeOffset="48952.35">12785 8213 0,'0'0'0,"0"-21"16,-22 21-16,1 0 15,21 21-15,-21 0 0,21 21 16,-21-21-16,0 1 0,21 20 16,-21-21-16,21 21 0,0 1 0,0-1 15,0 0-15,0 1 0,0 20 16,0-20-16,0-1 0,0 0 0,0 1 15,0-1-15,0 0 0,0-21 0,21 1 16,0 20-16,0-42 16,0 21-16,0 0 0,1-21 0,-1 0 0,0 0 15,21 0-15,-21 0 0,1-21 16,-1 0-16,0 0 0,0 0 16,0-1-16,0 1 0,-21 0 0,0-21 15,22 21-15,-22-1 0,21 1 0,-21 42 31,0 1-15,0-1-16,0 21 0,0-21 0,0 0 16,0 22-16,0-22 0,0 0 15,0 0-15,21 22 0,0-43 0,-21 21 16,21 0-16,0-21 0,1 0 0,-1 0 16,0 0-16,0 0 0,21 0 15,-20 0-15,20-21 0,-21 0 16,0 21-16,22-22 0,-22-20 0,0 21 15,0 0-15,-21-22 0,21 22 16,-21-21-16,21 21 0,-21-22 0,22 22 16,-22 0-16,0 0 0,0 42 31,0 0-31,0 22 16,0-1-16,-22 0 0,22 1 0,-21-1 15,21 21-15,-21 1 0,21-1 16,0 1-16,0-1 0,0 1 0,0 21 15,0-22-15,0 22 0,0-1 0,0-20 16,0 21-16,0-22 0,21 1 16,0 20-16,1-20 0,-22-22 15,21 22-15,-21-1 0,21-21 0,-21 1 16,0-1-16,0 0 0,0-20 0,0 20 16,-21-21-16,0-21 0,-1 0 15,1-21-15,0 21 16,0-42-16,21 20 0,-21-20 0,21 0 15,-21-1-15,21 1 0,0-21 0,0 20 16,0-20-16,21-1 0,0-20 16,0 20-16,0-21 0,0 22 0,-21-22 15,22 22-15,-1-1 0,0 1 16,0-1-16,0 22 0,0-22 0,-21 22 16,0 0-16,22-1 0</inkml:trace>
  <inkml:trace contextRef="#ctx0" brushRef="#br0" timeOffset="49242.19">12425 8446 0,'0'0'0,"-21"0"0,21-22 0,0 1 0,0 0 16,21 21-16,0-21 0,0 0 15,21 21-15,1-21 0,-1 21 0,0-22 16,1 22-16,20-21 0,1 21 0,-1-21 16,1 21-16,-1 0 0,1-21 15,-1 21-15,1-21 0,-22 21 0,0-21 16,1 21-16,-1 0 0,-21 0 16,0-22-16,1 22 0,-1 0 0,-42 22 31,-1-22-31,1 21 15</inkml:trace>
  <inkml:trace contextRef="#ctx0" brushRef="#br0" timeOffset="49928.31">4487 10880 0,'0'0'0,"0"-21"15,0-1-15,-21 22 16,0 0 0,0 22-16,21-1 15,0 21-15,0 0 0,0 1 0,0-1 16,0 0-16,0 22 0,0-22 16,0 22-16,0-22 0,0 22 0,-21-22 15,21 0-15,0-21 0,0 22 16,0-22-16,0 0 0,0 0 0,0 0 15,0 1-15,21-22 16,0 0 0,0-22-16,0 22 0,-21-21 0,21-21 15,1 21-15,-1 0 0,0-22 16</inkml:trace>
  <inkml:trace contextRef="#ctx0" brushRef="#br0" timeOffset="50292.23">4762 11028 0,'0'0'0,"0"-21"0,0 0 0,0-1 16,0 1-16,22 0 16,-1 0-16,0 21 0,0-21 15,0 21-15,22 0 0,-22-21 0,0 21 16,21 0-16,-21 0 0,22 0 16,-22 21-16,0 0 0,21-21 0,-20 42 15,-22-21-15,0 1 0,0 20 16,0 0-16,0 1 0,0-1 15,-22 0-15,-20 1 0,0 20 0,-1-21 16,1 1-16,0-1 0,-1-21 16,1 22-16,0-22 0,-1 0 0,22-21 15,0 0-15,0 21 0,21-42 32,21 21-32,0 0 0,22-21 15,-22 0-15,21 21 0,-21-22 16,22 22-16,-22-21 0,21 21 0,0-21 15,-20 21-15,20-21 0,0 0 0,-21 21 16,22-21-16,-22 21 16,0-22-16,0 1 0,0 21 0,1-21 15,-1 0-15,0 21 0</inkml:trace>
  <inkml:trace contextRef="#ctx0" brushRef="#br0" timeOffset="50463.13">5630 11176 0,'0'-21'16,"0"0"0,0 0-1,0-1 17,21 1-17</inkml:trace>
  <inkml:trace contextRef="#ctx0" brushRef="#br0" timeOffset="50971.81">7366 10308 0,'0'0'0,"0"-21"0,0 0 0,0 0 0,0 0 16,0-1-16,0 1 0,0 0 16,0 42-1,0 0-15,0 22 16,0-1-16,0 22 0,0-1 15,0 1-15,0-1 0,0 1 0,0 20 16,0-20-16,0-1 0,0 1 16,0-1-16,0-20 0,0 20 15,0-21-15,0 1 0,0-1 0,-21 0 16,21-20-16,-21-1 0,21 0 16,0-42-1,0 0 1</inkml:trace>
  <inkml:trace contextRef="#ctx0" brushRef="#br0" timeOffset="51532.49">7070 10478 0,'0'0'16,"84"635"140,-84-657-125,0 1-31,0 0 16,0 0-16,21 0 0,1-22 0,-1 22 15,21 0-15,-21 0 0,22-21 16,-1 20-16,0 22 0,1-21 0,20 21 16,-21 0-16,22 0 0,-1 0 0,1 0 15,-22 21-15,22 1 0,-22-1 16,22 0-16,-43 21 0,0-21 0,0 22 15,-21-22-15,0 21 0,0 1 0,-21-1 16,0 0-16,-22 1 0,1-1 16,-21 0-16,20 1 0,-20-22 0,20 21 15,-20-21-15,21 0 0,-22 1 16,22-22-16,21 0 0,-22 0 16,22 0-16,-21 0 0,21 0 0,-1 0 15,1 0 1,21-22-16,0 1 0,0 0 15,0 0-15,0 0 16,21 0-16,-21-1 16,22 22-16,-22-21 0,21 0 0</inkml:trace>
  <inkml:trace contextRef="#ctx0" brushRef="#br0" timeOffset="52056.21">7260 10541 0,'0'-21'0,"0"0"16,0 0 0,0-1-1,21 1-15,0 21 0,1-21 16,-1 0-16,0 21 0,0-21 0,21 0 15,1 21-15,-1-22 0,0 1 16,1 21-16,-1 0 0,0 0 0,1 0 16,-1 21-16,0 1 0,-20 20 15,-1-21-15,0 21 0,-21 1 0,0-1 16,0 0-16,-21 22 0,-22-22 16,1 1-16,-21-1 0,20 0 15,-20 1-15,-1-1 0,22-21 0,-22 21 16,22-20-16,21-1 0,-21-21 0,20 21 15,1-21-15,21-21 32,21 0-17,1-1-15,-1 22 0,21-21 16,-21 0-16</inkml:trace>
  <inkml:trace contextRef="#ctx0" brushRef="#br0" timeOffset="52511.95">8149 10922 0,'0'-42'15,"0"21"1,21-1-16,-21 1 0,21 0 0,-21 0 15,22 0-15,-1 21 0,0 0 16,0 0-16,0 0 0,0 0 16,1 0-16,20 0 0,-21 0 15,21 21-15,-20 0 0,20 0 0,-21 0 16,0 1-16,0 20 0,1-21 16,-22 21-16,0 1 0,0-22 0,0 21 15,-22 1-15,1-1 0,0-21 0,0 21 16,0-20-16,0 20 0,-1-21 15,1-21-15,21 21 0,-21-21 0,0 0 16,21-21 0,0 0-1,0-21-15,0 20 0,0 1 0,0-21 0,0 0 16,21-1-16,0 22 0,-21-21 16,21-1-16,1 22 0,-1-21 15,21 21-15,-21 0 0,22-22 0,-22 22 16,21 21-16,-21-21 0,22 0 15,-22 0-15,21 21 0,-21-22 0,22 22 16,-22 0-16,0-21 0</inkml:trace>
  <inkml:trace contextRef="#ctx0" brushRef="#br0" timeOffset="52947.7">9334 10647 0,'0'0'15,"-21"0"-15,0 0 16,0 0-16,0 0 0,0 0 16,-1 21-16,1 0 0,0 0 15,0 1-15,0 20 0,21-21 0,-21 21 16,-1 1-16,1-1 0,21-21 0,0 22 16,0-1-16,0 0 0,0-21 15,0 22-15,0-1 0,0-21 0,0 0 16,21 1-16,22-1 0,-22-21 0,0 0 15,0 0-15,22 0 16,-22 0-16,21 0 0,-21 0 0,22-21 16,-1-1-16,-21 1 0,21 0 0,-20-21 15,-1 21-15,0-22 0,0 22 16,0-21-16,-21-1 0,0 1 0,0 0 16,0-1-16,0 1 0,-21 21 0,0-21 15,0 20-15,-22 1 0,22 0 16,-21 21-16,21 0 0,-22 0 0,1 0 15,0 0-15,21 21 0,-22 0 0,22 1 16,-21-1-16,21 0 0,-1 21 16,22-21-16,0 1 0,0-1 0,0 21 15,0-21-15,0 0 0,22 1 16,-1-1-16,0-21 16,0 0-16,21 0 0</inkml:trace>
  <inkml:trace contextRef="#ctx0" brushRef="#br0" timeOffset="53504.38">9885 10753 0,'0'0'15,"21"-21"-15,-21 42 32,0 0-17,0 0-15,-21 21 0,21-20 0,-21 20 16,21-21-16,0 21 0,0-20 0,0 20 15,0-21-15,0 21 0,0-20 16,0-1-16,0 0 0,0 0 0,0 0 16,0 0-16,21-21 15,0 0 1,-21-21-16,21 21 0,0-21 0,-21 0 16,21-21-16,1 20 0,-1 1 15,-21-21-15,21 21 0,0 0 0,-21-22 16,0 22-16,21 21 0,0-21 0,-21 0 15,22 21 1,-22 21-16,21 0 16,-21 0-16,0 0 0,0 1 0,0-1 15,0 0-15,0 0 0,21 0 0,-21 0 16,21 1-16,0-1 0,0 0 16,-21 0-16,22 0 0,-1-21 0,0 0 15,0 0-15,0 0 0,0 0 0,1 0 16,-1 0-16,21 0 0,-21-21 15,0 0-15,1 0 0,-1 0 0,0-22 16,-21 22-16,0-21 0,0 21 16,21-22-16,-21 1 0,0 0 0,0-22 15,0 22-15,0-1 0,0 22 16,-21-21-16,21 21 0,-21 0 16,21-1-16,0 1 0,-21 21 15,-1 0-15,22 21 0,0 1 16,0-1-16,0 0 15,0 0-15,0 0 0,0 0 0</inkml:trace>
  <inkml:trace contextRef="#ctx0" brushRef="#br0" timeOffset="53988.1">11239 10689 0,'0'0'0,"22"-21"16,62-42-16,-63 63 15,1-22-15,-1 1 0,-21 0 16,0 0-16,0 0 0,0 0 0,-43 21 16,22 0-16,0 0 15,0 0-15,0 21 0,-22-21 16,22 21-16,-21 0 0,21 21 0,-22-20 16,22-1-16,0 21 0,0-21 0,0 0 15,21 22-15,0-22 0,0 0 16,0 0-16,0 0 0,0 1 0,21-1 15,0-21-15,0 21 16,0-21-16,1 0 16,20 0-16,-21 0 0,0 21 0,0-21 15,22 0-15,-22 0 0,0 21 0,0-21 16,0 21-16,-21 1 16,0-1-16,0 0 0,0 0 15,-21 0-15,0-21 0,-21 21 16,21 1-16,-22-22 0,1 21 15,0 0-15,-1-21 0,1 21 0,0-21 16,20 0-16,-20 0 0,21 0 16,0 0-16,0 0 0,-1 0 0,1 0 15,21-21 1,0 0 0,0 0-16,0-1 15,21 22-15,1-21 16,-1 0-16,0 21 0,0-21 0,0 21 15</inkml:trace>
  <inkml:trace contextRef="#ctx0" brushRef="#br0" timeOffset="54388.02">11536 10922 0,'0'0'0,"21"0"16,-21-21-16,21 21 15,0-21-15,0 0 16,1-1-16,20 1 0,-21 21 0,0-21 16,0 0-16,1-21 0,-1 20 15,0 1-15,0-21 0,-21 21 0,0 0 16,0-1-16,0-20 0,0 21 16,0 0-16,-21 21 0,0 0 15,0 21-15,-1 0 0,1 0 16,0 0-16,0 1 0,0 20 0,0-21 15,-1 21-15,1 1 0,21-1 16,-21-21-16,21 22 0,0-1 0,0-21 16,0 21-16,0-20 0,0-1 15,0 0-15,0 0 0,21 21 16,0-42-16,1 22 0,-1-1 0,21 0 16,-21-21-16,0 0 0,1 21 0,20-21 15,-21 0-15,0 0 0,0 0 16,22 0-16,-22 0 0,0-21 0,21 21 15,-20-21-15,-1 0 0,0-1 0,0 1 16,0-21-16,0 21 0</inkml:trace>
  <inkml:trace contextRef="#ctx0" brushRef="#br0" timeOffset="54776.9">12192 10689 0,'0'0'0,"0"-21"0,-21-21 16,21 21-16,0-1 15,0 1-15,21 21 0,0-21 16,-21 0-16,21 21 0,22 0 0,-22 0 16,0 0-16,21 0 0,-21 0 0,22 21 15,-22 0-15,0 22 0,0-22 16,0 21-16,1 0 0,-22-20 0,0 20 16,0 0-16,0-21 0,0 22 15,0-1-15,-22-21 0,22 0 16,0 1-16,-21-1 0,21 0 0,-21 0 15,21 0-15,21-21 32,0-21-32,1 0 15,-1 0-15,0 0 0,0-22 0,0 22 16,22-21-16,-22-1 0,0 1 0,21-21 16,-21 20-16,1 1 0,20 0 15,-21-1-15,0 1 0,0 21 0,1 0 16,-1-1-16,-21 1 0,0 42 31,0 1-31,-21-1 16,21 0-16,-22 0 0</inkml:trace>
  <inkml:trace contextRef="#ctx0" brushRef="#br0" timeOffset="56077.28">4085 12869 0,'0'-21'15,"0"0"-15,0 0 16,-21 21-16,0 0 16,21 21-1,-21 0-15,21 0 16,0 22-16,0-22 0,0 21 16,0 22-16,0-22 0,0 0 0,0 22 15,0-22-15,0 1 0,0 20 0,0-21 16,0 1-16,0-1 0,0 0 15,0-20-15,0-1 0,0 21 0,0-21 16,0 0-16,0 1 16,21-44 15,-21 1-31,21 0 0,-21 0 0,21 0 16,-21-22-16,21 22 0</inkml:trace>
  <inkml:trace contextRef="#ctx0" brushRef="#br0" timeOffset="56664.46">4572 13018 0,'-21'-43'15,"0"22"-15,21 0 16,0 0-16,0 0 16,0-1-16,21 1 0,0 0 15,0 21-15,21-21 0,-20 21 16,-1 0-16,21 0 0,-21 0 0,0 21 16,22 0-16,-22 0 0,0 1 15,-21-1-15,0 0 0,0 21 0,0 1 16,0-22-16,0 21 0,0 0 0,-21-20 15,-21 20-15,20-21 0,-20 21 16,21-20-16,-21-1 0,20 0 0,1 0 16,0-21-16,0 0 0,0 0 15,0 0-15,21-21 16,0 0-16,21 0 16,0-1-16,21 1 0,-21 0 15,22 0-15,-1 21 0,0-21 0,-20 21 16,20 0-16,0 0 0,1 0 15,-1 0-15,0 21 0,-21 0 0,22 0 16,-22 0-16,0 1 0,0-1 0,0 0 16,-21 0-16,0 21 0,0-20 15,-21-1-15,0 21 0,0-21 0,-21 22 16,-1-22-16,1 0 0,0 21 16,-22-21-16,22 1 0,-22-22 0,22 21 15,0-21-15,-1 0 0,1 0 16,0 0-16,20 0 0,1-21 15,0-1-15,0 22 0,21-21 0,0 0 16,0 0-16,0 0 0,21 0 0,0-1 16,0 1-16,1 0 0,-1 0 15,21 0-15</inkml:trace>
  <inkml:trace contextRef="#ctx0" brushRef="#br0" timeOffset="56833.36">5482 13102 0,'0'0'0,"0"-21"0,0 0 31,21 21-15,-21-21-16,21 21 16,1 0-16,-1-21 0</inkml:trace>
  <inkml:trace contextRef="#ctx0" brushRef="#br0" timeOffset="57393.04">7302 12764 0,'0'0'0,"0"-43"16,0 22-16,0 0 0,0 0 0,0 0 15,0-1-15,-21 1 0,0 0 0,0 21 16,0 0-16,0 0 0,-1 0 15,-20 0-15,21 21 0,0 0 0,-22 1 16,22 20-16,0-21 0,0 21 16,0 22-16,21-22 0,0 22 15,0-1-15,0-20 0,0 20 0,0 1 16,21-22-16,-21 0 0,21 1 16,0-1-16,0-21 0,22 21 0,-22-20 15,21-22-15,-21 21 0,22-21 0,-1 0 16,-21 0-16,22 0 0,-1 0 15,0-21-15,1-1 0,-1 1 0,-21 0 16,21-21-16,1 21 0,-22-22 0</inkml:trace>
  <inkml:trace contextRef="#ctx0" brushRef="#br0" timeOffset="57627.73">7853 12361 0,'0'0'0,"0"-42"0,0-21 16,-21 63-1,-1 0-15,22 21 0,0 21 16,0 0-16,0 1 0,0-1 0,0 0 16,0 22-16,0-1 0,0 1 15,0-1-15,0 1 0,0-1 0,0 1 16,0-22-16,0 22 0,0-22 0,0 0 16,0 1-16,0-1 15,0-21-15,0 0 0,0 1 0,0-1 16,22-21-16,-1 0 15,0 0-15,0-21 16</inkml:trace>
  <inkml:trace contextRef="#ctx0" brushRef="#br0" timeOffset="58694.35">8530 12785 0,'0'0'15,"21"-21"-15,-21-1 16,0 1-16,-21 0 15,0 21-15,0-21 0,0 21 16,-1 0-16,1 0 0,0-21 0,0 21 16,0 0-16,0 0 0,-1 0 15,1 21-15,0 0 0,21 0 0,0 22 16,-21-22-16,0 21 0,21 0 16,-21 1-16,21-1 0,0 0 0,0 1 15,-22-1-15,22 0 0,0-20 0,0 20 16,0-21-16,0 0 0,22 0 15,-1-21-15,0 0 0,0 0 16,0 0-16,0 0 0,22 0 0,-22-21 16,0 0-16,0 0 0,0-21 15,22 20-15,-22-20 0,0 0 16,0 21-16,-21-43 0,0 22 0,21-1 16,-21 1-16,0 0 0,0-1 15,0 1-15,0 21 0,0 0 0,0 0 16,-21 21-1,21 21-15,0 21 16,0-21-16,-21 22 0,21-22 0,0 21 16,-21 0-16,21 1 0,0-1 15,0 0-15,0 1 0,0-1 0,0-21 16,21 22-16,0-22 0,0 0 16,1 0-16,-1-21 0,21 0 15,-21 0-15,22 0 0,-1 0 0,0 0 16,1-21-16,20 0 0,-21 0 15,1-1-15,-1 1 0,85-85 16,-85 64-16,-20 0 0,-1-1 16,0 1-16,0 0 0,-21 21 15,0-1-15,0 1 0,0 0 0,0 0 16,-21 21-16,0 0 0,0 21 16,21 0-16,0 0 0,-22 1 15,22-1-15,0 0 0,0 0 0,0 21 16,0-20-16,0-1 0,22 21 15,-22-21-15,21 0 0,0 1 16,-21-1-16,21 0 0,0 0 0,-21 0 16,0 0-16,0 1 15,-21-22 1,0-22 0,0 1-16,0 0 15,-1 21-15,1-21 0,0 21 0,21-21 16,0 42 15,0 0-31,0 0 0,0 0 0,0 1 16,21-1-16,0-21 15,-21 21-15,22-21 0,-1 0 16,21 0-16,-21 0 0,0 0 0,22 0 16,-22 0-16,21 0 0,1-21 15,-1 0-15,0-1 0,1 1 0,-1 0 16,21-21-16,-20-1 0,-1 22 0,0-21 15,1 0-15,-1-1 0,-21 1 16,0 0-16,-21 20 0,0-20 0,0 21 16,0 0-16,0 0 0,-21-1 15,0 22-15,0 0 0,0 0 0,0 0 16,-1 0-16,1 22 0,0-1 0,21 0 16,0 0-16,0 0 0,0 0 15,0 22-15,21-22 0,0 0 16,1 0-16,20 22 0,-21-22 0,0 0 15,-21 0-15,21 0 0,-21 0 16,0 1-16,0-1 0,0 0 16,-21-21-16,0 21 0,0-21 0,0 21 15,0-21-15,-22 0 0,22 0 16,0 0-16,0 0 0,0 0 0</inkml:trace>
  <inkml:trace contextRef="#ctx0" brushRef="#br0" timeOffset="59324.02">11515 12192 0,'0'0'0,"0"-21"0,0 0 16,0 0-16,0-1 16,0 1-16,0 42 47,0 22-47,0-22 0,0 21 15,0 22-15,0-1 0,0 1 0,0-1 16,0 1-16,0-1 0,0 1 15,0-1-15,0 1 0,0-1 0,0 1 16,0-22-16,0 0 0,0 1 16,0-22-16,0 0 0,0 0 15,0 0-15,0-42 16,0 0 0</inkml:trace>
  <inkml:trace contextRef="#ctx0" brushRef="#br0" timeOffset="59641.84">11070 12425 0,'0'0'0,"-21"-42"0,21 20 0,0-20 15,0 21-15,0 0 0,0 0 16,21-1-16,0 1 0,0 0 16,22 0-16,-1 0 0,0 21 0,22-21 15,-1 21-15,1 0 0,21 0 0,-1 21 16,22 0-16,-21 0 0,21 21 15,-22 1-15,1-1 0,0 0 0,-43 22 16,0-22-16,-21 22 0,-21-1 0,0 1 16,-21-1-16,-21-20 0,0 20 15,-22 1-15,1-22 0,-1 21 0,-21-20 16,22-1-16,-22 0 0,22-20 16,20-1-16,1 0 0,0 0 15,-1-21-15,22 0 0,0 0 0,0 0 16,21-21-16,0 0 0,0 0 15,0-22-15,0 22 0,21-21 0,0-1 16,0 1-16,22-21 0,-1 20 0</inkml:trace>
  <inkml:trace contextRef="#ctx0" brushRef="#br0" timeOffset="59835.73">12255 12573 0,'0'0'0,"43"0"0,-22 0 15,-21 21-15,21 0 0,-21 1 16,21-1-16,-21 0 0,0 21 0,0-21 15,0 22-15,0-1 0,0-21 16,0 22-16,0-1 0,0-21 16,0 21-16,-21-20 0,21-1 0,0 0 15,0 0-15,-21-21 0,21 21 16,0-42 0,0 0-16,0 0 15,0 0-15</inkml:trace>
  <inkml:trace contextRef="#ctx0" brushRef="#br0" timeOffset="59975.66">12319 12361 0,'0'0'0,"0"-21"15,0 0 1,0 42 0,0 0-16,0 1 15,21-1-15,0 0 0,0 0 0,1 0 16,-1 0-16</inkml:trace>
  <inkml:trace contextRef="#ctx0" brushRef="#br0" timeOffset="60835.9">13017 12848 0,'0'0'0,"43"-42"16,-22 21-16,0 0 15,-21-22-15,0 22 0,0 0 16,0 0-16,0 0 0,0-1 15,0 1-15,-21 21 0,0 0 0,0-21 16,-1 21-16,1 0 0,0 0 0,0 21 16,0 0-16,0 1 0,-1 20 15,1-21-15,0 21 0,0 1 0,0-1 16,21-21-16,-21 22 0,21-1 0,0 0 16,0-21-16,0 1 0,0-1 15,0 0-15,21 0 0,0-21 0,0 0 16,0 0-16,0 0 15,22-21-15,-22 0 0,0 0 16,0-1-16,0 1 0,1 0 0,-1-21 16,0 21-16,0-22 0,0 1 15,-21 0-15,0 20 0,0-20 0,0 21 16,21 0-16,-21 0 0,0-1 0,0 44 31,0-1-31,0 0 16,-21 21-16,21-21 0,0 22 0,0-1 15,0-21-15,0 22 0,0-22 16,0 21-16,0-21 0,21 22 0,1-22 16,-1-21-16,21 21 0,0 0 15,-20-21-15,20 0 0,0 0 16,22 0-16,-22 0 0,0-21 0,1 0 16,-1 0-16,22-1 0,-22 1 15,0-21-15,1 0 0,20-1 0,-21 1 16,-20 0-16,20-1 0,-21 22 0,0-21 15,-21-1-15,0 22 0,0 0 16,0 0-16,-21 0 0,-21 21 0,-1 0 16,1 0-16,0 0 0,-1 0 15,1 0-15,0 21 0,-22 0 0,22 0 16,21 0-16,-22 1 0,22-1 0,0 0 16,0 0-16,21 0 0,0 0 15,0 1-15,0-1 0,21 0 0,21-21 16,-20 0-16,20 0 0,-21 0 15,21 0-15,1 0 0,20 0 16,-20 0-16,-1 0 0,0 0 0,1 0 16,-1 0-16,-21 0 0,21 21 0,-20 0 15,-1 0-15,0 1 0,0 20 16,-21-21-16,0 21 0,0 1 0,0-1 16,0 22-16,0-22 0,-21 21 15,0 1-15,21-1 0,-21 22 0,-1-21 16,1 20-16,0 1 0,0 0 15,21-1-15,0 1 0,0 0 0,0-22 16,0 22-16,0-22 0,0 1 16,0-22-16,0 22 0,0-43 0,0 21 15,0 0-15,0-20 0,0-1 16,21-42 0,-21-1-16,21 1 0,-21-21 15,21 0-15</inkml:trace>
  <inkml:trace contextRef="#ctx0" brushRef="#br0" timeOffset="61247.66">14287 12806 0,'0'0'15,"0"-21"-15,-21-22 0,0 22 0,21-21 0,0 21 16,0-22-16,0 22 0,0 0 15,0 0-15,0 0 0,21 21 0,0-21 16,22 21-16,-22 0 0,21 0 0,1 21 16,-22 0-16,21 0 0,0 0 15,1 22-15,-22-1 0,0 0 0,0 1 16,0-1-16,-21 0 0,0 1 16,0-1-16,0-21 0,-21 21 15,0-20-15,0-1 0,0 0 0,0 0 16,-1-21-16,1 0 15,0 0-15,0-21 0,21 0 16,0 0-16,0-22 0,0 22 0,0-21 16,0-1-16,0-20 0,0 21 15,0-1-15,21 1 0,0 0 0,0-1 16,1 1-16,-1 21 0,0 0 0,0-1 16,-21 1-16,42 21 0,-20 0 15,-1 0-15,0 0 0,0 0 0,0 0 16,22 21-16,-22 1 0,21-1 0,-21-21 15,22 21-15</inkml:trace>
  <inkml:trace contextRef="#ctx0" brushRef="#br0" timeOffset="62244.63">15409 12721 0,'0'0'0,"21"0"0,-21-21 0,0 0 16,0 0-16,0 0 0,0-1 15,0 1-15,-21 0 0,21 0 16,-21 0-16,-21 21 0,21 0 0,-22 0 16,22 0-16,-21 0 0,21 0 15,-22 0-15,1 21 0,21 0 16,-22 0-16,22 22 0,0-22 0,-21 21 16,21 0-16,21 1 0,0-1 0,-22-21 15,22 22-15,0-1 0,0-21 16,0 0-16,22 0 0,-1 1 0,0-1 15,0-21-15,0 0 0,22 0 16,-22 0-16,21 0 0,-21 0 0,22 0 16,-22-21-16,21-1 0,0 1 0,-20-21 15,20 21-15,-21-22 0,0 1 16,0 0-16,1 21 0,-22-22 0,0 22 16,0-21-16,0 21 0,0-1 15,-22 22 1,1 22-16,21-1 15,-21 0-15,21 0 0,0 0 0,0 0 16,0 1-16,0 20 0,0-21 16,0 0-16,21 0 0,0 1 0,1-22 15,20 21-15,-21-21 0,0 21 16,22-21-16,-22 0 0,21 0 0,-21 0 16,0-21-16,22 0 0,-22-1 0,21 1 15,-21 0-15,1-21 0,-1 21 16,21-22-16,-42 22 0,21-21 15,0 21-15,-21-1 0,0-20 0,0 21 16,0 0-16,0 42 16,0 0-1,0 21-15,0-20 0,0-1 16,0 21-16,0-21 0,0 0 16,0 22-16,0-22 0,0 0 0,0 21 15,0-20-15,-21-22 0,21 21 0,0 0 16,-21-21-16,21-21 31,0 0-31,0-1 0,0 1 16,0-21-16,0 21 0,0-22 15,21 1-15,0 0 0,1 21 0,-1-22 16,0 1-16,0 0 0,21 20 16,-20-20-16,20 21 0,-21 21 0,21-21 15,-20 21-15,20 0 0,-21 0 0,21 21 16,-20-21-16,-1 21 0,0 0 15,0 0-15,-21 22 0,0-22 0,0 0 16,0 21-16,0-20 0,0-1 0,0 21 16,0-21-16,0 0 0,0 1 15,0-1-15,0 0 0,-21-21 16,0 0-16,0 0 0,21-21 31,0 0-31,0-1 0,0 1 0,0 0 16,0 0-16,42-21 0,-21-1 0,21 1 15,1 0-15,-1-1 0,0 1 16,22 0-16,-22 20 0,22 1 0,-22 0 16,0 21-16,1 0 0,-1 21 0,0 0 15,-20 1-15,-1-1 0,-21 0 16,0 21-16,0 1 0,0-22 0,0 21 16,0 0-16,0-20 0,0 20 0,-21-21 15,21 21-15,-22-20 0,1-1 16,0 0-16,21 0 0,0 0 0,-21-21 15,21 21-15</inkml:trace>
  <inkml:trace contextRef="#ctx0" brushRef="#br0" timeOffset="63244.9">18986 12044 0,'0'0'0,"0"-21"16,-21 0-16,0-1 0,0 22 15,0 0-15,0 0 0,-1 0 16,1 0-16,0 0 0,-21 22 0,-1-1 15,22 0-15,-21 21 0,0 1 16,20-1-16,-20 0 0,0 1 0,21-1 16,-1 0-16,1 1 0,0-1 0,21 0 15,0-21-15,0 22 0,0-22 16,21 0-16,22 0 0,-22-21 0,21 21 16,0-21-16,-20 0 0,20 0 15,0 0-15,1 0 0,-1-21 0,-21 21 16,21-21-16,-20 0 0,-1 21 0,-21-21 15,0 0-15,0-1 0,0 1 16,-21-21-16,-1 21 0,-20 0 16,21-22-16,-21 22 0,-1 0 0,22-21 15,-21 20-15,21 1 0,-1-21 16,1 21-16,21 0 0,0-1 0,0 1 16,0 0-16,21 0 0,1 0 15,-1 0-15,21-1 0,0 1 0,1 0 16,-1 0-16,0 0 0,22 0 0,-22-1 15,22 1-15,-22 0 0,22 0 16,-22 0-16,-21 0 0,0 21 0,0 0 16,-42 0-1,0 21-15,0 21 16,-21-21-16,-1 22 0,22 20 16,0-21-16,-21 22 0,20-1 15,1 22-15,0-21 0,21 20 0,0-20 16,0 20-16,0 1 0,0 21 0,0-21 15,21-1-15,22 22 0,-22-21 16,0-1-16,21 1 0,1 21 0,-22-21 16,21-1-16,-21 1 0,22 0 0,-22-1 15,21 1-15,-21-22 0,0 22 16,1-21-16,-22-1 0,0 1 0,0-1 16,0-21-16,-22 1 0,-20 20 15,0-20-15,-1-22 0,1 21 0,-21-21 16,-1 0-16,1-21 0,-1 0 15,1 0-15,-22-21 0,21 0 0,-20-21 16,20-1-16,1 1 0,-1-21 0,1-1 16,-1 1-16,22-22 0,0 0 15,20 1-15,1-1 0,21 0 0,0 1 16,0-1-16,0 21 0,21-20 16,22 20-16,-22 1 0,21-1 0,22 1 15,-22-1-15,22 1 0,-1 20 0,1-20 16,20-1-16,-20 1 0,-1-1 15,22 22-15</inkml:trace>
  <inkml:trace contextRef="#ctx0" brushRef="#br0" timeOffset="63799.9">20151 11875 0,'0'0'0,"0"-22"0,0 1 16,0 42-1,0 1-15,-22-1 16,22 21-16,-21 22 0,21-22 0,-21 21 16,21 1-16,0-1 0,0 1 15,0-1-15,-21 1 0,21-22 0,0 1 16,0-1-16,0 0 0,0-21 16,0 1-16,21-1 0,-21 0 15,21-21-15,0 0 0,1-21 16,-1 0-16,0-1 0,-21-20 15,21 0-15,0 21 0,0-43 16,1 22-16,-22-22 0,21 22 0,0-22 16,0 22-16,0 0 0,0 21 0,-21-1 15,22 1-15,-1 21 0,-21 21 16,0 1-16,0-1 0,21 0 0,-21 21 16,21 1-16,-21-1 0,0 0 0,0 1 15,21-1-15,0 0 0,1 1 16,-1-22-16,0 0 0,0 0 15,0 0-15,0 0 0,1 1 0,20-22 16,-21 0-16,0 0 0,0 0 16,22-22-16,-22 1 0,0 0 0,0 0 15,0-21-15,1 20 0,-22-20 0,0 0 16,0-22-16,0 1 0,0-1 16,0 1-16,0-22 0,0 22 0,0-1 15,0 1-15,-22-1 0,1 22 16,21-1-16,0 22 0,-21 0 0,0 21 15,0 0-15,21 21 0,0 0 16,0 22-16,0-22 16,0 21-16,0 1 0,0-22 0,0 21 15,0 0-15,0-20 0,21 20 0,0-21 16</inkml:trace>
  <inkml:trace contextRef="#ctx0" brushRef="#br0" timeOffset="64099.65">21082 12361 0,'0'0'0,"0"22"0,0-1 15,21-21-15,0 0 16,0 0-16,1 0 16,-1-21-16,0 21 15,0-22-15,0 1 0,22-21 16,-22 21-16,0-22 0,-21 1 0,21 21 16,-21-21-16,0-1 0,0 1 15,0 21-15,0 0 0,0-1 0,-21 22 16,0 0-16,-22 0 0,22 22 0,-21 20 15,21-21-15,0 21 0,-22 1 16,22-1-16,21 0 0,0 1 0,-21-1 16,21 0-16,0-20 0,0 20 0,21-21 15,0 0-15,0 22 0,1-43 16,-1 21-16,0 0 0,21-21 0,-21 0 16,22 0-16,-1 0 0,0 0 15,-20-21-15,20 0 0,0-1 16,1 1-16</inkml:trace>
  <inkml:trace contextRef="#ctx0" brushRef="#br0" timeOffset="64536.41">21738 11621 0,'0'0'16,"0"-22"-16,0 1 0,0 42 16,-21 1-16,21 20 15,0-21-15,0 21 0,-21 22 0,21-22 16,0 22-16,0-1 0,0 1 0,0-1 15,0 1-15,-21-1 16,21 1-16,0-22 0,0 22 0,0-22 16,0-21-16,0 21 0,0-20 0,0 20 15,-22-21-15,22 0 16,-21-21-16,21-21 16,0 0-16,0 0 0,0 0 15,0-1-15,21-20 0,1 0 16,-1-1-16,0 1 0,0 0 0,21-1 15,-20 1-15,-1 0 0,21 21 16,0-1-16,-20 1 0,-1 21 0,21 0 16,-21 0-16,0 21 0,1-21 0,-1 43 15,0-22-15,-21 0 16,21 21-16,-21 1 0,0-22 0,0 21 16,0 1-16,0-22 0,-21 21 0,0-21 15,0 22-15,-22-22 0,22 0 16,-21 0-16,-1 0 0,1 0 0,21 1 15,0-22-15,-22 0 0,43-22 32,0 1-32,22 0 0,-1 0 15</inkml:trace>
  <inkml:trace contextRef="#ctx0" brushRef="#br0" timeOffset="64767.27">22415 11621 0,'0'0'0,"0"21"16,0 0 0,0 21-16,0 1 0,0-1 0,0 0 15,0 1-15,0 20 0,0-21 0,0 22 16,0-1-16,0-20 0,0 20 16,0-20-16,0 20 0,0-21 0,0 1 15,22-1-15,-22 0 0,0 1 0,0-22 16,0 0-16,0 0 0,0 0 15,0 1-15,0-44 16,0 1 0</inkml:trace>
  <inkml:trace contextRef="#ctx0" brushRef="#br0" timeOffset="65090.09">22204 11896 0,'0'0'0,"-21"-43"16,-1 1-16,1 21 0,0 0 0,21 0 15,0-1-15,0 1 16,21 21-16,22-21 0,-1 21 16,0 0-16,1 0 0,20 0 0,22 0 15,-22 21-15,1 0 0,-1 22 16,22-22-16,-22 21 0,-20 22 16,20-22-16,-20 22 0,-22-1 0,0-21 15,-21 22-15,0-1 0,0-20 16,-21-1-16,0 0 0,-22 1 0,1-1 15,0-21-15,-22 0 0,22 1 0,-22-1 16,1 0-16,20 0 0,-20-21 16,21 0-16,20 0 0,-20 0 0,21 0 15,63-21 1,-21 0 0,22 21-16,-22-21 0,21 21 0,1-22 15,-1 1-15</inkml:trace>
  <inkml:trace contextRef="#ctx0" brushRef="#br0" timeOffset="65455.88">23177 12213 0,'0'0'0,"0"-21"0,0 0 16,0 0-16,0 0 16,22-1-1,-1 22-15,0 0 16,0 0-16,0 0 0,0 0 0,1 22 15,-1-1-15,21 0 0,-21 0 0,0 0 16,1 22-16,-1-22 0,0 21 16,0-21-16,-21 22 0,21-22 15,-21 0-15,0 21 0,0-21 0,0 1 16,-21-1-16,0 0 0,0-21 16,21 21-16,-21-21 15,21-21-15,0 0 16,0 0-16,0-1 15,0-20-15,0 21 0,21-21 0,0 20 16,0-20-16,0-21 0,22 20 0,-22 1 16,0 0-16,0 20 15,0-20-15,0 21 0,1 21 0,-1-21 16,0 21-16,0 0 0,0 0 0,0 0 16,1 21-1</inkml:trace>
  <inkml:trace contextRef="#ctx0" brushRef="#br0" timeOffset="65676.45">24193 12171 0,'22'-21'15,"-22"42"1,0 0 0,0 0-16,0 22 15,0-22-15,0 0 0,0 0 16,0 21-16,-22-20 0,1-1 0,21 0 15,-21 0-15,21 0 0,0 0 16,-21 1-16,0-1 0</inkml:trace>
  <inkml:trace contextRef="#ctx0" brushRef="#br0" timeOffset="65836.35">24151 11917 0,'0'0'0,"-21"-42"16,21 20-16,0 44 47,21-1-47,0-21 0,0 21 15,1 0-15</inkml:trace>
  <inkml:trace contextRef="#ctx0" brushRef="#br0" timeOffset="66599.92">24574 12192 0,'0'21'16,"0"0"0,0 1-16,-21-1 0,21 0 15,0 0-15,0 0 16,0 0-16,0 1 0,0-1 15,0 0-15,21-21 0,1 21 0,-22 0 16,21-21-16,0 0 0,0 0 16,0 0-16,0 0 15,1-21-15,-1 0 16,-21 0-16,21 0 0,0-1 16,-21 1-16,21-21 0,0 21 15,-21 0-15,22-22 0,-1 22 0,0 0 0,0 21 16,-21-21-16,21 21 15,0 0-15,-21 21 0,0 0 16,0 0-16,0 0 0,0 22 16,0-22-16,0 0 0,0 0 15,0 0-15,0 1 0,0-1 0,22 0 16,-1-21-16,-21 21 0,21-21 0,0 0 16,0 0-16,22 0 0,-22 0 15,0 0-15,21 0 0,-21 0 0,1 0 16,-1 0-16,21-21 0,-21 0 15,0 0-15,-21-1 0,22 1 0,-22-21 16,21 21-16,-21-22 0,21 22 0,-21-21 16,0 21-16,0 0 15,0-1-15,-21 22 16,0 22-16,-1-22 0,1 21 16,0 21-16,0-21 0,21 0 15,-21 22-15,21-22 0,-21 0 0,21 21 16,0-20-16,0-1 0,0 0 0,0 0 15,21 0-15,0-21 16,0 0-16,0 0 0,0 0 0,1 0 16,-1 0-16,0 0 0,0 0 15,0-21-15,0 0 0,1 21 0,-1-42 16,0 20-16,0 1 0,0-21 16,0 21-16,1-22 0,-1 1 0,0 21 15,0 0-15,-21 0 0,21-1 16,0 22-16,-21 22 0,0-1 15,0 0-15,0 0 0,0 0 0,0 22 16,0-22-16,0 21 0,0-21 16,0 0-16,0 1 0,0-1 0,0 0 15,0 0-15,0 0 0,22-21 0,-1 21 16,0-21-16,0 0 0,0 0 16,0 0-16,1 0 0,-1 0 15,0 0-15,0 0 0</inkml:trace>
  <inkml:trace contextRef="#ctx0" brushRef="#br0" timeOffset="67447.78">4233 14605 0,'0'0'0,"-21"0"15,21-21-15,-21 21 32,21 21-32,0 0 0,0 0 15,0 22-15,0-1 0,0 0 16,0 1-16,0-1 0,0 0 0,0 1 15,0-1-15,0 0 0,0 1 16,0-1-16,0 0 0,0-20 0,0 20 16,0-21-16,0 0 0,21-21 31,0-21-15,0 0-16,-21-21 0</inkml:trace>
  <inkml:trace contextRef="#ctx0" brushRef="#br0" timeOffset="67820.81">4635 14626 0,'0'0'0,"0"21"15,0 22-15,0-22 0,-21 0 0,0 21 16,0 1-16,21-1 0,-21-21 16,0 22-16,21-1 0,-22 0 0,22 1 15,0-1-15,0 0 0,0-21 16,0 1-16,0-1 0,22 0 15,-1 0-15,0-21 0,0 0 16,0 0-16,0 0 0,22-21 0,-22 21 16,0-21-16,0-22 0,22 22 15,-22 0-15,0 0 0,0-21 0,-21 20 16,0 1-16,21 21 0,-21-21 16,0 42-1,0 0-15,0 1 16,0-1-16,0 21 15,0-21-15,0 0 0,0 22 0,-21-22 16,21 0-16,0 21 0,0-20 16,0-1-16,0 0 0,0 0 15,21-42 1,-21 0 0,21 0-16</inkml:trace>
  <inkml:trace contextRef="#ctx0" brushRef="#br0" timeOffset="67976.72">5186 14923 0,'0'0'0,"0"-22"47,21 22-31,0 0-16,21 0 15,-20-21-15,20 0 16,0 21-16</inkml:trace>
  <inkml:trace contextRef="#ctx0" brushRef="#br0" timeOffset="70427.42">6350 14647 0,'0'22'15,"0"-1"-15,-21 0 0,21 0 16,-21 0-16,21 0 0,0 1 0,0 20 15,-22-21-15,22 0 0,-21 22 16,21-22-16,0 21 0,0-21 0,-21 22 16,21-22-16,-21 0 0,21 0 0,0 0 15,0 0-15,0 1 0,0-44 47,0 1-47,0-21 0,0 21 16,0 0-16,0-22 0,0 1 0,21 0 15,-21-1-15,21-20 0,0 20 16,-21 1-16,22 21 0,-1-21 0,-21 20 16,21 22-16,0 0 15,0 0-15,-21 22 0,21-1 0,-21 0 16,22 21-16,-1-21 0,-21 22 16,21-22-16,0 21 0,-21-21 0,21 22 15,-21-22-15,21 21 0,1-21 16,-1 1-16,-21 20 0,21-42 0,0 21 15,0 0-15,0-21 0,1 0 16,-1 0-16,0 0 16,0-21-16,0 21 0,0-21 0,1-21 0,-1 20 15,0 1-15,0-21 16,0 0-16,0-1 0,1 1 0,-1 21 16,21-22-16,-21 1 0,0 0 15,1 21-15,-1-1 0,0 1 0,0 21 16,0 0-16,-21 21 0,0 22 15,0-22-15,0 0 16,0 21-16,0-20 0,0 20 0,0-21 16,0 21-16,0-20 0,21 20 15,-21-21-15,22 0 0,-1 22 16,-21-22-16,21 0 0,0 0 0,21 0 0,-20-21 16,-1 21-16,21-21 0,-21 0 15,0 0-15,22 0 0,-1 0 16,-21-21-16,22 21 0,-1-21 15,-21 0-15,21 0 0,-20-22 0,-1 22 16,0 0-16,0-21 0,-21-1 0,21 1 16,-21 0-16,0-1 0,0 22 15,0-21-15,-21 0 0,0 20 0,0 1 16,0 21-16,-1 0 0,1 0 16,0 0-16,0 21 0,0 1 0,0-1 15,21 0-15,-22 21 0,22-21 16,0 22-16,0-1 0,0-21 0,0 22 15,0-1-15,0-21 0,0 0 0,22 22 16,-1-22-16,21 0 16,-21-21-16,22 21 0,-1-21 0,0 0 15,1 0-15,-1 0 0,0 0 16,22-21-16,-22 0 0,0 21 0,1-43 16,-1 22-16,0 0 0,1-21 15,-22-1-15,0 1 0,21 0 0,-20-22 16,-1 22-16,-21-22 0,21 1 0,0-1 15,-21 1-15,21-1 0,-21 22 16,0 0-16,0 21 0,0-1 0,0 1 16,-21 42-1,0 1-15,0-1 0,21 21 0,-21 0 16,-1 1-16,22-1 16,0 22-16,0-22 0,0 21 0,0-20 15,0 20-15,0-20 0,0-1 0,0 0 16,22-21-16,-1 22 0,0-22 15,21 0-15,-21 0 0,22 0 0,-22 1 16,21-22-16,1 0 0,-22 0 16,21 0-16,0 0 0,-20-22 0,20 1 15,-21 0-15,21 0 0,-20-21 16,-1 20-16,21-20 0,-21 0 0,0-22 16,1 1-16,-22 20 0,0-41 0,21 20 15,-21 1-15,0-1 0,0 1 16,0 20-16,0 22 0,0-21 15,0 21-15,0 42 16,0 0-16,0 0 16,-21 22-16,21-1 0,-22 0 0,22 22 15,0-22-15,0 22 0,0-22 16,-21 0-16,21 22 0,0-22 0,0 0 16,0-20-16,0 20 0,0-21 15,0 21-15,0-20 0,21-1 16,-21 0-16,22-21 15,-1 0-15,-21-21 16,21 0-16,0-1 0,-21 1 0,21 0 16,0 0-16,1-21 0,-1 20 15,-21-20-15,21 21 0,0-21 0,0 20 16,-21 1-16,0 42 31,0 1-31,0-1 0,21 0 16,-21 0-16,0 0 0,0 0 15,22 1-15,-22-1 0,0 0 0,21 0 16,0 0-16,0 0 0,0-21 0,0 0 16,1 22-16,-1-22 15,0 0-15,0 0 0,0 0 0,22 0 16,-22-22-16,0 22 0,0-21 16,0 0-16,0 0 0,1 0 0,-1-22 15,0 22-15,0-21 0,-21 21 0,0 0 16,21-22-16,-21 22 0,21 21 15,-21-21-15,0 42 16,0 0 0,0 43-1,0-43-15,0 0 0,0 0 0,0 22 16,0-22-16,0 0 0,0 0 0,22 0 16,-1-21-16,-21 21 0,21 1 0,21-22 15,-21 0-15,1 0 0,-1 0 16,0 0-16,21 0 0,-21 0 15,1 0-15,-1 0 0,0-22 0,0 1 16,-21 0-16,0 0 0,0-21 16,0 20-16,0-20 0,0 21 0,-21-21 15,0-1-15,0 1 0,-1 21 0,1-22 16,-21 22-16,21 21 0,0-21 16,-1 21-16,22 21 31,22-21-31,-1 0 0,0 0 15,21 0-15,1 0 0,-1 0 16,0 0-16,22 0 0,-22 0 16,0 0-16,22 0 0,-22 0 0,1 0 15,-1 0-15,0 0 0,1 0 16,-22 0-16,21 0 0,-21 0 0,0 0 16,1 0-16,-22 21 15,-22 1 1,1-1-16,0 0 0,0-21 15,0 21-15,-22 21 16,22-20-16,0-1 0,21 21 0,-21-21 0,21 0 16,0 22-16,0-22 0,0 21 15,0-21-15,0 1 0,0-1 16,0 0-16,0 0 0,21 0 0,0 0 16,0-21-16,1 0 0,-1 0 15,0 0-15,0 0 0,0 0 16,-21-21-16,21 0 0,1 0 0,-1 0 15,-21 0-15,21-22 0,0 1 16,-21 0-16,21-1 0,0-20 0,1-1 16,-22 1-16,21-1 0,0 1 15,-21-1-15,21 1 0,-21-1 0,21 22 16,-21 21-16,0 0 0,0-1 0,0 1 16,0 42-1,-21 1-15,0-1 0,0 21 16,0 0-16,21 1 0,-22-1 15,22 22-15,-21-1 0,21-21 0,0 22 16,0-22-16,0 1 0,0-1 0,0 0 16,0 1-16,21-1 0,1-21 15,-1 0-15,0 0 0,0 1 0,0-1 16,0-21-16,1 0 0,20 0 16,-21 0-16,21-21 0,1-1 0,-22 1 15,21 0-15,22 0 0,-22 0 16,0-22-16,1 22 0,-22-21 0,21 0 15,-21 20-15,22-20 0,-43 21 16,21 0-16,-21 0 0,0 42 31,0 0-31,0 0 0,-21 0 0,21 0 16,0 22-16,0-22 0,0 0 16,0 0-16,0 22 0,0-22 0,21 0 15,0 0-15,-21 0 0,0 0 16,0 1-16,0-1 0,0 0 0,0 0 15,0 0-15,0 0 0,0 1 16,-21-22 0,0 0-16,0 0 0,-22 0 0,22-22 15,0 1-15,-21 21 16,-1-42-16</inkml:trace>
  <inkml:trace contextRef="#ctx0" brushRef="#br0" timeOffset="70701.25">8276 14520 0,'0'0'0,"-42"0"0,21 0 15,42 0 1,0 0-16,0-21 15,21 0-15,1 21 0,-1-21 0,0 21 16,22-21-16,-22 0 0,22 21 0,-22-22 16,22 22-16,-22-21 0,0 21 15,1-21-15,-22 21 0,21 0 0,-21-21 16,0 21-16,1 0 0,-1-21 16,0 0-16</inkml:trace>
  <inkml:trace contextRef="#ctx0" brushRef="#br0" timeOffset="72306.14">12552 14288 0,'0'0'0,"0"-85"16,0 43-1,0 20-15,0 1 0,0 42 16,0 1-1,0-1-15,0 21 0,0-21 16,0 43-16,0-22 0,0 22 0,0-22 16,0 21-16,0 1 0,0-22 15,0 1-15,0 20 0,0-21 0,0-20 16,0 20-16,0-21 0,0 21 0,0-20 16,0-1-16,0-42 31,0-1-16,21-20-15,-21 21 0,21-21 16,0 20-16,-21-20 0,0 0 0,21-1 16,1 1-16,-1 21 0,-21 0 15,21 0-15,0-1 0,0 22 16,-21 22-16,21-1 0,-21 0 16,0 0-16,22 21 0,-22-20 0,21 20 15,-21 0-15,0 1 0,21-22 16,0 21-16,0 0 0,0-20 0,1 20 15,-1-21-15,0 0 0,0 0 0,21 1 16,1-1-16,-22-21 16,21 0-16,1 0 0,20 0 0,-21-21 0,1-1 15,-1 1-15,0 0 16,1 0-16,-1-21 0,-21-1 0,22 1 16,-22 0-16,0-22 0,0 22 0,0-22 15,0 1-15,-21-22 0,0 22 16,0-1-16,0 22 0,0-1 0,0 1 15,0 0-15,-21 21 0,21-1 16,-21 22-16,0 0 0,21 22 16,-21 20-16,21-21 15,-21 21-15,21 1 0,0-1 0,0 22 16,0-22-16,0 21 0,0-20 16,0 20-16,0-20 0,0-1 0,21 0 15,0 1-15,0-22 0,0 21 16,0-21-16,1 0 0,-1 1 15,0-1-15,21-21 0,1 0 0,-22 0 16,21 0-16,0 0 0,22-21 0,-22-1 16,1 1-16,-1 0 0,0 0 15,-21 0-15,22-22 0,-22 1 0,0 0 16,-21 21-16,0-22 0,0 1 16,0 21-16,0 0 0,0-1 0,0 1 15,-21 21-15,0 0 16,0 0-16,-1 21 0,1 1 0,0-1 15,0 0-15,0 0 0,0 0 0,21 22 16,-22-22-16,22 21 16,0-21-16,0 0 0,0 1 0,22 20 15,-1-42-15,0 21 0,0 0 0,0 0 16,0-21-16,22 0 0,-22 0 16,21 0-16,1 0 0,-1 0 0,0-21 15,-21 0-15,22 0 0,-1 0 16,-21 0-16,22-22 0,-22 1 0,0 0 15,0-1-15,0-20 0,0-1 16,1 1-16,-22-1 0,21 1 0,-21-1 16,0 1-16,0-1 0,0 22 0,0 0 15,0 20-15,0-20 16,0 63 0,0 0-1,0 22-15,0-22 0,0 21 0,0 22 16,0-22-16,0 0 0,0 22 0,0-22 15,0 22-15,0-22 0,0 0 16,0 1-16,0-1 0,0 0 0,0 1 16,0-22-16,0 21 0,0-21 15,0 1-15,0-1 0,0-42 32,21-1-17,-21-20-15,21 21 0,0-21 16,0 20-16,1-20 0,-1 0 15,21 21-15,-21-22 0,22 22 0,-1-21 16,21 21-16,-20 21 0,-1 0 0,0 0 16,1 0-16,-1 0 0,-21 0 15,22 0-15,-22 21 0,-21 0 0,0 21 16,0-21-16,0 1 0,0-1 16,-21 21-16,-1-21 0,1 0 0,-21 1 15,0 20-15,-1-21 0,1 0 16,0 0-16,-1-21 0,1 22 0,0-1 15,-1-21-15,22 0 0,0 0 0,0 0 16,21-21 15,21-1-31,0 1 0,21 0 0,-20 0 16</inkml:trace>
  <inkml:trace contextRef="#ctx0" brushRef="#br0" timeOffset="72564">15769 13780 0,'0'0'0,"0"42"16,-21-21-16,21 21 16,-21 1-16,21-1 0,-21 22 0,21-1 15,0 1-15,0-1 0,0 1 0,0-1 16,0 1-16,0-1 0,0-21 15,0 1-15,0-1 0,0 0 0,21 1 16,-21-22-16,21 0 0,-21 0 16,0 0-16,21-21 0,0 0 15,0-21 1,1 0-16,-1 0 0</inkml:trace>
  <inkml:trace contextRef="#ctx0" brushRef="#br0" timeOffset="72895.81">15557 13949 0,'0'0'16,"-21"-21"-16,0-43 15,21 43-15,0 0 0,0 0 0,0 0 0,21-1 16,22 1-16,-22 0 0,21 21 16,0-21-16,22 21 0,-1 0 0,1 0 15,-1 0-15,22 21 0,0 21 16,-1-20-16,-20 20 0,21 21 0,-22-20 15,1-1-15,-22 22 0,-21-22 0,0 21 16,-21-20-16,0 20 16,-42-20-16,21-1 0,-22 0 0,-20 1 15,21-1-15,-22 0 0,1 1 16,-1-22-16,1 0 0,-1 21 0,22-21 16,-22 1-16,22-1 0,21-21 0,-22 21 15,22-21-15,0 0 0,42 0 31,0-21-15,22 0-16,-1 21 0,-21-22 0,22 1 16</inkml:trace>
  <inkml:trace contextRef="#ctx0" brushRef="#br0" timeOffset="73264.6">16637 14266 0,'0'0'0,"0"-21"0,0 0 16,21 21-16,0 0 16,0 0-16,1 0 15,-1 21-15,0 0 0,-21 1 16,21-1-16,0 0 0,0 21 0,-21-21 16,22 22-16,-22-22 15,21 21-15,-21-21 0,0 22 0,21-22 16,-21 0-16,0 0 0,0 0 0,0 1 15,0-1-15,21-42 32,-21-1-17,0 1-15,0 0 0,21-21 0,-21 21 16,21-22-16,1 1 0,-1 0 16,-21-1-16,21 22 0,0-21 0,0 21 15,0-1-15,-21 1 0,0 0 0,22 21 16,-22-21-16,21 21 31,0 0-31</inkml:trace>
  <inkml:trace contextRef="#ctx0" brushRef="#br0" timeOffset="73508.42">17441 14182 0,'0'21'47,"0"0"-47,21 0 0,-21 0 0,0 1 16,0 20-16,0-21 0,0 0 0,0 0 15,0 22-15,0-22 16,0 0-16,0 0 0,0 0 0,0 1 16,0-1-16,-21 0 0,0 0 15,21-42 16,0 0-15,0 0-16</inkml:trace>
  <inkml:trace contextRef="#ctx0" brushRef="#br0" timeOffset="73705.31">17484 13885 0,'0'0'0,"-22"0"15,22-21-15,0 42 47,0 1-47,22-22 16,-1 21-16,0-21 0,0 21 16,0 0-16,0-21 0,-21 21 0</inkml:trace>
  <inkml:trace contextRef="#ctx0" brushRef="#br0" timeOffset="74883.92">17886 14161 0,'0'0'0,"21"0"31,0-22-31,-21 1 0,21 21 16,0 0-1,1 0-15,-22 21 16,21-21-16,-21 22 0,0-1 15,0 0-15,21 0 0,-21 0 0,0 0 16,0 1-16,0-1 0,0 0 0,0 0 16,0 0-16,0 0 0,0 1 15,0-1-15,0 0 0,0 0 16,21-21-16,0 0 16,0 0-16,1 0 0,-1 0 15,0 0-15,0-21 0,0 0 16,0 0-16,1-1 0,-22 1 15,21-21-15,0 21 0,0-22 0,0 22 16,-21-21-16,21 21 0,1 0 16,-1-1-16,-21 1 0,0 0 0,21 21 15,-21 21 17,0 0-32,0 1 15,-21-1-15,21 21 0,0-21 16,0 0-16,0 1 0,0 20 0,0-21 15,0 0-15,0 0 0,0 22 0,0-22 16,0 0-16,21 0 16,21-21-16,-21 21 0,1-21 15,-1 0-15,21 0 0,-21 0 16,22 0-16,-22-21 0,21 0 0,-21 21 16,22-21-16,-22-21 0,0 20 0,21-20 15,-21 21-15,1-21 0,-1-1 16,0 1-16,0 21 0,0-22 0,-21 22 15,21 0-15,-21 0 0,0 0 16,0 0-16,-21 21 16,0 0-16,21 21 15,-21 0-15,0-21 0,0 21 0,-1 21 16,22-20-16,0-1 0,-21 0 0,21 0 16,0 21-16,0-20 0,0-1 15,0 21-15,0-21 0,21 0 0,-21 1 16,22-22-16,-1 21 0,0-21 15,0 21-15,0-21 0,0 0 16,1 0-16,-1-21 16,0 21-16,0-21 0,0-1 15,0 1-15,1 0 0,20-21 0,-21 21 0,0-22 16,0 22-16,1 0 16,20 0-16,-21 0 0,-21-1 0,21 22 15,0-21-15,-21 42 31,0 1-31,0-1 0,0 0 16,0 0-16,0 0 0,0 0 16,0 1-16,0-1 0,0 21 0,0-21 15,0 0-15,0 1 0,0-1 0,0 0 16,0 0-16,22 0 0,-1 0 16,0-21-16,0 0 0,0 0 15,22 0-15,-22 0 0,0 0 16,21 0-16,-21 0 0,22-21 15,-1 0-15,-21-21 0,22 21 0,-1-22 16,0 22-16,-21-21 0,22-1 16,-1 1-16,0 0 0,-20-1 0,-1 1 15,0 0-15,0-1 0,-21 22 16,0 0-16,0 0 0,0 0 0,-21 21 16,-21 0-16,20 0 15,1 0-15,0 21 0,21 0 0,0 0 16,0 0-16,0 1 0,0-1 0,0 0 15,0 21-15,0-21 0,0 1 16,0-1-16,0 0 0,21 21 0,-21-21 16,0 1-16,0-1 15,0 0-15,0 0 0,0 0 0,0 0 16,0 1-16,-21-1 0,0-21 0,21 21 16,-21-21-16,0 0 15,21 21-15,-22-21 0,22-21 31,0 0-31,0 0 0,22-1 16</inkml:trace>
  <inkml:trace contextRef="#ctx0" brushRef="#br0" timeOffset="75051.82">20087 14415 0,'0'0'0,"-21"0"93,0-22-93,0 22 0,-1 0 0,1 0 16</inkml:trace>
  <inkml:trace contextRef="#ctx0" brushRef="#br0" timeOffset="75792.7">4360 16320 0,'0'0'0,"0"21"32,0 0-17,-21 21-15,21-21 0,0 1 16,-21 20-16,21 0 0,0-21 0,0 22 16,0-1-16,-21 0 0,21 1 15,0-1-15,0-21 0,-21 22 0,21-22 16,0 0-16,0 0 15,21-21 1,0-21 0,21 21-16,-21-42 0,1 20 0,-1 1 15,21-21-15</inkml:trace>
  <inkml:trace contextRef="#ctx0" brushRef="#br0" timeOffset="76279.92">4678 16383 0,'21'0'47,"0"0"-47,0-21 0,0 21 15,1 0-15,-1-21 0,21 21 16,-21 0-16,22-21 0,-22 21 16,21-22-16,-21 22 0,0 0 0,1 0 15,-1 0-15,-21 22 31,-21-22-31,-1 21 16,-20-21-16,21 21 0,-21-21 0,20 21 16,-20 0-16,0-21 0,21 21 15,-22 1-15,22-22 0,-21 21 0,21-21 16,21 21 0,21-21-1,0 21-15,0-21 16,21 0-16,1 0 0,-1 21 15,-21-21-15,22 21 0,-22 1 16,21-22-16,-21 21 0,-21 0 0,0 0 16,0 0-16,0 0 0,0 1 15,0 20-15,-21-21 0,0 0 0,-21 0 16,20 1-16,-20-1 0,21 0 16,-21-21-16,20 0 0,1 21 0,-21-21 15,21 0-15,0 0 16,21-21-16,0 0 15,21 0 1,0-1-16,0 1 0,21 0 0,-20 0 16,20 0-16,-21 0 0</inkml:trace>
  <inkml:trace contextRef="#ctx0" brushRef="#br0" timeOffset="76391.86">5503 16595 0,'0'0'0,"21"0"0,22 0 15,-22 21 1</inkml:trace>
  <inkml:trace contextRef="#ctx0" brushRef="#br0" timeOffset="76449.83">5927 16489 0,'21'0'16,"42"-21"-16</inkml:trace>
  <inkml:trace contextRef="#ctx0" brushRef="#br0" timeOffset="76905.69">7789 16044 0,'0'-42'15,"0"84"-15,-21-84 16,0 42-16,21 21 16,-21 0-16,0 1 0,-1 20 0,1 0 15,21 1-15,0-1 0,0 0 16,0 1-16,0-1 0,0 21 0,0-20 16,0-1-16,0 0 0,0 1 15,0-1-15,0 0 0,0-20 0,0 20 16,0-21-16,0 0 0,0 0 0,0 1 15,21-44 1,1 1-16,-1 0 16,0-21-16</inkml:trace>
  <inkml:trace contextRef="#ctx0" brushRef="#br0" timeOffset="77121.57">8022 16023 0,'0'0'16,"0"-21"-16,0 0 15,0 42-15,0 21 0,0-20 16,0 20-16,0 0 0,0 1 16,0-1-16,0 0 0,0 1 0,0-1 15,0 0-15,0 1 0,0-1 16,0-21-16,0 21 0,0-20 0,0-1 16,0 0-16,0 0 0,0 0 15,0 0-15,-21-21 0,0 0 16,0 0-16,-22 0 15,22 0-15</inkml:trace>
  <inkml:trace contextRef="#ctx0" brushRef="#br0" timeOffset="77287.47">7324 16552 0,'0'0'16,"21"0"-16,0 0 15,21 0-15,1-21 0,-1 21 0,21 0 16,-20-21-16,20 21 0,1-21 15,20 0-15,-20 21 0,-1-21 16,1-1-16,-1 1 0,1 0 0,-22 0 16,1 0-16,-1 0 0,0-1 15,1 1-15</inkml:trace>
  <inkml:trace contextRef="#ctx0" brushRef="#br0" timeOffset="77492.35">8403 16129 0,'-21'0'15,"21"-21"-15,21 0 32,0 21-32,0 0 0,1 0 15,20-21-15,0 21 0,1 0 16,20 0-16,-21 0 0,1 0 16,20 0-16,-20 0 0,-22 0 0,21 0 15,-21 0-15,0 0 0,-21 21 16,-21-21-1,0 21-15</inkml:trace>
  <inkml:trace contextRef="#ctx0" brushRef="#br0" timeOffset="77700.23">8699 16150 0,'0'0'0,"0"21"0,-42 1 16,42-1-16,0 0 16,-21 0-16,21 0 0,0 22 0,0-22 15,-21 21-15,21 0 16,0 1-16,0-22 0,0 21 0,0 1 15,0-1-15,0-21 0,0 21 16,0-20-16,0 20 0,0-21 0,0 0 16,0 0-16,0 1 0,21-22 15,0 0-15,0 0 16,0 0-16,1-22 0,-1-20 16,21 21-16,0 0 0</inkml:trace>
  <inkml:trace contextRef="#ctx0" brushRef="#br0" timeOffset="78327.45">9334 16171 0,'0'0'0,"0"22"31,0-1-31,0 0 16,0 0-16,0 0 0,0 22 16,0-22-16,0 21 0,0-21 0,0 22 15,0-22-15,0 21 0,0-21 0,-21 0 16,21 1-16,0-1 0,0 0 15,0 0-15,0 0 0,0-42 32,0 0-17,0-21 1,0 20-16,0 1 0,21-21 0,-21 0 16,0-1-16,22 1 0,-1 0 0,0-1 15,0 1-15,0 0 0,0 20 16,1 1-16,-1 21 0,0 0 15,0 0-15,0 21 0,0 1 16,1-1-16,-22 21 0,0-21 0,0 22 16,21-22-16,-21 21 0,0-21 15,0 22-15,0-22 0,21 0 0,-21 21 16,21-21-16,-21 1 0,21-22 16,-21 21-16,0 0 0,21-21 31,1-21-31,-22 0 15,0-1-15,21 1 0,0-21 0,0 21 16,0-22-16,0 1 0,1 0 16,-1-1-16,21 1 0,-21 0 0,22-1 15,-1 1-15,-21 21 0,21 0 0,-20 21 16,-1 0-16,0 0 0,0 21 16,-21 0-16,0 0 0,0 0 0,0 22 15,0-22-15,0 21 0,0-21 16,0 22-16,0-1 0,0-21 0,0 22 15,0-22-15,0 0 0,0 21 16,0-21-16,-21 1 0,21-1 16,0 0-16,0 0 0,0 0 0,21-21 31,0-21-15,0 0-16,1 0 0</inkml:trace>
  <inkml:trace contextRef="#ctx0" brushRef="#br0" timeOffset="78652.27">10668 15981 0,'0'0'15,"21"0"-15,-21 21 16,0 0 0,0 0-16,0 1 0,0-1 0,0 21 15,0 0-15,0-20 0,0 20 16,0 0-16,-21 1 0,0-1 0,21 0 15,-21 1-15,21-22 0,0 21 16,-22 0-16,22-20 0,0-1 0,0 21 16,0-21-16,0 0 0,0 1 15,22-1-15,-1-21 0,0 0 16,0 0-16,0 0 0,22 0 16,-1-21-16,0 21 0,1-22 0,-1 1 15,-21 0-15,21 21 0,1-21 16,-22 21-16,21 0 0,-21-21 15,1 0-15,-1 21 16,0-22 0</inkml:trace>
  <inkml:trace contextRef="#ctx0" brushRef="#br0" timeOffset="78788.19">11430 16637 0,'0'0'0,"-21"0"32,0 0-17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2T04:33:51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762 0,'0'0'0,"0"-21"0,0 0 0,0 0 15,21 42 16,-21 0-31,22 0 0,-22 21 0,21 1 16,-21-1-16,0 22 0,0-1 16,21 1-16,-21-22 0,0 21 0,0 1 15,0-1-15,0-20 16,0-1-16,0 22 0,0-22 0,0 0 16,0-21-16,0 22 0,0-22 15,0 0-15,0 0 0,21-21 16,0-21-1,0 0-15</inkml:trace>
  <inkml:trace contextRef="#ctx0" brushRef="#br0" timeOffset="407.76">3937 826 0,'0'0'0,"0"-22"0,-21 44 15,21-1 1,-21 0-16,-1 21 0,1 1 0,0-1 16,0 21-16,0-20 0,21 20 15,-21-20-15,-1 20 0,22-21 0,0 1 16,0-1-16,0 0 0,0 1 16,22-22-16,-1 0 0,0 0 15,21 0-15,1-21 0,-22 0 0,21 0 16,0 0-16,22-21 0,-43 21 15,21-21-15,1 0 0,-1 0 0,-21 0 16,0-1-16,1 1 0,-22 0 16,0 0-16,-22 0 15,1 21-15,0 0 0,0-21 16,0 21-16,-22 0 0,22 0 0,-21 0 16,21 21-16,-22 0 0,22-21 15,0 21-15,0 0 0,-21 0 0,42 1 16,-22-1-16,22 0 15,0 0-15,22-21 16,-1 0-16,0 0 0,21 0 16,-21-21-16</inkml:trace>
  <inkml:trace contextRef="#ctx0" brushRef="#br0" timeOffset="591.87">4953 1164 0,'-42'0'32,"42"-21"15,21 21-47,0 0 0,-21-21 15</inkml:trace>
  <inkml:trace contextRef="#ctx0" brushRef="#br0" timeOffset="1670.96">6371 995 0,'0'0'0,"0"-42"15,0 20-15,0-20 16,0 21-16,0 0 0,0-22 15,21 1-15,0 21 0,-21-21 0,22-1 16,-1 22-16,0-21 0,0 21 16,-21-22-16,21 22 0,-21 0 15,21 21-15,-21 21 16,0 0-16,0 22 16,0-1-16,0 21 0,-21 1 15,21 21-15,-21-22 0,21 22 0,-21-1 16,21 1-16,-21-21 0,0 20 15,-1-20-15,1 20 0,0-20 0,0 21 16,0-22-16,0 1 0,-1-1 16,1-21-16,-21 1 0,21-1 0,21 0 15,-21-20-15,-1-1 0,1-21 16,0-21 0,21-22-16,-21 22 15,21-21-15,-21-1 0,21 1 0,0-21 16,0-1-16,0 22 0,0-22 15,0 22-15,0-22 0,21 43 16,0-21-16,-21 21 0,21 0 0,0-1 16,1 22-16,-22 22 15,21-1-15,0 0 0,-21 0 16,21 21-16,-21 1 0,0-1 16,0 0-16,21 1 0,-21-1 0,21 0 15,-21 1-15,22-1 0,-22 0 16,21-20-16,0 20 0,-21-21 0,21 0 15,0 0-15,0-21 0,1 0 16,-1 0-16,21 0 0,-21 0 0,22-21 16,-1 0-16,0 0 0,1 0 15,-22-22-15,21 1 0,0 21 16,1-21-16,-22-1 0,21 1 0,-21 0 16,1-1-16,-1 22 0,0-21 15,-21 21-15,21-1 0,-21 1 0,0 0 16,0 42 15,0 0-31,0 1 0,0-1 16,-21 0-16,21 21 0,0 1 15,-21-22-15,21 21 0,0 0 0,0 1 16,0-1-16,0-21 0,0 22 16,0-22-16,0 0 0,21 0 0,0 0 15,0-21-15,0 0 16,1 0-16,20 0 0,-21-21 0,0 0 15,0 0-15,22 0 0,-22-22 16,0 1-16,0 21 0,0-22 0,1 1 16,-22 0-16,0-1 0,0 1 15,0 0-15,0-1 0,-22 1 0,1 21 16,0 0-16,21 0 0,-42-1 0,21 1 16,-1 21-16,1 0 0,0 0 15,0 0-15,0 21 0,0 1 16,-1-1-16,1 0 0,21 21 15,0-21-15,-21 1 0,21 20 0,0-21 16,0 21-16,0-20 0,0-1 16,0 0-16,0 0 0,21 0 0,0-21 15,1 0-15</inkml:trace>
  <inkml:trace contextRef="#ctx0" brushRef="#br0" timeOffset="1964.8">8064 1249 0,'0'0'0,"0"-21"0,0 0 0,0-1 15,-21 22-15,0 0 0,0 0 0,0 0 16,-22 0-16,22 22 0,-21-1 16,21 0-16,0 0 0,-22 0 0,22 22 15,0-22-15,0 21 0,0 0 16,-1-20-16,22 20 0,0 0 0,0 1 15,0-1-15,0 0 0,0 1 0,0-22 16,22 21-16,-1-21 0,106 22 16,-85-43-1,22 0-15,-22 0 0,21 0 16,1 0-16,-1-22 0,-20 1 0,20 0 16,1 0-16,-22 0 0,22-22 15</inkml:trace>
  <inkml:trace contextRef="#ctx0" brushRef="#br0" timeOffset="2380.56">8678 1418 0,'0'0'0,"0"-42"0,0-22 16,-21 43-16,0 0 16,0 21-16,-22 0 0,22 0 15,0 0-15,0 21 0,-21 0 0,20 1 16,1 20-16,0-21 0,0 21 16,0-20-16,0 20 0,-1 0 0,22-21 15,-21 22-15,21-1 0,0-21 0,0 22 16,0-22-16,0 0 15,21-21-15,1 21 0,-1-21 0,0 0 16,0 0-16,0 0 0,22-21 16,-22 21-16,0-21 0,21 0 0,-21-1 15,1 1-15,-1-21 0,0 21 16,0-22-16,0 22 0,0-21 0,-21 21 16,0-22-16,0 22 0,0 0 0,0 0 15,0 0-15,0 42 31,0 0-31,0 0 16,0 0-16,0 22 0,-21-22 0,21 21 16,0-21-16,0 22 0,0-22 15,0 21-15,0-21 0,0 1 16,0-1-16,21 0 0,1 0 0,-1 0 16,0 0-16,0-21 0,0 0 15,0 0-15,1 0 0,20 0 0,-21-21 16,0 0-16,22 0 0,-22 0 0,0-22 15,21 22-15</inkml:trace>
  <inkml:trace contextRef="#ctx0" brushRef="#br0" timeOffset="2623.47">9419 699 0,'0'0'0,"0"-43"0,0 1 15,-21 42 1,0 0-16,21 21 0,0 21 15,-21 1-15,21-1 0,-22 0 16,22 22-16,-21-1 0,21 1 0,0-1 16,0 1-16,0-1 0,0 1 15,0-1-15,0-20 0,0 20 0,0-20 16,0 20-16,0-21 0,0 1 16,0-22-16,0 21 0,0-21 15,0 22-15,21-22 0,1-21 16,-1 0-16,0 0 15,0 0-15</inkml:trace>
  <inkml:trace contextRef="#ctx0" brushRef="#br0" timeOffset="2996.26">9694 1376 0,'0'0'0,"0"-21"0,0-22 16,-21 65-1,0-1 1,0 0-16,21 0 0,-21 21 0,-1-20 15,22-1-15,0 21 0,-21 0 16,21-20-16,0 20 0,0-21 16,0 0-16,0 0 0,21 1 0,-21-1 15,43 0-15,-22-21 0,0 0 0,21 0 16,-20 0-16,20 0 0,-21-21 16,21 21-16,1-21 0,-22-1 0,21 1 15,-21 0-15,22 0 0,-22-21 16,-21 20-16,21 1 0,-21-21 0,0 21 15,0-22-15,0 22 0,0-21 16,-21 21-16,0 0 0,0-1 0,-1 1 16,1 21-16,0 0 0,-21 0 0,21 0 15,-1 0-15,-20 0 16,21 21-16,0 1 0,0-22 0,-1 21 16,22 0-16,0 0 0,0 0 15,0 0-15,0 1 0,0-1 16,22-21-16,-1 0 0,0 21 0,21-21 15</inkml:trace>
  <inkml:trace contextRef="#ctx0" brushRef="#br0" timeOffset="3404.03">10372 1461 0,'-22'-64'16,"22"43"-16,0 0 15,0 0-15,0-1 0,0 1 0,0-21 16,22 21-16,-1 21 0,0-21 0,0-1 16,0 22-16,0 0 0,1 0 15,-1 0-15,0 22 0,0-1 0,0 0 16,22 0-16,-22 0 0,0 22 16,-21-22-16,0 21 0,21 0 0,-21-20 15,0 20-15,0 0 0,0-21 16,0 22-16,0-22 0,-21 0 0,21 0 15,-21 0-15,0 1 0,-1-22 16,1 0 0,21-22-1,0 1-15,0 0 0,0 0 16,21 0-16,-21-22 0,22 22 0,-1-21 16,0 0-16,0-1 0,0 1 0,0 0 15,22-1-15,-22 1 0,0 0 16,0 20-16,0-20 0,1 21 0,-1 0 15,0 21-15,0 0 0,0 0 16,0 0-16,1 0 0,-1 21 16</inkml:trace>
  <inkml:trace contextRef="#ctx0" brushRef="#br0" timeOffset="3831.07">11451 1334 0,'0'0'15,"21"0"-15,0 0 16,1 0-16,-1-22 0,0 1 16,0 21-16,-21-21 0,21 0 15,0 0-15,-21 0 0,0-1 16,0 1-16,-21 21 16,0 0-16,0 0 15,0 0-15,0 21 0,-1-21 16,-20 22-16,21-1 0,0 0 15,0 0-15,-1 0 0,22 0 0,0 1 16,0-1-16,0 0 0,0 0 16,22 0-16,-1 0 0,0-21 15,21 22-15,-21-1 0,1-21 0,20 21 16,-21-21-16,0 0 0,22 21 16,-22-21-16,0 21 0,0-21 0,-21 21 15,0 1-15,0-1 16,0 0-16,-21 0 15,0-21-15,0 0 0,-22 21 0,22-21 16,-21 0-16,21 0 16,-22 0-16,22 0 0,-21 0 0,-1 0 15,1 0-15,21 0 0,-21 0 16,-1 0-16,22-21 0,0 21 0,0-21 16,-22 0-16,22 0 0</inkml:trace>
  <inkml:trace contextRef="#ctx0" brushRef="#br0" timeOffset="3994.97">9059 974 0,'0'0'16,"-84"-43"-16</inkml:trace>
  <inkml:trace contextRef="#ctx0" brushRef="#br0" timeOffset="4147.89">10287 635 0,'-21'0'16,"0"21"-1,-22-21-15,22 21 0,-21-21 16,-1 22-16,-20-1 0,21 0 0</inkml:trace>
  <inkml:trace contextRef="#ctx0" brushRef="#br0" timeOffset="4764.71">3027 3154 0,'0'0'0,"0"-42"15,0 20 1,0 44 15,0-1-31,0 21 0,0 0 0,0 1 16,0-1-16,0 22 0,0-1 15,0-21-15,0 22 0,0-1 0,0-20 16,0-1-16,0 0 0,0 1 16,0-1-16,0-21 0,0 22 0,0-22 15,0 0-15,21-21 16,0 0-16,-21-21 15,21 21-15,0-21 0,1-22 16</inkml:trace>
  <inkml:trace contextRef="#ctx0" brushRef="#br0" timeOffset="5139">3323 3217 0,'0'0'15,"0"22"1,0-1-16,0 0 0,21 0 15,-21 0-15,21 0 0,1 1 0,-1-22 16,0 21-16,0-21 0,0 0 16,0 0-16,22 0 0,-22 0 15,21 0-15,-21 0 0,22 0 16,-22-21-16,21-1 0,-21 1 0,1 0 0,-1 0 16,0 0-16,-21 0 15,21-1-15,-21 1 0,0 0 0,-21 21 16,0 0-1,0 0-15,-1 42 0,1-20 16,0 20-16,0 0 0,21 1 16,0-1-16,-21 21 0,21-20 0,-21-1 15,21 0-15,0 22 0,0-43 16,0 21-16,-22 1 0,22-1 0,0-21 16,0 0-16,0 1 0,0-1 15,0 0-15,0 0 16,0-42 15</inkml:trace>
  <inkml:trace contextRef="#ctx0" brushRef="#br0" timeOffset="5318.9">3281 3810 0,'21'0'0,"0"-21"16,0 21-16,0 0 0,22-21 15,-22 21-15,0-21 0,0 21 0,22-22 16,-1 22-16,-21-21 16,21 21-16,1-21 0,-22 21 0,21-21 15,1 0-15,-1 21 0,-21-21 0,21-1 16,-20 1-16,-1 21 0</inkml:trace>
  <inkml:trace contextRef="#ctx0" brushRef="#br0" timeOffset="5507.82">4212 3577 0,'21'0'16,"0"0"15,-21-21-15,22 21-1,-22-21-15,21 21 0,-21-21 0</inkml:trace>
  <inkml:trace contextRef="#ctx0" brushRef="#br0" timeOffset="5895.38">5567 2858 0,'0'0'16,"-21"0"-16,-1 0 0,1 0 0,64 0 16,-22 0-1,42-22-15,1 22 0,-1-21 16,22 0-16,0 21 0,-1-21 0,1 0 16,21 0-16,0-1 0,-1 22 15,-20-21-15,21 0 0,-43 0 0,22 21 16,-21 0-16,-22 0 0,0 0 15,-21 0-15,-42 0 16</inkml:trace>
  <inkml:trace contextRef="#ctx0" brushRef="#br0" timeOffset="6179.21">6392 2688 0,'0'21'16,"0"1"-16,0-1 0,0 0 16,0 0-16,0 21 0,-21 1 15,21-22-15,-21 21 0,0 22 0,21-22 16,-21 0-16,21 22 0,0-22 16,-22 22-16,22-1 0,-21-20 15,21-1-15,-21 21 0,21-20 0,0-22 16,0 21-16,0 1 0,0-22 15,0 0-15,0 0 0,0 0 16,21-21 0,0-21-16,1 21 15,-1-21-15,0-21 0,21 20 0</inkml:trace>
  <inkml:trace contextRef="#ctx0" brushRef="#br0" timeOffset="6727.21">6837 3154 0,'0'0'0,"21"-21"0,-21 0 15,-21 21 1,21 21 0,-21 0-16,-1 0 0,1 0 0,0 0 15,0 22-15,0-1 0,0-21 0,-1 22 16,1-1-16,21-21 0,0 21 16,0-20-16,0 20 0,0-21 0,0 0 15,0 0-15,21 1 0,22-22 16,-22 0-16,21 0 0,1 0 0,-1 0 15,0 0-15,1-22 0,-1 1 16,0 0-16,1-21 0,-1 21 16,-21-22-16,21 22 0,-20-21 0,20-1 15,-21 1-15,0 21 0,-21-21 16,0-1-16,0 22 0,21 0 0,-21 0 16,0 0-16,-21 21 31,21 21-31,-21 0 0,21 21 15,0-21-15,0 22 0,0-1 16,0 0-16,0 1 0,0-1 0,0 22 16,0-22-16,21 0 0,-21 22 0,21-1 15,1-20-15,-1 20 0,0 1 16,0-22-16,0 21 0,0 1 0,1-22 16,-22 22-16,0-22 0,0 22 15,0-22-15,0 0 0,-22-21 16,1 22-16,0-22 0,0 21 0,-21-21 15,-1-21-15,1 22 0,0-22 0,-1 0 16,-20 0-16,20 0 0,1 0 16,-21-22-16,20 1 0,1 0 0,0 0 15,-1 0-15,22 0 0,0-22 0,21 22 16,0-21-16,0-1 0,0 1 16,21 0-16,0-1 0,22 1 0,-1 0 15,0-1-15,1 1 0,20-21 0</inkml:trace>
  <inkml:trace contextRef="#ctx0" brushRef="#br0" timeOffset="7046.03">7874 2900 0,'0'0'0,"0"-21"15,-21 21 1,21 21-16,-21 21 15,21 1-15,0-1 0,0 21 0,0 1 16,0-1-16,0 1 0,0 21 0,0-22 16,0 22-16,0-22 0,0 22 15,0-22-15,0 22 0,0-21 16,0 20-16,0-20 0,0-1 0,0 22 16,0-22-16,0 1 0,0-22 15,-22 22-15,1-1 0,21-20 0,-21-1 16,21-21-16,-21 21 0,21-20 0,0-1 15,21-42 1,0 21-16,-21-43 16,21 22-16,1-21 0,-22 21 0,21-22 15</inkml:trace>
  <inkml:trace contextRef="#ctx0" brushRef="#br0" timeOffset="7295.4">7895 3450 0,'0'0'0,"0"-148"15,0 127 1,0-21-16,0-1 0,0 22 0,21 0 16,0-21-16,22 20 0,-22 22 0,21-21 15,1 0-15,-22 21 0,21 0 16,0 0-16,1 0 0,-22 21 0,0 0 16,0 22-16,0-22 0,-21 0 15,0 21-15,0 1 0,-21-22 0,0 21 16,0-21-16,-21 22 0,20-22 0,-20 0 15,0 0-15,21 0 16,-22 1-16,22-1 0,0-21 0,21-21 31</inkml:trace>
  <inkml:trace contextRef="#ctx0" brushRef="#br0" timeOffset="7835.13">8403 3323 0,'0'0'16,"21"0"-16,0 0 16,1 0-16,-1 0 0,0-21 15,0 0-15,0 21 16,-21-21-16,21 0 0,1-1 16,-1 1-16,0 0 0,0 0 0,0 0 15,0 0-15,-21-1 0,-21 22 31,0 0-31,0 22 0,-21-22 16,20 21-16,1 21 0,0-21 16,0 22-16,0-22 0,21 21 0,0 0 15,0 1-15,0-22 0,0 21 0,0-21 16,0 22-16,21-22 0,-21 0 16,21-21-16,0 21 0,22-21 0,-22 0 15,21 0-15,-21 0 0,22 0 16,-1-21-16,-21 21 0,21-21 15,1 0-15,-22 0 0,21-22 0,1 22 16,-1-21-16,-21 21 0,21-22 0,-20 1 16,20 0-16,-21-1 0,0 1 15,0 21-15,1-22 0,-22 22 16,-22 42 0,1 1-16,21-1 15,-21 0-15,0 0 0,21 0 0,0 22 16,0-22-16,0 0 0,0 0 15,0 21-15,0-20 0,0-1 0,21 0 16,-21 0-16,21-21 0,-21 21 16,0 0-16,0 1 0,0-1 15,-21-21 1,0 0 0,21-21-16,-21-1 0,0 22 0</inkml:trace>
  <inkml:trace contextRef="#ctx0" brushRef="#br0" timeOffset="8739.37">10901 2709 0,'0'0'16,"-21"0"-16,-1 0 0,-20 0 0,21 0 0,0 0 16,0 0-16,-1 0 0,-20 22 15,21-1-15,0 0 0,0 21 0,-1-21 16,1 22-16,21-1 0,0 0 0,-21 1 15,21-1-15,0 0 0,0 1 16,0-1-16,0-21 0,0 22 16,21-22-16,0 0 0,1 0 15,20 0-15,-21-21 0,21 0 0,-20 0 16,20 0-16,0 0 0,-21-21 0,22 0 16,-1 0-16,-21 0 0,22-1 15,-22 1-15,0-21 0,-21 21 0,0 0 16,0-1-16,0-20 0,-21 21 0,0 0 15,-22-22-15,22 22 0,-21 0 16,-22 0-16,22-21 0,0 20 16,-1 22-16,1-21 0,0 21 0,20 0 15,1 0-15,0 0 0,42 0 32,0 0-32,22 0 0,-1 0 15,0 0-15,22 0 0,-22 0 0,22-21 16,-1 0-16,1 0 0,20 0 15,-20-1-15,-1 1 0,1-21 0,-22 21 16,22-22-16,-43 22 0,21 0 0,-21 0 16,1 0-16,-22 0 0,-22 21 15,1 0 1,0 0-16,0 0 0,0 42 16,0-21-16,21 0 15,0 22-15,0-1 0,0 0 0,0 1 16,0 20-16,0-21 0,0 1 15,0 20-15,0-20 0,21 20 0,-21 1 16,0-1-16,0 1 0,0-1 0,0 22 16,0-22-16,21 1 0,-21 20 15,21-20-15,-21 21 0,21-22 0,-21 22 16,0-22-16,21 1 0,-21-1 0,22 1 16,-22-1-16,0-20 0,0 20 15,0-21-15,0 1 0,0-22 0,0 21 16,0-21-16,-22 1 0</inkml:trace>
  <inkml:trace contextRef="#ctx0" brushRef="#br0" timeOffset="8891.29">11345 4487 0,'0'0'0,"-21"-21"0,-64-85 16,43 64-16,21 0 15,0-22-15,0 1 0,-1-1 0,1 1 16,21-1-16,0 1 0,0-1 16,0 1-16,0 20 0,0-20 0,21-1 15,1 1-15,-1-1 0,21 22 16,0-21-16,1-1 0,20 1 0,-20 20 15,20-20-15,-21-1 0,22 22 0,-1-22 16,1 22-16</inkml:trace>
  <inkml:trace contextRef="#ctx0" brushRef="#br0" timeOffset="9751.78">12742 2096 0,'0'0'0,"-21"0"0,-21 0 0,21 21 0,-1 0 15,1 0-15,0 0 0,0 22 16,21 20-16,0 1 0,0-1 0,0 1 16,0 20-16,0-20 0,0 20 15,0-20-15,-21-1 0,21 1 16,-21-1-16,21 1 0,-22-1 0,1-20 15,21 20-15,-21-20 0,0-1 16,0-21-16,-22 21 0,43-20 0,-21-1 16,0 0-16,0-21 0,0 0 15,0-21-15,21 0 16,-22-1-16,1-20 0,21 0 0,0-1 16,0 1-16,0 0 0,0-1 0,0 1 15,0 0-15,0-1 0,0 1 16,0 21-16,0 0 0,0 0 0,21-1 15,1 22-15,-1 0 16,0 22-16,-21-1 0,21 0 16,0 0-16,0 0 0,1 0 0,-22 1 15,21 20-15,0-21 0,0 0 16,0 22-16,-21-22 0,21 0 0,1 0 16,-1 0-16,0-21 0,0 21 0,0-21 15,0 22-15,1-22 0,-1 0 16,0 0-16,21 0 0,-21-22 0,22 1 15,-22 0-15,0 0 0,21-21 0,-20 20 16,-1-20-16,0 21 0,0-21 16,0-1-16,0 22 0,-21-21 15,0 21-15,22-22 0,-22 22 0,0 0 16,0 42 0,0 21-1,0-20-15,0-1 16,0 0-16,0 21 0,0-21 0,0 22 15,0-22-15,0 0 0,0 21 0,0-20 16,0-1-16,21 0 0,0 0 16,0-21-16,0 21 0,0-21 0,1 0 15,-1 0-15,21 0 0,-21 0 0,0 0 16,1-21-16,20 0 0,-21 0 16,0 0-16,0-1 0,1 1 15,-1 0-15,-21-21 0,0 21 0,0-22 16,0 22-16,0-21 0,0-1 15,-21 1-15,-1 0 0,1 21 0,-21-22 16,21 22-16,0 0 0,-22 21 0,22 0 16,0 0-16,-21 0 0,20 21 15,-20 0-15,21 0 0,0 1 0,0-1 16,-1 0-16,1 0 0,21 0 16,0 22-16,0-22 0,0 0 0,0 0 15,21 0-15,1 0 0,-1 1 0,21-22 16,-21 0-16,22 0 0,-1 0 15,0 0-15</inkml:trace>
  <inkml:trace contextRef="#ctx0" brushRef="#br0" timeOffset="10407.44">13928 2667 0,'0'0'0,"0"-42"0,0 21 15,-22-1-15,1 22 0,0 0 16,0 0-16,0 0 0,0 0 15,-1 0-15,1 22 0,0-1 0,0 0 16,0 21-16,0-21 0,-1 22 16,22-22-16,-21 21 0,21 1 0,-21-1 15,21-21-15,0 21 0,0 1 16,0-22-16,0 21 0,21-21 16,0 1-16,1-1 0,-1 0 0,21 0 15,0-21-15,1 0 0,-1 0 0,0 0 16,1 0-16,20 0 0,-20-21 15,-1 21-15,21-21 0,-20 0 0,-1-1 16,0 1-16,-20 0 0,20-21 0,-21 21 16,0-1-16,-21-20 0,0 21 15,0-21-15,0-1 0,0 22 0,0-21 16,0 21-16,0-1 0,-21 1 0,0 21 16,0 0-1,-22 0-15,22 0 0,0 21 0,0 1 16,0-1-16,0 21 0,-22-21 0,43 22 15,-21-22-15,0 21 0,21-21 16,-21 22-16,21-22 0,0 0 0,0 0 16,0 0-16,0 0 0,21 1 0,0-22 15,0 0-15,0 0 0,1 0 16,-1 0-16,0 0 0,21-22 0,-21 1 16,1 21-16,-1-21 0,0 0 0,0 0 15,0-22-15,0 22 0,1 0 16,-1-21-16,-21-1 0,0 22 15,0-21-15,21 21 0,-21 0 0,0-1 16,0 44 0,0-1-1,0 0-15,0 0 0,-21 21 16,21-20-16,0-1 0,0 21 0,0-21 16,0 0-16,0 22 0,0-22 0,0 0 15,0 0-15,0 0 16,21 1-16,0-22 0,0 0 0,0 0 15,1 0-15,20 0 0,-21 0 0,21-22 16,1 1-16,-22 21 0,21-21 16,-21 0-16</inkml:trace>
  <inkml:trace contextRef="#ctx0" brushRef="#br0" timeOffset="10668.3">15155 2032 0,'0'0'0,"0"-21"15,0 0-15,-21 21 16,0 21-16,0 0 0,0 21 0,-1 1 16,1-1-16,21 0 0,0 22 0,-21-22 15,21 22-15,-21-1 0,21 1 16,0-1-16,0 1 0,0-1 0,0-20 16,0 20-16,0-21 0,-21 1 15,21-1-15,0-21 0,0 22 16,0-22-16,0 0 0,0 0 0,0 0 15,21-21 1,0 0-16,0 0 16,0-21-16,22 0 0,-22-21 0,21 20 15</inkml:trace>
  <inkml:trace contextRef="#ctx0" brushRef="#br0" timeOffset="10996.11">15430 2604 0,'-21'21'15,"21"0"-15,-21 0 0,21 0 16,-21 22-16,0-22 0,21 0 0,0 21 16,-21-21-16,21 1 0,0-1 0,0 21 15,0-21-15,0 0 16,0 1-16,21-22 0,0 21 16,0-21-16,0 0 0,0 0 0,1 0 15,20-21-15,-21 21 0,21-22 16,-20 1-16,-1 0 0,0 0 0,0-21 15,0 20-15,-21-20 0,0 21 16,0-21-16,0 20 0,0-20 0,0 21 16,0 0-16,-21 0 0,0-1 0,0 22 15,-22 0-15,22 0 16,0 0-16,0 0 0,-21 22 0,20-1 16,1 0-16,0-21 0,21 21 0,0 0 15,-21 0-15,21 1 0,0-1 16,0 0-16,21-21 0,0 0 0,0 21 15</inkml:trace>
  <inkml:trace contextRef="#ctx0" brushRef="#br0" timeOffset="11363.89">16065 2646 0,'0'0'0,"0"-42"15,0 20-15,0-20 0,0 21 0,0 0 16,0 0-16,0-1 0,22 22 16,-1 22-16,0-1 15,-21 21-15,21-21 0,0 0 0,0 22 16,-21-1-16,0 0 0,22-20 16,-22 20-16,0 0 0,0-21 0,0 22 15,0-22-15,0 0 0,0 0 16,0 0-16,0 1 0,0-44 47,0 1-47,0-21 15,0 21-15,0 0 0,21-22 0,0 1 16,0 21-16,0-22 0,22 1 16,-22 0-16,21-1 0,-21 22 0,0 0 15,22 0-15,-22 0 0,0 0 16,21 21-16,-20 0 0</inkml:trace>
  <inkml:trace contextRef="#ctx0" brushRef="#br0" timeOffset="11707.82">17018 2540 0,'0'0'0,"0"-21"16,0 0-1,-21 21-15,0 0 16,-1 0-16,1 0 0,0 0 0,0 0 15,0 21-15,0 0 0,-1 0 0,1 0 16,0 1-16,21-1 0,0 0 16,0 0-16,0 0 0,0 0 0,0 1 15,21-22-15,0 21 0,1 0 16,-1-21-16,0 21 0,0 0 16,0-21-16,0 21 0,1-21 0,-1 22 0,0-22 15,-21 21-15,0 0 16,0 0-16,-42 0 15,20-21-15,1 0 16,0 21-16,0-21 0,-21 0 16,20 0-16,-20 0 0,21 0 0,-21 0 15,20 0-15,-20 0 0,0 0 0,21 0 16,-22 0-16,22-21 0,-21 21 16,-1-21-16,22 0 0</inkml:trace>
  <inkml:trace contextRef="#ctx0" brushRef="#br0" timeOffset="12007.28">14605 2265 0,'-21'0'16,"21"-21"-16,0 0 15,21 21-15,0-22 0,0 22 0,22-21 16,-1 0-16,0 21 0,1-21 16,20 21-16,1-21 0,20 0 0,-20 21 15,20 0-15,1-22 0,0 22 16,-1 0-16,1 0 0,-21 0 16,-1-21-16,1 21 0,-1 0 0,-42 0 15,22 0-15,-22 0 0,0 0 16,-42 0-1,0 0-15,-22 0 0,1 21 0</inkml:trace>
  <inkml:trace contextRef="#ctx0" brushRef="#br0" timeOffset="12877.61">3577 5334 0,'0'-21'0,"0"0"15,-21 0-15,21-1 0,-21 22 16,21-21-16,0 42 31,0 1-15,0-1-16,0 21 0,0-21 0,21 22 15,-21-1-15,21 0 16,-21 22-16,0-22 0,0 22 0,0-22 0,0 0 16,0 1-16,0-1 15,-21 0-15,21 1 0,-21-1 0,21-21 16,-21 0-16,21 0 0,0 1 16,21-44 15,0 1-31,0 0 0,21 0 0,-20-21 15,-1 20-15</inkml:trace>
  <inkml:trace contextRef="#ctx0" brushRef="#br0" timeOffset="13311.36">3937 5525 0,'0'0'0,"0"-22"16,-21 1-1,0 0-15,-1 0 0,1 0 16,21 0-16,-21 21 0,21-22 0,0 1 15,0 0-15,0 0 0,0 0 16,21 21-16,0-21 0,1-1 0,-1 22 16,0 0-16,0 0 0,0 0 15,0 0-15,1 0 0,-22 22 0,21-1 16,-21 0-16,0 21 0,0 1 16,0-1-16,0 0 0,0 22 15,-21-22-15,21 22 0,-22-22 16,1 21-16,0-20 0,0-1 0,21 0 15,0-20-15,0-1 0,0 0 16,0 0-16,0 0 0,21-21 16,0 0-16,0 0 15,1 0-15,20-21 0,-21 0 0,0 0 16,0 0-16,22-22 0,-22 22 16,0 0-16,-21-21 0,0 20 0,0 1 15,0 0-15,0 0 0,0 0 16,-21 0-16,-21 21 0,20 0 0,1 0 15,-21 0-15,21 0 16,-22 0-16,22 0 0,0 0 0,0 21 16,0-21-16,21 21 0,21-21 31,0 0-31</inkml:trace>
  <inkml:trace contextRef="#ctx0" brushRef="#br0" timeOffset="13471.27">4805 5588 0,'0'0'0,"21"0"16,0 0-16,0 0 15,-21-21-15,21 21 16,-21-21 0,0 0-16,22-1 15,-22 1-15</inkml:trace>
  <inkml:trace contextRef="#ctx0" brushRef="#br0" timeOffset="16436.08">7747 5355 0,'0'0'0,"21"0"62,0-21-62,0 0 0,1 0 0,20 0 16,-21-1-16,0 1 0,0 0 16,1 0-16,-1 0 0,-21 0 0,0-1 15,0 1-15,0 0 0,0 0 16,-21 0-16,-1 21 0,-20 0 16,21 0-16,-21 0 0,-1 0 0,1 21 15,0 0-15,-1 0 0,1 0 16,0 22-16,-1-22 0,22 21 0,-21-21 15,21 1-15,-1 20 0,22-21 0,0 0 16,0 0-16,0 1 0,0-1 16,0 0-16,43 0 0,-22 0 0,0-21 15,21 21-15,1 1 0,-1-1 16,0 0-16,-20 0 0,20 21 0,0-20 16,1-1-16,-22 21 0,0-21 15,0 0-15,-21 22 0,0-22 16,0 0-16,-21 21 0,0-20 0,-22-1 15,1 21-15,0-21 0,-1 0 16,-20-21-16,21 22 0,-1-22 0,-20 0 16,20 0-16,1 0 0,0-22 0,21 22 15,-22-21-15,22 0 0,0 0 16,0-21-16,0 20 0,21-20 0,0 0 16,-22-1-16,22 22 0,0-21 15,0 0-15,0 20 0,0 1 0,0 0 16,0 0-16,22 21 15,-22 21-15,0 0 16,21 0-16,-21 1 0,21 20 0,0-21 16,-21 21-16,21 1 0,0-1 0,1 0 15,-22-20-15,21 20 0,0-21 16,0 21-16,0-20 0,0-1 0,1 0 16,-1 0-16,21-21 0,-21 0 15,22 0-15,-22 0 0,21 0 0,-21 0 16,22 0-16,-1-21 0,0 0 15,1 0-15,-1-1 0,21-20 0,-20 0 16,-1 21-16,0-22 0,1 1 0,-1 0 16,-21 20-16,0-20 0,22 0 15,-22 21-15,-21-1 0,0 1 16,21 0-16,-21 0 0,0 42 31,0 0-31,0 0 0,0 1 16,-21-1-16,21 21 0,-21-21 15,21 0-15,0 22 0,0-22 0,0 0 16,0 0-16,0 0 0,0 1 0,0-1 16,21-21-16,0 0 0,21 0 15,-20 0-15,-1 0 0,21 0 0,-21 0 16,22-21-16,-1-1 0,0 1 0,1-21 16,-22 21-16,21 0 15,0-1-15,-20-20 0,-1 21 0,0 0 16,-21 0-16,0-1 0,0 1 0,0 0 15,0 0-15,0 42 32,0 0-17,0 0-15,0 22 0,0-22 0,0 21 16,-21 1-16,21 20 0,0-21 0,0 22 16,-21-1-16,21 1 0,0-1 15,0 1-15,0 21 0,0-22 0,0 22 16,0-1-16,0-20 0,21 21 0,-21-22 15,21 1-15,-21-1 16,0 1-16,0-1 0,0 1 0,0-1 16,0-21-16,-21 22 0,0-22 0,-1 1 15,-20-1-15,0 0 0,-1-21 16,1 22-16,0-22 0,-22-21 0,1 0 16,-1 0-16,1 0 0,-1 0 0,1-21 15,-1 0-15,1-1 0,-1-20 16,1 0-16,-1-22 0,22 22 0,21 0 15,-22-22-15,22 1 0,21 20 0,0-20 16,0 20-16,0-20 0,21 21 16,22-22-16,-1 22 0,0-22 0,22 22 15,-1-22-15,1 22 0,-1-21 16,1-1-16</inkml:trace>
  <inkml:trace contextRef="#ctx0" brushRef="#br0" timeOffset="16915.99">9017 5398 0,'0'0'0,"0"-22"0,0-20 0,0 21 0,0 0 15,0 0-15,0-1 0,0 44 32,21-1-32,-21 0 0,21 21 0,-21 1 15,0-22-15,0 21 16,21 0-16,-21 1 0,0-1 0,0 0 15,0-20-15,0 20 0,0-21 0,0 21 16,0-20-16,0-1 0,0 0 16,-21-21-1,21-21 1,0 0-16,0-1 0,0 1 16,0-21-16,0 0 0,0-1 0,0 1 15,0 0-15,0-1 0,21 1 16,1 0-16,-1-1 0,0 22 0,0-21 15,21 21-15,-20-1 0,20 22 0,-21 0 16,21 0-16,-20 0 16,20 0-16,-21 22 0,0-1 0,22 21 15,-22-21-15,0 22 0,-21-22 0,0 21 16,0 0-16,0 1 0,0-22 16,0 21-16,-21 1 0,0-22 0,-1 21 15,22-21-15,-21 0 0,21 1 0,-21-1 16,21-42 15,21-1-31,0 1 16,1 0-16,20-21 0,-21 21 0</inkml:trace>
  <inkml:trace contextRef="#ctx0" brushRef="#br0" timeOffset="17151.84">9969 5249 0,'0'0'0,"22"-21"0,-1 0 0,0 0 0,-21 0 16,0 0-16,0-1 0,0 1 15,-21 21-15,0 0 16,-22 0-16,22 0 0,0 21 0,-21 1 16,20 20-16,-20-21 0,21 21 15,0 1-15,0-1 0,-1 22 0,1-22 16,21 0-16,0 1 0,0-1 0,0 0 16,0 1-16,21-22 0,22 21 15,-22-21-15,21 0 0,1-21 0,-1 0 16,0 0-16,1 0 0,20 0 15,-21 0-15,22-21 0,-22 0 16,22 0-16,-22 0 0,0-22 0,-20 22 16</inkml:trace>
  <inkml:trace contextRef="#ctx0" brushRef="#br0" timeOffset="17583.36">10583 4784 0,'0'0'15,"0"-43"-15,0 1 0,0 0 0,0 21 16,0-1-16,0 1 0,0 42 15,0 1 1,0-1-16,0 0 0,0 21 16,0 1-16,0 20 0,0-21 0,0 22 15,0-1-15,0 1 0,0-22 16,0 22-16,0-1 0,0-20 0,0 20 16,-21-21-16,21 1 0,-21-1 0,21-21 15,0 22-15,0-22 0,0 0 16,0-42 15,0 0-31,0-22 0,21 22 16,-21-21-16,21 21 0,22-22 0,-22 1 15,0 21-15,0-22 16,0 22-16,0 0 0,1 0 0,-1 0 16,0 21-16,0 0 0,0 0 0,-21 21 15,0 0-15,21 0 0,-21 0 16,0 1-16,0 20 0,0-21 0,0 21 15,0-20-15,0 20 0,0-21 16,0 21-16,0-20 0,0-1 0,0 0 16,0 0-16,0 0 0,22-21 0,-1 0 15,0 0 1,0 0-16,0 0 0,0-21 16,1 0-16,-1 0 0</inkml:trace>
  <inkml:trace contextRef="#ctx0" brushRef="#br0" timeOffset="17948.15">11239 5249 0,'0'0'0,"-21"-42"15,21 21-15,0 0 16,0 0-16,21-1 16,1 1-16,-1 21 0,0-21 0,0 21 15,0 0-15,22 0 0,-22 0 16,21 21-16,-21-21 0,0 43 0,1-22 15,-1 0-15,0 21 0,0-21 16,-21 22-16,0-1 0,0-21 16,0 22-16,0-1 0,0-21 0,0 21 15,0-20-15,0-1 0,0 0 0,0 0 16,0-42 0,0 0-1,0 0-15,0-1 16,0 1-16,0-21 0,21 21 0,-21-22 15,21 22-15,1-21 0,-22 0 0,0 20 16,21-20-16,0 21 0,-21-21 16,21 20-16,-21 1 0,0 0 0,21 21 15,0-21-15,1 21 16</inkml:trace>
  <inkml:trace contextRef="#ctx0" brushRef="#br0" timeOffset="18331.45">12086 5080 0,'0'-21'15,"-21"21"1,0 21-16,0 0 16,-1 0-16,1 1 0,0-1 0,21 0 15,0 21-15,-21-21 0,21 22 16,0-22-16,0 21 0,0-21 15,0 22-15,0-22 0,0 0 0,21 0 16,0 0-16,0-21 0,22 0 0,-22 22 16,21-22-16,-21 0 0,22 0 15,-1 0-15,-21-22 0,22 1 0,-1 0 16,-21 0-16,21 0 0,-20 0 0,-1-22 16,0 22-16,-21-21 0,0 21 15,0-22-15,0 1 0,0 0 0,0-22 16,-21 43-16,0-21 0,-1-1 0,-20 22 15,21 0-15,-21 21 16,-1 0-16,1 0 0,0 0 0,20 21 16,-20 21-16,0-20 0,21-1 15,-1 0-15,1 21 0,0-21 0,21 1 16,-21 20-16,21-21 0,0 0 0,21 0 16,0-21-16</inkml:trace>
  <inkml:trace contextRef="#ctx0" brushRef="#br0" timeOffset="18811.16">12742 5038 0,'-21'0'16,"0"0"-16,0 0 15,21 21-15,0 0 16,0 0-16,0 22 0,0-22 15,0 0-15,0 21 0,0-21 0,0 22 16,0-22-16,0 0 0,0 21 0,0-20 16,0-1-16,-21 0 0,21 0 15,-22-21-15,22 21 0,-21-21 16,21-21 15,0 0-31,0 0 0,21 0 16,1-22-16,-1 1 0,0 21 15,21-22-15,-21 1 0,1-21 0,20 20 16,-21 1-16,21 21 0,-20-22 0,20 22 16,-21 0-16,0 21 0,0 0 15,22 0-15,-22 0 0,0 21 0,0 0 16,0 22-16,1-22 0,-22 21 0,0-21 16,0 22-16,0-1 0,0 0 15,0-20-15,0 20 0,0-21 16,0 0-16,0 22 0,0-22 0,0 0 0,0 0 15,-22-21-15,22 21 16,-21-21-16,42-21 31,1 0-31,-1 0 16</inkml:trace>
  <inkml:trace contextRef="#ctx0" brushRef="#br0" timeOffset="19015.04">13525 4974 0,'0'0'0,"22"-42"0,-22 21 15,0 42 1,0 0 0,0 0-16,0 0 0,0 22 0,0-22 15,0 21-15,0-21 0,0 22 16,0-22-16,0 21 0,0-21 16,0 22-16,0-22 0,0 0 0,0 0 15,0 0-15,0 1 0,0-44 47</inkml:trace>
  <inkml:trace contextRef="#ctx0" brushRef="#br0" timeOffset="19178.97">13589 4763 0,'0'0'0,"0"-22"0,-21 1 0,0 21 16,21-21-16,-22 21 0,22-21 15,22 21 32,-1 0-47,-21 21 0</inkml:trace>
  <inkml:trace contextRef="#ctx0" brushRef="#br0" timeOffset="19793.29">13970 5122 0,'-21'0'15,"42"0"-15,-42-21 16,21 0-16,21 0 0,0 0 16,0 0-16,0 21 0,22 0 0,-22-22 15,0 22-15,21 0 0,-20 0 16,-1 0-16,0 22 0,0-1 0,0 0 15,0 0-15,-21 0 0,0 0 16,0 1-16,0 20 0,0-21 16,-21 21-16,0-20 0,0-1 0,-21 21 15,20-21-15,-20 0 0,0 22 0,-1-22 16,1 0-16,-21 0 0,20 0 16,22 1-16,-21-1 0,-1-21 0,22 21 15,0-21-15,0 0 0,0 0 16,21-21-1,21 21-15,0-21 16,0 21-16,22 0 0,-1-22 16,0 22-16,1 0 0,-1 0 0,0 0 15,1 0-15,-1 0 0,-21 22 0,21-22 16,1 21-16,-22 0 0,0 0 16,0 0-16,0 22 0,1-22 15,-1 21-15,-21 0 0,21 1 0,-21-1 16,21 0-16,-21 1 0,0-1 15,0 22-15,0-22 0,0 21 0,0-20 16,0 20-16,0-20 0,-21 20 0,-21 1 16,20-22-16,-20 21 0,0-20 15,-22-1-15,1 0 0,-1 1 0,1-22 16,-22 0-16,22 0 0,-22 0 0,0 1 16,1-22-16,20 0 0,-21 0 15,1 0-15,20 0 0,1-22 0,-1 22 16,22-21-16,0 0 0,-1 0 0,22 0 15,0 0-15,21-22 0,0 22 16,0-21-16,0 21 0,21-22 16,0 1-16,22 0 0,-1-1 0,21-20 15</inkml:trace>
  <inkml:trace contextRef="#ctx0" brushRef="#br0" timeOffset="21416.37">14880 5313 0,'0'0'0,"21"-21"0,-21-22 16,21 1-16,1 0 0,-22-1 16,0 1-16,21 0 0,-21-1 0,0 22 15,0-21-15,0 0 0,0 20 0,-21 1 16,-1 0-16,1 21 0,-21 0 15,21 0-15,-22 21 0,22 0 0,-21 22 16,0-22-16,-1 21 0,1 1 16,0-1-16,20 0 0,-20 22 0,21-22 15,0 0-15,0-20 0,21 20 0,0 0 16,0-21-16,0 1 0,0 20 16,21-21-16,21 0 0,-21 0 15,0-21-15,22 0 0,-22 0 16,21 0-16,1-21 0,-1 0 15,-21 21-15,21-21 0,1 0 0,-22-22 16,0 22-16,21-21 0,-20 21 0,-1-22 16,0 1-16,-21 0 0,0-1 15,21 22-15,-21-21 0,0 21 0,0 0 16,0-1-16,0 44 16,-21-1-16,0 0 15,21 21-15,-21-21 0,21 22 0,-22-22 16,22 21-16,0 1 15,0-22-15,0 21 0,0-21 0,0 0 16,0 22-16,22-22 0,-1 0 0,0-21 16,0 21-16,0-21 0,22 0 15,-22 0-15,21 0 0,-21 0 0,22 0 16,-1 0-16,-21-21 0,21 0 0,-20 0 16,-1-22-16,21 22 0,-21-21 15,0 0-15,1-22 0,-1 1 0,0-1 16,-21 1-16,21-22 0,0 21 15,0-20-15,-21 20 0,22 1 0,-1-1 16,-21 22-16,0 0 0,0-1 0,0 1 16,0 21-16,0 42 15,0 0-15,0 21 16,-21 1-16,-1-1 0,1 0 16,21 22-16,-21-1 0,0 1 15,21-1-15,-21 1 0,21-1 0,0 1 16,0-22-16,0 22 0,0-22 15,0 0-15,21-20 0,0 20 0,0-21 16,0 0-16,1 0 0,-1 1 0,0-22 16,21 0-16,-21 0 0,1 0 15,-1-22-15,0 1 0,21 21 0,-21-42 16,1 21-16,-1 0 0,21-22 0,-21 1 16,0 0-16,1-1 15,-1 22-15,0-21 0,0 21 0,0-22 16,0 22-16,-21 42 31,0 0-31,0 22 0,0-22 16,-21 0-16,0 21 0,21-20 15,-21-1-15,21 21 0,0-21 0,0 0 16,0 1-16,0-1 0,0 0 0,0 0 16,0 0-16,21-21 15,0 0-15,0 0 0,1 0 0,20 0 16,-21 0-16,0 0 0,22-21 0,-22 0 15,21 0-15,-21 0 16,22-22-16,-22 22 0,21-21 0,-21 21 16,0-22-16,1 22 0,-1 0 0,0 0 15,0 0-15,-21 42 16,0 0 0,0 0-16,-21 0 0,0 0 0,21 1 15,0-1-15,0 0 0,0 0 16,0 0-16,0 0 0,0 1 0,0-1 15,0 0 1,21-21 0,0 0-16,0-21 15,-21 0-15,21 21 16,-21-22-16,0 1 0,0 0 16,0 0-16,0 0 0,0-22 0,0 22 15,-21 0-15,21 0 0,-21 0 16,21 0-16,0-1 0,0 1 15,0 0-15,0 0 0,21 0 16,0 21-16,1-21 16,-1 21-16,0-22 0,0 22 0,0 0 15,0 0-15,1-21 0,-1 21 16,21 0-16,-21 0 0,0 0 0,1 0 16,-1 21-16,-21 1 0,0-1 15,21 21-15,-21-21 0,0 22 16,0-22-16,0 21 0,0 0 0,0-20 15,0 20-15,0-21 0,0 21 0,0-20 16,0-1-16,0 0 0,-21-21 16,21 21-16,-21-21 0,-1 0 15,1 0-15,21-21 16,0 0-16,0 0 16,0-1-16,0 1 0,0 0 0,0-21 15,0 21-15,21-22 0,1 1 16,-1 0-16,0-22 0,21 22 0,-21-22 15,22 22-15,-1 0 0,0-1 16,1 22-16,-1 0 0,-21 21 16,22 0-16,-22 0 0,0 0 0,0 21 15,0 0-15,0 22 0,-21-1 0,22 0 16,-22 1-16,0-1 0,0 0 16,0-21-16,0 22 0,0-1 0,-22 0 15,22-20-15,-21-1 0,0 0 0,21 0 16,0 0-16,-21 0 0,0-21 15,0 0-15,-1 0 16,1 0-16,21-21 16,-21 0-16,0 0 0</inkml:trace>
  <inkml:trace contextRef="#ctx0" brushRef="#br0" timeOffset="21600.38">17018 4233 0,'-42'-21'0,"84"42"0,-106-63 0,43 42 16,-21 0-16,21 0 0,0 0 0,-1 0 15,22-21-15,-21 21 16,21 21 15,-21 0-31</inkml:trace>
  <inkml:trace contextRef="#ctx0" brushRef="#br0" timeOffset="21835.84">15113 4826 0,'0'0'0,"-21"21"0,0 0 15,-1-21-15,44 0 16,20-21-16,0 21 15,1-21-15,20 0 0,1 21 0,-22-21 0,21 0 16,1 21-16,-1 0 16,1-22-16,-1 22 0,1 0 0,-22 0 15,22 0-15,-22 0 0,0 0 0,1 0 16,-22 0-16,21-21 0,-63 21 16</inkml:trace>
  <inkml:trace contextRef="#ctx0" brushRef="#br0" timeOffset="22539.44">3429 7684 0,'0'0'16,"-21"-22"-16,0 22 0,-1 0 0,1 0 15,0 0-15,0 0 0,21 22 16,0-1-16,0 21 16,0-21-16,0 22 0,0-1 15,21 0-15,-21 1 0,0-1 0,21 0 16,-21 1-16,21-1 0,-21 21 0,22-41 15,-22 20-15,0-21 0,0 21 16,21-20-16,0-22 0,-21 21 0,21-21 16,0 0-16</inkml:trace>
  <inkml:trace contextRef="#ctx0" brushRef="#br0" timeOffset="22951.24">4000 7811 0,'0'0'0,"22"-43"0,-22 1 16,21 21-16,-21-22 0,0 22 0,0 0 16,0 0-16,0 0 0,-21 21 15,-1 0-15,1 0 0,0 0 0,0 0 16,0 0-16,0 21 0,-1 0 16,1 0-16,0 22 0,0-22 15,0 0-15,0 21 0,-1 1 16,22-22-16,0 0 0,0 0 0,0 0 15,22-21 1,-1 0-16,0 0 16,0 0-16,0-21 0,22 0 0,-22 21 15,0-21-15,0 21 0,21-21 0,-20 21 16,-1 0-16,0 0 0,0 0 16,-21 21-16,21 0 0,-21 21 15,0-21-15,0 22 0,0-1 16,0 0-16,0 1 0,0-1 0,0 0 15,0 22-15,-21-22 0,21-21 0,0 22 16,0-1-16,-21-21 0,21 0 16,0 1-16,0-1 0,21-21 31,0-21-15,0-1-16</inkml:trace>
  <inkml:trace contextRef="#ctx0" brushRef="#br0" timeOffset="23119.48">4614 7874 0,'-21'0'32,"0"0"-32,42 0 31,21 0-16</inkml:trace>
  <inkml:trace contextRef="#ctx0" brushRef="#br0" timeOffset="23261.4">6096 7387 0</inkml:trace>
  <inkml:trace contextRef="#ctx0" brushRef="#br0" timeOffset="23395.32">6075 7260 0,'84'-21'15,"-41"0"-15,20 0 0,-20 21 16,20-21-16,22-1 0,-22 22 0,22-21 16,0 0-16,-22 21 0,22 0 15,-22 0-15,1 0 0,-22 0 0,0 0 16,1 0-16,-22 0 0,0 0 15,-63 0 1,21 21-16,-22-21 0</inkml:trace>
  <inkml:trace contextRef="#ctx0" brushRef="#br0" timeOffset="23623.18">6689 7176 0,'0'0'0,"-22"0"0,-20 0 16,21 0-1,0 21 1,21 0-1,0 21-15,0-21 0,0 22 16,0-1-16,-21 0 0,21 1 0,0 20 16,0-20-16,0-1 0,-22 21 0,22-20 15,-21-1-15,21 0 0,0 1 16,0-1-16,0 0 0,-21 1 0,21-22 16,0 0-16,0 0 0,0 0 0,0 1 15,21-22 1,0 0-16,1 0 0,-1-22 0,0 1 15,21-21-15</inkml:trace>
  <inkml:trace contextRef="#ctx0" brushRef="#br0" timeOffset="24144.18">7006 7641 0,'0'0'0,"0"-21"0,0 42 47,0 0-47,0 1 0,0 20 0,0-21 16,-21 0-16,21 22 0,-21-22 15,21 0-15,0 21 0,0-21 0,0 1 16,0-1-16,0 0 0,0 0 16,21-21-1,0 0-15,0 0 0,22 0 0,-22-21 16,0 0-16,21 0 0,1-1 0,-1 1 16,-21-21-16,21 21 0,1-22 15,-22 22-15,21 0 0,-21 0 0,1 0 16,-22 0-16,0-1 0,0 44 31,-22-1-15,22 0-16,-21 21 0,21-21 15,0 22-15,0-1 0,0 0 0,-21 1 16,21 20-16,0-20 0,0 20 16,0 1-16,0-1 0,21 1 0,0-22 15,1 21-15,-1 1 0,0-1 16,0 1-16,0-1 0,0 1 0,-21 21 15,0-22-15,22-21 0,-22 22 0,0-1 16,0-20-16,-22 20 0,1-20 16,-21-22-16,21 21 0,-22-21 0,1 0 15,0 1-15,-1-22 0,1 0 0,-21 0 16,20 0-16,1 0 0,0-22 16,-1 1-16,1 0 0,0-21 0,20 21 15,1-22-15,0 1 0,21 21 16,0-22-16,0 1 0,21 0 0,0-22 15,1 22-15,20 0 0,0-1 16,1 1-16,-1 0 0</inkml:trace>
  <inkml:trace contextRef="#ctx0" brushRef="#br0" timeOffset="24440.11">8043 7726 0,'0'0'0,"0"21"32,0 21-32,0-20 0,0 20 0,0 21 15,0 1-15,0-22 0,0 43 16,0-22-16,0 1 0,0-1 0,0 22 16,0-21-16,0-1 0,0 1 0,0-1 15,0 1-15,0-1 0,0 1 0,0-1 16,0-21-16,0 22 0,0-22 15,0 1-15,0-1 0,0 0 0,0-21 16,21 1-16,-21-1 0,22-21 0,-1 0 16,-21-21-1,21-1-15,-21 1 0,21-21 16,-21 0-16,0-1 0</inkml:trace>
  <inkml:trace contextRef="#ctx0" brushRef="#br0" timeOffset="24703.96">8128 8022 0,'0'0'16,"-21"-42"-16,0 0 0,21-1 0,0 22 0,0-21 16,0 21-16,0-1 0,0 1 0,21 0 15,-21 0-15,42 21 0,-21-21 16,0 21-16,1 0 0,20 0 0,-21 0 16,0 0-16,22 0 0,-22 0 0,0 21 15,0 0-15,0 21 16,-21-20-16,0 20 0,0-21 0,0 21 15,-21 1-15,0-1 0,0 0 0,-22 1 16,22-22-16,0 21 0,-21-21 16,21 22-16,-1-22 0,1-21 0,0 21 15,21-42 17,21 0-32,0 0 0</inkml:trace>
  <inkml:trace contextRef="#ctx0" brushRef="#br0" timeOffset="25180.68">8572 7938 0,'22'0'0,"20"-22"15,-21 22-15,0-21 0,-21 0 16,21 21-16,1-21 0,-1 0 16,0 21-16,21-21 0,-21-1 0,1 1 15,-1 0-15,0 0 0,0 21 0,0-21 16,0 0-16,-21-1 0,0 1 15,-21 42 1,0-21-16,0 22 16,0-1-16,0 0 0,-1 21 15,1-21-15,0 22 0,0-22 0,21 21 16,0-21-16,0 22 0,0-22 16,0 0-16,0 0 0,0 0 15,21 1-15,0-22 0,0 0 0,22 0 16,-22 0-16,0 0 0,21-22 0,1 22 15,-22-21-15,21 0 0,-21 0 16,22-21-16,-22 20 0,21 1 0,-21-21 16,1 21-16,-1-22 0,0 22 0,-21 0 15,0 0-15,0 0 16,21 21-16,0 0 16,-21 21-16,0 0 15,0 0-15,21 0 0,-21 1 0,0-1 16,0 0-16,0 0 15,0 0-15,0 0 0,0 1 16,0-1-16,0 0 0,-21-21 16,0 0-1,0 0-15</inkml:trace>
  <inkml:trace contextRef="#ctx0" brushRef="#br0" timeOffset="26018.93">10626 7408 0,'0'0'0,"21"-42"0,-21 21 15,0 0-15,0 0 0,-21 21 16,-1 0-16,1 0 16,0 21-16,-21 0 0,21 0 15,-1 21-15,1 1 0,0-1 0,0 0 16,0 1-16,0-1 0,21 0 0,0 1 16,0-22-16,0 21 0,0-21 15,0 22-15,0-22 0,21 0 16,0-21-16,21 0 0,-21 0 0,22 0 15,-1 0-15,0 0 0,1 0 16,-1-21-16,0 0 0,22 0 0,-22-1 16,-21-20-16,1 21 0,-1 0 0,-21 0 15,0-1-15,0-20 0,-21 21 16,-1 0-16,-20-22 0,0 22 0,-1 0 16,-20 0-16,21 0 0,-1 0 0,1-1 15,21 1-15,0 0 0,-1 21 16,22-21-16,0 0 15,43 0-15,-22-1 16,21 22-16,1-21 0,20 0 16,1 0-16,-1 0 0,1 0 0,-1-1 15,1 1-15,-1 0 0,1 0 16,-1 0-16,-21 0 0,22-1 16,-43 22-16,0-21 0,-42 42 31,0 1-31,0 20 0,-22-21 0,22 21 15,0 22-15,21-22 0,0 22 0,0-1 16,0 1-16,0 20 0,0-20 16,0 21-16,0-1 0,21 1 0,22 21 15,-22-22-15,0 22 0,0-21 0,0 21 16,22 0-16,-22-1 0,0 1 16,-21 0-16,21 0 0,-21 0 15,21 0-15,-21-22 0,0 1 0,0 0 16,0-1-16,-21 1 0,0 0 0,0-22 15,0 1-15,-22-22 0,22 0 0,-21 1 16</inkml:trace>
  <inkml:trace contextRef="#ctx0" brushRef="#br0" timeOffset="26155.85">11218 9906 0,'-42'21'16,"0"-21"-16,126-21 0,-211 42 0,64-21 0,20-21 15,-20-21-15,21-1 0,-1 1 0,-20-21 16,20-22-16,1 0 0,0 1 16,21-1-16,-22-21 0,22 0 0,21-21 15,0 21-15,0-21 0,0 22 0,21-22 16,0 21-16,22-21 0,20 21 15,1 21-15,20-21 0,1 43 16,0-22-16,-1 22 0,1-1 0,0 1 16,21-1-16</inkml:trace>
  <inkml:trace contextRef="#ctx0" brushRef="#br0" timeOffset="27259.96">12954 7133 0,'0'0'0,"21"-21"16,21-21-16,-20 21 15,-1-22-15,0 22 0,21-21 0,1-1 16,-22-20-16,21 21 0,-21-1 0,0 1 16,1 0-16,-22-1 0,0 22 15,0 0-15,0 0 0,-43 21 0,1 0 16,0 21-16,-22 0 0,22 0 0,-22 22 15,-20-22-15,20 42 0,1-20 16,20-1-16,-20 0 0,20 1 0,1 20 16,0-42-16,21 22 0,21-1 15,0-21-15,0 21 0,0-20 16,21-1-16,21 0 0,0 0 0,1 0 16,-1 0-16,22 1 0,-1-1 15,1 21-15,-1-21 0,1 0 0,-22 22 16,21-22-16,-20 0 0,-22 0 0,0 22 15,-21-22-15,0 0 0,0 0 16,-21-21-16,0 21 0,-22 0 0,1-21 16,0 0-16,-1 0 0,-20 0 0,21 0 15,-22 0-15,22 0 0,-22 0 16,22-21-16,21 0 0,-22 0 0,22 0 16,0-22-16,0 22 0,21-21 0,0 21 15,0-22-15,0 22 16,0 0-16,21 21 0,0 0 15,0 0-15,1 21 0,-1 0 16,0 22-16,0-22 0,0 21 16,22-21-16,-22 22 0,0-1 0,0-21 15,0 0-15,22 22 0,-22-22 0,0 0 16,21-21-16,1 21 0,-22-21 16,21 0-16,-21 0 0,22 0 0,-1 0 15,0 0-15,1-21 0,-22 0 16,21 0-16,0 0 0,-20-1 15,-1 1-15,21-21 0,-21 21 0,0-22 0,1 22 16,-22-21-16,21 0 0,-21 20 16,21-20-16,-21 21 0,0 0 15,21 21-15,-21 21 16,0 0-16,0 0 16,0 0-16,0 1 0,0 20 15,0-21-15,0 0 0,-21 22 0,21-22 16,0 0-16,0 0 0,0 0 0,0 0 15,21 1-15,0-22 16,22 0-16,-22 0 0,0 0 16,21-22-16,-21 22 0,22-21 0,-1 0 15,-21 0-15,22 0 16,-22-22-16,0 22 0,21-21 0,-21 21 16,1-22-16,-22 1 0,21 21 0,0-21 15,-21 20-15,21 1 0,-21 0 16,0 42-1,0 0-15,-21 1 0,21 20 16,-21 0-16,0 1 0,21-1 16,0 0-16,-22 22 0,22-22 0,-21 22 15,21-1-15,0 1 0,0-1 0,0 1 16,21-1-16,1 22 0,-1-22 16,0 22-16,0 0 0,0-22 0,0 22 15,1-22-15,-1 22 0,0 0 16,-21-1-16,0-20 0,0 20 0,0-20 15,0-1-15,-21 1 0,-22-1 16,22 1-16,-21-22 0,-22 1 0,22-22 16,-21 21-16,20-21 0,-20 0 0,-1 1 15,1-1-15,-1-21 0,1 0 0,-1 0 16,1-21-16,-1-1 0,1 1 16,-1 0-16,1-21 0,20-1 0,1 1 15,0-21-15,21 20 0,-22-41 16,43 20-16,0-21 0,0 22 0,0-22 0,0-21 15,21 22-15,22-1 0</inkml:trace>
  <inkml:trace contextRef="#ctx0" brushRef="#br0" timeOffset="27731.99">14351 7303 0,'0'0'0,"-21"21"0,21 0 0,0 0 0,0 0 15,-21 0-15,21 1 0,0-1 16,0 0-16,0 0 16,0 0-16,0 0 0,0 1 0,0-1 15,0 0-15,-22 0 16,22 0-16,-21-21 15,0 0-15,0 0 16,21-21 0,0 0-16,0 0 0,21 0 15,0-1-15,0-20 0,1 21 0,-1-21 16,0 20-16,21-20 0,-21 21 16,22 0-16,-22 0 0,0-1 0,21 1 15,-20 0-15,20 21 0,-21 0 16,0 0-16,0 0 0,22 21 15,-22 0-15,0 1 0,-21 20 0,21-21 16,-21 0-16,0 22 0,0-22 0,0 21 16,0-21-16,0 0 0,0 22 15,-21-22-15,0 0 0,21 0 16,0-42 15,21 0-31,-21 0 16</inkml:trace>
  <inkml:trace contextRef="#ctx0" brushRef="#br0" timeOffset="27979.85">15282 7197 0,'0'0'0,"0"-43"16,-21 43-16,0 0 0,-21 0 15,20 0-15,1 0 0,-21 22 0,0-22 16,20 42-16,1-21 0,-21 0 15,21 22-15,21-1 0,0 0 0,0-21 16,0 22-16,0-1 0,0 0 0,0-20 16,0 20-16,21-21 0,0 0 15,0 0-15,22 1 0,-22-1 0,0 0 16,21-21-16,1 0 0,-22 0 16,21 0-16,0 0 0,1 0 15,-22 0-15,21-21 0,1 21 0,-22-43 16</inkml:trace>
  <inkml:trace contextRef="#ctx0" brushRef="#br0" timeOffset="29351.03">15790 6795 0,'0'0'0,"0"-64"0,0 22 0,0-1 16,0 22-16,0 0 0,0 0 16,0 42-16,-21 0 15,21 22-15,0-1 0,0 0 0,-21 1 16,21-1-16,0 21 15,-21-20-15,21 20 0,0 1 0,0-1 16,0-20-16,0 20 0,0 1 0,-21-22 16,21 0-16,-22 1 0,22-1 15,0-21-15,0 0 0,0 0 0,0 1 16,-21-22-16,21-22 31,0 1-31,0 0 0,0 0 0,21-21 16,1-1-16,-1 22 0,-21-21 0,42-1 15,-21 1-15,0 21 0,22-21 16,-22 20-16,0 22 0,0 0 0,22 0 16,-22 0-16,0 43 15,-21-22-15,0 0 16,0 21-16,0-20 0,0 20 0,0-21 16,0 21-16,0 1 0,0-22 0,0 0 15,0 21-15,0-20 0,0-1 16,21 0-16,0-21 0,0 0 15,1 0-15,20 0 0,-21 0 0,21 0 16,-20 0-16,20-21 0,0 0 16,-21-1-16,22 1 0,-22-21 15,21 0-15,-21-1 0,1 1 0,-1 0 0,0-1 16,-21 1-16,0 0 16,0-1-16,0 22 0,0 0 0,-21 0 15,0 0-15,-1 21 0,1 0 0,0 0 16,0 0-1,21 21-15,0 0 0,0 0 0,0 0 16,0 0-16,0 1 0,21-1 0,-21 21 16,21-21-16,0 0 0,-21 22 15,22-22-15,-1 0 0,-21 0 0,21 0 16,-21 1-16,21-1 0,0 0 0,-21 0 16,21 0-16,1-21 15,-22 21-15,21-21 0,0 0 0,0 0 16,0 0-16,0 0 0,22 0 15,-22 0-15,0-21 0,0 0 16,22 0-16,-22 0 0,0 0 0,0-22 16,0 1-16,0 0 0,1-1 0,-1 1 15,-21 0-15,21 20 0,-21-20 16,0 21-16,0 0 0,0 0 0,0 42 31,-21 21-31,0-21 16,21 22-16,0-22 0,0 21 0,0 0 15,0-20-15,0 20 0,0-21 16,0 0-16,0 22 0,0-22 16,21-21-16,0 21 0,-21 0 0,21-21 15,0 0-15,0 0 0,1 0 0,-1 0 16,21 0-16,-21 0 0,22 0 16,-22 0-16,0-21 0,0 0 0,0 0 15,0-1-15,-21 1 0,22-21 0,-22 21 16,0-22-16,0 1 0,0 21 15,-22-21-15,1-1 0,0 22 0,0 0 16,0 0-16,0 21 0,-22 0 0,22 0 16,0 0-16,42 0 31,0 0-15,0 0-16,1 0 0,20 0 0,0 0 15,1 0-15,-22 0 0,21-21 16,0 21-16,1 0 0,-1-22 0,0 22 15,1 0-15,-22 0 0,21 0 0,-21 0 16,1 0-16,-1 22 0,-21-1 16,0 0-16,0 0 0,0 0 0,0 0 15,0 1-15,0 20 0,0-21 0,0 0 16,0 0-16,0 1 0,-21-1 16,21 0-16,-22 0 0,22 0 0,0 0 15,0 1-15,-21-22 16,0 0-1,21-22 1,0 1-16,0 0 0,0 0 0,0 0 16,0-22-16,21 1 0,0 0 15,22-1-15,-22 1 0,0 21 0,21-21 16,-20-1-16,20 1 0,-21 21 0,0 0 16,22 21-16,-22 0 0,0 0 15,0 21-15,-21 0 0,0 0 16,0 0-16,0 22 0,0-22 15,0 21-15,0-21 0,0 22 16,0-22-16,0 21 0,0-21 0,0 0 0,0 22 16,0-22-16,0 0 15,0 0-15,0-42 47,0 0-47,21 0 0</inkml:trace>
  <inkml:trace contextRef="#ctx0" brushRef="#br0" timeOffset="29555.91">18500 6879 0,'0'0'0,"0"21"16,0 1-16,0 20 16,0-21-16,0 0 0,0 0 0,0 22 15,-22-22-15,22 21 0,0-21 16,0 1-16,0-1 0,0 21 0,0-21 15,0 0-15,0 1 0,0-1 16,-21-21 0,21-21-1</inkml:trace>
  <inkml:trace contextRef="#ctx0" brushRef="#br0" timeOffset="29703.82">18457 6795 0,'0'0'0,"0"-22"16,-21 22-16,0 0 0,21-21 0,-21 21 16,21-21-1,0 0 1,21 21 0,21 0-16</inkml:trace>
  <inkml:trace contextRef="#ctx0" brushRef="#br0" timeOffset="30226.06">18859 7006 0,'43'0'16,"-22"-21"0,0 0-16,0 21 0,0 0 0,1 0 15,20-21-15,-21 21 0,0 0 16,0 0-16,1 0 0,-1 0 0,-21 21 15,0 0-15,0 0 0,0 0 16,-21 1-16,-22-1 0,22 0 16,-21 21-16,-1-21 0,1 1 0,0 20 15,-1-21-15,1 0 0,0 0 16,-1 1-16,22-1 0,0 0 16,0 0-16,0-21 0,42 0 31,0 0-31,0 0 0,0 0 15,1 0-15,-1 0 0,21 0 0,-21 0 16,0 21-16,1-21 0,-1 21 0,0 22 16,21-22-16,-21 21 0,1-21 15,-1 22-15,0-1 0,0 22 0,0-22 16,0 21-16,1-20 0,-22 20 0,21 1 16,-21-1-16,0 1 15,0-1-15,0 1 0,-21-22 0,-1 22 16,1-22-16,-21 0 0,21 1 0,-22-1 15,1-21-15,-21 0 0,20 0 0,-20 1 16,-1-22-16,1 0 0,-1 0 16,1 0-16,-1 0 0,1 0 0,-1 0 15,22-22-15,0 22 0,-1-21 0,1 0 16,21 0-16,21-21 0,0 20 0,21-20 16,0 0-16,21-1 0,1 1 15,20 0-15,1-22 0</inkml:trace>
  <inkml:trace contextRef="#ctx0" brushRef="#br0" timeOffset="30671.81">19875 7070 0,'0'-43'0,"0"86"0,0-107 0,0 43 0,-21 0 16,0 21-16,0 0 0,0 0 15,-22 0-15,22 21 0,0 0 0,-21 0 16,-1 1-16,22 20 0,-21-21 0,0 21 16,20 1-16,1-1 0,0-21 15,0 22-15,21-22 0,0 21 0,0-21 16,0 0-16,0 1 0,0-1 16,21-21-16,0 0 15,0 0-15,1 0 0,-1 0 0,0-21 16,21-1-16,-21 1 0,22 0 0,-22-21 15,0 21-15,21-22 0,-20 1 16,-1 0-16,0-1 0,0 1 0,0 21 16,-21 0-16,0-1 0,0 44 31,0-1-31,-21 21 0,21 0 0,-21-20 16,21 20-16,-21 0 0,21 1 0,0-1 15,0 0-15,0-21 0,0 22 16,0-22-16,0 0 0,0 0 15,21 0-15,-21 1 0,21-1 0,0-21 16,0 0-16,1 0 0,-1 0 16,21 0-16,-21-21 0,0-1 0,1 1 15,-22 0-15</inkml:trace>
  <inkml:trace contextRef="#ctx0" brushRef="#br0" timeOffset="31755.09">20426 6456 0,'0'0'0,"21"-42"0,-21-1 0,0 22 16,0 0-16,0 42 16,0 0-16,-21 0 15,0 22-15,21-1 0,-22 0 16,1 1-16,0 20 0,0 1 0,21-22 16,0 22-16,-21-1 0,21-21 15,-21 22-15,21-1 0,0-20 0,0 20 16,0-20-16,0-1 0,0 0 0,0 1 15,0-22-15,0 21 0,0-21 16,21 0-16,0-21 0,0 0 0,0 0 16,0 0-16,1-21 15,-1 0-15,0 0 0,21 0 16,-21-22-16,1 1 0,20 0 16,-21-1-16,21 22 0,-20-21 0,-1 21 15,0-22-15,0 22 0,0 21 16,-21 21-1,0 1-15,0-1 16,0 0-16,0 0 0,0 21 16,-21-20-16,21-1 0,0 0 0,0 21 15,0-21-15,0 1 0,0-1 16,21 0-16,0-21 0,1 0 16,-1 0-16,0 0 0,0 0 15,0 0-15,0-21 0,1 0 0,-1-1 16,0 1-16,0 0 15,0-21-15,0 21 0,1-22 0,-1 22 16,-21 0-16,21 0 0,0 0 0,-21 42 31,0 0-15,0 0-16,0 0 0,0 22 0,0-22 16,0 0-16,0 0 0,0 0 15,0 0-15,0 1 0,0-1 0,21-21 16,0 21-16,1-21 0,-1 0 31,0 0-31,-21-21 0,0 0 16,0-1-16,0 1 0,0 0 15,0 0-15,0-21 0,0 20 16,0 1-16,-21 0 0,21-21 0,-21 21 16,21-1-16,0 1 0,0 0 0,0 0 15,0 0-15,21 0 16,0 21-16,0-22 0,0 1 0,0 21 15,1-21-15,20 21 0,-21 0 0,0 0 16,22 0-16,-22 0 0,0 0 16,0 0-16,0 21 0,-21 22 15,0-22-15,0 0 0,0 0 16,0 21-16,0-20 0,0 20 16,0 0-16,0-21 0,0 22 0,0-22 15,21 21-15,-21-21 0,22 1 0,-22-1 16,0 0-16,0 0 0,21-21 15,-21-21 1,0 0 0,0 0-16,0-1 0,0-20 15,21 0-15,-21-1 0,21 22 0,0-21 16,0 0-16,1-22 0,20 22 16,-21-1-16,21 1 0,-20 0 0,20 21 15,-21-22-15,21 22 0,-20 0 16,-1 0-16,21 21 0,-21 0 15,0 21-15,-21 0 0,22 0 16,-22 0-16,0 1 0,0 20 0,0 0 16,0-21-16,0 22 0,0-1 15,0-21-15,0 22 0,0-22 0,-22 21 16,22-21-16,-21 0 0,21 1 0,0-1 16,0 0-16,-21-21 0,0 0 15,0 0-15,21-21 16,0 0-1,0-1-15</inkml:trace>
  <inkml:trace contextRef="#ctx0" brushRef="#br0" timeOffset="31943.98">21865 6392 0,'0'0'0,"-21"-21"0,0 21 0,0-21 0,-1 21 15,22-21-15,-21 21 16,0 0 0,0 0-1,0 0-15,21 21 0,-21 0 16,-22-21-16,22 21 0</inkml:trace>
  <inkml:trace contextRef="#ctx0" brushRef="#br0" timeOffset="32161.86">20256 6646 0,'0'0'0,"-42"22"0,0-22 0,21 0 0,-1 0 16,44 0 0,-1 0-16,21 0 0,0 0 15,1 0-15,20-22 0,1 22 16,-22 0-16,22 0 0,-1 0 0,-21-21 15,1 21-15,-1 0 0,0 0 16,-20-21-16,-1 21 0,0 0 0,-21-21 16</inkml:trace>
  <inkml:trace contextRef="#ctx0" brushRef="#br0" timeOffset="33163.79">2984 10351 0,'0'-22'16,"0"1"-16,-21 0 0,0 21 15,0 0-15,0 0 0,-22 0 16,22-21-16,0 0 0,0 63 16,0-42-16,0 0 0,-1-42 15,22 21-15,0-1 0,0 1 0,22 0 16,-1 0-16,0-21 0,0 20 0,0 1 16,22 21-16,-1-21 0,0 21 15,1 0-15,-1 0 0,21 21 0,-20 0 16,-1 22-16,0-22 0,1 42 15,-1-20-15,-21 20 0,-21-20 0,0 20 16,0 1-16,0-1 0,0 1 16,-21-1-16,0 1 0,-21-22 0,20 21 15,-20-20-15,21-1 0,-21-21 16,-1 22-16,22-22 0,-42 0 16,41 0-16,-20-21 0,21 21 0,0-21 15,0 0-15,-1 0 0,22-21 16,0 0-16,0-21 0,0 20 15,0-20-15,0 0 0,0 21 0,0-22 16,0 1-16,22 21 0,-1-22 16,-21 22-16,21 0 0,0 21 0,0 0 15,-21 21 1,21 0-16,1 22 0,-22-22 0,0 21 16,21-21-16,0 22 0,-21-1 15,21 0-15,-21 1 0,0-1 0,21 0 16,0 1-16,-21-1 0,22 0 15,-22-20-15,0-1 0,21 21 16,0-21-16,-21 0 0,21-21 16,0 0-16,-42 0 0</inkml:trace>
  <inkml:trace contextRef="#ctx0" brushRef="#br0" timeOffset="33203.47">3365 11218 0,'22'-21'16,"-44"42"-16,65-63 0,-22 21 0,0-21 16,0-1-16</inkml:trace>
  <inkml:trace contextRef="#ctx0" brushRef="#br0" timeOffset="33344.39">3725 10520 0,'0'0'0,"0"-21"0,0 0 0,0-1 0,0 65 31,0-22-31,0 21 0,0 1 16,-42-1-16,42-21 0,0 43 0,0-22 16,0 0-16,0 1 0,0-1 0,0-21 15</inkml:trace>
  <inkml:trace contextRef="#ctx0" brushRef="#br0" timeOffset="33479.31">3916 11070 0,'21'0'15,"-42"0"-15,63 0 0,-21-21 0,22 21 0,-22-21 16,21 0-16,-21-22 0,22 22 0,-22 0 16,0-21-16,0-1 0,0 1 15,-21 0-15,0-1 0,0 1 16,-21 0-16,-21-1 0,21 22 0,-1-21 16,-20 21-16,0 0 0,-1-1 15,1 22-15,21 0 0,-43-21 0</inkml:trace>
  <inkml:trace contextRef="#ctx0" brushRef="#br0" timeOffset="33535.28">3725 10626 0,'64'0'0,"-128"0"16,128 21-16,-64 0 0,21 0 0,0-21 16,0 21-16,0-21 0</inkml:trace>
  <inkml:trace contextRef="#ctx0" brushRef="#br0" timeOffset="33643.22">4741 10583 0,'0'0'0,"21"0"15,22 0 1,-43-21-16</inkml:trace>
  <inkml:trace contextRef="#ctx0" brushRef="#br0" timeOffset="33688.19">4805 10562 0,'0'0'0</inkml:trace>
  <inkml:trace contextRef="#ctx0" brushRef="#br0" timeOffset="34563.25">6562 10202 0,'0'0'0,"0"-21"0,0-21 15,0 21-15,0 0 0,0-1 0,0-20 16,-22 42-16,1 0 0,0 0 16,0 0-1,21 21-15,0 22 0,0-1 0,0 0 16,0 22-16,0-1 0,0 1 16,0-1-16,0 22 0,0-22 15,0 22-15,0-21 0,-21-1 0,21 1 0,-21-1 16,21-21-16,0 22 15,-22-22-15,22 1 0,0-22 0,0 0 16,0 0-16,0-42 16,22 0-1,-22 0-15,21-22 0,0 22 0,-21-21 16,0-1-16,21 1 0,-21 0 16,21-22-16,-21 22 0,21-22 0,-21 1 15,22 21-15,-1-1 0,-21 1 0,21 21 16,0 0-16,0 21 0,0 0 15,1 0-15,-1 21 0,0 0 16,0 21-16,0-21 0,0 22 0,-21-1 16,0 0-16,22 1 0,-22-1 15,21 0-15,-21 1 0,21-1 0,0-21 16,-21 22-16,21-22 0,0 0 0,-21 0 16,22 0-16,-1-21 0,0 0 15,0 0-15,0 0 0,22 0 0,-22 0 16,21-21-16,-21 0 0,22 0 0,-22-22 15,21 22-15,-21-21 0,0 0 16,22-1-16,-22-20 0,0 20 0,0-20 16,0-1-16,1 1 0,-22-1 15,0 1-15,0-1 0,0 22 16,0 0-16,0-1 0,0 1 0,0 21 16,0 0-16,0 0 0,-22 42 31,1 21-31,21-21 0,-21 22 0,21 20 15,0 1-15,0-22 0,0 21 16,-21 1-16,21-1 0,0 1 0,0-1 16,0 1-16,0-22 0,0 1 0,0 20 15,0-21-15,0-20 0,21 62 16</inkml:trace>
  <inkml:trace contextRef="#ctx0" brushRef="#br0" timeOffset="35262.97">8001 10964 0,'0'-21'0,"63"-42"15,-63 20-15,0 22 0,0-21 16,0 21-16,0-22 0,0 1 16,-21 21-16,21 0 0,-21 0 0,0-1 15,-21 22-15,20 0 0,1 0 0,0 22 16,0-22-16,-21 42 0,20-21 16,1 0-16,21 22 0,0-1 0,-21-21 15,21 21-15,0 1 0,0-1 0,0-21 16,21 22-16,-21-22 0,21 0 15,1 21-15,20-21 0,-21-21 16,21 22-16,-20-22 0,20 0 0,0 0 16,1 0-16,-1-22 0,0 1 15,22 0-15,-22 0 0,0 0 0,1-22 16,-1 22-16,0-21 0,1 0 0,-22-1 16,21-20-16,-21 20 0,1-20 15,-1-1-15,-21 1 0,0-1 0,0 1 16,0-1-16,0 22 0,0-21 0,0 20 15,0 1-15,0 21 0,0-22 16,0 22-16,-21 21 16,-1 0-16,22 21 0,0 1 15,0 20-15,-21-21 16,21 43-16,0-22 0,-21 0 0,21 22 16,0-1-16,0 1 0,0-1 0,0-20 15,0 20-15,0-21 0,0 22 16,-21-22-16,21 1 0,0-22 0,0 21 15,0-21-15,0 0 0,0 1 0,0-1 16,0-42 15,0-1-31,0 1 0,0 0 16,0 0-16,0 0 0,0-22 0,0 22 16,21-21-16,0 0 0,0 20 0,22 1 15,-22-21-15,0 42 0,21-21 16,1 21-16,-22 0 0,21 0 15,1 0-15,-22 0 0,21 21 0,0 0 16,-20 0-16,-1 0 0,0 1 16,0-1-16,-21 0 0,0 21 0,0-21 15,0 1-15,-21-1 0,0 0 0,0 0 16,-22 21-16,22-20 0,-21-22 0,-1 21 16,1 0-16,21 0 0,-21-21 15,20 0-15,-20 0 0,21 0 16,21-21-16,0 0 15,0 0-15,0-1 0,0 1 16,21 0-16</inkml:trace>
  <inkml:trace contextRef="#ctx0" brushRef="#br0" timeOffset="35408.89">9292 10351 0,'0'0'15,"0"-22"-15,21 1 16,0 21-16,-21-21 16</inkml:trace>
  <inkml:trace contextRef="#ctx0" brushRef="#br0" timeOffset="35663.74">9271 10160 0,'-21'42'16,"0"-20"0,21-1-16,0 21 0,0-21 0,0 0 15,0 22-15,0-22 0,21 0 0,0 0 16,0-21-16,0 21 0,0 1 16,1-22-16,-1 0 0,21 0 0,-21 0 15,22 0-15,-22 0 0,21 0 16,-21 0-16,22-22 0,-22 22 15,0 0-15,0 0 0,-63 0 16,21 22 0,-1-1-16,-41 0 0</inkml:trace>
  <inkml:trace contextRef="#ctx0" brushRef="#br0" timeOffset="36944.51">9377 11049 0,'21'0'15,"0"0"-15,0-21 0,22 0 0,-22 21 16,21-21-16,0-1 0,1 1 16,-1 0-16,0-21 0,22 21 15,-22-22-15,1 1 0,-1 0 0,0-1 16,-21 1-16,22 0 0,-22-22 0,0 22 16,0-1-16,0 1 0,-21 0 15,0-1-15,22 1 0,-22 0 0,0 21 16,0-22-16,0 22 0,0 0 0,0 0 15,0 0-15,0-1 0,-22 1 16,22 0-16,0 0 16,-21 21 31,21 21-32,-21-21-15,21 21 16,0 0-16,-21-21 0,21 22 0,-21-1 15,21 0-15,0 0 0,0 0 0,0 0 16,0 1-16,0 20 0,0 0 16,0 1-16,0-1 0,0 0 0,0 1 15,0 20-15,0-21 0,0 1 0,0-1 16,21 0-16,-21-20 0,21 20 16,0-21-16,-21 21 0,21-20 0,1-1 15,20 0-15,-21 0 0,0-21 16,22 0-16,-1 21 0,-21-21 15,21 0-15,1 0 0,-1 0 0,0-21 16,1 0-16,-22 0 0,21 21 0,1-21 16,-22-22-16,0 22 0,0 0 15,0-21-15,0 20 0,1-20 0,-22 21 16,0 0-16,0-22 0,0 22 0,0 0 16,-22 0-16,1 21 15,0 0-15,0 0 16,0 0-16,0 21 0,-1 0 0,1 0 0,0 1 15,21-1-15,0 0 0,0 0 16,0 21-16,-21-20 0,21-1 16,0 0-16,0 0 0,0 0 0,0 0 15,21 1-15,0-1 0,0-21 16,1 0-16,-1 0 0,21 0 0,-21 0 16,22 0-16,-1 0 0,0 0 0,1-21 15,-1 21-15,0-22 0,1 1 0,-22 0 16,21 0-16,-21 0 0,22 0 15,-22-22-15,0 22 0,0-21 0,0 21 16,-21-22-16,0 1 0,21 21 0,-21 0 16,0-1-16,0 1 0,0 0 15,22 0-15,-22 42 16,0 0 0,0 22-16,0-22 15,0 0-15,0 0 0,0 21 0,-22-20 16,22 20-16,0-21 0,0 0 0,0 0 15,-21 1-15,21-1 0,0 0 16,0 0-16,0 0 16,0-42 15,0 0-31,0 0 0,21 0 0,1-1 16,-22-20-16,21 21 0,0-21 0,0-1 15,0 1-15,-21 0 0,21 20 16,1-20-16,-1 21 0,0 0 15,-21 0-15,21 21 0,0 0 16,0 0-16,-21 21 16,22 0-16,-22 0 0,0 0 15,21 22-15,-21-22 0,0 0 0,0 0 16,0 0-16,21 0 0,-21 1 0,21-1 16,-21 0-16,0 0 0,21-21 15,-21 21-15,21-21 0,1 0 0,-1 0 16,0 0-1,21 0 1,-21-21-16,-21 0 0,0 0 0,22 0 16,-1-22-16,0 22 0,-21-21 0,21-1 15,0 1-15,0 21 0,1-21 16,20 20-16,-21 1 0,0 0 0,0 0 16,1 0-16,-22 0 0,21 21 0,-21 21 15,0 0 1,0 0-16,0 0 0,0 22 15,0-22-15,0 21 0,0-21 0,0 22 16,0-22-16,0 0 0,0 21 0,21-21 16,0 1-16,-21-1 0,21 0 15,0 0-15,1-21 0,-1 21 16,0-21-16,21 0 0</inkml:trace>
  <inkml:trace contextRef="#ctx0" brushRef="#br0" timeOffset="37081.07">12531 10689 0,'21'-21'15,"0"21"-15,42-63 16,-41 41-16,-1 1 15,-21 0-15,0-21 0,21 21 0,-21-22 16,0 1-16,0 21 0,0 0 0,0-22 16,-21 22-16,42 21 0,-42 0 15,0 0-15,-1 0 0,1 21 16,0-21-16,0 43 0,21-22 0,-21 0 16</inkml:trace>
  <inkml:trace contextRef="#ctx0" brushRef="#br0" timeOffset="37239.97">12509 10605 0,'0'0'0,"0"21"16,22 0-16,-22 0 0,21-21 15,0 21-15,0-21 0,0 21 16,0-21-16,1 0 0,-1 0 16,21 0-16,-21 0 0,22-21 0,-22 0 15,0 21-15,21-21 0,-21 0 0,1 0 16,-1-1-16,0 1 0,0 0 0,0-21 16,0-1-16,-21 22 0,0-21 15,0 21-15,22 0 0,-22-1 0,0 1 16,0 0-16</inkml:trace>
  <inkml:trace contextRef="#ctx0" brushRef="#br0" timeOffset="37344.91">13017 10456 0,'0'22'16,"0"-1"-16,0 0 15,0 0-15,0 0 0,-21 0 16,21 1-16,0-1 0,-21 0 16</inkml:trace>
  <inkml:trace contextRef="#ctx0" brushRef="#br0" timeOffset="37371.9">12975 10605 0,'0'-22'15</inkml:trace>
  <inkml:trace contextRef="#ctx0" brushRef="#br0" timeOffset="37920.1">13822 10605 0,'0'0'0,"0"-22"16,21 1-16,0 0 0,0-21 0,0 21 15,1-22-15,-1 1 0,0-22 0,0 22 16,0-21-16,22 20 0,-22-20 15,0-1-15,21 1 0,-21 20 16,1-20-16,-1 21 0,0-1 0,-21 22 16,0-21-16,0 21 0,-21 21 31,0 21-31,-1 0 0,1 21 16,0 1-16,0-1 0,0 0 15,0 1-15,-1-1 0,1 0 0,21 1 16,-21-1-16,21 21 0,0-20 0,0-1 15,0 0-15,0 1 0,0-1 16,0 0-16,0-20 0,21-1 16,0 21-16,1-21 0,-1 0 0,0-21 15,-21 22-15,21-22 0,21 0 16,-20 0-16,20-22 0,0 22 16,-21-21-16,22 0 0,-1 0 15,-21-21-15,0 20 0,1-20 0,-1 21 16,0-21-16,0 20 0,-21 1 0,0-21 15,21 21-15,-21 0 0,0-1 0,0 44 32,0-1-32</inkml:trace>
  <inkml:trace contextRef="#ctx0" brushRef="#br0" timeOffset="37952.08">14563 10456 0,'0'0'0,"0"22"16</inkml:trace>
  <inkml:trace contextRef="#ctx0" brushRef="#br0" timeOffset="38007.05">14520 10583 0,'-42'22'16,"21"-22"-16,0 0 15,-22 0-15</inkml:trace>
  <inkml:trace contextRef="#ctx0" brushRef="#br0" timeOffset="38041.04">14330 10583 0,'0'0'16</inkml:trace>
  <inkml:trace contextRef="#ctx0" brushRef="#br0" timeOffset="38190.94">13801 9991 0,'21'0'0,"0"-21"16</inkml:trace>
  <inkml:trace contextRef="#ctx0" brushRef="#br0" timeOffset="38295.89">14203 9906 0,'84'0'15,"-168"0"-15,190 0 0,-64 0 16,0 0-16,-21-21 0,22 21 0,-22 0 15,0 0-15,0 0 0,0 0 16,1 0-16,-44 0 31,1 0-31</inkml:trace>
  <inkml:trace contextRef="#ctx0" brushRef="#br0" timeOffset="39158.66">13208 10351 0,'0'0'0,"0"-22"15,0 1-15,0 0 16,0 42 15,0 0-31,0 1 0,0-1 16,-21 0-16,21 0 0,0 21 0,0-20 16,0 20-16,0-21 0,-21 21 15,21-20-15,-22-1 0,22 0 0,-21 0 16,21 0-16,0 0 0,0 1 0,-21-22 15,21 21-15,0-42 47,21-1-47,0-20 0,1 21 16,-1 0-16,0-22 0,0 1 16,0 0-16,0-1 0,22 1 0,-22 21 15,0-21-15,0 20 0,0 1 0,1 0 16,-1 0-16,0 21 0,-21 21 31,0 0-31,0 0 16,0 1-16,0-1 0,0 0 0,0 21 0,0-21 15,0 1-15,0-1 0,21 0 16,-21 0-16,21-21 0,-21 21 16,21 0-16,1-21 0,-1 0 15,0 0-15,0 0 0,0 0 16,0 0-16,1-21 0,-1 0 15,-21 0-15,21 0 0,0 0 0,0-1 16,0-20-16,1 21 0,-1-21 0,0 20 16,0 1-16,0 0 0,-21 42 31,0 0-31,0 22 0,0-22 16,-21 21-16,21-21 0,-21 22 15,21-22-15,-21 0 0,21 0 0,0 0 16,0 1-16,0-1 0,0 0 15,21-21 1,0 0-16</inkml:trace>
  <inkml:trace contextRef="#ctx0" brushRef="#br0" timeOffset="40142.4">9292 10372 0,'21'21'16,"0"-21"-1,-21 21-15,22-21 16,-1 0-16,0 0 16,0 0-16,-21-21 15,21 21-15,0-21 0,1 0 0,-1 21 16,0-22-16,0 1 0,0 0 15,0 21-15,-21-21 0,0 0 0,22 0 16,-22-1-16,0 1 16,0 0-16,0 0 0,-22 21 15,1-21-15,0 21 0,0-21 16,0 21-16,0 0 0,-1 0 0,1 0 16,0 0-16,-21 21 0,21 0 0,-1 0 15,-20 0-15,21 0 0,21 1 16,-21-1-16,21 21 0,0 0 0,0-20 15,0 20-15,0 0 0,0-21 0,0 22 16,21-22-16,0 21 0,0-21 16,22 1-16,-22-1 0,0 0 15,21-21-15,-21 21 0,1 0 0,20-21 16,-21 0-16,0 0 0,0 0 0,1 0 16,-1 0-16,0 0 0,-42 0 46,0 0-46,-1 0 0,1 0 0,0 0 16,-21 0-16,21 21 0,-1 1 0,1-1 16,0 0-16,0 21 0,0-21 15,0 22-15,-1-1 0,22-21 0,-21 22 16,21-1-16,0-21 0,0 21 0,0-20 16,21-1-16,1 0 0,-1-21 15,21 0-15,0 0 0,1 0 16,20 0-16,1 0 0,-1 0 0,1-21 15,-1 0-15,22-22 0,0 22 0,-22 0 16,22-21-16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2EA-9E71-43E7-B9B4-FAD62F5ED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12928-BF96-4A4E-8255-9D897A82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86F2-CD0A-4AB8-AE85-05823B8D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AF6C-538F-4A64-8683-D9F857EC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19F2-E55B-4EC8-A349-59EBB33F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3EF-73CF-450B-8D8B-BFC40D76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B9A6C-A92D-46B9-8DEB-A82D1A9B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C579-C62D-48B2-B445-A37301AD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F6E6-B4E0-43FB-90F7-A316876D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A7EE-E997-4349-BC30-208B7AEA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AA034-34A5-4B4B-8E47-BD8DE63F1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B183-D391-4F4B-8BA3-A9E98C3F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1EC0-BB91-49A0-9D79-B5534859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7B4B-E21D-4010-B3AE-AFA7FB73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7598-6D4C-4D33-BFC4-F41CAA59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CD7C-917A-43E0-BF55-5AF21C7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FD5E-1D7B-45C8-B3B1-08836526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6305-84CB-4BE6-ABBB-6B6E7EE2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84075-1C1B-4F38-B466-30D34CBB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108D-2B4F-4AD4-95A1-A43B403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3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CAB7-7286-4DD3-AF9B-4FE32507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A78C-51DA-4E4A-90B5-27D37A96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0754-2185-4533-9A0A-E23B3054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C31F-9967-4A8F-AF34-0334AAF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B5BA-E505-4324-A7CD-E35968B0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4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2480-3C81-4671-B8C3-499CED0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F429-5735-46E3-99C4-C7CFB0BDB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D3A14-1D7F-43B3-891E-5AEFE147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1F5D-7A53-449B-8F07-A3AFC0E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7FD6-CC91-4DB9-A9FA-FF158BBC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464B-5CFA-4973-9448-597EA2B5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3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10ED-E06F-4284-BD95-E3628798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F0EE-8969-42C0-AED0-7AE4BF9B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8868C-EAB8-4DF3-B417-F70E2024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246DF-3741-450C-BA2A-554510AE7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3F685-A605-47AA-99DF-B35279D40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2E1E6-0105-4744-9A9D-F2138435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F7DC5-E171-43F5-80CF-82630C47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069ED-7F3C-45AE-9297-04BD0AF3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A98-F26A-423E-8E3C-D8D972FC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85422-EB70-48D9-A1A5-EFE98573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CAD80-5C4F-4332-8B1F-0525E3D1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7F60B-19D3-4FC0-97C5-3620F3AD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8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1E94D-5156-4A80-A256-3D2C4B0D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90725-7F14-4CF2-A7D5-5FCEFA2E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26AA-66EF-4440-B64A-DAE00AD7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1FC5-F25E-4BCC-A4A4-9E8F0801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8F29-2957-47F6-8AA8-A822D973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8847-8E97-4D22-A6ED-A5142409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F45C-CA1E-4B66-834F-764AFD3B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7D63B-7B7B-423F-A496-D03F2761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D4B4-6844-406E-809B-F9486B83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1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D25E-57DD-4FB0-B2BB-DBE0E133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091B-36E4-4710-9CD8-18AC24E9A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B513-B6F7-4971-8AA6-2B4C2E59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DD9D2-5B8E-4DDB-A0BB-14FB4C3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29CB-1EFF-4F86-BBB2-EC2B896C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9877-1800-4391-B3B5-D98C9F48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517EA-E2EA-47FC-8933-639A27AA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6FF85-80F2-4531-AC3A-26564E3C9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D43D-D323-4189-B481-D6B5C9EC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5B4-4222-4FB8-AFFB-B84B6A9E39F6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DC2C-B031-4828-9F78-539FE7D92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7AC2-8157-4CD9-86A1-4F10E2D4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8077-E63D-402F-A1B0-F5B0B7CA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449A0-80EC-48FE-8C94-B6FBE0064ED4}"/>
                  </a:ext>
                </a:extLst>
              </p14:cNvPr>
              <p14:cNvContentPartPr/>
              <p14:nvPr/>
            </p14:nvContentPartPr>
            <p14:xfrm>
              <a:off x="1272600" y="266760"/>
              <a:ext cx="546372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449A0-80EC-48FE-8C94-B6FBE0064E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257400"/>
                <a:ext cx="548244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3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95B1C-64CE-4762-8598-D8EDED7B7D82}"/>
                  </a:ext>
                </a:extLst>
              </p14:cNvPr>
              <p14:cNvContentPartPr/>
              <p14:nvPr/>
            </p14:nvContentPartPr>
            <p14:xfrm>
              <a:off x="419040" y="0"/>
              <a:ext cx="919008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95B1C-64CE-4762-8598-D8EDED7B7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9208800" cy="67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B58DC2-9925-4478-AE47-732D1E54DA3F}"/>
                  </a:ext>
                </a:extLst>
              </p14:cNvPr>
              <p14:cNvContentPartPr/>
              <p14:nvPr/>
            </p14:nvContentPartPr>
            <p14:xfrm>
              <a:off x="7833240" y="2834640"/>
              <a:ext cx="793080" cy="22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B58DC2-9925-4478-AE47-732D1E54D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3880" y="2825280"/>
                <a:ext cx="81180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29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AC466-FEE4-477C-AE31-45DB09C4830A}"/>
                  </a:ext>
                </a:extLst>
              </p14:cNvPr>
              <p14:cNvContentPartPr/>
              <p14:nvPr/>
            </p14:nvContentPartPr>
            <p14:xfrm>
              <a:off x="1310760" y="617400"/>
              <a:ext cx="8305920" cy="310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AC466-FEE4-477C-AE31-45DB09C48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608040"/>
                <a:ext cx="8324640" cy="31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76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0642CB-B087-4C62-A71D-6A3FE2705DA3}"/>
                  </a:ext>
                </a:extLst>
              </p14:cNvPr>
              <p14:cNvContentPartPr/>
              <p14:nvPr/>
            </p14:nvContentPartPr>
            <p14:xfrm>
              <a:off x="358200" y="213480"/>
              <a:ext cx="855756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0642CB-B087-4C62-A71D-6A3FE2705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204120"/>
                <a:ext cx="857628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01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1C289B-385A-4634-8F73-BD668DB9AFB4}"/>
                  </a:ext>
                </a:extLst>
              </p14:cNvPr>
              <p14:cNvContentPartPr/>
              <p14:nvPr/>
            </p14:nvContentPartPr>
            <p14:xfrm>
              <a:off x="739080" y="160200"/>
              <a:ext cx="873288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1C289B-385A-4634-8F73-BD668DB9AF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150840"/>
                <a:ext cx="875160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20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E84E6-9F40-43B3-865E-2AECB1796D42}"/>
                  </a:ext>
                </a:extLst>
              </p14:cNvPr>
              <p14:cNvContentPartPr/>
              <p14:nvPr/>
            </p14:nvContentPartPr>
            <p14:xfrm>
              <a:off x="967680" y="327600"/>
              <a:ext cx="7384320" cy="17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E84E6-9F40-43B3-865E-2AECB1796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318240"/>
                <a:ext cx="740304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0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74034-B642-4517-9BDB-BA3A78778F44}"/>
                  </a:ext>
                </a:extLst>
              </p14:cNvPr>
              <p14:cNvContentPartPr/>
              <p14:nvPr/>
            </p14:nvContentPartPr>
            <p14:xfrm>
              <a:off x="1325880" y="167760"/>
              <a:ext cx="800892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74034-B642-4517-9BDB-BA3A78778F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158400"/>
                <a:ext cx="802764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96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965D-111B-4C4D-A744-B15D9FBC4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A1-EAD5-4B9D-A987-53692B024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FC7F78-EFD3-4CAB-9272-B9C3850C8259}"/>
                  </a:ext>
                </a:extLst>
              </p14:cNvPr>
              <p14:cNvContentPartPr/>
              <p14:nvPr/>
            </p14:nvContentPartPr>
            <p14:xfrm>
              <a:off x="982800" y="175320"/>
              <a:ext cx="6957720" cy="39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FC7F78-EFD3-4CAB-9272-B9C3850C8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165960"/>
                <a:ext cx="697644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06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2021-03-02T03:01:45Z</dcterms:created>
  <dcterms:modified xsi:type="dcterms:W3CDTF">2021-03-02T04:38:07Z</dcterms:modified>
</cp:coreProperties>
</file>