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3T03:15:13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1842 0,'-21'21'31,"0"-21"-31,0 21 0</inkml:trace>
  <inkml:trace contextRef="#ctx0" brushRef="#br0" timeOffset="2131.94">4085 339 0,'0'0'0,"0"-21"15,0-1-15,0 1 0,0 0 16,0 0-16,0 0 0,0 0 16,0-1-16,0 44 46,0-1-30,0 21-16,0-21 0,0 22 0,0-22 16,0 21-16,0-21 0,0 22 15,0-22-15,0 21 0,21-21 0,-21 0 16,21 1-16,1-1 0,-22 0 16,21-21-16,21 0 0,-21 21 0,0-21 15,1 0-15,20 0 0,0 0 16,-21-21-16,22 0 0,-22 21 0,21-21 15,1-22-15,-22 22 0,0 0 16,0-21-16,0 20 0,0-20 0,-21 0 16,0-1-16,0 22 15,0-21-15,0 21 0,0-22 0,0 22 16,0 0-16,0 0 16,-21 42-1,21 0 1,-21 22-16,21-22 0,-21 21 15,21 0-15,0 1 0,0-1 16,-21 0-16,21 22 0,-21-1 0,-1-20 16,1 20-16,21 22 0,-21-22 15,0 1-15,21-1 0,0 1 0,0-1 16,0 1-16,0-22 0,0 22 16,0-22-16,0 0 0,0 1 15,0-22-15,0 21 0,-21-21 16,21 22-16,-21-22 0,-1 0 0,22 0 15,0 0-15,-21 1 0,0-1 16,0-21-16,0 0 0,0 0 16,-1 0-16,-20 0 0,21-21 15,0 21-15,0-22 0,-22 1 0,22 0 16,0 0-16,0 0 0,0 0 16,-1-1-16,1 1 0,0 0 0,0 21 15,21-21-15,0 42 31,0 0-15,0 0-16,0 1 16,0-1-16,21 0 0,0 0 0,0 0 15,1-21-15,20 21 0,-21 1 16,0-1-16,22-21 0,-22 21 0,21-21 16,-21 0-16,22 0 0,-1 0 15,-21 0-15,21 0 0,1-21 0,-22 0 16,21 21-16,1-22 0,-22 1 15,21 0-15,-21 0 0,0-21 0,1 20 16,-1-20-16,0 21 16,0-21-16,0 20 0,-21-20 0,0 21 15,0 0-15,21 0 0,-21-1 16,0 1-16,22 0 0,-22 42 31,0 0-15,0 1-16,0-1 0,0 21 15,0-21-15,0 22 0,0-22 0,-22 21 16,22-21-16,-21 22 0,21-22 0,0 21 16,0-21-16,0 0 0,-21 22 15,21-22-15,0 0 0,0 0 16,0-42 15,0 0-31,0 0 0,0 0 16,0-1-16,21-20 0,-21 0 0,21 21 15,1-22-15,-1 1 0,0 0 16,21 20-16,-21-20 0,22 0 0,-22-1 16,21 22-16,-21-21 0,22 21 15,-22 0-15,21 21 0,-21 0 0,1 0 16,-22 21-16,21 0 16,-21 0-16,0 0 0,0 22 0,0-22 15,0 21-15,0-21 0,0 22 0,0-22 16,-21 21-16,21-21 15,0 22-15,-22-22 0,22 0 0,0 0 16,0 0-16,0 0 0,0 1 16,0-1-16,0-42 31,0-1-31,22 1 0,-1 0 16,-21 0-16</inkml:trace>
  <inkml:trace contextRef="#ctx0" brushRef="#br0" timeOffset="2469.82">5673 508 0,'0'0'0,"-22"-21"16,1 21-1,21 21 1,0 0-16,0 0 0,-21 1 0,21 20 15,0 0-15,-21 1 0,21 20 16,0 1-16,-21-22 0,0 21 16,-1 1-16,22-1 0,-21 1 0,0-1 15,0-20-15,21 20 0,-21-20 0,0-1 16,21 21-16,0-20 0,0-1 16,-22-21-16,22 22 0,0-22 15,0 21-15,0-21 16,0 0-16,22-21 15,-1 0-15,0-21 16,0 0-16,0 0 0,-21 0 0,21 0 16,1-1-16,-1-20 0</inkml:trace>
  <inkml:trace contextRef="#ctx0" brushRef="#br0" timeOffset="2717.68">5313 1185 0,'-21'0'16,"42"0"-1,0 0-15,0-21 0,0 21 16,22-21-16,-22 21 0,21 0 16,0-21-16,-20 21 0,20 0 0,-21 0 15,21-21-15,-20 21 0,-1 0 16,0 0-16,-21-21 47</inkml:trace>
  <inkml:trace contextRef="#ctx0" brushRef="#br0" timeOffset="3359.66">6032 1249 0,'0'0'15,"0"-42"1,0 20-16,0 1 0,0 0 15,0 0-15,22 21 0,-22-21 0,21 0 16,0-1-16,-21 1 16,21 21-16,0-21 0,0 21 0,1 0 15,-1 0-15,0 0 0,0 21 16,0 0-16,0 1 0,1-1 16,20 21-16,-21-21 0,0 22 0,0-1 15,-21 0-15,0-21 0,0 22 16,0-1-16,0 0 0,0-20 0,0 20 15,0-21-15,0 0 0,0 0 16,-21 1-16,0-22 16,21-22-1,0 1-15,0 0 16,0 0-16,0-21 0,0 20 16,0 1-16,0-21 0,0 0 0,0 20 15,0-20-15,21 21 0,0-21 16,1 20-16,-1-20 0,0 21 0,0 0 15,0 0-15,0-1 0,1 1 16,-1 0-16,-21 0 0,21 21 16,0 0-16,-21-21 15,21 21-15</inkml:trace>
  <inkml:trace contextRef="#ctx0" brushRef="#br0" timeOffset="3831.9">7048 1101 0,'0'0'16,"0"-21"-16,0-1 16,-21 22-16,0 0 15,0 0-15,0 0 0,21 22 16,-21-22-16,-1 21 15,1 0-15,0 21 0,0-21 0,0 1 16,0 20-16,21 0 0,-22-21 16,1 22-16,21-1 0,0-21 0,0 22 15,0-22-15,0 0 0,0 21 16,0-21-16,0 1 0,21-22 0,1 21 16,-1-21-16,0 0 0,21 0 15,-21 0-15,1 0 0,20-21 0,-21 21 16,21-22-16,-20 1 0,20 0 15,-21 0-15,0-21 0,0 20 0,1-20 16,-22 21-16,0-21 0,0-1 16,0 1-16,0 21 0,0-22 15,-22 22-15,1 0 0,0 0 16,0 0-16,-21 0 0,20-1 0,-20 22 16,21 0-16,0 0 0,0 0 15,-1 0-15,1 0 0,21 22 16,0-1-16,0 0 15,0 0 1,21-21-16,-21 21 0,22-21 0,-22 21 16</inkml:trace>
  <inkml:trace contextRef="#ctx0" brushRef="#br0" timeOffset="196600.33">7980 1291 0,'-21'0'0,"21"-21"63,0 0-48,0 0-15,0 0 0,0-1 16,0 1-16,-22 0 0,1 21 16,21-21-16,-21 0 0,0 0 15,0 21-15,0-22 0,-1 22 0,1 0 16,0 0-16,-21 0 0,21 0 15,-22 0-15,22 0 0,-21 0 0,21 0 16,-22 22-16,22-1 16,-21 0-16,21 0 0,-1 0 0,1 0 15,0 1-15,0 20 0,21-21 16,-21 0-16,21 0 0,0 22 0,0-22 16,0 0-16,0 0 0,0 0 15,0 1-15,0-1 0,21 0 0,0-21 16,-21 21-16,21-21 0,0 21 15,1-21-15,-1 0 0,0 0 0,0 0 16,0 0-16,0 0 0,1 0 16,20-21-16,-21 21 0,0-21 0,0 0 15,22 0-15,-22-1 0,0-20 16,0 21-16,0-21 0,1-1 16,-22 1-16,0 0 0,21-1 0,-21-20 15,0-1-15,0 1 0,0-1 16,0 1-16,0-1 0,0 22 0,0-22 15,0 22-15,0 0 0,0-1 16,0 1-16,0 21 0,0-21 16,0 20-16,0 1 0,0 0 0,0 0 15,-21 21 1,21 21 0,0 0-16,0 22 0,0-1 15,-22 0-15,22 1 0,0-1 0,-21 21 16,21 1-16,0-1 15,0 1-15,0-1 0,0 1 0,0-22 16,0 22-16,0-22 0,0 22 16,21-22-16,1-21 0,-1 21 0,0-20 15,0 20-15,0-21 0,0-21 16,1 21-16,-1 0 0,0-21 0,0 0 16,21 0-16,-20 0 0,-1 0 15,0 0-15,21-21 0,-21 0 0,1 21 16,-1-21-16,0-21 0,0 20 0,0 1 15,0-21-15,-21 0 0,0 20 16,22-20-16,-1 0 0,-21-1 16,0 22-16,21 0 0,-21 0 15,0 0-15,0 0 0,0 42 32,0 0-32,-21 0 15,21 0-15,-21 22 0,21-22 0,-22 21 16,22 0-16,0 1 0,0-22 0,0 21 15,0-21-15,0 22 0,0-22 16,0 0-16,0 0 0,22 0 0,-1 1 16,0-22-16,21 0 15,-21 0-15,1 0 0,20 0 0,-21-22 16,21 22-16,-20-21 0,20 0 16,-21 0-16,21 0 0,-20-22 0,-1 22 15,0-21-15,0 21 16,-21-22-16,0 1 0,21 21 0,-21-21 15,21 20-15,-21 1 0,0-21 16,0 21-16,0 0 0,0 42 31,0 0-31,0 0 0,0 0 16,0 0-16,0 1 0,0 20 16,0-21-16,0 21 0,0-20 0,0 20 15,0-21-15,0 0 0,0 0 16,0 1-16,0-1 0,0 0 0,0 0 15,0 0-15,0 0 16,22-21-16,-1 0 16,0 0-16,0 0 0,0 0 0,0-21 15,1 0-15</inkml:trace>
  <inkml:trace contextRef="#ctx0" brushRef="#br0" timeOffset="198176.01">9440 1037 0,'0'0'0,"0"-21"0,0-64 16,0 43-16,0 21 0,0 0 16,0 0-16,-21-1 0,0 1 15,0 21-15,0 0 16,-1 0-16,1 0 0,0 21 16,21 1-16,-21-1 0,0 21 15,21-21-15,0 22 0,-21-1 0,-1 0 16,22 1-16,0-1 0,0-21 0,0 21 15,0 1-15,0-1 0,0-21 16,0 22-16,0-22 0,0 0 0,22 0 16,-1 0-16,0 0 0,0-21 15,0 0-15,22 0 0,-22 0 0,21 0 16,0 0-16,1-21 16,-22 0-16,21 0 0,1 0 0,-1 0 0,-21-22 15,21 1-15,-20 0 16,-1-1-16,0-20 0,0-1 0,-21 1 15,0-1-15,0 1 0,0-1 16,0 22-16,0-22 0,0 22 0,0 0 16,0-1-16,0 1 0,0 21 0,0 0 15,0 0-15,0 42 32,0 0-32,0 0 0,-21 0 15,21 22-15,0-1 0,-21 0 0,21 22 16,0-22-16,0 22 15,0-1-15,-21-21 0,21 22 0,0-1 0,0-20 16,0-1-16,0 0 16,0 1-16,0-1 0,0-21 0,21 22 15,0-22-15,0 0 0,0-21 16,0 21-16,22-21 0,-22 0 0,0 0 16,21 0-16,-20 0 0,20 0 0,-21 0 15,21-21-15,-20 0 0,-1 0 16,0-1-16,0 1 0,21-21 0,-42 21 15,22-22-15,-1 22 0,0-21 16,-21 21-16,0 0 0,21-22 0,-21 22 16,21 21-16,-21-21 0,0 42 47,0 0-47,0 0 0,0 22 15,0-22-15,0 0 0,0 21 16,0-20-16,0 20 0,0-21 0,0 0 15,0 0-15,0 1 0,21-1 0,1 0 16,-1 0-16,0-21 0,0 0 16,0 21-16,0-21 0,1 0 0,-1 0 15,0 0-15,21-21 0,-21 0 16,1 21-16,-1-21 0,0 0 0,0-22 16,0 22-16,-21-21 0,21 21 15,1-22-15,-22 1 0,21 0 0,-21 20 16,0 1-16,0 0 0,21 0 15,-21 0-15,0 0 0,0 42 32,0 0-32,0 0 0,0 0 15,0 0-15,0 22 0,0-22 0,-21 0 16,21 21-16,0-20 0,0-1 16,0 0-16,0 0 0,0 0 0,0 0 15,21 1-15,0-22 0,0 21 16,0-21-16,1 0 15,-1 0-15,0 0 0,21 0 0,-21 0 16,1 0-16,-1 0 0,-21-21 16,21-1-16,0 1 0,-21-21 15,0 21-15,0 0 0,0-22 16,-21 22-16,0-21 0,0 21 0,-1-22 16,1 22-16,0 0 0,0 0 15,-21 21-15,20-21 0,1 21 16,0 0-16,21-22 31,21 22-15,22 0-16,-22-21 0,0 21 0,0 0 15,21-21-15,-20 21 16,20 0-16,-21 0 0,21 0 0,-20 0 16,-1 0-16,21 0 0,-21 0 15,0 0-15,22 0 0,-22 0 0,0 21 16,-21 0-16,21 1 0,0-1 0,-21 0 15,22 0-15,-22 21 0,0-20 16,0 20-16,0-21 0,0 0 0,0 22 16,0-22-16,0 0 0,0 0 15,0 21-15,0-20 0,0-1 16,0 0-16,0 0 16,0-42 15,0 0-16,0 0-15,0-1 0,21 1 0,-21-21 16,21 0-16,0-1 0,-21 1 16,21-22-16,0 22 0,1 0 0,-1-1 15,0 1-15,0 0 0,0-1 16,0 22-16,1 0 0,20 21 0,-21 0 16,0 0-16,0 0 0,1 0 15,-1 21-15,0 0 0,0 22 0,0-22 16,-21 21-16,21 1 0,-21-1 15,0 0-15,0 1 0,0-1 16,0-21-16,0 21 0,0 1 0,-21-22 16,21 21-16,0-21 0,-21 1 15,21-1-15,0 0 0,0 0 16,0-42 15,0 0-31,0 0 16,0-1-16,0 1 0,0 0 15</inkml:trace>
  <inkml:trace contextRef="#ctx0" brushRef="#br0" timeOffset="198387.89">10901 508 0,'0'0'16,"-43"-21"-16,22 21 0,0 0 0,0 0 0,21 21 63,-21-21-63</inkml:trace>
  <inkml:trace contextRef="#ctx0" brushRef="#br0" timeOffset="198517.01">9588 953 0,'0'0'0</inkml:trace>
  <inkml:trace contextRef="#ctx0" brushRef="#br0" timeOffset="198635.95">9610 974 0,'21'0'0,"0"0"15,21 0-15,-42-43 0,127 43 16,-63-21-16,-1 0 0,-20 0 0,-22 21 16,21 0-16,0-21 0,-20 21 15,20 0-15,-21 0 0,0-21 16,0 21-16,1 0 0</inkml:trace>
  <inkml:trace contextRef="#ctx0" brushRef="#br0" timeOffset="199213.62">13547 445 0,'0'0'0,"0"-22"0,0 1 16,0 0-16,0 0 0,0 0 15,0 0-15,0 42 47,0 21-47,0-21 16,0 22-16,0-1 0,0 0 0,0 22 15,0-1-15,-22 1 0,22-1 16,0 1-16,0 20 0,-21-20 0,21-1 16,-21 1-16,21-22 0,0 22 15,0-22-15,0 0 0,0-20 0,0 20 16,0-21-16,0 0 0,0 0 0,0-42 47,0-21-47</inkml:trace>
  <inkml:trace contextRef="#ctx0" brushRef="#br0" timeOffset="199609.39">13801 804 0,'0'0'0,"0"-21"0,0 42 32,-22 1-32,22-1 0,-21 0 15,21 21-15,-21-21 0,21 22 16,0-1-16,0 0 0,0 1 0,0-22 16,0 21-16,0 1 0,0-22 15,0 21-15,0-21 0,0 0 16,21 1-16,0-1 0,1-21 15,-1 0-15,0 0 0,0 0 16,0 0-16,0 0 0,22 0 0,-22-21 16,0-1-16,0 1 0,0 0 15,1-21-15,-22 21 0,0-22 0,0 1 16,0 0-16,0-1 0,0 1 16,0 0-16,0 20 0,0 1 0,-22 0 15,1 0-15,0 0 0,0 0 16,0 21-16,0 0 0,-1 0 15,1 0-15,0 0 0,0 0 16,0 0-16,0 0 16,-1 0-16,1 0 0,0 0 15,0 0-15</inkml:trace>
  <inkml:trace contextRef="#ctx0" brushRef="#br0" timeOffset="199856.25">13441 677 0,'0'-21'16,"21"21"-1,0-21-15,21 0 16,-20 21-16,20-21 0,0 21 0,1-21 16,-1 21-16,21-22 0,-20 22 0,-1 0 15,22-21-15,-43 21 0,21-21 16,0 21-16,-20 0 0,-1 0 0,0 0 15,-21 21 32</inkml:trace>
  <inkml:trace contextRef="#ctx0" brushRef="#br0" timeOffset="200355.87">15642 762 0,'0'0'16,"21"-63"-16,-21 41 15,0 1-15,0 0 0,-21 0 31,0 21-31,0 0 0,0 0 0,-1 21 16,1-21-16,0 21 0,0 0 16,0 22-16,-22-22 0,22 21 15,0 1-15,0-1 0,0 21 16,0-20-16,-1-1 0,22 22 0,-21-22 16,21 0-16,0 1 0,0-1 0,0-21 15,21 21-15,1-20 0,-1-1 16,0 0-16,0-21 0,21 21 0,-20-21 15,20 0-15,-21 0 0,21 0 16,1 0-16,-1-21 0,0 0 0,1 0 16,-22-1-16,21 1 0,1-21 15,-1 0-15,-21-1 0</inkml:trace>
  <inkml:trace contextRef="#ctx0" brushRef="#br0" timeOffset="200816.61">16065 529 0,'0'0'0,"0"-21"0,0-21 15,0 63 17,0 0-32,0 0 0,0 22 0,0-22 15,0 21-15,0 22 0,0-22 16,0 21-16,0 1 0,0-22 0,0 22 16,0-1-16,-21-20 0,21 20 15,-21-21-15,21 1 0,0-22 0,-21 21 16,21-21-16,-21 22 0,21-22 15,0 0-15,-21-21 16,-1 0 0,22-21-16,0 0 15,0 0-15,0-1 0,0 1 0,0-21 16,0 0-16,22-1 0,-1 1 16,21 0-16,-21-1 0,22 1 0,-22 21 15,21-22-15,0 22 0,1 0 16,-22 21-16,21 0 0,1 0 0,-1 0 15,-21 0-15,0 21 0,0 0 16,1 22-16,-1-22 0,-21 21 0,0-21 16,0 22-16,0-1 0,0 0 15,0-20-15,-21 20 0,-1-21 16,22 21-16,-21-20 0,0-1 0,21 0 16,0 0-16,-21-21 0,21 21 15,-21-21-15,21-21 31,21 0-31,-21 0 0,21 0 16</inkml:trace>
  <inkml:trace contextRef="#ctx0" brushRef="#br0" timeOffset="201324.26">17145 1058 0,'21'0'0,"-42"0"0,63-21 0,-42 0 15,0 0-15,0 0 0,0 0 16,0-1-16,0 1 0,0 0 0,0 0 16,-21 0-16,0 0 0,0 21 15,0 0-15,-22 0 0,22 0 0,-21 0 16,21 21-16,-22 0 0,22 0 16,-21 0-16,21 22 0,-1-1 0,-20-21 15,21 21-15,0 1 0,0-1 16,-1 0-16,22-20 0,0 20 15,0 0-15,0-21 0,0 1 0,0-1 16,0 0-16,0 0 0,22 0 16,-1-21-16,21 0 0,-21 0 15,0 0-15,22 0 0,-22 0 16,21-21-16,-21 21 0,1-21 0,20 0 16,-21 0-16,21-1 0,-20 1 15,-1-21-15,0 21 0,-21-22 0,0 22 16,21-21-16,-21 21 0,0 0 15,0-1-15,0 1 0,0 0 0,0 42 32,0 0-32,0 1 15,0-1-15,0 21 0,0-21 0,0 22 16,0-22-16,0 0 0,0 21 16,0-21-16,0 1 0,0-1 0,0 0 15,0 0-15,0 0 0,0 0 16,21-21-16,0 0 0,1 0 0,20 0 15,-21 0-15,21 0 0,-20 0 16,20-21-16,0 0 0</inkml:trace>
  <inkml:trace contextRef="#ctx0" brushRef="#br0" timeOffset="201649.08">17738 953 0,'0'0'0,"0"-43"0,0 22 16,-22 21 15,22 21-31,-21 22 0,21-22 0,0 21 16,0-21-16,-21 22 0,21-1 15,-21 21-15,21-20 0,0-1 0,0 22 16,-21-22-16,0 21 0,21 1 16,-22-1-16,22 1 0,-21-1 0,0 22 15,0-21-15,21-1 0,-21 22 0,21-22 16,0 1-16,-21-1 15,21 1-15,0-1 0,0-20 0,0 20 16,0-21-16,0-20 0,0 20 0,0-21 16,0 0-16,0 0 0,21-21 15,0-21-15,0 0 16,-21-21-16,21 21 0,0-22 16,-21-20-16,0 20 0,22-20 0,-1-1 15,-21 1-15</inkml:trace>
  <inkml:trace contextRef="#ctx0" brushRef="#br0" timeOffset="201948.6">17632 1122 0,'0'0'0,"0"-64"15,0 43-15,-21-21 16,21 21-16,0 0 0,0-1 0,21 1 16,0 0-16,0 0 0,0 0 15,0 21-15,22 0 0,-1 0 0,-21 0 16,22 21-16,-22 0 0,0 0 15,0 0-15,0 22 0,0-1 0,-21-21 16,0 22-16,0-1 0,-21 0 16,0 1-16,0-22 0,0 21 0,-22-21 15,22 22-15,-21-22 0,0 0 16,20 0-16,-20 0 0,21 0 0,0-21 16,0 22-16,-1-22 15,1 0-15,42-22 31,1 1-31,-22 0 16,21 0-16,21 0 0</inkml:trace>
  <inkml:trace contextRef="#ctx0" brushRef="#br0" timeOffset="202228.44">18330 508 0,'0'0'15,"0"-21"-15,-42 21 16,42 21 0,-21 0-16,21 0 0,0 22 0,-21-1 15,21 0-15,0 22 0,0-1 16,0-20-16,-22 20 0,22 1 0,-21-1 16,0-20-16,21-1 0,-21 21 15,21-20-15,-21-22 0,21 21 0,-21-21 16,21 22-16,0-22 0,0 0 15,0-42 17,0 0-32,0 0 0,21-1 15,-21-20-15</inkml:trace>
  <inkml:trace contextRef="#ctx0" brushRef="#br0" timeOffset="202388.35">18055 1037 0,'-21'0'15,"42"0"32,0 0-47,0 0 0,22-21 0,-22 21 16,0-21-16,0 21 0,0 0 16,1 0-16,-1-21 0</inkml:trace>
  <inkml:trace contextRef="#ctx0" brushRef="#br0" timeOffset="202746.08">18373 1143 0,'0'21'16,"21"-21"0,0 0-1,21 0-15,-21-21 0,1 0 16,20 21-16,-21-21 15,21 0-15,-20-1 0,20 22 0,-21-21 16,0 0-16,0 0 0,-21 0 16,0 0-16,0-1 15,-21 22-15,0 0 16,0 22-16,0-1 0,0 0 0,-1 0 16,-20 0-16,42 0 0,-21 1 15,0 20-15,0-21 0,21 0 0,0 0 16,-22 22-16,22-22 0,0 0 0,0 0 15,0 0-15,22 1 0,-1-22 16,0 21-16,0-21 0,0 0 0,22 21 16,-22-21-16,0 0 15,0 0-15,21 0 0,-20 0 0,-1-21 16,0 21-16,21-21 0</inkml:trace>
  <inkml:trace contextRef="#ctx0" brushRef="#br0" timeOffset="203115.87">18944 1037 0,'0'0'0,"0"-21"16,0 0-16,21 21 15,0 0-15,1 0 16,-1 0-16,0 0 16,-21 21-16,21 0 0,0 0 15,-21 1-15,0 20 0,0-21 16,21 21-16,-21-20 0,0-1 0,0 21 15,0-21-15,0 0 0,0 1 0,0-1 16,0 0-16,0 0 0,0 0 16,0 0-16,-21-21 15,21-21 1,0 0-16,0 0 16,0 0-16,21 0 0,1-22 15,-1 22-15,-21-21 0,21-1 0,0 22 16,0-21-16,-21 21 0,21-22 15,1 22-15,-1 0 0,0 0 16,0 21-16,-21-21 0,21 21 16,0 0-1,1 0-15</inkml:trace>
  <inkml:trace contextRef="#ctx0" brushRef="#br0" timeOffset="203228.8">19621 1228 0,'0'0'0</inkml:trace>
  <inkml:trace contextRef="#ctx0" brushRef="#br0" timeOffset="203328.75">19706 1207 0,'64'0'15,"-43"0"-15,0-22 0,0 22 16,0 0-16,0 0 0,1 0 0,-1-21 15,-21 0 1</inkml:trace>
  <inkml:trace contextRef="#ctx0" brushRef="#br0" timeOffset="204336.37">20743 804 0,'0'0'16,"-21"-21"-16,0 0 16,21 0-16,0 0 15,0 0-15,0-1 16,0 1-16,0 0 16,21 21-16,0 0 0,0-21 15,1 21-15,-1 0 16,0 0-16,0 0 0,21 0 0,-20 0 15,-1 0-15,0 0 0,0 0 16,0 0-16,-21 21 0,21 0 0,1 0 16,-22 1-16,0-1 15,0 21-15,0-21 0,0 22 0,0-22 16,0 21-16,-22-21 0,1 22 16,0-1-16,0 0 0,0 1 0,-22-22 15,1 21-15,21 0 16,-21 1-16,-1-22 0,22 21 0,-21-21 15,-1 22-15,22-22 0,0 0 16,-21 0-16,21 0 0,-1 1 0,1-1 16,21 0-16,-21-21 0,0 0 15,21-21 17,21 0-17,0 21-15,0-22 0,1 1 0,20 0 16,-21 0-16,21 0 15,-20 0-15,20-1 0,-21 1 0,21 0 16,-20 0-16,20 21 0,-21 0 0,0 0 16,0 0-16,1 21 15,-22 0-15,21 0 16,-21 1-16,21-1 0,-21 0 16,21 0-16,-21 0 0,0 0 0,0 1 15,21-1-15,-21 0 0,21-21 16,1 21-16,-1 0 0,0-21 15,0 0-15,0 0 0,0 0 16,1 0-16,-1 0 0,0 0 16,0-21-16,0 21 0,-21-21 0,21 0 15,-21 0-15,0-1 16,22 1-16,-22 0 0,0 0 16,0 0-1,0 0 32,-22 21-47,1 0 16,0 0-16</inkml:trace>
  <inkml:trace contextRef="#ctx0" brushRef="#br0" timeOffset="206297.76">5038 2117 0,'-22'0'16,"1"0"-1,0 0 17,42 0-1,0 0-31,1 0 0,20 0 16,-21 0-16,21 0 0,-20 0 15,20 0-15,0 0 0,1 0 16,-1 0-16,0 0 0,1 0 15,-1 0-15,21 0 0,-20 0 0,20 0 16,-20 0-16,20 0 0,1 0 16,-22 0-16,21 0 0,1 0 0,21 0 15,-22 0-15,1 0 0,20 0 16,1 0-16,21 0 0,-22 0 0,22 0 16,0 0-16,0 0 0,0 0 0,0-21 15,-1 21-15,1 0 0,21 0 16,-21 0-16,21 0 0,-21 0 15,21 0-15,-21 0 0,0-22 16,21 22-16,-22 0 0,22 0 0,-21 0 16,21 0-16,0 0 0,-21 0 15,21 0-15,-21-21 0,21 21 0,-21 0 16,21 0-16,0 0 0,0 0 0,-21 0 16,21 0-16,-22 0 0,1 0 15,0 0-15,21 0 0,-21 0 0,0 0 16,0 0-16,21 0 0,-22 0 15,1 0-15,0 0 0,0 0 0,21 0 16,-21 0-16,0 0 0,-1 0 16,22 0-16,-21 0 0,0 0 15,21 0-15,-21 0 0,0 0 0,0 0 16,-1 0-16,22 0 0,-21 0 16,21 0-16,-21 0 0,0 0 0,21 0 15,-21 0-15,0 0 0,-1 0 16,1-21-16,0 21 0,21 0 0,-21 0 15,21 0-15,-21 0 0,0-21 0,-1 21 16,1 0-16,21 0 0,-21 0 16,21 0-16,-21 0 0,21 0 0,-21 0 15,21 0-15,-21 0 0,-1 0 16,1 0-16,0 0 0,0 0 0,21 0 16,-21 0-16,0 0 0,-1 0 15,22 0-15,-42 0 0,21 0 16,0 0-16,0 0 0,-22 0 0,22 0 15,0 0-15,0 0 0,0 0 16,-1 21-16,-20-21 0,21 0 0,0 0 16,0 0-16,-22 0 0,22 0 15,0 0-15,0 0 0,0 0 0,-1 0 16,-20 0-16,21 0 0,-21 0 16,-1 0-16,22 0 0,-21 0 0,21 0 15,-22 0-15,22 0 0,-21 0 0,-1 0 16,22 0-16,-21 0 15,0 0-15,-1 0 0,-20 0 0,20 0 16,1 0-16,-21 0 0,20 0 16,-20 0-16,20 0 0,-20 0 0,-1 0 15,1 0-15,-1 0 0,1 0 16,-22 0-16,1 0 0,-1 0 0,0 0 16,-21 0-16,22 0 0,-22 0 15,0 0-15,0 0 16,0 0-1,1 0 64,-1 21-64,0-21-15,0 0 16,0 21-16</inkml:trace>
  <inkml:trace contextRef="#ctx0" brushRef="#br0" timeOffset="214459.92">5292 2836 0,'-22'0'16,"1"0"15,21 22-15,0-1-16,0 0 0,0 0 15,0 21-15,0 1 0,0-1 16,0 22-16,0-1 0,0 1 0,0-1 16,0 1-16,-21-1 0,21 1 15,0-22-15,0 21 0,-21-20 0,21-1 16,-21 0-16,21 1 0,0-1 0,0-21 16,0 0-16,-21 22 15,21-22-15,-22 0 0,22-42 31,0 0-15,0 0-16,0-1 0,0-20 0,0 21 16,0-21-16</inkml:trace>
  <inkml:trace contextRef="#ctx0" brushRef="#br0" timeOffset="-214736.71">5673 2794 0,'0'0'0,"0"-21"0,0 42 47,0 21-47,0-20 0,0 20 16,0 0-16,0 1 0,0-1 0,0 21 16,0 1-16,0-1 0,0 22 15,0-21-15,0-1 0,0 1 0,-22-22 16,22 21-16,-21-20 0,21 20 15,0-20-15,0-1 0,0-21 0,0 21 16,0-20-16,0-1 0,0 0 0,0 0 16,0 0-16,0 0 15,0-42 1,-21 0 0,21 0-16,-21 0 0</inkml:trace>
  <inkml:trace contextRef="#ctx0" brushRef="#br0" timeOffset="-214518.84">5143 3598 0,'0'0'16,"0"-21"-16,22 0 16,-1 21-1,0-21-15,0 0 0,21 21 0,-20-21 16,20-1-16,-21 22 0,21-21 15,1 0-15,-1 21 0,0-21 0,1 21 16,-1 0-16,-21 0 0,22 0 0,-22-21 16</inkml:trace>
  <inkml:trace contextRef="#ctx0" brushRef="#br0" timeOffset="-212767.52">6054 3789 0,'0'0'0,"21"21"16,0-21-1,-21-21 1,21 0-16,0 21 0,-21-21 15,21-1-15,1 1 0,-1-21 0,-21 21 16,21 0-16,-21-22 0,0 1 16,0 21-16,0-22 0,0 1 15,0 21-15,0-21 0,0 20 16,-21 1-16,0 0 0,-1 21 0,1 0 16,-21 0-16,21 0 0,-22 21 15,1 0-15,21 1 0,-21-1 0,20 0 16,-20 21-16,21 1 0,0-22 0,0 21 15,-1 0-15,1 1 0,21-1 16,0 0-16,0 1 0,0-1 0,0-21 16,0 22-16,0-22 0,0 21 15,21-21-15,1 0 0,-1-21 0,0 0 16,21 0-16,-21 0 0,22 0 16,-22 0-16,21-21 0,1 0 15,-22 0-15,21 0 0,0 0 0,-20-1 16,-1-20-16,0 21 0,0-21 15,0 20-15,0-20 0,1 21 0,-22-21 16,0 20-16,0 1 0,0-21 16,0 21-16,0 0 0,0 42 31,0 0-31,0 0 0,0 0 0,0 0 16,0 1-16,0 20 0,0-21 0,0 21 15,0-20-15,0-1 0,0 21 16,0-21-16,0 0 0,0 1 15,0-1-15,0 0 0,0 0 16,21-21-16,0 0 0,0 0 16,21 0-16,-20 0 0,-1-21 0,21 21 15,-21-21-15,22 0 0,-22-1 16,21 1-16,-21-21 0,0 21 0,1 0 16,-1-22-16,-21 22 0,0-21 15,21 21-15,-21-1 0,21 1 0,-21 0 16,0 0-16,0 42 31,0 0-31,0 0 0,0 1 16,0-1-16,0 0 15,-21 0-15,21 21 0,0-20 0,0-1 16,-21 0-16,21 0 0,-21 0 0,21 0 16,0 1-16,-22-1 0,22 0 15,0 0-15,0-42 31,22-43-15,-1 43-16,0-21 16,-21 21-16,21-22 0,-21 22 15,21 0-15,0-21 0,1 21 0,-1-1 16,0 1-16,0 0 0,0 21 16,0 0-16,1 0 0,-1 0 15,0 21-15,0-21 0,0 21 16,0 1-16,-21-1 0,22 0 15,-1 0-15,-21 0 0,21 0 0,0 22 16,-21-22-16,21 0 0,0 0 16,1 0-16,-1 1 0,0-22 15,0 0-15,0 0 0,0 0 16,1 0-16,-1 0 0,0 0 16,0 0-16,0-22 0,0 1 0,1 0 15,-22 0-15,21 0 0,0 0 0,21-1 16,-21-20-16,1 0 15,-1 21-15,0-22 0,21 22 0,-21-21 16,1 21-16,20-1 0,-21 1 16,0 21-16,22 0 0,-22 0 0,0 0 15,0 0-15,0 0 0,-21 21 0,21 1 16,-21-1-16,22 0 0,-22 0 16,21 21-16,-21-20 0,0-1 0,0 0 15,0 0-15,0 0 0,0 0 16,0 1-16,0-1 15,21-21-15,0 0 32,-21-21-32,21-1 0,-21 1 15,0 0-15,0 0 16,0 0-16,0 0 0,0-1 16,0 1-16,0 0 0,-21 0 15,0 0-15,0 0 0,0 21 16,-1-22-16,1 22 0,0 0 0,0 0 15,-21 0-15,20 0 0,1 0 0,-21 22 16,21-22-16,0 21 0,-1 0 16,-20 0-16,21 21 0,0-20 0,0 20 15,-1-21-15,1 21 0,0-20 16,21 20-16,0-21 0,-21 0 0,21 22 16,0-22-16,0 0 0,0 0 0,0 21 15,0-20 1,21-1-16,0-21 0,0 0 0,1 0 15,-1 0-15,0 0 0,0 0 16,0 0-16,22-21 0,-22-1 0,21 1 16,-21 0-16,22-21 0,-22 21 0,21-22 15,-21 1-15,0 0 0,1-1 16,-1-20-16,0-1 0,-21 22 0,0-22 16,0 1-16,0 21 0,0-1 15,0 1-15,0 0 0,0-1 0,0 22 16,0 0-16,0 0 0,0 0 15,0 42 1,-21 0-16,21 0 16,-21 21-16,21 1 0,0-1 0,0 22 15,0-22-15,0 21 0,0-20 16,0 20-16,0-20 0,0 20 0,0-21 16,0 1-16,0-1 0,0-21 15,0 22-15,0-22 0,0 0 0,21 0 16,0 0-16,0 0 0,0-21 15,0 0-15,1 0 0,-1 0 16,0 0-16,0 0 0,0-21 16,0 0-16,1 0 0,-1 0 15,0-22-15,0 22 0</inkml:trace>
  <inkml:trace contextRef="#ctx0" brushRef="#br0" timeOffset="-210816.47">8382 3810 0,'0'0'0,"0"21"0,0 0 16,21-21-1,-21 22-15,21-22 0,0 0 16,1 0-16,-1 0 0,0-22 0,0 22 15,0-21-15,0 0 0,22 0 16,-22 0-16,0 0 0,0-1 0,0 1 16,-21-21-16,22 0 0,-22 20 15,21-41-15,-21 21 0,0-1 0,0-20 16,0-1-16,0 22 0,0-22 0,0 22 16,0 0-16,0-1 0,0 1 15,0 21-15,0-21 0,-21 42 0,21-22 16,-22 22-16,1 22 15,0 20 1,21-21-16,-21 21 0,21 22 16,0-22-16,0 22 0,0-1 15,0-20-15,0 20 0,-21 1 0,21-22 16,0 21-16,0-20 0,0-1 0,0 0 16,0-20-16,0 20 0,0-21 15,0 0-15,21 0 0,-21 1 0,21-1 16,0 0-16,0-21 0,1 0 15,20 0-15,-21 0 0,0-21 16,0 0-16,22 21 0,-22-22 0,21 1 16,1-42-16,-1 42 15,-21-22-15,0 22 0,0-21 0,1 21 16,-1-1-16,0 1 0,-21 0 16,0 0-16,0 0 15,0 42 16,0 0-31,0 0 0,-21 0 0,21 1 16,-21-1-16,21 0 0,-22 0 0,22 0 16,0 0-16,0 1 0,0-1 15,0 0-15,0 0 0,0 0 0,22 0 16,-1-21-16,0 0 0,0 22 16,0-22-16,0 0 0,22 0 0,-22 0 15,0 0-15,0 0 0,0-22 0,22 22 16,-22-21-16,0 0 0,0 0 15,0 0-15,1 0 0,-1-1 16,0 1-16,-21-21 0,0 21 0,21-22 16,-21 1-16,21 21 0,-21 0 15,0 0-15,0-1 0,0 1 0,0 42 32,0 1-17,0-1-15,-21 0 0,0 0 0,21 21 16,-21-20-16,21 20 0,0-21 15,-21 0-15,-1 22 0,1-22 16,21 0-16,0 0 0,0 0 0,-21 0 16,21 1-16,0-1 0,21-42 47,-21-1-47,21 1 0,1 0 15,-1 0-15,-21 0 0,21-22 0,0 22 16,0-21-16,0 21 0,1-22 0,-1 22 15,-21 0-15,21 0 0,0 0 16,0 0-16,0 21 16,1 21-1,-22 0-15,0 0 0,0 0 16,0 0-16,0 1 0,0-1 0,0 0 16,0 0-16,21 21 0,-21-20 0,21-1 15,-21 0-15,21 0 0,0 0 16,0 0-16,1-21 0,-1 0 15,0 22-15,21-22 0,-21 0 16,1 0-16,20 0 0,-21 0 0,0-22 16,22 22-16,-1-21 0,-21 0 0,21 0 15,-20 0-15,20-22 0,0 22 16,-21-21-16,22 0 0,-1-1 0,-21 1 16,22 21-16,-22-22 0,0 1 15,21 21-15,-21 0 0,1 0 16,-1 21-16,0 0 0,0 0 15,-21 21 1,0 0-16,0 0 0,0 0 16,0 0-16,0 1 0,0-1 0,0 0 15,0 0-15,0 21 0,0-20 16,0-1-16,0 0 0,0 0 16,0 0-16,21-21 31,-21-21-31,0 0 15,21 21-15,-21-21 0,0 0 16,0-1-16,0 1 0,0 0 16,0 0-16,0 0 0,0-22 0,0 22 15,0 0-15,-21 21 0,0-21 0,0 0 16,0 21-16,0 0 16,-1 0-16,1 21 0,0 0 0,0 0 15,0 0-15,-22 1 0,22 20 0,0-21 16,-21 21-16,21-20 0,-1 20 15,1-21-15,0 21 0,0-20 0,0 20 16,0-21-16,21 0 0,0 22 0,0-22 16,0 0-16,0 0 15,0 0-15,0 0 0,21-21 16,0 0-16,0 0 0,0 0 0,0 0 16,22 0-16,-22 0 0,0-21 15,21 21-15,-20-21 0,-1 0 0,21 0 16,-21 0-16,0-1 0,1-20 15,-1 21-15,0-21 0,0 20 0,0-20 16,0 21-16,-21 0 0,22-22 0,-22 22 16,21 0-16,-21 0 15,0 0-15,0 42 16,0 0 0,-21 0-16,21 0 15,-22 1-15,1-1 0,21 0 0,-21 21 16,0-21-16,21 22 0,-21-1 0,0-21 15,21 22-15,-22-1 0,22 0 16,-21-21-16,0 22 0,21 20 0,-21-20 16,21-1-16,0 0 0,0 1 0,-21 20 15,21-21-15,-21 22 0,21-22 16,0 1-16,0 20 0,0-21 0,0 1 16,0 20-16,0-20 0,0-1 0,0 0 15,0 22-15,21-22 0,-21-21 16,21 22-16,-21-1 0,0-21 0,0 21 15,0-20-15,0-1 0,0 0 0,0 0 16,0 0-16,-21-21 16,0 21-16,-1-21 0,1 0 0,21 22 15,-21-22-15,0 0 0,0 0 0,0 0 16,-1 0-16,1 0 16,0-22-16,0 22 0,0-21 0,0 0 15,-1 0-15,1 0 0,0 0 16,0-1-16,0-20 0,0 21 0,-1-21 15,1 20-15</inkml:trace>
  <inkml:trace contextRef="#ctx0" brushRef="#br0" timeOffset="-210556.62">9165 3260 0,'-21'-43'16,"42"43"31,-21 22-32,0-1 1</inkml:trace>
  <inkml:trace contextRef="#ctx0" brushRef="#br0" timeOffset="-207751.58">11769 3323 0,'0'0'16,"21"0"-16,-21 21 31,21-21-15,0 0 0,0 0-1,0 0-15,1 0 0,-1-21 16,0 0-16,21 0 0,-21 21 15,22-21-15,-22 0 0,21-1 0,-21 1 16,22-21-16,-22 21 0,0 0 0,0-1 16,-21 1-16,0 0 0,0 0 15,0 0-15,0 0 0,-21 21 0,0-22 16,0 22-16,-22 0 0,1 0 16,0 0-16,-1 0 0,1 22 0,-21-1 15,20-21-15,1 42 0,0-21 16,20 0-16,-20 22 0,21-1 0,0 0 15,21 1-15,0-22 0,0 21 16,0 1-16,0-1 0,0-21 16,0 21-16,0-20 0,0-1 0,21 0 15,0 0-15,0-21 0,0 21 16,1-21-16,-1 0 0,0 0 0,21 0 16,-21 0-16,22 0 0,-22 0 0,0 0 15,0-21-15,0 21 0,1 0 16,-22-21-16,-22 21 15,1 0 1,-21 0-16,21 0 0,0 0 0,-22 21 16,22 0-16,-21 0 0,21 1 0,-22-1 15,22 21-15,0-21 16,0 22-16,0-1 0,-1-21 0,22 21 16,0 1-16,0-22 0,0 21 15,0-21-15,0 22 0,0-22 0,0 0 16,22-21-16,-1 21 0,0-21 0,21 0 15,-21 0-15,22 0 0,-1 0 16,0-21-16,1 0 0,-1 0 0,22 0 16,-22-22-16,21 22 0,1-21 15,-22 21-15,1-22 0,-1-20 0,0 20 16,1 1-16,-1-21 0,-21-1 0,0 1 16,0-1-16,1 1 0,-1-1 15,-21 1-15,21 20 0,-21-20 16,0 20-16,0 1 0,0 0 15,0 21-15,0-1 0,0 1 0,0 0 16,-21 42 0,0 0-1,21 1-15,-22-1 0,22 21 0,0 22 16,-21-22-16,0 21 0,0-20 16,21 20-16,-21 1 0,0-1 0,21 1 15,0-1-15,-22-20 0,22-1 16,0 21-16,0-20 0,0-22 0,0 21 15,22-21-15,-1 22 0,-21-22 0,21 0 16,21-21-16,-21 21 16,1-21-16,-1 0 0,21 0 0,0 0 15,-20 0-15,20-21 0,0 21 0,1-21 16,-22 0-16,21 0 0,0-1 16,1-20-16,-1 21 0,-21-21 0,22 20 15,-22-20-15,0 21 0,0-21 16,-21 20-16,0 1 0,0-21 0,0 21 15,0 0-15,-21 21 16,0 0-16,0 0 16,-1 0-16,1 21 0,0 0 0,0-21 15,0 21-15,0 21 16,-1-20-16,22-1 0,-21 0 0,21 21 16,0-21-16,0 1 0,0-1 0,0 0 15,0 0-15,0 0 0,0 0 16,0 1-16,21-22 0,1 0 0,-1 21 15,0-21-15,0 0 0,21 0 0,-20 0 16,20 0-16,0 0 0,1-21 16,-1-1-16,0 1 0,1 0 0,-22 0 15,21 0-15,-21 0 0,22-1 16,-22-20-16,0 0 0,-21 21 0,21-22 16,-21 1-16,21 21 0,-21 0 0,0-1 15,0 1-15,0 0 16,0 42-1,0 0 1,-21 1-16,21-1 0,-21 0 16,21 21-16,0-21 0,0 22 0,-21-22 15,21 0-15,0 21 0,-21-20 16,21-1-16,0 0 0,0 0 0,0 0 16,0 0-16,0 1 0,0-44 46,0 1-30,0 0-16,21 0 0,0 0 16,0 0-16,-21-22 0,21 22 0,-21-21 15,21 21-15,1-1 0,-22-20 16,21 21-16,0 0 0,-21 0 0,21-1 16,0 1-16,0 42 31,-21 1-31,22-22 0,-22 21 0,0 0 15,0 21-15,0-21 0,21 1 16,-21-1-16,0 21 0,0-21 16,0 0-16,21 1 0,-21-1 0,0 0 0,0 0 15,21 0-15,-21 0 16,21-21-16,-21 22 16,21-22-16,1 0 15,-1-22-15,0 1 16,-21 0-16,21 0 0,0 0 0,0 0 15,1-22-15,-1 22 0,21-21 16,-21-1-16,0 1 0,1 0 0,20-1 16,-21 1-16,0 21 0,0-21 0,1 20 15,-1 22-15,0-21 0,0 21 16,0 0-16,-21 21 16,0 1-1,0-1-15,0 0 0,0 21 0,0-21 16,0 22-16,0-1 0,0-21 0,0 22 15,0-22-15,0 21 0,0-21 16,0 22-16,0-22 0,0 0 0,0 0 16,21 0-16,1 0 0,-1 1 0,-21-1 15,21-21-15,0 0 0,0 0 16,22 0-16,-22 0 0,0 0 0,21 0 16,-21 0-16,1-21 0,20 21 15,-21-22-15,21 1 0,-20 0 0,-1 0 16,0-21-16,0 20 0,0-20 15,0 0-15,1 21 0,-1-22 16,-21 1-16,0 0 0,0 20 0,0 1 16,0 0-16,0 0 0,0 0 0,-21 21 15,-1 0 1,1 0-16,0 21 0,0 0 0,21 0 16,-21 22-16,21-22 0,-21 0 15,21 21-15,0-21 0,0 22 0,0-22 16,0 21-16,0-21 0,0 1 0,0-1 15,0 21-15,21-21 16,0 0-16,-21 1 0,21-22 0,0 0 16,0 21-16,22-21 0,-22 0 15,0 0-15,21 0 0,-20 0 16,20 0-16,-21-21 0,21-1 0,-20 22 16,20-21-16,-21 0 0,0-21 15,0 21-15,1-22 0,-1 22 0,0-21 16,0-1-16,0 1 0,-21 21 0,0-21 15,0 20-15,21 1 0,-21 0 16,0 0-16,0 42 31,0 0-31,0 0 0,0 1 0,-21-1 16,0 0-16,21 21 0,0-21 0,0 1 16,-21 20-16,21-21 15,-21 0-15,21 22 0,-21-22 0,21 0 16,0 0-16,0 0 0,0 0 0,0 1 15,-22-22-15,22 21 0,0 0 16,0-42 15,0 0-15,22-1-16,-1 1 0,-21 0 0,21-21 16,21-1-16,-21 22 0,1-21 15,20 0-15,-21-1 0,21 1 0,-20 0 16,20 20-16,-21-20 0,21 21 0,1 0 15,-22 0-15,21 21 16,-21 0-16,22 0 0,-22 0 0,0 21 16,0 0-16,-21 0 0,0 0 0,0 22 15,0-1-15,0-21 0,0 21 16,0-20-16,0 20 0,0 0 0,0-21 16,-21 22-16,21-22 0,0 0 15,-21 0-15,21 0 0,-21 1 0,21-1 16,0 0-16,0 0 0,0 0 15,0-42 17,0 0-32,0 0 15,21-22-15,0 22 0,0 0 16,0-21-16</inkml:trace>
  <inkml:trace contextRef="#ctx0" brushRef="#br0" timeOffset="-207444.76">16171 2773 0,'0'0'0,"0"-21"0,-21 0 15,21 63 17,-21-21-32,21 21 15,0-20-15,0 20 0,0 21 0,-21-20 16,21 20-16,0 1 0,-21-1 15,21 1-15,-22-1 0,22 1 0,0-1 16,-21 1-16,21-22 0,-21 0 0,21 1 16,-21-1-16,21 0 0,0-20 15,0-1-15,-21 0 0,21 0 0,-21 0 16,21 0-16,0 1 16,21-22-1,0-22-15,0 1 0,0 0 16,0 21-16,22-21 15,-22 0-15</inkml:trace>
  <inkml:trace contextRef="#ctx0" brushRef="#br0" timeOffset="-206972.51">16700 3408 0,'0'0'0,"22"-21"0,41-43 15,-63 43-15,0 0 16,0 0-16,-21 21 31,0 21-31,-22 0 0,22 0 16,0 22-16,-21-22 0,21 0 15,-22 21-15,22-21 0,0 22 0,0-22 16,21 0-16,0 0 0,-21 0 16,21 1-16,0-1 0,21 0 15,0-21 1,0 0-16,0 0 0,0 0 15,22 0-15,-22 0 0,0 0 0,0 21 16,0-21-16,1 0 0,-1 0 16,0 0-16,0 0 0,0 21 0,-21 0 15,0 1 1,0-1-16,-21 0 16,0-21-16,0 21 0,0-21 15,-1 0-15,1 21 16,-21-21-16,21 0 0,-22 21 0,22-21 15,0 0-15,0 0 0,-21 22 0,20-22 16,1 0-16,0 0 16,0 0-16,0 0 15,0 0 1,21-22-16,0 1 16,0 0-16,0 0 0,0 0 15</inkml:trace>
  <inkml:trace contextRef="#ctx0" brushRef="#br0" timeOffset="-206624.72">15790 2900 0,'21'0'16,"1"0"-1,-1 0-15,21 0 0,0 0 16,1 0-16,20-21 0,1 21 0,-1 0 16,1 0-16,-1 0 0,1 0 15,-1-21-15,-20 21 0,20 0 0,-21 0 16,1 0-16,-22 0 0,21 0 0,-21 0 15,-42 0 32,0 0-47,-21 0 0,21-22 0,-1 22 16,1 0-16,-21 0 0</inkml:trace>
  <inkml:trace contextRef="#ctx0" brushRef="#br0" timeOffset="-205698.99">5948 4445 0,'0'0'0,"-21"0"0,-22 0 15,22 0-15,-21 0 16,21 0-16,-1 0 0,1 0 0,0 0 16,0 0-1,42 0 1,21 0-16,1 0 15,-1 0-15,22 0 0,-1 0 16,1 0-16,20 0 0,1 0 16,21 0-16,0 0 0,-1 0 15,22 0-15,0 0 0,0-21 0,0 21 16,22 0-16,-22 0 0,42 0 0,-21 0 16,0 0-16,0 0 0,-21 0 15,22 0-15,-22 0 0,0 0 0,0-21 16,0 21-16,-22 0 0,1 0 15,0 0-15,-21 0 0,-1 0 0,-20 0 16,-1 0-16,-20 0 0,-1 0 16,0 0-16,-20 0 0,-1 0 15,0 0-15,0 0 0,-21-21 47</inkml:trace>
  <inkml:trace contextRef="#ctx0" brushRef="#br0" timeOffset="-204779.68">11832 4487 0,'0'0'0,"-21"0"0,0 0 16,0 0-16,-1 0 16,22 22-1,22-22 17,-1 0-32,0 21 15,0-21-15,0 0 0,0 0 16,22 0-16,-1 0 0,0 0 0,1 0 15,20 0-15,1 0 0,-1 0 16,1 0-16,20 0 0,1 0 0,0 0 16,21 0-16,-1 0 0,1 0 0,21 0 15,0 0-15,0 0 0,0 0 16,0 0-16,0-21 0,21 21 0,1 0 16,-1 0-16,0 0 0,0 0 15,21 0-15,-20 0 0,-1-22 0,0 22 16,-21 0-16,21 0 0,-21 0 15,-21 0-15,21 0 0,-21 0 16,-22 0-16,22 0 0,-21-21 0,0 21 16,-1 0-16,-20-21 0,-1 21 15,1 0-15,-1 0 0,1-21 0,-22 21 16,0 0-16,-20 0 0,20 0 16,-21-21-16,0 21 0,0 0 0,-21-21 31,-21 21-16,0 0 1,0-22-16,0 22 16,0 0-16</inkml:trace>
  <inkml:trace contextRef="#ctx0" brushRef="#br0" timeOffset="-204608.78">16468 4509 0,'0'-22'79</inkml:trace>
  <inkml:trace contextRef="#ctx0" brushRef="#br0" timeOffset="-197535.24">1651 5757 0,'0'0'0,"21"0"16,-21-21 78,0 0-79,0 0-15,0 0 16,0 0-16,0-1 0,0 1 16,0 0-16,0 0 15,0 0-15,0 0 0,0-1 0,0 1 16,0 0-16,0 0 15,0 42 32,0 0-31,0 0-16,0 22 0,-21-22 16,21 21-16,0 1 0,-21-1 0,21 0 15,-21 1-15,21-1 0,0 21 16,-22-20-16,22-1 0,-21 0 0,0 1 15,21-1-15,0-21 0,-21 22 16,0-1-16,21-21 0,0 21 16,-21-20-16,21-1 0,-22 0 0,22 0 15,-21 0-15,21 0 16,0-42 31,0 0-32,0 0 1,0 0-16,21 21 0,-21-21 0,22-1 16,-1 22-16</inkml:trace>
  <inkml:trace contextRef="#ctx0" brushRef="#br0" timeOffset="-197148.39">1947 6054 0,'21'0'32,"-21"-21"-32,22 21 15,-22-22-15,0 1 31,-22 21 1,1 0-17,21 21 1,-21-21-16,21 22 16</inkml:trace>
  <inkml:trace contextRef="#ctx0" brushRef="#br0" timeOffset="-196324.43">3810 5440 0,'0'0'0,"0"-21"0,21-43 16,-21 43-16,0 0 16,0 0-1,0 0-15,0-1 0,0 1 16,0 0-16,-21 21 16,0 21-1,0 0-15,-1 22 16,1-22-16,0 21 0,21 22 0,-21-1 15,0 1-15,0-1 0,-22 1 16,22 20-16,0-20 0,0-1 0,0 1 16,-1-1-16,-20 1 0,21-22 0,0 22 15,0-22-15,21-21 0,-22 22 16,1-22-16,21 0 0,-21 0 0,21 0 16,0-42-1,0 0 1,0 0-16,0 0 0,21-1 15,0-20-15,1 0 0,-1-1 0,0 1 16,0-21-16,21-1 0,-20 1 16,20-22-16,0 21 0,-21-20 0,22 20 15,-1-20-15,-21 20 0,0 22 16,1-1-16,-1 1 0,-21 0 0,0 21 16,0-1-16,0 44 15,0-1 1,0 21-16,0 0 0,0 22 0,0-1 15,0 1-15,0-1 0,0 1 16,0-1-16,0 1 0,0-1 16,0 1-16,-21-1 0,21-20 15,0-1-15,-22 0 0,22 1 0,-21-22 16,21 21-16,0-21 0,0 1 16,-21-22-1,0-22 1,0 1-16</inkml:trace>
  <inkml:trace contextRef="#ctx0" brushRef="#br0" timeOffset="-195464.39">3281 6054 0,'0'0'0,"21"0"31,0 0-31,0 0 0,22 0 15,-1-21-15,0-1 0,22 1 16,-1 21-16,1-21 0,-22 0 0,22 0 16,-1 0-16,1-1 0,-22 1 15,0 0-15,1 0 0,-1 0 0,0 0 16,-21 21-16,1-22 0,-1 22 16,0 0-16,0 0 15,-21 22-15,0-1 16,0 0-16,0 0 15,-21 21-15,21-20 0,-21 20 0,0-21 16,-1 21-16,22 1 0,-21-22 16,0 21-16,21-21 0,0 22 0,0-22 15,0 0-15,0 0 0,0 0 16,0 1-16,0-1 0,21-21 16,0 0-1,1 0-15,-1-21 0,0-1 16,21 1-16,-21 0 0,22 0 15,-22 0-15,21 0 0,-21-22 16,22 22-16,-22 0 0,0 0 0,0-22 16,0 22-16,1 0 0,-1 21 0,-21-21 15,0 0-15,21 21 0,-21 21 47,0 0-47,0 0 0,-21 0 16,21 22-16,0-22 0,0 0 0,0 0 15,0 0-15,0 1 0,0-1 16,0 0-16,0 0 0,0 0 16,21-21-16,0 21 0,0-21 15,22 0-15,-22 0 16,0 0-16,21-21 0,-21 0 0,22 21 16,-22-21-16,21 0 0,1 0 15,-22-22-15,21 22 0,-21-21 0,0-1 16,22 1-16,-22 0 0,0-1 15,-21-20-15,21 21 0,-21-22 0,21 1 16,-21 20-16,22 1 0,-22 0 0,0-1 16,0 1-16,0 21 0,0 0 15,0-1-15,0 44 32,0 20-32,0-21 0,0 21 0,-22 1 15,22 20-15,-21-20 0,0 20 16,21 1-16,0-22 0,-21 21 15,21-20-15,-21-1 0,0 22 0,21-22 16,0 0-16,0-21 0,0 22 16,0-22-16,0 0 0,0 0 0,0 0 15,0 1-15,21-22 0,0 0 16,0 0-16,0 0 16,0 0-16,1-22 0,-1 22 0,21-21 15,-21 0-15,0 0 0,1 0 0</inkml:trace>
  <inkml:trace contextRef="#ctx0" brushRef="#br0" timeOffset="-195082.07">5588 5863 0,'0'21'16,"-21"-21"-16,0 22 0,21-1 15,-22 0-15,1 0 0,0 0 0,21 22 16,-21-22-16,0 0 0,21 0 0,-21 0 15,21 22-15,0-22 0,0 0 16,0 0-16,0 0 0,21-21 16,0 21-16,0-21 15,0 0-15,22 0 0,-22 0 16,21-21-16,0 21 0,-20-21 0,20 0 16,-21 21-16,21-21 0,-20-22 15,-1 22-15,0 0 0,-21 0 0,0 0 16,0-22-16,0 22 0,0-21 0,-21 21 15,-22 0-15,22-1 0,0 1 16,-21 0-16,21 21 0,-22 0 0,22 0 16,-21 0-16,21 0 0,-22 0 15,22 0-15,0 21 0,0-21 0,0 21 16,-1-21-16,22 22 0,0-1 0,-21-21 16,21 21-1</inkml:trace>
  <inkml:trace contextRef="#ctx0" brushRef="#br0" timeOffset="-194812.23">4995 5694 0,'0'-21'0,"0"0"16,43-1-16,-22 22 0,21-21 15,0 0-15,1 21 16,-1-21-16,22 0 0,-22 21 0,21-21 16,1 21-16,-22 0 0,22-22 15,-22 22-15,22 0 0,-22 0 0,0-21 16,1 21-16,-22 0 0,0 0 0,0 0 16,0 0-16,-42 0 31,0 21-31,-21-21 15,20 22-15,1-22 0</inkml:trace>
  <inkml:trace contextRef="#ctx0" brushRef="#br0" timeOffset="-192944.22">6625 5736 0,'0'0'16,"-21"0"-16,21-21 31,21 21-31,0-21 0,0 0 0,1 0 16,-1-1-16,21 1 15,-21 0-15,22 0 0,-22-21 0,21 20 16,-21 1-16,0 0 0,1 0 16,-1 0-16,-21 0 0,0-1 0,0 1 15,0 0-15,-21 0 0,-1 21 0,1-21 16,-21 21-16,0 0 0,-1 0 16,1 0-16,0 0 0,20 0 0,-20 21 15,0 0-15,-1 0 0,1 0 16,21 1-16,-21 20 0,20 0 0,22-21 15,0 22-15,0-1 0,0 0 16,0 1-16,0-1 0,22 0 0,20 1 16,-21-22-16,0 21 0,22 1 15,-1-22-15,-21 21 0,21-21 16,-20 22-16,20-22 0,-21 0 0,0 0 16,-21 21-16,0-20 0,0-1 0,0 0 15,0 0-15,0 0 0,-21 0 16,0-21-16,-21 22 0,20-1 0,-20-21 15,21 0-15,-21 0 0,-1 0 16,22 0-16,-21 0 0,-1-21 0,22 21 16,0-22-16,-21 1 0,21 0 0,-1 0 15,1 0-15,0-22 0,0 22 16,21-21-16,0 21 0,-21-22 0,21 22 16,0 0-16,0 0 0,0 0 15,0 0-15,21 42 31,-21 0-31,21 0 0,0 0 16,-21 0-16,21 1 0,1-1 0,-1 21 16,-21-21-16,21 0 0,0 1 0,-21-1 15,21 0-15,0 0 0,1 0 16,-1-21-16,0 21 0,0 1 0,0-22 16,0 0-16,1 0 0,-1 0 15,21 0-15,-21 0 0,0 0 0,22 0 16,-22 0-16,21-22 0,1 1 0,-22 0 15,21 0-15,-21 0 16,22 0-16,-22-1 0,0 1 0,0-21 16,0 21-16,0 0 0,1-1 0,-22 1 15,0 0-15,0 0 0,21 0 16,-21 42 15,0 0-31,0 0 16,0 0-16,0 1 0,-21-1 0,21 0 15,0 0-15,0 0 0,0 0 16,0 1-16,0-1 0,0 0 0,0 0 16,0 0-16,21-21 15,0 21 1,0-21-16,0 0 0,0 0 16,1-21-16,-1 0 0,0 21 0,0-21 15,0 0-15,0 0 0,1-1 16,-1 1-16,0 0 0,0 0 0,-21-21 15,21 20-15,-21 1 0,21 0 16,-21 0-16,0 0 0,0 0 16,0 42 15,0 0-31,0 0 0,0 0 16,-21 0-16,21 1 15,-21-1-15,21 21 0,0-21 0,0 0 16,0 1-16,0-1 0,0 0 0,0 0 15,21 0-15,0-21 16,1 21-16,-1-21 0,0 0 0,0 0 16,0 0-16,22 0 0,-22 0 0,21 0 15,0-21-15,1 0 0,-1 0 16,0 0-16,22 0 0,-22-1 0,1 1 16,-22 0-16,21-21 0,-21 21 15,0-22-15,1 22 0,-22 0 0,0-21 16,0 20-16,0 1 0,0 0 0,0 0 15,-22 0-15,1 21 16,0 0-16,0 0 0,0 0 0,0 0 16,-22 0-16,22 0 0,-21 21 0,21 0 15,-22 0-15,22 0 0,-21 22 16,21-22-16,-1 0 0,1 21 0,0-20 16,21-1-16,0 0 0,0 0 15,0 0-15,0 0 0,21 1 0,0-22 16,1 21-16,-1-21 0,21 0 15,-21 0-15,0 0 0,22 0 16,-22-21-16,21-1 0,-21 22 0,22-21 16,-22 0-16,0 0 0,0 0 0,0 0 15,1-1-15,-22 1 16,0 0-16,0 0 16,-22 42 15,22 0-31,-21 0 0,0 1 15,21-1-15,-21 0 0,21 21 16,-21 1-16,0-1 0,21 0 0,0 1 16,-22-1-16,22 21 0,-21-20 0,21 20 15,0 1-15,0-1 0,0-20 16,0 20-16,0 1 0,0-22 0,0 21 16,0-20-16,0 20 0,-21-20 0,21-1 15,0 0-15,-21 1 0,0-22 16,0 21-16,21-21 0,-22 0 15,1 1-15,0-22 0,0 0 0,0 0 16,0 0-16,-1 0 0,1-22 0,0 1 16,-21 0-16,21 0 0,-1 0 15,-20-22-15,21 1 0,0 21 0,21-21 16,-21-1-16,21 1 0,-22 0 0,22-1 16,0 22-16,0-21 0,0-1 15,22 22-15,-1-21 0,0 21 0,0 0 16,21-22-16,-20 22 0,20-21 0,0 21 15</inkml:trace>
  <inkml:trace contextRef="#ctx0" brushRef="#br0" timeOffset="-192328.56">8636 5969 0,'0'0'0,"63"-63"15,-63 41-15,0 1 16,0 0-16,0 0 0,0 0 15,0 0-15,-21 21 16,0 0-16,0 0 0,0 0 16,-22 0-16,22 21 0,0 0 0,0 0 15,-21 0-15,20 22 16,1-22-16,0 21 0,21-21 0,-21 22 16,21-22-16,0 0 0,0 0 0,0 0 15,0 0-15,0 1 0,0-1 16,21-21-16,0 0 0,0 0 15,1 0-15,-1 0 0,21 0 0,-21-21 16,0-1-16,1 22 0,20-21 16,-21 0-16,0 0 0,-21 0 0,21 0 15,-21-1-15,0 1 0,22 0 0,-22 0 16,0 42 15,0 0-31,-22 0 16,22 1-16,-21-1 0,21 21 15,0 0-15,0 1 0,-21-1 0,21 0 16,0 1-16,0 20 0,-21 1 0,21-1 16,-21-20-16,21 20 0,0 1 15,-21-1-15,21 1 0,-22-1 0,1 1 16,21-1-16,-21-21 0,21 22 0,-21-1 16,0-20-16,21 20 0,-21-20 15,21-1-15,-22-21 0,22 21 0,0-20 16,-21-1-16,0-21 0,0 0 15,0-43 1,21 22 0,-21 0-16,-1-21 0,22-1 0,0 1 15,-21 21-15,0-21 0,21-1 0,0 1 16,0 0-16,0-1 0,0 1 16,0 0-16,0-1 0,0 22 0,21-21 15,0-1-15,1 1 0,-1-21 0,0 20 16,0 1-16,21-22 0</inkml:trace>
  <inkml:trace contextRef="#ctx0" brushRef="#br0" timeOffset="-191976.76">8975 6011 0,'21'-21'16,"0"0"-1,0 21-15,0-21 0,0 0 0,1 0 16,-1 21-16,0-22 0,0 1 16,0 0-16,0 0 0,-21 0 15,0 0-15,-21 21 32,0 0-32,0 0 0,0 21 0,0 0 15,-22 0-15,22 0 0,0 0 0,0 1 16,0 20-16,-1-21 0,22 21 15,-21-20-15,21-1 0,0 21 0,0-21 16,0 0-16,0 1 0,0-1 0,0 0 16,21-21-16,1 21 0,-1-21 15,0 0-15,0 0 0,0 0 0,22 0 16,-22 0-16,21-21 0,0 21 0,-20-21 16,20 0-16,0-1 0,1 1 15</inkml:trace>
  <inkml:trace contextRef="#ctx0" brushRef="#br0" timeOffset="-191672.91">9652 5863 0,'0'-42'0,"-42"42"16,20 0-16,1 0 15,0 0-15,0 0 0,0 0 0,0 21 16,-1 0-16,22 0 16,0 1-16,0-1 15,0 0-15,22 0 0,-1-21 16,0 21-16,0 0 0,0-21 0,0 22 15,1-1-15,-1-21 0,0 21 16,0 0-16,0-21 0,-21 21 0,0 0 16,0 1-1,-21-22 1,-21 0-16,21 21 0,-1-21 0,-20 0 16,21 0-16,0 0 0,-22 0 0,22 0 15,0 0-15,0 0 16,42-21 15,0 21-31,0-22 0</inkml:trace>
  <inkml:trace contextRef="#ctx0" brushRef="#br0" timeOffset="-190420.25">10160 5461 0,'0'0'0,"0"-21"0,-21-21 16,0 42 0,-1 0-16,1 21 15,21 21-15,-21-21 16,21 22-16,0-1 0,-21 0 16,21 22-16,0-22 0,0 22 0,0-22 15,-21 0-15,21 22 0,-21-22 16,21 0-16,0 1 0,0-1 15,0 0-15,0-20 0,0-1 0,0 0 16,0 0-16,0 0 0,21 0 0,0 1 16,0-22-16,0 0 0,0 0 15,1 0-15,-1 0 0,21 0 0,-21-22 16,0 1-16,1 0 0,20 0 0,-21 0 16,0 0-16,0-1 0,22-20 15,-22 21-15,0-21 0,0 20 0,-21-20 16,21 21-16,1 0 0,-22 0 0,21 21 15,-21-22-15,0 44 16,0-1 0,-21 0-16,-1 0 15,1 0-15,21 0 0,-21 22 16,21-22-16,-21 0 0,21 0 0,0 0 16,0 1-16,0-1 0,0 0 15,0 0 1,21-21-16,0 0 0,0 0 0,22 0 15,-22 0-15,21 0 0,-21-21 0,22 21 16,-22-21-16,21 0 0,-21-1 16,22 1-16,-22 0 0,0 0 0,0 0 15,0 0-15,1-1 0,-1 1 0,-21 0 16,0 0-16,-21 42 31,-1 0-15,1 0-16,21 1 0,0-1 15,-21 0-15,21 0 0,-21 0 0,21 0 16,-21 1-16,21-1 0,0 0 0,0 0 16,0 0-16,21-21 15,0 0-15,0 0 16,22 0-16,-22 0 0,0 0 0,0-21 16,0 21-16,22-21 0,-22 0 15,0 0-15,-21-1 0,0 1 16,0 0-16,0 0 0,0-21 0,0 20 15,0 1-15,-21 0 16,0 21-16,-1-21 0,1 21 0,0-21 16,0 21-16,0 0 0,0 0 0,42 0 47,0 0-47,0 0 0,21 0 15,-20 0-15,20 0 0,0 0 16,-21 0-16,22 0 0,-1 0 0,-21 0 15,22 0-15,-22 0 0,0 0 16,0 21-16,0-21 0,0 21 0,-21 0 16,0 0-16,0 1 0,0-1 0,0 0 15,0 0-15,0 0 16,0 0-16,0 1 0,0-1 0,0 0 16,0 0-16,0 0 0,0 0 0,-21 1 15,21-1-15,-21-21 0,21 21 16,-21 0-16,21 0 15,-21-21-15,21-21 32,0 0-32,0 0 0,0 0 15,21-1-15,0-20 0,0 21 0,0-21 16,22 20-16,-22-20 0,0 0 16,21-1-16,-20 22 0,20-21 0,-21 21 15,21 0-15,-20-1 0,20 1 16,-21 21-16,0 0 0,22 0 15,-22 0-15,0 21 0,-21 1 0,21-1 16,-21 0-16,0 0 0,0 21 0,0-20 16,0 20-16,0-21 0,0 0 15,0 22-15,0-22 0,-21 0 0,21 0 16,-21 0-16,21 0 0,-21 1 0,-1-1 16,22 0-16,0 0 15,-21-21-15,21-21 31,0 0-31,0 0 16,-21-1-16</inkml:trace>
  <inkml:trace contextRef="#ctx0" brushRef="#br0" timeOffset="-190320.3">11366 5503 0,'0'0'15</inkml:trace>
  <inkml:trace contextRef="#ctx0" brushRef="#br0" timeOffset="-190155.4">10562 5652 0,'-85'0'16</inkml:trace>
  <inkml:trace contextRef="#ctx0" brushRef="#br0" timeOffset="-190108.42">10033 5736 0,'0'0'0</inkml:trace>
  <inkml:trace contextRef="#ctx0" brushRef="#br0" timeOffset="-190028.47">10054 5779 0,'0'0'0,"21"0"16,0 0-16,22-22 0,-1 22 15,-21-21-15,22 21 0,20 0 16,-21 0-16,1-21 0,-22 21 0,21 0 16,-21 0-16,1 0 0</inkml:trace>
  <inkml:trace contextRef="#ctx0" brushRef="#br0" timeOffset="-189038.03">1799 7239 0,'0'0'0,"-21"0"16,0 0-16,0 0 16,-1 0-16,1 0 15,21-21-15,-21 21 0,21-21 16,0 0-16,0-1 15,0 1-15,0 0 16,0 0-16,21 21 16,0 0-16,1 0 0,-1 0 15,0 0-15,21 0 0,-21 0 16,1 21-16,-1 0 0,0 22 0,0-1 16,0-21-16,-21 21 0,0 22 15,0-22-15,0 1 0,0 20 0,0-21 16,-21 1-16,0-1 0,0 0 15,0 1-15,-22-1 0,1 0 0,0 1 16,-1-22-16,1 21 0,0-21 16,-1 1-16,1-1 0,0 0 15,-1-21-15,22 0 0,-21 0 16,21 0-16,-1-21 0,-20 0 16,42-1-16,-21 1 0,21-21 0,-21 21 15,21-22-15,0 1 0,0 0 16,0-1-16,0 1 0,21 21 0,0-21 15,0 20-15,0 1 0,1 0 16,20 0-16,-21 21 0,21 0 0,-20 0 16,20 21-16,-21 0 0,21 0 15,-20 1-15,-1 20 0,0-21 16,0 21-16,0-20 0,-21-1 0,0 21 16,21-21-16,-21 0 0,0 22 15,0-22-15,22 0 0,-22 0 16,0 0-16,0 1 0,21-44 31,0 1-31,-21 0 16</inkml:trace>
  <inkml:trace contextRef="#ctx0" brushRef="#br0" timeOffset="-188964.07">2117 7535 0,'0'0'0</inkml:trace>
  <inkml:trace contextRef="#ctx0" brushRef="#br0" timeOffset="-188864.13">2117 7557 0,'21'0'63,"0"0"-63,0-22 16,0 22-16</inkml:trace>
  <inkml:trace contextRef="#ctx0" brushRef="#br0" timeOffset="-188400.4">3873 6943 0,'0'0'0,"0"-21"16,0-1-16,0 1 0,-21 0 15,21 0-15,-21 21 0,21-21 0,-21 21 16,21 21 0,0 0-16,-21 0 0,21 22 15,0-1-15,0 21 0,0 1 16,0-1-16,0 1 0,0 21 0,0-22 16,-21 22-16,21-22 0,0 1 0,0-1 15,0-20-15,-22-1 0,22 0 16,0 1-16,0-22 0,0 0 0,0 0 15,0 0-15,0-42 32,-21 0-32,21 0 15</inkml:trace>
  <inkml:trace contextRef="#ctx0" brushRef="#br0" timeOffset="-188044.09">3471 7154 0,'0'0'0,"-21"-42"0,-21-64 15,42 64-15,0 21 16,0-22-16,0 22 0,0 0 16,21 0-16,0 0 0,21 0 15,1-1-15,-1 22 0,0 0 16,22 0-16,-1 0 0,1 22 0,-1-1 16,1 0-16,21 21 0,-22 1 15,1-1-15,-1 0 0,1 1 0,-22 20 16,0-21-16,-21 22 0,1-1 0,-22-20 15,0 20-15,-22 1 0,1-22 16,-21 0-16,0 22 0,-1-22 0,-20 1 16,20-22-16,1 21 0,-21-21 15,20 0-15,-20 1 0,20-1 0,1 0 16,0 0-16,-1-21 0,1 0 16,0 0-16,21 21 0,-22-21 15,22 0-15,21-21 16,0 0-16,0 0 15,21 21-15,0-21 0,1-1 16,-1 1-16,21 0 0,0 0 0</inkml:trace>
  <inkml:trace contextRef="#ctx0" brushRef="#br0" timeOffset="-187672.3">4466 7345 0,'0'0'0,"21"-21"0,-21 0 16,21 21-16,-21-22 0,22 1 0,-1 0 16,0 0-16,0 21 15,0 0-15,22 0 0,-22 0 0,0 0 16,0 0-16,0 21 0,0 0 16,1 0-16,-1 22 0,0-22 0,-21 21 15,0 1-15,21-22 0,-21 21 0,0 0 16,0-20-16,0 20 0,0-21 15,0 0-15,0 0 0,0 1 0,-21-1 16,0-21 0,0 0-1,21-21-15,0-1 16,0 1-16,0 0 0,0 0 16,0 0-16,0-22 0,0 22 0,0-21 15,0 21-15,21-22 0,0 22 0,-21 0 16,21 0-16,0 0 0,0 0 15,-21-1-15,22 22 0,-1 0 0,0-21 16,0 21-16</inkml:trace>
  <inkml:trace contextRef="#ctx0" brushRef="#br0" timeOffset="-187268.56">5270 7239 0,'0'0'0,"-21"0"31,0 0-31,0 21 16,0 0-16,0 1 0,21-1 0,-22 0 15,1 21-15,0-21 0,0 1 0,21 20 16,0-21-16,-21 21 0,21-20 16,0-1-16,0 0 0,0 21 0,0-21 15,0 1-15,21-1 16,0-21-16,0 0 0,0 0 15,1 0-15,20 0 0,-21 0 0,21 0 0,-20 0 16,20-21-16,-21 21 0,21-22 16,-20 1-16,-1 0 0,21 0 15,-21 0-15,-21 0 0,0-22 0,0 22 16,0 0-16,0-21 0,0 20 0,-21-20 16,0 21-16,0 0 0,0 0 15,-1-1-15,-20 22 0,21 0 0,0 0 16,0 0-16,-1 0 0,1 0 15,0 0-15,0 22 0,21-1 0,-21 0 16,21 0-16,0 0 0,0 0 16,0 1-16,21-22 15,0 0-15</inkml:trace>
  <inkml:trace contextRef="#ctx0" brushRef="#br0" timeOffset="-186973.16">5778 7239 0,'0'0'16,"0"21"0,0 0-1,0 1-15,0-1 0,0 21 0,0 0 16,0 1-16,0-1 0,0 0 16,0 1-16,0 20 0,0-20 0,-21 20 15,21 1-15,-21-1 0,21 1 16,0-1-16,-42 64 15,21-63-15,21-22 0,-22 21 0,1 1 16,0-22-16,21 1 0,-21-1 0,21 0 16,-21 1-16,21-22 0,0 0 15,0 0-15,0-42 16,0 0 0,21-22-16,-21 22 0,21-21 15,-21 21-15</inkml:trace>
  <inkml:trace contextRef="#ctx0" brushRef="#br0" timeOffset="-186680.33">5715 7578 0,'0'0'0,"0"-43"0,0-62 16,21 62-16,0 22 0,-21 0 0,21 0 16,1 0-16,-22-1 0,21 1 15,0 0-15,0 21 0,21 0 0,-20 0 16,-1 0-16,21 0 0,-21 21 0,0-21 15,1 21-15,-1 22 0,0-22 16,-21 0-16,0 21 0,0-20 0,0 20 16,-21 0-16,0-21 0,-1 22 0,1-22 15,-21 0-15,21 0 16,-22 0-16,22 1 0,-21-1 0,21 0 16,-22-21-16,22 21 0,0-21 0,0 0 15,0 0-15,42-21 31,21 0-31,-21 21 0,1-21 16</inkml:trace>
  <inkml:trace contextRef="#ctx0" brushRef="#br0" timeOffset="-185980.21">6625 7112 0,'0'0'0,"0"-21"0,-21 21 31,21 21-15,-21 0-16,21 22 0,-21-22 0,21 21 15,-22 0-15,22 1 0,-21-1 0,0 0 16,21 1-16,-21-1 0,0-21 16,0 22-16,21-1 0,-22-21 0,1 0 15,21 22-15,-21-43 0,21 21 0,0 0 16,21-42 15,-21 0-15,21-1-16,1 1 0,-22 0 0,21 0 15,0 0-15,0 0 0,-21-1 16,21 1-16,-21 0 0,21 21 0,1 0 16,-1 21-1,-21 0 1,0 1-16,21-1 0,-21 0 15,0 0-15,0 0 0,0 0 0,0 1 16,0-1-16,0 0 0,0 0 16,21 0-16,0-21 0,0 0 15,1 0-15,-1 0 16,0 0-16,0 0 0,0 0 16,22 0-16,-22 0 0,21-21 0,-21 0 15,22 0-15,-22 0 0,0-1 0,21 1 16,-21 0-16,1-21 0,-1-1 15,-21 1-15,0 0 0,21-22 0,-21 1 16,0 20-16,0-20 0,0-1 0,-21 1 16,0 21-16,-1-1 0,-20 1 15,21 0-15,-21-1 0,20 22 0,-20 21 16,21 0-16,-21 0 0,-1 0 0,22 0 16,-21 21-16,21 22 0,-1-22 15,1 0-15,21 21 0,0 1 16,0-1-16,0 0 0,0 1 0,0-1 15,0 0-15,21 1 0,1-1 16,-1-21-16,0 21 0,0-20 0,0-1 16,-21 0-16,21 0 0,1 0 15,-1-21-15,0 0 0,0 21 0,0-21 16,22 0-16,-22 0 0,0 0 0,0 0 16,0-21-16,0 21 0,1 0 0</inkml:trace>
  <inkml:trace contextRef="#ctx0" brushRef="#br0" timeOffset="-184518.24">7493 7303 0,'0'0'0,"-21"0"32,0 0-32,-1 21 15,22 0-15,-21-21 0,0 21 0,21 0 16,-21 0-16,21 1 0,-21-1 0,0 0 15,21 0-15,0 0 0,0 0 16,0 1-16,0-1 0,0 0 0,0 0 16,0 0-16,0 0 0,0 1 0,0-1 15,0 0-15,21 0 16,0-21-16,0 0 16,0 0-16,0 0 0,1 0 0,-1 0 15,0 0-15,21 0 0,-21-21 0,1 0 16,20 0-16,-21-1 0,21 1 15,-20 0-15,-1 0 0,0 0 0,0-22 16,0 1-16,-21 21 0,0-21 0,0-1 16,0 22-16,0-21 0,0 21 15,-21-1-15,0 1 0,0 0 0,0 21 16,-1 0-16,1 0 0,0 0 16,0 0-16,-21 21 0,20 0 15,1 1-15,0-1 0,0 0 0,21 21 16,0-21-16,-21 1 0,21-1 15,0 0-15,0 0 0,0 0 0,0 0 16,0 1-16,21-1 0,-21 0 0,21-21 16,0 0-16,0 21 0,1-21 15,-1 0-15,0 0 0,21 0 0,-21 0 16,22 0-16,-22-21 0,21 21 0,-21-21 16,22 0-16,-22-1 0,0 1 15,0 0-15,0 0 0,1 0 0,-1 0 16,0-1-16,0 22 0,-21-21 0,0 0 15,21 21-15,-21 21 32,-21 0-17,0 1-15,21-1 0,-21 0 16,0 0-16,21 21 0,0-20 16,-22-1-16,22 0 0,-21 0 0,21 0 15,0 0-15,0 1 0,0-1 16,21-21-1,1 0-15,-1 0 0,0 0 16,0 0-16,0 0 0,0-21 0,22 21 16,-22-22-16,0 1 0,0 0 15,0 0-15,1 0 0,-1 0 16,0-1-16,0 1 0,0 0 0,0 0 16,-21 0-16,0 42 31,0 0-16,-21 0-15,21 0 16,-21 1-16,0-1 0,21 0 16,0 0-16,0 0 0,0 0 15,0 1 1,21-22-16,0 0 16,0 0-16,1 0 0,-1 0 0,0 0 15,0 0-15,0-22 16,0 1-16,1 21 0,-1-21 0,-21 0 15,21 0-15,-21 0 0,0-1 16,0-20-16,0 21 0,0 0 16,0 0-16,0-1 0,0 1 0,-21 21 15,21-21-15,-21 21 0,42 0 63,0 0-63,0-21 15,0 21-15,0 0 0,22-21 16,-22 21-16,0 0 0,21 0 0,-20 0 16,-1 0-16,0 0 0,21 0 15,-21 21-15,-21 0 16,0 0-16,0 0 0,0 1 0,0-1 16,0 0-16,0 0 0,0 0 15,-21 0-15,21 1 0,-21-1 0,21 0 16,0 0-16,-21 0 0,0 0 15,21 1-15,0-1 0,0 0 16,-21-21 0,21 21-16,0-42 31,0 0-15,0 0-16,0-1 0,21 1 15,-21 0-15,21 0 0,0-21 0,0 20 16,22-20-16,-22 0 0,21-1 15,-21 1-15,22 0 0,-1 21 0,0-22 16,1 22-16,-22 21 0,21 0 16,0 0-16,-20 0 0,-1 0 0,0 0 15,0 21-15,0 22 0,-21-22 0,0 0 16,0 21-16,0 1 0,0-22 0,0 21 16,0-21-16,0 22 0,-21-22 15,0 21-15,21-21 0,-21 0 16,0 1-16,21-1 0,0 0 0,-22 0 15,1 0-15,0-21 16,0 21 0,0-21-16,0 0 0,-1 0 15</inkml:trace>
  <inkml:trace contextRef="#ctx0" brushRef="#br0" timeOffset="-183332.9">1228 8954 0,'0'-22'16,"-22"22"15,1 0-31,21-21 16,-21 0-1,21 0 1,21 0-1,0 0-15,1 21 16,-1 0-16,0-22 0,21 22 16,-21 0-16,1 0 0,20 0 15,-21 0-15,21 22 0,-20-22 16,-1 21-16,-21 0 0,0 0 0,0 0 16,0 22-16,0-22 0,0 0 15,-21 0-15,-1 21 0,1-20 0,0-1 16,0 0-16,0-21 0,0 21 15,-1 0-15,1-21 0,0 0 0,0 0 16,21-21 15,0 0-31,0 0 16,0 0-16,21-1 16,0 22-16,22-21 0,-22 21 15,0 0-15,0-21 0,21 21 0,-20 0 16,20 0-16,-21 0 0,0 0 15,22 21-15,-22-21 0,0 21 0,0 1 16,0-1-16,-21 0 0,0 0 16,0 21-16,0-20 0,0-1 0,-21 0 15,0 21-15,-21-21 0,20 1 16,-20 20-16,21-21 0,-21 0 0,20 0 16,-20-21-16,21 22 0,-21-22 15,20 0-15,-20 0 0,0 0 16,21 0-16,-22 0 0,22 0 15,-21 0-15,21 0 0,-1-22 0,-20 1 16,21 21-16,0-21 0,0 0 16,21 0-16,-22 0 15,22-1-15,22 22 32,-1 0-32,0-21 15,0 21-15,0 0 0,22 0 16,-22 0-16</inkml:trace>
  <inkml:trace contextRef="#ctx0" brushRef="#br0" timeOffset="-183092.02">2180 9144 0,'-21'0'31,"0"0"-15,21-21-1,21 0 32</inkml:trace>
  <inkml:trace contextRef="#ctx0" brushRef="#br0" timeOffset="-182376.64">3429 8657 0,'0'-21'63,"0"0"-16</inkml:trace>
  <inkml:trace contextRef="#ctx0" brushRef="#br0" timeOffset="-181567.79">3514 8424 0,'0'0'0,"-22"0"16,1 0 15,21 22-31,-21-1 16,21 21-16,0-21 0,0 43 0,0-22 15,0 22-15,0-1 0,-21 1 16,21-1-16,-21 1 0,21-1 0,0-21 16,-21 22-16,-1-22 0,22 22 15,-21-22-15,21 0 0,0 1 0,0-22 16,-21 0-16,21 0 0,0 0 0,-21 1 16,21-1-16,0-42 31,0-1-31,0 1 0,0-21 15</inkml:trace>
  <inkml:trace contextRef="#ctx0" brushRef="#br0" timeOffset="-181072.07">3302 8551 0,'0'0'16,"0"-21"-16,0-21 0,0 21 0,0 0 15,21-1-15,0 1 0,0 0 0,1 0 16,-1 21-16,0 0 0,21 0 0,-21 0 15,22 21-15,-1 21 16,-21-20-16,22 20 0,-1 0 0,-21 1 16,0 20-16,0-21 0,-21 22 15,0-1-15,0-20 0,0 20 0,0-20 16,0 20-16,0-21 0,0 1 0,0-1 16,0-21-16,0 0 0,0 22 15,0-22-15,-21 0 0,21-42 31,0 0-31,0 0 16,21-22-16,1 22 0,-22-21 0,21-1 16,0-20-16,0-1 15,0 1-15,0-1 0,1 1 0,-1-1 16,0 1-16,0 21 0,21-22 0,-20 22 16,-1 21-16,0-1 0,0 1 15,0 21-15,0 0 0,1 21 0,-1 1 16,-21-1-16,0 21 0,21 0 15,-21 1-15,0 20 0,0-20 0,0 20 16,0 1-16,0-22 0,0 21 0,0 1 16,0-22-16,0 1 0,-21 20 15,0-42-15,21 22 0,-22-1 0,22-21 16,0 0-16,0 0 0,-21 1 0,21-1 16,-21-21-1,21-21 1,0-1-16,21 1 15</inkml:trace>
  <inkml:trace contextRef="#ctx0" brushRef="#br0" timeOffset="-179640.37">4508 8932 0,'22'-21'16,"-44"42"-16,22-21 31,-21 22-31,21-1 15,-21 0-15,0 0 0,21 0 16,-21 22-16,21-22 0,0 0 16,-21 21-16,21-21 0,0 1 0,0 20 15,0-21-15,0 0 0,0 0 0,0 1 16,21-1-16,0 0 16,0-21-16,0 0 0,0 0 0,1 0 15,20 0-15,-21 0 0,0 0 0,22-21 16,-22 0-16,21-1 0,-21 1 15,22 0-15,-22 0 0,0 0 0,0-22 16,0 22-16,-21-21 0,0 0 0,0-1 16,0 1-16,0 0 15,-21-1-15,0 1 0,0 21 0,0-22 16,-22 22-16,22 0 0,-21 21 0,21 0 16,-22 0-16,22 0 0,-21 21 15,21 0-15,-22 1 0,22 20 0,0 0 16,0 1-16,0-1 0,21 0 15,-22 1-15,22-1 0,0 0 0,0-21 16,22 22-16,-1-22 0,0 21 0,0-21 16,0 1-16,22-22 0,-22 21 15,21-21-15,0 0 0,1 0 0,-1 0 16,0 0-16,1 0 0,-1-21 0,0-1 16,1 22-16,-1-42 15,0 21-15,1 0 0,-22 0 0,21-22 16,-21 22-16,1-21 0,-1-1 0,-21 22 15,0-21-15,21 21 0,-21 0 16,0-1-16,21 1 0,-21 0 16,0 42-1,0 0-15,0 1 0,0-1 16,-21 0-16,21 21 0,-21-21 0,21 22 16,0-22-16,0 0 0,0 21 0,0-20 15,0-1-15,0 0 0,0 0 16,0 0-16,0 0 0,0 1 0,21-22 15,0 0-15,0 0 16,0 0-16,1 0 0,-1 0 16,21 0-16,-21 0 0,0-22 0,22 1 15,-22 0-15,0 0 0,0-21 0,22 20 16,-22 1-16,-21-21 0,21 0 16,-21 20-16,21-20 0,-21 0 0,21 21 15,-21-1-15,0 1 0,0 0 0,0 42 31,0 0-31,0 1 16,0-1-16,0 0 0,0 21 0,0-21 16,-21 22-16,21-22 0,0 0 15,-21 0-15,21 0 0,0 1 16,0-1-16,0 0 0,0 0 0,21-21 16,0 0-16,0 0 0,1 0 0,20 0 15,0 0-15,-21 0 0,22-21 16,-1 21-16,22-21 0,-22 0 0,0-22 15,1 22-15,-22-21 0,21 21 0,-21-22 16,22 1-16,-43 0 0,21 20 16,-21-20-16,0 21 0,0 0 0,-21 21 31,21 21-31,0 0 16,0 0-16,-22 22 0,22-22 0,0 0 15,0 21-15,0-21 0,0 1 16,0-1-16,0 21 0,0-21 15,0 0-15,0 1 0,22-1 16,-22 0-16,0 0 0,21 0 16,-42-42 31,-1 21-47,22-21 0,-21 21 15,0-21-15,0 21 0,0 0 16,21 21 15,0 0-31,0 0 16,21-21-16,-21 21 0,21-21 15,0 0-15,0 0 0,1 22 0,-1-22 16,0 0-16,0 0 0,0 0 16,22 0-16,-22 0 0,21-22 0,0 22 15,-20-21-15,20 0 0,0 0 0,1 0 16,-1 0-16,-21-1 0,21-20 15,1 0-15,-22 21 0,0-22 0,0 1 16,0 0-16,-21-1 0,0 1 0,0 21 16,0 0-16,0-1 0,-21 22 15,0 0 1,0 22-16,0-1 0,21 21 0,0 0 16,-21-20-16,21 20 0,-22 0 15,22 1-15,0-1 0,0 0 0,0-21 16,0 22-16,0-22 0,22 0 0,-1 0 15,21 0-15,-21-21 0,0 0 16,22 22-16,-22-22 0,21 0 0,-21 0 16,22 0-16,-22-22 0,21 1 0,-21 21 15,22-21-15,-22 0 0</inkml:trace>
  <inkml:trace contextRef="#ctx0" brushRef="#br0" timeOffset="-178932.72">7980 8424 0,'0'0'0,"0"-21"0,0 0 0,0 0 0,0 0 15,-21 21-15,-1 0 0,1 21 16,0 0-16,0 0 0,0 22 16,0-22-16,-1 21 0,1 22 0,0-22 15,-21 21-15,21-20 0,-1 20 16,1 1-16,-21-22 0,21 22 16,0-22-16,-1 0 0,1 1 0,0-1 15,21-21-15,0 21 0,0-20 0,0-1 16,0-42 15,0-1-31,21 1 0,0 0 0,1-21 16,-1-1-16,0-20 0,0 21 15,0-22-15,22 1 0,-22-1 0,0-21 16,21 22-16,-21-1 0,1 1 16,20 21-16,-21-22 0,0 22 15,0 21-15,1-1 0,-1 1 0,0 21 16,-21 21-16,21 1 0,-21-1 15,0 21-15,0 0 0,0 1 16,0 20-16,0-20 0,0 20 0,0 1 16,0-1-16,0 1 0,-21-1 15,0 1-15,21-1 0,0-21 0,-21 1 16,21-1-16,-22 0 0,22-20 0,0-1 16,0 0-16,0 0 0,0 0 15,-21-42 16,21 0-31,-21 0 0,0 0 16</inkml:trace>
  <inkml:trace contextRef="#ctx0" brushRef="#br0" timeOffset="-178747.83">7599 8996 0,'-43'0'15,"65"0"1,-1 0-16,21 0 0,-21 0 15,0 0-15,22 0 0,-1-21 0,0 21 16,1-21-16,-1 21 0,0 0 16,1-22-16,-1 22 0,0 0 15,1 0-15,-22-21 0,21 21 0,-21-21 16,22 21-16,-22-21 0,0 21 0</inkml:trace>
  <inkml:trace contextRef="#ctx0" brushRef="#br0" timeOffset="-176948.04">8572 8742 0,'-21'0'16,"0"0"-16,0 0 0,0 0 15,0 0-15,-1 0 0,1 21 16,0 0-16,0 0 0,21 1 0,-21-1 16,21 0-16,-21 21 15,21-21-15,0 22 0,0-22 0,0 21 16,0-21-16,0 1 0,21-1 0,0 21 15,0-21-15,0-21 0,0 21 16,1 1-16,-1-1 0,21-21 0,-21 0 16,22 0-16,-1 0 0,-21 0 0,21 0 15,1 0-15,-22-21 0,21 21 16,1-22-16,-1 1 0,-21 0 0,21-21 16,-20 21-16,20-22 0,-21 1 0,21 0 15,-20-1-15,-1-20 0,0 20 16,0 1-16,-21-21 0,0 20 0,21 1 15,-21 0-15,0-1 0,0 22 16,0 0-16,0 0 0,0 0 16,-21 21-1,21 21-15,-21 0 0,21 21 16,-21-21-16,21 22 0,-21-1 16,-1 22-16,22-22 0,0 0 0,-21 22 15,21-22-15,-21 0 0,21 1 0,0-1 16,0 0-16,0-20 0,0 20 15,0-21-15,0 0 0,21 0 0,0-21 16,-21 22-16,22-22 0,-1 0 0,0 0 16,0 0-16,0 0 15,0 0-15,1-22 0,-1 1 0,0 0 16,0 0-16,21 0 0,-20 0 0,-1-1 16,0-20-16,0 21 0,0-21 15,0 20-15,1-20 0,-22 21 0,0-21 16,0 20-16,21 22 0,-21-21 0,0 42 31,0 1-31,0-1 16,-21 0-16,21 0 0,-22 0 0,22 22 15,0-22-15,0 0 0,-21 0 16,21 0-16,0 0 0,0 1 0,0-1 16,0 0-16,0 0 0,0 0 15,21-21 1,1 0-16,-1 0 0,0 0 0,0 0 15,0 0-15,0 0 0,1-21 0,-1 0 16,0 21-16,21-21 0,-21 0 16,1-1-16,-1 1 0,0-21 0,0 21 15,0-22-15,0 22 0,-21 0 0,22-21 16,-22 21-16,0-1 16,0 44-1,-22-22-15,1 21 16,21 0-16,0 21 0,-21-21 15,21 1-15,-21-1 0,21 21 16,0-21-16,0 0 0,0 1 0,0-1 16,0 0-16,0 0 0,21-21 15,0 0 1,0 0-16,1 0 0,-1 0 16,0 0-16,0 0 0,0-21 0,0 0 15,1 21-15,-22-21 0,0-1 16,0 1-16,0 0 0,0-21 0,0 21 15,0-1-15,0 1 0,-22-21 0,1 21 16,0 0-16,0-1 0,0 22 16,0-21-16,-1 21 0,1 0 15,42 0 17,1 0-17,-1 0-15,0 0 0,0 0 0,0 0 16,22 0-16,-22 0 0,0 0 15,21 0-15,-21 0 0,1 0 0,-1 0 16,0 0-16,0 0 0,0 0 0,0 21 16,1 1-16,-22-1 15,0 0-15,0 0 0,0 0 16,0 0-16,0 1 0,0-1 0,0 0 16,-22-21-16,22 21 15,-21 0-15,0 0 0,0 1 16,21-1-1,-21-21 1,0-21 0,21-1-1,0 1-15,0 0 0,0 0 16,21 0-16,0-22 0,0 22 0,0-21 16,0 0-16,1-1 0,-1 22 0,21-21 15,-21-1-15,0 22 0,22 0 16,-22 21-16,0-21 0,0 21 15,0 0-15,1 0 0,-1 0 0,-21 21 16,21 0-16,-21 0 0,0 22 16,0-22-16,0 21 0,0 1 0,0-22 15,0 21-15,0 0 0,-21-20 0,21 20 16,0-21-16,-21 0 0,21 0 0,0 1 16,0-1-16,0 0 0,0 0 15,21-21-15,0 0 16,0 0-16,0 0 0,0 0 15,1 0-15,-1-21 0,21 21 16,-21-21-16,0 0 0,1-1 0,20 1 16,-21-21-16,0 21 0,22-22 15,-22 1-15,21 21 0,-21-21 16,0-1-16,1 1 0,-1 21 0,0 0 16,-21-1-16,21 1 0,-21 0 0,-21 21 15,0 0 1,0 0-16,-1 21 0,1-21 0,0 21 15,0 1-15,0-1 0,21 0 0,-21 0 16,21 0-16,0 0 0,0 22 16,0-22-16,0 0 0,0 0 15,21 0-15,0 1 0,0-22 0,0 21 16,-21 0-16,21-21 0,1 21 16,-1-21-16,-21 21 0,21-21 15,0 21-15,-21 1 16,0-1-16,-21 0 15,0-21-15,0 0 0,-1 21 16,1-21-16,0 21 0,0-21 0,0 0 16,0 21-16,-1-21 0,1 0 15,0 0-15,0 0 16,0 0 0,21-21-16,-21 0 15,21 0 1,0 0-16,0 0 0</inkml:trace>
  <inkml:trace contextRef="#ctx0" brushRef="#br0" timeOffset="-176800.12">10393 8234 0,'0'0'0</inkml:trace>
  <inkml:trace contextRef="#ctx0" brushRef="#br0" timeOffset="-176671.19">10329 8213 0,'21'0'62,"-21"21"-46,0 0 15,-42-21-31,21 0 0</inkml:trace>
  <inkml:trace contextRef="#ctx0" brushRef="#br0" timeOffset="-176407.34">8805 8551 0,'0'0'0,"-42"-21"0,42 42 0,21-21 15,0 0 1,0 0-16,1 0 0,-1 0 0,0 0 16,21 0-16,1 0 0,-22 0 15,21 0-15,0 0 0,-20 0 0,20 0 16,-21 0-16,0 0 0,0 0 0,-42 0 47,0 0-47</inkml:trace>
  <inkml:trace contextRef="#ctx0" brushRef="#br0" timeOffset="-168332.31">1312 10372 0,'0'-21'0,"0"-1"16,0 1 0,0 0-16,0 0 0,0 0 15,0 0-15,0-1 16,0 1-16,21 42 47,-21 1-47,0-1 15,0 21-15,0 0 0,0 1 0,0-1 16,0 0-16,0 22 0,-21-22 16,0 22-16,21-22 0,-21 0 0,0 1 15,0-1-15,-1 0 0,22-20 16,0 20-16,-21-21 0,0 0 15,0-21-15,21-21 32,0 0-32,0 0 0,0 0 15,0-1 1,21 1-16,0 21 0,-21-21 0,21 0 16,1 21-16,-1 0 0,0 0 15,0-21-15,0 21 0,22 0 0,-22 0 16,0 0-16,21 0 0,-21 0 15,22 0-15,-22 0 0,0 0 0,21-21 16,-20 21-16,-1 0 0,0 0 16,-21-22-16,21 22 0,0-21 15,-21 0-15,0 0 0,0 0 16,0 0-16,0-1 16,0 1-16,0 0 0,0 0 0,0 0 15,-21 0-15,21-1 16,-21 22-16,21-21 0,-21 0 0,21 42 47,-21 0-47,21 22 0,0-22 15,-22 21-15,22-21 0,0 22 0,0-1 16,0 0-16,-21 1 0,21-22 16,-21 21-16,21 1 0,-21-22 0,21 21 15,0-21-15,0 0 0,-21 1 16,21-1-16,-21 0 0,21 0 0,0 0 15,0 0-15,0 1 16,0-44 47,0 1-63,0 0 15,0 0-15,0 0 16</inkml:trace>
  <inkml:trace contextRef="#ctx0" brushRef="#br0" timeOffset="-167648.37">2074 10732 0,'0'0'0,"0"21"0,0 0 31,0-42 16,0 0-31,0 42 46,-21-21 1,21-21-17,0-1-30,0 1 15,-21 21 47,21 21-78,0 1 16,0-1 0,-21-21-1,21-21 63,0-1-62,0 1 0</inkml:trace>
  <inkml:trace contextRef="#ctx0" brushRef="#br0" timeOffset="-164756.14">3789 10287 0,'21'0'32,"0"0"-32,0-21 15,0 21-15,1-21 0,-1 0 0,0 21 16,0-22-16,-21 1 0,21 0 16,0 0-16,-21 0 0,22 0 15,-22-1-15,0 1 0,0 0 16,-22 0-16,1 21 0,0 0 15,0-21-15,0 21 0,-22 0 0,1 0 16,21 21-16,-21-21 0,-1 21 16,1 0-16,21 22 0,-22-22 0,1 21 15,0-21-15,21 22 0,-1-1 16,1 0-16,21-21 0,0 22 0,0-1 16,0-21-16,43 0 0,-22 22 0,0-22 15,21 0-15,1 0 0,-1 0 16,0 1-16,1 20 0,-1-21 0,-21 0 15,21 0-15,-20 1 16,20-1-16,-21 0 0,-21 0 0,0 0 16,0 22-16,0-22 0,0 0 0,0 0 15,-42 0-15,21 0 0,-22 1 16,1-1-16,0-21 0,-1 21 0,1-21 16,0 0-16,-1 0 0,1 0 0,0 0 15,-1 0-15,22 0 0,-21-21 16,21 0-16,-1-1 0,1 1 0,0 0 15,21 0-15,0 0 0,0 0 16,0-1-16,21 1 0,0 0 16,1 21-16,-1-21 0,21 21 15,-21-21-15,22 21 0,-22 0 16,21-21-16</inkml:trace>
  <inkml:trace contextRef="#ctx0" brushRef="#br0" timeOffset="-163308.45">4233 10478 0,'0'0'0,"0"-22"0,0 1 15,0 0-15,0 0 0,0 0 16,0 42 0,-21 0-1,21 0-15,-21 0 0,21 1 16,-21-1-16,21 21 0,0 0 15,0-20-15,-21 20 0,21 0 0,0-21 16,0 22-16,0-1 0,0-21 0,0 0 16,0 1-16,0 20 0,0-21 15,21 0-15,0 0 0,0-21 16,0 0-16,0 0 0,1 0 0,20 0 16,-21 0-16,21 0 0,-20-21 15,20 0-15,0 0 0,-21 0 0,22 0 16,-22-1-16,21 1 0,-21-21 15,1 21-15,-1-22 0,-21 22 16,0-21-16,0 0 0,0 20 0,0-20 16,0 21-16,0 0 0,-21 21 15,-1 0-15,1 0 0,0 0 0,0 0 16,0 0-16,21 21 0,0 0 16,-21 0-16,21 0 0,0 1 15,0 20-15,0-21 0,0 0 0,0 0 16,21 22-16,-21-22 0,21 0 15,0-21-15,0 21 0,-21 0 0,21 1 16,1-22-16,-1 21 0,0-21 0,0 0 16,0 21-16,0-21 15,1 0-15,20 0 0,-21 0 0,0 0 16,0 0-16,1 0 0,-1 0 0,0-21 16,0 21-16,21-21 0,-20-1 15,-1 1-15,0 0 0,0 0 0,0 0 16,0 0-16,-21-22 0,22 22 0,-1 0 15,-21 0-15,0 0 0,0-1 16,21 1-16,-21 42 16,0 1-1,0-1-15,-21 0 0,21 0 16,0 21-16,-21-20 0,21-1 0,-22 21 16,22-21-16,0 0 0,0 1 15,0-1-15,0 0 0,0 0 16,0 0-16,22-21 15,-1 0-15,0 0 0,0 0 16,0 0-16,0 0 0,1 0 16,20-21-16,-21 0 0,21 0 0,1 0 15,-22-1-15,21 1 0,-21 0 16,22-21-16,-22 21 0,0-22 0,0 1 16,-21 0-16,0 20 0,0-20 0,0 0 15,0 21-15,0-22 0,0 22 16,-21 0-16,0 21 0,-21 0 0,20 0 15,1 0-15,-21 21 0,21-21 16,-22 21-16,22 22 0,0-22 16,-21 21-16,21-21 0,-1 22 0,1-1 15,21 0-15,0-21 0,0 22 0,0-1 16,0-21-16,0 0 0,0 22 16,0-22-16,0 0 0,21-21 0,1 21 15,-1-21-15,21 0 0,-21 0 0,22 0 16,-1 0-16,0 0 0,1 0 15,-1-21-15,0 0 0,1 21 0,-1-21 16,0 0-16,1-22 0,-1 22 0,0 0 16,1-21-16,-1-1 0,-21 1 15,21 0-15,-20-22 0,-1 22 16,0-1-16,0-20 0,0 21 0,0-1 16,-21 22-16,0-21 0,0 21 15,0-1-15,0 44 16,0-1-1,0 0-15,-21 21 0,0 1 16,0-1-16,21 0 0,-21 1 0,0-1 16,-1 0-16,22 1 0,0 20 15,-21-21-15,21-20 0,-21 20 0,21 0 16,0-21-16,0 1 0,0-1 0,0 0 16,21 0-16,0-21 0,1 0 15,-1 21-15,0-21 0,21 0 16,-21 0-16,1 0 0,20-21 0,0 0 15,-21 0-15,22 0 0,-22-1 0,21 1 16,1-21-16,-22 21 0,21-22 16,-21 1-16,22-21 0,-22 20 0,0-20 15,0 20-15,0-20 0,-21 21 0,0-1 16,0 1-16,0 21 0,0 0 16,0-22-16,0 22 0,0 42 15,-21-21 1,0 43-16,21-22 0,-21 21 15,0 0-15,-1 1 0,22-1 0,0 22 16,-21-22-16,21 0 0,-21 22 16,21-22-16,0 0 0,-21 1 15,21-1-15,0-21 0,0 22 0,0-22 16,0 21-16,21-21 0,0 0 16,0-21-16,1 0 0,-1 0 15,21 0-15,-21 0 0,0 0 0,1 0 16,20 0-16,-21-21 0,21 21 0,-20-21 15,20 0-15,-21-21 0,0 20 0</inkml:trace>
  <inkml:trace contextRef="#ctx0" brushRef="#br0" timeOffset="-162469">7324 10075 0,'0'-21'16,"0"42"31,0 1-47,0-1 0,0 0 0,0 21 15,0-21-15,0 22 0,0-1 16,0 0-16,0 1 0,0-1 0,0 0 16,0 1-16,0-1 0,0 0 0,0 1 15,-22-1-15,22 0 0,-21-20 16,0 20-16,21-21 0,0 21 0,-21-20 15,21-1-15,-21-21 0,21 21 0,0-42 47,0 0-47,0-1 16,0 1-16,0 0 0,0 0 16,0-21-16,0 20 0,21 1 0,0-21 15,0 21-15,0-22 0,-21 22 0,43 0 16,-22-21-16,0 21 0,0-1 15,22 22-15,-22-21 0,21 21 0,-21 0 16,22 0-16,-22 0 0,21 0 0,-21 0 16,22 21-16,-22 1 0,0-1 15,0 0-15,-21 0 0,0 0 0,0 22 16,0-22-16,0 0 0,0 0 0,-21 21 16,0-20-16,0-1 15,-22 0-15,22 0 0,-21 0 0,21 0 16,-1-21-16,-20 22 0,21-22 0,0 21 15,0-21-15,-1 0 0,1 0 16,0 0-16,0 0 16,0 0-16,21-21 47,21 21-47,0-22 0,0 22 15,0-21-15,1 21 0</inkml:trace>
  <inkml:trace contextRef="#ctx0" brushRef="#br0" timeOffset="-161472.14">8276 10541 0,'0'0'0,"0"-21"0,0-21 16,0 20-16,0 1 15,-21 0-15,21 0 0,-21 0 0,0 21 16,-1-21-16,22-1 0,-21 1 0,0 21 16,0 0-1,0 0-15,0 0 0,-1 21 16,1 1-16,0 20 0,0-21 16,21 21-16,-21-20 0,0 20 15,-1 0-15,22 1 0,0-22 0,0 21 16,-21 0-16,21-20 0,0-1 0,0 21 15,0-21-15,0 0 0,0 1 16,21-22-16,-21 21 0,22-21 0,-1 0 16,0 0-16,0 0 0,0 0 0,0 0 15,1-21-15,20 21 0,-21-22 16,0 1-16,0 0 0,1 0 0,-1 0 16,0 0-16,0-22 0,0 22 15,-21-21-15,21 21 0,-21-22 16,22 1-16,-22 21 0,0 0 0,0-1 15,0 1-15,21 21 0,-21-21 16,0 42 0,0 0-16,0 1 15,-21-1-15,21 0 0,0 21 0,0-21 16,0 1-16,0-1 0,0 0 16,0 0-16,0 0 0,0 0 0,0 1 15,0-1-15,0 0 0,21-21 31,0 0-31,0 0 0,0 0 16,0 0-16,1 0 0,-1-21 16,0 0-16,0 21 0,0-22 15,0 1-15,-21-21 0,22 21 0,-1-22 16,-21 1-16,0 21 0,21-21 0,0-1 16,-21 1-16,21 0 0,-21 20 15,0 1-15,0 0 0,0 0 0,0 42 47,-21-21-47,21 21 0,0 0 16,0 1-1,21-22 1,0-22 0,1 22-16,-1-21 0,0 0 15,0 0-15,0 21 16,0-21-16,-21 0 0,22 21 15,-22 21 17,0 0-32,0 0 0,0 21 15,-22-20-15,22 20 0,-21-21 16,21 21-16,-21-20 0,21 20 0,-21 0 16,21-21-16,0 1 0,0 20 0,0-21 15,0 0-15,0 0 0,0 1 16,0-1-16,0 0 15,21-21 1,0 0 0,0 0-16,-21-21 15,22 21-15,-1-21 0,-21-1 16,0 1-16,-21 21 16,-22 0-1,22 0-15</inkml:trace>
  <inkml:trace contextRef="#ctx0" brushRef="#br0" timeOffset="-160668.33">931 12150 0,'0'0'0,"-21"0"0,0 0 16,42 0 0,21 0-1,-20 0-15,20 0 0,-21-21 16,21 21-16,1 0 0,-1-22 16,0 22-16,1 0 0,-1 0 15,-21 0-15,22-21 0,-22 21 0,0 0 16,0 0-16,-42 0 15,0 0 1,0 0-16,-22 0 0</inkml:trace>
  <inkml:trace contextRef="#ctx0" brushRef="#br0" timeOffset="-160255.77">952 12171 0,'0'0'0,"-21"21"15,0 0 1,0 0-16,0 1 0,21-1 15,0 0 1,0 0 0,21-21-1,0 0 1,0 0-16,0 0 0,1 0 16,20 0-16,-21-21 0,0 21 15,0 0-15,1 0 0,-1 0 16,21 0-16,-21 0 0,0 21 15,1 0-15,-1-21 0,0 21 16,0 1-16,0 20 0,-21-21 16,21 0-16,-21 0 0,0 1 0,0-1 15,0 0-15,-21 0 0,0 0 16,0 0-16,0-21 0,-22 22 0,22-22 16,0 0-16,0 0 0,0 0 15,-22 0-15,22 0 0,0 0 16,0 0-16,0-22 0,0 22 0,-1-21 15,1 21-15,21-21 16,-21 21-16,21-21 0,0 0 31,21 21-31,0 0 16,22 0-16</inkml:trace>
  <inkml:trace contextRef="#ctx0" brushRef="#br0" timeOffset="-160096.86">1841 12467 0,'0'0'0,"22"0"0,-1 0 0,0 0 0,-21-21 15,0 0 32</inkml:trace>
  <inkml:trace contextRef="#ctx0" brushRef="#br0" timeOffset="-157308.62">4106 12044 0,'0'0'0,"0"-21"16,-21 21-1,21-21-15,0-1 16,0 1-16,0 0 16,21 21-16,0-21 0,1 0 0,-1 0 15,0-1-15,0 1 0,21-21 16,-20 21-16,20 0 0,-21-1 0,0 1 15,0-21-15,-21 21 0,0 0 16,0-1-16,0 1 0,-21 21 0,0-21 16,-21 21-16,21 0 0,-22 0 15,-20 0-15,20 21 0,-20 0 0,21 1 16,-22-1-16,22 0 0,-22 0 16,22 0-16,-22 22 0,43-22 0,-21 21 15,21-21-15,0 85 16,21-64-16,21 1 15,0-22-15,21 21 0,-21 1 0,22-1 16,-1-21-16,0 21 0,1 1 16,-1-22-16,-21 21 0,22 1 0,-22-22 15,0 21-15,0-21 0,-21 22 0,0-22 16,0 21-16,0-21 0,-21 0 16,0 1-16,0-1 0,-1 0 0,-20-21 15,21 0-15,-21 0 0,-1 0 16,1 0-16,0 0 0,-22-21 0,22 0 15,-1-1-15,1 1 0,0 0 16,-1-21-16,1 21 0,0-22 16,21 1-16,-1 21 0,1-22 0,0 1 15,21 21-15,0 0 0,0 0 16,0-1-16,21 22 16,0 0-16,22 22 15,-22-1-15,21 21 0,1-21 0,-22 0 16,21 1-16,0 20 0,1-21 0,-1 0 15,0 0-15,-20 22 0,20-22 16,-21 0-16,21-21 0,-20 21 16,20 0-16,-21-21 0,0 0 0,0 0 15,1 0-15,-1 0 0,0 0 16,0-21-16,0 0 0,0 0 0,-21 0 16,22 0-16,-1-22 0,0 22 15,0-21-15,0-1 0,-21 1 0,21 21 16,-21-21-16,22-1 0,-22 1 15,21 21-15,0 0 0,0-1 0,-21 1 16,0 0-16,21 21 0,0 0 0,1 0 16,-22 21-16,0 0 15,0 1-15,0-1 0,21 0 0,-21 0 16,0 0-16,0 0 16,0 1-16,21-1 0,-21 0 15,21-21 16,-21-21-31,0 0 16,0-1-16,0 1 16,0 0-16,0 0 0,0 0 0,0 0 15,0-1-15,-21 1 0,0 0 16,0 21-16,-1 0 16,1 0-16,0 21 0,0-21 15,21 21-15,0 22 0,-21-22 16,21 21-16,-21 1 0,21-22 0,0 21 15,0 0-15,0 1 0,0-1 16,0-21-16,0 22 0,0-22 16,21 0-16,0 0 0,0 0 0,0 0 15,0 1-15,1-22 0,-1 0 16,0 0-16,0 0 0,0 0 0,22 0 16,-22-22-16,21 22 0,-21-21 0,22 0 15,-22 0-15,0-21 0,21 20 16,-21-20-16,1 21 0,-1-21 0,0 20 15,-21-20-15,0 21 0,0-21 16,0 20-16,0 1 0,0 0 0,0 0 16,-21 21-1,0 0-15,21 21 16,0 0-16,0 0 0,0 1 16,0-1-16,21-21 31,0 0-31,0 0 0,0 0 0,0 0 15,1 0-15,-1-21 0,0 21 16,0-22-16,0 1 0,0 21 0,-21-21 16,22 21-16,-1 0 0,-21-21 0,21 21 15,-21 21 1,0 0 0,0 0-16,0 1 0,0-1 0,0 0 15,0 21-15,0-21 0,0 1 16,-21 20-16,21-21 0,0 0 0,0 0 15,0 22-15,0-22 0,0 0 0,0 0 16,0 0-16,21 1 16,0-22-16,0 0 0,0 0 0,1 0 15,-1 0-15,21 0 0,0 0 0,-20-22 16,147-41 0,-127 42-16,1-22 15,-22 22-15,21 0 0,0-21 0,-20 21 16,20-22-16,-21 22 0,-21-21 15,0 21-15,0-22 0,0 1 0,0 21 16,0 0-16,0-1 0,-21 22 16,0 0-16,0 0 0,-1 0 0,1 0 15,0 0-15,0 22 0,0-1 0,0 21 16,-1-21-16,22 22 0,-21-22 16,21 21-16,-21 0 0,21-20 0,0 20 15,0-21-15,0 21 0,0-20 0,21-1 16,-21 0-16,21 0 0,22-21 15,-22 21-15,0-21 0,21 0 0,-20 0 16,20 0-16,0 0 0,1 0 0,-1-21 16,0 0-16,1 0 15,-1 21-15,21-43 0,-20 22 0,-1 0 16,-21 0-16,22 0 0,-22-22 0,0 22 16,0-21-16,-21 21 0,0 0 15,0-1-15,0 1 0,0 0 0,-21 21 16,0 0-1,0 0-15,-1 0 0,1 0 16,0 21-16,0 0 0,0 1 16,0 20-16,21-21 0,0 0 0,0 22 15,0-22-15,0 0 0,0 21 16,0-21-16,0 1 0,0-1 16,21 0-16,0 0 0,0 0 0,0-21 15,0 0-15,1 0 0,-1 0 16,21 0-16,-21 0 0,22 0 0,-1 0 15,-21-21-15,21 0 0,1 0 0,-22 21 16,21-21-16,-21-1 0,1-20 16,-1 21-16,0 0 0,-21 0 15,0-22-15,0 22 0,0 0 0,0 0 0,0 0 16,0-1-16,0 1 0,0 42 31,0 1-31,0-1 0,0 0 16,0 0-16,0 0 15,0 0-15,0 1 0,0-1 0,0 0 16,0 0-16,0 0 0,-21 0 0,21 1 16,0-1-16,-21-21 0,21 21 15,0 0-15,0-42 47,0 0-47,0 0 0,0-1 16,0-20-16,0 21 0,21 0 0,0-22 15,-21 22-15,21-21 0,-21 0 16,21 20-16,0 1 0,1 0 0,-1 0 16,0 0-16,0 21 0,0 0 15,0 0-15,1 21 0,-1 0 0,0 0 16,-21 0-16,0 1 0,0-1 16,0 21-16,0-21 0,0 22 0,21-22 15,-21 0-15,21 21 0,-21-21 16,0 1-16,21-1 0,1-21 0,-1 21 15,0-21-15,0 0 0,0 0 0,0 0 16,1 0-16,-1 0 0,0 0 0,21 0 16,-21 0-16,1-21 0,-1 0 15,21 21-15,-21-22 0,22-20 0,-22 21 16,0 0-16,0-22 0,0 1 0,0 0 16,1 21-16,-1-22 15,-21 1-15,0 0 0,0 20 0,0 1 16,0 0-16,-21 21 15,-1 0-15,1 21 16,0 0-16,21 1 0,-21-1 0,0 0 16,21 0-16,-21 0 0,21 22 0,0-22 15,0 0-15,0 0 0,0 0 16,21 0-16,0 1 0,-21-1 16,21-21-16,0 21 0,0 0 0,1-21 15,-22 21-15,21-21 0,0 21 16,-21 1-1,0-1 1,-21-21-16,0 0 16,-1 0-16,1 21 0,0-21 15,0 0-15,0 0 0,0 0 0,-1 0 16,1 0-16,0 0 0,0 0 16,21-21 30,21 0-46,0 21 0,0-22 0</inkml:trace>
  <inkml:trace contextRef="#ctx0" brushRef="#br0" timeOffset="-156008">7895 11790 0,'0'0'0,"-21"-21"0,21 0 15,0-1-15,-21 22 0,0 0 16,-1 0-16,1 0 16,21 22-16,0-1 15,0 0-15,0 0 0,-21 21 0,21 22 16,0-43-16,0 21 0,0-20 16,0 20-16,0-21 0,0 21 0,0 22 0,0-43 15,-21 0-15,21 22 0,0-22 16,0 0-16,-21 0 0,21 0 0,-21 0 15,21 1-15,-22-1 0,22-42 47,0-1-47,22 22 0,-1-21 16,0 0-16,-21 0 0,21-43 0,0 43 16,0-21-16,1 21 0,-1-22 0,0 22 15,0-21-15,0 21 0,0 0 0,1 21 16,-1-22-16,21 1 0,-21 21 0,0 0 15,1 0-15,-22 21 16,0 1-16,0-1 0,0 0 16,0 21-16,0-21 0,0 22 0,0-22 15,0 0-15,0 0 0,0 0 0,0 1 16,0-1-16,0 21 0,0-21 16,0 0-16,0 1 0,21-22 15,0 0-15,0 21 0,0-21 16,0 0-16,1 0 0,-1 0 0,0 0 15,21-43-15,-21 43 0,1-21 16,-1 21-16,0-21 0,0 0 0,0-21 16,0 20-16,1 1 0,-22 0 15,21 0-15,0 0 0,-21-22 0,21 22 16,-21 0-16,21 0 0,-21 0 0,0 0 16,0-1-16,0 44 15,0-1 1,-21 0-16,21 0 0,0 21 15,-21-20-15,21-1 0,-21 0 0,21 0 16,0 0-16,0 0 0,0 1 0,0-1 16,0 0-16,0 0 0,0 21 15,21-42 1,0 0-16,0 0 0,0 0 16,1 0-16,-1 0 0,0 0 15,0 0-15,0 0 0,22 0 0,-22-21 16,0 21-16,0-21 0,0 0 0,0 0 15,1 0-15,-1-1 0,-21 1 0,0 0 16,0-21-16,0 21 0,0-22 0,0 22 16,0-21-16,0-22 0,0 22 0,-21 21 15,21 0-15,-22-1 0,1 1 0,0 21 16,0 0-16,0-21 0,0 21 0,-1 0 16,1 0-16,0 21 0,0 0 0,21 1 15,-21-1-15,0 21 0,21-21 16,0 0-16,0 1 0,0-1 15,0 42-15,0-42 0,0 1 0,0-1 16,0 0-16,0 0 0,21 0 0,0-21 16,0 21-16,0 1 0,0-22 0,1 0 15,-1 0-15,42 0 0,-42 0 0,1 0 16,20 0-16,-21 0 0,0 0 0,22 0 16,-22-22-16,21 1 0,-21 21 0,0-21 15,1 0-15,-1 0 0,21-22 0,-21 1 16,0 21-16,-21-21 0,22-1 0,-1 1 15,-21 0-15,0 20 0,21-20 0,-21 0 16,21-1-16,-21 1 0,21-21 0,-21 20 16,21 22-16,-21 0 0,22 0 15,-22 0-15,0-1 0,0 44 32,0-1-32,-22 0 15,22 21-15,-21-21 0,0 1 0,21-1 16,0 21-16,0 0 0,-21 22 0,0-43 15,21 21-15,0 1 0,-21-22 0,21 21 16,0 1-16,0-22 0,0 21 0,0-21 16,0 22-16,0-22 0,0 21 0,0-21 15,0 0-15,0 1 0,0-1 0,0 0 16,21 0-16,0-21 16,0 0-16,21 0 15,-20 0-15,-1 0 0,0 0 16,0 0-16,0-21 0,0 0 0,1 21 15,-1-21-15,0 21 0,21-43 0,-21 22 16,1 21-16,-1-21 0,-21 0 0,21 0 16,0-1-16,-21 1 0,0 0 15,0 0-15,0 0 0,0 0 0,0-1 16</inkml:trace>
  <inkml:trace contextRef="#ctx0" brushRef="#br0" timeOffset="-155726.83">9038 11705 0,'21'-21'31,"0"21"-31,1 0 16,-1 0-16,0-21 0,21 21 0,-21 0 15,22 0-15,-1 0 0,-21-21 16,22 21-16,-1 0 0,-21 0 0,21 0 15,-20 0-15,-1 0 0,0 0 0,0-21 16,0 21 0,-21-22 15,0 1 0</inkml:trace>
  <inkml:trace contextRef="#ctx0" brushRef="#br0" timeOffset="-154052.84">1101 13420 0,'0'0'0,"0"-21"16,-22 42 31,1-21-47,0 21 0,0 0 0,0 0 16,0 22-16,-1-1 0,1 0 15,0 1-15,0 20 0,21-21 0,-21 22 16,0-22-16,-1 22 0,22-22 15,0 0-15,0 1 0,0-1 16,0 0-16,0-20 0,0 20 0,0-21 16,22 0-16,-1-21 15,0 0-15,0 0 0,21 0 0,-20 0 16,-1 0-16,21 0 0,-21-21 16,22 0-16,-22 0 0,21 0 15,-21-1-15,0 1 0,-21 0 0,0 0 16,0 0-16,0 0 0,0-22 15,0 22-15,-21 0 0,0 0 0,0 0 16,0 21-16,0 0 0,-1 0 16,1 0-16,0 0 0,0 0 15,21 21-15,-21 0 0,0 0 0,21 21 16,-22-20-16,22-1 0,0 0 16,0 0-16,-21 0 0,21 0 15,0 1-15,0-1 0,0 0 16,21-21-1,1 0-15,-1 0 16,0-21-16</inkml:trace>
  <inkml:trace contextRef="#ctx0" brushRef="#br0" timeOffset="-153840.75">2053 13822 0,'0'-21'31,"0"0"-15,0-1 15,21 22 0</inkml:trace>
  <inkml:trace contextRef="#ctx0" brushRef="#br0" timeOffset="-153336.75">4297 13653 0,'0'-64'15,"0"22"-15,0 21 16,0-1-16,0-20 0,0 21 16,0 0-16,21-22 0,-21 22 0,0 0 15,0 0-15,0 0 0,0 0 16,0-1-16,0 65 16,0-22-16,0 21 15,0 1-15,-21 20 0,21 1 16,-21-1-16,21 22 0,-22-22 15,22 22-15,0 0 0,0-22 16,-21 22-16,21-22 0,-21 22 0,21-22 16,0 1-16,0-1 0,-21 1 0,21-22 15,-21 1-15,21-1 0,-21 0 16,21-21-16,0 1 0,0-1 0,0-42 31,0-1-31,0 1 0,0-21 16</inkml:trace>
  <inkml:trace contextRef="#ctx0" brushRef="#br0" timeOffset="-153026.04">4022 13801 0,'0'0'0,"-22"-64"0,22 22 16,-21-22-16,21 22 0,0-21 0,0 20 16,0 1-16,0 0 0,21-1 15,1 1-15,20 21 0,-21 0 0,21-1 16,1 1-16,-1 21 0,0 0 15,22 0-15,-1 0 0,1 21 0,-22 22 16,22-22-16,-22 21 0,0 1 0,-20-1 16,-1 0-16,-21 1 0,0 20 15,0-21-15,0 1 0,-21-1 0,-1-21 16,-20 22-16,21-22 0,-21 0 16,20 21-16,1-42 0,-21 21 15,21 1-15,0-22 0,-1 0 0,1 0 16,21-22-1,0 1 1,21 0-16,1 21 0,-1-42 16,0 21-16,21-1 0,1 1 0</inkml:trace>
  <inkml:trace contextRef="#ctx0" brushRef="#br0" timeOffset="-152627.27">5101 13335 0,'0'0'16,"21"0"-16,-42 0 31,21 21-31,-21 0 16,0 1-16,21 20 0,-21-21 0,-1 21 15,22 1-15,-21-1 0,21 0 16,-21 1-16,21-22 0,0 21 0,0 1 16,0-22-16,0 0 0,21 0 0,0 0 15,-21 0-15,22-21 0,-1 0 16,21 0-16,-21 0 0,0 0 0,1 0 15,20 0-15,-21-21 0,21 0 16,1 0-16,-22-21 0,0 20 0,21-20 16,-20 21-16,-22-21 0,0-1 0,0 1 15,0 0-15,0 20 16,-22-20-16,1 0 0,0 21 0,-21-1 16,21 1-16,-1 0 0,-20 21 15,21 0-15,0 0 0,-22 0 0,22 0 16,0 21-16,-21 0 0,21 22 0,-1-22 15,1 21-15,21-21 0,0 22 16,0-1-16,0-21 0,0 0 0,21 1 16,1-1-16,20 0 0,-21-21 15,21 0-15,1 0 0,-1 0 0,0-21 16,1 0-16</inkml:trace>
  <inkml:trace contextRef="#ctx0" brushRef="#br0" timeOffset="-152339.95">5927 13293 0,'0'0'0,"0"-21"0,0 42 32,-22 0-17,22 0-15,-21 21 0,21 1 0,-21-1 16,21 0-16,0 22 0,0-1 0,0 1 16,0-1-16,-21-20 0,21 20 15,0 1-15,-21-1 0,21 22 0,0-43 16,0 22-16,0-1 0,0 1 15,0-1-15,0 1 0,0-22 16,0 0-16,0 1 0,0-1 0,0 0 16,0-20-16,0-1 0,0 0 15,21-21-15,0 0 16,-21-21-16,21 0 0,-21-1 16,0 1-16,0-21 0,0 21 0,0-22 15,0 1-15,0 0 0</inkml:trace>
  <inkml:trace contextRef="#ctx0" brushRef="#br0" timeOffset="-152068.1">5927 13653 0,'0'0'0,"21"-64"0,0 22 0,0-1 15,-21 1-15,21 0 16,0 21-16,1-1 0,-1 1 0,21 0 16,-21 21-16,85 0 15,-85 0-15,0 21 16,-21 0-16,0 1 0,22-1 0,-22 21 15,0-21-15,0 22 0,-22-1 0,1-21 16,0 21-16,0-20 0,-21-1 16,20 21-16,-20-21 0,0 0 0,21-21 15,-22 22-15,22-1 0,-21-21 16,21 0-16,-1 0 0,22-21 47,22-1-47,-1 1 0,21 0 0,-21 21 15,22-42-15</inkml:trace>
  <inkml:trace contextRef="#ctx0" brushRef="#br0" timeOffset="-151735.73">6477 13399 0,'0'0'0,"21"0"0,-21 21 31,0 0-15,-21 0-16,21 21 0,0-20 15,-21-1-15,21 21 0,0-21 16,0 22-16,0-22 0,0 0 0,0 21 16,0-21-16,0 1 0,0-1 15,21 0-15,0-21 0,0 0 16,0 0-16,1 0 16,-1-21-16,0 0 0,0-1 0,0 1 15,0 0-15,-21 0 0,22-21 0,-1-1 16,-21 22-16,0-21 0,0-1 15,0 22-15,0-21 0,0 21 0,0 0 16,0-1-16,0 1 0,0 0 16,0 42 15,21-21-15,0 0-16</inkml:trace>
  <inkml:trace contextRef="#ctx0" brushRef="#br0" timeOffset="-151452.73">7112 13250 0,'-42'22'16,"20"-1"-16,1 0 0,21 0 0,-21 0 16,21 22-16,-21-1 0,21 0 15,0 22-15,0-1 0,-21-20 0,21 20 16,0 1-16,-21-1 0,21 1 15,0-1-15,0-21 0,0 22 0,0-1 16,0 1-16,-22-22 0,22 22 0,-21-22 16,0 22-16,21-22 0,0 0 15,-21 1-15,0-22 0,21 21 0,-21-21 16,21 0-16,0-42 31,0-21-31,0 21 0,0-22 16,0 1-16,21 0 0</inkml:trace>
  <inkml:trace contextRef="#ctx0" brushRef="#br0" timeOffset="-151192.47">6879 13653 0,'0'0'0,"21"-64"0,22-63 16,-43 85-16,21 21 16,0-22-16,0 22 0,0 0 15,0 0-15,1 0 0,-1-1 0,21 22 16,-21 0-16,0 0 0,22 0 15,-22 0-15,0 0 0,0 22 0,0-22 16,-21 21-16,0 0 0,0 0 0,0 21 16,0-20-16,0-1 15,-21 21-15,-21-21 0,21 0 0,0 22 16,-22-22-16,1 0 0,21 0 0,-22 0 16,1 1-16,21-22 0,0 21 15,0-21-15,-1 0 0,44-21 16,-1-1-1,0 1-15</inkml:trace>
  <inkml:trace contextRef="#ctx0" brushRef="#br0" timeOffset="-150788.91">7683 13399 0,'0'0'16,"43"-22"-16,-1 1 0,0 0 0,1 21 15,-22-21-15,0 0 0,0 0 0,0-1 16,-21 1-16,0 0 15,-21 21-15,-21 0 16,21 0-16,0 21 0,-22 0 0,22-21 16,-21 22-16,21-1 0,-22 0 15,22 0-15,-21-21 0,21 21 0,-1 0 16,22 1-16,0-1 0,22-21 31,-1 0-31,21 0 0,-21 0 16,22 21-16,-22-21 0,21 0 15,-21 0-15,22 21 0,-22-21 16,21 21-16,-21 0 0,-21 1 16,0-1-16,0 0 0,0 0 15,0 0-15,-21-21 0,0 21 16,0 1-16,0-22 0,-1 21 0,1-21 16,0 0-16,0 0 0,0 21 0,0-21 15,-1 0-15,1 0 0,0 0 16,0 0-16,0 0 0,0 0 15,-1 0-15,1 0 16,0 0-16,0 0 0,0 0 16</inkml:trace>
  <inkml:trace contextRef="#ctx0" brushRef="#br0" timeOffset="-150540.43">0 15007 0,'0'0'0,"0"-21"16,0 0-16</inkml:trace>
  <inkml:trace contextRef="#ctx0" brushRef="#br0" timeOffset="-150016.95">212 15071 0,'0'0'15,"21"21"-15,0-21 0,0 0 0,0 0 16,0 21-16,1-21 0,-1 21 0,0-21 15,21 0-15,1 0 0,-1 21 16,0-21-16,22 0 0,-22 0 0,22 0 16,-1 0-16,-21 0 15,22-21-15,-1 21 0,-20-21 0,-1 0 16,0 0-16,1 21 0,-1-21 16,-21-1-16,0 22 0,-21-21 15,0 0-15,0 0 0,0 0 16,-21 21-1,0 0-15,0 0 0,0 0 16,0 0-16,-1 21 0,1 0 16,0 0-16,21 22 0,-21-1 15,0 0-15,21 1 0,-21-1 0,21 0 16,-22 22-16,1-22 0,21 0 16,-21 1-16,0-1 0,0 0 15,21 1-15,0-22 0,0 21 16,-21-21-16,21 1 0,0-1 0,-22-21 15,22 21-15,-21-42 47,0 0-47,21-1 0</inkml:trace>
  <inkml:trace contextRef="#ctx0" brushRef="#br0" timeOffset="-149934.99">487 15494 0,'0'0'0</inkml:trace>
  <inkml:trace contextRef="#ctx0" brushRef="#br0" timeOffset="-149820.99">571 15515 0,'106'0'15,"-63"0"-15,41-21 16,-41 0-16,20 21 0,-21-21 16,1 21-16,-1 0 0,-21 0 15,22-21-15,-22 21 0,0 0 0,0 0 16,0-22-16,0 22 15</inkml:trace>
  <inkml:trace contextRef="#ctx0" brushRef="#br0" timeOffset="-149640">1503 15409 0,'0'0'0,"0"22"15,21-22 32,0 0-31,-21-22-1</inkml:trace>
  <inkml:trace contextRef="#ctx0" brushRef="#br0" timeOffset="-146884.7">3535 15600 0,'0'21'16,"21"-21"-1,0 0 1,0-21-16,0 21 0,22-21 0,-22 0 16,21-1-16,1 1 0,-1 0 15,0-21-15,1 21 0,-1-22 0,0 1 16,-21 0-16,22-1 0,-22 1 0,0 0 15,0-1-15,-21 1 0,0 0 16,0-1-16,0 1 0,0 0 0,0 20 16,-21-20-16,0 21 0,0 0 15,0 0-15,-1 21 0,1 0 16,0 0-16,0 21 16,0 0-16,0 21 0,21-21 0,-22 43 15,1-1-15,21 1 0,-21-1 0,21 22 16,-21 0-16,21-22 0,-21 22 15,0 0-15,21-1 0,0 1 0,-22 0 16,22-1-16,-21 22 0,21-21 16,-21-22-16,21 22 0,0-22 0,-21 22 15,0-21-15,0-1 0,21-21 16,0 22-16,-22-22 0,22 1 0,0-1 16,0-21-16,0 0 0,0 0 15,0 1-15,22-22 16,-1 0-16,0-22 0,21 1 15,-21-21-15,22 0 0,-1-1 16,0 1-16,1 0 0,-22-22 0,21 1 16,1-1-16,-22 1 0,21-1 0,-21-21 15,-21 22-15,0-1 0,0-20 16,0 20-16,-21 22 0,0-22 0,0 22 16,-22 0-16,22-1 0,-21 22 15,0 0-15,-22 0 0,22 21 0,-1 0 16,1 0-16,0 0 0,21 0 15,-1 0-15,1 0 0,0 0 16,42 0 0,0 0-16,1 0 15,20-21-15,0 0 0,1-1 0,-1 1 16,21 21-16,-20-42 0,20 21 16,-20 0-16,20-1 0,-21 1 0,1 0 15,-1 0-15,0 0 0,-20 0 0,20 21 16,-21 0-16,-21-22 0,21 22 15,0 22 1,-21-1-16,0 0 0,0 0 16,0 0-16,22 22 0,-22-22 0,21 21 15,-21-21-15,0 22 0,21-22 16,0 21-16,-21-21 0,21 0 16,0 1-16,-21-1 0,22-21 0,-1 21 15,0-21-15,0 0 16,0 0-16,0 0 0,1 0 0,-1-21 15,0 0-15,0-1 0,0 1 0,0 0 16,1 0-16,-1-21 0,0-1 16,0 1-16,21 0 0,-20-1 0,20 1 15,-21 21-15,21-22 0,1 22 16,-22 0-16,21 0 0,-21 0 0,1 21 16,20 0-16,-21 0 0,-21 21 15,21 0-15,0 0 16,-21 0-16,0 1 0,0 20 0,0-21 15,0 0-15,0 0 0,0 1 16,0-1-16,0 0 0,0 0 16,0-42 15,0 0-15,0 0-16,0-1 0,0 1 0,0 0 15,0 0-15,0 0 0,-21 0 16,21-1-16,-21 1 0,21 0 0,-21 0 15,0 21-15,0 0 16,-1 0-16,1 0 0,0 0 16,0 0-16,0 21 0,0 0 0,-1 0 15,1 22-15,0-22 0,21 21 16,-21-21-16,0 22 0,21-22 0,-21 21 16,21 1-16,0-22 0,0 0 15,0 0-15,0 0 0,0 0 0,0 1 16,21-1-16,0-21 0,0 21 15,0-21-15,0 0 0,1 0 16,-1 0-16,0-21 0,0 21 0,0-21 16,0-1-16,1 1 0,-1 0 15,0 0-15,0 0 0,0 0 16,0-22-16,-21 22 0,0 0 0,22 0 16,-22 0-16,21-1 0,-21 1 0,0 42 46,0 1-46,0-1 0,0 0 16,0 0-16,0 0 0,0 0 16,0 1-16,0-1 0,21-21 0,0 21 15,-21 0-15,21-21 0,0 0 16,1 21-16,-1-21 0,0 0 0,21 0 16,-21 0-16,1 0 0,20-21 15,-21 21-15,0-21 0,22 0 16,-22 0-16,21-1 0,-21 1 0,0 0 15,1 0-15,-1-43 16,-21 43-16,21-21 0,-21 21 0,0 0 16,21-1-16,-21 44 31,0-1-31,0 0 16,0 0-16,0 0 0,0 0 15,0 1-15,0-1 0,0 0 16,0 0-16,0 0 0,0 0 15,0 1-15,0-1 0,0 0 16,0-42 31,0 0-47,0-1 16,0 1-16,0 0 0,0 0 0,0-21 15,21 20-15,-21 1 0,21-21 16,43-43-1,-43 64-15,0 21 0,0 0 16,1 0-16,-1 21 16,0-21-16,-21 21 0,0 1 0,0-1 15,21 0-15,-21 0 0,0 21 16,21-20-16,-21-1 0,0 0 16,0 0-16,0 0 0,0 0 0,0 1 15,0-1 1,21-42 15,1-1-31,-22 1 16,21 0-16,-21 0 0,21 0 15,0 0-15,-21-22 0,21 22 0,0-21 16,1 21-16,-1-22 0,0 22 16,0 0-16,0 0 0,0 21 0,1 0 15,-1 0 1,-21 21-16,0 0 15,0 0-15,0 0 0,0 22 0,0-22 16,0 0-16,0 21 0,0-20 0,0-1 16,0 0-16,0 21 0,0-21 15,0 1-15,0-1 0,0 0 16,21 0-16,0-21 0,0 0 16,0 0-16,1 0 15,-1 0-15,21 0 0,-21-21 0,0 21 16,1-21-16,20 0 0,-21-1 0,21 1 15,-20 0-15,-1 0 0,0 0 16,0-22-16,0 22 0,0-21 16,1 21-16,-1-22 0,-21 22 0,0 0 15,0 0-15,0 0 0,0 0 16,0-1-16,-21 22 16,-1 0-16,1 22 0,21-1 15,-21 0-15,0 0 0,0 0 16,0 0-16,21 1 0,0-1 0,0 0 15,-22 0-15,22 0 0,0 0 16,0 1-16,0-1 0,0 0 0,0 0 16,22 0-16,-1 0 15,0-21-15,0 22 0,0-22 16,0 0-16,1 0 0,20 0 16,-21 0-16,21 0 0,-20-22 0,20 1 15,0 21-15,-21-21 0,22 0 16,-22 0-16,21 0 0,-21-1 0,1 1 15,-1 0-15,0 0 0,0 0 0,0-22 16,-21 22-16,21 0 0,-21 0 16,0 0-16,0 0 0,-21 21 15,0 0 1,0 21-16,21 0 16,-21 0-16,21 0 0,-21 0 0,21 1 15,0-1-15,0 0 0,0 0 16,0 0-16,0 0 15,0 1-15,0-1 0,0 0 16,21-21-16,-21 21 0,0 0 16,0 0-1,-21-21 1,-1 22-16,1-22 0,0 0 0,0 0 16,0 0-16,0 0 0,-1 0 15,1 0-15,0 0 0,0 0 0,0 0 16,0 0-16,-1 0 15,1 0 1,0-22 0,21 1-16,-21 21 15,0-21-15,0 0 16</inkml:trace>
  <inkml:trace contextRef="#ctx0" brushRef="#br0" timeOffset="-145572.92">783 16849 0,'0'0'0,"-21"-21"16,0-22-16,21 22 15,0 0-15,-21 0 0,21 0 16,-22 21-16,22-22 15,0 1-15,0 0 0,0 0 0,0 0 16,0 0-16,0-1 0,0 1 16,0 0-16,22 0 0,-1 0 15,0 21-15,0-21 0,0-1 0,22 22 16,-22 0-16,21 0 0,-21 0 16,22 0-16,-22 0 0,0 22 15,0-1-15,-21 21 0,0 0 0,0 1 16,-21 20-16,0 1 0,0-22 15,-1 22-15,-20-1 0,21 1 0,-21-1 16,20 1-16,1-22 0,0 0 16,0 1-16,21-22 15,0 21-15,0-21 0,0 0 0,21-21 16,0 0-16,0 0 16,22 0-16,-22 0 0,21 0 15,1-21-15,-1 0 0,0-21 0,1 21 16,-1-1-16,-21 1 0,0 0 15,0 0-15,-21-21 0,0 20 0,-21 1 16,0 0-16,0 0 0,-21 0 16,20 21-16,-20-21 0,21-1 15,-21 22-15,20 0 0,1 0 0,0 0 16,0 0-16,0 0 0,0 0 16,21 22-16,0-1 15,0 0 1,21-21-1</inkml:trace>
  <inkml:trace contextRef="#ctx0" brushRef="#br0" timeOffset="-145404.31">1545 16870 0,'0'0'0,"42"0"0,-20 0 0,-1-21 0,0 21 15,0 0-15,-21-21 16,0-1 31,21 22-47</inkml:trace>
  <inkml:trace contextRef="#ctx0" brushRef="#br0" timeOffset="-143860.28">3916 16891 0,'0'0'0,"-21"-63"15,21 20 1,0 22-16,0 0 0,-22-21 0,22 20 15,0 1-15,-21 0 0,21 0 16,-21 21-16,0 0 16,0 0-16,21 21 15,0 0-15,0 0 0,-21 22 0,21-1 16,-22 0-16,22 1 0,0-1 16,-21 0-16,21 1 0,0-1 15,0 0-15,-21 1 0,21-22 0,-21 0 16,21 21-16,0-20 15,0-1-15,0-42 32,21-1-32,0 1 15,-21 0-15,21-21 0,1 21 16,-22-22-16,21 1 0,0 0 0,0-1 16,-21 1-16,21 21 0,0-22 15,-21 1-15,0 21 0,22 0 0,-1 21 16,0 0-1,-21 21-15,21 0 0,0 0 0,-21 0 16,21 22-16,-21-1 0,22-21 16,-22 22-16,0-1 0,21-21 0,0 21 15,-21-20-15,21-1 16,-21 0-16,0 0 0,21 0 0,0-21 16,1 0-16,-1 0 15,0 0-15,0 0 0,21 0 0,-20-21 16,-1 0-16,21-21 0,0 20 15,-20 1-15,20-21 0,-21 21 0,21-22 16,-20 1-16,-1 0 0,0 21 16,-21-22-16,0 22 0,21 0 0,-21 0 15,0 0-15,21 21 0,-21 21 32,0 0-32,0 0 0,0 0 0,0 22 15,0-1-15,0 0 0,0 1 0,0-1 16,0 0-16,0-21 0,0 22 15,0-1-15,0-21 0,0 0 16,0 1-16,0-1 0,0 0 0,21-21 16,1 0-16,-1 0 0,0 0 15,21 0-15,-21-21 0,1 0 16,20-1-16,-21-20 0,0 21 16,22 0-16,-22-22 0,0 1 0,0 21 15,0-21-15,-21-1 0,21 1 16,-21 0-16,0 20 0,0-20 15,0 0-15,-21 21 0,0-22 16,0 22-16,-21 0 0,20 0 0,1 0 16,0 21-16,-21 0 0,21 0 0,-1 0 15,-20 21-15,21 0 0,0 0 16,-22 21-16,22 1 0,21-1 0,-21 0 16,21 1-16,0-1 0,0 0 15,0 1-15,0-1 0,0-21 0,21 22 16,-21-22-16,21 0 0,22 0 15,-22-21-15,0 0 0,21 0 0,1 0 16,-1 0-16,0 0 0,1-21 16,-1 0-16,0 0 0,22-1 15,-22 1-15,1-21 0,-1 0 16,0 20-16,1-20 0,-1 0 0,-21-1 16,21-20-16,-20 21 0,20-1 15,-21 1-15,0 0 0,-21-1 0,21 22 16,-21-21-16,22 21 0,-22-1 15,0 1-15,0 42 16,0 1-16,0-1 16,0 21-16,0-21 0,0 22 15,0-1-15,0 0 0,-22 1 0,22 20 16,-21-21-16,21 1 0,0-1 16,0 0-16,0-20 0,0 20 15,0-21-15,0 0 0,0 0 16,0 1-16,0-1 0,21-21 0,1 0 15,-1 0-15,0 0 0,0 0 16,21 0-16,-20-21 0,-1-1 0,0 1 16,21 0-16,-21 0 0,1 0 0,-1 0 15,0-1-15,0 1 0,-21 0 16,0 42 15,0 0-31,0 1 0,0-1 16,0 0-16,0 0 0,0 0 15,0 0-15,0 1 0,0-1 16,0 0-16,0-42 47,0 0-47,0-1 16,0-20-16,0 21 0</inkml:trace>
  <inkml:trace contextRef="#ctx0" brushRef="#br0" timeOffset="-143684.39">6117 16552 0,'-21'0'93,"0"0"-93</inkml:trace>
  <inkml:trace contextRef="#ctx0" brushRef="#br0" timeOffset="-143492.49">5355 16701 0,'0'0'0,"-21"0"16,0 0-16,0 0 15,42 0 1,0 0 0,0 0-16,0-22 0,22 22 15,-1-21-15,0 21 0,1 0 0,-1 0 16,0 0-16,22 0 0,-22 0 16</inkml:trace>
  <inkml:trace contextRef="#ctx0" brushRef="#br0" timeOffset="-142660.05">6202 16955 0,'0'0'0,"0"21"0,21-21 15,0 0-15,0 0 0,0 0 16,1 0-16,20-21 0,-21-1 16,21-20-16,-20 21 0,41 0 15,-21-22-15,1 22 0,-1-21 0,0 0 16,1 20-16,-22-20 0,0 0 15,0-1-15,0 22 0,-21-21 0,0 0 16,0 20-16,0-20 0,0 21 16,0 0-16,-21 0 0,0 21 15,0 0-15,0 0 0,0 0 0,-1 0 0,1 21 16,0 0-16,0 21 16,0-21-16,0 22 0,-1-1 0,22 22 15,-21-22-15,0 43 0,0-22 16,21 1-16,0-1 0,-21 22 0,0-22 15,21 22-15,0-22 0,-22 1 16,1 21-16,21-1 0,-21-20 0,21 20 16,0-20-16,0 21 0,0-22 15,0 1-15,0-1 0,0 1 0,0-22 16,0 21-16,0-41 16,0 20-16,21-21 0,0 0 0,1 0 15,20-21-15,-21 0 0,21 0 16,1-21-16,-1 0 0,0 0 0,1-21 15,-1 20-15,0-20 0,22-21 16,-43 20-16,21 1 0,-20-22 0,-1 1 16,-21-1-16,0 1 0,0 21 0,0-22 15,-21 1-15,-1-1 0,1 22 16,-21-1-16,21 1 0,-22 0 0,1 21 16,0-1-16,21 1 0,-22 21 15,1 0-15,21 0 0,-22 0 0,22 0 16,0 0-1,42 0 1,0 0 0,22 0-16,-22 0 0,0-21 15,21 21-15,1-21 0,-1 0 0,0 0 16,1-22-16,-1 22 0,-21 0 16,22-21-16,-1 20 0,-21-20 0,0 21 15,0-21-15,1 20 0,-22 1 16,0-21-16,21 21 0,-21 0 15,21 21-15,-21 21 32,0 0-32,0 0 15,0 0-15,0 0 0,21 1 0,-21-1 16,0 21-16,21-21 0,-21 0 0,0 1 16,0-1-16,0 0 0,0 0 15,0 0-15,0 0 0,0-42 47,0 0-31,0 0-16</inkml:trace>
  <inkml:trace contextRef="#ctx0" brushRef="#br0" timeOffset="-142488.15">7175 16574 0,'0'0'0,"0"-22"16,0 1-1,0 42 17,0 1-17,0-1-15,0 0 16,22 0 0,-1-21-16</inkml:trace>
  <inkml:trace contextRef="#ctx0" brushRef="#br0" timeOffset="-140208.39">7620 16616 0,'0'0'0,"0"-21"15,-21 21 1,0 0-16,-1 0 0,1 0 16,0 0-16,0 0 0,0 21 15,0-21-15,-1 21 0,1 0 16,21 0-16,0 22 0,-21-22 0,21 21 15,0-21-15,0 22 0,0-22 16,0 21-16,0-21 0,0 22 0,21-22 16,0 0-16,1 0 0,-1 0 15,0 1-15,0-22 0,21 21 16,1-21-16,-22 0 0,21 0 0,1 0 16,-1 0-16,0 0 0,1 0 15,-1 0-15,-21-21 0,21-1 0,-20 22 16,-1-21-16,21 0 0,-21 0 15,0 0-15,-21 0 0,22-1 0,-22-20 16,21 21-16,-21-21 0,0 20 16,0-20-16,0 21 0,0-21 0,0 20 15,0 1-15,0 0 0,-21 21 16,-1 0-16,1 0 16,0 21-16,0 0 0,21 1 0,-21-1 15,0 0-15,-1 0 16,22 0-16,0 0 0,0 22 0,0-22 15,0 0-15,0 0 0,0 0 0,0 1 16,0-1-16,0 0 0,22-21 16,-1 0-16,0 0 15,0 0-15,0 0 16,0-21-16,1 21 0,-22-21 0,21-1 16,0 1-16,0 0 0,-21 0 15,0 0-15,21 0 0,-21-22 0,21 22 16,-21-21-16,0 21 0,0-1 0,0 1 15,0 0-15,0 0 16,0 42 15,0 0-31,-21 0 0,21 1 0,0-1 16,0 21-16,0-21 0,0 22 0,0-22 16,0 0-16,0 0 0,0 21 15,0-20-15,0-1 0,0 0 16,21 0-16,1-21 0,-1 0 15,0 0-15,0 0 0,0 0 0,0 0 16,22-21-16,-22 21 0,0-21 16,21 0-16,-20-1 0,-1 1 15,0 0-15,0-21 0,0 21 0,-21-22 16,0 1-16,21 21 0,-21-22 16,0-20-16,0 21 0,0-1 0,0 1 15,0-22-15,0 22 0,0-21 0,0 20 16,0 1-16,0 0 0,0 20 15,0 1-15,0 0 0,0 0 0,-21 21 16,21 21 0,-21 0-16,21 0 0,0 22 0,0-22 15,-21 21-15,21 1 0,0-1 16,0 0-16,0 1 0,0-1 0,0 0 16,0 1-16,0-1 0,0 0 15,0 1-15,0-1 0,0 0 16,0-21-16,0 22 0,0-22 0,21 0 15,-21 0-15,0 0 0,21-21 16,0 22-16,1-22 0,-1 0 16,0 0-16,0 0 0,0 0 15,0-22-15,1 22 0,-1-21 16,-21 0-16,21 0 0,0 0 0,0 0 16,0-1-16,1 1 0,-22 0 15,21-21-15,0 21 0,-21-1 16,21 22-16,-21 22 31,0-1-31,0 0 0,0 0 16,-21 0-16,21 0 0,-21 1 15,21-1-15,0 0 0,0 0 0,0 0 16,0 0-16,0 1 0,0-1 16,0 0-16,21-21 0,0 0 15,0 0-15,0 0 0,1 0 16,-1 0-16,0 0 0,0 0 15,21-21-15,-20 21 0,-1-21 0,0-1 16,0 1-16,0 0 0,0 0 0,1 0 16,-1 0-16,-21-1 15,0-20-15,21 21 0,-21 0 0,21 0 16,-21-1-16,0 1 0,0 42 31,0 1-31,0-1 16,-21 21-16,0-21 15,21 0-15,0 1 0,0-1 0,-21 0 16,21 0-16,0 0 0,0 0 16,0 1-16,21-1 15,0-21-15,0 0 0,0 0 0,0 0 16,1 0-16,-1 0 0,0 0 16,0 0-16,0-21 0,-21-1 15,21 22-15,1-21 0,-1 0 16,-21 0-16,0 0 0,21-22 15,-21 22-15,0 0 0,0 0 0,0 0 16,0-22-16,-21 22 0,21 0 16,-21 0-16,-1 0 0,1 21 0,0-21 15,0 21-15,0 0 0,0 0 16,-1 0-16,44 0 47,-1 0-47,0 0 0,0 0 15,0 0-15,0 0 16,1 0-16,-1 0 0,0 0 0,21 0 16,-21 0-16,1 0 0,-1 0 0,21 0 15,-21 0-15,0 21 0,1-21 16,-1 21-16,0 0 0,21-21 0,-42 21 16,21 0-16,1 1 0,-22-1 0,0 0 15,0 0-15,0 0 0,0 0 16,0 1-16,0-1 0,0 0 0,0 0 15,0 0-15,-22 0 16,1 1 0,21-44 15,0 1-15,0 0-1,0 0-15,0 0 0,21 0 0,1-1 16,-1 1-16,0-21 0,0 21 0,0-22 15,0 22-15,22-21 0,-1 21 16,-21 0-16,22-22 0,-1 43 0,-21-21 16,21 21-16,1 0 0,-22 0 15,0 0-15,0 0 0,-21 21 0,0 0 16,0 1-16,0-1 0,0 0 0,0 0 16,0 21-16,-21-20 15,21 20-15,0-21 0,-21 0 0,21 0 16,-21 1-16,21-1 0,0 0 15,0 0-15,0 0 0,0 0 0,21-21 16,0 0-16,0 0 16,0 0-16,1 0 0,-1 0 15,0 0-15,0-21 0,21 21 0,-20-21 16,-1 0-16,0 0 0,0 0 16,0-1-16,0 1 0,1 0 0,-1 0 15,-21-21-15,0 20 0,0 1 16,0-21-16,21 21 0,-21-22 0,0 22 15,0 0-15,0 0 16,-21 21 0,21 21-16,0 0 15,-21 0-15,21 1 0,-22-1 0,22 0 16,0 0-16,0 0 0,0 22 16,0-22-16,0 0 0,0 0 15,0 0-15,0 0 0,0 1 16,0-1-16,0 0 15,0 0 1,-21-21-16,0 0 16,0 0-1,0 0-15,0 0 16,-1 0 0,22-21-1,-21 21-15,0-21 0,21 0 16,-21 21-16</inkml:trace>
  <inkml:trace contextRef="#ctx0" brushRef="#br0" timeOffset="-139972.52">9715 15960 0,'0'0'0,"-21"0"0,21 21 15,0 0 1,0 0 0,0 0-1</inkml:trace>
  <inkml:trace contextRef="#ctx0" brushRef="#br0" timeOffset="-139688.75">8403 16425 0,'-21'22'15,"42"-22"1,0 0-16,22 0 0,-22-22 0,21 22 16,0 0-16,1 0 0,20 0 15,-20 0-15,-1 0 0,0 0 16,22 0-16,-22 0 0,0 0 0,-20 0 16,20 0-16,-21 0 0,0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3T03:20:36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508 0,'0'-21'0,"21"0"15,-21 0 1,0-1-16,0 1 15,21 0-15,-21 42 47,0 0-31,0 22-16,0-22 0,0 21 0,0 1 16,0-1-16,-21 0 0,0 1 15,0 20-15,-1 1 0,1-1 0,0 1 16,0-1-16,0 1 15,0-1-15,-1-21 0,1 22 0,0-22 16,0 22-16,0-22 0,0 0 16,21 1-16,0-1 0,-22 0 15,22-20-15,-21 20 0,21-21 0,0 0 16,0 0-16,0-42 31,0 0-31,0 0 16,0-21-16,0 20 0,0-20 0,0 21 15</inkml:trace>
  <inkml:trace contextRef="#ctx0" brushRef="#br0" timeOffset="420.89">3492 466 0,'0'0'0,"0"-21"15,-21-1-15,0 1 16,21 42 31,0 1-47,0-1 0,21 0 15,0 21-15,1 1 0,-22-1 0,21 0 16,0 22-16,-21-22 0,0 22 16,21 20-16,-21-20 0,0-1 0,0 1 15,21-1-15,-21 1 0,0-22 16,0 0-16,0 22 0,0-22 0,0-21 16,0 22-16,0-22 0,0 21 15,0-21-15,0 1 0,0-1 16,0 0-16,0-42 31,-21 21-15,21-21-16,0-1 0,-21 1 15,21 0-15</inkml:trace>
  <inkml:trace contextRef="#ctx0" brushRef="#br0" timeOffset="687.91">3238 1334 0,'0'21'0,"22"-21"47,-1 0-47,0-21 0,0-1 0,21 22 15,1-21-15,-1 21 0,-21-21 16,22 21-16,-1-21 0,0 0 15,1 21-15,-22 0 0,21-21 0,-21 21 16,0 0-16,1 0 0,-1 0 16,-21-22-16,0 1 31</inkml:trace>
  <inkml:trace contextRef="#ctx0" brushRef="#br0" timeOffset="1227.63">3979 974 0,'0'21'0,"0"0"16,0 21-16,0-20 15,0-1-15,0 0 0,0 21 0,0-21 16,0 22-16,0-22 15,0 21-15,-21-21 0,21 22 0,0-22 16,0 0-16,0 0 0,0 0 16,0 1-16,0-1 0,0 0 0,0 0 15,21 0 1,0-21-16,1 0 0,-1 0 0,0 0 16,0-21-16,0 21 0,0-21 15,1 0-15,-1 0 0,0-1 0,21 1 16,-21 0-16,1 0 0,-1 0 15,0-22-15,-21 22 0,21 0 0,-21 0 16,21-21-16,-21 20 0,0 1 16,0 0-16,0 0 0,0-21 0,0 20 15,0 1 1,0 42 0,0 1-1,-21-22-15,21 21 0,0 0 0,0 0 16,0 0-16,0 0 0,0 22 15,0-22-15,0 0 0,0 0 16,-21 0-16,21 1 0,0-1 0,0 0 16,-21 0-16,21 0 15,0 0-15,0 1 16,21-44 15,0 1-31</inkml:trace>
  <inkml:trace contextRef="#ctx0" brushRef="#br0" timeOffset="1584.43">4657 466 0,'0'0'0,"-22"-21"16,1 21-16,21-22 0,0 1 0,-21 21 15,21 21 1,0 22 0,0-22-16,0 21 0,0-21 15,0 22-15,0 20 0,0-20 0,0 20 16,0 128 0,0-128-16,0-21 0,0 22 0,-21-1 15,21-20-15,0-1 0,0 0 16,0 1-16,0-22 0,0 21 0,0-21 15,0 1-15,0-1 0,0 0 16,0 0-16,0 0 0,0-42 47,21 0-47,0 0 16,0 0-16,1-1 0,-22-20 0</inkml:trace>
  <inkml:trace contextRef="#ctx0" brushRef="#br0" timeOffset="2025.1">4974 1016 0,'21'-21'16,"-21"42"0,0 0-16,0 0 0,0 1 15,0-1-15,-21 0 16,21 0-16,-21 21 0,21-20 0,-21-1 15,21 0-15,0 21 0,0-21 16,0 1-16,0-1 0,0 0 0,0 0 16,0 0-16,0 0 0,0 1 0,21-1 15,0-21-15,0 0 16,0 0-16,1 0 0,-1 0 16,0 0-16,21 0 0,-21 0 0,1-21 15,-1-1-15,0 22 0,0-21 16,0 0-16,0 0 0,1-21 0,-22 20 15,0 1-15,0-21 0,0 0 16,0 20-16,0-20 0,0 21 16,-22-21-16,1 20 0,0 1 0,0 0 15,0 0-15,0 21 16,-1 0-16,1 0 0,0 0 16,0 0-16,0 0 15,0 0 1,21 21-16,-22-21 0,22-21 31</inkml:trace>
  <inkml:trace contextRef="#ctx0" brushRef="#br0" timeOffset="2315.94">4530 826 0,'21'0'15,"0"-22"-15,0 22 0,21-21 16,1 0-16,-1 21 0,0-21 0,22 0 16,-22 21-16,1-21 15,-1-1-15,0 22 0,1-21 0,-1 21 16,-21 0-16,0 0 0,0-21 15,1 21-15,-1 0 0,0 0 16</inkml:trace>
  <inkml:trace contextRef="#ctx0" brushRef="#br0" timeOffset="3853.24">6710 699 0,'0'21'16,"0"0"-16,-21-21 15,21 21 1,21-21 15,0-21-31,0 21 16,0-21-16,22 0 0,-22-1 15,21 1-15,0-21 0,-20 21 0,20 0 16,-21-22-16,21 22 0,-20-21 16,-1 21-16,-21-22 0,0 22 0,0 0 15,0-21-15,-21 20 16,-1 1-16,1 21 0,-21 0 15,0 0-15,-22 0 0,22 21 16,-22 1-16,22-1 0,-22 0 0,22 21 16,0-21-16,-1 22 0,1-22 15,21 21-15,-21-21 0,42 1 0,0 20 16,0-21-16,0 0 0,0 22 16,0-22-16,21 0 0,0 0 0,0 0 15,21 0-15,1 1 0,-1-1 16,0 0-16,1 0 0,-1 21 15,0-20-15,1-1 0,-1 0 0,0 0 16,1 0-16,-22 22 0,0-22 16,0 21-16,-21-21 0,0 22 15,0-22-15,0 21 0,-21 0 0,0-20 16,-21 20-16,-1-21 0,22 0 16,-42 0-16,20 1 0,1-1 0,0 0 15,-1 0-15,1-21 0,-22 0 16,22 0-16,0 0 0,-1 0 0,1 0 15,21 0-15,-21-21 0,-1 0 16,22 0-16,-21-1 0,21 1 0,-1-21 16,1 21-16,0-22 0,21 1 15,0 0-15,0 21 0,0-22 0,0 22 16,0-21-16,0 21 0,0-1 16,0 1-16,21 0 0,0 0 0,1 21 15,-1 0-15,0 21 16,0 0-16,0 0 0,0 1 15,1-1-15,-1 21 0,0-21 16,0 22-16,-21-22 0,21 21 16,0 0-16,1-20 0,-1 20 0,0 0 15,0-21-15,0 22 0,0-22 0,1 21 16,-1-21-16,0 1 0,21-1 16,-21 0-16,1-21 0,-1 0 0,0 21 15,21-21-15,-21 0 16,1 0-16,20-21 0,-21 0 0,21 21 0,-20-21 15,20-22-15,-21 22 0,0 0 16,22-21-16,-22-1 0,0 22 16,0-21-16,0-1 0,0 1 15,1 0-15,-22 21 0,0-22 0,21 22 16,-21 0-16,0 0 0,21 0 16,-21-1-16,0 1 0,0 42 31,0 1-31,0-1 0,0 0 15,0 0-15,0 21 0,0-20 16,0-1-16,0 21 0,0-21 0,0 22 16,0-22-16,0 0 0,0 0 15,0 0-15,0 0 0,0 1 0,0-1 16,21-21-16,-21 21 16,21-21-16,0 21 0,1-21 15,-1 0-15,0 0 0,0 0 16,0-21-16,22 0 0,-22 21 0,0-21 15,0-1-15,0-20 0,22 21 16,-22 0-16,0 0 0,0-22 0,0 22 16,0-21-16,-21 21 0,0-22 15,22 22-15,-22 0 0,0 0 0,0 0 16,0-1-16,0 1 16,-22 21-1,22 21 1,0 1-16,0-1 0,0 0 15,0 21-15,0-21 0,0 22 16,0-22-16,0 21 0,0-21 0,0 1 16,0 20-16,0-21 0,0 0 15,0 0-15,0 1 0,0-1 0,22 0 16,-1-21-16,0 0 0,0 0 16,0 0-16,0 0 0,22-21 15,-1 0-15,0-1 0,1 22 0</inkml:trace>
  <inkml:trace contextRef="#ctx0" brushRef="#br0" timeOffset="4543.93">8424 1122 0,'0'0'0,"0"-21"0,0-22 16,0 22-16,0 0 0,0 0 16,0 0-16,-21 0 0,0 21 15,0 0-15,21-22 0,-21 22 0,-1 0 16,1 0-16,0 22 0,0-22 15,0 21-15,21 0 0,-43 0 0,22 21 16,0-20-16,0-1 0,21 21 16,-21-21-16,0 22 0,-1-22 0,22 21 15,-21-21-15,21 22 0,0-22 16,0 0-16,0 0 0,0 0 16,0 0-16,21-21 0,1 0 15,-1 0-15,0 0 16,0 0-16,0 0 0,0 0 0,1-21 15,-1 0-15,21 0 0,-21 0 16,0 0-16,1-1 0,-1 1 0,-21-21 16,21 21-16,-21-22 0,21 22 15,-21 0-15,0-21 0,0 21 0,0-1 16,0 1 0,0 42 15,0 1-31,0-1 0,0 0 0,0 21 15,0-21-15,0 22 0,0-1 16,0 0-16,0 1 0,21-1 0,-21 0 16,21 1-16,1 20 0,-22 1 15,0-1-15,0-20 0,21 20 0,-21 1 16,21-1-16,-21 1 0,0-22 0,0 21 16,0-20-16,0 20 0,0-20 15,0-1-15,0 21 0,0-20 0,0-1 16,-21 0-16,21-20 0,-21 20 15,21-21-15,0 0 0,-22 0 16,1-21-16,0 0 0,0 0 16,0 0-16,0-21 15,-1-21-15,22 21 0,-21-22 0,0 1 16,0 0-16,0-22 0,0 1 0,21 20 16,0-20-16,-22-1 0,22 1 15,0 21-15,0-22 0,0 1 0,22 20 16,-22-20-16,21 20 0,0-20 15,0 21-15,0-1 0,0 1 0,1 0 16,-1-1-16,0 1 0,0 0 16,0 20-16,22-20 0,-22 21 15,0-21-15</inkml:trace>
  <inkml:trace contextRef="#ctx0" brushRef="#br0" timeOffset="5300.01">9186 1016 0,'0'0'0,"0"-21"15,0 0-15,0 0 16,0-1-16,0 1 0,-21 0 16,0 0-16,0 0 0,0 21 15,-1-21-15,1-1 0,0 22 16,0 0-16,0 0 0,0 0 0,-1 22 15,-20-1-15,21 0 0,0 21 16,0-21-16,-1 22 0,1-1 0,21 22 16,-21-22-16,21 0 0,0 1 15,0-1-15,0-21 0,0 21 0,0-20 16,0-1-16,21-21 0,0 21 16,1-21-16,-1 0 0,21 0 0,-21 0 15,22 0-15,-22-21 16,21 21-16,-21-21 0,0-1 0,22 1 0,-22 0 15,0 0-15,0 0 0,-21 0 16,0-22-16,21 22 0,-21 0 16,0 0-16,0 0 0,0-1 0,0 1 15,0 0-15,0 0 16,0 42 0,0 0-16,0 0 15,0 1-15,0-1 0,0 21 0,0 0 16,0-20-16,0 20 0,0 0 15,0 1-15,0-1 0,0 0 0,0 1 16,0 20-16,0-21 0,0 22 16,0-1-16,0-20 0,0 20 0,0 1 15,0-1-15,0 1 0,0-1 16,0-20-16,0 20 0,0 1 16,0-22-16,0 21 0,0 1 0,0-22 15,0 1-15,0-1 0,0 0 0,0 1 16,0-22-16,-21 0 0,21 21 15,0-21-15,-21-21 0,21 22 0,-21-22 16,0-22 0,0 1-16,21 0 0,-22-21 15,1-1-15,21 1 0,-21 0 0,0-22 16,21 1-16,0-22 0,0 22 0,-21-1 16,21-21-16,0 22 15,0-22-15,0 22 0,0-1 0,0 1 16,21-1-16,0 22 0,-21 0 15,21-22-15,0 22 0,1 21 0,-1-22 16,0 1-16,0 21 0,0 0 0,-21-1 16,21 1-16,1 0 0,-1 0 15,0 0-15,0 0 0</inkml:trace>
  <inkml:trace contextRef="#ctx0" brushRef="#br0" timeOffset="5675.8">9461 1080 0,'0'-22'16,"22"1"0,-1 0-16,0 0 15,-21 0-15,21 0 0,-21-1 0,0 1 16,21 0-16,-21 0 0,21 0 15,-21 0-15,0-1 0,-21 22 32,0 22-32,0-1 0,0 0 15,0 0-15,21 0 0,-22 22 16,22-22-16,-21 21 0,21 0 0,0-20 16,0 20-16,0-21 0,0 21 15,0-20-15,0 20 0,0-21 0,0 0 16,0 0-16,0 1 0,21-22 15,1 21-15,-1-21 0,0 0 0,0 0 16,0 0-16,0 0 0,1 0 16,20 0-16,-21 0 0,21-21 0,-20-1 15,20 1-15,0 0 0</inkml:trace>
  <inkml:trace contextRef="#ctx0" brushRef="#br0" timeOffset="6068.59">10160 826 0,'0'0'0,"0"-22"0,0 1 16,-21 21 0,0 0-16,-1 0 15,1 21-15,0 1 0,0-1 0,0 0 16,0 0-16,-1 21 0,1-20 16,21-1-16,0 0 0,0 0 0,0 0 15,0 0-15,0 1 0,0-1 16,21 0-16,1 0 0,-1-21 15,0 0-15,0 21 0,21-21 16,-20 21-16,-1-21 0,21 22 16,-21-22-16,0 21 0,1-21 0,-22 21 15,21-21-15,-21 21 16,0 0-16,0 0 0,-21-21 16,-1 0-16,1 0 0,0 22 0,-21-1 15,21-21-15,-1 0 0,-20 0 16,21 0-16,-21 0 0,20 0 0,1 0 15,0 0-15,0 0 0,0 0 16,0 0-16,21-21 31,0-1-31,0 1 16,21 21-16,0-21 0,0 0 0</inkml:trace>
  <inkml:trace contextRef="#ctx0" brushRef="#br0" timeOffset="7736.28">10541 466 0,'0'0'0,"0"-21"0,0-1 0,0 1 16,-21 42 15,21 1-31,0-1 0,0 0 15,0 0-15,0 0 0,0 22 16,-21-1-16,21 0 0,0 1 0,0-1 16,0 21-16,0-20 0,0-1 15,0 22-15,-22-22 0,22 0 0,0 1 16,0-1-16,0 0 0,0 1 0,0-1 16,0-21-16,0 21 0,0-20 15,0-1-15,22-21 0,-1 21 16,-21 0-16,21-21 0,0 0 0,0 0 15,0 0-15,1 0 0,-1-21 16,21 0-16,-21 0 0,0-1 0,22 1 16,-22 0-16,0-21 0,0 21 15,0-22-15,1 22 0,-1-21 0,-21-1 16,0 22-16,21 0 0,-21-21 16,21 21-16,-21-1 0,0 44 31,0-1-16,-21 0-15,21 21 0,-21-21 16,21 1-16,0 20 0,0-21 0,0 0 16,0 0-16,0 1 0,0-1 15,0 0-15,0 0 0,21 0 16,0-21-16,0 0 16,0 0-16,22 0 0,-22 0 15,0 0-15,21 0 0,-20 0 0,-1-21 16,21 0-16,-21 21 0,0-21 15,1-22-15,-1 22 0,0 0 0,0-21 16,-21 21-16,21-22 0,-21 22 16,21-21-16,-21 21 0,0-1 0,0 1 15,0 0-15,0 42 32,0 0-32,0 1 15,-21-1-15,0 0 0,21 21 16,0-21-16,0 1 0,0-1 0,-21 0 15,21 0-15,0 0 0,0 0 16,0 1-16,0-1 16,21-21-16,0 0 15,0 0-15,1 0 0,-1-21 16,-21-1-16,21 1 0,0 0 16,-21 0-16,0-21 0,0 20 15,0 1-15,0-21 0,0 21 0,0-22 16,0 1-16,0 21 0,0 0 15,0 0-15,-21-1 0,0 22 16,21-21-16,-21 21 16,-1 0-16,44 21 31,-1-21-15,0 0-16,0 0 0,21 0 15,-20 0-15,-1 0 0,0 0 0,21 0 16,-21 0-16,1 0 0,-22 22 15,21-22-15,0 21 0,0 0 16,-21 0-16,0 0 0,0 0 16,0 1-16,0-1 0,0 0 15,0 0-15,0 0 0,0 0 16,0 1-16,0-1 0,0 0 16,0 0-16,0 0 0,0 0 15,0 1-15,0-1 16,0-42 31,21 21-47,-21-22 0,21 1 0,-21-21 15,22 21-15,-22-22 0,21 22 16,0-21-16,-21 0 0,21-1 0,0 1 16,0 0-16,1 20 15,-1 1-15,0-21 0,0 42 0,0-21 16,0 21-16,1-21 0,-1 21 15,0 0-15,-21 21 0,0 0 16,21 0-16,-21 0 0,21 0 0,-21 22 16,0-22-16,0 0 0,0 21 15,0-20-15,0 20 0,0-21 0,21 0 16,-21 0-16,0 22 0,0-22 16,0 0-16,22 0 0,-22 0 0,21-21 15,-21 22-15,21-1 0,0-21 16,0 0-16,0 0 15,1 0-15,-1 0 0,0 0 0,21 0 16,-21 0-16,1-21 0,20-1 16,-21 1-16,0 0 0,22-21 0,-22 21 15,0-22-15,0 1 0,0 0 16,0-1-16,1 1 0,-1 0 0,-21-1 16,0 1-16,0 21 0,0 0 15,0-1-15,0 1 0,-21 21 16,-1 0-1,1 0-15,0 21 0,21 1 16,-21-1-16,21 0 0,-21 0 0,21 21 16,0-20-16,0-1 0,0 21 15,0-21-15,0 0 0,0 1 16,0-1-16,21 0 0,0 0 16,-21 0-16,0 0 0,21 1 0,0-1 15,-21 0-15,22-21 0,-22 21 16,0 0-16,21-21 0,-21 21 0,0 1 15,0-1-15,0 0 16,-21-21 0,-1 0-16,22 21 0,-21-21 15,0 0-15,0 0 16,21-21 15,0 0-31,0 0 0,0-1 16,-21 1-16,21 0 0</inkml:trace>
  <inkml:trace contextRef="#ctx0" brushRef="#br0" timeOffset="8040.72">11684 423 0,'0'0'0,"-21"-21"15,0 21-15,-1 0 16,22 21 62,-21-21-78,0 0 0,0 22 16,0-22-16</inkml:trace>
  <inkml:trace contextRef="#ctx0" brushRef="#br0" timeOffset="8288.04">10668 656 0,'0'0'0,"-85"21"16,106-21 15,1 0-31,20-21 0,-21 21 16,0 0-16,0 0 0,1-21 0,20 21 15,-21 0-15,0 0 0,0 0 16,-21-21-16,22 21 0,-1 0 15,-21-21 1</inkml:trace>
  <inkml:trace contextRef="#ctx0" brushRef="#br0" timeOffset="9495.98">3027 2074 0,'0'0'0,"-85"0"16,43 0-16,21 0 0,-1 0 16,1 0-16,0 0 0,0 0 0,0 0 15,0 0 1,42 0 15,0 0-31,0 0 16,21 0-16,-20 0 0,20 0 0,0 0 15,1 0-15,20 0 0,1 0 16,-1 0-16,1 0 0,20 0 16,1 0-16,0 0 0,-1 0 0,22 0 15,-21 0-15,21-21 0,-1 21 0,1 0 16,0 0-16,21 0 0,0 0 16,0 0-16,0-21 0,21 21 15,-21 0-15,21-21 0,1 21 0,-1 0 16,0 0-16,0-21 0,0 21 15,0 0-15,1 0 0,-1-21 0,21 21 16,0 0-16,-20 0 0,20-22 16,-21 22-16,21 0 0,1 0 0,-1-21 15,0 21-15,1-21 0,-1 21 16,-21 0-16,22 0 0,-1 0 0,0 0 16,-21-21-16,1 21 15,20 0-15,-21 0 0,0 0 0,0 0 16,1 0-16,-1 0 0,0 0 0,-21 0 15,0 0-15,21 0 0,-21 0 16,0 0-16,0 0 0,0 0 0,0 0 16,-21 0-16,0 0 0,0 0 15,-1 0-15,1 0 0,0 0 0,0 0 16,0 0-16,-22 0 0,22-21 16,-21 21-16,-22 0 0,22 0 0,-21 0 15,-1 0-15,22-21 0,-43 21 0,22 0 16,-22 0-16,21 0 15,-20 0-15,-1-22 0,-21 22 0,22 0 16,-22 0-16,0 0 0,0 0 16,0 0-16,0 0 31,-21-21-15,0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3T03:23:52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4572 0,'0'21'78,"0"0"-62</inkml:trace>
  <inkml:trace contextRef="#ctx0" brushRef="#br0" timeOffset="1085.43">1482 3493 0,'0'0'0,"0"-22"16,0 1 0,0 42 15,0 1-16,0-1-15,0 21 0,0-21 16,0 22-16,0-22 0,0 21 0,0 0 16,0 1-16,0-1 0,-22 0 15,22 1-15,0 20 0,0-20 0,0-1 16,0 0-16,0 1 0,0-1 16,0-21-16,0 21 15,0-20-15,0-1 0,0 0 0,0 0 16,0 0-1,0-42 1,0 0 0,0 0-16,0 0 15,0-1-15</inkml:trace>
  <inkml:trace contextRef="#ctx0" brushRef="#br0" timeOffset="1417.78">1820 3937 0,'0'21'15,"0"0"-15,0 1 16,0-1 0,21-21-16,-21 21 0,22-21 15,-1 0 1,0 0-16,-21-21 15,21 0-15,-21-1 16,0 1-16,0 0 31,-21 21 1,21 21-17,0 0-15</inkml:trace>
  <inkml:trace contextRef="#ctx0" brushRef="#br0" timeOffset="2167.65">4233 3344 0,'0'0'0,"0"-21"16,21 0-16,-21 0 0,0 0 16,-21 21 15,21 21-31,-21 0 0,0 0 16,21 0-16,-21 22 0,21-1 0,-21-21 15,21 43-15,0-22 0,-22 0 16,22 1-16,0-1 0,-21 0 0,21 1 15,0-1-15,0 0 0,0 1 0,0-1 16,0 0-16,21-20 0,1-1 16,-22 21-16,21-21 0,0-21 0,0 21 15,0-21-15,22 0 0,-22 0 16,21-21-16,-21 21 0,22-21 16,-1 0-16,-21-21 0,21 20 15,-20-20-15,20 21 0,-21-21 0,0-1 0,0 1 16,-21 0-16,0-1 15,0 1-15,0 0 0,0-1 0,-21 22 16,0-21-16,-21 21 0,21-22 16,-22 43-16,1-21 0,21 0 0,-22 21 15,1 0-15,21 0 0,-21 0 16,20 21-16,1-21 0,0 21 0,0 0 16,21 1-16,0-1 0,0 0 15,0 0-15,0 0 0,0 0 16,0 1-16,21-22 15,0 0-15,22 0 0</inkml:trace>
  <inkml:trace contextRef="#ctx0" brushRef="#br0" timeOffset="2524.48">4953 3112 0,'0'0'16,"0"-22"-16,0 1 0,0 42 47,0 22-47,0-22 0,0 21 15,0 22-15,0-22 0,0 22 16,0-1-16,0 1 0,0-1 0,0 1 16,0 20-16,0 1 0,0 0 0,0-1 15,0 1-15,0 21 0,0-22 16,0 22-16,0-21 0,0 21 0,-21-22 15,0 1-15,21 21 0,-22-21 16,1-22-16,21 22 0,0-22 0,-21 1 16,0-22-16,21 0 0,0 1 15,0-22-15,0 0 0,-21 0 0,21 0 16,-21-21-16,-1 0 16,22-21-16,0 0 15,-21 0-15,21 0 0,-21-22 0,21 1 16,0-21-16,0-1 0</inkml:trace>
  <inkml:trace contextRef="#ctx0" brushRef="#br0" timeOffset="2864.3">4784 3768 0,'0'0'0,"0"-21"0,0-1 0,0 1 16,0 0-16,21 0 15,0 0-15,0 0 0,0-1 16,22 1-16,-1 0 0,-21 0 16,21 21-16,1-21 0,-1 21 0,-21 0 15,22 0-15,-22 0 0,0 21 16,0 0-16,0 0 0,-21 0 0,0 22 16,0-22-16,0 21 0,-21-21 15,0 22-15,-21-22 0,20 21 0,-20-21 16,21 1-16,-21-1 0,20 0 15,1 0-15,0 0 0,0-21 0,0 0 16,0 0-16,-1 0 0,22-21 47,22 0-47,-1 0 16,0 21-16</inkml:trace>
  <inkml:trace contextRef="#ctx0" brushRef="#br0" timeOffset="3659.3">5165 3874 0,'42'0'16,"-21"0"0,0 0-16,0 0 0,1-22 15,-1 1-15,0 0 0,21 0 16,-21 0-16,1 0 0,-1-1 15,21 1-15,-21 0 0,0 0 0,-21 0 16,22 0-16,-22-1 0,0 1 16,0 0-16,-22 21 15,1 0-15,0 21 16,0-21-16,0 21 0,0 1 16,-1-1-16,22 0 0,-21 0 0,0 0 15,0 22-15,21-22 0,0 0 16,0 0-16,0 0 0,0 0 0,0 1 15,0-1-15,0 0 16,21-21-16,0 0 16,0 0-16,1 0 0,20 0 15,-21 0-15,21-21 0,1 21 0,-22-21 16,21-1-16,-21 1 0,22 0 0,-22 0 16,0 0-16,0 0 0,0-1 15,1 1-15,-22 0 0,0-21 0,21 21 16,-21-1-16,21 1 0,-21 0 15,0 0-15,21 21 16,-21 21 0,0 0-16,0 0 15,0 1-15,0-1 0,0 0 16,0 21-16,0-21 0,-21 1 16,21-1-16,0 21 0,0-21 0,-21 0 15,21 1-15,0-1 0,-21 0 16,21 0-16,0-42 47,0 0-47,0 0 15,0-1-15,0 1 0,0-21 0,0 21 16,21 0-16,0-22 0,0 22 16,0 0-16,0-21 0,22 20 15,-22 1-15,21 0 0,1 0 0,-1 0 16,0 21-16,1 0 0,-22 0 15,21 21-15,-21 0 0,0 0 0,1 0 16,-1 1-16,-21-1 0,0 21 16,0-21-16,0 22 0,0-22 0,0 21 15,0-21-15,-21 22 0,21-22 16,-22 0-16,22 21 0,0-21 0,-21 1 16,21-1-16,0-42 31,21-1-31,1 1 15</inkml:trace>
  <inkml:trace contextRef="#ctx0" brushRef="#br0" timeOffset="4000.08">7429 3112 0,'0'0'0,"0"-22"0,0 1 16,0 0-16,-21 42 47,21 22-47,0-22 16,0 21-16,0 0 0,-21 22 0,21-22 15,-21 22-15,21-22 0,-21 22 0,21-22 16,-21 21-16,-1-20 0,22-1 15,-21 0-15,21 1 0,-21-22 0,21 21 16,-21-21-16,21 1 0,0-1 16,0 0-16,0 0 0,21-21 31,0-21-31,-21 0 16,21 0-16,1-1 0,-1-20 15</inkml:trace>
  <inkml:trace contextRef="#ctx0" brushRef="#br0" timeOffset="4717.45">7578 3175 0,'0'0'16,"0"-21"-16,0 0 0,0 0 0,0-1 0,0 44 31,0-1-31,0 21 16,0-21-16,0 22 0,0-1 15,0 0-15,0 1 0,0-1 0,0 0 16,0 1-16,0-1 0,0 0 15,-22 1-15,22-1 0,-21-21 16,21 21-16,-21-20 0,21-1 0,0 21 16,-21-21-16,21 0 0,-21-21 15,21 22-15,0-44 32,0 1-32,0 0 15,0 0-15,21 0 0,0-22 0,0 22 16,22-21-16,-22 0 0,0 20 15,21-20-15,-21 21 0,22-21 0,-22 20 16,0 1-16,21 21 0,-20 0 16,-1 0-16,0 0 0,0 0 15,0 21-15,-21 22 16,0-22-16,0 0 0,0 0 16,0 22-16,0-22 0,0 0 0,0 21 15,0-21-15,0 1 0,0-1 16,0 0-16,0 0 0,0 0 0,0 0 15,0 1-15,21-22 0,1 0 0,-1 21 16,0-21-16,21 0 0,-21 0 16,22 0-16,-22 0 0,21-21 0,1-1 15,-22 1-15,21 21 0,-21-21 16,0 0-16,22-21 0,-22 20 0,0 1 16,0-21-16,-21 21 0,0-22 15,21 22-15,-21-21 0,0 21 16,0 0-16,0-1 0,0 1 0,-21 21 31,0 21-31,0 1 0,21 20 16,0-21-16,-21 0 0,0 22 0,21-22 15,-22 0-15,22 21 0,0-21 16,0 1-16,0-1 0,0 0 0,0 0 16,0 0-16,22 0 15,-1-21-15,0 0 0,0 0 0,0 0 16,22 0-16,-22 0 0,0 0 0,21 0 15,-21 0-15,22-21 16,-22 0-16,0 21 0,21-21 0,-20 0 16,-1 21-16,0-21 0,0-1 0,0 1 15,-21-21-15,0 21 0</inkml:trace>
  <inkml:trace contextRef="#ctx0" brushRef="#br0" timeOffset="4975.63">7112 3471 0,'0'22'15,"21"-22"-15,21 0 16,-20-22-16,20 1 0,0 21 15,1-21-15,20 21 0,-21-21 0,22 0 16,-1 0-16,-20 21 0,20-22 0,-20 22 16,-1-21-16,0 21 0,-21 0 15,22 0-15,-22-21 0,0 21 16</inkml:trace>
  <inkml:trace contextRef="#ctx0" brushRef="#br0" timeOffset="5767.54">9969 3027 0,'0'0'0,"0"-42"16,0-43-16,0 64 0,0 0 16,0-1-16,0 1 0,0 0 15,-21 21 1,21 21 0,0 0-16,0 1 0,0-1 0,0 21 15,0-21-15,0 22 0,0 20 0,0-21 16,0 22-16,-21-1 0,21 1 15,-21-1-15,0 1 0,21-1 0,-21-20 16,21 20-16,0-20 0,-22-1 16,22 0-16,-21-21 0,21 22 0,0-22 15,0 0-15,0 0 0,0 0 16,0-42 0,0 0-1,0 0-15,0 0 16,0-22-16,0 22 0,0-21 0,21 21 15,1-22-15,-1 1 0,0 0 0,21-1 16,1 22-16,-22-21 0,21 21 16,22 0-16,-22-1 0,0 1 0,1 21 15,-1 0-15,-21 0 0,21 21 16,1-21-16,-22 22 0,0 20 0,0-21 16,-21 0-16,0 22 0,0-1 15,0-21-15,-21 21 0,0-20 0,-21 20 16,20-21-16,-20 0 0,21 22 15,-21-22-15,-1 0 0,1-21 16,21 21-16,-22 0 0,1-21 0,21 0 16,0 21-16,-22-21 0,22 0 0,0 0 15,0 0-15,0 0 16,21-21 0,0 0-16,0 0 15,21 21-15,0-21 0,0 0 0,22-1 16</inkml:trace>
  <inkml:trace contextRef="#ctx0" brushRef="#br0" timeOffset="6169.15">10583 3344 0,'0'0'0,"0"-21"15,0 0 1,0 0-16,0 0 0,21 21 15,1 0-15,-1 0 0,0 0 16,0 0-16,0 0 0,0 0 0,1 21 16,-1 0-16,0 0 0,0 0 15,0 22-15,0-22 0,-21 21 0,0-21 16,0 22-16,0-1 0,0-21 0,0 22 16,0-22-16,0 21 15,0-21-15,0 0 0,0 1 0,0-1 16,-21-21-16,21-21 31,0-1-31,0 1 16,0 0-16,0-21 0,0 21 15,0-22-15,21 22 0,-21-21 0,22-1 16,-22 22-16,21-21 0,0 21 0,-21 0 16,21-1-16,0 1 0,0 0 15,-21 0-15,22 21 0,-1 0 0,0 0 16,0 0-1,0 0-15</inkml:trace>
  <inkml:trace contextRef="#ctx0" brushRef="#br0" timeOffset="6640.33">11536 3281 0,'0'0'16,"0"-21"-16,0-22 15,-21 43-15,21-21 0,0 0 0,-22 21 16,1 0 0,21 21-1,-21 0-15,0 1 0,21-1 16,-21 21-16,21-21 0,0 22 0,-21-1 16,-1-21-16,22 21 0,-21 1 15,21-22-15,0 21 0,0-21 0,0 1 16,0-1-16,0 0 0,0 0 15,21 0-15,1 0 0,-1-21 0,0 0 16,0 0-16,21 0 0,-20 0 16,-1 0-16,0 0 0,0-21 15,0 21-15,22-21 0,-22 0 0,0-21 16,-21 20-16,21-20 0,-21 21 16,21-21-16,-21-22 0,0 22 15,0-1-15,0 1 0,-21 21 0,0-21 16,21 20-16,-21 1 0,0 0 15,-1 0-15,1 21 0,0 0 0,0 0 16,0 0-16,0 0 0,-1 21 16,22 0-16,-21 0 0,0 1 0,0-1 15,21 0-15,0 0 0,0 21 0,-21-20 16,21-1-16,0 0 0,0 0 16,0 0-16,0 0 0,21 1 15,0-22-15</inkml:trace>
  <inkml:trace contextRef="#ctx0" brushRef="#br0" timeOffset="7243.62">12107 3239 0,'0'0'0,"21"-22"0,-21 1 16,0 0-16,0 42 31,0 0-16,0 22-15,-21-22 0,21 21 16,0-21-16,0 22 0,-21-1 0,21-21 16,-21 22-16,21-22 0,0 21 15,-21-21-15,21 0 0,0 1 16,0-1-16,0 0 0,0 0 16,21-21-1,0 0-15,0-21 16,0 0-16,1 21 0,-1-21 0,0-1 15,0-20-15,0 21 0,0 0 16,-21-22-16,22 22 0,-1 0 0,-21 0 16,0 0-16,0 0 0,21-1 15,0 22-15,-21 22 16,0-1 0,0 0-16,0 0 0,0 0 15,0 0-15,0 22 0,0-22 0,0 0 16,0 0-16,0 0 0,0 1 15,0-1-15,21 0 0,0-21 16,1 21-16,-1-21 0,21 0 0,-21 0 16,0 0-16,1 0 0,20-21 15,-21 0-15,0 21 0,0-21 0,1-1 16,-1 1-16,0-21 0,0 21 16,0-22-16,-21 1 0,21 0 0,-21-1 15,0 1-15,0 0 0,0-1 0,0 22 16,0 0-16,0 0 15,0 0-15,0 0 0,-21 21 0,0 0 16,0 0 0,21 21-1,-21-21-15,21 21 0,0 0 0,-21 0 16,21 0-16,0 1 16</inkml:trace>
  <inkml:trace contextRef="#ctx0" brushRef="#br0" timeOffset="7748.04">13377 3260 0,'0'0'0,"64"-43"16,-64 22-16,21 21 0,-21-21 16,0 0-16,0 0 0,0 0 15,-21 21 1,0 0-16,-1 0 15,1 0-15,0 0 0,-21 21 0,21 0 16,-1 0-16,1 0 0,0 0 0,-21 1 16,21-1-16,21 0 0,-22 0 15,22 0-15,-21 0 0,21 1 16,0-1-16,0 0 16,21 0-16,1-21 0,-1 0 15,0 0-15,0 21 0,0-21 16,0 0-16,1 0 0,20 21 15,-21-21-15,0 0 0,0 22 0,1-22 16,-1 0-16,0 0 0,0 21 16,0 0-16,-21 0 15,0 0-15,-21 0 16,0-21-16,0 22 16,0-22-16,-1 21 0,-20-21 0,21 0 15,-21 0-15,20 21 0,-20-21 16,21 0-16,-21 0 0,20 0 0,1 0 15,-21 0-15,21 0 0,0 0 0,-22 0 16,22 0-16,0 0 16,0 0-16,0 0 15,21-21 1,0 0 0,21-1-16,0 22 0</inkml:trace>
  <inkml:trace contextRef="#ctx0" brushRef="#br0" timeOffset="8147.81">13716 3450 0,'21'0'16,"-21"-21"-16,21 21 15,0-21-15,-21 0 0,22 0 16,-1 21-16,0-22 0,0-20 0,-21 21 16,21 0-16,-21 0 0,21-22 0,-21 22 15,0 0-15,0 0 0,0 0 16,0-1-16,-21 22 16,0 0-16,0 0 15,0 22-15,0-1 0,21 0 16,-22 0-16,1 0 0,0 22 0,21-1 15,0 0-15,0-21 0,-21 22 16,21-1-16,0-21 0,0 22 0,0-22 16,0 21-16,0-21 0,0 0 15,0 1-15,21-1 0,0-21 16,0 0-16,1 0 0,-1 0 0,0 0 16,0 0-16,0 0 0,22 0 15,-22 0-15,0-21 0,0 21 0,21-22 16,-20 1-16</inkml:trace>
  <inkml:trace contextRef="#ctx0" brushRef="#br0" timeOffset="8591.45">14245 3239 0,'0'0'0,"0"-22"0,0-20 15,0 21 1,21 21-16,0 0 0,22 0 15,-22 0-15,0 0 0,21 0 0,-20 0 16,-1 0-16,0 21 0,0 0 16,0 0-16,-21 1 0,0-1 15,0 21-15,0-21 0,0 0 0,0 22 16,0-22-16,0 0 0,0 0 16,0 22-16,0-22 0,0 0 0,-21 0 15,0-21-15,21 21 0,-21 0 0,21 1 16,-21-22-1,21-22 17,0 1-32,0 0 0,0 0 0,0 0 15,21 0-15,0-22 0,0 1 0,0 0 16,0-1-16,1 1 0,20-22 16,-21 43-16,21-21 0,-20 0 15,20 20-15,-21 1 0,21 0 16,-20 21-16,-1-21 0,0 21 0,0 0 15,0 0 1,-42 0 15,0 0-31</inkml:trace>
  <inkml:trace contextRef="#ctx0" brushRef="#br0" timeOffset="9739.7">1566 5440 0,'-21'0'16,"21"-21"-16,-21 21 15,21-21-15,-21-1 16,21 1-16,0 0 0,0 0 16,0-21-16,21 20 0,0 1 15,0 0-15,22 21 0,-22-21 0,0 0 16,21 21-16,-21 0 0,1 0 15,20 0-15,-21 21 0,0 0 16,0 21-16,1-20 0,-22 20 0,0 0 16,0 22-16,0-22 0,0 22 15,0-22-15,-22 21 0,1 1 0,0-22 16,0 22-16,0-22 0,-22 0 16,22 1-16,-21-1 0,21-21 15,-22 0-15,22 1 0,-21-1 16,21-21-16,-22 0 0,22 0 0,0 0 15,0 0-15,0-21 0,-22-22 16,43 22-16,-21 0 0,0-21 16,0-1-16,21 1 0,0 0 0,0-1 15,0 22-15,0-21 0,21 21 16,0-1-16,0 22 0,1 0 16,20 0-16,-21 22 0,21-1 0,-20 0 15,20 0-15,-21 21 0,21-20 16,-20 20-16,20 0 0,-21-21 0,0 22 15,0-22-15,1 0 16,-22 0-16,21 0 0,-21 1 0,21-1 16,-21 0-16,21-21 0,-21 21 15,0-42 17,21 21-32</inkml:trace>
  <inkml:trace contextRef="#ctx0" brushRef="#br0" timeOffset="9907.62">2307 5673 0,'0'-21'63,"21"21"-63,0 0 15</inkml:trace>
  <inkml:trace contextRef="#ctx0" brushRef="#br0" timeOffset="11155.84">4170 5165 0,'0'42'16,"0"-21"-16,21-21 31,21 0-15,-21-21-16,1 21 0,20-21 0,0-21 15,1 20-15,-1 1 0,0-21 16,-21 21-16,22-22 0,-22 1 16,0 0-16,-21 21 0,0-22 15,0 22-15,-21 0 0,0 0 0,-22 0 16,1 21-16,0 0 0,-1 0 15,-20 0-15,21 21 0,-22 0 0,22 0 16,-1 0-16,1 22 0,0-1 16,-1 0-16,1 1 0,21-1 0,0 21 15,21-20-15,0-1 0,0 0 16,0 1-16,0-1 0,0 0 16,21 1-16,0-22 0,0 0 15,0 0-15,1 0 0,-1 1 0,21-22 16,-21 0-16,22 0 0,-1 0 15,0 0-15,1 0 0,-1-22 0,0 1 16,-21 21-16,22-21 0,-22 0 16,0 21-16,-21-21 0,0 0 15,-42 21-15,21 0 0,-22 0 16,1 0-16,0 21 0,-1 0 0,1-21 16,0 21-16,-1 21 0,1-20 15,21-1-15,0 21 0,-1 0 0,1-20 16,21 20-16,0 0 0,0 1 15,0-22-15,0 21 0,0-21 0,21 22 16,1-22-16,-1 0 0,0-21 16,0 21-16,21-21 0,-20 0 15,20 0-15,0 0 0,1 0 0,20-21 16,-21 0-16,1 0 0,20-1 16,1 1-16,-22-21 0,22 21 0,-22-22 15,0 22-15,1-21 0,-1 0 16,-21-1-16,0 22 0,0-21 0,1 21 15,-1-22-15,-21 22 0,21 0 16,-21 42 0,0 0-1,0 0-15,0 1 0,0-1 16,0 0-16,0 21 0,0-21 16,0 22-16,0-22 0,0 21 15,0-21-15,0 1 0,0 20 0,0-21 16,0 0-16,0 0 15,0 1-15,0-44 32,0 1-32,0 0 0,0 0 15,0-21-15,0 20 0,0-20 0,21 0 16,-21-1-16,21 1 0,0 0 16,1-1-16,-1 1 0,0 0 15,0-1-15,0 22 0,22 0 0,-1 0 16,-21 21-16,21 0 0,1 0 15,-22 0-15,21 21 0,-21 0 0,1 22 16,-1-22-16,0 21 0,-21 0 16,0 22-16,0-22 0,0 1 0,0-1 15,0 0-15,0 1 0,0-1 16,0-21-16,-21 0 0,21 0 0,0 1 16,0-1-16,0-42 15,0-1 1,21 1-16,-21 0 0,21-21 15</inkml:trace>
  <inkml:trace contextRef="#ctx0" brushRef="#br0" timeOffset="11439.81">5905 4826 0,'0'0'0,"0"-21"0,0 42 31,0 0-31,0 22 16,0-1-16,0 21 0,0-20 16,0 20-16,0 1 0,0-22 0,0 22 15,0-1-15,0 1 0,0-1 16,0-21-16,0 22 0,-21-22 16,21 1-16,-21-1 0,21-21 0,0 21 15,0-20-15,0-1 0,0 0 16,0-42-1,0 0 1,0-1-16,0 1 0,0-21 0,0 21 16</inkml:trace>
  <inkml:trace contextRef="#ctx0" brushRef="#br0" timeOffset="11619.71">5673 5461 0,'0'0'0,"0"21"15,21-21 1,0 0-16,21 0 0,-21 0 16,1 0-16,-1-21 0,21 21 15,-21-21-15,0 21 0,22-21 0,-22 0 16,0 21-16,0-22 0,0 22 16,1 0-16,-22-21 0</inkml:trace>
  <inkml:trace contextRef="#ctx0" brushRef="#br0" timeOffset="11995.49">6075 5546 0,'0'0'0,"0"21"16,21-21 0,0 0-1,0 0-15,0-21 0,1 0 0,-1 21 16,0-22-16,0 1 0,0 0 0,0 0 15,1 0-15,-22 0 0,0-1 16,21 1-16,-21 0 0,0 0 16,-21 21-1,-1 0-15,22 21 16,-21-21-16,0 21 0,0 0 0,21 22 16,-21-22-16,0 0 0,21 21 15,0 1-15,0-22 0,0 21 0,-22 1 16,22-22-16,0 21 0,0-21 15,0 22-15,0-22 0,0 0 0,0 0 16,22 0-16,-1 0 0,0-21 16,0 0-16,0 0 15,0 0-15,1 0 0,-1 0 0,21-21 16,-21 0-16,0 0 0,1 0 16,-1 0-16,0-22 0</inkml:trace>
  <inkml:trace contextRef="#ctx0" brushRef="#br0" timeOffset="12337.3">6625 5419 0,'0'0'0,"0"-21"16,21 21-1,0 0 1,1 0-16,-1 0 0,0 0 16,0 21-16,0-21 0,0 21 15,-21 0-15,22 0 0,-1 0 0,0 22 16,-21-22-16,0 0 0,21 21 15,-21-20-15,21 20 0,-21-21 16,0 21-16,0-20 0,0-1 0,0 0 16,0 0-16,-21 0 0,0 0 15,0-21 1,21-21-16,0 0 16,0 0-16,0 0 15,0-22-15,0 22 0,21-21 0,-21 0 16,21 20-16,0-20 0,-21 0 15,21 21-15,1-22 0,-1 22 0,0 0 16,0 0-16,0 0 0,0-1 16,1 1-16</inkml:trace>
  <inkml:trace contextRef="#ctx0" brushRef="#br0" timeOffset="12859.71">8318 4657 0,'0'0'0,"0"-21"0,0-1 0,0 44 47,0 20-47,0 0 0,0 1 0,0-1 16,-21 21-16,21 1 0,0-1 15,0 22-15,0-21 0,0-1 0,0 1 16,0-1-16,-21 1 0,21-22 0,-21 21 15,21-20-15,-21-1 0,21 0 16,0 1-16,0-22 0,0 0 0,0 0 16,0 0-16,0-42 31,21 0-31,-21 0 0,21-21 0,0 20 16</inkml:trace>
  <inkml:trace contextRef="#ctx0" brushRef="#br0" timeOffset="13551.39">8615 4614 0,'0'22'16,"0"20"-16,0-21 0,0 21 16,0 1-16,0-1 0,0 0 15,0 22-15,0-22 0,0 22 0,0-1 16,0-20-16,0 20 0,0 1 15,-21-22-15,-1 0 0,22 22 0,-21-22 16,21 0-16,0 1 0,0-22 16,0 0-16,0 0 0,0 0 0,21-42 31,-21 0-31,22 0 0,-1 0 16,-21 0-16,21-22 0,0 22 0,-21-21 15,0 21-15,21-22 0,0 22 16,-21 0-16,22-21 0,-22 20 0,21 1 15,0 21-15,-21-21 0,21 21 0,0 0 16,0 0 0,-21 21-16,0 0 0,22 1 0,-22-1 15,21 0-15,-21 0 0,0 21 0,21-20 16,-21 20-16,0-21 0,0 0 16,0 22-16,0-22 0,21 0 0,0 0 15,-21 0-15,21-21 0,1 21 16,-1-21-16,0 22 0,21-22 0,-21 0 15,1 0-15,-1 0 0,21-22 0,-21 1 16,22 0-16,-22 0 0,21 0 16,-21-22-16,0 22 0,1 0 15,-1-21-15,0 21 0,0-22 0,-21 22 16,0-21-16,0 21 0,0-22 16,0 22-16,0 0 0,0 0 0,-21 21 15,0 0-15,0 0 16,-1 0-16,22 42 0,-21-21 15,21 0-15,0 1 0,0 20 0,0-21 16,0 21-16,0-20 0,0 20 16,0-21-16,0 0 0,0 22 0,0-22 15,21 0-15,1 0 16,-1-21-16,0 0 0,0 0 16,0 0-16,0 0 0,22-21 15,-22 0-15,0 0 0,21-1 16,-20 1-16,-1 0 0,0 0 0,0 0 15,0 0-15,-21-22 0,0 22 0,0 0 16</inkml:trace>
  <inkml:trace contextRef="#ctx0" brushRef="#br0" timeOffset="13791.5">8255 5165 0,'0'21'16,"21"-21"-1,0 0-15,0 0 16,22-21-16,-22 21 0,21-21 16,1-1-16,-1 22 0,0-21 0,22 0 15,-22 21-15,0-21 0,22 0 0,-22 21 16,-21-21-16,22 21 0,-22 0 15,0 0-15,0-22 0</inkml:trace>
  <inkml:trace contextRef="#ctx0" brushRef="#br0" timeOffset="14452.27">11007 4784 0,'0'0'16,"0"-21"-16,0-1 0,0 1 0,0 0 15,0 0-15,-22 21 31,1 21-31,21 0 16,-21 22-16,21-22 0,0 21 0,0 22 16,-21-22-16,21 21 0,0-20 15,0 20-15,-21-20 0,21 20 0,0-21 16,0 1-16,0-1 0,0 0 0,0-20 16,0 20-16,21-21 0,0 0 15,0 0-15,0-21 0,1 0 0,-1 0 16,21 0-16,-21 0 0,22 0 15,-22 0-15,0-21 0,21 0 0,-21 0 16,22-21-16,-22 20 0,0-20 0,0 0 16,0-1-16,1 1 0,-1 0 15,0-22-15,-21 22 0,0-22 16,0 22-16,0 0 0,0-1 16,0 1-16,0 21 0,0 0 0,0 0 15,-21 21 16,21 21-31,0 0 16,0 0-16,0 0 16</inkml:trace>
  <inkml:trace contextRef="#ctx0" brushRef="#br0" timeOffset="14748.23">11769 4741 0,'0'0'0,"0"-21"16,0 42 0,0 1-1,-22-1-15,22 0 0,0 21 16,0-21-16,-21 22 0,21-1 0,-21 22 16,21-22-16,-21 0 0,21 1 15,-21-1-15,21 0 0,0 1 0,-21-1 16,-1-21-16,22 21 0,0-20 15,0-1-15,-21 0 0,21 0 16,0 0-16,-21 0 16,21-42 15,0 0-31,0 0 0,0 0 0,0 0 16,0-22-16,21 22 0</inkml:trace>
  <inkml:trace contextRef="#ctx0" brushRef="#br0" timeOffset="15251.95">11684 4826 0,'0'0'16,"0"-21"-1,0 0-15,0 0 16,21-1-16,0 1 16,0 21-16,1-21 0,-1 21 0,0 0 15,21-21-15,-21 21 0,22 0 0,-1 0 16,0 0-16,1 0 0,-1 0 15,0 0-15,-20 21 0,20-21 0,-21 21 16,0 0-16,-21 22 0,0-22 16,0 21-16,0-21 0,-21 22 0,0-22 15,-21 21-15,20-21 0,-20 22 16,0-22-16,-1 21 0,-20-21 0,42 1 16,-22-22-16,1 21 0,0 0 0,21-21 15,-1 0-15,1 0 16,0 0-16,0 0 0,0 0 0,0-21 15,21 0-15,-22 21 0,22-22 16,0 1-16,22 42 31,-1-21-31,0 22 0,0-1 16,0 0-16,22 21 0,-22-21 0,0 1 16,0-1-16,0 0 0,0 0 15,1 0-15,-1 0 0,0 1 0,0-1 16,0 0-16,-21 0 0,21 0 0,1-21 15,-22 21-15,21-21 0,0 0 32,0 0-32,-21-21 31,21 0-31,0 0 16,-21 0-16,22 0 0,-22-1 15</inkml:trace>
  <inkml:trace contextRef="#ctx0" brushRef="#br0" timeOffset="15832.63">12721 4763 0,'0'0'0,"21"0"15,-21-22-15,21 22 16,-21 22 15,0-1-31,0 0 0,0 21 0,0-21 16,0 22-16,0-1 0,0 0 15,-21 1-15,0-1 0,0 0 0,21 1 16,-21-1-16,0-21 16,21 22-16,-22-1 0,1-21 0,21 0 0,0 0 15,-21 1-15,0-1 0,21 0 16,-21-21-16,21-21 31,0 0-15,0-1-16,0 1 15,0-21-15,21 21 0,-21 0 0,0-1 16,21 22-16,-21-21 0,21 0 16,0 21-1,1 0-15,-1 21 0,-21 0 16,0 1-16,21-1 15,-21 0-15,21 0 0,-21 0 0,0 0 16,0 1-16,21-1 0,0-21 0,-21 21 16,22 0-16,-1-21 0,0 21 15,0-21-15,0 0 0,0 0 0,1 0 16,-1 0-16,0 0 0,0 0 16,21 0-16,-20 0 0,-22-21 0,21 21 15,-21-21-15,21 21 0,-21-21 16,0 0-16,0-1 15,0 1 1,-21 21 0,21-21-16,-21 21 15</inkml:trace>
  <inkml:trace contextRef="#ctx0" brushRef="#br0" timeOffset="15988.54">13039 5355 0,'0'21'15,"-22"-21"17,22-21 15</inkml:trace>
  <inkml:trace contextRef="#ctx0" brushRef="#br0" timeOffset="19123.73">1376 7218 0,'0'0'16,"-21"0"-16,21-21 15,0 0 1,0-1-16,21 1 16,0 21-16,0-21 15,0 0-15,22 21 0,-22-21 0,21 21 16,-21 0-16,22 0 15,-22 0-15,21 0 0,-21 0 0,0 0 16,1 21-16,-1-21 0,0 21 16,-21 21-16,0-20 0,0 20 15,0 0-15,0-21 0,-21 22 0,0-1 16,-1 0-16,-20 1 0,21-22 16,-21 21-16,20-21 0,1 1 0,-21-1 15,21 0-15,0 0 0,-1-21 16,1 0-16,21-21 31,0 0-31,0 0 16,0-1-16,21 1 15,1 0-15,-1 21 0,21-21 0,-21 0 16,22 0-16,-22 21 0,21 0 16,-21 0-16,22 0 0,-22 0 0,21 0 15,-21 0-15,0 21 0,1-21 16,-1 21-16,0 0 0,0 0 15,-21 0-15,0 1 0,0 20 0,0-21 16,0 0-16,0 22 0,-42-22 16,21 0-16,-1 21 0,1-21 0,-21 1 15,0-1-15,20 0 0,-20 0 16,0-21-16,-1 21 0,1-21 16,0 0-16,21 0 0,-22 0 0,22 0 15,-21 0-15,21 0 0,-1-21 0,1 21 16,0-21-16,0 21 15,0-21-15,21 0 16,0-1-16,21 1 31,0 21-15,0 0 0,0 0-16,1 0 0</inkml:trace>
  <inkml:trace contextRef="#ctx0" brushRef="#br0" timeOffset="19439.55">2371 7514 0,'-22'0'63,"22"-21"-63,22 21 78,-1 0-62</inkml:trace>
  <inkml:trace contextRef="#ctx0" brushRef="#br0" timeOffset="26861.47">4297 7218 0,'0'0'0,"0"21"0,0 0 0,0 0 16,0 1-1,21-22 1,0 0 0,21-22-16,-20 22 0,-1-42 15,21 21-15,0 0 0,-20 0 16,20-1-16,0-20 0,-21 21 0,22 0 15,-22-22-15,0 22 0,0 0 0,-21 0 16,0 0-16,0 0 16,0-1-16,0 1 0,-21 21 0,0 0 15,0 0-15,0 0 0,-22 0 16,1 0-16,0 21 0,20 1 0,-20-1 16,0 0-16,-1 21 0,1-21 15,21 22-15,0-22 0,0 21 0,-1-21 16,22 22-16,0-22 0,0 0 15,0 0-15,0 0 0,0 1 0,22-1 16,20 0-16,-21 0 0,21-21 16,-20 21-16,20 0 0,0 1 15,-21-1-15,22 0 0,-22 0 0,21 0 16,-21 0-16,1 22 0,-1-22 16,-21 0-16,0 0 0,0 22 0,0-22 15,0 0-15,-21 0 0,-1 0 16,-20 0-16,21 1 0,-21-22 0,20 21 15,-20-21-15,0 0 0,-1 0 16,22 0-16,-21 0 0,0-21 0,20-1 16,-20 22-16,21-42 0,0 21 0,0 0 15,-1-22-15,1 22 0,0-21 16,0 21-16,0-22 0,0 22 0,21-21 16,-22 21-16,22 0 15,0 42 1,22-21-16,-1 42 15,0-21-15,0 0 0,0 22 0,0-22 16,1 21-16,-1-21 0,0 22 0,0-22 16,21 21-16,-20-21 0,-1 1 15,21-1-15,0 0 0,1-21 0,-22 21 16,21-21-16,1 0 0,-1 0 16,21 0-16,-20 0 0,-1-21 0,0 0 15,1 0-15,-1-1 0,0 1 16,-20 0-16,20 0 0,0-21 0,-21-1 15,1 22-15,20-21 0,-42-1 16,21 1-16,-21 21 0,0-21 16,0 20-16,0-20 0,0 21 0,-21 21 31,0 0-31,21 21 0,-21 0 16,-1 0-16,22 22 0,-21-22 0,21 21 15,0-21-15,0 22 0,0-22 16,0 0-16,0 0 0,0 22 0,0-22 15,0 0-15,21 0 16,1 0-16,-1-21 0,0 0 16,0 0-16,0 0 15,0 0-15,1 0 0,-1 0 16,0 0-16,0-21 0,21 21 16</inkml:trace>
  <inkml:trace contextRef="#ctx0" brushRef="#br0" timeOffset="28504.44">5863 7408 0,'0'0'15,"0"-21"-15,0-42 16,0 42-16,-21-1 0,0 1 0,0 21 16,-1 0-16,1 0 0,0 0 0,0 0 15,0 0-15,0 21 0,-22 1 16,22-1-16,0 0 0,0 21 15,0-21-15,-1 22 0,1-22 0,0 21 16,0 1-16,21-1 0,0-21 16,-21 21-16,21-20 0,0 20 0,0-21 15,0 0-15,0 0 0,21 1 16,0-22-16,0 0 0,0 0 16,1 0-16,-1 0 0,0 0 0,0-22 15,21 1-15,-20 0 0,-1 0 16,21 0-16,-21 0 0,0-1 0,1 1 15,-1-21-15,0 21 16,-21-22-16,0 1 0,21 21 0,-21 0 16,0 0-16,0-22 0,0 22 15,0 42 17,0 0-32,0 1 0,-21 20 15,21-21-15,-21 0 0,21 22 0,0-22 16,0 21-16,0-21 0,0 0 0,0 22 15,0-22-15,0 0 0,0 0 16,0 0-16,21-21 0,0 0 16,0 22-16,0-22 0,1 0 15,20 0-15,-21 0 0,21 0 16,-20-22-16,20 1 0,-21 21 0,21-21 16,-20 0-16,-1-21 0,0 20 15,0 1-15,0-21 0,0 21 0,-21-22 16,0 1-16,0 21 0,0-21 0,0 20 15,0 1-15,0 0 0,-21 21 16,0 0 0,21 21-16,0 0 15,-21 1-15,21-1 0,0 0 16,0 0-16,0 0 16,21-21-16,0 0 15,0 0-15,1 0 16,-1 0-16,-21 21 0,21 1 15,0-1-15,-21 0 16,21-21-16,-21 21 0,0 0 0,0 0 16,21 1-16,-21-1 15,22-21-15,-22 21 0,0 0 0,21-21 16,0 21-16,0-21 16,0 0-16,0 0 0,1 0 15,-1 0-15,0 0 0,0 0 16,0-21-16,0 0 0,1 0 15,-1 0-15,-21-1 0,21 1 0,0 0 16,0-21-16,0 21 0,1-22 16,-1 1-16,0 21 0,0-22 15,0 22-15,0 0 0,1 0 16,-1 21-16,0 0 16,-21 21-1,0 0-15,0 0 16,21 1-16,-21-1 15,0-42 48,0-1-47,0 1-16,-21 0 15,0 21-15,0 0 31,-1 21-31,22 0 0,-21 1 16,0-1-16,0 21 0,21-21 16,0 0-16,0 22 0,-21-22 0,21 0 15,0 21-15,0-20 0,0-1 0,0 0 16,0 0-16,0 0 16,21 0-16,0-21 0,0 0 0,0 0 15,1 0-15,20 0 0,-21 0 0,0 0 16,22 0-16,-22 0 15,21-21-15,-21 0 0,22 0 0,-22 0 16,0 0-16,0-22 0,0 22 16,0-21-16,1-22 0,-22 22 0,0-22 15,21 22-15,-21-21 0,0-1 0,0 1 16,0 20-16,0 1 0,0 0 16,0-1-16,0 22 0,0 0 0,0 42 31,0 0-31,0 0 15,0 22-15,0-1 0,-21 0 0,21 1 16,0 20-16,0-20 0,0-1 16,0 21-16,-22-20 0,22-1 0,0-21 15,0 22-15,0-1 0,0-21 0,0 0 16,0 0-16,0 1 0,0-1 16,0 0-16,0 0 0,0 0 15,0-42 16,0 0-31,22 0 0,-22 0 16,21-22-16,0 22 0,0-21 16,-21 21-16,42-22 0,-20 1 15,-1 0-15,0 20 0,21 1 0,-21 0 16,1 0-16,20 21 0,-21 0 16,0 0-16,0 0 0,1 21 0,-1 0 15,-21 0-15,21 22 16,-21-22-16,0 0 0,0 0 0,0 22 15,0-22-15,0 0 0,0 0 0,-21 0 16,21 0-16,-21 1 0,21-1 16,0 0-16,0 0 0,0 0 15,-22-21 1,22-21 0,0 0-1,0 0-15</inkml:trace>
  <inkml:trace contextRef="#ctx0" brushRef="#br0" timeOffset="29984.23">8932 7557 0,'0'21'16,"0"0"-1,21-21 1,1 0-16,-1 0 16,0-21-16,0 0 15,21-1-15,-20 1 0,20 0 0,0 0 16,1-21-16,-22 20 0,21-20 0,0 0 16,1-1-16,-22 1 0,0-21 15,0 20-15,0 1 0,1 0 0,-22-1 16,0-20-16,0 20 0,0 1 15,0 0-15,0 21 0,-22-22 0,22 22 16,-21 0-16,0 21 0,0 0 0,0 0 16,0 0-16,-1 0 15,1 21-15,21 21 0,-21 1 0,21-1 16,0 22-16,0-1 0,0 1 16,-21 20-16,21 1 0,-21 0 15,21-1-15,0 22 0,-21-21 0,-1-1 16,1 1-16,21 0 0,0-1 15,-21 1-15,21 0 0,-21-1 0,21 1 16,0 0-16,0-22 0,-21 22 0,21-22 16,0 1-16,0-1 0,0 1 15,0-22-15,0 1 0,0-1 0,0-21 16,0 0-16,0 0 0,21-21 0,0 0 16,0-21-16,0 0 0,1 0 15,-1-21-15,0 20 0,0-20 0,0-21 16,0 20-16,22-20 0,-22-1 15,-21 1-15,21-1 0,-21-20 16,0 20-16,0-21 0,0 22 0,0-22 16,-21 22-16,0 20 0,0-20 0,-1 21 15,-20-22-15,21 43 0,0-21 16,-22 20-16,22 1 0,0 0 0,0 21 16,0 0-16,0 0 0,42 0 31,0 0-31,0 0 15,21-21-15,-20 21 0,20-21 16,-21 0-16,21 21 0,1-22 0,-22-20 16,21 21-16,1 0 0,20-22 15,-21 1-15,1 0 0,-1-1 16,0 1-16,1 0 0,-22 21 0,21-22 16,-21 22-16,-21 0 0,0 0 15,-21 21 1,0 0-1,0 21-15,0 0 0,0 0 16,-1 0-16,22 1 0,0 20 0,0 0 16,-21-21-16,21 22 0,0-1 0,0-21 15,0 22-15,0-22 0,0 21 16,21-21-16,-21 0 0,22 1 0,-1-22 16,21 21-16,-21-21 15,0 0-15,1 0 0,20 0 0,-21 0 16,21 0-16,-20-21 0,20-1 0,-21 1 15,21 0-15,-20 0 0,-1-21 16,0 20-16,0-20 0,0 0 0,-21 21 16,21-22-16,-21 1 0,0 0 0,0-1 15,0 22-15,-21-21 0,0 21 16,0-1-16,0 22 0,-22-21 0,22 21 16,-21 0-16,21 0 0,-22 0 15,22 21-15,-21-21 0,0 22 0,20 20 16,1-21-16,0 21 0,21-20 15,0 20-15,0 0 0,0-21 16,0 1-16,21 20 0,0-21 0,1-21 16,20 21-16,-21 0 0,21-21 15,1 0-15,-22 0 0,21 0 0,1 0 16,-1 0-16,-21-21 0,21 0 0,1 0 16,-1 0-16,-21 0 0,22-1 15,-22-20-15,21 21 0,0 0 0,-20-22 16,-1 22-16,21 0 0,-21-21 0,-21 21 15,0-1 1,-21 44 0,21-1-1,-21 0-15,21 0 0,-21 0 16,21 0-16,0 1 0,0-1 0,0 21 16,0-21-16,0 0 0,0 1 15,0 20-15,0-21 0,0 0 0,0 0 16,0 1-16,0-1 0,0 0 15,21 0 1,0-21-16,-21-21 31,0 0-31,0 0 16,0-1-16,0 1 0,0 0 0</inkml:trace>
  <inkml:trace contextRef="#ctx0" brushRef="#br0" timeOffset="32091.42">12171 7387 0,'0'-21'15,"21"0"-15,0 21 16,-21-42-16,21 20 0,0 1 0,1-21 15,-1 21-15,0-22 0,0 1 16,21 0-16,-20-1 0,20 1 0,-21 0 16,21-22-16,1 22 0,-22 0 15,0-1-15,0 1 0,0 0 0,-21 20 16,0 1-16,0 0 0,-42 21 16,21 0-1,0 21-15,0 0 0,-1 1 0,1-1 16,0 21-16,0-21 0,21 22 15,0-22-15,0 21 0,0-21 0,0 22 16,0-22-16,21 21 0,0-21 0,0 0 16,1 22-16,-1-22 0,0 21 15,0-21-15,-21 1 0,21-1 0,0 21 16,1-21-16,-22 0 0,0 1 16,0-1-16,0 0 0,-22-21 46,1-21-46,0 21 0,0-21 0,21-1 16,-21 22-16,0-21 0,-1 0 0,1 0 16,0 0-1,0 21-15,21 21 16,0 0-16,0 0 16,0 0-16,0 1 0,0-1 0,0 0 15,21 0-15,0 0 0,0 0 0,1 1 16,-1-22-16,21 0 15,-21 0-15,0 0 0,22 0 0,-22 0 16,21 0-16,1 0 16,-1-22-16,-21 1 0,43 0 0,-22 0 15,0-21-15,1 20 0,-1-20 0,-21 21 16,21-21-16,-20-1 0,-1 1 16,0 21-16,-21-22 0,0 1 0,0 21 15,0 0-15,0-22 0,-21 22 16,0 21-16,-1 0 0,1 0 15,0 0-15,0 0 0,0 21 16,21 1-16,0-1 0,0 0 16,-21 0-16,21 21 0,0 1 15,0-22-15,0 21 0,0 1 0,0-22 16,0 21-16,0-21 0,0 0 16,21 1-16,0-1 0,0 0 0,0 0 15,0-21-15,1 0 0,-1 0 16,0 0-16,21 0 0,-21 0 0,22-21 15,-1 0-15,0 0 0,-20-1 16,20-20-16,0 0 0,-21 21 0,22-22 16,-1 1-16,-21 0 0,22-22 0,-22 22 15,0-22-15,0 22 0,0-22 16,-21 22-16,0-21 0,21 20 16,-21 1-16,0 0 0,0-1 15,0 22-15,0 0 0,0 0 0,-21 21 31,21 21-31,-21 0 0,0 0 0,0 22 16,21-1-16,-21 0 0,-1 22 0,1-22 16,21 22-16,-21-22 0,21 21 15,-21 1-15,21-22 0,-21 1 0,21 20 16,0-21-16,0 1 0,0-1 16,0 0-16,0-20 0,0-1 0,21 21 15,0-42-15,0 21 0,0 0 0,22-21 16,-22 0-16,0 0 0,21 0 15,1 0-15,-1 0 0,0-21 0,1 0 16,-1 0-16,22 0 0,-22 0 16,0-1-16,1-20 0,-1 21 15,-21-21-15,21 20 0,-20-20 0,-1 21 16,-21-21-16,0 20 0,0 1 16,0 0-16,-21 21 15,-1 0-15,1 0 0,0 0 16,0 21-16,0 0 15,0 1-15,-1-1 0,1 0 0,21 21 16,0-21-16,0 1 16,0 20-16,0-21 0,0 0 0,0 0 0,0 1 15,0-1-15,0 0 0,21 0 0,1-21 16,20 0-16,-21 0 16,0 0-16,0 0 0,22 0 0,-1 0 15,-21 0-15,22-21 0,-1 21 0,0-21 16,-21 0-16,22-1 0,-22 1 15,0 0-15,0-21 0,0 21 0,1-22 16,-1 22-16,0 0 0,-21-21 16,21 20-16,-21 1 0,0 0 15,0 42 17,0 0-32,0 1 0,0-1 15,0 21-15,0-21 16,0 0-16,0 1 0,-21 20 0,21-21 15,-21 0-15,21 0 0,0 1 0,0-1 16,0 0-16,0 0 0,0 0 16,0-42 31,21 0-47,-21 0 0,21 0 0,0-22 15,-21 22-15,21-21 0,1 21 16,-22-22-16,21 22 0,0 0 15,0 0-15,0 0 0,-21-1 0,21 22 16,1 0-16,-1 0 0,0 0 16,-21 22-16,21-1 15,-21 0-15,0 0 0,0 0 16,0 0-16,21 22 0,-21-22 0,21 0 16,-21 0-16,0 0 0,22 1 0,-1-1 15,-21 0-15,21 0 0,0 0 16,0 0-16,0 1 0,1-22 15,20 0-15,-21 0 0,0 0 0,0 0 16,1 0-16,20 0 0,-21-22 16,0 22-16,0-21 0,1 0 15,-1 0-15,21 0 0,-42-22 0,21 22 16,0-21-16,1 0 0,-1 20 16,0-20-16,-21 21 0,21-21 0,-21 20 15,21 1-15,-21 0 16,0 0-16,0 42 15,0 0 1,0 0-16,0 1 0,0-1 16,0 0-16,0 0 0,0 0 0,0 22 15,0-22-15,0 0 0,0 0 0,0 0 16,0 22-16,0-22 0,0 0 16,21 0-16,1 0 15,-1-21-15,0 0 0,0 0 16,0 0-16,0 0 15,1 0-15,-1 0 0,0 0 0,0-21 16,0 0-16,0 21 0,-21-21 16,22 0-16,-1-22 0,-21 22 0,0 0 15,0-21-15,21 20 0,-21-20 0</inkml:trace>
  <inkml:trace contextRef="#ctx0" brushRef="#br0" timeOffset="32511.69">15811 6477 0,'0'0'0,"-21"0"0,0 0 0,0 0 16,0 21-16,21 0 0,-21 1 15,21-1-15,0 0 0,0 0 16,0 0-16,0 0 15,21-21-15,0 0 16,0 0-16,0 0 16,0 0-16,1 0 0,-1-21 15,-21 0-15,21 0 16,-21 0-16,0 0 0,0-1 16,0-20-16,0 21 0,0 0 0,-21 0 15,0 21-15,-1 0 16,1 0-1,0 21-15,0 0 16,0 0-16,21 0 16,0 0-16,0 1 15,0-1-15,0 0 0,0 0 16</inkml:trace>
  <inkml:trace contextRef="#ctx0" brushRef="#br0" timeOffset="33772.04">1524 8975 0,'0'-43'16,"0"65"15,0 20-31,0-21 15,0 21-15,-21 1 0,21-1 16,0 22-16,-21-22 0,-1 21 0,1-20 16,21-1-16,-21 22 15,0-22-15,0 0 0,21 1 0,-21-1 16,21-21-16,-22 0 0,22 0 16,-21 1-16,0-22 15,0-22 1,21 1-16,-21 21 0,21-21 15,0 0-15,0-21 0,0 20 0,0 1 16,0 0-16,21 21 0,0-21 16,21 0-16,-20 0 0,-1-1 0,21 22 15,-21-21-15,22 21 0,-1-21 16,-21 21-16,21-21 0,-20 21 0,20 0 16,-21 0-16,0 0 15,0-21-15,1 21 0,-1 0 0,0 0 16,0 0-1,-21-21 1,0-1 0,-21 22-1,0 0 1,0 0-16,-1 22 16,1-1-16,0 0 0,21 0 0,-21 0 15,21 22-15,-21-1 0,21-21 16,-21 21-16,21 1 0,0-1 15,0 0-15,0 1 0,0-1 16,0-21-16,0 0 0,0 22 0,0-22 16,0 0-16,21 0 15,0-21-15,0 0 32,-21-21-32,0 0 0,21 0 0,-21 0 15,0-1-15,0 1 0,0 0 16,21-21-16</inkml:trace>
  <inkml:trace contextRef="#ctx0" brushRef="#br0" timeOffset="34139.76">2286 9504 0,'0'0'16,"42"42"-16,-42-21 15,21-21-15,-21 22 0,0-44 63,22 1-63,-22 0 0,0 0 16,0 0-16,0 0 15,0-1-15,-22 1 0,1 21 16,0 0-1,0 0 1,21 21-16,0 1 16,0-1-16,0 0 15,0 0-15,21-21 32,0 0-32,0 0 15,1 0-15,-1 0 0</inkml:trace>
  <inkml:trace contextRef="#ctx0" brushRef="#br0" timeOffset="35288.62">4339 8954 0,'-21'0'0,"0"0"0,0 0 16,21 21 15,0 0-15,21-21 46,0 0-62,0 0 47</inkml:trace>
  <inkml:trace contextRef="#ctx0" brushRef="#br0" timeOffset="36567.5">4403 8954 0,'21'0'0,"0"-22"0,-21 1 16,21 21-16,0 0 16,0-21-16,1 0 15,-1 21-15,-21-21 63,-21 21-63,-1 0 15,1 0-15,0 0 0,-21 0 16,21 0-16,-1 0 0,1 0 0,-21 0 16,21 21-16,0 0 0,-1 0 15,1 0-15,0 1 0,0 20 0,0 0 16,0-21-16,21 22 0,-22-1 16,22 0-16,0 1 0,0-22 0,0 21 15,0 1-15,0-22 0,0 0 0,0 0 16,0 0-16,22 0 15,-1-21-15,0 0 0,0 0 16,21 0-16,-20 0 0,20-21 0,-21 21 16,21-21-16,1-21 0,-1 21 15,0-22-15,1 22 0,-1-21 16,0-1-16,1 1 0,-22 0 0,21-1 16,-21 22-16,1-21 0,-22 21 0,0 0 15,0-1-15,0 44 31,-22 20-31,22-21 16,0 21-16,0 1 0,0-1 0,0 22 16,0-22-16,0 21 0,0 1 15,22-1-15,-22 22 0,21-21 16,0-1-16,-21 22 0,21-22 0,0 22 16,-21-22-16,21 22 0,1-21 15,-22 20-15,0-20 0,21 20 0,-21 1 16,0 0-16,0-22 0,0 1 0,0 20 15,0-20-15,0-22 0,0 22 16,-21-22-16,-1 0 0,1-20 0,0-1 16,0 0-16,0 0 0,-22-21 0,22 0 15,-21 0-15,0-21 0,20 0 16,-20-22-16,0 1 0,21 0 0,-22-22 16,22 1-16,0-1 0,-21 1 0,42-22 15,0 22-15,0-1 16,0 1-16,0-1 0,0 22 0,21-22 15,0 1-15,21 20 0,1 1 0,20-21 16,-21 20-16,22-20 0,-1-1 16,1 1-16,-1 20 0,22-20 0,-21-1 15,-22 1-15,21-1 0,1 22 16,-22-21-16,1-1 0,-22 22 0,21-1 16,-21-20-16,-21 21 0,0 20 0,0-20 15,0 21-15,0 0 0,0 0 16,0-1-16,-21 22 0,0 0 0,0 0 15,0 0-15,-1 22 0,1-1 16,0 21-16,0-21 0,0 22 16,21-1-16,0 0 0,-21 1 0,21-1 15,0 0-15,0 1 0,0-22 16,0 21-16,0 0 0,0-20 0,21-1 16,0 0-16,0 0 0,0 0 15,0-21-15,1 0 0,20 0 0,0 0 16,-21 0-16,22-21 0,-1 0 0,0 0 15,1 0-15,20-1 0,-20-20 16,-1 0-16,0 21 0,1-22 0,-22 1 16,0-22-16,21 22 0,-21-21 15,1-1-15,-22 1 0,21 20 16,0-20-16,-21 20 0,0 22 0,0-21 16,21 21-16,-21 0 0,0-1 15,0 44 1,0-1-16,0 0 15,0 21-15,0 1 0,-21-1 16,21 21-16,0-20 0,-21 20 0,21 1 16,-21-22-16,-1 22 0,22-22 15,0 0-15,0 1 0,0-1 0,0 0 16,0-21-16,0 1 0,0-1 0,0 0 16,0 0-16,22-21 15,-1 0-15,0 0 0,0 0 16,0-21-16,0 0 0,1 0 15,-1 21-15,0-22 0,-21-20 16,0 21-16,21 0 0,-21 0 0,0-1 16,0-20-16</inkml:trace>
  <inkml:trace contextRef="#ctx0" brushRef="#br0" timeOffset="36755.69">5736 9123 0,'0'0'0,"21"0"16,0 0 0,1-21-16,20 21 15,-21-21-15,21 21 0,-20 0 0,20-22 16,-21 22-16,21-21 0,1 0 0,-1 21 16,-21-21-16,22 0 0,-22 21 15,21-21-15</inkml:trace>
  <inkml:trace contextRef="#ctx0" brushRef="#br0" timeOffset="37059.79">7429 8594 0,'0'-21'16,"-21"21"-16,21 21 15,-21 0 1,21 0-16,0 0 0,0 22 16,-21-1-16,21 0 0,0 22 0,0-22 15,0 22-15,0-22 0,-21 21 0,21-20 16,-21-1-16,21 0 0,-22 1 16,22-1-16,0-21 0,0 22 15,-21-22-15,21 0 0,-21 0 0,21 0 16,0 0-16,0 1 15,-21-22-15,0 0 16,21-22-16</inkml:trace>
  <inkml:trace contextRef="#ctx0" brushRef="#br0" timeOffset="37896.24">6900 9186 0,'-21'0'16,"42"0"-1,0 0-15,1 0 16,20-21-16,-21 21 0,21-21 16,1 21-16,-1-21 0,0 0 0,1 0 15,-1-1-15,22 1 0,-22 0 16,0 0-16,22-21 0,-22 20 0,0-20 16,1 21-16,-1-21 0,0 20 0,-20-20 15,-1 21-15,0 0 0,-21 0 16,0-1-16,0 1 0,0 0 15,-21 21-15,0 0 16,-1 0-16,1 21 16,21 0-16,-21 1 0,21-1 0,-21 21 15,21-21-15,0 22 0,0-1 16,0 0-16,0 1 0,-21-1 16,21 0-16,-21 1 0,21-1 0,0 0 15,0 1-15,-22-22 0,22 21 16,-21-21-16,21 0 0,-21 1 0,21-1 15,0 0-15,0 0 0,0 0 16,0-42 0,0 0-1,21 0-15,-21 0 0,21-22 16,1 22-16,-1 0 0,0-21 16,-21 20-16,21-20 0,0 21 0,0 0 15,1 0-15,-22-1 0,21 22 0,0 0 16,0 0-1,-21 22 1,0-1-16,0 0 0,0 0 16,0 0-16,0 22 0,0-22 15,0 0-15,0 0 0,21 0 0,-21 0 16,21 1-16,1-22 0,-22 21 16,21 0-16,0-21 0,21 21 0,-21-21 15,1 0-15,-1 0 0,0 0 0,0 0 16,21 0-16,-20 0 0,20 0 15,-21-21-15,0 21 0,22-21 0,-22 0 16,0-1-16,0 1 0,0 0 16,0-21-16,1 21 0,-22-1 15,21-20-15,-21 0 0,0 21 0,0-22 16,0 22-16,0 0 0,0 0 0,0 0 16,-21 21-16,-1 0 0,1 0 15,0 21-15,0 0 0,21 0 16,0 0-16,-21 22 0,21-22 0,0 0 15,0 21-15,0-21 0,0 1 16,0-1-16,0 0 0,0 0 0,0 0 16,0 0-16,21 1 0,0-22 15,-21 21-15,21-21 0,0 0 0,1 0 16,-1 0-16,0 0 16,0 0-16,0 0 0,0-21 15,-21-1 1,22 22-16</inkml:trace>
  <inkml:trace contextRef="#ctx0" brushRef="#br0" timeOffset="38080.12">8467 9271 0,'0'21'16,"0"-42"78</inkml:trace>
  <inkml:trace contextRef="#ctx0" brushRef="#br0" timeOffset="38799.5">10456 9081 0,'0'21'16,"0"0"-16,0 0 31,21-21-15,-21-21 0,22 0-1,-22 0-15,21 21 0,0-43 16,-21 22-16,21 0 0,0-21 0,0 20 15,1-20-15,-1 0 0,21-22 0,-21 22 16,22 0-16,-22-22 0,0 22 16,0-22-16,0 22 0,0-22 0,-21 22 15,0-21-15,0 20 0,0 1 16,0 0-16,-21 20 0,0 1 0,0 0 16,0 21-16,0 0 0,-1 21 15,1 0-15,0 22 0,21-22 16,-21 42-16,21-20 0,-21 20 15,21-20-15,0 20 0,0 22 0,0-22 16,0 22-16,0-22 0,0 1 16,0-1-16,0-20 0,21 20 0,-21-20 15,21-22-15,0 21 0,0-21 16,1 0-16,-1 1 0,0-22 0,0 0 16,0 0-16,0 0 0,1 0 0,-1 0 15,0 0-15,0 0 0,21-22 16,-20 1-16,-1 0 0,-21 0 0,21-21 15,-21 20-15,0-20 0,0 21 0,0-21 16</inkml:trace>
  <inkml:trace contextRef="#ctx0" brushRef="#br0" timeOffset="39003.37">10562 8805 0,'0'0'0,"21"0"15,0 0 1,1 0-16,-1-21 0,0 21 16,21-21-16,-21 21 0,22-21 0,-1 21 15,-21 0-15,22-21 0,-1 21 0,0-21 16,1 21-16,-22-22 0,21 22 16,-21 0-16,0-21 0,22 21 15,-22 0-15</inkml:trace>
  <inkml:trace contextRef="#ctx0" brushRef="#br0" timeOffset="40155.74">11366 8954 0,'0'0'16,"0"21"-16,0 0 0,22-21 0,-22 21 16,21-21-16,0 0 15,0 0-15,0 0 0,0-21 16,1 0-16,-1 0 0,0-1 15,0 1-15,0 0 0,0 0 16,1 0-16,-1-22 0,0 22 0,-21 0 16,0 0-16,0 0 0,0 0 15,0-1-15,0 1 0,-21 21 16,0 0-16,-1 0 0,1 0 0,0 0 16,0 0-16,0 21 0,0 1 15,21-1-15,-22 0 0,22 21 0,-21-21 16,21 22-16,0-1 0,0 0 0,0 1 15,0-22-15,0 21 0,0-21 16,0 22-16,21-22 0,1 0 0,-1 0 16,0 0-16,0-21 15,0 22-15,0-22 0,1 0 16,-1 0-16,0 0 0,0 0 0,0-22 16,0 1-16,22 21 0,-43-21 0,21 0 15,0 0-15,0 0 0,0-22 16,1 22-16,-1 0 0,-21-21 0,21 20 15,0-20-15,0 21 0,0 0 16,22 0-16,-22-1 0,0 1 0,0 21 16,0 0-16,1 0 0,-1 0 0,0 0 15,0 0-15,0 21 0,-21 1 16,21-1-16,-21 0 0,0 0 0,0 21 16,0-20-16,0-1 0,0 21 0,-21-21 15,0 0-15,0 1 16,21-1-16,-21 0 0,0 0 0,-1 0 15,22 0-15,-21-21 0,21 22 16,0-44 0,0 1-1,0 0-15,21 0 0,1 0 16,-1 0-16,0-22 0,0 22 16,0-21-16,0 21 0,1-22 0,-22 22 15,21-21-15,0 21 0,0-1 16,0 1-16,-21 0 0,0 42 31,0 0-15,-21 1-16,21-1 0,0 0 0,0 0 15,-21 21-15,21-20 0,0-1 0,-21 21 16,21-21-16,0 0 0,0 22 16,0-22-16,0 0 0,0 0 0,21-21 15,0 21-15,-21 1 0,21-22 0,0 0 16,1 0-16,-1 0 0,0 0 15,21 0-15,-21 0 0,1 0 0,-1 0 16,21-22-16,-21 1 0,22 0 0,-22 0 16,0 0-16,21 0 15,-21-22-15,1 1 0,-1 0 0,0-1 16,0 1-16,-21-22 0,21 22 16,0-21-16,-21 20 0,0-20 0,0 20 15,0-20-15,0 21 0,22-22 0,-22 22 16,21-1-16,-21 1 0,0 21 15,0 0-15,0 0 0,0-1 0,0 1 16,0 42 0,0 1-16,0 20 0,0 0 15,0 1-15,0-1 0,0 21 0,-21-20 16,21-1-16,-22 22 0,22-22 16,0 21-16,0-20 0,0-1 15,-21 22-15,21-22 0,0 0 0,0 1 16,0-1-16,0-21 0,0 21 15,0-20-15,0-1 0,0 0 0,21 0 16,-21 0-16,22 0 0,-1-21 0,0 0 16,0 22-16,0-22 0,0 0 15,22 0-15,-22 0 0,0 0 0,21 0 16,-20-22-16,20 1 0,-21 0 0,21 21 16,-20-21-16,-1 0 0,0 0 15,0-1-15,-21 1 0,0 0 0,0 0 16,0-21-16,0 20 0,0 1 15</inkml:trace>
  <inkml:trace contextRef="#ctx0" brushRef="#br0" timeOffset="40627.79">12785 8615 0,'0'0'0,"0"21"0,21-21 31,0 0-31,0 0 0,0 0 0,0 0 16,1 0-16,20 0 0,-21 0 15,21 0-15,-20-21 0,20 21 16,-21 0-16,21 0 0,-20-21 0,-1 21 16,0 0-16,0 0 0,0 0 15,-21-21-15,21 21 110</inkml:trace>
  <inkml:trace contextRef="#ctx0" brushRef="#br0" timeOffset="43135.72">14795 8678 0,'0'0'0,"0"-21"0,0 0 16,0 0-1,0 0-15,-21 21 16,0 0-16,0 0 15,0 0-15,21 21 0,-21 0 16,-1 0-16,22 0 0,0 22 0,-21-1 16,21 0-16,-21 1 0,21-1 15,0 0-15,0 1 0,0-1 0,0 0 16,0 1-16,0-22 0,21 0 16,-21 0-16,21 0 0,1 1 0,-1-22 15,0 0-15,0 0 0,0 0 16,0 0-16,1 0 0,20 0 15,-21-22-15,0 1 0,0 0 0,1 0 16,20 0-16,-21-22 0,-21 22 0,0 0 16,0-21-16,0-1 0,0 22 15,0-21-15,0 0 0,-21 20 0,-21-20 16,20 21-16,-20 0 0,21-22 16,-21 22-16,20 21 0,1-21 0,-21 21 15,21 0-15,0 0 0,-1 0 0,1 0 16,0 0-16,21 21 15,0 0-15,21 1 16,0-22-16,22 0 16,-22 21-16,21-21 0,1 0 0,-1 0 15,0 0-15,22 0 0,-1-21 0,1 21 16,-22-22-16,22 1 0,-1 0 16,1 0-16,-22 0 0,21 0 0,-20-1 15,-22 1-15,21-21 0,-21 21 16,1 0-16,-22-1 0,0 1 0,0 0 15,0 0-15,0 0 0,-22 21 32,1 21-32,0 0 0,0 0 0,0 22 15,0-1-15,-1 0 16,1 1-16,0 20 0,21 1 0,-21-1 16,21 1-16,-21-1 0,21 1 0,0-1 15,-21 1-15,21-1 0,-22 1 16,22-1-16,0 1 0,-21-1 0,21 1 15,0-1-15,0 22 0,0-22 0,0 1 16,0-1-16,0 1 0,0-1 16,0 1-16,0-1 0,0 1 0,0-1 15,0-20-15,0 20 0,0-21 0,-21 1 16,0-1-16,0 0 16,0-20-16,-1-1 0,1 0 0,0-21 15,0 0-15,0 0 0,0 0 0,-1-21 16,22 0-16,-21-22 0,0 1 0,0 0 15,21-22-15,0 22 0,-21-22 16,21-20-16,0 20 0,0-21 0,0 1 16,0-1-16,21 0 0,0 1 15,0 20-15,0-20 0,22 20 0,-22 22 16,21-22-16,1 22 0,20 0 0,-21-1 16,1 1-16,20 0 0,-20-1 15,-1 22-15,21-21 0</inkml:trace>
  <inkml:trace contextRef="#ctx0" brushRef="#br0" timeOffset="44125.15">16997 8721 0,'0'-21'0,"0"42"0,0-64 15,0 22-15,0 0 0,0 0 0,0-21 16,0 20-16,0 1 0,-21-21 16,-1 21-16,22 0 0,-21-1 15,0 1-15,0 21 0,0 0 16,0 0-16,-22 0 0,22 0 0,-21 21 16,21 22-16,-22-22 0,22 21 0,-21 1 15,21-1-15,-22 0 0,22 22 16,0-22-16,21 0 0,0 1 0,0-1 15,0 0-15,0 1 0,0-22 16,0 0-16,21 0 0,0 0 0,0-21 16,1 0-16,-1 0 0,0 0 0,0 0 15,21 0-15,-20-21 0,-1 0 16,21 0-16,-21 0 0,22-22 0,-22 22 16,0-21-16,0 0 0,0-1 15,0 1-15,-21 0 0,0-1 16,0 1-16,22 0 0,-22 20 0,0 1 15,0 0-15,0 42 32,0 0-32,0 1 0,0 20 0,0-21 15,0 21-15,0 1 0,0-1 16,0-21-16,0 22 0,0-1 0,0-21 16,21 0-16,-21 22 0,21-22 15,0 0-15,0-21 0,0 21 0,1-21 16,-1 0-16,0 0 0,21 0 0,-21 0 15,1 0-15,20-21 16,-21 0-16,0 0 0,0-1 0,1-20 16,20 21-16,-42-21 0,21-1 0,0 1 15,0 0-15,-21-22 0,22 22 16,-22-1-16,0-20 0,0 21 0,0-1 16,0 22-16,21 0 0,-21 0 15,0 0-15,0 42 16,-21 0-16,-1 0 0,22 0 15,-21 22-15,21-1 0,-21 0 16,0 1-16,21-1 0,0 0 0,0 1 16,0-1-16,0 0 0,0-21 15,0 22-15,0-1 0,0-21 16,21 0-16,-21 1 0,21-1 0,0-21 16,1 0-16,-1 21 0,0-21 15,21 0-15,-21 0 0,1-21 0,-1 0 16,21-1-16,-21 1 0,0 0 0,22-21 15,-22 21-15,0-22 0,0 1 16,0 0-16,1-22 0,-1 22 0,0-22 16,0 22-16,-21 0 0,0-22 15,0 22-15,0-1 0,0 22 0,0 0 16,0 0-16,-21 21 16,0 21-16,21 0 15,0 22-15,-21-22 0,21 21 16,-22 0-16,22 1 0,0-1 15,0 0-15,0 1 0,0-1 0,0 0 16,0-20-16,0 20 0,0 0 0,0-21 16,0 1-16,22-1 0,-1 0 15,-21 0-15,21 0 0,0-21 0,0 0 16,0 0-16,1 0 0,-1 0 16,-21-21-16,21 21 0</inkml:trace>
  <inkml:trace contextRef="#ctx0" brushRef="#br0" timeOffset="44599.53">19283 8065 0,'0'0'0,"42"-43"16,-42 22-16,21 42 16,-21 0-1,0 1-15,0 20 0,0 0 16,0 22-16,0-22 0,0 22 0,0-22 16,0 21-16,0-20 15,0 20-15,0-20 0,0-1 0,0 21 16,-21-20-16,0-1 0,21-21 0,0 22 15,-21-22-15,21 0 0,-21 0 16,21 0-16,0 0 0,0-42 31,-22 0-31,22 0 16,-21 0-16</inkml:trace>
  <inkml:trace contextRef="#ctx0" brushRef="#br0" timeOffset="45396.14">18923 8530 0,'0'0'0,"42"0"16,-21 0-16,22 21 16,-1-21-16,-21 0 0,43 0 0,-22 0 15,22 0-15,-1 0 0,1 0 0,-1 0 16,22 0-16,-22 0 0,1-21 16,20 21-16,-20-21 0,-1 0 0,1 0 15,-22 0-15,1-1 0,-1-20 16,0 21-16,-21-21 0,1 20 0,-1-20 15,-21 0-15,0-1 0,0 22 0,0-21 16,0 0-16,-21-1 0,21 22 16,-22 0-16,22 0 0,-21 21 15,0 21 1,0 0-16,21 21 0,-21 1 0,21-1 16,-21 0-16,21 22 0,-22-1 0,1-20 15,21 20-15,0 1 0,-21-22 16,0 22-16,21-22 0,-21 0 0,21 1 15,0-1-15,0 0 0,0 1 16,0-22-16,0 0 0,0 0 0,0 0 16,0 0-16,0-42 31,0 0-31,21-21 16,-21 21-16,21-22 0,0 22 15,0-21-15,-21-1 0,22 22 16,-1-21-16,0 21 0,0 0 0,0-1 15,0 1-15,1 21 0,-1 0 16,0 0-16,-21 21 16,0 1-16,0-1 0,0 0 15,0 0-15,0 0 0,0 0 16,21 22-16,-21-22 0,0 0 0,0 0 16,0 0-16,21 1 0,0-1 0,1-21 15,-22 21-15,21 0 0,0-21 16,0 0-16,0 0 0,22 0 0,-22 0 15,21 0-15,-21 0 0,22-21 16,-1 21-16,0-21 0,-21 0 16,22-22-16,-1 22 0,-21 0 0,0-21 15,1 20-15,-1-20 0,-21 0 16,21 21-16,-21-22 0,0 22 0,0 0 16,0 0-16,-21 21 15,0 0-15,-1 21 16,1-21-16,21 21 0,0 0 0,-21 22 15,21-22-15,-21 0 0,21 0 16,0 21-16,0-20 0,0 20 16,0-21-16,0 0 0,21 0 0,-21 22 0,21-43 15,0 21-15,1 0 16,-1 0-16,0-21 0,0 0 0,21 21 16,-20-21-16,-1 0 0,21 0 0,-21 0 15,0-21-15,1 0 0,-1 21 16,21-21-16</inkml:trace>
  <inkml:trace contextRef="#ctx0" brushRef="#br0" timeOffset="47296.02">22331 8255 0,'0'-21'16,"21"21"-1,-21-21-15,21 21 16,0 0-16,0-21 0,1 21 0,-1-22 16,0 1-16,0 21 15,21-21-15,-20 0 0,20 0 0,0 0 16,-21-1-16,22-20 0,-1 21 16,-21 0-16,0-22 0,1 22 0,-22 0 15,0 0-15,0 0 0,0 0 0,-22-1 16,1 22-16,-21 0 0,21-21 15,-22 21-15,22 0 0,-21 0 0,0 0 16,-1 21-16,22-21 0,-21 22 16,21-1-16,-22 0 0,22 0 0,0 21 15,21-20-15,0 20 0,0 0 16,0 1-16,0-1 0,21 0 0,0 1 16,0-1-16,1 0 0,-1 1 15,21-1-15,-21 0 0,0 1 16,22-1-16,-43-21 0,21 21 0,-21 1 15,0-22-15,0 21 0,-21-21 0,0 22 16,-1-22-16,-20 0 0,21 0 16,-21-21-16,-1 21 0,22-21 0,-21 0 15,-1 0-15,22 0 0,-21 0 16,21-21-16,0 0 0,-1 0 0,1 0 16,0 0-16,21-1 0,0-20 0,-21 21 15,21-21-15,-21-1 0,21 1 16,0 0-16,0 20 0,0-20 0,0 21 15,0-21-15,0 20 16,21 22 0,-21 22-16,0-1 0,21 21 15,0-21-15,-21 22 0,21-1 16,1-21-16,-1 21 0,0 1 0,0-22 16,0 21-16,0-21 0,1 1 15,20 20-15,-21-21 0,0 0 0,22-21 16,-22 21-16,21-21 0,-21 0 15,22 0-15,-22 0 0,21 0 0,-21 0 16,22 0-16,-1-21 0,-21 0 0,21 0 16,1 0-16,-22 0 0,21-1 15,-21 1-15,1-21 0,-1 21 16,0 0-16,0-22 0,-21 22 0,0 0 16,0 0-16,0 0 0,0-1 15,-21 22 1,0 22-1,21-1-15,-21 0 0,21 0 0,0 0 16,0 0-16,0 1 0,0-1 0,0 21 16,0-21-16,0 0 0,0 1 15,0-1-15,21 0 0,0 0 16,0-21-16,0 0 0,0 0 16,1 0-16,-1 0 0,0 0 15,21 0-15,-21-21 0,1 0 0,20 0 16,-21-1-16,0 1 0,22 0 15,-22 0-15,0 0 0,0 0 0,-21-22 16,0 22-16,0 0 0,0 0 16,0-22-16,0 22 0,0 0 0,0 0 15,0 42 1,0 0 0,-21 22-16,21-22 0,0 0 0,-21 21 15,21-21-15,0 22 0,0-22 16,0 21-16,0-21 0,0 22 0,0-22 15,0 0-15,21 0 0,0 0 16,0 1-16,0-22 0,1 0 16,20 0-16,-21 0 0,21 0 0,1 0 15,20 0-15,-20-22 0,-1 22 0,21-21 16,-20 0-16,20 0 0,-20 0 16,-1-22-16,0 22 0,-21 0 0,1-21 15,-1 21-15,0-1 0,-21-20 16,0 21-16,0-21 0,0 20 0,0 1 15,0 0-15,0 0 0,-21 21 0,0 0 16,-1 0-16,1 0 0,-21 0 16,21 0-16,-22 21 0,22 0 0,-21 0 15,21 1-15,-22-1 0,22 0 16,-21 0-16,21 0 0,0-21 16,21 21-16,0 1 0,0-1 15,42-21 1,-21 0-16,0 0 0,22-21 15,-22 21-15,21-22 0,-21 1 0,22 0 16,-22 21-16,21-21 0,-21 0 16,0 21-16,1 0 15,-22 21 17,-22 0-32,22 0 15,-21 0-15,0 22 0,21-22 16,0 21-16,-21 1 0,21-1 15,-21 21-15,21-20 0,-21-1 0,21 22 16,0-1-16,0-21 0,0 22 16,0-22-16,0 22 0,0-22 0,0 22 15,0-22-15,0 21 0,0-20 0,0 20 16,0-20-16,-22-1 0,1 21 16,0-20-16,21-1 0,-21 0 0,0-20 15,-22 20-15,22-21 0,0 0 0,0 0 16,-21-21-16,20 0 0,1 0 0,0 0 15,21-21-15,-21 0 16,21 0-16,0 0 0,0-22 16,0 1-16,0 0 0,0-22 0,0 1 15,21 20-15,0-20 0,0-1 16,1 1-16,-1-22 0,0 22 0,21-22 16,-21 22-16,22-1 0,-22 1 0,21-1 15,-21 22-15,22-22 0,-1 43 16,0-21-16,1 21 0,-1-1 0,0 1 15,22 0-15,-22 0 0,1 21 0</inkml:trace>
  <inkml:trace contextRef="#ctx0" brushRef="#br0" timeOffset="47956">24892 8467 0,'0'-21'15,"0"42"-15,0-64 0,0 22 0,0 0 16,-21 0-16,0 0 0,-1 21 16,1-21-16,0 21 0,-21 0 0,21 0 15,-1 0-15,-20 21 0,0 0 0,21 0 16,-22 0-16,1 0 0,21 22 16,0-1-16,-22-21 0,43 22 0,0-22 15,0 0-15,0 21 0,0-21 0,0 1 16,0-1-16,21 0 15,1-21-15,-1 0 0,0 0 0,21 0 16,-21 0-16,22 0 0,-22-21 16,21 21-16,1-21 0,-22-1 0,0 1 15,0 0-15,21 21 0,-42-21 0,22 0 16,-1 0-16,-21-1 0,21 1 16,-21 0-16,0 0 15,0 42 1,0 0-16,0 0 15,-21 1-15,21 20 0,-21 0 0,-1 1 16,22-1-16,0 0 16,-21 22-16,21-22 0,-21 22 0,21-1 15,-21-21-15,21 22 0,0-22 0,0 22 16,0-22-16,0 22 0,0-22 16,0 21-16,0 1 0,0-22 0,0 22 15,0-1-15,-21-20 0,0 20 0,21-21 16,-22 1-16,1 20 0,0-20 0,0-22 15,0 21-15,0-21 0,21 0 16,-43 1-16,43-1 0,-21 0 0,0-21 16,0 0-16,0 0 0,21-21 15,0 0-15,0-1 0,0-20 0,0 0 16,0-1-16,0 1 16,0-21-16,0-1 0,0 1 0,0-22 15,21 0-15,0 22 0,0-22 0,0 0 16,22 1-16,-22-1 0,0 0 15,21 1-15,-21 20 0,22 1 0,-22-1 16,21 22-16,-21 0 0,1 20 16,20-20-16,-21 21 0,21 0 0,-20-22 15</inkml:trace>
  <inkml:trace contextRef="#ctx0" brushRef="#br0" timeOffset="48936.64">25294 8594 0,'0'21'0,"21"-21"31,0 0-31,1-21 16,-1 0-16,0 21 0,0-22 16,0 1-16,0 0 0,1 0 0,-1 0 15,-21 0-15,0-22 0,0 22 16,0 0-16,0 0 0,0 0 0,-21 21 15,-1 0-15,1 0 16,0 0-16,0 0 0,0 21 16,0-21-16,-1 21 0,1 21 0,21-21 15,0 1-15,-21-1 0,21 21 0,0-21 16,0 0-16,0 1 0,0 20 16,0-21-16,0 0 0,21 0 15,0-21-15,1 0 0,-1 0 16,0 0-16,21 0 0,-21 0 0,22 0 15,-22 0-15,21-21 0,1 21 0,-22-21 16,21 0-16,0 0 0,1 0 16,-1-22-16,0 22 0,1 0 15,-1 0-15,-21-22 0,22 22 0,-22 0 16,0 0-16,-21 0 16,-21 21-1,0 0-15,-1 21 0,-20-21 16,21 21-16,0 0 0,21 0 0,0 22 15,-21-22-15,21 0 0,0 0 0,0 0 16,0 1-16,0-1 0,0 0 16,21 0-16,-21 0 0,21 0 15,-42-21 32,0 0-31,-1-21-16,1 21 15,0 0-15,21 21 16,0 1 0,0-1-1,21-21-15,0 0 16,1 0-16,20 0 0,-21 0 0,21 0 16,1 0-16,-1 0 0,0-21 0,1 21 15,-1-22-15,0 22 0,1-21 16,-1 0-16,0-21 0,-20 21 0,20-1 15,-21-20-15,21 0 0,-20-1 16,-1 1-16,0 0 0,-21-1 0,21 1 16,0-21-16,-21 20 0,0 1 15,0 0-15,0 20 0,21-20 16,-21 21-16,0 0 0,0 0 16,0 42-1,-21 0-15,21 0 0,0 21 16,0-20-16,-21 20 0,21 0 0,-21 1 15,21-1-15,-21 21 0,21-20 16,0-1-16,0 0 0,0 1 0,0-1 16,0-21-16,0 22 15,0-1-15,0-21 0,0 21 0,0-20 16,0-1-16,0 0 0,0 0 0,0 0 16,21-21-16,0 21 15,0-21-15,0 0 16,1 0-16,-1-21 0,0 0 0,0 0 15,0 0-15,0 0 16,1-1-16,-1-20 0,0 21 0</inkml:trace>
  <inkml:trace contextRef="#ctx0" brushRef="#br0" timeOffset="49219.83">26458 8297 0,'0'0'0,"21"0"16,1 0-16,-1 0 16,0-21-16,21 21 0,-21 0 15,22-21-15,-1 21 0,0 0 0,-20 0 16,20-21-16,0 21 0,1-21 16,-1 21-16,-21 0 0,0 0 0,0 0 15,1 0-15,-1 0 0,0 0 16,-21-21 15,-21 21-15,0 0-16,-1 0 15,1 0-15,0 0 0,0 0 0,0 0 16</inkml:trace>
  <inkml:trace contextRef="#ctx0" brushRef="#br0" timeOffset="50147.48">1270 11261 0,'21'0'31,"0"0"-31,0 0 16,1 0-16,20 0 0,-21-21 16,21 21-16,1 0 0,-1-22 15,0 22-15,-20 0 0,20 0 0,0-21 16,-21 21-16,1 0 0,-1 0 16,0 0-16,-42 0 31,-22 21-31</inkml:trace>
  <inkml:trace contextRef="#ctx0" brushRef="#br0" timeOffset="50627.65">1228 11388 0,'0'0'0,"-22"21"0,22 21 16,0-21-16,0 1 0,0-1 0,-21 0 15,21 0-15,0 0 0,0 0 16,0 1-16,0-1 0,0 0 16,0-42 31,21 0-32,1-1-15,-1 22 0,0-21 16,0 21-16,0 0 0,0-21 15,22 21-15,-22 0 0,21 0 16,-21 0-16,22 0 0,-1 0 0,-21 21 16,22 0-16,-22 1 0,0-1 15,0 0-15,0 0 0,-21 21 0,0-20 16,0 20-16,0-21 0,0 21 16,-21-20-16,0 20 0,-21-21 15,20 0-15,1 0 0,0 1 16,-21-1-16,21 0 0,-1-21 0,1 0 15,0 0-15,0 0 0,0 0 16,0 0-16,-1 0 0,1 0 0,0 0 16,0-21-16,21 0 0,0-1 15,-21 22-15,21-21 16,0 0 0,21 21-16,0-21 15</inkml:trace>
  <inkml:trace contextRef="#ctx0" brushRef="#br0" timeOffset="50823.54">1968 11811 0,'0'0'0,"64"-21"16,-64 0 15</inkml:trace>
  <inkml:trace contextRef="#ctx0" brushRef="#br0" timeOffset="52152.37">4381 11726 0,'0'0'0,"22"0"16,-1 0-16,-21-21 0,21 21 16,0 0-16,-21-21 0,21 0 15,0 21-15,1-21 0,-22 0 0,21-1 16,0 1-16,0 0 0,-21 0 15,0 0-15,21 0 0,-21-22 16,0 22-16,0 0 0,0 0 0,-21 0 16,0-22-16,0 22 0,-22 0 15,22 21-15,-21-21 0,0 21 0,-1 0 16,1 0-16,0 0 0,-1 21 16,1 0-16,0 0 0,20 0 0,-20 1 15,21 20-15,0-21 0,0 21 0,21 1 16,0-22-16,0 21 0,0-21 15,0 22-15,0-22 0,21 0 0,0 0 16,0-21-16,0 21 0,22-21 16,-22 0-16,21 0 0,-21 0 15,22 0-15,-22-21 0,21 21 0,0-21 16,-20 0-16,20 0 0,-21 0 16,21-1-16,-20 1 0,-1-21 0,-21 21 15,21 0-15,-21-1 16,0 1-16,0 42 31,0 1-31,0-1 0,0 0 16,0 21-16,0 1 0,0 20 0,21-21 15,0 22-15,0-1 0,1 1 16,20-1-16,0 86 16,1-86-16,-22 1 0,0-1 0,0 1 15,0-1-15,0 1 0,-21-1 16,0 1-16,0-1 0,0 22 0,0-43 15,0 22-15,-21-1 0,0 1 0,0-22 16,0 0-16,-22 1 0,22-1 16,0-21-16,-21 0 0,-1 0 0,1 1 15,21-22-15,-21 0 0,-22 0 0,22-22 16,21-20-16,-22 21 0,1-21 16,21-1-16,0-20 0,-1-1 0,22 22 15,0-22-15,0 1 0,0-1 16,22 1-16,-1-1 0,0 1 0,21-1 15,1 22-15,-1-21 0,0-1 0,22 1 16,-1-22-16,1 21 16,-22 1-16,22-22 0,-1 22 0,-21-1 15,22 1-15,-22-22 0,-21 22 0,22-1 16,-22 1-16,-21 20 0,0-20 16,0 42-16,0-22 0,0 22 0,0 0 15,-21 21 1,0 21-16,-1 0 0,1 0 15,0 1-15,21 20 0,0-21 0,0 21 16,0-20-16,0-1 0,0 21 16,0-21-16,0 0 0,0 1 15,21-1-15,0 0 0,1 0 0,-1 0 16,0-21-16,0 0 0,0 0 16,0 0-16,22 0 0,-22 0 0,21 0 15,-21-21-15,22 0 0,-1 0 0,-21 0 16,22-1-16,-1-20 0,-21 21 15,21-21-15,-20-1 0,-1 1 0,0 0 16,-21-22-16,0 22 0,0-1 16,0-20-16,0 21 0,0-22 0,0 22 15,0-1-15,0 1 0,0 0 0,0 21 16,0-1-16,0 1 0,0 42 31,0 22-31,0-22 0,21 21 16,-21 1-16,0 20 0,0-21 15,0 22-15,0-1 0,0 1 0,0-1 16,0-20-16,0 20 0,0-20 16,0-1-16,0 0 0,0 1 0,0-22 15,0 21-15,0-21 0,0 0 16,21-21-16,0 0 16,1-21-16,-22 0 15,21 0-15,-21 0 0,21-22 0,-21 22 16,0 0-16,0-21 0</inkml:trace>
  <inkml:trace contextRef="#ctx0" brushRef="#br0" timeOffset="52365.86">5376 11303 0,'0'0'0,"0"21"15,21-21-15,1 0 16,20 0-16,-21-21 0,21 0 0,1 0 15,-22 21-15,21-21 0,1-1 16,-1 1-16,21 0 0,-20 21 16,-1-21-16,-21 0 0,22 21 0,-22 0 15,21-21-15,-21 21 0,0 0 16,1-22-16</inkml:trace>
  <inkml:trace contextRef="#ctx0" brushRef="#br0" timeOffset="52824.21">7599 10583 0,'0'0'0,"0"22"16,0-1 0,0 21-16,0 0 0,0-20 15,21 41-15,-21-21 0,0 1 0,0 20 16,0 1-16,0-1 0,0 1 0,0-22 16,0 22-16,0-1 0,0-21 15,-21 1-15,0-1 0,21 0 0,0 1 16,0-22-16,0 0 0,-22 0 0,22 0 15,-21-21 1,0 0-16,0-21 16,0 0-16</inkml:trace>
  <inkml:trace contextRef="#ctx0" brushRef="#br0" timeOffset="53631.26">7133 11218 0,'21'0'15,"0"0"-15,1 0 0,-1 0 16,21 22-16,-21-22 0,0 0 0,22 0 16,-1 0-16,22-22 0,-22 22 15,21-21-15,1 0 0,-1 0 0,1 0 16,-1-22-16,1 22 0,-22 0 0,22-21 16,-1 21-16,-20-22 0,-1 1 15,0 0-15,1 20 0,-22-20 16,0 0-16,0-1 0,-21 22 0,0-21 15,0 21-15,0 0 0,0-1 16,-21 22-16,0 0 0,0 0 16,-1 22-16,1-1 0,21 21 15,-21-21-15,0 22 0,21-1 0,0 0 16,0 22-16,0-22 0,0 0 0,-21 22 16,21-22-16,0 1 0,-21 20 15,21-21-15,-22 1 0,22-1 0,0 0 16,0 1-16,0-22 0,-21 0 0,21 21 15,0-20-15,0-1 16,0-42 15,0-1-31,0-20 16,0 21-16,21-21 0,-21 20 0,22-20 16,-1 0-16,-21-1 0,21 22 0,0-21 15,0 21-15,0 0 0,1 21 16,-1 0-16,0 0 15,0 0-15,-21 21 0,0 0 16,0 21-16,0-21 0,21 1 16,-21-1-16,0 21 0,21-21 0,-21 0 15,0 22-15,0-22 0,22 0 16,-1-21-16,0 21 0,-21 0 16,21-21-16,0 0 0,0 0 0,1 0 15,-1 0-15,0 0 0,21 0 0,-21-21 16,22 0-16,-22 0 0,21 0 15,-21 0-15,22-1 0,-22-20 0,21 21 16,-21-21-16,1-1 0,-1 1 0,0 0 16,0-1-16,-21 1 0,0 0 15,0-1-15,0 22 0,0 0 0,0 0 16,-21 21-16,0 0 0,0 0 16,-1 21-1,1 21-15,21-21 0,-21 1 0,21 20 16,0 0-16,0-21 0,0 22 0,0-1 15,0-21-15,0 22 0,0-22 16,21 0-16,0 0 0,1 0 0,-1 0 16,0 1-16,0-22 0,0 0 0,22 0 15,-22 0-15,21 0 0,0 0 16,-20 0-16,20-22 0,-21 1 0,21 0 16,-20 21-16,-1-42 0,0 21 0,0-1 15,0 1-15</inkml:trace>
  <inkml:trace contextRef="#ctx0" brushRef="#br0" timeOffset="55716.18">10689 10668 0,'0'0'16,"21"-21"-16,0-21 16,-21 20-16,0 1 0,0 0 0,0 0 15,0 0-15,-21 0 0,0 21 16,21-22-16,-21 22 0,0 0 0,-22 0 15,22 0-15,0 0 0,0 22 16,0-1-16,-22 0 0,22 0 0,-21 21 16,21 1-16,-22-1 0,22 0 15,0 1-15,0 20 0,0 1 0,0-1 16,21 22-16,0-22 0,0 1 0,0 21 16,0-22-16,21-21 0,0 22 15,0-22-15,0 22 0,0-43 0,1 21 16,-1-21-16,0 1 0,21-1 15,-21 0-15,1-21 0,20 0 16,0 0-16,-21 0 0,22-21 0,-1 0 16,0-1-16,1 1 0,-1-21 0,0 21 15,1-22-15,-22 1 0,21 0 16,-21-1-16,1-20 0,-1 21 0,0-1 16,-21 1-16,0 0 0,0 20 0,0 1 15,0 0-15,0 0 0,-21 42 31,21 0-31,0 22 0,-21-22 16,21 21-16,-22 0 0,1 1 16,21-1-16,-21-21 0,21 22 15,0-1-15,0 0 0,0-21 0,0 1 16,0-1-16,0 0 0,0 0 16,21 0-16,0-21 0,1 0 0,20 0 15,-21 0-15,21 0 0,-20 0 0,20-21 16,-21 21-16,0-21 0,22 0 15,-22 0-15,21-1 0,-21 1 0,0-21 16,1 21-16,-1-22 0,0 1 0,0 0 16,-21-1-16,0 22 0,0-42 15,0 42-15,0-22 0,0 1 0,-21 0 16,0 20-16,0-20 0,-1 21 0,-20 0 16,21 21-16,-21 0 0,20 0 15,-20 0-15,21 21 0,0 0 16,-22 0-16,22 0 0,0 22 0,0-22 15,21 21-15,0 22 0,0-22 16,0 0-16,0 22 0,0-22 0,0 1 16,0-1-16,0-21 0,21 21 0,0-20 15,0-1-15,1 0 0,20 0 16,-21-21-16,0 0 0,22 0 0,-22 0 16,21 0-16,-21 0 0,22 0 0,-1 0 15,-21-21-15,21-21 0,1 20 16,-1 1-16,-21-21 0,22 0 0,-22 20 15,21-20-15,-21 0 0,0-1 0,-21 22 16,0-21-16,0 21 16,0 0-16,0-1 0,0 1 0,0 42 31,0 1-31,0-1 0,-21 21 16,21-21-16,0 22 0,0-22 0,0 21 15,0 0-15,0-20 0,0 20 0,0-21 16,0 0-16,0 22 0,0-22 15,0 0-15,21 0 0,-21 0 16,22-21-16,-1 0 0,0 0 0,0 0 16,0 0-16,0 0 15,1-21-15,20 0 0,-21 21 0,21-21 16,1-22-16,-22 22 0,21 0 0,-21 0 16,22-21-16,-22-1 0,0 22 15,-21-21-15,0 21 0,21-22 0,-21 22 16,0 0-16,0 0 0,0 42 31,0 0-31,0 0 16,0 0-16,0 22 0,0-22 0,-21 21 15,21-21-15,0 22 0,0-22 16,0 0-16,0 21 0,0-20 0,0-1 16,0 0-16,0 0 0,0 0 15,21-21-15,0 21 0,1-21 0,-1 0 16,0 0-16,0 0 0,21 0 15,-20 0-15,20-21 0,-21 21 0,21-21 16,-20 0-16,20 0 0,-21 0 0,0-1 16,22-20-16,-22 21 0,-21-21 15,21 20-15,-21-20 0,0 21 0,0-21 16,0 20-16,0 1 0,0 0 16,0 0-16,0 0 0,0 42 15,0 0-15,0 0 16,0 0-16,0 22 0,0-22 15,0 21-15,0-21 0,0 22 16,-21-22-16,21 0 0,0 21 0,0-20 16,0-1-16,0 0 0,-21 0 15,21 0-15,-22-21 16,22-21 0,0 0-1,0 0-15,0 0 0,22-1 16,-1-20-16,0 21 0,-21-21 0,21-1 15,0 1-15,0 21 0,1-22 16,-1 1-16,0 21 0,0 0 16,0 0-16,22 21 0,-22 0 0,0 0 0,21 0 15,-21 0-15,1 21 0,-1 0 16,-21 21-16,0-21 0,21 1 16,-21 20-16,21-21 0,-21 0 0,0 22 15,0-22-15,0 0 0,21 0 0,0 0 16,-21 0-16,22 1 0,-1-1 15,0-21-15,0 0 0,0 0 0,0 0 16,1 0-16,-1 0 0,0 0 0,0 0 16,21-21-16,-20-1 0,-1 22 15,0-21-15,0-21 0,0 21 0,0 0 16,-21-22-16,22 1 0,-22 0 0,21-1 16,-21 1-16,0 0 0,0-1 15,0 1-15,21-22 0,-21 22 16,0 0-16,21 21 0,-21-22 0,0 22 15,0 0-15,0 0 0,0 42 16,0 21 0,0-21-16,0 1 0,0 20 0,0 0 15,0 1-15,0-1 0,-21 0 0,21 1 16,-21 20-16,21-21 0,0 1 16,0-22-16,0 21 0,0 1 0,0-22 15,0 0-15,0 21 0,0-21 0,0 1 16,0-1-16,21 0 15,0-21-15,0 0 16,0 0-16,1-21 16,-1 0-16,-21-1 0,0 1 15,0 0-15,21 0 0</inkml:trace>
  <inkml:trace contextRef="#ctx0" brushRef="#br0" timeOffset="55929.06">13356 11091 0,'0'22'16,"21"-22"-16,22 0 15,-22 0-15,21 0 16,-21 0-16,22 0 0,-1 0 0,0-22 16,1 22-16,-1-21 0,0 0 0,1 21 15,-1-21-15,-21 21 0,21 0 16,-20-21-16,-1 21 0,0 0 0,0 0 15,-21-21-15</inkml:trace>
  <inkml:trace contextRef="#ctx0" brushRef="#br0" timeOffset="56967.81">15600 10732 0,'0'0'0,"0"-22"0,0 1 16,-21 21-1,-1 0-15,22 43 16,-21-22-16,0 0 0,0 21 15,0 1-15,0-1 0,21 0 0,-22 1 16,1-1-16,0 21 0,21-20 16,0-1-16,0 0 0,0 1 15,0-22-15,0 21 0,0-21 0,21 1 16,0-1-16,1-21 0,20 0 0,-21 0 16,0 0-16,22 0 0,-22 0 15,0 0-15,21-21 0,-21-1 0,1 1 16,-1-21-16,21 21 0,-21-22 15,0 22-15,-21-21 0,22 0 0,-22-1 16,0 22-16,0-21 0,0-1 0,0 1 16,-22 0-16,1 21 0,0-22 15,-21 22-15,21 0 0,-22 21 0,1 0 16,21 0-16,-22 0 0,1 0 16,21 21-16,0 0 0,0-21 15,21 21-15,-22 1 0,22-1 0,0 0 16,22 0-16,-1-21 0,0 0 15,21 0-15,-21 0 0,22 0 16,-1 0-16,-21 0 0,22 0 0,-1 0 16,0-21-16,1 0 0,20 21 15,-21-21-15,1-1 0,20-20 0,-20 21 16,-1 0-16,0 0 0,1-1 0,-22 1 16,0 0-16,0 0 0,0 0 15,-42 42 16,0 0-31,21 0 0,-21 22 16,0-22-16,-1 21 0,1 22 0,21-22 16,0 0-16,0 22 0,-21-1 0,21 1 15,0-1-15,0 1 0,0-1 16,0 1-16,-21-1 0,21 1 0,0-1 16,0 1-16,0-1 0,0-20 0,0 20 15,0 1-15,0-1 0,0 1 16,0-1-16,0 1 0,0-1 0,0-21 15,0 22-15,0-22 0,-21 1 0,0-1 16,21 0-16,-22-21 0,1 1 16,21-1-16,-21-21 15,0 0-15,0 0 16,0-21-16,21-1 0,-22-20 0,22 0 16,0-1-16,0 1 0,0 0 15,0-22-15,0 1 0,0-22 0,0 22 16,22-1-16,-1-21 0,0 1 0,0-1 15,0 22-15,0-22 0,1 0 16,20 1-16,-21 20 0,21 1 0,1 20 16,-1 1-16,0 0 0,1-1 0,-1 1 15,0 21-15,1 0 0</inkml:trace>
  <inkml:trace contextRef="#ctx0" brushRef="#br0" timeOffset="58803.58">18373 10774 0,'0'0'0,"21"0"0,0-21 0,0 21 0,0-21 16,0 21-16,1-22 0,-1 1 0,0 0 15,21 0-15,-21 0 0,22 0 16,-1-1-16,-21 1 0,22-21 0,-22 21 15,21-22-15,-21 22 0,0 0 16,-21-21-16,0 21 0,0-1 0,0 1 16,0 0-16,-42 21 0,21 0 15,-21 0-15,20 0 0,-20 0 16,-21 0-16,20 21 0,1-21 0,0 21 16,-1 1-16,1-1 0,0 21 15,20-21-15,1 0 0,0 1 0,21-1 16,0 0-16,0 0 0,0 0 0,21 22 15,0-22-15,1 0 0,20 0 16,-21 21-16,21-20 0,1-1 0,-22 21 16,21-21-16,1 22 0,-22-22 0,21 21 15,-21-21-15,0 22 0,1-22 16,-22 21-16,0 0 0,0-20 0,-22 20 16,1-21-16,-21 21 0,21-20 15,-22-1-15,-20 0 0,21 0 16,-1 0-16,-20-21 0,20 0 0,1 0 15,-21 0-15,20 0 0,1 0 0,21-21 16,-22 0-16,22 0 0,-21 0 16,21-1-16,0-20 0,21 21 0,-22-21 15,22-1-15,-21 1 0,21 0 16,0-1-16,0 1 0,0 0 0,0 20 16,0-20-16,0 0 0,0 21 0,21-1 15,1 22-15,-1 0 16,0 0-16,0 22 0,0-1 15,0 21-15,1-21 0,-1 22 16,-21-22-16,21 21 0,0 0 16,0 1-16,0-1 0,1-21 0,-1 22 15,0-1-15,0-21 0,0 0 16,-21 0-16,21 22 0,1-43 0,20 21 16,-21 0-16,0-21 0,0 0 0,1 0 15,-1 0-15,21 0 0,-21 0 16,0-21-16,22 0 0,-22 21 0,0-21 15,21-1-15,-20 1 0,-1-21 0,21 21 16,-42 0-16,21-1 0,0-20 16,1 21-16,-22 0 0,21 0 15,-21-1-15,0 1 0,0 42 32,0 1-17,0-1-15,0 0 0,0 0 16,0 0-16,0 0 0,0 1 15,0 20-15,0-21 0,0 0 0,0 0 16,0 1-16,0-1 0,21 0 0,0-21 16,-21 21-16,21-21 0,0 0 15,1 0-15,-1 0 0,0 0 16,0 0-16,0 0 0,0-21 16,1 0-16,20 0 0,-21-1 15,0 1-15,22 0 0,-22 0 0,0-21 16,0 20-16,0 1 0,0-21 15,1 21-15,-22 0 0,0-1 0,0 1 16,0 0-16,21 21 0,-42 21 31,21 0-15,-22 1-16,22-1 0,0 0 0,0 0 16,0 21-16,0-20 0,0-1 15,0 21-15,0-21 0,0 0 0,0 1 16,22-1-16,-1 0 0,0 0 0,0 0 15,0-21-15,0 21 16,1-21-16,20 0 0,-21 0 0,21 0 16,1 0-16,-1 0 0,-21 0 0,22-21 15,-1 0-15,0 0 0,1 0 16,-22 0-16,21-1 0,-21-20 0,0 21 16,1-21-16,-1 20 0,0-20 0,-21 21 15,0-21-15,0 20 0,0 1 16,0 0-16,0 0 0,-21 0 0,0 21 15,-1 0-15,1 0 0,0 0 0,0 0 16,0 0-16,-22 0 0,22 21 16,0 0-16,-21 0 0,21 0 15,-1 1-15,1-1 0,0 0 0,21 0 16,0 0-16,0 0 0,0 1 16,0-1-16,0 0 0,21-21 15,0 0-15,1 0 16,-1 0-16,21 0 0,-21 0 15,0 0-15,1-21 0,20 0 0,-21 21 16,0-22-16,0 1 0,1 0 0,-22 0 16,21 0-16,-21 0 15,0 42 17,0 0-17,-21 0-15,21 0 0,0 22 16,0-22-16,0 0 0,0 21 0,0 1 15,0-22-15,0 21 0,0 0 16,0 1-16,0-1 0,0 0 0,0 1 16,0-1-16,0 0 0,0 1 0,0 20 15,0-20-15,0-1 0,0 21 16,0-20-16,-22-1 0,22 22 0,-21-22 16,0 0-16,0 1 0,21-1 0,-21 0 15,0-21-15,-1 1 0,1 20 16,0-21-16,21 0 0,-21-21 15,0 0-15,21-21 16,0 0-16,0-21 0,0 20 16,0-20-16,0 0 0,0-1 15,0-20-15,0-1 0,21 1 0,0-1 16,0 1-16,0-1 0,1-20 0,-1 20 16,21-20-16,-21 20 0,0 1 15,22-1-15,-22 1 0,21 20 0,1 1 16,-22 21-16,21 0 0,0-1 0,-20 1 15,20 0-15,0 0 0,-21 21 16,22 0-16</inkml:trace>
  <inkml:trace contextRef="#ctx0" brushRef="#br0" timeOffset="60475.37">20976 11007 0,'0'0'0,"21"0"15,0 0-15,-21-21 16,0-1-16,0 1 0,0 0 16,0 0-16,0 0 0,0 0 0,0-1 15,0 1-15,-21 0 16,0 21-16,0 0 0,0 0 0,-22 0 16,22 0-16,-21 0 0,0 21 15,-1 0-15,1 1 0,21-1 16,-22 0-16,1 21 0,21-21 0,0 1 15,0 20-15,21-21 0,0 0 0,0 22 16,0-22-16,0 0 0,0 0 16,21 0-16,0-21 0,0 21 0,21-21 15,-20 0-15,-1 0 0,21 0 0,-21 0 16,22 0-16,-22-21 0,0 0 16,21 0-16,-21 0 0,1 0 0,-1-1 15,0 1-15,0 21 0,0-21 16,-21 0-16,21 0 0,-21 0 0,0-1 15,0 1 1,0 42 15,-21 1-31,0-1 0,21 21 16,0-21-16,0 22 0,-21-1 16,21 21-16,-21-20 0,21 20 0,-21-20 15,21 20-15,0-21 0,-22 22 0,22-1 16,0-20-16,-21 20 0,21-20 0,0 20 15,0 1-15,0-22 0,0 21 16,0-20-16,0 20 0,0-20 0,0-1 16,0 21-16,-21-20 0,21-1 0,-21-21 15,0 22-15,21-22 16,-21 0-16,-1 0 0,1 0 0,0-21 16,0 0-16,0 0 0,0 0 0,-1 0 15,1 0-15,0-21 0,21 0 16,-21 0-16,0 0 0,0-22 0,21 1 15,0 0-15,0-22 0,0 22 0,0-22 16,0 1-16,0-1 0,0 1 0,21-1 16,0 1-16,21-1 0,-21 22 15,22-22-15,-1 22 0,0 0 0,1-1 16,-1 1-16,0 0 0,22-22 16,-22 22-16,22 0 0,-22-1 15,0 22-15,22-21 0,-22-1 0,1 1 16,-1 0-16,0-1 0,1 22 15,-22-21-15,0 21 0,21-22 0,-42 22 16,21 0-16,-21 0 0,0 0 0,0 0 16,-21 21-1,0 0-15,0 0 0,0 0 0,0 0 16,-1 21-16,1 0 0,0 0 0,0 0 16,21 0-16,0 1 0,0-1 15,0 0-15,0 0 0,0 0 16,0 0-16,0 1 0,21-1 15,0-21-15,0 21 16,1-21-16,-1 0 0,0 0 0,0 0 16,21 0-16,-20 0 0,20 0 0,-21 0 15,21 0-15,-20 0 0,20-21 16,-21 0-16,21 21 0,-20-22 0,20 1 16,-21 0-16,0-21 0,0 21 0,22-1 15,-22-20-15,0 21 0,0 0 16,-21-22-16,0 22 0,21 0 0,-21 0 15,0 0-15,-21 21 16,0 0-16,0 21 16,0 0-16,0 0 15,21 0-15,0 1 0,0-1 16,0 21-16,0-21 0,0 0 0,0 1 16,0 20-16,0-21 0,0 0 0,0 0 15,21 1-15,-21-1 0,0 0 16,21 0-16,-21 0 0,0 0 15,0 1-15,0-1 16,0-42 15,-21 21-31,0-22 0,21 1 16,-22 21-16,22-21 0,0 0 0,-21 21 16,0-21-16,21 42 46,0 0-46,0 0 0,0 0 16,21 1-16,0-22 16,1 21-16,-1-21 0,0 21 15,0-21-15,0 0 0,0 0 0,22 0 16,-22 0-16,0 0 0,21 0 16,-20-21-16,20 21 0,-21-21 0,21-1 15,-20 22-15,20-21 0,-21-21 0,0 21 16,22 0-16,-22-22 0,0 1 15,0 0-15,0-1 0,0 1 16,-21 0-16,0-1 0,22 1 0,-22 0 16,21-1-16,-21 1 0,0 0 15,0-1-15,0 22 0,0-21 0,0 21 16,0-1-16,0 1 16,-21 42-1,21 22 1,-22-22-16,22 21 0,0 1 15,0-1-15,0 0 0,-21 1 0,21-1 16,0 0-16,-21 1 0,21-1 16,0 0-16,-21 1 0,21-22 15,0 21-15,0-21 0,0 22 0,0-22 16,0 0-16,0 0 0,0 0 16,0 0-16,0 1 0,0-1 0,0 0 15,21-21-15,0 0 16,0 0-16,1 0 15,-22-21-15,21 0 0,0-1 16,0 1-16,-21 0 0,0 0 0,21 21 16,0-21-16,-21 0 0,22-1 15,-22 1-15,0 0 0,0 0 16</inkml:trace>
  <inkml:trace contextRef="#ctx0" brushRef="#br0" timeOffset="60723.23">22331 10753 0,'21'0'31,"0"0"-31,0 0 0,0 0 16,1 0-16,-1 0 0,0 0 15,21 0-15,-21 0 0,1 0 0,-1-21 16,0 21-16,21 0 0,-21 0 0,1 0 15,-22-22-15,21 22 16,0 0-16,0 0 31,0 0-15</inkml:trace>
  <inkml:trace contextRef="#ctx0" brushRef="#br0" timeOffset="61020.06">23029 10774 0,'21'0'16,"-21"21"-1,0 0-15,0 0 16,0 1-16,0-1 0,-21 0 0,21 0 15,-21 0-15,21 0 0,-21 1 16,21-1-16,-21 0 0,0-21 0,21 21 16,0 0-16,0 0 0,-22 1 15,22-44 17,0 1-17,22 0 1,-22 0-16</inkml:trace>
  <inkml:trace contextRef="#ctx0" brushRef="#br0" timeOffset="61219.95">23114 10583 0,'0'0'0,"0"-21"16,0 42 46,0 1-46,0-1-1,0 0 1</inkml:trace>
  <inkml:trace contextRef="#ctx0" brushRef="#br0" timeOffset="61957.59">23453 10774 0,'-22'0'16,"1"0"0,0 21-16,0 0 0,21 0 15,-21 1-15,21-1 0,-21 0 16,21 0-16,0 0 0,0 0 0,0 1 15,0-1-15,0 0 16,0 0-16,0 0 0,21 0 16,0-21-16,0 0 15,0 0-15,0 0 16,1-21-16,-22 0 16,0 0-16,0 0 15,0 0 1,0-1-16,0 1 0,0 0 0,0 0 15,0 0-15,0 0 0,0-1 0,0 1 16,21 0-16,0 0 16,0 21-16,0-21 0,0 21 15,1 0-15,-1 0 0,0 0 0,0 0 16,21 0-16,-20 0 0,20 0 16,-21 0-16,0 0 0,22 21 0,-22 0 15,0-21-15,-21 21 0,0 0 16,0 1-16,0-1 0,0 0 0,0 0 15,0 21-15,-21-20 0,21-1 0,-21-21 16,-1 21-16,22 0 16,0 0-16,0 0 0,-21-21 0,21 22 15,-21-1-15,0-21 16,0 0 15,21-21-31,0-1 0,0 1 16,0 0-16,0 0 15,0 0-15,21 0 0,0-22 0,0 22 16,22-21-16,-22 21 0,0-1 0,21-20 16,-21 21-16,22 0 15,-22 21-15,21 0 0,-21 0 0,1 0 16,-1 0-16,0 0 0,-21 21 0,0 0 16,0 0-16,21 0 0,-21 1 15,0 20-15,0-21 0,0 0 0,0 22 16,0-22-16,0 0 0,0 0 0,0 0 15,-21 0-15,21 1 16,0-1-16,-21-21 16,21-21-16,0-1 15</inkml:trace>
  <inkml:trace contextRef="#ctx0" brushRef="#br0" timeOffset="62668.15">27114 8551 0,'0'0'0,"22"0"0,-22 22 16,0-1 0,0 0-16,0 0 0,0 0 0,0 0 15,0 22-15,-22-22 0,22 0 16,0 21-16,-21-20 0,21-1 0,0 0 16,-21 0-16,21 0 0,0 0 15,-21 1 1</inkml:trace>
  <inkml:trace contextRef="#ctx0" brushRef="#br0" timeOffset="63387.27">27411 8636 0,'0'0'16,"21"0"-1,-21 21 1,0 0-16,0 1 16,-21-1-16,0 0 0,-1 0 0,1 0 15,0 22-15,21-22 0,-21 0 16,21 0-16,-21 0 0,21 0 16,0 1-16,0-1 15,21-21-15,0 0 16,0 0-16,0 0 0,1 0 0,-1-21 15,0-1-15,0 1 0,-21 0 16,0 0-16,0 0 16,0-22-16,0 22 0,0 0 0,0 0 15,0 0-15,0 0 0,-21-1 16,21 1-16,0 0 16,0 0-1,21 21-15,0 0 16,0 0-16,1 0 0,-1 0 15,0 0-15,0 21 0,0-21 16,-21 21-16,21 0 0,1 1 16,-22 20-16,21-21 0,-21 0 0,0 0 15,0 1-15,0-1 16,0 0-16,0 0 0,0 0 0,-21 0 16,-1-21-1,1 0-15,21-21 31,0 0-31,0 0 0,0 0 16,0 0-16,0-1 0,0 1 16,21-21-16,1 21 0,-22 0 15,21-22-15,0 22 0,0 0 0,0 0 16,0 0-16,22 21 0,-22-22 16,0 22-16,0 0 0,0 0 0,1 0 15,-1 22-15,0-1 0,-42 190 31,0-189-15,21 20-16,-22-21 0,1 0 16,21 0-16,0 1 0,-21-1 0,0-21 15,21 21-15,-21-21 0,0 0 16,-1 0 0,1 0-16,0 0 15,0-21-15,21 0 0,-21-1 0</inkml:trace>
  <inkml:trace contextRef="#ctx0" brushRef="#br0" timeOffset="63588.25">27368 8319 0,'0'-22'15,"0"44"48,0-1-48,0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3T03:39:04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720 0,'0'0'0,"21"-21"15,-21-1 1,21 1-16,-21 0 0,0 0 16,0 0-16,0 0 15,0-1 1,0 1-16,0 42 47,0 1-47,0-1 0,0 21 15,0-21-15,0 43 0,0-22 16,0 0-16,0 22 0,0-1 16,0-20-16,0 20 0,0 1 0,0-1 15,0-20-15,0 20 0,0-21 16,0 22-16,0-22 0,0 1 16,0 20-16,-21-21 0,21 1 15,0-1-15,0 0 0,0 1 16,0-22-16,0 21 0,0-21 0,0 1 15,0-1-15,0-42 32,0-1-32,0 1 15,0-21-15,0 21 0,0-22 16,0 22-16,0-21 0</inkml:trace>
  <inkml:trace contextRef="#ctx0" brushRef="#br0" timeOffset="352.11">2095 699 0,'0'0'0,"0"-22"16,0 1-1,22 21-15,-1 0 0,0-21 16,21 0-16,-21 21 0,22-21 16,20 21-16,-20 0 0,-1-21 15,0 21-15,22 0 0,-22-22 16,0 22-16,1 0 0,-1 0 0,0-21 16,-20 21-16,20 0 0,-21 0 15,0 0-15,0 0 0,1 0 16,-44 21 15,1-21-31,0 22 0,0-22 0,0 21 16,0 0-16,-22 0 0,22 0 15</inkml:trace>
  <inkml:trace contextRef="#ctx0" brushRef="#br0" timeOffset="620.34">2095 1376 0,'0'0'0,"22"0"32,-1 0-32,0 0 0,0 0 15,0 0-15,0 0 0,1 0 16,-1-21-16,0 21 15,0 0-15,0-21 0,0 21 0,1 0 16,-1 0-16,0 0 0,0-22 16,0 22-1</inkml:trace>
  <inkml:trace contextRef="#ctx0" brushRef="#br0" timeOffset="936.14">2709 1334 0,'0'21'31,"0"0"-31,0 0 15,0 0-15,0 0 0,0 1 16,0 20-16,0-21 0,0 21 16,0-20-16,-21 20 0,21-21 15,0 21-15,-21-20 0,21-1 0,0 0 16,0 0-16,0 0 0,0 0 0,0-42 47,0 0-32,21 0-15,-21-21 0</inkml:trace>
  <inkml:trace contextRef="#ctx0" brushRef="#br0" timeOffset="1311.93">2836 1101 0,'0'0'0,"-21"42"16,21-21-16,-21 0 16,42-21 15,0 0-31,0-21 16,1 0-16,-1 0 15,0 0-15,-21 0 0,0-1 0,0 1 16,0 0-16,0 0 0,0 0 15,0 0-15,-21 21 16,0 0-16,-1 0 0,1 0 16,0 0-16,0 0 0,0 21 15,0-21-15,-1 21 0,22 0 0,-21 0 16,21 0-16,-21 1 0,21-1 16,0 0-16,0 0 0,0 0 0,0 0 15,0 1-15,21-1 0,0 0 16,1 0-16,-22 0 15,21 0-15</inkml:trace>
  <inkml:trace contextRef="#ctx0" brushRef="#br0" timeOffset="1835.65">3069 1418 0,'0'21'47,"0"1"-47,0-1 16,0 0-16,0 0 16,0 21-16,0-20 0,0-1 0,0 0 15,0 21-15,-21-21 16,21 1-16,0-1 0,-21 21 0,21-21 15,0 0-15,0 1 16,0-1-16,-21-21 31,21-21-31,0-1 0,0 1 16,0 0-16,0-21 0,0 21 16,0-22-16,0 1 0,21 21 0,0-22 15,-21 22-15,21-21 0,0 21 16,0 0-16,1-1 0,20 1 0,-21 0 15,0 0-15,0 21 16,1 0-16,-1 0 0,0 0 0,0 21 16,0 0-16,-21 0 15,0 1-15,21-1 0,-21 21 16,0-21-16,0 22 0,0-22 0,0 21 16,0-21-16,0 22 0,0-1 15,0-21-15,0 0 0,0 0 0,0 1 16,0-1-16,0 0 0,22-21 31,-22-21-31,21 0 16</inkml:trace>
  <inkml:trace contextRef="#ctx0" brushRef="#br0" timeOffset="2512.48">4064 1503 0,'0'0'0,"0"-21"0,21 0 16,-21-1-16,0 1 16,0 0-16,0 0 0,-21 21 15,0 0 1,0 0-16,-1 0 0,1 0 15,0 0-15,0 21 0,0-21 16,0 21-16,-1 0 0,1 1 0,0-1 16,0 21-16,0-21 0,21 0 15,-21 22-15,21-22 0,-22 21 0,22 1 16,0-22-16,0 0 0,0 21 16,0-21-16,0 1 0,0-1 15,0 0-15,22-21 0,-1 0 16,0 0-16,0 0 0,0 0 0,0 0 15,1 0-15,-1-21 16,0 0-16,0-1 0,21 1 0,-20-21 16,-1 21-16,21-22 0,-21 1 15,0 0-15,22-1 0,-22-20 0,0 21 16,0-22-16,0 1 0,1-1 16,-1 22-16,0-22 0,0 1 15,-21-1-15,21 22 0,0-22 0,-21 22 16,0 21-16,0-21 0,0 20 15,0 1-15,0 0 0,-21 21 16,0 21 0,0 0-16,0 22 0,0-1 15,21 22-15,-22-22 0,1 21 16,0 1-16,0-1 0,21 1 16,-21-1-16,21 1 0,-21-1 15,-1-20-15,22 20 0,0 1 0,0-22 16,0 0-16,0 1 0,0-1 15,0 0-15,0-20 0,0-1 16,22 0-16,-22 0 0,21-21 0,0 0 16,21 0-16,-21 0 0,1 0 15,20 0-15,-21-21 0,21 0 0,1 0 16,-22-1-16,21 1 0,-21-21 0,22 21 16</inkml:trace>
  <inkml:trace contextRef="#ctx0" brushRef="#br0" timeOffset="5791.9">4868 995 0,'-21'21'0,"21"0"16,0 0-16,21-21 31,0 0-31,22 0 16,-22 0-16,0-21 0,21 21 15,-20-21-15,20 0 0,0-21 16,-21 20-16,22 1 0,-1-21 0,-21 21 16,22-22-16,-22 22 0,0 0 15,0-21-15,-21 21 0,0-1 16,0 1-16,0 0 0,-21 0 15,0 21-15,0 0 0,-1-21 0,1 21 16,-21 0-16,21 0 0,-22 21 16,22 0-16,0 0 0,-21 0 0,21 22 15,-1-22-15,1 21 0,0 1 16,0 20-16,21-21 0,0 1 0,0-1 16,0 0-16,0 1 0,0-1 15,0 0-15,0-20 0,0-1 0,21 21 16,0-21-16,0 0 0,1-21 15,-1 22-15,21-22 0,-21 0 0,0 0 16,1 0-16,-1 0 16,21 0-16,-21 0 0,0-22 0,1 22 15,-1-21-15,0 21 0,-21-21 16,21 21-16,-21-21 0,-21 21 16,0 0-1,0 0-15,-1 21 0,1-21 0,0 21 16,-21 0-16,21 1 0,-1 20 15,1-21-15,0 0 0,0 22 0,0-22 16,0 21-16,-1 0 0,1 1 16,0-1-16,21 0 0,0 1 0,0-1 15,0 0-15,0 1 0,0-22 16,0 0-16,0 21 0,0-20 16,21-22-16,0 21 0,1-21 15,-1 0-15,0 0 0,21 0 0,-21 0 16,1-21-16,20-1 0,0 1 15,-21 0-15,22 0 0,-1-21 0,22-1 16,-22 1-16,0 0 0,1-22 16,20 22-16,-21-1 0,1-20 0,-22 21 15,21-22-15,-21 1 0,22-1 16,-22 1-16,0-1 0,-21 1 0,21-1 16,-21 1-16,21-1 0,-21 22 15,0-22-15,0 22 0,0 0 0,0 20 16,0-20-16,0 21 15,0 0-15,0 0 0,0 42 32,0 21-32,-21-21 15,0 22-15,21-1 0,-21 0 16,21 22-16,-21-1 0,21 1 0,-21-1 16,-1 1-16,22-1 0,0-20 15,-21 20-15,21 1 0,-21-22 0,21 21 16,0-20-16,0-1 0,0 22 15,0-22-15,0 0 0,0 1 0,21-1 16,0-21-16,1 21 0,-1-20 16,-21-1-16,42 0 0,-21 0 15,0-21-15,1 0 0,20 0 0,-21 0 16,21 0-16,-20 0 0,20-21 16,0 0-16,-21 0 0,22-1 0,-1-20 15,-21 21-15,22-21 0,-22-1 16,21 1-16,-21 0 0,0 20 0,1-20 15,-1 0-15,-21 21 0,21-22 16,-21 22-16,0 0 0,0 0 0,0 0 16,-21 21-1,0 0-15,-1 0 0,1 0 0,0 21 16,0 0-16,0 0 16,21 0-16,0 0 0,-21 1 0,21-1 15,-22 21-15,22-21 0,0 22 16,0-22-16,0 21 0,0-21 0,0 22 15,0-22-15,22 0 0,-1 0 16,0-21-16,0 21 0,0-21 0,0 0 16,22 0-16,-22 0 0,21 0 15,-21 0-15,22-21 0,-1 21 0,-21-21 16,22 0-16,-1 0 0,-21-22 16,21 22-16,-20 0 0,-1-21 0,0 20 15,0 1-15,0-21 0,-21 21 16,21 0-16,-21-1 0,0 1 15,0 0-15,0 0 16,-21 21 0,21 21-16,-21-21 15,21 21-15,0 0 0,0 1 16,0-1-16,0 0 0,0 0 0,0 0 16,0 0-16,0 1 0,0-1 15,0 0-15,0 0 0,0 0 0,0 0 16,0 1-16,-21-1 0,21 0 15,0-42 32,0 0-47,0-1 0,0 1 0,0 0 16,0-21-16,0 21 0,21-1 16,-21-20-16,21 21 0,-21-21 0,21 20 15,1 1-15,-1 0 0,-21 0 16,21 0-16,0 0 0,0 21 0,0 0 15,-21-22-15,22 22 0,-1 0 16,0 0-16,0 0 0,0 22 16,0-1-16,1 0 0,-22 0 15,0 0-15,21 0 0,0 1 16,-21-1-16,0 21 16,0-21-16,0 0 0,0 1 0,0-1 15,0 0-15,0 0 0,0 0 16,0 0-16,0 1 15,0-44 17,0 1-32,21 0 0,-21 0 15,21-21-15,-21 20 0,21 1 16,1-21-16,-1 21 0,0 0 0,0-22 16,0 22-16,22 0 0,-22 0 15,0 0-15,21-1 0,-21 1 0,22 21 16,-22 0-16,0 0 15,0 0-15,0 0 0,1 0 0,-1 0 16,-21 21-16,0 1 16,0-1-16,0 0 0,0 0 0,0 0 15,0 0-15,0 22 0,0-22 16,0 0-16,0 0 0,0 22 0,0-22 16,0 0-16,0 0 0,0 21 0,0-20 15,0-1-15,0 0 16,21 0-16,0-21 0,0 0 15,0 0-15,1 0 0,20 0 16,-21 0-16,21 0 0,-20-21 0,20 21 16,-21-21-16,21 0 0,1-1 15,-22 1-15,21-21 0,-21 21 0,22-22 16,-22 22-16,0-21 0,0 21 0,0-22 16,1 1-16,-22 21 0,0-21 15,21 20-15,-21 1 0,0 0 0,0 0 16,0 0-16,-21 21 15,-1 0-15,1 21 0,0 0 16,0 0-16,0-21 0,21 43 16,-21-22-16,-1 0 0,1 21 0,0-21 15,21 22-15,0-22 0,-21 21 16,21-21-16,0 22 0,-21-22 16,21 21-16,0-21 0,0 1 15,0-1-15,0 0 0,21 0 0,0-21 16,0 21-16,0-21 0,1 0 0,-1 0 15,21 0-15,-21 0 0,0-21 16,22 21-16,-22-21 0,21 0 0,-21-22 16,22 22-16,-1 0 0,-21-21 15,0 21-15,22-22 0,-22 1 0,-21 21 16,21-22-16,0 22 0,-21 0 16,0-21-16,0 21 0,0-1 15,0 44 16,0-1-31,0 0 0,0 0 16,-21 0-16,21 0 0,-21 1 16,21 20-16,0-21 0,-21 21 0,21-20 15,-21-1-15,-1 21 0,22-21 16,0 0-16,0 22 0,-21-22 0,21 0 16,-21-21-16,21 21 0,0-42 46,0 0-46,0 0 0,0 0 16,21-22-16,0 1 0,-21 21 0,22-22 16,-1 22-16,0-21 15,0 0-15,0 20 0,22 1 0,-22-21 16,0 21-16,0 21 0,0-21 16,22-1-16,-22 22 0,0 0 0,0 0 15,0 0-15,0 0 0,1 22 0,-22-1 16,21 0-16,0 0 15,-21 0-15,0 22 0,0-22 0,0 0 16,0 0-16,0 0 0,0 0 16,0 1-16,0 20 0,0-21 15,0 0-15,21-21 0,-21 21 0,21 1 16,0-22-16,1 21 16,-1-21-16,0 0 0,0 0 15,0 0-15,0-21 0,1-1 16,-1 22-16,0-21 0,0 0 0,0 0 15,0 0-15,1-22 0,-1 22 16,0-21-16,0 0 0,-21-1 0,21 1 16,0 0-16,1-22 0,-1 1 15,-21-1-15,0 1 0,0-1 0,21 1 16,-21-1-16,0 1 0,0 20 0,0 1 16,0 0-16,0-1 0,0 22 15,0-21-15,0 21 16,0 42-1,-21 0-15,0 21 16,21 1-16,0-1 0,-22 21 16,22-20-16,-21 20 0,21 22 0,-21-22 15,21 1-15,0-1 0,0-20 16,0 20-16,0 1 0,0-22 0,0 0 16,0 1-16,0-1 0,0 0 15,0 1-15,0-22 0,0 21 0,0-21 16,0 1-16,21-1 0,-21 0 15,21-21-15,1 0 0,-1 0 16,0 0-16,0 0 0,0 0 0,0 0 16,1-21-16,20 21 0,-21-21 15,0-1-15,0 1 0,22 0 0,-22 0 16,0 0-16,0 0 0,0-1 0,1 1 16,-1 0-16,0 0 0,-21 0 15,0 0-15,0-1 0,0 1 0,0 0 16</inkml:trace>
  <inkml:trace contextRef="#ctx0" brushRef="#br0" timeOffset="6036.76">9377 1122 0,'-21'21'0,"42"-21"31,0 0-31,0 0 0,0-21 16,0 21-16,1-21 0,20 21 16,-21 0-16,0 0 0,22-21 0,-22 21 15,21 0-15,0 0 0,-20-22 16,20 22-16,-21 0 0,0 0 0,0 0 16,1-21-16,-1 21 0,-21-21 15,0 0 1</inkml:trace>
  <inkml:trace contextRef="#ctx0" brushRef="#br0" timeOffset="8423.78">14584 106 0,'0'0'0,"0"-21"0,0-43 15,0 43-15,0 42 94,0 22-78,0-1-16,0 0 0,0 1 0,0-1 15,0 0-15,0 22 0,0-22 16,0 0-16,0 1 0,0-1 0,0 0 15,0 22-15,0-22 0,0 1 16,0-1-16,0 0 0,0 1 0,0 20 16,0-21-16,0 1 0,0-1 15,0 22-15,0-22 0,0 0 0,0 1 16,0-1-16,0 0 0,0-21 0,0 22 16,0-1-16,0 0 15,0-20-15,0 20 0,0 0 0,0 1 16,0-1-16,0 0 0,0 1 15,0-22-15,0 21 0,0 0 0,0 1 16,-21-22-16,21 21 0,0 1 16,0-22-16,0 21 0,0-21 0,0 22 15,0-22-15,0 0 0,0 21 0,0-21 16,0 1-16,0 20 0,0-21 16,0 0-16,0 22 0,0-22 0,0 21 15,0-21-15,0 0 0,0 22 16,0-22-16,0 21 0,0-21 0,0 1 15,0-1-15,0 21 0,0-21 16,-22 0-16,22 1 0,0-1 16,0 0-16,0 0 0,0 21 0,0-20 15,0-1-15,0 0 0,0 0 0,0 0 16,0 0-16,0 1 0,0-1 16,0 21-16,0-21 0,-21 0 0,21 1 15,-21 20-15,21-21 0,0 0 16,0 22-16,0-22 0,-21 21 0,21-21 15,0 22-15,-21-22 0,21 0 16,0 21-16,0-21 0,0 22 16,-21-22-16,21 21 0,-22-21 0,22 22 15,0-22-15,-21 0 0,21 21 0,0-20 16,0-1-16,-21 21 0,21-21 16,-21 22-16,21-22 0,0 21 0,0-21 15,-21 22-15,0-1 0,21 0 16,-22 1-16,22-22 0,0 21 0,-21 0 15,0 1-15,21-1 0,-21 0 0,21-20 16,0 20-16,-21 0 0,0 1 16,21-22-16,-22 21 0,22 0 0,-21 1 15,21-22-15,0 21 0,-21 1 16,0-1-16,21 0 0,0 1 16,-21-1-16,21 0 0,-21 1 0,-1-1 15,22 0-15,0 1 0,0 20 16,-21-21-16,0 1 0,21-1 0,-21 0 15,21 1-15,0-1 0,0 0 0,-21 1 16,21-1-16,-21 0 0,21 1 16,-22-1-16,22 0 0,0 1 0,0-1 15,-21 0-15,21 1 0,0-1 16,0 0-16,-21 1 0,21-1 0,-21-21 16,21 22-16,0-1 0,-21 0 0,21 1 15,0-1-15,0 0 16,-21 1-16,21 20 0,0-21 0,0 1 15,0-1-15,-22 0 0,22 22 0,0-22 16,-21 1-16,21-1 0,0 0 16,-21 1-16,21-1 0,0 0 0,0 1 15,0-1-15,0 0 0,0 1 16,-21-1-16,21 0 0,0 1 0,-21-1 16,21 0-16,0 1 0,0-1 0,0-21 15,0 21-15,0 1 0,-21-1 16,21 0-16,0 1 0,-22-1 0,22-21 15,0 22-15,0-1 0,0 0 0,0 1 16,0-1-16,0 0 16,0 1-16,-21-1 0,21 0 0,0 22 15,-21-22-15,21 0 0,0 1 0,0-1 16,0 22-16,0-22 0,0 0 16,0 1-16,-21 20 0,21-21 0,0 1 15,-21 20-15,21 1 0,0-22 0,0 22 16,0-1-16,0-21 0,-21 22 15,21-1-15,0-20 0,-22 20 0,22-20 16,0 20-16,0 1 0,0-1 0,0-21 16,0 22-16,0-1 0,0 1 0,0-1 15,0 1-15,-21-1 16,21 1-16,0-22 0,0 22 0,0-1 16,0 1-16,0-1 0,0 1 0,-21-1 15,21 1-15,0-1 0,0 22 16,0-22-16,0 1 0,0-1 0,0 1 15,0-1-15,0 1 0,0 21 0,0-22 16,0 1-16,-21-1 0,21 1 0,0-1 16,0 22-16,0-43 0,-21 22 15,21-1-15,0 1 0,0-1 0,0 1 16,0-22-16,0 21 0,0 1 0,0-22 16,-21 22-16,21-1 0,0 1 15,-22-22-15,22 22 0,0-1 16,0-21-16,0 22 0,0-1 0,-21 1 15,21-1-15,-21 1 0,21-1 16,0 1-16,0-1 0,0 1 0,0-1 16,-21 1-16,21-1 0,0 1 0,0-1 15,-21 1-15,21-1 0,0 1 16,0-1-16,0 1 0,0-1 0,0 1 16,0-1-16,0 1 0,0-1 0,0 1 15,0-22-15,0 22 0,0-1 16,0 1-16,0-1 0,0 1 0,0-1 15,0-20-15,0 20 0,0 1 16,0-1-16,0 1 0,0-22 16,0 21-16,0 1 0,0-1 0,0-20 15,0 20-15,0 1 0,0-1 0,0-20 16,0 20-16,0 1 0,0-1 16,0-21-16,0 22 0,-21-22 0,21 22 15,0-1-15,0-20 0,-22 20 0,22 1 16,0-1-16,0-21 0,0 22 15,0-1-15,0 1 0,0-1 0,0 1 16,0-1-16,0 1 0,0-1 0,0-20 16,0 20-16,0 1 0,0-1 15,0 1-15,0-22 0,0 22 16,0-1-16,0-21 0,0 1 16,0 20-16,0-20 0,0-22 0,0 21 15,0-21-15,0 0 0,0 1 0,0-1 16</inkml:trace>
  <inkml:trace contextRef="#ctx0" brushRef="#br0" timeOffset="9792.12">15515 699 0,'0'-22'16,"0"1"0,0 0-16,0 0 15,0 0 1,0 0-1,0-1 1,0 44 15,0-1-31,0 21 16,0-21-16,0 22 0,0-22 0,0 21 16,0 22-16,0-22 0,0 0 15,0 22-15,0-22 0,0 0 0,-21 22 16,21-22-16,-21 22 0,21-22 15,-21 0-15,21 1 0,0-1 16,-22 0-16,22-20 0,-21 20 0,21-21 16,0 0-16,-21 0 0,21 1 15,0-1-15,0-42 32,0-1-32,0 1 15,0 0-15,0-21 0,0 21 0,21-22 16</inkml:trace>
  <inkml:trace contextRef="#ctx0" brushRef="#br0" timeOffset="10064.27">15388 656 0,'0'0'0,"-21"0"16,42-21-1,0 21 1,0 0-16,22 0 0,-22-21 16,21 21-16,1 0 0,-1-21 0,-21 21 15,21-21-15,1 21 0,-1 0 16,-21 0-16,0 0 0,22 0 0,-22 0 16,0 0-1,-21 21-15,0 0 16,-21-21-16,0 21 15,0 0-15</inkml:trace>
  <inkml:trace contextRef="#ctx0" brushRef="#br0" timeOffset="10276.15">15452 1249 0,'21'0'0,"0"0"0,0 0 16,0 0-16,0-21 0,1 0 0,-1 21 15,0-22-15,0 22 0,0 0 16,0 0-16,1-21 0,-1 21 16,0 0-16,0 0 15</inkml:trace>
  <inkml:trace contextRef="#ctx0" brushRef="#br0" timeOffset="10579.5">15981 1228 0,'0'21'31,"0"0"-15,0 0-16,0 0 0,0 1 0,0-1 15,0 0-15,0 0 16,0 0-16,0 0 0,0 1 0,0-1 16,0 0-16,0 0 15,0 0-15,0-42 47,0 0-47</inkml:trace>
  <inkml:trace contextRef="#ctx0" brushRef="#br0" timeOffset="10773.37">15981 974 0,'0'0'0,"0"-21"0,0-1 15,-21 1 1,21 42 31,21-21-47,-21 22 0,21-22 0,-21 21 16,21-21-16,0 21 0,-21 0 15</inkml:trace>
  <inkml:trace contextRef="#ctx0" brushRef="#br0" timeOffset="11276.08">16383 1143 0,'0'0'0,"-21"64"16,21-43-1,0 0-15,0 0 0,0 0 0,0 0 16,0 1-16,0-1 0,0 0 16,0 0-16,0 0 0,0 0 0,0 1 15,0-1-15,0 0 0,0 0 16,0-42 31,0 0-47,0 0 0,0-1 15,0 1-15,0 0 0,0 0 16,0-21-16,0 20 0,0-20 16,21 21-16,0-21 0,0 20 0,0-20 15,22 21-15,-22 0 0,0 0 16,21 21-16,-20 0 0,-1 0 0,0 0 16,0 0-16,0 21 0,0 0 15,1 0-15,-22 21 0,21-20 0,-21-1 16,0 21-16,0-21 0,0 22 0,0-22 15,0 0-15,0 0 16,0 21-16,0-20 0,0-1 0,0 0 16,-21-21-16,21 21 0,21-21 47,0-21-47,0 0 15</inkml:trace>
  <inkml:trace contextRef="#ctx0" brushRef="#br0" timeOffset="11883.77">17357 1122 0,'0'0'0,"0"-42"15,0 20-15,0 1 16,-22 21-16,1-21 0,0 0 0,0 21 15,0 0-15,0 0 0,-1 0 16,1 0-16,0 0 0,0 0 0,0 21 16,0-21-16,-1 21 0,1 22 15,21-22-15,-21 0 0,-21 85 16,42-64-16,0 0 16,-21 1-16,21-22 0,0 21 0,0-21 15,0 22-15,0-22 0,0 0 16,0 0-16,0 0 0,0 1 15,21-22-15,0 0 0,0 0 0,0 0 16,22 0-16,-22 0 16,0 0-16,0-22 0,0 1 0,0 0 15,22 0-15,-22 0 0,0-22 0,0 22 16,0-21-16,1 0 0,-1-1 16,0-20-16,0-1 0,-21 22 0,0-22 15,21 1-15,-21-1 0,21 1 16,-21-1-16,0 22 0,0-21 0,0 20 15,0 1-15,0 21 0,0-22 16,0 22-16,0 0 0,-21 21 16,0 0-1,21 21-15,0 22 16,0-22-16,0 21 0,0 22 0,-21-22 16,21 21-16,0 1 0,0-1 15,0 1-15,0-1 0,0 1 0,0-1 16,0-20-16,0 20 0,0-20 0,21-1 15,-21-21-15,21 21 0,-21-20 16,21-1-16,-21 0 0,22 0 0,-1 0 16,0-21-16,0 0 0,0 0 15,0 0-15,1 0 0,-1 0 16,-21-21-16,21 0 0,0 0 0,0 0 16,0-1-16</inkml:trace>
  <inkml:trace contextRef="#ctx0" brushRef="#br0" timeOffset="13987.78">18394 953 0,'0'21'0,"42"-21"15,-21 0-15,0 0 0,1 0 0,-1 0 16,0 0-16,21-21 0,-21-1 16,22 1-16,-1 0 0,-21 0 0,22 0 15,-22 0-15,0-1 16,0 1-16,0 0 0,0 0 0,-21 0 16,0 0-16,0-1 0,0 1 15,-21 0-15,0 21 0,0 0 0,0 0 16,-22 0-16,1 0 0,0 0 0,-1 0 15,1 0-15,0 0 0,-1 21 16,1 0-16,0 1 0,-1-1 0,1 0 16,0 21-16,21-21 0,-22 22 15,22-1-15,0 0 0,21 1 0,0-22 16,0 21-16,0 1 0,0-22 16,0 21-16,21-21 0,0 0 0,22 1 15,-22-1-15,21-21 0,-21 21 16,22-21-16,-1 0 0,-21 0 15,21 0-15,-20 0 0,20 0 0,-21 0 16,0 0-16,0 0 0,1-21 16,-22 0-16,0-1 15,-22 22-15,1 0 16,0 0-16,0 0 0,-21 0 16,20 0-16,1 22 0,-21-1 0,21 0 15,-22 0-15,22 0 0,0 0 16,0 1-16,0-1 0,0 21 0,-1-21 15,22 0-15,0 22 0,0-22 16,0 21-16,0-21 0,0 1 16,0 20-16,0-21 0,0 0 0,0 0 15,22-21-15,-1 22 0,0-1 16,0-21-16,0 0 0,22 0 0,-22 0 16,21 0-16,0 0 0,-20-21 0,20-1 15,0 1-15,1 0 0,-1 0 16,0-21-16,1 20 0,-1 1 0,-21-21 15,21 0-15,1-1 0,-22 1 16,0 0-16,0-1 0,0-20 0,1 20 16,-1-20-16,0-1 0,-21 1 15,0-1-15,21 22 0,-21 0 0,21-1 16,-21 1-16,0 21 0,0 0 16,0 0-16,0-1 0,0 1 15,-21 21-15,0 0 16,21 21-16,0 1 0,-21-1 15,21 21-15,-21-21 0,-1 22 0,22-1 16,0 21-16,-21-20 0,21 20 0,-21-20 16,21 20-16,0 1 0,-21-22 15,21 21-15,0-20 0,0-1 0,0 0 16,0 1-16,0-1 0,0 0 16,0-20-16,21-1 0,-21 21 0,21-42 15,0 21-15,1 0 0,-1-21 0,21 0 16,-21 0-16,0 0 15,22 0-15,-22-21 0,21 0 0,1 0 16,-22 0-16,21 0 0,-21-1 0,22 1 16,-22 0-16,0-21 0,0 21 15,0-1-15,0-20 0,-21 21 0,22-21 16,-22 20-16,0 1 0,0-21 16,0 21-16,0 0 0,-22-1 15,1 22-15,0 0 0,0 0 0,0 0 16,0 22-16,-1-1 15,22 0-15,0 0 0,-21 0 16,21 0-16,0 1 0,0-1 0,0 21 16,0-21-16,0 0 0,0 1 15,0-1-15,0 0 0,21 0 0,-21 0 16,22 0-16,-1-21 0,0 22 16,0-22-16,0 0 0,0 0 0,1 0 15,20 0-15,-21 0 0,0 0 0,22-22 16,-22 22-16,21-21 0,-21 0 15,0 0-15,1 0 0,-1 0 0,0-22 16,0 22-16,-21 0 0,0-21 16,21 20-16,-21 1 0,0-21 0,21 21 15,-21 0-15,0-1 0,0 1 16,0 42 0,0 1-1,0-1-15,0 0 16,0 0-16,0 0 0,-21 0 0,21 22 15,0-22-15,-21 0 0,21 0 0,0 0 16,0 1-16,0 20 0,0-21 16,-21 0-16,21 0 0,0 1 15,0-1-15,0 0 16,0-42 15,0 0-15,0-1-16,0 1 0,0 0 0,0 0 0,0-21 15,21 20-15,-21 1 0,0-21 16,21 21-16,0 0 0,1-22 16,-22 22-16,21 0 0,0 0 0,0 0 15,0-1-15,0 22 16,1 0-16,-1 0 0,0 22 16,0-1-16,0 21 15,0-21-15,-21 0 0,0 1 16,22-1-16,-22 0 0,0 21 0,0-21 15,0 1-15,0-1 0,0 0 16,0 0-16,0 0 0,0 0 16,0 1-16,0-1 0,-22-21 15,22-21 17,0-1-32,0 1 15,0 0-15,22 0 0,-22-21 0,21 20 16,0 1-16,0-21 0,0 21 0,0-22 15,1 22-15,-1 0 0,21-21 16,-21 21-16,0-1 0,22 1 0,-22 21 16,0 0-16,0 0 0,22 0 15,-22 0-15,0 0 0,0 21 16,-21 1-16,21-1 0,0 0 0,-21 21 16,22-21-16,-22 22 0,0-22 15,0 21-15,0 1 0,0-22 0,-22 21 16,1 0-16,0-20 0,0-1 0,21 21 15,-21-21-15,0 0 0,21 1 16,0-1-16,21-42 31,0-1-31</inkml:trace>
  <inkml:trace contextRef="#ctx0" brushRef="#br0" timeOffset="14409.06">20722 1397 0,'0'21'16,"0"0"-16,21-21 16,0 0-16,1 0 0,-1 0 15,0 0-15,21 0 0,-21-21 16,1 21-16,20-21 0,-21 0 0,21 21 15,-20-21-15,-1 0 0,0-1 0,0 1 16,0 0-16,0 0 16,-21 0-16,0 0 0,0-1 0,0 1 15,0 0-15,-21 0 0,0 21 16,0 0-16,0 0 0,-22 0 16,22 0-16,0 21 0,0 0 0,0 0 15,-22 1-15,22-1 0,0 21 16,21-21-16,0 22 0,0-1 0,0-21 15,0 21-15,0-20 0,0-1 0,0 21 16,0-21-16,0 0 0,21 1 16,0-1-16,1 0 0,-1-21 0,21 21 15,-21-21-15,22 0 0,-22 0 0,21 0 16,-21 0-16,22 0 16,-1-21-16,0 0 0,-21 21 0,22-21 15,-1-1-15,0 1 0,-20 0 0</inkml:trace>
  <inkml:trace contextRef="#ctx0" brushRef="#br0" timeOffset="14892.4">21632 1101 0,'-21'21'0,"0"0"16,21 21-16,0-20 15,0-1-15,0 0 0,0 21 16,-21-21-16,21 22 0,0-22 0,0 0 15,-21 21-15,21-20 0,0-1 16,0 21-16,0-21 0,0 0 0,0 1 16,-22-1-16,22 0 0,-21 0 15,21 0 1,0-42 0,0 0-1,0-21-15,0 20 0,0 1 16,0 0-16,21-21 0,1-1 0,-1 22 15,0-21-15,0 0 16,0-1-16,0 1 0,22 21 0,-22-22 16,21 1-16,-21 21 0,22 0 0,-1 0 15,0 21-15,1 0 0,-22 0 16,21 0-16,-21 0 0,22 0 0,-22 42 16,-21-21-16,0 0 0,21 22 0,-21-22 15,0 21-15,0-21 0,0 22 16,0-1-16,-21-21 0,0 21 0,21-20 15,-21 20-15,-1-21 0,1 0 0,21 0 16,0 1-16,-21-1 0,21 0 16,-21 0-16,21 0 0,0-42 31,21 21-15,-21-21-16,21 0 0,0 0 0</inkml:trace>
  <inkml:trace contextRef="#ctx0" brushRef="#br0" timeOffset="15206.22">22479 508 0,'-21'0'15,"0"0"1,21 21-1,0 0-15,-22 1 0,22 20 0,-21 0 16,21 1-16,0-1 0,-21 21 16,21 1-16,0-1 0,0 1 0,-21-22 15,0 22-15,21-1 0,0-20 0,0 20 16,-21-21-16,21 1 0,-22-1 16,22-21-16,0 22 0,0-22 0,0 0 15,0 0-15,0 0 0,0 0 0,22-21 31,-1 0-31,0 0 16,21-21-16,-21 0 0,1 0 0</inkml:trace>
  <inkml:trace contextRef="#ctx0" brushRef="#br0" timeOffset="15656.13">23093 1016 0,'0'0'0,"0"-21"16,-21 21-16,-1 0 16,1 0-16,0 0 0,0 0 15,0 21-15,0 0 0,-1 0 0,1 1 16,0-1-16,0 0 0,0 0 0,21 21 16,-21-20-1,21-1-15,0 0 0,0 0 0,0 0 16,21-21-16,0 0 15,0 0-15,0 0 0,0 0 16,1 0-16,20 0 0,-21 0 0,0 21 16,22-21-16,-22 0 0,0 0 0,0 0 15,0 22-15,0-22 0,-21 21 16,22 0-16,-22 0 16,0 0-16,0 0 15,0 1-15,-22-1 0,1 0 16,0-21-16,0 21 0,0 0 0,0-21 15,-22 21-15,22-21 0,0 22 16,0-22-16,-22 0 0,22 21 16,0-21-16,0 21 0,0-21 0,0 0 15,-1 0-15,1 0 16,0 0-16,21-21 16,0 0-16,0-1 0,-21 22 15,21-21-15,0 0 0</inkml:trace>
  <inkml:trace contextRef="#ctx0" brushRef="#br0" timeOffset="16004.92">22204 762 0,'0'-21'16,"21"0"-16,0 21 0,0 0 15,0 0-15,22-21 0,-1 21 16,22 0-16,-22 0 0,0-22 16,22 22-16,-22 0 0,22 0 0,-22 0 15,0-21-15,1 21 0,-1 0 16,0 0-16,-21 0 0,1 0 0,-1 0 15,0 0-15,-42 0 47,0 0-47,-1 0 0,1 0 16,0 0-16,0 21 0</inkml:trace>
  <inkml:trace contextRef="#ctx0" brushRef="#br0" timeOffset="17381.27">2180 2350 0,'0'-22'63,"21"22"-48,0 0-15,1 0 0,-1 0 16,0 0-16,21 0 0,1 0 0,-22 0 16,21 0-16,0 0 0,1 0 15,20 0-15,-20 0 0,-1 0 0,0 0 16,22 0-16,-22 0 0,22 0 15,-1 0-15,-21 0 0,22 0 0,-1 0 16,1 0-16,21 0 0,-22 22 0,22-22 16,-1 0-16,1 0 0,0 0 15,-22 0-15,22 21 0,0-21 0,-1 0 16,1 0-16,0 0 0,-1 0 0,1 0 16,0 0-16,20 0 0,-20 0 15,21 0-15,-21 0 0,20 0 16,-20 0-16,21 0 0,-21 0 0,-1 0 15,22 0-15,-21 0 0,-1 0 0,1 0 16,0 0-16,-22 0 0,22 0 16,-22 0-16,22 0 0,-21 0 0,-1-21 15,1 21-15,-1 0 0,22 0 0,-22 0 16,22 0-16,0-22 0,-1 22 16,1 0-16,0 0 0,-1 0 0,-20-21 15,20 21-15,1 0 0,0 0 0,-22 0 16,22-21-16,0 21 0,-1 0 0,1 0 15,0-21-15,-1 21 0,-20 0 16,20 0-16,-20-21 0,21 21 0,-22 0 16,1 0-16,-1-21 0,-21 21 15,22 0-15,-1 0 0,-20-22 0,-1 22 16,22 0-16,-22 0 0,0-21 16,1 21-16,-1 0 0,0 0 0,-21 0 15,22 0-15,-22 0 0,0 0 0,0 0 16,0 0-16,-21-21 31,0 0 16</inkml:trace>
  <inkml:trace contextRef="#ctx0" brushRef="#br0" timeOffset="18568.25">15579 2074 0,'0'0'0,"-22"0"0,-41 0 15,42 0-15,0 0 0,-1 0 0,1 0 16,0 0-16,0 0 0,0 0 0,0 22 16,-1-22-16,1 0 0,0 0 15,0 0-15,21 21 16,21-21 15,0 0-31,0 21 0,1-21 0,20 0 16,0 0-16,-21 0 0,22 0 0,-1 0 15,22 0-15,-22 0 0,21 0 0,1 0 16,-1 0-16,1 0 0,-1 0 0,22 0 16,0 0-16,-1 0 0,1 0 0,0 0 15,-1 0-15,1 0 0,0 0 0,-1 0 16,107-21-16,-106 21 0,20 0 0,1-21 15,0 21-15,0 0 0,0 0 16,-22-22-16,22 22 0,0 0 0,0 0 16,-21 0-16,20 0 0,1 0 0,0 0 15,0-21-15,-21 21 0,20 0 0,-20 0 16,21 0-16,-21 0 0,-1 0 0,22 0 16,-21 0-16,21-21 0,-22 21 0,22 0 15,0 0-15,0 0 0,-22 0 0,22 0 16,0 0-16,106 0 0,-106 0 0,-1 0 15,-20 0-15,21 0 0,-21 0 0,-1 0 16,1 0-16,-22 0 0,22 0 0,-21 0 16,20 0-16,1 0 0,-22 0 0,22 0 15,0 0-15,-1 0 0,1 0 0,0 0 16,-1 0-16,-20 0 0,21 0 0,-22 0 16,22 0-16,-22 0 0,22 0 15,-22 0-15,22 0 0,-21 0 0,-1 0 16,1 0-16,-1 0 0,-21 0 0,22 0 15,-22 0-15,1 0 0,-1 0 0,0 0 16,22 0-16,-43 0 0,0 0 0,0 0 16,0 0-16,1-21 0,-1 21 15,-21-21 48,-21 21-48,-1 0-15,1-21 0,0 21 16</inkml:trace>
  <inkml:trace contextRef="#ctx0" brushRef="#br0" timeOffset="20179.99">889 3535 0,'0'-21'31,"0"0"-31,0-1 16,0 1-1,0 0 1,0 0-16,0 0 16,0 0-16,0-1 15,0 1-15,0 0 0,0 0 16,0 42 31,0 0-47,-21-21 0,21 21 0,0 1 15,0 20-15,0-21 0,0 0 0,0 22 16,0-22-16,0 21 0,0 0 0,0-20 16,0 20-16,0-21 0,0 21 0,0 1 15,0-22-15,0 21 0,0 1 16,0-22-16,0 21 0,0 0 0,0-20 15,0 20-15,0-21 0,0 0 0,0 22 16,0-22-16,0 0 0,0 0 16,0 0-16,0 0 15,0-42 17,0 0-32,0 0 15,0 0 1,0 0-16,0-1 0</inkml:trace>
  <inkml:trace contextRef="#ctx0" brushRef="#br0" timeOffset="20844.04">1376 3768 0,'-21'0'15,"-1"21"1,22 0-16,-21-21 16,21 21-16,-21-21 15,21 21-15,0 1 16,21-22-1,0 0 1,-21-22 0,0 1-16,22 21 0,-22-21 15,0 0-15,0 0 16,-22 21 0,22-21-16,-21 21 15,0 0-15,0 0 16,21 21-16,0 0 0,0 0 15,0 0-15,0 0 16,0 1 0,0-1-16,21-21 15,0 0 17,0 0-32,-21-21 15,0-1 1,0 1-1,0 0-15,-21 0 32,0 21-17,21 21 17,0 0-1</inkml:trace>
  <inkml:trace contextRef="#ctx0" brushRef="#br0" timeOffset="23928.37">2265 4001 0,'0'0'0,"0"21"235,0 0 93,0 0-266,-21-21 1095,21 21-986,0-42 189,0 0-345</inkml:trace>
  <inkml:trace contextRef="#ctx0" brushRef="#br0" timeOffset="27200.02">2286 4001 0,'0'0'0,"0"-22"31,0 44 31,0-1-46,0 0-16,0 0 16,0 0-16,0 0 0,0 1 15,0-1-15,21 0 16,-21 0-1,21-21 1,0 0-16,1 0 16,-1 0-16,0-21 15,-21 0-15,21 21 0,-21-21 16,21-1-16,0 1 0,-21 0 0,0 0 16,0 0-16,22 0 0,-1-1 0,-21-20 15,0 21-15,0 0 0,0-22 16,0 22-16,0 0 0,0 0 15,0-21-15,0 20 0,0 1 0,0 0 16,0 0-16,0 0 0,0 0 0,0-1 16,0 1-16,0 0 0,0 0 15,0 0 1,-21 21 0,21 21-1,-22 0-15,22 0 16,0 0-16,0 1 0,0-1 0,0 21 15,-21-21-15,21 0 0,0 1 0,0-1 16,0 0-16,0 0 16,0 0-16,0 0 15,21-21-15,1 0 16,-1 0-16,0 0 0,0 0 16,0 0-16,0-21 0,1 21 15,-22-21-15,21 0 0,0 21 0,0-21 16,0 0-16,0-1 0,1 1 15,-1 0-15,0 21 0,0-21 0,-21 0 16,21 21-16,-21-21 0,21 21 0,-21-22 16,22 22-16,-22-21 0,0 42 62,-22 1-62,22-1 0,0 0 16,0 0-16,-21 0 0,21 0 0,0 1 15,-21 20-15,21-21 0,0 0 0,0 0 16,0 22-16,0-22 0,0 0 0,0 21 16,0-20-16,0-1 0,0 0 0,0 0 15,0 0-15,21 0 0,0-21 16,1 22-16,-1-22 0,0 0 16,0 0-16,0 0 0,0 0 15,22-22-15,-22 1 0,0 21 16,0-21-16,22 0 0,-22 0 0,21 0 15,-21-1-15,22 1 0,-22 0 0,0 0 16,21 0-16,-21 0 0,1-1 0,-1 22 16,-21-21-16,0 0 0,21 0 0,-21 0 15,0 0-15,0-1 0,0 1 0,0 0 16,0 0-16,0 0 0,0 0 16,-21-1-16,0 22 15,-1 0 1,1 0-16,0 22 15,21-1-15,-21 0 0,21 0 16,0 0-16,0 0 16,0 1-16,0 20 0,0-21 0,0 0 15,0 0-15,0 1 0,0-1 0,0 21 16,0-21-16,0 0 0,0 1 0,0-1 16,21 0-16,0 0 0,0-21 15,-21 21-15,22-21 0,-1 0 0,0 0 16,0 0-16,0 0 0,0 0 0,1 0 15,-1 0-15,21 0 0,-21 0 0,0 0 16,1-21-16,-1 21 0,21-21 0,-21 0 16,0 21-16,22-43 0,-22 22 0,0 0 15,0 0-15,0-21 0,1 20 16,-1 1-16,0 0 0,-21-21 0,0 21 16,21-22-16,-21 1 0,21 0 0,-21-1 15,0 1-15,0 0 0,0-1 0,0 1 16,0 0-16,0-1 0,0 1 0,0 0 15,0 20-15,0 1 0,0 0 0,0 0 16,0 0-16,0 0 0,0 42 47,0 0-47,0 0 0,0 0 0,0 0 16,0 22-16,0-1 0,0-21 0,0 22 15,0-1-15,0 0 0,0 1 0,0-22 16,0 21-16,0 0 0,0 1 15,0-22-15,0 21 0,0-21 0,0 22 16,0-22-16,0 0 0,0 21 0,0-20 16,21-1-16,-21 0 0,22 0 0,-22 0 15,21 0-15,-21 1 0,21-22 0,-21 21 16,21-21-16,0 0 0,-21 21 0,43-21 16,-22 0-16,0 0 0,0 0 15,0 0-15,-21-21 0,21 21 0,1-21 16,-1 21-16,0-22 0,0 1 15,0 0-15,0 0 0,1 0 0,-1 0 16,-21-1-16,21 1 0,-21 0 0,21 0 16,-21 0-16,21 0 0,-21-1 0,0 1 15,0 0-15,0 0 0,0 0 0,0 0 16,0-1-16,0 1 0,0 0 16,0 42 30,0 0-46,0 22 0,-21-22 0,21 0 16,0 0-16,0 0 0,0 1 0,0-1 16,0 0-16,0 0 0,0 0 0,0 0 15,0 1-15,0-1 16,0 0-16,0 0 0,21 0 0,0-21 0,1 21 16,-22 1-16,21-22 0,0 21 15,0-21-15,0 0 0,0 0 16,1 0-16,-1 0 0,0 0 15,0 0-15,0 0 0,-21-21 0,21-1 16,1 22-16,-1-21 0,0 0 0,0 0 16,-21 0-16,21 0 0,-21-1 0,21 1 15,-21 0-15,0 0 0,22-43 0,-22 43 16,0 0-16,21 0 0,-21 0 0,0 0 16,0-1-16,0 1 0,0 0 15,0 42 32,0 0-47,0 1 0,0-1 16,0 0-16,0 0 0,0 0 15,0 0-15,0 1 0,0 20 0,0-21 16,0 0-16,0 0 0,0 1 0,0-1 16,0 0-16,0 0 0,0 0 0,0 0 15,0 1-15,0-1 0,0 0 16,21-21-1,0 0-15,21 0 16,-20 0-16,-1 0 16,0-21-16,0 0 0,0-1 15,0 1-15,1 0 0,-1 0 16,-21 0-16,21 0 0,0-1 0,-21-20 16,0 21-16,21 0 0,-21 0 0,21-22 15,-21 22-15,0 0 0,0 0 0,0 0 16,0-1-16,0 1 0,0 0 15,-21 21 1,0 0 0,0 21-16,21 0 15,0 1-15,0-1 0,0 0 16,0 0-16,0 0 16,0 0-16,0 1 15,21-22 1,0 0-16,0 0 15,22 0-15,-22 0 0,-21-22 16,21 1-16,0 0 0,0 0 16,-21 0-16,22 21 0,-22-21 15,0-1-15,0 1 16,0 0 0,0 42-1,0 0-15,0 1 16,0-1-16,0 0 15,0 0-15,-22-21 0,22 21 0,0 0 16,-21 22-16,21-22 0,0 0 0,0 0 16,0 0-16,0 22 0,0-22 15,0 0-15,0 0 0,0 0 0,21 1 16,1-22-16,-1 21 16,0-21-16,0 0 0,0 0 0,0 0 15,1 0-15,-1 0 0,0-21 0,0-1 16,21 1-16,-20 0 0,-1 21 0,0-21 15,0 0-15,0 0 0,0-1 16,1 1-16,-1 0 0,-21 0 0,0 0 0,21 0 16,-21-22-16,0 22 0,0 0 15,21 0-15,-21 0 0,0-1 0,0 1 16,0 0-16,0 42 31,0 0-15,0 1-16,0-1 0,0 0 15,0 0-15,0 0 0,0 0 0,0 1 16,0-1-16,0 0 0,0 0 0,-21 0 16,21 0-16,0 1 0,0-1 0,-21-21 15,21 21-15,0 0 0,0 0 16,0 0 0,-21-21-16,21-21 31,0 0-31,0 0 15,0 0-15,0 0 0,0-1 16,0 1-16,0 0 0,0-21 0,0 21 16,0-1-16,21 1 0,-21-21 0,21 21 15,0 0-15,0-43 0,0 43 16,1 0-16,20-22 0,-21 22 0,0 0 0,0 21 16,1-21-16,-1 0 0,0 21 0,0 0 15,0 0-15,0 0 0,1 0 16,-1 21-16,0-21 0,0 21 0,0 0 15,-21 0-15,0 1 0,0 20 0,0 0 16,0 1-16,0-22 0,0 0 0,0 21 16,0-21-16,0 1 0,0-1 0,0 21 15,0-21-15,0 0 0,0 1 16,0-1-16,0 0 0,-21 0 0,21 21 16,-21-42-16,21 22 15,0-44 16,0 1-31,0-21 16</inkml:trace>
  <inkml:trace contextRef="#ctx0" brushRef="#br0" timeOffset="27531.83">3619 3366 0,'0'0'0,"22"0"16,-1 0-16,0 0 0,21 0 0,1-22 15,-22 22-15,21-21 0,0 21 0,1-21 16,-1 21-16,0-21 0,1 21 0,-1-21 16,0 21-16,1-21 0,-1 21 0,0 0 15,22-22-15,-22 22 0,-21 0 0,1 0 16,-1 0-16,0 0 16</inkml:trace>
  <inkml:trace contextRef="#ctx0" brushRef="#br0" timeOffset="28112.57">7937 2985 0,'0'0'0,"-63"21"16,42 21-16,21-21 0,-21 22 15,21-1-15,0 0 0,0 22 16,0-1-16,-22 1 0,22-1 0,0 1 16,-21-22-16,21 22 0,-21-1 15,21-21-15,0 1 0,0-1 0,0 0 16,0 1-16,-21-22 15,21 0-15,0 0 0,0 0 0,0 1 16,0-44 0,-21 1-1,0 0-15,-1 0 0</inkml:trace>
  <inkml:trace contextRef="#ctx0" brushRef="#br0" timeOffset="28971.6">7324 3683 0,'42'0'16,"-21"0"-1,0 0-15,22 0 0,-1-21 0,0 21 16,1-21-16,-1 0 0,21 21 0,-20-22 16,20 1-16,1 0 0,-22 0 15,22 0-15,-22 0 0,0-1 0,1 1 16,-1 0-16,-21 0 0,21-21 15,-20 20-15,-1 1 0,0-21 0,0 21 16,-21-22-16,0 22 0,0-21 16,0 21-16,0 0 0,0-1 0,0 1 15,0 0-15,-21 0 16,0 21 0,21 21-16,0 0 0,0 0 15,0 1-15,0 20 0,0 0 16,0 1-16,0-1 0,0 21 0,0-20 15,-21 20-15,21-20 0,-22 20 16,22-21-16,-21 1 0,21-1 0,0 0 16,-21 1-16,21-22 0,-21 21 0,21-21 15,-21 1-15,21-1 0,0 0 16,0 0-16,0-42 31,0 0-31,0 0 16,21-1-16,-21-20 0,21 21 15,0 0-15,0-22 0,22 22 16,-22-21-16,0 21 0,21-22 0,-20 22 16,20-21-16,-21 21 0,21 21 15,-20-21-15,-1-1 0,0 22 0,0 0 16,0 0-16,-21 22 16,21-1-16,-21 0 0,0 0 0,0 21 15,0-20-15,0-1 0,0 21 0,0-21 16,0 0-16,0 22 0,0-22 15,0 0-15,0 21 0,0-20 0,0-1 16,0 0-16,22 0 16,-1-21-16,0 0 15,0 0-15,21 0 0,-20 0 0,-1 0 16,21-21-16,-21 0 0,22 21 16,-1-21-16,0-1 0,1-20 0,-1 21 15,-21 0-15,21-22 0,1 22 16,-1-21-16,-21 21 0,0-22 0,1 22 15,-1-21-15,-21 21 0,0 0 0,0-1 16,-21 22 0,-1 0-16,1 22 15,0-1-15,0 0 0,0 0 16,0 0-16,21 0 0,-22 22 16,22-22-16,0 21 0,-21-21 0,21 1 15,0-1-15,0 21 0,0-21 16,21 0-16,1 1 0,-1-22 15,0 0-15,0 21 0,0-21 0,0 0 16,1 0-16,-1 0 0,21 0 16,-21-21-16,22-1 0,-1 1 0</inkml:trace>
  <inkml:trace contextRef="#ctx0" brushRef="#br0" timeOffset="29500.3">10499 3514 0,'0'0'0,"0"-21"0,0-1 16,0 1-16,0 0 0,-22 0 16,1 21-16,0-21 0,0 0 15,-21 21-15,20 0 0,1 0 0,-21 0 16,21 0-16,-22 0 0,1 21 0,0 0 15,-1 0-15,22 0 0,-21 22 16,0-22-16,20 21 0,1 0 0,21-20 16,0 20-16,-21 0 0,21-21 15,0 22-15,0-1 0,0-21 16,0 0-16,0 22 0,0-22 0,21 0 16,0 0-16,1-21 15,-1 0-15,0 0 0,0 0 0,0 0 16,0-21-16,1 0 0,-1 21 0,21-21 15,-21-22-15,0 22 0,1 0 16,20 0-16,-21-21 0,0 20 0,0-20 16,1 0-16,-22 21 0,0-1 15,21-20-15,-21 21 0,0 0 16,0 42 0,0 0-1,0 0-15,0 0 0,0 1 0,0 20 16,0-21-16,0 0 0,0 0 0,0 22 15,0-22-15,0 0 0,0 0 16,0 0-16,21 1 0,-21-1 0,21 0 16,0-21-16,0 0 15,1 0-15,-1 0 0,0 0 0,0 0 16,0 0-16,22 0 0</inkml:trace>
  <inkml:trace contextRef="#ctx0" brushRef="#br0" timeOffset="30004.03">11070 3556 0,'0'0'0,"0"-21"0,-42-43 15,21 64-15,-1 0 16,1 0-16,0 0 0,0 0 16,0 0-16,0 22 0,-22-1 0,22-21 15,0 42-15,0-21 0,0 0 16,-1 1-16,1 20 0,0-21 0,21 21 15,0-20-15,0-1 0,0 0 0,0 0 16,0 0-16,0 0 0,0 1 16,0-1-16,21-21 0,0 0 15,1 0-15,-1 0 0,0 0 16,0 0-16,0 0 0,0-21 16,22 21-16,-22-22 0,0 1 0,0 0 15,22 0-15,-22-21 0,0 20 0,0-20 16,0 0-16,0-1 0,1 1 15,-1-21-15,-21 20 0,0-20 0,21 20 16,-21-20-16,0 21 0,21-1 16,-21 1-16,0 0 0,0 20 0,0 1 15,0 0-15,-21 21 16,21 21 0,-21 22-16,21-22 0,-21 21 15,21 22-15,-22-22 0,22 21 16,0-20-16,0 20 0,0-20 0,-21 20 15,21-21-15,0 1 0,0-1 0,0 0 16,0-20-16,0 20 0,0-21 16,0 0-16,21 0 0,1-21 0,-1 22 15,0-22-15,0 0 0,0 0 0,0 0 16,1 0-16,-1 0 0</inkml:trace>
  <inkml:trace contextRef="#ctx0" brushRef="#br0" timeOffset="30531.74">11832 3429 0,'0'0'16,"-21"-21"-16,-43 0 16,43 21-16,0 0 0,0 0 0,0 0 15,0 0-15,-1 21 0,-20 0 0,21 0 16,0 0-16,0 22 0,-1-22 0,1 21 15,0-21-15,0 22 16,0-1-16,21-21 0,0 22 0,0-22 16,0 21-16,0-21 0,0 0 0,0 1 15,0-1-15,0 0 0,21-21 16,0 0-16,0 0 0,0 0 0,1 0 16,-1 0-16,0 0 0,0 0 0,0-21 15,0 21-15,1-21 0,-1-1 16,0 1-16,0-21 0,0 21 0,0-22 15,1 1-15,-1 0 0,0-1 16,0-20-16,0 21 0,-21-22 0,0 1 16,0-1-16,21 22 0,-21-22 0,0 22 15,0 0-15,0 20 16,0 1-16,0 0 0,0 0 0,0 42 31,0 0-31,-21 0 0,0 22 16,21-1-16,0 0 0,-21 22 0,21-22 15,-21 22-15,21-22 0,-21 22 16,21-22-16,0 21 0,-22-20 0,22-1 16,-21 0-16,21-20 0,0-1 0,0 21 15,0-21-15,0 0 0,0 1 16,21-22 0,1 0-16,-1 0 0,0 0 0,21-22 15</inkml:trace>
  <inkml:trace contextRef="#ctx0" brushRef="#br0" timeOffset="30924.5">12086 3514 0,'0'0'0,"0"-21"15,21 21 1,0-22-16,1 22 0,-1-21 15,0 21-15,0 0 0,0 0 0,0 0 16,1 21 0,-22 1-16,0-1 0,0 0 0,21 0 15,-21 21-15,0-20 0,0-1 0,0 21 16,0-21-16,0 0 0,-21 1 16,21-1-16,-22 21 0,1-21 15,0 0-15,21 1 0,-21-22 16,21-22 15,0 1-31,0 0 0,21 0 16,-21 0-16,21 0 0,-21-1 15,21-20-15,1 21 0,-22 0 0,21-22 16,0 22-16,0 0 0,-21 0 16,21 0-16,0 0 0,-21-1 15,22 22-15,-1 0 0,-21-21 16,21 21-16</inkml:trace>
  <inkml:trace contextRef="#ctx0" brushRef="#br0" timeOffset="31306.29">12721 3662 0,'0'0'0,"21"0"0,0-64 15,-21 43-15,0 0 0,0 0 16,0 0-16,0 0 16,0-1-16,-21 22 15,0 0-15,0 22 16,0-1-1,0 0-15,21 0 0,-22 0 0,22 0 16,0 1-16,-21-1 0,21 0 16,0 21-16,0-21 0,0 1 15,0-1-15,0 0 0,0 0 16,0 0-16,0 0 16,0 1-16,21-22 15,1 0-15,-1 0 0,0 0 16,-21-22-16,21 1 0,0 21 15</inkml:trace>
  <inkml:trace contextRef="#ctx0" brushRef="#br0" timeOffset="31748.01">13293 3429 0,'0'0'0,"0"-21"0,-22 21 15,1 0 1,0 0-16,0 0 0,0 0 0,0 21 16,-1 0-16,1-21 0,21 21 0,-21 1 15,0-1-15,21 0 0,-21 0 16,21 0-16,0 0 0,0 1 16,0-1-16,0 0 0,0 0 15,21-21 1,0 0-16,0 21 0,0-21 0,1 0 15,-1 0-15,0 0 0,0 21 16,0-21-16,0 0 0,1 0 16,-1 0-16,0 22 0,0-22 15,-21 21-15,0 0 16,-21-21 0,0 0-16,-22 21 15,22-21-15,0 0 0,-21 0 16,21 0-16,-22 21 0,22-21 0,0 0 15,-21 0-15,20 0 0,1 0 16,0 21-16,0-21 0,42-21 47,0 21-47</inkml:trace>
  <inkml:trace contextRef="#ctx0" brushRef="#br0" timeOffset="32228.36">13716 3493 0,'0'0'0,"21"-22"15,-21 1-15,-21 21 31,0 0-31,0 0 16,-1 0-16,-20 0 0,21 21 16,0 1-16,0-22 0,-1 21 15,1 0-15,0 0 0,21 0 0,0 0 16,0 1-16,0-1 0,0 0 16,0 0-16,21 0 15,0-21 1,1 0-16,-1 0 0,0 21 0,0-21 15,21 0-15,-20 0 0,-1 0 16,0 22-16,0-22 0,0 0 0,0 0 16,1 21-16,-1-21 0,0 0 15,-21 21-15,0 0 16,-21 0-16,0-21 16,-1 0-16,1 21 0,0-21 15,0 0-15,0 22 0,0-22 0,-1 0 16,1 0-16,0 21 0,-21-21 0,21 0 15,-1 0-15,1 0 16,0 0-16,0 0 16,0 0-1</inkml:trace>
  <inkml:trace contextRef="#ctx0" brushRef="#br0" timeOffset="33638.83">1884 4868 0,'0'-21'16,"0"42"-16,-21-42 0,-1 21 0,1 0 15,0 0-15,0 21 0,0 1 16,0-1-16,-1 0 0,-20 0 16,21 0-16,21 22 0,-21-1 0,0-21 15,21 21-15,0 1 0,-22-1 16,22 0-16,0 1 0,0-1 0,0-21 16,0 22-16,22-22 15,-1 0-15,0 21 0,0-42 0,0 21 16,0 1-16,1-22 0,-1 0 15,21 0-15,-21 0 0,0 0 0,1 0 16,-1-22-16,21 1 0,-21 0 16,0 0-16,1-21 0,-1 20 15,0 1-15,0-21 0,0 0 0,-21 20 16,0-20-16,0 0 0,0-1 16,0 1-16,-21 0 0,0 21 15,0-22-15,-22 22 0,22 0 16,-21 0-16,21 0 0,-22 21 0,22 0 0,0 0 15,-21 21-15,21 0 16,-1 0-16,1 0 0,0 0 0,21 1 16,0-1-16,0 0 0,0 0 15,21 0-15,0-21 0,22 0 0,-22 21 16,0-21-16,21 0 0,1 0 16,-1 0-16,0-21 0,1 21 0,-1-21 15,0 0-15,22 0 0,-22-22 16,22 22-16,-22-21 0,22 21 0,-22-22 15,0 22-15,-21 0 0,22-21 16,-22 21-16,0-1 0,-21 1 16,0 0-16,0 42 47,-21 0-47,21 22 0,0-1 0,0 0 15,0 1-15,0 20 0,0-20 16,0 20-16,0 1 0,0-1 0,21 1 15,-21-1-15,21 1 0,-21 20 16,21-20-16,1-1 0,-1 22 0,-21-22 16,21 22-16,0-21 0,0 20 15,0-20-15,-21 20 0,22 1 16,-1-21-16,-21 20 0,0-20 0,0 20 16,21-20-16,-21-1 0,0 1 15,0-1-15,0 1 0,0-1 0,0-20 16,0-1-16,0 22 0,0-43 15,0 21-15,-21-21 0,0 22 0,-1-22 16,1-21-16,-21 0 0,21 0 16,-22 0-16,1-21 0,0 21 15,-22-22-15,22-20 0,-22 21 0,1-21 16,-1-1-16,22-20 0,-21-1 16,-1 1-16,22-1 0,-1-20 0,22 20 15,-21-21-15,21 1 16,21 20-16,0-20 0,0 20 0,0 1 15,21-22-15,21 21 0,-21 1 16,22-1-16,-1 22 0,22-21 0,-22-1 16,21 22-16,-20-22 0,20 22 15,1 0-15,-22-1 0,22 1 0,-22 21 16,-21-22-16,21 22 0,-20 0 0,-1 0 16</inkml:trace>
  <inkml:trace contextRef="#ctx0" brushRef="#br0" timeOffset="34597.04">3979 5398 0,'0'0'0,"21"0"31,1 0-15,-1-22-16,21 1 0,-21 0 0,22 0 15,-22 0-15,21 0 0,0-22 16,1 22-16,-1-21 0,0-1 0,1 22 16,-1-21-16,-21 0 0,22-1 0,-22 1 15,0 0-15,-21 20 0,0-20 16,0 0-16,0-1 0,0 22 15,-21-21-15,0 21 0,-1 0 16,1-1-16,-21 1 0,21 0 0,0 0 16,-1 21-16,-20 0 0,21 0 15,0 0-15,0 0 0,-1 0 0,1 0 16,0 0-16,21 21 0,0 0 16,0 22-16,0-1 0,0 0 0,0 22 15,0-1-15,0 22 0,0-22 0,21 22 16,-21 0-16,21-1 0,1 1 15,-22 0-15,0 21 0,0-22 0,0 1 16,0 0-16,21 20 0,-21-20 16,0 0-16,0-1 0,0 1 15,0 0-15,0-1 0,0 1 0,0-21 16,0 20-16,0-20 0,0-1 16,0 1-16,0-1 0,0 1 0,0-22 15,0 22-15,0-22 0,0 0 16,0-21-16,0 1 0,0-1 0,0 0 15,21-21-15,0 0 0,0 0 16,0-21-16,1 0 0,-1-22 0,0 1 16,0 0-16,0-1 0,0 1 15,22-22-15,-22 1 0,21-22 16,-21 22-16,1-22 0,-1 0 0,0 1 16,-21-1-16,0 0 0,0 1 15,0-1-15,0 0 0,-21 22 0,-22-22 16,22 22-16,-21-1 0,0 22 15,20 0-15,-20-1 0,0 22 0,-1 0 16,1 0-16,0 21 0,-1 0 0,22 0 16,0 0-16,-21 0 0,21 0 15,-1 0-15,44 0 32,-1 0-32,21 0 0,-21 0 15,22-21-15,-1-1 16,0 22-16,22-21 0,-22 0 0,22 0 0,-1 0 15,-21-22-15,1 22 0,20 0 16,-20-21-16,-1 21 0,-21-22 16,21 22-16,-20-21 0,-1 21 0</inkml:trace>
  <inkml:trace contextRef="#ctx0" brushRef="#br0" timeOffset="34779.96">4932 5038 0,'0'0'0,"0"-21"0,-21 21 31,-1 0-31,22 21 16,-21 0-16,21 0 0,0 0 0,0 0 15,0 1-15,0-1 16,0 21-16,-21-21 0,21 0 0,0 1 0,0-1 16,0 0-16,0 0 0,0 0 15,0 0-15,21-21 32,-21-21-17</inkml:trace>
  <inkml:trace contextRef="#ctx0" brushRef="#br0" timeOffset="34927.87">4911 4868 0,'0'0'0</inkml:trace>
  <inkml:trace contextRef="#ctx0" brushRef="#br0" timeOffset="35364.68">5228 5038 0,'-21'0'0,"21"-21"16,0-1-1,0 1-15,0 0 16,21 0-16,0 21 16,0 0-16,1 0 0,-1 0 15,0 21-15,0 0 0,0 0 0,0 1 16,1-1-16,-22 21 0,21-21 15,-21 22-15,21 62 16,-21-83-16,0 20 16,0-21-16,-21 0 0,21 22 0,-21-43 15,21 21-15,0 0 0,-22-21 16,22-21 15,0 0-31,0-1 0,0 1 16,0 0-16,0 0 0,22 0 0,-22-22 15,0 22-15,21 0 0,0-21 16,-21 21-16,21-1 0,0 1 0,-21 0 16,21 0-16,1 21 0,-22-21 0,21 21 15,0-21-15,0 21 0</inkml:trace>
  <inkml:trace contextRef="#ctx0" brushRef="#br0" timeOffset="35820.64">5948 5122 0,'0'0'0,"42"-42"15,-21 21 1,-21 0-16,0 0 16,0-1-16,0 1 0,0 0 15,0 0-15,-21 21 16,0 0-1,0 0-15,0 0 0,-22 21 0,22 0 16,21 0-16,-21 1 0,0-1 16,21 0-16,-21 0 0,21 0 0,0 0 15,0 1-15,0-1 0,21 0 16,0 0-16,0-21 0,0 21 16,0-21-16,1 21 0,-1-21 0,21 22 15,-21-22-15,0 21 0,1-21 0,-1 21 16,0 0-16,0 0 15,-21 0-15,0 1 16,-21-22-16,0 21 16,0-21-16,-1 0 0,1 21 15,-21-21-15,21 0 0,0 0 0,-1 0 16,-20 0-16,21 0 0,0 0 16,0 0-16,-1 0 0,1-21 15,0 21-15,21-21 0,0-1 16,0 1-1,21 0-15,-21 0 0,21 21 16</inkml:trace>
  <inkml:trace contextRef="#ctx0" brushRef="#br0" timeOffset="36136.44">6435 4551 0,'0'0'0,"-22"0"16,1 0-16,0 0 16,0 0-16,21 21 15,0 0-15,0 22 0,0-22 16,0 21-16,0 0 0,0 1 0,0-1 16,0 0-16,0 1 0,0 20 15,0-20-15,0-1 0,0 0 0,0 1 16,0-1-16,0 0 15,0-21-15,0 1 0,0 20 0,0-21 16,0 0-16,0 0 0,0 1 16,21-22-1,0 0-15,0 0 0,-21-22 16,0 1-16,22 0 0,-1 0 16,-21 0-16</inkml:trace>
  <inkml:trace contextRef="#ctx0" brushRef="#br0" timeOffset="36345.33">6308 4932 0,'21'0'16,"0"0"-1,0-21-15,0 21 0,0 0 0,1-21 16,-1 21-16,0 0 0,0-22 0,21 1 15,-20 21-15,-1 0 0,0-21 16,0 21-16,0-21 16</inkml:trace>
  <inkml:trace contextRef="#ctx0" brushRef="#br0" timeOffset="37251.94">7747 4826 0,'0'0'15,"0"-21"-15,0 0 16,0 0-16,0 42 16,0 0-16,0 0 15,-21 21-15,21-20 0,0 20 16,-21 0-16,-1-21 0,22 22 0,-21-1 16,21 0-16,0-20 0,0 20 0,-21 0 15,21-21-15,-21 1 0,21-1 16,0 0-16,0 0 0,0-42 47,21 0-47,0 0 0,-21-1 0,21 1 15,1-21-15,-22 21 16,21-22-16,0 1 0,0 21 0,0-21 0,0-1 16,1 22-16,-1-21 15,0 21-15,0-1 0,0 1 0,0 21 16,1 0-16,-1 0 0,0 21 15,-21 1-15,0-1 16,21 0-16,0 0 0,-21 21 0,0-20 16,0 20-16,0-21 0,0 21 0,0-20 15,0-1-15,0 21 0,0-21 16,0 0-16,0 1 0,0-1 16,0 0-16,-21-21 15,21-21 1,0 0-1,0-1-15,0 1 0,0 0 16,0-21-16,21 21 0,-21-22 0,21 22 16,1-21-16,-1-1 0,0 22 0,0 0 15,21 0-15,-20 0 0,-1 0 16,0 21-16,21 0 0,-21 0 0,1 0 16,-1 21-16,0-21 0,0 21 15,0 21-15,0-21 0,-21 1 0,0 20 16,0-21-16,0 21 0,0-20 0,0-1 15,0 21-15,0-21 16,0 0-16,-21 1 0,21-1 0,0 0 16,0 0-16,0-42 31</inkml:trace>
  <inkml:trace contextRef="#ctx0" brushRef="#br0" timeOffset="37779.99">9123 4868 0,'0'0'0,"0"-21"0,0 0 16,-21 21-16,-1-21 15,1 21-15,0 0 0,0 0 0,0 0 16,0 21-16,-22-21 0,22 21 15,0 0-15,0 22 0,0-22 0,-22 21 16,22-21-16,0 22 0,0-1 16,0 0-16,21 1 0,0-1 0,0-21 15,0 22-15,0-22 0,0 0 0,0 0 16,0 0-16,0 0 0,21-21 16,0 0-16,0 0 0,0 0 0,0 0 15,22 0-15,-22 0 0,0-21 0,21 0 16,-20 21-16,-1-21 0,0-21 15,21 20-15,-21 1 0,1-21 16,-1 21-16,-21-22 0,0 1 0,21 0 16,-21 21-16,0-22 0,0 1 15,0 21-15,0 0 0,0-1 0,0 44 32,0-1-17,-21 0-15,21 21 0,0-21 0,0 22 16,0-22-16,0 21 0,0 1 15,0-22-15,0 21 0,0-21 0,0 22 16,0-22-16,0 0 0,0 0 16,0 0-16,21 0 0,0-21 0,0 22 15,0-22-15,1 0 16,-1 0-16,0-22 0,0 1 16,0 21-16,0-21 0,-21 0 0,43-21 15,-43 20-15</inkml:trace>
  <inkml:trace contextRef="#ctx0" brushRef="#br0" timeOffset="38036.85">9631 4614 0,'0'0'15,"0"-21"-15,0 0 16,-21 42 15,21 22-31,0-22 0,-22 21 16,1 0-16,21 1 0,-21 20 0,21-20 15,0 20-15,-21-21 0,21 22 16,-21-22-16,21 1 0,0-1 0,0 0 16,0-21-16,0 1 0,0-1 0,0 0 15,0 0-15,0 0 0,21-21 16,0 0-16,0 0 16,0 0-16,-21-21 0,22 0 15,-22 0-15,0 0 16</inkml:trace>
  <inkml:trace contextRef="#ctx0" brushRef="#br0" timeOffset="38211.74">9419 4974 0,'21'0'15,"0"0"-15,1-21 0,-1 21 16,0 0-16,0 0 0,21-21 0,-20 21 15,20 0-15,0-21 0,1 21 16,-1 0-16,-21-21 0,21 21 16,-20 0-16</inkml:trace>
  <inkml:trace contextRef="#ctx0" brushRef="#br0" timeOffset="38520.03">10181 4868 0,'0'-21'15,"-21"21"-15,0 0 0,0 0 16,-1 0-16,1 0 16,0 21-16,0-21 0,21 22 15,-21-1-15,21 21 0,-21-21 0,21 0 16,0 22-16,0-22 0,0 21 15,0 1-15,0-22 0,0 21 0,21-21 16,0 0-16,0 1 0,0-1 0,0 0 16,22-21-16,-22 21 0,0-21 15,21 0-15,-20 0 0,20 0 0,-21 0 16,21 0-16,-20-21 0,20 0 0,-21 0 16,21-1-16,-20 1 15</inkml:trace>
  <inkml:trace contextRef="#ctx0" brushRef="#br0" timeOffset="39620.42">10795 4466 0,'0'-21'0,"0"42"0,-21-42 16,0 21-16,-1 21 0,1 22 16,21-22-16,0 0 15,-21 21-15,21 1 0,-21-1 0,21 0 16,0 1-16,0-1 0,0 0 0,0 22 15,-21-22-15,21 0 16,0 1-16,-21-1 0,21 0 0,0-20 16,-22 20-16,22-21 0,0 0 15,0 0-15,0 1 0,0-1 0,0-42 47,22-1-47,-22 1 16,21 0-16,0-21 0,-21 21 0,21-22 15,0 22-15,-21-21 0,21-1 16,1 22-16,-22 0 0,21 0 0,0 0 16,-21 0-16,21 21 0,0 0 15,-21 21 1,0 0-16,0 0 0,0 0 16,0 22-16,21-22 0,-21 21 0,0-21 15,0 0-15,22 22 0,-22-22 16,21 0-16,-21 0 0,21 0 0,0 1 15,0-1-15,0-21 0,1 21 16,-1-21-16,0 0 0,0 0 16,0 0-16,0 0 0,1 0 0,-1-21 15,0 0-15,0-1 0,0 1 0,0 0 16,1 0-16,-1 0 16,0-22-16,0 22 0,-21-21 0,0 21 15,0 0-15,0-22 0,21 22 0,-21 0 0,0 0 16,0 42 15,0 0-31,0 0 0,0 0 0,-21 1 16,21-1-16,0 0 0,0 0 15,0 21-15,0-20 0,-21-1 0,21 0 16,0 0-16,0 0 0,0 0 16,21 1-16,0-22 15,0 0-15,1 0 0,-1 0 0,0 0 16,0 0-16,0 0 0,22-22 0,-22 22 15,0-21-15,0 0 16,21 0-16,-20 0 0,-1 0 0,0-1 16,0-20-16,0 21 0,-21 0 0,0-22 15,0 22-15,0 0 0,0 0 16,0 0-16,0 42 31,-21 0-31,0 21 16,21-20-16,-21-1 0,21 0 15,0 0-15,0 0 0,0 0 16,0 1-16,-21-1 0,21 0 0,0 0 16,-22 0-16,22 0 0,-21-21 15,21-21 17,0 0-17,0 0-15,0-21 16,0 20-16,0 1 0,21-21 0,1 21 15,-1-22-15,0 22 0,0-21 0,0 0 16,0 20-16,22-20 0,-1 21 16,-21 0-16,22 21 0,-1-21 0,-21 21 15,21 0-15,-20 0 0,-1 0 0,0 21 16,0 0-16,0 0 0,-21 21 16,0-20-16,0 20 0,0-21 0,0 0 15,0 22-15,0-22 0,0 21 16,0-21-16,-21 0 0,21 1 15,-21-1-15,0 0 0,21 0 0,0 0 16,0 0 0,0-42-1,21 0 1</inkml:trace>
  <inkml:trace contextRef="#ctx0" brushRef="#br0" timeOffset="40272.85">12827 4784 0,'0'0'0,"-21"-21"0,0-1 0,-1 1 16,1 0-16,0 21 0,0 0 0,0-21 15,0 21-15,-1 0 0,1 0 16,0 0-16,0 21 0,0 0 0,0 0 15,-1 1-15,1 20 0,0-21 16,0 21-16,0 1 0,21-22 0,0 21 16,0 1-16,0-22 0,0 21 0,0-21 15,0 0-15,0 1 0,0-1 16,0 0-16,21 0 0,0-21 0,0 0 16,0 0-16,1 0 0,-1 0 15,0 0-15,0 0 0,0 0 16,0-21-16,1 21 0,20-21 0,-21 0 15,0-1-15,0-20 0,1 21 0,-1 0 16,-21-22-16,21 1 0,-21 21 16,21-21-16,-21-1 0,0 22 0,0 0 15,0 0-15,0 0 0,0-1 0,-21 44 32,21-1-17,0 0-15,-21 0 0,21 0 16,-21 22-16,21-1 0,-22-21 15,22 21-15,0 1 0,0-1 0,0-21 16,0 22-16,-21-1 0,21 0 0,0 1 16,0-1-16,0 0 0,0 1 15,0-1-15,0 0 0,0 22 0,0-22 16,0 0-16,0 1 0,0-1 0,0 22 16,0-22-16,0 0 0,0 1 15,0-22-15,0 21 0,0-21 0,0 22 16,-21-22-16,21 0 0,0 0 0,0 0 15,-21-21-15,21 21 0,-21-21 0,0 0 16,-1 0 0,22-21-1,0 0-15,0 0 16,0 0-16,0 0 0,-21-1 0,21-20 16,0 21-16,0 0 0</inkml:trace>
  <inkml:trace contextRef="#ctx0" brushRef="#br0" timeOffset="40509.41">11705 4509 0,'0'0'0,"-21"0"0,0 0 0,0 0 15,21-22 1,21 1 15</inkml:trace>
  <inkml:trace contextRef="#ctx0" brushRef="#br0" timeOffset="43315.42">5376 6773 0,'0'0'0,"-21"0"0,21 22 0,-21-1 16,21 0-16,0 0 0,21-21 31,0 0-31,0-21 0,22 0 16,-22 21-16,21-21 0,1-1 15,-1-20-15,0 21 0,1 0 0,-1-22 16,0 22-16,1-21 0,-22 0 0,0 20 16,0-20-16,0 0 0,-21-1 15,0 22-15,0-21 0,0 21 16,0 0-16,0-1 0,-21 1 0,0 21 15,0 0-15,0 0 0,-22 0 16,22 0-16,0 0 0,-21 21 0,20 1 16,-20-1-16,21 21 0,0-21 15,-22 22-15,22-1 0,21 0 0,0 22 16,0-22-16,0 0 0,0 1 0,0-1 16,0 0-16,21-20 0,1 20 15,-1-21-15,0 0 0,21 0 16,-21 1-16,22-22 0,-1 0 0,0 0 15,1 0-15,-1 0 0,0 0 0,1-22 16,20 1-16,-20 0 0,-1 0 16,0 0-16,1-22 0,-1 22 15,0-21-15,-21 0 0,22-1 0,-22 1 16,0 0-16,0-1 0,0 1 0,-21-22 16,0 22-16,0 0 0,0-1 15,0 1-15,0 21 0,0-21 0,0 20 16,0 1-16,-21 0 0,0 21 15,0 0-15,21 21 16,-21 0 0,21 1-16,0-1 0,-21 21 0,21 0 15,0 1-15,0 20 0,0-20 0,0-1 16,0 21-16,0-20 16,0-1-16,0 22 0,0-22 0,0-21 15,0 21-15,21-20 0,0-1 0,0 0 16,0 0-16,0-21 0,1 0 15,20 0-15,-21 0 0,0 0 0,22 0 16,-22 0-16,21 0 0,-21-21 0,22 21 16,-22-21-16,21 0 0,0-1 15,-20 1-15,20-21 0,-21 21 0,21-22 16,-20 22-16,-22-21 0,21 21 16,-21-22-16,0 22 0,0 0 0,0 0 15,0 0-15,0 0 0,-21 21 0,-1 0 16,1 0-1,0 0-15,0 21 0,0 0 0,0 0 16,-1 21-16,1-20 0,0-1 0,21 21 16,0-21-16,0 22 0,0-22 15,0 21-15,0-21 0,0 0 0,0 1 16,21-1-16,0 0 0,1-21 0,-1 21 16,0-21-16,21 0 0,-21 0 15,22 0-15,-22 0 0,21 0 0,1-21 16,-22 0-16,21 21 0,0-21 0,1-1 15,-22-20-15,0 21 0,21 0 16,-20 0-16,-1-22 0,-21 22 16,21-21-16,-21 21 0,21-1 15,-21-20-15,0 21 0,0 0 16,0 0-16,0 42 31,0 0-31,0 0 0,0 0 0,0 0 16,0 1-16,0-1 0,0 21 0,0-21 15,0 0-15,0 1 0,0 20 16,0-21-16,0 0 0,0 0 0,0 1 16,0-1-1,0-42 17,0-1-17,0 1-15,0 0 0,21-21 16,-21 21-16,21-1 0,1-20 0,-22 0 15,0 21-15,21-22 0,0 22 16,0 0-16,0-21 0,0 42 0,1-22 16,-1 22-16,0 0 15,0 0-15,0 0 0,0 22 0,1-1 16,-1 0-16,-21 0 0,0 0 0,21 0 16,-21 22-16,21-22 0,-21 0 15,0 21-15,0-20 0,0-1 0,0 0 16,0 0-16,0 0 0,0 0 0,0 1 15,0-1 1,21-21 0,0-21-1,-21-1-15,22 1 16,-1 0-16,-21 0 0,21 0 0,0 0 16,0-22-16,0 22 0,1-21 0,-1-1 15,0 1-15,0 21 0,0-21 16,22 20-16,-22 1 0,0 0 0,21 21 15,-21 0-15,1 0 16,-1 0-16,-21 21 16,0 0-16,21 1 0,-21-1 0,0 0 15,0 21-15,0-21 0,0 1 0,0 20 16,0-21-16,0 0 0,0 0 16,0 22-16,0-22 0,0 0 0,0 0 15,0 0-15,21 1 0,-21-1 16,21-21-16,0 0 0,1 21 15,-1-21-15,0 0 0,0 0 0,0 0 16,0 0-16,1 0 0,20-21 0,-21 0 16,0 21-16,0-22 0,1 1 15,-1 0-15,0 0 0,0 0 16,-21 0-16,0-1 0,0 1 0,0-21 16,0 21-16,0-22 0,0 22 15,0-21-15,0 21 0,0 0 0,0-1 16,-21 22-16,0 0 15,0 0-15,21 22 16,-22-1-16,22 21 0,0-21 16,-21 0-16,21 22 0,0-22 0,0 21 15,0-21-15,0 1 0,0-1 16,0 21-16,0-21 0,21 0 16,1 1-16,-1-22 0,0 0 0,-21 21 15,21-21-15,21 0 16,-20 0-16,-1 0 0,0 0 0,21 0 15,-21-21-15,22-1 0,-22 22 0,0-21 16,0 0-16,0 0 0,1 0 16,-1 0-16,0-1 0,0 1 0,-21-21 15,0 21-15,0 0 0,0-22 0,0 22 16,21 0-16,-21 0 0,0 0 16,21 21-16,-21 21 15,0 0-15,0 0 16,0 0-16,0 22 0,0-22 15,0 0-15,0 21 0,-21-21 0,21 1 16,-21 20-16,21-21 0,0 0 16,0 0-16,-21 1 0,21-1 0,-21-21 15,21 21-15,0-42 47,0 0-47,0-1 16,0 1-16,21 0 0,0-21 0,0 21 15,0-22-15,1 1 0,-1 0 0,21 20 16,-21-20-16,0 21 0,1-21 16,20 20-16,-21 22 0,0 0 0,0 0 15,1 0-15,-1 0 0,0 22 16,-21 20 0,0-21-16,0 0 0,0 0 0,0 22 15,0-22-15,0 21 0,0-21 0,0 1 16,0-1-16,0 0 0,0 0 0,0 0 15,0 0-15,21-21 0,-21 22 16,21-1-16,0-21 0,1 0 16,-1 0-16,0 0 0,0 0 0,0 0 15,22 0-15,-22-21 0,0-1 16,21 1-16,-21 21 0,1-21 0,-1 0 16,0-21-16,0 20 0,0-20 0,0 21 15,1-21-15,-22-1 0,0 1 16,21-22-16,-21 22 0,21 0 15,-21-1-15,0 1 0,0 0 0,0-1 16,21 1-16,-21 0 0,0 21 16,21-22-16,-21 22 0,0 0 15,0 42 1,0 0 0,0 0-16,0 1 0,0 20 0,0 0 15,0-21-15,0 22 0,0-1 0,0 0 16,0 1-16,0-1 0,-21 0 15,21 1-15,-21-1 0,21 0 0,0 1 16,0-1-16,0-21 0,0 0 0,0 1 16,0-1-16,0 0 0,0 0 15,0 0-15,21 0 16,0-21 0,0 0-16,1 0 0,-1 0 15,0-21-15,0 0 0,0 0 16,0 0-16,-21 0 0,22-1 15,-1 1-15,0 0 0</inkml:trace>
  <inkml:trace contextRef="#ctx0" brushRef="#br0" timeOffset="43596.26">9758 6202 0,'0'0'0,"42"0"16,-21 0-1,0 0-15,22 0 0,-22 0 0,21 0 16,64 0 0,-64-21-16,1 21 0,-1 0 15,-21 0-15,22 0 0,-1 0 0,-21-21 0,0 21 16,0 0-16,1 0 0,-1 0 15,-21-22 1</inkml:trace>
  <inkml:trace contextRef="#ctx0" brushRef="#br0" timeOffset="47276.28">15536 3260 0,'0'21'15,"-21"-21"-15,21-21 47,0 0-47,0-1 16,0 1 0,0 0-16,0 0 15,0 0 1,0 0-16,21-1 15,0 22-15,1 0 16,-1-21 0,0 21-1,0 0-15,0 0 0,-21 21 16,0 1-16,21-22 0,1 21 0,-22 0 16,0 21-16,0-21 15,0 1-15,0 20 0,0-21 0,0 21 16,0-20-16,0 20 0,0 0 15,0-21-15,0 22 0,-22-22 0,1 21 16,0 1-16,0-22 0,0 21 0,-22-21 16,22 0-16,0 22 0,0-22 15,-21 0-15,20-21 0,1 21 0,0 0 16,-21-21-16,21 0 0,-1 22 16,1-22-16,-21 0 0,21 0 15,0 0-15,-1 0 0,1 0 0,0-22 16,0 22-16,0-21 0,21 0 15,0 0-15,0 0 0,0 0 0,0-1 16,0 1-16,0 0 0,0 0 16,0 0-16,21 0 0,0 21 0,0-22 15,0 1-15,1 21 0,20 0 16,0 0-16,-21 21 16,1-21-16,-1 22 0,0-1 15,0 0-15,0 0 0,0 0 16,-21 0-16,22 1 0,-1-1 0,-21 0 15,21 0-15,-21 0 0,0 0 16,21 1-16,-21-1 0,21-21 0,-21 21 16,21 0-1,1-21-15,-1 0 16,0 0 0,-21-21-16,21 21 0,-21-21 15</inkml:trace>
  <inkml:trace contextRef="#ctx0" brushRef="#br0" timeOffset="47504.15">16065 3620 0</inkml:trace>
  <inkml:trace contextRef="#ctx0" brushRef="#br0" timeOffset="50396.05">16743 3810 0,'0'0'0,"0"21"31,21-21 16,0 0-47,-21-21 0,0 0 16,21 21-16,0-21 0,1 0 0,-22-1 15,21-20-15,0 21 0,0-21 16,0 20-16,0-20 0,1 0 15,-1-1-15,0 1 0,-21 0 16,0-1-16,21 1 0,-21 21 0,0 0 16,0 0-16,0-1 0,0 1 15,-21 21-15,0 0 16,0 21-16,-1 1 16,1-1-16,21 0 0,-21 0 0,0 0 15,0 0-15,21 1 0,0 20 16,-21-21-16,21 0 0,0 0 0,0 1 15,0-1-15,21-21 16,0 0-16,0 0 16,0 0-16,0 0 0,1-21 15,-1-1-15,21 1 0,-21 21 16,0-21-16,22 0 0,-22 21 0,0-21 16,21 0-16,-20 21 0,-1-22 15,0 22-15,0 0 16,-21 22-1,0-1-15,0 21 16,0-21-16,0 0 0,0 22 16,0-22-16,-21 21 0,21 1 0,-21-22 15,21 21-15,0-21 0,0 0 0,0 22 16,0-22-16,0 0 16,0 0-16,21 0 0,0-21 15,0 0-15,0 0 0,22 0 16,-22 0-16,21 0 0,-21 0 0,22-21 15,-1 0-15,0 21 0,-20-21 0,20 0 16,0 0-16,-21-1 0,22 1 16,-22 0-16,0-21 0,0 21 0,0-1 15,1-20-15,-22 21 0,21-21 16,-21 20-16,0-20 0,0-21 16,0 41-1,-21 22-15,-1 0 0,1 0 16,0 22-16,0-1 15,21 0-15,-21 0 0,0 0 16,-1 22-16,22-22 0,0 21 0,0-21 16,0 22-16,0-22 0,0 21 15,0-21-15,0 0 0,0 1 0,0-1 16,22 0-16,-22 0 0,21-21 16,0 21-16,0-21 0,0 0 0,0 0 15,1 0-15,-1 0 0,21 0 0,-21 0 16,22-21-16,-1 0 0,0 21 15,1-21-15,-1 0 0,0-1 0,1-20 16,-1 21-16,0-21 0,-21-1 16,1 1-16,20 0 0,-21-1 15,0 1-15,-21-22 0,0 22 16,21 0-16,-21-22 0,22 22 0,-22 0 16,0-1-16,0 1 0,0 0 15,0-1-15,0 22 0,0 0 0,0 0 16,0 42-1,0 0 1,0 21-16,0-20 0,-22 20 16,22 0-16,-21 1 0,0-1 15,21 21-15,-21-20 0,21 20 0,0-20 16,-21-1-16,21 21 16,-21-20-16,21-1 0,0-21 0,0 22 15,0-1-15,0-21 0,0 0 16,21 0-16,0 1 0,0-1 0,0-21 15,0 0-15,22 0 0,-22 0 0,21 0 16,-21 0-16,22 0 0,-1 0 16,-21-21-16,22 21 0,-1-22 0,-21 1 15,21 0-15,-20 0 0,-1-21 16,21 20-16,-21 1 0,0-21 0,-21 0 16,22 20-16,-22-20 0,21 21 15,-21 0-15,0-22 0,0 22 0,0 0 16,0 0-1,-21 42 1,21 0 0,-22 0-16,22 1 0,0-1 0,0 0 15,0 21-15,0-21 0,-21 22 16,21-22-16,0 0 0,0 21 0,0-20 16,0-1-16,0 0 0,0 0 0,0 0 15,21-21-15,-21 21 0,22 1 16,-1-22-16,0 0 0,0 0 15,0 0-15,0 0 0,1 0 16,20 0-16,-21-22 0,0 1 0,0 0 16,1 0-16,20 0 15,-21 0-15,0-1 0,0 1 0,1 0 16,-1-21-16,-21 21 0,0-22 0,21 22 16,-21 0-16,0-21 0,0 20 15,0 1-15,0 42 47,-21-21-47,21 22 0,-21 20 16,21-21-16,0 0 0,0 0 0,-22 22 15,22-22-15,0 21 0,0-21 16,0 1-16,0-1 0,0 0 0,0 0 16,0 0-16,22 0 0,-1 1 15,0-1-15,0-21 0,0 0 16,-21 21-16,21-21 0,22 0 0,-22 0 15,0 0-15,0 0 0,22 0 16,-22-21-16,0 0 0,21 21 0,-21-22 16,22 1-16,-22 0 0,0-21 0,0 21 15,0-1-15,1-20 0,-22 21 16,0-21-16,0 20 0,21-20 0,-21 21 16,0 0-16,0 0 0,0-1 15,0 1-15,-21 21 16,-1 0-16,1 0 15,0 0-15,21 21 16,0 1-16,0-1 0,-21 0 16,21 0-16,0 0 15,0 0-15,21-21 0,-21 22 16,21-22-16,0 0 0,1 0 16,-1 0-16,0 0 0,0 0 15,0 0-15,0-22 16,1 1-16,-1 21 0,-21-21 0,21 21 15,-21-21-15,21 0 0,-21 0 16,0-1 0,0 44 15,0-1-31,-21 0 16,0 0-16,21 21 0,-21-20 15,21-1-15,-22 0 0,22 21 0,0-21 16,0 1-16,0-1 0,0 21 15,0-21-15,0 0 0,0 1 16,22-1-16,-1-21 0,0 21 16,0-21-16,0 0 0,22 0 15,-22 0-15,0 0 0,0 0 16,0-21-16,22 0 0,-22 21 0,0-22 16,21 1-16,-21 0 0,1 0 15,-1 0-15,0-22 0,-21 22 0,21-21 16,-21 21-16,21-22 0,-21 22 15,0-21-15,0 21 0,0 0 0,0-1 16,21 22-16,-21-21 0,0 42 31,0 1-31,0-1 16,0 0-16,0 0 0,0 0 0,0 22 16,0-22-16,0 0 0,-21 21 0,21-21 15,0 1-15,0-1 16,0 0-16,-21 0 0,21 0 0,0 0 15,-21 1-15,21-1 0,0-42 63,0-1-63,0 1 0,0 0 16,0 0-16,0 0 0,0-22 15,21 22-15,0-21 0,0 0 0,-21 20 16,22-20-16,-1 0 0,0-1 0,21 1 15,-21 21-15,1-21 0,20 20 16,-21 1-16,21 21 0,-20 0 16,20 0-16,-21 0 0,21 0 15,-20 21-15,-1 1 0,0-1 0,-21 0 16,21 21-16,-21 1 0,21-22 0,-21 21 16,0 0-16,0-20 0,0 20 15,0-21-15,0 21 0,0-20 0,0 20 16,0-21-16,-21 0 0,0 0 15,21 1-15,-21-1 0,21 0 16,-21 0-16,-1-21 16,22-21 15,0 0-15,-21 0-16,0-1 0,0 1 15</inkml:trace>
  <inkml:trace contextRef="#ctx0" brushRef="#br0" timeOffset="50709.11">17992 3217 0,'0'0'0,"-22"0"0,1-21 15,42 0-15,1 21 16,20 0-16,0-21 0,1 21 0,-1-21 16,0 21-16,22 0 0,-1-21 15,-20-1-15,-1 22 0,0 0 0,22 0 16,-43 0-16,21 0 0,-21 0 0,22 0 15,-22 0-15,0 0 0,0 0 16,0 0-16,1 0 16</inkml:trace>
  <inkml:trace contextRef="#ctx0" brushRef="#br0" timeOffset="51287.83">22712 2667 0,'0'0'0,"0"-21"15,0 42 32,-21 21-47,-1 1 0,1-1 0,0 0 16,21 1-16,-21 20 0,0-20 0,0 20 15,-1 1-15,1-1 16,0 1-16,0-1 0,21 1 0,-21-1 16,0-21-16,21 1 0,-22-1 15,22 0-15,-21-20 0,21 20 0,0-21 16,0 0-16,0 0 16,0-42-1,0 0-15,-21 21 16</inkml:trace>
  <inkml:trace contextRef="#ctx0" brushRef="#br0" timeOffset="52223.82">21950 3302 0,'21'0'0,"0"0"15,0 0-15,0 0 0,1 0 16,20 0-16,0 0 0,1 0 0,20-21 15,1 21-15,-1-21 0,1 0 16,20 21-16,-20-22 0,20 1 0,1 0 16,-21 0-16,-1 0 0,1 0 15,-1-1-15,-21 1 0,22 0 0,-43-21 16,21 21-16,-20-1 0,-1-20 16,0 21-16,-21-21 0,0 20 15,0-20-15,0 21 0,0 0 0,0-22 16,-21 22-16,21 0 0,0 0 0,-21 0 15,-1 21-15,1 0 16,21 21 0,-21 21-16,21-21 0,0 22 15,-21-1-15,21 0 0,0 1 16,0 20-16,0-20 0,0 20 0,-21 1 16,21-22-16,0 21 0,0 1 15,-21-22-15,21 1 0,-22 20 0,22-21 16,0-20-16,-21 20 0,21-21 15,-21 21-15,21-20 0,0-1 16,0-42 15,21-1-31,0 1 16,-21 0-16,22-21 0,-1 21 16,0-22-16,0 22 0,0-21 0,0-1 15,22 1-15,-22 0 0,0 21 16,21-1-16,-20 1 0,-1 0 0,21 0 15,-21 21-15,0 0 0,1 0 16,-1 21-16,-21 0 16,0 22-16,0-22 0,0 0 15,0 21-15,0-21 0,0 22 16,21-22-16,-21 21 0,21 1 16,0-22-16,0 0 0,-21 0 15,22 0-15,20 0 0,-21 1 0,0-1 16,0-21-16,22 0 0,-22 21 0,21-21 15,1 0-15,-22 0 0,21 0 16,0-21-16,1 21 0,-1-21 0,0-1 16,1 1-16,-1-21 0,0 21 15,-20-22-15,20 22 0,-21-21 0,0 0 16,0-1-16,1 1 0,-1 0 0,-21-1 16,0 22-16,0-21 15,0 21-15,0-1 0,-21 22 16,-1 0-16,1 0 0,0 0 15,0 22-15,0-22 0,0 21 0,-1 21 16,1-21-16,21 22 0,0-1 16,-21 0-16,21 1 0,0-1 0,0 0 15,0-21-15,0 22 0,0-22 0,0 21 16,21-21-16,0 1 0,1-1 16,-1-21-16,0 0 0,21 0 15,-21 0-15,1 0 0,20 0 16,-21 0-16,21 0 0,-20-21 0,20 21 15,0-22-15,-21 1 0,1 0 0,20 0 16,-21 0-16,0 0 16,0-1-16,-21 1 0,0 0 0</inkml:trace>
  <inkml:trace contextRef="#ctx0" brushRef="#br0" timeOffset="53244.07">14817 5292 0,'0'0'15,"21"0"-15,0-21 0,0-1 0,0 1 0,0 21 16,-21-21-16,0 0 0,0 0 16,0 0-16,0-1 0,0 1 0,0 0 15,-21 0-15,0 0 0,-21 0 16,21 21-16,-1-22 0,1 22 16,-21 0-16,21 0 0,-22 0 0,22 0 15,0 22-15,-21-1 0,-1 21 16,22-21-16,0 22 0,-21-22 0,21 21 15,-1 0-15,22 1 0,0-1 0,-21 0 16,21 1-16,0-1 0,0-21 16,0 22-16,0-22 0,0 21 0,21-21 15,1 0-15,-1-21 16,0 0-16,0 0 0,0 0 0,0-21 16,22 21-16,-22-21 0,0 0 15,0 0-15,0 0 0,1-1 16,-1-20-16,0 21 0,0-21 0,0 20 15,0-20-15,1 21 0,-22-21 16,21 20-16,-21 1 0,0-21 0,0 21 16,0 0-16,0 42 31,0 21-31,0-21 0,0 22 0,0-22 16,0 21-16,0 0 0,0 1 15,0-1-15,0-21 0,0 22 0,21-1 16,-21-21-16,21 21 0,0-20 0,-21-1 15,21 0-15,1-21 16,-1 21-16,0-21 0,0 0 0,21 0 0,-20 0 16,20 0-16,-21-21 15,21 21-15,1-21 0,-22 0 0,21-1 16,1 1-16</inkml:trace>
  <inkml:trace contextRef="#ctx0" brushRef="#br0" timeOffset="53744.78">15642 5165 0,'0'0'0,"0"-21"0,0-1 16,-21 22-16,0-21 0,0 21 16,-1 0-16,1 0 0,0 0 15,0 21-15,0 1 0,-22-1 16,22 0-16,21 0 0,-21 21 0,0-20 16,0 20-16,0-21 0,21 21 15,-22 1-15,22-1 0,0-21 0,0 22 16,0-22-16,0 21 0,0-21 15,0 0-15,22 1 0,-22-1 0,21-21 16,0 0-16,0 0 0,0 0 0,0 0 16,1 0-16,-1 0 0,0 0 15,0-21-15,21-1 0,-20 1 0,-1-21 16,0 21-16,0 0 0,0-22 16,0 1-16,1 0 0,-1-1 0,-21 1 15,21-22-15,-21 22 0,21-21 16,-21-1-16,0 1 0,0 20 15,0-20-15,0 20 0,0 1 0,0 21 16,0 0-16,0 0 0,0 42 16,0 0-1,0 21-15,0 1 0,0 20 0,0-21 16,0 22-16,0-1 0,-21 1 16,21-1-16,0-20 0,0 20 0,0-20 15,0-1-15,0 0 0,0 1 16,0-1-16,0-21 0,0 21 0,0-20 15,21-1-15,0-21 0,0 21 0,1-21 16,-1 0-16,0 0 16,0 0-16,21 0 0,-20 0 0,20-21 15,0 0-15,1-1 0,-1 1 16,-21 0-16</inkml:trace>
  <inkml:trace contextRef="#ctx0" brushRef="#br0" timeOffset="54268.03">16446 5249 0,'0'0'0,"0"-21"0,0 0 15,0 0-15,0 0 0,0 0 0,-21 21 16,0-22-16,0 22 0,0 0 16,-22 0-16,22 0 0,0 0 0,0 0 15,-21 22-15,20-1 0,1 0 16,0 0-16,0 0 0,0 22 16,0-22-16,21 21 0,-22 0 0,22-20 15,-21 20-15,21 0 0,0-21 16,0 22-16,0-22 0,0 0 0,0 21 15,0-20-15,21-22 0,1 21 0,-1 0 16,0-21-16,0 0 0,0 0 16,0 0-16,1 0 0,20 0 0,-21-21 15,0 0-15,0-1 0,22 1 16,-22 0-16,0-21 0,0 21 0,0-22 16,1 1-16,-1 0 0,0-1 0,0 1 15,-21-22-15,0 1 0,0-1 16,21 22-16,-21-21 0,21-1 15,-21 1-15,0 20 0,0 1 16,0 0-16,0 20 0,0 1 0,0 0 16,0 42-1,0 0-15,0 22 16,0-1-16,0 0 0,0 1 0,0 20 16,0 1-16,0-1 0,0 1 15,0-22-15,0 22 0,0-22 0,0 21 16,0-20-16,0-1 0,0-21 0,0 22 15,0-22-15,0 21 16,0-21-16,0 0 0,0 1 16,22-22-16,-22 21 0,21-21 15,0 0-15,0 0 0,0-21 16,-21-1-16,21 22 0,1-21 0,-1 0 16,-21 0-16,21-21 0</inkml:trace>
  <inkml:trace contextRef="#ctx0" brushRef="#br0" timeOffset="54656.81">16849 5228 0,'0'-21'32,"0"0"-32,0 0 15,21 21-15,0-21 16,0 21-16,0 0 0,0 0 15,1 0-15,-1 0 0,0 0 0,0 21 16,0 0-16,0 21 0,1-21 16,-1 1-16,-21 20 0,0-21 0,0 21 15,0-20-15,0 20 0,0-21 16,0 0-16,0 0 0,0 1 0,0-1 16,0 0-16,-21-21 15,21 21-15,0-42 16,0 0-1,0 0-15,0-1 16,21 1-16,-21 0 0,0 0 0,21-21 16,0 20-16,0-20 0,-21 21 0,21-21 15,1-1-15,-22 22 0,21-21 16,0 21-16,0-1 0,-21 1 0,21 0 16,0 21-16,1 0 15</inkml:trace>
  <inkml:trace contextRef="#ctx0" brushRef="#br0" timeOffset="55668.32">17484 5440 0,'0'0'0,"21"0"16,-21 21-16,21-21 16,0 0-1,0 0-15,0-21 0,-21 0 16,22 21-16,-1-21 0,0-1 0,-21 1 15,21 0-15,-21 0 0,21-21 0,-21 20 16,0 1-16,0-21 0,0 21 16,0 0-16,0-1 0,0 1 0,0 0 15,-21 21 1,0 0-16,0 21 16,0 0-16,21 1 0,0-1 0,-22 21 15,1-21-15,21 22 0,0-22 16,0 21-16,0 0 0,0-20 0,0-1 15,0 21-15,0-21 0,0 0 0,0 1 16,21-1-16,1 0 0,-1-21 16,0 21-16,0-21 0,21 0 15,-20 0-15,-1 0 0,0 0 16,0 0-16,21-21 0,-20 0 0,-1 0 16,21 21-16,-21-22 0,0-20 0,22 21 15,-22 0-15,21-22 0,-21 22 16,1-21-16,-1 21 0,0-22 15,-21 22-15,21-21 0,-21 21 0,21 0 16,-21-1-16,-21 22 31,0 0-31,21 22 0,-21-1 16,21 21-16,0-21 0,0 0 0,0 22 16,0-22-16,0 0 0,0 0 0,0 0 15,0 1-15,0-1 0,0 0 16,0 0-16,21 0 0,-21 0 0,21-21 15,-21 22-15,21-22 32,-21-22-17,0 1 1,-21 21-16,21-21 0,-21 21 16,21-21-16,-21 0 0,0 21 0,-1-21 15,1 21 1,0 0-16,21 21 15,0 0-15,0 0 0,0 0 16,0 0-16,21 1 16,0-1-16,1-21 0,-1 0 15,0 21-15,0-21 0,0 0 0,0 0 16,1 0-16,-1 0 16,21 0-16,-21 0 0,22-21 0,-22 0 15,0 21-15,21-22 0,-21 1 16,22 0-16,-22 0 0,0 0 0,0 0 15,0-1-15,1-20 0,-1 21 0,-21-21 16,0 20-16,0-20 0,21 21 16,-21 0-16,0 0 0,0-1 0,0 1 15,-21 21 1,0 0-16,21 21 0,0 1 16,0-1-16,0 0 0,0 0 0,0 21 15,0-20-15,0-1 0,21 0 16,0 0-16,-21 0 0,0 0 15,0 1-15,21-1 0,-21 0 0,0 0 16,0 0-16,0 0 16,-21 1-16,0-22 15,0 21-15,-1-21 0,1 21 0,0-21 16,0 0-16,0 0 16,0-21-1,21 0-15,0-1 0,0 1 16</inkml:trace>
  <inkml:trace contextRef="#ctx0" brushRef="#br0" timeOffset="56823.45">20320 4763 0,'0'0'0,"-21"-22"0,0 1 16,-1 0-1,1 21-15,0 0 16,0 0-16,0 0 0,0 21 0,-1 0 15,1 1-15,0 20 0,0-21 16,0 0-16,0 22 0,-1-1 0,-20 0 16,21 1-16,0-1 0,0 0 15,21 1-15,0-1 0,-22 0 0,22 1 16,0-22-16,0 21 0,0-21 0,22 0 16,-1 1-16,0-1 0,0-21 15,21 0-15,-20 0 0,20 0 0,0 0 16,1 0-16,-1 0 0,0-21 15,1-1-15,20 1 0,-21 0 0,1 0 16,-1-21-16,0 20 0,1 1 0,-22-21 16,0 21-16,-21-22 15,0 1-15,0 21 0,-21-21 0,0-1 16,0 22-16,-22-21 0,1 21 0,0-22 16,-1 22-16,1 21 0,0-21 15,20 21-15,-20 0 0,21 0 0,-21 0 16,20 0-16,1 0 0,21 21 15,0 0-15,0 0 0,21 1 16,22-22-16,-22 21 16,21-21-16,1 0 0,-1 0 0,21 0 15,-20 0-15,20 0 0,1 0 0,-22 0 16,22 0-16,-1-21 0,1-1 16,-22 1-16,0 0 0,1 0 15,-1 0-15,-21 21 0,0-21 16,0-1-16,-21 1 0,0 0 0,0 0 15,0 0-15,-21 21 16,0-21-16,0 21 16,0 0-16,0 0 0,21 21 0,0 0 15,0 0-15,-22 0 0,22 22 0,0-1 16,0 0-16,0 1 0,-21 20 16,21 1-16,0-1 0,0-21 0,0 22 15,0-1-15,0 1 0,0-1 16,0 1-16,0-1 0,0 1 15,0-1-15,0 1 0,0-1 0,0 1 16,-21 21-16,21-22 0,0 1 16,0-1-16,0 22 0,-21-22 0,0 1 15,21-1-15,-21 1 0,-1-1 0,22 1 16,-21-22-16,0 0 0,0 22 0,0-43 16,21 21-16,-21-20 0,21-1 15,-22 0-15,22-42 16,0 0-16,-21-1 15,21-20-15,0 0 0,-21-1 16,21 1-16,-21-21 0,21-1 0,0 1 16,0-1-16,0-21 0,0 1 15,21-1-15,0 0 0,22 1 16,-22-1-16,21 0 0,-21 1 0,22-1 16,-1 22-16,0-1 0,22 22 0,-22-22 15,0 22-15,1 0 0,-1 20 16,22-20-16,-22 21 0,21-21 0,-20 20 15,20 1-15,-20 0 0,20 0 0,-21-21 16</inkml:trace>
  <inkml:trace contextRef="#ctx0" brushRef="#br0" timeOffset="57973.23">22839 5144 0,'0'0'0,"63"-22"16,-42 22-16,1-21 0,-1 0 15,0 0-15,0 0 0,-21 0 16,0-1-16,21-20 0,-21 21 0,0 0 16,0-22-16,0 22 15,0-21-15,0 0 0,-21 20 0,0-20 0,0 21 16,0 0-16,-22 0 0,22 21 15,0 0-15,-21 0 0,20 0 16,-20 0-16,21 0 0,-21 21 0,20 0 16,-20 21-16,21 1 0,0-1 15,0 0-15,-1 1 0,1 20 0,0-21 16,0 1-16,21-1 0,0 0 0,0 1 16,0-1-16,0-21 0,0 22 15,21-22-15,0 0 0,0-21 0,1 21 16,-1-21-16,0 0 0,0 0 15,21 0-15,-20 0 0,20-21 0,-21 0 16,0 0-16,22-1 0,-22 1 0,21 0 16,-21-21-16,0 21 15,1-22-15,-1 1 0,-21 0 0,21-1 16,0-20-16,-21 42 0,0-22 0,0 1 16,0 21-16,21 0 0,-21-1 15,0 44 1,0-1-1,0 0-15,0 0 0,0 21 0,0 1 16,0-22-16,0 21 0,0 1 0,0-1 16,0 0-16,0-21 0,0 22 15,21-1-15,1-21 0,-1 0 0,0 1 16,0-1-16,0 0 0,0 0 0,1-21 16,20 0-16,-21 0 15,0 0-15,22 0 0,-22 0 0,21 0 16,-21 0-16,22-21 0,-22 0 0,21 0 15,-21-1-15,22-20 0,-22 0 16,0-1-16,0-20 0,0 21 0,0-22 16,1 1-16,-1-1 0,0 1 15,0 20-15,0-20 0,0 20 0,1 1 16,-1 0-16,-21 21 0,0-22 0,0 22 16,0 42 15,-21 0-31,21 1 0,-22-1 15,22 21-15,-21-21 0,0 43 0,21-22 16,-21 0-16,21 22 0,-21-22 0,21 22 16,0-22-16,0 0 0,0 1 15,0-1-15,0 0 0,0 1 0,0-22 16,21 21-16,0-21 0,-21 1 0,21-22 16,0 21-16,1-21 0,-1 0 15,0 0-15,0 0 0,0 0 0,0 0 16,1-21-16,-1-1 0,21 1 15,-21 0-15,0 0 0,1-21 16,20 20-16,-21-20 0,0 0 0,0-22 16,1 22-16,-1-22 0,0 1 15,0-1-15,0 22 0,0-21 0,1-1 16,-1 22-16,-21-1 0,0 1 0,0 0 16,0 21-16,0-1 0,0 1 15,-21 42 1,21 22-16,-22-22 0,1 21 15,0 1-15,0 20 0,0 1 0,21-1 16,-21 1-16,21-1 0,0-21 0,0 22 16,0-22-16,0 1 0,0-1 15,0 0-15,0 1 0,21-22 0,0 0 16,0 0-16,-21 0 0,21-21 16,0 0-16,1 0 0,-1 0 15,0 0-15,0 0 0,0 0 0,22 0 16,-22-21-16,0 0 0,0 0 15,21 0-15,-20-1 0,-1 1 0,0 0 16,0 0-16,0 0 0,-21-22 0,0 22 16,0 0-16</inkml:trace>
  <inkml:trace contextRef="#ctx0" brushRef="#br0" timeOffset="59080.03">14732 6625 0,'0'0'0,"0"-21"0,0 0 16,0 0-16,0 42 31,0 0-15,0 0-16,0 0 0,0 1 0,-21 20 15,21-21-15,0 21 0,0 1 16,0-22-16,-21 21 0,21 1 0,0-22 16,0 21-16,0-21 0,0 0 0,0 1 15,0-1-15,0 0 0,0 0 16,0-42 0,0 0-1,0 0-15,0-1 16,0 1-16,0-21 0,0 21 0,0-22 15,0 22-15,21-21 0,0 0 16,-21-1-16,21 1 0,0 0 16,0 20-16,1 1 0,-22 0 0,21 0 15,0 21-15,0 0 0,0 21 16,0 0-16,-21 0 0,22 1 16,-22 20-16,21-21 0,0 21 15,-21-20-15,0 20 0,0 0 0,0-21 16,21 22-16,-21-22 0,0 21 0,0-21 15,0 1-15,0-1 0,0 0 16,21 0-16,0-21 16,1 0-1,-1-21-15,0 0 16,0 0-16,0-1 0,0-20 0,1 21 16,-22-21-16,21-1 0,0 1 15,21 0-15,-21-1 0,1 1 16,-1 0-16,0 20 0,0 1 0,0 0 15,-21 0-15,21 21 0,1 0 16,-22 21-16,0 0 0,0 0 16,21 1-16,-21 20 0,0-21 0,0 21 15,0 1-15,21-1 0,-21-21 16,0 22-16,0-22 0,0 21 0,0-21 16,0 0-16,0 22 0,0-22 15,21 0-15,0 0 16,0-21-16,1 0 0,-1 0 15,0 0-15,21 0 16,-21-21-16,1 0 0</inkml:trace>
  <inkml:trace contextRef="#ctx0" brushRef="#br0" timeOffset="59806.62">16192 6668 0,'0'0'0,"0"-22"0,0-20 16,0 21-16,-21 21 15,0 0-15,0 0 16,0 0-16,0 0 0,-1 0 0,-20 0 16,21 21-16,0 21 0,0-20 15,-1 20-15,1-21 0,0 21 0,21 1 16,0-1-16,-21-21 0,21 22 0,-21-1 16,21-21-16,0 21 0,0-20 15,0 20-15,0-21 0,0 0 0,0 0 16,0 1-16,21-22 0,0 0 0,0 0 15,0 0-15,1 0 0,20 0 16,-21-22-16,0 1 0,0 0 16,1 0-16,20 0 0,-21 0 0,0-1 15,0-20-15,1 21 16,-1-21-16,-21-1 0,0 1 0,21 0 16,-21-1-16,21 22 0,-21-21 0,0 21 15,0-1-15,0 1 0,0 42 31,0 1-31,0-1 0,0 0 0,0 21 16,0-21-16,0 22 0,0-22 16,0 21-16,0 1 0,0-22 0,0 0 15,0 21-15,0-21 0,0 1 0,0-1 16,21 0-16,0 0 0,1 0 16,-1 0-16,0-21 0,0 0 0,0 0 15,0 0-15,22 0 0,-22 0 16,0-21-16,21 0 0,-20 0 15,20 21-15,-21-42 0,0 20 0,22 1 16,-22 0-16,0-21 0,0 21 0,-21-22 16,21 1-16,-21 0 0,21-1 15,-21 1-15,0 0 0,0-1 0,0 1 16,0 0-16,0-1 0,0 22 0,0 0 16,0 0-16,0 42 15,0 0-15,0 0 16,0 0-16,-21 22 0,21-1 15,-21 0-15,21 1 0,0-1 0,0 0 16,0 1-16,0-1 0,-21 0 16,21-20-16,0 20 0,0-21 15,0 0-15,0 0 0,0 1 0,0-1 16,0 0-16,21-21 0,0 0 16,0 0-1,1 0-15,-1-21 0,0 0 16,-21-1-16,0 1 0,21 0 15</inkml:trace>
  <inkml:trace contextRef="#ctx0" brushRef="#br0" timeOffset="59984.43">16722 6710 0,'21'0'15,"0"0"1,0 0-16,0 0 0,0 0 16,22-21-16,-22 21 0,0-21 0,0 21 15,0 0-15,1 0 0</inkml:trace>
  <inkml:trace contextRef="#ctx0" brushRef="#br0" timeOffset="61783.76">17420 6689 0,'0'-21'0,"-21"21"0,0-22 0,0 22 16,21-21-16,-22 21 16,1 0-16,0 0 15,0 0-15,0 0 0,21 21 0,-21 1 16,-1-1-16,22 21 0,0-21 15,-21 0-15,21 22 0,-21-1 0,21-21 16,0 22-16,0-22 0,0 21 0,0-21 16,0 22-16,0-22 15,0 0-15,21 0 0,0 0 0,1 0 16,-1 1-16,0-22 0,21 0 0,1 0 16,-22 0-16,21 0 0,0 0 15,1-22-15,-1 1 0,0 21 0,-20-21 16,20 0-16,0 0 0,-21-22 0,1 22 15,20-21-15,-21 21 0,0-22 16,-21 1-16,21 0 0,-21-1 0,22-20 16,-22 21-16,21-22 0,-21 22 15,0-22-15,0 22 0,0 0 16,0 20-16,0-20 0,0 21 0,0 42 31,0 0-31,-21 0 16,21 22-16,0-1 0,0 0 0,0 1 15,-22-1-15,22 0 0,0 1 16,0-1-16,0 0 0,-21 1 0,21-1 16,0 0-16,0-20 0,0 20 0,0-21 15,-21 0-15,21 0 0,0 1 16,0-1-16,0-42 47,21-1-47,-21 1 0,21 0 15,1-21-15,-1 21 0,-21-1 0,21-20 16,-21 21-16,21 0 0,-21 0 16,0-1-16,21 22 0,0 0 15,-21 22 1,0-1-16,22 0 16,-22 0-16,0 0 0,0 0 0,0 1 15,0-1-15,0 0 0,0 0 16,21 0-16,0 0 0,0 1 0,0-22 15,0 21-15,1-21 0,-1 0 16,0 0-16,21 0 0,-21 0 16,1 0-16,20 0 0,0 0 0,-21 0 0,22 0 15,-1-21-15,-21 21 0,22-22 16,-22 1-16,0 0 0,0 0 16,0 0-16,0 0 0,1-1 0,-1-20 15,-21 21-15,0 0 0,0 0 0,0-1 16,0 1-16,-21 42 31,21 1-31,-22-1 16,22 0-16,0 0 0,0 0 15,0 0-15,0 22 0,0-22 16,0 0-16,0 0 0,0 0 16,22 1-16,-1-22 0,0 21 15,0-21-15,0 0 0,0 0 16,1 0-16,-1 0 0,0 0 0,0 0 15,0-21-15,0-1 0,22 22 16,-22-21-16,0 0 0,-21 0 0,21 0 16,0 0-16,-21-1 0,22 1 0,-22 0 15,0-21-15,0 21 0,0-1 16,0 1-16,0 0 16,0 42-1,0 0-15,0 1 16,0-1-16,0 0 0,-22 0 0,22 0 15,0 22-15,0-22 0,0 0 0,0 0 16,-21-21-16,21 21 0,0 0 16,0 1-16,0-1 15,0-42 17,0-1-32,0 1 0,21 0 15,1-21-15,-1 21 16,-21-1-16,21 1 0,0-21 0,0 21 15,-21-22-15,21 22 0,1 0 0,-1 0 16,0 21-16,0 0 16,0 0-16,0 0 0,1 21 15,-1-21-15,-21 21 0,0 0 0,0 1 16,0-1-16,0 21 0,21-21 16,-21 0-16,0 1 0,21-1 0,-21 0 15,0 0-15,0 0 0,21 0 0,0-21 16,1 22-16,-1-22 0,0 0 15,0 21-15,0-21 0,0 0 0,22 0 16,-22 0-16,21 0 0,-21 0 0,22 0 16,-22-21-16,21 21 0,-21-22 15,1 1-15,20 0 0,-21 21 16,21-21-16,-20-21 0,-1 20 0,0 1 0,0 0 16,0-21-16,0 21 15,-21-22-15,0 22 0,0-21 0,0 21 16,0-1-16,-21 22 15,0 0-15,-21 0 0,21 0 16,-1 22-16,1-1 0,0 21 0,-21-21 16,21 0-16,-1 1 0,1 20 0,0-21 15,0 0-15,0 0 0,21 1 16,0-1-16,0 0 0,0 0 16,21-21 15,0 0-31,0 0 0,0 0 0,1 0 15,-1-21-15,0 21 0,0 0 0,0 0 16,0 0 0,-21 21-16,0 0 15,0 0-15,0 22 0,0-22 16,-21 0-16,21 21 0,-21 1 16,0-1-16,21 0 0,-21 1 0,0-1 15,21 22-15,-22-22 0,1 0 0,21 1 16,-21-1-16,21 0 0,0 1 0,0-1 15,0 0-15,0 1 0,0-22 16,0 21-16,0-21 0,0 22 16,0-22-16,0 0 0,0 0 0,0 0 15,0 0-15,0-42 32,0 0-17,0 0-15,0 0 0</inkml:trace>
  <inkml:trace contextRef="#ctx0" brushRef="#br0" timeOffset="62000.65">19008 6519 0,'-22'0'0,"22"-21"15,22 21 17,-1 0-32,0 0 15,0 0-15,0 0 0,0 0 0,1 0 16,-1 0-16</inkml:trace>
  <inkml:trace contextRef="#ctx0" brushRef="#br0" timeOffset="64665.69">21040 6879 0,'21'0'31,"0"0"-31,0-21 16,0 0-16,-21 0 0,21 0 16,1-1-16,-1 1 0,0 0 0,21 0 15,-42-21-15,21-1 0,1 22 16,-1-21-16,-21-1 0,21 22 0,-21-21 15,0 21-15,0 0 0,0-1 16,-21 44 0,0-1-16,-1 0 0,1 0 15,0 21-15,0 1 0,0-1 16,0-21-16,-1 22 0,1-1 0,21 0 16,0 1-16,0-22 0,0 21 0,0-21 15,0 0-15,0 1 16,21-1-16,1-21 0,-1 21 0,0-21 15,0 0-15,0 0 0,22 0 0,-22 0 16,21 0-16,-21 0 0,22-21 16,-1 0-16,21-1 0,-20 1 0,-1 0 15,0-21-15,1 21 0,-1-22 0,0 1 16,-20 0-16,20-1 0,-21 1 16,0-22-16,0 22 0,-21-21 0,0 20 15,0 1-15,0 0 0,0-1 16,0 1-16,0 0 0,0 20 0,0 1 15,0 0-15,0 0 0,0 42 16,0 0 0,-21 0-16,0 1 0,0 20 15,21 0-15,0 22 0,-21-22 0,21 22 16,0-1-16,0-21 0,0 22 16,0-22-16,0 1 0,0 20 0,0-21 15,0-20-15,21 20 0,0-21 16,0 21-16,0-20 0,1-1 0,-1-21 15,0 21-15,21-21 0,-21 0 0,22 0 16,-22 0-16,21 0 0,-21 0 16,22 0-16,-22-21 0,21 0 0,1-1 15,-22 1-15,21 0 0,-21 0 0,0 0 16,1-22-16,-1 22 16,-21-21-16,21 21 0,-21-22 0,0 22 15,0-21-15,0 21 0,0 0 0,0-1 16,-21 22-16,0 0 0,-1 0 15,1 0-15,0 0 16,21 22-16,-21-1 0,21 0 0,0 0 16,0 21-16,0-20 0,0-1 15,0 21-15,0-21 0,0 0 0,0 1 16,0-1-16,0 0 0,21 0 16,0 0-16,0-21 0,1 21 15,20-21-15,-21 0 0,0 0 0,0 0 16,22 0-16,-22 0 0,21-21 15,-21 0-15,22 21 0,-22-21 16,0 0-16,0 0 0,0-1 0,1-20 16,-1 21-16,0-21 0,0 20 15,-21-20-15,0 21 0,0-21 0,21 20 16,-21 1-16,0 0 0,0 42 31,0 0-31,0 1 0,0 20 16,0-21-16,0 0 0,0 22 0,0-22 15,0 0-15,0 21 0,0-21 16,-21 1-16,21-1 0,0 0 0,0 0 16,0 0-16,0 0 0,0 1 15,0-44 17,0 1-17,21 21-15,-21-21 0,21 0 16,-21 0-16,0-22 0,22 22 0,-1 0 15,-21-21-15,21-1 0,0 22 16,-21-21-16,21 21 0,0-22 0,1 22 16,-22 0-16,21 21 0,0 0 0,0 0 15,0 0-15,0 0 16,-21 21-16,22 0 0,-22 1 0,0-1 16,21 0-16,-21 21 0,0-21 15,0 1-15,0-1 0,21 21 16,-21-21-16,0 0 0,0 1 0,0-1 15,0 0-15,21-21 0,-21 21 0,0 0 16,21-21 15,0 0-31,-21-21 16,0 0-16,22 0 0,-1 0 16,0-1-16,-21 1 0,21-21 15,0 21-15,0-22 0,1 1 0,-1 21 16,0-21-16,0-1 0,0 22 0,0 0 15,1 0-15,-1 0 0,0 21 16,0 0-16,0 0 0,-21 21 16,0 0-16,0 0 15,0 0-15,0 0 0,0 1 0,0-1 16,0 21-16,0-21 0,0 0 16,0 1-16,0 20 0,0-21 0,0 0 15,21 0-15,-21 1 0,22-1 0,-1-21 16,0 21-16,0 0 15,0-21-15,0 0 0,1 0 0,-1 0 0,21 0 16,-21 0-16,22 0 0,-22 0 16,21 0-16,-21-21 0,0 0 0,22 0 15,-22-1-15,0 1 0,0 0 16,0 0-16,1 0 0,-22-22 0,0 22 16,21-21-16,-21 21 0,0-22 15,0 22-15,0-21 0,0 21 0,0 0 16,0-1-16,-21 22 15,-1 0-15,22 22 0,-21-22 16,0 21-16,21 0 0,0 21 0,0-21 16,0 22-16,0-22 0,0 21 15,0-21-15,0 1 0,0 20 16,0-21-16,0 0 0,0 0 0,21 1 16,0-22-16,-21 21 0,22-21 15,-1 0-15,0 0 0,0 0 0,0 0 16,0 0-16,1 0 0,-1 0 0,0 0 15,-21-21-15,21-1 0,0 1 16,0 0-16,1 0 0,-22 0 0,21-22 16,-21 22-16,21-21 0,-21 21 0,0-22 15,0 22-15,21 0 0,-21 0 16,21 21-16,-21 21 16,0 0-1,0 0-15,0 1 16,0 20-16,0-21 0,0 0 0,0 22 15,0-22-15,0 0 0,-21 0 0,21 0 16,0 0-16,-21 1 0,21-1 16,0 0-1,0-42 17,0 0-32,0-1 0,0 1 15,0 0-15,0 0 0,21 0 0,0-22 16,-21 1-16,21 0 0,1 21 15,-1-43-15,21 43 0,-21-21 16,22-1-16,-22 22 0,21 0 0,0 0 16,-20 0-16,20 21 0,-21 0 15,0 0-15,0 21 0,1 0 0,-1 21 16,-21-21-16,21 22 0,-21-22 0,0 21 16,0 1-16,0-22 0,0 21 15,0-21-15,0 22 0,0-22 0,0 0 16,0 0-16,0 0 15,0 0-15,21-21 0,0 0 0,0 0 16,1 22-16,-1-22 0,0 0 0,0 0 16,0 0-16,0 0 0,1-22 15,-1 1-15,0 0 0,0 21 16,-21-21-16,21 0 0,0-22 0,1 22 0,-22-21 16,21 0-16,0 20 15,-21-41-15,21 21 0,0-1 0,-21 1 16,21-22-16,1 22 0,-22-21 0,0 20 15,21 22-15,-21-21 0,0 21 16,21-1-16,-21 1 0,0 42 16,0 1-1,-21 20-15,0-21 0,21 21 16,-22 1-16,22-1 0,0 0 0,-21 1 16,21-1-16,-21 22 0,21-22 0,0 0 15,0 1-15,-21-1 16,21-21-16,0 21 0,0-20 0,0 20 15,0-21-15,0 0 0,0 0 0,21-21 16,-21 22-16,21-22 0,0 0 16,1 0-16,-1 0 0,0 0 15,0 0-15,0 0 0,0 0 0,1-22 16,-1 22-16,0-21 0,-21 0 16,21 21-16,0-21 0,-21 0 0,0 0 15,0-1-15,0 1 16</inkml:trace>
  <inkml:trace contextRef="#ctx0" brushRef="#br0" timeOffset="64964.52">25273 6392 0,'0'0'0,"-21"0"16,42 0 15,0 0-31,0-21 0,0 21 16,1 0-16,-1-21 0,0 21 0,21-21 15,-21 21-15,1 0 0,-1 0 0,0 0 16,0 0-16,0 0 0,0 0 16,1 0-1,-44 0 48</inkml:trace>
  <inkml:trace contextRef="#ctx0" brushRef="#br0" timeOffset="72015.81">529 9356 0,'-21'0'62,"0"0"-46,0 0-1,-1 0 1,22-21-16,0-1 16,0 1-1,0 0-15,0 0 16,0 0-16,22 0 16,-1 21-16,0-22 0,0 1 0,0 21 15,0-21-15,1 21 16,-1 0-16,0 0 0,0 0 0,0 0 15,0 0-15,1 0 16,-1 0-16,0 21 0,0 0 0,0 1 16,0 20-16,-21-21 0,0 21 15,22-20-15,-22 20 0,0-21 16,0 21-16,0 1 0,0-1 0,-22 0 16,1 1-16,0-1 0,0 0 15,0 1-15,-22-1 0,22 0 0,-21-20 16,0 20-16,20 0 0,-20-21 15,0 1-15,21 20 0,-22-21 0,22-21 16,0 21-16,0 0 16,0-21-16,-1 0 0,1 0 0,0 0 15,0 0-15,0 0 16,21-21-16,-21 0 0,-1 0 16,22 0-16,-21 0 0,21-1 15,-21-20-15,21 21 0,0 0 16,0 0-16,0-1 0,0-20 0,0 21 15,21 0-15,0 0 0,1-1 16,-1 1-16,21 21 0,-21 0 16,0 0-16,1 0 0,-1 21 15,0 1-15,21-22 0,-21 21 16,1 21-16,-1-21 0,0 0 16,0 1-16,0-1 0,0 21 15,1-21-15,-1 0 0,0 1 0,-21-1 16,21 0-16,0 0 0,-21 0 15,21 0-15,-21 1 0,22-1 16,-1-21 0,-21 21-16,0-42 47</inkml:trace>
  <inkml:trace contextRef="#ctx0" brushRef="#br0" timeOffset="72440.85">1270 9864 0,'0'0'0,"-21"0"0,21 21 16,-21-21-16,21 21 15,21-21 32,0-21-47,-21 0 16,0 0-1,-21 21 1,0 0 0,-1 0-1,22 21 1,0 0 0,0 0-1,0 0 1,22-21-16,-1 0 0,0 0 15,0 0-15,0 0 0</inkml:trace>
  <inkml:trace contextRef="#ctx0" brushRef="#br0" timeOffset="75139.66">2730 9800 0,'0'0'16,"-21"0"-16,21 21 0,-21 1 15,0-1-15,0-21 16,21-21 15,0-1-31,21 1 16,0 0-16,0-21 0,0 21 15,1-22-15,-22 22 0,21-21 16,0-1-16,0 1 0,-21 0 16,0-1-16,0 1 0,0 0 0,0 21 15,0-22-15,0 22 0,0 0 16,0 0-16,0 0 0,-21 21 15,0 0-15,0 0 16,-1 0-16,1 21 0,21 0 0,-21 0 16,0 0-16,21 0 0,-21 1 15,21-1-15,0 0 0,0 0 0,0 0 16,0 0-16,0 1 16,0-1-16,21-21 15,0 0-15,0 0 16,0 0-16,1 0 0,-1-21 15,0-1-15,0 1 0,21 21 0,-20-21 16,-1 0-16,0 0 0,0 21 16,0-21-16,0-1 0,1 1 0,-1 21 15,-21-21-15,0 42 32,0 0-32,0 1 15,0 20-15,0-21 0,0 0 16,-21 22-16,21-1 0,0 0 15,-22 1-15,22-1 0,0-21 0,0 21 16,0 1-16,0-22 0,0 0 0,0 21 16,22-42-16,-1 22 15,0-1-15,0-21 0,0 0 0,0 0 16,22 0-16,-22 0 0,21 0 16,1-21-16,-22-1 0,21 1 0,0 0 15,43-42 1,-43 20-16,-20 22 0,-1-21 0,0 21 15,0-22-15,-21 22 0,21-21 0,-21 21 16,0-1-16,0-20 0,0 21 16,0 0-16,0 0 0,-21 21 15,0 0-15,0 0 16,0 0-16,-1 21 16,22 0-16,0 0 0,-21 0 0,21 0 15,-21 1-15,21 20 0,0 0 16,0-21-16,0 22 0,0-1 0,0-21 15,0 22-15,0-22 0,0 21 16,21-21-16,0 0 0,1 1 0,-1-1 16,0 0-16,0-21 0,0 0 0,0 0 15,1 0-15,-1 0 0,21 0 16,-21 0-16,22 0 0,-22-21 0,21 0 16,-21-1-16,22 1 0,-1-21 15,-21 21-15,21-22 0,-20 1 0,20 0 16,-21-1-16,0-20 0,0 21 15,1-1-15,-22 1 0,0 0 16,0-22-16,0 22 0,0-1 0,0-20 16,0 21-16,0-1 0,0 1 15,0 21-15,0 0 0,0-1 0,0 1 16,0 0-16,0 42 16,0 0-16,0 1 15,0-1-15,0 21 0,0 0 0,0 1 16,0-1-16,0 0 0,-22 22 15,22-22-15,0 1 0,0 20 0,0-21 16,0 1-16,0-1 0,0 0 0,0 1 16,0-1-16,0 0 15,0-20-15,22-1 0,-22 21 0,21-21 16,0 0-16,0-21 16,0 0-16,0 0 0,1 0 15,-1 0-15,0 0 0,21 0 0,-21-21 16,1 0-16,20 0 0,-21 0 15,0-22-15,22 22 0,-22-21 0,0 21 16,0-22-16,-21 22 0,0-21 0,21 21 16,-21-22-16,0 22 15,0 0-15,21 0 0,-21 0 0,-21 21 47,21 21-47,-21 0 0,21 0 0,0 0 16,0 1-16,0-1 0,-21 21 15,21-21-15,0 22 0,0-22 0,0 21 16,0-21-16,0 0 0,0 22 0,21-22 16,-21 0-16,21 0 0,0-21 15,1 21-15,-1-21 0,0 0 0,0 0 16,0 0-16,0 0 0,1 0 0,-1 0 16,0-21-16,21 0 0,-21 21 15,1-21-15,-1 0 0,-21 0 16,21-22-16,0 22 0,0 0 15,-21-21-15,0-1 0,0 22 0,21-21 16,-21 21-16,0-22 0,0 22 0,0 0 16,0 0-16,22 0 0,-22-1 15,0 1-15,0 42 32,0 1-32,0-1 0,0 0 15,0 0-15,0 0 0,0 0 0,0 22 16,0-22-16,0 21 0,0-21 0,0 22 15,0-22-15,0 0 0,0 21 16,0-20-16,0-1 0,21 0 0,0-21 16,-21 21-16,21 0 0,0-21 0,0 0 15,1 0-15,-1 0 16,0 0-16,0 0 0,0-21 16,0 0-16,1 21 0,-1-21 0,0 0 15,0-1-15,0 1 0,0-21 16,-21 21-16,0-22 0,22 22 0,-22 0 15,0-21-15,0 21 0,0-1 16,0 1-16,0 0 0,0 0 0,-22 21 16,1 0-16,0 0 15,0 0 1,21 21 0,0 0-1,21-21 1,0 0-16,0 0 15,1 0-15,-1 0 0,0-21 16,0 21-16,0-21 0,0 21 16,1 0-16,-22-21 0,21 21 15,-21 21 17,0 0-32,0 0 15,-21 0-15,21 1 0,0-1 16,-22 21-16,22-21 0,0 0 15,-21 22-15,21-22 0,0 0 0,0 0 16,0 22-16,0-22 0,0 0 0,0 0 16,21 0-16,1 0 15,-1-21-15,0 22 0,0-22 16,0 0-16,0 0 0,1 0 0,-1 0 16,0-22-16,21 22 0,-21-21 15,1 0-15,-1 0 0,0 0 0,0 0 16,0-1-16,22-20 0,-43 21 0,21-21 15,0 20-15,-21-20 0,21 21 16,-21-21-16,0 20 0,0 1 16,0 0-16,0 0 0,21 21 0,-21-21 15,0 42 1,0 0 0,0 0-16,0 0 0,0 22 15,0-22-15,-21 0 0,21 0 16,0 0-16,0 22 0,0-22 0,0 0 15,0 0-15,0 0 0,0 1 0,-21-1 16,21 0-16,-21 0 16,21 0-16,0-42 31,0 0-15,0 0-16,0 0 15,0-1-15,0 1 0,0-21 0,0 21 16,0-22-16,0 1 0,21 0 15,0 21-15,-21-22 0,21 1 0,0 21 16,1-22-16,-1 22 0,0 0 0,0 0 16,21 0-16,-20 21 0,-1 0 15,21 0-15,-21 0 0,22 0 0,-22 21 16,0 0-16,0 0 0,0 0 0,0 22 16,-21-22-16,22 0 0,-22 21 15,0 1-15,0-22 0,0 21 16,0 1-16,0-22 0,0 0 0,0 21 15,0-21-15,-22 1 0,22-1 0,-21 0 16,0 0-16,0-21 47,21-21-47,0 0 0,-21 21 16,21-21-16,-21-1 0</inkml:trace>
  <inkml:trace contextRef="#ctx0" brushRef="#br0" timeOffset="75435.56">4064 9144 0,'42'0'16,"1"0"-16,-22 0 0,21-21 15,0 0-15,1 21 0,-1-21 0,22 21 16,-22-22-16,0 22 0,22 0 16,-22-21-16,0 21 0,-20 0 15,20 0-15,-21 0 0,21 0 0,-20 0 16,-1 0-16</inkml:trace>
  <inkml:trace contextRef="#ctx0" brushRef="#br0" timeOffset="76644.39">7429 9525 0,'0'0'0,"0"21"0,22-21 32,-1 0-32,0-21 0,0 0 0,0 21 15,0-21-15,1 0 0,-1-1 0,0 1 16,0-21-16,0 21 0,22 0 15,-22-22-15,0 1 0,0 21 0,0-22 16,0 1-16,1-21 0,-1 20 0,-21 1 16,0-22-16,0 22 0,0-21 15,0 20-15,0 1 0,0 0 16,0 20-16,-21-20 0,-1 21 0,1 0 16,21 0-16,0-1 0,-21 22 15,0 0-15,21 22 16,-21-1-16,21 0 0,-21 0 15,21 21-15,-22-20 0,22 41 0,0-21 16,0 1-16,0 20 0,0 1 0,-21-22 16,21 22-16,0-1 0,0-21 15,0 1-15,0-1 0,21 0 0,-21 1 16,22-1-16,-1-21 0,0 22 0,-21-22 16,21 0-16,0 0 0,0-21 15,22 0-15,-22 0 0,0 0 16,21 0-16,-20 0 0,20 0 0,-21-21 15,0 0-15,22 21 0,-22-21 16,21-22-16,-21 22 0,22 0 0,-22-21 16,0 20-16,0-20 0,0 21 0,-21-21 15,0 20-15,21 1 0,-21-21 16,0 21-16,0 0 0,0-1 16,0 44-1,-21-1 1,21 0-16,0 0 0,0 0 0,-21 0 15,21 1-15,0-1 0,0 0 0,0 21 16,0-21-16,0 1 16,0-1-16,0 0 0,0 0 0,21 0 15,0 0-15,1-21 0,-1 0 0,-21 22 16,21-22-16,0 0 0,0 0 16,0 0-16,1 0 0,20-22 0,-21 1 15,0 21-15,0-21 0,1 0 0,20 0 16,-21 0-16,-21-1 0,21 1 15,-21 0-15,21-21 0,-21 21 0,0-1 16,0 1-16,0 0 0,0 0 0,0 0 16,0 0-1,-21 21 1,0 21 0,21 0-16,0 0 0,0 0 15,0 0-15,0 22 0,0-22 0,0 21 16,0 1-16,0-1 0,0 0 0,0 1 15,0-1-15,0 0 0,0 1 16,0 20-16,0-21 0,0 1 0,0 20 16,0-20-16,0-1 0,0 21 0,0-20 15,0-1-15,0 0 0,0 1 16,0-1-16,0 0 0,0-20 0,0 20 16,-21-21-16,0 0 0,0 22 0,21-22 15,-22 0-15,1-21 0,0 21 0,0-21 16,0 0-16,0 0 15,-22 0-15,22-21 0,0 21 16,0-21-16,0 0 0,-1-1 0,1 1 16,0 0-16,0 0 0,21 0 0,0 0 15,0-1-15,0 1 16,0 0-16,0 0 0,21 0 0,0 0 16,-21-1-16,21 1 0,22 0 0</inkml:trace>
  <inkml:trace contextRef="#ctx0" brushRef="#br0" timeOffset="77008.19">9123 8911 0,'-21'-21'16,"-1"42"-1,22 0-15,-21 1 0,21 20 0,0-21 16,0 21-16,0 1 0,0-1 0,0 22 16,0-22-16,0 21 0,21-20 15,-21 20-15,22 1 0,-22-1 0,21 1 16,-21-1-16,0 1 0,0-22 0,0 22 16,0-22-16,0 21 0,0-20 15,0-1-15,0 0 0,-21 1 16,-1-1-16,22 0 0,-21-20 0,21 20 15,0-21-15,-21 21 0,0-20 0,21-1 16,-21-21-16,21 21 0,0-42 31,0 0-31,0-1 0,0 1 0,21 0 16,0-21-16,-21 21 0,21-22 0,-21 1 16</inkml:trace>
  <inkml:trace contextRef="#ctx0" brushRef="#br0" timeOffset="77328">9038 9102 0,'0'0'15,"-21"-43"-15,21 22 0,0 0 0,0 0 16,0 0-16,0 0 0,21 21 0,0-22 16,0 1-16,1 21 0,20-21 15,-21 21-15,0-21 0,22 21 0,-22 0 16,21 0-16,-21 0 0,0 21 0,1 0 15,-1 0-15,0 1 16,-21 20-16,21-21 0,-21 21 0,0-20 16,0 20-16,0-21 0,-21 0 0,0 22 0,0-22 15,-1 0-15,1 0 16,0 0-16,-21 0 0,21-21 0,-1 22 16,1-1-16,0-21 0,0 0 0,0 0 15,42 0 16,0 0-31,0-21 0,0 21 16,1-22-16,-1 22 0</inkml:trace>
  <inkml:trace contextRef="#ctx0" brushRef="#br0" timeOffset="77719.88">9546 9186 0,'42'-21'0,"-20"21"16,-1-21-16,-21 0 0,21 21 16,0-21-16,0 0 0,0-1 0,1 1 15,20-21-15,-21 21 0,0 0 0,0-22 16,1 22-16,-22 0 0,0 0 16,0-22-16,0 22 0,0 0 15,-22 21-15,1 0 16,0 0-16,0 0 0,0 0 15,0 21-15,21 0 0,-22 1 0,1 20 16,0 0-16,0 1 0,21-1 0,-21 0 16,21 1-16,0-1 0,0-21 15,0 21-15,0 1 0,0-22 0,0 21 16,21-21-16,0 1 0,21-1 0,-20 0 16,-1-21-16,0 0 0,21 0 15,-21 0-15,22 0 0,-22 0 0,21 0 16,1 0-16,-22-21 0,21 0 0,-21-1 15,0 1-15,22 0 0,-22 0 16,0 0-16,-21 0 0,0-1 16,0 1-16,0 0 0,0 0 0</inkml:trace>
  <inkml:trace contextRef="#ctx0" brushRef="#br0" timeOffset="78019.61">7535 8911 0,'21'0'0,"1"0"0,-1 0 0,21-21 15,0 0-15,22 21 0,-22-21 0,22 0 16,-22-1-16,22 22 0,-22-21 16,0 0-16,1 21 0,-1-21 0,0 21 15,-21 0-15,1-21 0,-1 21 0,0 0 16,0 0-16,0 0 16</inkml:trace>
  <inkml:trace contextRef="#ctx0" brushRef="#br0" timeOffset="79126.17">11642 8784 0,'0'0'0,"0"-21"0,0 0 16,0 0-16,0 0 0,0-1 15,0 1-15,0 0 0,-22 21 0,1 0 16,21-21-16,-21 21 0,0 0 16,0 0-16,0 21 15,-1-21-15,1 42 0,0-20 16,0-1-16,0 21 0,0 0 0,-1 1 15,1-1-15,0 22 0,0-22 16,21 0-16,0 1 0,0-1 0,0 0 16,0-21-16,0 1 0,21-1 0,0 0 15,0 0-15,1 0 0,20-21 16,-21 0-16,0 0 0,0 0 0,22 0 16,-22 0-16,21-21 0,-21 0 0,1 0 15,20 0-15,-21-1 16,21 1-16,-20 0 0,-1-21 0,0 21 0,0-22 15,0 22-15,-21-21 0,0 21 16,0-22-16,0 1 0,-21 0 16,0 20-16,-21-20 0,20 0 0,-20 21 15,0-1-15,21 1 0,-22 0 0,1 0 16,0 21-16,-1 0 0,22 0 16,-21 0-16,21 0 0,-1 0 0,1 0 15,21 21-15,0 0 16,21-21-16,1 0 0,-1 21 15,21-21-15,-21 0 0,22 0 0,-1 0 16,0 0-16,1 0 0,20 0 16,-21 0-16,1 0 0,20-21 15,-20 0-15,20 21 0,-21-21 0,1 0 16,20 0-16,-42-1 0,22 1 0,-1 0 16,-21 0-16,0-21 0,-21 20 15,0 1-15,0 0 0,0 0 16,0 0-16,-21 0 0,0 21 15,0 0-15,0 0 16,0 0-16,-1 0 0,22 21 0,0 0 16,-21 0-16,21 0 0,-21 0 15,21 22-15,-21-1 0,21 0 16,0 22-16,0-1 0,0 1 0,0-1 0,-21 1 16,21 21-16,0-22 0,0 22 15,0-22-15,0 1 0,0 20 16,0-20-16,0 21 0,0-22 0,0 1 15,0 20-15,0-20 0,21 20 0,-21-20 16,0-1-16,0 1 0,0-1 16,0 1-16,0-22 0,0 22 0,0-1 15,-21-20-15,0 20 0,-1-21 0,1 22 16,21-22-16,-21 1 0,0-22 0,0 21 16,0-21-16,-1 0 0,1 1 15,0-22-15,0 0 0,0 0 16,21-22-16,-21 1 15,-1 0-15,22 0 0,-21-21 0,0 20 16,0-20-16,21 21 0,-21-21 16,21 20-16,-21-20 0,21 21 0,0 0 15,0 0-15,0-1 0,0 1 0,0 0 16,0 0-16,0 0 0</inkml:trace>
  <inkml:trace contextRef="#ctx0" brushRef="#br0" timeOffset="81556.22">1418 11282 0,'0'0'0,"0"21"15,0 0-15,21-21 16,0 0-16,1 0 0,-1 0 15,0 0-15,0-21 0,21 0 16,1 0-16,-22-22 0,21 22 0,1-21 16,-1 21-16,0-22 0,-21 1 15,22 0-15,-1 21 0,-21-22 16,0 1-16,1 0 0,-1-1 0,-21 22 16,0-21-16,0-1 0,0 1 15,0 21-15,0-21 0,0 20 0,0-20 16,-21 21-16,-1 0 0,1 21 15,0 0-15,0 0 0,0 0 0,0 0 16,-1 0-16,1 21 0,0 21 16,-21 1-16,21-1 0,-22 21 0,22-20 15,-21 41-15,21 1 0,-22 0 16,1 21-16,21 21 0,-22-22 0,22 22 16,0-21-16,0 21 15,0 0-15,21-21 0,-21 21 0,21-21 16,0 0-16,0 0 0,0-1 15,0 1-15,0-21 0,0 21 0,0-22 16,0 1-16,0 0 0,0-22 16,0 1-16,0-1 0,21 1 0,-21-22 15,21-21-15,0 22 0,0-43 16,0 0-16,1 0 0,20 0 0,-21 0 16,0-43-16,22 22 15,-22-21-15,21-1 0,-21-20 0,22-1 0,-22 1 16,0-22-16,21 22 15,-21-22-15,-21 0 0,0 22 0,0-22 16,0 1-16,0 20 0,0-21 16,-21 1-16,0 20 0,-21 1 0,21-22 15,-22 22-15,-20 20 0,20-20 16,1 20-16,0 22 0,-22-21 0,22 21 16,0 0-16,-1 21 0,22 0 15,-21 0-15,21 0 0,-1 0 0,1 0 16,21 21-16,0 0 0,0 0 15,21-21 1,1 0-16,20 0 0,-21 0 16,21 0-16,1-21 0,20 0 0,-20 0 15,-1-1-15,21 1 0,-20-21 16,20 21-16,-20-22 0,-1 22 0,0-21 16,1 0-16,-1-1 0,-21 22 15,0-21-15,0-1 0,1 22 0,-22 0 16,0 0-16,0 0 0,0 0 15,0 42 17,0 0-32,0 0 0,0 21 15,0-20-15,0 20 0,0 0 0,0-21 16,0 22-16,0-22 16,0 21-16,21-21 0,-21 1 0,21 20 15,0-42-15,0 21 0,22 0 16,-22-21-16,0 0 0,0 0 0,21 0 15,-20 0-15,-1 0 0,21-21 16,-21 0-16,0 21 0,22-21 0,-22 0 16,0-1-16,0 1 0,0 0 0,-21-21 15,0 21-15,22-1 0,-22-20 16,0 21-16,0 0 0,0 0 0,0-1 16,0 1-1,0 42 1,0 1-1,0-1-15,0 21 0,0-21 0,0 0 16,0 1-16,0 20 0,0-21 0,0 0 16,0 0-16,0 1 0,0-1 15,0 0-15,-22 0 0,22-42 47,0 0-47,22-22 16,-1 22-16,0 0 0,-21 0 0,21-21 15,0 20-15,-21-20 0,21 21 0,1 0 16,-1 0-16,0-1 0,0 1 16,0 21-16,0 0 0,1 0 15,-1 0-15,0 21 0,0 1 16,-21-1-16,0 0 0,21 0 0,-21 0 16,21 22-16,-21-22 0,0 21 0,0-21 15,0 22-15,0-22 0,22 0 16,-22 0-16,21 0 0,-21 0 0,0 1 15,21-22-15,0 0 16,0 0-16,0 0 0,1 0 16,-1 0-16,0-22 0,0 1 15,0 0-15,-21 0 0,21 0 16,1-22-16,-1 22 0,0-21 16,-21 21-16,21-22 0,0 1 0,0 0 15,-21 21-15,43-22 0,-22 22 16,0-21-16,0 21 0,22-1 0,-22 1 15,21 21-15,-21 0 0,22 0 16,-22 0-16,0 0 0,0 0 0,0 0 16,0 21-16,1 1 0,-22-1 0,0 0 15,0 0-15,0 0 0,0 0 16,0 1-16,0-1 0,0 0 16,0 0-16,0-42 46,0 0-46,0 0 16,0-1-16,-22 1 16,22 0-16,-21 0 0,0 0 0,21 0 15,-21-1-15,0 1 0,0 0 16,-1 0-16,1 21 0,0 0 0,0 0 16,0 0-16,0 0 0,-1 21 0,1-21 15,0 21-15,0 22 0,0-22 16,0 21-16,-1-21 0,1 22 0,21-1 15,0 0-15,0-21 0,0 22 16,0-1-16,0-21 0,0 22 16,0-22-16,21 0 0,1 0 0,-1 0 15,0 0-15,0-21 0,0 0 16,0 0-16,1 0 0,20 0 0,-21 0 16,0-21-16,0 0 0,22 0 0,-22 0 15,0 0-15,0-22 0,0 22 16,-21-21-16,22-1 0,-1 1 0,-21 0 15,0-1-15,21-20 0,-21 21 0,0-22 16,0 22-16,0-22 0,0 1 16,0 20-16,0-20 0,0 21 0,0-1 15,0-20-15,0 20 16,-21 22-16,21-21 0,0 21 0,0 0 16,0 42-1,0 0-15,0 21 16,0 1-16,0-1 0,0 0 0,0 22 15,0-1-15,0 1 0,0-1 0,0 1 16,0-1-16,21 1 0,0-1 16,-21-20-16,21-1 0,0 0 0,-21 1 15,22-1-15,-1-21 0,0 0 16,0 0-16,0 1 0,0-22 16,1 0-16,-1 0 0,0 0 0,0 0 15,0-22-15,0 1 0,-21 0 16,22 0-16,-1 0 0,-21-22 0,0 22 15</inkml:trace>
  <inkml:trace contextRef="#ctx0" brushRef="#br0" timeOffset="81776.62">2603 10816 0,'0'21'0</inkml:trace>
  <inkml:trace contextRef="#ctx0" brushRef="#br0" timeOffset="84616.04">4508 10922 0,'22'0'32,"-1"0"-17,0 0-15,0 0 0,0 0 16,-21-21-16,21 21 0,1-21 0,20 21 15,-21-21-15,0-1 0,0 1 16,1 0-16,-22 0 0,21 0 16,-21 0-16,0-1 0,0 1 15,-21 21-15,-1-21 0,1 21 16,0 0-16,-21 0 0,21 0 0,-22 0 16,1 0-16,21 0 0,-22 21 0,22 0 15,-21 1-15,21-1 0,0 0 16,-22 0-16,22 21 0,0-20 0,0-1 15,21 21-15,0-21 0,0 22 16,0-22-16,0 0 0,0 0 0,21-21 16,21 21-16,-21-21 0,22 0 0,-1 0 15,0 0-15,1 0 0,-1 0 16,0 0-16,1 0 0,-1 0 0,-21-21 16,22 21-16,-22 0 0,-42 0 46,-1 0-46,1 21 0,0 0 0,-21 1 16,21-1-16,-1 21 0,-20-21 16,21 22-16,-21-1 0,20 0 0,1 1 15,0-1-15,0 0 0,21 1 16,0-1-16,0 0 0,0 1 0,0-22 16,0 21-16,0-21 0,0 0 0,21 1 15,0-1-15,0 0 0,22-21 16,-22 0-16,0 0 0,21 0 0,1 0 15,-22-21-15,21 0 0,1-1 16,-1 1-16,0 0 0,1-21 16,20 21-16,-21-22 0,1 1 0,-22 0 15,21-1-15,1-20 0,-22 20 0,0-20 16,0 21-16,0-22 0,0 1 16,-21 20-16,22-20 0,-22 20 0,0-20 15,0 21-15,0-22 0,0 22 0,0-1 16,0 1-16,0 0 0,0 21 15,0-1-15,0 1 0,0 0 0,0 42 32,-22 0-32,22 22 15,0-22-15,-21 42 0,21-20 0,0-1 16,0 22-16,0-1 0,0 1 0,0-1 16,0 1-16,0-1 0,0 1 15,0-1-15,0 1 0,0-22 0,0 0 16,21 1-16,1-1 0,-22 0 0,21-21 15,21 1-15,-21-1 0,0-21 16,22 0-16,-22 0 0,21 0 0,-21 0 16,22 0-16,-1-21 0,-21-1 0,22 1 15,-1 0-15,-21 0 0,21-21 16,-20 20-16,20-20 0,-21 0 16,0 21-16,0-22 0,-21 1 0,0 0 15,0-1-15,0 22 0,0 0 16,0 0-16,0 0 0,-21-1 0,0 22 15,0 0-15,0 0 0,0 0 0,-1 22 16,1-1-16,0 0 0,0 21 16,0-21-16,21 22 0,0-1 0,0-21 15,0 22-15,0-1 0,0-21 0,0 21 16,21-20-16,0 20 0,0-21 16,0 0-16,1-21 0,-1 21 0,0-21 15,21 0-15,-21 0 0,22 0 16,-22 0-16,21 0 0,1-21 0,-22 0 15,21 21-15,-21-42 0,22 21 16,-22-1-16,0 1 0,0-21 0,0 0 16,0 20-16,-21-20 0,0 0 0,0-1 15,0 22-15,0-21 0,0 0 16,0 20-16,0 1 0,0 0 0,0 0 16,-21 42-1,21 0 1,0 0-16,0 1 0,0 20 0,0 0 15,0-21-15,0 22 0,0-1 0,0 0 16,0-20-16,-21 20 16,21 0-16,0-21 0,0 1 0,0-1 15,0 0-15,0 0 0,-21 0 0,21 0 16,0-42 15,0 0-31,0 0 16,0 0-16,21-22 0,-21 22 0,0-21 15,21 0-15,-21-1 0,21 22 16,-21-42-16,22 41 0,-1-20 0,0 0 16,-21 21-16,21-1 0,0 1 0,0 0 15,1 21 1,-1 0-16,0 21 0,0 0 16,-21 1-16,21-1 0,0 21 0,-21-21 15,0 22-15,22-1 0,-22-21 16,21 21-16,-21-20 0,0 20 0,0-21 15,0 0-15,0 0 0,0 1 0,0-1 16,0 0-16,0 0 0,21-42 47,0 0-47,0 0 0,-21-1 16,21-20-16,1 21 0,-22 0 15,21-22-15,0 1 0,0 21 16,0-21-16,0-1 0,1 22 0,-22 0 15,21 0-15,0 0 0,0-1 16,0 22-16,0 0 16,1 22-16,-22-1 0,0 0 15,0 0-15,0 0 0,0 22 0,0-22 16,0 21-16,0-21 0,0 22 16,0-22-16,0 21 0,0-21 0,21 22 15,0-22-15,-21 0 0,21 0 0,0 0 16,0 0-16,1-21 0,-1 0 15,0 22-15,0-22 0,0 0 0,0 0 16,1 0-16,-1 0 0,0-22 16,0 1-16,21 21 0,-20-21 0,-1 0 15,0 0-15,0 0 0,0-1 16,0-20-16,-21 21 0,22-21 0,-22 20 16,0-20-16,21 21 0,-21-21 0,0 20 15,0-20-15,0 21 0,0 0 16,-21 21-16,-1 0 15,1 0-15,0 0 0,21 21 0,0 0 16,-21 21-16,21-20 0,0-1 16,0 21-16,0 0 0,0-20 0,0 20 15,0-21-15,0 0 0,0 22 0,0-22 16,0 0-16,21 0 16,0 0-16,0-21 0,1 0 15,-1 0-15,0 0 0,21 0 0,-21 0 16,22 0-16,-22 0 0,0-21 0,21 21 15,-20-21-15,-1 0 0,21 0 16,-21-1-16,0 1 0,-21 0 0,22-21 16,-22 21-16,21-1 0,-21-20 0,0 21 15,0-21-15,0 20 0,0 1 0,0 0 16,0 42 0,0 0-1,-21 1-15,21-1 16,-22 21-16,22-21 0,0 0 15,0 1-15,-21 20 0,0-21 0,21 0 16,-21 0-16,21 1 0,0-1 0,-21 0 16,0 0-16,21-42 47,21 21-47,-21-21 0,21 0 15,0-1-15,-21 1 0,21-21 16,0 21-16,1-22 0,-1 1 0,0 21 15,0-21-15,0-1 0,0 22 0,1-21 16,-1 21-16,0 21 0,0 0 16,0 0-16,0 0 15,-21 21-15,0 21 0,0-21 16,0 22-16,0-22 0,0 21 0,22-21 16,-22 22-16,21-1 0,0-21 15,-21 0-15,21 0 0,0 1 0,0-1 16,1 0-16,-1 0 0,0-21 0,0 0 15,0 21-15,0-21 0,1 0 0,20 0 16,-21 0-16,0 0 0,0-21 16,1 0-16,-1 21 0,0-21 0,0 0 15,0-1-15,0-20 0,-21 21 0,0-21 16,22-1-16,-22 22 0,21-42 16,-21 20-16,0 1 0,0 0 15,0-22-15,21 22 0,0-22 0,0 22 16,-21 0-16,21-1 0,-21 1 0,22 21 15,-22 0-15,0-1 0,0 44 32,0-1-32,0 0 0,0 21 0,0-21 15,0 22-15,-22-1 0,22 22 0,-21-22 16,0 0-16,21 22 0,-21-22 16,0 0-16,0 22 0,21-22 15,0 1-15,-22-1 0,22 0 0,-21-21 0,21 1 16,0 20-16,0-21 15,0 0-15,21-21 16,1 0-16,-1 0 0,0 0 0,0 0 16,0 0-16,0-21 0,22 0 0,-22 21 15,0-21-15,0 0 0,0-22 16</inkml:trace>
  <inkml:trace contextRef="#ctx0" brushRef="#br0" timeOffset="84819.92">8488 11155 0,'0'42'0,"0"-21"16,21-21-16,0 0 16,0 0-16,0 0 0,1 0 0,20 0 15,-21 0-15,0-21 0,22 21 16,-22-21-16,0 0 0,0 21 0,0-21 15,0 0-15,1 21 0,-1-22 0,0 22 16</inkml:trace>
  <inkml:trace contextRef="#ctx0" brushRef="#br0" timeOffset="85280.59">10075 10880 0,'0'-21'0,"0"42"0,21-64 0,-21 22 0,22 21 16,-22-21-16,0 42 31,0 0-31,-22 1 0,22-1 0,-21 0 15,21 21-15,-21-21 0,21 22 16,0-22-16,0 21 0,-21-21 16,21 22-16,-21-1 0,21-21 0,0 0 15,0 1-15,0-1 0,0 0 16,0 0-16,0 0 0,21-21 16,0 0-16,0 0 0,0 0 0,1 0 15,-1-21-15,21 0 0</inkml:trace>
  <inkml:trace contextRef="#ctx0" brushRef="#br0" timeOffset="85676.23">10753 10795 0,'0'0'0,"0"-21"16,-22 21 0,1 0-16,0 0 0,0 0 15,0 0-15,-22 0 0,22 21 0,0 0 16,-21 0-16,21-21 0,-22 22 15,22-1-15,0 0 0,0 0 0,21 0 16,0 0 0,21-21-16,0 0 0,0 0 15,22 0-15,-22 0 0,21 0 16,0 22-16,1-22 0,-1 0 0,0 0 16,1 21-16,-1-21 0,-21 21 0,22-21 15,-22 21-15,0 0 16,-21 0-16,0 1 0,0-1 0,0 0 15,0 0-15,-42 0 0,20-21 0,1 21 16,-21 1-16,21-1 0,-22-21 0,1 21 16,0-21-16,21 0 0,-22 21 15,22-21-15,-21 0 0,21 0 0,-1 0 16,1 0-16,0 0 16,21-21-16,0 0 15,0 0-15,0-1 0,0 1 0,0 0 16,0 0-16,0 0 0,0 0 0</inkml:trace>
  <inkml:trace contextRef="#ctx0" brushRef="#br0" timeOffset="85880.11">10118 10329 0,'-22'0'15,"1"0"1,0 0 0,0 0 15,0 0-31,0 22 0,-1-1 16</inkml:trace>
  <inkml:trace contextRef="#ctx0" brushRef="#br0" timeOffset="87608.49">3323 12277 0,'0'0'0,"0"-21"0,0-1 0,0 1 0,-21 21 15,0 0-15,21 21 16,-21 22 0,21-22-16,0 21 15,0 1-15,0 20 0,-22-21 0,22 22 0,0-1 16,0 1-16,-21-1 0,0 1 16,0-1-16,0-20 0,0 20 15,21-20-15,0 20 0,-22-42 0,22 22 16,0-22-16,0 0 0,0 0 15,0 0-15,0-42 16,22 0 0,-22 0-16,21-22 0,0 22 0,0-21 15,-21 0-15,21-1 0,0 1 16,1-22-16,-1 22 0,-21 0 0,0-1 16,21 1-16,0 21 0,-21 0 0,0 0 15,21-1-15,0 22 0,1 22 16,-1 20-16,0-21 15,-21 21-15,21-20 16,-21 20-16,21 0 0,0 1 0,1-1 16,-22 0-16,21 1 0,0-1 0,0 0 15,0-21-15,0 1 0,1-1 16,-1 0-16,0 0 0,0-21 0,0 0 16,0 0-16,1 0 0,-1 0 15,0 0-15,21-21 0,-21 0 0,1 0 16,-1-22-16,21 22 0,-21-21 0,0-1 15,1 1-15,-1-21 0,0 20 16,0-20-16,0 20 0,-21-20 0,21 21 16,-21-22-16,0 22 15,0-1-15,0 1 0,0 0 0,0 21 16,0-22-16,0 22 0,-21 21 16,0 0-1,21 21-15,0 0 0,0 22 0,0-22 16,-21 21-16,21 1 0,0-1 15,-21 21-15,21-20 0,0 20 0,0 1 16,0-22-16,0 22 0,0-22 0,0 0 16,0 1-16,0-22 15,0 21-15,21-21 0,0 0 0,0 1 0,0-22 16,1 0-16,-1 0 0,0 0 16,0 0-16,21-22 0,-20 22 15,20-21-15,-21 0 0,21 0 0,1 0 16,-1-22-16,-21 22 0,22-21 15,-1 0-15,-21 20 0,0-20 0,0 21 16,1-21-16,-22 20 0,0 1 0,0 0 16,0 0-16,0 0 0,-22 21 15,1 0-15,0 0 0,0 0 16,0 21-16,0 0 0,-1 0 0,1 0 16,0 1-16,21 20 0,-21 0 15,21-21-15,-21 22 0,21-1 16,0 0-16,0-20 0,0 20 0,0-21 15,21 0-15,0 0 0,0 1 16,0-1-16,1 0 0,-1-21 0,0 0 16,21 0-16,-21 0 0,22 0 15,-22 0-15,21-21 0,1 0 0,-1-1 16,0-20-16,1 21 0,-1-21 0,-21-1 16,21 1-16,-20 0 0,20-1 15,-21 1-15,-21 0 0,21-1 0,-21-20 16,21 20-16,-21 1 0,0 0 0,0-1 15,0 1-15,0 0 0,0 21 16,0-1-16,0 1 0,0 0 16,0 42-1,0 0-15,0 1 16,0-1-16,0 21 0,0-21 0,0 22 16,0-1-16,0 0 0,0 1 0,0-1 15,0 21-15,0-20 0,0-1 16,0 0-16,0 1 0,0-22 0,0 21 15,-21-21-15,21 22 0,0-22 0,-21-21 16,21 21-16,0 0 16,0-42-1,0 0-15,0 0 16,0 0-16,0-1 0,0 1 16,0-21-16,0 0 0,21 20 0,0-20 15,-21 0-15,22-1 0,-1 22 16,0-21-16,0 21 0,21 0 0,-20-1 15,20 22-15,0 0 0,-21 0 0,22 0 16,-22 0-16,21 0 0,-21 22 16,22-1-16,-22 0 0,0 0 0,-21 0 15,0 0-15,0 22 0,0-22 0,0 21 16,-21-21-16,0 1 0,0 20 16,-1-21-16,-20 0 0,21 22 0,-21-22 15,-1 0-15,22-21 0,-21 21 0,21 0 16,-22-21-16,22 0 15,0 0-15,0 0 0,0 0 16,21-21 0,0 0-16,0 0 0,0 0 15,21-1-15,0 1 0</inkml:trace>
  <inkml:trace contextRef="#ctx0" brushRef="#br0" timeOffset="90024.12">5969 12573 0,'21'0'16,"-21"-21"-1,21 21-15,-21-21 0,21 0 16,1-1-16,-1 1 0,-21 0 15,0 0-15,21 0 0,-21 0 0,21-1 16,-21 1-16,0 0 0,0 0 16,0 0-16,0 0 0,-21-1 0,0 1 15,0 21-15,-1 0 0,-20 0 0,21 0 16,0 0-16,-22 0 0,22 21 16,0 1-16,-21-1 0,21 0 15,-1 21-15,22-21 0,0 22 0,0-22 16,0 21-16,0-21 0,0 22 15,22-22-15,-1 0 0,0 21 0,0-20 16,0-1-16,0-21 0,22 21 0,-22 0 16,0-21-16,21 0 0,-20 0 15,-1 0-15,0 0 0,0 0 0,0 0 16,0 0-16,1 0 0,-22-21 16,-22 21 15,1 0-31,0 0 0,0 0 0,0 0 15,0 0-15,-1 21 16,1 0-16,0 22 0,0-22 0,0 0 16,21 21-16,-21-21 0,21 22 0,-22-22 15,22 21-15,0-21 0,0 22 16,0-22-16,0 0 0,0 0 0,0 0 16,22 1-16,-1-1 0,0-21 0,0 0 15,0 0-15,0 0 0,22 0 16,-22 0-16,21 0 0,-21-21 0,22-1 15,-1 1-15,0 0 0,1 0 0,-22-21 16,21 20-16,1-20 0,-22 0 0,21-1 16,-21 1-16,0 0 0,1-1 15,-1 1-15,-21 0 0,0-22 16,0 22-16,0 0 0,0-22 0,0 22 16,0-1-16,0 1 0,0 0 15,0-1-15,0 1 0,0 21 0,0 0 16,0 0-16,0 42 15,0 0 1,21 21-16,-21-21 0,0 22 0,21-1 16,-21 0-16,0 1 0,0 20 0,0-20 15,0-1-15,0 0 16,0 1-16,0 20 0,0-21 0,0 1 16,0-1-16,0 0 0,0 1 0,0-22 15,0 21-15,21 1 0,0-22 16,-21 0-16,22 0 0,-1 0 0,0-21 15,21 21-15,-21-21 0,1 0 0,-1 0 16,21 0-16,-21 0 0,22 0 0,-22-21 16,21 0-16,-21 21 0,22-42 15,-22 21-15,0-1 0,21 1 0,-42-21 16,21 21-16,1-22 0,-22 1 0,0 21 16,0-21-16,0-1 0,0 22 15,0-21-15,0 21 0,0-1 16,0 1-16,-22 0 0,1 21 0,0 0 15,0 0-15,0 21 16,21 0-16,-21 1 0,21-1 16,0 0-16,0 0 0,0 21 0,0 1 15,0-22-15,0 21 0,0-21 16,0 1-16,0 20 0,21-21 0,0 0 16,-21 0-16,21 1 0,0-1 0,0-21 15,1 0-15,-1 0 0,0 0 0,0 0 16,0 0-16,22 0 0,-22 0 15,0-21-15,21 21 0,-21-22 0,1 1 16,-1-21-16,0 21 0,0 0 16,0-1-16,0-20 0,-21 21 15,0-21-15,0-1 0,0 22 0,0 0 16,0-21-16,0 20 0,0 1 16,0 42-1,0 1 1,0-1-16,0 0 0,0 0 0,0 0 15,0 22-15,0-22 0,0 0 0,0 21 16,0-21-16,0 1 0,0-1 16,-21 0-16,21 0 0,0 0 0,-21 0 15,21 1-15,0-1 0,0 0 16,0-42 15,0 0-31,0-1 16,0 1-16,0 0 0,0 0 15,0-21-15,21 20 0,0-20 0,-21 0 16,22 21-16,-22-22 0,21 1 0,0 21 16,0 0-16,-21-1 0,21 1 0,0 0 15,1 21 1,-1 0-16,0 21 0,-21 0 16,0 1-16,0-1 0,0 0 0,0 0 15,0 0-15,0 22 16,0-22-16,0 0 0,0 21 0,0-21 15,0 1-15,0-1 0,21 0 0,-21 0 16,0 0-16,0 0 16,21-21-1,0 0 1,-21-21-16,22 0 0,-22 0 16,0 0-16,21 0 0,0-22 15,0 22-15,-21-21 0,21-1 0,0 22 16,1-21-16,-1 21 0,0 0 0,0-1 15,21 1-15,-20 0 0,-1 21 16,0 0-16,-21-21 0,21 21 0,0 0 16,-21 21-1,0 0-15,0 0 0,0 1 16,0-1-16,0 0 0,0 21 16,0-21-16,0 1 0,0 20 0,0-21 15,0 0-15,0 22 0,0-22 0,0 0 16,0 0-16,0 0 0,21 0 15,1-21-15,-22 22 0,21-22 16,0 0-16,0 0 0,21 0 0,-20 0 16,-1 0-16,0 0 15,0 0-15,21-22 0,-20 1 0,20 21 16,-21-21-16,0 0 0,0 0 0,1-22 16,-1 22-16,0 0 0,0-21 0,-21 21 15,0-22-15,0 1 0,0 21 16,0-22-16,0 22 0,0 0 0,0-21 15,0 21-15,-21 21 32,0 0-32,21 21 0,-21 0 0,21 0 15,-22 0-15,22 0 0,0 1 0,-21 20 16,21-21-16,0 0 0,0 22 16,0-22-16,0 21 0,0-21 0,0 0 15,0 1-15,21-1 0,1 0 0,-1 0 16,0 0-16,0-21 15,0 0-15,0 0 0,1 0 16,-1 0-16,0 0 0,21 0 0,-21-21 16,1 21-16,-1-21 0,0 0 0,0 0 15,0-1-15,0 1 0,1 0 16,-1-21-16,-21 21 0,21-22 0,-21 22 16,0 0-16,0-21 0,0 20 0,0 1 15,0 0-15,0 0 0,0 42 31,0 0-15,0 0-16,0 1 0,0-1 0,0 0 16,0 0-16,0 21 15,-21-20-15,21-1 0,-21 0 0,21 0 16,-22 0-16,22 0 0,-21 1 0,21-1 16,0 0-16,-21-21 0,0 21 15,21 0-15,-21-21 16,21-21-1,0 0-15,0 0 16,0 0-16,21-1 0,0-20 16,0 21-16,0-21 0,1 20 15,-1-20-15,0 0 0,21 21 0,-21-22 16,22 22-16,-1 0 0,0 0 0,-20 0 16,20 21-16,-21 0 0,0 0 15,0 0-15,-21 21 0,0 0 16,0 0-16,0 0 0,0 0 15,0 1-15,0 20 0,0-21 0,0 0 16,0 22-16,0-22 0,0 0 0,0 0 16,0 21-16,0-20 0,0-1 15,0 0-15,22-21 16,-1 0-16,0 0 0,0 0 16,0 0-16,0 0 0,1-21 0,-1 21 15</inkml:trace>
  <inkml:trace contextRef="#ctx0" brushRef="#br0" timeOffset="90339.94">9652 12806 0,'0'0'0,"21"-21"0,-21 0 0,21-1 0,0-20 16,-21 21-16,0-21 0,0-1 0,22 22 16,-22-42-16,0 20 0,21 1 15,-21-22-15,0 22 0,0-21 0,21 20 16,-21 1-16,0 0 0,0 20 0,0-20 16,0 21-16,0 42 31,0 0-31,0 0 0,-21 22 0,21-22 15,0 21-15,-21 1 16,21-1-16,0 0 0,0 1 0,0-1 16,-22 0-16,22 22 0,-21-22 0,21-21 15,0 22-15,0-1 0,0 0 0,0-21 16,0 22-16,0-22 0,0 0 16,0 0-16,0 0 0,0 1 15,0-1-15,21-21 16,1 0-16,-1 0 15,0 0-15,0 0 0,0-21 16,-21-1-16,21 1 0,1 0 0,-22 0 16</inkml:trace>
  <inkml:trace contextRef="#ctx0" brushRef="#br0" timeOffset="90617.17">9567 12488 0,'0'0'0,"21"0"31,22 0-31,-22 0 0,0 0 0,21-21 16,-20 0-16,20 21 0,0-21 0,-21 21 15,22-21-15,-22 21 0,21-21 0,1 21 16,-22 0-16,21-22 0,-21 22 15,0-21-15,1 21 0,-1 0 16,-21-21 15</inkml:trace>
  <inkml:trace contextRef="#ctx0" brushRef="#br0" timeOffset="91767.75">14647 8911 0,'0'0'0,"-21"0"0,0 0 0,0 0 16,0 0-16,-1 0 15,1 0-15,21-21 16,0 0 0,0 0-16,21 0 15,1 21-15,-1 0 0,0 0 16,0 0-16,0 0 0,0 0 0,1 0 16,-1 21-16,0 0 0,0 0 15,0 21-15,0-20 0,1 20 16,-22 0-16,0 1 0,0-1 0,0 0 15,0 1-15,0-1 0,0 0 16,0 1-16,-22-22 0,1 21 0,0-21 16,0 0-16,21 1 0,-21-1 15,0 0-15,21 0 0,0-42 32,0 0-32,0 0 0,0-1 15,0 1-15,0 0 0,21-21 0,-21 21 16,21-22-16,0 1 0,21 0 0,-20-1 15,-1 1-15,0 0 0,21-1 16,-21 1-16,1 21 0,-1-22 16,0 22-16,0 0 0,0 21 15,-21-21-15,0 0 0,21 21 16,1 0 0,-22 21-16</inkml:trace>
  <inkml:trace contextRef="#ctx0" brushRef="#br0" timeOffset="92155.88">15092 9271 0,'0'0'15,"21"21"-15,0 0 16,0-21-16,0 0 0,1 0 16,-1-21-16,0 0 0,21 21 15,-21-21-15,1 0 0,20 0 0,-21-1 16,21 1-16,-20-21 0,-1 21 15,0 0-15,0-22 0,0 22 0,-21 0 16,0-21-16,0 20 0,0 1 0,0 0 16,-21 21-16,0 0 0,0 0 15,0 0-15,-1 0 0,1 21 0,0 0 16,0 1-16,-21 20 0,20-21 16,1 21-16,0 1 0,0-1 0,21 0 15,0 1-15,0-22 0,0 21 16,0-21-16,0 22 0,0-22 15,0 0-15,21 0 0,0-21 0,0 21 16,1-21-16,-1 0 0,21 0 0,-21 0 16,22 0-16,-1 0 0,-21-21 15,21 0-15,1 21 0,-1-21 0,0-21 16,1 20-16,-1 1 0,0-21 16,1 21-16,-1-22 0,0 1 0,1-21 15,-22 20-15,21-20 0</inkml:trace>
  <inkml:trace contextRef="#ctx0" brushRef="#br0" timeOffset="93664.2">16150 8509 0,'0'0'0,"0"-21"0,0 0 16,0 0-16,-21 21 15,21 21 1,-21 0-16,0 0 0,-1 0 16,22 22-16,-21-1 0,0 0 0,0 22 15,0-22-15,0 22 0,21-1 16,-22 1-16,1-1 0,0-21 0,21 22 15,0-22-15,-21 1 0,21-1 0,0 0 16,0 1-16,0-22 0,0 21 16,0-21-16,21 0 0,0-21 0,0 22 15,1-22-15,-1 0 0,21 0 16,-21 0-16,0 0 0,22-22 16,-22 22-16,21-21 0,-21 0 0,22 0 0,-22 0 15,21 0-15,-21-22 0,1 22 16,20-21-16,-21 21 0,0-22 15,0 1-15,1 21 0,-22-22 0,0 22 16,21-21-16,-21 21 0,0 0 16,0 42-1,0 0 1,-21 0-16,-1 0 0,22 0 16,0 22-16,0-22 0,-21 0 0,21 21 15,-21-20-15,21 20 0,-21-21 16,21 0-16,0 0 0,0 1 0,0-1 15,0 0-15,21 0 0,0 0 16,0-21-16,1 0 0,-1 21 0,0-21 16,21 0-16,-21 0 0,22 0 15,-22 0-15,21-21 0,-21 0 0,22 21 16,-22-21-16,0 0 0,21 0 16,-20-1-16,-1 1 0,0 0 0,-21-21 15,0 21-15,21-1 0,-21-20 0,21 21 16,-21 0-16,0 0 0,0-1 15,0 1-15,0 0 0,0 0 0,0 42 47,0 0-47,0 0 0,-21 1 0,21-1 16,0 0-16,0 21 0,-21-21 16,21 1-16,0-1 0,0 0 0,0 0 15,0 21-15,0-20 0,0-1 16,0 0-16,0 0 0,0 0 15,21-21-15,0 0 16,0 0-16,1 0 0,-1 0 16,21 0-16,-21-21 0,0 0 15,22 0-15,-22 0 0,21-1 16,-21 1-16,1 0 0,20-21 0,-21 21 16,0-22-16,0 22 0,1-21 15,-22 21-15,0-1 0,0 1 0,0 0 16,0 0-16,-22 21 15,1 0-15,0 0 16,0 0-16,0 21 16,21 0-1,21-21 1,0 0-16,0 0 0,0 0 16,1 0-16,-1 0 15,0 0-15,0 21 16,-21 1-1,0-1-15,0 0 0,0 0 16,0 0-16,0 0 0,0 1 0,0-1 16,0 0-16,0 0 0,0 0 15,0 0-15,0 1 0,0-1 0,21 0 16,0 0-16,1 0 0,-1-21 16,0 0-16,0 21 0,0-21 15,0 0-15,22 0 0,-22 0 16,0 0-16,0 0 0,0-21 0,1 21 15,-1-21-15,0 0 0,0 0 16,0 0-16,0-1 0,-21 1 0,0-21 16,22 21-16,-22-22 0,0 1 15,0 21-15,0-21 0,0 20 16,0-20-16,0 21 0,0 0 0,0 42 31,0 0-15,0 0-16,0 22 0,0-22 15,0 0-15,0 21 0,-22-21 16,22 1-16,0-1 0,0 21 0,0-21 16,-21 0-16,21 1 0,0-1 0,-21 0 15,0 0-15,21 0 16,0 0-16,-21-21 31,21-21-15,0 0-16,0 0 15,0 0-15,0 0 0,0-1 0,21-20 16,-21 21-16,21-21 0,0-1 16,0 22-16,1-21 0,20-1 0,-21 1 15,0 21-15,22-21 0,-1 20 0,-21 22 16,21 0-16,-20 0 0,20 0 16,-21 0-16,21 22 0,-20-1 0,-1 0 15,0 0-15,0 21 0,-21-20 16,0 20-16,0-21 0,0 21 15,0-20-15,0 20 0,0-21 0,-21 0 16,0 0-16,21 1 0,0-1 0,-21 0 16,21 0-16,-22 0 0,22 0 15,-21-21 1,0 0 0,0 0-16,0-21 15,0 0-15,-1 21 0,1-21 0,0 0 16</inkml:trace>
  <inkml:trace contextRef="#ctx0" brushRef="#br0" timeOffset="93962.9">15621 8721 0,'0'0'0,"-21"0"0,42 0 16,0 0-16,0-21 16,22 21-16,-22 0 0,21-22 0,0 22 15,22 0-15,-22-21 16,22 21-16,-22-21 0,22 21 0,-1 0 16,-21 0-16,1 0 0,20-21 0,-20 21 15,-22 0-15,21 0 0,-21 0 16,0 0-16,1 0 0,-1 0 15,0 0-15,0 0 16,0 0 0</inkml:trace>
  <inkml:trace contextRef="#ctx0" brushRef="#br0" timeOffset="94475.61">19791 8657 0,'0'0'0,"21"-21"15,0-42-15,0 41 16,0 1-16,-21 0 0,0 0 0,22 0 15,-22 0-15,21 21 0,-21 21 32,-21 0-32,21 0 0,-22 21 15,1 1-15,21-1 0,-21 22 16,21-1-16,-21 1 0,21-1 16,-21 1-16,0-1 0,21 1 0,0-1 15,-22-21-15,22 1 0,-21-1 16,21 0-16,0-20 0,0-1 0,0 0 15,0 0-15,0 0 0,-21-21 32,0 0-32,0-21 15</inkml:trace>
  <inkml:trace contextRef="#ctx0" brushRef="#br0" timeOffset="95192.2">19283 9123 0,'0'0'0,"21"0"16,0 0-16,0 0 16,22 0-16,-1 0 0,0 0 15,1 0-15,20 0 0,-21 0 0,22-21 16,-1 21-16,1-21 0,-22-1 16,22 1-16,-22 0 0,22 21 0,-22-21 15,0 0-15,1 0 0,-1-1 0,-21 1 16,0 0-16,0 0 0,1 21 15,-22-21-15,21 21 0,-21 21 32,-21 0-32,-1 0 15,22 0-15,-21 1 0,21 20 0,-21-21 16,0 21-16,21 1 0,0-22 16,0 21-16,0-21 0,0 1 0,0 20 15,0-21-15,0 0 0,0 0 0,21 1 16,0-22-16,0 0 15,22 0-15,-22 0 0,21 0 0,-21 0 16,22 0-16,-1-22 0,-21 22 16,22-21-16,-1 0 0,0 0 0,-21 0 15,22-22-15,-22 22 0,21 0 0,-21-21 16,1 21-16,-22-22 16,21 22-16,-21 0 0,21 0 0,-21 0 15,0-1-15,0 1 0,0 42 31,0 1-31,0 20 16,0-21-16,0 0 0,-21 22 16,0-1-16,21 0 0,-22 1 0,22-1 15,0 0-15,-21 1 0,21 20 0,-21-21 16,21 22-16,-21-1 0,21-20 16,0 20-16,0 1 0,0-22 0,-21 0 15,21 22-15,-21-22 0,21 1 0,0-22 16,-22 21-16,1 0 15,21-20-15,-21-1 0,0 0 0,0 0 16,0-21-16,-1 0 0,1 21 0,0-21 16,0 0-16,0 0 0,0 0 0,-1-21 15,1 0-15,-21 21 0,21-21 16,0-22-16,-1 22 0,1 0 0,0 0 16,0 0-16,21 0 0,-21-1 0,21 1 15,0 0-15,0 0 0,0 0 16,0 0-16,21-1 0,0 1 0,21 0 15,-20-21-15,20 21 0,0-1 0</inkml:trace>
  <inkml:trace contextRef="#ctx0" brushRef="#br0" timeOffset="95547">21251 8869 0,'0'0'0,"-21"0"16,0 0-16,21 21 16,-21 0-16,21 22 0,-21-1 15,21-21-15,-22 43 0,22-22 16,0 0-16,0 22 0,0-1 0,0-20 16,0 20-16,-21 1 0,21-1 15,0 1-15,-21-1 0,21 1 0,-21-1 16,21-21-16,0 22 0,-21-1 15,0-20-15,-1-1 0,22 0 0,-21 1 16,21-1-16,-21-21 0,21 22 0,0-22 16,-21 0-16,21 0 15,0-42 1,21 0-16,-21 0 16,21-1-16,0 1 0,1-21 15,-22 0-15,21-1 0,0 1 16,0 0-16,-21-22 0</inkml:trace>
  <inkml:trace contextRef="#ctx0" brushRef="#br0" timeOffset="95836.15">21209 9059 0,'0'0'16,"0"-21"-16,21 0 0,-21 0 0,21 21 0,-21-21 15,21 21-15,1-21 0,-1 21 16,0 0-16,0 0 0,0 0 0,0 0 15,22 0-15,-22 0 0,0 21 16,0 0-16,0 21 0,-21-21 16,0 22-16,0-22 0,0 21 0,0 1 15,-21-22-15,-21 21 0,21-21 0,0 0 16,-1 22-16,-20-22 0,21-21 16,0 21-16,-22 0 0,22-21 0,0 0 15,21 21-15,-21-21 16,21-21-1,0 0-15,21 21 0,0-21 16,0 0-16,1 0 0,-1-1 16</inkml:trace>
  <inkml:trace contextRef="#ctx0" brushRef="#br0" timeOffset="96183.62">21696 9165 0,'0'0'0,"21"0"0,0 0 0,21 0 16,-20 0-16,-1-21 0,0 0 15,21 0-15,-21 0 0,1-1 0,20 1 16,-21 0-16,0 0 0,0 0 0,-21 0 16,0-1-16,0 1 0,0 0 15,-21 21 1,0 0-16,-21 0 15,21 0-15,-1 21 0,1-21 0,0 43 16,0-22-16,0 0 0,0 21 0,21-21 16,0 22-16,0-1 0,0-21 15,0 22-15,0-1 0,0-21 0,0 0 16,0 0-16,21 1 0,-21-1 0,21 0 16,0 0-16,0-21 0,0 0 15,1 0-15,-1 0 0,0 0 0,21 0 16,-21 0-16,22-21 0,-1 21 0,0-21 15</inkml:trace>
  <inkml:trace contextRef="#ctx0" brushRef="#br0" timeOffset="97104.53">24045 8530 0,'0'0'0,"-21"0"0,0 0 15,-21 0-15,20 0 0,1 21 0,-21-21 16,21 22-16,-22-1 0,1 21 16,0-21-16,21 0 0,-22 22 15,22-1-15,0 0 0,0-20 0,21 20 16,-21 0-16,21-21 0,0 1 15,0 20-15,0-21 0,21 0 0,0 0 16,0-21-16,0 22 0,0-22 0,22 0 16,-22 0-16,0 0 0,21 0 15,-20 0-15,20-22 0,-21 22 0,21-21 16,-20 0-16,-1 0 0,21 0 16,-21 0-16,-21-22 0,0 22 0,0-21 15,0-1-15,0 22 0,0-21 16,0 21-16,-21-22 0,0 22 15,0 0-15,0 0 0,-1 0 0,-20 0 16,21 21-16,0 0 0,0-22 0,-1 22 16,1 0-16,42 0 15,1 0 1,-1 0-16,21 0 0,-21 22 16,22-22-16,20 0 0,-21 0 0,1 0 15,20 0-15,-20 0 0,20 0 0,1 0 16,-1-22-16,1 22 0,-1-21 15,1 0-15,-1 21 0,1-21 16,-22 0-16,-21 0 0,21-1 0,-20 22 16,-1-21-16,-21 0 0,0 0 15,0 0-15,0 0 0,-21 21 16,-1-22-16,1 22 0,0-21 16,0 21-16,0 0 0,0 0 0,-1 0 15,1 0-15,0 21 0,0 1 16,0-1-16,0 0 0,-1 21 0,22-21 15,-21 22-15,0-1 0,0 22 0,0-22 16,21 21-16,-21 22 0,-1-21 16,22-1-16,-21 22 0,21-22 0,-21 22 15,0-22-15,21 1 0,0-1 0,0 22 16,-21-21-16,21-1 16,0 1-16,-21-1 0,21 1 0,0-22 15,0 21-15,0-20 0,0 20 0,0-20 16,0-1-16,0 0 0,0-21 15,0 22-15,0-1 0,-22-21 0,22 0 16,-21 1-16,21-1 0,-21-21 0,0 0 16,0 0-16,0 0 15,-1 0-15,1 0 0,0 0 0,0-21 16,0-1-16,0 1 0,-1-21 0,1 21 16,-21-22-16,21 1 0,0 0 15,21-1-15,0-20 0,0 21 0,0-22 16,0 1-16,21 20 0,0-20 15,0 20-15,0-20 0,22 21 16,-22-1-16,21 1 0,0 21 0,-20-22 16,-1 22-16,21 0 0,-21 0 0,0 21 15</inkml:trace>
  <inkml:trace contextRef="#ctx0" brushRef="#br0" timeOffset="99464.53">12996 10943 0,'0'0'0,"43"21"0,-22-21 0,0 22 0,21-1 16,1-21-16,-22 21 0,21-21 15,0 0-15,-20 0 0,20 21 0,0-21 16,1 0-16,-1 0 0,0 0 0,1-21 16,-1 0-16,0 0 0,1-1 15,20 1-15,-21 0 0,1 0 0,20 0 16,-20-22-16,-1 22 0,0-21 0,-21 0 15,1 20-15,-1-20 16,-21 0-16,21-1 0,-21 1 0,0 0 16,0-1-16,-21 22 0,0-21 0,-1 21 15,1 0-15,0-1 0,0 1 16,-21 21-16,20 0 0,1 0 0,0 21 16,0 1-16,0-1 0,0 21 15,-1 0-15,1 1 0,0 20 0,0 1 16,21-1-16,-21 22 0,0-22 0,21 22 15,-22 0-15,22-1 0,-21 1 16,0 21-16,21-21 0,0-1 0,0 1 16,-21-22-16,21 22 0,-21 0 15,21-1-15,-21-20 0,21 21 0,-22-1 16,1-20-16,0-1 0,21 22 16,-21-43-16,0 22 0,0-22 0,21 0 15,0 1-15,0-22 0,0 0 0,0 0 16,21-21-1,21-21-15,-21 0 16,0 0-16,1 0 0,-1-22 0,0 1 16,21 0-16,-21-1 0,22 1 15,-22-22-15,0 1 0,21-1 0,-20 1 16,-1-22-16,-21 22 0,0-1 0,0 1 16,0-1-16,0 1 0,0-1 15,-21 1-15,-1-1 0,1 22 16,-21 0-16,0-1 0,-1 1 0,1 21 15,21 0-15,-22-1 0,1 22 0,0 0 16,21 0-16,-1 0 0,1 0 16,0 0-16,42 0 15,0 0-15,1 0 16,20 0-16,-21 0 0,21-21 16,1 0-16,-1 21 0,0-21 0,22 0 15,-22 0-15,22-1 0,-1 1 16,1 0-16,-22 0 0,22-21 0,-1 20 15,1 1-15,-22 0 0,0 0 0,-21 21 16,22-21-16,-22 0 0,-21-1 16,-21 22-1,0 0 1,-1 22-16,1-22 16,21 21-16,-21 0 0,0 0 0,21 0 15,-21 0-15,21 1 0,0 20 0,0-21 16,0 0-16,0 22 0,0-22 15,0 0-15,21 0 0,0 0 0,0 0 16,0 1-16,1-22 0,-1 0 0,21 0 16,-21 0-16,22 0 0,-22 0 15,21 0-15,-21-22 0,22 1 0,-22 0 16,21 0-16,0 0 0,-20 0 16,20-1-16,-21 1 0,21 0 15,-20-21-15,-1 21 0,-21-1 0,0 1 16,21 0-16,-21 0 0,0 0 15,-21 42 17,21 0-32,0 0 0,0 0 0,-21 1 15,21-1-15,0 0 0,-22 21 16,22-21-16,-21 22 0,21-22 0,0 0 16,0 21-16,0-20 0,-21-1 15,21 0-15,0 0 0,-21-21 16,21-21 15,0 0-31,21 0 0,0-1 16,0 1-16,-21-21 0,22 21 0,-1-22 15,0 22-15,0 0 0,0-21 16,-21 21-16,43-1 0,-22 1 0,0 0 16,0 21-16,0 0 0,0 0 0,1 0 15,-1 0-15,0 0 0,0 0 16,0 21-16,0 0 0,1 1 0,-22-1 15,21 0-15,0 0 0,0 21 0,0-20 16,-21-1-16,21 0 16,1 0-16,-22 21 0,21-42 0,-21 22 15,21-1-15,0-21 0,0 0 32,0 0-32,-21-21 0,22-1 15,-1 1-15,0 0 0,-21 0 0,21-21 16,0 20-16,22 1 0,-22-21 15,0 21-15,21-22 0,-21 22 0,22 0 16,-22-21-16,21 42 0,1-21 0,-22 21 16,0-22-16,21 22 15,-21 0-15,1 0 0,-1 22 0,0-1 16,-21 0-16,0 0 0,0 0 0,0 0 16,21 1-16,-21-1 0,0 0 15,0 0-15,0 0 0,0 0 16,0 1-16,0-1 15,-21-21-15,21-21 32,0-1-32,0 1 15,0 0-15,0 0 0,0 0 16,0 0-16,-21-1 0,21 1 0,-21 0 16,-1 0-16,22 0 0,-21 0 0,0-1 15,21 1-15,-21 21 0,0 0 16,0 0-16,-1 0 0,1 0 0,0 0 15,0 21-15,0 1 0,0-1 16,-1 0-16,1 0 0,-21 21 16,21-20-16,0 20 0,21 0 0,0-21 15,-22 22-15,22-1 0,0-21 0,0 22 16,0-22-16,0 0 0,22 0 16,-22 0-16,21 0 0,0-21 15,0 0-15,0 0 0,0 0 0,1 0 0,-1 0 16,0 0-16,0 0 0,21-21 15,-20 0-15,-1 0 0,0 0 16,21-22-16,-21 22 0,1-21 0,-1 0 16,21-1-16,-21 1 15,0 0-15,1-1 0,-1-20 0,0 20 0,0-20 16,0 21-16,0-22 0,-21 1 0,0 20 16,0-20-16,0 20 0,0 1 15,0 21-15,0-21 0,0 20 0,0 1 16,0 42-1,0 1-15,0 20 16,-21 0-16,21 1 0,0 20 0,0-21 16,-21 22-16,21-1 0,0 1 15,-21-1-15,21 1 0,0-22 0,0 22 16,0-22-16,0 0 0,0 1 16,0-1-16,0 0 0,0-20 15,21-1-15,0 0 0,0 0 0,1-21 16,-1 0-16,21 0 0,-21 0 0,22 0 15,-22 0-15,21-21 0,-21 0 0,22 0 16,-22-1-16,0-20 0,0 21 16,0 0-16</inkml:trace>
  <inkml:trace contextRef="#ctx0" brushRef="#br0" timeOffset="99671.97">15282 10456 0,'0'0'16,"-21"22"-16,0-22 0,0 0 0,0 21 16,42-21-1,0 0 1,0 0-16</inkml:trace>
  <inkml:trace contextRef="#ctx0" brushRef="#br0" timeOffset="102296.15">16870 10626 0,'21'0'46,"0"-21"-46,0-1 16,22 22-16,-22-21 0,0 0 16,21 0-16,1 0 0,-22 0 0,21-1 15,-21-20-15,22 21 0,-22 0 0,0 0 16,-21-1-16,0 1 0,0 0 16,0 0-16,0 0 0,0 0 0,-21 21 15,0 0-15,-22 0 0,22 0 16,-21 0-16,21 21 0,-22 0 15,1 0-15,21 21 0,0 1 16,-22-1-16,22 0 0,0 1 16,21-1-16,0-21 0,0 22 0,0-1 15,0 0-15,0-21 0,0 1 0,21-1 16,0 0-16,0 0 0,1 0 16,-1-21-16,21 0 0,-21 0 0,0 0 15,22 0-15,-22 0 0,0 0 0,21 0 16,-20 0-16,-22-21 0,21 0 15,-21 0-15,-21 21 16,-1 0-16,1 0 0,0 0 16,-21 0-16,21 0 15,-22 0-15,22 21 0,-21-21 0,21 21 16,-1 0-16,-20 22 0,21-22 0,0 0 16,0 21-16,-1-21 0,1 22 15,21-1-15,0-21 0,0 22 0,0-1 16,0-21-16,0 21 0,0-20 0,21-1 15,1 0-15,-1 0 0,0-21 16,0 0-16,21 0 0,-20 0 0,20 0 16,-21 0-16,21 0 0,1-21 0,-1 0 15,22 0-15,-22-1 0,0-20 16,22 21-16,-22-21 0,0 20 16,1-20-16,-1 0 0,0-1 0,1 1 0,-22 0 15,0-1-15,0-20 16,0 21-16,1-22 0,-22 1 0,0 20 15,0-20-15,0 20 0,0 1 0,0 0 16,0-1-16,0 22 0,0 0 16,0 0-16,0 0 0,0 42 15,0 0-15,0 0 16,0 22-16,0-1 0,-22 0 16,22 1-16,-21-1 0,0 21 0,0-20 15,21 20-15,-21-20 0,0 20 0,-1-21 16,22 1-16,0-1 0,0 0 15,0 1-15,0-1 0,0-21 0,22 22 16,-1-22-16,0 0 0,0 0 16,21 0-16,-20-21 0,-1 0 15,21 0-15,0 0 0,-20 0 0,20 0 16,0 0-16,-21-21 0,22 0 0,-1 0 16,0 0-16,1-1 0,-1-20 15,-21 21-15,43-43 0,-43 43 16,-21 0-16,0-21 0,0 21 0,0-22 15,0 22-15,0 0 0,0 0 16,-21 21-16,0 0 16,-1 0-16,1 0 0,21 21 0,-21-21 15,0 21-15,0 21 0,21-20 16,0-1-16,0 0 0,0 0 16,0 21-16,0-20 0,0-1 0,0 0 15,0 0-15,21 0 0,0 0 0,0 1 16,0-22-16,1 21 0,20-21 15,-21 0-15,21 0 0,-20 0 0,20 0 16,0 0-16,1-21 0,-1 21 0,-21-22 16,21 1-16,-20 0 0,-1 0 15,21 0-15,-42 0 0,21-1 0,0-20 16,-21 21-16,22 0 0,-22-22 16,0 22-16,0 0 0,0-21 0,0 21 15,0-1-15,0 1 16,0 42-1,0 1-15,0-1 16,0 0-16,0 0 0,0 0 0,0 22 16,0-22-16,0 0 0,0 0 0,0 0 15,0 0-15,0 1 0,0-1 16,0 0-16,0 0 0,0 0 0,0 0 16,0-42 15,0 0-16,21 21-15,0-21 0,0-21 0,-21 20 16,21 1-16,0-21 0,1 21 0,-1-22 16,0 22-16,0-21 15,0 0-15,0 20 0,-21 1 0,22 0 16,-1 0-16,-21 0 0,21 21 16,-21 21-16,21 0 15,-21 0-15,0 0 0,0 1 0,0 20 16,0-21-16,0 0 0,0 0 0,21 22 15,-21-22-15,21 0 0,-21 0 16,0 0-16,0 1 0,22-1 0,-22 0 16,21-21-16,-21 21 0,21-21 15,0 0 1,0 0 0,0-21-16,1 0 15,-22 0-15,21-1 0,0 1 0,0 0 16,0 0-16,0 0 0,1-22 15,-1 1-15,0 21 0,21-21 0,-21 20 16,1 1-16,-1-21 0,0 42 0,0-21 16,0 0-16,0 21 0,1 0 15,-1 0-15,0 21 0,-21 0 16,0 0-16,0 0 0,0 0 0,0 1 16,0 20-16,0-21 0,0 0 15,0 22-15,-21-22 0,21 21 0,0-21 16,0 0-16,0 1 0,0-1 15,0 0-15,21 0 0,-21 0 16,21 0-16,0-21 0,0 22 0,1-22 16,-1 0-16,21 0 0,-21 0 0,0 0 15,22 0-15,-22 0 0,21 0 16,-21 0-16,22-22 0,-22 1 0,21 21 16,-21-21-16,1 0 0,-1 0 0,0 0 15,0-22-15,0 22 0,0 0 16,-21-21-16,22 20 0,-22-20 0,0 21 15,0 0-15,0 0 0,0-1 0,-22 22 16,1 0 0,0 0-16,0 0 0,0 22 0,0-1 15,-1 0-15,1 21 0,21-21 16,-21 1-16,21 20 0,-21-21 0,21 21 16,0-20-16,0-1 0,0 0 15,0 0-15,0 0 0,0 0 0,0 1 16,0-1-16,21-21 0,0 0 0,22 21 15,-22-21-15,0 0 0,21 0 16,1 0-16,-22 0 0,21 0 0,0-21 16,1 0-16,-22 21 0,21-22 0,1 1 15,-22 0-15,21 0 0,-21 0 16,22 0-16,-22-1 0,0 1 16,0-21-16,0 21 0,0 0 0,-21-22 15,0 22-15,22 21 0,-22-21 0,0 42 31,0 0-15,0 0-16,0 1 0,-22-1 0,1 0 16,0 0-16,21 0 0,0 22 15,-21-22-15,0-21 0,21 21 0,-21 0 16,21 0-16,-22 0 0,22 1 16,0-44 30,0 1-46,0 0 0,0 0 16,22 0-16,-1 0 0,0-22 16,0 22-16,21-21 0,-20 21 0,-1-22 15,21 1-15,-21 0 0,22 20 0,-1-20 16,-21 21-16,21 0 0,1 21 16,-22 0-16,0 0 0,21 0 0,-20 21 15,-22 0-15,0 0 0,21 0 0,-21 1 16,0 20-16,0-21 0,0 21 15,0-20-15,0 20 0,0-21 0,0 0 16,0 0-16,0 1 0,0 20 0,0-21 16,0 0-16,0 0 15,0 1-15,21-22 16,0 0 0,0 0-16,0 0 15,1-22-15,-22 1 0,21 21 16,0-21-16,-21 0 0</inkml:trace>
  <inkml:trace contextRef="#ctx0" brushRef="#br0" timeOffset="102608.45">21886 10139 0,'0'0'0,"0"-21"0,-42 21 16,21 0-16,0 0 15,-1 21-15,22 0 16,-21 0-16,21 0 0,0 1 16,-21 20-16,21 0 0,-21 1 0,21-1 15,-21 0-15,21 1 0,-21 20 0,21-21 16,-22 1-16,1 20 0,21-20 0,0-1 16,-21-21-16,21 21 0,-21 1 15,21-22-15,0 0 0,0 21 16,0-20-16,0-1 0,0 0 15,21-21 17,0 0-32,0-21 0,22 21 0,-22-21 15,21-1-15,-21 1 0</inkml:trace>
  <inkml:trace contextRef="#ctx0" brushRef="#br0" timeOffset="103000.22">22288 10520 0,'0'0'15,"0"-21"-15,0 0 16,-21 21-16,0 0 0,0 0 16,0 0-16,0 21 0,-1-21 15,1 21-15,0 0 0,0 0 0,0 0 16,0 1-16,-1-1 0,1 0 0,0 21 16,21-21-16,0 1 0,0-1 15,0 0-15,0 0 0,0 0 16,21-21-16,0 0 0,1 0 15,-1 0-15,0 21 0,0-21 0,0 0 16,0 0-16,1 0 0,-1 0 0,0 22 16,0-22-1,-21 21-15,0 0 16,0 0-16,-21-21 16,0 21-16,0-21 0,-1 21 15,1-21-15,0 22 0,0-22 16,0 0-16,21 21 0,-21-21 15,-1 0-15,1 0 16,0 0 0,21-21-1,0-1-15,-21 1 0,21 0 16,0 0-16</inkml:trace>
  <inkml:trace contextRef="#ctx0" brushRef="#br0" timeOffset="103233.07">21484 10435 0,'0'0'0,"21"0"15,0 0 1,1-21-16,20 21 0,0-21 0,1 21 16,-1 0-16,0-21 0,1 21 15,-1 0-15,0-21 0,1 21 0,-1 0 16,-21 0-16,21 0 0,-20 0 15,-1 0-15,0-22 0,0 22 16</inkml:trace>
  <inkml:trace contextRef="#ctx0" brushRef="#br0" timeOffset="103704.1">23580 10710 0,'0'0'15,"21"-21"-15,0 0 0,-21 0 0,21 0 16,0 21-16,-21-21 0,21 21 15,-21 21 1,0 0 0,0 0-16,0 0 0,-21 22 15,0-22-15,0 0 0,21 0 0,0 21 16,-21-20-16,21-1 0,-21 0 0,21 0 16,-22 0-16,22 0 0,0 1 0,0-1 15,22-21 16,-1 0-31,21 0 0,-21-21 16,0 21-16,22-22 0</inkml:trace>
  <inkml:trace contextRef="#ctx0" brushRef="#br0" timeOffset="104055.31">24193 10605 0,'0'0'0,"43"-43"15,-43 22 1,-21 21-1,-1 21-15,1-21 0,-21 21 16,21 1-16,0-1 0,-1 0 0,1 0 16,0 0-16,21 0 0,-21-21 0,21 22 15,0-1-15,0 0 16,21 0-16,0-21 0,0 0 16,1 0-16,-1 21 0,0-21 0,21 0 15,-21 0-15,1 0 0,20 21 0,-21-21 16,-21 22-16,21-22 0,-21 21 15,21 0-15,-21 0 0,0 0 16,-21 0-16,0 1 16,0-22-16,0 0 0,0 0 15,-22 21-15,22-21 0,0 0 0,0 0 16,0 0-16,-1 0 16,22-21-1,0-1-15,0 1 16,0 0-16,-21 0 15,21 0-15</inkml:trace>
  <inkml:trace contextRef="#ctx0" brushRef="#br0" timeOffset="104268.71">23707 10266 0,'0'0'0,"0"-21"0,-22 21 15,1-21 1,0 21 0,0 0 31,0 21-47,0 0 0,-1-21 0</inkml:trace>
  <inkml:trace contextRef="#ctx0" brushRef="#br0" timeOffset="110900.6">614 14563 0,'0'0'0,"-21"-21"16,-1 21 0,22-22 15,0 1-31,0 0 0,0 0 15,22 0-15,-1 0 16,0 21-16,0-22 0,0 1 16,22 21-16,-22 0 0,21 0 0,-21 0 15,0 0-15,22 0 0,-22 21 16,0 1-16,-21 20 0,0-21 0,0 0 16,0 22-16,0-1 0,0-21 15,0 21-15,-21-20 0,0 20 16,0-21-16,-1 0 0,1 0 15,-21 1-15,21-1 0,-22 0 16,22-21-16,0 0 0,-21 21 0,21-21 16,-1 0-16,1 0 15,0-21-15,21 0 16,0 0-16,21 21 16,0-22-16,1 22 0,-1-21 15,21 21-15,0 0 0,1 0 0,-1 0 16,0 0-16,-20 0 0,20 21 15,0-21-15,-21 22 0,1-1 16,-1 0-16,-21 21 0,0-21 16,0 1-16,0 20 0,0 0 15,-21-21-15,-1 22 0,-20-1 0,21-21 16,-21 22-16,-1-22 0,1 0 16,0 21-16,-1-42 0,1 21 15,0 1-15,-22-22 0,22 0 0,-1 0 16,1 0-16,21 0 0,-21-22 15,20 1-15,-20 21 0,21-21 0,0 0 16,21 0-16,0 0 0,-21-1 16,21 1-16,0 0 0,0 0 15,0 0 1,21 0-16,0 21 16,0-22-16,0 22 0,0-21 15,22 21-15</inkml:trace>
  <inkml:trace contextRef="#ctx0" brushRef="#br0" timeOffset="111099.83">1143 14817 0,'0'0'16,"21"0"-16,0 0 15,-21 21 16,-21-21-15,0 0-16</inkml:trace>
  <inkml:trace contextRef="#ctx0" brushRef="#br0" timeOffset="133239.5">2392 14055 0,'0'-21'0,"0"42"47,0 0-47,0 0 16,-21-21-16,21 21 0,0 0 15,0 1-15,0-1 0,21 0 16,0-21-16,0 21 15,21-21-15,-20 0 0,20 0 0,-21 0 16,21 0-16,1 0 0,-1-21 16,-21 0-16,22 0 0,-1-1 0,-21 22 15,21-21-15,-20 0 0,-1 0 16,-21 0-16,0 0 0,0-1 16,-21 22-1,-1 0-15,1 0 0,-21 0 0,0 0 16,-1 0-16,1 22 0,0-1 15,-1 0-15,1 0 0,0 21 0,20-20 16,-20 20-16,0-21 0,21 21 16,-1 1-16,1-1 0,0-21 15,21 22-15,0-1 0,0-21 0,0 0 16,21 22-16,0-22 0,22-21 16,-22 21-16,21-21 0,1 0 0,-1 0 15,0 0-15,1 0 0,-1 0 16,0 0-16,1 0 0,-22-21 0,21 21 15,-21-21-15,0 21 16,-21-22 0,-21 22-16,0 0 15,-21 22-15,21-1 0,-22 0 0,1 0 16,0 0-16,-1 0 0,1 22 16,0-1-16,-22-21 0,22 22 0,21-1 15,-22 0-15,22 1 0,0-22 16,0 21-16,21 0 0,0-20 0,0-1 15,0 21-15,21-21 16,0 0-16,0-21 0,22 0 0,-22 0 16,21 0-16,0 0 0,22 0 0,-22-21 15,22 0-15,-1 0 0,-20 0 16,20-22-16,1 22 0,-22-21 16,0 21-16,22-22 0,-22 1 0,0 0 15,-20-1-15,20-20 0,-21 21 16,21-22-16,-42 22 0,22-22 0,-22 1 15,21 20-15,-21-20 0,0 21 16,0-1-16,0 1 0,0 21 0,0 0 16,0-22-16,0 22 15,-21 21 1,21 21-16,0 0 16,-22 1-16,22 20 0,-21 0 0,0 1 15,21-1-15,-21 0 0,0 22 16,21-1-16,0 1 0,0-22 0,0 22 15,-21-1-15,21-21 0,0 1 16,0-1-16,0 0 0,0 1 0,21-1 16,0-21-16,0 0 0,0 1 15,22-1-15,-22-21 0,21 0 0,-21 0 16,22 0-16,-1 0 0,0 0 16,22-21-16,-22-1 0,0 1 0,1 0 15,-1-21-15,0 21 0,1-1 16,-1-20-16,-21 21 0,0-21 15,1 20-15,-22-20 0,0 21 16,0 0-16,0 0 0,0-1 0,0 1 16,-22 21-16,1 0 0,0 0 15,0 21-15,0 1 0,0-1 16,-1 0-16,1 21 0,0-21 0,21 22 16,-21-22-16,21 21 0,-21-21 15,21 22-15,0-22 0,0 0 0,0 21 16,0-20-16,21-1 0,0 0 15,0-21-15,0 21 0,1-21 0,20 0 16,-21 0-16,21 0 0,1-21 16,-22 21-16,21-21 0,1 0 15,-22-1-15,21 1 0,-21 0 0,22-21 16,-22 21-16,-21-1 0,21-20 16,-21 21-16,21 0 0,-21 0 0,0-1 15,0 1-15,0 0 0,0 0 16,0 42 15,0 0-31,0 0 16,0 1-16,0-1 0,0 21 0,0-21 15,0 0-15,0 1 0,0-1 16,0 0-16,-21 0 0,21 0 0,0 0 16,0 1-16,0-1 15,0-42 16,0-1-31,0 1 16,0 0-16,21-21 0,-21 21 0,21-22 16,-21 22-16,64-64 15,-64 64-15,21 0 0,0 0 16,0 0-16,0 0 0,1 21 16,-1 0-16,0 0 0,0 0 0,-21 21 15,21 0-15,-21 0 0,0 0 16,0 0-16,0 1 15,0-1-15,0 0 0,0 0 0,0 21 16,0-20-16,0-1 0,0 0 16,0 0-16,0 0 0,21-21 15,1 0 1,-1 0-16,0-21 16,0 21-16,-21-21 0,21 0 0,0 0 15,1-22-15,-22 22 0,21 0 16,0 0-16,-21 0 0,21-22 0,0 22 15,-21 0-15,21 0 0,1 0 16,-1 21-16,-21 21 31,0 0-31,0 0 0,0 0 16,0 0-16,0 1 0,0-1 16,0 21-16,0-21 0,0 0 0,0 1 15,0-1-15,21 0 0,0 0 16,-21 0-16,21 0 0,0 1 0,1-1 15,-1-21-15,21 0 0,-21 0 0,22 0 16,-22 0-16,0 0 0,21 0 16,-21 0-16,22-21 0,-22-1 0,0 1 15,21 0-15,-20 0 0,-1 0 16,0 0-16,-21-22 0,0 22 0,0 0 16,0-21-16,0 20 0,0 1 15,0 0-15,0 0 0,0 0 0,-21 0 16,0-1-16,-1 22 0,1 0 15,0 0-15,0 22 0,0-1 16,21 0-16,0 0 0,0 0 16,0 22-16,0-22 0,0 0 0,0 0 15,0 21-15,0-20 0,0-1 16,0 0-16,0 0 0,0 0 0,21-21 16,0 21-16,0-21 0,0 0 15,1 0-15,-1 0 16,21 0-16,-21 0 0,22 0 0,-22-21 15,21 0-15,-21 0 0,0 0 16,22 21-16,-22-43 0,0 22 16,-21 0-16,21 0 0,-21 0 0,0 0 15,21-1-15,-21 1 0,0 0 0,0 0 16,0 0-16,0 42 16,0 0-1,0 0-15,0 0 16,0 1-16,0-1 0,-21 0 15,21 0-15,-21 0 0,21 0 0,0 1 0,0-1 16,-21 0-16,21 0 16,-21-21-16,21 21 0,-21-21 0,21 21 15,0-42 17,0 0-32,21 0 0,0 21 15,-21-42-15,21 20 0,0 1 0,0 0 16,1-21-16,-1 21 0,21-1 0,-21 1 15,22 0-15,-22 0 0,21 0 0,-21 21 16,22 0-16,-22 0 0,0 0 0,0 0 16,0 0-16,-21 21 0,0 0 15,0 0-15,0 0 0,0 1 0,0-1 16,0 0-16,0 21 0,0-21 16,0 1-16,0-1 0,0 0 0,-21 0 15,21 0-15,0 0 0,0 1 0,0-1 16,21-21-1,0 0-15,1 0 0,-1 0 16,0-21-16,0-1 0,0 1 16,0 0-16,1 0 0,-1 0 0,0 0 15,0-22-15,0 22 0,0-21 0,-21-1 16,22 1-16,-1 0 0,-21-22 0,21 22 16,-21-22-16,0 1 0,21 21 0,-21-1 15,0-20-15,0 20 0,21 22 0,-21-21 16,0 21-16,0 0 0,0 42 31,-21 21-31,0 22 16,21-22-16,0 0 0,0 1 0,0-1 15,0 0-15,0 22 0,0-22 16,0 0-16,0 1 0,0-1 0,0 0 16,0 1-16,0-22 0,0 21 0,0-21 15,0 1-15,0-1 0,0 0 0,0 0 16,0 0-16,21 0 15,0-21-15,0 0 0,1 0 16,-1 0-16,0 0 0,0-21 16,0 0-16,0 0 0,1 21 15,-1-21-15,0 0 0,0-1 16</inkml:trace>
  <inkml:trace contextRef="#ctx0" brushRef="#br0" timeOffset="133384.42">6223 14584 0,'0'0'0,"42"0"0,-21 0 0,1 0 16,-1 0 0</inkml:trace>
  <inkml:trace contextRef="#ctx0" brushRef="#br0" timeOffset="133484.79">6604 14499 0,'148'-42'16,"-296"84"-16,360-105 0,-170 63 0,0-21 15,1 21-15,-1 0 0,-21-22 16,0 22-16</inkml:trace>
  <inkml:trace contextRef="#ctx0" brushRef="#br0" timeOffset="136356.1">7959 14542 0,'0'0'0,"21"-22"32,0 22-32,-21-21 0,21 0 15,0 21-15,0-21 0,-21 0 0,22 0 16,-1-1-16,-21 1 0,0 0 15,21 0-15,-21 0 0,0 0 16,0-1-16,-21 1 16,0 21-16,-1 0 0,1 0 15,0 0-15,-21 21 0,21 1 0,-1-1 16,-20 0-16,21 0 0,-21 21 16,-1 1-16,22-1 0,0 0 0,-21 1 15,20-1-15,1 0 0,21-20 16,0 20-16,0-21 0,0 21 15,0-20-15,0-1 0,0 0 16,21-21-16,1 0 0,20 0 16,-21 0-16,0 0 0,22-21 0,-1 0 15,-21 21-15,21-22 0,1-20 16,-22 21-16,0 0 0,21 0 0,-20-1 16,-1-20-16,0 21 0,-21-21 0,0 20 15,21-20-15,-21 21 0,0 0 16,0 0-16,0-1 0,0 1 0,0 0 15,0 42 1,0 0 0,0 1-16,-21 20 0,21-21 0,0 21 15,0 1-15,0-1 0,0-21 16,0 22-16,0-1 0,0-21 0,21 21 16,0-20-16,-21-1 0,21 0 15,1 0-15,-1 0 0,0-21 0,21 0 16,-21 0-16,22 0 0,-22 0 0,21 0 15,1 0-15,-1-21 0,0 21 16,1-21-16,-1 0 0,0 0 0,1-1 16,-1-20-16,0 21 0,1-21 15,-22 20-15,0-20 0,0 21 0,-21-21 16,0 20-16,0-20 0,0 21 16,0 0-16,-21 0 0,0 21 15,0 0-15,-1 0 0,1 0 0,-21 0 16,21 21-16,-22 0 0,22 0 0,-21 21 15,21-20-15,-22-1 0,22 21 16,0 0-16,-21-20 0,21 20 0,21-21 16,0 0-16,-22 22 0,22-22 15,0 0-15,0 0 0,22 0 16,-1-21-16,21 0 16,-21 0-16,0 0 0,22 0 0,-22-21 15,21 0-15,1 0 0,-1 0 16,-21-22-16,21 22 0,-20-21 15,-1-1-15,0 1 0,21 0 0,-42-1 16,21-20-16,-21 21 0,22-22 0,-22 22 16,0-1-16,21 1 0,-21 0 15,0-1-15,0 22 0,0 0 0,0 0 16,0 0-16,-21 42 16,21 0-16,-22 0 15,22 0-15,0 22 0,0-1 0,-21 0 16,21 1-16,0-1 0,0 0 15,0 22-15,0-22 0,0 1 0,0-1 16,0 0-16,0 1 16,0-1-16,0-21 0,21 0 0,1 0 15,-22 1-15,21-1 0,21 0 0,-21-21 16,0 0-16,22 0 0,-22 0 16,21 0-16,-21 0 0,22 0 0,-1 0 15,0-21-15,-20 21 0,20-21 0,0-1 16,-21 1-16,22 0 0,-22 0 15,0 0-15,0 0 0,0-1 0,-21 1 16,0-21-16,0 21 0,0 0 16,0-1-16,0-20 0,0 21 0,-21 0 15,0 0-15,0-1 0,0 22 16,0 0-16,-1 0 0,-20 0 16,21 0-16,0 0 0,-22 22 0,22-1 15,0 0-15,0 21 0,0-21 16,0 22-16,21-22 0,0 21 0,-22-21 15,22 22-15,0-22 0,0 21 0,0-21 16,0 1-16,0-1 0,0 0 16,22-21-16,-1 21 0,0-21 15,0 0-15,21 0 0,-20 0 0,-1 0 16,0 0-16,0-21 0,0 0 16,22 0-16,-22-1 0,0 1 0,0-21 15,0 21-15,0-22 0,1 1 16,-22 0-16,21-22 0,-21 22 15,21-22-15,-21 1 0,0 21 0,0-22 16,0 22-16,0-1 0,0 1 16,0 0-16,0 21 0,0-22 0,0 22 15,0 0-15,0 42 16,0 0 0,0 0-16,0 1 0,0 20 0,-21-21 15,21 21-15,0 22 0,0-22 16,0 1-16,0-1 0,0 21 0,0-20 15,0-1-15,0 0 0,0 1 16,0-1-16,0-21 0,0 0 16,21 1-16,0-1 0,0 0 0,0 0 15,1-21-15,-1 0 0,0 0 16,0 0-16,21 0 0,-20 0 0,20 0 16,-21 0-16,21-21 0,1 0 0,-22 0 15,21-1-15,-21 1 0,1 0 16,20-21-16,-42 21 0,21-1 0,0 1 15,-21 0-15,-21 42 32,21 0-17,-21 1-15,21-1 16,0 0-16,0 0 0,0 0 16,0 0-16,0 1 0,0-1 0,0 0 15,21 0-15,0-21 16,0 21-16,1-21 0,-1 0 0,0 0 15,0 0-15,0 0 0,22 0 16,-22 0-16,0 0 0,21 0 0,-21-21 16,22 0-16,-22 0 0,0 0 0,0-1 15,0 1-15,1 0 0,-1 0 16,-21-21-16,0 20 0,0-20 0,0 21 16,0-21-16,0 20 0,0 1 0,0 0 15,0 0-15,0 0 0,-21 21 16,-1 0-1,1 21-15,21 0 16,-21 0-16,0 0 0,21 22 0,0-22 16,-21 0-16,21 21 0,-21-20 0,21 20 15,0-21-15,0 21 0,0-20 16,0-1-16,0 0 0,0 0 0,21 0 16,0 0-16,0-21 0,21 22 15,-20-22-15,-1 0 0,21 0 16,-21 0-16,22 0 0,-1-22 0,-21 1 15,21 0-15,1 0 0,-1 0 16,0 0-16,1-22 0,-1 22 16,-21-21-16,0 21 0,22-22 0,-22 1 15,-21 21-15,21-22 0,-21 22 16,0 0-16,0 0 0,0 0 0,0 42 16,-21 0-1,21 0-15,0 0 0,-21 22 16,21-22-16,-21 0 0,21 21 0,0-20 15,0-1-15,0 0 0,0 21 16,0-21-16,0 1 0,0-1 0,0 0 16,21 0-16,-21 0 15,0-42 32,0 0-47,-21 0 16,21 0-16,-22 21 0,1-22 0,21 1 15,-21 21-15,0-21 0,0 21 16,0 0 0,-1 21-16,22 0 15,0 1-15,0-1 0,0 0 0,0 0 16,0 0-16,22-21 0,-1 21 16,0 1-16,0-22 0,0 21 0,0-21 15,1 0-15,-1 0 0,21 0 16,-21 0-16,22 0 0,-1 0 15,-21 0-15,21-21 0,-20-1 0,20 22 16,0-21-16,-21 0 0,22-21 16,-22 21-16,0-1 0,21-20 0,-20 0 15,-22-1-15,21 1 0,-21 0 0,21 21 16,-21-22-16,0 1 0,0 21 16,0 0-16,0-1 0,0 1 0,-21 21 15,0 0-15,-1 21 16,1 1-16,0-1 0,0 0 0,21 21 15,-21-21-15,21 22 0,0-1 16,0-21-16,0 22 0,0-22 16,0 21-16,0-21 0,21 0 0,0 1 15,-21 20-15,0-21 0,21 0 0,0-21 16,-21 21-16,22 1 0,-22-1 16,0 0-16,0 0 15,-22-21-15,1 0 16,0 0-16,0 0 15,0 0 1,0 0-16,-1 0 16,1-21-16,0 21 15,-21 0-15</inkml:trace>
  <inkml:trace contextRef="#ctx0" brushRef="#br0" timeOffset="137993.13">1058 16108 0,'0'0'0,"0"-21"0,0 0 15,-21-1-15,21 1 16,-21 21-16,0 0 0,0 0 16,-1 21-1,22 22-15,0-22 16,-21 21-16,21 1 0,0-1 16,0 0-16,0 1 0,-21-1 0,21 0 15,-21 1-15,21-1 0,-21 0 16,21-21-16,0 22 0,0-22 15,0 0-15,-21-21 0,21-21 32,0 0-17,0 0-15,0-1 0,21-20 16,-21 21-16,21-21 0,0 20 0,-21-20 16,21 0-16,0-1 0,1 22 15,-1-21-15,0 21 0,-21 0 16,21-1-16,0 22 0,0 0 0,1 0 15,-1 0-15,0 22 16,-21-1-16,21 0 0,-21 0 0,21 0 16,-21 22-16,0-22 0,0 21 15,0 0-15,0-20 0,0 20 16,0-21-16,0 0 0,0 0 0,0 1 16,0-1-16,21 0 0,1-21 15,-1 0-15,0 0 0,0 0 16,0 0-16,0 0 0,22-21 0,-22 0 15,21-1-15,-21 1 0,22 0 16,-22-21-16,21 21 0,-21-22 0,1 22 16,-1-21-16,0 21 0,0-22 15,-21 22-15,0 0 0,0 0 0,0 0 16,21 21-16,-21 21 31,0 0-15,0 0-16,0 21 0,0-20 15,0 20-15,-21 0 0,21-21 0,0 22 16,0-1-16,0-21 0,0 22 16,0-22-16,0 0 0,0 0 0,0 0 15,21 0-15,0-21 16,1 0-16,-1 0 0,21 0 0,-21-21 16,0 0-16,1 21 0,20-21 15,-21-21-15,0 20 0,0 1 16,1 0-16,-1-21 0,-21 21 0,21-22 15,-21 22-15,0 0 16,0-21-16,0 20 0,-21 1 0,0-21 16,-1 21-16,-20 0 0,21 21 15,0 0-15,-22 0 0,22 0 0,-21 0 16,21 0-16,-22 21 0,22 21 16,0-21-16,0 0 0,0 22 0,21-1 15,0-21-15,0 22 0,0-22 16,0 21-16,21-21 0,0 0 15,0 1-15,0-1 0,1 0 16,20-21-16,-21 0 0,21 0 16,1 0-16,-22 0 0,21-21 0,1 21 15,-1-21-15,0-1 0,1 1 16,-1 0-16,0-21 0,1 21 0,-1-22 16,0 1-16,-21 21 0,1-43 15,-1 22-15,0 0 0,0-22 0,-21 22 16,21-1-16,-21-20 0,0 21 15,0 20-15,0-20 0,0 21 0,0 0 16,0 0-16,-21 21 16,21 21-16,-21 0 0,21 21 15,-21-21-15,21 22 16,0-1-16,0 0 0,0 22 0,0-22 16,0 1-16,0 20 0,0-21 15,0 1-15,0-22 0,0 21 0,0 1 16,0-22-16,0 0 0,21 0 15,0 0-15,0 0 0,0-21 16,1 0-16,-1 0 16,0 0-16,0-21 15,-21 0-15,21 0 0,-21 0 16</inkml:trace>
  <inkml:trace contextRef="#ctx0" brushRef="#br0" timeOffset="138255.98">2201 16150 0,'0'0'0,"-42"0"15,63 0 17,0 0-32,0 0 0,1-21 15,20 0-15,-21 21 0,21-21 16,1 21-16,-22-21 0,21-1 0,1 22 15,-22 0-15,0 0 16,0 0-16,0 0 0,-21 22 47</inkml:trace>
  <inkml:trace contextRef="#ctx0" brushRef="#br0" timeOffset="141067.78">3471 16341 0,'0'0'0,"0"21"0,0 21 16,21-42-1,1 0-15,-1 0 16,21 0-16,-21 0 0,22-21 15,-1 0-15,0 0 0,1 0 0,-1-1 16,21-20-16,-20 21 0,-1-21 16,0-1-16,-20 1 0,20 21 0,0-22 15,-21-20-15,1 21 0,-1-1 16,-21 1-16,0 21 0,0-22 0,0 1 16,0 21-16,0-21 0,0 20 0,-21 1 15,21 0-15,-22 21 16,1 0-16,0 0 0,0 0 0,0 21 15,21 0-15,-21 1 16,21 20-16,-22 21 0,1-20 0,21 20 16,0 22-16,-21-22 0,0 22 15,21 0-15,-21-1 0,21 1 0,-21 0 16,21-1-16,-22 1 0,1 0 16,21-1-16,0 1 0,-21 0 0,0-1 15,21-20-15,0 21 0,0-22 16,0 1-16,-21-1 0,21-21 0,0 1 15,0-1-15,0-21 0,0 0 16,21 1-16,0-22 0,0 0 16,0-22-16,22 1 0,-22-21 15,0 21-15,0-22 0,22 1 0,-22 0 16,0-22-16,-21 22 16,21-22-16,-21 1 0,0-1 0,0 1 15,0-1-15,0 1 0,-21-1 16,21 1-16,-21 21 0,0-22 0,-22 22 15,22-1-15,0 22 0,-21 0 0,20 0 16,1 0-16,-21 21 0,21 0 16,-22 0-16,22 0 0,0 0 0,0 21 15,0-21-15,0 21 0,42-21 32,0 0-32,21-21 0,-21 0 15,22 21-15,-1-21 0,0-1 0,22 1 16,-22 0-16,1-21 15,20 21-15,-21-1 0,1 1 0,20-21 16,-20 21-16,-1 0 0,0-1 16,-21 1-16,1 0 0,-1 21 0,0-21 15,-21 0-15,21 21 0,-42 0 32,0 21-17,21 21-15,-21-21 0,21 1 0,0 20 16,-22-21-16,22 21 0,0-20 15,-21 20-15,21-21 0,0 21 0,0-20 16,0-1-16,0 0 0,21 0 16,1-21-16,-1 21 0,0-21 15,0 0-15,0 0 0,22 0 0,-22 0 16,0-21-16,21 21 0,-21-21 16,22 0-16,-22 0 0,0-1 0,21-20 15,-42 21-15,22 0 0,-1-22 16,-21 22-16,0-21 0,0 0 0,0 20 15,0-20-15,0 0 0,0 21 16,-21-22-16,-1 22 0,1 0 0,0 0 16,0 0-16,-21 21 0,20 0 0,1 0 15,0 0-15,-21 0 0,21 21 16,-1 0-16,1 0 0,-21 0 16,42 22-16,-21-22 0,21 21 15,-21-21-15,21 22 0,0-22 0,0 21 16,0-21-16,21 0 0,0 22 15,0-22-15,0 0 0,0 0 0,1-21 16,-1 21-16,21-21 0,-21 0 16,22 0-16,-22 0 0,21 0 0,0 0 15,1 0-15,-22-21 0,21 0 16,1 0-16,-1 0 0,0 0 0,-21-1 16,22 1-16,-22-21 0,0 21 0,0-22 15,0 22-15,1 0 0,-22-21 16,21 21-16,-21-1 0,0 1 15,0 0-15,0 0 0,0 42 32,0 0-17,0 0-15,-21 1 0,21-1 0,0 21 16,-22-21-16,22 0 0,0 22 0,0-22 16,0 21-16,0-21 0,0 1 15,0-1-15,0 0 0,0 0 0,22 0 16,-1-21-16,0 0 0,0 0 15,0 0-15,0 0 0,22 0 16,-22 0-16,21-21 0,1 21 0,-22-21 16,21 0-16,0 0 0,-20-1 15,-1 1-15,0 0 0,0-21 0,0 21 16,-21-1-16,0 1 0,0 0 16,0 0-16,0 0 0,0 0 0,0-1 15,-21 22 16,21 22-31,0-1 0,-21 21 0,21-21 16,0 0-16,0 1 0,0-1 16,0 21-16,0-21 0,21 0 0,0 1 15,-21-1-15,21 0 0,1 0 16,-1-21-16,0 21 0,0-21 0,0 0 16,22 0-16,-22 0 0,21 0 15,-21 0-15,22-21 0,-22 21 16,0-21-16,21 0 0,-21 0 0,1-1 15,-1 1-15,0 0 0,0 0 16,0-21-16,-21 20 0,0-20 0,0 0 16,21 21-16,-21-22 0,0 22 0,0 0 15,0 0-15,-21 21 32,21 21-32,0 0 15,0 0-15,0 0 0,0 1 0,0 20 16,-21-21-16,21 0 0,0 0 15,0 1-15,0 20 0,0-21 16,-21 0-16,21 0 0,0-42 47,21 0-47,0 0 0,-21 0 16,21 0-16,-21-1 0,22-20 15,-22 21-15,21 0 0,-21 0 0,21-22 16,-21 22-16,21 21 0,-21-21 15,21 21-15,0 0 16,-21 21-16,0 0 0,22-21 0,-22 21 16,0 1-16,0 20 15,0-21-15,21 0 0,0 0 0,-21 1 16,21-1-16,0 0 0,0-21 0,1 21 16,-1 0-16,21-21 0,-21 0 15,22 0-15,-22 21 0,21-21 0,-21 0 16,0 0-16,22 0 0,-22 0 15,0-21-15,0 21 0,0-21 0,1 0 16,-1 0-16,0 0 0,0-1 0,-21-20 16,21 21-16,0-21 15,1-1-15,-1 1 0,0 21 0,0-22 0,21 22 16,-20-21-16,20 21 0,-21 0 16,0 21-16,0 0 0,1 0 15,-1 0-15,0 0 0,-21 21 16,0 0-16,0 0 15,0 0-15,0 22 0,0-22 0,0 0 16,0 0-16,0 0 0,0 22 0,0-22 16,0 0-16,0 0 0,-21 0 15,21 0 1,0-42 15,0 0-31,21 0 0,-21 0 16,0 0-16,0-1 15,0 1-15,0-21 0,0 21 0,0 0 16,-21-22-16,0 22 0,21 0 0,-22 0 16,1 0-16,0 21 0,0 0 15,0 0-15,0 0 0,-1 0 0,1 0 16,0 0-16,0 21 16,0 21-16,0-21 0,-1 0 0,1 22 15,21-22-15,0 21 0,-21 1 0,21-1 16,-21-21-16,21 21 15,0 1-15,0-22 0,0 21 0,0-21 16,0 1-16,0-1 0,0 0 0,0 0 16,21-21-16,-21 21 0,21-21 15,0 0-15,1 0 0,-1 0 16,0 0-16,0-21 16,0 21-16,-21-21 0,21 0 0,1 0 15,-1-22-15,0 22 0,-21-21 0,21-1 16,0 1-16,-21 0 0,21-22 15,-21 22-15,22-22 0,-22 1 0,0-1 16,0 22-16,21-21 0,-21 20 16,0-20-16,0 20 0,0 1 0,0 21 15,0-21-15,0 20 0,0 1 16,0 42 0,0 1-16,0-1 15,0 21-15,0-21 0,0 22 0,0-1 16,0 0-16,0 1 0,0-1 15,0 0-15,0 22 0,0-22 0,0 0 16,0 1-16,0-1 0,0 22 16,0-43-16,21 21 0,-21 0 0,0-20 15,0 20-15,21-21 0,0 0 0,0 0 16,1 1-16,-1-22 16,0 0-16,0 0 0,0 0 15,0 0-15,-21-22 16,22 22-16,-22-21 0,21 0 15,0 0-15,-21 0 16</inkml:trace>
  <inkml:trace contextRef="#ctx0" brushRef="#br0" timeOffset="141216.23">7472 16235 0,'0'0'0,"0"21"0,-43-21 16</inkml:trace>
  <inkml:trace contextRef="#ctx0" brushRef="#br0" timeOffset="141268.2">7429 16277 0,'0'0'16,"0"-21"0</inkml:trace>
  <inkml:trace contextRef="#ctx0" brushRef="#br0" timeOffset="142355.57">8678 16298 0,'0'0'0,"-21"22"15,21-44 16,0 1-31,21 0 16,0 0-16,1 0 0,-1 0 0,0-22 16,21 22-16,-21-21 0,1 21 15,-1-22-15,0 1 0,0 21 0,-21-22 16,0 1-16,21 21 0,-21 0 16,0 0-16,0-1 0,0 1 15,0 0-15,-21 42 16,21 0-16,0 1 15,-21-1-15,21 0 0,-21 21 16,21 1-16,-21-22 0,21 21 0,0 0 16,0 1-16,0-1 0,0 0 15,0-20-15,0 20 0,0-21 0,0 0 16,21 0-16,0 1 0,0-1 16,0-21-16,22 0 0,-22 0 0,21 0 15,-21 0-15,22 0 0,-1-21 16,0-1-16,-21 1 0,22 0 15,-1-21-15,0 21 0,-20-22 0,20 1 16,-21 0-16,0-1 0,0 1 16,1 0-16,-1-1 0,0 1 0,-21-22 15,0 22-15,21 0 0,-21-1 0,21 1 16,-21 0-16,0-1 0,0 1 16,0 21-16,0 0 0,0 0 0,0 42 31,0 0-31,0 21 15,0-21-15,0 22 0,-21-1 0,21 0 16,-21 1-16,0-1 0,21 22 16,-21-22-16,-1 21 0,22-20 0,-21 20 15,0-20-15,21-1 0,-21 0 16,21 1-16,0-1 0,0-21 0,0 21 16,0-20-16,0-1 0,0 0 15,21-21-15,0 0 0,0 0 16,1 0-16,-1 0 0,0 0 0,0 0 15,0-21-15,22 0 0,-22-1 16,0 1-16,0 0 0,0 0 0,0 0 16,1-22-16,-22 22 0,0-21 15,21 21-15</inkml:trace>
  <inkml:trace contextRef="#ctx0" brushRef="#br0" timeOffset="142559.85">9461 15875 0,'22'0'15,"-1"0"-15,0 0 0,0-21 0,0 0 16,0 21-16,22-21 0,-22 21 16,21-22-16,1 22 0,-22-21 0,21 21 15,-21-21-15,0 0 0,22 21 16,-22 0-16,-21-21 15,0 0-15</inkml:trace>
  <inkml:trace contextRef="#ctx0" brushRef="#br0" timeOffset="142767.73">9102 15621 0,'0'0'15,"-22"0"-15,1 0 16,42 0 31,1 0-47,20 0 16,-21 0-16,0 0 0</inkml:trace>
  <inkml:trace contextRef="#ctx0" brushRef="#br0" timeOffset="143180.35">10880 15579 0,'0'0'0,"0"-21"0,0-43 15,0 43-15,0 0 16,-22 21-1,22 21-15,-21 0 16,21 0-16,0 22 0,0-22 16,0 21-16,0 0 0,0 1 0,0 20 15,0-20-15,0 20 0,-21-21 0,21 22 16,-21-22-16,0 1 0,0 20 16,21-42-16,-22 22 0,22-1 0,-21-21 15,21 0-15,0 0 0,-21-21 16,0 0-16</inkml:trace>
  <inkml:trace contextRef="#ctx0" brushRef="#br0" timeOffset="143780.03">10329 16023 0,'0'0'0,"0"-21"15,21 21 1,1 0-16,-1-21 0,0 21 15,21-21-15,1 0 0,-1-1 16,0 1-16,22 0 0,-1 0 0,1 0 16,-1 0-16,-20-1 0,20-20 0,1 21 15,-22-21-15,0 20 16,-21 1-16,22-21 0,-22 21 0,0 0 0,-21-1 16,0 1-16,0 0 15,-21 21 1,0 0-16,0 0 0,21 21 15,-22-21-15,1 43 0,0-22 16,21 0-16,0 21 0,0 1 0,-21-1 16,21 0-16,-21 1 0,21-1 15,-21 21-15,21-20 0,0-1 0,0 0 16,0 1-16,0-1 0,0 0 0,-22-20 16,22-1-16,0 21 0,0-21 15,-21 0-15,21-42 47,0 0-47,0 0 0,21-21 16,1 20-16,-22-20 0,21 21 15,0-21-15,0-1 0,0 22 0,0-21 16,1 21-16,20-1 0,-21 1 16,0 21-16,0 0 0,1 0 0,-1 0 15,0 0-15,0 21 0,0 1 0,-21-1 16,0 0-16,0 0 0,0 0 15,0 22-15,0-22 0,0 0 0,0 21 16,0-21-16,0 1 0,0-1 16,-21 0-16,0 0 0,21 0 15,-21-21-15,21-21 47,21 0-47</inkml:trace>
  <inkml:trace contextRef="#ctx0" brushRef="#br0" timeOffset="144183.79">11472 15896 0,'21'0'16,"1"0"-16,-1 0 15,0 0-15,0 0 0,0 0 16,0 21-16,1-21 0,-1 22 16,0-1-16,-21 0 0,21 0 0,0 0 15,-21 22-15,21-22 0,-21 0 16,0 0-16,0 0 0,0 0 0,0 22 16,-21-22-16,0 0 15,0 0-15,0-21 0,21 21 16,-21-21-16,21-21 31,0 0-31,0 0 0,0 0 16,0 0-16,0-1 0,21-20 15,-21 21-15,21-21 0,0 20 0,-21-20 16,21 21-16,0-21 0,-21 20 0,22 1 16,-1 0-16,0 0 0,0 0 15,0 21-15,0 0 0,1 0 16,-1 0-1</inkml:trace>
  <inkml:trace contextRef="#ctx0" brushRef="#br0" timeOffset="144599.9">12171 15854 0,'-21'21'15,"-1"-21"-15,1 21 16,21 0-16,-21 1 0,0-1 0,0 21 16,0-21-16,-1 0 0,22 22 15,-21-22-15,0 21 0,0-21 16,21 1-16,0 20 0,0-21 0,0 0 16,0 0-16,0 1 15,21-1-15,0-21 0,0 0 16,1 0-16,-1 0 0,0 0 0,0-21 15,0-1-15,0 1 0,1 0 16,-1 0-16,0 0 0,0 0 0,0-1 16,-21-20-16,0 21 0,0-21 15,0-1-15,0 22 0,0-21 0,0-1 16,0 22-16,0 0 0,0 0 0,0 0 16,-21 0-16,0 21 0,0 0 15,0 0-15,-1 0 16,1 21-16,0 0 0,21 0 15,-21 0-15,21 0 0,-21 22 0,21-22 16,0 0-16,0 0 0,0 0 0,0 1 16,0-1-16</inkml:trace>
  <inkml:trace contextRef="#ctx0" brushRef="#br0" timeOffset="145420.32">12446 15896 0,'0'21'31,"-21"1"-31,21-1 0,-21 0 0,21 0 16,-22 0-16,22 0 0,0 1 0,0-1 16,0 0-16,0 0 0,0 0 15,0 0-15,0 1 0,22-22 31,-1 0-15,0-22-16,0 1 16,0 0-16,-21 0 15,0 0-15,21 0 0,-21-1 16,22 22-16,-22-21 0,21 0 0,-21 42 47,0 0-47,0 1 0,0-1 15,0 0-15,0 0 0,-21 0 0,21 0 16,0 1-16,0-1 0,0 0 16,21-21-1,0 0 1,0 0-16,0-21 16,0 21-16,1-21 0,-22-1 0,21 1 15,0 0-15,-21 0 0,0 0 16,21 0-16,-21-1 0,21-20 15,-21 21-15,0 0 0,0-22 0,21 22 16,-21 0-16,0 0 0,0 42 31,0 0-15,0 0-16,0 22 0,0-22 16,-21 0-16,21 21 0,-21-20 0,0 20 15,21-21-15,0 0 0,0 22 0,0-22 16,0 0-16,0 0 0,0 0 15,21-21 1,0 0-16,0 0 16,1 0-16,-1 0 0,0 0 15,0-21-15,0 0 0,0 0 0,1 0 16,-1-22-16,0 22 16,-21 0-16,0 0 0,21 0 0,0-1 15,-21 1-15,21 0 0,1 21 16,-22 21-1,0 0-15,0 1 16,0-1-16,0 21 0,0-21 16,0 0-16,-22 1 0,1-1 0,0 0 15,0-21-15,21 21 0,0 0 0,-21-21 16,0 21-16,-1-21 16,1 0-1,0 0-15,0 0 0,0 0 16,0 0-16</inkml:trace>
  <inkml:trace contextRef="#ctx0" brushRef="#br0" timeOffset="146092.17">1545 17357 0,'0'0'0,"0"-21"0,0-22 15,0 22 1,-21 21 0,0 0-16,0 0 0,-1 21 15,1 22-15,0-22 16,0 42-16,21-20 0,-21 20 0,0 1 16,21-22-16,-22 21 0,1 1 15,21-22-15,0 1 16,0-1-16,0 0 0,0-21 0,0 1 0,0-1 15,0 0-15,0-42 32,0 0-32</inkml:trace>
  <inkml:trace contextRef="#ctx0" brushRef="#br0" timeOffset="146340.03">1228 17378 0,'0'0'0,"0"-21"0,-22-22 15,22 22-15,0 0 0,22 21 32,20 0-32,-21 21 0,21 22 15,1-22-15,-22 21 0,21 0 16,1 1-16,20 20 0,-21-20 16,-20 20-16,20-21 0,0 1 0,-21-1 15,1 0-15,-1 1 0,0-1 16,0-21-16,-21 0 0,21 1 15,-21-1-15,21-42 32,-21-1-32</inkml:trace>
  <inkml:trace contextRef="#ctx0" brushRef="#br0" timeOffset="146584.12">1947 17187 0,'0'0'0,"0"-42"0,21-43 15,-21 64-15,0 0 0,0 42 16,0 22 0,0-1-16,0 0 0,0 1 0,0 20 15,0 1-15,0-1 0,-21 1 16,0 20-16,0-20 0,0-1 16,0 1-16,21-22 0,0 0 0,-22 1 15,22-1-15,0-21 0,0 0 16,0 1-16,22-22 31,-1-22-31,0 1 16</inkml:trace>
  <inkml:trace contextRef="#ctx0" brushRef="#br0" timeOffset="146968.03">2244 17526 0,'0'21'15,"0"0"-15,-22 1 16,22-1-16,-21 21 16,21-21-16,0 22 0,0-1 0,0 0 15,0-21-15,0 22 0,0-1 16,0-21-16,0 0 0,0 1 0,21-1 16,1 0-16,-1-21 0,0 0 15,0 0-15,21 0 0,-20 0 16,20-21-16,-21 0 0,21-1 0,-20 1 15,-1 0-15,0 0 0,0 0 16,-21 0-16,0-22 0,0 22 16,0-21-16,0 21 0,-21-22 0,0 22 15,-22-21-15,22-1 0,-21 22 16,21-21-16,-22 21 0,22 0 16,-21 21-16,21 0 0,0 0 15,-1 0-15,1 0 0,0 21 0,21 0 16,0 0-16,0 0 0,0 22 15,0-22-15,0 21 0,0-21 16,21 22-16,0-22 0,1 0 0,20 0 16,-21-21-16</inkml:trace>
  <inkml:trace contextRef="#ctx0" brushRef="#br0" timeOffset="147948.04">3429 17526 0,'0'0'16,"42"-21"-16,1 0 0,-1 0 0,-21-1 16,21 1-16,-20-21 0,20 21 0,-21 0 15,0-1-15,0 1 0,-21 0 16,0 0-16,0 0 0,0 0 16,-21 21-16,-21 0 0,21 0 15,-22 0-15,1 0 0,0 21 16,-1 0-16,1 0 0,0 0 0,-22 22 15,22-1-15,0 0 16,-1 1-16,22-1 0,-21 0 0,21 1 16,21-1-16,0-21 0,0 21 15,0-20-15,0-1 0,0 0 0,42 0 16,-21 0-16,21 0 0,1-21 16,-1 22-16,0-22 0,1 21 15,-1 0-15,0-21 0,1 21 0,-22-21 16,0 21-16,0 0 0,-21 1 15,0-1-15,0 0 0,-21 0 16,-21-21-16,21 0 16,-22 21-16,22-21 0,-21 0 15,-1 0-15,1 0 0,0 0 16,-1-21-16,1 0 0,21 21 0,-21-21 16,20 0-16,1-1 0,0-20 15,0 21-15,0 21 0,21-21 16,0 0-16,21 42 31,0 0-31,0 0 0,0 0 16,1 0-16,-1 1 0,21 20 0,-21-21 15,0 0-15,1 0 0,20 1 16,-21-22-16,0 21 0,22-21 16,-22 0-16,21 0 0,-21 0 0,22 0 15,-22 0-15,21 0 0,-21-21 16,22 21-16,-22-22 0,21-20 15,-21 21-15,22 0 0,-22-22 16,0 22-16,0-21 0,0 21 0,-21-22 16,0 22-16,0-21 0,0 21 15,0 0-15,0-1 0,0 1 0,0 42 32,0 1-32,0-1 15,0 21-15,0-21 0,-21 0 16,21 1-16,0 20 0,0-21 15,0 0-15,0 0 0,0 22 16,0-22-16,21 0 16,0-21-16,1 0 0,-1 0 15,0 0-15,0 0 0,0 0 16,0-21-16,1 0 0,-1 0 0,0-1 16,0 1-16,-21 0 0,21 0 15,-21 0-15,21-22 0,-21 22 0,0 0 16,0 0-16,0 0 0,0 0 15,0 42 1,0 0 0,0 0-16,0 0 0,0 0 15,0 1-15,0-1 0,0 21 16,0-21-16,0 0 0,0 1 16,0-1-16,0 0 0,0 0 0,0 0 15,22-21-15,-1 0 16,0 0-16,0 0 15,21-21-15,-20 0 0,-1 0 0,21 21 16,0-43-16</inkml:trace>
  <inkml:trace contextRef="#ctx0" brushRef="#br0" timeOffset="148589.04">4551 17611 0,'0'-21'0,"0"42"0,-21-64 0,-1 22 15,1 21-15,0 0 0,0 0 0,0 0 16,21 21-16,-21 1 15,-1-1-15,22 21 0,-21-21 0,21 22 16,0-1-16,0-21 0,0 21 16,0 1-16,0-1 0,0-21 0,0 0 15,0 22-15,0-22 0,21 0 16,1-21-16,-1 21 0,21-21 16,-21 0-16,22 0 0,-22 0 0,21 0 15,0-21-15,-20 21 0,20-21 16,0 0-16,-21 0 0,1-1 0,-1 1 15,0-21-15,0 21 16,-21-22-16,0 1 0,0 0 0,0-1 16,0-20-16,0 21 0,0-1 15,0-20-15,0 20 0,0 22 0,0-21 16,0 21-16,0 0 0,0-1 16,0 44-1,0-1-15,0 0 0,0 0 16,0 21-16,0-20 0,0 20 0,0 0 15,0 1-15,0-1 0,0 0 16,0 1-16,0-1 0,0 0 0,-21-21 16,21 22-16,0-22 0,0 0 15,-21 0-15,21 0 0,21-42 47,-21 0-47,21 0 16,0-21-16,0 20 0,1 1 0,-1-21 15,0 21-15,0 0 0,0-1 16,0 22-16,1 0 0,-1 0 0,0 0 16,0 22-16,0-1 15,0 21-15,-21-21 0,0 0 0,0 22 16,0-22-16,0 21 0,0-21 16,0 22-16,0-22 0,-21 21 15,21-21-15,0 1 0,-21-22 0,21 21 16,-21 0-16,21-42 31,21 0-15,0-1-16</inkml:trace>
  <inkml:trace contextRef="#ctx0" brushRef="#br0" timeOffset="151283.56">5292 17336 0,'0'0'16,"-22"0"-16,22 21 16,22-21-16,-1 21 15,0-21-15,0 0 0,21 0 16,-20 0-16,20 0 0,0 0 0,-21 0 16,22 0-16,-1 0 15,0-21-15,1 0 0,-1 21 0,0-22 16,1 1-16,-1 0 0,-21 0 15,0 0-15,1 0 0,-22-1 0,0 1 16,0 0-16,0 0 16,-22 0-16,-20 21 0,21 0 0,-21-21 15,-1 21-15,1 0 0,0 0 16,-1 21-16,1 0 0,0 0 0,-1 21 16,22-20-16,-21 20 0,21-21 15,-22 21-15,43 1 0,-21-1 16,21 0-16,0 1 0,0-1 15,0-21-15,21 22 0,0-22 0,1 0 16,-1 0-16,21 0 0,-21-21 16,22 0-16,-1 0 0,-21 0 0,21 0 15,-20 0-15,20 0 0,-21 0 16,0-21-16,-21 0 0,0 0 16,-21 21-1,0-21-15,-21 21 0,20 0 16,1 0-16,-21 21 0,21-21 15,-22 21-15,22 21 0,-21-21 0,21 22 16,0-1-16,-1 0 16,22 1-16,0-1 0,-21 0 15,21 1-15,0-1 0,0 0 0,0-20 16,0 20-16,21-21 0,1 0 16,-1 0-16,21-21 0,-21 0 0,22 0 15,-1 0-15,0 0 0,1-21 16,-1 0-16,0 0 0,22 0 0,-22-22 15,0 22-15,22-21 0,-22 0 16,1-1-16,-22 1 0,21-22 0,0 1 16,-20 21-16,-1-22 0,0 1 15,0-1-15,0 1 0,0-1 0,-21 1 16,0-1-16,22 1 16,-22 20-16,0 1 0,0 21 0,0-22 15,0 22-15,0 42 16,-22 22-1,22-22-15,0 21 0,0 1 16,-21 20-16,0-21 0,21 22 0,-21-1 16,21 1-16,0-1 0,-21 1 15,21-1-15,0-20 0,0 20 16,0-20-16,0-1 0,0 0 0,21-21 16,-21 22-16,21-22 0,0 0 15,22-21-15,-22 21 0,0-21 16,21 0-16,-21 0 0,22 0 15,-1 0-15,0-21 0,-20 21 0,20-21 16,0 0-16,1 0 0,-22-22 16,21 22-16,-21 0 0,0-21 0,1 20 15,-1-20-15,-21 21 0,0-21 16,0 20-16,0-20 0,0 21 0,0 0 16,0 0-16,-21 21 15,-1 0-15,1 21 0,0 21 16,0-21-1,21 0-15,0 22 0,-21-22 0,21 21 0,-21-21 16,21 1-16,0-1 0,0 21 16,0-21-16,21 0 15,0 1-15,0-22 16,0 0-16,0 0 0,22 0 0,-22 0 16,0-22-16,21 22 0,-20-21 15,20 0-15,-21 0 0,21 0 0,-20 0 16,-1-22-16,0 22 0,21-21 15,-21 21-15,-21-22 0,22 1 0,-1 21 16,-21-22-16,21 22 0,-21 0 16,21 21-1,-21 21 1,0 0-16,0 1 0,0-1 0,0 21 16,0-21-16,0 0 15,-21 1-15,21-1 0,-21 0 0,21 0 16,0 0-16,0 0 0,-21 1 15,21-1-15,-22-21 16,22-21 0,0-1-16,0 1 15,0 0-15,22 0 0,-22 0 16,21-22-16,-21 22 0,21 0 0,0-21 16,-21 21-16,21-1 0,0 1 15,1 21-15,-22-21 0,21 21 0,0 0 16,0 0-16,0 0 15,-21 21-15,0 0 0,0 1 16,21-1-16,-21 21 0,0-21 16,22 0-16,-22 22 0,0-22 0,0 0 15,0 0-15,21 22 0,-21-22 16,21-21-16,-21 21 0,21 0 0,0-21 16,0 0-1,1 0-15,-1 0 0,0 0 16,0-21-16,0 0 15,-21 0-15,21-22 0,1 22 16,-22-21-16,21 21 0,0-22 16,0 1-16,0 21 0,-21-22 0,21 22 15,1 0-15,-1 0 0,0 0 16,0 21-16,0 0 16,-21 21-16,0 0 15,0 0-15,0 0 0,0 1 0,0 20 16,0-21-16,0 0 0,0 22 15,0-22-15,0 0 0,0 21 0,0-21 16,21 1-16,1-1 0,-22 0 16,21-21-16,0 21 0,0-21 0,0 0 15,0 0-15,22 0 0,-22 0 16,0 0-16,21 0 0,-20-21 16,-1 0-16,0 0 0,0-1 0,0 1 15,0 0-15,-21 0 0,0 0 16,22-22-16,-22 22 0,0-21 0,0 21 15,0-22-15,0 22 0,0 0 16,0 0-16,0 0 0,0 0 0,-22 21 16,22 21-1,-21 0-15,21 0 0,0 0 16,0 22-16,0-22 0,0 0 16,0 21-16,0-21 0,0 1 0,0-1 15,0 0-15,0 0 16,21 0-16,-21 0 0,22 1 0,-1-22 15,0 0-15,0 0 16,0 0-16,0 0 0,1 0 0,-1 0 16,0-22-16,0 1 0,0 21 15,0-21-15,1 0 0,-1 0 0,0 0 16,0-22-16,-21 22 0,21 0 16,-21-21-16,0 20 0,0 1 0,0 0 15,0 0-15,21 21 0,-21 21 31,0 0-31,0 0 0,-21 1 16,21-1-16,-21 21 16,21-21-16,0 0 0,0 1 0,-21-1 15,21 0-15,0 0 0,-21 0 16,21 0-16,0 1 0,0-1 16,0-42 15,0-1-16,21 1-15,-21 0 0,21-21 0,0 21 16,0-22-16,1 22 0,-1-21 16,0-1-16,0 22 0,0-21 15,22 21-15,-22 0 0,0-1 0,0 22 0,0 0 16,0 0 0,1 0-16,-22 22 0,21-1 0,-21 0 15,0 0-15,0 21 0,0-20 16,0-1-16,0 21 0,0-21 0,0 0 15,-21 1-15,21-1 0,-22 0 16,22 0-16,0 0 0,0 0 0,22-21 31,-1 0-31,0 0 0,0 0 0,0-21 16,22 0-16,-22 0 0,0 0 0,0 0 16,21-1-16,-20-20 0,-1 0 15,-21 21-15,21-22 0,0 1 16,0 0-16,-21-1 0,0 1 15,0 0-15,0-1 0,0 1 0,0 0 16,0-1-16,0 1 0,0 21 16,0 0-16,0-1 0,-21 22 15,0 0-15,21 22 0,-21-1 16,21 0-16,0 21 0,0-21 16,0 22-16,0-1 0,0 0 0,0-20 15,0 20-15,0 0 0,0 1 16,0-1-16,0 0 0,0 1 0,0-22 15,0 21-15,0-21 0,0 22 16,0-22-16,0 0 0,0 0 16,0 0-16,0 0 0,0 1 15,21-22-15,0 0 16,0 0-16,0 0 16,1 0-16,-1-22 0,-21 1 0,21 0 15,0 0-15,0 0 0,-21 0 0</inkml:trace>
  <inkml:trace contextRef="#ctx0" brushRef="#br0" timeOffset="151521.46">9144 17399 0,'0'0'0,"0"42"15,21-42 1,0 0-1,0 0-15,1 0 0,20 0 16,-21 0-16,21 0 0,-20-21 0,-1 0 16,0 21-16,0-21 0,0 21 15,0 0-15,-21-21 0,22 21 0,-22-21 16,0-1-16,0 1 16</inkml:trace>
  <inkml:trace contextRef="#ctx0" brushRef="#br0" timeOffset="152280.03">9779 17399 0,'-21'0'15,"42"0"17,0 0-17,0-21-15,22 21 0,-22-21 0,21 0 16,-21 21-16,22-22 0,-1 1 16,-21 0-16,21 0 0,-20 0 15,20 21-15,-21-21 0,0-1 16,-21 1-16,0 0 0,0 0 0,0 0 15,0 0-15,-21 21 0,0 0 16,0 0-16,0 0 0,-22 0 16,22 0-16,0 21 0,-21-21 0,20 21 15,1 21-15,0-21 0,0 1 16,0-1-16,0 21 0,21-21 0,0 0 16,0 1-16,0-1 0,0 0 15,0 0-15,0 0 0,0 0 0,21-21 16,0 0-16,0 0 0,0 0 15,22 0-15,-22 0 0,0 0 16,21 0-16,-21 0 0,1 0 16,-22-21-1,-22 21 1,1 0-16,-21 0 0,0 21 16,20-21-16,-20 22 0,0-1 15,-1 0-15,1 21 0,21-21 0,-21 22 16,20-1-16,1-21 0,0 22 15,0-1-15,21-21 0,0 21 16,0-20-16,0-1 0,0 0 0,0 0 16,0 0-16,21 0 0,0-21 15,0 0-15,1 0 0,20 0 16,-21 0-16,0 0 0,22 0 0,-22-21 16,21 0-16,-21 21 0,22-42 15,-1 21-15,-21-1 0</inkml:trace>
  <inkml:trace contextRef="#ctx0" brushRef="#br0" timeOffset="152505.91">10329 17399 0,'0'21'16,"0"0"-16,0 1 15,0-1-15,21 0 0,-21 0 16,22 0-16,-1 22 0,-21-22 0,0 0 15,21 0-15,0 0 0,-21 0 16,0 1-16,0-1 0,21 0 16,0-21-1</inkml:trace>
  <inkml:trace contextRef="#ctx0" brushRef="#br0" timeOffset="152716.31">10604 17420 0,'0'0'0,"0"-21"16,-42 21-16,21 0 15,0 0-15,-22 21 16,22 0-16,0 1 0,0-1 16,0 21-16,-22-21 0,22 0 0,0 22 15,0-22-15,0 21 0,0-21 16,-1 22-16,1-22 0,0 0 0,21 0 15,0 0-15,0 1 0,21-22 32,0 0-32</inkml:trace>
  <inkml:trace contextRef="#ctx0" brushRef="#br0" timeOffset="152984.16">11007 17441 0,'-22'0'16,"1"0"-16,0 0 15,-21 22-15,21-1 0,-1 0 0,1 0 16,0 0-16,-21 0 0,21 1 16,-1 20-16,22-21 0,-21 0 15,21 22-15,-21-22 0,21 0 16,0 0-16,0 0 0,0 0 0,0 1 15,21-22-15,0 0 16,1 0-16,-1 0 0,21 0 16,-21 0-16,0 0 0,1 0 15,20-22-15,-21 22 0</inkml:trace>
  <inkml:trace contextRef="#ctx0" brushRef="#br0" timeOffset="153638.24">11218 17632 0,'0'21'16,"-21"-21"-16,21 21 15,21-21 17,0 0-32,1 0 0,-1-21 15,0 21-15,0-21 0,0 21 0,0-21 16,-21 0-16,22 21 0,-22-22 15,21 22-15,-21-21 0,0 0 16,-21 0 0,-1 21-16,1 0 15,0 0-15,0 21 0,0 0 16,0 0-16,-1 1 0,22-1 0,0 0 16,-21 0-16,21 0 0,-21 22 15,21-22-15,0 0 0,0 0 0,0 0 16,0 0-16,21-21 15,0 0-15,1 0 0,-1 0 0,0 0 16,21 0-16,-21 0 0,1 0 16,20 0-16,-21-21 0,21 21 0,-20-21 15,-1 0-15,21 0 0,-21 21 16,0-21-16,1-1 0,-1 1 16,0 0-16,-21 0 0,0 0 0,0 0 15,0-1-15,0 1 0,0 0 16,0 0-16,0 42 31,0 0-31,0 0 0,0 1 16,0-1-16,0 21 0,0 0 15,0-20-15,0 20 0,0 0 0,0 1 16,0-1-16,0 0 0,0 1 16,0-1-16,0 0 0,0 1 0,0-1 15,0 0-15,0 1 0,-21-1 16,0 0-16,-1 1 0,22-1 15,0 0-15,-21-21 0,21 22 16,-21-22-16,21 0 0,0 0 0,0 0 16,0-42-1,0 0 1,0 0-16,21 0 16,0-22-16</inkml:trace>
  <inkml:trace contextRef="#ctx0" brushRef="#br0" timeOffset="153968.07">11790 17526 0,'0'0'0,"0"-63"16,0 20-16,0 22 0,0 0 16,-21 0-16,42 21 31,0 21-31,0-21 15,0 21-15,0 0 0,1 0 16,-1 1-16,0-1 0,0 0 0,-21 21 16,0-21-16,0 22 15,0-22-15,0 21 0,0-21 0,0 1 16,-21-1-16,0 0 0,0 0 0,-1 0 16,1 0-16,0-21 0,-21 22 15,21-22-15,-1 0 0,1 0 16,0 0-16,21-22 15,0 1 1,0 0-16,0 0 0,21 0 16,0 0-16</inkml:trace>
  <inkml:trace contextRef="#ctx0" brushRef="#br0" timeOffset="155179.44">12128 17060 0,'0'0'0,"0"-21"0,0-21 16,-21 42-16,0 0 16,0 21-16,21 0 0,0 0 15,-21 1-15,21-1 0,-21 21 0,21 0 16,0 1-16,0-1 0,0 0 16,0 1-16,0-1 0,0 0 0,0 1 15,0 20-15,0-20 0,0-22 16,0 21-16,0 0 0,21-20 0,-21-1 15,21 0-15,-21 0 16,0 0-16,21-21 0,0 0 0,0 0 0,1 0 16,-1 0-1,0 0-15,-21-21 0,21 0 0,0 0 16,0 0-16,-21-1 0,22 1 16,-22 0-16,0 0 0,21 0 0,-21 0 15,21-1-15,-21 1 0,21 21 16,-21 21 15,0 1-31,0-1 0,0 0 0,0 0 16,0 0-16,0 0 0,0 1 15,0-1-15,0 0 0,0 0 16,0 0 0,21-21-16,0 0 15,1 0-15,-1-21 0,0 0 16,0 0-16,0 0 15,0-1-15,-21 1 0,0 0 0,22 0 16,-22 0-16,21 0 0,-21-1 16,0 1-16,0 42 31,0 1-31,0-1 16,0 0-16,0 21 0,0-21 15,0 1-15,0-1 0,0 0 16,21 0-16,-21 0 15,21-21-15,0 0 16,0 0-16,1 0 16,-1 0-16,-21-21 0,21 0 15,-21 0-15,21 21 16,-21-21-16,0-1 0,0 1 0,0 0 16,0 0-16,0 0 0,0 0 15,-21 21-15,0-22 0,0 1 0,-1 21 16,1 0-1,21-21 17,21 21-17,1 0-15,-22-21 16,21 21-16,0 0 0,0 0 0,0 0 16,0 0-16,1 0 15,-1 0-15,0 0 0,-21 21 16,21 0-16,-21 0 0,0 1 15,0-1-15,0 0 0,0 0 16,0 0-16,0 0 0,0 1 0,0-1 16,0 0-16,0 0 15,-21 0-15,21 0 0,0 1 32,0-44-1,0 1-16,0 0-15,0 0 16,0 0-16,21 0 0,0-22 0,-21 22 16,21-21-16,1 21 0,-1-22 15,0 22-15,0-21 0,0 21 0,22-1 16,-22 22-16,0-21 0,21 21 0,-21 0 16,1 0-16,-1 0 0,0 21 15,0-21-15,0 22 0,-21-1 0,0 21 16,0-21-16,0 22 15,0-22-15,0 21 0,0-21 0,-21 0 16,0 22-16,21-22 0,-21 0 16,0 0-16,-1 0 0,1 1 15,0-22-15,21 21 16,-21-21-16,21-21 31,0-1-15,0 1-16,0 0 0,0 0 15</inkml:trace>
  <inkml:trace contextRef="#ctx0" brushRef="#br0" timeOffset="155420.29">12954 17103 0,'0'0'0,"-21"0"0,-22 0 16,22 0 0,0 0-16,0 0 15</inkml:trace>
  <inkml:trace contextRef="#ctx0" brushRef="#br0" timeOffset="155680.14">11832 17357 0,'0'0'0,"21"0"47,22 0-47,-22-21 15,0 21-15,0 0 0,0 0 0,22 0 16,-22 0-16,0 0 0,0-22 16,0 22-16,0 0 0,1 0 15,-1 0 1</inkml:trace>
  <inkml:trace contextRef="#ctx0" brushRef="#br0" timeOffset="156615.6">13377 17209 0,'0'-22'16,"0"44"31,0-1-47,0 0 15,-21 0-15,21 21 0,0-20 0,0 20 16,0 0-16,0 1 0,0 20 16,0-21-16,0 22 0,0-1 0,-21 1 15,21-22-15,0 22 0,-21-1 0,21-20 16,-21 20-16,21 1 0,0-22 16,0 21-16,-22-20 0,1-1 0,21 0 15,0 22-15,-21-43 16,21 21-16,-21 1 0,21-22 0,-21 0 15,21 0-15,0 0 0,0-42 32,0 0-17,21 0-15,-21 0 0,21 0 0,-21-1 16</inkml:trace>
  <inkml:trace contextRef="#ctx0" brushRef="#br0" timeOffset="167713.26">14690 14563 0,'0'0'0,"-22"0"16,1 0 0,0 0-16,0 0 15,0 0 1,21 21 15,21-21-31,0 0 16,0 0-16,0 0 0,1 0 15,-1-21-15,0 21 0,21-21 16,-21 21-16,22-22 0,-1 1 0,-21 0 16,22 0-16,-22 0 0,21 0 15,-21-1-15,0 1 0,1 0 0,-1 0 16,-21 0-16,0 0 0,0-1 15,-21 22-15,-1 0 0,-20-21 16,21 21-16,-21 0 0,-1 0 0,1 0 16,0 0-16,-1 0 0,1 21 15,0 1-15,-1-1 0,22 0 0,-21 21 16,-1 1-16,22-22 0,-21 21 16,21 0-16,21 1 0,0-22 15,0 21-15,0-21 0,0 22 0,0-22 16,21 0-16,0 0 0,21 0 15,-20-21-15,-1 0 0,21 22 0,-21-22 16,22 0-16,-1 0 0,0 0 16,-21 0-16,22-22 0,-1 22 0,-21-21 15,22 21-15,-22 0 0,0-21 0,-42 21 32,-22 0-17,22 0-15,-21 0 0,21 21 16,-22 0-16,22 1 0,-21-1 15,0 0-15,20 0 0,-20 0 0,21 22 16,0-22-16,0 21 0,-1-21 16,22 22-16,0-22 0,0 0 0,0 21 15,0-21-15,22 1 0,-1-1 16,0-21-16,0 0 0,0 0 0,22 0 16,-22 0-16,21 0 0,0 0 0,22-21 15,-22-1-15,22 1 0,-1 0 16,1-21-16,-1 21 0,-20-22 0,20 1 15,1 0-15,-1-1 0,-21 1 16,1 0-16,-1-1 0,-21 1 0,22 0 16,-22-1-16,0-20 0,0 20 15,-21 1-15,0 0 0,21-1 16,-21 1-16,0 0 0,0 21 0,0-1 16,0 44 15,-21 20-31,0-21 0,21 21 0,-21 22 15,0-22-15,21 22 0,-22-22 16,1 22-16,0-22 0,0 21 0,21 1 16,-21-22-16,21 1 0,-21 20 15,21-21-15,0 1 0,0-1 0,0-21 16,0 22-16,21-22 0,0 0 0,21 0 16,-21-21-16,1 0 15,20 0-15,-21 0 0,21 0 0,1-21 16,-1 0-16,0 0 0,1-1 15,-1 1-15,22 0 0,-22-21 0,0 21 16,1-22-16,-1 22 0,0-21 0,-21 21 16,22-22-16,-22 22 0,-21 0 15,0 0-15,0 0 0,0-1 0,0 1 16,0 0-16,-21 21 0,0 0 16,-22 0-16,22 21 15,0 0-15,0 1 0,0-1 16,-1 0-16,1 21 0,0-21 0,21 22 15,-21-1-15,21-21 0,0 22 16,0-1-16,0-21 0,21 0 0,0 22 16,0-22-16,1 0 0,-1-21 15,0 21-15,21-21 0,1 0 0,-1 0 16,0 0-16,1 0 0,-1-21 16,0 21-16,1-21 0,-1 0 0,0-1 15,1 1-15,-1-21 0,0 21 0,-21 0 16,1-22-16,20 22 0,-21 0 15,-21-21-15,21 20 0,-21 1 16,21-21-16,-21 21 0,0 0 0,0-1 16,0 44 15,0-1-31,0 0 16,-21 21-16,21-21 0,-21 1 0,21-1 15,0 21-15,0-21 0,0 0 0,0 1 16,-21 20-16,21-21 0,0 0 15,0 0-15,0 1 0,0-44 47,0 1-31,21-21-16,-21 21 16,0 0-16,21-1 0,0 1 0,-21-21 15,22 21-15,-22 0 0,21-22 0,0 22 16,-21 0-16,21 0 0,0 0 15,0 21-15,1 0 0,-1 0 16,0 0-16,-21 21 0,21 0 16,0 0-16,-21 0 0,21 0 15,-21 22-15,0-22 0,22 0 0,-1 0 16,-21 0-16,21 22 0,-21-22 16,0 0-16,21 0 0,-21 0 0,21-21 15,0 22-15,1-22 16,-1 0-1,0 0-15,0 0 0,0-22 16,0 1-16,-21 0 0,22 0 0,-1 0 16,0 0-16,21-1 0,-21-20 15,1 21-15,-1 0 0,0-22 0,0 22 16,-21 0-16,21-21 0,0 21 16,1-1-16,-1 22 0,-21-21 0,21 21 15,-21 21 1,0 1-16,0-1 0,0 0 15,0 0-15,0 0 0,0 22 0,0-22 16,0 0-16,0 21 0,0-21 0,0 1 16,0 20-16,21-21 15,-21 0-15,21 0 0,0 1 0,1-22 16,-1 21-16,0-21 0,21 0 16,-21 0-16,22 0 0,-22 0 0,0 0 15,21 0-15,1-21 0,-22 21 0,21-22 16,1 1-16,-22 0 0,21 0 15,-21 0-15,0 0 0,1-22 0,-1 22 16,0 0-16,-21-21 0,21 20 0,-21-20 16,0 21-16,0 0 0,0 0 15,0-1-15,-21 22 0,0 0 0,0 0 16,-1 0-16,1 0 16,0 22-16,0-1 0,0 21 15,0-21-15,21 0 0,0 22 0,-22-1 16,22-21-16,0 22 0,0-22 15,0 21-15,0-21 0,0 0 0,22 1 16,-22-1-16,21 0 0,0-21 0,21 0 16,-21 0-16,1 0 0,20 0 15,0 0-15,-21 0 0,22 0 0,-1-21 16,0 0-16,-20-1 0,20 1 0,-21 0 16,21 0-16,-20 0 15,-1 0-15,0-22 0,0 22 0,21 0 0,-42-21 16,22 20-16,-1-20 0,0 21 15,0 0-15,-21 0 0,0 42 32,0 0-17,0 0-15,0 21 0,0-20 0,0 20 16,0-21-16,-21 0 0,21 22 0,0-22 16,-21 21-16,21-21 0,-21 0 15,21 1-15,0-1 0,0 0 16,0-42 15,0 0-31,0-1 16,21 1-16,0 0 0,0-21 15,-21 21-15,21-22 0,0 22 16,1-21-16,-1 21 0,0-22 0,0 1 16,0 21-16,0-22 0,1 22 15,20 0-15,-21 21 0,0 0 0,0 0 16,1 0-16,-1 0 0,-21 21 15,21 0-15,-21 1 0,0-1 16,21 21-16,-21-21 0,0 0 0,0 22 16,0-22-16,0 21 0,0-21 0,0 1 15,21-1-15,-21 0 0,21 0 16,1 0-16,-22 0 0,21-21 16,0 0-16,0 0 0,0 0 0,0 0 15,1 0-15,20 0 0,-21 0 16,0-21-16,0 0 0,22 21 0,-22-21 15,0 0-15,0-22 0,0 22 16,1 0-16,-1-21 0,-21 21 16,21-22-16,0 1 0,-21 0 0,21-1 0,-21-20 15,0 20-15,21-20 0,-21 21 16,0-1-16,0-20 0,0 42 0,0-22 16,0 22-16,0 0 0,0 0 15,0 42-15,-21 0 16,0 21-16,21-20 0,-21 41 15,21-21-15,-21 1 0,0 20 16,21 1-16,0-22 0,-22 22 0,22-22 16,-21 0-16,21 22 0,0-22 0,0 0 15,0 1-15,0-1 0,0-21 16,0 22-16,0-22 0,0 0 0,0 0 16,21-21-16,1 21 0,-1-21 0,0 0 15,0 0-15,0 0 0,22 0 16,-22 0-16,0-21 0,21 0 15,-21 21-15,22-21 0,-1 0 0,-21-1 16,0-20-16,1 21 0,20 0 16,-42-22-16</inkml:trace>
  <inkml:trace contextRef="#ctx0" brushRef="#br0" timeOffset="167941.14">19452 14690 0,'21'0'16,"0"0"-16,1-21 15,20 21-15,0 0 0,1-22 16,-1 22-16,21 0 0,-20-21 0,-1 21 16,22-21-16,-22 21 0,0 0 15,1 0-15,-1-21 0,-21 21 16,0 0-16,0 0 0,1-21 15</inkml:trace>
  <inkml:trace contextRef="#ctx0" brushRef="#br0" timeOffset="170732.21">21188 14923 0,'0'0'0,"21"0"16,21 0-16,-21 0 0,1 0 0,20 0 15,-21-22-15,0 1 0,0 21 0,1-21 16,-22 0-16,21 0 0,-21 0 15,0-1-15,0 1 0,0 0 0,-21 0 16,-1 0-16,1 0 0,-21-1 16,21 1-16,-22 0 0,22 0 0,-21 21 15,21 0-15,-22 0 0,22 0 0,-21 21 16,21 0-16,-22 22 0,22-22 16,0 21-16,0 0 0,0 1 15,0-1-15,-1 0 0,22 1 0,0-1 16,0 0-16,0 1 0,0-22 15,0 21-15,0-21 0,0 1 0,0-1 16,22 0-16,-1-21 0,0 0 16,0 0-16,0 0 0,0 0 0,1 0 15,-1-21-15,0 0 0,21-1 0,-21 1 16,1 0-16,20 0 0,-21-21 16,0 20-16,22-20 0,-22 21 0,0-21 15,0 20-15,-21-20 0,0 21 16,21-21-16,-21 20 0,21-20 15,-21 21-15,0 0 0,0 42 32,0 0-32,0 21 0,0-20 15,0-1-15,0 21 0,0-21 0,0 22 16,0-22-16,0 0 0,0 21 16,22-21-16,-1 1 0,0-1 0,0 21 15,0-42-15,22 21 0,-22 0 0,21-21 16,0 0-16,-20 0 0,20 0 15,0 0-15,1 0 0,-1 0 0,0 0 16,1-21-16,-22 0 16,21 0-16,0 0 0,-20 0 0,-1-1 15,0 1-15,0-21 0,-21 21 0,21-22 16,-21 22-16,0-21 0,0 21 16,0-22-16,0 22 0,-21 0 0,0 0 15,0 0-15,0 21 0,-1 0 0,1 0 16,0 0-16,0 0 0,-21 21 15,20 0-15,-20 0 0,21 0 0,0 22 16,-22-22-16,22 21 0,0 1 16,0-1-16,0 0 0,21-21 0,0 22 15,0-1-15,0-21 0,0 0 0,21 22 16,0-22-16,0-21 16,0 21-16,1-21 0,-1 0 0,21 0 15,-21 0-15,22 0 0,-22-21 0,21 21 16,0-21-16,-20-22 0,20 22 15,0 0-15,-21-21 0,22 21 0,-1-22 16,-21 1-16,22 0 0,-22-1 16,0-20-16,0 20 0,0-20 0,0-1 15,1 22-15,-1-21 0,-21-1 0,0 22 16,0-1-16,0 1 0,0 21 16,0 0-16,0 0 0,-21 42 15,21 0-15,-22 21 16,1-21-16,0 43 0,0-22 15,21 1-15,-21 20 0,21 1 0,-21-22 16,21 0-16,0 22 0,0-22 16,0 0-16,0 1 0,0-22 0,0 21 15,21 1-15,0-22 0,0 21 0,21-21 16,-20 0-16,20 1 0,0-1 16,1-21-16,-1 0 0,0 0 0,1 0 15,20 0-15,-21 0 0,1 0 16,-1 0-16,0-21 0,1-1 0,-1 1 15,0 0-15,-20 0 0,-1 0 0,0-22 16,0 22-16,0-21 16,-21 21-16,0-22 0,0 1 0,0 21 15,0-21-15,0 20 0,0 1 0,-21 0 16,0 0-16,0 0 0,0 21 16,-1 0-16,1 0 0,0 21 0,-21 0 15,21-21-15,-1 42 0,1-20 16,0-1-16,0 0 0,0 21 0,21-21 15,0 22-15,-21-22 0,21 21 0,0-21 16,0 22-16,0-22 0,0 0 16,0 0-16,21 0 0,0 1 0,0-22 15,-21 21-15,21-21 0,0 0 0,1 0 16,-1 0-16,0 0 0,0 0 16,0-21-16,0 21 0,1-22 15,-1 1-15,0 0 0,0-21 0,0 21 16,-21-22-16,21 1 0,1 0 15,-1-1-15,-21 1 0,0-22 0,21 1 16,0 21-16,-21-22 0,0 1 16,0-1-16,0 22 0,0-22 0,0 22 15,0 21-15,0-22 0,0 22 0,0 0 16,0 42 0,0 0-1,0 22-15,0-1 0,0 0 16,0 1-16,0 20 0,0 1 15,0-22-15,0 22 0,0-22 0,0 21 16,0-20-16,0-1 0,21 0 16,-21 1-16,21-1 0,-21 0 0,0 1 15,22-22-15,-1 0 0,0 0 16,-21 0-16,21 1 0,0-1 0,0-21 16,1 0-16,-1 0 0,0 0 0,0 0 15,0-21-15,0-1 0,1 22 16,-1-21-16,0 0 0,21-21 0,-21 21 15,1-1-15,20-20 0,-21 21 16,0-21-16,0 20 0,22-20 16,-22 21-16,0 0 0,0 0 0,-21-1 15,21 22-15,-21 22 32,0-1-32,0 0 0,0 0 0,0 0 15,-21 0-15,21 22 0,0-22 0,0 0 16,0 0-16,0 0 0,0 1 15,0-1-15,0 0 0,0 0 0,0 0 16,0 0-16,21-21 0,1 22 16,-1-22-16,0 0 0,0 0 0,0 0 15,0 0-15,1 0 0,-1 0 0,0-22 16,0 1-16,21 21 16,-20-21-16,-22 0 0,21 0 0,0 0 15,0-22-15,0 22 0,0-21 0,-21 21 16,0-22-16,0 22 0,0-21 15,0 21-15,0-1 0,0 1 0,0 0 16,-21 21 0,0 21-16,0 0 15,21 1-15,0-1 0,-21 0 0,0 21 16,21-21-16,-22 1 0,22 62 16,0-63-16,0 1 15,0-1-15,0 0 0,22 0 16,-1 0-16,0-21 15,0 0-15,0 0 0,0 0 0,1 0 16,20 0-16,-21 0 0,0-21 0,22 0 16,-22 0-16,21 21 0,-21-21 15,0-22-15,1 22 0,20 0 0,-21 0 16,0-22-16,0 22 0,1-21 0,20 21 16,-21 0-16,-21-1 0,21 1 15,-21 42 1,0 1-1,0 20-15,0-21 16,0 0-16,0 0 0,0 1 16,0 20-16,0-21 0,0 0 0,0 0 15,0 1-15,0-1 0,0 0 16,0 0-16,0 0 0,-21-42 47,21 0-32,0 0-15,-21 21 16,21-21-16,-21 21 0,0 0 16,21 21 15,0 0-31,0 0 16,21-21-16,0 0 15,0 0-15,0 21 0,0-21 16,1 0-16,-1 0 0,21 0 0,-21 0 15,0 0-15,22 0 0,-22-21 16,21 0-16,-21 21 0,22-21 0,-22 0 16,21-1-16,-21 1 0,1 0 0,20 0 15,-21 0-15,21-22 0,-20 22 16,20 0-16,-21-21 0,0 21 0,0-22 16,1 22-16,-1-21 0,-21 21 0,0-1 15,0 1-15,0 0 0,-21 21 16,-1 0-16,1 0 0,21 21 15,-21 0-15,0-21 0,21 43 16,0-22-16,-21 0 0,21 21 16,0-20-16,0 20 0,0-21 0,0 0 15,0 22-15,0-22 0,0 0 16,0 0-16,0 0 0,0 22 0,0-22 16,0 0-16,0 0 0,0 0 15,-21-21 1,-1 0-16,1 0 15,0 0-15,21-21 32,0 0-32,0 0 15,0 0-15,0-1 0</inkml:trace>
  <inkml:trace contextRef="#ctx0" brushRef="#br0" timeOffset="172139.79">26331 14584 0,'0'0'0,"-21"0"16,0 0-16,0 0 15,0 21-15,21 0 0,-22 0 16,1 22-16,21-22 0,0 21 16,-21-21-16,0 22 0,0-22 0,21 21 15,-21-21-15,-1 22 0,1-22 0,21 0 16,-21 0-16,0 0 0,21 1 15,-21-1-15,21-42 47,0-1-47,21 1 0,0 0 16,-21 0-16,21-21 0,0 20 16,1 1-16,-1-21 0,0 21 0,21-22 15,-21 22-15,1-21 0,-1 21 0,0 0 16,0-1-16,0 1 0,0 21 15,1 21-15,-22 1 16,21 20-16,-21-21 0,0 0 16,0 22-16,0-22 0,0 21 0,21-21 15,-21 22-15,21-22 0,-21 0 0,0 0 16,21 0-16,0 0 0,1 1 16,-1-22-16,21 21 15,-21-21-15,0 0 0,22 0 0,-1 0 16,0 0-16,1-21 0,-1-1 15,0 22-15,1-21 0,-1 0 0,0 0 16,1 0-16,-22 0 0,21-1 16,-21-20-16,1 21 0,-1-21 0,0 20 15,-21-20-15,0 21 0,0-21 0,0 20 16,0 1-16,0 0 0,0 42 31,-21 0-31,21 22 0,-21-22 16,-1 21-16,1 1 15,0-22-15,0 21 0,0 0 0,0-20 16,21 20-16,0-21 0,0 21 16,0-20-16,0-1 0,0 0 0,0 0 15,21 0-15,0-21 0,0 0 0,0 0 16,0 0-16,22 0 0,-22 0 16,0 0-16,21 0 0,-20-21 0,20 0 15,-21 0-15,21 0 0,-20-1 16,20 1-16,-21 0 0,0-21 0,0 21 15,-21-22-15,0 1 0,0 21 0,0-22 16,0 1-16,0 0 16,0-1-16,0 1 0,0 21 0,-21-21 15,0 20-15,0 22 0,0 0 0,0 0 16,-1 0-16,1 0 0,-21 22 16,21-1-16,0 0 0,-22 0 0,22 21 15,0-20-15,0 20 0,21 0 16,0-21-16,0 22 0,0-22 0,0 0 15,0 0-15,0 0 0,21 1 0,0-1 16,0-21-16,22 21 0,-22-21 16,21 0-16,-21 0 0,22 0 0,-1 0 15,0 0-15,1-21 0,-1 21 16,0-21-16,1-1 0,-1 1 0,0 0 16,1 0-16,-1-21 0,-21 20 15,0-20-15,22 0 0,-22-1 16,0 1-16,0-21 0,-21 20 0,21 1 15,-21-22-15,21 22 0,-21 0 0,0-1 16,0 22-16,0 0 0,0 0 16,0 0-16,-21 21 15,0 21-15,21 21 16,-21 1-16,21-1 0,-21 0 0,0 22 16,21-1-16,0-20 0,0 20 0,-22 1 15,22-22-15,-21 0 16,21 1-16,0-1 0,0 0 0,0-21 15,0 22-15,0-22 0,0 0 16,0 0-16,0 0 0,21 1 16,1-22-16,-1 0 15,0 0-15,0 0 0,-21-22 16,21 1-16,0 0 0,-21 0 0,0 0 16,0 0-16,0-1 0</inkml:trace>
  <inkml:trace contextRef="#ctx0" brushRef="#br0" timeOffset="172312.39">27749 14457 0,'0'0'0,"-21"0"0,42 0 16,1 0 0,20 0-16,-21 0 0,21 0 15,-20 0-15,20 0 0,0 0 0,1 0 16,-1 0-16,0 0 0,1 0 15,-1-21-15,0 21 0</inkml:trace>
  <inkml:trace contextRef="#ctx0" brushRef="#br0" timeOffset="174685.8">28914 14796 0,'0'0'0,"0"21"0,21 21 15,0-42-15,-21 21 0,21-21 16,0 0-16,0 0 0,1 0 0,20 0 16,-21-21-16,21 0 0,-20 21 0,20-21 15,-21 0-15,21-1 0,-20 1 16,20-21-16,-21 0 0,0-1 0,0 1 16,1 0-16,-22-1 0,0-20 15,0-1-15,0 22 0,21 0 16,-21-1-16,0 1 0,0 0 15,0 20-15,0 1 0,-21 21 16,-1 0-16,1 21 0,0 1 16,0 20-16,-21 0 0,20 1 15,1 20-15,0 1 0,-21-1 0,21 22 16,-22-22-16,22 22 0,0-22 16,0 22-16,-22 0 0,22-22 0,0 22 15,0 0-15,21-22 0,-21 22 0,0-22 16,-1 1-16,1-1 0,21 1 15,-21-22-15,0 22 0,0-22 0,21 0 16,-21 1-16,21-1 0,-22 0 16,22-21-16,0 22 0,0-22 15,0 0-15,0 0 0,22-21 16,-1 0-16,0 0 0,21 0 16,-21 0-16,22-21 0,-1 0 0,0 0 15,1 0-15,-1-1 0,0-20 0,-20 21 16,20-21-16,0-1 0,-21 1 15,1 0-15,-1-1 0,-21 1 0,0-22 16,0 1-16,0 21 0,0-22 16,0 1-16,-21-1 0,-1 22 0,1-22 15,0 22-15,-21 0 0,21-1 0,-1 1 16,1 21-16,21 0 16,0-1-16,-21 1 0,21 0 15,21 21 1,0 0-16,1 0 15,20 0-15,-21 0 0,21 0 0,1 0 16,-1-21-16,0 21 0,1 0 16,-1-21-16,0 21 0,1-21 0,-22 21 15,21-22-15,-21 22 0,1-21 16,-1 21-16,-21-21 16,21 21-16,-21-21 0,-21 21 31,0 0-31,21 21 0,-22-21 15,1 21-15,0 0 0,21 1 16,-21 20-16,21-21 0,0 0 0,0 0 16,0 22-16,0-22 0,0 0 0,0 0 15,0 0-15,0 1 0,21-1 16,0-21-16,0 0 0,1 0 16,-1 0-16,0 0 0,0 0 15,21 0-15,-20 0 0,-1-21 0,21-1 16,-21 1-16,22 0 0,-22 0 15,0 0-15,0 0 0,0-22 0,-21 22 16,0-21-16,0-1 0,0 1 0,0 0 16,0-1-16,0 22 15,-21-21-15,21 21 0,-21 0 0,-21 21 16,20 0-16,1 0 0,-21 0 16,21 0-16,-22 21 0,22 21 0,-21-21 15,21 0-15,0 22 0,-1-1 0,1 0 16,0-20-16,21 20 0,-21-21 15,21 21-15,0-20 0,0 20 0,0-21 16,0 0-16,21 0 0,0 1 16,0-22-16,1 21 0,20-21 0,-21 0 15,0 0-15,22 0 0,-1 0 16,0-21-16,1-1 0,-1 22 0,0-21 16,-21 0-16,22 0 0,-1 0 15,-21 0-15,0-22 0,1 22 16,-1-21-16,0 21 0,0-1 0,-21 1 15,0 0-15,0 0 0,0 0 16,-21 42 0,21 0-16,-21 0 0,0 0 15,-1 1-15,22 20 0,0-21 16,-21 0-16,21 0 0,0 1 0,0-1 16,0 0-16,0 0 0,0 0 15,21 0-15,1-21 0,-1 22 0,0-22 16,0 0-16,0 0 0,0 0 15,22 0-15,-22 0 0,21 0 16,-21 0-16,22-22 0,-22 22 0,0-21 16,0 0-16,22 0 0,-22 0 15,-21 0-15,21-1 0,0-20 0,0 21 16,-21 0-16,0-22 16,0 65 15,0-1-31,0 0 0,0 0 15,0 0-15,-21 0 0,21 1 0,0-1 16,0 0-16,0 0 0,21 0 16,-21 0-16,21-21 15,1 0-15,-1 22 0,0-22 16,0 0-16,0 0 0,0 0 0,1 0 16,-1 0-16,0-22 15,0 22-15,0-21 0,0 0 0,-21 0 16,0 0-16,22-22 0,-1 22 0,-21 0 15,21-21-15,-21 21 0,21-22 16,-21 22-16,21 0 0,-21 0 0,0 42 31,0 0-31,0 0 0,0 0 16,0 1-16,-21-1 0,0 0 16,21 21-16,-21-21 0,21 1 15,0-1-15,-21 0 0,21 0 0,-22 0 16,22 0-16,-21-21 0,21 22 15,0-44 17,0 1-17,21 0-15,1 0 16,-22 0-16,21 0 0,0-1 0,21-20 16,-21 21-16,1 0 0,-1 0 0,21-22 15,-21 22-15,0 21 16,1-21-16,-1 21 0,0 0 0,0 0 15,0 0-15,-21 21 16,0 0-16,0 0 0,0 1 0,0-1 16,0 21-16,0-21 0,0 0 15,0 1-15,0-1 0,0 0 0,0 0 16,21 0-16,1-21 0,-1 21 16,0 1-16,0-22 0,0 21 0,0-21 15,22 0-15,-22 0 0,0 0 16,21 0-16,-20 0 0,-1 0 0,21 0 15,-21-21-15,0 21 0,1-22 16,-1 1-16,-21 0 0,21 0 16,0 0-16,-21-22 0,21 22 0,-21-21 15,0 21-15,0-22 0,0 22 16,0-21-16,0 21 0,0 0 0,0-1 16,0 1-16,-21 21 0,0 0 15,0 0-15,0 0 0,-22 0 0,22 21 16,-21 1-16,21-1 0,-1 21 15,1-21-15,0 22 0,0-22 0,21 0 16,0 21-16,0-21 0,0 1 16,0-1-16,0 0 0,0 0 0,0 0 15,21 0-15,0-21 16,0 0-16,1 0 0,-1 0 16,0 0-16,0 0 0,0-21 15,0 21-15,1-21 0,-1 0 0,0-21 16,0 20-16,0-20 0,0 0 15,1-1-15,-1 1 0,0-21 0,21-1 16,-21 1-16,1-1 0,-1 1 16,0 20-16,-21-20 0,0 20 0,21 1 15,-21 21-15,0 0 0,0 0 16,0-1-16,-21 22 0,0 22 16,0-1-16,-1 0 0,1 21 15,0 1-15,0 20 0,0-21 16,21 22-16,0-22 0,0 22 15,0-1-15,0-20 0,0 20 0,0-21 16,0 1-16,0-1 0,21 0 16,-21-20-16,21 20 0,0-21 0,22 0 15,-22-21-15,0 21 0,21-21 16,1 0-16,-22 0 0,21 0 0,0 0 16,22 0-16,-22 0 0,1-21 15,20 21-15,-21-21 0,1 0 0,-1 0 16,0 0-16,-20-22 0,20 1 15,-42 21-15</inkml:trace>
  <inkml:trace contextRef="#ctx0" brushRef="#br0" timeOffset="175644.38">14499 16637 0,'-21'-21'16,"21"0"-16,0 0 0,0-1 16,0 1-16,0 0 15,0 42 17,0 0-17,0 22-15,0-22 0,0 21 16,0 1-16,0-1 0,0-21 15,-21 21-15,0 1 0,21-1 0,-22-21 16,22 22-16,-21-22 0,21 0 16,-21 0-16,21 0 0,-21 0 15,21-42 1,0 0 0,0 0-16,0 0 0,21-22 0</inkml:trace>
  <inkml:trace contextRef="#ctx0" brushRef="#br0" timeOffset="175996.18">14457 16171 0,'0'0'0,"0"-21"0,-21 21 0,-1 0 16,1 0-16,0 0 0,0 0 16,21 21-16,-21 1 0,0-1 0,21 0 15,0 0-15,0 0 0,0 0 16,0 1-16,0-1 0,0 0 0,21 0 15,0-21-15,0 0 16,0 0-16,0 0 0,1 0 0,-1 0 16,0 0-16,0-21 0,0 0 0,0 0 15,1-1-15,-1 1 0,0 0 16,-21 0-16,0 0 0,0 0 0,0-1 16,0 1-16,0 0 0,0 0 15,-21 0-15,0 0 0,21-1 16,-22 22-16,1 0 0,0 0 0,0 0 15,0 0-15,0 22 0,-1-1 0,22 0 16,0 0-16,0 21 0,0-20 16,0 20-16,0-21 0,0 21 0,0 1 15,0-22-15,0 0 0,22 0 16,-1 0-16</inkml:trace>
  <inkml:trace contextRef="#ctx0" brushRef="#br0" timeOffset="176292.14">15198 16171 0,'0'0'16,"0"-21"-16,-22 21 16,1 21-16,0 1 15,0 20-15,0-21 0,0 21 0,-1-20 16,1 20-16,-21 0 0,21 1 0,0 20 15,-1-21-15,1 1 16,21-1-16,-21 0 0,21 1 0,0-1 0,0 0 16,0 1-16,0-22 0,0 0 15,0 0-15,21 0 0,-21 1 16,21-22-16,1 0 0,-1 0 0,0 0 16,0 0-16,0 0 0,0 0 0,1-22 15,-1 1-15,-21 0 16,0 0-16</inkml:trace>
  <inkml:trace contextRef="#ctx0" brushRef="#br0" timeOffset="176472.13">14859 16658 0,'-21'0'16,"42"-21"15,0 21-31,0 0 16,22 0-16,-22-21 0,0 21 15,21 0-15,1 0 0,-22-21 0,21 21 16,0-21-16,1 21 0,-22-22 0,21 1 16,-21 21-16,22-21 0</inkml:trace>
  <inkml:trace contextRef="#ctx0" brushRef="#br0" timeOffset="176923.87">16595 16044 0,'0'0'0,"0"-21"0,21 0 16,-21 42-1,0 0-15,0 1 0,0 20 16,-21-21-16,-1 43 0,1-22 0,0 0 16,21 22-16,-42-1 0,21-20 0,-1 20 15,1 1-15,0-22 16,0 21-16,0-20 0,0-1 0,-1 0 16,22 1-16,-21-22 0,21 0 0,0 0 15,0 0-15,0 1 0,-21-22 16,0 0-16</inkml:trace>
  <inkml:trace contextRef="#ctx0" brushRef="#br0" timeOffset="177521.34">16002 16637 0,'21'0'16,"0"21"-16,0-21 0,1 0 0,-1 0 0,21 0 15,-21 0-15,43 0 0,-22 0 16,0 0-16,22-21 0,-22 0 16,22 21-16,-22-21 0,22 0 0,-22-1 15,0 1-15,1 0 0,-1 0 0,0 0 16,1-22-16,-22 22 0,21-21 16,-21 21-16,-21-22 0,21 22 0,-21-21 15,0 0-15,0 20 0,0-20 0,0 21 16,0 0-16,0 0 0,0-1 15,-21 22-15,21 22 16,0 20-16,-21-21 0,21 21 16,-21 1-16,21 20 0,-21-20 15,21-1-15,0 21 0,-21-20 0,-1-1 16,22 0-16,-21 22 0,0-22 16,21 1-16,-21-1 0,21 0 0,-21-21 15,21 22-15,-21-22 0,21 0 0,0 0 16,0 0-16,0-42 31,0 0-31,0 0 0,21 0 16,-21-22-16,21 22 0,0 0 15,0-21-15,0-1 0,22 22 0,-22-21 16,0 21-16,21 0 0,-20-1 16,20 1-16,-21 21 0,21 0 15,-20 0-15,-1 0 0,0 21 0,0 1 16,-21 20-16,21-21 0,-21 0 0,0 22 15,0-22-15,0 21 0,0-21 16,0 22-16,0-22 0,0 0 0,-21 0 16,21 0-16,-21 0 0,21 1 15,21-22 17,0 0-32,-21-22 0,21 22 15</inkml:trace>
  <inkml:trace contextRef="#ctx0" brushRef="#br0" timeOffset="177896.13">17526 16531 0,'21'-21'16,"21"0"-1,-20 0-15,-1 21 0,21 0 16,-21 0-16,0 0 0,22 0 0,-22 0 15,21 21-15,-21 0 0,22 0 0,-22 0 16,0 22-16,0-22 0,-21 21 16,0-21-16,0 22 0,0-1 15,0-21-15,0 22 0,0-22 0,0 0 16,-21 0-16,21 0 0,-21 0 16,0-21-16,21 22 0,-21-22 15,21-22 1,0 1-16,0 0 15,0 0-15,0 0 0,0-22 0,0 22 16,0-21-16,21 21 0,0-22 0,-21 1 16,21 0-16,0 21 15,0-22-15,1 1 0,-1 21 0,0 0 0,21-22 16,-21 43-16,1-21 0,-1 0 0,0 21 16,0 0-16,0 0 15</inkml:trace>
  <inkml:trace contextRef="#ctx0" brushRef="#br0" timeOffset="178317.22">18521 16489 0,'0'0'0,"-21"0"0,-1 0 15,1 0-15,0 0 0,0 0 16,0 0-16,21 21 15,-21 0-15,21 0 0,0 1 16,0-1-16,0 21 0,-22-21 0,22 0 16,0 22-16,0-22 0,0 0 0,0 0 15,0 0-15,22 1 0,-22-1 16,21-21-16,0 0 0,0 21 0,0-21 16,0 0-16,1 0 0,-1 0 0,0 0 15,0-21-15,0 0 0,0 21 16,22-22-16,-22 1 0,-21 0 0,21 0 15,0-21-15,-21 20 0,21 1 0,-21-21 16,0 21-16,0-22 0,0 22 16,0-21-16,0 21 0,-21 0 15,0-1-15,0 1 0,0 21 0,0 0 16,-1 0-16,1 0 0,0 0 16,-21 0-16,42 21 0,-21 1 0,-1-1 15,1 21-15,21-21 0,0 0 0,0 22 16,0-22-16,0 0 0,0 0 15,0 0-15,0 1 0,0-1 0</inkml:trace>
  <inkml:trace contextRef="#ctx0" brushRef="#br0" timeOffset="178875.9">18965 16679 0,'0'0'0,"0"22"0,0 20 0,0-21 0,0 0 16,0 22-16,0-22 15,0 0-15,21-21 16,1 0-16,-1-21 0,0 0 15,0-1 1,0 1-16,-21 0 0,21 0 0,-21 0 16,22 0-16,-1-1 0,-21 1 0,0-21 15,21 21-15,0 0 0,-21-1 16,0 1-16,0 42 31,0 1-31,0-1 0,0 0 0,0 0 16,0 0-16,0 0 0,0 22 15,0-22-15,0 0 0,0 0 16,0 0-16,21-21 0,0 0 16,1 0-16,-1 0 0,0 0 0,0 0 15,0 0-15,0 0 0,1 0 16,-1-21-16,0 21 0,0-21 0,0 0 16,0 0-16,-21 0 0,22-22 15,-22 22-15,0 0 0,0 0 0,0-22 16,0 22-16,0 0 0,0 0 0,0 0 15,0 0-15,0-1 0,-22 22 16,22-21-16,0 42 31,0 1-15</inkml:trace>
  <inkml:trace contextRef="#ctx0" brushRef="#br0" timeOffset="179272.68">20002 16404 0,'0'0'0,"0"-21"0,0-42 16,-21 63 0,21-22-16,-21 22 0,0 0 0,0 0 15,0 0-15,-1 0 0,1 22 16,0-1-16,21 0 0,-21 0 0,0 0 15,21 0-15,0 1 0,-21-1 16,21 0-16,0 0 0,0 0 0,0 0 16,21 1-16,0-22 0,0 21 0,0 0 15,0-21-15,1 0 0,-1 0 16,0 0-16,0 0 0,0 21 0,0-21 16,1 0-16,-1 0 0,-21 21 0,0 0 15,0 1-15,0-1 16,-21-21-16,-1 21 15,1-21-15,0 0 0,0 0 16,0 21-16,0-21 0,-1 0 16,1 0-16,0 0 0,-21 21 0,21-21 15,-1 0-15,1 0 0,0 0 16,0 0-16,0 0 16,21-21-16,0 0 0,-21 21 15</inkml:trace>
  <inkml:trace contextRef="#ctx0" brushRef="#br0" timeOffset="180672.15">21124 16743 0,'-21'0'15,"42"-21"16,0 0-15,22-1-16,-22 1 16,0 0-16,21 0 0,-20 0 0,20 0 15,-21-1-15,21-20 0,-20 21 0,-1-21 16,0 20-16,0-20 0,-21 21 16,0-21-16,0 20 0,0 1 0,-21 0 15,0 0-15,0 21 0,-22 0 16,22 0-16,-21 21 0,21 0 0,-22 0 15,1 1-15,21 20 0,0-21 0,-22 21 16,43 1-16,0-1 0,0 22 16,0-22-16,0 0 0,0 1 15,0-22-15,21 21 0,1-21 16,20 22-16,-21-22 0,21-21 0,22 21 16,-22-21-16,22 0 0,-1 0 0,1 0 15,-1 0-15,1-21 0,-1 21 16,-20-21-16,20-1 0,-21 1 0,1-21 15,-22 21-15,21 0 0,-21-22 16,1 22-16,-22-21 0,0 21 0,21-22 16,-21 22-16,0-21 0,0 21 0,0-1 15,0 1-15,-21 21 16,21 21-16,-22 1 16,1-1-16,21 0 15,-21 21-15,21-21 0,-21 22 0,21-22 16,-21 21-16,21-21 0,0 22 0,-21-22 15,21 0-15,0 0 0,0 0 16,0 1-16,0-1 16,21-42-1,0-1 1,0 1-16,-21 0 0,21 0 0,0 0 16,-21-22-16,22 22 0,-1 0 15,0-21-15,-21-1 0,21 22 0,0-21 16,0 21-16,-21 0 0,22-1 15,-1 22-15,0 0 0,0 0 16,-21 22-16,21-1 16,-21 0-16,0 0 0,0 21 15,0-20-15,0 20 0,0-21 0,0 21 16,0-20-16,0 20 0,0-21 16,0 0-16,0 0 0,0 1 0,0-1 15,21-21 1,1 0-16,-1 0 15,0-21-15,0-1 0,0 1 16,-21 0-16,43 0 0,-22 0 16,0 0-16,0-22 0,0 22 15,0 0-15,22-21 0,-22 20 0,0 1 16,0-21-16,0 42 0,1-21 16,-1 21-16,0 0 0,0 0 0,0 21 15,-21 0-15,0 0 16,0 0-16,0 1 0,0-1 0,0 0 15,0 21-15,0-21 0,0 1 0,0-1 16,0 0-16,0 0 0,21 0 16,-21 0-16,22 1 0,-1-22 0,0 0 15,0 0-15,0 0 0,0 0 16,22 0-16,-22 0 0,0 0 0,0 0 16,0-22-16,22 1 0,-22 21 15,-21-21-15,21 0 0,0 0 16,-21 0-16,21-22 0,-21 22 0,0 0 15,0-21-15,0 20 0,0 1 16,0-21-16,22 21 0,-22 0 0,0-1 16,0 1-16,21 21 0,-21 21 15,21 1 1,-21-1-16,0 21 0,0 0 0,0 1 16,0-1-16,0 0 0,0 22 15,-21-22-15,0 22 0,-1-22 16,22 22-16,0-22 0,-21 21 0,21-20 15,-21-1-15,0 22 0,21-22 16,0 0-16,-21 1 0,0-1 0,-1 0 16,22 1-16,0-1 0,-21 0 15,21-21-15,-21 1 0,21 20 0,0-21 16,0 0-16,0-42 31,21 21-31,0-21 16,-21-21-16,22 20 0</inkml:trace>
  <inkml:trace contextRef="#ctx0" brushRef="#br0" timeOffset="180968.36">23262 16701 0,'0'0'0,"0"-106"16,0 85-16,21-1 15,-21 1-15,21 0 0,1 0 0,-1 0 16,0 21-16,0 0 0,0-21 15,0 21-15,1 0 0,-1 0 0,0 0 16,21 0-16,-42 21 0,21 0 0,-21 0 16,22 0-16,-22 22 0,0-22 15,0 0-15,-22 21 0,1-21 0,-21 1 16,21 20-16,-22-21 0,22 0 16,-21 0-16,0 1 0,20-22 15,-20 21-15,21 0 0,0-21 0,0 0 16,-1 0-16,1 0 0,21-21 15,0 0 1,21-1-16,1 1 0,-1 0 16,0 0-16,21 0 0</inkml:trace>
  <inkml:trace contextRef="#ctx0" brushRef="#br0" timeOffset="181824.05">23939 16150 0,'0'0'0,"0"21"16,0 1-16,0-1 0,0 0 16,-21 0-16,21 21 0,-21 1 15,0-22-15,0 21 0,21 1 0,0-1 16,-21 0-16,21 1 0,-22-1 0,22 0 16,-21-21-16,21 22 0,0-22 15,0 21-15,0-21 0,0 1 0,21-1 16,1 0-16,-1-21 0,-21 21 15,21-21-15,0 0 0,0 0 0,0 0 16,22 0-16,-22 0 0,0-21 0,0 21 16,0-21-16,1 0 0,-1-1 15,-21 1-15,21 0 0,0 0 16,-21 0-16,21 0 0,-21-1 0,0 1 16,0 0-16,0 42 31,0 0-31,0 1 0,0-1 0,0 0 15,0 0-15,0 21 0,0-20 16,0-1-16,0 0 0,0 0 0,0 0 16,0 0-16,21-21 15,1 0-15,-1 0 16,0 0-16,0 0 0,0 0 0,0 0 0,1 0 16,-1 0-16,0-21 15,0 0-15,0 0 0,0 0 16,1-22-16,-22 22 0,0 0 0,0 0 15,21 0-15,-21 0 0,0-1 16,0 1-16,21 0 0,-21 0 0,0 42 31,0 0-31,0 0 16,0 1-16,0-1 0,0 0 0,0 21 16,0 1-16,0-22 0,0 21 0,-21 0 15,21 1-15,0-1 16,-21 22-16,-1-22 0,1 0 0,21 1 15,0-1-15,-21 0 0,0 22 16,21-22-16,-21 22 0,21-1 0,0 1 16,-21-1-16,-1-21 0,22 22 0,-21-1 15,21 1-15,0-22 0,-21 22 16,21-22-16,-21 0 0,21 1 0,0-1 16,0 0-16,-21 1 0,21-22 15,0 0-15,0 0 0,0-42 31,0 0-31,-21 0 16,21 0-16,-22-1 0,22-20 16,0 0-16,0-1 0,0 1 0,0 0 0,0-22 15,0 22-15,0-22 16,0-20-16,0 20 0,22 1 0,-1-1 16,-21-20-16,21 20 0,21 22 0,-21-22 15,1 1-15,20 20 0,-21 1 16,21 0-16,-20-1 0,20 1 0,-21 0 15,0 21-15,0-22 0,1 22 0,-1 0 16</inkml:trace>
  <inkml:trace contextRef="#ctx0" brushRef="#br0" timeOffset="182105.88">23707 16277 0,'0'0'0,"0"-21"0,21 21 0,0-21 16,0 21-16,21-21 0,-20 21 16,20-21-16,0 21 0,1 0 0,-1-22 15,-21 22-15,21 0 0,1 0 16,-1-21-16,-21 21 0,0 0 0,1 0 15,-1 0-15,0 0 0,-21-21 32,21 21-17</inkml:trace>
  <inkml:trace contextRef="#ctx0" brushRef="#br0" timeOffset="183701.38">25760 16447 0,'0'0'0,"0"-22"0,21 1 16,-21 0-16,0 0 15,21 0-15,-21 0 0,21-1 0,-21 1 16,0 0-16,0 0 0,21 0 16,-21 0-16,22-1 0,-22 1 15,0 0-15,21 21 16,-21 21-1,0 22-15,0-22 0,0 21 16,0 0-16,0 1 0,-21 20 0,-1-20 16,22 20-16,-21-21 0,0 22 0,0-1 15,0 1-15,0-22 0,-22 22 16,22-22-16,0 0 0,0 1 0,-22-1 16,22 0-16,0-20 0,0-1 15,0 0-15,0 0 0,-1-21 0,1 0 16,0 0-1,21-21 1,0 0-16,0 0 0,0-1 0,0 1 16,0-21-16,0 0 0,0-1 0,0 1 15,0 0-15,0-22 0,21 22 16,-21-1-16,21 22 0,-21-21 0,22 21 16,-1 0-16,0 21 15,0 21 1,-21 0-16,0 0 0,0 0 0,21 22 15,-21-22-15,21 21 0,-21 0 16,22-20-16,-1 20 0,-21-21 0,21 21 16,0-20-16,0-1 0,0 0 15,1 0-15,-1-21 0,0 21 16,0-21-16,0 0 0,0 0 0,22 0 16,-22 0-16,0 0 0,21 0 0,-20-21 15,20 21-15,-21-21 0,0 0 16,0 0-16,1-1 0,-1-20 0,0 21 15,0-21-15,-21-1 0,0 22 0,21-21 16,-21-1-16,0 22 0,0-21 16,0 21-16,0 0 0,0 42 31,-21 0-31,21 0 16,-21 0-16,21 22 0,-21-22 15,21 21-15,-21-21 0,21 22 16,0-22-16,0 21 0,0-21 0,0 0 15,0 1-15,0-1 0,0 0 0,21-21 16,0 21-16,0-21 0,0 0 16,0 0-16,1 0 0,-1 0 15,21 0-15,-21 0 0,0-21 16,1 0-16,20 0 0,-21-1 0,0 1 16,22 0-16,-22-21 0,0 21 0,21-22 15,-21 1-15,1 0 16,-1-1-16,0 22 0,0-21 0,0 21 15,-21-1-15,0 1 0,0 0 0,-21 21 32,0 21-32,0 0 0,0 1 15,-1-1-15,22 0 0,0 21 0,-21-21 16,21 22-16,0-1 0,0-21 16,0 22-16,0-22 0,0 0 0,0 21 15,0-21-15,0 1 0,0-1 0,0 0 16,21 0-16,-21 0 15,22-21-15,-22-21 32,-22 0-17,1 0-15,21 0 0,0-1 16,-21 22-16,21-21 0,-21 21 16,21-21-16,0 42 31,0 0-31,21 1 15,0-22-15,-21 21 0,21-21 0,1 0 16,-1 21-16,0-21 0,0 0 0,0 0 16,22 0-16,-22 0 0,21 0 15,-21 0-15,22-21 0,-1 21 0,-21-21 16,21-1-16,-20 1 0,20 0 16,-21 0-16,0 0 0,0-22 15,1 22-15,-1-21 0,0 0 0,0-1 16,0 1-16,-21-22 0,21 22 15,1 0-15,-1-22 0,-21 22 0,0-22 16,0 22-16,21 0 0,-21-1 0,0 1 16,0 21-16,0 0 0,0 0 15,0 42 1,0 0-16,0 21 0,-21-21 0,21 22 16,-21-1-16,21 0 0,-22 1 15,22-1-15,-21 0 0,0 1 0,21 20 16,0-20-16,-21-1 0,0 0 15,21 1-15,-21-1 0,21 0 16,0 1-16,0-1 0,0-21 0,0 0 16,0 0-16,0 1 0,0-1 0,21-21 15,0 0-15,0 0 0,0 0 16,0 0-16,1 0 0,-1 0 0,0 0 16,0-21-16,0 21 0,22-22 15,-22 1-15,0 0 0,0 0 0,0 0 16,-21 0-16,21-1 0,1 1 0,-22 0 15,0-21-15,0 21 0,0-1 16,0 1-16</inkml:trace>
  <inkml:trace contextRef="#ctx0" brushRef="#br0" timeOffset="183928.37">27199 16447 0,'21'0'15,"0"0"1,1 0-16,-1 0 0,0 0 0,0-22 16,0 22-16,22 0 0,-22-21 15,21 21-15,-21 0 0,22-21 0,-22 0 16,21 21-16,-21 0 0,22-21 16,-22 21-16,0 0 0,0-21 15,-21-1-15,0 1 16,-21 21-16,0-21 15</inkml:trace>
  <inkml:trace contextRef="#ctx0" brushRef="#br0" timeOffset="184288.16">26585 16298 0,'0'0'16,"-21"22"-16,21-1 0,-21 0 16,21 0-16,0 0 0,0 0 15,21-21 17,0 0-17,0-21-15,-21 0 0,22 0 16,-22 0-16,0 0 0,0-1 15,0 1-15,0 0 16,-22 21 15,22 21-31,0 0 16,0 1-16,0-1 16,0 0-16,0 0 15,22-21-15,-22 21 0,21-21 0,21 21 16</inkml:trace>
  <inkml:trace contextRef="#ctx0" brushRef="#br0" timeOffset="184583.99">28088 16976 0,'0'0'16,"0"-21"93</inkml:trace>
  <inkml:trace contextRef="#ctx0" brushRef="#br0" timeOffset="-193256.87">15155 12150 0,'0'0'0,"0"-21"16,0-1-16,0 1 16,0 0-16,0 0 0,0-21 0,0 20 15,0-20-15,0 21 0,21 0 0,-21 0 16,0-22-16,22 43 0,-22-21 15,0 0-15,0 42 32,0 0-32,0 22 0,0-22 15,0 21-15,0 22 0,-22-22 0,1 21 16,0-20-16,-21 20 0,21 1 16,-1-1-16,-20-20 0,0 20 0,21-21 15,-22 22-15,1-22 0,0 22 16,-1-22-16,22 0 0,-21-20 0,21 20 15,-1-21-15,1 0 0,0 0 16,0-21-16,21-21 16,0 0-16,0-21 15,0 21-15,0-22 16,21 22-16,-21-21 0,21-1 0,-21 22 16,21-21-16,-21 0 0,0 20 0,22 1 15,-22 0-15,21 0 0,0 42 31,-21 0-31,0 0 0,21 1 16,-21-1-16,0 21 0,0-21 0,0 22 16,0-22-16,21 21 0,-21-21 15,21 0-15,1 1 0,-22-1 0,21 0 16,21 0-16,-21-21 0,0 0 0,1 0 16,20 0-16,0 0 0,-21 0 15,22 0-15,-22-21 0,21 0 16,-21 0-16,22-1 0,-22 1 15,0-21-15,0 21 0,0 0 0,1-1 16,-22-20-16,21 21 0,-21 0 16,0 42 15,0 0-31,-21 0 16,-1 0-16,22 1 0,-21 20 0,0-21 15,21 0-15,-21 22 0,0-22 0,21 0 16,-21 0-16,21 0 0,0 0 15,0 1-15,0-1 0,-22 0 16,22 0-16,0-42 31,0 0-31,0 0 0,0-1 16</inkml:trace>
  <inkml:trace contextRef="#ctx0" brushRef="#br0" timeOffset="-193088.96">15494 12404 0,'0'0'0,"0"-21"0,0-1 32,0 44 15,0-1-32</inkml:trace>
  <inkml:trace contextRef="#ctx0" brushRef="#br0" timeOffset="-192713.15">15917 12488 0,'0'0'0,"0"-21"0,0 0 16,0 0-1,-21 21 1,0 0-16,0 0 0,0 0 0,-1 0 15,1 0-15,0 21 0,0-21 16,0 21-16,21 0 0,0 1 0,0-1 16,0 0-16,0 0 15,0 0-15,21-21 0,0 21 0,0 1 16,0-1-16,1-21 0,-1 21 0,0 0 16,-21 0-16,21 0 15,-21 1-15,0-1 0,0 0 16,-21 0-16,0 0 0,0-21 15,-1 21-15,-20-21 0,21 22 0,-21-22 16,-1 0-16,22 21 0,-21-21 16,21 0-16,-1 21 0,1-21 15,0 0-15,21-21 32,0 0-32,21 21 0,0-22 0,1 1 15,-1 0-15,0 0 0,21 0 0</inkml:trace>
  <inkml:trace contextRef="#ctx0" brushRef="#br0" timeOffset="-192444.3">16510 12129 0,'0'0'0,"0"-22"0,0 1 0,-21 21 31,0 21-31,-1 22 16,22-22-16,-21 21 0,0 1 0,21-1 15,-21 0-15,0 1 0,0-1 16,21 0-16,-22 1 0,1-1 0,0 0 16,21 1-16,0-1 0,-21 0 0,21-21 15,0 22-15,0-22 0,0 0 16,0 0-16,0 0 0,21-21 0,0 22 16,0-22-16,1 0 0,-1 0 15,0 0-15,-21-22 0,21 1 16,0 0-16,-21 0 0,0 0 15</inkml:trace>
  <inkml:trace contextRef="#ctx0" brushRef="#br0" timeOffset="-192289.39">16192 12510 0,'-21'0'0,"42"0"31,1 0-31,-1 0 16,21 0-16,0 0 0,1 0 0,-1 0 15,0-22-15,1 22 0,20-21 16,-20 21-16,20-21 0,1 21 0</inkml:trace>
  <inkml:trace contextRef="#ctx0" brushRef="#br0" timeOffset="-191908.61">17759 12234 0,'0'0'0,"-64"0"16,43 0-16,21 22 16,-21-1-16,0 0 0,0 0 15,-1 0-15,-20 22 0,21-22 16,-21 21-16,20-21 0,-20 22 0,0-22 16,-1 21-16,1 0 0,21-20 15,-21-1-15,-1 21 0,1-21 0,21 0 16,0-21-16,-1 22 0,1-22 0,42 0 31,1-22-15,-1 22-16,0 0 0,21 0 15,-21 0-15,22 0 0,-1 0 0,-21 0 16,22 22-16,-1-22 0,0 21 0,1 0 16,-22-21-16,21 21 0,-21 0 15,22-21-15,-22 21 0,0-21 16,0 22-16,0-1 15,0-21 1,1-21 0</inkml:trace>
  <inkml:trace contextRef="#ctx0" brushRef="#br0" timeOffset="-191124.5">18817 12319 0,'0'0'16,"21"-21"-16,0 0 0,-21 0 0,0-1 15,22 1-15,-22 42 16,0 1-1,0 20-15,0 0 0,0 1 0,-22-1 16,1 0-16,0 1 0,0-1 16,0 0-16,0 1 0,-1 20 0,-20-42 15,21 22-15,0-1 0,21-21 0,-21 0 16,21 0-16,-22-21 0,22 22 16,0-44-1,22 1-15,-1 0 16,0 0-16,0-21 0,0 20 15,0-20-15,22 21 0,-22-21 0,0-1 16,0 22-16,0-21 0,1 21 16,-22-1-16,21 22 0,-21 22 15,0-1 1,0 21-16,0-21 0,0 22 0,0-1 16,0 0-16,0 1 0,0-22 0,0 21 15,0 0-15,0-20 0,0-1 16,0 0-16,21 0 0,-21 0 0,21-21 15,21 0-15,-20 0 0,20 0 16,0-21-16,1 0 0,-1 0 0,0 0 16,22-22-16,-1 1 0,-20 0 15,-1-1-15,0 1 0,1-22 16,-1 22-16,-21-21 0,0-1 0,-21 1 16,0-1-16,0 22 0,0-1 15,0 1-15,-21 0 0,0 21 0,0 21 16,0 0-16,-1 0 0,1 0 15,0 21-15,0 0 0,0 21 16,21-21-16,0 22 0,-21-22 0,21 21 16,0-21-16,-22 22 0,22-22 15,0 21-15,0-21 0,0 1 16,0-1-16,22 0 0</inkml:trace>
  <inkml:trace contextRef="#ctx0" brushRef="#br0" timeOffset="-190840.66">19791 12742 0,'0'0'16,"21"0"-16,0 0 0,0-21 0,0 21 16,-21-21-16,22 0 0,-1 21 0,0-21 15,0 0-15,0-1 0,-21 1 16,21 0-16,-21 0 0,0 0 16,-21 21-1,0 0-15,-21 0 16,21 21-16,-1 0 0,1 0 15,-21 0-15,21 22 0,0-22 0,-1 0 16,1 21-16,0-20 0,21-1 16,0 21-16,0-21 0,0 0 0,21 1 15,0-22-15,22 0 16,-22 0-16,21 0 0,1 0 0,-22 0 16,21-22-16,0 1 0,1 0 0,-1-21 15,0 21-15</inkml:trace>
  <inkml:trace contextRef="#ctx0" brushRef="#br0" timeOffset="-190396.78">20426 12044 0,'0'0'0,"0"-42"0,0-64 15,0 127 17,-21 21-32,21 1 0,0-1 15,-22 0-15,22 22 0,-21-1 16,21-20-16,-21 20 0,21 1 0,0-22 15,0 21-15,0-20 0,-21-1 0,21 0 16,0 1-16,0-1 0,0 0 16,0-20-16,0-1 0,0 0 0,0 0 15,0 0-15,0-42 32,0 0-32,0 0 15,0-22-15,21 22 0,0-21 16,0 0-16,1 20 0,-1-20 0,21 21 15,0-21-15,-20 20 0,20 1 0,0 0 16,1 0-16,-1 21 0,-21 0 16,21 0-16,-20 0 0,-1 21 0,0 0 15,-21 0-15,0 1 0,0-1 16,0 0-16,0 0 0,0 21 0,-21-20 16,-22-1-16,22 0 0,-21 0 0,0 0 15,-1 0-15,22 1 0,-21-1 16,-1-21-16,1 0 0,21 21 15,0-21-15,0 0 0,-1 0 0,22-21 32,22 0-32,-1 21 0,0-22 0,21-20 15</inkml:trace>
  <inkml:trace contextRef="#ctx0" brushRef="#br0" timeOffset="-189909.05">21209 12319 0,'21'0'15,"0"0"-15,-21-21 16,21 21-16,1-21 0,-1 0 16,0-1-16,21 1 0,-21 0 0,1 0 15,-1-21-15,0 20 0,-21 1 16,0 0-16,0 0 0,0 0 0,0 0 15,-21 21-15,-22 0 0,22 0 0,-21 0 16,0 0-16,-1 21 0,22 0 16,-21 21-16,-1 1 0,22-1 0,-21-21 15,21 21-15,0 1 16,21-1-16,0 0 0,0-20 0,0-1 16,0 21-16,21-21 0,0 0 0,0 1 15,0-22-15,22 21 0,-22-21 16,21 0-16,0 0 0,-20 0 0,20 0 15,-21 0-15,0 0 0,0 0 0,-42 0 32,0 0-32,-21 0 15,21 0-15,-22 21 0,22 0 16,-21-21-16,21 21 0,-22 0 0,22 1 16,0-1-16,0 0 0,0 0 0,21 21 15,0-20-15,0-1 16,0 0-16,0 0 0,21 0 15,0 0-15,0-21 0,0 0 16,0 0-16,22 0 0,-1 0 0,0-21 16,1 0-16</inkml:trace>
  <inkml:trace contextRef="#ctx0" brushRef="#br0" timeOffset="-189640.34">21992 12002 0,'0'0'0,"0"-43"0,0 1 0,0 0 15,0 20-15,0 1 0,-21 0 0,0 21 16,0 21-16,-1 0 16,1 22-16,0-1 0,0 0 15,0 1-15,0 20 0,-1 1 0,22-1 16,0 1-16,-21-1 0,21 1 16,0-1-16,-21-20 0,21 20 0,0-21 15,0 1-15,0-1 0,0 0 0,0 1 16,0-22-16,0 0 0,0 0 15,0 0-15,21-21 16,0 0-16,1 0 0,-1 0 16,0-21-16,0 0 0,0 0 0,0 0 15,1 0-15</inkml:trace>
  <inkml:trace contextRef="#ctx0" brushRef="#br0" timeOffset="-187810.77">22077 12488 0,'0'22'15,"0"-1"-15,0 0 16,0 0-16,21 0 16,0-21-16,0 0 15,0 0-15,1 0 0,-1 0 16,0 0-16,0 0 0,0 0 16,0-21-16,1 0 0,20 0 0,-42 0 15,21-1-15,0 1 0,-21 0 0,0 0 16,0 0-16,0 0 15,0-1-15,-21 22 0,0 0 0,-21 0 16,20 0-16,1 0 0,0 22 16,-21-1-16,21 0 0,-1 21 15,1-21-15,0 22 0,21-22 0,0 21 16,0-21-16,0 22 0,0-22 16,0 21-16,0-21 0,21 1 0,0-1 15,1-21-15,-1 21 0,21-21 0,-21 0 16,22 0-16,-1 0 0,0 0 15,1 0-15,-1-21 0,0 0 0,1-1 16,-22 1-16,21 0 0,0-21 16,-20 21-16,-1-22 0,21 1 15,-21 0-15,-21-1 0,21 1 0,-21 21 16,22-22-16,-22 22 0,0 0 16,0 42-1,0 0-15,0 1 0,0-1 16,0 21-16,0 0 0,0-20 15,0 20-15,0-21 0,0 21 0,-22 1 16,22-22-16,0 21 0,0-21 16,-21 1-16,21-1 0,0 0 0,0 0 15,0 0 1,0-42 0,0 0-16,0 0 15,21 0-15,1-22 0,-1 22 16,-21-21-16,21-1 0,0 1 0,0 21 15,0-21-15,1-1 0,-1 22 0,21 0 16,-21 0-16,0 0 0,1 21 16,-1 0-16,0 0 0,0 0 15,-21 21-15,0 0 0,0 0 16,0 0-16,21 0 0,-21 1 0,0-1 16,0 21-16,0-21 0,0 22 0,21-22 15,-21 0-15,0 0 0,0 0 16,0 0-16,0 1 0,22-22 15,-22 21-15,21-21 0,0 0 16,-21-21 0,21 21-16,0-22 0,0 1 0,-21 0 15,22 0-15,-1 0 0,0-22 16,0 22-16,0-21 0,22 21 0,-22-22 16,0 22-16,0-21 0,0 21 0,0 0 15,1 21-15,-22 21 31,-22 21-31,1-21 16,0 0-16,21 1 0,-21-1 16,21 21-16,-21-21 0,21 0 0,0 22 15,0-22-15,0 0 0,0 0 16,0 0-16,21 1 0,0-22 0,0 21 16,22-21-16,-22 0 0,21 0 0,-21 0 15,22 0-15,-1 0 0,-21-21 16,21-1-16,1 1 0,-1 0 0,0 0 15,1 0-15,-22-22 0,21 22 16,-21-21-16,1 0 0,-1 20 0,0-20 16,-21 21-16,0 0 0,0 0 0,0-1 15,-21 22 1,0 0-16,-1 22 0,1-1 16,0 0-16,0 0 0,0 0 0,0 0 15,-1 22-15,22-22 0,0 21 16,0-21-16,0 1 0,0-1 0,0 0 15,0 0-15,0 0 0,22 0 16,-1 1-16,0-22 0,21 0 0,-21 21 16,1-21-16,20 0 0,-21 0 0,0 0 15,22-21-15,-22 21 0,0-22 16,0 1-16,0 0 0,0 0 0,1-21 16,-1 20-16,-21-20 0,21 21 15,0-21-15,-21 20 0,0-20 0,0 21 16,0 42 15,0 0-31,0 0 0,-21 1 16,0-1-16,0 0 0,21 0 0,-22 0 15,22 22-15,-21-22 0,21 0 16,0 0-16,0 0 0,0 0 0,0 1 16,0-1-1,21-21 1,1-21-16,-1-1 15,0 1-15,0 0 0,0 0 0,0 0 16,1-22-16,20 22 0,-21-21 0,21 0 16,-20 20-16,-1-20 15,21 0-15,-21 21 0,0-1 0,1 1 16,-22 0-16,0 42 16,0 0-16,0 1 15,-22 20-15,1-21 0,0 21 0,21-20 16,0 20-16,-21-21 0,21 21 0,0-20 15,0 20-15,0-21 0,0 0 16,21 0-16,-21 1 0,21-1 0,0-21 16,1 0-16,-1 0 0,0 0 15,0 0-15,0 0 0,22 0 0,-22-21 16,0-1-16,0 1 0,21 0 16,-20 0-16,-1 0 0,21-22 15,-21 1-15,0 0 0,22-1 0,-22 1 16,0-21-16,0-1 0,22-21 0,-22 22 15,0-22-15,0 22 0,0-1 16,0 1-16,-21 20 0,0 22 0,22-21 16,-22 21-16,0 42 15,0 0 1,-22 21-16,1-20 0,21 41 16,-21-21-16,0 22 0,0-1 15,21 1-15,-21-22 0,-1 22 0,1-22 0,21 22 16,0-22-16,-21 0 15,21-21-15,0 22 0,0-22 0,0 21 16,0-21-16,0 1 0,0-1 16,0 0-16,21-21 0,0 0 15,1 0-15,-1 0 0,0 0 16,0 0-16,0-21 0,0 0 16,1 21-16,-1-22 0,0 1 0,0 0 15,0 0-15,0 0 0,-21 0 16,0-1-16,22 1 0,-22 0 0,0-21 15,0 21-15</inkml:trace>
  <inkml:trace contextRef="#ctx0" brushRef="#br0" timeOffset="-187600.89">25188 12234 0,'0'0'0,"-21"0"0,21 22 46,21-1-30,0-21-16,1 0 0,-1 0 16,0 0-16,0 0 0,0 0 15,0 0-15,1 0 0,20 0 16,-21 0-16,0-21 0,22 21 0,-22 0 16,21-22-16,-21 22 0,22-21 15</inkml:trace>
  <inkml:trace contextRef="#ctx0" brushRef="#br0" timeOffset="-187169.14">26247 11959 0,'-22'0'16,"44"0"-16,-44 21 31,44 1-31,-1-1 0,0-21 15,0 21-15,0 0 0,22 0 0,-22-21 16,0 21-16,21 1 0,-21-1 16,1-21-16,20 21 0,-21-21 0,0 0 15,0 21-15,1-21 0,20 0 16,-21 0-16,0 0 0,0 0 16,1 0-1,-44 0 1,1 21-16,0-21 0,-21 21 15,21 1-15,-43-1 0,22 21 16,-1-21-16,-20 22 0,21-22 16,-1 21-16,-20 0 0,20-20 0,1 20 15,0-21-15,-1 0 0,1 0 16,21 1-16,0 20 0,0-42 0,-1 21 16,22 0-16,-21-21 0,42 0 46,1-21-46,-1 0 0,-21 0 16,21 0-16,-21-1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8045-AA1F-451B-B4A1-9307B683E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5D787-F217-4D16-B634-7808028C4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0667-D1BC-4A64-AE87-91B078C0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1ED-11BE-4487-823F-8F843C08367E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7CDA-A6A6-43A8-9609-A01C0314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EB97-7203-42CF-A5BA-661A361D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F80F-A972-4234-9812-938DDB396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86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BDDA-55E1-41D6-A0EE-03120A21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C803F-12B7-41AA-B1A8-676BBC6A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BA56-9DCA-434E-BF12-BE8264D7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1ED-11BE-4487-823F-8F843C08367E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4BF2-1F66-412C-B981-A6449F62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017F8-5F2E-4D26-A0F3-B966489A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F80F-A972-4234-9812-938DDB396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222A9-605F-426A-99C4-540284EE4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8473A-B4AA-4B94-8343-6751D45A9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B8E7-B1A9-4C0F-ABB1-FC0BE277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1ED-11BE-4487-823F-8F843C08367E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2EAC-F907-4D64-9D69-E2A932DB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BEE1-9A97-43C8-B8DA-86E56EA8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F80F-A972-4234-9812-938DDB396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64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DEAD-1A97-4404-B6F6-9EAD315F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BBA7-8CF0-4183-BC0A-0C665CDC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6E930-BB22-478C-9973-F4DB2555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1ED-11BE-4487-823F-8F843C08367E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5406-98BB-4E23-8304-D5A87D58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A081-B043-4680-99C7-9A3F0024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F80F-A972-4234-9812-938DDB396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2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6C87-2C15-4983-9935-7A65121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446BA-2433-4CBD-85AA-DD267723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F72E3-D568-4AA8-87ED-9704699E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1ED-11BE-4487-823F-8F843C08367E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F836-2E0A-45D4-AC2E-E9FEFA6D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01F3-AB26-41C3-A7DD-6D277170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F80F-A972-4234-9812-938DDB396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68FC-7D04-43CC-B532-CE5D231D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9618-9331-4E5C-8C20-14B07629A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B6BD2-918A-4BEB-8692-EA6283108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4CF66-CF38-4B30-9E89-CD29188B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1ED-11BE-4487-823F-8F843C08367E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74ECF-61FB-4A34-BE1F-6BB6C708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18707-0913-4638-9970-4FE36C52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F80F-A972-4234-9812-938DDB396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2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5A08-C3E0-463A-9185-2E51BE28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73B9-944B-4660-831F-3FA976D96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8FDDD-3AC1-499E-BF3C-7C8E7446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F98B-DB81-4219-B9E3-51B0D904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E1B2-2ABA-44AB-81C7-963C087A9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3B456-4FA6-4D68-BF7E-081AC2F3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1ED-11BE-4487-823F-8F843C08367E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1EE63-1BDF-4211-902D-7AF8DF2A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C70E2-4852-4A50-B949-C780D779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F80F-A972-4234-9812-938DDB396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0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9382-3739-49E9-9218-83BEE9F1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BD84E-2EA9-4517-B38A-0C7B1A0F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1ED-11BE-4487-823F-8F843C08367E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2D471-86BC-45FC-ACA6-595B1C3F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E0546-15DA-4EE6-B8DE-FCDC10B1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F80F-A972-4234-9812-938DDB396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81E00-A241-4238-9449-647E2667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1ED-11BE-4487-823F-8F843C08367E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BC2A8-FE92-47A8-B093-801EEA7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0676-F384-4FA5-84B8-BFE2B291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F80F-A972-4234-9812-938DDB396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82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A061-A9A4-4E93-B491-7054A6D5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ABED-6368-475D-9930-1B8AF4728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7FF3-C72A-46E5-BB8C-CC6AD484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4DA2B-06D2-4EDD-839F-8B9989A0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1ED-11BE-4487-823F-8F843C08367E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63145-C578-48F0-B484-B562187F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2D267-1269-4E4F-AC0B-095A136D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F80F-A972-4234-9812-938DDB396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8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28CE-BDC8-4D6F-BCF0-78B1A5C3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314D8-76E4-4DE3-A680-B9EDF5661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428C6-3E55-456F-B190-241FF7858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15A0-983E-4CEE-A093-F67205CA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1ED-11BE-4487-823F-8F843C08367E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CDE13-DB4D-4B19-926F-3A6C2331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6B50B-A172-4946-A941-6C15B44A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F80F-A972-4234-9812-938DDB396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38CCE-9489-4C09-9284-A5863027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5C883-5C3B-47DE-A4AC-515159FE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5DAE8-83DE-4DF3-8F6A-5DEF95B07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A1ED-11BE-4487-823F-8F843C08367E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13BE-3E8C-4D37-AB06-7D72199C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A070-79F6-4314-81D0-2CFD5B86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F80F-A972-4234-9812-938DDB396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1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7E2A-016A-4DC2-AF74-60A77701D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E5198-6E3A-44C5-81E2-C311A0CB2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20918F-54AA-4B1A-AD36-A31CBACFD4E6}"/>
                  </a:ext>
                </a:extLst>
              </p14:cNvPr>
              <p14:cNvContentPartPr/>
              <p14:nvPr/>
            </p14:nvContentPartPr>
            <p14:xfrm>
              <a:off x="0" y="38160"/>
              <a:ext cx="7666200" cy="651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20918F-54AA-4B1A-AD36-A31CBACFD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7684920" cy="65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17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7E2A-016A-4DC2-AF74-60A77701D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E5198-6E3A-44C5-81E2-C311A0CB2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B06DC9-60BE-4B07-90B3-1E3F42EAB653}"/>
                  </a:ext>
                </a:extLst>
              </p14:cNvPr>
              <p14:cNvContentPartPr/>
              <p14:nvPr/>
            </p14:nvContentPartPr>
            <p14:xfrm>
              <a:off x="990720" y="99000"/>
              <a:ext cx="3741480" cy="88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B06DC9-60BE-4B07-90B3-1E3F42EAB6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89640"/>
                <a:ext cx="376020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6BD331-8A69-4414-8609-F1ADA2F6DB29}"/>
                  </a:ext>
                </a:extLst>
              </p14:cNvPr>
              <p14:cNvContentPartPr/>
              <p14:nvPr/>
            </p14:nvContentPartPr>
            <p14:xfrm>
              <a:off x="0" y="1005840"/>
              <a:ext cx="10058760" cy="377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6BD331-8A69-4414-8609-F1ADA2F6DB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996480"/>
                <a:ext cx="1007748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19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7E2A-016A-4DC2-AF74-60A77701D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E5198-6E3A-44C5-81E2-C311A0CB2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FF25BE-5D33-4089-BD75-EB5E8D50FD41}"/>
                  </a:ext>
                </a:extLst>
              </p14:cNvPr>
              <p14:cNvContentPartPr/>
              <p14:nvPr/>
            </p14:nvContentPartPr>
            <p14:xfrm>
              <a:off x="53280" y="0"/>
              <a:ext cx="11697120" cy="66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FF25BE-5D33-4089-BD75-EB5E8D50F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1171584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43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2021-03-03T03:13:05Z</dcterms:created>
  <dcterms:modified xsi:type="dcterms:W3CDTF">2021-03-03T04:54:35Z</dcterms:modified>
</cp:coreProperties>
</file>