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9T03:16:44.6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3154 4022 0,'0'21'47,"0"0"-31,21-21 31,0 21-47,0 0 0,22 1 15</inkml:trace>
  <inkml:trace contextRef="#ctx0" brushRef="#br0" timeOffset="1324.06">3344 1037 0,'0'-21'0,"0"-21"0,0 21 16,0-1-16,21 1 0,-21-21 0,0 21 15,0 0-15,0-1 0,0 1 16,22 0-16,-22 0 16,0 0-16,0 42 31,0 21-31,0-21 15,0 22-15,0-1 0,0 22 16,0-22-16,0 21 0,0 1 0,-22-22 16,1 22-16,0-1 0,0-20 15,21 20-15,-21-21 0,21 22 16,-21-22-16,-1 1 0,22-1 0,0 0 16,0-21-16,0 1 0,0-1 15,0 0-15,0 0 0,0-42 31,0 0-15,0 0-16,22-1 16,-22 1-16,0 0 0,21-21 0</inkml:trace>
  <inkml:trace contextRef="#ctx0" brushRef="#br0" timeOffset="2187.58">3725 1376 0,'0'21'0,"0"0"16,21-21-1,1 0 1,-1 0-16,0 0 16,0-21-16,-21 0 15,21 21-15,0-21 0,-21 0 16,0-1 0,0 1-16,-21 21 15,0 0 1,0 0-16,0 0 0,0 0 15,-1 21-15,1 1 16,21-1-16,-21-21 0,21 21 0,0 0 16,0 0-16,0 0 0,0 1 15,0-1-15,21-21 16,0 0 0,1 0-16,-1 0 0,0 0 15,0 0-15,0-21 16,-21-1-1,0 1-15,0 0 16,0 0 0,-21 21-1,0 0-15,0 0 16,21 21-16,0 0 16,-21-21-16,21 21 0,0 1 15,21-22 16,0 0-15,0 0 0,-21-22-16,0 1 15,0 0 1,-21 21 0,0 0-1,0 0 1,-1 0-1,22 21-15,0 0 47,-21-21 31,21 22-78,-21-22 16</inkml:trace>
  <inkml:trace contextRef="#ctx0" brushRef="#br0" timeOffset="4232.26">3471 931 0,'-21'0'0,"21"-21"0,-21 21 15,0 0-15,0 0 16,-1 0-1,22 21 1,0 1 0,0-1-1,22-21-15,-1 0 16,0 0-16,0 0 16,0 0-16,0 0 0,1 0 15,-1 0-15,21 0 0,-21 0 16,0 0-16,22-21 0,-22-1 15,0 22-15,21-21 0,-20 0 0,-1 21 16,0-21-16,0 0 0,0 0 16,0-1-16,1 1 15,-22 0-15,0 0 0,0 0 0,0 0 16,0-1-16,-22 22 16,1-21-16,0 21 0,0-21 15,0 21-15,0 0 0,-1 0 16,1 0-16,0 0 0,0 0 0,-21 21 15,20-21-15,-20 21 16,21 1-16,-21-1 0,-1 0 16,1 0-16,21 0 0,-22 22 0,1-22 15,0 21-15,-1-21 0,22 22 16,-21-1-16,21 0 0,0 1 16,-1-22-16,22 21 0,0-21 0,0 22 15,0-22-15,0 0 0,0 0 16,0 0-16,22 0 0,-1-21 0,0 22 15,0-22-15,0 0 0,22 21 16,-22-21-16,0 0 0,21 0 16,-21 0-16,1 0 0,20 0 0,-21 0 15,0 0-15,0 0 16,-21-21-16,22 21 0,-22-22 31,-22 22-31,1 0 16,0 0-16,-21 0 0,21 0 15,-22 22-15,22-1 0,0-21 0,-21 21 16,20 0-16,1 0 0,0 0 16,0 1-16,0-1 0,0 0 15,-1 0-15,22 0 0,0 22 0,-21-22 16,21 21-16,0-21 0,0 0 16,0 22-16,0-22 0,0 0 0,0 0 15,0 0-15,0 1 16,21-1-16,1-21 0,-1 0 0,0 21 15,0-21-15,0 0 0,0 0 16,22 0-16,-22 0 0,21 0 0,-21 0 16,22-21-16,-22 21 0,21-21 15,-21 21-15,1-22 0,20 1 16,-21 0-16,21 0 0,-20 0 0</inkml:trace>
  <inkml:trace contextRef="#ctx0" brushRef="#br0" timeOffset="4600.68">3873 1270 0,'0'0'0,"0"21"46,22 0-30,-1 1-16,0-1 0,0 0 16,0 0-16,0-21 15,-21 21-15,22 0 0,-1 22 0,0-22 16,0 0-16,0 0 0,-21 0 16,21 1-16,1-1 0,-22 21 0,0-21 15,21 0-15,-21 1 0,0-1 16,21-21-16,-21 21 0,0 0 0,0-42 47,0 0-32,0 0-15,0-1 0,0 1 16,0 0-16</inkml:trace>
  <inkml:trace contextRef="#ctx0" brushRef="#br0" timeOffset="4892.51">4297 1228 0,'-21'0'15,"-1"0"1,1 0 0,0 0-16,0 21 0,0 0 15,21 0-15,-21 0 0,-1 1 16,1-1-16,0 0 0,0 0 15,-21 21-15,20-20 0,1-1 16,0 21-16,-21 0 0,21-20 16,-1 20-16,1-21 0,-21 21 0,21-20 15,0-1-15,-1 0 0,22 0 16,0 0-16,22-21 31,-22-21-31,21 0 0,0 0 16</inkml:trace>
  <inkml:trace contextRef="#ctx0" brushRef="#br0" timeOffset="5396.22">4784 1228 0,'0'0'0,"-22"0"0,22-21 15,-21 21 1,0 0-16,0 0 16,21 21 15,0 0-31,0 0 15,-21 0-15,21 0 0,0 1 0,0 20 16,0-21-16,-21 21 0,21 1 16,0-1-16,0 22 0,-22-22 0,1 21 15,21 1-15,-21-1 0,21 1 16,0-22-16,-21 22 0,0-1 0,21 1 16,-21 20-16,21-20 0,-22-1 15,1 1-15,21-1 0,-21 22 16,0-21-16,21-1 0,0 1 0,-21-1 0,0 1 15,21-22-15,-22 0 0,22 1 16,0-1-16,0 0 0,-21 1 16,21-22-16,0 0 0,0 0 15,0 0-15,-21-21 0,21-21 32,0 0-32,0 0 15,21 0-15,0-22 0,-21 1 0,22 0 16,-22-1-16</inkml:trace>
  <inkml:trace contextRef="#ctx0" brushRef="#br0" timeOffset="5800.13">4614 1524 0,'0'0'0,"0"-21"0,0 0 0,0 0 0,0-1 16,0 1-16,0 0 16,0 0-16,0 0 0,21 0 15,1 21-15,-1-22 0,0 1 16,21 21-16,-21-21 0,1 21 16,-1 0-16,21 0 0,-21 0 0,0 0 15,22 0-15,-22 0 0,0 0 16,0 0-16,0 21 0,1 0 15,-22 1-15,0-1 0,0 21 0,0-21 16,0 0-16,0 22 0,0-22 16,0 0-16,-22 21 0,1-20 0,0-1 15,0 21-15,0-21 0,0 0 16,-1 1-16,1-22 0,0 21 0,0-21 16,0 0-16,0 21 15,-1-21-15,1 0 0,0 0 16,0 0-1,0 0-15,0 0 0,-1 0 0</inkml:trace>
  <inkml:trace contextRef="#ctx0" brushRef="#br0" timeOffset="6344.2">3175 2223 0,'-21'0'0,"0"0"16,42 0 46,0 0-62,0 0 0,21 0 16,-20 0-16,20 0 0,21 0 0,1-22 15,-1 22-15,22-21 0,0 21 16,-1 0-16,22-21 0,0 21 0,21 0 16,0-21-16,21 21 0,-21-21 15,0 21-15,21 0 0,-42 0 0,21 0 16,-21 0-16,0 0 0,-21 0 16,-1 0-16,-20 0 0,-1 0 0,-20 0 15,-1 0-15,-21 0 0,0 0 16,0 0-16,-42 0 47,0 0-47,0 0 15,0 0-15,0 0 0,-1 0 16</inkml:trace>
  <inkml:trace contextRef="#ctx0" brushRef="#br0" timeOffset="6900.88">3281 2328 0,'0'0'0,"21"0"46,0 0-46,21 0 0,1 0 16,-1 0-16,22 0 0,20 0 0,-20 0 16,20 0-16,1-21 0,0 21 15,21 0-15,-1 0 0,1-21 0,0 21 16,0 0-16,21 0 0,-21-21 16,0 21-16,-1 0 0,-20 0 0,0 0 15,-22 0-15,1 0 0,-1 0 16,-20 0-16,-1-21 0,-21 21 15,0 0-15,0 0 0,-42 0 94,0 0-78</inkml:trace>
  <inkml:trace contextRef="#ctx0" brushRef="#br0" timeOffset="15554.9">8340 1164 0,'0'-21'0,"0"0"16,0 0-1,0 0-15,0-1 0,0 1 16,0 0 0,21 0-16,0 0 0,0 0 15,0-1-15,0 1 0,1 21 16,-1-21-16,0 21 0,0 0 0,0 0 15,0 0-15,1 0 0,-1 0 16,0 0-16,0 21 0,0 0 0,0 22 16,-21-22-16,0 21 0,0 1 15,0-1-15,0 0 0,0 1 0,0-1 16,-21 0-16,-21 1 0,21-1 16,-22 0-16,22 1 0,-21-1 0,0 0 15,-1 1-15,1-1 0,0-21 16,-1 21-16,1-20 0,21-1 0,-22 0 15,1 0-15,21 0 16,-21 0-16,20-21 0,1 0 0,0 0 16,0 0-16,0-21 15,21 0-15,0 0 0,0 0 16,0 0-16,0-1 0,0-20 0,0 21 16,0 0-16,0 0 0,0-22 15,21 22-15,-21 0 0,21 21 0,0-21 16,0 21-16,1 0 15,-1 0-15,0 0 0,0 0 0,0 21 16,0 0-16,-21 0 0,22 0 16,-1 1-16,0-1 0,0 0 0,0 0 15,0 0-15,1 0 16,-1 1-16,0-1 0,0 0 0,0 0 16,0 0-16,1-21 0,-1 0 15,0 0-15,0 0 16,0 0-16,0 0 0,1 0 0,-1-21 15,0 0-15,0 0 0,21 21 16,-20-43-16</inkml:trace>
  <inkml:trace contextRef="#ctx0" brushRef="#br0" timeOffset="16032.37">9186 1207 0,'0'0'0,"0"-22"0,0-20 16,0 21-1,-21 21 1,0 0-16,0 21 16,0 0-16,-1 0 0,1 1 0,0-1 15,21 21-15,-21 0 0,0-20 0,0 20 16,-1 0-16,22-21 0,0 22 16,-21-1-16,21-21 0,-21 22 0,21-22 15,0 21-15,0-21 0,0 0 16,0 1-16,21-1 0,0 0 0,1-21 15,-1 0-15,0 0 16,0 0-16,0 0 0,22 0 0,-22 0 16,0-21-16,21 21 0,-21-21 0,1-1 15,-1 1-15,0 0 0,0-21 16,0 21-16,0-22 0,-21 22 0,0-21 16,22-1-16,-22 22 0,0-21 15,0 0-15,0-1 0,0 1 0,0 0 16,-22 20-16,22-20 0,-21 21 15,0 0-15,0 21 0,21-21 0,-21 21 16,0 0-16,-1 0 0,1 0 16,0 21-16,0-21 0,21 21 0,-21 0 15,0-21-15,-1 21 16,22 0-16,0 1 0,0-1 0,-21 0 16,21 0-16,0 0 15,0 0-15,0 1 0,21-22 16,1 0-1</inkml:trace>
  <inkml:trace contextRef="#ctx0" brushRef="#br0" timeOffset="16371.99">9694 1164 0,'0'0'0,"0"-42"15,0 21 1,0 42 15,0 0-31,-21 0 0,21 0 16,0 22-16,-21-22 0,0 21 0,21-21 16,-21 22-16,21-1 0,0 0 15,-22 1-15,22-22 0,-21 21 0,21 1 16,-21-22-16,21 21 0,0-21 15,0 0-15,0 22 0,0-22 16,0 0-16,0 0 16,-21-21-16,42-21 47,-21 0-47,21 21 0</inkml:trace>
  <inkml:trace contextRef="#ctx0" brushRef="#br0" timeOffset="16995.5">10202 1418 0,'0'0'0,"-21"0"15,0-21-15,0 21 0,0-21 16,-1 21-16,22-21 15,0 0-15,-21-1 0,21 1 16,-21 0-16,21 0 16,0 0-16,0 0 0,0-1 0,0 1 15,21 21-15,0-21 0,-21 0 16,22 0-16,-1 21 0,0-21 16,0-1-16,21 22 0,-20-21 15,20 21-15,-21 0 0,0 0 0,22 0 16,-22 0-16,0 0 0,0 0 15,0 0-15,0 0 0,-21 21 16,0 1-16,0-1 16,0 0-16,0 0 0,-21 0 0,-21 0 15,21 22-15,-22-22 0,1 21 16,0-21-16,-1 22 0,1-22 0,0 21 16,21-21-16,-22 22 0,22-22 0,0 21 15,0-21-15,21 22 0,0-22 16,0 0-16,0 0 0,21 0 15,0 1-15,21-22 16,-20 0-16,20 0 0,-21 0 0,21 0 16,-20 0-16,20 0 0,-21 0 15,0-22-15,22 1 0,-22 21 0,0-21 16,0 0-16,-21 0 0,0 0 16,21-1-16,-21 1 0,0 0 0,0 0 15,0-21-15,-21 20 0,0 1 16,0 0-16,0 21 0,-1 0 15,1 0-15,0 0 0,0 0 16,0 0-16,0 21 0,-1 0 16,1-21-1,21 22-15,-21-22 0,21 21 0</inkml:trace>
  <inkml:trace contextRef="#ctx0" brushRef="#br0" timeOffset="40334.12">5440 3577 0,'0'0'0,"0"-21"16,0 0-16,0 0 0,0 0 16,0-1-16,0 44 46,0 20-46,0-21 16,0 21-16,0-20 0,0 20 0,0 0 16,0 22-16,0-22 0,0 0 15,0 22-15,-21-22 0,-1 1 0,22 20 16,-21-21-16,21 1 0,0-22 0,0 21 16,0-21-16,-21 22 0,21-22 15,0 0-15,0 0 0,0 0 16,0-42 15,21 0-31,-21 0 16,21 0-16,1 0 15,-1-1-15</inkml:trace>
  <inkml:trace contextRef="#ctx0" brushRef="#br0" timeOffset="40675.92">5778 3958 0,'0'21'0,"0"1"15,0-1 1,22-21 0,-1 0-16,0 0 15,0 0-15,0 0 16,-21-21-16,21-1 0,-21 1 15,0 0 1,0 0-16,-21 21 16,0 0-16,0 0 15,0 0 1,21 21 15,0 0-31,21-21 31,0 0-31,0 0 0,-21-21 16,21 21-16</inkml:trace>
  <inkml:trace contextRef="#ctx0" brushRef="#br0" timeOffset="41441.94">7197 3958 0,'0'0'0,"-22"0"0,22-21 0,-21 21 16,21-21-16,-21 0 0,21 0 16,0-1-16,0 1 0,0 0 15,0 0-15,0 0 0,0 0 16,21 21-16,0-22 0,1 22 16,-1 0-16,0 0 0,0 0 0,21 0 15,-20 0-15,20 0 0,-21 0 16,21 22-16,1-1 0,-22 21 15,21-21-15,-21 22 0,1-1 0,20-21 16,-42 43-16,0-22 0,0 0 0,0 1 16,0-1-16,0 0 0,0 1 15,-21-1-15,-22-21 0,22 21 0,0-20 16,0-1-16,0 0 0,0 0 16,-1 0-16,1-21 15,21-21 1,0 0-1,0 0-15,0-22 0,0 22 0,0-21 16,21 0-16,1-1 0,-1 1 0,-21 0 16,42-22-16,-21 22 0,0-1 15,1 1-15,20 21 0,0-21 0,-21 20 16,22 1-16,-22 0 0,21 0 16,-21 0-16,1 21 0,-1 0 15,0 0-15,0 0 16,0 0-1,-21 21-15,21-21 0,-21 21 16,0 0 0</inkml:trace>
  <inkml:trace contextRef="#ctx0" brushRef="#br0" timeOffset="41844.12">8043 4128 0,'0'0'15,"21"0"-15,-21 21 0,22-21 16,-1 0 0,0 0-16,0 0 0,-21-21 15,21 21-15,0-22 0,1 22 0,-1-21 16,0 0-16,0 0 0,0 0 0,0 21 16,1-21-16,-22-1 15,0 1-15,0 0 0,0 0 16,0 0-16,0 0 15,-22 21-15,1 0 16,0 0-16,0 0 0,0 21 0,0 0 16,-1 0-16,1 0 0,21 0 15,-21 1-15,0 20 0,0-21 0,21 21 16,0 1-16,0-22 0,0 21 0,-21-21 16,21 22-16,0-22 0,0 0 15,0 0-15,0 0 0,0 1 0,21-1 16,-21 0-16,21-21 15,0 0-15,0 21 0,0-21 0,1 0 16,-1 0-16,0 0 0,0 0 0,0 0 16,0-21-16,1 0 0,20 21 15,-21-21-15,0-22 0,22 22 0,-22-21 16</inkml:trace>
  <inkml:trace contextRef="#ctx0" brushRef="#br0" timeOffset="42152.06">8869 3535 0,'0'0'0,"0"-42"0,0 20 0,0 1 16,0 0-16,0 0 0,0 0 0,0 42 31,-21 0-31,-1 0 16,22 22-16,0-1 0,0 0 15,-21 1-15,21-1 0,-21 0 0,21 22 16,-21-22-16,21 22 0,0-1 15,-21 1-15,0-22 0,-1 21 0,22-20 16,0-1-16,-21 0 0,0 1 0,21-1 16,0 0-16,0-20 0,0-1 15,0 0-15,0 0 0,0 0 0,21-21 32,0 0-32,1-21 15,-1 0-15,0 0 0,0 0 0,0-1 16,0 1-16,22-21 0</inkml:trace>
  <inkml:trace contextRef="#ctx0" brushRef="#br0" timeOffset="42565.79">9123 3916 0,'0'0'16,"-21"21"15,21 0-31,-22 0 0,1 1 16,21-1-16,0 21 0,-21-21 15,0 22-15,21-22 0,-21 21 16,21-21-16,0 22 0,0-22 0,0 0 16,0 0-16,0 0 0,0 0 0,0 1 15,0-1-15,21-21 0,0 0 16,0 21-16,0-21 0,1 0 0,-1 0 16,21 0-16,-21 0 0,0 0 15,22-21-15,-22 0 0,0-1 0,0 1 16,0 0-16,1 0 0,-1 0 0,-21 0 15,0-22-15,21 1 0,-21 21 16,0-22-16,0 1 0,0 21 0,0-21 16,0 20-16,-21 1 15,21 0-15,-21 21 0,-1-21 0,1 21 16,0 0-16,0 0 0,0 0 0,0 0 16,-1 0-16,1 21 0,0-21 15,0 21-15,0 0 0,21 1 16,-21-1-16,21 0 0,0 0 15,0 0-15,21-21 16,0 21-16,0-21 0,0 0 0,22 0 16</inkml:trace>
  <inkml:trace contextRef="#ctx0" brushRef="#br0" timeOffset="42888.97">10096 3979 0,'0'0'0,"0"-21"16,0 0-16,0 0 0,0 0 16,-21 21-1,0-21-15,0 21 0,0 0 16,0 0-16,-1 0 0,1 0 16,0 21-16,0-21 0,0 21 0,-22 21 15,22-21-15,0 1 0,0 20 0,0 0 16,0 1-16,-1-22 15,1 21-15,21 0 0,0-20 0,0 20 16,0-21-16,0 21 0,0-20 0,0-1 16,21 0-16,-21 0 0,43 0 15,-22 0-15,0 1 0,21-22 0,1 0 16,-1 21-16,22-21 0,-22 0 0,21 0 16,-20 0-16,20 0 0,1-21 15,-22-1-15,22 22 0,-1-21 0</inkml:trace>
  <inkml:trace contextRef="#ctx0" brushRef="#br0" timeOffset="43850.49">10837 4170 0,'0'0'16,"0"-21"-16,0-43 15,0 43-15,0 0 0,-21 0 16,0 21-16,0-21 0,0 21 0,-1 0 16,1 0-16,0 0 0,0 21 15,0 0-15,-22 0 0,22 0 0,0 0 16,0 1-16,-21-1 0,20 21 15,1-21-15,21 0 0,-21 22 0,21-22 16,0 0-16,-21 0 0,21 0 0,0 1 16,0-1-16,0 0 0,21-21 15,0 21-15,0-21 0,1 0 16,-1 0-16,0 0 0,0 0 16,0 0-16,0-21 0,1 21 15,-1-21-15,0 0 0,21-1 0,-21 1 16,-21 0-16,22-21 0,-1 21 0,0-1 15,-21-20-15,0 21 0,0 0 16,0 0-16,0-1 0,21 1 0,-42 42 47,0 1-47,21-1 0,0 0 0,0 21 16,-21-21-16,21 1 0,0 20 15,0-21-15,0 0 0,0 22 0,0-22 16,0 0-16,0 0 0,21 0 0,0-21 15,0 21-15,0-21 0,0 0 16,22 22-16,-22-22 0,0 0 16,21 0-16,-20 0 0,-1 0 0,21 0 15,-21-22-15,0 1 0,22 0 16,-22 0-16,0 0 0,0 0 0,0-22 16,1 1-16,-1 0 0,0-1 0,0-20 15,0-1-15,22 22 0,-22-22 16,0 1-16,0 21 0,-21-22 0,21 22 15,-21-1-15,0 22 0,21-21 0,-21 21 16,0 0-16,0-1 0,-21 22 31,0 0-31,0 22 0,0-1 16,0 0-16,-1 0 0,22 21 0,-21 1 16,0-1-16,0 0 0,0 1 0,0 20 15,21-20-15,-22-1 0,22 21 16,-21-20-16,21-1 0,0 0 0,0 1 15,0-1-15,0-21 0,0 22 0,21-22 16,1 0-16,-1 0 0,0 0 16,0 0-16,21-21 0,-20 0 0,20 0 15,0 0-15,-21 0 0,22 0 16,-1 0-16,0 0 0,-20-21 0,20 0 16,0 0-16,-21 0 0,22 0 0,-22-1 15,21-20-15,-21 21 16,1-21-16,-1 20 0,0 1 0,-21-21 15,0 21-15,0 0 0,-21 21 16,0 0 0,-1 0-16,1 21 0,21 0 0,-21 0 15,0 0-15,21 0 0,-21 1 0,21 20 16,0-21-16,0 0 0,0 0 16,0 1-16,0-1 0,0 0 0,21 0 15,0 0-15,0-21 0,0 21 0,1-21 16,-1 0-16,0 0 0,21 0 15,-21 0-15,22 0 0,-22 0 16,21 0-16,-21 0 0,22-21 0,-22 21 16,0-21-16,21 0 0,-20 0 15,-1 0-15,0-1 0,0 1 0,0 0 16,-21 0-16</inkml:trace>
  <inkml:trace contextRef="#ctx0" brushRef="#br0" timeOffset="44104.35">11261 3852 0,'0'0'15,"21"0"-15,21 0 16,-21 0-16,22 0 0,-1 0 15,0 0-15,1 0 0,-1 0 0,0 0 16,1 0-16,-1 0 0,0 0 0,1 0 16,-1 0-16,0 0 0,-21 0 15,1 0-15,20 0 0,-21 0 0,0 0 16,0-21-16</inkml:trace>
  <inkml:trace contextRef="#ctx0" brushRef="#br0" timeOffset="44722.5">14203 3471 0,'0'0'0,"0"-21"0,0 0 0,21-21 15,0 21-15,-21-1 0,0-20 16,21 21-16,-21 0 0,21 0 0,-21-1 15,0 1 1,0 42 0,0 1-16,-21-1 0,0 21 15,21 0-15,-21 1 0,21 20 0,-21-20 16,21 20-16,0-21 0,0 22 0,-21-1 16,21-20-16,-22 20 15,22-20-15,-21 20 0,21-21 0,0 1 16,-21 20-16,21-20 0,-21-22 0,21 21 15,-21-21-15,21 0 0,0 1 16,0-1-16,21-42 31,0-1-31,-21 1 0,21 0 16</inkml:trace>
  <inkml:trace contextRef="#ctx0" brushRef="#br0" timeOffset="45084.3">14584 3662 0,'0'0'0,"-21"21"47,-1 0-47,1 0 0,21 1 16,0-1-16,-21 0 0,0 21 0,21-21 16,0 22-16,0-22 0,0 21 0,0-21 15,0 1-15,0-1 0,0 0 16,21 0-16,0 0 0,0 0 0,1-21 15,-1 0-15,21 0 0,-21 0 0,0 0 16,22 0-16,-22-21 0,21 0 16,-21 0-16,1 0 0,20 0 15,-21-1-15,-21-20 0,0 21 16,0 0-16,0-22 0,0 22 0,0 0 16,0-21-16,-21 21 0,0-1 0,21 1 15,-21 21-15,-1-21 0,1 0 16,0 21-16,0-21 15,0 21-15,21-21 32,0-1-17</inkml:trace>
  <inkml:trace contextRef="#ctx0" brushRef="#br0" timeOffset="45312.16">14266 3514 0,'21'0'15,"1"0"-15,-1 0 0,0 0 16,0 0-16,21-21 0,-20 21 0,20 0 16,-21-22-16,21 22 0,1 0 15,-1-21-15,-21 21 0,0 0 0,22-21 16,-22 21-16,0 0 0,0 0 15,0 0 1,1 0-16,-1-21 0,0 21 16</inkml:trace>
  <inkml:trace contextRef="#ctx0" brushRef="#br0" timeOffset="45689.95">16425 3302 0,'0'0'0,"0"-21"0,-21 0 15,0-22-15,21 22 0,0 0 16,-21 0-16,0 21 0,21-21 0,-22 21 15,22 21 1,0 0-16,-21 21 16,21 1-16,0-1 0,0 0 0,0 1 15,-21 20-15,21-20 0,0 20 16,0-21-16,-21 1 0,0-1 16,0 0-16,21 1 0,-22-22 0,22 21 15,0-21-15,0 1 0,0-1 16,0 0-16,0-42 31,0 0-31,0-1 16</inkml:trace>
  <inkml:trace contextRef="#ctx0" brushRef="#br0" timeOffset="46228.77">16192 3239 0,'0'0'0,"0"-22"0,0-62 15,0 63-15,22 21 16,-1-22-16,0 1 0,0 0 16,0 21-16,0-21 0,22 21 0,-1 0 15,-21 0-15,22 0 0,-1 0 16,21 0-16,-20 0 0,-1 21 0,0-21 16,1 42-16,-1-20 0,-21 20 0,0 0 15,22 1-15,-43-1 0,0 21 16,0-20-16,0-1 0,-43 0 0,1 1 15,0-22-15,-1 21 0,1-21 16,0 1-16,-22-1 0,22-21 0,21 21 16,-22-21-16,22 0 0,0 0 15,21-21 1,21 0-16,0 21 0,1-22 16,20 1-16,-21 21 0,21-21 15,1 0-15,-1 21 0,0 0 0,1 0 16,-1 0-16,22 0 0,-22 0 0,0 0 15,1 0-15,-1 21 0,0 0 16,1 0-16,-1 1 0,-21-1 0,0 0 16,0 0-16,1 0 0,-22 0 15,0 1-15,0 20 0,-22-21 0,1 0 16,-21 0-16,0 1 0,-1-1 16,1 0-16,-22 0 0,1 0 15,-1 0-15,1 1 0,21-22 0,-22 21 16,1-21-16,20 0 0,1 0 0,-22 0 15,43 0-15,-21 0 0,21 0 16,-22 0-16,22 0 0,21-21 16,0-1-16,0 1 15,0 0-15,21 21 0,1-21 16,20 0-16,-21 21 0</inkml:trace>
  <inkml:trace contextRef="#ctx0" brushRef="#br0" timeOffset="47196.18">17865 3683 0,'0'-63'15,"-22"41"-15,1 1 16,0 0-16,0 0 0,-21 0 0,20 0 15,1 21-15,-21 0 0,21 0 16,0 0-16,-22 0 0,22 0 16,0 0-16,-21 21 0,20 0 0,1 21 0,0-21 15,0 1-15,0 20 16,0-21-16,21 21 0,0-20 0,0 20 16,0-21-16,0 21 0,0-20 15,0-1-15,0 0 0,0 0 0,21 0 16,0-21-16,0 21 0,0-21 0,22 0 15,-22 0-15,21 0 0,-21 0 16,0-21-16,22 0 0,-1 21 0,-21-21 16,0 0-16,22 0 0,-22-1 15,0 1-15,0-21 0,0 21 0,-21 0 16,0-22-16,22 22 0,-22 0 0,0 0 16,0 0-16,0-1 15,-22 22 1,22 22-16,0-1 15,-21 0-15,0-21 0,21 42 0,0-21 16,0 1-16,0-1 0,0 0 0,0 0 16,0 21-16,0-20 0,0-1 15,0 0-15,21-21 0,0 21 0,1 0 16,-1-21-16,21 0 0,-21 0 16,22 0-16,-22 0 0,21 0 0,-21 0 15,22 0-15,-22-21 0,0 0 0,0 0 16,21 0-16,-20-1 0,-1 1 15,0 0-15,-21 0 0,21 0 16,-21-22-16,0 22 0,0 0 16,0 0-16,0 0 0,0 0 0,0 42 31,-21 0-15,21 0-16,-21 0 0,21 0 0,-21 1 15,21-1-15,0 0 0,0 0 16,0 0-16,-22 0 0,22 1 0,-21-1 15,21 0-15,0 0 0,0 0 16,-21-21-16,0 0 16,21-21 15,0 0-31,0 0 16,0 0-16,0-1 0,21 1 0,0-21 15,0 21-15,22 0 0,-22-1 16,21-20-16,-21 21 0,22 0 0,-1 0 15,0 21-15,1 0 0,20-22 0,-20 22 16,-22 0-16,21 0 0,0 22 16,-20-1-16,-1-21 0,-21 21 0,0 0 15,0 0-15,0 0 0,0 22 16,0-22-16,0 0 0,0 0 16,0 0-16,-21-21 0,-1 22 0,22-1 15,-21 0-15,0-21 0,0 21 16,0-21-16,21 21 0,-21-21 15,21-21 17,21 21-32</inkml:trace>
  <inkml:trace contextRef="#ctx0" brushRef="#br0" timeOffset="47859.52">19367 3725 0,'0'0'0,"22"-21"0,-1 0 16,-21 0-16,0 0 16,0 0-16,0-1 0,0 1 15,-21 0-15,-1 0 0,1 21 16,0 0-16,0 0 16,-21 0-16,20 21 0,1 0 0,-21 0 15,21 1-15,0-1 0,-22 0 16,22 0-16,0 21 0,-21-20 0,20-1 15,22 0-15,0 0 0,0 0 16,0 0-16,0 1 0,0-1 16,22 0-16,-1-21 0,0 0 15,0 0-15,21 0 0,-20 0 16,20 0-16,-21 0 0,21-21 0,1 21 16,-22-21-16,21-1 0,-21 1 0,1 0 15,-1 0-15,0 21 0,21-21 16,-42 0-16,21-1 0,1 1 0,-22 0 15,0 0-15,21 0 16,-21 0-16,0 42 31,-21 0-31,-1 0 0,22 0 16,-21 0-16,0 1 0,0 20 16,0-21-16,0 21 0,21 1 15,-22-1-15,1 0 0,0 1 0,21 20 16,0 1-16,-21-1 0,21 1 0,0 20 15,0-20-15,0-1 0,-21 22 16,21 0-16,0-1 0,0-20 0,0 21 16,-21-1-16,21 1 0,-22-22 0,1 22 15,21-21-15,-21-1 0,0-21 0,0 22 16,0-22-16,-1 1 0,1-1 16,0-21-16,0 0 0,-21 0 0,20-21 15,-20 0-15,21 0 0,0 0 0,-22 0 16,22 0-16,-21 0 0,21-21 15,-22 0-15,22 0 0,0 0 16,-21 0-16,21-1 0,21 1 0,-22 0 16,22-21-16,0 21 0,0-22 0,0 22 15,0-21-15,0-1 0,22 1 16,-1-21-16,0-1 0,21 1 0,1-1 16</inkml:trace>
  <inkml:trace contextRef="#ctx0" brushRef="#br0" timeOffset="48392.33">20320 3641 0,'0'0'0,"0"-21"0,0-1 16,0 1-16,0 0 15,-21 21-15,0 0 0,21-21 0,-43 21 16,22 0-16,0 0 0,0 0 16,0 0-16,-22 21 0,22 0 0,-21 0 15,21 1-15,-22-1 0,22 21 0,-21-21 16,21 0-16,-1 22 0,1-22 16,21 0-16,0 0 0,0 0 15,0 1-15,0-1 0,0 0 16,21 0-16,1 0 0,20-21 15,-21 0-15,0 0 0,0 0 0,22 0 16,-22 0-16,0-21 0,0 21 16,0-21-16,1 0 0,20 0 0,-21-1 15,0 1-15,0-21 0,-21 21 16,22 0-16,-22-1 0,21 1 0,-21 0 16,0 0-16,0 0 15,0 42 1,0 0-16,0 0 15,0 0-15,-21 1 16,21-1-16,0 0 0,0 0 0,0 0 16,0 0-16,0 22 0,0-22 0,21 0 15,0 0-15,0 0 16,-21 1-16,21-22 0,0 0 0,1 0 16,-1 0-16,0 0 0,0 0 15,0 0-15,0-22 0,1 1 16</inkml:trace>
  <inkml:trace contextRef="#ctx0" brushRef="#br0" timeOffset="48716.38">20976 3112 0,'0'0'0,"0"-43"0,0 22 0,0 0 0,-21 0 16,21 0-16,-21 21 15,21 21 1,0 0-16,-21 0 0,21 21 0,-22 1 16,22-1-16,-21 0 0,21 22 15,0-22-15,0 22 0,-21-1 0,21-20 16,-21 20-16,21-21 0,-21 1 16,21-1-16,-21 0 0,21 1 0,0-1 15,0-21-15,0 0 16,-22 22-16,22-22 0,0 0 0,0 0 15,-21 0-15,42-21 32,1 0-32,-1-21 0,-21 0 15,42 0-15,-21 21 0</inkml:trace>
  <inkml:trace contextRef="#ctx0" brushRef="#br0" timeOffset="49105.01">21294 3556 0,'0'0'15,"-22"0"17,1 21-32,21 0 0,-21 1 15,0-22-15,0 21 0,21 0 16,0 21-16,-21-21 0,21 1 0,-22-1 16,22 0-16,0 0 0,0 0 15,0 0-15,0 1 0,0-1 0,22 0 16,-1 0-16,0 0 15,0-21-15,0 0 0,22 0 0,-22 0 16,0 0-16,21 0 0,-21 0 16,1-21-16,20 0 0,-21 0 15,0 0-15,0-1 0,1 1 0,-22-21 0,0 21 16,21-22-16,-21 22 16,0-21-16,0 21 0,0 0 0,0-1 15,-21 1-15,-1 0 0,1 21 16,0 0-16,0 0 0,0 0 15,0 0-15,-1 0 0,1 0 16,0 0-16,21 21 0,-21-21 0,21 21 16,-21-21-16,21 22 0,0-1 15,21-21 1,0 21-16</inkml:trace>
  <inkml:trace contextRef="#ctx0" brushRef="#br0" timeOffset="49588.08">21907 3662 0,'0'0'0,"-21"0"0,21-21 16,-21 21-16,21-21 0,0-1 0,0 1 16,0 0-16,0 0 15,0 0-15,21 21 0,0-21 0,1 21 16,-1 0-16,0-22 15,0 22-15,21 0 0,-20 0 0,-1 0 16,0 0-16,0 22 0,0-1 16,-21 0-16,0 0 0,21 0 0,-21 0 15,0 22-15,0-22 0,0 0 16,0 21-16,0-20 0,0-1 0,0 21 16,0-21-16,0 0 0,0 1 15,-21-1-15,21 0 0,0 0 16,-21-21-16,0 0 15,21-21 1,0 0 0,0 0-16,0-1 0,0-20 15,21 21-15,0 0 0,0 0 0,-21-22 16,22 22-16,-1 0 16,0-21-16,0 20 0,0-20 0,0 21 15,1 0-15,-1 0 0,0 21 16,0-22-16,-21 1 0,21 21 0,0 0 15,1 0-15,-1 0 16,0 0-16,-21 21 0,0 1 16,21-22-16,-21 21 0,21 0 15,-21 0-15</inkml:trace>
  <inkml:trace contextRef="#ctx0" brushRef="#br0" timeOffset="49971.86">22564 3683 0,'0'0'0,"21"0"15,0 0-15,0 0 16,0 0-16,0 0 0,1 0 16,-1 0-16,21 0 0,0 0 0,-20-21 15,20 21-15,0-21 0,-21 0 0,22 21 16,-22-22-16,21 1 0,-21 0 16,1 0-16,-1 0 0,-21 0 0,0-1 15,0 1-15,0 0 0,0 0 16,0 0-16,0 0 0,0-1 15,-21 22-15,-1 0 0,1 0 16,0 0-16,-21 0 0,-1 0 0,22 0 16,-21 22-16,0-1 0,20 21 15,-20-21-15,0 22 0,21-22 0,-1 21 16,-20-21-16,42 22 0,-21-22 16,21 21-16,-21-21 0,21 22 0,0-22 15,0 0-15,0 0 0,0 0 0,21 0 16,0-21-16,-21 22 0,21-22 15,0 0-15,1 21 0,20-21 0,-21 0 16,0 0-16,22 0 0,-22 0 16,0 0-16,0 0 0,21-21 15,-20 21-15,-1-22 0,0 22 0,0-21 16</inkml:trace>
  <inkml:trace contextRef="#ctx0" brushRef="#br0" timeOffset="50149.76">23135 3895 0,'0'0'0,"-21"0"0,0 0 0,21 21 0,-21-21 15,-1 0 1,1 0 31</inkml:trace>
  <inkml:trace contextRef="#ctx0" brushRef="#br0" timeOffset="90380.61">7980 5757 0,'-21'0'110</inkml:trace>
  <inkml:trace contextRef="#ctx0" brushRef="#br0" timeOffset="91336.07">7937 5800 0,'0'-21'94,"0"-1"-79,0 1-15,0 0 16,22 0-16,-1 21 16,0-21-16,0 21 15,0-21-15,0 21 0,1 0 0,-22-22 16,21 22-16,0 0 0,0 0 16,0 0-16,0-21 0,1 21 0,-1 0 15,0 0 1,0 0-16,0 0 0,0 0 0,1 0 15,-1 21-15,0-21 16,-21 22-16,21-22 0,-21 21 0,21-21 16,-21 21-16,0 0 0,0 0 15,0 0-15,0 1 0,0-1 0,0 0 16,0 0-16,0 0 0,0 0 0,-21 1 16,0-1-16,21 0 0,-21 0 15,0 0-15,-1 0 0,1 1 0,0-1 16,0 0-16,0 0 0,0 0 15,-1-21-15,-20 21 0,21 1 0,0-22 16,-22 21-16,22 0 0,0-21 0,0 0 16,0 0-16,0 0 0,21 21 15,-22-21-15,1 0 16,0 0 0,21-21-16,0 0 15,0 0 1,21 21-16,0 0 0,1-22 15,-1 22-15,0 0 0,0-21 0,0 0 16,22 21-16,-22 0 0,0 0 16,0 0-16,21 0 0,-20 0 0,-1 0 15,0 0-15,0 0 0,21 0 0,-20 0 16,-1 21-16,0 0 0,0-21 16,-21 22-16,21-22 0,0 21 0,1 0 15,-1 0-15,-21 0 16,0 0-16,0 1 15,0-1-15,0 0 0,0 0 0,-21 0 16,-1 0-16,1 1 0,0-1 16,0 0-16,-21-21 0,20 21 0,-20 0 15,0 0-15,21-21 0,-22 22 0,22-22 16,-21 0-16,21 0 0,-22 0 16,22 0-16,0 0 0,0 0 0,0 0 15,-1 0-15,1 0 0,0 0 16,0 0-16,21-22 0,-21 22 15,0 0-15,21-21 0,0 0 16,0 0 0,0 0-16,0 0 15,0-1-15</inkml:trace>
  <inkml:trace contextRef="#ctx0" brushRef="#br0" timeOffset="91977.82">8911 5906 0,'0'0'0,"-21"0"0,0 0 15,0 0-15,-1 21 16,1 0-16,0 0 16,21 0-16,-21 0 0,0 1 0,0-1 15,21 0-15,-22 0 0,1 21 0,0-20 16,21-1-16,0 0 0,-21 0 15,21 21-15,-21-20 0,21-1 0,0 0 16,0 21-16,0-21 0,0 1 16,0-1-16,0 0 0,21-21 0,0 21 15,-21 0-15,21-21 0,0 21 0,1-21 16,-1 0-16,0 0 0,21 0 16,-21 0-16,22 0 0,-22 0 0,21 0 15,-21-21-15,22 21 0,-1-21 16,-21 0-16,22 0 0,-22 0 15,21-1-15,-21-20 0,0 21 0,1-21 16,-1 20-16,0-20 0,0 21 16,-21-21-16,0-1 0,0 22 0,0-21 15,0 21-15,0-22 0,0 22 0,0 0 16,-21 0-16,0 0 0,0 21 16,-1 0-16,1-22 0,-21 22 0,21 0 15,0 0-15,-22 0 0,22 0 16,-21 22-16,-1-22 0,22 21 0,-21 0 15,21 0-15,0-21 0,-22 21 0,22 0 16,0 1-16,0-1 0,0-21 16,21 21-16,0 0 15,0 0-15,21-21 16,0 0-16</inkml:trace>
  <inkml:trace contextRef="#ctx0" brushRef="#br0" timeOffset="92735.59">10308 6160 0,'0'-43'0,"0"22"16,-21 0-16,21 0 0,-21 0 16,0 21-16,21-22 0,-22 1 15,1 21-15,0-21 0,0 21 16,0 0-16,0 0 0,-1 0 16,1 0-16,0 0 0,0 0 0,-21 0 15,20 0-15,-20 21 0,21 0 0,0 1 16,-22-1-16,22 0 15,-21 0-15,21 0 0,0 0 0,-1 22 16,22-22-16,-21 0 0,21 0 0,0 0 16,-21 1-16,21-1 0,0 0 15,0 0-15,0 0 0,0 0 0,21 1 16,0-22-16,1 21 0,-1-21 16,0 0-16,0 0 0,0 0 0,0 0 15,1 0-15,20 0 0,-21 0 0,0 0 16,22-21-16,-22-1 0,21 1 15,0 0-15,-20 0 0,20 0 0,0 0 16,1-1-16,-22-20 0,21 21 16,0-21-16,-20-1 0,20 22 15,-21-21-15,21-22 0,-20 22 0,-1 0 16,0-1-16,0 1 0,-21-22 16,0 22-16,21 0 0,-21-1 0,0 1 15,0 0-15,0 21 0,0-22 16,0 22-16,0 0 0,0 0 0,-21 0 15,0 21-15,0 0 32,0 21-32,-1 21 0,22 0 0,-21 1 15,0-1-15,0 0 0,21 22 16,-21-1-16,21-20 0,0 20 0,0-20 16,0-1-16,0 21 0,0-20 15,0-1-15,0-21 0,0 22 16,21-1-16,0-21 0,-21 21 0,21-20 15,0-1-15,-21 0 0,22 0 16,-1 0-16,0-21 0,0 21 0,0-21 16,0 0-16,1 0 15,20 0-15,-21 0 0,0 0 0,22-21 16,-22 0-16,0 0 0,21 0 0,1 0 16</inkml:trace>
  <inkml:trace contextRef="#ctx0" brushRef="#br0" timeOffset="93979.87">11366 5969 0,'0'0'16,"0"-21"-16,0 0 0,0 0 0,-21-1 16,0 1-16,0 21 0,0 0 15,0-21-15,-1 21 0,1 0 16,0 0-16,0 0 0,0 0 0,0 0 15,-1 21-15,1-21 0,0 21 16,-21 1-16,21 20 0,-1-21 0,1 0 16,0 22-16,0-22 0,0 21 0,0-21 15,-1 22-15,22-22 16,-21 0-16,21 21 0,0-21 0,0 1 16,0-1-16,21 0 0,1 0 15,-1-21-15,0 0 0,0 21 16,0-21-16,0 0 0,1 0 0,20 0 15,-21-21-15,21 21 0,-20-21 16,20 0-16,-21 0 0,0-1 0,22 1 16,-22 0-16,0 0 0,0-21 0,0 20 15,0-20-15,1 21 0,-1-21 16,-21 20-16,21 1 0,-21 0 0,0 0 16,0 0-16,0 42 31,0 0-16,0 0-15,0 22 16,0-22-16,0 0 0,0 0 0,0 0 16,0 22-16,0-22 0,0 0 15,0 0-15,0 0 0,21 0 16,-21 1-16,21-1 0,22-21 0,-22 21 16,0-21-16,21 0 0,-21 0 15,22 0-15,-22 0 0,21 0 0,-21 0 16,1-21-16,20 0 15,-21 21-15,0-22 0,0 1 0,1 0 0,-22 0 16,21-21-16,-21 20 0,21 1 16,-21-21-16,0 21 0,0-22 15,0 22-15,0 0 0,0 0 0,0 0 16,0 0-16,0 42 31,0 0-31,0 0 0,-21 0 16,21 0-16,0 1 0,0-1 15,0 21-15,0-21 0,0 0 0,0 1 16,0-1-16,0 0 16,0 0-16,21 0 0,0-21 0,0 21 0,0 1 15,1-22-15,-1 0 0,21 0 0,-21 0 16,0 0-16,22 0 16,-22 0-16,0 0 0,21 0 0,-20-22 15,-1 1-15,0 0 0,0 0 0,0 0 16,0 0-16,-21-1 0,22-20 15,-22 21-15,21 0 0,-21 0 0,0-1 16,0 1-16,0 0 16,0 0-16,0 42 47,0 0-47,-21 22 0,21-22 15,-22 21-15,1 0 0,0 1 0,21-1 16,-21 0-16,21 22 0,-21-1 15,21 1-15,0-1 0,0 1 0,0-1 16,0 1-16,0-1 0,21-20 16,-21 20-16,21 1 0,-21-22 0,0 22 15,0-22-15,0 0 0,0 22 0,0-22 16,0 0-16,0 1 0,-21-1 16,0-21-16,0 22 0,-1-22 0,1 21 15,0-21-15,0 0 0,0 1 0,-22-1 16,22-21-16,0 21 15,0-21-15,0 0 0,0 0 0,-22 0 16,22 0-16,0 0 0,0 0 0,0-21 16,-1 0-16,22-1 0,-21 1 0,0-21 15,0 0-15,21-1 0,0 1 16,0 0-16,0-1 0,0 1 0,0-22 16,0 22-16,0 0 0,21-1 0,0 1 15,0 0-15,1 21 0,-1-22 16,21 1-16,-21 0 0,0 20 0,22-20 15,-1 0-15,-21-1 0,22 1 0,-1 0 16,-21-1-16,21 1 0,1 0 16,-22-1-16,21 22 0,-21-21 15,22 0-15,-22 20 0,0 1 16,21-21-16,-20 21 0,-1 0 0</inkml:trace>
  <inkml:trace contextRef="#ctx0" brushRef="#br0" timeOffset="94431.64">12996 5842 0,'0'-21'0,"-21"21"31,0 0-16,-21 0-15,20 0 0,1 0 16,-21 21-16,21-21 0,-22 21 16,22 0-16,0 1 0,0-1 0,0-21 15,21 21-15,0 0 0,0 0 16,0 0-16,0 1 16,21-22-16,0 0 0,21 21 0,-20-21 15,20 0-15,0 21 0,1-21 16,-1 21-16,-21-21 0,21 21 15,-20-21-15,-1 21 0,0-21 16,0 22-16,-21-1 0,0 0 16,0 0-16,-21 0 0,0 0 15,0-21-15,-1 22 0,1-1 16,-21-21-16,21 21 0,0 0 0,-1-21 16,1 21-16,0-21 0,0 0 15,0 21-15,0-21 16,-1 0-16,1 0 0,0 0 15,0 0-15,0 0 16,0 0-16,-1 0 0</inkml:trace>
  <inkml:trace contextRef="#ctx0" brushRef="#br0" timeOffset="94952.32">8805 6710 0,'43'0'31,"-22"0"-31,21 0 16,0 0-16,22 0 0,-1 0 0,22 0 15,0 0-15,-1 0 0,22 0 16,21 0-16,0 0 0,0 0 0,21 0 15,-21 0-15,22 0 0,-1 0 16,0 0-16,0 0 0,-21 0 0,21 0 16,-21 0-16,0 0 0,0 0 15,-21 0-15,-21 0 0,-1 0 0,1 0 16,0-21-16,-22 21 0,1 0 16,-1 0-16,1 0 0,-22 0 0,0 0 15,1 0-15,-1 0 0,-21 0 0,0 0 16,1 0-16,-1 0 0,-42 0 31,-1 0-31,1 0 16,-21 0-16,0 0 0,-1 0 15</inkml:trace>
  <inkml:trace contextRef="#ctx0" brushRef="#br0" timeOffset="95452.83">8784 6731 0,'21'0'16,"0"0"-16,1 0 0,20 0 15,0 21-15,1-21 0,-1 0 16,21 21-16,1-21 0,-1 0 0,1 0 16,21 0-16,-1 0 0,1 0 0,0 0 15,20 0-15,1 0 0,21 0 16,-21 0-16,21 0 0,-21 0 0,21 0 15,-21 0-15,0 0 0,-1 0 16,1 22-16,0-22 0,0 0 16,-21 0-16,-1 0 0,1 0 0,-22 0 15,22 0-15,-43 0 0,22 0 16,-22 0-16,1 0 0,-1 0 0,0 0 16,-21 0-16,22 0 0,-22 0 0,0 0 15,0 0-15,0 0 16,-21-22 15</inkml:trace>
  <inkml:trace contextRef="#ctx0" brushRef="#br0" timeOffset="95619.73">11811 6816 0,'-21'0'16</inkml:trace>
  <inkml:trace contextRef="#ctx0" brushRef="#br0" timeOffset="98136.91">7916 8213 0,'0'-21'16,"-21"21"62</inkml:trace>
  <inkml:trace contextRef="#ctx0" brushRef="#br0" timeOffset="98768.3">7874 8043 0,'0'0'0,"0"-63"16,-21 42-1,21 0-15,0-1 16,0 1-16,-21 0 15,21 0 1,-22 21-16,22 42 31,0-21-31,-21 1 16,21 20-16,0 21 0,-21-20 0,21 20 16,-21-20-16,21 20 15,0 1-15,0-22 0,-21 21 0,0-20 16,21-1-16,-22 22 0,22-22 0,0 0 15,0 1-15,-21-1 0,21-21 16,-21 21-16,21-20 0,0-1 0,0 0 16,0 0-16,0 0 0,0 0 0,0-42 31,0 0-15,0 0-16,0 0 0,0-22 15,0 22-15,0 0 0,0-21 16</inkml:trace>
  <inkml:trace contextRef="#ctx0" brushRef="#br0" timeOffset="100700.65">7662 8086 0,'0'0'15,"-21"0"-15,21-21 0,0-1 0,-21 1 16,21 0-16,0 0 15,-21 0-15,21 0 0,0-1 0,0 1 16,0 0-16,0 0 0,21 0 16,0 0-16,-21-1 0,21 1 15,0 21-15,1-21 0,20 21 0,-21 0 16,21-21-16,1 21 0,-1 0 16,0 0-16,1 0 0,-1 21 15,0-21-15,-20 21 0,20 0 0,-21 22 16,0-22-16,0 21 0,-21 1 15,0-22-15,0 42 0,0-20 0,0-1 16,-21 0-16,0 1 0,-21-1 0,21 0 16,-22-21-16,1 22 0,0-22 15,20 21-15,-20-21 0,0 1 0,-1-1 16,22 0-16,0-21 0,0 21 16,0-21-16,0 21 0,-1-21 0,1 0 15,21-21 16,0 0-31,0 0 16,21 21 31,-21 21-47,22-21 16,-22 21-16,0 0 0,21 0 15,0 1-15,-21-1 0,21 0 16,0 0-16,0 0 0,-21 0 0,22 1 15,-1-1-15,0 0 0,-21 0 16,21 0-16,0-21 0,0 21 16,1 1-16,-1-22 0,21 0 0,-21 0 15,0 0-15,22 0 0,-22 0 16,21 0-16,1 0 0,-22-22 0,21 22 16,0-21-16,-20 0 0,20 0 15,-21 0-15,0 0 0,22-1 0,-22 1 16,0 0-16,0 0 0,0 0 0,0 0 15,-21-1-15,0 1 0,22 0 16,-22 0-16,0 0 0,0 0 0,0-1 16,0 1-16,0 0 0,0 0 15,0 42 95,-22-21-110,1 0 47,0 0-47,0 0 31,0 0-16,0 0 1,21 21-16,0 0 16,-22 1-16,22-1 0,0 0 15,-21 0-15,21 0 0,0 0 16,0 1-16,0 20 0,0-21 0,0 0 16,-21 0-16,21 1 0,0 20 0,0-21 15,0 0-15,0 0 0,0 1 16,0-1-16,21-21 0,0 21 0,1 0 15,-1-21-15,0 0 0,0 21 0,21-21 16,1 0-16,-1 0 0,-21 0 16,22 0-16,-1 0 0,0 0 15,1 0-15,-1-21 0,21 21 0,-20-21 16,-1 0-16,0 0 0,1-1 16,-1 1-16,0 0 0,-20 0 0,20 0 15,-21-22-15,21 22 0,-20 0 16,-1-21-16,-21 21 0,0-22 0,21 22 15,-21 0-15,0 0 0,0-22 0,0 22 16,-21 0-16,0 21 16,-1 0-16,1 0 0,0 0 0,-21 0 15,21 0-15,-1 0 0,-20 21 0,21 0 16,-21 1-16,20-1 16,-20 0-16,21 0 0,0 21 0,0-20 15,-1 20-15,1-21 0,21 21 0,0-20 16,0 20-16,0-21 0,0 0 15,0 22-15,0-22 0,0 0 0,21 0 16,1-21-16,-1 21 0,0-21 0,0 0 16,0 0-16,0 0 0,22 0 15,-22 0-15,0-21 0,0 0 0,22 0 16,-22 0-16,0-22 0,0 22 16,0 0-16,0-21 0,1-1 0,-1 22 15,-21-21-15,21 21 0,-21-1 0,0-20 16,21 21-16,-21 0 15,0 42 17,0 0-32,0 0 0,0 0 15,0 1-15,0-1 0,0 21 0,0-21 16,0 0-16,0 22 0,0-22 0,21 0 16,-21 21-16,21-20 0,-21-1 15,22 0-15,-1 0 0,0-21 16,0 21-16,0-21 0,0 0 0,22 0 15,-22 0-15,0-21 0,0 0 16,22 0-16,-22 0 0,0-1 0,21-20 16,-21 21-16,1-21 0,-1-1 15,0 1-15,0 0 0,0-22 16,0 22-16,-21-22 0,0 22 0,22-22 16,-1 1-16,-21-1 0,21 1 0,-21 21 15,0-1-15,0 1 0,0 0 16,0 20-16,21 1 0,-21 0 0,0 42 15,0 22 1,-21-22-16,0 21 0,21 0 0,0 22 16,-21-1-16,21-20 0,-22 20 0,22 1 15,0-22-15,0 22 0,0-22 16,0 0-16,0 1 0,0-1 0,0-21 16,0 21-16,22-20 0,-22-1 15,21 0-15,0 0 0,0-21 16,0 0-16,0 0 0,1 0 15,-1 0-15,0 0 0,0 0 0,0-21 16,0 0-16,1 0 0,20-1 16,-21-20-16,0 21 0,0 0 0</inkml:trace>
  <inkml:trace contextRef="#ctx0" brushRef="#br0" timeOffset="102311.86">10795 8784 0,'21'21'16,"0"1"-1,0-22-15,1 0 0,-1 0 16,0 0-16,0-22 0,21 1 0,-20 0 16,-1 0-16,21 0 0,-21 0 0,0-22 15,1 1-15,20 0 0,-21-1 16,0 1-16,0-22 0,1 1 0,-1-1 15,0 1-15,-21-1 0,21 1 0,-21-1 16,21 1-16,-21 21 0,0-1 16,21 1-16,-21 21 0,0 0 0,0-1 15,0 1-15,-21 21 16,0 0-16,0 21 16,0 1-16,0-1 0,21 21 0,-22 0 15,1 1-15,0 20 0,0-20 16,0 20-16,0 1 0,21-22 0,-22 21 15,22-20-15,0 20 0,0-20 0,0-1 16,0 0-16,0 1 0,0-1 16,0-21-16,22 21 0,-1-20 0,0-1 15,0 0-15,0 0 0,22-21 0,-1 21 16,-21-21-16,21 0 0,1 0 16,-1 0-16,0 0 0,-20-21 0,20 0 15,-21 0-15,21 0 0,-20-1 16,-1 1-16,0-21 0,0 21 15,0-22-15,0 22 0,-21-21 0,22 0 16,-22 20-16,0-20 0,0 21 0,0 0 16,-22 42 15,22 0-31,-21 21 0,21-20 0,0-1 16,0 21-16,0-21 0,0 0 15,0 22-15,0-22 0,0 0 0,0 0 16,0 0-16,0 1 0,21-1 15,1 0-15,-1-21 0,0 0 16,0 0-16,21 0 0,-20 0 0,20 0 16,-21 0-16,21 0 0,1-21 0,-22 0 15,21-1-15,-21 1 0,22 0 16,-22-21-16,21 21 0,-21-22 0,1 22 16,-1-21-16,0-1 0,-21 22 0,0 0 15,0 0-15,21 0 0,-42 21 31,0 21-31,21 0 16,-21 0-16,21 0 0,0 1 16,-22-1-16,22 21 0,-21-21 0,21 0 15,-21 1-15,21 20 0,0-21 16,0 0-16,0 0 0,0 1 16,0-1-16,0 0 0,0 0 15,0-42 16,0 0-31,0 0 16,0-1-16,0 1 16,21-21-16,0 21 0,1 0 0,-1-1 15,0-20-15,-21 21 0,21 0 0,0 0 16,0-1-16,1 1 16,-22 0-16,21 21 0,0 0 15,0 0 1,-21 21-16,21 0 0,-21 1 15,0-1-15,0 21 0,0-21 16,0 0-16,0 1 0,0-1 0,21 0 16,-21 0-16,0 0 0,22 0 15,-22 1-15,0-1 0,0 0 16,21-21 0,0 0-1,-21-21-15,0 0 16,0-1-16,21 22 15,0-21-15,-21 0 0,21 0 0,1 0 16,-22 0-16,21-22 0,0 22 0,0 0 16,0 0-16,0 0 0,1-1 15,20 1-15,-21 0 0,0 0 0,22 0 16,-22 21-16,0 0 0,0 0 16,0 0-16,0 0 0,1 0 0,-22 21 15,0 0-15,0 0 16,0 0-16,0 22 0,0-22 15,0 0-15,0 0 0,0 0 0,0 1 16,0-1-16,0 0 0,0 0 0,0 0 16,0 0-16,0 1 15,0-1-15,21 0 0,0-21 16,0 0-16,0 0 0,0 0 0,1 0 16,20 0-16,-21 0 0,21 0 15,-20 0-15,20 0 0,0-21 0,-21 21 16,22-21-16,-1-1 0,0 1 0,-20 0 15,20 0-15,-21 0 0,21-22 16,-20 22-16,-1-21 0,0 21 0,0-22 16,0 22-16,-21 0 0,0-21 15,0 21-15,0-1 0,0 1 0,0 0 16,0 0-16,-21 21 16,0 0-1,0 21-15,21 0 0,-21 0 0,-1 1 16,1-1-16,21 21 0,0-21 0,0 22 15,-21-22-15,21 21 0,0-21 16,0 0-16,0 22 0,0-22 0,0 0 16,0 21-16,21-20 0,0-1 0,1 0 15,-1 0-15,0-21 0,0 21 16,0-21-16,22 0 0,-22 0 0,21 0 16,-21 0-16,22 0 0,-1 0 15,-21-21-15,21 0 0,1 21 0,-1-21 16,-21 0-16,22-22 0,-1 22 15,0 0-15,-21-21 0,22-1 0,-22 22 16,0-21-16,-21-1 0,0 22 16</inkml:trace>
  <inkml:trace contextRef="#ctx0" brushRef="#br0" timeOffset="102680.68">12531 7916 0,'0'22'15,"21"-22"16,0 0-31,0 0 16,0 0 0,-21-22-16,0 1 31,-21 21 31,21 21-62,-21-21 0,0 0 0,0 0 16</inkml:trace>
  <inkml:trace contextRef="#ctx0" brushRef="#br0" timeOffset="103012.5">10689 8128 0,'0'0'0,"-21"0"0,21 21 0,21-21 31,0 0-31,0 0 0,1 0 0,20 0 16,-21 0-16,21 0 0,1-21 0,-1 21 15,0 0-15,22 0 0,-22 0 16,1 0-16,-22-21 0,21 21 0,-21 0 16,0 0-16,1 0 0</inkml:trace>
  <inkml:trace contextRef="#ctx0" brushRef="#br0" timeOffset="148443.51">18373 6752 0,'21'0'0,"0"0"15,0 0 1,0 0-1,-21-21-15,21 21 0,1 0 0,-1-21 16,0 0 0,0 21-16,0-21 0,0-1 0,1 22 15,-22-21-15,0 0 16,0 0-16,0 0 16,0 0-16,0-1 15,-22 22 1,1 0-16,0 0 0,-21 0 15,21 0-15,-22 22 0,1-22 16,0 21-16,-1 0 0,1 0 0,0 0 16,20 0-16,-20 1 0,21-1 15,-21 0-15,20 0 0,1 0 16,0 0-16,0 1 0,21-1 0,0 0 16,0 0-16,0 0 15,0 0-15,21-21 16,0 22-16,0-22 0,1 21 15,-1-21-15,0 21 0,0-21 16,0 0-16,0 21 0,1-21 16,-1 0-16,0 21 0,0-21 0,21 0 15,-20 21-15,-1-21 0,0 0 0,0 22 16,21-22-16,-20 0 0,-1 21 16,0 0-16,0-21 0,-21 21 0,21-21 15,-21 21-15,0 0 16,0 1-16,-21-1 15,0-21-15,0 21 0,0 0 0,-22-21 0,1 21 16,0-21-16,-1 21 16,1-21-16,0 0 0,-1 0 0,1 0 15,21 22-15,-22-22 0,22 0 0,-21 0 16,21 0-16,0 0 16,-1 0-16,1 0 15,21-22-15,0 1 31,0 0-15,21 21-16,1-21 16,-1 0-16</inkml:trace>
  <inkml:trace contextRef="#ctx0" brushRef="#br0" timeOffset="148928.19">18732 7049 0,'0'21'0,"22"-21"31,-1 0-31,0 0 16,0 0-16,0 0 16,0-21-16,1 21 0,-1-22 15,0 1-15,0 21 0,0-21 16,0 0-16,-21 0 0,0 0 16,0-1-1,-21 22-15,0 0 0,0 0 16,0 0-16,0 0 0,-1 0 15,1 0-15,-21 22 0,21-22 16,0 21-16,-1 0 0,1 0 0,0 0 16,21 0-16,0 1 0,-21 20 15,21-21-15,0 0 0,0 0 0,0 1 16,0-1-16,0 0 0,21 0 0,-21 0 16,21 0-16,0-21 0,1 22 15,-1-22-15,0 0 0,0 0 0,0 0 16,0 0-16,22 0 0,-22 0 15,0 0-15,0-22 0,0 1 0,1 21 16,20-42-16</inkml:trace>
  <inkml:trace contextRef="#ctx0" brushRef="#br0" timeOffset="149208.72">19431 6456 0,'0'0'15,"-21"0"-15,-22 0 16,22 0-16,0 0 0,21 21 0,-21 21 16,21-20-16,-21 20 0,0 0 0,21 1 15,0-1-15,0 21 0,-22-20 0,22-1 16,-21 22-16,21-22 0,-21 0 16,21 1-16,0-1 0,0 0 15,0 1-15,-21-22 0,21 0 0,0 21 16,0-21-16,0 1 0,0-1 15,0 0-15,21-21 16,0 0-16,0-21 16,1 0-16,-1-1 0,0 1 15,0 0-15</inkml:trace>
  <inkml:trace contextRef="#ctx0" brushRef="#br0" timeOffset="149591.51">19452 7027 0,'0'22'0,"0"-1"16,0 0 0,21-21-1,0 0-15,1 0 0,-1 0 16,0 0-16,0 0 0,0 0 0,0 0 16,22 0-16,-22-21 0,0 21 15,21-21-15,-20-1 0,-1 1 16,-21 0-16,21 21 0,-21-21 15,0 0-15,-21 0 16,0 21-16,-1 0 0,1 0 0,0 0 16,-21 0-16,-1 0 15,22 21-15,0-21 0,-21 21 0,21 0 16,-1 0-16,1 0 0,21 1 16,0-1-16,0 0 0,0 0 0,0 0 15,0 0-15,0 1 0,0-1 0,0 0 16,21 0-16,1 0 0,20-21 15,-21 0-15,0 21 0,22-21 0,-1 0 16,0 0-16,-21 0 0,64 0 16,-43-21-16,-20 21 0,20-21 15,-21 0-15,0 0 0,0 0 0</inkml:trace>
  <inkml:trace contextRef="#ctx0" brushRef="#br0" timeOffset="150056.26">20066 6922 0,'0'0'0,"0"21"31,0 0-15,0 0-16,0 0 0,0 0 15,0 1-15,0-1 0,0 0 0,0 0 16,0 0-16,0 0 0,0 1 16,0-1-16,0 0 0,-21 0 0,21 0 15,0 0-15,-21-21 16,21 22-16,0-44 47,0 1-47,0 0 0,0 0 15,0 0-15,0-22 0,0 22 16,0 0-16,21-21 0,0 21 0,0-1 16,0 1-16,0 0 0,1 0 0,-1 0 15,0 0-15,0 21 0,0 0 16,22 0-16,-22 0 0,0 0 0,0 0 15,0 21-15,0-21 0,-21 21 16,22 0-16,-1 0 0,-21 22 0,21-22 16,-21 0-16,0 0 0,0 21 0,0-20 15,0-1-15,0 0 16,0 0-16,-21 0 0,0 0 0,21 1 16,-22-1-16,22 0 0,-21-21 15,21-21 16,21 0-31,-21-1 16,22 1-16</inkml:trace>
  <inkml:trace contextRef="#ctx0" brushRef="#br0" timeOffset="150312.12">20786 6900 0,'0'22'31,"0"-1"-31,0 0 16,0 0-16,0 21 0,0-20 15,0-1-15,-22 0 0,22 0 16,0 0-16,0 0 0,0 1 0,0-1 16,0 0-16,0 0 0,-21-21 15,21 21-15,0 0 16,21-42 15,-21 0-31,0 0 0,22 0 16</inkml:trace>
  <inkml:trace contextRef="#ctx0" brushRef="#br0" timeOffset="150636.94">20807 6646 0,'0'0'0,"-64"22"16,43-22-16,21 21 0,0 0 16,0 0-16,0 0 15,0 0 1,21-21-16,0 0 0,1 0 16,-1 0-16,0 0 0,0 0 15,0 0-15,-21-21 0,0 0 0,21 21 16,-21-21-16,0 0 0,0 0 15,0-1-15,0 1 0,-21 0 16,0 0-16,0 21 16,0 0-16,0 0 0,-1 0 0,1 21 15,0 0-15,21 0 0,-21 1 16,21-1 0,0 0-16,0 0 0,0 0 0,21 0 15</inkml:trace>
  <inkml:trace contextRef="#ctx0" brushRef="#br0" timeOffset="152100.37">21188 6879 0,'0'-21'16,"0"42"31,0 0-32,-21 1-15,21-1 0,0 0 0,0 0 16,-22 0-16,22 0 0,-21 1 0,21-1 15,0 21-15,0-21 0,0 0 16,0 1-16,0-1 0,0 0 0,0 0 16,0 0-16,21 0 0,1-21 15,-22 22-15,21-22 0,0 0 0,0 0 16,0 0-16,0 0 0,1 0 16,-1 0-16,21-22 0,-21 1 15,0 0-15,22 0 0,-22 0 0,0 0 16,21-1-16,-20 1 0,-1 0 15,-21 0-15,21-21 0,0 20 0,-21 1 16,0 0-16,0 0 0,0 0 0,21 21 16,-21-21-16,0 42 31,-21 0-31,0 0 16,21 0-16,0 0 0,0 1 15,-21-1-15,21 0 0,0 0 0,0 0 16,0 0-16,0 1 15,0-1-15,0 0 0,21 0 16,0 0-16,0-21 0,0 0 0,1 0 16,20 0-16,-21 0 0,0 0 15,22 0-15,-22 0 0,21 0 0,-21-21 16,0 21-16,22-21 0,-22 0 16,0 0-16,0-1 0,-21 1 0,21 0 15,-21 0-15,22-21 0,-22 20 0,21 1 16,-21 0-16,0 0 0,0 0 15,0 0-15,0 42 32,-21 0-17,21 0-15,-22 0 0,22 0 16,0 1-16,0 20 0,0-21 16,0 0-16,0 0 0,-21 1 0,21-1 15,0 0-15,0 0 0,0 0 16,0 0-16,0 1 0,0-44 62,0 1-62,0 0 16,0 0-16,0-21 0,0 20 0,21 1 16,1 0-16,-1 0 0,-21-21 15,21 20-15,0 1 0,0 0 16,-21-21-16,21 21 0,1 21 0,-1-22 15,0 1-15,0 21 0,0 0 0,0 0 16,1 0-16,-1 0 16,0 0-16,0 21 0,-21 1 15,0-1-15,0 0 0,21 0 16,-21 0-16,0 0 0,21 1 16,-21-1-16,0 0 0,0 0 0,0 0 15,0 0-15,0 1 0,0-1 16,0 0-16,0 0 15,-21-21 17,21-21-17,0 0-15,0 0 16,0-1-16,0 1 0,0 0 0,21 0 16,-21 0-16,22 0 0,-1-1 0,0-20 15,21 21-15,-21-21 0,1 20 16,20 1-16,0 0 0,-21 0 0,22 0 15,-1 0-15,-21 21 0,22 0 16,-22 0-16,21 0 0,-21 0 0,0 0 16,-21 21-16,0 0 0,22 0 15,-22 0-15,0 0 0,0 22 16,0-22-16,0 0 0,0 0 0,-22 22 16,22-22-16,0 0 0,-21 0 15,21 0-15,-21 0 0,21 1 0,-21-1 16,21 0-16,0 0 0,0 0 15,0 0-15,-21-21 47,0-21-31</inkml:trace>
  <inkml:trace contextRef="#ctx0" brushRef="#br0" timeOffset="153852.37">21167 5652 0,'0'0'0,"21"-22"0,-21 1 0,21 0 0,-21 0 15,0 0-15,21 0 0,-21-1 16,21 22 0,-21 22-1,0-1 1,0 0-16,0 0 0,-21 21 0,0 1 16,0-1-16,0-21 0,-1 22 0,1-1 15,0 0-15,0 1 0,0-1 16,0 0-16,-1-21 0,1 22 0,21-22 15,-21 0-15,21 0 0,0 0 16,0 1-16,0-44 47,21 1-47,-21 0 0,0 0 0,21 0 16,1 0-16,-1-22 0,-21 22 15,21-21-15,0-1 0,0 1 16,0 0-16,1-22 0,-1 22 0,0 0 15,0-1-15,0 1 0,0 21 16,-21-22-16,22 22 0,-1 0 0,0 21 16,0 0-1,-21 21-15,0 0 0,0 1 0,21 20 16,-21-21-16,0 21 0,21 22 0,-21-22 16,0 1-16,0-1 0,0 0 15,0 1-15,0-1 0,0 0 0,0 1 16,0-22-16,0 0 0,0 21 0,0-21 15,0 1-15,0-1 16,0 0-16,0 0 16,0-42 15,0 0-31</inkml:trace>
  <inkml:trace contextRef="#ctx0" brushRef="#br0" timeOffset="154040.26">21061 5969 0,'0'0'0,"0"-21"31,21 21-31,0 0 16,0 0-16,0 0 0,1 0 16,-1 0-16,21 0 0,-21 0 0,22 0 15,-1 0-15,0 0 0,22 0 0,-22 0 16,0 0-16,1 0 0,-1 0 15,0 0-15,1 0 0</inkml:trace>
  <inkml:trace contextRef="#ctx0" brushRef="#br0" timeOffset="154588.79">22119 5884 0,'0'-42'16,"0"21"-16,0 0 0,0 0 0,-21 21 15,0-22-15,0 22 16,-1 0-16,1 0 0,0 0 0,0 0 16,0 22-16,-22-1 0,22 0 15,0 0-15,-21 0 0,21 22 0,-1-22 16,1 0-16,0 21 0,0-21 0,0 22 16,21-22-16,0 0 0,0 0 15,0 0-15,0 1 0,0-1 0,0 0 16,21 0-1,0-21-15,0 0 0,0 0 16,22 0-16,-22 0 0,0 0 0,21-21 16,-20 0-16,20 0 0,-21-1 15,21 1-15,1 0 0,-22 0 0,21-21 16,-21-1-16,1 1 0,20 0 0,-21-1 16,0-20-16,0-1 0,1 22 15,-22-22-15,21 22 0,-21-21 0,21 20 16,-21 1-16,0 21 0,0-22 15,0 22-15,0 0 0,-21 21 16,0 21 0,-1 0-16,1 1 0,0 20 15,21 0-15,-21 1 0,0 20 0,21-21 16,-21 22-16,21-1 0,0-20 16,0 20-16,0-20 0,0-1 0,0 0 15,0-21-15,0 1 0,0 20 16,0-21-16,21-21 0,0 21 0,0 0 15,0-21-15,0 0 0,1 0 16,-1 0-16,0 0 0,0 0 16,21 0-16,-20-21 0,-1 21 0,0-21 15,0 0-15</inkml:trace>
  <inkml:trace contextRef="#ctx0" brushRef="#br0" timeOffset="154759.69">22648 6096 0,'-21'0'0,"21"21"16,-21-21-16,0 0 15</inkml:trace>
  <inkml:trace contextRef="#ctx0" brushRef="#br0" timeOffset="155528.26">18013 8340 0,'0'0'0,"0"-64"16,0 43 0,0 0-16,0 0 15,-21 42 1,21 21 0,0-21-16,0 22 0,0-22 15,-22 42-15,22-20 0,0-1 16,0 0-16,0 22 0,0-22 0,0 22 15,0-22-15,0 22 0,0-22 0,0 0 16,-21 1-16,21-1 0,-21 0 16,21-21-16,0 22 0,0-22 0,0 0 15,0 0-15,0 0 16,-21-21-16,21-21 31,0 0-31,-21 0 16,21 0-16,0 0 0,0-1 0</inkml:trace>
  <inkml:trace contextRef="#ctx0" brushRef="#br0" timeOffset="155759.66">17674 8784 0,'0'0'0,"21"0"31,0 0-31,1 0 16,-1 0-16,0-21 0,21 21 15,1 0-15,-1 0 0,0-21 0,1 21 16,-1-21-16,0 21 0,1 0 16,-1 0-16,0 0 0,-21-21 0,1 21 15,-1 0-15,0 0 16,0-22 0,0 22-16,0 0 15,1 0-15,20-21 0</inkml:trace>
  <inkml:trace contextRef="#ctx0" brushRef="#br0" timeOffset="156312.4">19516 8192 0,'0'0'0,"0"-22"0,0 1 16,0 0-16,0 42 15,-22 0 1,22 1-16,-21 20 0,21 0 16,-21 1-16,21-1 0,0 0 0,-21 22 15,0-22-15,0 22 16,-1-22-16,1 21 0,0 1 0,0-22 16,0 22-16,0-22 0,-22 0 0,22 1 15,0-1-15,21-21 0,-21 22 16,21-22-16,-21-21 0,21 21 0,21-42 31,0 21-31,-21-21 16,0-22-16,21 22 0,0-21 0,-21-1 15,0 1-15,21-21 0,1 20 16,-1-20-16,-21 20 0,21-20 0,0-1 16,0 1-16,0-1 0,1 22 15,-1-21-15,0 20 0,21 1 16,-21 0-16,1 20 0,-1 1 0,0 21 15,0 21-15,0 1 16,0 20-16,-21 0 0,22 1 0,-1-1 16,-21 0-16,21 22 0,0-1 15,-21-20-15,21 20 0,-21 1 0,0-22 16,0 21-16,0-20 0,0-1 0,0 0 16,0 1-16,0-22 0,0 21 15,0-21-15,-21 1 0,0-1 0,0-21 16,21 21-16,-21-21 0,-1 0 15,1 0-15,0 0 0,0 0 16,0 0-16,-22-21 0,22 0 0,0-1 16</inkml:trace>
  <inkml:trace contextRef="#ctx0" brushRef="#br0" timeOffset="156486.31">19177 8827 0,'42'0'16,"-21"0"-16,1 0 15,20 0-15,-21 0 0,21 0 0,1 0 16,-1 0-16,0 0 0,1-22 16,-1 22-16,22 0 0,-22-21 0,0 21 15,1-21-15,-1 21 0,0-21 16,-21 0-16,22 0 0,-22-1 16</inkml:trace>
  <inkml:trace contextRef="#ctx0" brushRef="#br0" timeOffset="156703.18">20045 8615 0,'0'21'31,"0"0"-31,0 0 16,0 22-16,-21-1 0,21-21 16,0 22-16,-22-1 0,22 0 0,0 1 15,0-1-15,0 0 0,-21 1 0,21-1 16,0 0-16,0 1 0,-21-22 16,21 21-16,0-21 0,0 22 0,0-22 15,0 0-15,0 0 0,0 0 16,0 0-16,0 1 0,0-1 15,-21-21 1,21-21-16,-21-1 16,21 1-16,0 0 0</inkml:trace>
  <inkml:trace contextRef="#ctx0" brushRef="#br0" timeOffset="156973.03">19939 8700 0,'0'-22'0,"0"44"0,0-65 0,21 22 15,0 0-15,0 0 0,1 21 16,-1 0-16,0-21 16,0 21-16,0 0 0,22 0 0,-22 0 15,0 0-15,21 0 0,-21 21 16,1 0-16,-1 0 0,-21 0 0,0 0 16,0 22-16,0-1 0,0-21 0,-21 22 15,-1-1-15,1-21 0,0 21 16,-21-20-16,21 20 0,-1-21 0,1 0 15,-21 0-15,21 1 0,0-22 16,21 21-16,-22-21 0,44-21 31,-1 21-15,0-22-16</inkml:trace>
  <inkml:trace contextRef="#ctx0" brushRef="#br0" timeOffset="157235.87">20489 8636 0,'0'0'0,"21"0"0,-21 21 32,0 0-32,0 1 15,0-1-15,0 21 0,0 0 0,0 1 16,0 20-16,0-20 16,0-1-16,0 21 0,0-20 0,-21-1 15,21 0-15,0 1 0,0-1 0,0 0 16,0 1-16,0-22 0,-21 21 15,21-21-15,0 1 0,-21-1 0,21 0 16,0 0-16,0-42 31,0 0-31,0 0 16,0-1-16,0 1 0,0-21 0,21 0 16</inkml:trace>
  <inkml:trace contextRef="#ctx0" brushRef="#br0" timeOffset="157508.1">20553 8742 0,'0'0'0,"0"-42"0,0 20 0,0 1 0,0 0 16,0 0-16,0 0 0,21 21 0,0-21 15,21 21-15,-20 0 16,-1 0-16,21 0 0,-21 0 0,22 0 16,-22 0-16,21 21 0,-21 0 15,0-21-15,1 21 0,-1 21 0,-21-20 16,0 20-16,0-21 0,0 21 0,-21 1 15,-1-22-15,1 21 0,0-21 16,0 1-16,-21 20 0,20-21 0,-20-21 16,21 21-16,0 0 0,0-21 15,21 22-15,-22-22 0,22-22 32,22 1-17,-1 0-15,0 0 0</inkml:trace>
  <inkml:trace contextRef="#ctx0" brushRef="#br0" timeOffset="157739.96">21315 8615 0,'0'0'0,"0"-21"0,21 21 16,-21 21 15,0 0-31,0 0 0,0 0 0,0 1 16,0-1-16,0 21 0,0-21 0,0 0 15,0 22-15,0-22 0,0 0 16,0 0-16,0 0 0,0 1 0,-21-1 16,21 0-16,0-42 31,0 0-31,0-1 16,0-20-16</inkml:trace>
  <inkml:trace contextRef="#ctx0" brushRef="#br0" timeOffset="157907.87">21294 8446 0,'0'0'0,"-22"0"0,22-22 0,-21 22 15,0 0-15,0 0 16,21 22 46</inkml:trace>
  <inkml:trace contextRef="#ctx0" brushRef="#br0" timeOffset="158992.16">21632 8636 0,'-21'0'47,"21"21"-31,0 0-16,0 1 15,0 20-15,0-21 16,0 0-16,0 0 0,0 1 0,0-1 16,0 0-16,0 0 0,0 0 15,0 0-15,0 1 0,21-22 16,0 21-16,1-21 0,-1 0 15,0 0-15,0 0 0,0 0 16,0 0-16,1-21 0,-1-1 16,0 1-16,0 0 0,-21-21 15,21 21-15,0-1 0,-21-20 16,0 21-16,0 0 0,22 0 0,-22-1 16,0 1-16,0 42 31,0 1-16,0-1-15,0 0 0,0 0 16,0 0-16,0 0 0,0 1 16,0-1-16,21 0 0,-21 0 15,21 0-15,0-21 0,0 21 16,0-21-16,1 0 0,-1 0 16,0 0-16,0 0 0,0 0 0,0 0 15,1 0-15,-22-21 0,21 21 0,0-21 16,0 0-16,-21 0 0,0 0 15,21-22-15,-21 22 0,21 0 0,-21-21 16,0 20-16,0 1 0,0 0 16,22 21-16,-22-21 0,0 42 31,0 0-15,0 0-16,0 1 0,-22 20 0,22-21 15,0 0-15,0 22 0,0-22 0,-21 0 16,21 0-16,-21 21 0,21-20 15,0-1-15,0 0 0,0 0 16,0 0-16,0-42 47,0 0-31,0 0-16,0 0 0,0-1 0,0 1 15,21-21-15,0 21 0,1-22 16,-22 1-16,21 21 0,0-21 0,21 20 15,-21-20-15,1 21 0,-1 0 0,0 0 16,0-1-16,0 22 0,0 0 16,1 0-16,-1 0 0,0 22 15,-21-1-15,0 0 0,0 0 16,0 0-16,0 22 0,0-22 0,0 21 16,0-21-16,0 22 0,-21-22 0,21 0 15,-21 0-15,21 0 0,-22 0 16,22 1-16,-21-1 0,21 0 15,-21-21 1,21-21 0,0 0-16,0-1 0,0 1 15,21 0-15,0-21 0,1 21 16,-1-22-16,21 22 0,-21-21 0,22-1 16,-1 22-16,0-21 0,1 0 0,-1 20 15,0 1-15,-21 0 0,22 0 16,-22 21-16,0 0 0,-21 21 15,0 0-15,0 0 0,0 1 16,0-1-16,0 21 0,0-21 0,0 0 16,0 1-16,0-1 0,0 0 15,0 0-15,0 0 0,-21 0 16,0 1-16,0-1 0,-1-21 16,1 0-16,0 0 0</inkml:trace>
  <inkml:trace contextRef="#ctx0" brushRef="#br0" timeOffset="159559.6">18415 10308 0,'0'0'15,"-21"-42"-15,21 21 16,-21 21-16,21 21 15,0 0 1,-22 21-16,22 1 0,-21-1 0,21 22 16,-21-1-16,21 1 0,0-1 0,-21-21 15,21 22-15,-21-1 16,21-20-16,-21-1 0,21 22 0,0-22 16,0-21-16,0 21 0,0 1 0,0-22 15,0 0-15,0 0 0,0 0 16,-22-21-16,1 0 15,0-21 1,0 0-16,0 0 0</inkml:trace>
  <inkml:trace contextRef="#ctx0" brushRef="#br0" timeOffset="159736.01">17907 10859 0,'-21'0'15,"42"0"16,0 0-31,0 0 16,0 0-16,1 0 0,20 0 0,0 0 16,1 0-16,20 0 0,-21 0 0,22-22 15,-22 22-15,22-21 0,-1 21 16,-20-21-16,20 21 0,-21-21 0,1 0 16</inkml:trace>
  <inkml:trace contextRef="#ctx0" brushRef="#br0" timeOffset="160253.76">19346 10287 0,'0'0'16,"0"-21"-16,0 0 0,0 42 31,-21 0-31,21 21 0,0-20 16,0 20-16,0 0 0,0 22 0,-21-22 15,21 0-15,-21 1 0,21-1 16,0 0-16,-21 1 0,21-1 0,-22 0 16,1-20-16,21 20 0,-21-21 15,21 0-15,0 0 0,0 1 16,-21-1-16,21 0 0,0 0 0,0-42 47,0 0-47,0 0 0,0-1 15,0 1-15,21-21 0,-21 21 0,21-22 16,0 1-16,1-21 0,-1 20 16,0 1-16,0-22 0,0 1 0,0 21 15,1-1-15,-1 1 0,0 0 16,0 20-16,0 22 0,0 0 16,1 0-16,-1 0 0,0 0 0,0 43 15,0-22-15,0 21 0,1 1 16,-1-1-16,-21 0 0,21 1 0,0-1 15,0 0-15,-21 1 0,0-1 0,0 0 16,0 1-16,0-22 0,0 0 16,0 0-16,0 21 0,0-20 15,0-1-15,0 0 0,-21-21 16,21 21-16,-21-21 0,0 0 16,0 0-16,-1 0 0,1 0 0,0-21 15</inkml:trace>
  <inkml:trace contextRef="#ctx0" brushRef="#br0" timeOffset="160418.66">19198 10774 0,'0'0'0,"-21"0"0,21-21 15,21 21 17,21 0-32,-20-21 0,20 21 0,0 0 15,1 0-15,-1 0 0,21 0 16,1 0-16,-22 0 0,22-22 0,-1 22 15,1-21-15,-22 21 0</inkml:trace>
  <inkml:trace contextRef="#ctx0" brushRef="#br0" timeOffset="160691.9">20341 10435 0,'0'0'15,"-21"0"-15,0 0 16,0 0-16,21 21 15,0 1-15,0 20 0,-22-21 16,22 21-16,0 1 0,0-22 0,0 21 16,0 1-16,0-1 0,0 0 0,0-21 15,-21 22-15,21-1 0,0-21 16,0 0-16,-21 22 0,21-22 0,-21 0 16,21 0-16,0 0 0,0 1 15,-21-22 1,21-22 15,0 1-31,0 0 0,21 0 16,-21 0-16</inkml:trace>
  <inkml:trace contextRef="#ctx0" brushRef="#br0" timeOffset="160986.25">20235 10562 0,'0'0'0,"0"-42"15,0-22-15,0 43 0,0 0 16,0 0-16,0 0 0,0 0 15,21 21-15,1-22 0,-1 1 0,0 21 16,0 0-16,0-21 0,0 21 16,1 0-16,20 0 0,0 0 0,-21 0 15,22 0-15,-22 21 0,0-21 16,21 43-16,-42-22 0,0 0 0,0 21 16,0-21-16,0 22 0,0-22 0,-21 21 15,0-21-15,-21 22 0,21-22 16,-22 0-16,1 0 0,0 0 0,20 1 15,-20-22-15,0 21 0,21-21 0,-1 21 16,1-21-16,0 0 0,0 0 16,42 0-1,0 0 1,0-21-16,22 21 0,-22-21 16</inkml:trace>
  <inkml:trace contextRef="#ctx0" brushRef="#br0" timeOffset="161284.07">21336 10266 0,'0'0'0,"0"-21"16,0 0-16,-21 21 15,0 21 1,21 0-16,0 0 15,-22 0-15,22 22 0,0-1 0,0 0 16,0 1-16,-21-1 0,21 0 16,0 1-16,-21-1 0,21 0 0,0 1 15,0-22-15,0 21 0,-21-21 0,21 0 16,0 1-16,0-1 0,0 0 16,0 0-16,0 0 0</inkml:trace>
  <inkml:trace contextRef="#ctx0" brushRef="#br0" timeOffset="161551.92">20955 10943 0,'0'0'0,"-21"0"0,21 21 15,0 1-15,0-1 16,21 0-1,0-21-15,0 0 16,0 0-16,1 0 0,-1 0 16,21 0-16,-21 0 0,0 0 15,22 0-15,-22 0 0,0 0 0,21 0 16,-20 0-16,20 0 0,-21-21 0,0 21 16,22-21-16,-22 21 0,0-22 15,0 22-15,0-21 0,-21 0 0,0 0 16,21 21-16,-21-21 0,0 0 15,0-1-15,0 1 0,0 0 0,0-21 16,0 21-16</inkml:trace>
  <inkml:trace contextRef="#ctx0" brushRef="#br0" timeOffset="161823.76">21040 10118 0,'21'0'32,"0"0"-32,0-21 0,0 21 0,0 0 15,1 0-15,20 0 0,0 0 16,-21 0-16,22 0 0,-22 0 0,21 0 16,1-22-16,-22 22 0,0 0 0,0 0 15,0 0-15,0 0 0,1 0 16,-1 0-1,0 0-15,0 0 0,0 0 16,0 0-16,1-21 16,-1 0-16</inkml:trace>
  <inkml:trace contextRef="#ctx0" brushRef="#br0" timeOffset="165849.35">23453 5525 0,'0'21'0,"-22"-21"47,1 0-31,0 0-1,21-21 1,0-1-1,0 1-15,0 0 16,0 0-16,21 0 16,-21 0-16,21 21 0,1-22 0,-22 1 15,21 21-15,0-21 0,0 0 0,0 21 16,-21-21-16,21 21 0,1-21 0,-1 21 16,21 0-16,-21-22 0,0 22 0,1-21 15,20 21-15,-21 0 0,21 0 0,1 0 16,-22 0-16,21 0 0,1 0 0,-1 0 15,-21 0-15,21 21 0,1 1 16,-22-22-16,21 21 0,-21 0 0,1-21 16,-1 21-16,0 0 0,0 0 0,0 22 15,-21-22-15,21 0 0,-21 21 0,0-20 16,0 20-16,0 21 0,0-20 0,-21-1 16,0 0-16,0 22 0,0-22 0,0 1 15,-1-1-15,-20 21 0,21-20 0,0-1 16,0 0-16,-1 1 0,-20 20 0,21-20 15,-21 62-15,-1-41 0,22-22 0,0 22 16,0-22-16,-22 22 0,22-22 0,0 21 16,0-20-16,0 20 0,0-20 0,-1-1 15,1 0-15,0 22 0,0-22 16,0 0-16,0 22 0,21-22 0,0 1 16,0 20-16,0-21 0,-22 1 0,22 20 15,0-20-15,0-1 0,0 0 0,22 1 16,-22-1-16,21 0 0,21 43 0,-21-22 15,0-20-15,1-1 0,-1-21 0,0 22 16,0-1-16,21-21 0,-20 0 0,20 0 16,0 1-16,1-1 0,-1-21 0,0 0 15,1 21-15,-22-21 0,21 0 0,0 0 16,1 0-16,-1 0 0,0 0 0,22 0 16,-43 0-16,21 0 0,-20 0 15,-1-21-15,0 0 0,0 21 0,0-22 16,-42 22 15,0 0-31,0 0 16,-22 22-16,22-1 0,-21 0 15,21 0-15,0 0 0,-1 0 0,1 22 16,0-22-16,0 0 0,0 21 0,0-20 16,-1 20-16,1 21 0,0-20 0,0-1 15,0 0-15,0-20 0,-1 20 0,1 21 16,0-20-16,21-1 0,0 0 0,0 1 15,0-1-15,0 22 0,0-22 16,0 43-16,0-43 0,0 0 0,21 1 16,0 20-16,1-21 0,-1 1 0,-21-1 15</inkml:trace>
  <inkml:trace contextRef="#ctx0" brushRef="#br0" timeOffset="166104.54">24574 10372 0,'22'63'16,"-22"-42"-16,0 22 15,0-22-15,0 0 0,0 0 0,0 22 16,0-22-16,-22 0 0,22 0 0,-21 0 16,0 0-16,0 1 0,0-22 0,-22 21 15,1 0-15,21 0 0,-21 0 16,-1 0-16,-41 1 0,62-1 0,-20 0 16,0 0-16,-1 0 0,1-21 0,21 21 15,-21 1-15,-22-1 0,22 0 0,21 0 16,-1-21-16,1 21 0,0-21 0,0 21 15,0-21-15,0 0 0,-1 22 0,1-22 16,21 21-16,-21-21 0,21 21 16,-21-21-16,21-21 31,0 0-31</inkml:trace>
  <inkml:trace contextRef="#ctx0" brushRef="#br0" timeOffset="167108.48">24236 9504 0,'-21'-21'16,"21"0"-16,0 42 62,0 0-62,0 0 16,0 0-16,0 22 16,0-22-16,0 21 0,0-21 0,0 22 15,0-22-15,0 21 0,0 0 16,0-20-16,0 20 0,0 0 0,21-21 15,0 22-15,-21-22 0,21 0 0,0 0 16,-21 0-16,21 1 0,1-1 16,-22 0-16,0 0 0,21 0 0,0 0 15,0-21-15,0 0 16,0 22-16</inkml:trace>
  <inkml:trace contextRef="#ctx0" brushRef="#br0" timeOffset="167860.19">21357 12827 0,'0'0'0,"21"-21"16,-21 0-16,64-43 16,-43 43-16,0 0 0,21 0 0,-20 0 15,-1-1-15,21 1 0,-21 0 16,0 0-16,-21 0 0,0 0 0,0-1 15,0 1-15,-21 0 0,0 21 16,-21 0-16,-1 0 0,1 0 0,-21 0 16,-1 0-16,1 0 0,-1 21 15,1 0-15,-1 1 0,22-1 0,-22 21 16,22-21-16,0 22 0,-1-22 0,22 0 16,21 21-16,0-21 0,0 22 15,0-22-15,0 0 0,42 0 16,-20 22-16,20-22 0,0 0 0,1 0 15,-1 0-15,0 22 0,22-22 16,-22 0-16,22 0 0,-22 21 0,0-20 16,1-1-16,-1 0 0,-21 21 15,0-21-15,-21 1 0,0-1 0,0 0 16,-42-21-16,0 21 0,20 0 0,-41-21 16,21 21-16,-22-21 0,22 0 15,-22 22-15,22-22 0,-22 0 0,22 0 16,-21 0-16,20 0 0,1 0 15,21 0-15,-22 0 0,22 0 0,0 0 16,0-22-16,0 1 16,21 0-16,0 0 15,21 0-15,21 21 0,-21-21 16,1-1-16,20 22 0,0-21 0,1 0 16</inkml:trace>
  <inkml:trace contextRef="#ctx0" brushRef="#br0" timeOffset="168135.52">21759 12679 0,'0'0'0,"0"-42"16,21 63 0,-21 0-1,0 0-15,0 21 0,0 1 0,0-1 16,0 0-16,0 1 0,0-1 15,0 0-15,0 1 0,0-1 0,0 0 16,0-20-16,-21 20 0,21-21 0,-21 21 16,21-20-16,0-1 0,-21 0 15,21 0-15,0 0 0,0 0 16,0-42 15,0 0-31,0 0 0</inkml:trace>
  <inkml:trace contextRef="#ctx0" brushRef="#br0" timeOffset="168472.33">21738 12679 0,'0'0'16,"21"-21"-16,-21-64 16,21 85-16,-21-21 0,22 0 0,-1 21 0,0-21 15,21 21-15,-21 0 0,22 0 16,-22 0-16,21 0 0,1 0 0,-1 0 15,0 0-15,1 21 0,-1 0 16,0 21-16,1-21 0,-1 22 16,0-1-16,-21 0 0,1 1 0,-1 20 15,-21-20-15,0-1 0,0 0 0,-21 1 16,-1-1-16,1-21 0,-21 21 0,21-20 16,-22 20-16,1-21 0,0 0 15,-22 0-15,22 1 0,21-1 0,-22-21 16,1 21-16,21 0 0,0-21 0,0 0 15,-1 0-15,1 0 16,42 0 0,1-21-16,-1 0 15,0 0-15,0-1 0,0 1 16</inkml:trace>
  <inkml:trace contextRef="#ctx0" brushRef="#br0" timeOffset="168817.65">22923 12637 0,'-21'0'16,"21"21"-16,-21 0 16,0 0-16,21 0 0,-21 0 15,0 22-15,-1-1 0,1 0 16,21 1-16,-21-1 0,0 0 0,21 1 15,0-1-15,-21 0 0,21-20 0,0 20 16,0-21-16,0 21 0,0-20 16,0-1-16,21 0 0,0 0 15,0 0-15,22-21 0,-22 0 0,0 0 16,21 0-16,-21 0 0,1 0 0,20 0 16,-21 0-16,21-21 0,-20 21 15,-1-21-15,0 0 0,0 21 0,0-21 16,0 21-16,1-22 0,-22 1 0,21 0 15,-21 0 1,0 0-16,0 0 0,0-1 16</inkml:trace>
  <inkml:trace contextRef="#ctx0" brushRef="#br0" timeOffset="169035.65">22902 13018 0,'-21'21'15,"0"-21"-15,63 0 47,-21 0-47,1-21 0,-1 21 16,0-22-16,0 22 0,0 0 0,0-21 16,1 21-16,-1-21 0,0 0 15,0 21-15,-21-21 0,21 0 16,-21-1-16,0 1 15,0 0-15</inkml:trace>
  <inkml:trace contextRef="#ctx0" brushRef="#br0" timeOffset="169283.51">22987 12637 0,'0'0'0,"0"-22"16,-21 22-16,0-21 0,21 0 15,0 0 1,42 21-16,-42-21 16,21 21-16,0 0 0,0 0 15,1 0-15,-1 0 0,21 0 16,-21 0-16,0 0 0,1 0 0,-1 0 16,0 0-16,0 0 0,0-21 15,0 21-15,1 0 0,20 0 0,-21 0 16,0 0-16,0 0 0,1 0 0,-1 0 15</inkml:trace>
  <inkml:trace contextRef="#ctx0" brushRef="#br0" timeOffset="169585.34">23876 12679 0,'21'0'0,"0"0"15,0 0-15,1-21 0,-1 21 16,21 0-16,-21 0 0,43 0 0,-43 0 16,0 0-16,0 0 0,22 0 0,-22 0 15,0 0-15,0 0 0,0 0 16,0 0-16,-21-21 15,-21 21 17,0 0-17,0 0-15</inkml:trace>
  <inkml:trace contextRef="#ctx0" brushRef="#br0" timeOffset="169852.18">24130 12700 0,'0'21'15,"-21"-21"-15,21 21 16,0 1-16,-21-1 16,21 0-16,0 0 0,0 21 0,0-20 15,-22-1-15,22 0 0,-21 0 0,21 43 16,0-43-16,0 0 0,0 0 0,-21 21 16,21 1-16,0-22 0,0 0 0,-21 0 15,21 0-15,0 1 0,0-1 0,0 0 16,0 0-16,0 0 0,0 0 15,0 1-15,0-1 16,0-42 15,21-1-15</inkml:trace>
  <inkml:trace contextRef="#ctx0" brushRef="#br0" timeOffset="202152.19">8382 4720 0,'0'0'0,"-21"0"0,0 0 0,21 21 15,0 1 17,0-1-17,0 0 17,0 0-32,21-21 0,0 21 15,0-21-15,0 0 0,0 0 16,22 0-16,-22 21 0,21-21 15,1 0-15,20 0 0,1 0 0,-1 0 16,1 0-16,-1 0 0,1 0 16,20 0-16,-20 0 0,-1 0 0,1 0 15,-1 0-15,1 0 16,-22-21-16,22 21 0,-1 0 0,-21-21 16,22 21-16,21 0 0,-22 0 0,1 0 15,20-21-15,1 21 0,0 0 16,-1 0-16,1 0 0,-22 0 0,22 0 15,-43 0-15,22 0 0,-1 0 16,-20 0-16,-1 0 0,-21 0 0,22 0 16,-22 0-16,0 0 15,-42 0 17,0 0-17,-1-21-15,1 21 0,0 0 16,0 0-16,-21 0 0</inkml:trace>
  <inkml:trace contextRef="#ctx0" brushRef="#br0" timeOffset="202619.99">8636 4932 0,'0'0'16,"-21"0"-16,-22 0 15,22 0-15,21 21 0,21-21 31,22 0-31,-22 0 16,21 0-16,22 0 0,-1 0 16,1 0-16,20 0 0,1 0 0,0 0 15,-1 0-15,1 0 0,0 0 16,-1 0-16,22 0 0,-21-21 0,0 21 16,20 0-16,-41-21 0,21 21 15,-1 0-15,-20 0 0,-22 0 0,22-21 16,-22 21-16,0 0 0,-21 0 15,22 0-15,-22 0 0,0 0 16</inkml:trace>
  <inkml:trace contextRef="#ctx0" brushRef="#br0" timeOffset="209356.62">1841 11938 0,'0'0'0,"0"-42"15,0 21 1,0-1-16,0 1 0,0 0 0,0 0 16,0 0-16,0 0 0,22-1 15,-22 1-15,0 0 16,21 21 15,-21 21-31,0 0 16,0 22-16,0-22 0,0 21 15,0 1-15,0-1 0,0 0 0,0 1 16,0-1-16,0 21 0,0-20 16,0-1-16,0 0 0,-21 1 0,-1-22 15,22 21-15,-21-21 0,21 1 16,0-1-16,-21 0 0,21 0 0,-21 0 15,21-42 32,0 0-47,21 0 0,0 0 16,0-1-16,-21 1 0</inkml:trace>
  <inkml:trace contextRef="#ctx0" brushRef="#br0" timeOffset="210052.22">2540 11938 0,'0'0'0,"21"0"0,0-21 16,22-21-1,-22 42-15,-21-22 0,0 1 0,21 0 16,-21 0-16,0 0 15,0 0-15,0-1 0,-21 1 16,0 21-16,-1 0 0,1-21 16,0 21-16,0 0 0,-21 0 15,20 0-15,-20 0 0,21 21 0,-21 0 16,20 1-16,-20-1 0,21 0 16,0 21-16,0-21 0,-22 22 15,22-1-15,21-21 0,0 22 0,-21-1 16,21-21-16,0 0 0,0 0 15,0 1-15,0-1 0,21-21 16,0 0-16,0 0 0,1 0 16,20 0-16,-21 0 0,21-21 0,-20-1 15,20 22-15,0-21 0,-21 0 16,22 0-16,-22-21 0,0 20 0,0 1 16,0 0-16,-21 0 0,0 0 15,22 0-15,-22-1 0,0 1 0,0 0 16,0 42 15,0 0-15,0 1-16,0-1 0,0 21 0,0-21 15,0 22-15,0-22 0,0 21 0,-22 0 16,22 1-16,0-22 0,-21 21 16,21 1-16,0-1 0,0-21 0,0 21 15,-21-20-15,21 20 0,-21-21 16,21 21-16,0-20 0,0-1 0,-21 0 15,0 0-15,-1 0 16,1-21-16,21 21 0,-21-21 16,0 0-16,0 0 15,0 0-15,-1 0 0,1 0 16,0-21-16,0 21 0,0-21 0,0 21 16,-1-21-16,1 0 0,0 21 15,0-21-15,21-1 0,-21 1 16,21 0-16,0 0 15,0 0-15,0 0 0,0-1 0,21 1 16,-21 0-16</inkml:trace>
  <inkml:trace contextRef="#ctx0" brushRef="#br0" timeOffset="210440">2963 10986 0,'0'21'46,"0"0"-46,0 21 0,0 1 16,0-1-16,0 0 16,0 22-16,0-22 0,0 22 0,-21-22 15,21 0-15,0 1 0,-21-1 0,21 0 16,-21-21-16,21 22 0,0-22 16,0 0-16,-21 0 0,21-42 46,21 21-30,-21-21-16,21-21 0,-21 20 16,21 1-16</inkml:trace>
  <inkml:trace contextRef="#ctx0" brushRef="#br0" timeOffset="211016.18">3260 10986 0,'0'-22'16,"0"1"-16,0 42 31,0 1-15,0-1-16,0 0 0,0 21 15,0-21-15,0 22 16,0-1-16,0-21 0,0 22 0,0-1 15,0 0-15,0 1 0,0-22 16,0 21-16,-22-21 0,22 0 0,-21 22 16,21-22-16,-21 0 0,21 0 15,0 0-15,-21-21 16,21 22-16,-21-22 16,21-22-1,0 1 1,0 0-16,0 0 0,0 0 15,0 0-15,0-1 0,0-20 16,21 21-16,0 0 0,0-22 16,0 22-16,1-21 0,20 21 0,-21 0 15,0-1-15,0 1 0,22 21 16,-22 0-16,0 0 0,0 0 0,0 0 16,1 21-16,-1 1 0,-21-1 0,21 0 15,0 21-15,-21-21 0,21 22 16,-21-22-16,0 21 0,0-21 0,0 1 15,0 20-15,0-21 0,0 0 16,-21 0-16,0 1 0,0-1 0,0-21 16,21 21-16,0 0 0,-22-21 15,1 0 1,21-21 0,0 0-1,0 0-15,0-1 0,0 1 16</inkml:trace>
  <inkml:trace contextRef="#ctx0" brushRef="#br0" timeOffset="211320.37">2730 11155 0,'0'0'0,"22"0"16,-1-21 0,21 21-16,-21 0 0,22 0 0,-1 0 15,-21-21-15,21 21 0,1-22 16,-22 22-16,0 0 0,21 0 0,-20 0 16,-1-21-16,0 21 15,-21 21 48,-21 1-63</inkml:trace>
  <inkml:trace contextRef="#ctx0" brushRef="#br0" timeOffset="211972.11">1630 12742 0,'0'0'16,"-43"0"-16,1 0 0,0 0 0,-1 0 0,22 0 16,-21 0-16,0 0 0,20 0 15,1 0-15,0 0 0,0 0 0,42 0 63,21 0-63,1 0 0,-1 0 0,22 0 15,-1 0-15,22 0 0,-1 0 16,1-21-16,0 21 0,-1 0 16,22-21-16,0 21 0,-21 0 0,21 0 15,-22 0-15,1-21 0,0 21 0,-22 0 16,22 0-16,-43 0 0,0 0 16,1 0-16,-1 0 0,-21 0 0,0 0 15,-42 0 48,-21 0-48,21 0-15,0 0 16,-22 0-16</inkml:trace>
  <inkml:trace contextRef="#ctx0" brushRef="#br0" timeOffset="212436.12">1355 12806 0,'-22'0'0,"44"0"0,-65 0 0,22 0 0,21 21 15,21-21 1,22 0 0,-22 0-16,21 0 0,22 0 15,-1 0-15,1 0 0,20 0 0,-20 0 16,20 0-16,1 0 0,21 0 16,-21 0-16,-1 0 0,1 0 0,0-21 15,-1 21-15,1 0 0,-22 0 16,1-21-16,-22 21 0,1 0 15,-1 0-15,-21 0 0,0 0 16,0 0-16,-21-21 16,22 21-1,-1 0 17,-21-22-32,21 22 15</inkml:trace>
  <inkml:trace contextRef="#ctx0" brushRef="#br0" timeOffset="-210799.78">5080 11875 0,'0'0'0,"21"-22"0,-21 1 0,21 0 16,-21 0-16,0 0 16,0 0-16,-21 21 31,0 0-31,0 21 16,0 0-16,-22 0 15,22 21-15,0-20 0,-21 20 0,20 0 16,1 1-16,-21-1 0,21 0 15,0 1-15,21-1 0,0 0 0,-22 1 16,22-22-16,0 0 0,0 21 0,0-21 16,0 1-16,22-22 15,-1 21-15,0-21 0,0 0 0,0 0 16,22 0-16,-22 0 0,0 0 0,21 0 16,-21 0-16,22-21 0,-22-1 15,0 22-15,21-21 0,-20-21 0,-1 21 16,21 0-16,-21-22 0,0 1 0,1 21 15,-22-22-15,0 1 0,0 0 16,0-1-16,0 22 0,0-21 0,-22 0 16,1 20-16,-21 1 0,21 0 15,-22 0-15,1 0 0,-21 21 0,20 0 16,1 0-16,0 0 0,-1 0 0,22 0 16,0 0-16,0 0 0,21 21 15,0 0-15,21-21 16,0 21-16,0-21 0,22 0 15,-1 21-15,0-21 0,1 0 0,-1 0 16,21 0-16,-20 0 0,20 0 0,1 0 16,-22 0-16,22 0 0,-1 0 15,1-21-15,-1 0 0,1 0 0,-1 21 16,-21-21-16,1 0 0,20-1 0,-42 1 16,22-21-16,-22 21 0,-21 0 15,0-1-15,0 1 0,0-21 0,0 21 16,0 0-16,0-1 0,-21 1 15,0 0-15,-1 0 0,1 21 0,0 0 16,-21 0-16,21 0 0,-1 0 16,1 21-16,0 0 0,0 0 15,0 22-15,21-22 0,-21 21 0,21 22 16,0-22-16,0 22 0,0-22 0,0 43 16,-22-22-16,22 1 0,0-1 15,-21 1-15,21 20 0,0-20 0,0-1 16,-21 1-16,21-1 0,-21 1 0,21-1 15,-21 1-15,21-1 0,0-20 16,0 20-16,0-21 0,0 1 16,0-1-16,0 0 0,0-20 0,-21 20 0,21-21 15,-22 0-15,22 0 0,-21 1 16,0-22-16,0 0 16,0 0-16,0 0 0,-1 0 15,1-22-15,0 1 0,0 0 16,0 0-16,0 0 0,-1-22 0,1 22 15,0-21-15,0 0 0,21-1 0,0 1 16,-21 21-16,21-22 0,0 22 16,0 0-16,0 0 0,0 0 0,0 0 15,21-1-15,0 22 0,0 0 16,0-21-16,22 21 0,-22-21 16,21 21-16,1-21 0,-1 21 0,0-21 15,1 0-15,-1 21 0,21-22 0,-20-20 16,20 21-16,1 0 0,-22-22 15,22 1-15,-1 0 0,1-1 0,-22-20 16,21 21-16,-20-22 0,-1 1 16,0 20-16,1-20 0</inkml:trace>
  <inkml:trace contextRef="#ctx0" brushRef="#br0" timeOffset="-210288.52">6371 11790 0,'21'-42'0,"0"-43"16,-21 43-16,-42 211 0,84-381 0,-42 191 16,0 0-16,0-21 0,0 20 0,0 1 0,-21 0 15,0 21 1,0 21-1,21 0-15,-21 1 0,0 20 0,21 0 16,-22 1-16,1-1 0,0 21 16,0 1-16,0-1 0,21 22 0,-21-21 15,-1 20-15,1 1 0,0-22 0,0 22 16,0-21-16,0-1 0,-1 1 16,1 20-16,0-20 0,0-1 0,0 1 15,0-1-15,21-20 0,-22 20 0,1-21 16,0 1-16,21-1 0,0-21 15,0 22-15,0-22 0,0 0 0,0 0 16,0 0-16,0 0 0,0 1 0,21-22 31,0 0-31,1 0 0,-1 0 16,0 0-16,0-22 0,0 1 0,0 0 16,22 0-16,-22-21 0,0 20 0,21-20 15,-20 0-15,-1-1 0,21 22 16,-21-21-16,-21 0 0,21-1 0,-21 1 15,0 0-15,0-1 0,0 22 16,0-21-16,0 21 0,-21-22 0,0 22 16,0 0-16,0 0 0,-22 0 0,22 21 15,0-22-15,0 1 0,0 21 16,0 0-16,-1-21 0,44 21 47,-1-21-47,0 21 0,0 0 15,0-21-15,0 21 0,1-21 0,-1 21 16,0-22-16,0 1 0,21 21 16,-20-21-16,-1 0 0,0 0 0,0 21 15,21-21-15</inkml:trace>
  <inkml:trace contextRef="#ctx0" brushRef="#br0" timeOffset="-209864.77">6752 11896 0,'21'0'0,"-42"0"0,0 0 15,0 0-15,0 0 0,21 21 16,21-21 15,0 0-31,0 0 16,0 0-16,0 0 0,1 0 15,-1 0-15,0 0 0,0 0 0,0 0 16,0 0-16,1-21 0,-1 21 0,0 0 16,-21-21-16,0-1 15,0 1 1,-21 21-16,0 0 16,-1 0-16,1 0 0,-21 0 15,21 0-15,0 21 0,-1 1 0,1-1 16,0 0-16,0 0 0,21 21 0,0 1 15,-21-22-15,21 21 0,0-21 16,0 22-16,0-22 0,0 21 0,0-21 16,0 1-16,0-1 0,21 0 0,0 0 15,0-21-15,0 0 16,1 0-16,-1 0 0,0 0 0,0 0 16,0 0-16,22 0 0,-22 0 15,0-21-15</inkml:trace>
  <inkml:trace contextRef="#ctx0" brushRef="#br0" timeOffset="-209432.5">7260 11917 0,'0'0'0,"-21"0"0,21-42 16,0 20-16,0 1 15,0 0 1,21 21-16,0 0 15,0 0-15,1 0 0,-1 0 0,0 0 16,0 0-16,0 0 0,0 21 16,-21 0-16,22 1 0,-22-1 15,21 0-15,-21 0 0,0 0 0,0 0 16,0 22-16,0-22 0,0 0 16,0 0-16,0 0 0,0 1 0,-21-22 15,21 21-15,0 0 0,-22-21 16,22-21 15,0 0-15,22-1-16,-1 1 0,-21-21 15,21 21-15,0 0 0,-21-22 16,21 22-16,0 0 0,1-21 16,-1 20-16,-21 1 0,21 0 0,0 0 15,-21 0-15,21 21 0,-21-21 16,21 21-16,-21 21 31,0 0-31,0 0 16</inkml:trace>
  <inkml:trace contextRef="#ctx0" brushRef="#br0" timeOffset="-208928.27">8340 11832 0,'21'-21'0,"-42"42"0,42-63 16,-21 21 0,0 0-16,-21 21 15,-1 0-15,1 0 0,0 0 16,-21 0-16,21 0 0,-1 21 15,-20 0-15,21-21 0,0 21 0,21 0 16,0 0-16,-21 1 0,21-1 16,0 0-16,0 0 0,0 0 15,0 0-15,21 1 16,0-22-16,0 21 0,0-21 16,0 0-16,1 0 0,-1 21 15,0-21-15,0 0 0,0 21 16,0-21-16,-21 21 0,22 0 15,-1 1-15,-21-1 16,0 0-16,0 0 16,-21-21-16,-1 21 0,1-21 15,0 0-15,0 21 16,0-21-16,0 0 0,-1 22 0,-20-22 16,21 0-16,0 0 0,-22 21 0,22-21 15,0 0-15,0 0 16,0 0-16,0 0 15,-1 0 1</inkml:trace>
  <inkml:trace contextRef="#ctx0" brushRef="#br0" timeOffset="-183638.95">18584 889 0,'0'-21'0,"0"0"16,0 0 0,0-1-16,0 1 0,21 0 15,1 0 1,-1 21-16,0 0 15,0-21-15,0 21 0,0 0 0,1 0 16,-1 0-16,0 0 0,0 0 16,0 21-16,0 0 0,1 0 0,-1 22 15,-21-1-15,0 0 0,0 22 16,0-22-16,0 22 0,-21-22 16,-1 21-16,-20-20 0,-21 20 15,20-20-15,-20-1 0,-22 0 0,22-21 16,-1 1-16,1 20 0,-1-42 15,22 21-15,-1-21 0,1 0 0,0 0 16,21 0-16,-1 0 0,1 0 16,0-21-16,21 0 0,0 0 15,0-1-15,0 1 0,0 0 0,0 0 16,21 21-16,0-21 0,1 0 16,20-1-16,-21 22 0,0 0 0,0 0 15,22 0-15,-22 0 0,0 22 16,0-1-16,0 0 0,1-21 15,-1 21-15,0 0 0,-21 0 0,21 1 16,0-1-16,-21 0 0,21 0 16,1-21-16,-1 21 0,-21 0 15,21-21-15,0 0 0,0 0 0,0 0 16,1 0-16,-1 0 0</inkml:trace>
  <inkml:trace contextRef="#ctx0" brushRef="#br0" timeOffset="-183249.18">19262 1122 0,'0'0'0,"0"-21"15,0 0-15,-22 21 16,1 0-16,0 0 0,0 0 16,0 0-16,-22 42 15,22-21-15,0 21 0,0-20 16,21 20-16,-21 0 0,21-21 15,-21 22-15,21-22 0,0 21 16,0-21-16,0 1 0,0 20 0,21-21 16,0-21-16,0 21 0,0 0 15,0-21-15,1 0 0,20 0 0,-21 0 16,21 0-16,-20-21 0,20 0 16,-21 0-16,21 0 0,-20 0 15,-1-1-15,-21-20 0,0 21 16,0-21-16,0-1 0,0 1 0,0 21 15,-21-22-15,-1 22 0,1 0 16,0 0-16,0 21 0,-21 0 0,20 0 16,1 0-16,0 0 0,0 0 15,0 21-15,0 0 0,21 0 0,0 1 16,0-1-16,0 0 16,0 0-16,21-21 0</inkml:trace>
  <inkml:trace contextRef="#ctx0" brushRef="#br0" timeOffset="-182984.48">19748 995 0,'0'0'16,"0"-42"-16,43-1 0,-43 22 16,0 42-1,0 0-15,0 22 16,0-22-16,0 21 0,0 1 0,-21-1 15,-1 0-15,22 1 0,-21-1 16,21 0-16,-21-21 0,21 22 0,0-22 16,0 21-16,-21-21 0,21 1 15,-21-1-15,21 0 16,21-21 15,0-21-31,0 21 0</inkml:trace>
  <inkml:trace contextRef="#ctx0" brushRef="#br0" timeOffset="-182536.74">20278 1122 0,'0'0'0,"42"-21"15,-21 0-15,0-1 0,-21 1 16,0 0-16,0 0 15,-21 21-15,-21 0 16,21 0-16,-22 0 0,22 0 0,-21 0 16,21 21-16,-22-21 0,1 21 15,21 0-15,0 1 0,-1-1 16,1 0-16,0 0 0,21 0 0,0 0 16,0 1-16,0-1 15,21-21 1,0 0-16,1 0 0,-1 0 0,0 0 15,0 0-15,21 0 0,-20-21 0,-1 21 16,21-22-16,-21 22 16,0-21-16,1 21 0,-1-21 0,0 21 15,-21 21 1,0 0-16,0 1 16,0-1-16,0 0 0,0 21 0,-21-21 15,0 1-15,21 20 0,-22-21 16,22 0-16,-21 22 0,21-22 0,-21 0 15,21 0-15,0 0 16,0 0 0,21-21-1,0 0-15</inkml:trace>
  <inkml:trace contextRef="#ctx0" brushRef="#br0" timeOffset="-182203.61">21421 677 0,'-43'0'15,"1"22"-15,21-1 0,0 21 16,-22 0-16,22 1 0,-21 20 0,-1 1 15,1-1-15,0-20 0,-1 20 16,-20 1-16,21-1 0,-22 1 0,22-22 16,-1 21-16,1 1 0,0-22 15,-1 1-15,1-1 0,21 0 16,-21 1-16,20-22 0,1 0 0,0 21 16,21-21-16,-21 1 15,42-22 1,0 0-16,0-22 15,1 1-15,20 0 0</inkml:trace>
  <inkml:trace contextRef="#ctx0" brushRef="#br0" timeOffset="-181732.09">21802 1270 0,'0'0'0,"-22"0"15,-20-42-15,21 42 16,0-21-16,21-1 0,0 1 16,0 0-16,0 0 0,0 0 15,0 0-15,21-1 0,0 22 16,0-21-16,22 21 0,-22 0 0,21 0 15,0 0-15,1 0 0,-22 0 16,21 0-16,-21 21 0,22 1 16,-22-1-16,-21 0 0,0 0 0,0 0 15,0 0-15,0 1 0,0 20 16,-21-21-16,-22 0 0,1 0 0,0 22 16,-1-22-16,-20 0 15,-1 0-15,22 0 0,-21-21 0,20 22 16,1-22-16,0 0 0,20 21 15,1-21-15,0 0 0,0 0 16,63 0 0,-21 0-16,1 0 15,20 0-15,0 0 0,22 0 16,-22 0-16,0 0 0,22 0 0,-22 0 16,1 0-16,-1 0 0,0-21 15,1 21-15,-1-22 0,-21 22 0</inkml:trace>
  <inkml:trace contextRef="#ctx0" brushRef="#br0" timeOffset="-181316.37">22437 1143 0,'0'0'16,"0"-21"-1,-22 21 1,1 0-16,21 21 15,-21 0-15,0 0 0,0 1 0,21-1 16,-21 0-16,-1 0 0,1 0 16,21 0-16,-21 1 0,21-1 15,-21 0-15,21 0 0,0 0 16,0 0-16,0 1 0,0-1 16,21 0-16,0-21 0,0 0 15,1 0-15,-1 0 0,21 0 16,-21 0-16,22 0 0,-22 0 0,21 0 15,-21-21-15,22 0 0,-22-1 16,0 1-16,-21 0 0,0 0 0,0 0 16,0 0-16,0-22 0,0 22 15,0 0-15,-21 21 0,0-21 0,-1 21 16,1-21-16,-21 21 0,21 0 16,0 0-16,-1 0 0,1 21 15,0 0-15,21 0 16,-21 0-16,21 0 15,21-21 1,0 0-16</inkml:trace>
  <inkml:trace contextRef="#ctx0" brushRef="#br0" timeOffset="-180892.62">22966 1164 0,'0'0'0,"0"-21"0,0 0 15,0 0 1,21 21-16,0 0 0,0 0 16,0 0-16,22 0 0,-22 0 15,0 0-15,0 21 0,22-21 0,-43 21 16,21 0-16,-21 0 0,21 1 15,-21-1-15,0 21 0,0-21 0,-21 0 16,0 1-16,-1 20 0,-20-21 16,21 0-16,-43 0 0,22 1 15,-21-1-15,-1-21 0,22 21 16,-22 0-16,22-21 0,0 0 0,-1 0 16,22 0-16,0 0 0,21 21 15,21-21 1,0 0-16,0 0 15,1 0-15,20 0 0,-21 0 16,21 0-16,1 0 0,-1-21 0,-21 21 16,22 0-16,-1 0 0,0-21 15,1 21-15,-1 0 0,0-21 0,-21 21 16,22 0-16</inkml:trace>
  <inkml:trace contextRef="#ctx0" brushRef="#br0" timeOffset="-180464.67">23749 1207 0,'0'0'15,"0"-22"-15,-21 22 32,0 0-32,-1 0 0,1 0 15,0 22-15,0-1 0,0 0 16,0 0-16,-1 0 0,1 0 0,21 1 15,-21-1-15,0 21 0,21-21 16,-21 0-16,21 1 0,0-1 16,0 0-16,0 0 0,0 0 15,0 0-15,0 1 0,21-1 0,0-21 16,0 0-16,0 21 0,22-21 16,-22 0-16,21 0 0,1 0 15,-1-21-15,0 0 0,1 21 0,-1-22 16,-21-20-16,21 21 0,-20 0 15,-1-22-15,-21 1 0,0 21 0,0-21 16,0 20-16,-21-20 0,-1 21 16,1 0-16,-21 0 0,21 21 15,-22-22-15,22 22 0,-21 0 16,21 0-16,-22 0 0,22 0 0,0 22 16,0-22-16,-21 21 0,42 0 15,-22 0-15,1 0 0,21 0 16,-21 1-16,0-22 0,21 21 0,0 0 15</inkml:trace>
  <inkml:trace contextRef="#ctx0" brushRef="#br0" timeOffset="-179413.09">18732 2032 0,'0'0'15,"0"21"-15,-21 0 16,21 1-16,0-1 16,0 0-16,21-21 15,1 0-15,-1 0 0,0 21 16,0-21-16,21 0 0,1 0 0,-1 0 16,0 0-16,1 0 0,20 0 15,1 0-15,20 0 0,1 0 0,0 0 16,21 0-16,-1-21 0,-20 21 15,21-21-15,-21 21 0,20-21 0,-20-1 16,0 22-16,21-21 0,-22 21 16,1-21-16,0 21 0,20-21 0,-20 21 15,0 0-15,-22-21 0,22 21 16,-22 0-16,22-21 0,-21 21 16,-1 0-16,22 0 0,-22 0 15,22 0-15,-22 0 0,22 0 0,-21 21 16,-1-21-16,-21 21 0,22 0 15,-22-21-15,-21 21 0,22 0 0,-22 1 16,0-22-16,0 21 0,0 0 16,1 0-16,-1 0 0,-21 0 0,21-21 15,-21 22-15,21-1 0,0-21 16,-21 21-16,21-21 0,1 0 16,-1 0-16,0 0 15,0 0-15,0-21 16,0 0-16,1 21 15,-1-22-15,0 22 0,0-21 0,0 0 16,22 0-16,-22 21 0,42-21 16,-20 21-16,-1 0 0,21-21 0,1 21 15,-1 0-15,-20 0 0,20 0 16,-20 0-16,20 0 0,-21 0 0,1 0 16,-1 0-16,-21 21 0,22 0 15,-1-21-15,-21 21 0,21-21 0,-20 21 16,-1 0-16,0 1 0,21-22 15,-21 21-15,1 0 0,20-21 0,-21 21 16,21-21-16,-20 21 0,20-21 16,-21 21-16,21-21 0,-20 0 15,20 0-15,-21 0 0,21 0 16,-20-21-16,20 0 0,0 0 0,1 0 16,-1 0-16,0-1 0,-21 1 15,22 21-15,-22-21 0,21 0 16,-21 21-16,1-21 0,-1 21 15,-21-21-15,0-1 16,-21 22 0,-1 0-16,1 0 15,-21 0-15</inkml:trace>
  <inkml:trace contextRef="#ctx0" brushRef="#br0" timeOffset="-74002.96">1333 13123 0,'-21'0'0,"42"0"0,-63 0 31,63 0 16,0-21-47,1 21 0,-1 0 16,21 0-16,0 0 0,1 0 15,-1 0-15,22 0 0,-1 0 0,1 0 16,-1 0-16,1 0 0,-1-21 16,1 21-16,-22 0 0,21 0 0,1 0 15,-1 0-15,-20 0 0,20 0 16,-20 0-16,-1 0 0,0 0 15,-21 0-15,22 0 0,-22 0 16,0 0-16,0 0 0,-21-21 0,21 21 16,1 0-1,-22-21 1470,0 0-1470,0-1 173,0 1-157,0 0 0,0 42 63,0 0-78,0 1 15,0-1 188,0-42 124,0-1-202,0 1-110,0 0-15,0 42 109,0 0-109</inkml:trace>
  <inkml:trace contextRef="#ctx0" brushRef="#br0" timeOffset="-72392.73">4212 14076 0,'-21'0'0,"0"0"16,0-21-16,21 0 16,0-1-16,0 1 15,0 0-15,0 0 16,21 0-16,0 21 16,0 0-16,0 0 15,0 0-15,1 0 0,-1 21 0,0 0 16,0-21-16,-21 21 0,21 0 15,-21 22-15,21-22 0,-21 0 0,0 21 16,0-20-16,0 20 0,0 0 16,-21-21-16,0 22 0,0-1 15,0-21-15,0 22 0,-22-1 0,22-21 16,-21 21-16,21-20 0,-22-1 0,1 0 16,21 0-16,-22 0 0,1 0 15,21-21-15,0 0 0,-22 0 0,22 0 16,0 0-16,0 0 0,0 0 0,21-21 15,-21 0-15,21 0 0,-22 0 16,22 0-16,0-1 0,0-20 0,0 21 16,0 0-16,0-22 0,0 22 0,22 0 15,-1 21-15,0-21 0,0 21 16,0 0-16,0 0 0,1 0 16,-1 0-16,21 0 0,-21 21 15,0 0-15,22 0 0,-1 1 0,-21-1 16,22 0-16,-22 0 0,21 0 0,-21 0 15,0 1-15,22-1 0,-22 0 16,-21 0-16,21 0 0,0-21 0,-21 21 16,21-21-16,-21 22 0,22-22 15,-1 0 1</inkml:trace>
  <inkml:trace contextRef="#ctx0" brushRef="#br0" timeOffset="-72080.91">4784 13991 0,'0'0'0,"0"21"31,0 1-15,0 20-16,0-21 0,0 0 0,0 22 16,0-1-16,0 0 0,0 1 0,-22-22 15,22 21-15,-21 0 0,21 1 16,-21-22-16,0 21 0,21-21 0,0 22 16,-21-22-16,21 0 0,-21-21 0,21 21 15,0 0-15,0-42 31</inkml:trace>
  <inkml:trace contextRef="#ctx0" brushRef="#br0" timeOffset="-71620.18">5292 13822 0,'0'0'15,"0"-21"1,-22 21-16,1-21 0,0 21 0,0 0 16,0 0-16,0 21 15,-1 0-15,22 0 0,-21-21 0,0 21 16,0 0-16,21 1 0,-21-1 0,21 0 15,0 0-15,0 0 16,21-21-16,0 0 0,0 21 16,0-21-16,1 0 0,-1 22 15,0-22-15,0 21 0,0-21 0,0 0 16,1 21-16,-1 0 0,0-21 16,-21 21-16,0 0 15,0 1 1,-21-22-16,0 0 0,-1 0 15,1 21-15,0-21 16,0 0-16,0 0 0,0 0 16,-1 0-16,1 0 0,0 0 15,0 0-15,21-21 16,-21 21-16,21-22 0,0 1 16,0 0-16</inkml:trace>
  <inkml:trace contextRef="#ctx0" brushRef="#br0" timeOffset="-71224.26">5757 13568 0,'0'0'0,"0"-21"15,-21 21 32,21 21-47,-21 0 0,21 0 0,0 0 16,0 1-16,-21 20 0,0-21 16,21 0-16,0 22 0,0-22 15,-22 21-15,22-21 0,-21 22 0,21-22 16,-21 0-16,21 0 0,0 0 15,0 22-15,0-22 0,0 0 16,0 0-16,0 0 0,21-21 47,0 0-47,1-21 16,-1 0-16,0 0 15,0 0-15,0-1 0,-21 1 0,0 0 16,21 0-16</inkml:trace>
  <inkml:trace contextRef="#ctx0" brushRef="#br0" timeOffset="-70932.67">5419 13758 0,'21'0'16,"0"0"-16,0-21 15,0 21-15,0 0 0,1 0 0,20 0 16,-21 0-16,21-21 0,1 21 0,-22 0 16,21 0-16,1-21 15,-22 21-15,0-21 0,21 21 0,-21 0 16,1 0-16,-1 0 0,0-21 16</inkml:trace>
  <inkml:trace contextRef="#ctx0" brushRef="#br0" timeOffset="-70124.69">5165 14859 0,'0'0'16,"-22"0"-16,1 0 0,0 0 0,0 0 16,0 0-16,0 0 15,-1 0-15,1 0 0,0 0 16,0 0 0,0 0-16,0 0 15,-1 0 1,44 0 15,-1 0-31,0 0 0,0 0 16,0 0-16,22 0 0,-22 0 15,21 0-15,-21 0 0,22 0 0,-1 0 16,0 0-16,1 0 0,20 0 0,-21 0 16,1 0-16,20 0 0,-20 0 15,-1 0-15,0 0 0,1 21 0,-1-21 16,0 0-16,-21 0 0,22 0 0,-22 0 15,0 0-15,0 0 0,-42 0 63,0 0-47,0 0-16,0 0 0,-1 0 0</inkml:trace>
  <inkml:trace contextRef="#ctx0" brushRef="#br0" timeOffset="-69824.03">4974 15050 0,'0'0'0,"21"21"0,0-21 0,1 0 16,-1 0-16,0 0 0,0 0 16,21 0-16,-20 0 0,20 0 0,21-21 15,-20 21-15,20 0 0,1 0 0,-1-22 16,-20 22-16,20-21 0,1 21 16,-22 0-16,21 0 0,-20-21 15,-22 21-15,21 0 0,-21 0 0,-21-21 16,-21 21-1,0 0 1</inkml:trace>
  <inkml:trace contextRef="#ctx0" brushRef="#br0" timeOffset="-69560.66">6625 14097 0,'0'0'15,"-21"-21"-15,0 21 0,0-21 0,-1 21 16,1-21-16,0 21 0,0 0 16</inkml:trace>
  <inkml:trace contextRef="#ctx0" brushRef="#br0" timeOffset="-68652.18">7429 13907 0,'0'0'15,"-21"0"-15,0 0 0,0 0 0,0 21 16,0 0-16,21 0 0,-22 0 0,1 0 15,0 1-15,21 20 0,0-21 16,0 21-16,-21 1 0,21-1 0,0 0 16,-21 22-16,21-22 0,0 1 0,0-1 15,0 0-15,0 22 0,0-22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9T03:26:26.1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995 0,'0'-21'16,"0"0"-1,0-1 1,0 1-1,0 0 1,21 21 0,-21-21-16,0 0 15,0 0 17,0-1-32,0 1 15,21 0 1,-21 0-16,0 42 78,0 21-78,0-20 16,0 20-16,0 0 0,0-21 0,0 43 15,0-22-15,0 1 0,0 20 16,0-21-16,0 1 0,0 20 15,0-20-15,0-1 0,0 0 16,0 1-16,0-1 0,0 0 16,0-21-16,0 22 0,0-22 0,0 0 15,0 0-15,0 0 0,0 1 16,0-44 31,0 1-47,0 0 15,0 0-15,21 0 0,0-22 16,1 22-16</inkml:trace>
  <inkml:trace contextRef="#ctx0" brushRef="#br0" timeOffset="443.77">2265 1376 0,'0'0'0,"21"0"62,0-21-46,-21 0 0,0-1-16,0 1 15,0 42 32,-21 1-31,21-1-16,-21 0 15,21 0 1,0 0 0,21-21 15,0-21-15</inkml:trace>
  <inkml:trace contextRef="#ctx0" brushRef="#br0" timeOffset="2816.28">4508 889 0,'22'0'16,"-1"0"-16,0 0 31,0 0-31,0 0 0,-21-21 16,21 21-16,1-21 0,-22 0 15,21 21-15,0-22 0,-21 1 16,21 21-16,-21-21 0,0 0 16,0 0-16,21 0 0,-21-1 15,0 1-15,0 0 0,0 0 16,0 0-16,0 0 0,0-1 15,-21 1-15,0 21 16,0-21-16,0 21 16,-22 0-16,22 0 0,-21 0 15,-1 0-15,1 0 0,0 21 16,-1-21-16,1 21 0,0 1 0,-1-1 16,1 0-16,0 0 0,21 0 15,-22 22-15,22-22 0,0 0 0,0 21 16,0 1-16,-1-22 0,22 21 15,-21-21-15,21 22 0,0-22 0,0 21 16,0-21-16,0 0 0,0 22 16,0-22-16,0 0 0,21 0 0,1 0 15,-1 1-15,0-22 16,0 21-16,0 0 0,0-21 0,22 21 16,-22 0-16,21-21 0,-21 21 15,22-21-15,-22 22 0,21-22 0,-21 21 16,1-21-16,-1 21 0,0-21 15,0 21-15,-21 0 0,0 0 16,0 1-16,0-1 16,0 0-16,-21 0 0,0 0 15,0-21-15,-22 21 0,22 1 16,-21-22-16,-1 21 0,1 0 0,0-21 16,-1 0-16,1 21 0,21-21 15,-21 0-15,-1 0 0,1 0 0,0 0 16,-1 0-16,22-21 15,-21 21-15,-1-21 0,22 0 0,0 21 16,-21-22-16,21 1 0,-1 21 16,1-21-16,21 0 0,-21 21 15,21-21-15,21 0 16,0 21 0,1 0-16</inkml:trace>
  <inkml:trace contextRef="#ctx0" brushRef="#br0" timeOffset="3252.03">5143 1143 0,'0'-21'15,"-21"21"-15,0 0 16,0 0-16,0 0 0,0 0 16,-1 0-16,1 0 0,0 21 0,0-21 15,0 21-15,0 0 0,-1 1 16,1-1-16,-21 0 0,21 0 0,0 0 15,-1 0-15,1 22 0,21-22 16,-21 0-16,21 21 0,0-20 0,0-1 16,0 0-16,0 21 0,0-21 15,0 1-15,0-1 0,21 0 0,0-21 16,1 21-16,-1-21 0,0 0 16,0 21-16,21-21 0,-20 0 15,20 0-15,-21 0 0,0 0 16,22 0-16,-22 0 0,21-21 0,-21 21 15,0-21-15,22 0 0,-22 0 16,0-1-16,21 22 0</inkml:trace>
  <inkml:trace contextRef="#ctx0" brushRef="#br0" timeOffset="3711.66">5419 1249 0,'0'0'0,"0"-21"15,-22 21-15,22-21 16,22 21 15,-1 0-31,0 0 0,0 0 16,0 0-16,0 0 0,1 0 16,-1 0-16,21 21 0,-21-21 0,0 21 15,1 0-15,20 0 0,-21 0 16,0 1-16,0-1 0,-21 0 0,22 0 15,-22 0-15,0 0 0,0 1 16,0-1-16,0 0 0,0 0 0,0 0 16,0 0-16,-22 1 15,1-1-15,0-21 0,0 0 16,0 0 0,21-21-1,0-1-15,0 1 0,0 0 16,0 0-16,0 0 0,0 0 15,21-1-15,-21-20 0,21 21 0,-21 0 16,21-22-16,0 22 0,1 0 16,-1 0-16,-21 0 0,21 0 0,0 21 15,0-22-15,0 22 0,1 0 16,-1 0-16,0 0 0,0 0 16,0 0-1,0 0-15</inkml:trace>
  <inkml:trace contextRef="#ctx0" brushRef="#br0" timeOffset="4244.02">6413 1249 0,'0'0'0,"-42"0"16,21 0-16,0 0 15,0 21-15,-1 0 16,1 0-16,0 1 16,21-1-16,0 0 0,0 0 0,-21 21 15,21-20-15,-21-1 0,21 0 16,0 21-16,0-21 0,0 1 0,0-1 15,0 0-15,0 0 0,0 0 0,0 0 16,21 1-16,0-22 0,0 0 16,0 0-16,1 0 0,20 0 15,-21 0-15,0 0 0,0 0 16,22 0-16,-22-22 0,0 22 0,0-21 16,22 0-16,-22 0 0,0 0 15,0 0-15,0-1 0,-21-20 0,21 21 16,-21-21-16,0 20 0,0-20 0,0 0 15,0-1-15,0 22 0,-21-21 16,21 21-16,-21-22 0,-21 22 0,21 0 16,-1 0-16,1 21 0,0 0 15,0 0-15,0 0 0,0 0 0,-1 0 16,1 0-16,0 0 0,0 21 16,21 0-16,0 0 0,-21-21 15,21 22-15,0-1 0,-21 0 16,21 0-16,0 0 0,0 0 15,21 1 1</inkml:trace>
  <inkml:trace contextRef="#ctx0" brushRef="#br0" timeOffset="4599.72">7048 931 0,'0'0'0,"0"-21"0,22-21 16,-1 21-16,-21 0 16,0-1-16,-21 22 31,21 22-15,-22-1-16,1 0 0,0 21 0,21 1 15,-21-1-15,0 0 0,0 1 0,-1 20 16,1-21-16,0 1 0,0 20 15,0-20-15,0-1 0,21 0 0,-22 1 16,1-1-16,21 0 0,-21 1 16,21-1-16,0-21 0,0 0 0,0 0 15,0 1-15,0-1 16,0 0-16,21-21 16,0 0-16,1 0 0,-1 0 0,21 0 15,-21-21-15,0 0 0,1-1 16,20 1-16,-21-21 0,21 21 0</inkml:trace>
  <inkml:trace contextRef="#ctx0" brushRef="#br0" timeOffset="4922.55">7345 889 0,'0'0'0,"0"-85"15,0 64 1,0 0-16,-21 42 31,21 0-15,0 1-16,-22 20 0,1 0 0,21 1 15,0-1-15,-21 0 0,0 22 16,0-22-16,0 22 0,21-22 0,-22 21 16,1-20-16,0-1 0,21 0 0,0 1 15,-21-1-15,21-21 0,0 22 16,0-22-16,0 21 0,0-21 0,0 0 15,21 1-15,0-22 16,0 0-16,1 0 16,-1 0-16,0 0 15,0-22-15,0 1 0,0 0 0,1 0 16,-1 0-16</inkml:trace>
  <inkml:trace contextRef="#ctx0" brushRef="#br0" timeOffset="5859.88">8678 804 0,'0'0'0,"0"-21"0,0 42 47,0 1-47,0 20 0,0-21 16,0 21-16,0 1 0,0 20 15,0-20-15,0-1 0,0 21 16,0-20-16,0 20 0,0-20 0,0-1 16,0 21-16,0-20 0,-21-1 15,0 0-15,0 1 0,21-1 0,0 0 16,-21 1-16,-1-22 0,22 21 0,-21-21 15,21 1-15,0-1 0,-21 0 16,0-21 15,21-21-31,0 0 16,0-1-16,0 1 0,0 0 16,0-21-16,0 21 0,0-22 0,21 1 15,-21 21-15,21-22 0,0 22 0,1 0 16,-1-21-16,0 21 0,0-1 15,0 1-15,22 0 0,-22 0 0,21 21 16,0-21-16,1 0 0,-1 21 16,0 0-16,1 0 0,-1 0 0,0 0 15,22 0-15,-22 21 0,-21-21 16,22 21-16,-22 0 0,21 0 0,-42 0 16,21 1-16,-21-1 15,0 21-15,0-21 0,0 0 0,-21 22 16,0-22-16,0 21 0,0-21 0,-22 22 15,1-22-15,21 0 0,-21 0 16,-1 0-16,1 1 0,0-1 0,-1-21 16,22 21-16,-21-21 0,21 0 15,-22 0-15,22 0 0,0 0 0,0 0 16,0 0-16,-1 0 0,22-21 47,22 21-47,-1-21 0,0-1 15,0 22-15</inkml:trace>
  <inkml:trace contextRef="#ctx0" brushRef="#br0" timeOffset="6472.53">10118 1418 0,'0'0'0,"0"-21"0,0-21 16,-22 42-16,1-21 0,-21-1 16,21 22-16,0 0 0,-22-21 0,22 21 15,-21 0-15,-1 0 0,22 0 16,-21 0-16,0 21 0,-1 1 0,1-1 15,21 0-15,-22 0 0,22 21 16,0-20-16,0 20 0,0 0 0,21 1 16,-21-1-16,21-21 0,0 21 15,0 1-15,0-22 0,0 21 0,0-21 16,0 1-16,21-1 0,0 0 16,0-21-16,0 21 0,22-21 0,-22 0 15,0 0-15,0 0 0,21 0 16,-20 0-16,20 0 0,-21-21 15,21 0-15,-20 0 0,20-1 0,-21 1 16,0 0-16,22-21 0,-22 21 0,0-22 16,0 22-16,-21-21 0,0-1 15,21 22-15,-21-21 0,0 21 0,0 0 16,0-1-16,0 1 0,0 0 16,-21 42 15,21 0-31,0 1 0,0-1 15,0 0-15,0 0 0,0 21 16,0-20-16,0-1 0,0 21 16,0-21-16,0 0 0,0 1 0,21-1 15,-21 0-15,21 0 0,1-21 16,-1 21-16,0-21 0,0 0 16,0 0-16,22 0 0,-22 0 0,0 0 15,0 0-15,0 0 0,0 0 16,1-21-16,-1 0 0</inkml:trace>
  <inkml:trace contextRef="#ctx0" brushRef="#br0" timeOffset="7134.12">10477 1461 0,'0'0'0,"0"-22"0,0 1 16,0 0-16,0 0 15,0 0-15,0 0 16,22 21 0,-1-22-16,0 22 0,0 0 0,0 0 15,0 0-15,1 0 0,-1 0 16,0 0-16,0 0 0,0 0 0,0 0 16,1 0-16,-1 22 0,0-1 15,0 0-15,0 0 0,-21 0 16,21 0-16,-21 1 0,22-1 0,-22 21 15,0-21-15,0 0 0,0 1 16,0-1-16,0 0 0,0 0 0,0 0 16,0 0-16,0 1 0,0-1 0,0 0 15,-22 0-15,1-21 16,0 21-16,0-21 16,0 0-1,0 0-15,21-21 16,0 0-16,0 0 15,0 0-15,0-1 0,0 1 16,0-21-16,21 21 0,0-22 16,-21 22-16,21-21 0,0 0 15,0-1-15,1 22 0,20-21 0,-21-1 16,0 22-16,0-21 0,22 21 16,-22 0-16,0-1 0,21 1 0,-20 0 15,-1 21-15,21-21 0,-21 21 0,0 0 16,1 0-16,-22 21 94,0 0-63,-22-21-16,1 0 1,21 21-16</inkml:trace>
  <inkml:trace contextRef="#ctx0" brushRef="#br0" timeOffset="8525.24">1905 3175 0,'0'-21'15,"-21"21"1,21-21-16,-21 21 16,21-21-16,-22 21 15,22-22-15,-21 1 16,21 0-16,0 0 16,0 0-1,21 21 1,1 0-1,-1 0-15,0 21 0,0-21 0,-21 21 16,21 21-16,0-20 0,1-1 16,-1 21-16,0 0 0,-21 1 15,0-1-15,0 22 0,0-22 0,0 0 16,0 1-16,0 20 0,-21-21 16,0 1-16,-22-1 0,22 0 15,0-20-15,-21 20 0,20 0 16,-20-21-16,0 1 0,21 20 0,-22-21 15,22 0-15,-21-21 0,-1 21 16,22-21-16,-21 0 0,21 0 0,-22 0 16,22 0-16,0-21 0,-21 0 15,21 21-15,-1-21 0,1 0 16,0 0-16,0-22 0,0 22 0,21-21 16,0 21-16,0-1 0,0-20 15,0 21-15,0 0 0,21 0 16,0-1-16,0 1 0,22 0 0,-22 21 15,0 0-15,21 0 16,-21 0-16,22 0 0,-22 0 0,0 21 16,21 0-16,-20 1 0,-1-1 15,21 0-15,-21 21 0,0-21 0,-21 1 16,22-1-16,-1 21 0,-21-21 16,0 0-16,0 1 0,21-1 0,-21 0 15,0 0-15,21 0 0,-21 0 16,0 1-16,0-1 15,21-21-15,-21-21 47</inkml:trace>
  <inkml:trace contextRef="#ctx0" brushRef="#br0" timeOffset="8780.09">2582 3683 0,'21'0'31,"-21"-21"-31,22 21 16,-22-21-1,21 21-15,0-21 32,0-1-32,-21 1 15,21 21-15</inkml:trace>
  <inkml:trace contextRef="#ctx0" brushRef="#br0" timeOffset="9727.61">4657 3048 0,'21'0'15,"-21"-21"1,21 21-16,0 0 15,-21-21-15,21 21 16,0 0-16,1-21 0,-1-1 0,0 1 16,21 21-16,-21-21 0,22 0 15,-22 0-15,0 0 0,21-1 0,-20 1 16,-1 0-16,0 0 0,-21 0 16,0 0-16,0-1 0,0 1 15,-21 21-15,-22-21 0,1 21 16,0 0-16,-22 0 0,22 0 0,-22 0 15,1 0-15,-1 21 16,-20-21-16,41 21 0,-20 1 0,-1-1 16,22-21-16,0 21 0,-1 21 15,22-21-15,0 1 0,0-1 0,0 0 16,21 21-16,0-21 0,0 22 0,0-22 16,21 21-16,0-21 0,0 22 15,22-22-15,-22 21 0,21-21 0,0 22 16,1-1-16,-1-21 0,0 22 15,1-22-15,-1 21 0,0-21 16,1 22-16,-1-22 0,-21 21 0,0-21 16,1 22-16,-1-22 0,-21 21 0,0 0 15,0-20-15,-21-1 16,-1 21-16,-20-21 0,0 22 0,-1-22 16,1 0-16,0 0 0,-22 0 15,1-21-15,20 21 0,-20-21 0,21 0 16,-1 0-16,-20 0 0,20-21 15,22 0-15,-21 0 0,0 0 0,-1 0 16,22-1-16,-21 1 0,21-21 0,-1 21 16,-20-22-16,21 22 0,0-21 15,21 21-15,0 0 0,-21-1 0,21 1 16,0 0-16,0 0 0,21 0 16,0 21-16,0 0 15,0 0 1,0 0-16,1 0 0,20 0 0,-21 0 15</inkml:trace>
  <inkml:trace contextRef="#ctx0" brushRef="#br0" timeOffset="11756.45">5355 3323 0,'0'0'0,"0"-42"16,-21 21-1,0 21-15,21-21 16,-21 21-16,-1 0 0,1 0 16,0 0-16,0 21 0,0 0 15,0 0-15,-1 0 0,1 22 16,0-22-16,21 21 0,-21 0 0,21 1 15,-21-22-15,21 21 0,-21 1 16,21-1-16,0-21 0,0 21 0,0-20 16,0 20-16,0-21 15,0 0-15,0 0 0,21 1 0,0-1 16,0-21-16,0 21 0,0-21 0,1 0 16,-1 0-16,0 0 0,0 0 15,0 0-15,0 0 0,22 0 0,-22-21 16,0 21-16,21-21 0,-20-1 15,-1 1-15,21 0 0,-21 0 0,22-21 16,-22 20-16,0-20 0,21 21 0,-21-21 16,1-1-16,-22 22 0,0-21 15,21 21-15,-21-1 0,0 1 0,0 0 16,0 0-16,-21 21 16,-1 0-1,1 0-15,21 21 16,21 0-1,-21 0-15,22 1 0,-1-1 16,0-21-16,0 21 0,0 0 16,0 0-16,1 0 0,-22 1 0,21-1 15,-21 0-15,21 0 0,-21 0 16,0 0-16,0 1 0,0-1 0,0 0 16,0 0-16,21 0 0,-21 0 0,0 1 15,21-1-15,-21 0 16,21 0-16,1-21 0,-1 21 15,0-21-15,0 0 0,0 0 16,0 0-16,1 0 0,-1 0 16,21-21-16,-21 21 0,22-21 0,-22 0 15,21 0-15,0-1 0,-20 1 16,20 0-16,0 0 0,1 0 0,-1-22 16,-21 22-16,21-21 0,-20 21 15,-1-22-15,0 22 0,0-21 0,-21 21 16,0 0-16,0-1 0,0 1 0,0 0 15,0 0-15,-21 21 16,0-21-16,0 21 0,-1 0 0,1 0 16,0 0-16,0 0 15,0 21-15,0 0 0,-1 0 0,1 0 16,0 1-16,21-1 0,0 21 16,-21-21-16,21 0 0,-21 22 0,21-22 15,0 0-15,0 21 0,0-20 0,0-1 16,0 0-16,21 0 0,0 0 15,0-21-15,0 21 0,22 1 0,-22-22 16,21 0-16,-21 21 0,22-21 16,-1 0-16,0 0 0,1 0 0,-1 0 15,22 0-15,-22 0 0,0-21 0,1-1 16,-1 22-16,-21-21 0,21 0 16,-20 0-16,20 0 0,-21 0 15,0-1-15,0-20 0,1 21 16,-1-21-16,-21 20 0,0-20 0,0 21 15,0 0-15,0 0 0,0-1 0,0 1 16,0 0-16,0 0 0,-21 21 16,-1 0-1,1 0-15,21 21 0,-21-21 16,0 21-16,0 0 0,0 22 0,21-22 16,-22 0-16,22 21 0,-21-20 0,21 20 15,0-21-15,0 21 0,0-20 16,0 20-16,0-21 0,21 0 0,1 0 15,-1 1-15,0-1 0,0 0 16,21 0-16,-20 0 0,20-21 16,-21 0-16,21 0 0,1 0 0,-1 0 15,-21 0-15,22 0 0,-1 0 16,-21-21-16,21 0 0,-20 0 0,-1 0 16,0-1-16,0 1 0,0 0 0,0-21 15,1 21-15,-22-22 0,21 22 16,-21-21-16,0 21 0,0-1 0,0 1 15,0 0-15,0 0 0,0 0 16,0 42 0,0 0-1,0 0-15,0 0 16,0 1-16,0-1 0,0 21 0,0-21 16,0 0-16,0 1 0,-21 20 15,21-21-15,0 0 0,0 0 0,-22 1 16,22-1-16,-21 0 0,21 0 15,0 0 1,0-42 0,0 0-1,0 0-15,0 0 0,21-1 16,1 1-16,-22-21 0,21 21 0,0 0 16,0-22-16,0 22 15,22 0-15,-22-21 0,0 20 0,21 1 16,-21 0-16,22 21 0,-22-21 0,21 0 15,-21 21-15,1 0 0,20 0 16,-21 0-16,0 0 0,-21 21 0,21 0 16,-21 0-16,22 0 0,-22 1 15,0-1-15,0 0 0,0 0 0,0 21 16,0-20-16,-22 20 0,1-21 0,0 0 16,21 22-16,0-22 0,-21 0 15,21 0-15,0 0 0,0 0 0,0 1 16,0-1-16,21 0 15,0-21-15,0 0 16,1 0-16,-1 0 0,21 0 0,-21-21 16,0 0-16,22 21 0,-22-22 15,21 1-15,-21-21 0,22 21 0,-1 0 16,-21-22-16,22 1 0,-1 0 0,-21 20 16,0-20-16,22 0 0,-22-1 15,-21 1-15,21 0 0,-21-1 0,0 22 16,0 0-16,0 0 0,0 0 0,-21 21 15,0 0-15,-1 0 16,1 0-16,0 21 0,0-21 0,0 21 16,21 0-16,-21 0 15,21 22-15,-22-22 0,22 0 0,0 0 16,0 22-16,0-22 0,0 0 0,0 0 16,22 0-16,-1 0 0,0 1 15,0-1-15,-21 0 0,21 0 0,0 0 16,1 0-16,-1-21 0,0 22 0,0-1 15,-21 0-15,0 0 16,0 0-16,0 0 0,-21-21 16,0 22-1,0-22-15,-1 0 0,1 0 0,-21 0 16,21 0-16,0 0 0,-22 0 0,22 0 16,0 0-16,0 0 0,0 0 15,-1 0-15,22-22 16,0 1-1,0 0-15,22 21 0,-1-21 16,0 0-16,0 0 0,0-1 0</inkml:trace>
  <inkml:trace contextRef="#ctx0" brushRef="#br0" timeOffset="12408.6">9250 3006 0,'0'0'0,"0"-64"16,-21 43-16,-1 0 15,22 0-15,0 0 0,-21 21 16,0 0-1,21 21-15,0 0 16,0 0-16,0 0 0,0 22 16,0-1-16,0 0 0,0 1 15,-21 20-15,21 1 0,-21-1 0,21 1 0,0-22 16,0 21-16,-21 1 16,-1-1-16,22-20 0,-21-1 0,0 0 15,21 1-15,0-1 0,0-21 0,-21 22 16,21-22-16,-21 0 0,21 0 15,0 0-15,0-42 32,0 0-32,0 0 15,21 0-15,0-1 0,-21 1 0,21-21 16,0 21-16,1-22 16,-1 1-16,0 0 0,0 21 0,0-22 15,0 1-15,22 21 0,-22-22 0,0 22 16,21 0-16,-20 0 0,-1 21 15,0 0-15,0-21 0,0 21 0,0 0 16,1 21-16,-1 0 16,-21 0-16,21 22 0,-21-22 0,0 21 15,0-21-15,0 22 0,0-1 0,0-21 16,0 21-16,0-20 0,0-1 16,-21 0-16,0 21 0,21-21 0,-22 1 15,22-1-15,-21 0 16,21 0-16,-21-21 0,0 21 15,21-42 17,0 0-32,21 21 0,0-21 15,0 0-15,22-1 0</inkml:trace>
  <inkml:trace contextRef="#ctx0" brushRef="#br0" timeOffset="13387.59">10160 3323 0,'0'0'0,"-21"0"0,0 0 16,-1 0-16,1 0 0,0 21 15,21 1-15,-21-1 0,0 0 0,0 0 16,-1 21-16,1-20 0,0 20 15,0-21-15,0 21 0,0-20 0,-1 20 16,1-21-16,0 0 0,21 22 16,0-22-16,0 0 0,0 0 0,0 0 15,0 0-15,0 1 0,0-1 0,21-21 16,0 21-16,1-21 0,-1 21 16,0-21-16,21 0 0,-21 0 15,22 0-15,-22 0 0,21 0 0,1 0 16,-22-21-16,21 0 0,-21 21 15,22-21-15,-22-1 0,0 1 0,0 0 16,0 0-16,0 0 0,1-22 0,-1 22 16,0-21-16,-21 21 0,0-22 15,0 1-15,0 21 0,0-21 0,0 20 16,-21-20-16,0 21 0,-1 0 0,1 0 16,-21-1-16,21 22 0,-22 0 15,1 0-15,21 0 0,-21 0 0,20 0 16,1 0-16,0 22 0,0-1 15,0 0-15,0 0 0,21 0 16,-22 0-16,22 22 0,0-22 0,0 21 16,0-21-16,0 22 0,0-22 15,22 21-15,-1-21 0,0 1 0,0 20 16,0-21-16,0 0 0,1 0 0,-1 1 16,0-22-16,21 21 0,-21-21 15,1 0-15,-1 0 0,21 0 0,-21 0 16,0 0-16,1 0 0,20 0 0,-21 0 15,0-21-15,22 21 0,-22-22 16,0 1-16,0-21 0,0 21 0,0-22 16,22 1-16,-22 0 0,0-1 15,0-20-15,-21-1 0,21 1 16,1-1-16,-1 1 0,-21 21 0,0-22 16,21 22-16,0-1 0,0 1 15,-21 0-15,21 21 0,-21-1 0,22 1 16,-22 0-16,21 0 0,-21 0 15,0 42 17,0 0-32,-21 0 0,-1 0 15,1 1-15,21 20 0,-21 0 0,21 1 16,-21-1-16,21 0 0,-21 22 0,21-22 16,0 0-16,0 22 0,0-22 15,-21 1-15,21-1 0,0 21 16,0-41-16,0 20 0,0 0 15,0-21-15,0 22 0,0-22 0,0 21 16,0-21-16,0 1 0,21-22 0,-21 21 16,0 0-16,21-21 0,0 0 15,0 0-15,0 0 0,1 0 0,-1 0 16,0 0-16,0 0 0,0 0 0,0-21 16,1 0-16,20 21 0,-21-22 15,0 1-15,0 21 0,1-21 0,-1 0 16,0 0-16,0 21 0,-21-21 0,21-1 15,-21 1-15,21 21 0,-21-21 16,22 0-16,-22 0 0,0 0 16,0-1-16</inkml:trace>
  <inkml:trace contextRef="#ctx0" brushRef="#br0" timeOffset="13772.54">10541 3281 0,'0'0'0,"21"0"31,0 0-31,0 0 16,22 0-16,-1-21 0,0 21 15,1 0-15,-1-21 0,0 21 0,1 0 16,-1-22-16,0 22 0,1 0 0,-22-21 16,0 21-16,21 0 0,-20 0 15,-22-21-15,21 21 0,0-21 0,-21 0 32,-21 21 30,0 0-62,-1 21 0,1-21 16,0 0-16,0 0 0</inkml:trace>
  <inkml:trace contextRef="#ctx0" brushRef="#br0" timeOffset="17900.27">1736 5673 0,'-22'0'31,"22"-21"0,0-1-15,0 1-1,22 21-15,-1-21 16,-21 0-16,21 21 0,0-21 16,0 0-16,0-1 15,1 22-15,-1 0 0,0-21 16,0 21-16,0 0 0,0 0 0,1 0 16,-1 0-16,0 21 0,-21 1 15,0-1-15,0 21 0,0-21 0,0 22 16,0-22-16,0 21 0,0 0 15,-21 1-15,0-1 0,-1-21 0,-20 22 16,21-1-16,-21-21 0,20 0 16,-20 0-16,21 1 0,0-1 0,0-21 15,-1 0-15,1 0 16,21-21 15,0-1-31,0 1 16,21 0-16,1 0 0,-1 0 15,0 21-15,21-21 0,-21-1 16,1 22-16,20 0 0,-21-21 0,21 21 16,1 0-16,-22 0 0,21 0 15,1 21-15,-1 1 0,0-1 0,-21 0 16,22 0-16,-22 0 0,-21 0 16,0 22-16,0-22 0,0 21 0,0-21 15,-21 1-15,0 20 16,-1-21-16,-20 21 0,0-20 0,-1 20 15,1-21-15,0 0 0,-1 22 16,1-22-16,0 0 0,-1-21 0,22 21 16,-21-21-16,0 0 0,20 0 15,1 0-15,-21 0 0,21 0 0,0 0 16,-1 0-16,1-21 0,0 0 16,0 0-16,0-1 0,21 1 15,-21 0-15,21 0 0,0 0 16,0 0-16,0-1 15,21 22-15,0-21 16,0 21 0,0-21-16,0 21 0,1 0 0,-1-21 15</inkml:trace>
  <inkml:trace contextRef="#ctx0" brushRef="#br0" timeOffset="18204.34">2815 5927 0,'21'0'16,"-21"-21"-16,21 21 15,-21-22 1,22 22 62,-1-21-62,0 21-1,0 0-15,0-21 0</inkml:trace>
  <inkml:trace contextRef="#ctx0" brushRef="#br0" timeOffset="18888.95">4974 5122 0,'0'0'0,"0"-21"0,0-21 16,0 0-16,0 20 16,0 1-16,0 0 0,0 0 15,0 0-15,0 0 0,0-1 16,0 44 15,0-1-31,0 0 0,0 0 16,0 21-16,0 1 0,0-1 0,0 0 15,0 1-15,0 20 0,0 1 16,0-22-16,0 22 0,0-1 0,0 1 16,-21-1-16,21 22 0,-21-22 15,0-20-15,21 20 0,-22 1 0,1-22 16,0 0-16,0 1 0,21-1 0,0 0 16,0-21-16,-21 1 0,21-1 15,-21 0-15,21-42 47,0 0-47,0-1 0,0 1 0,21-21 16,-21 21-16</inkml:trace>
  <inkml:trace contextRef="#ctx0" brushRef="#br0" timeOffset="19223.75">4805 5101 0,'0'0'0,"-21"-21"15,-1 21-15,22-21 0,-21 21 16,21-21 0,21 0-16,22 21 15,-22-22-15,21 22 0,1-21 16,-1 21-16,0-21 0,1 0 0,-1 21 15,21-21-15,-20 21 0,-1-21 16,0 21-16,-20 0 0,20 0 0,-21-22 16,21 22-16,-20 0 0,-1 0 15,-42 0 17,-1 22-17,1-22-15,0 21 0,21 0 16,-21-21-16,0 21 0</inkml:trace>
  <inkml:trace contextRef="#ctx0" brushRef="#br0" timeOffset="19492.59">4762 5609 0,'64'0'16,"-43"0"-16,0 0 0,0 0 0,22 0 15,-22-21-15,0 0 0,21 21 16,-20-21-16,20 21 0,-21-21 0,0 21 16,22 0-16,-22-22 0,0 22 15,0 0-15,0 0 0,0 0 0,-21-21 16,22 21-16,-1 0 0,0 0 15,0 0-15</inkml:trace>
  <inkml:trace contextRef="#ctx0" brushRef="#br0" timeOffset="20028.29">5503 5715 0,'-21'0'16,"21"-21"0,0 0-1,0 0-15,0-1 0,0 1 16,21 0-16,0 0 0,1 0 16,-1 0-16,0 21 0,0-22 0,21 22 15,-20 0-15,-1-21 16,0 21-16,21 0 0,-21 0 0,1 0 15,-1 21-15,21-21 0,-21 22 0,0 20 16,22-21-16,-22 21 0,0 1 16,21-1-16,-20 0 0,-1 1 0,0-1 15,-21 0-15,0 1 0,0-1 16,0 0-16,0 1 0,0-22 0,0 0 16,0 21-16,0-20 0,-21-1 0,0 0 15,-1 0 1,1-21-16,0 0 0,21-21 15,0 0-15,-21 0 0,21-1 16,0 1-16,-21-21 16,21 21-16,0-22 0,0 1 0,0 0 15,0-1-15,0 1 0,21 0 0,0-1 16,0 1-16,0 0 0,1-1 16,-1 22-16,0 0 0,0 0 0,0 0 15,0 0-15,1-1 0,-1 22 16,0 0-16,0 0 0,0-21 0,0 21 15,1 0-15,-1 0 0,0 0 16,0 0-16,0 0 16,0 21-16,1-21 15,-1 22-15</inkml:trace>
  <inkml:trace contextRef="#ctx0" brushRef="#br0" timeOffset="21422.25">7239 5969 0,'0'0'0,"63"0"16,-41-21-16,-1 21 0,0-21 16,0 0-16,0-1 0,0 1 0,1-21 15,-22 21-15,0 0 16,0-22-16,21 22 0,-21-21 0,0 21 15,0-22-15,-21 1 0,-1 21 0,1 0 16,0-22-16,0 22 0,-21 0 16,-1 0-16,1 21 0,21 0 0,-43 0 15,22 0-15,0 0 0,-1 0 16,1 0-16,21 21 0,-22 21 0,1-21 16,21 22-16,-21-1 0,20 0 0,1 1 15,0-1-15,0 22 0,21-22 16,-21 0-16,21 1 0,0-1 0,0 0 15,0-21-15,21 22 0,0-22 16,0 0-16,0 0 0,1 0 16,20-21-16,-21 0 0,21 0 0,-20 0 15,20 0-15,0 0 0,-21 0 16,22 0-16,-1-21 0,-21 0 0,22 0 16,-1 0-16,-21 0 0,0-22 0,22 22 15,-22-21-15,0-1 0,0 1 16,0 21-16,0-21 0,-21-1 0,0 1 15,0 0-15,0-1 0,0 22 0,0 0 16,0 0-16,0 0 0,0 42 31,0 0-15,0 0-16,0 21 0,0-20 0,0 20 16,0-21-16,0 21 0,0 1 0,0-1 15,0 0-15,0-20 0,22 20 16,-1-21-16,0 21 0,0-20 0,0-1 15,0 0-15,22 0 0,-22-21 0,21 0 16,1 0-16,-22 0 0,21 0 16,0 0-16,-20 0 0,20 0 0,-21-21 15,21 21-15,-20-21 0,-1 0 16,0-1-16,0-20 0,0 21 0,-21 0 16,0-22-16,0 1 0,0 21 0,0-21 15,0-1-15,0 22 16,0 0-16,0 0 0,0 0 0,0-1 15,0 1-15,0 42 32,0 1-32,0-1 0,0 0 0,0 0 15,0 0-15,0 22 0,0-22 0,0 0 16,0 21-16,0-21 0,0 1 16,0 20-16,0-21 0,0 0 0,0 0 15,0 1-15,0-1 16,0 0-16,0 0 15,-21-21 1,21-21 0,0 0-16,-21 0 15,21-1-15,0 1 0,0 0 16,0 0-16,0-21 0,0 20 16,0-20-16,0 0 0,0 21 0,0-22 15,21 1-15,0 21 0,0-22 0,1 22 16,-1 0-16,0 0 0,0 0 15,21 0-15,-20 21 0,-1 0 0,21 0 16,-21 0-16,0 0 0,22 0 0,-22 0 16,0 21-16,0 0 0,0 21 15,1-21-15,-22 22 0,21-22 16,-21 21-16,21-21 0,-21 22 0,0-22 16,0 21-16,0-21 0,0 1 15,0-1-15,0 0 0,0 0 0,0 0 16,0 0-16,-21 1 0,0-1 15,-1-21 1,22-21 0,0-1-1,0 1-15,0 0 16,0-21-16,0 21 0,0-22 0,0 22 16,22-21-16,-1-1 0,0 1 15,0 21-15,0-21 0,0-1 0,1 22 16,20-21-16,-21 21 0,21-1 15,-20 1-15,20 21 0,-21 0 16,21 0-16,-20 0 0,20 0 0,-21 0 16,0 21-16,22 1 0,-22 20 0,-21-21 15,21 21-15,-21-20 0,21 20 16,-21-21-16,0 21 0,0 1 0,0-22 16,0 21-16,0-21 0,0 22 0,0-22 15,0 0-15,0 0 0,-21 0 16,21 1-16,0-1 0,-21-21 15,21-21 32,21-1-47,-21 1 0,21 0 0,0 0 16,0 0-16</inkml:trace>
  <inkml:trace contextRef="#ctx0" brushRef="#br0" timeOffset="21841">9398 5779 0,'0'0'0,"21"0"15,0 0-15,0 0 0,1 0 16,-1 0-16,0 0 16,0 0-16,0 0 0,0 0 15,1-22-15,-1 1 0,0 21 16,0-21-16,0 0 0,0 21 0,-21-21 15,22 0-15,-1-1 0,-21-20 0,21 21 16,-21 0-16,0 0 0,0-1 16,0 1-16,0 0 0,0 0 15,-21 21-15,0 0 0,-1 0 16,1 0-16,-21 0 0,21 21 16,0 0-16,-1 0 0,-20 1 0,21 20 15,0-21-15,0 21 16,-1-20-16,22 20 0,-21 0 0,21-21 15,-21 22-15,21-22 0,0 21 0,0-21 16,0 22-16,0-22 0,0 0 16,0 0-16,0 0 0,0 1 0,0-1 15,0 0-15,0 0 0,21-21 16,-21 21-16,21-21 16,1 0-16,-1 0 0,0 0 0,0 0 15,0-21-15,22 21 0,-22-21 0,21 0 16</inkml:trace>
  <inkml:trace contextRef="#ctx0" brushRef="#br0" timeOffset="22454.12">10604 5652 0,'0'0'0,"22"-22"0,-1 1 15,0 0-15,0-21 0,-21 21 16,21 21-16,-21-22 0,21 1 0,-21 0 15,0 0-15,0 0 16,-21 21 0,-21 0-1,21 0-15,0 21 0,-1 0 0,-20 0 16,21 0-16,-21 1 0,20-1 16,-20 0-16,21 21 0,-21-21 0,20 1 15,1-1-15,0 21 0,0-21 16,21 0-16,0 1 0,0-1 0,0 0 15,0 0-15,0 0 0,21-21 16,0 21-16,0-21 0,1 0 16,-1 0-16,21 22 0,-21-22 0,0 0 15,22 0-15,-22 0 0,0 0 0,0 0 16,0 0-16,1 0 0,-1 0 16,0 21-16,0-21 0,0 0 0,0 0 15,-21 21-15,22-21 16,-22 21-16,0 0 15,0 0-15,0 1 16,-22-22-16,1 21 16,0-21-16,0 21 0,0-21 0,0 0 15,-1 21-15,-20-21 0,21 0 16,-21 21-16,-1 0 0,22-21 0,-21 0 16,-1 0-16,22 22 0,-21-22 0,21 0 15,0 0-15,-22 0 0,22 0 16,0 0-16,0 0 0,0 0 15,-1 0 1,1 0 0,21 21-16</inkml:trace>
  <inkml:trace contextRef="#ctx0" brushRef="#br0" timeOffset="48100.21">12996 2963 0,'0'0'0,"0"-21"0,0 0 15,0 0-15,0 0 16,0 0-16,-21 21 31,21-22-31,-21 22 0,0 0 16,0 0-16,-22 0 0,43 22 15,-21-1-15,0-21 0,0 21 16,0 0-16,-1 0 0,22 0 0,-21 1 16,0 20-16,0-21 0,0 0 0,0 22 15,-1-22-15,22 21 0,-21 0 16,21 1-16,-21-22 0,21 21 0,0-21 16,0 22-16,0-22 0,0 0 0,0 0 15,0 0-15,21-21 0,0 22 16,1-1-16,-1-21 0,0 0 15,0 0-15,0 0 0,22 0 0,-22 0 16,21 0-16,0 0 0,-20 0 0,20-21 16,0-1-16,1 1 0,-1 0 15,0 0-15,-21 0 0,22 0 0,-1-22 16,-21 22-16,0-21 0,1 21 16,-1-22-16,-21 1 0,0 21 0,0-22 15,0 1-15,0 21 0,-21-21 0,-22-1 16,22 22-16,-21 0 0,21 0 15,-22 0-15,1-1 0,21 22 0,-22 0 16,1 0-16,0 0 0,21 0 0,-22 0 16,22 0-16,-21 0 15,21 22-15,-1-22 0,1 21 0,21 0 16,0 0-16,0 0 16,21 0-1,22-21-15,-22 0 0,21 0 0,1 0 16,20 0-16,-21 0 0,22 0 0,21-21 15,-22 0-15,1 0 0,20 0 16,-20 0-16,-1-1 0,22 1 0,-43 0 16,22 0-16,-22-21 0,22 20 0,-22 1 15,-21 0-15,0 0 0,0 0 0,-21 0 16,0-1-16,0 1 0,0 0 16,0 0-16,0 0 0,-21 21 15,0-21-15,0-1 0,0 22 0,0-21 16,-1 21-16,1 0 0,0 0 15,0 0-15,0 21 0,21 1 16,-21-1-16,-1 0 0,1 21 16,0-21-16,21 22 0,-21-1 0,0 0 15,21 22-15,0-22 0,-21 1 0,-1-1 16,22 21-16,0-20 0,-21 20 16,0-20-16,21 20 0,-21 1 0,21-22 15,0 21-15,0 1 0,0-22 0,0 22 16,0-22-16,0 0 0,0 22 15,0-22-15,0 1 0,0-1 16,21 0-16,-21 1 0,0-1 0,0-21 16,0 21-16,0-20 0,0 20 0,0-21 15,0 0-15,0 0 0,0 1 16,0-1-16,0 0 0,-42-21 16,21 0-16,-1 0 0,1 0 0,0 0 15,-21 0-15,21-21 0,-1 0 16,-20-1-16,21 1 0,-21 0 0,20-21 15,1-1-15,-21 1 0,21 21 0,0-21 16,-1-1-16,22 1 0,0 21 0,0-22 16,0 1-16,0 21 0,0-21 15,0 20-15,0 1 0,22 0 0,-1-21 16,0 21-16,21-1 0,-21 1 16,22 0-16,-1-21 0,22 21 15,-22-1-15,0 1 0,1-21 0,20 21 16,-21-22-16,1 22 0,-1 0 0</inkml:trace>
  <inkml:trace contextRef="#ctx0" brushRef="#br0" timeOffset="48951.71">15134 3133 0,'0'0'16,"-21"21"-1,42-21 1,0 0-16,22 0 16,-22 0-16,0 0 0,21 0 0,1 0 15,-22 0-15,21-21 0,0 21 0,1-21 16,-1-1-16,0 22 0,1-21 0,20 0 16,-20 0-16,-1 0 0,0 0 0,-21-1 15,22 1-15,-1-21 0,-21 21 0,22-22 16,-22 22-16,-21-21 0,21 0 15,-21 20-15,0-20 0,0 0 0,0-1 16,0 1-16,-21 21 0,21-21 0,-21 20 16,-1 1-16,1 0 0,0 0 0,21 0 15,-21 21-15,0 0 0,0 0 16,-1 0-16,1 0 0,21 21 0,-21 0 16,0 21-16,0-20 0,-22 20 0,22 0 15,0 1-15,0-1 0,0 21 16,-22-20-16,22 20 0,0-20 0,0 20 15,0 1-15,0-1 0,-1-21 0,1 22 16,0-1-16,0 1 0,0-1 0,21 1 16,-21-1-16,-1 1 0,1-1 0,21-20 15,-21 20-15,21 1 0,0-22 0,-21 22 16,0-22-16,21 0 0,-21 1 0,21-1 16,0 0-16,0 1 0,0-22 0,0 21 15,0-21-15,21 0 0,0 1 16,0-22-16,0 21 0,0-21 15,1 0-15,-1 0 0,21-21 16,-21 21-16,0-22 0,1 1 0,20-21 16,-21 21-16,21-22 0,-20 22 0,-1-21 15,0 0-15,0-1 0,0 22 0,-21-21 16,0-1-16,0 1 0,0 0 0,0-1 16,-21 1-16,0 0 0,-21-1 0,20 1 15,-20 21-15,0-21 0,-1 20 16,1 1-16,21 0 0,-21 21 0,-1-21 0,-41 21 31,105 0 0,0-21-31,0 21 0,21 0 0,-20 0 16,20 0-16,0 0 0,1-21 0,-1 21 16,0-22-16,1 22 0,-1-21 0,0 21 15,1-21-15</inkml:trace>
  <inkml:trace contextRef="#ctx0" brushRef="#br0" timeOffset="50636.16">16510 3027 0,'0'0'0,"-21"-42"16,-22 20 0,22 22-16,0 0 0,-21-21 0,21 21 15,-22 0-15,1 0 0,0 0 0,20 0 16,-20 0-16,0 0 0,21 21 0,-22 1 15,1-1-15,21 0 0,0 0 0,-22 0 16,22 22-16,21-22 0,-21 21 16,21 0-16,0-20 0,0 20 0,0 0 15,0-21-15,0 1 0,0 20 0,0-21 16,21-21-16,0 21 0,0 0 0,1-21 16,-1 0-16,0 0 0,21 0 0,-21 0 15,22 0-15,-22 0 0,21 0 16,-21 0-16,22-21 0,-22 0 0,21 0 15,-21 0-15,22 0 0,-22-1 16,0 1-16,0-21 0,0 21 0,1-22 16,-1 22-16,-21-21 0,0 21 0,0 0 15,0-1-15,0 1 0,0 42 32,0 1-32,-21-1 0,-1 0 15,1 0-15,0 21 0,21-20 0,-21-1 16,21 21-16,-21-21 0,21 0 0,0 1 15,0 20-15,0-21 16,0 0-16,0 0 0,21-21 0,0 0 16,0 0-16,0 0 0,1 0 15,-1 0-15,21 0 0,-21 0 0,0 0 16,22-21-16,-22 21 0,21-21 0,1 0 16,-22 0-16,21 0 0,-21-1 0,0-20 15,1 21-15,-1 0 0,0-22 0,0 22 16,-21 0-16,21 0 0,-21 0 0,0 0 15,0 42 1,-21 0 0,0 0-16,21 0 0,-21 0 15,21 1-15,-21 20 0,21-21 16,0 0-16,0 0 0,0 1 0,0 20 16,0-21-16,0 0 0,0 0 15,21 1-15,0-22 16,0 0-16,0 0 0,0 0 0,1 0 15,-1 0-15,21-22 0,-21 22 0,22-21 16,-22 0-16,0 0 0,21 0 0,-21 0 16,22-22-16,-22 22 0,0-21 0,21-1 15,-20 1-15,-1 0 0,0-1 16,0-20-16,-21 21 0,21-1 0,-21 1 16,21-22-16,-21 22 0,0 0 15,0-1-15,0 22 0,0-21 0,0 21 16,0 0-16,-21 21 15,0 21-15,0 0 16,0 0-16,0 0 0,21 22 0,-22-1 16,1 0-16,0 1 0,21-1 15,0 0-15,-21 1 0,21-1 0,-21 0 16,21 1-16,0-1 0,0 0 0,0 1 16,0-1-16,0-21 0,0 0 0,0 22 15,0-22-15,21 0 0,0-21 0,0 21 16,0 0-16,22-21 0,-22 0 0,21 0 15,-21 0-15,22 0 0,-1 0 0,-21 0 16,22-21-16,-1 0 0,-21 0 16,21 0-16,-20-1 0,-1 1 0,21 0 15,-21 0-15,0 0 0,1-22 16,-22 22-16,0 0 0,21 0 0,-21 0 16,0 0-16,0-1 15,-21 22-15,-1 0 16,1 22-16,21-1 0,-21 0 15,0 0-15,21 0 0,-21 0 0,21 1 16,0 20-16,0-21 0,0 0 0,0 0 16,0 1-16,0-1 0,0 0 15,21 0-15,0-21 16,0 21-16,0-21 0,1 0 0,-1 21 16,0-21-16,21 0 0,-21 0 0,22 0 15,-22 0-15,21 0 0,-21 0 0,22 0 16,-22-21-16,21 21 0,-21-21 0,22 21 15,-22-21-15,21 0 0,-21 0 0,1-1 16,20 1-16,-21 0 0,0 0 0,0 0 16,-21 0-16,22-22 0,-22 22 0,21 0 15,-21 0-15,0 0 0,0-1 16,0 1-16,-21 0 16,-1 21-16,1 0 0,0 0 15,0 0-15,0 0 16,0 21-16,-1 0 0,1-21 0,0 22 15,0-1-15,0 0 0,0 21 0,21-21 16,-22 1-16,22-1 0,-21 0 0,21 0 16,0 0-16,0 0 0,0 1 0,0-1 15,0 0-15,0 0 0,21-21 16,1 0-16,-1 0 16,0 0-16,0 0 0,0 0 0,0 0 15,1 0-15,20-21 0,-21 0 0,0 0 16,0-1-16,22 1 0,-22-21 15,0 21-15,21-22 0,-20 1 0,-1 0 0,21-22 16,-21 22-16,0-22 0,1 22 16,-1-21-16,0-1 0,0 1 0,0 20 15,0-20-15,-21 20 0,22-20 16,-22 21-16,0 20 0,0 1 0,0 0 16,0 0-16,-22 21 15,1 21-15,0 0 0,21 22 16,-21-1-16,0 0 0,0 1 0,-1-1 15,22 0-15,-21 22 0,0-22 0,21 22 16,-21-22-16,21 21 0,0-20 0,-21 20 16,21-20-16,0-1 0,-21 0 15,21 1-15,0-22 0,0 21 16,0-21-16,0 0 0,0 22 0,21-22 16,0-21-16,0 21 0,-21 0 0,21-21 15,0 0-15,1 0 0,-1 0 0,0 0 16,0 0-16,0 0 0,0-21 0,1 21 15,20-21-15,-21 0 0,0 0 0,0-1 16,22 1-16,-22 0 0,0-21 0,0 21 16</inkml:trace>
  <inkml:trace contextRef="#ctx0" brushRef="#br0" timeOffset="50892.03">16997 2815 0,'-21'21'0,"42"-42"0,-64 42 16,22-21-16,0 0 15,42 0 32,0 0-31</inkml:trace>
  <inkml:trace contextRef="#ctx0" brushRef="#br0" timeOffset="51467.68">20510 2900 0,'0'0'0,"-21"0"0,0 0 0,21-21 0,21 21 32,0 0-32,22 0 15,-22 0-15,21 0 0,64 0 16,-64 0-16,22 0 0,-22 0 0,22 0 0,-22 0 15,22 0-15,-1 0 0,-21 0 16,22 0-16,-22 0 0,22 0 0,-1 0 16,22 0-16,-43 0 0,1 0 15,-22 0-15,0 0 0,0 0 0,-42 0 16,0 0 0,0 0-16,-1 0 0,1 0 0,-21 0 15,21 0-15,-22 0 0,1 0 0,21 0 16</inkml:trace>
  <inkml:trace contextRef="#ctx0" brushRef="#br0" timeOffset="51766.51">21040 2921 0,'0'21'0,"0"0"15,0 1-15,0-1 16,0 0-16,0 0 0,0 0 15,-22 22-15,22-22 0,0 21 0,-21-21 16,21 22-16,0-1 0,-21 21 0,21-20 16,-21-22-16,21 21 0,-21-21 0,21 43 15,-21-43-15,-1 21 0,22-20 0,-21-1 16,21 0-16,0 0 0,-21 21 0,0-42 16,21 22-16,-21-1 0,21 0 15,21-21 32,21-21-47,-21 0 0,1-1 0,-1 1 16,0 0-16</inkml:trace>
  <inkml:trace contextRef="#ctx0" brushRef="#br0" timeOffset="52183.35">22352 3048 0,'0'0'16,"-42"-42"-16,20 42 16,1 0-16,0-21 0,0 21 0,-21 0 15,-1-22-15,1 22 0,21 0 16,-22 0-16,22 0 0,-63 22 0,62-22 15,-20 21-15,0 0 0,-1 0 0,22 0 16,-21 0-16,-22 43 0,22-22 0,21 1 16,0-1-16,0 0 0,-1 1 0,22-22 15,-21 21-15,21 22 0,0-43 0,0 0 16,21 0-16,1 0 0,-1 0 16,0 1-16,0-1 0,43 0 0,-22-21 15,-21 0-15,21 21 0,1-21 0,-1 21 16,0-21-16,1 0 0,20 0 0,-20 0 15,-22 0-15,0 0 0,21 0 0,-21-21 16,1 0-16,-1 21 0,21-21 0,-42 0 16,21 21-16,-21-22 15,-21 22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9T03:27:39.6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11155 1418 0,'0'-21'0,"-21"21"0,21-21 15,0 0 1,0 0 0,-22 21-16,22-22 15,-21 22 1,21 22 15,0-1-31,0 0 0,0 0 16,0 0-16,0 0 15,0 22-15,0-22 0,0 21 0,0 1 16,0-1-16,0 0 0,0 22 16,0-22-16,0 0 0,0 22 0,0-22 15,0 22-15,0-22 0,0 0 16,0 22-16,0-22 0,0 1 0,0-1 16,0 0-16,0 22 0,0-22 0,0 0 15,0 1-15,0-1 0,0 0 16,0-20-16,0 20 0,0-21 0,0 0 15,0 0-15,0 1 0,0-1 16,0 0-16,0-42 47,-21 0-47,21-22 0,0 22 0</inkml:trace>
  <inkml:trace contextRef="#ctx0" brushRef="#br0" timeOffset="1516.25">11049 1376 0,'-21'0'15,"21"-21"1,21 21 31,0 0-32,0 0-15,0 0 0,1 0 0,-1 0 16,21 0-16,-21 0 16,22 0-16,-1 0 0,-21 0 0,21 0 15,1 0-15,20 0 0,-20 0 16,20 0-16,1 0 0,-1 0 0,1 0 16,-1 0-16,22 0 0,-1 0 15,-20 0-15,21 0 0,-1 0 0,1 0 16,-22 0-16,22 0 0,0 0 15,-1 0-15,1 0 0,0 0 0,21 0 16,-22 0-16,22 0 0,0 0 16,-21 0-16,20 0 0,-20 0 0,21 0 15,0 0-15,0 0 0,-1 0 16,1 0-16,0 0 0,21 0 16,-21 0-16,0-21 0,105 21 15,-105 0-15,0 0 0,-21 0 16,21 0-16,-1 0 0,1 0 0,-21 0 15,0 0-15,20 0 0,-41 0 16,21 0-16,-22 0 0,22 0 0,-22 0 16,1 0-16,-1 0 0,-20 0 15,20 0-15,1 0 0,-22 0 0,0 0 16,1 0-16,-1 0 0,-21 0 16,0 0-16,22 0 0,-22 0 0,0 0 15,0 0-15,0 0 16,0 0-1,-42 21 32,0 0-31,21 0-16,0 0 0,-21 0 16,0 1-16,21-1 0,-21 0 0,-1 21 15,22 1-15,-21-22 0,0 21 16,21 0-16,-21 1 0,0-1 0,21 0 15,0 1-15,-21-1 0,21 0 16,-22 1-16,22-1 0,0 0 16,0 1-16,0-1 0,0 0 0,0 1 15,0-22-15,0 21 0,0 1 16,0-1-16,0-21 0,0 21 0,0 1 16,0-22-16,0 21 0,0-21 0,0 22 15,0-22-15,-21 0 0,21 0 16,0 22-16,0-22 0,0 0 0,-21-21 15,21 21-15,-21 0 0,21 0 16,0 1-16,-21-22 16,0 21-16,-1-21 15,1 0-15,0 0 16,0 0-16,0 0 0,0 0 16,-1 0-16,1 0 0,0 0 0,-21 0 15,21 0-15,-22 0 0,22 0 16,-21 0-16,-1 0 0,1 0 0,-21 0 15,20 0-15,1 0 0,-22 0 16,1 0-16,-1 0 0,1 0 0,-1 0 16,1 0-16,-1 0 0,1 0 0,-1 0 15,1 0-15,-22 0 0,22 0 16,-1 0-16,-20 0 0,20 0 0,-21 0 16,1 0-16,-1 0 0,22 0 0,-22 0 15,0 0-15,22 0 0,-22 0 16,22 0-16,-1 0 0,1 0 15,-22 0-15,21 0 0,1 0 16,-1 0-16,-20 0 0,-1 0 0,22 0 16,-22 0-16,0 0 0,1 0 0,20 0 15,-21 0-15,1 0 0,20 0 16,1 0-16,-1 0 0,1 0 0,-1 0 16,1 0-16,20 0 0,-20-21 0,21 21 15,-22 0-15,22 0 0,-1-22 16,-20 22-16,21-21 0,-22 21 0,22 0 15,-1 0-15,-20-21 16,21 21-16,-1 0 0,-20-21 0,20 21 16,1 0-16,0 0 0,-1-21 0,1 21 15,21 0-15,-21 0 0,-1 0 16,1-21-16,21 21 0,-22 0 0,1 0 16,21 0-16,-21 0 0,20 0 15,-20-22-15,21 22 0,0 0 0,-22 0 16,22 0-16,0 0 0,0 0 15,0 0-15,0 0 16,21-21 0,21 21-1,0-21 1,0 21-16,0-21 16,22 0-16,-1 21 0,0-21 0</inkml:trace>
  <inkml:trace contextRef="#ctx0" brushRef="#br0" timeOffset="2340.3">13335 1842 0,'0'0'15,"21"0"-15,0-22 0,-21 1 16,21 21-16,1-21 0,-22 0 15,0 0-15,0 0 16,0-1-16,0 1 0,0 0 16,-22 0-1,-20 21-15,21 0 0,-21 0 16,-1 0-16,1 0 0,0 0 16,-22 0-16,22 21 0,-22-21 0,22 21 15,-22 0-15,22 1 0,0-1 16,-1 0-16,22 0 0,-21 0 0,21 22 15,0-22-15,-1 0 0,1 0 16,0 0-16,21 0 0,0 1 0,0-1 16,0 0-16,0 0 15,0 0-15,21 0 0,0-21 16,1 0-16,-1 22 0,21-22 16,-21 0-16,22 21 0,-22-21 15,21 0-15,0 0 0,1 21 0,-1-21 16,0 0-16,1 0 0,-1 21 15,-21-21-15,22 21 0,-22-21 0,21 21 16,-21-21-16,0 0 0,1 22 16,-1-22-16,0 21 0,-21 0 15,0 0-15,0 0 0,0 0 16,-21 1-16,0-1 16,-1-21-16,-20 21 0,21 0 0,-21 0 15,-1 0-15,1 1 0,0-22 16,-1 21-16,1-21 0,0 21 15,-1-21-15,1 0 0,0 0 0,20 0 16,-20 0-16,0 0 0,-1 0 16,22 0-16,-21 0 0,21 0 0,-22-21 15,22 21-15,0-21 0,-21 21 16,21-22-16,-1 22 0,22-21 0,-21 21 16,0 0-16,0 0 0,21-21 15,0 0 16,21 21-31,0-21 16,22 21-16,-22-21 16,0-1-16,21 22 0</inkml:trace>
  <inkml:trace contextRef="#ctx0" brushRef="#br0" timeOffset="3015.68">14478 1820 0,'0'0'0,"0"-21"0,-21 21 16,0-21-16,-1 21 0,22-21 0,-21 0 16,0 21-16,0 0 0,0-21 0,0 21 15,-1 0-15,1 0 0,0 0 16,0 0-16,0 0 0,0 0 0,-1 0 16,1 0-16,0 0 15,-21 0-15,21 0 0,-1 21 0,1-21 16,0 21-16,0 0 0,0 0 15,0-21-15,-22 21 0,22 1 0,21-1 16,-21 0-16,0 21 0,0-21 0,-1 1 16,1-1-16,21 21 0,0-21 15,-21 0-15,21 22 0,-21-22 0,21 0 16,0 0-16,0 22 0,0-22 16,0 0-16,0 21 0,0-21 0,0 1 15,0 20-15,0-21 0,0 0 16,0 0-16,21 1 0,0-1 0,0 0 15,1 0-15,-1-21 0,21 21 0,-21-21 16,22 0-16,-22 21 16,21-21-16,0 0 0,1 0 0,-1 0 15,0 0-15,1 0 0,-1-21 0,0 21 16,1-21-16,-1 0 0,0 21 16,1-21-16,-22 0 0,0-1 0,21 1 15,-20 0-15,-1 0 16,0 21-16,-21-21 0,0 0 31</inkml:trace>
  <inkml:trace contextRef="#ctx0" brushRef="#br0" timeOffset="4512.09">10964 5440 0,'0'-21'16,"0"0"-1,0-1-15,0 1 32,-21 21-32,0 0 31,21 21-16,0 1-15,0-1 0,-21 0 0,21 0 16,0 21-16,0 1 16,0-1-16,-21 0 0,21 22 0,0-22 15,0 22-15,-22-22 0,1 22 16,21-22-16,0 21 0,0-20 0,-21 20 16,21-20-16,-21-1 0,21 21 0,0-20 15,0-1-15,0 22 0,0-22 16,-21 0-16,21 1 0,-21-22 0,21 21 15,-22-21-15,22 22 0,0-22 0,0 0 16,0 0-16,0-42 47,0 0-47,0-22 0,0 22 16,0-21-16,0 0 0</inkml:trace>
  <inkml:trace contextRef="#ctx0" brushRef="#br0" timeOffset="5944.27">10985 5249 0,'22'0'62,"-1"0"-62,0 0 0,0 0 16,0 0-16,0 0 0,22 0 0,-22 0 15,21 0-15,1 0 0,-1 0 16,0-21-16,1 21 0,-1 0 0,21 0 16,-20 0-16,20 0 0,1 0 15,20 0-15,-20 0 0,21 0 0,-22 0 16,22-21-16,-1 21 0,1 0 15,0 0-15,-1 0 0,22 0 0,-21 0 16,21-21-16,0 21 0,-1-21 16,1 21-16,0 0 0,0 0 0,-21 0 15,20-21-15,-20 21 0,0 0 16,-22 0-16,22 0 0,0 0 16,-1-22-16,-20 22 0,20 0 0,1 0 15,0 0-15,-1 0 0,-20-21 16,21 21-16,-1 0 0,-20 0 0,20 0 15,1 0-15,-21 0 0,-1-21 16,22 21-16,-22 0 0,1 0 0,-1 0 16,-20 0-16,20 0 0,-21 0 0,1-21 15,-1 21-15,0 0 0,-20 0 16,20 0-16,-21 0 0,21 0 0,-20 0 16,-1 0-16,0 0 0,0 0 15,0 0-15,0 0 0,1 0 31,-22 21 1,0 0-17,0 0-15,0 1 16,-22-1-16,22 0 16,0 0-16,0 0 0,0 0 0,0 1 15,0-1-15,-21 0 0,21 21 16,0-21-16,0 22 0,0-1 0,0-21 15,0 22-15,0-1 0,0 0 16,0 1-16,0-1 0,0 0 16,0 1-16,0-1 0,0 0 0,0 1 15,0-1-15,0 0 0,-21 1 16,21-22-16,0 21 0,0 0 0,0-20 16,-21 20-16,21 0 0,0-21 15,-21 22-15,21-22 0,0 21 0,0 1 16,0-22-16,0 0 0,0 21 0,0-21 15,0 1-15,0-1 0,0 0 16,0 0-16,0 0 0,-21 0 16,21 1-16,-22-22 0,22 21 15,0 0-15,-21-21 16,0 0-16,0 0 0,21 21 16,-21-21-16,0 0 0,-1 0 0,1 0 15,0 0-15,-21 0 16,21 0-16,-1 0 0,-20 0 0,0 0 15,21 0-15,-22 0 0,1 0 16,0 0-16,-1 0 0,1 0 0,-22-21 16,22 21-16,-21-21 0,-1 21 0,1 0 15,-1 0-15,-21 0 0,1 0 16,-1 0-16,0 0 0,1 0 0,-1 0 16,0 0-16,22 0 0,-22 0 0,22 0 15,-22 0-15,22 0 0,-22 0 16,21 0-16,-20 0 0,20 0 15,-20 0-15,-1 0 0,0 0 0,1 0 16,-1 0-16,0 21 0,22-21 16,-22 0-16,0 0 0,1 0 0,20 0 15,-20 0-15,20 0 0,1 0 16,-1 0-16,1 0 0,-1 0 0,22 0 16,-22 0-16,22 0 0,-22 0 0,22 0 15,0 0-15,-1 0 0,-20 0 16,21 0-16,-1 0 0,-20 0 0,20 0 15,-20 0-15,-1 0 0,22 0 0,-21 0 16,20-21-16,1 21 16,0 0-16,-1 0 0,1 0 0,21 0 15,0 0-15,-1 0 0,1 0 16,21-21 31,21 21-32,1-22-15,-1 1 0,0 0 16</inkml:trace>
  <inkml:trace contextRef="#ctx0" brushRef="#br0" timeOffset="6823.97">12044 5821 0,'0'0'0,"0"-21"15,0 0 1,-21 42 15,21 0-31,0 0 16,0 0-16,0 0 0,-22 22 15,22-22-15,0 21 0,-21 1 0,21-22 16,0 21-16,0 0 0,-21-20 0,21 20 16,-21 0-16,21-21 0,-21 22 15,21-1-15,-21-21 0,21 22 0,0-1 16,-22-21-16,22 0 0,-21 0 15,21 22-15,0-22 0,0 0 16,-21 0-16,21-42 47,21 0-47,-21 0 0,0 0 0,21-1 16,1-20-16,-22 21 0,21-21 15,0 20-15,-21-20 0,21 0 0,0 21 16,0-1-16,1-20 0,-1 21 15,0 0-15,0 0 0,0-1 0,22 1 16,-22 21-16,0-21 0,0 21 0,0 0 16,0 0-16,1 0 15,-1 21 1,0-21-16,-21 21 0,21 1 0,-21-1 16,0 0-16,0 0 0,21 0 15,-21 0-15,0 1 0,21 20 0,-21-21 16,0 0-16,0 0 0,0 22 15,22-22-15,-1 0 0,-21 0 0,21-21 16,0 21-16,0 1 0,0-22 0,1 0 16,-1 0-16,0 0 0,0 0 15,0 0-15,0 0 0,1-22 0,-1 22 16,0-21-16,0 0 0,0 0 0,0-21 16,1 20-16,-1 1 15,0-21-15,-21 21 0,0-22 0,21 1 16,-21 0-16,0-1 0,0 1 0,0 0 15,0-1-15,0 1 0,0 21 16,0-21-16,0 20 0,-21-20 0,21 21 16,0 0-16,0 0 0,-21 21 15,21-22-15,-21 22 0,-1 0 16,1 0 0,21 22-1,0-1 1,21 0-1,1-21-15,-1 0 16,0 21-16,0-21 0</inkml:trace>
  <inkml:trace contextRef="#ctx0" brushRef="#br0" timeOffset="7195.78">13525 5800 0,'0'-21'15,"-21"21"1,0 0-16,21 21 16,-21-21-16,21 21 0,0 0 15,0 0-15,0 0 0,0 1 0,0 20 16,0-21-16,-21 21 0,21-20 15,0 20-15,-21-21 0,21 0 0,0 22 16,0-22-16,-22 21 0,22-21 0,-21 0 16,21 1-16,0 20 0,-21-21 15,21 0-15,0 0 0,0 1 0,0-1 16,0 0-16,0 0 16,0-42 15,0 0-16,0 0-15,0-22 0,0 22 16,21 0-16</inkml:trace>
  <inkml:trace contextRef="#ctx0" brushRef="#br0" timeOffset="7716.75">13229 5736 0,'0'0'0,"-21"0"0,21-21 16,0 0-1,0 0-15,21 21 16,0-21-16,0 21 16,1 0-16,-1 0 0,0-22 0,0 22 15,21 0-15,1 0 0,-22 0 16,21 0-16,1 0 0,-1 0 0,-21 0 15,21 22-15,1-22 0,-1 21 0,0 0 16,-20 0-16,20 0 0,0 0 16,-21 1-16,22-1 0,-22 21 0,21-21 15,-21 0-15,1 1 16,-1 20-16,0-21 0,0 0 0,-21 22 16,0-22-16,21 0 0,-21 0 0,0 0 15,0 0-15,0 1 0,0-1 16,-21 0-16,0 0 0,0 0 0,0 0 15,-22 1-15,22-1 0,-21 0 0,-1 0 16,1 0-16,-21 0 0,20 1 16,-20-1-16,-1 0 0,1-21 0,-1 21 15,22 0-15,-22-21 0,22 21 16,0-21-16,-1 0 0,22 0 0,-21 22 16,21-22-16,0 0 0,-1 0 0,1 0 15,0 0 1,21-22-1,0 1 1,21 0-16,0 0 16,22-21-16,-22 20 0</inkml:trace>
  <inkml:trace contextRef="#ctx0" brushRef="#br0" timeOffset="8736.45">14986 5376 0,'0'-21'266,"0"0"-172,0 0 93,0 0-187</inkml:trace>
  <inkml:trace contextRef="#ctx0" brushRef="#br0" timeOffset="17132.56">15727 1609 0,'0'-21'15,"0"42"48,0 0-63,0 21 0,0-21 0,0 1 16,-21 20-16,-1 43 15,22-64-15,0 0 0,0 0 16,0 0-16,0 0 0,0 1 15,0-1-15,-21 0 0,21 0 16,-21-21 31,21-21-31</inkml:trace>
  <inkml:trace contextRef="#ctx0" brushRef="#br0" timeOffset="17405.4">15473 2074 0,'0'22'0,"0"-44"0,0 65 16,0-22-1,21-21 1,0 0-16,0 0 0,0 0 15,1 0-15,20 0 0,-21 0 0,0 0 16,22 0-16,-22 0 0,0 0 16,21 0-16,-21 0 0,1 0 15,-1 0-15,0 0 0,0 0 0,0-21 16,0 21-16,-21-21 16,22 21-16,-22-22 0,0 1 15,0 0-15</inkml:trace>
  <inkml:trace contextRef="#ctx0" brushRef="#br0" timeOffset="17677.27">15557 1630 0,'-21'0'15,"42"0"1,1 0 0,-1 0-16,0-21 0,0 21 0,21 0 15,-20 0-15,-1 0 0,21 0 16,-21 0-16,0 0 0,1 0 16,-1 0-16,0-21 0,0 21 15,-21-22-15</inkml:trace>
  <inkml:trace contextRef="#ctx0" brushRef="#br0" timeOffset="18304.21">15938 1355 0,'-21'-21'16,"0"-1"-16,0 22 0,0 0 16,0 0-16,-1 0 15,1 0-15,-21 0 0,21 0 0,0 0 16,-22 0-16,22 0 0,-21 22 16,-1-22-16,22 21 0,-21 0 0,0 0 15,20 0-15,-20 22 0,21-22 16,-21 0-16,-1 21 0,22 1 0,0-1 15,-21-21-15,20 21 0,1 1 0,0-1 16,0 0-16,0 1 0,21-1 16,0 0-16,0-20 0,0 20 15,0-21-15,0 21 0,0-20 16,0 20-16,21-21 0,0 0 0,0 0 16,0 1-16,22-1 0,-22 0 0,21-21 15,1 21-15,-1-21 0,0 0 16,1 21-16,-1-21 0,0 0 0,22 0 15,-22 0-15,0 0 0,1 0 16,-1-21-16,0 0 0,1 21 0,-1-21 16,0 0-16,1-1 0,-1 1 0,-21 0 15,22 0-15,-22 0 0,0 0 16,0-22-16,0 22 0,0-21 0,1 21 16,-1-22-16,-21 1 15,0 0-15,0-1 0,0 1 0,0 0 16,0-1-16,0 1 0,-21 21 0,-1-22 15,1 22-15,-21-21 0,21 21 16,0 0-16,-22-1 0,1 1 0,0 0 16,20 0-16,-20 0 0,21 21 15,-21 0-15,20-21 0,-20 21 0,21 0 16,-21 0-16,20 0 0,-20 21 16,21-21-16,0 21 0,-22 0 0,22 0 15,-21 0-15,21 1 0,0 20 16,-22-21-16,22 0 0,0 22 0,0-1 15</inkml:trace>
  <inkml:trace contextRef="#ctx0" brushRef="#br0" timeOffset="19250.18">15092 5461 0,'0'-21'15,"0"0"1,-21 21 0,21 21 15,0 0-31,0 0 16,0 22-16,0-22 0,0 0 0,-22 0 15,22 0-15,0 0 0,0 1 16,0 20-16,0-21 15,-21 0-15,21 0 0,0 1 16,0-1 0,-21-21 15</inkml:trace>
  <inkml:trace contextRef="#ctx0" brushRef="#br0" timeOffset="19544.5">14795 5884 0,'0'22'16,"0"-1"-16,22 0 31,-1-21-31,0 0 15,0 0-15,0 0 0,0 0 0,1 0 16,20 0-16,-21 0 0,0 0 16,22 0-16,-22 0 0,0-21 0,21 21 15,-21-21-15,1 21 0,-1 0 16,-21-22-16,21 22 16,-21-21-16,0 0 15,0 0-15,0 0 16,0 0-16</inkml:trace>
  <inkml:trace contextRef="#ctx0" brushRef="#br0" timeOffset="19825.88">14880 5482 0,'0'0'16,"-21"-21"-1,42 0 1,0 21-16,0 0 16,1-21-16,20 21 0,-21 0 15,21 0-15,1 0 0,-22 0 0,21 0 16,1-21-16,-1 21 0,0 0 0,-21 0 16,22 0-16,-22 0 0,0 0 15,0-22-15,-42 1 31,0 21-31,0 0 16,0 0-16,-1 0 0</inkml:trace>
  <inkml:trace contextRef="#ctx0" brushRef="#br0" timeOffset="20420.31">15303 5144 0,'0'0'0,"-21"0"0,0 0 0,0-22 16,0 22-16,0 0 0,-1 0 0,1 0 15,-21 0-15,21 0 0,0 0 0,-22 0 16,22 0-16,-21 22 16,21-22-16,-22 21 0,22 0 0,0 0 15,-21 0-15,20 0 0,-20 1 16,21 20-16,0-21 0,0 21 0,-1-20 15,1 20-15,0 0 0,21 1 0,0-22 16,-21 21-16,21 0 0,0-20 16,0 20-16,0 0 0,0-21 0,0 1 15,21 20-15,-21-21 0,21 0 16,0 0-16,1 1 0,-1-22 16,0 21-16,21 0 0,-21-21 0,1 0 0,20 0 15,0 0-15,1 0 16,-1 0-16,0 0 0,1 0 0,-1 0 15,21 0-15,-20-21 0,-1 0 16,22 21-16,-22-22 0,0 1 0,-21 21 16,22-21-16,-1 0 0,-21 0 0,0 0 15,1-22-15,-1 22 0,0 0 16,-21-21-16,0 20 0,0-20 0,0 0 16,0-1-16,0 22 0,0-21 15,0 0-15,-21 20 0,0-20 0,-1 21 16,-20-21-16,0 20 0,-1 1 15,1 0-15,0 0 0,21 0 0,-22 21 16,1-21-16,-64 21 16,64 0-16,21 0 15,-1 0-15,-20 0 0,21 0 0,0 0 16,0 21-16,-1-21 0,1 21 16,0-21-16,0 21 0,21 0 0,-21-21 15,21 21-15,-21 1 0,-1-22 0,22 21 16,-21 0-16</inkml:trace>
  <inkml:trace contextRef="#ctx0" brushRef="#br0" timeOffset="21676.71">1524 5334 0,'0'-21'0,"0"0"0,0 0 15,0-1-15,0 1 16,0 0-16,-21 21 16,21-21-16,-21 21 15,21 21 16,-22 0-31,22 0 16,-21 1-16,0 20 0,21-21 0,-21 21 16,21 1-16,-21-1 0,21 22 15,-21-1-15,-1-21 0,22 22 16,-21-1-16,0 1 0,21-1 16,-21 1-16,21-1 0,0-20 15,-21 20-15,21 1 0,-21-1 0,-1 1 16,22-1-16,0-20 0,-21 20 15,21-21-15,-21 22 0,0-22 16,21 1-16,0-22 0,-21 21 0,21-21 16,-21 0-16,21 1 0,-22-1 15,22 0-15,-21-21 32,21-21-17,0 0-15,0-1 0,0 1 16,0-21-16,0 0 0,0 20 0,0-20 15</inkml:trace>
  <inkml:trace contextRef="#ctx0" brushRef="#br0" timeOffset="22196.64">1545 5228 0,'0'0'0,"0"-21"31,21 21 0,0 0-15,1 0-16,-1 0 16,0 0-16,0 0 0,0 0 0,22 0 15,-22 0-15,0 0 0,0 0 16,21 0-16,-20 0 0,20 0 0,0 0 15,1 0-15,-1 0 0,0 0 16,22 0-16,-1 0 0,1 0 16,-1 0-16,22 0 0,0 0 0,-1 0 15,1 0-15,0 0 0,-1 0 16,1 0-16,0-21 0,-22 21 0,22 0 16,-1 0-16,1 0 15,0 0-15,-22-21 0,22 21 0,-22 0 16,22 0-16,-21 0 0,-1-21 0,1 21 15,-1 0-15,1 0 0,-1-22 16,1 22-16</inkml:trace>
  <inkml:trace contextRef="#ctx0" brushRef="#br0" timeOffset="22644.68">6964 5101 0,'63'0'0,"-126"0"0,169 0 0,42 0 16,-106 0-1,0 0-15,-20 0 0,20 0 0,-21 0 16,0 0-16,22 0 0,-22 0 16,0 0-16,0 0 0,0 0 15,0 0 1,1 0 0,-22 21 62,-22-21-78,1 0 15,0 0-15,0 0 16,0 0-16,0 0 0,-1 0 0,1 0 16,-21 0-16,0 0 15</inkml:trace>
  <inkml:trace contextRef="#ctx0" brushRef="#br0" timeOffset="23400.22">4022 5165 0,'-22'0'0,"1"0"16,0 0-16,0 0 16,0 0-1,42 0 48,0 0-63,0 0 15,0 0-15,1 0 0,-1 0 16,21 0-16,-21 0 0,22 0 0,-1 0 16,0 0-16,22 0 0,-22 0 15,43 0-15,-22 0 0,22 0 0,21 0 16,-22 0-16,22 0 15,-21 0-15,21 0 0,-22 0 0,22 0 16,0 0-16,0 0 0,21 0 0,-21 0 16,21 0-16,-21 0 0,-22 0 15,22 0-15,-21 0 0,-22-21 0,22 21 16,-22 0-16,1 0 0,-1 0 16,1-22-16,-1 22 0,1 0 0,-1 0 15,1-21-15,-22 21 0,22 0 16,-22 0-16,0 0 0,1 0 0,-1 0 15,0-21-15,-20 21 0,-1 0 16,0 0-16,0 0 0,0 0 16,0 0-16,1 0 0,-22-21 47,-22 0-32</inkml:trace>
  <inkml:trace contextRef="#ctx0" brushRef="#br0" timeOffset="24812.21">7662 5122 0,'0'0'0,"43"-21"16,-43 0 0,21 21-16,-21-21 0,21 21 15,-21 21 16,0 0-15,0 0-16,0 22 0,0-22 16,0 21-16,0-21 0,0 22 15,0-1-15,0 22 0,0-1 0,0 1 16,-21-1-16,21 1 0,-21 20 16,21-20-16,0-1 0,-22 22 15,22-22-15,-21 1 0,21-1 0,0-20 16,-21 20-16,21 1 0,0-22 15,0 0-15,0 22 0,0-22 0,0-21 16,0 22-16,0-22 0,0 21 0,0-21 16,0 1-16,0-1 15,0 0-15,-21-21 0,0 0 32,0 0-17,-1 0 1,1-21-1,0 21-15,0 0 0,0 0 16,0 0-16,-22-21 0,22 21 0,-21 0 16,-1 0-16,1 0 0,0 0 15,-22 0-15,1 0 0,-1 0 0,-20 0 16,-1 0-16,0 0 0,1 0 16,-22 0-16,21 0 0,0 0 0,-20 0 15,20 0-15,0 0 0,1 0 16,-1 0-16,0 21 0,1-21 0,20 0 15,-21 21-15,22-21 0,-1 0 0,1 21 16,-1-21-16,1 0 0,-1 21 16,1-21-16,-1 0 0,1 0 15,-1 21-15,1-21 0,-22 0 0,1 0 16,-1 22-16,0-22 0,1 0 16,20 0-16,-21 0 0,22 0 0,-22 21 15,22-21-15,-22 0 0,22 0 0,-22 0 16,0 0-16,1 21 0,-1-21 15,0 0-15,1 0 0,-1 0 0,0 21 16,1-21-16,-1 0 0,21 0 16,-20 0-16,20 0 0,-20 21 0,-1-21 15,21 0-15,1 0 0,-22 0 16,22 0-16,-1 0 0,1 0 16,20 0-16,-20 0 0,-1 21 15,22-21-15,0 0 0,-1 0 0,1 0 16,21 0-16,-21 0 0,20 0 15,1 0-15,0 0 0,0 0 0,0 0 16,0 0-16,-1 0 16,1 0-16,0 0 0,21 22 0,-21-22 15,0 0-15,0 0 0,-1 0 16,1 0-16,0 0 16,0 0-16,0 0 0,0 0 15,-1 0-15,1 0 16,0 0-16,-21 0 0,21 0 15,-1 0-15,1 0 0,0 0 16,0 0-16,0 0 0,0 0 0,-1 0 16,1 0-16,0 0 15,0 0-15,0 0 16,21-22 0,0 1-1,21 0 1,0 21-16,-21-21 15,21 21-15,0-21 0,22 0 0</inkml:trace>
  <inkml:trace contextRef="#ctx0" brushRef="#br0" timeOffset="25426.5">1820 5673 0,'0'0'0,"-21"0"0,-21-21 16,21 21-16,-1 0 0,1 0 0,21-22 16,0 1-1,43 21 1,-22-21-16,21 21 15,0 0-15,22-21 0,-22 0 16,22 21-16,-22 0 0,22-21 16,-22 21-16,21 0 0,-20-22 15,-1 22-15,-21 0 0,0 0 0,1 0 16,-22 22 0,-22-22-16,1 21 0,-21-21 15,21 0-15,-22 21 0,22-21 16,-21 21-16,21-21 0,-22 0 0</inkml:trace>
  <inkml:trace contextRef="#ctx0" brushRef="#br0" timeOffset="25692.36">1947 5609 0,'0'21'15,"0"1"-15,0-1 0,0 0 16,0 0-16,0 0 0,0 22 15,0-1-15,0 0 0,0 1 16,0-1-16,0 0 0,0 1 0,0-1 16,0 0-16,0-21 0,0 22 15,-21-1-15,21-21 0,-21 22 0,21-22 16,-21 21-16,21-21 16,0 0-16,0 1 0,-21-22 15,21-22 16,0 1-31,21 0 16</inkml:trace>
  <inkml:trace contextRef="#ctx0" brushRef="#br0" timeOffset="26213.04">2476 6054 0,'0'0'0,"43"0"0,-22-21 16,0 21-16,0-22 0,0 1 15,1 21-15,-22-21 0,21 21 16,-21-21-16,0 0 16,-21 0-16,-1-1 0,1 22 15,0 0-15,0-21 0,0 21 16,-22 0-16,22 0 0,0 0 0,-21 0 16,21 21-16,-22 1 0,1-1 15,21 0-15,-22 21 0,22-21 16,-21 22-16,21-1 0,0-21 0,21 22 15,0-1-15,0-21 0,0 21 16,0-20-16,0-1 0,0 0 0,0 0 16,0 0-16,21-21 15,0 0-15,0 0 0,21 0 16,-20 0-16,-1-21 0,0 0 16,0 21-16,0-21 0,0 0 0,22-22 15,-22 22-15,0 0 0,-21 0 16,21-22-16,0 22 0,-21-21 0,22 21 15,-22-22-15,0 22 0,0 0 16,0 0-16,0 42 31,0 0-31,0 0 0,0 1 16,0-1-16,0 21 0,0-21 16,0 0-16,0 1 0,0 20 15,21-21-15,0 0 16,0 0-16,0-21 15,0 0-15,1 0 0,-1 0 16,0 0-16,0 0 0,0-21 16,0 0-16</inkml:trace>
  <inkml:trace contextRef="#ctx0" brushRef="#br0" timeOffset="26820.55">2984 5525 0,'0'0'0,"0"21"16,0 0 0,0 0-16,0 21 0,0-20 15,0 20-15,0 0 0,0 1 0,0-1 16,0 0-16,0 1 0,0-1 16,-21-21-16,21 21 0,0 1 0,0-22 15,-21 21-15,21-21 0,-21 1 16,21-1-16,-21 0 0,21 0 0,0 0 15,0-42 17,0 0-17,0 0-15,0 0 0,0-1 16,0 1-16,21 0 0,0 0 16,0 0-16,0 0 0,1-22 0,-1 22 15,0 21-15,0-21 0,0 0 16,0 21-16,1 0 0,-1 0 0,0 0 15,0 21 1,-21 0-16,0 0 0,0 0 16,-21 1-16,0-1 15,21 0-15,-21-21 0,-1 21 0,1 0 16,-21-21-16,21 21 0,0-21 0,-1 0 16,1 0-1,0 0-15,0 0 0,21 22 47,0-1-31,21 0-16,0-21 0,-21 21 0,21 0 15,1-21-15,-22 21 0,0 1 16,21-22-16,0 21 0,-21 0 0,21-21 16,-21 21-16,21-21 0,0 0 15,1 0 1,-1 0-16,-21-21 15,0 0-15,21 0 16</inkml:trace>
  <inkml:trace contextRef="#ctx0" brushRef="#br0" timeOffset="27158.35">3302 6096 0,'0'21'16,"21"-21"-1,0 0-15,0 0 16,1 0-16,-1-21 16,0 0-16,0 21 0,0-21 15,-21 0-15,21 21 0,-21-22 16,0 1-16,0 0 16,-21 21-1,0 0-15,0 0 0,0 0 16,0 0-16,-1 0 0,1 21 0,0-21 15,0 21-15,0 1 0,0-1 16,-1 0-16,22 0 0,-21 21 0,21-20 16,0-1-16,0 0 0,0 0 15,0 0-15,0 0 0,21-21 16,1 0-16,-1 0 16,0 0-16,0 0 15,0 0-15,0 0 0,1-21 0</inkml:trace>
  <inkml:trace contextRef="#ctx0" brushRef="#br0" timeOffset="27576.05">4022 5863 0,'0'0'16,"-22"-21"-1,1 21-15,0 0 0,0 0 16,0 0-16,0 21 15,-1-21-15,1 21 0,0 1 0,0-1 16,0 0-16,0-21 0,21 21 0,0 0 16,0 22-1,0-22-15,0 0 0,21-21 16,0 0-16,0 0 16,0 21-16,22-21 0,-22 0 0,0 0 15,0 0-15,0 21 0,0-21 16,1 21-16,-1-21 0,0 22 0,-21-1 15,0 0 1,-21 0-16,0 0 16,-22-21-16,22 0 15,0 21-15,-21-21 0,20 0 16,-20 0-16,21 0 0,-21 0 0,20 0 16,1 0-16,0 0 0,0 0 0,0 0 15,21-21 1,0 0-16,21 0 15,0 21-15,0-21 0,0 0 16,1 21-16,20-22 0</inkml:trace>
  <inkml:trace contextRef="#ctx0" brushRef="#br0" timeOffset="28076.79">4911 5694 0,'0'0'0,"0"-21"0,21-43 16,-21 43-16,0-21 15,0 21-15,0-1 0,0 1 16,-21 0-16,-1 0 0,1 21 16,0 0-16,0 0 0,-21 0 15,-1 0-15,1 21 0,21 0 0,-22-21 16,1 43-16,0-22 0,21 0 15,-22 0-15,22 21 0,0-20 16,0 20-16,21-21 0,0 0 0,0 22 16,0-22-16,0 0 0,21 0 15,0 0-15,0 0 0,0 1 0,22-22 16,-22 21-16,21 0 0,1 0 16,-22-21-16,21 21 0,0 0 0,1 1 15,-22-22-15,0 21 0,21 0 16,-20-21-16,-22 21 0,0 0 0,0 0 15,0 1-15,-22-22 0,1 21 16,-21-21-16,0 21 0,-1-21 16,1 0-16,0 0 0,-1 21 15,-20-21-15,20 0 0,1 0 0,0 0 16,-1 0-16,1 0 0,21 0 16,0 0-16,0 0 0,-1 0 0,1-21 15,21 0 1,21 21-1,22 0-15,-22 0 0,0-21 0,0 21 16,0 0-16</inkml:trace>
  <inkml:trace contextRef="#ctx0" brushRef="#br0" timeOffset="29536.58">5101 5863 0,'0'0'16,"-21"-21"-16,0 21 16,0 0-16,-1 0 0,1 0 15,0 0-15,0 21 16,21 0-16,-21 1 16,0-1-16,21 0 0,0 0 0,0 21 15,-22-20-15,22-1 0,0 0 16,0 21-16,0-21 0,0 1 0,0-1 15,0 0-15,0 0 0,0 0 0,22 0 16,-1 1 0,0-22-16,0 0 0,0 0 0,0 0 15,1 0-15,20 0 0,-21 0 16,0-22-16,0 1 0,22 21 0,-22-21 16,0 0-16,0 0 0,0 0 0,1-1 15,-1 1-15,0 0 0,0 0 16,-21 0-16,0 0 0,21-1 0,0 1 15,-21 42 17,0 1-17,0-1-15,0 0 16,0 0-16,-21 0 0,21 0 16,0 1-16,0-1 0,0 0 15,0 0-15,0 0 0,21-21 16,1 21-16,-1-21 15,0 0-15,0 0 0,0 0 16,0 0-16,1 0 0,20 0 0,-21-21 16,0 21-16,22-21 0,-22 0 0,0 0 15,0 21-15,0-21 0,0-1 16,1 1-16,-22 0 0,0 0 0,0 0 16,0 0-16,0-1 0,0 1 15,0 0-15,0 0 16,-22 21-16,1 0 15,0 0-15,0 0 0,0 21 16,0 0-16,21 0 0,-22 1 16,22-1-16,0 0 0,0 0 15,0 0-15,0 0 0,0 1 16,0-1-16,0 0 0,0 0 0,22 0 16,-1-21-16,0 0 0,0 21 15,0-21-15,0 0 0,1 0 16,20 0-16,-21 0 0,0 0 0,0 0 15,22 0-15,-22-21 0,0 21 16,0-21-16,0 0 0,1 0 16,-1 0-16,-21-22 0,0 22 15,0 0-15,0 0 0,0 0 16,0-1-16,0 1 16,0 42 15,0 1-31,0-1 15,0 0-15,0 0 0,0 0 16,-21-21-16,21 21 0,0 1 0,-22-22 16,22 21-16,0 0 0,0 0 15,-21-21-15,0 21 16,0-21 0,21-21 15,0 0-31,0 0 15,0 0-15,21-1 0,0 1 0,-21 0 16,21 0-16,1 0 0,-1 0 16,0-1-16,-21 1 0,21 21 0,0 0 15,0-21-15,1 21 16,-1 0-16,-21 21 0,0 0 16,0 1-16,0-1 15,0 0-15,0 0 0,0 0 16,0 0-16,0 1 0,0-1 15,0 0-15,21 0 16,0-21 0,0 0-16,0 0 0,1 0 15,-1 0-15,0 0 0,0-21 16,0 0-16,0 21 0,1-21 0,-1-1 16,0 1-16,0 0 0,0 0 0,0 0 15,1 0-15,-22-1 0,0-20 16,21 21-16,-21 0 0,0 0 15,-21 21 1,-1 0 0,1 0-16,21 21 0,-21 0 15,21 0-15,0 0 16,0 0-16,0 1 0,0-1 0,0 0 16,0 0-16,0 0 0,21 0 15,0-21-15,-21 22 0,22-1 16,-22 0-16,0 0 15,0 0 1,-22-21-16,1 0 16,0 0-16,0 0 0,0 0 15,0 0-15,-1 0 16,22-21 0,0 0-16,22 0 15,-1 0-15,0-1 16</inkml:trace>
  <inkml:trace contextRef="#ctx0" brushRef="#br0" timeOffset="30044.59">6773 5630 0,'0'0'0,"0"-21"0,0 0 0,0 0 16,-21 42 15,21 0-31,0 0 15,-21 1-15,21 20 0,0-21 0,-21 21 16,21 1-16,0-1 0,0-21 0,-21 22 16,21-1-16,0-21 0,-22 21 15,22-20-15,0 20 0,0-21 0,-21 0 16,21 0-16,0 1 0,-21-1 0,21 0 16,0 0-1,-21-21-15,21-21 31,0 0-31,0 0 16,0-1-16,21 1 16,0 0-16,-21 0 0,21 0 15,1 0-15,-1-1 0,0 1 0,21 0 16,-21 0-16,1 21 0,-1 0 0,0-21 16,0 21-16,0 0 15,-21 21-15,0 0 0,0 0 16,0 0-16,0 1 15,0-1-15,0 0 0,0 0 0,-21 0 16,0 0-16,0 1 0,21-1 0,-21 0 16,-1 0-16,1-21 0,21 21 15,-21-21-15,21 21 16,0-42 15,21 21-31,0-21 0,-21 0 16,22 0-16,-1 21 0</inkml:trace>
  <inkml:trace contextRef="#ctx0" brushRef="#br0" timeOffset="30401.59">7091 5948 0,'0'-21'32,"-21"21"-17,21 21-15,-22-21 0,1 21 0,21 0 16,-21-21-16,0 21 0,21 1 15,-21-1-15,21 0 0,-21 0 0,21 0 16,-22 0-16,22 1 0,0-1 16,0 0-16,0 0 15,22-21 1,-1 0-16,0 0 0,0 0 16,0 0-16,0 0 0,1-21 15,-1 0-15,0 0 0,0 21 0,-21-22 16,21 1-16,-21 0 0,21 0 15,-21 0-15,0 0 0,0-1 0,0 1 16,0 0-16,-21 21 16,0 0-16,0 0 0,0 0 15,0 0-15,-1 0 0,1 0 0,0 0 16,0 0-16,0 0 16</inkml:trace>
  <inkml:trace contextRef="#ctx0" brushRef="#br0" timeOffset="30719.79">7345 5525 0,'0'0'0,"0"-22"0,0 1 15,0 42 16,0 1-31,0 20 0,0-21 0,-21 21 16,21 1-16,-22-1 0,22 0 16,0 1-16,-21-1 0,0 0 0,0 1 15,0-1-15,21 0 0,0-20 0,-21 20 16,-1-21-16,22 0 16,0 22-16,0-22 0,0 0 0,0 0 15,22-21 1,-1 0-1,0 0-15,0-21 0,0 21 16,0-21-16,1 0 0,-1-1 0,0 1 16,0 0-16,0 0 0</inkml:trace>
  <inkml:trace contextRef="#ctx0" brushRef="#br0" timeOffset="30905.66">7154 5736 0,'21'0'31,"1"0"-15,-1 0-16,0 0 0,0-21 0,0 0 16,0 21-16,-21-21 0,22 21 15,-1-21-15,0-1 0</inkml:trace>
  <inkml:trace contextRef="#ctx0" brushRef="#br0" timeOffset="31191.57">7599 4974 0,'0'0'0,"-21"0"15,-1 0 1,22 21 0,0 1-16,0-1 0,-21 0 15,21 0-15,0 0 0,0 0 16,0 1-16,0-1 0,0 0 0,0 0 16,0 0-16,0 0 15,0 1-15</inkml:trace>
  <inkml:trace contextRef="#ctx0" brushRef="#br0" timeOffset="31416.46">7408 5313 0,'0'0'0,"-21"0"16,21 21-16,0 0 15,21-21 17,0 21-32,1-21 0,-1 0 0,0 0 15,0 0-15,0 0 0,0 0 0,1 0 16,-1 0-16,0 0 16,0 0-16,0-21 0,0 21 0,1-21 15,-22 0-15,21 0 16</inkml:trace>
  <inkml:trace contextRef="#ctx0" brushRef="#br0" timeOffset="31624.39">7451 5122 0,'21'-21'47,"0"0"-47,0 21 0,0 0 16,0-21-16,1 21 15,-1-21-15,0 0 0,0 21 16,0-22-16,0 22 0</inkml:trace>
  <inkml:trace contextRef="#ctx0" brushRef="#br0" timeOffset="32116.1">7747 4699 0,'0'0'0,"-21"-21"0,0 21 0,-1 0 16,1 0-16,-21 0 0,21 0 0,0 0 15,-22 0-15,22 21 0,-21-21 16,21 21-16,-22 0 0,22 22 0,-21-22 15,-1 21-15,22 1 0,-21-1 16,21 0-16,0 1 0,-22-1 16,43 0-16,-21 22 0,21-22 0,0 0 15,0 1-15,0-22 0,21 21 16,-21 1-16,21-22 0,22 21 0,-22-21 16,0 0-16,21 1 0,1-1 15,-22 0-15,21 0 0,1-21 0,-1 0 16,0 0-16,1 0 0,-1 0 0,0 0 15,1-21-15,-1 0 0,0 0 16,1-1-16,-1 1 0,0 0 0,-21 0 16,22-21-16,-22 20 0,0-20 15,0 0-15,0-22 0,-21 22 16,0-22-16,0 22 0,0-21 0,0-1 16,-21 22-16,0-22 0,0 22 15,-21 0-15,20 20 0,-20 1 0,0 0 16,-1 0-16,22 21 0,-21 0 15,0 0-15,20 0 0,-20 0 0,21 0 16,-21 0-16,20 21 0,-20 0 0,21 0 16,0 22-16,0-22 0,-1 0 15,1 0-15,0 0 0,21 1 0,0-1 16</inkml:trace>
  <inkml:trace contextRef="#ctx0" brushRef="#br0" timeOffset="33132.22">18013 5334 0,'0'0'0,"0"-21"0,0 0 16,0 0-16,0-1 0,0 1 15,0 0-15,0 0 0,0 0 16,0 0-16,0-1 0,0 1 16,0 0-16,0 0 15,0 0-15,0 42 31,0 0-15,0 0-16,-21 22 0,21-1 16,-22 0-16,22 22 0,0-22 0,0 22 15,0-1-15,0 22 0,-21-22 16,21 1-16,0 20 0,0-20 16,0 21-16,0-22 0,-21 1 0,21-1 15,0 1-15,0 20 0,0-20 16,-21-1-16,21 1 0,-21-1 0,21 1 15,0-22-15,0 0 0,0 1 0,0-1 16,0-21-16,0 0 0,0-42 31,0 0-31,0 0 0,0 0 16,21-22-16,-21 1 16,0 21-16</inkml:trace>
  <inkml:trace contextRef="#ctx0" brushRef="#br0" timeOffset="34507.94">18076 5059 0,'-21'0'15,"42"0"32,0 0-47,1 0 0,20 0 16,0 0-16,1 0 0,20 0 15,1 0-15,-1 21 0,1-21 0,20 0 16,-20 0-16,20 0 0,1 21 16,0-21-16,21 0 0,-1 0 15,1 0-15,21 0 0,0 21 16,0-21-16,0 0 0,0 0 0,0 0 16,21 0-16,1 0 0,-22 0 15,21 0-15,-21 0 0,21 0 0,-21 0 16,0 0-16,0 0 0,21 0 15,-21 0-15,0 0 0,0 0 0,0 0 16,0 0-16,0 0 0,0 0 16,0 0-16,0 0 0,21 0 0,-21 0 15,0 0-15,0 0 0,-21 0 16,21 0-16,-21 0 0,21 0 0,-21 0 16,21 0-16,-21 22 0,-1-22 15,-20 0-15,0 0 0,-1 0 16,-20 0-16,-1 0 0,1 21 0,-1-21 15,1 0-15,-22 0 0,1 0 16,20 0-16,-21 0 0,1 0 0,-22 0 16,21 0-16,1 0 0,-22 0 15,0 0-15,0 0 0,21 0 0,-20 0 16,-1 0-16,0 0 16,0 0-1,-21 21 32,0 0-31,-21 0-16,21 0 0,-21 1 0,0-1 15,21 0-15,-22 0 0,1 21 16,0 1-16,21-1 0,-21 0 0,0 22 16,0-22-16,21 22 0,0-1 0,0 1 15,-22-22-15,22 22 0,0-1 16,-21 1-16,21-1 0,-21-21 0,21 22 15,0-22-15,-21 22 0,21-22 16,-21 0-16,21 1 0,0-1 0,-21 0 16,21 1-16,-22-1 0,22-21 15,-21 22-15,21-22 0,0 0 16,0 0-16,0 0 0,-21 0 0,21 1 16,-21-1-16,21 0 15,-21 0-15,0-21 0,-1 0 0,1 0 16,21 21-16,-21-21 0,0 0 0,-21 0 15,20 0-15,1 0 0,0 0 16,-21 21-16,21-21 0,-22 0 0,1 0 16,0 0-16,20 0 0,-41 0 0,21 0 15,-1 0-15,-20 0 0,-1 0 16,1 0-16,-1 0 0,1 0 0,-22 0 16,0 0-16,1 0 0,-1 0 0,0-21 15,-20 21-15,-1 0 16,0 0-16,0 0 0,0 0 0,22-21 15,-22 21-15,21 0 0,-21 0 0,22 0 16,-1 0-16,0 0 0,1 0 16,-22 0-16,21 0 0,-21 0 0,0-21 15,22 0-15,-22 21 0,-21 0 16,21-21-16,-21 21 0,21 0 0,-21 0 16,21-22-16,1 22 0,-1 0 0,0 0 15,21 0-15,1 0 0,-1 0 16,0 0-16,1 0 0,-1 0 0,0 0 15,-21 0-15,22-21 0,-22 21 0,21 0 16,-21 0-16,1 0 16,20 0-16,-21 0 0,21 0 0,1 0 15,-1 0-15,0 0 0,1-21 0,20 21 16,1 0-16,-22 0 0,22-21 16,-1 21-16,1 0 0,20 0 0,-20-21 15,-1 21-15,1 0 0,20 0 16,-20-21-16,21 21 0,-22 0 0,22 0 15,-1-22-15,22 22 0,0 0 0,0 0 16,0 0-16,21-21 16,21 21-16,0-21 15,0 21-15,0-21 0,1 0 16,20 21-16,-21-21 0,0-1 16,22 1-16</inkml:trace>
  <inkml:trace contextRef="#ctx0" brushRef="#br0" timeOffset="34828.76">18584 5525 0,'0'-22'16,"21"22"-1,1 0-15,20-21 16,-21 21-16,21 0 0,1 0 0,-22 0 16,21-21-16,1 21 0,-1 0 0,0 0 15,-21 0-15,22 0 0,-22 0 16,0 0-16,-42 0 31,0 0-31</inkml:trace>
  <inkml:trace contextRef="#ctx0" brushRef="#br0" timeOffset="35176.56">18859 5503 0,'0'22'16,"-21"-1"-16,21 0 0,0 0 15,0 0-15,0 22 0,0-22 16,0 0-16,0 21 0,0-21 0,0 22 16,0-1-16,0 0 0,0 1 15,0-22-15,0 21 0,0 1 16,0-1-16,0 0 0,0 1 16,0-22-16,0 21 0,0 0 0,0-20 15,0 20-15,-21-21 0,0 21 0,0-20 16,0-1-16,-1-21 0,1 21 15,0 0-15,-21-21 0,21 0 0,-22 0 16,22 0-16,-21 0 0,-1 0 16,22 0-16,0 0 0,-21-21 0,21 0 15,-1 0-15,1 21 0,0-22 0,21 1 16,0 0-16,0 0 16,21 21-1,22-21-15,-22 21 0,0 0 16,21-21-16,1 21 0,-1-22 15</inkml:trace>
  <inkml:trace contextRef="#ctx0" brushRef="#br0" timeOffset="35617.8">19346 6096 0,'0'0'0,"0"-21"15,0 0-15,-21 21 16,0 0-16,0 0 0,-22 0 15,22 0-15,0 0 0,0 0 16,-21 21-16,20 0 0,1 0 16,0 0-16,0 1 0,0-1 0,21 0 15,0 0-15,-21 0 0,21 0 16,0 1-16,0-1 0,0 0 0,0 0 16,0 0-16,21-21 0,0 0 15,-21 21-15,21-21 0,0 0 0,0 0 16,1 0-16,-1 0 0,0-21 0,0 21 15,0-21-15,0 0 0,1 0 16,-22 0-16,21-1 0,0 1 0,-21 0 16,0 0-16,0 0 0,21 21 15,-21-21-15,0-1 0,21 22 16,-21 22 0,0-1-1,0 0-15,21 0 0,-21 0 0,22 0 16,-22 1-16,0 20 0,0-21 15,0 0-15,21 0 0,-21 1 0,21-22 16,-21 21-16,21 0 0,0-21 16,0 0-16,1 0 15,-1 0-15,-21-21 0,21 21 16</inkml:trace>
  <inkml:trace contextRef="#ctx0" brushRef="#br0" timeOffset="35824.19">19643 6160 0,'0'0'0,"21"-64"15,-21 85 32,0 0-47,0 1 0,21-1 16,-21 0-16,0 0 0,0 0 0,0 0 16,0 1-16,0-1 0,0 0 15,0 0-15,0 0 16,21-21-1,0 0-15,-21-21 16,21 21-16</inkml:trace>
  <inkml:trace contextRef="#ctx0" brushRef="#br0" timeOffset="36010.08">19939 6138 0,'0'0'0,"0"-21"0,0 0 15,-21 21 1,0 0-16,-1 21 15,1 0-15,0-21 0,21 22 16,-21-1-16,0 0 0,0 0 0,-1 0 16,1-21-16,0 21 15,21 1-15,-21-1 0,21 0 0,-21 0 16,21 0-16,0 0 0</inkml:trace>
  <inkml:trace contextRef="#ctx0" brushRef="#br0" timeOffset="36423.86">20193 6202 0,'0'0'16,"0"-21"-16,0 0 16,-21 21-16,21-22 15,-21 22-15,-1 0 0,1 0 0,0 0 16,0 22-16,0-1 0,21 0 15,-21-21-15,21 21 0,-22 0 16,22 0-16,0 1 0,0-1 0,0 0 16,0 0-16,0 0 15,22-21-15,-1 0 16,0 0-16,0 0 16,0-21-16,0 21 0,-21-21 15,22 0-15,-1 0 0,-21-1 16,21 1-16,-21 0 0,21 0 0,-21 0 15,0 0 1,0 42 0,0 0-1,0 0-15,0 0 16,0 0-16,0 1 0,-21-22 0,21 21 16,0 0-16,0 0 0,0 0 15,21-21 1,0 0-16</inkml:trace>
  <inkml:trace contextRef="#ctx0" brushRef="#br0" timeOffset="36828.62">20955 5884 0,'0'0'0,"0"-42"0,0 0 0,0 21 0,0-1 16,0 1-16,-21 0 0,0 0 15,-1 21-15,-20 0 0,21 0 0,-21 0 16,-1 21-16,1 0 0,0 0 16,20 22-16,-20-22 0,21 21 0,0-21 15,0 22-15,21-22 0,0 0 16,0 21-16,0-20 0,21-1 0,0 0 16,0 0-16,21-21 0,-20 21 0,20 0 15,-21 1-15,0-1 16,22 0-16,-22-21 0,0 21 0,0 0 15,0 0-15,-21 1 0,0-1 0,0 0 16,0 0-16,0 0 0,0 0 16,-21 1-16,0-1 0,0-21 0,-22 21 15,1-21-15,0 0 0,-1 0 16,1 0-16,0 0 0,21 0 0,-22 0 16,1 0-16,21 0 0,0 0 0,-1-21 15,22 0-15,0-1 16,0 1-16,0 0 0,22 21 15,-1-21-15,0 21 0,0 0 16,0-21-16,22 21 0</inkml:trace>
  <inkml:trace contextRef="#ctx0" brushRef="#br0" timeOffset="37393.3">21209 6138 0,'0'0'0,"0"-21"15,-21 21-15,0 0 16,-1 0-16,1 0 0,0 21 0,0 1 16,0-22-16,0 21 0,-1 0 15,22 0-15,-21 0 0,21 0 0,-21 1 16,21-1-16,0 0 16,0 0-16,0 0 0,0 0 0,0 1 15,0-1-15,21 0 0,0-21 0,1 21 16,-1-21-16,0 0 0,0 0 15,0 0-15,0 0 0,1 0 0,-1 0 16,0-21-16,0 0 0,0 0 16,-21-1-16,21 1 0,-21 0 15,0 0-15,22 0 0,-22 0 0,21-1 16,0 1-16,-21 0 0,21 0 16,-21 0-16,21 0 0,0 21 15,1 0-15,-1 0 16,0 0-16,0 21 15,0 0-15,0 0 16,-21 0-16,0 0 0,0 1 0,0-1 16,0 0-16,0 0 0,0 0 15,0 0-15,0 1 0,0-1 16,0 0 0,0-42-1,0 0 1,0-1-16,0 1 15,0 0-15,0 0 0,0 0 0,0 0 16,0-1-16,22 22 0,-1-21 0,-21 0 16,21 0-16,0 0 15,0 21-15,0 0 16,1-21-16,-1 21 16,0 0-16</inkml:trace>
  <inkml:trace contextRef="#ctx0" brushRef="#br0" timeOffset="37591.19">21865 6160 0,'0'21'31,"-21"0"-31,21 0 16,0 0-16,0 0 16,0 1-16,-21-1 0,21 0 15,-21-21-15,21 21 0,0 0 0,0 0 16,-22 1-16,22-44 47</inkml:trace>
  <inkml:trace contextRef="#ctx0" brushRef="#br0" timeOffset="37748.1">21886 6054 0,'0'0'0,"0"-21"0,0-1 0,-21 22 15,0 0 1,21 22 0,0-1-16,0 0 15,0 0 1,0 0-16</inkml:trace>
  <inkml:trace contextRef="#ctx0" brushRef="#br0" timeOffset="38035.75">22140 6202 0,'-21'21'32,"21"0"-17,-21 0-15,21 1 0,0 20 16,0 0-16,0-21 0,0 22 15,-21 20-15,21-20 0,-21-1 0,-1 21 16,22-20-16,-21 20 0,0-20 0,21 20 16,-21-21-16,0 1 0,21-1 15,-21 0-15,-1 1 0,22-1 16,-21-21-16,21 22 0,-21-22 0,0 0 16,21 0-16</inkml:trace>
  <inkml:trace contextRef="#ctx0" brushRef="#br0" timeOffset="38336.21">22204 6202 0,'0'0'0,"21"-21"0,21 21 15,-21 0-15,1 0 16,-1 0-16,0 0 0,0 0 16,0 21-16,-21 0 0,0 0 0,21 0 15,-21 1-15,0-1 0,0 0 0,0 0 16,0 0-16,-21 0 0,0 1 16,0-1-16,0 0 0,0-21 0,-1 21 15,1-21-15,-21 21 0,21-21 16,0 0-16,-1 0 15,22-21 1,0 0-16,22 0 0</inkml:trace>
  <inkml:trace contextRef="#ctx0" brushRef="#br0" timeOffset="38580.07">22691 5948 0,'0'0'0,"0"-21"0,0 0 15,21 21-15,-21-22 0,0 44 32,0-1-32,0 0 15,0 21-15,0-21 0,-21 22 0,-1-22 16,22 21-16,-21 1 0,0-22 0,21 21 16,0 0-16,-21-20 0,0 20 15,21-21-15,-21 21 0,21-20 0,0-1 16,0 0-16,0 0 0,0 0 15,21-21 1,0 0-16,0 0 0</inkml:trace>
  <inkml:trace contextRef="#ctx0" brushRef="#br0" timeOffset="38759.97">22606 6181 0,'0'0'0,"-21"0"15,42 0 17,0 0-32,0 0 15,0 0-15,1 0 0,20 0 0,-21 0 16,21 0-16,-20-21 0,20 21 16,-21 0-16</inkml:trace>
  <inkml:trace contextRef="#ctx0" brushRef="#br0" timeOffset="39264.22">23135 6096 0,'21'0'32,"0"0"-32,1 0 0,-1 0 15,0 0-15,0 0 0,0-21 16,0 21-16,1-21 0,-1 0 0,21 21 15,-21-22-15,0 1 0,1 0 0,-22 0 16,0 0-16,0 0 16,0-1-16,-22 22 0,1 0 15,0 0-15,-21 0 0,21 0 16,-22 0-16,22 0 0,0 0 16,-21 22-16,20-1 0,1 0 0,0 21 15,0-21-15,0 1 0,21-1 16,0 0-16,0 21 0,0-21 0,0 1 15,0-1-15,21 0 0,0 0 0,0 0 16,0 0-16,1-21 16,-1 0-16,0 22 0,0-22 0,0 0 15,-42-22 17,0 22-17,0 0-15,0 0 0,-1 0 16,1 0-16,0 0 0,0 0 15,0 0-15,21 22 0,-21-1 16,21 0-16,-22 0 16,22 0-16,0 0 0,0 1 15,22-1-15,-1-21 0,-21 21 16,21-21-16,0 0 0,0 0 0,0 0 16,22 0-16,-22 0 0</inkml:trace>
  <inkml:trace contextRef="#ctx0" brushRef="#br0" timeOffset="39658.19">23410 6265 0,'0'-42'15,"0"63"17,0 0-32,0 1 15,0-1-15,21-21 0,1 21 0,-22 0 16,21 0-16,-21 0 0,21-21 15,-21 22-15,0-1 0,21-21 16,-21 21-16,21-42 31,-21 0-15,0-1-16,21 22 0,-21-21 16,22 0-16,-22 0 15,0 0-15,0 0 0,-22 21 31,1 0-15,0 0-16,0 0 0,0 0 0,0 21 16,-22 0-16,22-21 0,0 21 15,0 0-15,0 0 0,-1 1 16,22-1-16,-21 0 0,42-21 31,1 0-31</inkml:trace>
  <inkml:trace contextRef="#ctx0" brushRef="#br0" timeOffset="40025">23749 6287 0,'21'0'62,"0"0"-62,0 0 0,1 0 16,-1 0-16,0 0 15,0 0-15,0 0 16,-21-22-16,0 1 16,0 0-1,-21 21-15,0 0 0,0 0 16,0 0-16,-1 0 0,1 0 0,0 0 15,0 21-15,0 0 0,0-21 16,21 22-16,-22-1 0,22 0 0,-21 0 16,21 0-16,0 0 15,0 1-15,0-1 16,21-21-16,1 21 0,-1-21 16,0 0-16,0 0 0,0 0 15,22 0-15</inkml:trace>
  <inkml:trace contextRef="#ctx0" brushRef="#br0" timeOffset="40411.78">24045 6329 0,'0'0'0,"0"-21"0,0 0 0,0-1 15,-21 22 1,0 0 0,0 22-16,21-1 15,-21-21-15,21 21 0,0 0 16,0 0-16,0 0 0,0 1 15,0-1-15,0 0 0,0 0 16,21-21 0,0 0-16,0 0 0,0 0 15,0 0-15,1-21 16,-1 0-16,0 21 0,-21-21 16,21-1-16,-21 1 15,21 0-15,-21 0 0,0 0 16,0 42 15,0 0-15,0 0-16,0 0 0,0 1 15,0-1 1,21-21 0,1 0-16,-1 0 15,0 0-15,0 0 0,0-21 16</inkml:trace>
  <inkml:trace contextRef="#ctx0" brushRef="#br0" timeOffset="40673.64">24447 6033 0,'0'0'15,"0"-43"-15,22 1 0,-22 21 16,0-22-16,0 22 0,0 0 0,-22 42 31,22 0-31,0 1 16,-21-1-16,0 21 0,0-21 0,21 22 15,0-1-15,-21 0 0,21-21 16,-21 22-16,21-1 0,-22-21 0,22 22 16,0-1-16,0-21 0,0 0 15,-21 0-15,21 1 0,0-1 0,0 0 16,0 0-16,21-21 16,1 0-1,-1-21 1,0 21-16,-21-21 0,21 0 0</inkml:trace>
  <inkml:trace contextRef="#ctx0" brushRef="#br0" timeOffset="40964.98">24511 6287 0,'0'0'0,"0"21"31,-21-21-31,21 21 0,-21-21 16,21 21-16,0 0 15,0 0-15,0 1 16,21-22-1,0 0-15,0 0 0,0 0 16,0 0-16,1 0 16,-22-22-1,0 1-15,0 0 16,0 0-16,0 0 0,0 0 16,-22 21-1,1 0-15,0 0 0,0 0 16,21 21-16,0 0 15,0 0 1,21-21 0</inkml:trace>
  <inkml:trace contextRef="#ctx0" brushRef="#br0" timeOffset="41320.76">24786 6329 0,'0'0'0,"-21"0"0,21-21 0,0 0 32,21 21-17,0 0 1,-21 21-16,0 0 16,0 0-16,0 0 0,0 0 15,0 1-15,0-1 0,0 0 0,-21 0 16,21 0-16,-21 0 15,21 1-15,-21-22 16,42 0 15,-21-22-31,21 22 0,-21-21 16,21 21-16,-21-21 0,0 0 16,21 21-16,-21-21 0,22 0 0,-1-1 15,-21 1-15,21 0 0,0 21 16,-21-21-16,21 0 0,-21 0 15,0-1-15,0 1 16</inkml:trace>
  <inkml:trace contextRef="#ctx0" brushRef="#br0" timeOffset="41524.5">24257 6075 0,'21'0'32,"0"0"-32,0 0 15,1 0-15,-1 0 0,0-21 16,0 21-16,0 0 0,0-21 0,1 21 16,-1-22-16,0 1 0,-21 0 15,21 0-15</inkml:trace>
  <inkml:trace contextRef="#ctx0" brushRef="#br0" timeOffset="41827.83">24955 5249 0,'0'-21'0,"-21"21"47,0 21-32,21 1-15,0-1 0,0 0 0,-21 0 16,21 0-16,-21 0 0,21 1 16,-21-1-16,21 0 0,0 0 0,0 0 15,0 0-15,0 1 16</inkml:trace>
  <inkml:trace contextRef="#ctx0" brushRef="#br0" timeOffset="42073.7">24659 5525 0,'0'0'0,"-42"21"15,21-21-15,21 21 16,0 0 0,21-21-16,0 0 15,0 21-15,0-21 0,0 0 16,22 0-16,-22 0 0,0 0 16,21 0-16,-20 0 0,-1 0 0,0 0 15,0 0-15,21 0 0,-42-21 0,22 0 16,-1 21-16,-21-21 0,21 21 15,-21-21-15,0-1 0,0 1 16</inkml:trace>
  <inkml:trace contextRef="#ctx0" brushRef="#br0" timeOffset="42291.91">24574 5292 0,'0'0'0,"22"0"31,-1 0-15,21 0-16,-21-21 0,0 21 0,22 0 16,-1 0-16,-21 0 0,22 0 15,-22-22-15,21 22 0,-21-21 0,0 0 16,22 21-16</inkml:trace>
  <inkml:trace contextRef="#ctx0" brushRef="#br0" timeOffset="42812.56">25019 4995 0,'0'0'0,"-21"0"0,21-21 0,-21 21 0,-1 0 15,1 0-15,0 0 0,0-21 16,0 21-16,0 0 0,-1 0 0,1 0 16,0 0-16,-21 21 0,21 0 15,-1 1-15,-20-1 0,0 0 16,21 21-16,-22-21 0,22 22 0,-21-22 16,21 21-16,-1 1 0,1-1 15,0-21-15,0 21 0,21 1 0,0-22 16,0 21-16,0 1 0,0-22 15,0 21-15,21 0 0,0-20 0,0-1 16,22 0-16,-22 0 0,21 0 16,1 0-16,-1-21 0,21 0 0,-20 0 15,-1 0-15,22 0 0,-22 0 0,0 0 16,22-21-16,-22 0 0,22 0 16,-22 0-16,0-22 0,1 22 0,-22-21 15,21 0-15,-21 20 16,0-20-16,1 0 0,-22-1 0,21-20 15,-21 21-15,0-1 0,0 1 0,-21 0 16,-1-1-16,-20 22 0,21-21 16,-21-1-16,-1 22 0,1 0 0,0 0 15,-1 0-15,1 0 0,0-1 16,-1 22-16,1 0 0,21 0 0,-22 0 16,22 0-16,0 0 0,0 0 15,0 0-15,0 22 0,-1-22 0,22 21 16,-21-21-16,21 21 0,-21-21 15,0 21-15</inkml:trace>
  <inkml:trace contextRef="#ctx0" brushRef="#br0" timeOffset="44796.57">13568 3154 0,'0'-21'15,"0"0"-15,0-1 16,0 1 0,0 0-16,0 0 31,0 42 16,0 0-47,-21 0 0,21 1 15,-22 20-15,1-21 0,21 21 16,-21 22-16,21-22 0,-21 22 0,0-22 16,21 22-16,-21-1 0,21-21 15,-22 22-15,1-1 0,21 1 0,0-1 16,-21 1-16,0-1 0,0 22 16,21-21-16,-21-1 0,-1 1 15,1-1-15,0 1 0,0-1 0,0 1 16,0-22-16,-1 21 0,1-20 15,21-1-15,-21 0 0,0-20 0,21 20 16,-21-21-16,21 0 0,-21 0 0,21 1 16,0-44 15,0 1-15,0 0-16,0 0 0,0-21 15,21 20-15,0 1 0,-21-21 0,21 0 16,0 20-16</inkml:trace>
  <inkml:trace contextRef="#ctx0" brushRef="#br0" timeOffset="45800.53">13525 2985 0,'0'-22'16,"-21"22"31,0 0-47,0 22 0,0-22 0,0 21 15,-22 0-15,22 0 0,-21 0 16,21 0-16,-22 1 0,22-1 0,-21 0 15,21 0-15,-22 21 0,22-20 16,0-1-16,0 0 0,0 0 0,-1-21 16,22 21-16,-21 0 0,42-42 47,1 0-32,-1 0-15,0 0 0,0 21 16,0-21-16,22-22 0,-22 22 0,21 0 15,-21 0-15,22 0 0,-22-1 16,0-20-16,0 21 0,0 21 0,0-21 16,1 0-16,-22-1 0,21 22 15,-21 22 17,21-1-32,-21 0 0,21 0 15,-21 21-15,21 1 0,0-1 16,-21 0-16,22 1 0,-1 20 15,0-20-15,0-1 0,0 0 0,0 1 16,1-1-16,-22-21 0,21 21 16,0-20-16,-21-1 0,21 0 0,-21 0 15,0 0-15,0 0 0,21-21 16,-42 0 31,0 0-47</inkml:trace>
  <inkml:trace contextRef="#ctx0" brushRef="#br0" timeOffset="46088.87">11239 9398 0,'0'0'16,"0"85"-16,0 84 16,0-105-16,0-22 0</inkml:trace>
  <inkml:trace contextRef="#ctx0" brushRef="#br0" timeOffset="46816.6">11049 9440 0,'0'0'0,"0"-21"0,21 21 0,-21-21 16,21 0-16,-21 0 15,21 0-15,-21-1 16,-21 44 15,21-1-15,-21 0-16,21 0 0,0 21 15,0 1-15,0 20 0,0 1 0,0-22 16,0 22-16,0 20 0,0-20 16,0-1-16,0 1 0,0-1 15,-21 22-15,21-22 0,0 22 0,0-21 16,0 20-16,0-20 0,0 20 15,0-20-15,0-1 0,0-20 0,0 20 16,0-20-16,0-22 0,0 21 0,0 0 16,0-20-16,0-1 0,0 0 15,0 0-15,21-21 32,-21-21-32,0 0 15,21 0-15,-21-1 0,21 1 0,-21 0 16,0 0-16,0-21 0,22-1 0,-22 22 15,21-42-15,-21 20 0</inkml:trace>
  <inkml:trace contextRef="#ctx0" brushRef="#br0" timeOffset="48022.44">11218 9440 0,'0'0'16,"0"-21"-16,0 0 16,21 21 15,1 0-15,-1 21-16,0-21 0,0 21 0,0-21 15,0 0-15,22 0 0,-22 22 0,21-22 16,1 0-16,-1 0 0,0 0 15,1 21-15,20-21 0,1 0 0,-1 0 16,22 0-16,-1 0 0,1 0 16,21 0-16,-21 0 0,20 0 0,1 0 15,21 0-15,0 0 0,0 0 0,0 0 16,0 0-16,0 0 0,0 0 16,0 0-16,-21 0 0,21 0 15,-21 0-15,0 0 0,21 0 16,-21 0-16,21 0 0,-22 0 0,1 0 15,21 0-15,-21 0 0,21 0 0,-21 0 16,0 0-16,0 0 0,-1 0 16,1 0-16,-21 0 0,0 0 0,-22 0 15,1 0-15,-1 0 0,1 0 16,-22 0-16,0 0 0,22-21 0,-22 21 16,0 0-16,1 0 0,-1 0 15,0 0-15,1 0 0,-1 0 0,-21 0 16,22 0-16,-1 0 0,-21-22 0,21 22 15,-20 0-15,-1 0 16,0 0-16,0 0 0,-42 22 47,0-22-47,0 21 0,-1 0 0,1-21 16,21 21-16,-21 0 0,0 0 15,21 22-15,0-22 0,-21 21 0,0-21 16,21 22-16,-22-1 0,1-21 15,21 22-15,0-1 0,-21 0 0,21 22 16,-21-22-16,21 0 0,0 1 0,0 20 16,0-20-16,0 20 0,0-21 15,0 22-15,0-1 0,0 1 16,0-22-16,0 22 0,0-22 16,0 0-16,0 1 0,0-1 0,0 0 15,0 1-15,0-1 0,-21-21 0,21 22 16,0-22-16,0 21 0,-21-21 15,21 0-15,0 22 0,0-22 0,0 0 16,-22 0-16,22 0 0,-21 1 0,0-22 16,21 21-16,-21 0 0,0 0 15,0-21-15,-1 0 16,1 0-16,21 21 0,-21-21 0,0 0 16,0 0-16,-22 0 0,22 0 15,0 0-15,-21 0 0,-1 0 16,1 0-16,0 0 0,-1 0 0,1 0 15,-21 0-15,20 0 0,-20 0 16,20 0-16,-20 0 0,-1-21 0,1 21 16,-22 0-16,22 0 0,-22-21 0,0 21 15,-20-21-15,20 0 0,-21 21 16,0-22-16,0 22 0,1-21 0,-22 0 16,42 21-16,-21 0 0,0-21 0,0 21 15,1 0-15,-1 0 0,0 0 16,0 0-16,0-21 0,0 21 0,1 0 15,-22 0-15,21 0 0,-21 0 0,0 0 16,0 0-16,0 0 16,0 0-16,-21 0 0,21 0 0,0 0 15,0 0-15,0 0 0,21 0 0,0 0 16,0 0-16,0 0 0,22 0 16,-1 0-16,21 0 0,1 0 0,-1 0 15,1 0-15,-1 0 0,22 0 16,-21 0-16,20 0 0,22 0 0,0 0 15,0 0-15,0 0 0,21-21 16,21-1 0,0 22-1,0-21-15,0 21 0,0 0 0,22-21 16,-22 0-16,0 21 16,0-21-16,22 21 0,-1-21 0,-21-1 15</inkml:trace>
  <inkml:trace contextRef="#ctx0" brushRef="#br0" timeOffset="48406.22">11917 10160 0,'0'0'0,"0"-21"0,0 0 0,0 0 15,0-1-15,0 1 16,-21 21 0,-1 0-1,1 21-15,21 1 0,0-1 16,0 21-16,0-21 0,0 22 0,0-1 16,0 21-16,-21-20 0,21 20 15,0-20-15,-21 20 0,21-21 0,0 1 16,0-1-16,-21 22 0,21-43 15,-21 21-15,21 0 0,-22-20 0,22-1 16,0 0-16,0 0 0,0 0 16,-21-21-16,21-21 31,0 0-31,0 0 16,21 0-16,-21-1 0,0 1 0,0-21 15,22 21-15</inkml:trace>
  <inkml:trace contextRef="#ctx0" brushRef="#br0" timeOffset="48943.83">11811 10329 0,'0'-42'15,"0"84"-15,0-105 0,0 42 0,0 0 0,0-1 16,0 1-16,0 0 16,21 0-16,0 0 0,0 21 0,1-21 15,-22-1-15,42 1 0,-21 0 16,0 21-16,0-21 0,22 0 0,-22 21 15,21 0-15,1 0 0,-1 0 0,0 0 16,1 0-16,-1 21 0,0 0 16,1 0-16,-22 0 0,0 1 0,0 20 15,-21-21-15,0 21 0,0-20 0,0 20 16,-21 0-16,0-21 0,-22 22 16,1-1-16,0-21 0,-1 0 15,1 22-15,-21-22 0,20 0 0,1 0 16,0 0-16,-1-21 0,22 0 15,-21 0-15,21 0 0,-1 0 0,1 0 16,0 0-16,0 0 0,21-21 16,0 0-16,0 0 0,0 0 15,0 0-15,21 21 16,0 0-16,0 0 0,1 0 16,-1 0-16,0 0 0,0 21 0,0 0 15,0 0-15,1 0 0,-1 22 16,0-22-16,0 0 0,0 21 0,0-21 15,1 22-15,-1-22 0,0 0 0,0 0 16,0 0-16,0 1 0,1-1 16,-1-21-16,0 0 15,0 0-15,0 0 0,0 0 0,1 0 16,-1 0-16,0 0 0,0-21 16,-21-1-16,21 1 15,0 0-15,-21 0 0,22 21 16,-22-21-16,0 0 0,0-1 0,21 22 15,-21-21-15,21 0 0,-21 0 16</inkml:trace>
  <inkml:trace contextRef="#ctx0" brushRef="#br0" timeOffset="49552.48">12848 10118 0,'0'0'0,"0"-43"16,0 65 15,0-1-31,0 0 16,0 21-16,0-21 0,-21 22 0,21-1 15,0 0-15,0 1 0,0-1 16,0 22-16,0-22 0,0 0 0,0 1 16,-21-1-16,21-21 0,0 21 0,0-20 15,0-1-15,0 0 16,0 0-16,0 0 0,-21-21 15,21-21 1,0 0 0,21 0-16,0 0 0,-21-1 0,21 1 15,0-21-15,-21 21 0,21 0 0,1-22 16,-1 22-16,0 0 0,-21 0 16,21 0-16,0-1 0,0 22 0,1 0 15,-1 0-15,0 0 16,-21 22-16,21-1 0,-21 0 15,0 0-15,21 0 0,0 22 0,-21-22 16,22 0-16,-22 0 0,21 0 16,0 0-16,0 1 0,0-22 15,0 21-15,1-21 0,-1 0 0,0 0 16,21 0-16,-21 0 0,1 0 0,-1 0 16,21 0-16,-21 0 0,0 0 15,1-21-15,-1-1 0,0 1 0,-21 0 16,0 0-16,0-21 0,0 20 15,0-20-15,0 0 0,0-1 0,0 1 16,0 0-16,0-1 0,0 22 0,0-21 16,0 21-16,0 0 0,0-1 15,0 1-15,0 42 32,0 1-17,0-1-15,21-21 0,-21 21 16,21 0-16,0-21 15</inkml:trace>
  <inkml:trace contextRef="#ctx0" brushRef="#br0" timeOffset="49848.31">14055 10097 0,'0'21'31,"-22"0"-31,22 0 0,-21 0 16,21 0-16,0 22 0,0-1 15,0-21-15,-21 22 0,21-1 0,-21 0 16,21 1-16,-21-1 0,21-21 0,0 21 16,0 1-16,-21-22 0,21 0 15,0 0-15,-22 0 0,22 1 0,0-1 16,0 0-16,22-21 31,-1 0-31,-21-21 0,0 0 16,21-1-16,-21 1 0,21 0 15</inkml:trace>
  <inkml:trace contextRef="#ctx0" brushRef="#br0" timeOffset="50192.65">13928 10075 0,'0'0'15,"0"-21"1,0 0-16,21 21 0,0 0 0,0-21 16,21 21-16,-20 0 0,20 0 15,0 0-15,22 0 0,-22 0 16,22 21-16,-22 0 0,21 0 0,-20 1 16,20-1-16,-20 0 0,-1 0 15,-21 21-15,21-20 0,-20 20 0,-1-21 16,-21 21-16,0 1 0,0-1 0,0-21 15,0 22-15,-21-22 0,-22 21 16,22-21-16,-21 22 0,-1-22 0,1 0 16,-21 0-16,20 0 0,-20 0 15,20 1-15,1-1 0,-21 0 0,20-21 16,22 21-16,-21-21 0,21 0 0,-1 21 16,1-21-16,0 0 0,21-21 31,0 0-16,21 21-15,0-21 0,22 0 0,-22-1 16</inkml:trace>
  <inkml:trace contextRef="#ctx0" brushRef="#br0" timeOffset="50584.43">15452 9906 0,'0'0'16,"0"-21"-16,0 0 0,0 0 15,-22 21 1,1 0-16,0 0 0,0 0 15,0 21-15,0-21 0,21 21 0,-22 0 16,1 0-16,0 0 0,21 1 16,0-1-16,-21 0 0,21 21 15,0-21-15,0 1 0,0-1 0,0 0 16,0 0-16,21 0 16,-21 0-16,21-21 0,0 22 0,1-22 15,-1 0-15,0 0 16,0 0-16,0 0 0,0 0 0,1 0 15,-1 0-15,0-22 0,0 22 16,0-21-16,0 0 16</inkml:trace>
  <inkml:trace contextRef="#ctx0" brushRef="#br0" timeOffset="51140.11">15663 9716 0,'0'0'0,"-21"0"0,21-22 16,-21 1-16,0 0 15,0 21-15,-1 0 0,22-21 0,-21 21 16,0 0-16,0 0 0,0 0 16,0 0-16,-1 0 0,1 0 0,0 21 15,-21 0-15,21-21 0,-1 21 0,1 22 16,-21-22-16,21 0 0,0 21 15,-1-20-15,1 20 0,0-21 16,0 21-16,21 1 0,-21-22 0,21 21 16,0 1-16,0-22 0,0 21 15,0-21-15,0 22 0,0-22 0,0 21 16,0-21-16,0 0 0,21 1 16,0 20-16,0-21 0,0 0 0,1 0 15,-1 1-15,21-22 0,-21 21 0,22 0 16,-1-21-16,21 0 0,-20 0 15,20 0-15,-20 0 0,-1 0 0,21 0 16,-20-21-16,-1 21 0,0-21 0,-20-1 16,20 1-16,0 0 15,-21 0-15,1-21 0,-1 20 0,0-20 0,0 0 16,0 21-16,-21-22 0,0 1 16,0-22-16,0 22 0,0-21 15,0 20-15,-21 1 0,0-22 0,0 22 16,-22 0-16,22-1 0,-21 1 15,21 21-15,-22 0 0,1 0 0,21 21 16,-21 0-16,20 0 0,-20 0 16,21 0-16,0 0 0,-22 0 0,22 0 15,-21 21-15,21 0 0,-22-21 0,22 21 16,0 0-16,0-21 0,-21 21 16,20-21-16,-20 0 0</inkml:trace>
  <inkml:trace contextRef="#ctx0" brushRef="#br0" timeOffset="51928.27">5355 7027 0,'0'-21'16,"0"0"-16,-21 42 31,21 0-15,0 1-16,0-1 0,-21 0 0,21 0 15,0 21-15,0-20 0,0 20 0,0-21 16,-21 21-16,21-20 0,0-1 16,0 21-16,0-21 0,0 0 0,0 1 15,0-1-15,0 0 0,0 0 16,0 0-16,0 0 0,0 1 15</inkml:trace>
  <inkml:trace contextRef="#ctx0" brushRef="#br0" timeOffset="52168.17">5292 7916 0,'0'22'0,"0"20"15,0-21-15,0 0 0,0 0 16,0 1-16,0-1 0,0 0 16,0 0-16,0 0 0,0 0 15,0 1-15,0-1 0,0 0 0,0 0 16,0 0-16,0 0 16,-22 1-16,22-1 0,0 0 15,0 0-15,0 0 0,0 0 0,0 1 16,0-1-16,-21 0 0</inkml:trace>
  <inkml:trace contextRef="#ctx0" brushRef="#br0" timeOffset="52413.04">5186 9081 0,'0'0'0,"0"21"0,0 42 15,0-42-15,0 1 16,-21-1-16,21 0 0,0 0 15,-22 21-15,22-20 0,0-1 0,0 0 16,0 0-16,0 0 0,0 22 0,-21-22 16,21 0-16,-21 0 0,21 0 15,0 22-15,0-22 0,0 0 0,-21-21 16,21 21-16,0 0 0,-21 0 0,21 1 16,0-1-16,0 0 15</inkml:trace>
  <inkml:trace contextRef="#ctx0" brushRef="#br0" timeOffset="52583.93">5038 9991 0,'0'0'0,"0"21"0,0 0 0,0 0 0,0 0 16,-22 1-16,22-1 15,0 0 1</inkml:trace>
  <inkml:trace contextRef="#ctx0" brushRef="#br0" timeOffset="53149.41">5355 10160 0,'0'0'0,"-21"0"0,42 0 31,0 0-15,0 0-16,22 0 0,-22 0 0,0 0 16,21 0-16,-20 0 0,20 0 15,0 0-15,-21 0 0,1 0 0,20 0 16,-21 0-16,0 0 0,22 0 16,-22 0-16,0 0 0,0 0 0</inkml:trace>
  <inkml:trace contextRef="#ctx0" brushRef="#br0" timeOffset="53372.28">6308 10181 0,'0'0'0,"42"0"0,64 21 15,-85-21-15,21 0 16,-21 0-16,1 22 0,20-22 16,-21 0-16,21 0 0,-20 0 0,20 0 15,-21 0-15,21 0 0,1 0 0,-1 0 16,-21 0-16,22 0 0,-1 0 15,0 0-15,1 0 0,-1 0 0,0 0 16,1 0-16,-1 0 0,0 0 0,1 0 16,-1 0-16,0 0 15,-21 0-15,22 0 0,-1 0 0,0 0 16,1 0-16,-1 0 0</inkml:trace>
  <inkml:trace contextRef="#ctx0" brushRef="#br0" timeOffset="53522.2">7937 10224 0,'0'0'16,"22"0"-16,20 0 0,-21 0 0,0 0 0,0 0 15,22 0-15,-22 0 0,0 21 16,0-21-16,0 0 0,1 0 0,20 0 16,-21 0-16,0 0 0,0 0 15,22 0-15,-22 0 0,0 0 0,0 0 16,0 0-16,22-21 0,-22 21 0,0 0 16,0 0-16,0 0 0,22 0 15</inkml:trace>
  <inkml:trace contextRef="#ctx0" brushRef="#br0" timeOffset="53680.11">9059 10181 0,'64'0'16,"-43"0"-1,0 0-15,0 0 0,0 0 0,1 0 16,-1 0-16,0 0 0,0 0 0,0 0 16,0 0-1,1 0-15,-22-21 16,21 21-1,0 0-15</inkml:trace>
  <inkml:trace contextRef="#ctx0" brushRef="#br0" timeOffset="53838.02">9821 10160 0,'0'0'0,"43"0"0,-1 0 0,21 0 16,-41 21-1,-1-21 1,0 0-1,0 0 1,-21-21 0,21 21-16</inkml:trace>
  <inkml:trace contextRef="#ctx0" brushRef="#br0" timeOffset="54512.11">14160 6519 0,'0'0'0,"-21"0"16,21 22-16,0-1 0,0 0 15,0 0-15,0 0 16,0 0-16,0 1 0,0-1 0,0 0 15,0 0-15,0 0 0,0 0 16,0 1-16,0-1 0,0 0 0,0 0 16,0 0-16,0 0 0,0 1 15,0-1-15,0 21 0,0-21 16,0 0-16,0 1 0,0 20 0,0-21 16,0 21-16,0-20 0</inkml:trace>
  <inkml:trace contextRef="#ctx0" brushRef="#br0" timeOffset="54708">14160 7662 0,'0'-21'0,"0"42"0,0 1 0,0 20 0,0-21 15,0 0-15,0 0 16,0 1-16,0-1 0,0 0 0,0 0 16,0 0-16,0 0 0,0 1 15,0-1-15,0 0 16,0 21-16,0 1 0,0-1 15,0 0-15,0-21 16,0 1-16,0-1 0,0 0 16</inkml:trace>
  <inkml:trace contextRef="#ctx0" brushRef="#br0" timeOffset="54869.91">14160 8615 0,'0'0'16,"0"42"-16,0-21 0,0 1 0,0-1 15,0 0-15,0 21 0,0-21 16,-21 1-16,21-1 0,0 0 0,-21 0 16,21 0-16,0 0 0,0 1 15,0-1-15</inkml:trace>
  <inkml:trace contextRef="#ctx0" brushRef="#br0" timeOffset="54991.83">14224 9102 0,'0'0'0,"0"21"16,21-21 15</inkml:trace>
  <inkml:trace contextRef="#ctx0" brushRef="#br0" timeOffset="55656.58">20510 6816 0,'-21'0'15,"21"21"1,0 0-16,-21-21 15,21 21-15,0 22 0,-21-22 0,21 0 16,0 21-16,0 1 0,0-1 16,0 21-16,-21-20 0,21 20 0,-21 1 15,21-22-15,0 22 0,0-1 0,0 1 16,0-22-16,0 21 16,0 1-16,0-22 0,0 22 0,0-22 0,0 22 15,0-22-15,0 21 0</inkml:trace>
  <inkml:trace contextRef="#ctx0" brushRef="#br0" timeOffset="55857.4">20426 8573 0,'0'0'0,"-21"21"0,-1 21 15,22-21-15,-21 22 0,0-22 0,21 21 16,0-21-16,-21 22 0,0-1 16,21-21-16,-21 21 0,21-20 0,0 20 15,0-21-15,0 0 0,0 22 0,0-22 16,0 0-16,0 0 0,0 0 15,0 22-15,0-22 0,0 0 16,0 0-16,0 0 0,0 0 0,0 1 16,0-1-16,0 0 0,0 0 15,0 0-15</inkml:trace>
  <inkml:trace contextRef="#ctx0" brushRef="#br0" timeOffset="56216.4">20299 9885 0,'0'0'15,"-43"85"1,43-64-16,-21 0 0,0 0 0,21 0 0,-21 0 16,0 1-16,21-1 0,0 0 15,0 0-15,0 0 0,0 0 16,0 1-16,0-1 16,0 0-16,0 0 0,0 0 15,0 0-15,0 1 16,-21-1-16,21 0 15,-22 0-15,22 0 16,0 0 0,-21-21-16,0 0 15,0 22-15,0-22 16,0 0-16,-1 21 16,1-21-16,0 0 0,0 0 15,0 0-15,-22 0 0,22 0 16,0 0-16,0 0 15,-21 0-15,-1 0 0,1 0 0,0 0 16,-1 0-16,1 0 0,-22 0 0,22 0 16,-21-21-16,20 21 0</inkml:trace>
  <inkml:trace contextRef="#ctx0" brushRef="#br0" timeOffset="56455.26">18584 10478 0,'0'0'0,"-42"0"0,-22 0 15,43 0-15,-21 0 16,21 0-16,-22 0 0,22 0 0,-21 0 0,21 0 16,0 0-16,-1 0 0,1 0 15,0 0-15,0 0 0,0 0 16,0 0-16,-1 0 0,1 0 16,0 0-16,0 0 0,0 0 15,0 0-15,-1 0 0,1 0 0,0 0 16,0-22-16,0 22 0,-22 0 15,22 0-15,0-21 0,0 21 0,-21 0 16,20 0-16,1-21 0</inkml:trace>
  <inkml:trace contextRef="#ctx0" brushRef="#br0" timeOffset="56643.67">17314 10414 0,'0'0'0,"0"21"16,-63-21-1,42 0 1,-1 0-16,1 0 16,0 0-1,0 0-15,0 0 16,0 0 0,-1 0-16,1 0 0</inkml:trace>
  <inkml:trace contextRef="#ctx0" brushRef="#br0" timeOffset="56815.56">16933 10478 0,'0'0'0,"-21"0"15,0-22 48,21 1-48</inkml:trace>
  <inkml:trace contextRef="#ctx0" brushRef="#br0" timeOffset="57360.53">16912 10414 0,'0'-21'78,"21"21"-62,0 0-16,-21-21 15,22 21-15,-1 0 0,0-21 0,-21-1 16,21 22-16,0 0 0,0-21 0,1 21 15,-1 0-15,0-21 0,0 21 0,0 0 16,0 0-16,1 0 0,-44 0 47,1 21-47,0-21 16,0 21-16,-21 1 0,-1-1 15,22-21-15,0 21 16,0-21-16,0 0 0,-1 21 0,1-21 15,-21 21-15,21-21 0,0 21 16,-1-21-16,1 0 0,21 22 0,-21-1 16,21 0-1,0 0 1,21-21-16,0 21 0,1 0 16,-1-21-16,21 22 0,-21-22 0,22 21 15,-22 0-15,21-21 0,-21 21 16,22 0-16,-22-21 0,21 21 0,-21 1 15,0-22-15,-21 21 0,22-21 0,-44 0 47</inkml:trace>
  <inkml:trace contextRef="#ctx0" brushRef="#br0" timeOffset="58092.26">13949 8975 0,'0'0'0,"0"-21"16,0-1-16,0 1 15,0 42 32,21 1-47,0 20 0,0-21 0,0 21 16,1-20-16,-1 20 16,0-21-16,-21 21 0,21 1 0,0-22 15,-21 0-15,0 21 0,0-20 0,21-1 16,-21 0-16,22 0 0,-22 0 15,21 0-15,0-21 16,-21-21 0,21 21-16,0-21 0</inkml:trace>
  <inkml:trace contextRef="#ctx0" brushRef="#br0" timeOffset="58305.14">14605 8932 0,'21'0'16,"-42"0"-16,21 22 16,0-1-16,-21 0 15,0 0-15,-1 0 0,1 22 16,-21-22-16,21 21 0,0-21 0,-1 22 16,1-22-16,0 0 0,0 0 0,0 0 15,0 0-15,-1 1 0,1-1 16,0 0-16,0-21 0,0 0 15</inkml:trace>
  <inkml:trace contextRef="#ctx0" brushRef="#br0" timeOffset="59167.65">10202 9821 0,'0'-21'0,"-21"0"0,21 0 15,-21 21-15,21 21 47,21 0-31,0 0-16,0 1 0,1-1 0,-1 0 15,0 0-15,0 0 0,21-21 16,-20 21-16,-1 1 0,21-1 0,-21 0 16,0 0-16,1-21 0,-1 21 0,0-21 15,0 21-15,-21 1 16,0-1-16,0 0 16,0 0-16,0 0 15,-21 0-15,0 1 0,-22-1 16,22 0-16,0 0 0,-21 0 0,21 0 15,-22 1-15,22-1 0,-21 0 16,21 21-16,-22-21 0,22 1 0,0-22 16,-21 21-16,20 0 0,1 0 0,0 0 15,0 0-15,0 1 16,0-1-16,21 0 16,0 0-16,0 0 31</inkml:trace>
  <inkml:trace contextRef="#ctx0" brushRef="#br0" timeOffset="60184.44">7091 13780 0,'0'0'15,"-43"-43"-15,43 22 16,-21 0-16,0 0 0,0 0 16,21-1-16,-21 1 0,0 21 15,21-21-15,-22 21 0,1 0 16,0 0-16,0 0 16,0 21-1,0 22-15,21-22 0,0 42 0,0-20 16,0 20-16,0 1 0,0-1 15,-22 22-15,22-22 0,0 22 0,0 0 16,0-1-16,0-20 0,0 20 16,0-20-16,0-1 0,0 1 0,0-1 15,0-20-15,22 20 0,-22-20 0,0-1 16,0 0-16,0-21 0,0 22 16,0-22-16,0 0 0,0 0 0,0 0 15,0-42 1,0 0-1,0 0-15,0-21 0</inkml:trace>
  <inkml:trace contextRef="#ctx0" brushRef="#br0" timeOffset="61353.26">6900 14034 0,'0'0'0,"0"-22"0,0 1 15,0 0 1,0 0 0,21 21-1,1 0-15,-1 0 0,0-21 16,21 21-16,-21 0 0,1 0 0,20 0 15,-21 0-15,21 0 0,1 0 16,-1 0-16,0 0 0,22 0 0,-1 0 16,1 0-16,-1 0 15,22 0-15,0 0 0,-1 21 0,22-21 0,-21 21 16,21-21-16,0 0 0,21 0 16,0 21-16,21-21 0,0 0 15,0 0-15,21 0 0,1 0 0,20 0 16,-20 0-16,20 0 0,1 0 15,-22 0-15,0 0 0,22 0 0,-22 0 16,-21 0-16,0 0 0,1 21 16,-22-21-16,-22 0 0,1 0 0,0 0 15,-21 0-15,-1 0 0,-20 0 0,-1 0 16,1 0-16,-22 0 0,1-21 16,-1 21-16,0 0 0,-21 0 0,1 0 15,-1-21-15,0 21 0,0 0 16,-21-21-1,21 21-15,-21 21 47,0 0-47,0 0 16,0 1-16,0 20 16,0-21-16,0 0 0,0 0 0,0 22 15,0-1-15,0 0 0,0 1 16,0-1-16,0 0 0,0 1 0,0 20 15,0-20-15,0-1 0,0 21 0,0-20 16,0 20-16,0-20 16,0-1-16,0 21 0,0-20 0,0-1 15,21 0-15,-21 22 0,22-22 0,-1 1 16,-21-1-16,0 0 0,21 1 16,-21-22-16,21 21 0,-21 0 0,21-20 15,-21-1-15,0 21 0,0-21 0,0 0 16,0 1-16,0-1 0,0 0 15,0 0-15,-21-21 0,0 21 0,0 0 16,0 1-16,-1-1 0,1-21 16,0 21-16,0-21 0,-21 21 15,20-21-15,1 0 0,-21 21 0,0-21 16,-1 0-16,1 21 0,0-21 16,-1 22-16,1-22 0,-22 0 15,1 0-15,-1 0 0,-20 0 0,20 0 16,-20 0-16,-1 0 0,0 0 0,1 0 15,-1 0-15,-21 0 0,21 21 0,1-21 16,-1 0-16,0 0 0,-20 0 16,20 0-16,-21 0 0,0 0 0,-21 0 15,21 0-15,1 0 0,-22 0 0,0 0 16,0 0-16,0 0 0,0 0 16,-22 0-16,22 0 0,0 0 0,0 0 15,22 0-15,-22 0 0,21-21 0,21 21 16,-21 0-16,22 0 15,-1 0-15,0-22 0,1 22 0,-1 0 16,0 0-16,22-21 0,-22 21 0,0 0 16,22 0-16,-1-21 0,1 21 15,21 0-15,-22 0 0,22 0 0,-1 0 16,22-21-16,-21 21 0,21 0 16,0 0-16,-1 0 0,1 0 15,21-21 32,21 21-47,1-21 16,-1 21-1,0-22-15</inkml:trace>
  <inkml:trace contextRef="#ctx0" brushRef="#br0" timeOffset="62111.7">14033 14097 0,'22'-63'0,"-22"41"16,0 1-16,0 0 16,0 42 15,0 0-31,0 1 15,0 20-15,0 0 0,0 1 16,0 20-16,0 22 0,0-22 0,0 22 16,0 0-16,0-1 0,0 1 0,0 0 15,0-22-15,0 22 16,-22-1-16,22 1 0,0-21 0,0-1 16,-21 1-16,0-1 0,21 1 0,-21-22 15,21 0-15,0 1 0,0-22 16,-21 0-16,21 0 0,0 0 0,0 0 15,0-42 17,0 0-32,0-21 0,0 21 15,0-1-15,0-20 0,0 0 0</inkml:trace>
  <inkml:trace contextRef="#ctx0" brushRef="#br0" timeOffset="63328.33">14287 14118 0,'0'0'0,"22"-21"16,-22 0-16,21 21 62,0 0-62,0 0 0,0 0 16,0 0-16,1 0 0,20-21 15,0 21-15,1 0 0,-1 0 16,21 0-16,1 0 0,-1 0 0,22 0 16,21 0-16,0 0 0,21 0 0,0 0 15,0 0-15,0 0 0,0 0 16,42 0-16,-21 0 0,0 0 0,22 0 15,-1 0-15,0 0 0,1 0 16,-1 0-16,22 21 0,-22-21 0,21 0 16,-20 0-16,20 0 0,-20 21 15,-1-21-15,-21 0 0,0 0 0,0 0 16,-21 0-16,0 0 0,0 0 16,-21 0-16,0-21 0,-21 21 15,21 0-15,-43 0 0,22 0 0,-22-21 16,1 21-16,-22-21 0,22 21 15,-22 0-15,-21 0 0,21 0 0,-20 0 16,20 0-16,-21 0 0,0 0 16,0 0-16,-21 21 31,0 0-31,0 0 16,-21 0-16,0 0 15,21 1-15,-21-1 0,21 0 0,0 0 16,0 21-16,0 1 0,0-22 15,0 21-15,0 1 0,0 20 0,0-21 16,0 1-16,0 20 0,0-20 16,0-1-16,0 21 0,0-20 0,0 20 15,0 1-15,0-1 0,0 1 16,0-1-16,0 1 0,0-1 0,0 1 16,0-1-16,0 1 0,0-22 0,0 22 15,0-22-15,0 21 0,-21-20 16,21-1-16,-21 0 0,21 1 15,-22-1-15,1 0 0,21-20 16,-21 20-16,0-21 0,0 0 0,0 0 16,-1 1-16,1-1 0,0-21 15,0 0-15,0 21 0,0-21 16,-1 0-16,1 0 0,-21 0 0,21 0 16,0 0-16,-22 0 0,22 0 0,-21 0 15,-1 0-15,1 0 0,0 0 16,-22 0-16,22 0 0,-22 0 0,1 0 15,-1 0-15,1-21 0,-1 21 16,-20 0-16,-1 0 0,0-21 0,1 21 16,-22 0-16,21-22 0,1 22 0,-22 0 15,21 0-15,-21 0 0,0 0 16,1 0-16,-1 0 0,-21 0 16,0 0-16,21-21 0,-21 21 0,0 0 15,21 0-15,-21 0 0,0-21 16,21 21-16,-21 0 0,21-21 0,-21 21 15,22-21-15,-1 0 0,0 21 0,0-22 16,21 22-16,-20-21 0,20 0 16,0 21-16,1-21 0,-1 21 0,0 0 15,1-21-15,20 21 0,1 0 0,-22-21 16,21 21-16,1 0 0,-1-22 16,-20 22-16,20 0 0,1-21 0,-1 21 15,1-21-15,-1 21 0,22 0 0,0 0 16,-1-21-16,22 21 15,0 0-15,0 0 0,0 0 0,-1 0 16,1 0 15,0 0-31,0 0 0,0 0 16,0 0-16,-1 0 16,1 0-16,0-21 15,0 21-15,0 0 0,0 0 0,-1 0 16,1-21-16,0 21 0,0 0 15,0-22-15,0 22 0,21-21 16,-22 0-16</inkml:trace>
  <inkml:trace contextRef="#ctx0" brushRef="#br0" timeOffset="63871.42">14203 14076 0,'-21'0'16,"-1"0"-16,44-21 31,-1 21-15,21 0-16,-21 0 0,22 0 0,-22 0 15,21 0-15,0 0 0,1 0 0,-22 0 16,21 0-16,-21 0 16,1 0-16,-1 0 0,0 0 0,0 0 15,-21 21-15,0 0 0</inkml:trace>
  <inkml:trace contextRef="#ctx0" brushRef="#br0" timeOffset="64624.23">7387 14563 0,'0'0'0,"0"-21"0,21-43 15,-21 43 1,0 0-16,0 0 0,-21 21 16,-21 0-1,21 0-15,-1 0 0,-20 0 0,21 21 16,-21 0-16,-1 21 0,1-21 16,0 22-16,-1-1 0,1 0 15,21 22-15,-22-22 0,22 1 0,0-1 16,0 0-16,21 1 0,0-1 0,0 0 15,0 1-15,0-22 0,21 21 16,0-21-16,0 0 0,22 1 0,-1-22 16,-21 21-16,22-21 0,-1 0 15,0 0-15,1 0 0,-1-21 0,0 21 16,1-22-16,-22 1 0</inkml:trace>
  <inkml:trace contextRef="#ctx0" brushRef="#br0" timeOffset="66272.2">7662 14563 0,'0'0'0,"0"-21"0,-21-43 16,0 64-1,0 0-15,21 21 16,-21 0-16,-1 1 0,22 20 16,-21-21-16,21 21 0,0 1 0,-21-1 15,21 0-15,-21 1 0,21-1 0,-21 0 16,21-20-16,0 20 0,0 0 15,-21-21-15,21 22 0,-22-22 0,22 21 16,-21-21-16,21 1 16,0-1-16,0-42 47,0-1-47,0 1 0,0-21 0,21 21 15,-21 0-15,22-1 0,-1 1 16,0 0-16,0 0 0,0 0 0,0 0 15,-21-1-15,22 22 0,-1 0 0,0 0 16,-21 22 0,21-1-16,-21 21 15,0-21-15,0 0 0,0 22 16,0-22-16,0 21 0,0-21 0,0 1 16,0 20-16,0-21 0,0 0 0,0 0 15,21 1-15,0-22 16,1 0-16,20 0 0,-21 0 15,0 0-15,22-22 0,-22 1 16,0 0-16,21 0 0,-21 0 0,1 0 16,-1-22-16,0 22 0,0 0 0,0-21 15,0 20-15,-21-20 0,0 21 16,0 0-16,0 0 0,0-1 16,-21 22-16,0 0 15,0 0-15,0 0 0,0 0 0,-1 22 16,1-22-16,0 21 0,0 0 0,21 0 15,0 0-15,0 0 16,0 1-16,0-1 0,0 0 0,21 0 16,0 0-16,0 0 15,1 1-15,-1-1 0,0 0 16,0 0-16,0-21 0,-21 21 0,21 0 16,-21 1-16,22-22 0,-22 21 15,21-21 1,0 0-16,0 0 15,0-21 1,0-1-16,1 1 16,-1 0-16,-21 0 0,0 0 15,21 0-15,0-1 0,-21 1 0,21-21 16,-21 21-16,0 0 0,0-1 16,21 1-16,-21 0 15,0 42 16,0 0-31,0 1 0,-21-1 16,21 0-16,-21 0 0,21 0 16,0 0-16,0 1 0,0-1 15,-21 0-15,21 0 0,0 0 0,0 0 16,21-21 0,0 0-16,0 0 0,1 0 15,-1 0-15,0 0 0,0-21 16,0 0-16,0 21 0,1-21 0,-22 0 15,0 0-15,21-1 0,-21 1 16,0 0-16,0 0 0,0 0 0,-21 0 16,21-1-16,-22 22 0,1 0 15,0 0-15,0-21 0,0 21 16,0 0-16,-1 0 16,22-21 15,22 21-31,-1 0 0,0-21 15,0 21-15,21 0 16,-20 0-16,-1 0 0,0 0 0,0 0 16,0 0-16,0 21 0,1-21 15,-22 21-15,0 0 0,21 1 16,-21-1-16,0 0 0,0 0 16,0 0-16,0 0 0,0 1 15,0-1-15,0 0 0,0 0 0,-21-21 16,21 21-16,0 0 0,-22-21 15,1 0-15,0 0 47,21-21-47,0 0 0,0 0 16,0 0-16,0 0 0,0-1 16,0 1-16,0 0 0,0 0 0,21 21 15,0-21-15,1 0 0,-1-1 0,0 22 16,0-21-16,0 21 0,0 0 15,1 0-15,-1 0 0,0 0 16,0 0-16,-21 21 0,0 1 16,0-1-16,0 0 0,0 0 0,0 0 15,0 0-15,0 22 0,0-22 16,0 0-16,0 0 0,0 0 16,0 1-16,-21-1 0,0-21 15,21 21-15,-21-21 16,21-21-1,0 0-15,21-1 16,0 1-16,0 0 16,0 0-16,-21-21 0,21 20 0,1 1 15,-1-21-15,21 21 0,-21 0 0,0-1 16,1 1-16,-1 21 0,0 0 16,0 0-16,0 0 0,0 0 15,-21 21 1,0 1-16,0-1 0,0 0 0,0 0 15,0 21-15,0-20 0,-21-1 0,0 0 16,21 0-16,0 0 0,-21-21 16,21 21-16,-21 1 0,42-22 31,0-22-15,-21 1-16,21 0 15</inkml:trace>
  <inkml:trace contextRef="#ctx0" brushRef="#br0" timeOffset="66600.02">9123 15177 0,'21'0'15,"0"0"-15,0 0 16,0 0 0,-21-22-16,22 22 0,-1-21 0,0 21 15,0-21-15,0 0 16,0 0-16,1 21 0,-22-21 0,21-1 15,-21 1-15,0 0 0,-21 21 32,-1 0-32,1 0 15,0 21-15,-21-21 0,21 43 0,-1-22 16,1 0-16,0 0 0,0 21 16,21-20-16,0-1 0,0 21 0,0-21 15,0 0-15,0 1 0,0-1 0,0 0 16,0 0-16,21 0 15,0-21-15,0 0 0,1 0 0,-1 0 16,0 0-16,0 0 0,0-21 16,0 21-16,22-21 0,-22 0 0,0 0 15</inkml:trace>
  <inkml:trace contextRef="#ctx0" brushRef="#br0" timeOffset="66863.86">9758 14690 0,'0'-21'0,"0"42"0,0-64 16,-21 43-16,-1 0 16,1 0-16,0 43 15,21-22-15,-21 0 0,21 21 16,0 1-16,0-22 0,0 21 16,0 1-16,-21-1 0,21 0 0,0 1 15,0-1-15,-21 0 0,21 1 16,0-1-16,0-21 0,0 21 0,0-20 15,0-1-15,0 0 0,0 0 16,-22-21-16,22 21 16,0-42-1,0 0-15,0 0 16</inkml:trace>
  <inkml:trace contextRef="#ctx0" brushRef="#br0" timeOffset="67208.67">9440 14753 0,'0'-21'0,"0"42"0,0-63 16,0 21-16,0 0 0,0-1 15,21 1-15,1 21 0,-1-21 16,0 0-16,21 21 0,1 0 0,-1 0 16,0 0-16,1 0 0,20 21 15,-21 0-15,1 0 0,-1 1 0,0 20 16,-20-21-16,20 21 0,-21 1 0,-21-22 15,0 21-15,0 1 0,0-1 16,-21-21-16,21 21 0,-42 1 0,20-22 16,1 21-16,-21-21 0,21 1 15,-22 20-15,1-21 0,0 0 0,21-21 16,-22 21-16,22 1 0,0-22 0,-21 21 16,20-21-16,1 0 15,21 21 1,21-21-1,1 0-15,-1 0 16,0 0-16,0-21 0,0 21 0,0-21 16</inkml:trace>
  <inkml:trace contextRef="#ctx0" brushRef="#br0" timeOffset="67595.5">9969 15113 0,'0'0'0,"-21"-21"0,21 0 16,0 0 0,0-1-16,0 1 0,21 21 0,1-21 15,-1 21-15,0 0 0,0 0 0,0 0 16,0 0-16,1 0 16,-1 0-16,0 21 0,0-21 0,0 21 15,-21 1-15,0-1 0,21 0 0,-21 21 16,0-21-16,0 1 0,0-1 15,0 0-15,0 0 0,0 0 0,-21 0 16,21 1-16,0-1 0,-21-21 16,0 21-16,0-21 0,21-21 47,0 0-47,0-1 0,21 1 0,0 0 15,0 0-15,-21 0 0,21-22 0,1 22 16,-22 0-16,21 0 0,0 0 15,-21 0-15,21-1 0,-21 1 0,21 21 16,-21-21-16,21 21 0</inkml:trace>
  <inkml:trace contextRef="#ctx0" brushRef="#br0" timeOffset="67808.39">10477 14986 0,'0'21'31,"0"0"-15,0 1-16,0-1 0,0 0 0,0 0 15,0 0-15,0 0 0,0 1 0,0-1 16,0 0-16,0 0 0,0 0 16,0 0-16,-21 1 0,21-44 46</inkml:trace>
  <inkml:trace contextRef="#ctx0" brushRef="#br0" timeOffset="67979.78">10435 14901 0,'0'0'0,"0"-21"0,-21 21 31,21 21 1,0 1-17,21-22-15</inkml:trace>
  <inkml:trace contextRef="#ctx0" brushRef="#br0" timeOffset="68915.83">10647 15028 0,'0'-21'16,"0"0"0,21 21-1,-21 21 1,21-21-16,-21 21 15,0 1-15,21-1 0,-21 0 16,0 0-16,0 0 0,0 0 0,0 1 16,0-1-16,0 0 0,0 0 0,0 0 15,0 0-15,0 1 0,0-1 16,0 0-16,21-21 47,1-21-47,-22 0 0,21-1 0,0 1 15,0-21-15,0 21 16,-21 0-16,21-1 0,1-20 16,-22 21-16,21 0 0,0 0 0,-21-1 15,0 1-15,0 0 0,21 21 16,-21-21-16,0 42 16,0 0-1,-21-21-15,21 21 0,0 1 16,-21 20-16,0-21 0,21 0 0,-22 0 15,22 22-15,0-22 0,0 0 0,0 0 16,0 0-16,0 1 0,0-1 16,0 0-16,0 0 15,22-21-15,-1 0 0,0 0 0,0 0 16,0 0-16,0 0 0,1 0 16,-1 0-16,21 0 0,-21-21 0,0 0 15,1 0-15,-1 21 0,0-22 0,0 1 16,0 0-16,0 0 0,1-64 15,-22 64-15,0 0 16,0 0-16,0 0 16,0-1-16,-22 22 15,22 22-15,-21-1 16,21 0-16,-21 0 0,0 0 16,21 0-16,0 1 0,0-1 15,0 21-15,0-21 0,-21 0 0,21 1 16,0-1-16,0 0 0,0 0 15,0 0-15,21-21 16,0 0-16,0 0 0,0 0 16,1 0-16,-1-21 0,0 21 15,0-21-15,0 0 0,0 0 0,1 21 16,-1-43-16,0 22 0,0 0 0,0 0 16,0 0-16,-21-1 0,22 1 15,-22 0-15,21 0 0,-21 0 16,0 42 15,0 0-31,0 0 0,0 0 16,0 1-16,0-1 0,0 0 15,0 0-15,0 0 0,0 0 16,0 1-16,21-22 16,0 0-1,0-22-15,0 1 0,1 0 16</inkml:trace>
  <inkml:trace contextRef="#ctx0" brushRef="#br0" timeOffset="69347.64">11663 14288 0,'0'-22'15,"0"1"1,-21 21 0,-1 0-16,1 21 15,0-21-15,21 22 16,0-1-16,0 0 0,0 21 0,-21-21 16,21 1-16,0-1 0,0 21 15,0-21-15,0 0 0,0 1 0,21-1 16,0-21-16,0 21 0,-21 0 0,22-21 15,-1 0-15,0 0 0,0 0 16,0 0-16,0 0 0,22 0 16,-22 0-16,0-21 0,0 0 0,0 21 15</inkml:trace>
  <inkml:trace contextRef="#ctx0" brushRef="#br0" timeOffset="69812.38">11896 14139 0,'0'0'0,"-22"-21"0,1 0 0,0 21 16,0-21-16,0 21 0,0-21 0,-22 21 16,22 0-16,0 0 0,-21 0 0,20 0 15,-20 21-15,21 0 0,-21-21 16,20 21-16,-20 22 0,0-22 16,21 0-16,-1 21 0,1 1 0,0-1 15,0 0-15,21 1 0,0-1 16,0 0-16,0 1 0,0-1 0,0 0 15,0-21-15,21 22 0,0-22 16,22 0-16,-22 0 0,21 0 0,-21 1 16,22-1-16,-22-21 0,21 0 0,0 0 15,1 0-15,-22 0 0,21 0 16,1 0-16,-1-21 0,0 21 0,1-22 16,-22 1-16,21 0 0,-21-21 0,22 21 15,-22-1-15,0-20 16,0 0-16,-21-1 0,0 1 0,0-21 15,0 20-15,0 1 0,-21-22 0,21 22 16,-42 0-16,20-1 0,-20 1 16,0 21-16,-1-21 0,1 20 0,0 22 15,-1 0-15,1 0 0,0 0 16,-1 0-16,1 0 0,0 22 0,21-1 16,-22 0-16,22 21 0,-21-21 0,21 1 15,-1 20-15,1 0 0,21-21 16,0 1-16,0 20 0,0-21 0,0 0 15,0 0-15,21 1 0</inkml:trace>
  <inkml:trace contextRef="#ctx0" brushRef="#br0" timeOffset="71624.66">14753 14647 0,'0'0'0,"0"-21"15,0 0-15,-21 21 32,0 0-32,21 21 15,0 0-15,-21 22 16,21-22-16,0 21 0,-22 22 0,22-22 16,0 0-16,0 22 0,0-1 0,0 1 15,-21-1-15,21-20 0,0 20 16,-21-20-16,21 20 0,0-21 0,0-20 15,0 20-15,0-21 0,0 0 16,0 0-16,0-42 31,0 0-31,0 0 0,0-21 16,21 20-16,-21-20 0</inkml:trace>
  <inkml:trace contextRef="#ctx0" brushRef="#br0" timeOffset="71872.53">14732 14626 0,'0'-21'15,"21"21"1,0-21 0,0 21-16,1 0 0,20-21 0,-21 0 15,0 21-15,22 0 0,-1-22 16,-21 22-16,0 0 0,22 0 15,-22 0-15,0 0 0,0 0 0,-21 22 32,-21-22-17,21 21-15,-21 0 0,0-21 16,-22 21-16,22 0 0</inkml:trace>
  <inkml:trace contextRef="#ctx0" brushRef="#br0" timeOffset="72088.39">14626 15113 0,'0'0'0,"0"21"15,21-21-15,0 0 16,1 0-16,-1 0 16,0 0-16,0-21 15,0 21-15,0 0 0,1 0 16,-22-21-16,21 21 0,0 0 15,0 0-15,0 0 0,0-21 0,1 21 16,-1 0-16,0 0 0,0 0 16</inkml:trace>
  <inkml:trace contextRef="#ctx0" brushRef="#br0" timeOffset="72324.41">15176 15028 0,'0'22'16,"0"-1"0,0 0-16,-21 0 0,21 0 0,0 0 15,-21 1-15,0-1 0,21 0 16,-21 0-16,21 0 0,0 0 0,0 1 16,0-1-16,0 0 15,0-42 16,0 0-15,0-1-16</inkml:trace>
  <inkml:trace contextRef="#ctx0" brushRef="#br0" timeOffset="72496.37">15176 14838 0,'0'0'0,"0"-21"16,22 21 46,-22 21-46,21-21-16,0 21 0</inkml:trace>
  <inkml:trace contextRef="#ctx0" brushRef="#br0" timeOffset="72896.2">15452 15177 0,'0'0'0,"0"-22"15,0 1 1,21 0-16,0 0 16,-21 0-16,21 0 0,0-1 15,0 22-15,1-21 16,-1 21-16,0 0 0,0 0 15,0 0-15,-21 21 0,0 1 16,21-1-16,-21 0 0,0 0 16,22 0-16,-22 22 0,0-22 0,0 0 15,0 0-15,0 21 0,-22-20 16,22-1-16,-21 0 0,0 0 0,21 0 16,-21-21-16,21-21 31,0 0-31,0 0 15,0 0-15,0-1 0,0 1 16,21 0-16,-21 0 0,21 0 0,0-22 16,1 22-16,-22 0 0,21 0 15,0 0-15,0 0 0,-21-1 16,21 22-16,-21-21 0,21 21 0,1 0 31</inkml:trace>
  <inkml:trace contextRef="#ctx0" brushRef="#br0" timeOffset="73248.64">15875 15155 0,'0'0'0,"0"22"0,0-1 15,0 0-15,21-21 16,0 0-16,0 0 16,1 0-16,20 0 15,-21-21-15,21 21 0,-20-21 0,20-1 16,-21 22-16,21-21 0,-20 0 15,-1 0-15,0 0 0,-21 0 16,0-1-16,0 1 0,0 0 16,-21 21-16,0 0 15,-22 0-15,22 0 0,0 0 0,0 0 16,-22 21-16,22 0 0,0-21 16,0 22-16,0-1 0,0 0 0,21 21 15,0-21-15,0 1 0,0-1 16,0 0-16,0 0 0,21 0 15,0 0-15,0-21 0,0 22 0,0-22 16,22 0-16,-22 0 0,21 0 16,-21 0-16,22 0 0,-1 0 0,0 0 15,1-22-15,-1 1 0,-21 0 0,22 0 16,-1 0-16</inkml:trace>
  <inkml:trace contextRef="#ctx0" brushRef="#br0" timeOffset="74440.44">16700 14647 0,'0'0'16,"0"-21"-16,0 0 0,0 0 0,-21 21 16,0 0-16,0 0 15,0 21-15,21 0 0,-21 22 16,-1-22-16,1 21 0,21 0 16,-21 22-16,0-22 0,21 22 0,-21-1 15,0 1-15,-1 20 0,1-20 16,21 21-16,-21-22 0,0 22 0,0-1 15,21 1-15,-21 0 0,-1-1 0,1 1 16,21 21-16,-21-21 0,0-1 16,0 1-16,21-22 0,-21 22 0,-1-21 15,22-1-15,0-21 0,0 22 0,0-43 16,0 21-16,0-20 16,0-1-16,22-21 0,-1 0 15,0-21-15,0-1 0,21 1 0,-20 0 16,20-21-16,0-1 0,-21 1 15,22 0-15,-22-1 0,0-20 0,0 21 16,0-22-16,-21 1 0,0-1 0,0-21 16,0 22-16,0-1 0,0 1 15,-21-1-15,-21 22 0,21-21 0,0 20 16,-22 22-16,22 0 0,-21 0 16,21 0-16,-1-1 0,1 22 0,0 0 15,21-21 1,21 21-1,0 0-15,22-21 0,-22 0 0,21 21 16,-21-21-16,22 0 0,-1-1 0,0 22 16,-20-21-16,20 0 0,0-21 15,-21 21-15,22-1 0,-22 1 0,0 0 16,0 0-16,0 0 0,-21 0 16,22-1-16,-22 1 0,0 0 15,0 0-15,0 0 0,0 0 16,-22 21-1,1 0-15,0 21 16,21 0-16,-21 0 16,21 0-16,0 0 0,-21 1 0,21-1 15,0 0-15,0 21 0,0-21 0,0 1 16,0-1-16,0 0 0,0 0 16,21-21-16,-21 21 0,21-21 0,0 0 15,0 0-15,1 0 0,-1 0 16,0 0-16,0 0 0,0 0 0,0 0 15,1-21-15,-1 0 0,0 21 0,-21-21 16,0 0-16,0-1 16,0 1-16,0 0 0,0 0 0,0 0 15,-21 0-15,0 21 16,-1 0-16,1-22 0,0 22 16,0 0-16,21-21 15,0 0 1,21 21-16,0 0 15,0 0-15,1-21 16,-1 21-16,0 0 0,0 0 0,0 0 16,0 0-16,1 0 0,-1 0 15,-21 21-15,0 0 0,21 0 0,-21 1 16,0-1-16,0 0 0,0 0 16,0 0-16,0 0 0,-21 1 15,21-1-15,0 0 0,-21-21 16,-1 21-16,1-21 15,21 21-15,0-42 32,21 0-17,1 0-15,-22 0 0,21-1 16,0 1-16,0 0 0,-21 0 16,21-21-16,0 20 0,1 1 0,-22 0 15,21 0-15,0 0 0,-21 42 31,0 0-31,0 0 0,-21 0 16,21 1-16,-21-1 0,21 0 16,-22 0-16,22 21 0,0-20 15,0-1-15,0 0 0,0 0 0,0 0 16,22-21-16,-1 21 0,0 1 16,0-22-16,0 0 0,0 0 0,1 0 15,-1 0-15,21 0 0,-21 0 0,0 0 16,1 0-16,-1-22 0,0 1 15,0 0-15,0 0 0,0 0 0</inkml:trace>
  <inkml:trace contextRef="#ctx0" brushRef="#br0" timeOffset="74712.77">17780 14774 0,'0'0'16,"0"-21"-16,0-42 15,-21 63 1,21 21-16,0 0 16,-21 0-16,21 0 0,0 22 0,0-1 15,0 0-15,0 1 0,0-1 16,0 0-16,0 1 0,0-1 0,0 0 16,0 1-16,0-22 0,0 21 15,0 1-15,0-22 0,0 0 16,0 0-16,0 0 0,0 0 0,0-42 47</inkml:trace>
  <inkml:trace contextRef="#ctx0" brushRef="#br0" timeOffset="75037.14">17547 14774 0,'0'0'15,"0"-42"1,0 21-16,0 0 0,21 21 0,22 0 16,-22 0-16,21 0 15,-21 0-15,22 0 0,-1 0 0,0 0 16,1 0-16,-1 21 0,0 0 0,1 21 16,-22-20-16,21 20 0,-21 0 15,0 1-15,-21-1 0,0 0 0,0 1 16,0-1-16,-21 0 0,0 1 15,-21-1-15,-1-21 0,22 21 0,-21-20 16,0-1-16,-1 0 0,1 0 0,0 0 16,-1 0-16,22-21 15,-21 22-15,21-22 0,21 21 16,21-21 0,0 0-1,0 0-15,21 0 0,-20 0 0,20-21 16</inkml:trace>
  <inkml:trace contextRef="#ctx0" brushRef="#br0" timeOffset="75418.92">18119 15198 0,'0'0'0,"0"-21"0,0-1 15,0 1-15,21 21 16,0 0-1,0 0-15,0 21 16,0 1-16,1-1 0,-1 0 16,0 0-16,0 21 0,-21-20 15,21-1-15,-21 0 0,0 0 0,0 0 16,0 0-16,0 1 0,0-1 16,0 0-16,0 0 0,-21-21 15,0 0-15,21-21 31,0 0-15,0 0-16,0-1 0,0 1 0,0 0 16,0 0-16,0 0 0,0 0 15,21-1-15,0 1 0,-21 0 0,21 0 16,1 0-16,-1 0 0,0-1 16,0 22-16,0 0 0,0-21 15,1 21-15,-1 0 16</inkml:trace>
  <inkml:trace contextRef="#ctx0" brushRef="#br0" timeOffset="75648.72">18648 15113 0,'-21'0'16,"21"21"-1,0 0-15,-22 1 0,22-1 0,0 0 16,0 0-16,0 0 15,0 0-15,0 1 0,0-1 0,0 0 16,-21 0-16,21 0 0,0 0 16,0 1-1,0-44 17,0 1-17</inkml:trace>
  <inkml:trace contextRef="#ctx0" brushRef="#br0" timeOffset="75828.69">18563 15007 0,'0'0'0,"-21"0"16,21-21-16,21 42 62,-21 0-46,21 1-16,0-22 0</inkml:trace>
  <inkml:trace contextRef="#ctx0" brushRef="#br0" timeOffset="76504.24">18711 15261 0,'21'0'31,"-21"-21"-15,22 21-16,-22 21 31,21-21-31,-21 21 0,0 1 0,21-1 16,-21 0 0,0 0-16,0 0 0,0 0 15,0 1-15,21-22 0,-21 21 16,21-21-1,-21 21-15,21-21 0,1 0 0,-1 0 16,0 0 0,0 0-16,-21-21 0,21 21 0,0-21 15,-21-1-15,0 1 0,22 0 0,-22 0 16,21 0-16,0 0 0,-21-1 16,0 1-16,0 0 0,0 0 0,0 0 15,0 0-15,0 42 31,0 0-15,0 0-16,0 0 16,0 0-16,0 1 0,0-1 0,0 0 15,0 0-15,0 0 0,0 0 16,0 1-16,21-1 16,0-21-16,0 0 15,1 0-15,-1 0 16,0-21-16,-21-1 0,21 22 15,0-21-15,0 0 0,-21 0 16,22 0-16,-22 0 0,21-1 16,-21-20-16,21 21 0,0 0 0,-21 0 15,0-1-15,21 22 16,-21 22 0,0-1-1,0 0-15,0 0 0,0 0 16,0 0-16,0 1 0,0-1 15,0 0-15,0 0 16,21-21 0,1 0-16,-1 0 0,0 0 15,0-21-15,0 0 16,0 0-16,-21-1 0</inkml:trace>
  <inkml:trace contextRef="#ctx0" brushRef="#br0" timeOffset="76820.11">19664 14288 0,'0'0'0,"0"-22"0,-21 22 0,-1 0 16,1 0-16,0 0 15,0 0-15,0 0 0,-22 22 16,22-1-16,0 0 0,0 0 16,21 0-16,-21 0 0,21 1 0,-21 20 15,21-21-15,0 0 0,0 0 0,0 1 16,0-1-16,0 0 0,21-21 16,0 21-16,0-21 0,0 0 15,0 21-15,1-21 0,-1 0 16,21 0-16,-21 0 0,0-21 15,1 0-15,-1 21 0,0-21 0,21 0 16</inkml:trace>
  <inkml:trace contextRef="#ctx0" brushRef="#br0" timeOffset="77287.84">19770 14055 0,'0'0'16,"-22"0"-16,-20 0 0,21 0 0,-21 0 15,20 0-15,-20 0 0,0 0 0,21 0 16,-22 0-16,1 0 0,0 0 0,20 21 16,-20 0-16,21 0 15,0 0-15,-22 1 0,22 20 0,21 0 16,-21 1-16,21-1 0,0 0 0,0 1 16,0-1-16,0 0 0,0 1 15,21-1-15,-21-21 0,43 21 0,-22-20 16,0 20-16,21-21 0,1 0 15,-22 0-15,21-21 0,0 22 0,1-22 16,-1 0-16,0 0 0,-20 0 0,20 0 16,0 0-16,-21-22 0,22 22 15,-1-21-15,-21 0 0,22 0 0,-22-21 16,0 20-16,0-20 0,0 0 16,0-22-16,-21 22 0,22 0 15,-22-22-15,0 22 0,0-1 0,-22 1 16,1 0-16,0-1 0,-21 22 15,21 0-15,-22 0 0,1 0 0,0 0 16,20 21-16,-20 0 0,21 0 16,-21 0-16,20 0 0,1 0 0,0 0 15,-21 0-15,21 0 0,-1 21 16,1-21-16,0 0 0,21 21 16,-21-21-16,0 0 0,0 0 15,-1 0-15,1 0 16</inkml:trace>
  <inkml:trace contextRef="#ctx0" brushRef="#br0" timeOffset="78269.53">12128 11197 0,'0'0'0,"22"-21"0,-1 21 15,-21-21-15,21 21 16,-42 21 15,0 0-31,-1 0 16,-20 1-16,21 20 0,-21-21 0,-1 21 15,1 1-15,0-1 0,-1 22 16,-20-22-16,20 21 0,-20 1 0,21-1 16,-22 1-16,1-1 0,-1 22 0,1-21 15,-22 20-15,21 1 0,-20-22 16,-1 22-16,0 0 0,1-1 0,-22 1 16,21 0-16,1-1 0,-22 22 0,21-21 15,0 0-15,-20-1 16,20 1-16,0 0 0,22-1 0,-22 1 15,22 0-15,-1-22 0,22 22 0,-22-22 16,22 1-16,0-22 0,-1 0 16,22 1-16,0-22 0,0 21 0,0-42 15,21-21 1,21 0-16,0-21 16,0-1-16,0 1 0,0 0 0</inkml:trace>
  <inkml:trace contextRef="#ctx0" brushRef="#br0" timeOffset="79180">12065 11155 0,'0'0'16,"-21"0"31,0 0-47,-1 0 0,1 21 0,0-21 15,-21 21-15,21 0 0,-22-21 16,22 22-16,-21-1 0,-1 0 0,1 0 16,21 0-16,-21 0 0,-1 22 0,22-22 15,-21-21-15,21 21 0,-1 0 16,1-21-16,0 0 0,21 21 0,21-21 31,0-21-15,1 21-16,-1-21 0,21 21 15,-21-21-15,0 0 0,22 0 16,-1-1-16,-21 1 0,22 0 0,-22 21 16,21-21-16,-21 0 0,22 0 15,-22-1-15,21 22 0,-21-21 0,22 0 16,-22 21-16,0 0 0,21 0 0,-21 0 15,1 0-15,-1 0 0,0 21 16,-21 0-16,0 1 0,21 20 0,-21-21 16,0 21-16,21-20 0,-21 20 15,0 0-15,0-21 0,0 22 0,0-22 16,0 21-16,21-21 0,-21 1 0,22-1 16,-22 0-16,0 0 15,0 0-15,21-21 0,0 21 0,0-21 16,0 0-16,0 0 0,1 0 15,-1 0-15</inkml:trace>
  <inkml:trace contextRef="#ctx0" brushRef="#br0" timeOffset="80020.67">14922 11409 0,'0'0'0,"-21"0"32,0 21-32,0 0 15,0 0-15,21 22 16,-21-22-16,-1 21 0,1 1 0,0-22 15,21 21-15,-21 0 0,0 1 0,0-1 16,-1-21-16,22 22 0,0-1 16,-21-21-16,21 0 0,-21 0 0,21 1 15,0-1-15,21-42 47,0-1-47,1 1 0,-22 0 0,21-21 16,0 21-16,0-22 0,-21 22 0,21-21 15,0-1-15,1 22 0,-1-21 16,0 0-16,21-1 0,-21 1 16,43-43-1,-64 64-15,21 21 0,0-21 0,-21 0 16,21 21-16,1 0 0,-1 0 16,0 21-16,0 0 15,0 0-15,0 0 0,1 1 0,20 20 16,-21-21-16,0 0 0,0 22 15,1-22-15,-1 0 0,0 0 0,0 0 16,0 22-16,0-43 0,1 21 16,-1 0-16,-21 0 0,0 0 15,0-42 17,-21 21-17</inkml:trace>
  <inkml:trace contextRef="#ctx0" brushRef="#br0" timeOffset="80638.09">15113 11409 0,'0'0'0,"-21"0"16,21 21 15,0 0-31,0 0 0,0 1 0,0-1 16,0 21-16,0-21 0,0 22 16,21-22-16,-21 21 0,21 0 0,0 1 15,0-1-15,1 22 0,-1-22 0,0 21 16,0 1-16,148 296 31,-126-297-31,-22 22 16,21-22-16,1 22 0,-1 0 0,0-1 15,1-20-15,-22 21 0,21-1 0,0-20 16,1-1-16,-22 22 0,21-22 16,-21 1-16,-21-1 0,22 1 0,-22-22 15,0 22-15,0-22 0,0 0 0,0-20 16,0 20-16,0-21 0,0 0 15,0 0-15,0 1 0,0-1 0,0 0 32,0-42 30,21 21-31,-21-21 1,21-1-17,-21 1 1,0 0-16,21 21 0,-21-21 16</inkml:trace>
  <inkml:trace contextRef="#ctx0" brushRef="#br1" timeOffset="115056.27">14986 4636 0,'0'-22'78,"-21"1"-47,0 21-15,-1 0-1,1 0-15,21 21 16,-21-21-16,21 22 15,-21-22-15,21 21 0,-21-21 16,21 21-16,0 0 0,0 0 16,0 0-16,0 1 15,0-1 1,21-21 0,0 0-1,0 0-15,-21-21 16,21-1-16,1 22 15,-22-21-15,0 0 16,0 0-16,0 0 16,0 0-16,0-1 31,-22 22-15,1 0-16,0 0 15,0 0 1,0 22-16,21-1 15,0 0-15,-21-21 16,21 21-16,0 0 0,0 0 16,0 1-16,0-1 15,0 0-15,21-21 16,0 0 0,0 0-16,0 0 0,0 0 15,-21-21-15,22 21 0,-1-21 16,-21-1-1,0 1-15,0 0 16,0 0-16,0 0 0,0 0 16,-21-1-1,-1 1-15,1 21 16,0 0 0,0 0-16,21 21 15,-21-21-15,21 22 0,0-1 16,0 0-16,-21 0 15,21 0-15,0 0 0,0 1 16,0-1-16,0 0 0,0 0 16,21-21-16,0 21 15,0-21-15,0 0 16,0 0-16,1 0 0,-1 0 0,0 0 16,0 0-16,0 0 15,-21-21-15,0 0 16,0 0-16,0 0 0,0-1 15,0 1-15,0 0 16,-21 0-16,0 0 0,0 0 16,0 21-16,-1 0 15,1 0-15,0 0 16,0 0-16,0 0 16,21 21-16,-21 0 15,21 0-15,0 0 0,0 0 16,0 1-16,0-1 0,0 0 15,0 0-15,21-21 16,0 0-16,0 21 0,0-21 16,0 0-16,1 0 15,-1 0 1,0-21-16,-21 0 16,0 0-16,0 0 15,0-1-15,0 1 0,0 0 16,0 0-16,0 0 15,-21 21-15,0-21 0,-1 21 32,1 0-32,0 21 15,0 0 1,21 0-16,0 0 16,0 0-16,0 1 15,0-1-15,21 0 16,0-21-1,0 0-15,1 0 16,-1 0 0,0 0-16,-21-21 0,21 21 0,-21-21 15,0-1-15,0 1 16,0-21-16,0 21 16,-21 21-16,21-21 0,-21 21 15,21-22-15,-21 22 0,-1 0 16,1 0-16,0 0 15,0 22 1,21-1-16,0 0 16,0 0-16,0 0 15,0 0 1</inkml:trace>
  <inkml:trace contextRef="#ctx0" brushRef="#br1" timeOffset="118624.59">14944 4699 0,'0'-21'94,"0"0"-94,0 0 15,0-1 1,21 1-16,-21 0 16,0 0-1,21 21-15,-21-21 0,0 0 16,21 21-16,-21-22 0,21 22 16,-21-21-16,0 0 0,21 0 15,1 21-15,-22-21 0,21 21 16,-21-21-16,21 21 0,-21-22 0,21 22 15,0-21-15,0 0 16,1 21-16,-22-21 0,0 0 16,21 21-16,-21-21 0,21 21 15,-21-22-15,0 1 0,21 0 16,0 0-16,0 0 16,-21 0-16,22 21 0,-1-22 15,-21 1-15,21 21 0,-21-21 0,21 21 16,-21-21-16,21 21 0,0-21 15,-21 0-15,22 21 0,-1-22 16,-21 1-16,21 21 16,0 0-16,0-21 0,0 0 15,1 21-15,-1-21 16,0 0-16,0 21 16,-21-22-16,21 22 15,0 0-15,-21-21 0,22 21 0,-1-21 16,0 21-16,0-21 15,0 21 1,0 0-16,1-21 0,-1 21 16,0 0-16,-21-21 15,21 21-15,0-22 0,0 22 0,1 0 16,-1-21-16,0 21 16,0 0-16,0 0 0,0-21 0,1 21 15,-1 0-15,0 0 0,0-21 16,0 21-16,0 0 0,22 0 0,-22-21 15,0 0-15,0 21 0,22 0 16,-22 0-16,0-22 0,0 22 0,0 0 16,0-21-16,1 21 0,-1 0 15,0 0-15,0-21 16,0 21-16,0 0 0,1 0 0,-1-21 16,0 21-16,0 0 15,0-21-15,0 21 0,1-21 0,-1 21 16,0 0-16,0-22 0,0 22 15,0 0-15,1 0 0,-1-21 0,0 21 16,0 0-16,0-21 16,0 21-16,1 0 15,-1 0-15,-21-21 0,21 21 16,0 0-16,0 0 0,22 0 0,-22-21 16,0 21-16,0 0 15,0 0-15,0 0 0,1-21 0,-1 21 16,0 0-16,0 0 0,0 0 15,0-22-15,1 22 0,-1 0 0,0 0 16,0 0-16,0 0 0,0 0 16,-21-21-16,22 21 0,-1 0 0,0 0 15,0 0-15,0 0 0,0 0 16,1-21-16,-1 21 0,0 0 0,0 0 16,0 0-16,0 0 0,1 0 15,-1 0-15,0 0 16,0 0-16,0 0 15,0 0-15,1 0 0,-1 0 16,0 0-16,0 0 0,0 0 16,0 0-16,1 0 15,-1 0-15,0 0 0,0 0 16,0 0-16,0 0 0,1 0 0,-1 0 16,0 0-16,0 0 0,0 0 15,0 0-15,1 0 0,-1 0 16,0 21-16,0-21 0,0 0 0,0 0 15,1 0-15,-1 0 0,0 0 16,0 0-16,0 0 0,-21 21 16,21-21-16,1 0 0,-1 0 15,0 0 1,0 22-16,0-22 16,0 0-16,1 0 0,-1 21 0,0-21 15,0 0-15,0 21 16,0-21-16,1 0 0,-1 0 0,0 21 15,0-21-15,0 0 0,0 0 16,1 0-16,-22 21 0,21-21 0,0 0 16,0 0-16,0 21 15,0-21-15,1 0 0,-1 0 0,0 0 16,0 22-16,0-22 0,0 0 16,1 0-16,-1 0 0,0 21 0,0-21 15,0 0 1,0 0-16,-21 21 0,22-21 0,-1 0 15,0 21-15,0-21 16,0 0-16,0 21 0,1-21 16,-1 0-16,0 21 15,0-21-15,0 0 0,0 0 0,1 22 16,-1-1-16,0-21 16,0 0-16,-21 21 0,21-21 0,0 0 15,-21 21-15,22-21 0,-1 0 16,0 21-16,0-21 0,0 0 15,-21 21-15,21-21 0,1 0 0,-1 22 16,0-1-16,0-21 16,0 0-16,-21 21 0,21-21 0,1 0 15,-22 21-15,21-21 0,0 21 16,0-21-16,-21 21 16,21-21-16,0 0 0,-21 22 15,22-22-15,-22 21 0,21 0 16,0 0-16,-21 0 15,0 0-15,21-21 0,-21 22 16,21-22-16,-21 21 0,21 0 0,-21 0 16,0 0-1,0 0-15,22-21 0,-22 22 0,21-22 16,-21 21-16,0 0 16,0 0-16,21-21 0,-21 21 0,0 0 15,0 1-15,21-1 16,-21 0-16,21 0 15,-21 0-15,0 0 16,0 1-16,0-1 16,21 0-16,-21 0 15,0 0 1,22-21-16,-22 21 0,0 1 16,0-1-16,0 0 15,0 0 1,21-21-16,-21 21 15,0 0 1,0 1 0,0-1-16,0 0 15,0 0 1,0 0-16,0 0 16,0 1-1,0-1 1,0 0-16,0 0 15,0 0 1,0 0 0,0 1-1,0-1 1,0 0-16,0 0 31,0 0-15,0 0 15,0 1 0,0-1 1,21-21-32,-21-21 125,0-1-110,0 1 1,0 0-1,-21 21 1,0 0 0,-1 0-1,1 0-15,0 21 16,21 0 0,0 1-1,0-1 1,0 0-1,21-21 1,0 0 0,1 0-16,-1 0 0,0 0 15,0 0 1,0 0-16,-21-21 0,0 0 16,21 21-16,-21-22 15,0 1-15,0 0 0,0 0 16,0 0-1,-21 21 1,0 0-16,0 0 16,0 0-1,0 0-15,-1 0 0,1 0 16,21 21-16,-21-21 16,21 21-16,0 0 15,0 0 1,0 1-16,0-1 31,21-21-31,0 0 16,1 0-1,-1 0-15,0 0 16,-21-21-16,0-1 16,21 22-16,-21-21 15,0 0-15,0 0 0,0 0 16,0 0-16,0-1 15,-21 22 1,0 0-16,0 0 16,-1 0-1,1 0-15,0 0 16,0 22-16,0-1 16,21 0-1,0 0-15,0 0 16,0 0-16,0 1 15,0-1 1,0 0-16,21-21 31,0 0-31,0 0 0,0 0 16,1 0 0,-22-21-16,0 0 15,0-1-15,0 1 0,0 0 16,0 0-16,0 0 15,0 0-15,0-1 16,-22 22 0,1 0-1,0 22-15,0-1 16,21 0-16,-21 0 16,21 0-16,0 0 15,0 1-15,0-1 0,0 0 16,0 0-1,21-21 1,0 0 0,0 0-16,0-21 15,-21 0 1,22 21-16,-22-21 0</inkml:trace>
  <inkml:trace contextRef="#ctx0" brushRef="#br1" timeOffset="119471.82">19135 1905 0,'0'0'0,"-43"0"0,22 0 0,-21 0 0,21 0 16,-1 0-16,1 0 0,0 0 15,42 0 1,0 0-16,22 0 15,-1 0-15,0 0 0,22 0 0,21 0 16,-22 0-16,22 21 16,-1-21-16,1 0 0,0 0 0,-22 0 15,1 21-15,-1-21 0,-20 0 16,-1 0-16,0 0 0,-21 22 0,1-22 16,-1 0-16,0 0 15,-42 0 16,0 0-31,-1 0 0,1 0 16,0 0-16,-21 0 0,21 0 16,-1 0-16,1 21 0</inkml:trace>
  <inkml:trace contextRef="#ctx0" brushRef="#br1" timeOffset="119795.64">19706 2011 0,'0'0'0,"0"-21"16,-21 21-16,21-21 0,0 42 47,-21 0-47,21 0 0,-21 0 16,21 0-16,0 22 0,-22-22 0,1 0 15,21 21-15,-21 1 16,0-1-16,21 0 0,0-20 0,-21 20 15,0 0-15,21 1 0,-22-1 16,22-21-16,0 21 0,0-20 0,0-1 16,0 0-16,0 0 0,0 0 15,0 0-15,22-21 32,-1 0-17,-21-21-15,21 0 16,0 21-16,0-21 0,0 0 0</inkml:trace>
  <inkml:trace contextRef="#ctx0" brushRef="#br1" timeOffset="120436.27">20045 2265 0,'0'0'16,"21"-21"-16,0 21 15,-21 21 16,0 0-31,0 0 16,-21 0-16,21 1 0,0-1 16,0 0-16,-21 21 0,21-21 0,0 1 15,-21-1-15,21 0 0,0 0 16,0 0-16,0 0 0,0 1 16,21-22-16,0 0 0,0 0 15,0 0-15,0 0 0,1 0 16,20-22-16,-21 22 0,0-21 0,22 0 15,-22 0-15,21 0 0,-21 0 16,0-1-16,1 1 0,-1 0 0,0-21 16,0 42-16,0-21 0,-21-1 15,0 1-15,0 0 0,0 0 16,0 42 31,-21-21-47,21 21 0,-21 0 15,0 1-15,0 20 0,21-21 16,-22 21-16,1 1 0,21-1 0,-21 0 16,0 1-16,0-1 0,21 0 0,0 22 15,-21-22-15,21 1 0,-22-1 16,22 0-16,0 1 0,0-1 0,0 21 16,0-20-16,0-1 0,0 0 15,0 1-15,0-1 0,0 0 0,0-20 16,0 20-16,0-21 0,-21 0 15,21 0-15,-21-21 16,0 0-16,0 0 0,0 0 0,-1 0 0,1 0 16,0 0-16,-21-21 15,21 0-15,-1 0 0,-20 0 0,0 0 16,21-1-16,-22 1 0,22 0 16,-21 21-16,21-21 0,-1 0 15,22 0-15,0-1 16,0 1-16,22 21 15,-1-21-15,21 0 0</inkml:trace>
  <inkml:trace contextRef="#ctx0" brushRef="#br1" timeOffset="120816.57">21018 2244 0,'0'0'0,"0"-21"0,0-1 16,-21 22 15,21 22-31,-21-1 16,21 0-16,0 0 0,-21 21 15,21 22-15,0-22 0,0 22 16,-21-1-16,21 1 0,-21-1 0,-1 1 15,22-1-15,0-20 0,-21 20 0,0 43 16,21-64-16,0 1 16,0-1-16,0 0 0,0-21 0,0 22 15,0-22-15,0 0 0,-21 0 16,21 0-16,0 1 0,0-1 0,0-42 47,0-1-47,0 1 15,0-21-15,0 21 16</inkml:trace>
  <inkml:trace contextRef="#ctx0" brushRef="#br1" timeOffset="121161.03">20764 2519 0,'0'0'15,"-21"-42"-15,21 20 0,-21 1 0,21-21 16,-21 21-16,21 0 0,0-1 0,0 1 15,0 0-15,0 0 0,0 0 16,21 0-16,0 21 0,0-22 16,22 22-16,-22 0 0,21 0 15,-21 0-15,22 0 0,-22 0 0,21 0 16,-21 0-16,1 0 16,-1 0-16,21 22 0,-21-1 0,-21 0 15,0 0-15,0 21 0,0-20 16,0 20-16,0 0 0,0-21 0,-21 22 15,0-1-15,0-21 0,0 22 16,-22-22-16,22 0 0,-21 0 0,21-21 16,-22 21-16,22-21 0,0 0 15,0 0-15,21-21 47,21 0-47,0 21 0,0-21 0,0 21 16</inkml:trace>
  <inkml:trace contextRef="#ctx0" brushRef="#br1" timeOffset="121532.82">21336 2477 0,'0'0'0,"21"0"16,-21-22-16,21 22 0,0-21 15,1 21-15,-22-21 16,21 0-16,0 21 0,21-21 0,-21 0 16,1-1-16,-1 22 0,0-21 15,0 0-15,-21 0 0,21 0 16,-42 21 0,0 0-16,-21 0 15,20 0-15,1 0 0,-21 0 16,21 21-16,-22 0 0,22 0 0,0 0 15,0 1-15,-21-1 0,42 0 16,-22 21-16,22-21 0,0 22 0,0-22 16,0 0-16,0 21 0,0-20 15,22-1-15,-22 0 0,21 0 16,0-21-16,21 21 0,-21-21 0,1 0 16,20 0-16,0 0 0,-21 0 15,22 0-15,-22 0 0,21-21 0</inkml:trace>
  <inkml:trace contextRef="#ctx0" brushRef="#br1" timeOffset="121813.66">22098 2286 0,'0'0'0,"0"-42"16,0 21-1,-21 21-15,0 0 16,-1 0-16,1 0 15,0 0-15,0 0 0,0 21 16,0 0-16,-1 21 16,1-21-16,0 1 0,21 20 0,0-21 15,-21 21-15,21-20 0,-21 20 16,21-21-16,0 0 0,0 0 0,0 1 16,0-1-16,21 0 0,0-21 15,0 21-15,0-21 0,1 0 0,-1 0 16,0 0-16,0 0 0,21 0 15,-20 0-15,20 0 0</inkml:trace>
  <inkml:trace contextRef="#ctx0" brushRef="#br1" timeOffset="122268.4">22585 2350 0,'0'0'0,"21"-22"0,-21 1 0,0 0 15,0 0-15,-21 21 16,0 0-16,-1 0 0,1 0 15,0 0-15,0 0 0,0 0 16,0 21-16,-1 0 0,-20 0 0,21 1 16,0-1-16,0 21 0,-1-21 15,1 22-15,0-22 0,21 0 0,0 21 16,0-21-16,0 1 0,0-1 16,0 0-16,0 0 15,21-21-15,0 0 0,1 0 16,-1 0-16,0 0 0,0 0 15,0-21-15,22 0 0,-22 21 0,0-21 16,0-22-16,0 22 0,0-21 16,1 21-16,-22-22 0,21 22 0,0-21 15,-21 21-15,0-1 0,0 1 16,0 0-16,0 42 31,0 0-31,-21 1 0,0-1 16,21 0-16,0 21 15,-22-21-15,22 22 0,-21-22 0,21 0 16,0 21-16,0-20 0,0-1 0,0 0 16,0 0-16,21 0 15,1-21-15,-1 0 0,0 0 16,0 0-16,0 0 0,22 0 16,-22 0-16,0-21 0,21 21 0</inkml:trace>
  <inkml:trace contextRef="#ctx0" brushRef="#br1" timeOffset="122670.17">23156 2265 0,'0'0'15,"0"-21"1,-21 21-16,0 0 16,0 0-16,0 0 15,-1 0-15,1 0 0,0 21 0,0 0 16,0-21-16,21 21 0,0 0 15,0 1-15,0-1 16,0 0-16,21 0 16,0-21-16,0 0 15,0 21-15,1-21 0,-1 21 0,0 1 16,0-22-16,0 21 0,0-21 16,1 21-16,-1-21 0,0 21 15,-21 0-15,21 0 0,-21 1 16,0-1-16,-21 0 15,0-21-15,0 0 16,-22 0-16,22 0 0,0 0 0,-21 0 16,20 0-16,-20 0 0,21 0 15,0 0-15,0 0 0,-1 0 0,1 0 16,0 0 0,21-21-1,21 21 1,0-21-16</inkml:trace>
  <inkml:trace contextRef="#ctx0" brushRef="#br1" timeOffset="122817.09">23685 1842 0,'0'0'0,"-21"-43"0,0-20 15</inkml:trace>
  <inkml:trace contextRef="#ctx0" brushRef="#br1" timeOffset="123656.28">23474 1926 0,'0'43'0,"0"-1"16,0-21-16,-21 21 0,21 1 15,-22-1-15,22 0 0,-21 1 0,21-1 16,0 0-16,0 1 0,0-22 15,0 21-15,0 1 0,0-22 0,0 21 16,0-21-16,0 0 0,21 1 16,1-1-16,-1 0 0,0-21 15,0 0-15,0 0 0,22 0 0,-22 0 16,0 0-16,21 0 0,-21-21 16,1 0-16,20-1 0,-21 1 0,0 0 15,0-21-15,1 21 0,-1-22 16,0 22-16,-21 0 0,0 0 0,0 0 15,0-1-15,0 1 0,-21 21 32,0 21-32,-1 1 15,1-1-15,21 0 0,0 21 16,0-21-16,0 1 0,0-1 16,0 0-16,0 0 0,0 0 0,21 0 15,-21 1-15,43-22 16,-22 21-16,0-21 0,21 0 0,-20 0 15,-1 0-15,21 0 0,-21 0 16,22 0-16,-22 0 0,0-21 0,0-1 16,0 1-16,0 0 0,1 0 0,-1 0 15,0 0-15,-21-1 0,0 1 16,0 0-16,0 0 0,0 0 0,0 0 16,0 42 15,-21 0-31,0 0 15,-1-21-15,22 21 0,0 0 0,-21 1 16,21-1-16,-21 0 16,21 0-16,-21 0 0,21 0 0,0 1 15,0-1-15,0 0 16,-21-21-16,21-21 31,0 0-15,0-1-16,0 1 15,21-21-15,-21 21 0,21 0 0,0-22 16,-21 22-16,21 0 0,1 0 16,-1 0-16,0-1 0,0 1 0,0 21 15,22 0-15,-22 0 0,0 0 16,21 0-16,-21 0 0,22 0 16,-22 21-16,0 1 0,0-22 0,-21 21 15,0 0-15,0 0 0,0 21 16,0-20-16,0-1 0,0 0 0,0 0 15,-21 0-15,0 0 16,0 1-16,21-1 0,-21-21 16,-1 0-16,22 21 15,0-42 17,22 21-17,-1-21-15</inkml:trace>
  <inkml:trace contextRef="#ctx0" brushRef="#br1" timeOffset="124312.92">25019 2413 0,'0'0'0,"0"-21"0,0 0 16,0 0-16,0-1 0,0 1 15,-21 21 1,0 0-1,-1 0 1,1 21-16,0 1 0,-21-22 0,21 21 16,-1 0-16,1 0 0,0 0 15,0 0-15,21 1 0,0-1 0,0 0 16,-21 0-16,21 0 0,0 0 16,0 1-16,21-22 0,0 0 15,0 0-15,0 0 0,1 0 16,-1 0-16,0 0 0,0 0 15,0 0-15,0-22 0,1 22 0,-1-21 16,0 0-16,0 0 0,0 0 16,0 0-16,-21-1 0,22 1 15,-1 0-15,-21 0 16,0 42 31,0 0-47,-21 0 0,21 1 15,0-1-15,-22 0 0,22 21 0,-21 1 16,21-1-16,0 0 0,0 1 16,0-1-16,0 0 0,-21 22 0,0-22 15,21 22-15,-21-1 0,0 1 0,21-1 16,-22 1-16,22-1 0,-21 1 16,21-1-16,-21 1 0,21-1 15,0-21-15,0 1 0,-21 20 16,21-20-16,0-1 0,-21 0 0,21 1 15,0-22-15,-21 21 0,-1-21 0,1 0 16,21 1-16,-21-1 0,0 0 16,0-21-16,0 0 0,-1 21 0,1-21 15,0 0-15,0 0 0,0 0 16,21-21-16,-21 21 0,21-21 16,0 0-16,0-1 0,0 1 0,0 0 15,0 0-15,0-21 16,0 20-16,0-20 0,0 21 0,0-21 15,0-22-15,21 22 0</inkml:trace>
  <inkml:trace contextRef="#ctx0" brushRef="#br1" timeOffset="124633.62">24278 1630 0,'0'0'0,"0"-21"0,0 0 16,0 42 46,0 0-30</inkml:trace>
  <inkml:trace contextRef="#ctx0" brushRef="#br1" timeOffset="124972.25">23177 1990 0,'0'0'0,"-21"0"15,21 21-15,21-21 32,1 0-32,20 0 15,-21 0-15,0 0 0,22 0 0,-1 0 16,0 0-16,1 0 0,20 0 16,-21 0-16,1 0 0,-1 0 0,0 0 15,1 0-15,-1 0 0,-21 0 16,22 0-16,-22 0 0,0 0 15,-21-21 17,0 0-32</inkml:trace>
  <inkml:trace contextRef="#ctx0" brushRef="#br1" timeOffset="125307.89">23664 1630 0,'0'0'0,"0"-21"16,0 0-16,0-1 15,-21 22 1,0 0 0,21 22-16,0-1 0,0 0 15,-21 0-15,0 21 0,-1-20 16,22 20-16,-21 0 0,0 1 0,0-1 16,21 21-16,0-20 0,-21-1 15,21 0-15,0-20 0,-21 20 0,21 0 16,0-21-16,0 1 0,0 20 0,0-21 15</inkml:trace>
  <inkml:trace contextRef="#ctx0" brushRef="#br1" timeOffset="136004.26">14965 4741 0,'0'-21'31,"0"0"-15,21 21 15,-21-21-31,-21 21 78,0 0-78,-1 21 16,1-21-1,21 21-15,0 0 0,-21-21 16,21 22-16,-21-22 0,21 21 15,0 0-15,0 0 16,21-21 0,0 0-1,0 0-15,1 0 16,-1 0-16,0 0 16,0 0-16,0 0 0,-21-21 15,21 0-15,1 21 16,-22-21-16,0-1 0,0 1 15,0 0-15,0 0 16,0 0-16,0 0 16,-22-1-16,1 22 0,0-21 15,0 21-15,21-21 0,-21 21 16,0 0-16,-1 0 16,1 0-16,0 0 15,21 21 1,-21 0-16,21 1 0,-21-1 15,21 0-15,0 0 16,0 0-16,0 0 0,0 1 16,0-1-16,0 0 0,0 0 15,21-21-15,0 21 16,0-21-16,0 0 16,1 0-16,-1 0 15,0-21-15,0 21 0,-21-21 16,21 21-16,-21-21 0,21 0 15,-21-1-15,0 1 16,0 0-16,0 0 16,0 0-16,0 0 15,0-1-15,-21 22 16,0 0-16,0 0 16,0 0-16,0 0 0,-1 0 15,22 22-15,0-1 0,-21-21 16,21 21-16,-21 0 15,21 0-15,0 0 0,0 1 16,21-1 0,0-21-1,1 0-15,-1 0 0,0 0 16,0 0 0</inkml:trace>
  <inkml:trace contextRef="#ctx0" brushRef="#br1" timeOffset="143016.38">20913 7535 0,'0'-21'0,"0"0"15,0 0 1,0 0-16,0 0 16,0-1-16,0 1 15,0 0 1,0 42 31,0 0-47,0 1 0,0-1 0,0 0 15,-22 0-15,22 21 0,0-20 16,-21 20-16,21-21 0,0 21 0,0-20 16,0 20-16,-21-21 0,21 0 0,-21 22 15,21-22-15,0 0 0,0 0 16,0 0-16,0 0 0,0 1 0,0-1 15,0 0 1,0-42 15,0 0-15,0-1-16,0 1 16,21 0-16,0 21 0</inkml:trace>
  <inkml:trace contextRef="#ctx0" brushRef="#br1" timeOffset="143432.87">21167 7811 0,'21'0'47,"-21"-22"-15,0 1-32,-21 21 46,-1 0-30,22 21 0,0 1-16,0-1 15,22-42 63</inkml:trace>
  <inkml:trace contextRef="#ctx0" brushRef="#br1" timeOffset="146352.28">21653 7811 0,'0'21'16,"22"-21"15,-1 0-16,0 0-15,0 0 0,0 0 16,0-21-16,1 21 0,-1-22 16,0 1-16,0 0 0,0 0 15,0 0-15,22 0 0,-43-1 0,21 1 16,-21 0-16,21 0 0,-21 0 16,0 0-16,0-1 0,-21 22 15,0 0-15,0 0 16,-1 0-16,1 0 0,0 0 0,0 0 15,0 0-15,0 22 0,-1-22 0,22 21 16,0 0-16,-21 0 0,21 21 16,0-20-16,0-1 0,0 0 0,0 0 15,0 0-15,0 0 0,0 1 16,0-1-16,21 0 0,1 0 0,-22 0 16,21-21-16,0 21 0,0-21 15,0 0-15,0 0 16,1 0-16,-1 0 0,0 0 15,0 0-15,0-21 16,0 0-16,1 0 16,-1 0-16,-21 0 0,21-1 0,0 1 15,-21 0-15,21 0 0,0 21 16,1-21-16,-1 0 0,-21-1 0,21 22 16,0 0-16,0-21 0,0 21 0,1 0 15,-1 0-15,0 0 0,0 0 16,0 0-16,-21 21 0,0 1 15,21-22-15,-21 21 0,0 0 16,0 0-16,0 0 0,0 0 16,0 1-16,0-1 0,0 0 0,-21 0 15,0 0-15,0 0 16,0 1-16,21-1 0,-21-21 0,-1 21 16,22 0-16,0-42 31,0 0-16,22 0-15,-1-1 0,0 1 16,0 0-16,0 21 0,0-21 16,1 0-16,20 0 0,-21-1 0,0 1 15,22 0-15,-22 0 0,0 0 16,0 21-16,-21-21 0,0-1 16,21 22-16,-21-21 0,-21 21 31,0 0-16,0 21-15,21 1 0,-21-22 16,-1 21-16,1 0 0,21 0 16,0 0-16,-21 22 0,21-22 0,-21 0 15,21 0-15,0 0 0,0 0 0,0 1 16,0-1-16,21 0 0,0 0 16,22 0-16,-22-21 0,0 0 15,21 21-15,-21-21 0,22 0 16,-22 0-16,21 0 0,1 0 0,-22 0 15,21-21-15,0 21 0,-20-21 0,20 0 16,-21 21-16,0-21 0,0 0 16,1-1-16,-1 1 0,-21 0 0,0 0 15,21 0-15,-21-22 0,0 22 0,0 0 16,0 0-16,0 0 0,0 0 16,-21 21-1,0 0 1,-1 0-16,1 21 15,21 0-15,0 0 0,-21 0 0,21 0 16,-21 1-16,21-1 0,0 0 16,-21 0-16,21 0 0,0 22 0,0-22 15,0 0-15,0 0 0,0 0 0,21 0 16,0 1-16,0-22 0,0 21 16,1-21-16,-1 0 0,0 0 15,0 0-15,0 0 0,0 0 0,1 0 16,-1 0-16,0-21 0,0-1 15,0 1-15,0 21 0,1-42 0,-1 21 16,0 0-16,0-1 0,0-20 16,-21 21-16,21 0 0,1 0 0,-1-22 15,0 22-15,0 0 0,0 0 16,0 21-16,1 0 16,-1 0-1,-21 21-15,0 0 16,0 0-16,0 0 0,0 1 15,0-1-15,0 0 0,21 0 16,-21 0-16,0 0 0,21-21 31,0 0-15,-21-21 0,0 0-16,0 0 15,0 0-15,0 0 16,0-1-16,0 1 0,0 0 15,0 0-15,-21 0 16,0 21 0,0 0-16,0 21 15,-1 0-15,1 0 16,0 0-16,21 1 0,-21-1 0,0 21 16,21-21-16,-21 0 0,21 1 15,0-1-15,0 21 0,0-21 0,0 0 16,0 1-16,0-1 0,0 0 0,0 0 15,21 0 1,0-21-16,21 21 0,-21-21 16,1 0-16,20 0 0,-21 0 0,21 0 15,1 0-15,-22-21 0,21 0 16,-21 0-16,1 0 0,20 0 0,-21-1 16,0 1-16,0 0 0,1-21 0,-1 21 15,-21-1-15,0-20 0,21 21 16,-21 0-16,21 0 0,-21-1 0,0 1 15,0 42 17,0 1-17,-21-1-15,0 21 16,21-21-16,0 0 0,0 1 16,0-1-16,0 0 0,0 0 0,0 0 15,0 0-15,0 1 0,0-1 16,21-21-16,0 21 15,0-21-15,0 0 0,1 0 16,-1 0-16,0 0 0,0-21 0,0 21 16,0-21-16,-21-1 0,22 1 15,-1 0-15,-21 0 0,21 0 0,0 0 16,-21-22-16,0 22 0,21 0 16,-21 0-16,21 0 0,-21-1 0,0 1 15,0 0 1,0 42-1,0 0 1,-21 1-16,21-1 0,-21 0 16,21 0-16,-21 0 0,21 0 15,0 1-15,0-1 0,0 0 0,0 0 16,0 0-16,0 0 0,0 1 16,21-1-16,0-21 15,0 0-15,1 0 0,-1 0 0,0 0 16,0 0-16,0 0 0,0 0 0,1 0 15,-1-21-15,0-1 0,0 1 16,-21 0-16,21 0 0,0 0 16,1-22-16,-1 22 0,-21-21 0,21 0 15,-21-1-15,21 1 0,-21 0 16,0-1-16,21 1 0,-21 21 0,21-22 16,-21 1-16,0 21 0,0-21 15,0 20-15,0 1 0,0 0 16,0 0-16,0 42 31,0 0-31,-21 0 0,21 1 0,0 20 16,-21-21-16,21 21 0,-21 1 0,21-1 15,0 0-15,0-20 0,0 20 16,-21 0-16,21 1 0,0-22 16,0 21-16,0-21 0,0 22 0,0-22 15,0 0-15,0 0 0,0 0 16,0 0-16,21-21 15,-21 22-15,21-22 0,0 0 0,0 0 16,1 0-16,-1 0 0,0-22 16,21 22-16,-21-21 0,1 21 0,-1-21 15,0 0-15,0 0 0,0 0 16,0-1-16,1 1 0,-22 0 16,0 0-16,21 0 0,-21 0 0,0-1 0,0 1 15,-21 21 16,-1 0-31,1 21 16,0 1-16,21-1 16,0 0-16,-21 0 0,21 0 0,0 0 15,0 1-15,0-1 0,0 0 0,0 0 16,0 0-16,0 0 0,0 1 16,21-22-16,0 0 0,0 21 15,1-21-15,-1 0 0,0 0 16,0 0-16,0 0 0,0 0 15,1-21-15,-1 21 0,0-22 0,-21 1 16,21 21-16,-21-21 0,21 0 16,-21 0-16,0-22 0,0 22 15,0 0-15</inkml:trace>
  <inkml:trace contextRef="#ctx0" brushRef="#br1" timeOffset="146609.63">24553 7557 0,'-21'0'0,"42"0"32,0 0-17,1 0-15,-1 0 16,0 0-16,0 0 0,0 0 0,0-22 15,1 22-15,20 0 0,-21 0 0,0 0 16,0 0-16,1 0 0,-1 0 16,0 0-16,0-21 15,0 21-15</inkml:trace>
  <inkml:trace contextRef="#ctx0" brushRef="#br1" timeOffset="147284.29">25633 7578 0,'0'0'0,"21"0"0,42-43 16,-41 43-16,-1-21 15,0 0-15,-21 0 0,0 0 16,0 0-16,-21 21 15,0 0 1,-1 0-16,1 0 0,0 0 0,-21 0 16,21 0-16,-1 0 0,1 21 15,0-21-15,0 21 0,0 0 0,0 0 16,-1 0-16,1 1 0,21-1 16,0 0-16,0 0 15,0 0-15,0 0 0,0 1 0,0-1 16,21 0-16,1 0 0,-1 0 0,0 0 15,0 1-15,21-1 0,-20 0 16,-1 0-16,0 0 0,0 0 0,0 1 16,-21-1-16,0 0 0,0 0 15,0 0-15,0 0 0,-21 1 16,0-22-16,0 0 16,0 0-16,-1 0 0,1 0 15,-21 0-15,21 0 0,0 0 0,-1 0 16,1 0-16,-21 0 0,21 0 15,0 0-15,-1-22 0,1 22 16,0-21-16,0 21 0,0 0 16,21-21-16,21 21 47,0 0-47,0-21 15,0 21-15,1 0 0,-1 0 0</inkml:trace>
  <inkml:trace contextRef="#ctx0" brushRef="#br1" timeOffset="147594.12">25971 7811 0,'0'0'16,"0"-22"-1,-21 22-15,0 0 16,0 0-16,0 0 0,21 22 16,-21-1-16,21 0 15,-22 0-15,22 0 0,0 22 0,0-22 16,0 0-16,0 0 0,0 0 16,0 0-16,0 1 0,0-1 15,0 0-15,0 0 0,0 0 16,22-21-16,-1 21 15,0-21-15,0 0 0,0 0 16,0 0-16,1 0 0,-1-21 16,-21 0-16,21 21 0</inkml:trace>
  <inkml:trace contextRef="#ctx0" brushRef="#br1" timeOffset="148027.85">26183 7938 0,'0'-22'0,"0"1"16,0 0-16,21 21 15,0-21 1,1 21 0,-1 0-16,0 21 15,-21 0-15,0 0 0,0 1 16,0-1-16,0 0 15,21 0-15,-21 0 0,0 0 16,0 1-16,0-1 0,0 0 0,0 0 16,0 0-16,-21 0 15,0-21 1,21-21 15,0 0-15,0 0-16,21 0 15,-21 0-15,0-1 0,21 1 0,-21 0 16,21 0-16,-21 0 0,21 0 16,1 21-16,-22-22 15,0 1 1,21 21-16,0 0 31,-21 21-31</inkml:trace>
  <inkml:trace contextRef="#ctx0" brushRef="#br1" timeOffset="148319.85">26628 7938 0,'0'0'0,"0"-22"31,0 44-15,0-1-16,0 0 16,0 0-16,0 0 15,0 0-15,-22 1 0,22-1 16,0 0-16,0 0 16,-21 0-1,21-42 16,0 0-15,0 0-16</inkml:trace>
  <inkml:trace contextRef="#ctx0" brushRef="#br1" timeOffset="148536.74">26564 7726 0,'0'0'0,"-21"0"15,21 21 64,21-21-79,0 21 15,0-21 1</inkml:trace>
  <inkml:trace contextRef="#ctx0" brushRef="#br1" timeOffset="148926.4">26797 7832 0,'0'21'31,"0"0"-15,0 0-16,0 0 16,0 1-16,0-1 0,0 0 15,0 0-15,0 21 0,0-20 16,-21-1-16,21 0 0,0 21 0,-21-21 16,21 22-16,0-22 0,0 0 0,0 21 15,0-20-15,-22-1 0,22 21 16,-21-21-16,21 0 0,-21 22 0,21-22 15,0 0-15,-21 0 0,0 0 0,21 1 16,-21-1-16,21 0 0,-22 0 16,22 0-16,-21-21 15,21 21-15,21-21 47,-21-21-47,22 0 16,-1 0-16,0 0 0</inkml:trace>
  <inkml:trace contextRef="#ctx0" brushRef="#br1" timeOffset="149271.72">26818 7916 0,'0'0'0,"0"-42"15,0 21 1,21 21-16,0 0 0,1 0 16,-1 0-16,0 0 0,0 0 0,0 0 15,0 0-15,1 0 0,-1 0 16,0 21-16,0-21 0,0 21 0,-21 0 16,0 1-16,0-1 0,0 0 15,0 0 1,0 0-16,-21-21 0,21 21 0,-21 1 15,0-22-15,0 0 0,-1 21 0,1-21 16,0 0-16,0 0 0,0 0 16,21 21-16,-21-21 0,21-21 47,21 0-47,0-1 15</inkml:trace>
  <inkml:trace contextRef="#ctx0" brushRef="#br1" timeOffset="149659.7">27326 7535 0,'0'0'0,"0"-21"0,0-21 15,0 21-15,21 0 0,-21-1 16,0 44 15,0-1-31,0 0 16,0 0-16,-21 0 0,21 0 15,-21 22-15,21-22 0,0 0 0,0 21 16,-21-20-16,21 20 0,0-21 16,-21 0-16,21 22 0,0-22 15,0 0-15,0 0 0,0 21 0,0-20 16,-22-1-16,22 0 0,0 0 15,0 0-15,0 0 0,0 1 16,0-1-16,22-21 16,-1 0-1,0 0-15,0 0 0,0-21 16,0-1-16,-21 1 16,22 21-16,-1-21 15,-21 0-15,21 21 0,-21-21 16</inkml:trace>
  <inkml:trace contextRef="#ctx0" brushRef="#br1" timeOffset="150019.51">27199 7705 0,'0'-21'15,"21"21"1,0 0-16,1 0 16,-1 0-16,0 0 0,0 0 0,21 0 15,-20 0-15,-1 0 16,0 0-16,0 0 0,0 0 0,0-22 16,1 22-1,-22 22 95</inkml:trace>
  <inkml:trace contextRef="#ctx0" brushRef="#br1" timeOffset="150975.88">27622 7789 0,'-21'0'31,"0"0"-15,0 0 0,21 22-1,0-1-15,0 0 0,-21 0 16,21 0-16,-21 0 16,21 1-16,0-1 0,0 0 0,0 0 15,0 0-15,0 0 0,0 1 16,0-1-1,21-21-15,0 0 32</inkml:trace>
  <inkml:trace contextRef="#ctx0" brushRef="#br1" timeOffset="151312.2">27749 7747 0,'0'0'16,"22"21"31,-22 0-47,21-21 15,-21 22-15,0-1 0,0 0 16,0 0-16,0 0 0,0 0 0,0 1 16,0-1-16,0 21 0,0-21 0,0 0 15,0 1-15,0 20 0,-21-21 16,21 0-16,-22 0 0,22 1 0,-21-1 16,21 0-16,-21-21 0,21 21 0,-21-21 15,21 21 1,-21-21-16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9T04:11:33.1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11578 4551 0,'0'-21'31,"0"0"-16,0-1 1,-21 22 15,0 0-15,0 0 0,-1 0-16,22 22 0,0-1 15,-21-21-15,0 21 16,0 0-16,21 0 15,0 0 1,0 1-16,0-1 16,0 0-1,21-21-15,0 0 16,0 0-16,1 0 16,-1 0-1,0 0 1,-21-21-16,21 0 0,-21-1 15,0 1 1,0 0-16,0 0 16,0 0-1,-21 21-15,0 0 16,0 0 0,-1 0-1,1 0-15,0 0 16,21 21-1,-21 0-15,21 0 16,-21 0-16,21 1 16,0-1-16,0 0 15,21 0 17,0-21-32,0 0 15,0 0-15,1 0 0,-1-21 16,0 0-1,-21 0-15,21-1 16,-21 1-16,0 0 16,0 0-16,0 0 0,0 0 15,0-1-15,-21 22 16,0-21 0,0 21 15,-1 21-31,1 1 15,0-1-15,21 0 0,0 0 16,0 0-16,-21-21 16,21 21-16,0 1 0,0-1 15,0 0-15,21-21 16,-21 21-16,21-21 16,0 0-16,1 0 15,-1 0 1,-21-21-16,21 0 15,-21 0-15,0-1 16,0 1-16,0 0 16,0 0-16,0 0 0,0 0 15,0-1-15,0 1 16,-21 21-16,0 0 16,-1 0-16,1 0 15,0 0-15,21 21 16,-21 1-16,0-1 0,21 0 15,0 0-15,0 0 16,0 0-16,0 1 16,0-1-16,21-21 15,0 0-15,0 0 16,0 0-16,1 0 16,-1 0-1,0 0-15,-21-21 0,0-1 16,0 1-16,0 0 0,0 0 15,0 0-15,0 0 16,0-1-16,-21 22 0,0-21 16,-1 21-1,1 0-15,0 0 16,0 21-16,0 1 16,0-1-16,21 0 15,0 0-15,0 0 0,0 0 16,0 1-16,0-1 15,21-21 1,0 0-16,0 0 16,0 0-16,0 0 15,1 0 1,-22-21-16,0-1 16,0 1-16,0 0 15,0 0-15,0 0 0,0 0 16,-22 21-1,1 0-15,0 0 16,0 0 0,0 0-16,21 21 15,0 0-15,0 0 0,0 0 16,0 0-16,0 1 16,0-1-1,21-21-15,0 0 31,0 0-31,0 0 16,-21-21-16,0-1 16,0 1-16,0 0 15,0 0-15,0 0 32,-21 21-32,0 0 15,21 21 1,0 0-16,-21-21 15,21 21-15,0 0 16,0 1 0,0-44 77,0 1-61</inkml:trace>
  <inkml:trace contextRef="#ctx0" brushRef="#br0" timeOffset="4274.55">11451 4593 0,'0'21'15,"21"-21"48,-21-21-16,0 0-32,0 0 1,0 0 0,0 0-16,0-1 15,0 1-15,0 0 16,0 0 0,-21 0-16,0 0 15,21-1-15,-21 1 16,21 0-16,-21 0 15,21 0-15,0 0 16,0-1-16,-22 22 16,22-21-16,-21 0 0,21 0 15,0 0 1,-21 21-16,21-21 0,-21 21 0,21-22 16,0 1-1,-21 21-15,21-21 0,-21 21 0,21-21 16,-22 21-16,22-21 0,-21 21 15,0-21-15,21-1 0,-21 22 16,21-21-16,-21 21 0,0 0 16,21-21-16,-22 21 15,22-21-15,-21 21 0,0 0 0,21-21 16,-21 0-16,0 21 0,21-22 16,-21 22-16,-1 0 15,22-21-15,-21 21 0,0-21 16,0 0-16,0 0 15,0 21-15,-1-21 16,22-1-16,-21 22 16,0-21-16,0 21 15,0-21-15,0 0 16,-1 21-16,22-21 0,-21 21 16,0-21-16,0-1 0,0 1 15,0 21-15,-1-21 0,1 0 16,0 21-1,0-21-15,0 21 0,0-21 0,-1 21 16,22-22-16,-42 22 0,42-21 16,-42 21-16,21-21 0,-1 21 0,1-21 15,0 21-15,0-21 0,0 0 16,0 21-16,-1-22 0,1 22 0,-21-21 16,21 21-16,0-21 0,-22 21 0,22-21 15,-21 21-15,21-21 0,-22 21 16,22-21-16,0-1 0,-21 22 15,20-21-15,-20 21 0,21-21 0,0 21 16,0-21-16,-22 21 0,22-21 16,0 21-16,0-21 0,0 21 0,-1-22 15,1 22-15,0-21 0,0 21 16,0-21-16,0 21 0,-1-21 0,1 21 16,0 0-16,0-21 0,0 21 15,0 0-15,-1-21 0,1-1 0,0 22 16,0 0-16,0-21 0,0 21 15,-22 0-15,22-21 0,0 21 0,-21-21 16,-1 21-16,22-21 0,0 21 16,0 0-16,-22-21 0,22 21 15,0 0-15,-21-22 0,21 22 0,-1 0 16,1 0-16,-21-21 0,21 21 16,0 0-16,-1-21 0,1 21 0,0-21 15,0 21-15,0 0 0,0 0 16,-1-21-16,1 21 0,0 0 15,0 0-15,0-21 0,0 21 0,-1 0 16,1-22-16,0 22 16,0 0-16,0 0 0,0 0 15,21-21-15,-22 21 0,1 0 16,0 0-16,0 0 0,21-21 16,-21 21-16,0 0 0,-1 0 15,1 0-15,0 0 16,0 0-16,0 0 0,0-21 15,-1 21-15,1 0 0,0 0 16,0 0-16,0 0 0,0 0 16,-1 0-1,1 0 1,0 0 0,0 0-16,0 0 0,0 0 15,-1 0 1,1 0-16,0 0 0,0 0 15,0 0-15,0 0 16,-1 0-16,1 0 0,0 0 16,0 0-16,0 0 15,0 0-15,-1 0 0,1 0 16,0 0-16,0 0 0,0 0 0,0 0 16,-1 0-16,1 0 0,0 0 15,0 0-15,0 0 0,0 0 16,-1 0-16,1 0 0,0 0 15,0 21-15,0-21 0,-22 0 16,22 0-16,0 0 0,0 0 16,-21 0-16,20 0 0,1 0 0,-21 0 15,21 0-15,0 0 0,-1 0 16,1 0-16,0 0 0,-21 21 0,21-21 16,-1 0-16,1 0 15,0 0-15,0 0 0,0 0 16,21 21-16,-21-21 0,-1 0 15,1 22-15,0-22 16,21 21-16,-21-21 16,0 21-16,0-21 15,-1 21-15,22 0 16,-21-21 0,21 21-16,-21-21 0,0 0 15,21 22-15,-21-22 0,21 21 16,-21-21-1,-1 0-15,22 21 0,-21 0 16,0 0 0,0-21-1,21 21-15,-21 1 16,0-22-16,-1 21 0,1-21 0,0 21 16,0-21-16,0 0 0,0 21 15,-1 0-15,1-21 0,0 21 16,0-21-1,21 22-15,-21-1 16,0-21-16,21 21 16,0 0-16,0 0 15,-22-21-15,22 21 16,-21 1-16,21-1 16,0 0-16,-21 0 15,21 0-15,-21 0 16,21 1-16,0-1 15,-21 0 1,21 0-16,-21-21 16,21 21-16,0 0 15,-22-21-15,22 22 0,0-1 16,-21 0 0,0 0-1,21 0-15,0 0 16,0 1-16,-21-22 15,21 21-15,0 0 16,0 0-16,0 0 16,-21 0-16,21 1 15,0-1-15,0 0 16,-21 0 0,21 0-16,-22 0 0,22 1 15,0-1-15,0 0 16,-21 0-1,21 0-15,0 0 0,-21 1 16,21-1-16,0 0 16,0 0-16,0 0 15,0 0 1,0 1 0,-21-22-16,21 21 15,0 0 1,0 0-16,-21-21 0,21 21 15,0 0 1,0 1-16,0-1 16,0 0-16,0 0 15,0 0 1,0 0-16,0 1 16,-21-22-16,21 21 0,0 0 15,0 0 1,-22-21-16,22 21 0,0 0 0,0 1 31,0-1-31,0 0 16,0 0-16,0 0 31,0 0-15,-21-21-1,21 22-15,0-1 16,0 0-1,0 0 1,0 0 0,0 0-16,0 1 15,0-1-15,0 0 16,-21-21-16,21 21 0,0 0 16,0-42 77,0 0-77,0 0-16,0 0 16,-21-1-16,0 1 15,0 0 1,-1 21-1,22-21-15,-21 21 32,0 0-17,21 21 1,0 0 0,0 0-16,0 1 15,0-1-15,0 0 16,0 0-1,21-21-15,0 0 0,-21 21 16,22-21-16,-1 0 16,0 0-16,0 0 15,0 0-15,0 0 16,1-21 0,-22 0-16,0 0 0,21 0 15,-21-1-15,0 1 16,0 0-1,0 0-15,-21 21 16,-1-21 0,1 21-16,0 0 15,0 0 1,0 0-16,21 21 0,-21-21 16,21 21-16,0 0 15,0 0-15,0 1 31,0-1-31,0 0 16,21 0 0,0-21-16,0 0 0,0 0 15,0 0-15,1 0 0,-1 0 16,0 0-16,0-21 0,0 21 16,-21-21-16,21 0 15,-21-1-15,0 1 16,0 0-16,0 0 15,0 0 1,0 0-16,0-1 0,-21 1 31,0 21-31,0 0 16,0 0-16,0 0 16,-1 0-16,22 21 15,-21-21-15,0 0 0,21 22 16,0-1-16,0 0 15,0 0-15,0 0 16,0 0 0,21 1-1,0-22-15,1 0 16,-1 0-16,0 0 16,0 0-1,-21-22 1,21 22-16,-21-21 0,0 0 15,0 0 1,0 0-16,-21 0 16,0 21-16,21-22 15,-21 22-15,0-21 0,-1 21 16,1 0 0,0 0-16,0 0 15,21 21-15,0 1 0,-21-22 16,21 21-16,-21-21 0,21 21 15,0 0-15,0 0 0,0 0 16,0 1-16,0-1 16,0 0-16,0 0 0,21-21 15,0 21-15,0-21 0,0 0 16,0 0-16,1 0 16,-1 0-16,0 0 0,0 0 15,0 0-15,0-21 16,-21 0-16,22 21 0,-1-21 15,-21 0-15,21 21 0,-21-22 16,0 1-16,0 0 0,0 0 16,0 0-16,0 0 0,0-1 15,0 1 1,-21 21-16,0-21 0,-1 21 16,1 0-16,0 0 15,0 0-15,0 0 0,0 0 16,-1 21-16,1-21 0,21 21 15,-21-21-15,0 22 0,0-1 16,21 0-16,0 0 0,0 0 16,0 0-16,0 1 15,0-1-15,0 0 0,21-21 16,0 21-16,0-21 16,0 0-16,1 0 0,-1 0 15,0 0-15,0 0 16,0 0-16,-21-21 15,21 21-15,-21-21 0,22 0 16,-1-1-16,-21 1 0,0 0 16,0 0-16,0 0 15,-21 0-15,-1 21 16,22-22-16,-21 22 0,0 0 31,21 22-15,-21-22-16,21 21 15,0 0 1,0-42 0,21 0-16,0 21 15,-21-22-15,21 1 0</inkml:trace>
  <inkml:trace contextRef="#ctx0" brushRef="#br0" timeOffset="5076.89">3704 1164 0,'0'0'0,"-85"21"16,64-21-16,-21 22 0,21-22 15,0 0-15,-1 0 0,-20 0 16,0 21-16,-1-21 0,22 0 15,-21 0-15,21 0 0,0 21 16,-1-21-16,-20 0 16,63 0-1,22 0 1,-22 0-16,42 0 0,-20 0 16,20 0-16,1 0 0,20 0 0,-20 0 15,20 0-15,-20 0 0,-1 0 16,1 0-16,-1 0 0,1 0 15,-1 0-15,-20 0 0,-1 0 0,0 0 16,1 0-16,-22 0 0,0 0 16,0 0-16,0 0 0,-21 21 15,-21-21 1,0 0-16,0 0 0,-21 21 16,20-21-16,-20 0 0,21 0 15,-21 0-15,20 21 0,-20-21 16</inkml:trace>
  <inkml:trace contextRef="#ctx0" brushRef="#br0" timeOffset="5446.68">3810 1355 0,'-21'0'16,"0"0"-1,-1 0 1,22 21 0,-21-21-16,21 21 0,-21 0 15,21 0-15,-21 1 0,21-1 0,0 21 16,0-21-16,-21 22 0,21 20 16,-21-21-16,-1 22 0,22-22 0,-21 22 15,0-22-15,0 22 0,21-22 16,-21 0-16,0 1 0,-1-1 0,22-21 15,0 21-15,0-20 0,-21-1 0,21 0 16,0 0-16,-21-21 16,21 21-16,0-42 47,21 0-32,-21 0-15,21 0 0,1 21 0</inkml:trace>
  <inkml:trace contextRef="#ctx0" brushRef="#br0" timeOffset="6162.36">3895 1905 0,'0'0'0,"21"0"16,-21-21-16,21 21 15,-21 21 17,0 0-32,0 0 15,0 1-15,0-1 0,0 0 16,0 0-16,0 0 0,0 0 0,0 1 16,0-1-16,0 0 15,0 0-15,0 0 0,0 0 0,21-21 16,0 22-1,0-22-15,1 0 16,-1 0-16,0-22 0,0 1 16,0 0-16,0 0 0,1 21 15,-1-21-15,0 0 0,0-22 0,-21 22 16,21 0-16,0 0 0,-21 0 16,22-1-16,-22 1 0,21 0 15,-21 0-15,0 0 16,0 42 15,0 0-15,-21 0-16,21 0 15,0 1-15,0-1 0,-22 21 0,22-21 16,0 22-16,-21-22 0,21 21 16,0 0-16,0 1 0,0-1 0,0 0 15,0 1-15,-21-1 0,21 0 0,0 1 16,0-1-16,0 0 0,0 1 15,0 20-15,0-20 0,-21-1 0,21-21 16,-21 21-16,21 1 0,0-22 16,-21 21-16,-1-21 0,22 1 0,-21-1 15,0 0-15,0 0 0,0 0 16,0-21-16,-1 0 0,1 0 16,-21 0-16,21 0 0,0 0 15,-1 0-15,1 0 0,0-21 0,0 0 16,0 21-16,0-21 0,21 0 15,-22-1-15,22 1 0,0 0 16,0 0-16,0 0 16,0 0-16,0-1 0,0 1 0,22 0 15,-22 0-15,21 0 0,0 0 16,0-1-16,0-20 0</inkml:trace>
  <inkml:trace contextRef="#ctx0" brushRef="#br0" timeOffset="6534.67">4572 2011 0,'0'0'16,"0"-21"-16,-21 21 47,21 42-47,0-21 0,0 0 15,-21 22-15,21-22 0,0 21 16,0 1-16,-22 20 0,22-21 0,0 1 16,0 20-16,0 107 15,0-128-15,-21 21 16,21 1-16,-21-22 0,21 22 16,-21-22-16,21 0 0,-21 1 0,21-1 0,0 22 15,0-22-15,-21 21 16,21-41-16,0 20 0,0-21 15,0 0-15,0-42 32,0 0-32,0 0 0,0 0 0,21-22 15,-21 1-15,21 0 0,-21-1 16,0-20-16</inkml:trace>
  <inkml:trace contextRef="#ctx0" brushRef="#br0" timeOffset="6870.95">4508 2074 0,'0'0'0,"0"-21"0,0 0 16,0 0-16,0 0 0,22-22 15,-22 22-15,21 0 0,0 0 16,-21 0-16,21-22 0,21 22 16,-20 0-16,20 0 0,-21 21 0,21-21 15,1 0-15,-22 21 0,21 0 16,-21 0-16,1 0 0,-1 21 0,0 0 15,-21 0-15,0 21 0,0-20 16,0 20-16,-21-21 0,0 21 0,-22-20 16,22-1-16,0 21 0,-21-21 15,20 0-15,1 1 0,-21-1 0,21 0 16,0 0-16,-1-21 0,1 21 16,0-21-1,21 21-15,21-42 31,0 0-31,-21 0 16,22 21-16,-1-21 0</inkml:trace>
  <inkml:trace contextRef="#ctx0" brushRef="#br0" timeOffset="7237.74">5122 1990 0,'21'0'16,"1"0"0,-1 0-16,0-21 15,0-1-15,0 1 0,0 0 16,1 0-16,-22 0 16,21 0-16,-21-1 0,0 1 15,0 0-15,0 0 0,0 0 16,-21 21-1,-1 0-15,1 0 0,0 21 16,0 0-16,0 0 0,0 0 0,-1 22 16,1-22-16,21 21 0,-21-21 0,21 22 15,-21-22-15,21 21 0,0-21 16,0 1-16,0-1 0,0 21 16,0-21-16,21-21 0,0 0 15,0 21-15,1-21 0,-1 0 16,21 0-16,-21 0 0,0-21 15,1 0-15,20 21 0,-21-21 0,0 21 16</inkml:trace>
  <inkml:trace contextRef="#ctx0" brushRef="#br0" timeOffset="7509.17">5800 1799 0,'0'0'0,"0"-21"0,0-42 16,-22 63-1,1-22-15,0 22 0,0 0 16,0 0-16,0 0 0,21 22 16,-22-1-16,1 0 15,0 0-15,21 21 0,0-20 0,-21 20 16,21-21-16,-21 21 0,21-20 16,0 20-16,0-21 0,0 0 0,0 0 15,0 1-15,0-1 0,0 0 0,21-21 16,0 0-16,0 21 0,0-21 15,1 0-15,20 0 0,-21 0 16,0-21-16,0 21 0,22-21 16,-22 0-16,0 21 0</inkml:trace>
  <inkml:trace contextRef="#ctx0" brushRef="#br0" timeOffset="8245.62">6202 1799 0,'0'0'0,"0"-21"0,0 0 0,0 0 15,0 0-15,-21 21 16,-1 0-16,1 0 0,0 0 16,0 21-16,0 0 0,0 0 15,21 0-15,-22 0 0,1 1 16,0-1-16,21 0 0,0 21 0,-21-21 16,21 1-16,-21-1 0,21 21 15,0-21-15,0 0 0,0 1 16,0-1-16,0 0 15,21-21-15,0 0 16,0 0-16,0 0 0,1-21 16,-1 0-16,0 21 0,0-22 15,-21 1-15,21 0 0,0 0 16,-21 0-16,0 0 0,22-22 0,-22 22 16,21 0-16,-21 0 0,0 0 15,21-1-15,-21 1 0,0 42 31,0 1-31,0-1 16,-21 0-16,21 0 0,-21 0 16,21 0-16,0 1 0,0-1 0,0 0 15,0 0-15,0 0 0,0 0 16,0 1-16,0-1 16,21-21-16,0 0 0,0 0 15,0 0-15,0 0 0,1 0 0,-1-21 16,0 21-16,0-22 0,0 1 15,22 0-15,-22 0 0,0 0 16,0 0-16,0-1 0,0 1 16,1 0-16,-22-21 0,21 21 0,-21-1 15,21 22-15,-21-21 0,0 0 0,0 42 32,0 0-17,-21 1-15,21-1 0,-21 0 0,21 0 16,0 0-16,0 0 15,0 1-15,0-1 0,0 0 0,0 0 16,0 0-16,21-21 16,-21 21-16,21-21 0,-21 43 15,0-22-15,-21-21 32,21 21-32,-21-21 0,-1 0 15,1 0-15,0 0 16,0 0-1,0-21-15,21 0 0,0 0 16</inkml:trace>
  <inkml:trace contextRef="#ctx0" brushRef="#br0" timeOffset="9791.1">7324 1228 0,'0'-21'16,"0"42"-16,-22-64 0,22 22 16,-21 21-1,0 21 1,21 1-16,-21-1 0,21 0 15,0 21-15,-21-21 0,0 22 16,-1-1-16,22 22 0,-21-1 0,0-21 16,21 22-16,0-1 0,-21 1 0,21-1 15,-21-20-15,21 20 0,0-20 16,0-1-16,0-21 0,0 21 0,21-20 16,0-1-16,-21 0 0,21 0 15,0 0-15,1-21 0,-1 0 16,0 0-16,0 0 0,0 0 15,0-21-15,1 21 0,-1-21 16,-21 0-16,21 0 0,0-1 0,21-20 16,-20 0-16,-22 21 15,21-1-15,-21-20 0,21 21 0,-21-21 16,0 20-16,0 1 16,0 42-1,-21 1-15,0-22 16,21 21-16,-22 0 15,22 21-15,0-21 0,0 1 0,0-1 0,0 0 16,0 0-16,0 0 0,0 0 16,0 1-16,22-22 0,-22 21 0,21-21 15,0 0-15,0 0 0,0 0 16,0 0-16,1 0 16,20 0-16,-21 0 0,0-21 0,0 21 15,22-22-15,-22 1 0,0 0 16,0 0-16,0 0 0,1 0 0,-1 21 15,0-22-15,-21 1 0,21 0 0,-21 42 47,-21-21-47,0 21 0,0 1 16,21-1-16,-22 0 0,22 0 16,-21-21-16,0 21 0,21 0 0,0 1 15,-21-1-15,21 0 16,0-42 31,21 21-47,-21-21 0,21-1 0,0 1 15,1 0-15,-22 0 0,21 0 16,0 0-16,0-1 0,0 22 0,-21-21 16,21 0-16,1 21 15,-1-21-15,0 21 16,0 21-16,-21 0 15,0 0-15,0 1 16,0-1-16,0 0 0,0 0 0,0 0 16,21 0-16,-21 1 15,21-1-15,-21 0 0,22 0 16,-1-21-16,0 0 0,0 21 0,0-21 16,0 0-16,22 0 15,-22 0-15,0 0 0,0 0 0,22 0 16,-22 0-16,0-21 0,21 21 15,-21-21-15,1 0 0,20 0 16,-21-1-16,0 1 0,0 0 0,1 0 16,-1 0-16,-21 0 0,21-1 15,-21 1-15,0 0 0,-21 0 16,0 21-16,-1 0 16,1 0-16,0 0 0,0 0 15,0 21-15,0-21 0,-1 21 0,1 0 16,0-21-16,0 22 0,21-1 15,0 0 1,0 0 0,21 0-1,0-21 1,0 21-16,-21 1 16,0-1-16,22-21 15,-22 21-15,0 0 0,21 0 0,-21 0 16,0 1-16,0 20 0,0-21 15,0 21-15,0-20 0,0 20 0,0 0 16,0 1-16,-21 20 0,-1-21 16,22 1-16,0 20 0,-21 1 0,21-22 15,-21 22-15,21-1 0,0-21 16,-21 22-16,21-1 0,0-20 0,0 20 16,0-20-16,0 20 0,-21-21 0,21 1 15,-21-1-15,21-21 0,0 43 16,-22-43-16,22 0 15,-21-21-15,21 21 0,0-42 32,0 0-32,0 0 0,0 0 15,0-1-15,0-20 0,0 0 16,0-1-16,21 1 0,-21 0 0</inkml:trace>
  <inkml:trace contextRef="#ctx0" brushRef="#br0" timeOffset="10087.06">8318 1270 0,'0'0'15,"0"-21"1,-21 21-16,0 0 94</inkml:trace>
  <inkml:trace contextRef="#ctx0" brushRef="#br0" timeOffset="10398.89">7154 1630 0,'-21'0'0,"42"0"31,0 0-31,1 0 16,-1 0-16,0 0 0,0 0 0,0 0 16,0 0-16,22 0 0,-22 0 15,0-21-15,0 21 0,22 0 0,-22 0 16,0 0-16,0 0 0,0 0 15,0 0 1,-42 0 15,0 0-31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9T03:30:50.119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2286 783 0,'21'-21'16,"-21"0"-16,21 21 0,0-21 15,-21 0-15,22 21 0,-1 0 16,-21-22-16,21 22 31,-21 22 0,0-1-31,0 0 16,0 0-16,0 0 0,0 22 16,21-1-16,-21-21 0,0 21 15,0 22-15,0-22 0,21 1 0,-21-1 16,0 21-16,0-20 15,21-1-15,-21 22 0,22-22 0,-22 21 16,0-20-16,0 20 0,21 22 16,-21-22-16,0 1 0,21 21 0,-21-22 15,0 1-15,0 20 0,0-20 16,0 20-16,0-20 0,0 21 16,0-1-16,0-20 0,0 20 0,0-20 15,0 21-15,0-22 0,0 1 16,0-1-16,0 1 0,0-22 0,0 21 15,0 1-15,0-22 0,0 1 16,0 20-16,0-21 0,0-20 16,-21 20-16,21 0 0,0-21 0,0 22 15,0-22-15,0 0 0,0 0 16,0 0-16,0-63 31,0 21-15,0 0-16,0-22 0,0-20 15,0 21-15,0-22 0,21 1 0,-21-1 16</inkml:trace>
  <inkml:trace contextRef="#ctx0" brushRef="#br0" timeOffset="2217.04">2561 762 0,'0'-21'31,"-21"0"-15,0 21-1,21-21 1,-21 21-16,21-22 31,21 22 0,0 0-31,0 0 16,0 0-16,0 0 0,22 0 0,-22 0 16,21 0-16,-21 0 0,22 0 15,-1 0-15,-21 0 0,22 0 16,20 0-16,-21 0 0,1 0 0,20 0 15,-20 0-15,20 0 0,1 0 16,20 0-16,-20 0 0,20 0 0,1 0 16,0 0-16,-1 22 0,1-22 15,0 0-15,-1 0 0,1 0 16,0 0-16,-1 0 0,1 0 16,0 0-16,21 0 0,-22 0 0,22 0 15,-21 0-15,21 0 0,-22 21 16,1-21-16,21 0 0,-22 0 0,22 0 15,-21 0-15,21 0 0,-22 0 16,22 0-16,-21 0 0,0 0 0,-1 0 16,1 0-16,-22 0 0,22 0 15,-21 0-15,-1 0 0,22 0 0,-22 0 16,1 0-16,-1 0 0,1 0 16,-1 0-16,1 0 0,-22 0 15,22 0-15,-22 0 0,0 0 16,-21 0-16,22 0 0,-22 0 0,0 0 15,0 0-15,0 0 16,1 0 0,-22 21 15,0 0-15,0 0-16,0 0 0,0 1 15,0 20-15,0-21 0,0 0 16,0 22-16,0-22 0,0 21 0,-22 0 15,22 1-15,0-22 16,-21 21-16,21 1 0,0-1 0,0 0 16,0 1-16,-21-1 0,21 0 15,-21 22-15,21-22 0,0 0 0,0 22 16,0-1-16,0-20 0,0 20 16,0-20-16,0 20 0,0-21 0,0 22 15,0-22-15,0 1 0,0-1 16,0 21-16,0-20 0,0 20 0,0-20 15,0 20-15,0-21 0,0 22 0,0-22 16,0 22-16,0-22 0,0 0 16,0 22-16,0-22 0,0 1 0,0-1 15,0 0-15,0 1 16,0-1-16,0 0 0,0 1 0,0-1 16,0 0-16,0 1 0,0-1 0,0-21 15,0 21-15,0-20 0,0 20 16,0-21-16,-21 0 0,21 0 0,0 1 15,0-1-15,-21 0 0,-1 0 16,22 0-16,-21 0 16,0-21-16,0 0 15,21 22-15,-21-22 16,0 0-16,-1 0 16,1 0-16,0 0 15,0 0-15,0 0 0,0 0 16,-1 0-16,-20 0 0,21 0 0,-21 0 15,-1 0-15,1 0 0,0 0 16,-1 0-16,1 0 0,0 0 0,-1 0 16,1 0-16,0 0 0,-1 0 0,1 0 15,0 0-15,-1 0 0,1 0 16,-22 0-16,22 0 0,-21 0 0,20 0 16,-20 0-16,-1 0 0,22 0 15,-22 0-15,22 0 0,-21 0 0,20 0 16,-20 0-16,20 0 0,-20 0 0,21 0 15,-1 0-15,-20 0 0,20-22 16,1 22-16,-21 0 0,20 0 16,-20 0-16,20 0 0,-20 0 15,-1 0-15,1 0 0,21 0 0,-22 0 16,1 0-16,20 0 0,-20 0 16,20 0-16,1 0 0,0 0 0,-1 0 15,1 0-15,0 0 0,21 0 0,-22 0 16,1 0-16,21 0 0,-22 0 15,1 0-15,0 0 0,-1 0 0,1 0 16,21 0-16,-21 0 16,-1 0-16,1 0 0,21 0 0,-22 0 0,22 0 15,-21 0-15,21 0 0,-22 0 16,22 0-16,0 0 0,-21 0 16,21 0-16,-1 0 0,1 0 15,0 0-15,0 0 0,0 0 0,0 0 16,-1 0-16,1 0 0,0 0 15,0 0-15,0 0 0,21-21 16,-21 21-16,-1 0 0,1 0 16,0 0-16,0 0 15,0 0-15,0 0 16,-22 0 0,22 0-16,0 0 15,0 0-15,0 0 31,-1 0 1,1 0 15,0 0-32,0 0 32,0 0-31,0 0-1,-1 0-15,1 0 16,0 0-16,0 0 16,0 0-16,0 0 31,-1 0-31,1 0 15,0 0 17,0 0-17,0 0 17,0 0-32,-1 0 15,1 0 1,0 0-1,42 0 64,0 0-64,1 0-15</inkml:trace>
  <inkml:trace contextRef="#ctx0" brushRef="#br1" timeOffset="8126.03">2561 4636 0,'0'0'0,"-42"0"0,21 0 0,-22 0 0,22 0 16,0 0-16,-21 0 16,20 0-16,1 21 0,0-21 0,-21 0 15,21 0-15,-1 0 0,1 0 16,21 21-16,-21-21 0,0 0 15,42 0 32,0 0-47,0 0 16,1 21-16,20-21 0,-21 0 16,21 0-16,1 0 0,20 0 0,1 0 15,-1 0-15,1 0 0,-1 0 16,1 0-16,-1 0 0,22 0 15,-22 0-15,1 0 0,21 0 0,-22 0 16,22 21-16,-1-21 0,1 0 16,0 0-16,-1 0 0,22 0 0,-21 0 15,21 0-15,-22 0 0,22 0 16,0 0-16,0 0 0,21 0 0,0 0 16,-21 0-16,21 0 0,-21 0 15,-1 0-15,1 0 0,0 0 0,-21 0 16,21 0-16,-22 0 0,22 21 15,-21-21-15,-1 0 0,1 0 0,0 22 16,-1-22-16,-20 0 16,21 0-16,-22 0 0,1 21 0,-1-21 15,1 0-15,-1 0 0,-21 0 16,22 0-16,-1 0 0,1 0 0,-1 0 16,-20 0-16,20 0 0,1 0 15,-22 0-15,0 0 0,22-21 0,-22 21 16,1 0-16,-22 0 0,21 0 15,-21-22-15,22 22 0,-22 0 0,0 0 16,0 0-16,0 0 0,-21-21 16,21 21-16,1 0 15,-22-21 32,-22 21-47,1 0 0,0 0 16,21-21-16,-21 21 15,0 0-15,21-21 0,-21 0 16</inkml:trace>
  <inkml:trace contextRef="#ctx0" brushRef="#br1" timeOffset="8609.82">6964 4466 0,'0'0'0,"-43"0"16,22 0-16,21 21 47,21-21-47,-21 22 0,43-22 0,-22 21 16,0-21-16,21 21 0,-20-21 15,20 21-15,-21-21 0,21 21 0,-20-21 16,20 21-16,-21-21 0,0 0 15,22 22-15,-22-22 0,0 0 0,0 0 16,0 21-16,0-21 0,1 0 16,-1 21-1,-21 0 1,-21-21 0,-1 21-16,1-21 0,0 21 0,-21 1 15,-1-1-15,1 0 0,0 0 0,-1 0 16,1 22-16,0-22 0,-1 21 15,1-21-15,0 0 0,-1 22 0,1-22 16,21 0-16,-21 0 0,20 0 16,1 1-16,0-1 0,0-21 0,21 21 15,-21-21-15,21 21 16,-21-21-16,42-21 47,0 0-47,-21 0 0,21-1 15</inkml:trace>
  <inkml:trace contextRef="#ctx0" brushRef="#br1" timeOffset="9444.29">7747 4678 0,'0'-21'15,"0"0"1,0-1 0,21 22-16,-21-21 0,21 21 0,0-21 15,1 21-15,-1 0 16,0-21-16,0 21 0,0 0 16,0 0-16,1 0 0,-1 0 15,0 0-15,0 0 0,0 21 0,0-21 16,1 21-16,-22 0 0,0 1 15,0-1-15,0 21 0,0-21 0,0 22 16,0-22-16,0 21 0,0 0 16,-22 1-16,1-22 0,0 21 15,0 1-15,0-22 0,0 21 0,-1-21 0,1 0 16,0 1-16,-21-1 16,21 0-16,-1 0 0,1 0 0,21 0 15,-21-21-15,21 22 0,-21-22 16,42 0 15,0-22-31,0 1 16,1 0-16,-1 0 0,21 0 0,-21-22 15,22 22-15,-22-21 0,21 0 16,0-1-16,-20 1 0,20 0 0,0-1 16,-21 22-16,1-21 0,20-1 15,-21 22-15,0 0 0,-21 0 0,21 0 16,-21 0-16,22-1 0,-1 22 15,-21-21-15,0 42 32,0 1-17,-21-1-15,-1 0 0,22 21 0,-21-21 16,0 22-16,21-1 0,0 0 0,-21 1 16,21-1-16,-21-21 0,21 22 15,0-1-15,0-21 0,0 21 0,0-20 16,21-1-16,0 0 0,0 0 15,0-21-15,1 21 0,-1-21 0,0 0 16,0 0-16,21 0 0,-20 0 16,-1 0-16,0 0 0,0-21 15,21 21-15,-20-21 0,-1 0 0,0 0 16,0-1-16,0 1 0,0 0 16,1-21-16,-22 21 0</inkml:trace>
  <inkml:trace contextRef="#ctx0" brushRef="#br1" timeOffset="10368.2">8445 1080 0,'0'-22'15,"0"44"32,0-1-31,0 0-16,0 21 0,0-21 0,0 22 15,0-1-15,0 22 0,0-1 16,0 1-16,0-1 0,0 22 0,0-1 16,0 1-16,0 0 15,0-1-15,0 1 0,0 0 0,0 21 16,0-22-16,0 22 0,0-21 15,0-1-15,0 1 0,0-21 0,0-1 16,0 22-16,0-22 0,0-20 0,0 20 16,0 1-16,0-22 0,0 0 15,0 1-15,0-22 0,0 21 0,0-21 16,0 0-16,22-42 31,-22 0-31,21-21 0,-21 21 16,21-22-16,-21 1 0,21 0 15,-21-1-15,0 1 0</inkml:trace>
  <inkml:trace contextRef="#ctx0" brushRef="#br1" timeOffset="11155.65">8361 1058 0,'0'0'0,"-21"-21"16,21 0-1,-22 21 1,22 21 0,-21 0-1,0 1-15,21-1 0,-21 0 16,0 21-16,0-21 0,-1 22 0,1-1 15,21 0-15,-21 1 0,0-22 16,0 21-16,21 1 0,-21-22 0,-1 21 16,22 0-16,-21-20 0,21-1 15,0 0-15,0 0 0,0 0 0,0 0 16,-21-21-16,21-21 31,0 0-15,21 0-16,-21-21 0,0 20 0,21 1 15,1-21-15,-1 21 16,-21-22-16,21 1 0,0 0 0,-21 21 16,21-22-16,0 1 0,1 0 15,-22-1-15,21 1 0,0 21 0,0-22 16,-21 22-16,21 0 0,0 0 16,1 0-16,-1 0 0,-21-1 15,21 22-15,0 0 0,0 0 16,0 22-16,1 20 15,-22-21-15,21 21 0,0-20 0,0 20 16,0 0-16,0 1 16,-21-1-16,22 0 0,-1 1 0,0-1 0,-21-21 15,0 21-15,21-20 16,0 20-16,-21-21 0,0 21 0,0-20 16,21-1-16,-21 0 0,0 0 15,0 0-15,0-42 47,0 0-47,0 0 16,0 0-16,0-1 0,0 1 0,0 0 15</inkml:trace>
  <inkml:trace contextRef="#ctx0" brushRef="#br1" timeOffset="12267.8">9694 889 0,'-21'0'0,"21"-21"16,-21 21-16,21-21 0,-21 0 16,21-1-16,0 1 15,0 0-15,0 0 0,0 0 16,21 0-16,-21-1 16,21 1-16,0 21 0,0-21 15,1 0-15,-1 21 0,0 0 0,0-21 16,0 21-16,0 0 15,1 0-15,-22 21 0,0 0 16,0 0-16,0 22 16,0-22-16,0 21 0,0-21 0,0 22 15,0-1-15,-22 0 16,1 1-16,21-1 0,-21-21 0,21 21 16,0 1-16,0-22 0,0 0 15,0 0-15,0 0 0,0 1 0,0-1 16,21-21-16,0 0 0,1 0 15,-1 0-15,0 0 0,21 0 0,-21 0 16,22 0-16,-22 0 0,21-21 16,1-1-16,-22-20 0,21 21 0,-21-21 15,22 20-15,-22-20 0,0 0 16,0-1-16,0 22 0,0-21 16,1 0-16,-22 20 0,21 1 15,-21 0-15,0 0 0,0 0 0,0 0 16,0-1-16,0 44 47,0-1-32,0 0-15,0 0 0,0 0 16,0 22-16,-21-22 0,21 21 0,-22 0 16,22 1-16,0-1 0,0 22 15,0-22-15,0 0 0,0 1 0,0 20 16,0-21-16,0 1 0,0-1 15,0 22-15,0-22 0,0 21 0,0 1 16,0-1-16,0 1 0,0-22 16,0 22-16,0-1 0,0-20 15,0 20-15,0-21 0,22 1 0,-22-1 16,0 0-16,0 1 0,0-1 16,0 0-16,0-20 0,0-1 0,0 21 15,0-21-15,0 0 16,0 1-16,0-1 15,-22-21-15,1 0 16,0 0-16,0 0 0,0 0 0,0 0 16,-1-21-16,1-1 0,0 1 15,-21 0-15,21 0 0,-1 0 0,1-22 16,-21 1-16,42 21 0,-21-43 0,21 22 16,0-21-16,0-1 15,0 1-15,0-22 0,21 21 0,0 1 16,0-22-16,0 22 0,22 20 15,-1-20-15,0 21 0,1-1 0,-1 1 16,0 0-16,-20-1 0,20 22 16,0 0-16,1-21 0,-22 42 0,0-22 15,21 1-15,-21 0 0,1 21 16,-1-21-16,0 21 16,-21 21 30,0 0-46,-21 0 16,0 1-16,-1-1 0,1 21 16</inkml:trace>
  <inkml:trace contextRef="#ctx0" brushRef="#br1" timeOffset="16631.91">2625 3344 0,'-22'0'15,"1"0"17,21-21 15,21 21 31,1 0-78,-1 0 15,0 0-15,0 0 16,0 0-16,0 0 0,1 0 16,-1 0-16,0 0 0,21 0 15,-21 0-15,1 0 0,20 0 0,-21 0 16,0 0-16,22 0 0,-22 0 15,0 0-15,0 0 0,21 0 16,-20 0-16,-1 0 0,0 0 0,21 0 16,-21 0-16,1 0 15,20 0-15,-21 0 0,21 0 0,-20 0 0,20 0 16,-21 0-16,21 0 16,1 0-16,-22 0 0,21 0 0,1 0 15,-22 0-15,21 0 0,0 0 16,1 0-16,-1 0 0,0 0 0,-20 0 15,20 0-15,0 0 0,1 0 16,-1 0-16,0 0 0,1 0 0,-1 0 16,0 0-16,1 0 0,-1 0 15,21 0-15,-20 0 0,20 0 0,-20 0 16,20 0-16,-21 0 0,22 0 16,-22 0-16,22 0 0,-22 0 0,22 0 15,-22 0-15,21 0 0,-20 0 16,20 0-16,-20 0 0,-1 0 15,21 0-15,-20 0 0,-1 0 16,22 0-16,-22 0 0,0 0 0,1 0 16,20 0-16,-21 0 0,1 0 15,-1 0-15,22 0 0,-22 0 0,0 0 16,1 0-16,-1 0 0,0 0 16,1 0-16,-1 0 0,0-21 0,1 21 15,-1 0-15,-21 0 0,21 0 16,1 0-16,-1 0 0,0 0 0,-20 0 15,20 0-15,0 0 0,-21 0 16,22 0-16,-1 0 0,-21 0 0,0 0 16,22 0-16,-22 0 0,0 0 15,21 0-15,-20 0 0,-1 0 16,0 0-16,0 0 0,0 0 0,0 0 16,1 0-16,-1 0 15,0 0-15,0 0 0,0 0 0,0 0 16,1 0-16,-1 0 15,0 0 1,0 0 0,0 0-1,0 0 1,1 0 0,-1 0-1,-42 0 16,-22-21-31,22 21 16,-21 0-16,-22 0 0</inkml:trace>
  <inkml:trace contextRef="#ctx0" brushRef="#br1" timeOffset="17760.06">3873 3408 0,'0'21'32,"0"0"-32,0 0 15,0 1-15,0-1 16,0 0-16,0 0 0,0 0 16,0 0-16,0 1 15,0-1-15,0 0 16,0 0-1,0-42 17,0 0-32,0 0 0,0-1 15,0 1-15,0 0 0,0 0 16,0 0-16,0 0 0,0-1 16,0 1-16,0 0 0,0 0 15,22 21 48,-1 0-63,0 0 15,0 0-15,21 0 0,-20 0 0,20 0 16,-21 0-16,21 0 0,1 0 16,-1 0-16,0 0 0,1 0 0,-1-21 15,-21 21-15,22 0 0,-1 0 16,0 0-16,-21 0 0,1-21 0,-1 21 15,0 0-15,-42 0 79,21 21-79,0 0 15,-21-21-15,21 21 16,0 0-16,0 0 0,0 1 15,0-1-15,0 0 0,0 0 16,0 0-16,-22 0 0,22 1 16,0-1-16,-21-21 15,21 21-15,-21-21 32,0 0-17,0 0 1,0-21-1,-1 21-15,1-21 0,21-1 0,-21 22 16,0-21-16</inkml:trace>
  <inkml:trace contextRef="#ctx0" brushRef="#br1" timeOffset="18460.72">3810 3556 0,'0'0'0,"21"0"31,0 0-31,0-21 16,1 21-16,20 0 0,-21 0 16,21-21-16,1 21 0,-22-21 15,21 21-15,1 0 0,-1 0 0,0-22 16,1 22-16,-22 0 0,21 0 16,-21 0-16,-42 0 31,0 0-31,-21 0 0,20 22 15,-20-22-15,0 0 0,-1 21 16,1-21-16,21 0 0,-21 21 0,-1-21 16,22 0-16,0 0 15,0 0-15,21 21 0,21-21 32,0 0-32,0 0 15,22 0-15,-22 0 0,21 0 16,0 0-16,-20 0 0,20 0 0,0 0 15,-21 0-15,22 0 0,-22-21 16,0 21-16,0 0 0,-42 0 31,0 0-31,0 0 0,-22 0 0,22 21 16,-21-21-16,21 0 0,-22 21 16,22-21-16,-21 21 0,21-21 0,0 0 15,-1 0-15,1 0 16,21 22-16,21-22 15,1 0-15,20 0 16,-21 0-16,21 0 0,1 0 16,-1 0-16,0 0 0,1 0 0,20 0 15,-20 0-15,-1 0 0,0 0 16,-21 0-16,1-22 0,-1 22 0,-42 0 31,-1 0-31,-20 0 0,0 0 16,-1 0-16,1 22 0,21-22 15,-21 0-15,-1 0 0,1 21 16,21-21-16,0 0 0,-1 0 16,44 0 15,-1 0-31,0-21 0,21 21 0,-21-22 16,1 1-16,20 21 0,-21-21 15,0 0-15,22 0 0</inkml:trace>
  <inkml:trace contextRef="#ctx0" brushRef="#br1" timeOffset="19616.15">6816 656 0,'0'-21'15,"-22"42"63,22 0-78,-21 1 16,21-1-16,0 0 0,0 0 16,0 21-16,0 1 0,0-1 0,0 0 15,0 22-15,0-22 0,0 22 16,21-1-16,-21 1 0,22-1 0,-22 1 16,0-1-16,21 1 0,0 20 15,-21 1-15,21-21 0,-21 20 0,21-20 16,0 20-16,-21-20 0,0 21 15,0-22-15,0 1 0,0 20 0,0-20 16,0 20-16,0-20 0,0-1 16,0 1-16,-21-1 0,0 1 15,21-1-15,-21-20 0,0 20 0,0-20 16,21-1-16,-22 0 0,22 1 16,-21-22-16,0 21 0,21-21 0,0 0 15,0 1-15,0-1 0,-21 0 0,21 0 16,0-42 93,0 0-93,0 0-16,-21-1 0,21 1 0,0 0 15,0-21-15,0 21 0</inkml:trace>
  <inkml:trace contextRef="#ctx0" brushRef="#br1" timeOffset="22145.11">6900 1715 0,'21'0'31,"1"0"-15,-1 0-16,21 0 0,-21 0 15,0 0-15,1 0 0,-1 0 16,0 0-16,0 0 0,0 0 31,-21 21 0,0 0-15,0 0 0,-21 0-16,21 0 0,0 1 15,0-1-15,0 0 16,0 21-16,0-21 0,0 1 0,0-1 16,0 0-16,0 21 0,0-21 15,0 1-15,0-1 0,0 0 0,0 0 16,0 0-16,0 0 0,0 1 15,0-1-15,0 0 0,0 0 16,0 0-16,0 0 16,0-42 31,0 0-32,-21 21 1,21-21-16,-21 21 0,0 0 15,-1 0-15,1 0 0,21-21 16,-21 21-16,0 0 0,0 0 0,0 0 16,-1 0-1,22-21 32,0-1-47,0 1 16,0 0-16,0 0 0,0 0 15,0 0-15,22-1 0,-22-20 0,0 0 16,0 21-16,0-22 0,0 1 16,0 0-16,0-1 0,0 1 0,0 21 15,21 0-15,-21-1 0,0 1 16,0 0-16,0 0 0,0 42 31,0 0-31,0 0 16,0 1-16,0 20 0,21 0 15,-21-21-15,0 22 0,0-1 0,0 0 16,0 1-16,0-1 0,0-21 0,0 22 16,0-22-16,0 21 0,0-21 15,0 0-15,0 1 0,0-1 0,0 0 16,0 0 0,21-21-1,-21-21 1,21 0-16,-21 0 0,0-1 0,0 1 15,21 0-15,-21-21 0,0 21 16,0-22-16,0 1 0,0 0 16,0-1-16,0 1 0,0 0 0,0 20 15,0 1-15,0 0 0,0 0 16,0 0-16,0 42 16,0 0-1,0 0-15,0 22 0,0-1 0,0-21 16,0 21-16,0 1 0,0-1 15,0 0-15,0-20 0,0 20 0,0 0 16,0-21-16,0 1 0,0-1 16,0 0-16,0 0 0,0 0 0,22-42 47,-22 0-47,0 0 15,21 0-15,0-1 0,-21-20 16,21 21-16,-21-21 0,0-1 0,0 1 15,0 0-15,0-1 0,0 1 16,0 21-16,0 0 0,0-22 0,0 22 16,0 42-1,0 0-15,0 1 16,0-1-16,0 0 0,0 21 16,0 1-16,0-22 0,0 21 0,0-21 15,0 22-15,0-22 16,0 0-16,0 0 0,0 0 0,0 0 15,0 1-15,0-44 47,0 1-47,0 0 16,0 0-16,0 0 0,0-22 0,0 22 16,0-21-16,0 21 0,-21-22 15,21 1-15,-21 21 0,21-21 0,-21 20 16,21 1-16,0 0 0,0 0 15,-22 0-15,22 0 0,-21-1 0,0 22 16,0 0 0,0 0-1,21 22 17,21-22-17,0 0-15,0 0 16,0 0-16,1 0 15,-1 0-15,0 0 0,0 0 0,0 0 16,0-22-16,1 22 16,-1 0-16,0 0 15,-42 0 48,21 22-48,0-1 1,0 0-16,0 0 16,0 0-16,0 22 0,0-22 0,0 0 15,0 21-15,0 1 0,0-22 16,0 21-16,0 0 0,0-20 0,-21 20 16,21-21-16,0 21 0,0-20 15,0 20-15,0-21 0,0 0 0,0 0 16,0 1-16,0-1 0,0 0 15,0 0 1,-22-21 0,1 0-1,0-21-15,0 0 16,0 21-16,21-21 16,-21 21-16,-1-22 0,1 22 0,0 0 15,21-21-15,-21 21 16,0 0-16,21-21 0,-21 21 15,-1 0 1,22-21 47,0 0-63,0 0 15,0-1-15,0 1 0,0 0 16,0 0-16,0 0 0,0 0 0,0-22 15,0 22-15,0-21 0,0 21 16,0-22-16,0 22 0,0 0 16,0 0-16,0 0 0,0-1 0,0 1 15,0 0-15,0 42 94,-21 0-78</inkml:trace>
  <inkml:trace contextRef="#ctx0" brushRef="#br1" timeOffset="46167.33">3006 7366 0,'0'0'0,"0"-21"0,0 0 0,-22 0 15,22-1-15,0 1 16,0 0-16,0 0 0,-21 21 16,21-21-16,-21 21 15,21 21 17,0 0-32,0 0 0,0 22 15,0-1-15,0 0 0,0 22 16,0-1-16,0 1 0,0-1 0,0 22 15,0 0-15,-21-1 0,21 1 16,0 21-16,0 0 0,-21-22 0,21 22 16,0-21-16,0 21 0,0-22 15,-21 1-15,21 21 0,-22-22 16,1 1-16,21-21 0,-21 20 16,0-20-16,21-1 0,-21 1 0,0-22 15,-1 22-15,22-22 0,-21 0 0,0 1 16,21-1-16,0-21 0,0 21 15,-21-20-15,21-1 0,-21-21 16,21-21 0,0-1-16,0 1 0,-21 0 0,21-21 15,0 21-15,0-22 0,0 1 0</inkml:trace>
  <inkml:trace contextRef="#ctx0" brushRef="#br1" timeOffset="47560.37">2984 7197 0,'0'0'0,"0"-21"16,-21 21-1,42 0 64,1 21-79,-1-21 0,21 0 15,-21 0-15,22 0 0,-1 0 16,0 0-16,22 0 0,-1 0 0,22 0 15,0 0-15,-1 0 0,1 0 16,0 0-16,20 0 0,-20 0 0,21 0 16,0 0-16,21 0 0,-21 21 15,21-21-15,0 0 0,0 0 0,0 0 16,-22 0-16,22 0 0,0 0 16,0 21-16,0-21 0,-21 0 0,21 0 15,-21 0-15,0 21 0,-21-21 16,-1 0-16,1 0 0,-22 21 15,22-21-15,-21 0 0,-1 0 0,1 22 16,-1-22-16,1 0 0,-1 0 16,-21 0-16,22 0 0,-22 0 0,1 0 15,-1 0-15,-21 0 0,21 0 0,-20 0 16,-1 0-16,0 0 0,0 0 16,-21 21 15,21-21-31,-21 21 0,0 0 15,0 0-15,0 22 0,0-22 16,0 0-16,0 21 0,0-21 16,0 22-16,0-1 0,0 0 0,0 1 15,0-1-15,0 0 0,0 22 16,0-22-16,0 22 0,0-1 0,0 1 16,0-1-16,0 1 0,0-1 0,-21-20 15,21 20-15,-21 1 0,21-22 16,0 21-16,-21-20 0,0 20 0,21-20 15,0 20-15,-22-21 0,1 1 0,0 20 16,21-20-16,-21-1 0,21-21 16,0 21-16,-21 1 0,21-22 0,-21 21 15,21-21-15,0 22 0,0-22 16,0 0-16,0 0 0,0 0 16,0 1-16,0-1 0,0 0 0,0 0 15,0 0-15,0 0 16,0 1-16,0-1 15,0 0 1,-22-21-16,1 0 0,21 21 0,-21-21 16,0 0-16,0 0 0,0 21 0,-1-21 15,1 0-15,0 0 0,0 21 16,0-21-16,0 22 0,-1-22 0,-20 0 16,21 0-16,-21 21 0,20-21 15,-20 0-15,0 0 0,21 0 16,-43 0-16,22 0 0,-1 0 0,-20 0 15,-1 0-15,-20 0 0,20 0 0,-20 0 16,-22 0-16,21-21 0,0 21 16,1 0-16,-22 0 0,21 0 0,1 0 15,20 0-15,-21 0 0,1 0 0,-1 0 16,0 0-16,1 0 0,-1 0 16,0 0-16,1 21 0,-1-21 0,0 21 15,1-21-15,-22 21 0,21-21 0,1 21 16,-1-21-16,0 21 0,1 1 15,-1-22-15,21 0 0,-20 0 16,20 21-16,1-21 0,-1 0 0,1 0 16,-1 0-16,1 0 0,-1 0 15,1 0-15,-22 0 0,22 0 0,-1 0 16,-21 0-16,22 0 0,-1 0 16,1 0-16,-1 0 0,22 0 0,0 0 15,-1 0-15,22 0 0,0 0 0,0 0 16,0 0-16,42 0 62,0-21-46,0 21-16,0-22 0,1 1 0,-1 21 16</inkml:trace>
  <inkml:trace contextRef="#ctx0" brushRef="#br1" timeOffset="49406.67">7916 7493 0,'0'-21'16,"0"0"15,21 21-15,-21-21-16,0-1 16,0 1-16,0 0 15,0 0 1,0 42 31,0 0-47,0 0 15,0 1-15,0-1 0,0 0 0,0 0 16,0 21-16,0 1 0,0-22 16,0 21-16,0 1 0,0-1 15,0 0-15,0 1 0,0 20 0,0-21 16,0 22-16,0-22 0,22 22 0,-22-22 15,0 22-15,0-22 0,0 0 16,0 22-16,0-22 0,0 0 0,0 22 16,0-22-16,0 1 0,0-1 0,-22 0 15,22 22-15,0-22 0,0 0 16,-21 1-16,21 20 0,-21-20 0,0-1 16,21 0-16,0 1 0,-21-22 15,21 21-15,-21 0 0,-1-20 16,22-1-16,0 21 0,0-21 0,0 0 15,-21 1-15,21-1 0,0 0 16,-21-21-16,21 21 0,0 0 16,0-42 77,0 0-77,0 0-16,0 0 0,0-1 0,0-20 16,0 0-16,0-1 0,0 1 0,0 0 15</inkml:trace>
  <inkml:trace contextRef="#ctx0" brushRef="#br1" timeOffset="50243.76">8001 7324 0,'0'-21'16,"-21"21"15,0 21-31,21 0 0,-22 0 16,1 0-16,0 0 15,0 1-15,21-1 0,-21 21 0,0-21 16,-1 22-16,1-22 0,21 21 16,-21-21-16,0 22 0,0-22 0,0 21 15,-1-21-15,1 0 0,0 1 0,0-1 16,21 0-16,0 0 15,-21 0-15,21-42 47,0 0-31,0 0-16,21 0 16,-21-1-16,0 1 0,21 0 15,0 0-15,0-21 0,-21 20 0,22 1 16,-22-21-16,21 21 0,0 0 15,0-22-15,-21 22 0,21 0 0,0 0 16,1 0-16,-22-1 0,21 1 16,0 21-16,-21-21 15,21 21-15,0 0 16,0 0 0,1 21-16,-22 0 0,21-21 15,-21 22-15,0-1 0,21 21 0,0-21 16,-21 0-16,21 22 0,-21-22 15,0 0-15,21 21 0,1-20 0,-22-1 16,21 21-16,-21-21 0,0 0 16,21 1-16,0-1 0,-21 0 0,0 0 15,0 0-15,21-21 0,-21 21 0,0 1 16,21-22-16,-21 21 16,0-42 15,0-1-31,0 1 15,0 0-15,0 0 0</inkml:trace>
  <inkml:trace contextRef="#ctx0" brushRef="#br1" timeOffset="53524.69">3577 6435 0,'0'0'0,"0"-21"0,0-1 0,-21 1 16,21 0-16,-21 0 0,21 0 15,0 42 17,0 0-32,0 0 0,0 0 15,0 22-15,0-1 0,0 22 0,0-22 16,0 21-16,0-20 0,0-1 16,0 22-16,0-22 0,0 0 0,0 1 15,0-1-15,0-21 16,0 0-16,0 0 0,-21 1 0,21-1 15,0 0-15,0-42 47,0 0-47,0-1 0,0 1 0,0 0 16,0 0-16,0 0 0,0 0 16,0-1-16,0-20 0,0 21 0,0-21 15,0 20-15,21 1 0,0 0 16,0 0-16,0 0 0,0 0 0,1 21 15,-1 0-15,0 0 0,0 21 16,0 0-16,0 0 0,1 0 16,-22 0-16,0 1 0,0 20 0,0-21 15,0 0-15,0 0 0,-22 1 16,22-1-16,-21 0 0,0 0 0,-21 0 16,21-21-16,21 21 0,-22-21 15,1 0-15,0 0 0,0 0 16,0 0-1,21-21 1,0 0 0,21 0-16</inkml:trace>
  <inkml:trace contextRef="#ctx0" brushRef="#br1" timeOffset="54176.3">3916 6668 0,'0'0'0,"0"21"15,0 0 1,0 0-16,0 0 0,0 22 0,0-22 16,0 0-16,0 0 0,0 21 15,-21-20-15,21-1 0,0 0 0,0 0 16,0 0-16,0 0 0,0 1 0,0-1 16,21-21-1,0 0 1,0-21-16,0-1 15,0 22-15,-21-21 0,22 0 0,-1-21 16,0 21-16,-21-1 0,21-20 16,-21 21-16,21-21 0,-21 20 0,21-20 15,-21 21-15,0 0 0,0 0 16,0 42 0,22 0-16,-22 0 15,0 0-15,0 0 0,0 22 16,0-22-16,0 0 0,0 21 0,0-20 15,0-1-15,0 0 16,0 0-16,0 0 0,0 0 0,0 1 16,0-1-16,0 0 15,21-21 1,0 0-16,0-21 0,-21 0 16,21-1-16,0 1 0,1 0 15,-1 0-15,0-21 0,0 20 0,0-20 16,0 0-16,1-1 0,-1 1 15,-21 0-15,0-1 0,21-20 0,-21 21 16,0 20-16,0-20 0,21 21 16,-21 0-16,0 42 31,0 0-31,0 21 0,0 1 0,0-22 16,0 21-16,0 1 0,0-1 15,-21 0-15,21 1 0,0-22 0,0 21 16,0-21-16,-21 22 0,21-22 15,0 0-15,0 0 0,0 0 0,0 0 16,21-21 0,0 0-16,0-21 15,0 0-15,1 21 0,20-42 0,-21 21 16,0-1-16</inkml:trace>
  <inkml:trace contextRef="#ctx0" brushRef="#br1" timeOffset="54428.16">4868 6329 0,'0'0'0,"0"-21"16,0 0-16,0 42 16,0 0-1,0 21-15,0 1 0,0-22 0,0 21 16,0 22-16,0-22 0,-21 0 16,21 22-16,-21-22 0,21 0 0,-21 1 15,21-1-15,-21 0 0,21 1 16,0-22-16,0 21 0,-22-21 15,22 1-15,0-1 0,0 0 0,22-21 32,-1 0-32,0 0 0,0 0 0,0 0 15,0-21-15,1 0 0,-1-1 16,0-20-16,0 21 0</inkml:trace>
  <inkml:trace contextRef="#ctx0" brushRef="#br1" timeOffset="55096.38">5080 6731 0,'0'21'31,"0"0"-31,0 1 16,0-1-16,0 0 0,0 0 15,-21 0-15,21 0 0,0 1 0,0-1 16,0 0-16,0 0 16,0 0-16,0 0 0,21-21 15,0 0-15,0 22 0,0-22 16,1 0-1,-1 0-15,-21-22 0,21 22 16,-21-21-16,0 0 16,0 0-16,0 0 0,0 0 15,-21 21-15,0-22 0,-1 1 0,22 0 16,0 0 0,-21 21-16,21-21 0,0 0 0,0-1 15,21 22 1,1-21-16,-1 21 0,0 0 15,0 0-15,0 0 0,0 0 16,1 21-16,-1-21 0,0 22 16,0-1-16,0 0 0,-21 0 0,0 0 15,21 0-15,-21 1 16,0-1-16,0 0 0,0 0 0,0 0 16,0 0-16,0 1 0,0-1 15,0 0-15,0-42 47,0 0-47,0-1 16,22 1-16,-22-21 0,21 21 15,-21 0-15,0-22 0,21 22 16,0-21-16,0 21 0,-21-1 0,21 1 16,1 0-16,-1 0 0,0 21 15,0 0-15,0 0 0,0 0 0,1 21 16,-1 0-16,0 0 0,0 1 15,-21-1-15,21 0 0,-21 21 0,0-21 16,0 1-16,0 20 0,0-21 0,0 0 16,0 0-16,0 1 0,-21-22 15,21 21-15,0 0 0,-21-21 0,0 0 32,21-21-17,-21 21-15,-1-21 16,1-1-16</inkml:trace>
  <inkml:trace contextRef="#ctx0" brushRef="#br1" timeOffset="55341.5">4445 6562 0,'0'0'0,"0"21"0,-21-21 16,42 0-1,0 0-15,21 0 0,1 0 16,-1 0-16,0-21 0,22 21 16,-22-21-16,22 21 0,-1-22 0,-20 1 15,-1 21-15,0 0 0,1-21 16,-22 21-16,21 0 0,-21 0 16</inkml:trace>
  <inkml:trace contextRef="#ctx0" brushRef="#br1" timeOffset="55656.27">6392 6371 0,'0'-21'16,"-21"21"-16,0 0 0,21 21 16,-21-21-16,21 43 15,-21-22-15,21 0 0,0 21 0,0 1 16,0-1-16,0 0 16,-22 1-16,22-1 0,-21 0 0,21-21 15,-21 22-15,21-22 0,0 0 0,0 21 16,0-20-16,0-1 15,0 0-15,0 0 16,21-21 0,0-21-16</inkml:trace>
  <inkml:trace contextRef="#ctx0" brushRef="#br1" timeOffset="55980.08">6583 6646 0,'0'22'16,"-21"-1"0,-1 0-16,22 0 0,-21 0 15,21 0-15,-21 1 0,21-1 0,0 0 16,0 0-16,0 0 0,0 0 16,0 1-16,21-22 15,0 21-15,1-21 0,-1 0 16,0 0-16,0 0 0,0 0 15,0-21-15,1 21 0,-1-22 16,0 1-16,-21 0 0,21 0 16,-21 0-16,0 0 0,0-1 15,0 1-15,0 0 0,-21 0 16,0 21-16,0-21 0,-1 21 16,1-21-16,0 21 0,0 0 15,0 0-15,0-22 0,-1 22 16,1-21-16</inkml:trace>
  <inkml:trace contextRef="#ctx0" brushRef="#br1" timeOffset="56187.96">6096 6562 0,'21'0'16,"0"0"-1,22 0-15,-22-21 0,0 21 16,21 0-16,-21-22 0,22 1 0,-22 21 16,21 0-16,-21-21 0,1 21 15,20 0-15,-21 0 0,0 0 0,-21-21 16,21 21-16,1 0 16</inkml:trace>
  <inkml:trace contextRef="#ctx0" brushRef="#br1" timeOffset="56548.27">7408 6244 0,'0'-21'16,"-21"21"0,0 21-1,21 0-15,-21 22 0,21-22 0,0 21 16,0 1-16,0-1 0,-21 0 0,21 22 16,-22-22-16,22 0 0,0 1 15,-21-1-15,21-21 0,-21 22 0,21-22 16,-21 0-16,21 0 0,0 0 15,0 0-15,0 1 0,21-22 32,0 0-32,0 0 0,1-22 15,-1 22-15,0-21 0,0 0 16</inkml:trace>
  <inkml:trace contextRef="#ctx0" brushRef="#br1" timeOffset="56911.58">7620 6583 0,'0'0'0,"-21"0"32,0 21-32,-1 0 15,22 0-15,-21 1 0,0-1 16,21 0-16,-21 0 0,21 0 0,0 0 16,0 1-16,0-1 0,0 0 15,0 0-15,21-21 16,0 0-16,0 0 15,1 0-15,-1 0 0,0 0 16,0 0-16,0 0 0,0-21 0,1 21 16,-1-21-16,0 0 0,0-1 0,0 1 15,-21 0-15,0 0 16,0 0-16,0 0 0,0-1 0,0 1 16,-21 21-16,0 0 0,0 0 15,0 0-15,-1 0 0,1 0 16,0 0-16,0 21 0,21 1 15,0-1-15,0 0 16,0 0-16,21-21 16,0 0-16,0 0 15,1 0-15,20 0 0</inkml:trace>
  <inkml:trace contextRef="#ctx0" brushRef="#br1" timeOffset="57203.94">8128 6562 0,'0'0'0,"0"-21"16,0 42 15,-21 0-31,21 0 16,0 0-16,0 0 0,0 22 16,0-22-16,0 0 0,-21 21 0,21-20 15,-22-1-15,22 21 0,-21-21 0,21 0 16,-21 22-16,0-22 0,21 0 15,0 0-15,-21 0 0,0 1 0,21-1 16,0 0-16,0 0 0,0 0 16,0-42 15,0 0-31,21 21 0,0-21 16,-21 0-16,0-1 0,0 1 15,21 0-15</inkml:trace>
  <inkml:trace contextRef="#ctx0" brushRef="#br1" timeOffset="57447.84">8043 6604 0,'0'0'0,"0"-21"0,0-21 16,21 42-16,1-22 15,-1 1-15,0 0 0,0 21 16,0-21-16,0 21 0,1 0 16,-1 0-16,0 0 0,0 0 0,0 21 15,0 0-15,-21 0 16,0 1-16,0-1 0,0 0 15,0 0-15,0 0 0,0 0 0,0 1 16,-21-1-16,0 0 0,0-21 16,0 21-16,0-21 0,-1 0 15,1 0-15,0 0 16,0 0-16,0 0 16,0 0-16,-1-21 0</inkml:trace>
  <inkml:trace contextRef="#ctx0" brushRef="#br1" timeOffset="57695.76">7112 6329 0,'0'0'0,"-21"0"0,21-21 15,21 21-15,0 0 16,0-21-16,22 21 0,-1 0 0,0 0 15,1-22-15,-1 22 0,0-21 16,1 21-16,-1 0 0,0 0 0,1 0 16,-1 0-16,-21 0 0,0 0 0,0 0 15,1 0-15,-1 0 16</inkml:trace>
  <inkml:trace contextRef="#ctx0" brushRef="#br1" timeOffset="58647.87">3090 11409 0,'0'0'0,"-21"0"0,21-21 16,-21 21-16,0 0 31,21 42-31,-21-21 15,21 43-15,0-22 0,0 22 0,0-1 16,0 22-16,0-1 0,0 1 16,0 21-16,0-21 0,0 20 0,0-20 15,0 21-15,0 0 0,0-22 16,0 22-16,0-21 0,0 0 16,0-1-16,0 1 0,0-22 15,0 22-15,0-43 0,0 22 0,21-22 16,-21 1-16,21-1 0,-21-21 15,0 0-15,21 0 0,-21 1 0,21-22 16,-21-22-16,0 1 16,0 0-16</inkml:trace>
  <inkml:trace contextRef="#ctx0" brushRef="#br1" timeOffset="59511.49">3048 11536 0,'0'0'16,"0"-21"-16,21 21 46,0 0-46,0 0 16,1 0-16,20 0 0,0-21 0,1 21 16,20 0-16,1 0 0,20 0 15,1 0-15,21 0 0,-22-22 0,22 22 16,0 0-16,21-21 0,0 21 16,21 0-16,0-21 0,1 0 0,-1 21 15,0-21-15,0 21 0,21 0 16,1-21-16,-22 21 0,0 0 0,0 0 15,-21 0-15,0 0 0,-21 0 0,0 0 16,0 0-16,0 0 0,-43 0 16,22 0-16,-22 21 0,1-21 0,-22 0 15,0 0-15,1 21 0,-22-21 16,21 21-16,-21-21 0,1 21 16,-1 0-16,0-21 0,-21 22 15,21-1-15,-21 0 0,0 0 16,0 0-16,0 0 0,0 22 0,0-22 15,0 0-15,0 21 0,0 1 16,0-1-16,0 0 0,0 1 0,21 20 16,-21 1-16,0-1 0,21 1 0,-21-1 15,0 1-15,0-22 0,22 22 16,-22-1-16,0 1 0,0-1 0,0 1 16,0-1-16,0 1 0,0-1 0,0 1 15,0-1-15,0 1 0,-22-22 16,22 21-16,-21-20 0,21-1 15,0 0-15,-21 1 0,0-1 0,21 0 16,-21-20-16,21 20 0,-21-21 16,-1 21-16,22-20 0,-21-1 0,0 0 15,0 0-15,-21 0 0,20 0 16,-20 1-16,0-22 0,-1 21 0,1-21 16,-21 21-16,-1-21 0,1 0 0,-1 0 15,-21 21-15,22-21 0,-43 0 16,21 0-16,-42 21 0,22 0 15,-44-21-15,22 0 0,-21 22 0,0-22 0,-21 0 16,-1 21-16,1-21 16,0 0-16,-1 21 0,1-21 0,21 0 15,-21 0-15,20 0 0,1 21 16,21-21-16,21 0 0,1 0 0,20 0 16,0 0-16,22 0 0,20-21 15,1 21-15,0-21 0,21 21 0,-1-21 16,22-1-16,0 1 15,0 0-15,22 0 0,-1 0 0,21 0 16,-21-22-16,43 22 0,-1-21 0</inkml:trace>
  <inkml:trace contextRef="#ctx0" brushRef="#br1" timeOffset="60208.03">8382 11536 0,'0'0'0,"0"-21"0,0 0 16,0-1-16,0 1 0,0 0 15,0 0-15,0 42 32,0 21-32,0 1 0,0-1 15,0 0-15,0 22 0,0 21 0,0-1 16,0 1-16,0 21 0,0-22 16,0 22-16,0-21 0,0 21 15,0-22-15,-21 22 0,21 0 0,-21-21 16,21-1-16,-22 1 0,22 0 15,0-1-15,0-20 0,-21-1 0,21-20 16,-21-1-16,21 0 0,0 1 0,0-22 16,0 0-16,0 0 0,-21-21 15,0 0 1,21-21 0,-21 0-16,-1 0 0,22 0 15,-21-1-15</inkml:trace>
  <inkml:trace contextRef="#ctx0" brushRef="#br1" timeOffset="60443.9">7810 12996 0,'0'0'0,"-21"-21"0,21 0 0,0 42 32,0 0-32,21 1 0,22-1 15,-22 0-15,0 0 0,21 21 0,1-20 16,-1 20-16,-21-21 0,22 21 15,-1-20-15,-21 20 0,21-21 16,-20 0-16,-1 22 0,-21-22 0,21 0 16,-21 0-16,21 0 0,-21 0 15,0 1-15,0-1 0,0-42 32,0-1-32</inkml:trace>
  <inkml:trace contextRef="#ctx0" brushRef="#br1" timeOffset="60653.78">8763 12996 0,'42'-21'15,"-84"42"-15,105-42 0,-63 42 16,0 1-16,-21-1 0,0 0 16,-21 0-16,21 0 0,-22 22 0,1-22 15,0 21-15,-1-21 0,1 22 16,21-22-16,-22 21 0,22-21 0,-21 0 15,21 22-15,0-22 0,-1-21 0,22 21 16,-21-21-16,21-21 16</inkml:trace>
  <inkml:trace contextRef="#ctx0" brushRef="#br1" timeOffset="61399.53">3387 10351 0,'0'0'0,"0"-22"0,21 1 15,-21 0-15,21 0 0,-21 42 32,0 0-32,0 22 15,0-1-15,0 0 0,0 22 0,0-22 16,-21 0-16,21 22 0,-21-22 16,-1 1-16,22-1 0,0 0 0,-21 1 15,21-22-15,-21 0 0,21 0 16,0 0-16,0 0 0,0 1 0,21-22 31,0 0-31,1 0 16,-1-22-16,-21 1 0,21 0 0</inkml:trace>
  <inkml:trace contextRef="#ctx0" brushRef="#br1" timeOffset="61770.85">3619 10668 0,'0'0'0,"0"-21"0,-21 21 47,0 21-47,21 0 0,0 0 0,-21 1 16,21-1-16,-21 21 0,21-21 15,0 0-15,0 1 0,0-1 16,0 0-16,0 0 16,21-21-16,0 21 0,0-21 15,0 0-15,1 0 0,20 0 16,-21-21-16,0 21 0,0-21 15,1 0-15,-1 0 0,0 21 0,0-22 16,-21 1-16,0 0 0,0 0 16,0 0-16,0 0 0,-21-1 0,0 22 15,0-21-15,-1 21 0,-20 0 0,21 0 16,-21 0-16,20 0 0,1 0 16,0 0-16,0 21 0,21 1 15,21-22 1,0 0-1,22 0-15,-22 0 0,21 0 16,-21-22-16,22 1 0,-1 21 0,-21-21 16,21 0-16</inkml:trace>
  <inkml:trace contextRef="#ctx0" brushRef="#br1" timeOffset="61999.94">4064 10562 0,'0'43'16,"0"-22"-1,0 0-15,0 0 0,0 21 0,0-20 16,0 20-16,0 0 0,0 1 0,0-1 15,0 0-15,0 1 16,-21-1-16,21 21 0,0 1 0,-21-22 0,21 22 16,-22-22-16,1 22 0,21-22 15,0 0-15,-21-21 0,21 22 16,-21-22-16,21 0 0,0 0 0,0 0 16,0-42-1,0 0-15,21 0 16,0 0-16,-21 0 0,0-22 0,0 1 15,21 0-15,-21-1 0,0-20 16</inkml:trace>
  <inkml:trace contextRef="#ctx0" brushRef="#br1" timeOffset="62203.96">3937 10668 0,'0'0'0,"0"-21"0,0-21 16,0 20-1,0 1-15,21 21 0,0 0 16,0-21-16,1 21 0,-1 0 15,0 0-15,0 0 0,0 0 16,0 21-16,1-21 0,-1 21 0,-21 1 16,0-1-16,0 0 0,0 0 15,0 0-15,0 0 0,-21 1 0,-1-22 16,1 21-16,-21 0 0,21-21 0,0 0 16,-22 0-16,22 0 0,-21 0 15</inkml:trace>
  <inkml:trace contextRef="#ctx0" brushRef="#br1" timeOffset="62402.85">3090 10605 0,'0'-22'16,"21"22"-16,1-21 15,-1 21-15,0 0 0,0-21 0,21 21 16,-20 0-16,20-21 15,-21 21-15,21 0 0,1-21 0,-22 21 0,21 0 16,-21-21-16,22-1 16,-22 22-16,21 0 0,-21 0 0</inkml:trace>
  <inkml:trace contextRef="#ctx0" brushRef="#br1" timeOffset="62703.68">4911 10351 0,'-64'0'0,"64"21"16,-21 0-16,21 0 15,-21 21-15,21 1 0,0-22 0,0 21 16,0 1-16,0-1 0,-21 0 15,21 1-15,-22-1 0,1 0 0,21-21 16,-21 22-16,21-22 0,0 0 0,0 21 16,0-20-16,0-1 15,21-21 1,0 0-16,1 0 0,20-21 16,-21-1-16,0 1 0,22 0 15,-22 0-15</inkml:trace>
  <inkml:trace contextRef="#ctx0" brushRef="#br1" timeOffset="63006.5">5101 10647 0,'0'21'31,"0"0"-31,-21 0 16,21 1-16,-21-1 0,0 0 0,21 0 16,0 0-16,0 0 0,0 1 15,0-1-15,0 0 0,0 0 16,21-21-16,0 0 0,0 0 15,0 0-15,0 0 16,1 0-16,-1-21 0,0 0 16,0 21-16,-21-21 0,0-1 15,21 1-15,-21 0 0,0 0 0,0 0 16,0 0-16,0-1 0,-21 1 16,21 0-16,-21 21 0,0 0 15,0 0-15,-1 0 0,1 0 0,-21 0 16,21 0-16,0 0 0,-1-21 0,1 21 15,0 0-15,0-21 16,0 21-16</inkml:trace>
  <inkml:trace contextRef="#ctx0" brushRef="#br1" timeOffset="63164.41">4657 10562 0,'0'0'0,"0"21"0,21-21 31,0 0-31,0 0 0,21-21 0,-20 21 16,20-21-16,0 21 0,1-21 16,-1 0-16,-21 21 0,21-21 0,1-1 15,-1 1-15,0 0 0</inkml:trace>
  <inkml:trace contextRef="#ctx0" brushRef="#br1" timeOffset="63644.11">5905 10181 0,'-21'0'16,"21"21"-1,-21 1-15,0 20 0,21-21 16,0 0-16,0 22 0,0-1 16,0 0-16,0 1 0,0-1 0,0 0 15,0 22-15,0-22 0,0 0 0,0 1 16,0-1-16,0-21 0,0 22 15,-21-22-15,21 21 0,0-21 0,0 0 16,0 1-16,0-1 0,0 0 16,0-42 15,0 0-31,0-1 0,0 1 16,0 0-16,0 0 0,0 0 15,0-22-15,21 22 0,0-21 0,0 21 16,22 0-16,-22-1 0,0 1 15,21 0-15,-21 0 0,22 21 0,-22 0 16,21 0-16,-21 0 0,1 0 0,-1 21 16,-21 0-16,0 0 15,0 1-15,0-1 0,0 0 0,0 0 16,-21 0-16,-1 0 0,1 1 16,-21-1-16,21 0 0,0 0 15,-22-21-15,22 21 0,-21 0 0,21-21 16,-1 0-16,1 0 0,21-21 31,21 21-31,1-21 0,20 0 16,-21 0-16</inkml:trace>
  <inkml:trace contextRef="#ctx0" brushRef="#br1" timeOffset="64086.87">6392 10583 0,'0'22'31,"0"-1"-15,0 0-16,0 0 0,0 0 0,0 0 16,0 1-16,0-1 0,0 0 15,0 0-15,0 0 0,0 0 0,0 1 16,0-1-16,0 0 0,21-21 16,1 21-16,-1-21 15,0 0-15,0 0 0,0 0 16,0-21-16,1 0 0,-1 0 15,0 21-15,0-22 16,0 1-16,-21 0 0,0 0 0,21 0 0,-21 0 16,0-1-16,0 1 0,0 0 15,0 0-15,0 0 0,0 42 32,0 0-32,-21 0 15,21 0-15,0 22 0,0-22 16,-21 0-16,21 0 0,0 0 0,-21 1 15,21-1-15,0 0 0,0 0 0,0 0 16,0 0-16,21-21 16,0 0-16,0 0 0,1 0 0,-1 0 15,0 0-15,0 0 0,0 0 16,22-21-16,-22 0 0,0 21 0,0-21 16,0 0-16,0-22 0,1 22 15,-1 0-15,0-21 0</inkml:trace>
  <inkml:trace contextRef="#ctx0" brushRef="#br1" timeOffset="64303.74">7048 10478 0,'0'0'0,"0"-22"0,0-20 16,0 21-16,0 0 0,0 0 16,0 42-1,-21 0 1,0 0-16,21 21 0,-21 1 16,21-22-16,0 21 0,0 1 0,-21-1 15,0 0-15,21 1 0,-22-1 16,22-21-16,0 21 0,-21-20 15,21 20-15,-21-21 0,21 0 0,0 0 16,0 1-16,21-22 16,0 0-16,1 0 15,-1 0-15,0 0 0,0-22 0,21 1 16,-20 0-16,-1 0 0</inkml:trace>
  <inkml:trace contextRef="#ctx0" brushRef="#br1" timeOffset="64547.61">7324 10287 0,'0'0'0,"21"-42"16,-21 21-16,0 42 15,0 0-15,0 0 0,0 0 16,-21 22-16,21-1 0,0 0 16,0 1-16,-22-1 0,22 0 0,-21 1 15,21-1-15,-21 0 0,21 1 16,0-22-16,0 21 0,0-21 0,0 0 15,0 1-15,0-1 0,0 0 0,0 0 16,21-21 15,0-21-15,1 0-16</inkml:trace>
  <inkml:trace contextRef="#ctx0" brushRef="#br1" timeOffset="65392.4">7556 10605 0,'0'0'15,"22"-22"-15,-22 44 32,0-1-32,0 0 0,-22 21 15,22-21-15,-21 1 0,21-1 16,0 0-16,0 0 0,0 0 0,0 0 16,0 1-16,0-1 0,0 0 15,21-21 1,1 0-16,-1 0 15,0 0-15,0 0 0,0 0 16,-21-21-16,21 0 0,-21-1 16,0 1-16,0 0 15,0 0-15,0 0 0,0 0 0,0-1 16,0 1-16,-21 21 0,21-21 0,0 0 16,-21 21-16,21-21 31,21 21-31,0 0 15,1 0-15,-1 0 0,0 0 16,0 0-16,0 0 0,0 0 0,-21 21 16,22 0-16,-22 0 15,0 0-15,0 1 16,0-1-16,0 0 0,0 0 16,0 0-16,0 0 15,-22-21-15,22 22 0,0-44 47,0 1-47,0 0 0,0 0 16,22 0-16,-22 0 15,21-1-15,0 1 0,0 0 0,-21 0 16,21 0-16,0 0 0,1-1 0,-1 22 16,0 0-16,-21-21 0,21 21 15,0 0-15,-21 21 16,0 1-16,0-1 15,0 0-15,0 0 0,0 0 16,0 0-16,0 1 0,0-1 16,0 0-16,-21-21 0,0 0 15,21-21 17,0 0-17,0-1-15,21 1 0,0 0 16,0 0-16,1 0 0,-1-22 0,0 22 15,0 0-15,0 0 0,-21 0 16,21 21-16,1 0 0,-1 0 0,-21 21 31,0 0-31,0 21 0,0-20 0,0-1 16,0 21-16,0-21 0,-21 0 0,-1 22 16,22-22-16,-21 0 0,21 0 15,-21-21-15,21 21 0,0 1 16,-21-22-16,0 0 15,21-22 1,0 1-16,-21 0 16,-1 0-16</inkml:trace>
  <inkml:trace contextRef="#ctx0" brushRef="#br1" timeOffset="65645.31">6900 10414 0,'0'0'0,"43"0"16,-22 0-1,21 0-15,0 0 0,1 0 16,20-21-16,-20 21 0,-1-21 16,21 21-16,-20-21 0,-1 21 0,0 0 15,1 0-15,-1-22 0,0 22 16,1 0-16,-22 0 0,0 0 0,0 0 15,0 0-15,1 0 0,-1 0 16,-21-21 0</inkml:trace>
  <inkml:trace contextRef="#ctx0" brushRef="#br1" timeOffset="66454.05">13504 6731 0,'0'0'16,"0"-21"-16,0 0 15,0 0-15,0-1 16,0 1-16,0 42 47,0 22-47,0-22 0,0 21 15,0 22-15,0-1 0,0 1 16,0-1-16,0 22 0,0 0 0,0-1 16,0 1-16,0 0 0,-21 20 15,0-20-15,0 0 0,0-22 0,-1 22 16,22 0-16,-21-1 0,0-20 0,0-1 15,21 1-15,0-22 0,0 22 16,-21-22-16,21-21 0,0 21 16,0-20-16,0-1 0,-21 0 0,21-42 47,0 0-47,0-1 0,0-20 0,0 0 15</inkml:trace>
  <inkml:trace contextRef="#ctx0" brushRef="#br1" timeOffset="67347.34">13441 6625 0,'0'0'0,"0"-21"0,0-21 16,0 21-16,21 21 47,0 0-32,0 0-15,22 0 0,-1 0 16,0 0-16,22 0 0,20 0 0,1 0 16,21 0-16,0 0 0,21 0 15,0-22-15,0 22 0,21 0 16,21 0-16,1 0 0,-1 0 15,0-21-15,1 21 0,-1 0 0,0 0 16,1-21-16,-1 21 0,0-21 16,-21 0-16,1 21 0,-22-21 0,21-1 15,-42 1-15,21 21 0,-22-21 0,1 21 16,-21 0-16,-22-21 0,22 21 16,-43 0-16,1 0 0,-1 0 0,0 0 15,-20 0-15,-1 0 0,-21 21 16,0 0-16,21 0 0,-21 1 0,0-1 15,21 21-15,-21-21 0,0 22 16,0-1-16,0-21 0,0 21 16,21 1-16,-21-1 0,21 22 15,-21-22-15,0 0 0,0 1 0,0 20 16,0 1-16,0-1 0,0 1 0,0-1 16,0 1-16,-21-1 0,0 1 15,0-1-15,21 1 0,0-1 0,-21 1 16,21-22-16,0 21 0,-21-20 15,21 20-15,0-20 0,0-1 0,0 0 16,0 1-16,0-1 0,0-21 0,21 21 16,-21-20-16,0 20 0,21-21 15,-21 0-15,0 0 0,0 1 16,0-1-16,-21 0 16,0-21-16,-1 0 15,1 0-15,0 0 16,0 0-16,0 0 0,-22 0 0,22 0 15,-21 0-15,0 0 0,-1 0 16,1 0-16,0 0 0,-22 0 0,22 0 16,-22 0-16,-20-21 0,-1 21 15,0 0-15,1 0 0,-22-21 0,-21 21 16,0 0-16,0 0 0,-21-22 0,-1 22 16,1 0-16,-21 0 0,0 0 15,-1 0-15,1 0 0,0 0 0,-1 0 16,22 22-16,21-1 0,-21-21 15,42 21-15,0-21 0,22 21 16,-1 0-16,21-21 0,1 21 0,21-21 16,-1 0-16,1 0 0,21 22 0,0-22 15,-1 0-15,44 0 47,-1-22-47,0 22 16,0 0-16</inkml:trace>
  <inkml:trace contextRef="#ctx0" brushRef="#br1" timeOffset="68004.03">13652 9440 0,'0'0'0,"-21"0"0,0 0 0,0 0 0,0 0 15,21-21-15,21 21 16,21 0 0,-21 0-16,43 0 0,-22 0 0,43 0 15,-22 0-15,43 0 0,0 21 0,0-21 16,21 0-16,0 0 0,21 22 16,0-22-16,22 0 0,-1 0 0,0 21 15,22-21-15,-1 0 0,1 0 16,-22 21-16,22-21 0,-22 0 0,-21 0 15,0 0-15,-21 0 0,0 0 0,-21 0 16,-21 0-16,-1 0 16,1 0-16,-21 0 0,-22 0 0,21 0 15,-41 0-15,20 0 0,-21 0 0,0 0 16,0-21-16,-21 0 16,0-1-16,-21 22 0,0 0 15,0-21-15,0 21 0,0 0 0,-22 0 16,22-21-16,0 21 0,-21 0 15,20-21-15,1 21 0,-21 0 0,21 0 16,0-21-16</inkml:trace>
  <inkml:trace contextRef="#ctx0" brushRef="#br1" timeOffset="68279.87">17060 9313 0,'21'0'0,"1"0"0,-1 0 15,0 22-15,0-22 0,21 0 16,-20 21-16,20-21 0,-21 0 0,21 21 16,1-21-16,-22 21 0,21 0 0,-21-21 15,1 21-15,-1 1 0,-21-1 16,0 0-16,0 0 0,-21 0 16,-22 0-16,22 1 0,-21 20 15,-1-21-15,-20 0 0,21 0 0,-22 22 16,22-22-16,-22 0 0,22 0 15,0-21-15,-22 21 0,22 1 0,-1-22 16,1 0-16,0 0 0,-1 0 16,1 0-16,21-22 0,-21 22 0,20-21 15</inkml:trace>
  <inkml:trace contextRef="#ctx0" brushRef="#br1" timeOffset="69659.84">13949 5355 0,'0'0'0,"0"-21"0,0 0 15,0 0-15,0 42 31,0 0-31,0 21 0,0 1 16,-21 20-16,-1-20 0,22 20 16,-21 1-16,0-1 0,21-21 0,-21 22 15,0-22-15,0 1 0,-1-1 16,1 0-16,0 1 0,0-22 0,0 0 16,0 0-16,21 0 0,-22-21 0,22-21 31,-21 21-31,21-21 15,0 0-15,0 0 0,0-1 16,0 1-16,0-21 0,0 21 0,0-22 16,0 22-16,0-21 0,0 21 15,0 0-15,0-1 0,0 44 32,0-1-32,0 0 15,21 0-15,-21 0 0,0 0 0,22 22 16,-1-22-16,0 0 0,0 0 15,0 0-15,-21 1 0,21-22 16,1 0-16,-1 21 0,0-21 16,0 0-16,21 0 0,-20 0 0,-1 0 15,21 0-15,-21 0 0,0 0 0,1-21 16,-1-1-16,0 22 0,0-21 16,0 21-16,0-21 0,1 0 0,-22 0 15,0 0-15,21 21 16,0-22-16,-21 1 0,0 0 0,0 0 15,0 0-15,0 0 0,21 21 0,-21-22 16,0 44 0,0-1-1,0 0-15,0 0 16,0 0-16,-21-21 0,21 21 0,0 1 16,0-1-16,0 0 15,0 0-15,0 0 16,-21-21 46,0 0-46,-1 0 15,1 0 0,21-21 110,-21 21-125,21-21-16,-21 21 0,0-21 15,21 0-15</inkml:trace>
  <inkml:trace contextRef="#ctx0" brushRef="#br1" timeOffset="70011.72">13843 5313 0,'0'21'15,"0"0"-15,0 0 0,0 22 16,0-1-16,0 0 15,0 1-15,0-1 0,-21 22 0,0 105 16,-1-127 0,22 22-16,-21-22 0,0 0 0,0 1 15,0-1-15,21-21 0,0 22 0,-21-1 16,-1-21-16,22 0 16,0 0-16,0-42 31,0 0-31,0 0 15,22 0-15,-22 0 0,0-1 16,0-20-16,0 21 0</inkml:trace>
  <inkml:trace contextRef="#ctx0" brushRef="#br1" timeOffset="70664.67">13758 5482 0,'0'0'0,"0"-21"0,43-21 16,-22 21-16,0-1 16,0 22-16,0 0 0,22 0 0,-22 0 15,21 0-15,-21 0 0,22 22 16,-1-1-16,-21 0 0,21 0 0,-20 21 16,-1-20-16,0 20 15,-21 0-15,0 1 0,0-1 0,0-21 16,-21 21-16,0 1 0,-1-22 15,-20 21-15,0-21 0,21 1 0,-22-1 16,1 0-16,0 0 0,20-21 0,-20 21 16,21-21-16,0 0 0,0 0 15,-1 0-15,1 0 16,21-21 0,0 0-1,21 21 1,1 0-16,-1 21 0,-21 0 15,21-21-15,-21 21 0,21 1 16,-21-1-16,21 0 16,0-21-16,-21 21 0,22-21 0,-1 21 15,0-21-15,0 0 16,0 0-16,0 0 16,1 0-16,-1 0 0,0 0 0,0-21 15,0 21-15,0-21 0,1 0 16,-1 0-16,0-1 0,0 1 0,-21 0 15,0 0-15,0 0 0,21 0 16,-21-1-16,0 1 0,0 42 31,0 1-15,0-1-16,0 0 0,0 0 0,0 0 16,0 0-16,0 1 0,0-1 15,-21-21-15,21 21 0,0 0 0,0 0 16,0-42 46,0 0-62,0 0 0</inkml:trace>
  <inkml:trace contextRef="#ctx0" brushRef="#br1" timeOffset="70820.13">14393 5715 0,'0'-21'16,"-21"21"31</inkml:trace>
  <inkml:trace contextRef="#ctx0" brushRef="#br1" timeOffset="72685.89">14139 5334 0,'0'0'0,"0"-21"0,0 42 47,-21 0-47,21 22 15,-21-1-15,21 0 0,-21 1 16,0-1-16,21 21 0,-22-20 0,1 20 15,-21-20-15,21-1 0,0 21 16,-1-20-16,-20-1 0,21-21 0,0 22 16,0-22-16,-1 0 0,22 21 15,-21-42-15,21 21 0,0-42 47,0 0-47,0 0 16,0 0-16,0 0 0,0-1 15,0 1-15,21 0 0,-21 0 0,22-21 16,-22 20-16,21 1 0,-21 0 0,21 21 16,0 0-16,0 0 15,-21 21-15,21 0 16,-21 1-16,0-1 0,22 0 16,-22 0-16,21 0 0,-21 0 0,21 1 15,-21-1-15,0 0 0,21 0 16,0-21-16,-21 21 0,21-21 15,1 0-15,-1 21 0,0-21 0,0 0 16,0 0-16,0 0 0,1 0 16,20 0-16,-21 0 0,0-21 0,22 21 15,-22-21-15,0 0 0,0 0 0,0 0 16,0-1-16,1 1 0,-22 0 16,0 0-16,21 0 0,-21 0 0,0-22 15,0 22-15,0 0 0,0 0 16,0 0-16,-21 21 31,-1 0-31,1 0 0,0 21 16,21 0-16,0 0 0,-21 0 0,21 0 15,-21 1-15,21 20 0,0-21 16,0 0-16,0 0 0,0 1 0,0-1 16,0 0-16,0 0 0,0 0 15,21-21-15,0 0 0,0 21 16,0-21-16,1 0 0,-1 0 0,21 0 15,-21 0-15,22 0 0,-22-21 16,21 21-16,-21-21 0,22 0 0,-22 21 16,21-21-16,-21 0 0,22-1 15,-22-20-15,0 21 0,0 0 16,0-22-16,0 22 0,1-21 0,-1 0 16,0 20-16,-21-20 0,0 21 15,0 0-15,0 0 0,0-1 0,0 44 31,-21-1-31,0 0 16,21 0-16,-22 21 0,1-20 16,0 20-16,21 0 0,-21 1 0,0-1 15,0 0-15,-1 1 0,1-1 0,0 0 16,0 22-16,0-22 16,0 22-16,21 63 0,-22-85 0,22 21 15,0-20-15,0 20 0,0-20 16,0-1-16,0-21 0,0 0 15,22 0-15,-1 1 0,-21-1 0,42-21 16,-21 0-16,0 0 0,1 0 16,20 0-16,-21-21 0,0-1 0,22 1 15,-22 0-15,0 0 0,0 0 0,-21-22 16,0 22-16,0-21 0,0 0 16,0 20-16,0-20 0,-21 0 0,0-1 15,0 1-15,-22 0 0,1 21 0,21-1 16,-22-20-16,22 21 0,-21 0 15,21 21-15,0-21 0,-1 21 0,1-22 16,21 1 0,21 0-1,1 21-15,-1-21 0,21 21 16,-21-21-16,22 0 0,-1 21 16,0-22-16,22 1 0,-22 0 0,22 0 15,-22-21-15,21 20 0,-20-20 16,-1 0-16,0-1 0,1 22 0,-22-21 15,21 0-15,-21 20 0,-21-20 0,0 21 16,0 0-16,0 0 0,-21 42 31,0 0-15,21 21-16,-21-21 0,0 22 16,21-1-16,0 0 0,0 1 15,-21-1-15,21 0 0,0-20 0,-22 20 16,22-21-16,0 0 0,0 22 0,0-22 15,0 0-15,0 0 16,22 0-16,-1-21 16,0 0-1,0 0-15,0 0 0,-21-21 0,0 0 16,0 0-16,0 0 0,0-1 0</inkml:trace>
  <inkml:trace contextRef="#ctx0" brushRef="#br1" timeOffset="72852.98">15219 5821 0,'0'0'0,"21"0"31,0 0-15,0 0-16,22 0 0,-22-21 0,21 21 16,0 0-16,1 0 0,-1-21 0,0-1 15,1 22-15,-1-21 0,22 21 16,-22-21-16,0 0 0</inkml:trace>
  <inkml:trace contextRef="#ctx0" brushRef="#br1" timeOffset="73107.62">16383 5440 0,'0'0'16,"-21"0"-1,0 0-15,21 21 0,-22 0 16,1 0-16,21 1 0,0 20 15,-21-21-15,21 21 0,-21 1 0,0-1 16,21 0-16,0 1 0,0-22 16,-21 21-16,21-21 0,-22 1 0,22 20 15,-21-21-15,21 0 0,0 0 16,0 1-16,21-22 31,1 0-31,-22-22 16,21 1-16,0 0 0,0 21 0,0-21 15</inkml:trace>
  <inkml:trace contextRef="#ctx0" brushRef="#br1" timeOffset="73435.42">16489 5715 0,'-21'21'31,"-1"0"-31,1 1 16,21-1-16,-21 0 0,0 0 15,21 0-15,-21 0 0,21 1 16,0-1-16,0 0 0,0 0 0,0 0 16,0 0-16,21-21 15,0 0-15,0 22 0,0-22 16,22 0-16,-22 0 0,0 0 16,0-22-16,0 1 0,1 21 15,-1-21-15,0 0 0,0 0 16,-21 0-16,0-1 0,0 1 0,0 0 15,0 0-15,0 0 16,-21 21-16,0-21 0,0-1 0,-1 22 16,1 0-16,0-21 0,0 21 15,0 0-15,0 0 0,21-21 0,-22 21 16,1 0-16,0-21 0,0 21 0,0 0 16</inkml:trace>
  <inkml:trace contextRef="#ctx0" brushRef="#br1" timeOffset="73627.84">15960 5630 0,'21'0'16,"0"0"-16,0-21 16,0 21-16,22 0 0,-22 0 15,21-21-15,-21 21 0,22 0 0,-1-21 16,0 21-16,1-21 0,-1 21 0,0 0 15,-21-21-15,22 21 0,-1 0 16,0-22-16</inkml:trace>
  <inkml:trace contextRef="#ctx0" brushRef="#br1" timeOffset="74412.39">17314 5313 0,'-21'21'0,"21"0"0,-21-21 16,21 21-16,0 22 0,-21-22 0,0 0 16,-1 21-16,1 1 0,21-1 15,-21 0-15,0-20 0,0 20 0,0 0 16,-1 1-16,1-1 0,21-21 16,-21 21-16,21-20 0,-21-1 0,21 0 15,0 0-15,0 0 0,0 0 16,21-21 15,-21-21-31,21 21 16,-21-21-16,0 0 0,0 0 0,0 0 15,0-22-15,0 1 0,0 21 16,0-22-16,0 1 0,0-21 0,21 20 16,1 1-16,-1-22 0,0 22 0,0 0 15,0-1-15,0 22 0,1-21 16,20 21-16,-21 0 0,21 21 0,-20 0 15,-1 0-15,21 0 0,-21 21 16,-21 0-16,21 0 0,-21 0 0,0 0 16,0 1-16,0 20 0,0-21 15,-21 21-15,0-20 0,-21-1 16,21 0-16,-22 21 0,1-21 0,21 1 16,-22-22-16,22 21 0,-21 0 15,21-21-15,-22 0 0,22 0 0,0 0 16,0 0-16,0 0 15,21 21-15,0 0 16,0 0 0,0 1-16,21-1 0,-21 0 0,21 0 15,0 0-15,0 0 0,1-21 0,20 22 16,-21-1-16,0 0 0,22-21 16,-22 0-16,21 21 0,0-21 0,-20 0 15,20 0-15,0 0 16,1 0-16,-1 0 0,-21-21 0,21 21 15,-20-21-15,-1 0 0,0 21 0,0-22 16,0 1-16,0 0 0,1 0 16,-1 0-16,-21 0 0,0-1 15,0 44 1,0-1 0,0 0-16,0 0 0,0 0 15,0 0-15,0 1 0,-21-1 0,21 0 16,0 0-1,0-42 17,0 0-17,0 0-15</inkml:trace>
  <inkml:trace contextRef="#ctx0" brushRef="#br1" timeOffset="74560.31">17822 5652 0,'0'0'16,"0"-22"-16,0 1 0,0 0 0,0 42 62,0 0-46,21-21 0</inkml:trace>
  <inkml:trace contextRef="#ctx0" brushRef="#br1" timeOffset="75091.88">18203 5757 0,'0'0'0,"21"0"0,1 0 15,-1 0-15,0 0 16,-21-21-16,0 0 0,0 0 16,0 0-16,-21 21 31,0 0-31,-1 0 0,1 0 0,0 21 15,0 0-15,0 0 0,-22 0 16,22 1-16,0-1 0,0 0 0,0 0 16,21 0-16,-21 0 0,21 1 15,0-1-15,0 0 16,21-21-16,0 0 0,0 0 0,0 0 16,0 0-16,1 0 0,-1 0 15,0 0-15,0 0 0,0 0 0,0-21 16,1 21-16,-1-21 0,-21-1 15,21 22-15,-21-21 0,21 21 16,-21 21 15,-21 1-31,0-1 16,0 0-16,21 0 0,-22 21 16,1-20-16,21-1 0,-21 21 0,0-21 15,21 0-15,0 22 0,-21-22 0,21 21 16,-21-21-16,21 22 0,0-22 15,-22 21-15,22-21 0,0 1 0,0 20 16,0-21-16,0 0 0,0 0 0,0 1 16,-21-1-16,21 0 0,0 0 15,0-42 17,0 0-32,0 0 0,0-1 15,21 1-15,1 0 0,-1 0 0,0-21 16</inkml:trace>
  <inkml:trace contextRef="#ctx0" brushRef="#br1" timeOffset="75779.42">18690 5482 0,'0'0'0,"0"-21"0,0 42 31,-21 22-16,21-1-15,0-21 0,-21 21 16,21 1-16,0 20 0,0-20 0,-21-1 16,21-21-16,-22 21 0,22 1 15,0-22-15,0 21 0,-21-21 0,21 1 16,0-1-16,-21-21 0,42-21 31,0-1-15,1 22-16,-1-21 0,0 0 15,0 0-15,-21-21 0,21 20 16,0 1-16,1 0 0,-1 0 16,-21 0-16,21 21 0,-21 21 15,0 0 1,0 0-16,0 0 0,0 1 16,0-1-16,0 0 0,0 0 0,0 0 15,0 0-15,21 1 16,0-1-16,0-21 0,1 0 15,-1 0-15,0 0 0,0 0 0,21 0 16,-20 0-16,-1 0 0,0-21 16,0 21-16,0-22 0,0 1 0,1 0 15,-1-21-15,0 21 0,0-22 16,0 1-16,-21 0 0,21-1 16,1-20-16,-22 20 0,0 1 0,21 0 15,0-1-15,-21 1 0,0 21 16,21 0-16,-21 0 0,0 42 31,0 0-31,0 0 0,-21 0 0,0 22 16,0-22-16,21 21 0,0 0 15,-22 22-15,22-22 0,-21 1 0,21-1 16,0-21-16,0 21 0,0-20 0,0 20 16,0-21-16,0 0 0,21 0 15,1 1-15,-1-22 16,0 0-16,0 0 0,0 0 15,0 0-15,1 0 0,-1 0 16,0 0-16,-21-22 0,21 1 0,0 0 16,-21 0-16,0 0 15</inkml:trace>
  <inkml:trace contextRef="#ctx0" brushRef="#br1" timeOffset="75983.84">19135 5673 0,'-22'0'0,"44"0"31,-1 0-31,21 21 16,-21-21-16,22 0 0,-1 0 0,0 0 15,22 0-15,-22 0 0,0 0 16,1 0-16,-1 0 0,0 0 0,-20-21 16,20 21-16,-21 0 0,-42 0 31,0 0-16</inkml:trace>
  <inkml:trace contextRef="#ctx0" brushRef="#br1" timeOffset="76885.39">14076 11663 0,'0'0'0,"21"-21"0,0-43 16,-21 43-16,0 0 15,0 63 17,0-21-17,-21 22-15,21 20 0,-21 1 16,0 20-16,21 1 0,-22 21 0,1-21 15,0 20-15,0 1 0,21 0 16,-21 0-16,21 0 0,-21 0 0,21-22 16,0 22-16,0-42 0,0 20 15,-22-20-15,22-1 0,0 1 0,0-22 16,-21 0-16,21-20 0,0 20 0,0-21 16,0 0-16,0-42 31,21 0-31,-21 0 15,22-22-15,-1 22 0,-21-21 0,0 0 16,21-1-16,0-20 0</inkml:trace>
  <inkml:trace contextRef="#ctx0" brushRef="#br1" timeOffset="77671.89">13906 11684 0,'0'0'0,"0"-21"16,22 21-16,20 0 15,-21-21-15,21 21 0,1 0 16,20 0-16,1 0 0,-1 0 16,1 0-16,20 0 0,1 0 0,0 0 15,21 0-15,21-21 0,-22 21 16,22-22-16,22 22 0,-22-21 0,0 21 15,21-21-15,-21 0 0,21 0 16,0 0-16,0 21 0,-21-22 0,21 1 16,-21 21-16,0-21 0,0 0 15,0 21-15,0-21 0,0 21 0,-21 0 16,0 0-16,-21-21 0,-1 21 16,1 0-16,-21 0 0,-22 0 0,21 0 15,-20 0-15,-1 0 0,-21 21 16,22 0-16,-22 0 0,0 0 15,-21 0-15,0 22 0,21-1 0,-21 0 16,0 1-16,0-1 0,0 0 16,0 22-16,0-1 0,0 1 0,0 21 15,0-22-15,0 22 0,-21-22 16,21 22-16,0-22 0,0 22 0,-21 0 16,21-22-16,0 22 0,0-22 0,0 22 15,0-21-15,0-1 0,0 1 16,0-1-16,0 1 0,0-22 0,0 0 15,0 1-15,0-1 0,0 0 0,0-21 16,0 22-16,0-22 0,0 0 16,0 0-16,-21 0 0,21 1 15,0-1-15,0 0 0,-22 0 16,1-21-16,0 0 0,0 21 16,0-21-16,0 0 0,-1 0 0,-20 0 15,21 21-15,-21-21 0,-1 0 16,1 0-16,-22 0 0,1 0 0,-1 0 15,-20 0-15,-1 0 0,0 0 0,1 0 16,-22 0-16,-21 0 0,0 0 16,-21 0-16,0-21 0,-22 21 0,22 0 15,-21 0-15,-1 0 0,-20 0 16,21 0-16,-1 0 0,1 0 16,21 0-16,0 0 0,-1 0 0,22 0 15,0 21-15,0-21 0,22 0 16,20 22-16,0-22 0,22 0 0,-1 0 15,22 0-15,21 21 0,-22-21 0,65 0 32,-1 0-32,21 0 15,0 0-15,22 0 0,-22 0 16</inkml:trace>
  <inkml:trace contextRef="#ctx0" brushRef="#br1" timeOffset="78311.64">18859 14626 0,'-21'0'0,"0"0"0,0 0 0,-21 0 15,-1 0-15,-20 0 0,-1 0 0,-20 0 16,-1 0-16,0 0 0,-21 0 15,-21 0-15,-21 0 0,0 0 0,-21 0 16,-1 0-16,1 0 0,-21 0 0,-1 0 16,-21 0-16,22 0 0,21 0 15,-1 21-15,1-21 0,21 22 0,21-22 16,0 21-16,21 0 0,21 0 16,-21-21-16,22 21 0,20 0 15,-20 1-15,20-1 0,-21-21 0,22 21 16,21-21-16,-22 0 0,1 21 15,20-21-15,1 0 0,21 0 0,0 0 16,-1 0-16,22-21 16,0 0-16,0 0 15,22-1-15,-1 22 0,0-21 16,0 0-16,0 0 0,0 0 0,1 21 16</inkml:trace>
  <inkml:trace contextRef="#ctx0" brushRef="#br1" timeOffset="78663.47">15198 14457 0,'0'0'0,"21"0"0,0-21 15,-21 42 1,-21 0 0,-22 0-16,22 0 0,-21 1 15,0-22-15,-1 21 0,1 0 16,0 0-16,-22 0 0,22 0 0,-22-21 15,22 22-15,-22-22 0,22 21 0,0-21 16,-22 21-16,22-21 0,21 0 16,-22 0-16,22 0 0,0 0 0,0 0 15,21 21-15,0 0 16,21 0 0,0 1-16,0-1 0,1 0 0,20 0 15,0 0-15,1 0 0,-22 22 0,21-22 16,0 0-16,1 0 0,-1 0 15,-21 22-15,22-22 0,-22-21 0,0 21 16,0 0-16,0-21 0,-21-21 31,0 0-31,0 0 0</inkml:trace>
  <inkml:trace contextRef="#ctx0" brushRef="#br1" timeOffset="78940.32">14033 10880 0,'-21'-21'16,"21"-1"-16,-21 22 0,0 0 16</inkml:trace>
  <inkml:trace contextRef="#ctx0" brushRef="#br1" timeOffset="79288.13">14139 10478 0,'0'0'15,"0"-22"-15,0 1 0,0 0 0,0 0 16,0 0-16,0 42 16,0 0-1,-21 21-15,0 1 0,21-1 0,-21 0 16,0 22-16,21-22 0,-22 1 0,1 20 16,21-21-16,-21 1 0,0-1 15,0 0-15,21-20 0,0 20 0,-21-21 16,21 0-16,-22 0 0,22 1 15,0-1-15,0-42 32,0-1-32,-21 1 15,21 0-15,0 0 0</inkml:trace>
  <inkml:trace contextRef="#ctx0" brushRef="#br1" timeOffset="79855.8">13928 10435 0,'0'0'0,"21"-42"0,0 0 16,0-1-16,0 22 0,0 21 0,1-21 0,-1 0 16,0 21-16,21 0 0,-21 0 15,22 0-15,-1 21 0,-21 0 16,22 21-16,-1-20 0,-21 20 0,0 0 16,0 1-16,-21-1 0,0 0 0,0 1 15,-21-1-15,0 0 0,-21-21 16,-1 22-16,1-22 0,0 0 0,-1 0 15,1 0-15,21-21 0,-21 22 16,20-22-16,-20 0 0,21 0 0,0 0 16,21-22-16,-21 22 15,21-21-15,0 0 16,21 21-16,0 0 16,0 0-16,0 0 0,0 0 0,1 0 15,-1 0-15,0 21 0,0 0 16,0 1-16,0-1 0,1 0 0,-1 0 15,0 0-15,0 0 0,0 1 0,-21-1 16,21-21-16,1 21 0,-1-21 16,0 0-16,0 21 0,0-21 15,0 0-15,1 0 0,-1 0 0,0 0 16,0-21-16,0 0 16,0 0-16,1-1 0,-22 1 15,0 0-15,21 21 0,-21-21 16,0 0-16,0 42 47,0 0-47,0 0 0,0 0 15,-21 1-15,-1-22 16,22 21-16,0-42 47</inkml:trace>
  <inkml:trace contextRef="#ctx0" brushRef="#br1" timeOffset="80020.71">14647 10668 0,'0'-21'16,"0"42"30,0 0-30,0 0 0</inkml:trace>
  <inkml:trace contextRef="#ctx0" brushRef="#br1" timeOffset="80679.33">14986 10880 0,'42'0'16,"-21"-21"-1,-21-1-15,0 1 0,0 0 16,0 0-16,-21 0 31,0 21-31,0 0 0,0 0 16,0 0-16,-1 21 0,1 0 0,0 0 15,0-21-15,0 21 0,0 1 16,21-1-16,-22 0 0,22 0 0,-21 0 16,21 0-16,-21 1 0,21-1 15,0 0-15,21-21 16,0 0 0,1 0-16,-1 0 0,0-21 15,0 21-15,0-21 0,0-1 16,1 22-16,-1-21 0,-21 0 15,21 21-15,0-21 0,-21 0 16,21 21 0,-21 21-1,0 0-15,0 0 0,0 0 16,0 1-16,0 20 0,0 0 0,0 1 16,0 20-16,-21-21 0,0 22 15,21-1-15,0 1 0,0-1 0,-21 1 16,0-1-16,21 1 0,-22-1 0,22 1 15,-21 21-15,0-22 0,21-21 16,-21 22-16,0-1 0,0-20 0,-1-1 16,1 0-16,0 1 0,0-1 0,0-21 15,0 0-15,-1 1 0,-20-22 16,21 0-16,0 0 0,0 0 16,-1 0-16,1-22 0,0 1 0,0 0 15,0 0-15,-22-21 0,22-1 0,21 22 16,-21-21-16,21-1 0,-21 1 15,21-21-15,0 20 0,0 1 0,0 0 16,21-1-16,0 1 0,0 0 0,1-1 16,-1 1-16,21-22 0,0 22 15,-20 0-15,20-1 0,0-20 0,1 21 16,-1-22-16,21 22 0</inkml:trace>
  <inkml:trace contextRef="#ctx0" brushRef="#br1" timeOffset="81334.22">15600 10541 0,'0'0'0,"21"0"15,-42 21 1,21 0-16,-21 1 0,-1-1 16,22 21-16,-21 0 0,0-20 15,0 20-15,21 0 0,-21 1 0,0-1 16,-1-21-16,1 21 0,21-20 0,0 20 15,-21-21-15,21 0 0,-21 0 16,21 1-16,0-44 31,21 1-31,0 21 0,0-21 16,1 0-16,-1 0 0,0 0 0,0-1 16,0-20-16,0 21 0,-21 0 15,22 0-15,-1-1 0,-21 1 0,21 21 16,0 21-1,-21 1 1,0-1-16,0 0 0,0 0 0,0 0 16,0 0-16,0 1 0,21-1 0,-21 0 15,21 0-15,-21 0 16,0 0-16,0 1 0,22-22 0,-1 21 16,0-21-16,0 0 0,0 0 15,0 0-15,1 0 0,-1 0 16,0-21-16,0-1 0,0 22 0,0-21 15,1 0-15,-1 0 0,0 0 0,0-22 16,0 22-16,0 0 0,-21-21 16,0-1-16,22 22 0,-22-21 0,0 21 15,0-22-15,21 22 0,-21 0 16,0 0-16,-21 42 16,-1 21-16,22-20 15,-21-1-15,21 21 16,0-21-16,-21 22 0,21-22 0,-21 21 15,21 0-15,0-20 0,0-1 0,0 0 16,0 21-16,0-21 0,0 1 16,0-1-16,0 0 0,0-42 47,0 0-47,0-1 15</inkml:trace>
  <inkml:trace contextRef="#ctx0" brushRef="#br1" timeOffset="81528.11">15875 10901 0,'21'0'32,"0"0"-32,0 0 0,1 0 15,-1 0-15,0 0 0,0 0 16,21-21-16,-20 21 0,20 0 0,0 0 15,-21 0-15,22-21 0,-1 21 0,-21 0 16,22 0-16,-1-22 0,-21 22 16,21-21-16,-20 21 0,20 0 0</inkml:trace>
  <inkml:trace contextRef="#ctx0" brushRef="#br1" timeOffset="81807.95">17272 10541 0,'0'-21'15,"-21"21"1,0 21-16,21 0 0,-22 0 16,1 1-16,21-1 0,-21 21 0,0-21 15,0 22-15,21-1 0,-21-21 0,-1 21 16,1-20-16,21 20 15,0-21-15,-21 0 0,0 0 0,21 1 16,0-1-16,0 0 0,0 0 16,21-21-1,0 0-15,0 0 16,1-21-16,-1 0 0,0 21 0</inkml:trace>
  <inkml:trace contextRef="#ctx0" brushRef="#br1" timeOffset="82120.78">17399 10859 0,'0'-22'0,"0"44"32,-21-1-17,0 0-15,-1 0 16,1 0-16,21 0 0,-21-21 0,21 22 16,0-1-16,0 0 15,0 0-15,21-21 16,0 0-16,1 0 0,-1 0 0,0 0 15,0 0-15,0 0 0,0 0 16,1-21-16,-1 0 0,0 21 16,-21-21-16,0-1 0,0 1 15,0 0-15,0 0 16,0 0-16,0 0 0,-21-1 16,0 22-1,-1 0 1,1-21-16,0 21 15,0-21-15</inkml:trace>
  <inkml:trace contextRef="#ctx0" brushRef="#br1" timeOffset="82354.16">16997 10668 0,'21'0'31,"0"0"-15,0 0-16,22 0 0,-22-21 0,0 21 15,21 0-15,1 0 0,-22-21 0,21 21 16,0 0-16,-20 0 0,20-21 16,-21 21-16,0 0 0,0 0 0,1 0 15,-1 0-15,-21-22 0,21 1 0</inkml:trace>
  <inkml:trace contextRef="#ctx0" brushRef="#br1" timeOffset="83339.98">18457 10562 0,'0'0'0,"0"-21"16,0 0-16,0 0 15,-21 21-15,0 0 16,0 21 0,21 0-16,-21 0 0,-1 22 0,1-1 15,21 0-15,-21 1 0,0-1 0,21 0 16,-21 1-16,0-22 0,-1 21 16,1 0-16,-21 1 0,21-22 0,0 21 15,-1-21-15,1 22 0,0-22 0,0 0 16,0-21-16,0 21 0,21 0 15,-22-21 1,22-21 0,0 0-16,0 0 0,0 0 15,0 0-15,0-1 0,0 1 0,22 0 16,-22-21-16,0 21 0,21-1 16,0 1-16,-21 0 0,21 0 0,-21 0 15,21 21 1,-21 21-1,21 0-15,-21 0 0,0 0 16,0 1-16,0-1 0,0 0 0,0 0 16,0 0-16,22 0 0,-22 1 15,21-1-15,0-21 0,-21 21 16,21 0-16,0-21 0,0 0 16,22 0-16,-22 0 0,21 0 0,1 0 15,-22 0-15,21 0 0,0 0 0,1-21 16,-1 0-16,0 21 0,-20-21 15,-1-1-15,21 1 0,-21 0 0,0 21 16,-21-21-16,0 0 0,0 0 0,0-1 16,0 1-16,0 0 0,0 0 15,0 0-15,-21 21 16,0 0-16,0 0 16,0 21-16,0 0 0,-1-21 0,22 21 15,-21 0-15,21 1 0,-21-1 0,21 0 16,0 0-16,0 0 15,0 0-15,0 1 0,0-1 16,21 0-16,0-21 0,1 0 0,20 0 16,-21 0-16,0 0 0,22 0 15,-22 0-15,21 0 0,0 0 0,-20-21 16,20 21-16,-21-21 0,21-1 16,-20 1-16,-1 0 0,21 0 0,-21 0 15,0 0-15,1-22 0,20 22 0</inkml:trace>
  <inkml:trace contextRef="#ctx0" brushRef="#br1" timeOffset="84067.84">19240 10753 0,'0'0'0,"22"-21"0,-22-1 16,0-20-16,0 21 0,0 0 0,0 0 0,-22 21 31,1 42-15,0-21-16,0 0 0,21 22 0,-21-1 16,21 0-16,-21 1 0,-1-1 15,22 0-15,-21 22 0,0-22 0,0 22 16,0-22-16,0 21 0,-1 1 15,1-22-15,0 22 0,0-22 0,0 22 16,0-22-16,-1 0 0,1 1 0,0-1 16,0 0-16,0 1 0,21-1 15,0-21-15,0 21 0,0-20 16,0-1-16,0 21 0,0-21 0,21 0 16,0-21-16,0 0 15,0 0-15,1 0 0,-1 0 0,0-21 16,0 0-16,0 0 0,0 21 0,1-21 15,-1 0-15,-21-22 0,0 22 16,21 0-16,0-21 0,-21-1 0,0 22 16,0-21-16,0-1 0,0 1 0,0 0 15,0-1-15,0 1 0,0 21 16,-21-21-16,0 20 0,21-20 0,-21 21 16,21 0-16,0 0 15,21 21 16,0 0-31,0 0 0,0 0 0,0-22 16,22 22-16,-22 0 0,21-21 16,-21 21-16,22-21 0,-1 0 0,0 0 15,-20 0-15,20-1 0,0 1 16,1 0-16,-1-21 0,-21 21 0,0-22 16,22 22-16,-22-21 0,0-1 0,0 1 15,-21 0-15,21-1 0,0 1 16,-21 0-16,0-1 0,0 22 0,22 0 15,-22 0-15,0 0 0,0 42 32,0 0-32,-22 0 0,22 0 15,-21 22-15,0-1 0,21 0 16,0 1-16,-21-1 0,0-21 0,21 22 16,-21-1-16,21 0 0,0 1 0,0-1 15,0-21-15,-22 21 0,22-20 16,0 20-16,0-21 0,0 0 0,0 0 15,0 1-15,0-1 0,22 0 16,-1-21 0,0 0-16,0 0 0,0 0 0,0-21 15,1 0-15,-1-1 16,-21 1-16,21 0 0,0 0 0,0 0 16,-21 0-16,0-1 0</inkml:trace>
  <inkml:trace contextRef="#ctx0" brushRef="#br1" timeOffset="84311.7">19727 10859 0,'21'0'31,"1"0"-15,-1 0-16,0 0 15,0 0-15,0 0 0,0 0 0,1 0 16,-1 0-16,21 0 0,-21 0 0,0 0 15,1 0-15,-1 0 16,-42 0 31,-1 0-31</inkml:trace>
  <inkml:trace contextRef="#ctx0" brushRef="#br1" timeOffset="94959.8">15261 635 0,'-21'0'16,"21"-21"46,0 0-46,0 0-16,0-1 16,21 22-16,0-21 15,0 21-15,1 0 0,-1-21 0,21 21 16,-21 0-16,0 0 0,1 0 16,20 0-16,-21 0 0,0 0 15,0 0-15,1 21 0,-1 0 0,0 1 16,-21-1-16,0 0 0,0 0 15,0 0-15,0 22 0,0-1 0,-21-21 16,0 21-16,-1-20 0,-20 20 16,21 0-16,-21-21 0,20 1 0,-20 20 15,21-21-15,0 0 0,0-21 16,21 21-16,-22-21 0,44-21 47,-1 0-47,0 0 15,0 0-15,0-22 0,22 22 0,-22-21 16,21 21-16,0-22 0,-20 1 16,-1 21-16,21-21 0,-21 20 0,0 1 15,1 0-15,-1 0 0,-21 0 16,21 0-16,-21 42 31,-21 0-15,0 21-16,21-21 0,-22 1 15,22 20-15,0-21 0,0 21 16,0 1-16,0-22 0,0 0 0,0 21 0,0-20 16,0-1-16,0 0 15,0 0-15,0 0 0,22 0 16,-1-21-16,0 0 16,0 0-16,0 0 0,0-21 15,1 0-15</inkml:trace>
  <inkml:trace contextRef="#ctx0" brushRef="#br1" timeOffset="95339.25">16531 931 0,'0'22'15,"-21"-22"1,0 0-16,0 0 0,21 21 16,-22-21-16,1 21 0,0-21 31,21-21-15,0 0-16,0-1 15,0 1 1,21 21-16,-21-21 0,21 21 0,1 0 15,-22-21-15,21 21 0,0 0 16,-21 21 0,0 0-16,0 0 15,0 1-15,-21 20 0,0-21 0,-1 0 16,1 0-16,0 1 0,0-1 16,0 0-16,0 0 0,21 0 0</inkml:trace>
  <inkml:trace contextRef="#ctx0" brushRef="#br1" timeOffset="96116.88">17314 550 0,'0'0'0,"0"-21"0,0 0 16,0 42 15,0 0-31,0 1 16,0-1-16,0 0 0,-21 21 15,21-21-15,-21 1 0,21 20 0,0-21 16,0 21-16,0-20 0,0-1 15,0 0-15,0 0 0,21 0 0,0 0 16,-21 1-16,43-22 0,-22 0 16,0 0-16,0 0 0,21 0 0,-20 0 15,20 0-15,-21-22 0,0 1 16,22 0-16,-22 0 0,0 0 16,0 0-16,0-1 0,0-20 0,-21 21 15,22 0-15,-22-22 0,21 22 0,-21 0 16,21 0-16,-21 0 15,0 0-15,0 42 32,0 0-17,0 0-15,0 0 0,-21 0 16,21 22-16,0-22 0,-21 21 0,21 1 16,-22-1-16,22 0 0,0 1 15,0-1-15,0 21 0,-21 1 0,21-22 16,0 22-16,-21-22 0,21 22 15,0-22-15,0 21 0,-21-20 0,21 20 16,-21-20-16,21 20 0,-21-21 0,21 22 16,0-22-16,-22 1 15,1-1-15,21 0 0,-21 1 0,21-1 16,0-21-16,-21 0 0,21 0 16,-21 1-16,0-22 0,-1 0 15,1 0 1,0 0-16,21-22 0,-21 1 15,21 0-15,0 0 0,-21-21 0,21-1 16,0 1-16,0 0 0,0-22 16,0 1-16,21-1 0,0 1 0,0-1 15,0 22-15,22-22 0,-1 1 16,-21-1-16,22 22 0,-1-22 0,0 22 16,1 0-16,-1-1 0,0 1 15,-21 0-15,22 21 0,-1-1 16,-21 1-16,0 0 0,1 21 0,20 0 15</inkml:trace>
  <inkml:trace contextRef="#ctx0" brushRef="#br1" timeOffset="97227.75">13928 2096 0,'21'-22'16,"-21"1"0,0 0-1,-21 21 1,-1 0-16,1 0 0,0 0 16,0 21-16,0-21 0,0 43 15,-1-22-15,1 21 0,-21 0 0,21 1 16,0 20-16,-22 1 0,22 20 15,-21-20-15,-1 21 0,22-1 0,0 1 16,0-22-16,0 22 0,21-21 16,0-1-16,0 1 0,0-1 0,21-21 15,21 22-15,1-22 0,-1 1 0,0-22 16,22 0-16,-22 0 0,22 0 16,-22 0-16,21-21 0,-20 0 15,20 0-15,-20 0 0,-1-21 16,0 0-16,1 0 0,-1 0 0</inkml:trace>
  <inkml:trace contextRef="#ctx0" brushRef="#br1" timeOffset="104164.12">15007 2350 0,'0'-22'0,"0"1"15,0 0 1,0 0-1,-21 21 32,0 0-31,0 0-16,-1 0 16,22 21-16,-21-21 0,0 21 0,21 0 15,-21 1-15,0 20 0,21-21 16,0 21-16,-21-20 0,21 20 0,-22 0 15,1-21-15,21 22 0,0-1 16,0-21-16,-21 22 0,21-22 0,0 21 16,0-21-16,0 0 0,0 1 15,0-1-15,0 21 0,0-21 16,21 0-16,-21 1 0,21-1 16,1-21-16,-1 21 0,0-21 15,0 0-15,0 21 0,0-21 0,1 0 16,20 0-16,-21 0 0,0 0 0,22 0 15,-22 0-15,21 0 0,-21 0 16,22 0-16,-22-21 0,0 21 0,21-21 16,-21 0-16,1-1 0,-1 22 15,21-21-15,-21 0 0,0-21 0,1 21 16,-1-1-16,0-20 0,-21 21 16,21-21-16,-21-1 0,0 1 0,0 0 15,0-1-15,0 22 0,0-21 16,0-1-16,0 1 0,0 21 15,-21-21-15,0 20 0,0 1 0,-1 0 16,1 0-16,0 0 0,0 0 16,0 21-16,0-22 0,-1 22 0,1 0 15,0 0-15,0 0 0,0 0 16,0 0-16,-22 0 0,22 0 0,0 0 16,0 22-16,0-1 0,-1-21 15,1 21-15,0 0 0,0 0 0,0 0 16,0 1-16,-1 20 0,1-21 0,21 0 15,0 22-15,-21-22 0,0 21 16,21-21-16,0 0 0,0 22 16,0-22-16,0 21 0,0-21 15,0 1-15,-21-1 0,21 0 0,0 21 16,0-21-16,0 1 0,0-1 16,0 0-16,21 0 0,-21 0 15,21-21-15,-21 21 0,21-21 0,0 0 16,1 22-16,-1-22 0,0 0 15,0 0-15,21 0 0,-20 0 0,-1 0 16,21 0-16,-21 0 0,22 0 16,-22-22-16,21 22 0,-21-21 0,0 0 15,22 21-15,-22-21 0,0 0 0,0 0 16,0-1-16,-21 1 16,22 0-16,-22 0 0,21 0 0,-21-22 15,0 22-15,0 0 0,0-21 16,0-1-16,0 22 0,0-21 0,0 21 15,0-22-15,-21 22 0,21 0 16,-22-21-16,1 21 0,21-1 0,-21 1 16,0 21-16,0-21 0,0 0 0,-1 21 15,1 0-15,-21 0 0,21 0 16,0 0-16,-1 0 0,-20 0 0,21 0 16,0 0-16,-22 0 0,22 21 15,0-21-15,0 21 0,0 0 16,0-21-16,-1 22 0,1 20 15,21-21-15,0 0 0,-21 0 0,0 1 16,21 20-16,-21-21 0,21 0 16,0 22-16,0-22 0,-21 0 0,21 21 15,0-21-15,0 1 0,-22-1 0,22 0 16,0 0-16,0 21 0,0-20 16,0-1-16,0 0 0,0 0 15,22 0-15,-1 0 16,0-21-16,-21 22 0,21-22 0,0 21 15,0-21-15,22 0 0,-22 0 16,0 0-16,0 0 16,22 0-16,-22 0 0,21 0 0,0-21 15,-20 21-15,20-22 0,-21 22 16,21-21-16,-20 0 0,20 21 0,-21-21 16,0 0-16,0 0 0,1-22 0,-1 22 15,-21 0-15,0-21 0,21-1 16,-21 22-16,0-21 0,0-1 0,0 1 15,0 0-15,0 21 0,-21-22 16,21 22-16,-21-21 0,-1 21 0,1-1 16,-21 1-16,21 21 0,0-21 15,-22 21-15,22-21 0,-21 21 0,21 0 16,-1 0-16,-20 0 0,21 0 16,0 0-16,0 0 0,-1 21 15,1 0-15,0-21 0,0 21 0,0 1 16,0-22-16,-1 21 0,22 0 15,-21 0-15,0 0 0,21 0 0,0 1 16,-21-1-16,21 0 0,-21 0 16,21 0-16,0 0 0,-21 1 0,21-1 15,0 0-15</inkml:trace>
  <inkml:trace contextRef="#ctx0" brushRef="#br1" timeOffset="109400.41">16256 2836 0,'-21'0'47,"21"22"-31,0-1-16,-21-21 31,21-21 16,0-1-32,0 1 1,21 21 0,0-21-16,0 21 15,0 0-15,0 0 16,1 0-1,-22 21-15,21-21 0,-21 21 0,0 1 16,0-1-16,0 0 16,0 0-16,0 0 0,-21-21 15,21 21-15,-22-21 0,22 22 16,0-44 31,0 1-32,0 0-15,0 0 16,0 0-16,0 0 16,22 21-16,-1 0 15,0 0-15,0 0 16,0 0-16,-21 21 16,0 0-16,21 0 0,-21 0 15,0 0-15,0 1 0,0-1 16,-21 0-16,0 21 0,-21-21 0,21 1 15,-22-22-15,1 21 0,21 0 16,-22 0-16,22-21 0,-21 0 16,21 0-16,0 0 0,-1 0 0</inkml:trace>
  <inkml:trace contextRef="#ctx0" brushRef="#br1" timeOffset="109999.6">17208 2307 0,'0'0'0,"0"-21"16,22 21-1,-1 0 1,21 0-16,-21 0 0,22 0 16,-1 0-16,0 0 0,1 0 0,-1 0 15,0 0-15,1 0 0,-1 0 16,0 0-16,-21 0 0,22 0 0,-22 0 16,0 0-16,-63 0 31,21 0-31,-22 0 0,1 0 15,0 0-15,-1 0 0,1 0 0,0 0 16</inkml:trace>
  <inkml:trace contextRef="#ctx0" brushRef="#br1" timeOffset="110507.59">17251 2286 0,'0'21'15,"-21"0"1,21 1-16,-22-22 0,22 21 15,-21 0-15,21 0 0,0 21 16,0-20-16,-21-1 0,0 0 0,21 0 16,0 0-16,0 0 0,-21 1 15,21-1-15,0 0 0,-21-21 0,21 21 16,0-42 31,21 21-32,0-21-15,0 21 0,-21-21 16,21 21-16,0 0 0,1 0 16,-1-22-16,0 22 0,21 0 0,-21 0 15,1 0-15,20 0 0,0 0 16,-21 0-16,22 22 0,-22-22 0,21 21 16,-21-21-16,1 21 0,-1 0 15,0 0-15,0 0 0,0 1 0,-21-1 16,0 0-16,0 0 0,0 0 15,0 0-15,-21 1 0,0-1 16,-21 0-16,20 0 0,-20 0 16,0 0-16,-1-21 0,1 22 0,0-22 15,-1 0-15,1 0 0,21 0 0,0 21 16,-22-21-16,22 0 0,0 0 16,0 0-16,0 0 0,0 0 15,-1 0 1,22-21 15,43 21-31</inkml:trace>
  <inkml:trace contextRef="#ctx0" brushRef="#br1" timeOffset="111619.21">18013 2646 0,'0'0'16,"0"-21"-16,21 0 16,-21-1-16,21 1 0,-21 0 15,-21 42 1,0 0-16,0 1 16,-1-1-16,1 21 0,0-21 15,0 22-15,0-22 0,21 0 16,-21 21-16,-1-21 0,22 1 0,0-1 15,0 0-15,0 0 0,0 0 16,0 0-16,22-21 16,-1 0-16,0 0 15,0 0-15,0 0 0,0 0 0,1 0 16,-1 0-16,0-21 0,0 21 16,0-21-16,0 21 0,1-21 0,-22 0 15,0 0-15,0-1 0,0 1 16,0 0-16,0 0 0,0 0 0,0-22 15,-22 22-15,22 0 0,-21 0 16,0 0-16,0 0 0,21-1 31,0 1-31,0 0 16,21 21-16,21 0 0,-20 0 16,-1 0-16,21-21 0,0 21 0,1 0 15,-1 0-15,0 0 0,1 0 16,-1 0-16,0 21 0,-20 0 0,20-21 15,-21 21-15,0 1 0,-21-1 16,0 0-16,0 0 0,0 0 0,0 0 16,0 1-16,-21-1 0,0 0 15,21 0-15,-21 0 0,21 0 16,0 1-16,-21-22 0,21 21 16,0 0-1,21-21-15,0 0 0,0 0 16,0 0-16,0 0 0,1 0 15,-1 0-15,0 0 0,0 0 0,0 0 16,-21-21-16,0 0 16,0-1-16,0 1 0,0 0 15,0 0-15,0 0 0,-21 0 16,0-1-16,0 1 0,21 0 0,-21-21 16,21 21-16,-22-1 15,22 1-15,0 0 0,0 0 0,0 0 16,22 21-1,-1 0-15,0-21 0,0 21 0,21 0 16,-20 0-16,20 0 0,-21 0 16,21 0-16,-20 0 0,-1 21 0,0-21 15,0 21-15,0 0 0,0 0 16,-21 0-16,0 1 0,0-1 0,0 0 16,0 0-16,0 0 0,0 0 15,-21 1-15,0-1 0,21 0 0,-21 0 16,21 0-16,0 0 0,0 1 15,0-1-15,21 0 32,0-21-32,0 0 15,1 0-15,-1 0 0,21 0 16,-21 0-16,22 0 0,-22-21 0,21 0 16,-21 21-16,0-22 0,1 1 15,-22 0-15,0 0 0,0-21 0,0 20 16,0 1-16,0-21 0,0 21 15,-22 0-15,1-1 0,0 1 0,0 0 16,0 21-16,0-21 0,-1 21 16,1 0-16,-21 0 0,21 0 0,0 0 15,-1 0-15,-20 21 0,21-21 16,0 21-16,0 0 0,-1 1 16,1-1-16,21 0 15,0 0-15,0 0 0,21-21 16,1 0-1,-1 0-15,0 0 0</inkml:trace>
  <inkml:trace contextRef="#ctx0" brushRef="#br1" timeOffset="112130.95">19452 2053 0,'0'0'0,"-21"0"0,21-21 16,0 0-16,21 21 16,0 0-1,0 0-15,22 0 0,-22 0 16,0 0-16,21 21 0,-20 0 0,-1 0 15,21 1-15,-21-1 0,22 21 16,-22-21-16,0 22 0,0-1 16,0 0-16,-21 22 0,21-22 15,-21 22-15,0-1 0,0-21 0,-21 22 16,0-1-16,0-20 0,0-1 16,-22 0-16,1 1 0,21-1 0,-21-21 15,-1 22-15,1-22 0,0 0 16,-22 21-16,22-21 0,-1-21 0,1 22 15,21-1-15,-21 0 0,20-21 16,1 21-16,0-21 0,0 0 0,0 0 16,21 21-16,-21-21 15,21-21 48,21 0-63,0 21 15,0-21-15,0 0 0,0 21 16,1-22-16</inkml:trace>
  <inkml:trace contextRef="#ctx0" brushRef="#br1" timeOffset="113843.64">17272 3281 0,'-21'21'15,"0"-21"-15,-1 0 16,1 0 0,21 21 77,21-21-77,1 0-16,-1 0 16,0 0-16,0 0 0,21 0 15,1 21-15,-1-21 0,22 0 0,-1 0 16,1 0-16,-1 0 0,22 0 15,-22 0-15,1 0 0,-1 0 0,1 0 16,-1 0-16,22 22 0,-43-22 16,22 0-16,-1 0 0,1 0 0,-22 0 15,22 0-15,-22 0 0,21 0 16,-20 0-16,-1 0 0,0 0 0,-20 0 16,-1 0-16,21 0 15,-21 0-15,0 0 16,-42 0 46,0 0-62,0 0 16,0 0-16,0 0 0,-1 0 16,1 0-16,0 0 0,-21 0 0,21 0 15,-22 0-15,1-22 0,0 22 16</inkml:trace>
  <inkml:trace contextRef="#ctx0" brushRef="#br1" timeOffset="114351.38">17230 3429 0,'0'0'0,"-22"0"0,1 0 0,0 0 15,0 0 1,0 0-16,42 0 47,0 0-47,0 0 15,22 0-15,-1 0 0,21 0 16,1 0-16,-1 0 0,22 0 0,-21 0 16,20 0-16,1 0 0,0 0 15,-22 0-15,22 0 0,-22 0 0,22 0 16,-22 0-16,1 0 0,-1 0 16,1 0-16,-22 0 0,22 0 0,-22 0 15,0-21-15,-20 21 16,20 0-16,-21 0 0,0 0 0,0 0 15,1 0-15,-1 0 0,0 0 32,-21-21-1,-21 21 0,0 0-31,-1 0 0,1 0 16,0-21-16</inkml:trace>
  <inkml:trace contextRef="#ctx0" brushRef="#br1" timeOffset="127211.23">21484 572 0,'0'0'0,"21"0"0,0 0 0,-21-22 15,22 1-15,-1 21 16,0-21-16,0 0 16,0 21-16,-21-21 15,0 0 1,-21 21 15,0 21-31,0 0 0,0 0 16,-22 0-16,22 0 0,0 1 15,-21-1-15,20 21 0,1-21 0,0 22 16,0-1-16,0 0 0,0 1 16,-1 20-16,22-21 0,0 22 0,0-22 15,-21 1-15,21 20 0,0-21 16,0 22-16,0-22 0,0 1 16,0-1-16,0 0 0,21 1 15,-21-1-15,22 0 0,-1 1 0,0-1 16,0-21-16,0 21 0,22-20 15,-22-1-15,0 0 0,21 0 0,-21 0 16,1-21-16,-1 0 0,0 21 16,21-21-16,-21 0 0,1 0 0,-1 0 15,0 0-15,0 0 0,0 0 16,0-21-16,1 0 0,-1 21 0,0-21 16,0 0-16,0 0 0,-21-1 15,21 1-15,1 0 0</inkml:trace>
  <inkml:trace contextRef="#ctx0" brushRef="#br1" timeOffset="128292.22">21907 931 0,'22'0'15,"-1"0"-15,0 0 16,0 0-16,21 0 0,-20 0 16,20 0-16,-21 0 0,21 0 0,1 0 15,-22 0-15,21 0 16,1 0-16,-22 0 0,0 0 0,0 0 15,0 0-15,-21-21 16,-21 21 0,-21 0-16,21 0 0,-22 0 15,22 0-15,-21 0 0,21-21 16,-22 21-16,22 0 0,0 0 0,0 0 16,0-21-16,-1 21 0,1 0 15,0 0-15,0 0 47,21 21-31,0 0-16,-21 0 0,21 1 15,0-1-15,0 0 0,-21 0 0,-1 21 16,22-20-16,-21-1 0,0 21 16,21-21-16,-21 0 0,21 1 0,-21-1 15,21 0-15,-21 0 16,42-21 31,-21-21-47,21 21 15,0-21-15,0 21 0,0 0 16,1-21-16,-1 21 0,21 0 16,-21 0-16,0 0 0,22 0 15,-22 0-15,21 0 0,-21 0 0,22 0 16,-22 21-16,0-21 0,0 21 15,22 0-15,-43 0 0,21-21 0,-21 21 16,0 1-16,0-1 0,0 0 16,-21 0-16,21 0 0,-43 0 15,22-21-15,0 22 0,-21-22 16,20 21-16,-20-21 0,0 0 0,21 0 16,-22 21-16,22-21 0,0 0 15,0 0-15,0 0 0,-1 0 16,1 0-16,0 0 0,42 0 62,0 0-62,1 0 0</inkml:trace>
  <inkml:trace contextRef="#ctx0" brushRef="#br1" timeOffset="129436.55">22839 1122 0,'0'0'0,"21"-21"16,-42 42 15,0 0-31,-1-21 16,1 21-16,-21 0 0,21 1 0,0 20 15,-1-21-15,1 0 0,0 0 16,0 1-16,0-1 0,21 0 0,0 0 16,0 0-16,0 0 0,0 1 15,0-1-15,21-21 0,0 0 16,0 0 0,22 0-16,-22 0 0,0 0 0,0 0 15,21 0-15,-20 0 0,-1 0 16,0 0-16,0-21 0,-21-1 15,0 1-15,0 0 16,0 0-16,0 0 0,-21 0 16,0-1-16,0 1 0,-1 0 15,22 0-15,0 0 0,-21 0 0,21-1 16,0 1-16,0 0 16,21 0-16,1 21 0,-1-21 15,21 0-15,-21 21 0,22 0 16,-22 0-16,21 0 0,0 0 0,1 0 15,-22 0-15,21 0 0,-21 21 16,1 0-16,-1 0 0,0-21 16,0 21-16,-21 0 0,0 1 0,0-1 15,0 0-15,0 0 0,0 0 16,0 0-16,-21 1 0,0-1 0,0 0 16,21 0-16,0 0 15,0 0 1,21-21-1,0 0-15,0 0 16,0 0-16,0 0 16,1 0-16,-1 0 0,0 0 0,-21-21 15,0 0-15,21 21 0,-21-21 16,0 0-16,0 0 0,0-1 16,0 1-16,-21 0 0,0 0 15,0 0-15,21 0 0,-22-1 0,1 1 16,0 21-16,21-21 0,0 0 15,-21 21-15,21-21 0,0 0 16,21 21 0,0 0-16,0 0 15,1-22-15,-1 22 0,0 0 0,21 0 16,-21 0-16,22 0 16,-22 0-16,0 0 0,21 0 0,-20 22 15,-1-22-15,0 21 0,0 0 16,-21 0-16,0 0 0,0 0 15,0 1-15,0-1 16,0 0-16,0 0 0,0 0 0,-21 0 16,0 1-16,21-1 15,-21-21-15,21 21 0,0 0 16,0 0 0,21-21-16,0 0 15,0 0-15,0 0 0,43 0 16,-43 0-16,21 0 15,-21 0-15,22 0 0,-22-21 0,0 0 16,21 21-16,-20-21 0,-22 0 16,0-1-16,0-20 0,0 21 15,0 0-15,0-22 0,0 22 0,-22 0 16,1 0-16,-21 0 0,21 0 16,0 21-16,-22 0 0,22 0 0,0 0 15,0 0-15,0 0 0,-1 0 16,1 0-16,0 21 0,0-21 0,0 21 15,21 0-15,0 0 16,0 0-16,0 1 0,0-1 16,0 0-1,0 0-15,21-21 16,0 0-16,0 0 0</inkml:trace>
  <inkml:trace contextRef="#ctx0" brushRef="#br1" timeOffset="129856.5">24299 1461 0,'0'21'16,"-21"-21"-1,21 21-15,-21-21 16,21 21-16,-21-21 16,0 21-16,42-42 62,0 21-62,0 0 16,-21-21-16,21 0 0,0 21 15,1-21-15,-1 21 16,-21 21 15,0 0-31,0 0 0,0 0 16,-21 0-16,-1 1 0,-20-1 16,0 0-16,-1 0 0,1 0 0,-21 0 15,20 1-15,1-1 0,0-21 16,20 0-16,1 21 0</inkml:trace>
  <inkml:trace contextRef="#ctx0" brushRef="#br1" timeOffset="130791.91">25125 910 0,'0'0'0,"0"-21"15,0 0-15,-21 21 47,-1 21-31,1 0-16,0 0 0,21 1 16,-21-1-16,0 0 0,21 21 15,-21-21-15,21 1 0,-22 20 0,1-21 16,21 21-16,0-20 0,0-1 15,-21 0-15,21 21 0,0-21 0,0 1 16,0-1-16,0 0 0,0 0 16,21 0-16,-21 0 15,21-21-15,1 22 0,-1-22 16,0 0-16,0 0 0,21 0 0,-20 0 16,-1 0-16,21 0 0,-21 0 15,0 0-15,22 0 0,-22 0 0,0-22 16,0 1-16,0 0 0,1 21 15,-1-21-15,0-21 0,0 20 0,-21 1 16,0 0-16,21-21 0,-21 21 16,0-22-16,0 1 0,0 21 15,0-22-15,0 22 0,0-21 16,-21 21-16,0-22 0,21 22 0,-21 0 16,0 0-16,-1 0 0,1 0 15,0 21-15,0 0 0,-21-22 16,20 22-16,1 0 0,0 0 0,-21 0 15,21 22-15,-1-1 0,1 0 16,0 0-16,0 0 0,0 22 0,0-22 16,-1 21-16,1 0 0,0-20 15,21 20-15,0 0 0,0-21 0,-21 22 16,21-22-16,0 0 0,0 21 16,0-20-16,0-1 0,0 0 0,0 0 15,21-21-15,0 21 0,0 0 16,1-21-16,-1 0 0,0 22 15,0-22-15,0 0 0,0 0 16,1 0-16,-1 0 0,0 0 0,0 0 16,0 0-16,0 0 0,1-22 15,-1 1-15,0 21 0,0-21 0</inkml:trace>
  <inkml:trace contextRef="#ctx0" brushRef="#br1" timeOffset="131331.37">25717 402 0,'0'0'0,"-21"0"0,42 0 47,1 0-47,-1 0 16,0 21-16,0 1 16,0-1-16,0 0 0,22 0 15,-22 0-15,0 0 0,-21 22 16,21-1-16,0-21 0,1 22 0,-22 20 15,0-21-15,0 1 0,0 20 16,0-20-16,0 20 0,0-21 0,0 1 16,0 20-16,0-20 0,-22-1 15,1 0-15,0 1 0,-21-1 0,21 0 16,-22 1-16,22-22 0,-21 21 16,-1 0-16,1-20 0,21-1 0,-21 21 15,20-21-15,1 0 16,-21 1-16,21-1 0,0 0 0,-1 0 15,1-21 1,21 21-16,-21-21 0,21 21 16,0-42 31,21 0-32</inkml:trace>
  <inkml:trace contextRef="#ctx0" brushRef="#br1" timeOffset="165515.88">10710 17166 0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9T03:33:40.4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2307 1397 0,'0'0'0,"0"-21"15,0 0-15,0 0 16,-21-1-1,21 1-15,0 0 16,-21 21-16,21-21 0,0 0 16,0 0-16,0-1 0,0 1 31,0 42 16,0 1-47,0-1 0,-21 21 15,21-21-15,0 22 0,0-1 16,0 21-16,-22-20 0,22 20 0,0 1 16,0-1-16,-21 1 0,21-1 15,-21 1-15,21-1 0,-21-20 16,21 20-16,0-21 0,0 1 0,0-1 16,0-21-16,0 22 0,0-22 15,0 21-15,0-21 0,0 0 16,0 1-16,0-1 0,0 0 15,0 0-15,0 0 16,0-42 15,0 0-31,21 0 0,-21 0 16,0-1-16,21 1 0,0 0 16,1 0-16</inkml:trace>
  <inkml:trace contextRef="#ctx0" brushRef="#br0" timeOffset="775.63">2879 2032 0,'-22'0'47,"22"21"-16,0 0-31,0 1 16,22-22 15,-1 0-31,0 0 16,0 0-16,0 0 0,0-22 31,-21 1-31,0 0 15,0 0-15,0 0 16,-21 0-16,0 21 16,0 0-1,0 0-15,0 21 16,-1 0 0,22 0-16,0 0 0,0 0 15,0 1-15,0-1 16,0 0-16,0 0 15,22-21 1,-1 0-16,0 0 16,-21-21-16,21 21 15,-21-21-15,0 0 16,0-1-16,0 1 0,0 0 16,0 0-16,0 0 15,-21 0-15,0 21 0,0 0 16,-1 0-1,1 0-15,21 21 16,0 0-16,0 0 0,0 0 16,0 0-16,0 1 15,0-1 1,21-21 0,1 0-1,-1 0-15,-21-21 0,21-1 0,0 1 16</inkml:trace>
  <inkml:trace contextRef="#ctx0" brushRef="#br0" timeOffset="2382.79">4424 1207 0,'0'0'0,"-21"0"0,-1 0 16,1 0-16,0 0 0,0 0 15,42 0 17,21 0-32,1 0 0,-1 0 15,22 0-15,-22-22 0,43 22 16,-22 0-16,1 0 0,-1 0 15,1 0-15,-1 0 0,1 0 0,-22 0 16,0 0-16,-21 0 0,1 0 16,-1 0-16,-42 0 31,-1 0-31,-20 22 0,21-22 16,-21 0-16,-1 21 0,1-21 15</inkml:trace>
  <inkml:trace contextRef="#ctx0" brushRef="#br0" timeOffset="2658.64">4762 1249 0,'0'21'0,"0"0"16,0 0-16,0 1 16,-21-1-16,0 0 0,21 0 0,-21 21 15,0-20-15,21 20 0,0 0 16,-21 1-16,-1 20 0,1-21 0,0 22 15,21-22-15,-21 22 0,0-22 16,0 0-16,-1 1 0,22-22 0,0 21 16,0-21-16,0 1 15,0-1-15,0 0 0,0 0 16,22-21 0,-1 0-16,-21-21 15,21 21-15,0-21 0,21 0 16,-20-22-16</inkml:trace>
  <inkml:trace contextRef="#ctx0" brushRef="#br0" timeOffset="3040.42">5101 1630 0,'0'0'0,"0"21"16,0 0-16,0 0 15,0 1-15,-21-1 0,0 21 0,0-21 16,-1 22-16,1-22 0,0 21 15,21-21-15,0 0 0,-21 22 0,21-22 16,0 0-16,0 0 0,0 0 16,21 1-16,0-22 0,0 0 15,1 0-15,-1 0 0,0 0 0,21 0 16,-21-22-16,22 1 0,-1 21 16,-21-21-16,22 0 0,-22 0 15,0-22-15,0 22 0,0 0 16,-21-21-16,0 21 0,0-22 0,0 22 15,0 0-15,-21 0 0,0 0 16,-21-1-16,20 22 0,1 0 0,-21 0 16,21 0-16,-22 0 0,22 22 15,0-1-15,-21 0 0,21 0 0,-1 0 16,22 0-16,0 1 16,0-1-16,0 0 0,22-21 15,-1 0-15,21 0 16,0 0-16,-20 0 0,20-21 0</inkml:trace>
  <inkml:trace contextRef="#ctx0" brushRef="#br0" timeOffset="3362.11">5800 1545 0,'0'0'0,"-22"0"15,1 0-15,0 0 0,21 21 0,-21 1 16,0-1-16,0 0 0,21 21 15,-22 1-15,1-22 0,0 21 0,21 22 16,0-22-16,0 0 0,-21 22 16,21-22-16,-21 22 0,21-1 0,-21 1 15,21-1-15,-22 1 0,22 20 16,0-20-16,0-1 0,-21 22 16,21-22-16,-21-20 0,21 20 0,-21-20 15,21 20-15,0-21 0,0-20 16,0 20-16,0-21 0,0 0 0,0 0 15,0 1-15,21-22 32,0-22-32,-21 1 0,21 0 0,1-21 15,-22 21-15,21-22 0,-21-20 0,21 20 16,0-20-16</inkml:trace>
  <inkml:trace contextRef="#ctx0" brushRef="#br0" timeOffset="3650.94">5694 1969 0,'0'0'0,"0"-43"0,0 1 0,0 0 0,0-1 16,0 1-16,0 21 0,21-22 16,-21 22-16,21 0 0,0-21 0,22 21 15,-22-1-15,21 1 0,0 21 16,1-21-16,-1 21 0,0 0 0,1 0 16,-1 0-16,0 0 0,1 0 15,-22 21-15,0 0 0,-21 22 0,0-22 16,0 21-16,0 1 0,0-1 15,-21-21-15,-21 21 0,20 1 0,-20-22 16,0 21-16,-1-21 16,1 1-16,0-1 0,-1 0 0,22 0 15,-21-21-15,21 21 0,0-21 16,42-21 15,0 0-31,0 0 0,0 0 16</inkml:trace>
  <inkml:trace contextRef="#ctx0" brushRef="#br0" timeOffset="3998.74">7133 1122 0,'0'21'31,"-21"0"-31,21 0 0,-21 22 0,21-1 16,-21-21-16,21 22 0,0-1 16,0 21-16,-22-20 0,22-1 0,-21 22 15,0-22-15,21 21 16,0-20-16,-21-1 0,0 0 0,21 1 15,-21-1-15,21-21 0,0 22 0,0-22 16,0 0-16,0 0 0,0 0 16,21-21-1,0 0-15,0-21 16,0 21-16,22-42 0,-22 21 0,0-1 16,21-20-16</inkml:trace>
  <inkml:trace contextRef="#ctx0" brushRef="#br0" timeOffset="4350.54">7472 1482 0,'-21'0'31,"-1"21"-31,22 0 0,-21 0 16,0 0-16,21 22 0,-21-22 0,21 21 16,-21 1-16,0-1 0,21-21 15,0 21-15,0 1 0,0-22 0,0 0 16,0 0-16,0 0 0,0 1 15,21-1-15,0-21 0,0 0 0,21 0 16,-20 0-16,20 0 0,-21 0 16,21-21-16,1-1 0,-22 1 15,21 0-15,-21 0 0,1 0 16,-1 0-16,0-22 0,-21 22 0,0-21 0,0 21 16,0-22-16,0 22 0,0 0 15,-21 0-15,0 0 0,-1-1 16,1 22-16,0 0 0,0 0 15,0 0-15,0 0 16,-1 0-16,1 0 16,0 0-16,0-21 15,0 21-15,21-21 0</inkml:trace>
  <inkml:trace contextRef="#ctx0" brushRef="#br0" timeOffset="4602.88">6794 1355 0,'22'0'0,"-1"0"15,0 0-15,21 0 0,1 0 16,-1 0-16,0 0 0,1-21 0,-1 21 16,21 0-16,-20-22 0,-1 22 15,22 0-15,-22-21 0,0 21 0,-21 0 16,22 0-16,-22 0 0,21-21 15,-21 21-15,1 0 0,-1 0 0</inkml:trace>
  <inkml:trace contextRef="#ctx0" brushRef="#br0" timeOffset="5362.66">8932 1080 0,'0'0'0,"21"-22"0,-21-20 16,22 21-16,-22 0 15,21-22-15,-21 22 0,0 0 16,0 42 0,0 0-16,0 22 0,0-1 15,0 0-15,0 1 0,0-1 16,0 22-16,-21-1 0,-1-21 0,22 22 16,-21-1-16,21 1 0,-21-1 15,0 1-15,0-1 0,0-20 0,21 20 16,-22-20-16,1-1 0,21-21 15,-21 21-15,21-20 0,0-1 16,-21 0-16,21 0 16,-21-21-16,21-21 15,0 0-15,0 0 16,0-1-16,0-20 0,0 21 16,0-21-16,0-1 0,0 1 0,21 21 15,0-22-15,21 1 0,-20 21 0,20-21 16,-21 20-16,21 22 0,1-21 15,-1 21-15,0 0 0,1 0 0,-1 0 16,0 21-16,-20-21 0,20 43 16,-21-22-16,0 0 0,-21 21 15,0-20-15,0 20 0,0-21 0,-21 21 16,0 1-16,-21-22 0,20 0 0,-20 21 16,0-20-16,-1-22 0,1 21 15,21 0-15,-21-21 0,20 0 16,1 0-16,0 0 0,0 0 0,0 0 15,0 0 1,21-21 0,0 0-1,21 21-15,0-22 0,0 1 16,0 21-16,22-21 0</inkml:trace>
  <inkml:trace contextRef="#ctx0" brushRef="#br0" timeOffset="5806.4">9588 1482 0,'0'21'15,"-21"0"-15,0 0 0,21 0 16,-21 1-16,0 20 0,21 0 16,-21-21-16,21 22 0,0-1 0,-22-21 15,22 22-15,0-22 0,0 21 16,0-21-16,0 0 0,0 1 0,0-1 15,0 0-15,22-21 16,-1 0-16,0 0 0,0 0 16,0 0-16,0 0 0,1-21 0,-1 21 15,0-21-15,0-1 0,0-20 16,0 21-16,-21 0 0,22-22 0,-1 1 16,-21 0-16,21-1 0,-21 22 15,0-21-15,0 0 0,21 20 0,-21 1 16,0 0-16,21 0 0,-21 42 31,0 0-31,0 22 0,0-22 0,0 21 16,0 0-16,0-20 0,0 20 15,-21 0-15,21 1 0,-21-1 16,21-21-16,-21 21 0,21-20 0,0-1 16,0 21-16,0-21 0,0 0 15,21-21-15,0 0 0,0 0 16,0 0-16,22 0 0,-22-21 15,21 0-15,-21 0 0,22 0 0</inkml:trace>
  <inkml:trace contextRef="#ctx0" brushRef="#br0" timeOffset="6072.26">10477 1143 0,'0'0'15,"0"-63"1,-21 41-16,0 1 0,0 21 0,0 0 15,0 21-15,-1 1 16,22-1-16,-21 21 0,0-21 0,21 43 16,0-22-16,0 0 0,-21 22 15,21-22-15,0 22 0,-21-1 0,21 1 16,0-1-16,0-20 0,0 20 16,0-21-16,0 1 0,0-1 0,0 0 15,0-20-15,0-1 0,0 0 0,0 0 16,0 0-16,21-21 15,0 0-15,0 0 16,0-21-16,1 0 0,-1 0 16</inkml:trace>
  <inkml:trace contextRef="#ctx0" brushRef="#br0" timeOffset="6334.1">10816 1080 0,'0'0'0,"0"-22"0,0 1 0,0 0 15,0 42 1,-21-21-16,0 43 0,0-22 0,21 21 16,-22 0-16,22 22 0,-21-22 15,21 22-15,0-22 0,-21 22 16,0-1-16,21 1 0,-21-22 16,0 21-16,21-20 0,0 20 0,0-20 15,0-22-15,0 21 0,0-21 0,-22 22 16,22-22-16,0 0 0,0 0 15,22-21 1,-1 0-16,0 0 0,21-21 16,-21 0-16,1 0 0,20-1 0</inkml:trace>
  <inkml:trace contextRef="#ctx0" brushRef="#br0" timeOffset="7250.09">11176 1566 0,'0'0'0,"-21"22"31,0-22-15,-1 21-16,22 0 0,-21 21 16,0-21-16,0 1 0,21 20 0,0-21 15,0 0-15,0 22 0,0-22 0,0 0 16,0 0-16,0 0 0,0 0 16,21 1-16,0-22 0,0 21 0,1-21 15,-1 0-15,0 0 0,0 0 16,0 0-16,0 0 0,1 0 15,-1-21-15,-21-1 0,0 1 16,0 0-16,0-21 16,0 21-16,0-1 0,0-20 0,-21 0 15,-1 21-15,1-22 0,21 22 16,-21 0-16,21-21 0,-21 20 0,21 1 16,0 0-16,21 21 15,0-21-15,0 21 0,1 0 16,20 0-16,-21 0 0,21 0 0,1 0 15,-22 21-15,21-21 0,1 21 16,-22 0-16,0 1 0,21-1 0,-21 21 16,-21-21-16,0 0 0,22 22 0,-22-22 15,0 21-15,0-21 16,0 1-16,0 20 0,-22-21 0,1 0 16,21 0-16,0 1 0,-21-22 15,0 21-15,0-21 0,0 0 16,21-21 15,0-1-31,0 1 0,0 0 0,0 0 16,0-21-16,21-1 0,0 22 15,0-21-15,0-1 0,0 1 0,22 0 16,-22 21-16,0-22 0,21 22 0,-20 0 16,-1 21-16,0 0 0,21 0 15,-21 0-15,1 0 0,-1 0 16,-21 21-16,21-21 0,0 21 15,-21 22-15,21-22 0,-21 0 0,0 21 16,0-21-16,0 22 0,0-22 0,0 0 16,0 21-16,0-20 0,0-1 15,-21 0-15,0 0 0,21 0 0,-21-21 16,21 21-16,-21-21 16,-1 0-16,1 0 15,21-21-15,-21 0 0,21 0 16,0 0-16,0 0 0,0-1 15,0-20-15,21 21 0,0-21 0,22-1 16,-22 1-16,21 0 0,22 20 16,-22-20-16,22 21 0,-22 0 15,0 0-15,22 21 0,-22 0 0,0 0 16,1 0-16,-22 21 0,21 0 16,-21 0-16,-21 21 0,0-20 0,22 20 15,-22-21-15,0 21 0,0-20 0,0 20 16,-22 0-16,22-21 0,-21 1 15,0 20-15,0-21 0,0 0 0,21 0 16,-21 1-16,-1-22 0,1 21 16,0-21-16,0 0 0,21 21 15,-21-21-15,0 0 0,-1-21 16,22 0 0,0-1-16</inkml:trace>
  <inkml:trace contextRef="#ctx0" brushRef="#br0" timeOffset="7573.96">10139 1249 0,'0'0'0,"-43"0"0,-20 0 15,84 0 1,21 0-16,-20 0 0,41 0 0,1 0 16,-1 0-16,1 0 0,20 0 15,-20 0-15,20 0 0,1 0 0,0 0 16,-1-21-16,1 21 0,0 0 16,-1 0-16,-20-21 0,-1 21 0,-20 0 15,-1 0-15,0 0 0,-20 0 16,-1 0-16,0-22 0,0 22 15,-42 0 17,0 0-32</inkml:trace>
  <inkml:trace contextRef="#ctx0" brushRef="#br0" timeOffset="8666.53">1672 4297 0,'0'0'0,"-42"0"16,21-21-16,21 0 0,0-1 0,-22-20 15,22 21-15,0-21 0,0 20 16,0-20-16,0 21 0,0-21 15,22 20-15,-1 1 0,0 0 0,0 21 16,21 0-16,-20 0 0,20 0 16,0 0-16,1 21 0,-1 22 0,-21-1 15,21 0-15,-20 1 0,-1-1 16,-21 21-16,0-20 0,0 20 0,0-20 16,-21 20-16,-1-21 0,1 1 15,-21 20-15,0-20 0,-1-1 16,1 0-16,0 1 0,-1-22 15,1 21-15,0-21 0,-1 0 0,22-21 16,-21 0-16,21 0 0,-1 0 16,1-21-16,0 0 0,0 0 15,21-21-15,-21-1 0,21 1 0,0 0 16,0-1-16,0 1 0,0 0 16,0-1-16,42 1 0,-21 21 0,0 0 15,22-1-15,-22 22 0,21 0 16,1 0-16,-22 22 0,21-1 0,0 21 15,-20-21-15,20 22 16,-21-1-16,0 0 0,0 1 0,1-22 16,-1 21-16,0 0 0,0 1 15,-21-22-15,0 21 0,21-21 16,-21 1-16,21-1 0,-21 0 0,0 0 16,22-21-1,-1 0-15,-21-21 16,0 0-1</inkml:trace>
  <inkml:trace contextRef="#ctx0" brushRef="#br0" timeOffset="8854.43">2371 4509 0,'0'0'0,"21"0"0,0 0 15,-21 21 32,21-21-31,0 0-1,0 0-15,1 0 0,20-21 0,-21-1 16</inkml:trace>
  <inkml:trace contextRef="#ctx0" brushRef="#br0" timeOffset="9394.19">3471 3852 0,'0'0'0,"-21"0"0,0-21 16,0 21-16,0 0 16,21 21-16,0 1 0,0 20 15,0 0-15,0 1 0,0-1 0,0 21 16,0 1-16,0-22 0,0 22 15,0-1-15,0 1 0,0-1 0,0-20 16,0 20-16,0-21 0,0 22 16,0-22-16,0 1 0,0-22 15,0 21-15,0-21 0,0 0 0,0 1 16,0-1-16,-22-21 16,1 0-16,21-21 15,0-22-15,0 22 16,0 0-16,0-21 0,0-1 0,0 1 15,0 0-15,21-1 0,1 22 16,-1-21-16,0-1 0,21 1 0,-21 21 16,22 0-16,-1 0 0,0 21 15,1 0-15,-1 0 0,0 0 16,-20 21-16,20 0 0,-21 0 0,0 0 16,0 0-16,-21 22 0,0-22 15,0 21-15,0-21 0,-21 22 0,-21-1 16,21 0-16,-22-20 0,1 20 15,-21-21-15,20 21 0,1-20 0,0-1 16,-1 0-16,1-21 0,21 0 16,-22 0-16,22 0 0,21-21 15,0 0-15,0-1 0,0 1 16,21 0-16,1-21 0,20 21 16,-21-22-16,21 22 0,1-21 0,20 21 15,-20-22-15</inkml:trace>
  <inkml:trace contextRef="#ctx0" brushRef="#br0" timeOffset="10275.75">3937 4424 0,'42'-21'0,"-84"42"0,105-42 16,-41 21-16,-1 0 0,0 0 16,-21 21-16,0 0 15,0 0-15,0 0 0,0 1 16,-21-1-16,21 21 0,-21-21 0,21 22 16,0-22-16,0 21 0,-22-21 15,22 0-15,0 22 0,0-22 0,0 0 16,0 0-16,22 0 0,-1-21 15,0 0-15,0 0 0,0 0 16,0-21-16,1 0 0,-1 0 16,21 0-16,-21 0 0,0-1 15,1-20-15,20 21 0,-21-21 0,0 20 16,-21-20-16,0 21 0,21-21 0,-21 20 16,0 1-16,22 0 0,-22 0 15,0 42 1,0 0-16,-22 0 15,22 22-15,-21-22 0,0 0 0,21 21 16,0 1-16,0-22 0,0 21 16,0-21-16,0 22 0,0-22 0,0 21 15,0-21-15,0 1 0,21-1 0,0 0 16,1-21-16,-1 0 16,21 0-16,0 0 0,-20 0 0,20-21 15,0 21-15,1-21 0,-1-1 0,0-20 16,-21 21-16,22 0 0,-22-22 15,21 22-15,-21-21 0,1 0 0,-1-1 16,0 1-16,-21 0 0,0-1 16,0-20-16,0-1 0,0 22 0,0-22 15,0 22-15,0 21 0,0-21 16,0 20-16,-21 22 0,0 0 16,21 22-16,-22-1 0,1 0 0,0 0 15,0 21-15,21 1 0,-21-1 16,0 22-16,21-22 0,0 0 15,0 1-15,0 20 0,0-21 0,0 1 16,0-1-16,0 0 0,0-20 16,0 20-16,21-21 0,0 0 0,0 0 15,0 1-15,0-22 0,1 0 16,20 0-16,-21 0 0,21 0 0,-20-22 16,20 1-16,-21 0 0,21-21 0,1 21 15,-22-22-15,21 22 0,-21-21 16,1-1-16,20-20 0,-21 21 0,0-22 15,0 22-15,-21-22 0,0 1 16,22-1-16,-22 1 0,0 20 0,0 1 16,0 0-16,0-1 0,0 22 15,-22 21 1,22 21-16,-21 1 16,21 20-16,-21 0 0,21 1 15,0-1-15,0 0 0,0 22 0,0-22 16,0 22-16,-21-22 0,21 0 0,0 22 15,0-22-15,0 0 0,0 1 16,0-1-16,0-21 0,0 22 0,0-22 16,0 21-16,21-21 15,0 0-15,0-21 0,1 0 16,-1 0-16,0 0 0,21-21 0,-21 0 0,22 0 16,-22 0-16,0 0 15,21-22-15,-20 22 0,20 0 0,-21-21 16</inkml:trace>
  <inkml:trace contextRef="#ctx0" brushRef="#br0" timeOffset="11123.01">5842 4487 0,'0'0'16,"0"-21"-16,21 0 0,-21 42 31,-21-21-31,21 21 0,-21 1 16,21-1-16,0 0 0,-21 0 0,21 21 16,0-20-16,0-1 15,0 0-15,0 0 0,0 0 0,0 0 0,0 1 16,0-1-16,21-21 15,0 0-15,0 0 0,0 0 16,0 0-16,1 0 0,-22-21 0,21 21 16,0-22-16,0 1 0,-21 0 15,0 0-15,0 0 0,0 0 16,0-22-16,0 22 0,0 0 0,0 0 16,0 0-16,-21-1 0,21 1 15,-21 0-15,21 0 0,0 0 16,0 0-16,21 21 15,0-22 1,0 22-16,0 0 0,1 0 0,-1 0 16,0 0-16,0 0 0,21 0 0,-20 0 15,-1 0-15,0 0 0,-21 22 16,21-1-16,0 0 0,-21 0 0,21 0 16,-21 0-16,0 1 0,0-1 15,0 0-15,0 0 0,0 0 0,0 0 16,0 1-16,-21-1 0,21 0 0,-21 0 15,0-21-15,21 21 16,0-42 0,0 0-1,0 0 1,0 0-16,0-1 0,0 1 0,21 0 16,0-21-16,0 21 0,-21-22 0,22 22 15,-1-21-15,0 21 0,0-1 16,0 1-16,0 21 0,1 0 0,-1 0 15,0 0-15,0 0 0,0 0 16,-21 21-16,21 1 0,-21 20 16,22-21-16,-22 0 0,0 0 0,0 22 15,0-22-15,0 0 0,0 0 0,0 0 16,0 1-16,0-1 0,0 0 16,0 0-16,-22-21 15,1 0 1,21-21-1,0 0-15,0 0 0,0-1 16,0 1-16,0 0 0,21 0 0,1-21 16,-1-1-16,21 22 0,-21-21 15,22-1-15,-22 22 0,21-21 0,-21 21 16,22 21-16,-1-21 0,-21 21 16,21 0-16,-20 0 0,20 0 0,-21 21 15,0 0-15,0 0 0,-21 0 0,0 22 16,0-22-16,0 0 0,0 21 15,0-21-15,0 1 0,0 20 0,0-21 16,-21 0-16,21 0 0,0 1 16,-21-22-16,0 21 0,0-21 15,0 0-15,-1 0 16,1-21-16,21-1 16</inkml:trace>
  <inkml:trace contextRef="#ctx0" brushRef="#br0" timeOffset="11383.7">5038 4191 0,'0'0'0,"-22"0"15,44 0 1,-1 0-16,21 0 0,0 0 15,22-21-15,-1 21 0,1-21 0,-1 0 16,22 21-16,0 0 0,-22-22 16,22 22-16,0-21 0,-22 21 0,1 0 15,-1 0-15,-21-21 0,1 21 16,-1 0-16,-21 0 0,0 0 0,1-21 16</inkml:trace>
  <inkml:trace contextRef="#ctx0" brushRef="#br0" timeOffset="11938.33">8128 3874 0,'0'0'0,"21"-43"0,-21 22 0,21-21 16,-21 21-16,21-22 0,-21 22 15,22 0-15,-22 0 0,0 0 0,0 42 31,0 0-31,0 21 16,0-21-16,0 22 0,0-1 16,0 22-16,0-22 0,0 21 0,0 1 15,0-1-15,0-20 0,-22 20 0,22-20 16,0-1-16,0 0 0,0 1 16,0-1-16,0-21 0,0 0 0,0 0 15,0 1-15,0-1 0,22-21 31,-22-21-31,21-1 16,0 1-16,0 0 0</inkml:trace>
  <inkml:trace contextRef="#ctx0" brushRef="#br0" timeOffset="12275.14">8551 4043 0,'0'0'0,"0"-21"0,21 0 15,-21 42-15,0 0 16,0 0-16,-21 0 0,21 0 15,-21 22-15,21-22 0,-21 21 0,21 1 16,0-22-16,-21 21 16,21-21-16,0 22 0,0-22 0,0 0 15,0 0-15,0 0 0,0 0 0,21-21 16,0 22-16,0-22 16,0 0-16,1 0 0,-1 0 0,21 0 15,-21-22-15,0 1 0,1 0 0,-1 21 16,0-21-16,-21 0 0,0 0 15,0-1-15,0-20 0,0 21 0,0-21 16,0 20-16,-21 1 0,21-21 16,-21 21-16,-1 0 0,1-1 0,0 1 15,0 21-15,21-21 0,-21 0 16,0 21-16,-1-21 16,1 21-16,0-21 0,0 21 15,0-22-15,0 22 0,-1-21 16</inkml:trace>
  <inkml:trace contextRef="#ctx0" brushRef="#br0" timeOffset="12491.02">7959 3895 0,'21'0'0,"0"0"0,0 0 0,0 0 15,22 0-15,-22 0 0,21 0 16,-21 0-16,22 0 0,-1-21 15,0 21-15,1 0 0,-22-22 0,21 22 16,0 0-16,1-21 0,-1 21 16,-21-21-16,22 21 0,-1 0 0,-21 0 15,21 0-15,-20-21 0,-1 21 16,0 0-16,21 0 0,-21-21 0</inkml:trace>
  <inkml:trace contextRef="#ctx0" brushRef="#br0" timeOffset="12888.69">10223 3535 0,'0'0'16,"0"-21"-16,0-22 16,0 22-16,22 21 0,-22 21 31,0 22-31,0-22 0,0 21 16,0 1-16,0 20 0,-22-21 15,22 22-15,-21-1 0,0 1 0,-21-1 16,21 1-16,-1-22 0,-20 22 15,21-22-15,-21 22 0,20-22 0,1-21 16,0 43-16,21-43 0,0 0 16,21-21-1,0 0-15,22 0 0,-22 0 16,0 0-16,21-21 0,-20 0 16,20-1-16,0 1 0,-21-21 15,22 21-15</inkml:trace>
  <inkml:trace contextRef="#ctx0" brushRef="#br0" timeOffset="13258.37">10541 3979 0,'0'0'16,"0"-42"-16,0 21 0,0 0 16,-21 21-1,21 21-15,-21 0 16,-1 21-16,1-20 0,0 20 16,21-21-16,-21 21 0,21 1 0,-21-1 15,21-21-15,0 22 0,0-22 0,0 0 16,0 0-16,0 0 0,0 0 15,21 1-15,0-22 0,0 0 16,0 0-16,1 0 0,20 0 16,-21 0-16,21 0 0,-20-22 0,20 1 15,0 21-15,-21-21 0,1 0 0,20-21 16,-21 20-16,-21 1 0,0 0 16,0-21-16,0 21 0,0-22 0,0 1 15,0 21-15,-21 0 0,0-1 0,0 1 16,-22 21-16,22 0 0,0 0 15,0 0-15,0 0 0,-1 0 0,1 0 16,0 21-16,0 1 0,0-1 16,0 0-16,21 0 0,0 0 0,0 0 15,0 1-15,21-1 16,21-21 0,-21 0-16,22 0 0,-22 0 0,21-21 15</inkml:trace>
  <inkml:trace contextRef="#ctx0" brushRef="#br0" timeOffset="13582.9">11239 3937 0,'0'0'16,"0"-21"-16,0 42 47,0 0-47,-21 22 0,21-22 0,-21 21 15,21 0-15,-21 1 0,21-1 16,0 22-16,0-22 0,-21 21 15,21-20-15,0 20 0,-21 1 0,21-22 16,0 22-16,0-1 0,0 1 0,0-22 16,0 21-16,0 1 0,0-22 15,0 22-15,0-22 0,0 0 0,0 1 16,0-1-16,0 0 0,0-20 0,0-1 16,0 0-16,0 0 0,0 0 15,0 0-15,0-42 16,0 0-1,0 0-15,0-21 0,0 20 16,0-20-16,21 0 16,0-1-16,-21 1 0,0-21 0</inkml:trace>
  <inkml:trace contextRef="#ctx0" brushRef="#br0" timeOffset="13872.74">11282 4149 0,'0'0'0,"0"-43"16,21-62-1,0 62-15,-21 22 0,21 0 0,-21 0 16,21 0-16,1-1 0,-1 1 0,0 0 16,0 21-16,0 0 0,0 0 15,1 0-15,20 0 0,-21 0 0,0 0 16,0 0-16,1 0 0,-1 21 16,0 0-16,-21 1 0,0 20 15,0-21-15,0 0 0,0 0 0,0 1 16,-21 20-16,-22-21 0,22 0 0,0 0 15,-21 1-15,-1-1 0,1-21 16,0 21-16,21 0 0,-22-21 0,1 0 16,21 21-16,-22-21 0,22 0 15,0 0-15,0 0 0,0 0 0,0-21 16,-1 0-16,1 0 16</inkml:trace>
  <inkml:trace contextRef="#ctx0" brushRef="#br0" timeOffset="14162.99">9694 3620 0,'0'0'0,"21"-22"15,1 22-15,20-21 16,0 0-16,1 21 0,20-21 15,1 21-15,-1-21 0,1 21 16,-22 0-16,21-21 0,1 21 0,-1 0 16,-20-22-16,-1 22 0,0 0 15,1 0-15,-22 0 0,0 0 0,0 0 16,0 0-16,-42 0 31,0 22-15,0-22-16,0 21 0,-22 0 0</inkml:trace>
  <inkml:trace contextRef="#ctx0" brushRef="#br0" timeOffset="15290.25">1799 6625 0,'0'0'0,"-21"0"0,0 0 15,0 0-15,21-21 32,0 0-32,0 0 15,21 0-15,0-1 0,0 22 16,21-21-16,-20 21 0,-1 0 16,21 0-16,-21 0 0,0 0 0,22 0 15,-22 0-15,-21 21 0,21 22 16,-21-22-16,0 0 0,0 21 15,0 1-15,0-22 0,-21 21 16,0-21-16,0 22 0,-22-22 0,22 21 16,0-21-16,-21 1 0,20-22 15,1 21-15,-21 0 0,21-21 0,0 0 16,-1 0-16,1 0 0,0 0 16,21-21-1,0 0-15,0-1 16,0 1-16,21 21 0,-21-21 15,21 0-15,1 21 0,20-21 16,-21 21-16,21 0 0,-20 0 16,20 0-16,0 0 0,1 21 0,-1 0 15,0 0-15,1 0 0,-22 1 16,21 20-16,-21-21 0,-21 21 0,0 1 16,0 20-16,0-20 0,-42-1 15,21 0-15,0 1 0,-22-1 0,1 0 16,21-21-16,-22 22 0,1-22 0,0 0 15,-1 0-15,1 0 0,0 1 16,21-22-16,-22 0 0,1 0 16,21 0-16,-22 0 0,22 0 0,0 0 15,21-22-15,-21 1 0,21 0 16,0 0-16,-21 0 0,21 0 16,0-1-16,0 1 0,0 0 15,0 0-15,21 0 0,0 0 0,0-1 16,0-20-16,1 21 0,-1 0 15</inkml:trace>
  <inkml:trace contextRef="#ctx0" brushRef="#br0" timeOffset="15483.14">2709 6943 0,'0'0'0,"43"0"16,20 0-16,-42 0 62,0-21-62,1-1 16</inkml:trace>
  <inkml:trace contextRef="#ctx0" brushRef="#br0" timeOffset="16207.24">4381 6668 0,'0'0'0,"0"-22"16,0 1-16,22 0 15,-1 0-15,0 0 0,21 0 16,-21-1-16,22 1 0,-1-21 0,0 21 15,1-22-15,-22 22 0,21 0 16,1-21-16,-22 21 0,0-1 0,-21-20 16,0 21-16,0 0 15,0 0-15,-42 21 0,20 0 0,-20 0 16,0 0-16,-22 0 0,22 0 0,-22 21 16,22 0-16,-21 0 0,20 0 15,-20 0-15,20 1 0,22 20 0,-21-21 16,21 0-16,0 22 15,-1-22-15,22 0 0,0 21 0,0-21 16,0 22-16,22-22 0,-1 21 16,0-21-16,0 1 0,21 20 0,1-21 15,-1 21-15,0-20 0,1 20 0,-1-21 16,22 21-16,-22-20 0,0 20 16,-21-21-16,22 21 0,-22 1 0,-21-22 15,0 21-15,0 1 0,-21-22 16,0 21-16,-22-21 0,22 22 0,-21-22 15,-1 0-15,-20 0 0,21 0 16,-1 0-16,-20 1 0,20-22 16,-20 0-16,21 0 0,-22 0 0,22 0 15,-1-22-15,1 22 0,0-21 0,-1 0 16,1 0-16,0-21 0,21 20 16,-22-20-16,22 0 0,21 21 0,0-22 15,0 22-15,0-21 0,0 21 16,0-1-16,0 1 0,21 0 0,22 0 15,-22 21-15,0-21 0,21 21 0,1-21 16,-22 21-16,21 0 0,0 0 16,-20 0-16,20 0 0</inkml:trace>
  <inkml:trace contextRef="#ctx0" brushRef="#br0" timeOffset="16816.09">5016 6816 0,'0'0'0,"0"-21"16,-21 21-16,0 0 15,0 0-15,0 0 0,0 0 0,-1 0 16,1 0-16,0 21 0,0 0 0,0 0 16,0 0-16,21 0 0,0 1 15,0 20-15,0-21 0,0 21 16,0-20-16,0 20 0,0 0 0,0-21 15,0 22-15,0-22 0,21 0 16,0 0-16,0 0 0,0 1 0,0-1 16,1-21-16,-1 0 0,0 0 0,0 0 15,0 0-15,0 0 0,1 0 16,-1 0-16,-21-21 0,21 21 0,-21-22 16,0 1-16,21 0 0,-21 0 15,0 0-15,0-22 0,21 22 0,0-21 16,1 21-16,-22 0 0,21-22 0,0 22 15,0 0-15,0 0 0,0 0 16,1-1-16,20 1 0,-21 21 16,0 0-16,22 0 0,-22 0 0,21 0 15,-21 0-15,0 21 0,22 1 16,-22-1-16,0 0 0,0 0 0,0 0 16,-21 0-16,0 22 0,0-22 0,0 21 15,0 1-15,0-22 0,-21 21 16,21-21-16,-21 0 0,0 1 0,0 20 15,0-42-15,21 21 0,0 0 0,-22-21 16,1 0 0,21-21-16,0 0 15,0 0-15,0-22 0,0 22 16,0-21-16,0 21 16,0-22-16,21 22 0,1-21 0,-1 21 15,-21-22-15,21 22 0,0 0 0,0 0 16,0 0-16,1 0 0,-1-1 15,0 22-15,0-21 0,0 21 0,0 0 16,1 0-16,20 0 0</inkml:trace>
  <inkml:trace contextRef="#ctx0" brushRef="#br0" timeOffset="17238.91">6202 6858 0,'-21'0'15,"-1"0"-15,1 0 16,0 21-16,0-21 0,0 21 16,0 1-16,-1-1 0,22 0 0,-21 0 15,21 21-15,-21-20 0,21 20 16,-21-21-16,21 21 0,0 1 0,0-22 16,0 21-16,0-21 0,0 1 0,0-1 15,0 0-15,21 0 16,0-21-16,0 0 0,1 0 0,20 0 0,-21 0 15,0 0-15,22 0 0,-22 0 0,21-21 16,-21 0-16,0 0 16,22-1-16,-22 1 0,0 0 0,0-21 15,0 21-15,-21-1 0,22-20 0,-22 21 16,0-21-16,0 20 0,-22-20 16,1 21-16,0 0 0,0 0 0,0-1 15,0 1-15,-22 21 0,22 0 0,0 0 16,0 0-16,0 0 0,-1 0 15,1 21-15,0 1 0,0-1 0,0-21 16,0 21-16,21 0 0,0 0 0,0 0 16,0 1-16,21-22 15,21 0 1,-21 0-16,0 0 0</inkml:trace>
  <inkml:trace contextRef="#ctx0" brushRef="#br0" timeOffset="17746.3">6837 6583 0,'0'0'0,"0"-21"0,0-22 15,-21 43-15,-1 0 16,22 22-16,-21-22 16,21 21-16,-21 21 0,0-21 0,21 22 15,0-1-15,0-21 0,-21 43 0,21-22 16,-21 0-16,21 1 15,0-1-15,0 21 0,0-20 0,0-1 16,0 0-16,0-20 0,21 20 0,0-21 16,0 21-16,0-20 0,0-1 15,1-21-15,-1 21 0,21-21 0,-21 0 16,22 0-16,-22 0 0,0-21 0,21 21 16,-21-21-16,1-1 0,20 1 15,-21 0-15,0-21 0,0 21 0,1-22 16,-1 1-16,0 21 0,0-22 0,-21 1 15,21-21-15,-21 20 0,21-20 16,-21-1-16,0 1 0,0-1 16,0 22-16,0-22 0,0 22 0,0 21 15,0-21-15,0 63 16,-21 0 0,21 21-16,-21 1 0,21-1 0,0 0 15,-21 22-15,0-1 0,21-20 16,-21 20-16,21-21 0,0 22 0,0-22 15,-22 22-15,22-22 0,0 0 0,0 1 16,0-1-16,0-21 0,0 0 16,0 1-16,22-1 0,-22 0 0,21-21 15,0 0-15,0 0 0,0 0 16,22-21-16,-22 0 0,0-1 16,0 1-16</inkml:trace>
  <inkml:trace contextRef="#ctx0" brushRef="#br0" timeOffset="18298.99">8382 6964 0,'0'0'15,"0"-21"-15,0 0 0,21-1 0,-21-20 0,21 21 16,-21 0-16,0 0 0,21-1 16,1 1-16,-1 0 0,0 21 15,0 21 1,0 0-16,-21 1 0,0 20 0,21 0 16,1 22-16,-1-1 0,-21 1 15,21 20-15,-21 1 0,21 0 0,-21-1 16,0 1-16,0 0 0,0-1 0,0 22 15,0-21-15,0 21 0,0-22 16,0 22-16,-21-21 0,21 21 0,-21-22 16,0 1-16,-1 0 0,1-1 0,21 1 15,-21-21-15,0-1 0,21 1 16,-21-22-16,21 0 0,-21-21 16,21 1-16,0-1 0,0 0 0,-22-21 15,22-21-15,0 0 0,0-1 16,0-20-16,0 0 0,0-1 15,0-20-15,0-1 0</inkml:trace>
  <inkml:trace contextRef="#ctx0" brushRef="#br0" timeOffset="18630.8">8382 7345 0,'0'0'0,"-21"-42"0,21-85 16,0 84-16,0 1 15,0 0-15,0 20 0,42-20 0,-21 0 16,0 21-16,22-1 0,-1 1 0,22 0 16,-22 0-16,21 21 0,1 0 15,-1 0-15,-20 0 0,20 21 0,-20-21 16,-1 21-16,0 22 0,-21-22 16,-21 0-16,0 21 0,0-21 0,-21 22 15,0-1-15,-21-21 0,21 22 0,-22-1 16,-20-21-16,20 21 15,1-20-15,0-1 0,-1 0 0,1 0 0,21 0 16,-21 0-16,20-21 0,1 0 0,42 0 47,1-21-47,-1 21 0,0-21 0,21 0 16,-21 0-16,22 21 0</inkml:trace>
  <inkml:trace contextRef="#ctx0" brushRef="#br0" timeOffset="19714.9">9483 6964 0,'0'0'0,"0"-21"0,0-22 16,0 22-16,-22 21 16,1-21-16,0 21 0,0 0 15,0 0-15,0 0 0,-22 0 0,22 21 16,-21 0-16,21 1 0,-22-1 15,22 0-15,0 0 0,-21 21 0,20 1 16,1-22-16,21 21 0,0 1 16,0-22-16,0 21 0,0-21 0,0 0 15,0 1-15,21-1 0,1 0 0,-1 0 16,0-21-16,21 0 0,-21 0 16,22 0-16,-22 0 0,21-21 15,-21 0-15,22 0 0,-1-1 0,-21 1 0,0 0 16,22-21-16,-22 21 0,0-1 15,-21-20-15,0 21 0,21-21 16,-21 20-16,0 1 0,0 0 0,0 0 16,0 0-16,0 42 31,0 0-31,0 0 0,0 0 16,0 1-16,0-1 0,0 21 0,0-21 15,0 0-15,0 1 0,21-1 16,-21 0-16,22 0 0,-1-21 15,0 0-15,0 0 16,0 0-16,0 0 16,1 0-16,-1-21 0,0 21 0,0-21 15,0 0-15,0-1 0,1 1 0,-1 0 16,0 0-16,0 0 0,-21-22 16,21 22-16,-21 0 0,21 21 0,-21-21 15,0 0-15,0 42 31,0 0-31,0 0 0,0 0 16,0 1-16,0 20 0,0-21 0,0 0 16,22 22-16,-22-22 0,21 0 15,-21 0-15,21 0 0,0 0 16,0-21-16,0 22 0,1-22 0,-1 0 16,0 0-16,21 0 0,-21 0 15,22 0-15,-22-22 0,21 1 0,-21 0 16,1 0-16,-1 0 0,0 0 0,0-1 15,0-20-15,0 21 0,1-21 16,-22-1-16,0 1 0,0 0 0,0-1 16,21 1-16,-21-22 0,0 1 0,0-1 15,0 1-15,0-1 0,21 22 16,-21-21-16,0 20 0,0 22 0,21-21 16,-21 21-16,0 42 15,0 0 1,0 21-16,0 1 0,0-1 15,0 0-15,0 22 0,-21-1 0,21 1 16,-21-22-16,21 22 0,0-1 16,0-21-16,0 22 0,0-22 0,0 1 15,0-1-15,0 0 0,0 1 16,0-1-16,0-21 0,21 0 0,0 0 16,0 1-16,0-22 0,1 0 0,-1 0 15,0 0-15,21 0 0,-21-22 0,22 22 16,-22-42-16,21 21 0,-21 0 15,22-22-15,-1 22 0,-21-21 0,22 21 16,-22-22-16,21 22 0,-21-21 16,0 21-16,-21 0 15,0 42 1,0 0-16,0 0 16,0 0-16,0 0 0,0 1 15,0-1-15,0 0 0,0 0 0,0 0 16,0 0-16,0 1 0,0-1 0,0 0 15,22-21 1,-1 0-16,-21-21 16,21 0-16,0-1 0,-21 1 15</inkml:trace>
  <inkml:trace contextRef="#ctx0" brushRef="#br0" timeOffset="19930.3">11324 6519 0,'0'0'16,"-21"-21"-16,0 0 16,0 21-16,21 21 47,-22-21-1,-20 0-30</inkml:trace>
  <inkml:trace contextRef="#ctx0" brushRef="#br0" timeOffset="20098.25">10435 6710 0,'0'0'15,"-21"21"-15,0 21 16,21-20-16,21-22 15,0 0-15,21 0 16,-20 0-16,-1 0 16,0 0-16,21 0 0,-21-22 15,1 1-15,20 21 0,-21-21 0</inkml:trace>
  <inkml:trace contextRef="#ctx0" brushRef="#br0" timeOffset="21537.01">11705 6731 0,'0'-21'0,"0"42"0,0-63 0,0 21 16,-21 21-16,0 0 0,0 0 15,-1 0-15,1 0 0,0 0 0,0 21 16,0 0-16,-43 42 0,43-41 16,21 20-16,-21-21 0,21 21 15,-21 1-15,21-22 0,0 21 16,0 1-16,0-22 0,0 21 0,0-21 15,21 0-15,0 22 0,-21-22 16,42-21-16,-20 21 0,-1 0 0,21-21 16,-21 0-16,22 0 0,-1 0 0,0 0 15,-21-21-15,22 0 0,-1 21 16,0-21-16,1 0 0,-22-1 0,21 1 16,-21-21-16,22 21 0,-22 0 0,0-1 15,-21-20-15,0 21 0,0 0 16,0 0-16,0-1 0,0 1 0,0 0 15,-21 21 1,0 21 0,0 0-16,21 1 0,-22-1 0,22 0 15,0 0-15,0 0 0,0 22 0,0-22 16,0 0-16,0 0 0,0 0 16,0 0-16,22 1 0,-1-1 0,0 0 15,0 0-15,0-21 0,0 0 0,22 0 16,-22 0-16,21 0 0,-21 0 15,22-21-15,-22 21 0,21-21 0,-21 0 16,22-1-16,-22 1 0,0 0 16,0 0-16,0 0 0,-21 0 0,0-22 15,22 22-15,-22-21 0,0 21 16,0-1-16,0 1 0,0 0 16,0 0-16,0 0 0,0 42 15,0 0 1,0 0-16,-22 0 0,22 1 15,0 20-15,-21-21 0,21 0 0,0 22 16,0-22-16,0 0 0,0 0 0,0 21 16,0-20-16,21-1 0,1 0 15,-1 0-15,0-21 0,0 21 0,0-21 16,0 0-16,1 0 0,-1 0 0,0 0 16,0-21-16,0 0 0,0 21 15,22-21-15,-22 0 0,0-22 16,0 22-16,0-21 0,1 21 0,-1-22 15,0 1-15,-21-22 0,21 1 16,0-1-16,0 1 0,-21-1 0,0 1 16,22-22-16,-22 43 0,21-22 0,-21 22 15,0 0-15,0 21 0,0-1 16,0 1-16,0 42 16,-21-21-16,-1 43 0,1-22 0,21 21 15,-21 22-15,21-22 16,-21 22-16,21-1 0,0-21 0,-21 22 0,21-1 15,-21-20-15,21 20 0,0-20 0,0 20 16,0-21-16,0 1 16,0-1-16,21 0 0,0-20 0,21 20 15,-21-21-15,1 0 0,20 0 0,0-21 16,1 0-16,-1 0 0,0 0 16,1 0-16,20 0 0,-21-21 0,1 0 15,-1 0-15,0 0 0,1 0 16,-1-1-16,0-20 0,-20 21 0,-1-21 15,0 20-15,0-20 0,-21 0 0,0 21 16,0-22-16,0 22 0,0-21 16,0 21-16,-21 21 0,0-22 15,0 22-15,-1 0 0,-20 0 0,21 22 16,-21-22-16,20 21 0,-20 0 16,21 21-16,0-21 0,0 22 0,-1-22 15,22 0-15,0 21 0,0-20 0,0 20 16,0-21-16,0 0 0,0 22 15,0-22-15,22 0 0,-1-21 0,0 21 16,0 0-16,0-21 0,0 0 0,1 0 16,20 0-16,-21 0 0,0 0 15,0-21-15,1 0 0,-1 0 0,-21 0 16,21-1-16,0 1 0,-21 0 0,21-21 16,-21 21-16,0-22 15,0 22-15,21 0 0,-21 0 0,22 0 16,-22-1-16,0 44 31,0-1-31,-22 0 0,22 0 16,0 0-16,0 0 0,0 1 0,0-1 15,0 0-15,0 0 0,0 0 16,0 0-16,0 1 0,0-1 0,22 0 16,-1-21-16,0 21 0,0-21 15,0 0-15,0 0 16,1 0-16,-1 0 0</inkml:trace>
  <inkml:trace contextRef="#ctx0" brushRef="#br0" timeOffset="21914.57">14055 6964 0,'0'0'0,"0"-21"0,0 0 16,0-1-16,21 1 0,-21 0 16,21 21-16,-21-21 0,21 21 0,0 0 15,-21-21-15,21 21 0,1 0 0,-1 0 16,0 0-16,0 21 15,0-21-15,0 21 0,1 0 0,-22 0 16,21 1-16,-21 20 0,21-21 0,-21 0 16,0 0-16,0 1 15,0-1-15,0 0 0,0 0 0,0 0 0,0 0 16,0 1-16,-21-1 0,21 0 16,-21-21-16,-1 21 15,1-21-15,0 0 0,21-21 16,0 0-16,-21 21 0,21-21 15,0-1-15,0 1 0,0 0 16,21 0-16,0-21 0,0 20 0,1 1 16,-1-21-16,0 0 0,21 20 0,-21-20 15,22 21-15,-22 0 0,21 0 16,-21-1-16,1 1 0,-1 21 16,0 0-16,0 0 0,-21-21 0,21 21 31</inkml:trace>
  <inkml:trace contextRef="#ctx0" brushRef="#br0" timeOffset="24794.39">15981 6562 0,'-21'0'16,"21"21"0,21-21-1,0 0-15,0 0 16,0-21-16,22 0 0,-22 21 0,0-22 15,21 1-15,1 21 0,-22-21 16,0 0-16,21 0 0,-21 0 0,1-1 16,-22 1-16,0 0 0,0 0 15,-43 21 1,22 0-16,-21 0 0,21 0 0,-22 0 16,1 0-16,0 21 0,-1 0 15,1 22-15,21-22 0,-22 21 0,22 0 16,0 1-16,0-1 0,0 0 15,21 1-15,0-1 0,0-21 16,0 22-16,0-22 0,0 0 0,21 21 16,0-21-16,0-21 0,0 22 0,1-1 15,-1-21-15,0 0 0,0 0 16,0 0-16,0 0 0,1 0 0,-1 0 16,0 0-16,-42 0 31,0 0-31,-1 0 0,1 21 0,-21-21 15,21 21-15,0 0 0,-22 0 0,22 1 16,0-1-16,0 0 16,0 21-16,-1-21 0,22 22 0,0-22 15,0 21-15,0 1 0,0-22 0,0 21 16,0-21-16,0 0 0,22 1 16,-1-1-16,0 0 0,21-21 0,-21 0 15,22 21-15,-1-21 0,0 0 16,1 0-16,-1-21 0,0 21 0,22-21 15,-22 0-15,22-1 0,-1-20 0,-20 21 16,-1-21-16,21 20 0,-20-20 16,-1 0-16,0-1 0,-20-20 0,20 21 15,-21-22-15,0 22 0,0-22 16,1 1-16,-22-1 0,0 1 16,21-22-16,-21 22 0,0 20 0,0-20 15,0 20-15,0 22 0,0-21 0,0 21 16,0 63-1,0-21-15,-21 22 16,-1-1-16,22 21 0,-21-20 16,0 20-16,0 1 0,21-1 0,-21-20 15,0 20-15,-1 1 0,22-22 0,0 21 16,0-20-16,0-1 0,0 0 16,0 1-16,0-1 0,22 0 0,-1-20 15,0 20-15,0-21 0,0 0 16,22 0-16,-22-21 0,21 0 15,0 0-15,1 0 0,-22 0 0,21 0 16,1 0-16,-1-21 0,0 0 0,1 0 16,-1 0-16,-21 0 0,21-22 15,-20 22-15,-1-21 0,0 21 0,-21-22 16,21 22-16,-21-21 0,0 21 0,0-1 16,0 1-16,0 0 0,-21 0 15,0 21-15,0 0 0,-1 0 0,1 0 16,0 0-16,0 21 15,0-21-15,0 21 0,21 0 0,0 1 16,-22 20-16,22-21 0,0 0 16,0 0-16,0 1 0,0 20 0,0-21 15,0 0-15,22 0 0,-1 1 16,0-22-16,21 0 0,-21 0 16,1 0-16,-1 0 0,21 0 0,-21 0 15,22-22-15,-1 22 0,-21-21 16,21 0-16,-20 0 0,20 0 0,-21-22 15,0 22-15,0 0 0,1-21 16,-1 21-16,-21-1 0,0-20 0,0 21 16,0 0-16,0 0 0,0-1 15,0 44 17,0-1-32,0 0 0,-21 0 15,21 0-15,-22 0 0,22 22 16,0-22-16,-21 0 0,21 0 0,0 22 15,0-22-15,-21 0 0,21 0 0,-21 0 16,21 0-16,0 1 0,0-1 16,0-42 31,21-1-47,-21 1 15,21 0-15,-21-21 0,21 21 0,1-1 16,-22-20-16,21 21 0,0-21 15,0 20-15,-21-20 0,21 21 0,0-21 16,1 20-16,-1 22 0,-21-21 16,21 21-16,-21-21 0,21 21 0,0 21 15,-21 0-15,21-21 16,1 22-16,-22-1 0,0 0 16,0 0-16,21 0 0,-21 22 0,21-22 15,0 0-15,-21 0 0,0 0 0,0 0 16,21 1-16,-21-1 0,0 0 15,0 0-15,21-21 32,-21-21-17,22 21-15,-22-21 0,0 0 16,0-1-16,21 1 0,0 0 0,0 0 16,-21 0-16,21 0 0,0-22 15,1 22-15,-22-21 0,21 21 0,0-1 16,0 1-16,0 0 0,0 21 15,1 0-15,-1 21 16,-21 0 0,0 1-16,0-1 0,0 21 15,0-21-15,0 0 0,0 22 0,0-22 16,0 0-16,0 21 0,0-20 16,21-1-16,0 21 0,-21-21 15,21 0-15,0 1 0,1-1 0,-1-21 16,21 21-16,-21-21 0,22 0 0,-22 0 15,21 0-15,-21 0 0,0 0 16,22 0-16,-22 0 0,21-21 0,-21 0 16,1-1-16,20 1 0,-21 0 0,0 0 15,0-21-15,1 20 0,-1-20 16,-21 21-16,0-21 0,0 20 0,0-20 16,0 21-16,0 0 0,0 0 15,0-1-15,-21 1 0,-1 21 16,1 0-16,0 0 0,0 0 15,0 21-15,0 1 0,-1-1 16,22 0-16,-21 0 0,21 0 0,-21 0 16,21 22-16,0-22 0,0 21 0,0-21 15,0 22-15,0-22 0,0 0 16,21 0-16,0 22 0,1-22 0,-22 0 16,21 0-16,0-21 0,0 21 0,0-21 15,22 0-15,-22 21 0,0-21 16,0 0-16,21 0 0,-20 0 0,-1-21 15,0 21-15,21-21 0,-21 0 16,1 0-16,-1 0 0,0-1 16,0 1-16,0-21 0,0 21 0,-21-22 15,22-20-15,-22 42 16,0 0-16,0-1 0,0 1 0,0 0 16,-22 42 15,1 0-31,21 1 0,-21-1 0,21 0 15,-21 0-15,0 21 0,21-20 0,0-1 16,0 21-16,0-21 0,0 0 16,0 1-16,0-1 0,-21 0 0,21 0 15,0 0-15,0-42 47,0 0-47,21 0 16,-21 0-16,21-1 0,0 1 15,0-21-15,0 21 0,1-22 0,-1 22 16,21-21-16,-21 0 0,22 20 0,-22-20 16,0 0-16,21 21 0,-21-1 15,1 1-15,-1 21 0,0 0 0,0 0 16,0 0-16,0 0 0,-21 21 16,22 1-16,-1-1 15,-21 21-15,0-21 0,0 0 0,0 22 16,21-22-16,-21 0 0,21 21 0,-21-20 15,0-1-15,0 0 0,21 21 16,0-42-16,1 21 0,-22 1 0,21-1 16,0-21-16,0 0 0,0 0 15,0 0-15,1 0 16,-1 0-16,-21-21 0,21-1 16,0 1-16,-21 0 0,21 0 0,0-21 15,1 20-15,-1-20 0,0 0 0,0-1 16,0 1-16,0-21 0,1 20 15,-1-20-15,0 20 0,0-20 16,0-1-16,0 22 0,1 0 0,-22-1 16,21 1-16,-21 21 0,21-21 15,-21 63 1,0 0-16,-21 0 16,0 21-16,-1 1 0,1-1 0,0 22 15,0-22-15,0 0 0,0 22 0,21-22 16,-22 0-16,22 1 0,-21-1 15,21 0-15,0 1 0,0-1 0,0 0 16,0 1-16,0-22 0,0 0 0,0 21 16,0-20-16,21-1 15,1 0-15,-1-21 0,0 0 16,21 0-16,-21 0 0,1 0 16,-1 0-16,0 0 0,0-21 15,21 21-15,-20-21 0,-1 21 0,0-22 16,0 1-16,21 0 0,-20 21 15,-1-21-15</inkml:trace>
  <inkml:trace contextRef="#ctx0" brushRef="#br0" timeOffset="25082.23">20214 6837 0,'21'0'16,"0"0"0,1 0-16,20 0 0,-21 0 15,0 0-15,0 0 0,1 0 0,20 0 16,-21 0-16,0 0 0,0 0 0,1 0 16,-1 0-16,0 0 0,0 0 15,0 0-15,0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9T04:08:43.37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9758 593 0</inkml:trace>
  <inkml:trace contextRef="#ctx0" brushRef="#br0" timeOffset="1270.19">7916 0 0,'0'0'0,"21"0"0,1 0 15,-44 0 64,44 0-1</inkml:trace>
  <inkml:trace contextRef="#ctx0" brushRef="#br0" timeOffset="2874.33">5567 529 0,'0'0'0,"21"0"93,0 0-93,0 0 0,22 0 16,-22 0-16,0 0 0,0-21 0,21 21 16,-20-21-16,-1 0 0,0 21 15,0-21-15,0-1 0,-21 1 0,21 21 16,-21-21-16,-21 0 16,0 21-16,0 0 0,0 0 15,-22 0-15,1 0 0,0 21 16,-1 0-16,1 0 0,-21-21 0,20 22 15,1 20-15,0-21 16,-1 0-16,22 0 0,-21 1 0,21 20 16,-22-21-16,22 0 0,0 22 15,0-22-15,21 21 0,0-21 0,0 22 16,0-22-16,0 0 0,0 21 16,0-21-16,0 1 0,0-1 0,21 21 15,0-21-15,0 0 0,0 1 16,22-1-16,-22 0 0,0 0 0,21 21 15,-20-20-15,20-1 0,-21 0 16,21 0-16,-20 0 0,-1 0 0,0 1 16,0-1-16,0 0 15,-21 0-15,0 0 0,0 22 0,0-22 16,-21 0-16,0 21 0,0-21 16,-22 22-16,1-22 0,0 0 0,-1 21 15,-20-20-15,21-1 0,-22 0 16,22 0-16,-1-21 0,1 0 0,0 0 15,-43 0-15,43 0 0,21-21 16,-22 0-16,22 0 0,-21-22 16,21 22-16,-1 0 0,1 0 0,0-22 15,0 22-15,0 0 0,21 0 16,0 0-16,0 0 0,0-1 0,0 1 16,0 0-16,21 21 15,0-21-15,0 21 16,0 0-16,1 0 0,-1 0 15,21 0-15,-21 0 0,22 0 0,-22 0 16,21 0-16</inkml:trace>
  <inkml:trace contextRef="#ctx0" brushRef="#br0" timeOffset="4841.72">6286 974 0,'0'0'0,"0"-21"15,0-1-15,-21 1 16,0 21-16,0 0 0,0 0 0,0 0 16,-1 0-16,1 0 0,0 0 15,0 21-15,0 1 0,21-1 0,-21 0 16,-1 0-16,1 21 0,0-20 15,21 20-15,0 0 0,-21-21 0,21 22 16,-21-1-16,21 0 0,0-20 16,0 20-16,0-21 0,0 85 15,0-85-15,21 0 16,0 0-16,0-21 0,0 22 16,1-1-16,-1-21 0,0 0 0,0 0 15,0 0-15,0 0 0,1 0 16,-1-21-16,21-1 0,-21 22 0,0-21 15,1 0-15,20 0 0,-21 0 16,21 0-16,1-1 0,-22-20 0,21 21 16,-21-21-16,1 20 0,20-20 15,-42 21-15,21-21 0,-21 20 0,21 1 16,-21 0-16,0 0 0,0 0 16,-21 0-1,0 21-15,0 0 16,0 0-16,21 21 31,0 0-31,0 0 16,0 0-16,21 0 0,0 1 15,0-1-15,-21 0 0,21 0 16,0 0-16,1-21 0,-22 21 0,21 1 16,-21-1-16,21 0 0,-21 0 15,21 0-15,-21 0 0,21 1 16,-21-1-16,0 0 15,21-21-15,-21 21 0,22-21 16,-1 21-16,0-21 0,0 0 16,0 0-16,0 0 15,1 0-15,-1 0 0,0 0 0,21 0 16,-21-21-16,22 0 0,-22 0 16,0 21-16,21-21 0,-20-1 0,-1 1 15,21 0-15,-21 0 0,0 0 16,-21 0-16,22-22 0,-22 22 0,21 0 15,-21-21-15,0 20 0,0 1 16,0 0-16,0 0 0,0 0 0,0 0 16,0-1-16,-21 22 15,-1 0 1,1 0-16,0 0 16,21 22-16,-21-1 0,0 0 15,21 0-15,0 0 0,-21 22 0,-1-22 16,22 0-16,0 0 0,0 21 15,0-20-15,0-1 0,0 0 0,0 0 16,0 0-16,0 0 0,0 1 16,0-1-16,43 0 0,-22-21 15,0 0-15,21 21 0,-20-21 16,-1 0-16,21 0 0,0 0 0,1 0 16,-1-21-16,0 21 0,1-21 15,-1 0-15,0-1 0,1 22 16,-1-21-16,-21 0 0,22 0 0,-22-21 15,21 20-15,-21 1 0,0 0 16,1-21-16,-22 21 0,0-1 0,21 1 16,-21-21-16,0 21 0,0 0 15,0-1-15,-21 22 16,-1 0 0,1 0-16,21 22 0,-21-1 0,0 0 15,0-21-15,0 42 0,21-21 16,-22 1-16,22-1 0,-21 21 0,21-21 15,-21 0-15,21 1 0,0-1 0,0 0 16,0 0-16,0 0 16,21 0-16,0 1 0,1-22 0,-1 0 15,21 21-15,-21-21 0,22 0 0,-22 0 16,21 0-16,0 0 0,1 0 16,-1-21-16,0-1 0,1 22 0,-22-21 15,21 0-15,-21 21 0,22-21 16,-22 0-16,0 0 0,0-1 0,-21-20 15,0 21-15,21 0 0,-21 0 16,0-1-16,0 1 0,0 0 16,-21 21 15,21 21-31,-21 0 0,21 1 16,0-1-16,0 0 0,-21 21 15,21-21-15,-21 1 0,21-1 0,0 21 16,0-21-16,0 0 0,-21 1 15,21-1-15,0 0 0,-22 0 0,22 0 16,0 0-16,0-42 31,0 0-15,0 0 0,0 0-16,0 0 0,0-22 15,22 22-15,-1 0 0,-21-21 16,21 20-16,0-20 0,0 21 0,0-21 15,1 20-15,-1 1 0,0 0 0,0 0 16,21 0-16,-20 21 0,-1 0 16,21 0-16,-21 0 0,0 0 0,1 0 15,-1 21-15,0 0 0,0 0 16,0 0-16,0 1 0,-21-1 0,22 21 16,-22-21-16,0 0 0,21 1 15,-21 20-15,21-21 0,-21 0 0,0 0 16,21 1-16,0-1 0,0 0 15,1-21-15,-1 0 16,0 0-16,0 0 16,0 0-16,0 0 0,1 0 0,20-21 15,-21 0-15,0-1 0,22 1 16,-22 0-16,21-21 0,-21 21 0,0-22 16,22 22-16,-22-21 0,0 21 15,0-22-15,0 22 0,-21 0 0,0-21 16,0 20-16,0 1 15,-21 21-15,0 0 16,0 0-16,0 21 0,-22 1 16,43-1-16,-21 0 0,0 0 15,21 0-15,0 0 0,0 1 0,0-1 16,0 0-16,0 0 0,21 0 16,0 0-16,-21 1 0,22-1 0,-1 0 15,0 0-15,-21 0 0,21 0 16,-21 1-16,21-22 0,-21 21 0,0 0 15,0 0-15,0 0 0,0 0 16,-21-21-16,0 22 0,0-22 16,-22 0-16,22 21 0,0-21 0,0 0 15,0 0-15,0 0 0,-1 0 16,1 0-16,21-21 31,0-1-31,21 1 16,1 0-16</inkml:trace>
  <inkml:trace contextRef="#ctx0" brushRef="#br0" timeOffset="5594.06">10181 635 0,'0'0'0,"0"-21"0,0 0 16,0 0-16,0-1 0,0 1 15,0 0-15,0 0 0,0 0 16,0 42 0,0 0-1,0 21-15,0-20 0,0 20 16,0 0-16,0 22 0,0-1 0,0 1 15,0-1-15,0 1 0,0-1 16,0 1-16,0-22 0,0 22 0,0-22 16,0 0-16,0 1 0,-21-1 15,21 0-15,-21-21 0,21 1 0,0-1 16,-21-21-16,21 21 0,0-42 31,0 0-15,0-1-16,0 1 0,0 0 15,0-21-15,0 21 0,21-22 0,0 1 16,0 0-16,0-1 0,0 1 0,1 21 16,-1-22-16,21 22 0,-21-21 15,22 21-15,-22 0 0,0-1 0,21 22 16,-21 0-16,1 0 0,-1 0 16,0 0-16,0 22 0,0 20 0,0-21 15,-21 0-15,22 22 0,-22-1 16,0 0-16,0-21 0,0 22 0,0-1 15,0-21-15,0 22 16,0-22-16,-22 0 0,22 0 0,0 0 16,-21 0-16,21 1 0,0-1 15,0-42 32,0-1-47,21 22 16,1-21-16</inkml:trace>
  <inkml:trace contextRef="#ctx0" brushRef="#br0" timeOffset="6054.31">11091 1037 0,'0'0'0,"0"-21"0,0 0 15,0 0-15,-21 42 31,21 0-15,-21 0-16,0 22 0,0-22 16,21 21-16,-22 0 0,1-20 0,0 20 15,0 0-15,21-21 0,-21 22 0,21-22 16,-21 21-16,21-21 0,0 1 16,0-1-16,0 0 0,0 0 15,21 0-15,0-21 0,0 0 0,0 21 16,22-21-16,-22 0 0,21 0 15,0 0-15,-20 0 0,20-21 0,0 0 16,1 0-16,-22 0 0,21 0 16,-21-1-16,0 1 0,1 0 15,-1-21-15,-21 21 0,0-22 0,0 1 0,0 0 16,0-1-16,0 1 0,-21 21 16,-1-22-16,1 22 0,0 0 0,0 0 15,0 21-15,0 0 0,-1 0 16,1 0-16,-21 0 0,21 0 0,0 21 15,-1 0-15,1 0 16,0-21-16,0 22 0,21-1 0,0 0 16,-21 0-16,21 0 0,21-21 31,0 0-31,0 0 0,0 0 0</inkml:trace>
  <inkml:trace contextRef="#ctx0" brushRef="#br0" timeOffset="6446.11">12001 572 0,'0'0'0,"0"-22"0,0 1 0,0 0 16,0 0-16,0 0 0,0 0 16,0-1-16,-21 22 31,0 0-31,21 22 0,-21-22 0,21 21 15,0 0-15,-21 21 0,0-21 16,-1 22-16,22-1 0,-21 0 0,0 22 16,21-22-16,-21 22 0,0-1 15,21 1-15,0-22 0,0 22 0,-21-22 16,21 21-16,0-20 0,0-1 0,0 0 16,0-20-16,0 20 0,0-21 15,0 43-15,0-43 16,21 0-16,0 0 0,0-21 15,0 0-15,0 0 16,1 0-16,-1 0 0,0-21 16,0 0-16,0 21 0,-21-21 15,21-1-15,1 1 0,-1 0 0,0 0 16,0 0-16,-21 0 0,21-1 0,-21 1 16,21-21-16,-21 21 0</inkml:trace>
  <inkml:trace contextRef="#ctx0" brushRef="#br0" timeOffset="6799.25">11642 826 0,'0'0'0,"-22"0"15,44-22 16,-1 22-31,0 0 0,21 0 16,-21-21-16,22 21 0,-22 0 0,21 0 16,1 0-16,-22-21 15,21 21-15,-21 0 0,22 0 0,-22 0 16,0 0-16,0 0 0,0 0 16,0 0-16,-42 0 78,0 0-63,0 21-15,0-21 16</inkml:trace>
  <inkml:trace contextRef="#ctx0" brushRef="#br0" timeOffset="8463.03">5207 2244 0,'0'0'15,"-21"0"-15,0 0 0,-1 0 0,1 0 16,0 0-16,0 0 15,42 0 17,0 0-17,0 0-15,1 0 16,20 0-16,-21 0 0,21 0 0,-20 0 16,20 0-16,0 0 0,1 0 15,20 0-15,-21 0 0,22 0 0,-1 0 16,1 0-16,-1 0 0,1 0 15,-1 0-15,1 0 0,-1 0 0,1 0 16,-1 0-16,22 0 0,-21 0 16,20 0-16,1-21 0,21 21 15,0 0-15,-1 0 0,22-22 0,-21 22 16,21 0-16,0 0 0,0-21 16,21 21-16,1 0 0,-22 0 0,21 0 15,-21-21-15,21 21 0,0 0 16,-21 0-16,21 0 0,0 0 0,1 0 15,-1 0-15,-21 0 0,21 0 16,0 0-16,-21-21 0,21 21 0,0 0 16,1 0-16,-22 0 0,0 0 0,0 0 15,0 0-15,0 0 0,0 0 16,0-21-16,-22 21 0,1 0 0,0 0 16,-21 0-16,21 0 15,-22-21-15,1 21 0,-22 0 0,22 0 16,-21-22-16,-1 22 0,-21 0 0,1 0 15,-1 0-15,0 0 0,-20 0 16,-1-21-16,0 21 16,-42 0 31,0 0-32,-1 0-15,1 0 0,21 21 16</inkml:trace>
  <inkml:trace contextRef="#ctx0" brushRef="#br0" timeOffset="105174.37">6646 3027 0,'21'0'0,"1"0"15,-1 0 1,0 0-16</inkml:trace>
  <inkml:trace contextRef="#ctx0" brushRef="#br0" timeOffset="122971.39">6371 3048 0,'-21'0'31,"0"0"-16,21 21 48,21-21-63,0 0 16,0 0-16,-21 21 0,21-21 15,1 22-15,-22-1 16</inkml:trace>
  <inkml:trace contextRef="#ctx0" brushRef="#br1" timeOffset="187216.34">1820 3069 0,'0'0'0,"0"-21"16,0 63 15,0-20-15,-21 20-16,21-21 0,0 43 15,0-22-15,0 21 0,-21-20 16,21 20-16,-21-20 0,0 20 0,21 1 15,0-22-15,-22 0 0,22 1 16,-21-1-16,21 0 0,-21-21 16,21 22-16,0-22 0,0 0 0,0 0 15,0 0-15,0-42 32,21 0-17,0 0-15,-21 0 0,22 0 0,-1-1 16</inkml:trace>
  <inkml:trace contextRef="#ctx0" brushRef="#br1" timeOffset="187525.17">1968 3662 0,'0'0'0,"0"21"16,0 0-16,22-21 15,-22 21-15,21-21 16,0 0-16,0 0 15,0 0-15,0 0 16,1 0-16,-1-21 0,-21 0 16,21 21-16,-21-21 0,0 0 15,-21 0 1,0 21 0,-1 0-16,1 0 15,0 21-15,21 0 0,-21 0 16,21 0-1,0 0 1,21-21 0</inkml:trace>
  <inkml:trace contextRef="#ctx0" brushRef="#br1" timeOffset="188314.8">4403 3175 0,'0'0'0,"21"-21"0,0 21 0,-21-21 16,21 0-16,0 21 0,-21-22 15,21 1-15,1 0 0,-1 0 0,0 0 16,0 0-16,0-1 15,0 1-15,-21 0 0,0 0 0,22 21 16,-22-21-16,-22 21 16,1 0-16,0 0 0,0 0 15,-21 0-15,20 0 0,-20 21 16,0 0-16,21 0 0,-22-21 0,1 21 16,21 1-16,0 20 0,-1-21 15,1 0-15,21 0 0,0 1 16,0-1-16,0 0 0,0 21 0,0-21 15,0 1-15,21 20 0,1-21 16,20 0-16,-21 22 0,21-22 16,-20 0-16,20 21 0,0-21 0,1 22 15,-1-22-15,-21 21 0,0 1 0,0-22 16,-21 21-16,0-21 0,0 22 16,-63 20-16,21-42 0,-1 22 15,-20-22-15,-1 0 0,1 0 16,-1 0-16,1 0 0,-22-21 15,22 0-15,20 0 0,-20 0 0,-1-21 16,22 0-16,0 0 0,-1 0 0,22 0 16,-21-1-16,21-20 15,-1 0-15,22 21 0,0-22 0,0 1 16,0 0-16,0 20 0,22-20 16,-1 21-16,0 0 0,21 0 0,-21-1 15,22 22-15,-22 0 0,21 0 16,1 22-16,-22-1 0,21 0 0,-21 0 15,0 0-15,1 22 0,-1-22 16,-21 0-16,0 21 0,0-21 0,21 1 16,-21-1-16,0 0 0,0 0 15,0 0-15,21 0 16,0-21-16,0 0 16</inkml:trace>
  <inkml:trace contextRef="#ctx0" brushRef="#br1" timeOffset="188627.62">5228 2815 0,'-21'0'15,"0"0"1,0 0-16,-1 21 0,1 1 15,21 20-15,-21-21 0,0 21 16,21 22-16,-21-22 0,0 22 0,-1-1 16,1 22-16,0-22 0,0 1 0,0-1 15,0 1-15,-1-1 0,1-20 16,0-1-16,0 0 0,21 1 0,0-22 16,0 0-16,0 0 0,0 0 15,21-21 1,0 0-16,0-21 15,1 0-15,-22 0 16,21 0-16</inkml:trace>
  <inkml:trace contextRef="#ctx0" brushRef="#br1" timeOffset="188828.27">4805 3535 0,'0'0'0,"-21"0"0,-1 0 0,1 0 16,0 0-16,21 21 0,0 0 15,21-21 1,0 0-16,1 0 16,-1 0-16,21 0 0,-21 0 0,22 0 15,-22 0-15,0 0 0,21-21 16,-21 21-16,1-21 0,-1 21 0,0-21 16,0 0-16,0 21 15</inkml:trace>
  <inkml:trace contextRef="#ctx0" brushRef="#br1" timeOffset="189234.04">5186 3493 0,'0'0'15,"0"21"-15,-21 21 16,-1-42-16,22 21 0,0 0 16,22-21 15,-1 0-31,0 0 0,0 0 0,0 0 15,22-21-15,-22 21 0,0-21 16,0 0-16,21 21 0,-20-21 16,20 0-16,-21-1 0,0 1 0,0 21 15,-21-21-15,0 0 0,0 0 16,0 0-16,-21 21 16,-21 0-1,21 0-15,0 21 0,-22 0 0,22 0 16,0 0-16,0 22 0,0-22 15,-1 0-15,-20 42 0,42-20 16,-21-22-16,21 0 16,0 21-16,0-20 0,0-1 0,0 0 15,21 0-15,0-21 0,0 0 16,1 0-16,-1 0 0,0 0 16,21 0-16,-21 0 0,22 0 0,-22 0 15,21-21-15,-21 0 0,22 21 16,-1-21-16,-21-22 0,22 22 0,-1 0 15</inkml:trace>
  <inkml:trace contextRef="#ctx0" brushRef="#br1" timeOffset="189514.88">5927 3450 0,'0'0'0,"21"-63"15,-21 42-15,0 42 32,0 0-32,-21 0 15,21 0-15,-22 22 16,22-22-16,-21 21 0,21 0 0,-21 1 15,21-1-15,0 22 0,0-22 0,-21 21 16,0 1-16,21-1 0,-21 1 16,-1 21-16,1-22 0,0 1 0,0 20 15,0-20-15,0-1 0,-1 1 16,22-22-16,-21 22 0,0-22 0,0 0 16,0 1-16,21-1 0,0-21 0,0 0 15,0 0-15,0-42 16,0 0-1,21-21-15,0 21 16,0-22-16,-21 1 0,21 0 0,1-22 16,-1 22-16</inkml:trace>
  <inkml:trace contextRef="#ctx0" brushRef="#br1" timeOffset="189810.71">5863 3662 0,'0'0'0,"0"-42"0,0 20 16,0-20-16,0 21 0,0-21 0,0 20 15,0 1-15,0-21 0,42 21 16,-20 0-16,-1-1 0,21 1 0,0 0 16,1 21-16,-1 0 0,0 0 15,-20 0-15,20 0 0,0 0 16,-21 21-16,1 0 0,-1 1 16,-21 20-16,0-21 0,0 21 0,0-20 15,-21 20-15,-1-21 0,1 0 16,-21 22-16,21-22 0,-22 0 0,-20 21 15,21-21-15,20 1 16,-20-22-16,21 21 0,0 0 0,0-21 16,-1 0-16,1 0 0,42-21 31,1 21-31,20-21 0,0-1 16</inkml:trace>
  <inkml:trace contextRef="#ctx0" brushRef="#br1" timeOffset="190347.44">7133 3217 0,'0'0'0,"0"-42"15,0 21-15,0 0 0,0 0 16,0-1-16,0 1 15,21 0-15,0 21 16,-21 21 15,0 0-31,0 1 0,0-1 16,0 21-16,-21 0 0,0 1 0,0-1 16,0 22-16,21-22 0,-21 0 15,-1 1-15,22-1 0,-21 0 0,21-21 16,0 22-16,0-22 0,0 0 15,0 0-15,0 0 0,0 1 0,0-1 16,0 0-16,0 0 31,-21-21-31,0 0 0,0 0 16,0 0-16,-22 0 16,22 0-16,0 0 0,-21 0 0,-1 0 15,1 21-15,21-21 0,-22 0 0,1 0 16,21 0-16,0 0 0,0 0 15,-1 0-15,22 21 16,22-21 0,-1 0-16,0 0 0,64 0 15,-64 0-15,21 0 0,0 0 0,1 0 16,-22 0-16,21 0 0,-21 0 16,1 0-16,-1 0 0,0 0 15,0 0-15,-21-21 0,21 21 16,0-21-16,1 0 0</inkml:trace>
  <inkml:trace contextRef="#ctx0" brushRef="#br1" timeOffset="190929.59">7832 3598 0,'0'0'0,"-22"0"0,1 0 0,0 22 16,42-22-1,0 0-15,1 0 16,20 0-16,0 0 0,1 21 16,20-21-16,-21 0 0,1 0 0,20 0 15,-20 0-15,-1 0 0,0 0 16,1 0-16,-1 0 0,-21 0 0,21 0 15,1 0-15,-22 0 0,0 0 16,0 0-16,0 0 0,-21-21 16,0-1 15,-21 22-31,0 0 0,0-21 0,-21 21 16,20 0-16,1-21 0,-21 0 15,21 21-15,-22 0 0,22-21 0,0 21 16,0 0-16,0 0 0,21-21 15,21 21 17,0 0-32,0 0 0,0 0 15,22 0-15,-22 0 0,0 21 0,0 0 16,0 0-16,1 0 16,-22 0-16,0 1 15,0-1-15,0 0 0,-22 0 0,1 0 16,0 0-16,0 1 0,0-1 15,0 0-15,-22 0 0,22 0 0,-21 0 16,21-21-16,-22 22 0,22-1 0,0 0 16,0-21-16,0 21 0,-1-21 15,1 0-15,21 21 0</inkml:trace>
  <inkml:trace contextRef="#ctx0" brushRef="#br1" timeOffset="192589.55">9461 2900 0,'0'-21'15,"43"21"1,-22 0-16,21-21 0,1 21 0,20-22 15,1 22-15,-1 0 16,1-21-16,-1 21 0,1 0 0,-1-21 16,1 21-16,-1 0 0,1-21 0,-22 21 15,0 0-15,-21 0 0,22 0 16,-86 0 15,22 0-31,-21 0 0,21 0 16</inkml:trace>
  <inkml:trace contextRef="#ctx0" brushRef="#br1" timeOffset="192855.91">9927 2815 0,'0'21'15,"0"1"-15,0-1 0,0 0 16,0 0-16,0 0 0,-21 22 15,21-22-15,0 21 0,-21 0 0,21 22 16,-21-22-16,21 22 0,-22-1 0,1-20 16,0 20-16,0-21 0,0 22 15,0-22-15,-22 1 0,22-1 16,0-21-16,0 0 0,0 22 0,21-22 16,0 0-16,21-21 31,0-21-16</inkml:trace>
  <inkml:trace contextRef="#ctx0" brushRef="#br1" timeOffset="193465.66">10350 3281 0,'0'0'0,"0"21"16,-21 0-1,0 0-15,21 1 0,-21-1 0,0 21 16,0-21-16,21 0 0,0 1 0,-22 20 16,22-21-16,0 0 0,0 0 15,0 1-15,0-1 0,0 0 0,0 0 16,22 0-16,-1-21 16,0 0-16,0 0 0,0 0 0,0 0 15,1 0-15,20 0 0,-21 0 16,21-21-16,-20 0 0,-1 0 0,21 21 15,-21-21-15,0-22 0,1 22 0,-1 0 16,0 0-16,0 0 0,-21-22 16,21 22-16,-21 0 0,0 0 15,0 0-15,0 42 32,0 0-17,0 0-15,-21 0 0,0 22 0,21-1 16,-21-21-16,21 21 0,0 1 0,0-1 15,-21 0-15,-1 1 0,22 20 16,-21-20-16,21 20 0,0 1 0,-21-1 16,21-21-16,-21 22 0,21-1 15,0 1-15,0-1 0,-21 1 0,0 42 16,-1-64-16,22 0 16,-21 1-16,0-22 0,21 21 15,-21-21-15,0 1 0,0-1 0,-1-21 16,1 0-16,-21 0 0,21 0 0,0 0 15,-22 0-15,1-21 0,21-1 16,-22 22-16,1-21 0,0 0 0,-1 0 16,1 0-16,0 0 0,21-1 0,-22 1 15,1-21 1,21 21-16,0 0 0,21-1 0,0 1 0,0 0 16,0 0-16,21 0 0,0-22 15,21 22-15,-21-21 0,22 21 0,-1-22 16</inkml:trace>
  <inkml:trace contextRef="#ctx0" brushRef="#br1" timeOffset="193798.86">11197 3344 0,'0'0'0,"-21"0"15,0 0-15,0 0 0,-1 0 0,1 22 16,0-1-16,0 21 0,21 0 16,-21 1-16,0-1 15,-1 22-15,1-1 0,0 1 0,0-1 0,0 1 16,-22 105-16,22-84 16,0-22-16,-21 22 0,21-1 15,-1-20-15,-20 21 0,21-22 0,0 1 16,0-1-16,-1 1 0,1-1 15,0 1-15,21-22 0,0 0 0,-21 1 16,21-1-16,-21-21 0,21 0 0,0 0 16,0-42-1,0 0-15,0 0 0,21-21 16,0-22-16</inkml:trace>
  <inkml:trace contextRef="#ctx0" brushRef="#br1" timeOffset="194108.69">10880 3450 0,'0'0'15,"0"-21"-15,0-21 0,0-1 0,0 22 0,21-21 16,0 21-16,0 0 0,0-1 16,0 1-16,22 0 0,-22 21 0,21 0 15,1 0-15,-22 0 0,21 0 16,-21 0-16,0 21 0,1 0 15,-1 22-15,-21-22 0,0 21 0,0 1 16,0-1-16,0-21 0,-21 21 16,-1 1-16,-20-1 0,21-21 0,-21 0 15,-1 22-15,1-22 0,0 0 16,-22 0-16,43 0 0,0-21 16,0 0-16,-1 0 0,22-21 31,22 0-31,-1 0 0,0 0 15</inkml:trace>
  <inkml:trace contextRef="#ctx0" brushRef="#br1" timeOffset="194440.56">11472 3408 0,'21'0'16,"-21"-21"-16,22 21 15,-1-21-15,0-1 0,0 22 16,-21-21-16,21 0 0,0 21 16,1-21-16,-22 0 0,21 0 0,-21-1 15,-21 22 17,-1 0-32,1 22 0,0-1 15,0-21-15,-21 21 0,20 21 16,1-21-16,0 1 0,21 20 0,-21-21 15,21 0-15,-21 22 0,21-22 16,0 0-16,0 0 0,0 0 0,0 0 16,0 1-16,21-1 0,0-21 15,0 0-15,0 0 0,1 0 16,-1 0-16,0 0 0,21 0 0,1-21 16,-1-1-16</inkml:trace>
  <inkml:trace contextRef="#ctx0" brushRef="#br1" timeOffset="194707.4">12425 3133 0,'0'0'0,"-64"-21"16,43 21-16,0 0 16,0 0-16,0 0 0,-1 0 0,-20 0 15,21 21-15,-21 0 0,-1 0 16,22 21-16,-21-20 0,21 20 0,-22 0 15,22-21-15,0 22 0,0-1 0,0 0 16,21-20-16,0 20 0,0-21 16,0 0-16,0 0 0,21 1 15,0-1-15,0-21 16,0 0-16,22 0 0,-1 0 0,0 0 16,1 0-16,-1-21 0,0-1 0,1 22 15,-1-21-15</inkml:trace>
  <inkml:trace contextRef="#ctx0" brushRef="#br1" timeOffset="195410.53">12763 3196 0,'0'0'0,"0"-21"0,0 0 16,-21 21-16,0 0 0,0 0 16,0 0-16,0 21 15,-1-21-15,-20 21 0,21 0 16,0 22-16,0-22 0,-1 21 0,1-21 15,0 22-15,21-22 0,0 21 16,-21-21-16,21 1 0,0 20 0,0-21 16,0 0-16,0 0 15,21-21-15,0 0 0,0 0 0,1 0 16,-1 0-16,0 0 0,0 0 0,0 0 16,0-21-16,1 0 0,-1 21 15,0-21-15,0 0 0,0-22 0,0 22 16,1 0-16,-22-21 15,21-1-15,-21 22 0,21 0 0,-21-21 0,0 21 16,0-1 0,0 44-1,-21-1-15,21 0 16,-21 21-16,21-21 0,0 1 16,0-1-16,-22 21 0,22-21 0,0 0 15,0 1-15,0-1 0,0 0 16,0 0-16,0 0 0,22-21 15,-22 21-15,21-21 0,0 0 16,0 0-16,0 0 0,22 0 0,-22-21 16,21 21-16,0-21 0,1 0 0,-22 0 15,21 0-15,1-22 16,-1 22-16,0 0 0,-21-21 0,1 20 16,20-20-16,-42 21 0,21 0 15,-21 0-15,-21 21 16,0 0-16,0 0 15,-1 0-15,1 21 0,0 0 0,0 0 16,0 0-16,21 0 0,-21 1 0,21-1 16,0 0-16,0 21 0,0-21 15,0 1-15,0-1 0,0 0 0,21 0 16,-21 21-16,0-20 16,0-1-16,0 0 0,0 0 15,-21-21 1,-1 0-16,1 0 0,0 0 15,0 0-15,0 0 0,0 0 16,21-21-16,0 0 16,0 0-16,21-1 0,0 1 15,21-21-15,-21 21 0</inkml:trace>
  <inkml:trace contextRef="#ctx0" brushRef="#br1" timeOffset="196408.76">13716 2709 0,'0'-21'16,"0"42"-16,0-84 0,0 42 0,0 0 0,0-1 16,-21 44-1,0-1 1,-1 0-16,22 21 0,-21-21 16,0 43-16,0-22 0,0 1 0,0 20 15,-1 1-15,1-1 0,0 1 16,0-1-16,0 1 0,0-1 0,21-21 15,0 22-15,0-22 0,0 1 0,0-1 16,0 0-16,0-21 0,0 1 16,0-1-16,0 0 0,21-21 15,0 0 1,0 0-16,0 0 0,0-21 16,1 0-16,-1-1 0,0 1 15,0-21-15,0 21 0,0-22 16,1 22-16,-22 0 0,21-21 0,0 21 15,0-1-15,0 22 0,-21-21 16,21 21-16,-21 21 16,0 1-1,0-1-15,0 0 0,0 0 0,0 21 16,0-20-16,0-1 0,0 0 16,22-21-16,-22 21 0,0 0 15,0 0-15,21 1 16,0-22-16,0 0 15,0 0-15,0 0 0,1-22 16,-1 1-16,0 0 0,21 21 16,-21-21-16,1 0 0,-1 0 15,0 21-15,0 0 16,-21-22-16,0 44 31,0-1-31,0 0 16,21 0-16,0 0 15,-21 0-15,22-21 0,-1 22 0,0-22 16,0 0-16,0 21 0,0-21 16,22 0-16,-22 0 0,0 0 15,21 0-15,-20 0 0,20 0 0,0 0 16,-21 0-16,22 0 0,-1-21 16,-21-1-16,0 1 0,22 0 0,-22 0 15,0 0-15,0-22 0,0 22 16,-21-21-16,22 0 0,-22-1 0,0 22 15,0 0-15,0-21 0,-22 20 16,1 22-16,0 0 0,-21 0 16,21 0-16,-1 0 0,-20 22 15,0-1-15,21 0 0,-22 0 0,1 0 16,21 22-16,-22-22 0,1 21 16,21 0-16,0-20 0,0 20 0,-1-21 15,1 21-15,21-20 0,-21 20 16,21-21-16,0 21 0,0-20 0,0 20 15,21 0-15,0 1 0,1-1 16,-1 21-16,0-20 0,-21 20 0,21 1 16,-21-1-16,21 1 0,-21-1 0,0 1 15,0-22-15,0 22 0,0-1 16,0 1-16,-21-22 0,0 21 0,21-20 16,-21-1-16,0 0 0,-1 1 0,1-1 15,0-21-15,0 0 16,0 1-16,0-22 0,-1 0 15,1 0-15,21-22 16,0 1-16,0 0 16,0-21-16,0 21 0,0-22 0,0 1 15,0-22-15</inkml:trace>
  <inkml:trace contextRef="#ctx0" brushRef="#br1" timeOffset="196622.22">14499 2942 0,'0'0'0,"0"-21"0,0 0 15,0 0-15,-21 21 16,21-21-16,-21 21 16,0 0-1,-1 0 16,1 0-31,0 0 16</inkml:trace>
  <inkml:trace contextRef="#ctx0" brushRef="#br1" timeOffset="196839.73">13356 2985 0,'0'0'0,"-21"0"0,0 0 0,21 21 0,21-21 32,0 0-32,21 0 0,-20 0 15,20 0-15,0 0 0,-21 0 16,22 0-16,-1-21 0,-21 21 0,22 0 16,-22-22-16,21 22 0,-21-21 0,0 21 15,1 0-15,-22-21 16</inkml:trace>
  <inkml:trace contextRef="#ctx0" brushRef="#br1" timeOffset="197759.05">16044 2985 0,'21'-22'0,"-21"1"0,22 0 16,-22 0-16,21 21 15,-21 21 1,0 0-16,0 0 0,0 1 16,0 20-16,0 0 0,0 1 15,-21 20-15,21-21 0,-22 1 0,1 20 16,21-20-16,-21-1 0,0 0 16,21 1-16,-21-1 0,0-21 15,21 0-15,-22 0 0,22 1 16,0-1-16,0-42 31,0-1-31,0 1 16,0 0-16,22 0 0,-1-21 0,0-1 15,-21 22-15,21-21 0,0-1 16,0 1-16,1 21 0,-1-21 0,-21 20 16,21 1-16,-21 42 15,0 22 1,0-22-16,0 0 0,0 21 15,0 1-15,0-22 0,0 21 16,0 1-16,21-22 0,-21 21 0,21-21 16,0 0-16,1 1 0,-1-1 15,0 0-15,0-21 0,21 0 0,-20 21 16,20-21-16,0 0 0,-21 0 16,22 0-16,-1 0 0,0-21 0,1 0 15,-1 0-15,-21-1 0,22 1 0,-22 0 16,21-21-16,-21-1 0,0 1 15,-21 0-15,0-22 0,22 22 0,-22 0 16,0-22-16,0 22 0,0-1 16,0 1-16,0 21 0,-22-21 0,1 20 15,0 22-15,0 0 16,0 0-16,0 0 0,-1 0 16,22 22-16,-21-22 0,0 21 0,21 0 15,0 0-15,0 0 0,-21-21 16,21 21-16,0 1 0,0-1 0,0 0 15,21-21 1,0 0-16,0 0 0,1 0 0</inkml:trace>
  <inkml:trace contextRef="#ctx0" brushRef="#br1" timeOffset="198017.54">17208 2921 0,'0'0'0,"0"21"31,0 0-15,-21 22-16,0-22 0,21 21 15,-21 1-15,21-1 0,0 0 0,-21 22 16,21-22-16,-21 0 0,21 1 16,0-1-16,0 0 0,0 43 15,0-64-15,0 0 0,0 1 0,0-1 16,0 0-16,0-42 47,0 0-47</inkml:trace>
  <inkml:trace contextRef="#ctx0" brushRef="#br1" timeOffset="198302">17103 3048 0,'0'0'16,"0"-21"-16,0-21 0,0 20 0,0 1 15,0 0-15,0 0 0,21 0 16,21 21-16,-21 0 0,22 0 16,-22 0-16,21 0 0,0 0 15,1 21-15,-1 0 0,-21 0 0,22 22 16,-1-1-16,-21 0 0,0 1 16,0-1-16,-21 0 0,0 1 15,0 20-15,-21-21 0,0-20 0,-21 20 16,21 0-16,-1-21 0,-20 1 0,21-1 15,-21 0-15,-1 0 0,22 0 16,-21-21-16,-1 0 0,22 0 0,0 21 16,-21-21-16,21 0 0,-1 0 15,1 0-15,21-21 0,0 0 0,-21-21 16,21 21-16</inkml:trace>
  <inkml:trace contextRef="#ctx0" brushRef="#br1" timeOffset="198597.93">18119 2138 0,'-22'0'15,"1"0"-15,0 21 0,21 0 16,-21 0-16,21 1 0,-21-1 16,21 0-16,-21 0 0,21 0 15,0 0-15,0 1 0,0-1 0,0 0 16,0 0-16,0 0 0,0 0 16,0 1-16,0-1 15</inkml:trace>
  <inkml:trace contextRef="#ctx0" brushRef="#br1" timeOffset="198790.91">17843 2498 0,'0'21'15,"0"0"1,22-21-16,-1 0 15,0 0-15,0 0 0,0 0 16,0 0-16,1 0 0,20 0 0,-21 0 16,0-21-16,22 0 0,-22 21 15,0-21-15,0-1 0,0 22 0</inkml:trace>
  <inkml:trace contextRef="#ctx0" brushRef="#br1" timeOffset="199490.17">18224 1905 0,'0'0'15,"-21"0"-15,0 0 0,-21 0 0,21 0 16,-22 21-16,-20 0 16,20 1-16,22-1 0,-21 0 0,0 21 15,-1-21-15,1 22 0,0-22 16,20 21-16,-20 1 0,0 20 16,21-21-16,-1 22 0,1-1 0,21-20 15,0 20-15,0 1 0,0-22 0,21 22 16,1-22-16,-1 0 0,21-21 15,-21 22-15,22-22 0,-1 0 0,21 0 16,-20 0-16,-1-21 0,22 0 16,-1 0-16,-21 0 0,22 0 0,-1 0 15,1-21-15,-22 0 0,22 0 16,-22-21-16,0-1 0,1 1 0,-1 0 16,-21-1-16,22-20 0,-22-1 15,0 1-15,-21-1 0,0 22 16,0-22-16,0 22 0,0-21 15,-21 20-15,-22 1 0,22 0 0,-21 20 16,0-20-16,-1 21 0,1 21 16,0-21-16,-1 21 0,-20 0 0,20 0 15,1 0-15,0 0 0,-1 0 16,1 21-16,21-21 0,-21 21 0,20 0 16,1 0-16,0-21 0,21 22 15,-21-1-15,21 0 0,0 0 0,0 0 16,0 0-1,0 1-15,0-1 0,21-21 0</inkml:trace>
  <inkml:trace contextRef="#ctx0" brushRef="#br1" timeOffset="199733.71">17970 2286 0,'0'-21'16,"0"0"-16,22 21 0,-1 0 15,0 0-15,0-21 0,0 21 0,22 0 16,-22 0-16,21-22 0,0 22 15,1 0-15</inkml:trace>
  <inkml:trace contextRef="#ctx0" brushRef="#br1" timeOffset="200215.43">18944 2773 0,'0'0'0,"21"-42"16,-21 63-1,0 0 1,-21 0-16,21 21 0,-21-20 0,0 20 15,0 0-15,-1 1 0,1 20 16,0-21-16,0 1 0,0-1 0,0 22 16,-1-22-16,22 0 15,0-21-15,-21 22 0,21-22 0,0 0 16,-21 0-16,21 0 0,0 1 0,21-44 31,0 1-15</inkml:trace>
  <inkml:trace contextRef="#ctx0" brushRef="#br1" timeOffset="200572.55">19135 3090 0,'0'0'0,"0"22"16,0-1-1,-22 0-15,1 0 0,-42 64 16,63-64-16,-21 21 15,21-21-15,-22 22 0,22-22 16,0 21-16,0-21 0,0 1 0,0-1 16,0 0-16,22 0 15,-1-21-15,0 0 0,0 0 0,0 0 16,0 0-16,1 0 0,-1 0 16,0-21-16,0 21 0,0-21 0,0 0 15,1-1-15,-1-20 0,-21 21 0,0-21 16,0 20-16,0-20 15,0 0-15,0 21 0,0-1 0,0 1 16,0 0-16,0 0 0,-21 0 16,-1 21-16,1 0 0,0-21 15,0 21 1,21-22 0,0 1-16</inkml:trace>
  <inkml:trace contextRef="#ctx0" brushRef="#br1" timeOffset="200833.95">18796 2900 0,'21'0'31,"0"0"-31,0 0 0,22 0 16,-1 0-16,0 0 0,1 0 0,-1 0 15,0 0-15,107-21 16,-107 21-16,-21-21 16,21 21-16,-20 0 0,-1 0 0,0 0 15,0 0-15,-42 0 47</inkml:trace>
  <inkml:trace contextRef="#ctx0" brushRef="#br1" timeOffset="201704.97">20383 2794 0,'-21'0'0,"0"0"16,42 0 0,0 0-1,1 0-15,20 0 0,0 21 16,1-21-16,-1 0 0,0 0 0,1 21 15,-1-21-15,0 0 0,1 0 16,-1 0-16,0 0 0,-21 0 0,22 22 16,-22-22-16,0 0 0,0 0 15,-42 0 17,0 0-17,0 0-15</inkml:trace>
  <inkml:trace contextRef="#ctx0" brushRef="#br1" timeOffset="201978.88">20722 2858 0,'0'0'0,"0"21"16,-21-21 0,21 21-16,-21 0 0,21 0 15,0 0-15,0 22 0,0-22 16,-21 21-16,21-21 0,0 22 0,0-1 15,0 0-15,-22 22 0,1-22 16,0 1-16,21-1 0,-21 0 0,0 1 16,0-22-16,-1 21 0,22-21 15,-21 0-15,21 1 0,-21-1 0,21 0 16,-21 0-16,42-21 31,0 0-31,0-21 0,1 21 16,-1-21-16,0 0 15</inkml:trace>
  <inkml:trace contextRef="#ctx0" brushRef="#br1" timeOffset="202541.97">21526 3048 0,'22'0'0,"-44"0"0,44-21 16,-1 0-16,0 21 0,-21-21 15,21 21-15,-21-22 0,21 22 0,-21-21 16,-21 21 0,0 0-1,0 0-15,-22 0 0,22 0 16,-21 21-16,0 1 0,-1-22 0,1 21 15,0 0-15,-1 0 0,1 0 16,21 22-16,0-22 0,-1 0 0,1 0 16,21 0-16,0 0 0,0 1 15,0-1-15,0 0 0,0 0 0,0 0 16,0 0-16,21-21 0,22 22 16,-22-22-16,21 21 0,-21-21 15,22 21-15,-1-21 0,0 21 0,1 0 16,-1-21-16,0 21 0,1 1 15,-22-1-15,0-21 0,0 21 0,-21 0 16,0 0-16,0 0 0,0 1 16,-21-22-16,0 21 0,-21 0 0,20 0 15,-41-21-15,21 21 16,-1-21-16,1 0 0,0 0 0,-22 21 0,22-21 16,-1 0-16,1 0 0,0 0 0,21 0 15,-1 0-15,-20 0 0,21 0 16,0 0-1,21-21-15,0 0 16,0 0 0,21 21-16,-21-21 0,21 0 0,0 21 15,0-22-15,1 1 0,20 21 16</inkml:trace>
  <inkml:trace contextRef="#ctx0" brushRef="#br1" timeOffset="203474.38">22310 3027 0,'0'-21'16</inkml:trace>
  <inkml:trace contextRef="#ctx0" brushRef="#br1" timeOffset="204142.82">22331 2096 0,'21'0'16,"-42"0"-16,42-22 0,-21 44 47,0-1-47,0 0 15,0 0-15,0 0 0,0 0 0,0 1 16,0-1-16,-21 0 0,21 0 16,0 0-16,-21 0 0,21 1 0,0-1 15,0 0-15,0 0 0,0 0 16,0 0-16,0 1 0,0-1 15</inkml:trace>
  <inkml:trace contextRef="#ctx0" brushRef="#br1" timeOffset="204382.68">22119 2561 0,'0'0'0,"0"21"0,21-21 31,0 0-31,1 0 0,-1 0 16,0 0-16,0 0 0,0 0 16,0 0-16,1 0 0,-1-21 15,0 21-15,0-21 0,0 21 0,0-21 16,-21 0-16,0 0 15,0-1-15,0 1 0,0 0 16,0 0-16,0 0 0</inkml:trace>
  <inkml:trace contextRef="#ctx0" brushRef="#br1" timeOffset="204605.55">22267 2117 0,'21'0'15,"1"0"-15,-1 0 0,0 0 16,0-21-16,0 21 0,22 0 16,-22 0-16,0 0 0,21 0 0,-21 0 15,1-22-15,-1 22 0,0-21 16,0 21-16,0 0 0</inkml:trace>
  <inkml:trace contextRef="#ctx0" brushRef="#br1" timeOffset="205157.28">22479 1799 0,'0'0'0,"-21"0"15,-22 21-15,22-21 0,-21 22 0,0-1 16,20 0-16,-20 0 0,0 0 16,-1 22-16,1-22 0,21 21 15,-21 0-15,-1 1 0,22-22 16,-21 21-16,21 1 0,-1 20 0,1-21 15,0 1-15,21-1 0,-21 22 16,21-22-16,0 0 0,0 1 0,0-1 16,21-21-16,0 21 0,0-20 15,22-1-15,-22 0 0,0 0 0,21-21 16,-20 0-16,20 0 0,-21 0 0,21 0 16,1 0-16,-22 0 0,21 0 15,1-21-15,20 0 0,-21 21 0,22-21 16,-22-22-16,22 22 0,-1 0 15,-20-21-15,20-1 0,-21 1 16,1 0-16,-1-1 0,-21 1 16,0 0-16,1-22 0,-22 22 0,0-1 15,0 1-15,-22 0 0,1-1 16,0 22-16,-21-21 0,-1 21 0,1-22 16,0 22-16,-1 0 0,-20 0 15,21 21-15,-1 0 0,-20 0 16,20 0-16,-20 0 0,21 0 0,-1 0 15,1 0-15,0 21 0,20 0 16,-20 0-16,21 1 0,0-22 0,0 21 16,-1 0-16,22 0 0,0 0 15,-21 22-15</inkml:trace>
  <inkml:trace contextRef="#ctx0" brushRef="#br0" timeOffset="-210357.83">3746 4953 0,'0'0'0,"-21"0"0,-21 0 16,0 0-16,-1 0 0,-63-21 15,64 21-15,21 0 16,-21 0-16,20 0 0,1 0 16,21-21-1,21 21 1,22 0-16,-1 0 15,0 0-15,22 0 0,-1 0 0,1 0 16,-1 0-16,1 0 0,-1 0 16,1 0-16,-1 0 0,-20 0 0,20 0 15,-20 0-15,-1 21 0,0-21 16,1 0-16,-1 0 0,0 0 0,-21 0 16,1 0-16,-1 0 0,0 0 15,0 0-15,-42 0 31,0 0-31,0 0 0,-1 0 0,-20 0 16,21 21-16,-21-21 0,20 0 16</inkml:trace>
  <inkml:trace contextRef="#ctx0" brushRef="#br0" timeOffset="-210015.03">3937 5038 0,'-21'0'47,"0"21"-32,21 0 1,0 21-16,0-20 0,0 20 16,0 0-16,0 1 0,0-1 15,0 21-15,0 1 0,0-1 0,0 1 16,0 21-16,0-22 0,0 22 15,-22-22-15,22 1 0,0-1 0,-21-20 16,21 20-16,-21-21 0,21 1 0,-21-1 16,21-21-16,0 0 0,0 22 15,0-22-15,0 0 0,0-42 32,0 0-17,0 0-15,21-1 0,0 1 16,-21 0-1,0 0-15</inkml:trace>
  <inkml:trace contextRef="#ctx0" brushRef="#br0" timeOffset="-206842.6">4593 5842 0,'21'0'16,"0"0"15,-21-21-31,22 21 16,-22-21-1,21 21-15,-21-21 0,21 21 0,-21-22 16,0 1-16,0 0 15,0 0-15,0 0 0,0 0 16,0-1-16,-21 22 0,0-21 16,-1 0-16,1 21 0,-21 0 15,21 0-15,-22 0 0,1 0 16,21 0-16,-21 21 0,-1-21 0,22 43 16,-21-22-16,21 0 0,-1 21 15,1 1-15,0-1 0,0-21 16,21 21-16,0 1 0,0-1 0,0 0 15,0 1-15,0-22 0,0 21 16,0-21-16,0 1 0,0-1 0,21-21 16,0 21-16,0-21 0,1 21 15,-1-21-15,0 0 0,0 0 0,0 0 16,22-21-16,-22 0 0,0 21 0,0-21 16,21-1-16,-20 1 0,-1 0 15,0-21-15,0 21 0,0-1 0,-21-20 16,0 21-16,0-21 0,0-1 15,0 1-15,0 0 0,0 20 0,0-20 16,0 21-16,0 0 16,0 0-16,0-1 0,0 44 15,0-1 1,0 0-16,0 0 0,0 21 0,0 1 16,0-22-16,0 21 0,0 1 0,21-22 15,-21 21-15,22-21 0,-22 22 16,21-22-16,0 0 0,-21 0 0,21-21 15,0 21-15,0-21 0,-21 21 16,22-21-16,-1 0 0,0 0 0,0 0 16,0-21-16,0 0 0,1 0 0</inkml:trace>
  <inkml:trace contextRef="#ctx0" brushRef="#br0" timeOffset="-206205.45">5143 5101 0,'0'21'15,"0"22"1,0-22-16,0 21 0,0 1 16,0-1-16,0 21 0,0-20 15,0 20-15,0-20 0,0 20 0,-21 1 16,21-1-16,-21-21 0,21 22 0,-21-22 15,21 1-15,0-1 0,0 0 16,0-21-16,-21 22 0,21-22 0,0 0 16,0 0-16,-21 0 0,21-42 47,0 0-47,0 0 0,0 0 15,0-22-15,21 1 0,0 21 0,-21-21 16,21-1-16,0 1 0,0 0 15,1-1-15,-1 22 0,0-21 16,0 21-16,0-1 0,0 22 16,1 0-16,-1 0 0,0 0 0,0 0 15,-21 22 1,0-1-16,0 0 0,-21-21 0,0 21 16,0 0-16,-1 0 0,1-21 0,-21 22 15,21-22-15,0 0 0,-1 21 16,1-21-16,0 0 0,0 0 0,0 0 15,21 21 17,0 0-32,0 0 15,21 0-15,-21 1 16,21-1-16,0 0 0,0 0 0,1 0 16,-1 0-16,-21 1 0,21-1 15,0 0-15,21 21 16,-20-21-1,-1-21-15,0 0 0,0 0 16,0 0 0,-21-21-1,21 0-15,1 0 0,-22 0 16</inkml:trace>
  <inkml:trace contextRef="#ctx0" brushRef="#br0" timeOffset="-205826.67">5673 5842 0,'0'21'15,"0"0"-15,21-21 0,0 0 16,0 0 0,0 0-16,0 0 0,1 0 15,-1-21-15,0 21 16,0-21-16,0 21 0,0-21 0,1 0 15,-1 0-15,-21-1 0,21 1 0,-21 0 16,0 0-16,0 0 0,0 0 16,0-1-16,0 1 0,-21 21 15,0 0-15,-1 0 0,1 0 16,-21 21-16,21 1 0,-22-1 0,1 0 16,0 21-16,21-21 0,-22 22 15,22-22-15,0 21 0,-21 1 0,42-22 16,-22 21-16,22-21 0,0 22 15,0-22-15,0 0 0,0 0 0,0 0 16,0 0-16,22-21 0,-1 22 16,0-22-16,0 0 0,21 0 0,-20 0 15,20 0-15,0 0 0,1-22 16,-1 22-16</inkml:trace>
  <inkml:trace contextRef="#ctx0" brushRef="#br0" timeOffset="-205342.94">6752 5165 0,'0'0'0,"-21"0"16,-21 0-16,20 0 0,-20 0 0,0 0 15,21 0-15,-22 0 0,1 21 16,0 0-16,-1 0 0,22 0 0,-21 1 16,21-1-16,-43 42 0,64-42 15,0 1-15,0 20 0,0-21 16,0 0-16,0 0 0,0 1 0,21 20 16,0-21-16,1 0 0,20 0 15,-21 1-15,21 20 0,-20-21 0,20 0 16,-21 22-16,0-22 0,22 0 15,-22 0-15,0 21 0,-21-20 16,0-1-16,0 0 0,0 0 0,0 0 16,0 0-16,-21 1 0,0-1 15,-22 0-15,1-21 0,0 21 0,-1-21 16,1 0-16,0 21 0,-1-21 0,1 0 16,0 0-16,20 0 0,-20 0 15,21 0-15,-21 0 0,20 0 0,1-21 16,21 0-16,0 0 15,0 0-15,0-1 16,0 1-16,21 21 0,1-21 0,-1 21 16,21-21-16,-21 0 15,0 21-15</inkml:trace>
  <inkml:trace contextRef="#ctx0" brushRef="#br0" timeOffset="-203661.32">7048 5546 0,'0'-21'16,"0"42"-16,0-64 0,-21 43 15,0 0 1,0 22-16,0-1 0,0 0 0,21 0 15,-22 21-15,1-20 0,0 20 0,0-21 16,0 21-16,21 1 0,-21-22 16,21 21-16,-22-21 0,22 22 0,-21-22 15,21 0-15,0 21 0,0-20 16,0-1-16,0 0 0,21 0 16,1-21-16,-1 0 0,0 21 0,21-21 15,-21 0-15,1 0 0,20 0 16,-21 0-16,21 0 0,-20-21 0,20 0 15,0 21-15,-21-21 0,22 0 16,-22-1-16,0-20 0,21 21 16,-20 0-16,-1-22 0,0 22 0,0 0 15,-21-21-15,0 21 0,0-1 16,0 1-16,0 42 47,0 1-47,0-1 0,0 0 0,0 0 15,0 0-15,0 0 0,0 1 16,0-1-16,0 0 0,0 0 0,0 0 16,21 0-16,-21 1 0,21-1 15,1-21-15,-22 21 0,21 0 16,21-21-16,-21 0 0,0 0 16,1 0-16,-1 0 0,21 0 15,-21 0-15,22 0 0,20-42 16,-42 42-16,22-21 0,-1-1 0,-21 1 15,21 0-15,-20-21 0,-1 21 16,0-1-16,0-20 0,-21-21 16,0 41-16,0 1 0,0 0 15,0 0-15,0 0 0,-21 21 16,0 0-16,0 0 0,-1 0 16,1 0-16,-21 21 0,21 0 15,0 0-15,21 0 0,-22 1 16,1-1-16,0 0 0,0 21 15,21-21-15,-21 22 0,21-22 0,0 0 16,0 0-16,0 22 0,0-22 0,0 0 16,21-21-16,0 21 0,0 0 15,0-21-15,1 0 0,20 21 0,-21-21 16,21 0-16,1 0 0,-1 0 0,0 0 16,1-21-16,-1 21 0,0-21 15,1 0-15,-1 0 0,-21 0 0,22-1 16,-22 1-16,0-21 0,0 21 15,-21 0-15,0-22 0,0 22 0,0 0 16,0-21-16,0 20 16,0 1-16,0 0 0,-21 21 15,0 0-15,0 0 16,-1 0-16,22 21 0,0 0 0,-21 1 16,21-1-16,-21 0 0,21 0 15,-21 21-15,21-20 0,0-1 0,0 0 16,0 0-16,0 0 0,0 0 15,21 1-15,0-1 0,0-21 0,1 21 16,-1-21-16,0 0 0,0 0 0,21 0 16,-20 0-16,-1 0 0,0 0 15,0 0-15,21-21 0,-20 0 16,-1-1-16,0 1 0,0 0 16,-21 0-16,0-21 0,21 20 15,-21 1-15,0 0 0,0 0 0,0 0 16,0 0-16,0-1 0,-21 22 31,21 22-31,-21-22 0,0 21 16,21 0-16,-21 0 0,21 0 15,0 0-15,-22 1 0,1-1 16,21 0-16,-21 0 0,21 0 0,0 0 16,-21-21-16,21 22 0,0-1 0,-21-21 15,21 21-15,0-42 31,21 0-15,0-1-16,0 1 16,-21 0-16,21 0 0,1 0 0,-1 0 15,0-22-15,0 22 0,0 0 16,0 0-16,1 0 0,-1 21 0,-21-22 16,21 22-16,0 0 0,-21 22 15,0-1 1,0 0-16,0 0 0,0 0 0,0 0 15,0 1-15,0-1 0,0 0 16,-21 0-16,21 0 0,0 0 16,0 1-16,0-1 0,0 0 15,21-21-15,0 0 16,0 0-16,1 0 0,20 0 16,-21 0-16,0 0 0,22 0 0,-22-21 15,21 0-15,-21 21 0,0-22 0,22 1 16,-22-21-16,21 21 0,-21 0 15,1-22-15,-1 22 0,-21-21 16,0 21-16,0-1 0,0 1 0,0 0 16,-21 21-16,-1 0 15,1 0-15,0 0 0,-21 0 0,21 0 16,-1 21-16,22 0 0,0 1 16,0-1-16,0 21 15,0-21-15,0 0 0,0 1 0,0-1 0,0 0 16,22-21-16,-22 21 0,0 0 15,0 0-15,0 1 0,0-1 16,-22-21 0,1 21-16,0-21 0,0 0 15,0 0-15,0 0 0,21-21 32,0 0-17,21-1-15,0 1 0</inkml:trace>
  <inkml:trace contextRef="#ctx0" brushRef="#br0" timeOffset="-203161.6">9419 5207 0,'0'0'16,"-21"0"-16,0 0 15,21 21 1,0 0-16,0 1 0,0-1 0,0 0 15,0 21-15,0 1 0,0-1 16,0 0-16,0 1 0,-21-1 16,21 0-16,-22 1 0,22 20 0,0-21 15,-21 1-15,21-1 0,-21-21 16,21 22-16,0-22 0,-21 0 0,21 0 16,-21 0-16,21 0 0,0 1 0,0-44 46,0 1-46,0 0 0,21 0 16,0-21-16,0 20 0,0-20 16,1 0-16,-1 21 0,0-22 0,21 1 15,-21 21-15,1-22 16,20 22-16,-21 21 0,0-21 0,0 21 16,1 0-16,-1 0 0,0 0 0,0 21 15,-21 0-15,0 1 0,0-1 16,0 21-16,0-21 0,0 0 0,0 22 15,0-22-15,0 21 0,-21 1 16,21-22-16,-21 0 0,21 0 16,-21 0-16,21 0 0,0 1 15,0-44 17,21 1-17,0 21-15,21-21 0,-21 0 0</inkml:trace>
  <inkml:trace contextRef="#ctx0" brushRef="#br0" timeOffset="-202781.82">10054 5567 0,'0'0'0,"0"-21"0,-21 42 32,0 0-32,0 0 15,-1 0-15,1 1 0,0-1 0,0 21 16,0-21-16,21 0 0,-21 22 15,-1-22-15,22 0 0,0 21 0,0-20 16,0-1-16,0 0 0,0 0 16,0 0-16,0 0 0,22 1 15,-1-22-15,0 0 0,21 0 16,1 0-16,-22 0 0,21 0 0,0 0 16,-20 0-16,41-43 15,-21 22-15,-20 0 0,-1 0 0,0 0 16,0-1-16,0-20 0,-21 0 0,21 21 15,-21-22-15,0 1 0,0 21 16,-21-22-16,0 22 0,0 0 0,0 21 16,-22-21-16,22 21 0,-21 0 15,21 0-15,-22 0 0,22 21 0,-42 0 16,42 0-16,-1-21 16,1 22-16,21-1 0,21-21 31</inkml:trace>
  <inkml:trace contextRef="#ctx0" brushRef="#br0" timeOffset="-202455.01">10710 5080 0,'0'0'0,"0"-42"0,0 21 16,0-1-16,0 1 15,0 42 1,0 1-16,-21 20 0,21 0 16,-21 1-16,0-1 0,0 0 15,21 22-15,0-1 0,-22 1 0,1-1 16,0 1-16,21-1 0,-21 1 0,0-1 16,21 43-1,-21-64-15,21 1 0,-22-22 0,22 21 0,0-21 16,0 1-16,0-1 0,22-21 15,-1 0 1,0 0-16,0 0 0,0 0 0,0 0 16,22-21-16,-22-1 0,0 1 15,21 0-15,-20 21 0,20-21 0</inkml:trace>
  <inkml:trace contextRef="#ctx0" brushRef="#br0" timeOffset="-202234.92">10520 5503 0,'0'0'0,"21"0"31,0 0-31,21 0 0,-20 0 16,20 0-16,-21 22 0,21-22 15,1 0-15,-22 0 0,21 0 0,1 0 16,-22 0-16,0 0 0,21 0 0,-21 0 15,1 0 1,-22-22 0</inkml:trace>
  <inkml:trace contextRef="#ctx0" brushRef="#br0" timeOffset="-201641.26">12890 4932 0,'0'0'0,"0"-21"0,0 0 0,0-1 16,-21 22-1,0 0-15,0 22 16,0 20-16,0-21 16,21 21-16,-22 1 0,1 20 15,0-20-15,0 20 0,0-21 0,0 22 0,-1-1 16,-20-20-16,21 20 0,0 1 15,0-1-15,-1 1 0,1-22 0,21 22 16,0-22-16,0 0 0,0 1 16,0-22-16,0 21 0,21-21 0,1 0 15,-22 1-15,21-1 0,0-21 16,0 0-16,0 0 0,22 0 0,-22 0 16,21 0-16,-21 0 0,22 0 15,-22-21-15,21-1 0,-21 1 0,22 0 16,-22-21-16,0 21 0,0-22 15</inkml:trace>
  <inkml:trace contextRef="#ctx0" brushRef="#br0" timeOffset="-201444.86">12425 5503 0,'0'0'0,"-21"0"0,-1 0 0,1 0 15,42 0 1,1 0-1,20 0-15,-21 0 16,21 0-16,-20 0 0,20 0 0,0 0 16,22 0-16,-22 0 0,106-42 15,-105 42-15,20 0 16,-21 0-16,1-21 0</inkml:trace>
  <inkml:trace contextRef="#ctx0" brushRef="#br0" timeOffset="-201218.99">13674 5482 0,'21'21'16,"0"-21"-16,0 0 15,0 0-15,0 0 16,1 0-16,-1 0 15,0 0-15,0 0 16,0 0-16</inkml:trace>
  <inkml:trace contextRef="#ctx0" brushRef="#br0" timeOffset="-201050.09">13674 5652 0,'-22'21'16,"44"-42"-16,-44 63 0,1-42 0,21 21 15,0 0-15,0 0 0,0 1 16,21-22-16,1 0 16,20 0-16,-21 0 0,0 0 15,22 0-15,-22 0 0,21 0 0,0 0 16,-20 0-16,20-22 0,-21 1 0,0 21 16,22-21-16,-22 0 0</inkml:trace>
  <inkml:trace contextRef="#ctx0" brushRef="#br0" timeOffset="-200389.46">15452 4551 0,'0'0'0,"21"0"0,0-21 0,-21 0 0,21 21 16,-21-22-16,-21 22 16,0 0-1,0 0-15,-1 0 0,-20 0 16,21 22-16,-21-1 0,-1 21 0,1 0 16,-22 1-16,22-1 0,-21 22 0,20-1 15,1 22-15,-22-22 16,22 22-16,0 0 0,-1-22 0,22 22 0,-21-22 15,21 22-15,0 0 16,-1-22-16,22 1 0,0-1 0,0 1 16,0-1-16,22-21 0,-1 22 0,0-43 15,21 21-15,-21 1 0,22-22 16,-1 0-16,0 0 0,1 0 0,-1-21 16,0 0-16,22 0 0,-22 0 0,22 0 15,-1 0-15,-20 0 0,20-21 16,-21 0-16,22 0 0,-22-21 0,22 20 15</inkml:trace>
  <inkml:trace contextRef="#ctx0" brushRef="#br0" timeOffset="-200034.57">15684 4847 0,'0'-21'15,"22"21"1,-1 0-16,0-21 0,0 21 15,21 0-15,1 0 0,-1-21 0,0 21 16,1-21-16,-1 21 0,0 0 16,1 0-16,-1 0 0,0 0 0,1 0 15,-1 0-15,-21 0 0,22 0 16,-22 0-16,0-22 0,-42 1 31,0 21-31</inkml:trace>
  <inkml:trace contextRef="#ctx0" brushRef="#br0" timeOffset="-199710.76">15960 4847 0,'0'0'15,"-22"0"-15,22 21 0,-21 1 16,21-1-16,-21-21 0,21 21 15,0 0-15,0 0 0,0 0 16,-21 1-16,21 20 0,0 0 16,-21-21-16,21 22 0,0-1 0,0 0 15,0 1-15,-21-1 0,21 0 0,0 1 16,0-22-16,-22 21 0,22 1 16,-21-1-16,21 0 0,0 1 15,-21-22-15,0 21 0,21-21 0,-21 0 16,21 1-16,0-1 0,0 0 15,0 0-15,21-42 32,0 21-32,0-21 15,0 0-15,1-1 0</inkml:trace>
  <inkml:trace contextRef="#ctx0" brushRef="#br0" timeOffset="-199195.13">16489 5440 0,'21'-21'0,"0"-43"16,0 43-16,-21 0 16,0 0-16,0 0 0,-21-1 15,-21 22 1,21 0-16,-1 0 0,1 22 0,-21-22 15,0 21-15,20 0 16,-20 0-16,0 21 0,21-20 0,-22-1 16,22 21-16,-21-21 0,21 22 0,-1-22 15,22 21-15,0-21 0,0 22 16,0-22-16,0 0 0,0 0 16,22-21-16,-1 0 0,0 0 15,0 0-15,21 0 0,-20 0 0,-1 0 16,21-21-16,-21 21 0,22-21 15,-1 0-15,-21-22 0,21 22 16,-20 0-16,-1-21 0,0 20 0,0-20 0,0 21 16,0 0-16,-21 0 0,0-1 15,0 1-15,0 42 32,0 1-32,0-1 0,0 0 15,-21 21-15,0-21 0,21 1 0,0 20 16,0-21-16,0 21 0,0-20 15,0-1-15,0 0 0,0 0 0,0 0 16,21 0-16,0 1 0,1-22 16,-1 0-16,21 0 0,-21 0 0,0 0 15,22 0-15,-22 0 0,21 0 0,-21-22 16,22 1-16</inkml:trace>
  <inkml:trace contextRef="#ctx0" brushRef="#br0" timeOffset="-198189.03">17187 4784 0,'0'0'16,"0"-21"-16,0-1 15,-21 22-15,0 0 0,0 0 0,21 22 16,-21 20-16,-1-21 0,1 21 16,21 22-16,0-22 0,0 1 0,-21 20 15,21-21-15,0 22 0,0-22 0,0 1 16,-21 20-16,21-21 15,0 1-15,0-1 0,0 0 0,0 1 16,0-1-16,-21 0 0,21-20 16,0-1-16,0 0 0,0 0 0,0 0 15,-21-21-15,21-21 32,0 0-32,0 0 0,0-22 15,21 22-15,0-21 0,-21 21 16,21-22-16,0 1 0,0 21 0,22-21 15,-22 20-15,0 1 0,0 0 16,22 0-16,-22 0 0,0 21 0,0 0 16,0 0-16,0 0 15,-21 21 1,-21-21 0,21 21-16,-21-21 0,0 0 0,0 0 15,0 21-15,-1-21 0,1 0 16,0 0-16,0 21 0,0-21 15,0 0-15,-1 22 0,22-1 16,-21-21-16,21 21 0,-21-21 0,21 21 16,0 0-16,0 0 0,0 1 15,0-1-15,0 0 0,21 0 0,0 0 16,1 0-16,-22 1 0,21-1 16,0 0-16,0 0 0,0-21 0,0 21 15,22-21-15,-22 0 0,0 0 16,21 0-16,-20 0 0,20 0 0,0 0 15,-21 0-15,22 0 0,-22 0 16,21-21-16,-21 0 0,22 0 0,-22 0 16,0-1-16,0 1 0,0-21 15,-21 21-15,0 0 0,22-1 0,-22 1 16,0 0-16,0 0 0,0 0 16,-22 21-1,1 21 1,0-21-1,21 21-15,-21 0 0,0 0 0,21 1 16,0 20-16,-21-21 0,21 0 16,0 0-16,0 1 0,0-1 15,0 0-15,0 0 0,0 0 16,21-21 0,0 0-16,0 0 0,0 0 15,0 0-15,1 0 0,-1-21 16,0 21-16,0-21 0,21 0 0,-20 0 15,-1-1-15,0-20 0,0 21 0,21 0 16,-20 0-16,-22-1 0,21 1 16,0 21-16,-21-21 0,21 21 15,-21 21 1,0 0 0,0 1-16,0-1 0,0 0 15,-21 0-15,21 0 0,-21 0 16,21 1-16,-21-1 0,21 0 0,0 0 15,-22-21-15,1 21 0,21 0 16,-21-21-16,21 22 0,0-44 47,0 1-47,21 21 0,0-21 16</inkml:trace>
  <inkml:trace contextRef="#ctx0" brushRef="#br0" timeOffset="-197767.11">18754 4932 0,'0'0'16,"0"-21"-16,0 0 0,-22-1 0,1 1 0,0 0 16,0 0-16,-21 21 0,20 0 15,-20 0-15,0 0 0,-1 0 16,1 21-16,0 0 0,-1 22 15,1-22-15,0 21 0,-1 0 0,1 1 16,21-22-16,0 21 0,0 1 16,21-1-16,0-21 0,0 21 0,0-20 15,0-1-15,42 21 0,-21-21 16,0 0-16,22 1 0,-1-1 0,0 0 16,1 21-16,-1-21 0,0 1 0,-21-1 15,22 21-15,-22-21 16,-21 0-16,0 1 0,0-1 0,0 0 0,0 0 15,-21 0-15,0-21 0,-1 21 16,1-21-16,-21 0 0,0 22 0,20-22 16,-20 0-16,0 0 0,-1 0 15,22 0-15,-21 0 0,0 0 16,20 0-16,1 0 0,0 0 0,0 0 16,0 0-16,42 0 31,21-22-31,-21 22 0,22 0 0,-1 0 15</inkml:trace>
  <inkml:trace contextRef="#ctx0" brushRef="#br0" timeOffset="-197174.37">18944 5419 0,'0'-21'16,"-42"21"-16,21 0 15,-1 0-15,1 0 0,0 0 16,0 0-16,0 0 0,0 21 0,-1 0 16,1 0-16,0 0 0,0 0 15,0 1-15,0 20 0,-1-21 0,22 21 16,0-20-16,0 20 0,-21-21 0,21 0 16,0 0-16,0 1 0,0-1 15,21 0-15,1 0 0,-1-21 0,0 0 16,0 21-16,0-21 0,0 0 15,1 0-15,-1 0 0,21 0 16,-21-21-16,0 21 0,1-21 0,20 0 16,-21 0-16,0-1 0,22 1 15,-22-21-15,0 21 0,0 0 0,0-1 16,0-20-16,1 21 16,-22 0-16,21 21 0,0 0 0,-21-21 15,21 21-15,-21 21 16,0 0-1,0 0-15,0 0 0,0 0 16,0 1-16,0-1 0,0 0 16,0 0-16,0 0 0,0 0 0,0 1 15,0-1-15,0 0 16,0 0-16,0-42 47,0 0-47,0 0 0,0-1 15,0 1-15,0-21 0,21 21 16,0 0-16,1-1 0,-22 1 16,21 0-16,0 0 0,0 0 0,0 0 15,0 21-15,1 0 16,-1 0-16,0 0 16,0 0-16</inkml:trace>
  <inkml:trace contextRef="#ctx0" brushRef="#br0" timeOffset="-195961.51">19537 5630 0,'0'-21'32,"21"21"-32,0-21 0,0 21 0,0-21 15,1 21-15,-1-21 0,0 21 16,0-21-16,0 21 15,-21-22-15,-21 22 32,0 0-32,0 0 0,0 0 15,-1 0-15,1 22 0,0-22 16,0 21-16,0 0 0,0 0 0,21 0 16,0 22-16,-22-22 0,22 0 0,-21 0 15,21 0-15,0 0 0,0 1 16,0-1-16,21 0 0,1 0 15,-1-21-15,0 0 0,0 21 16,0-21-16,22 0 0,-22 0 0,21 0 16,0 0-16,1 0 0,-1 0 15,0 0-15,-20-21 0,20 0 16,-21 21-16,0-21 0,0 0 0,22-22 16,-43 22-16,21 0 0,0-21 15,-21 20-15,21 1 0,-21 0 0,0 0 16,0 0-16,0 0 0,-21 21 15,0 0-15,0 0 0,0 0 16,-1 0-16,1 0 0,0 21 0,0 0 16,0 0-16,0 0 0,-1 0 15,22 1-15,0 20 0,-21-21 16,21 0-16,0 0 0,0 1 0,0-1 16,0 0-16,0 0 0,21-21 15,-21 21-15,22-21 0,-1 0 0,0 0 16,0 21-16,21-21 0,-20 0 15,-1 0-15,21 0 0,-21 0 0,22-21 16,-22 21-16,0-21 0,21 0 16,-21 0-16,1 0 0,-1-22 0,0 22 15,0 0-15,0-21 0,0 20 16,1 1-16,-1 0 0,0 21 0,-21-21 16,21 21-16,-42 21 15,0 0 1,0 0-16,21 1 0,-22-1 0,1 0 15,0 0-15,0 0 16,21 0-16,-21 1 0,0-1 0,21 0 16,-22 0-16,22 0 0,0 0 15,-21-21-15,21-21 47,0 0-47,21 21 0,1-21 0,-1 0 16,0 0-16,0-22 0,0 22 0,22 0 15,-22-21-15,21 20 0,-21 1 16,0 0-16,22 21 0,-22 0 0,21-21 16,-42 42-1,0 0 1,0 0-16,0 1 0,0-1 0,-21 0 16,0 0-16,0 0 0,21 0 15,0 1-15,0-1 0,0 0 0,0 0 16,0 0-16,0 0 15,21-21-15,0 0 16,21 0-16,-20 0 0,-1 0 0,21 0 16,-21 0-16,0 0 0,22-21 15,-22 0-15,0 21 0,21-21 16,-20-21-16,-1 20 0,0-20 0,0 21 16,0-21-16,0-1 0,1 1 0,-1 0 15,-21 20-15,21 1 16,-21 0-16,0 0 0,0 0 0,-21 21 15,-22 0-15,22 0 16,0 21-16,0 0 0,0 0 0,21 0 16,-21 22-16,21-22 0,-22 21 0,22-21 15,0 22-15,0-22 16,0 21-16,0-21 0,0 1 0,0-1 0,0 0 16,0 0-16,0 0 15,-21-21 1,0 0-1,21-21-15,-21 0 16,21 0-16,0 0 16,0-1-16,21 1 15,0 0-15,0-21 0</inkml:trace>
  <inkml:trace contextRef="#ctx0" brushRef="#br0" timeOffset="-195169.21">21357 5038 0,'0'0'15,"0"-21"-15,0-22 0,0 22 0,0 0 16,-21 42 0,21 0-16,-21 0 15,21 22-15,-21-22 0,-1 21 16,22 1-16,-21-1 0,0 0 16,21 1-16,-21-1 0,0 0 0,21 1 15,0-1-15,-21 0 0,-1 1 16,22-22-16,0 21 0,0 0 0,0-20 15,0 20-15,0-21 0,0 0 16,0 0-16,0 1 0,0-1 16,0-42-1,0-1 1,0 1-16,0 0 16,0 0-16,22 0 0,-1 0 15,-21-1-15,21-20 0,0 21 0,-21 0 16,21 0-16,0 21 15,1 0-15,-22 21 32,0 0-17,0 0-15,0 0 0,0 0 0,0 1 16,0-1-16,0 0 0,0 0 16,0 0-16,0 0 0,21-21 15,0 22-15,0-22 16,0 0-1,0 0-15,1-22 0,-1 22 16,0-21-16,-21 0 0,21 21 16,0-21-16,-21 0 0,21-22 15,-21 22-15,22 0 0,-22 0 0,0 0 16,0 0-16,-22 21 31,22 21-15,0 0-16,-21 0 0,21 0 15,0 0-15,0 1 16,0-1-16,0 0 0,0 0 0,0 0 16,0 0-16,21-21 0,1 0 15,-1 0 1,0 0-16,0 0 0,0-21 16,-21 0-1,21 0-15,1 0 0,-22 0 0,21-1 16,-21 1-16,0-21 0,0 21 15,0 0-15,0-1 0,0 1 0,0 0 16,-21 21-16,-1 0 0,1 0 16,0 0-16,0 0 0,0 0 15,0 0-15,-1 0 16,44 0 15</inkml:trace>
  <inkml:trace contextRef="#ctx0" brushRef="#br0" timeOffset="-194869.81">21929 5165 0,'0'-21'0,"0"42"0,0-85 0,0 43 0,21 0 16,-21 0-16,0 0 0,0-1 16,0 1-16,-21 21 15,21 21 1,-22 1-16,1-1 0,0 21 15,0-21-15,0 22 0,0-1 0,-1 0 16,22 1-16,-21-1 0,0 0 16,21 1-16,-21-1 0,21 0 0,0-21 15,0 22-15,0-1 0,0-21 16,0 22-16,0-22 0,0 0 0,0 0 16,0 0-16,0 0 0,21-21 15,0 0-15,0 0 0,1 0 16,-1 0-16,0 0 0,0 0 15,0-21-15,0 0 0,1 0 0,-1 0 16,0 0-16</inkml:trace>
  <inkml:trace contextRef="#ctx0" brushRef="#br0" timeOffset="-194702.41">21802 5376 0,'0'0'0,"-22"0"0,1 0 0,0 0 15,0 0-15,42 0 31,0 0-31,0 0 0,1 0 16,-1 0-16,0 0 0,0 0 16,0 0-16,0 0 0,1 0 0,-1 0 15,0 0-15,0-21 0,0 21 16,0-21-16</inkml:trace>
  <inkml:trace contextRef="#ctx0" brushRef="#br0" timeOffset="-194018.72">22183 4403 0,'0'0'0,"0"-21"0,21 21 31,-21 21-15,21 0-16,0 0 15,-21 0-15,21 0 0,-21 1 0,21 20 16,1 0-16,-1 1 0,-21-1 16,21 0-16,0 22 0,0-1 0,-21 1 15,21-1-15,-21 1 0,22 20 16,-22-20-16,0-1 0,0 1 0,0-1 16,0 22-16,-22-21 0,-20 84 15,21-85-15,-21 1 16,20-1-16,1-20 0,-21 20 0,0-21 15,20 1-15,-20-1 0,0 0 0,21-20 16,-22 20-16,1-21 0,0 0 16,20 0-16,-20 1 0,21-22 15,0 21-15,0-21 0,-1 0 0,1 0 16,21-21 0,21-1-1,1 22-15,-1-21 0,0 0 16,21 0-16,-21 0 0,22 21 0</inkml:trace>
  <inkml:trace contextRef="#ctx0" brushRef="#br0" timeOffset="-193382.68">22923 5546 0,'0'0'0,"0"-21"0,22-1 16,-22 1-16,0 0 15,0 0-15,0 0 0,0 0 16,-22 21 0,1 0-16,0 0 0,0 0 15,0 0-15,-22 0 0,22 0 0,-21 0 16,21 21-16,-22 0 0,1-21 15,21 21-15,0 0 0,0 22 0,-1-22 16,1 0-16,0 0 0,21 0 16,0 22-16,0-22 0,0 0 0,0 0 15,0 0-15,21-21 16,0 0-16,1 0 16,-1 0-16,0 0 0,0 0 0,0 0 15,0 0-15,1-21 0,-1 0 16,21 0-16,-21 0 0,0-1 0,-21 1 15,22 0-15,-1-21 0,0-1 0,0 22 16,0-21-16,-21 0 0,21-22 16,1 22-16,-1-1 0,-21-20 0,21 21 15,-21-22-15,21 22 0,-21-22 16,0 22-16,21 21 0,-21-22 0,21 22 16,-21 64-1,0-22 1,-21 21-16,21 0 15,-21 1-15,21-1 0,0 0 0,0 1 0,-21-1 16,21 0-16,-21 1 16,21-1-16,-21 0 0,21-20 0,0 20 15,-22 21-15,22-20 0,-21-22 16,21 21-16,0-21 0,0 1 16,0-1-16,0 0 0,21-21 31,1 0-16,-1 0-15,0-21 0</inkml:trace>
  <inkml:trace contextRef="#ctx0" brushRef="#br0" timeOffset="-192929.41">23114 5461 0,'0'0'15,"-21"0"-15,0 0 16,21-21-16,21 0 16,0 21-1,0 0-15,0 0 0,0 0 16,1 0-16,-1 0 0,0 0 16,0 0-16,0 21 15,-21 0-15,0 0 16,0 0-16,0 1 0,0-1 0,0 0 15,0 0-15,0 0 0,0 0 16,-21 1-16,21-1 0,-21 0 0,21 0 16,-21 0-1,0-21-15,21-21 32,0 0-32,0 0 0,0 0 15,0-1-15,21 1 0,-21 0 16,21 0-16,0 0 0,-21-22 15,21 22-15,0 0 0,-21 0 16,22 21-16,-22-21 0,21 0 16,0 21-16,-21-22 15,21 22-15,0 0 16,0 0 0</inkml:trace>
  <inkml:trace contextRef="#ctx0" brushRef="#br0" timeOffset="-192669.72">23580 5419 0,'-22'0'16,"1"0"0,21 21-1,0 0-15,0 0 16,0 0-16,0 1 0,0-1 15,-21 0-15,21 0 16,-21 0-16,21 0 16,0-42 31,0 0-32</inkml:trace>
  <inkml:trace contextRef="#ctx0" brushRef="#br0" timeOffset="-192479.32">23601 5228 0,'-21'-21'16,"-1"21"-16,1 0 16,0 0-16,21 21 62,21-21-46,0 0-16</inkml:trace>
  <inkml:trace contextRef="#ctx0" brushRef="#br0" timeOffset="-192102.53">23749 5334 0,'0'0'0,"-21"0"16,0 0-16,21 21 16,0 0-1,0 1-15,0-1 16,0 0-16,0 0 16,0 0-16,0 0 0,0 1 15,0-1-15,0 0 16,0 0-16,21-21 47,-21-21-47,0 0 15,0 0-15,21 21 16,-21-22-16,21 1 0,0 0 0,-21 0 16,21 0-16,-21 0 15,22-1-15,-1 22 16,-21-21-16,21 21 15,0 0 1</inkml:trace>
  <inkml:trace contextRef="#ctx0" brushRef="#br0" timeOffset="-191785.71">23897 5440 0,'21'0'16,"0"0"0,1-21-1,-1 21-15,-21-21 16,0-1 0,-21 22-1,-1 0 1,1 0-16,21 22 0,0-1 0,-21-21 15,21 21-15,-21 0 0,21 0 16,-21 0-16,21 1 0,0-1 16,0 0-16,0 0 15,0 0 1,21-21-16,0 0 16,0 0-16,0 0 15,1 0-15,-1 0 0,-21-21 0</inkml:trace>
  <inkml:trace contextRef="#ctx0" brushRef="#br0" timeOffset="-191409.92">24045 5419 0,'0'0'0,"0"-21"16,0-1 0,21 22 15,1 22-16,-22-1-15,0 0 16,0 0-16,0 0 0,0 0 16,0 1-16,0-1 15,0 0-15,0 0 0,0 0 16,0 0 0,0-42 15,0 0-16,0 0-15,21 21 16,-21-21-16,0 0 0,21 21 0,0-22 16,0 1-16,-21 0 0,0 0 15,21 21-15,1 0 16,-22-21-16,21 21 31</inkml:trace>
  <inkml:trace contextRef="#ctx0" brushRef="#br0" timeOffset="-191189.05">24426 5398 0,'-21'-22'0,"0"22"16,21 22 46,0-1-46,0 0-16</inkml:trace>
  <inkml:trace contextRef="#ctx0" brushRef="#br0" timeOffset="-190925.2">24469 5927 0,'0'21'16,"0"-42"-16,0 63 0,0-21 16,0 0-1,-22 1-15,1-1 16,0 0-16,21 0 0,-21-21 15,21 21-15,0 0 16,-21 1-16,0-22 0,-1 21 0,1 0 16,0 0-16,0-21 0,0 21 0,-22 0 15,22-21-15,-21 22 0,0-22 16,-1 21-16,1-21 0,-22 21 0,-20-21 16,20 0-16,1 0 0</inkml:trace>
  <inkml:trace contextRef="#ctx0" brushRef="#br2" timeOffset="-182246.47">1609 7980 0,'0'-21'31,"-22"21"16,1 0-31,21 21-16,-21-21 0,0 21 15,0-21-15,0 0 16,-1 0-16,1 0 0,0 0 16,0 0-1,21-21 1,0 0-16,0 0 15,0-1-15,0 1 0,21 0 16,0 0-16,0 21 0,-21-21 16,22 21-16,-1-21 0,0 21 15,0 0-15,0 0 16,0 0-16,1 0 16,-1 0-16,0 21 0,-21 0 0,21 0 15,0 0-15,-21 22 0,0-1 16,0 0-16,0 1 0,0-1 0,0 21 15,0-20-15,0 20 0,-21-20 16,0 20-16,0-21 0,-22 1 0,1 20 16,0-20-16,-1-1 0,1 0 15,0 1-15,-1-1 0,1 0 16,0-21-16,-1 22 0,22-22 0,-21 0 16,21-21-16,-22 21 0,22-21 15,0 0-15,0 0 0,0-21 16,0 21-16,21-21 0,0 0 15,0-22-15,-22 22 0,22 0 16,0-21-16,0 21 0,0-22 16,0 1-16,0 21 0,0-22 0,0 22 15,22 0-15,-22-21 0,21 21 16,0-1-16,0 22 0,-21-21 0,21 21 16,0 0-16,1 0 0,-1 0 15,0 0-15,0 0 0,0 21 16,0 1-16,1-1 0,-1 0 0,0 0 15,-21 0-15,21 22 16,0-22-16,0 21 0,1-21 0,-1 22 0,0-22 16,0 21-16,-21-21 0,21 0 15,0 1-15,1-1 0,-1 0 16,0 0-16,0-21 16,0 0-16,0 0 15,1 0-15,-1 0 16,-21-21-16,21 21 0,0-21 0,0 0 15,0-1-15,1 1 16,-1 0-16</inkml:trace>
  <inkml:trace contextRef="#ctx0" brushRef="#br2" timeOffset="-181841.7">2095 8551 0,'0'22'16,"22"-22"15,-1 0-15,0 0-1,0 0-15,-21-22 0,0 1 16,0 0-1,0 0-15,-21 21 16,0 0 0,0 0-16,-1 0 15,1 0-15,21 21 16,-21 0-16,21 0 16,0 1-16,0-1 15,0 0 16,21-21-31,0 0 32</inkml:trace>
  <inkml:trace contextRef="#ctx0" brushRef="#br2" timeOffset="-178914.83">4466 8319 0,'21'0'47,"-21"-22"-47,0 1 16,21 21-16,1-21 0,-22 0 0,0 0 15,21 0-15,-21-1 16,21 1-16,-21 0 0,0 0 15,0 0-15,0 0 0,0-1 16,-21 1-16,0 0 0,-1 0 0,1 0 16,-21 0-16,21-1 0,0 1 0,-1 0 15,-20 0-15,21 21 0,0 0 16,0-21-16,-1 21 0,1 0 0,0 0 16,0 21-1,0 0-15,0 0 0,-1 0 0,1 1 16,0 20-16,0 0 0,0 1 0,0-1 15,-1 0-15,22 1 0,0 41 16,0-20-16,0-43 0,0 21 16,0 1-16,0-22 0,0 21 15,0-21-15,22 0 0,-1 1 0,-21-1 16,21-21-16,0 21 0,0-21 0,0 0 16,1 0-16,-1 0 15,0 0-15,0 0 0,0-21 0,0 0 16,1 21-16,-1-43 0,21 22 15,-21 0-15,22-43 16,-22 43-16,0 0 0,-21-21 0,0 21 16,0-22-16,0 1 0,0 21 15,0-22-15,0 1 0,0 21 0,0-21 16,0 20-16,0 1 0,0 0 16,0 0-16,0 42 15,0 0 1,0 0-16,0 22 0,21-22 15,-21 21-15,21 1 0,-21-1 0,0-21 16,0 21-16,21 1 0,1-22 16,-22 21-16,21-21 0,-21 22 0,21-22 15,0 0-15,0 0 0,-21 0 16,21 1-16,1-1 0,-1-21 16,0 0-16,0 0 0,0 0 0,0 0 15,1 0-15,-1 0 16,0-21-16,0 21 0,0-22 0,0 1 15,1 0-15,-1 0 0,0 0 0,-21-22 16,21 22-16,0-21 0,0 0 16,1-1-16,-1 22 0,-21-21 0,21-1 15,0 22-15,0-21 0,0 21 16,1 0-16,-1 21 0,0 0 16,0 21-16,-21 0 15,0 0 1,21 0-16,-21 0 0,0 1 0,0-1 15,0 0-15,21 0 0,-21 0 16,0 0 0,22-42-1,-22 0 1,0 0-16,0 0 16,0 0-16,0-1 0,0 1 0,0 0 15,0 0-15,-22 0 16,22 0-16,0-1 0,-21 1 0,0 21 15,0 0 1,0 0-16,0 21 16,21 1-16,-22-1 15,22 0-15,0 21 0,0-21 16,0 22-16,0-22 0,0 21 0,0 1 16,0-22-16,0 21 0,0-21 0,0 22 15,0-22-15,0 0 0,22 0 16,-1 0-16,-21 0 0,21-21 0,0 22 15,0-1-15,0-21 0,1 0 0,-1 0 16,0 0-16,0 0 0,0 0 16,0 0-16,1 0 0,-1-21 0,0-1 15,0 1-15,0 0 0,0 21 16,1-42-16,-1 21 0,-21-1 16,21-20-16,0 21 0,0-21 0,0-1 15,1 22-15,-1-21 0,0-1 16,0 22-16,0 0 0,0 0 0,1 0 15,-22 0-15,21 21 0,0 0 0,0 0 16,0 0 0,-21 21-16,21 0 0,-21 0 15,0 0-15,22-21 0,-22 21 0,0 1 16,21-1-16,-21 0 16,21-21 30,-21-21-46,0 0 0,0-1 16,0 1-16,0 0 16,0 0-16,0 0 0,-21 0 15,21-1-15,-21 22 0,21-21 16,-22 21-16,1 0 16,0 0-16,0 0 0,0 21 15,0 1-15,-1-22 0,1 21 16,21 0-16,-21 0 15,0 21-15,21-20 0,0-1 0,-21 21 0,21-21 16,-21 22-16,21-22 0,0 21 16,0-21-16,0 0 0,0 1 15,21-1-15,0 21 0,0-42 0,0 21 16,0 0-16,22 1 0,-22-22 16,21 0-16,-21 21 0,22-21 0,-1 0 15,0 0-15,-20 0 0,20 0 0,0-21 16,1 21-16,-1-22 0,0 1 15,1 0-15,-22 0 0,21 0 16,-21 0-16,22-1 0,-22 1 0,0-21 16,0-22-16,-21 22 0,0 21 15,21-21-15,-21 20 0,0-20 16,0 21-16,0 0 0,0 0 0,-21-1 16,0 1-16,0 21 15,0 0-15,-1 0 0,1 0 16,0 0-16,21 21 0,0 1 0,-21-1 15,0 0-15,21 0 0,0 21 16,0-20-16,0-1 0,0 21 0,0-21 16,0 22-16,0-22 0,0 0 15,0 0-15,0 21 0,0-20 0,0-1 16,21-21-16,0 21 0,0 0 16,0-21-16,1 0 0,-1 0 0,0 21 15,0-21-15,0 0 0,22 0 16,-22 0-16,21-21 0,0 21 0,-20-21 15,20 0-15,0 0 0,1 21 16,-22-22-16,21-20 0,-21 21 0,22 0 16,-22-22-16,0 22 0,0-21 0,-21 21 15,21-22-15,-21 22 0,0-21 16,0 21-16,0 0 0,0-1 0,-21 22 16,0 0-1,0 0-15,21 22 16,0-1-16,0 0 0,0 0 15,0 0-15,0 0 0,0 1 0,0 20 16,0-21-16,0 0 0,21 0 16,0 1-16,-21-1 0,0 21 0,21-21 15,0-21-15,-21 21 0,0 1 16,0-1-16,0 0 0,0 0 16,-21-21 15,0 0-31,0-21 15,0 0-15,0 21 0,21-21 16,-22 21 0,1 0-16,21 21 31,0 0-15,0 0-16,0 0 15,0 0-15,21-21 16,1 0-16,-22 22 0,21-22 15,0 0-15,0 0 0,0 0 0,22 0 16,-22 0-16,21 0 0,-21 0 0,22 0 16,-22-22-16,21 22 0,-21-21 15,22 0-15,-22 21 0,21-21 0,-21 0 16,22 0-16,-22-22 0,0 22 16,0 0-16,0-21 0,0 20 15,-21 1-15,0-21 0,0 21 0,0 0 16,0-1-16,0 1 0,0 0 15,-21 21-15,0 0 16,21 21-16,0 0 16,0 1-16,0-1 0,0 0 15,0 0-15,0 0 0,0 0 16,21 1-16,0-1 0,1 0 0,-1 0 16,-21 0-16,21 0 0,-21 1 0,21-22 15,-21 21-15,0 0 0,0 0 16,-21-21-1,0 21-15,0-21 0,-1 0 0,1 0 0,0 0 16,0 21-16,0-21 16,0 0-16,-1 0 15,1 0-15,21-21 47,0 0-47</inkml:trace>
  <inkml:trace contextRef="#ctx0" brushRef="#br2" timeOffset="-177658.28">8826 8319 0,'0'0'0,"0"21"0,0 0 16,22 0 0,-1-21 31,-21-21-47,0 0 15,21 21 1,-21-21-16,21 21 0,-21-22 0,21 1 15,-21 0-15,21 21 16,-21-21-16,22 0 0,-22 0 0,0-1 16,0 1-16,0 0 0,21 0 15,-21 0-15,0 0 0,0-1 16,21 1-16,-21 0 0,0 0 16,0 0-16,21-43 0,-21 43 15,21-21-15,-21 21 0,0-1 16,0-20-16,21 21 0,-21-21 0,0 20 15,0-20-15,0 21 0,0 0 16,0 0-16,0-1 0,0 1 16,0 42 15,0 1-31,-21-1 0,21 21 0,0 0 16,0 1-16,0-1 0,0 0 15,0 22-15,-21-22 0,21 22 0,0-1 16,-21-20-16,21 20 0,0-21 15,0 1-15,0-1 0,0 0 0,0 1 16,0-1-16,0-21 0,0 22 16,21-22-16,0 0 0,-21 0 0,21-21 15,1 21-15,-1-21 0,0 0 16,0 0-16,0 0 0,22 0 0,-22 0 16,0-21-16,0 0 0,0 0 0,22 21 15,-22-43-15,0 22 0,0 0 16,0-21-16,0 21 0,1-22 15,-1 22-15,-21-21 0,0 21 0,21-22 16,-21 22-16,0 0 0,21 0 16,-21 0-16,0 42 31,0 0-31,0 21 0,0-21 16,0 1-16,0-1 0,-21 21 0,21-21 15,0 22-15,0-22 0,0 0 16,0 21-16,0-21 0,0 1 0,21-1 15,-21 0-15,21 0 16,0-21-16,1 0 0,-1 0 0,0 0 16,0 0-16,0 0 0,0 0 15,22 0-15,-22 0 0,21-21 0,-21 0 16,1 0-16,-1-1 0,0 1 16,0-21-16,0 21 0,-21-22 0,0 1 15,0 0-15,0 21 0,0-22 0,0 1 16,-21 21-16,0 0 0,0-1 15,0 1-15,-22 21 0,1 0 16,21 0-16,0 0 0,-22 21 16,22 1-16,0-1 0,0 0 0,0-21 15,-1 21-15,1 0 0,0 0 0,0 1 16,21-1-16,0-42 47</inkml:trace>
  <inkml:trace contextRef="#ctx0" brushRef="#br2" timeOffset="-177378.61">9144 7916 0,'21'0'31,"0"0"-31,0 0 16,1 0-16,-1-21 0,21 21 16,-21 0-16,22 0 0,-22-21 0,21 21 15,0 0-15,-20 0 0,20-21 16,-21 21-16,0 0 0,0 0 0,1 0 16,-1 0-16,0 0 0,0 0 31,0 0-16</inkml:trace>
  <inkml:trace contextRef="#ctx0" brushRef="#br2" timeOffset="-177038.81">11197 7620 0,'0'-21'0,"-42"21"16,21 0-16,-22 42 16,43-21-16,-21 1 15,21-1-15,0 21 0,-21 0 0,21 1 0,-21-1 16,21 22-16,-21-22 0,21 0 15,0 1-15,-22 20 0,22-21 16,-21 1-16,21-22 0,-21 21 0,21 1 16,0-22-16,0 0 0,0 21 0,-21-21 15,21 1-15,0-1 16,-21-21 0,21-21-1,-21 21-15,21-22 0</inkml:trace>
  <inkml:trace contextRef="#ctx0" brushRef="#br2" timeOffset="-176169.28">10541 8192 0,'0'0'0,"0"-22"0,21 22 32,0 0-32,0 0 15,22 0-15,-22 0 0,21 0 0,1-21 16,20 21-16,-21 0 0,22-21 0,-22 0 15,22 21-15,-1-21 0,1 0 16,-22-1-16,22 1 0,-22 0 0,0 0 16,1 0-16,-1 0 0,-21-1 15,0-20-15,0 21 0,-21 0 16,0-22-16,0 22 0,0 0 0,0-21 16,0 21-16,0-1 0,0 1 15,-21 0-15,0 21 0,0 0 16,0 21-1,0-21-15,21 21 0,0 1 0,0 20 16,0-21-16,-22 0 0,22 22 16,0-1-16,-21 0 0,21-21 0,0 22 15,0-1-15,-21 0 0,21 1 0,-21-1 16,21 0-16,-21 1 16,21-1-16,0 0 0,-21-20 0,21 20 15,-22-21-15,22 0 0,0 22 16,0-22-16,0-42 31,0-1-15,22 22-16,-1-21 0,-21 0 15,21 0-15,0 0 0,0 0 0,0-1 16,-21 1-16,22 0 0,-1 0 0,0 0 16,0 0-16,0 21 0,-21-22 15,21 22-15,1 0 16,-22 22-1,0-1-15,0 0 16,0 0-16,0 0 0,21 0 0,-21 1 16,21-1-16,-21 0 0,0 0 0,21 0 15,0-21-15,-21 21 0,21 1 16,1-22-16,20 21 0,-21-21 16,0 0-16,0 0 0,22 0 0,-22 0 15,21 0-15,1-21 0,-22 21 0,21-22 16,0 1-16,-20 0 0,20 0 15,0 0-15,-21 0 0,1-1 16,-1-20-16,0 0 0,0 21 0,0-22 16,-21 1-16,21 21 0,-21-22 15,0 22-15,0 0 0,-21 21 16,0 0-16,0 0 0,0 0 16,0 0-16,-1 21 0,1 0 0,0 1 15,0-1-15,0 21 0,21-21 0,-21 22 16,21-22-16,0 21 0,0-21 15,0 0-15,0 22 0,0-22 0,0 0 16,21 0-16,0 0 0,0-21 16,0 22-16,0-22 0,1 0 0,20 0 15,-21 0-15,0 0 0,22 0 0,-22 0 16,0 0-16,21-22 0,-21 1 0,1 0 16,-1 21-16,0-21 0,0 0 15</inkml:trace>
  <inkml:trace contextRef="#ctx0" brushRef="#br2" timeOffset="-173105.75">13525 8043 0,'0'0'16,"0"-21"-16,0 0 0,0 0 15,0 0-15,0 0 16,0-1-16,22 1 0,-1 0 16,0 21-16,0-21 0,0 21 15,0 0-15,1 0 16,-1 0-16,0 0 0,0 21 16,-21 0-16,21 0 15,0 1-15,1 20 0,-22 0 0,0-21 16,0 22-16,0-1 0,0 0 0,0 1 15,0-1-15,0-21 0,0 22 16,0-1-16,0-21 0,0 0 0,0 0 16,-22 1-16,22-1 0,-21-21 15,21 21-15,0-42 32,0 0-32,0-1 15,0 1-15,0-21 0,21 21 16,1-22-16,-22 1 0,21 0 0,0-1 15,0 1-15,0 0 16,0-1-16,1 22 0,-1-21 0,0 21 16,0 0-16,0-1 0,0 1 0,1 21 15,-1 0-15,0 0 0,0 0 16,-21 21-16,21 1 0,-21-1 16,21 0-16,-21 21 0,0-21 0,0 22 15,0-1-15,0 0 0,0-20 16,0 20-16,0-21 0,0 21 15,0-20-15,0-1 0,0 0 0,0 0 16,0 0-16,0 0 0,22-21 31,-1-21-15,-21 0-16,21 0 16,0 0-16,-21 0 0,21-22 0,0 1 15,1 21-15,-1-22 0,0 1 16,0 0-16,0 21 0,0-22 0,1 22 15,-1-21-15,0 21 0,0-1 16,0 1-16,-21 42 16,21 1-1,-21-1-15,0 0 0,22 0 0,-22 0 16,0 22-16,0-22 0,0 21 16,0-21-16,21 22 0,-21-22 15,21 21-15,-21-21 0,21 0 0,-21 1 16,21-1-16,0 0 0,1 0 15,-1 0-15,0-21 0,0 0 0,0 21 16,0-21-16,1 0 0,20 0 16,-21 0-16,21 0 0,-20-21 0,20 21 15,0-21-15,1 0 0,-22 0 0,21 0 16,-21-1-16,22-20 0,-22 21 16,0-21-16,-21 20 0,0-20 0,0 0 15,0-22-15,0 22 16,0 21-16,0 0 0,0-1 0,-21 1 15,0 21 1,-1 0-16,1 0 0,21 21 0,-21 1 16,0-1-16,0 0 0,21 0 15,-21 21-15,21-20 0,0 20 0,-22-21 16,22 21-16,0-20 0,0-1 0,0 21 16,0-21-16,0 0 0,0 1 15,22-1-15,-1 0 0,0 0 16,0 0-16,0-21 0,0 21 0,1-21 15,20 22-15,0-22 0,-21 0 0,22 0 16,-1 0-16,0 0 0,-20 0 0,62-43 16,-63 22-16,22 21 15,-22-21-15,21-21 0,-21 20 16,1 1-16,-1-21 0,0 0 0,0-1 16,0 1-16,0-22 0,1 22 15,-22 0-15,21-22 0,0 22 0,-21-22 16,21-20-16,-21 41 0,0 1 15,21 21-15,-21 0 0,0 0 16,-21 42 0,21 0-1,-21 0-15,0 0 0,21 22 16,0-22-16,-21 21 0,21 0 0,-22 1 16,22-1-16,0 0 0,0 22 15,0-22-15,0 1 0,-21-1 0,21 0 0,0 1 16,0-1-16,0 0 0,0-21 15,0 1-15,0-1 0,21 0 16,1 0-16,-1 0 0,0-21 16,0 0-16,21 0 0,-20 0 0,-1 0 15,21 0-15,-21-21 0,22 0 16,-1 0-16,-21 0 0,21-22 0,-20 22 16,20-21-16,-21-1 0,21-20 15,1-22-15,-22 22 16,0 20-16,0-20 0,0 21 0,1-1 15,-22 1-15,0 0 0,0 20 16,0 1-16,0 0 0,-22 21 16,1 21-1,0 0-15,0 1 0,0-1 16,21 21-16,-21-21 0,21 22 0,0-1 16,-22 0-16,22 1 0,-21-1 0,21 0 15,-21 1-15,21-1 16,0 0-16,0 1 0,-21-22 0,21 21 15,-21-21-15,21 0 0,-21 1 0,21-1 16,0 0-16,0 0 16,0-42 15,21 0-31,0 0 0,0-1 16,0 1-16,0-21 0,1 21 0,-22 0 15,21-1-15,0 1 0,0 0 16,0 0-16,0 0 0,1 0 0,-1 21 15,-21 21 1,0 0 0,0 0-16,0 0 0,0 0 15,0 1-15,0-1 0,0 21 16,0-21-16,0 0 0,21 1 0,0-22 16,0 21-16,-21 0 0,21 0 15,1-21-15,-1 21 0,0-21 0,0 0 16,0 0-16,0 0 0,1 0 15,-1 0-15,0 0 0,21 0 0,-21 0 16,1-21-16,-1 21 0,0-21 16,21 0-16,-21 0 0,1-22 0,-1 22 15,0-21-15,0 21 0,0-22 0,-21 1 16,21 21-16,1-22 0,-22 22 16,21 0-16,-21 42 31,-21-21-31,-1 43 0,22-22 15,-21 0-15,21 0 0,0 21 16,-21-20-16,21 20 0,-21-21 0,21 21 16,0-20-16,0-1 0,0 0 15,0 0-15,0 0 0,0 0 0,0 1 16,0-1-16,21-21 0,0 0 0,-21 21 16,21-21-16,1 0 0,-1 0 15,0 0-15,0 0 0,0 0 0,0-21 16,1 0-16,-1 21 0,0-22 15,0 1-15,-21 0 0,0 0 16,21-21-16,-21 20 0,0-20 0,0 21 0,0-43 16,0 22-1,-21 21-15,0 0 0,21 0 0,-42-1 16,20 22-16,1 0 0,0 0 0,0 0 16,0 0-16,0 0 0,-1 0 15,1 0-15,21 22 16,21-22-1,22 0-15,-22 0 0,0 0 16,21 0-16,1 0 0,-1 0 0,0 0 16,1 0-16,-1 0 0,0 0 15,22 0-15,-22 0 0,1 0 0,20 0 16,-21 0-16,1 0 0,-1-22 16,0 22-16,1 0 0,-22-21 0,0 21 15,0 0-15,0 0 0,-21-21 16,-21 21-1,0 0 1,0 0-16,0 0 0,0 21 16,-22 0-16,22 1 0,0-1 15,0 0-15,0 0 0,-1 0 0,1 0 16,0 22-16,0-22 0,0 0 0,21 0 16,0 22-16,-21-22 0,21 0 15,0 0-15,0 0 0,0 0 0,0 1 16,0-1-16,21 0 0,0-21 15,0 0 1,0 0-16,0 0 0,1 0 0,-1 0 16,0 0-16,0 0 0,0-21 0,0 21 15,1-21-15,-1-1 0,-21 1 16,42-21-16,-42 21 0,42-22 0,-20 1 16,-1 0-16,0-22 0,-21 22 15,21-22-15,0 1 0,0-1 0,1 1 16,-1 21-16,0-22 0,0 1 0,-21 20 15,21 1-15,-21 0 16,21-1-16,-21 22 0,0 0 0,0 0 0,0 0 16,-21 42 15,21 0-31,-21 21 0,0-21 0,21 22 16,0-1-16,0-21 0,-21 22 0,21-1 15,-21 0-15,21 22 0,-22-22 16,22 22-16,-21-22 0,21 0 0,0 22 15,0-22-15,0 0 0,0 1 16,0-1-16,0 0 0,0 1 0,0-22 16,0 21-16,21-21 0,1 1 0,-1-1 15,0-21-15,21 21 16,1-21-16,-1 0 0,-21 0 0,21 0 16,1 0-16,-1 0 0,22 0 15,-22 0-15,0-21 0,1 0 16,-22-1-16,21 1 0,0 0 0,1 0 15,-22 0-15,0-22 0,21 22 0,-20-21 16,-1 21-16,0-43 16,-21 43-16</inkml:trace>
  <inkml:trace contextRef="#ctx0" brushRef="#br2" timeOffset="-172725.32">15684 7916 0,'22'0'31,"-1"0"-31,21-21 0,-21 21 0,22 0 16,-1 0-16,-21-21 0,21 21 0,1 0 15,-1 0-15,0-21 0,-20 21 16,20 0-16,-21-21 0,0 21 0,0 0 15,1 0-15,-22-21 0,-22 21 32</inkml:trace>
  <inkml:trace contextRef="#ctx0" brushRef="#br0" timeOffset="-160341.55">3662 9927 0,'0'0'0,"21"-21"31,0 0-31,-21 0 16,21 21-16,-21-21 0,0-1 16,0 1-16,0 0 0,0 0 15,0 0-15,0 0 16,0-1-16,0 1 0,0 0 16,0 0-16,0 0 0,0 0 15,0-1-15,0 1 16,0 42 15,0 1-31,-21-1 16,21 0-16,-21 21 0,21-21 15,-21 1-15,21 20 0,0-21 16,-21 21-16,21 1 0,-22-1 0,1 0 16,21-20-16,0 20 0,-21 0 15,21 1-15,-21-1 0,21 0 0,-21 1 16,21-1-16,0 0 0,0 1 15,0 20-15,-21-21 0,21 1 16,0-22-16,-22 21 0,22 1 0,0-22 16,0 0-16,0 21 0,0-21 15,0 1-15,0-1 0,22-21 16,-1 0-16,0 0 16,0 0-16,0 0 0,0 0 0,1-21 15,-1 21-15,0-22 0,0 1 16,21 0-16,-20 21 0,-1-21 0,0 0 15,0 0-15,0-1 0,0 1 16,1 0-16,-1 0 0,-21 0 16,0 0-16,0-1 0,0 1 0,0 0 0,0-21 15</inkml:trace>
  <inkml:trace contextRef="#ctx0" brushRef="#br0" timeOffset="-159917.78">3344 10160 0,'21'0'32,"1"0"-32,-1 0 0,0 0 0,21 0 15,-21 0-15,22 0 0,-1 0 16,-21-21-16,22 21 0,-1-21 0,0 21 16,1 0-16,-22 0 0,21 0 15,-21-21-15,0 21 0,1 0 16,-22 21 62</inkml:trace>
  <inkml:trace contextRef="#ctx0" brushRef="#br0" timeOffset="-159050.55">4614 10287 0,'0'-21'16,"0"0"0,-21 21-1,0 0 1,0 0-1,0 0-15,21 21 16,-22 0-16,22 0 0,0 0 16,0 1-16,0-1 15,0 0-15,0 0 0,0 0 16,22-21 0,-1 0-1,0 0-15,0 0 0,0 0 16,0 0-16,1-21 0,-22 0 15,21 0-15,-21 0 16,0-1-16,0 1 16,0 0-16,-21 0 0,-1 21 15,1 0 1,0 0-16,0 0 16,0 0-1,21 21-15,-21 0 0,-1 0 16,22 1-16,0-1 0,0 0 15,0 0 1,22-21 0,-1 0-16,-21-21 15,0 0 1,0 0 0,0-1-1,-21 22-15,-1 0 16,1 0-16,21 22 47,0-1-32,21-21 17</inkml:trace>
  <inkml:trace contextRef="#ctx0" brushRef="#br0" timeOffset="-157220.56">5863 10202 0,'0'0'0,"0"22"16,21-22-16,0 0 16,1 0-1,-22-22-15,0 1 16,21 21-16,0-21 0,0 0 15,-21 0-15,0 0 16,0-1-16,0 1 0,0 0 16,-21 0-16,0 0 15,0 21-15,-1-21 0,1 21 16,-21 0-16,21 0 0,0 0 0,-22 0 16,22 0-16,-21 21 0,21 0 15,-1-21-15,-20 21 0,21 21 0,0-20 16,-22 20-16,43 0 15,-21-21-15,21 22 0,-21-1 0,21 0 16,0-20-16,0 20 0,0 0 0,0-21 16,0 1-16,0-1 0,0 0 15,21 0-15,22 0 16,-22-21-16,0 0 0,0 0 0,21 0 16,-20-21-16,20 0 0,-21 0 15,21 0-15,-20-22 0,20 22 0,-21 0 16,0-21-16,0 20 0,1 1 15,-1-21-15,0 21 0,-21 0 0,21-1 16,-21 1-16,0 0 0,0 0 16,0 0-1,0 42 17,0 0-32,0 0 0,0 0 0,0 1 15,0 20-15,0 0 0,0 1 16,0-1-16,0 21 0,0 1 0,-21-1 15,21 1-15,0-1 0,0 1 16,0-1-16,0 1 0,0 21 16,0-22-16,0 22 0,0-22 0,0 22 15,0-22-15,0 22 0,0-21 0,0 20 16,-21-20-16,21-1 0,0 22 16,-21-22-16,-1 1 0,22-1 0,-21-20 15,0 20-15,0-20 0,0-1 0,0 0 16,-1-21-16,1 1 0,0-1 15,0 0-15,0-21 0,0 0 0,-22 0 16,22 0-16,0-21 0,-21 0 16,20-1-16,-20-20 0,21 0 0,-21-22 15,-1 22-15,22-22 0,0 1 16,-21-22-16,20 22 0,1-1 16,21-20-16,0 20 0,0-21 0,0 22 15,0-22-15,0 22 0,0-1 0,21 1 16,1-1-16,20 1 0,0 20 15,1-20-15,-1 21 0,21-22 0,-20 1 16,20 20-16,-20-20 0,20-1 16,1 1-16,-22 20 0,0-20 0</inkml:trace>
  <inkml:trace contextRef="#ctx0" brushRef="#br0" timeOffset="-156490.83">6223 10287 0,'0'0'0,"-21"21"16,42-21 0,0-21-1,0 0-15,0 0 0,1 21 16,-1-21-16,0-1 0,0 1 15,0 0-15,0 0 0,1 0 16,-22 0-16,0-1 16,0 1-16,0 0 0,0 0 0,0 0 15,-22 21-15,1 0 16,0 0-16,0 0 0,0 21 16,0 0-16,-1-21 0,1 42 0,0-20 15,21-1-15,-21 21 0,0 0 16,21-20-16,0 20 0,0 0 0,0 1 15,0-22-15,0 21 0,0-21 16,0 0-16,0 1 0,21-1 16,0 0-16,0-21 0,0 0 0,1 0 15,-1 0-15,21 0 0,-21-21 16,22 21-16,-1-21 0,0-1 0,-21-20 16,22 21-16,-1 0 0,0-22 15,1 1-15,-22 21 0,21-21 0,-21-1 16,22 1-16,-22 0 0,0-1 0,0-20 15,0 20-15,1 1 0,-1-21 16,-21-1-16,21 22 0,-21-1 16,21-20-16,-21 21 0,0 20 0,21-20 15,-21 0-15,21 21 0,-21 42 32,0 0-17,-21 21-15,0 1 0,0-1 0,21 0 16,-21 22-16,0-1 0,-1 1 15,1-1-15,21 1 0,-21-22 0,0 22 16,0-22-16,21 21 0,0-20 16,0-1-16,0 0 0,0 1 0,0-1 15,0-21-15,0 0 0,0 1 16,0-1-16,0 0 0,21-21 0,0 0 16,0 0-16,0 0 0,22 0 15,-22 0-15,0-21 0,0 0 16,0 21-16,1-22 0,-1 1 0,0 0 15,-21 0-15,21 0 0,0 0 16,-21-1-16,0 1 0</inkml:trace>
  <inkml:trace contextRef="#ctx0" brushRef="#br0" timeOffset="-156266.95">6879 10012 0,'0'0'15,"21"0"17,22 0-32,-22 0 0,0 0 15,21 0-15,-21-21 0,22 21 16,-22 0-16,21-21 0,-21 21 0,1-22 16,20 22-16,-21 0 0,0-21 15,0 21-15,-21-21 0,22 21 16,-22-21-16,21 21 0,-21-21 15</inkml:trace>
  <inkml:trace contextRef="#ctx0" brushRef="#br0" timeOffset="-155481.39">8234 9821 0,'21'0'16,"0"0"-16,0-21 16,0 0-16,1 0 0,-1 0 15,0 0-15,0-22 0,0 22 16,22 0-16,-22-21 0,0 20 0,0-20 15,-21 21-15,0-21 16,0 20-16,0 1 0,0 0 0,-21 0 16,0 0-16,-22 21 0,22 0 0,-21 0 15,-22 0-15,22 0 0,0 0 16,-22 21-16,22 0 0,-22 0 0,22 0 16,0 22-16,-1-22 0,22 0 15,-21 21-15,42 1 0,0-22 0,0 21 16,0-21-16,0 22 0,0-22 15,0 21-15,21-21 0,0 1 0,0 20 16,22-21-16,-22 0 0,21 22 0,-21-22 16,22 0-16,-22 0 0,21 21 15,-21-20-15,1-1 0,-1 0 0,0 0 16,0 21-16,-21-20 0,0-1 16,0 21-16,0-21 0,0 22 15,-21-22-15,0 21 0,0-21 0,-22 22 16,1-22-16,0 0 0,-1 21 15,1-42-15,0 21 0,-1 1 0,1-22 16,0 0-16,-1 0 0,22 0 0,-21-22 16,21 1-16,-1 0 0,1 0 15,0 0-15,0-22 0,0 22 0,0-21 16,21 21-16,0-22 0,-22 22 16,22 0-16,0 0 0,0 0 0,0 0 15,0-1-15,22 22 31,-1 0-31,0 0 16,0 0-16,0 0 0,22 0 16,-22 0-16</inkml:trace>
  <inkml:trace contextRef="#ctx0" brushRef="#br0" timeOffset="-155129.58">8678 10033 0,'0'0'0,"0"-21"15,0 0 1,-21 0-16,0-1 16,0 22-16,0 0 15,-1 0-15,1 22 0,0-1 16,0 0-16,0 0 15,0 21-15,21-20 0,0-1 0,0 21 16,-22-21-16,22 22 0,-21-1 0,21-21 16,0 21-16,0-20 0,0 20 15,0-21-15,0 0 0,0 0 0,21 1 16,1-1-16,-1-21 0,0 0 16,0 0-16,0 0 0,0 0 15,22 0-15,-22 0 0,0 0 0,21-21 16,-20 21-16,-1-22 0,21 1 15,-21-21-15,0 21 0,22 0 0</inkml:trace>
  <inkml:trace contextRef="#ctx0" brushRef="#br0" timeOffset="-154718.73">9017 10139 0,'-21'-21'16,"0"21"-16,21-21 0,0-1 15,0 1 1,21 21 0,0 0-16,0 0 0,0 0 0,0 0 15,1 0-15,-1 0 0,0 21 0,0-21 16,0 22-16,0-1 0,-21 0 16,22 0-16,-1 0 0,-21 0 0,21 1 15,-21-1-15,0 0 0,0 0 16,0 0-16,0 22 0,0-22 0,0 0 15,0 0-15,0 0 0,-21 0 16,0 1-16,-1-22 16,1 0-16,21-22 31,0 1-31,0 0 0,0 0 16,0 0-16,0-22 0,0 22 0,21 0 15,-21-21-15,22 21 0,-1-1 16,-21 1-16,0 0 0,21 0 0,0 0 15,0 0-15,-21-1 0,21 22 0,1 0 16,-22-21-16,21 21 0,0 0 16,0 0-16</inkml:trace>
  <inkml:trace contextRef="#ctx0" brushRef="#br0" timeOffset="-153279.86">9588 10308 0,'0'0'0,"22"0"15,-1 0-15,0 0 16,0-21-16,0 0 0,0 21 16,1-21-16,-1 0 0,0 21 15,0-22-15,0 1 0,0 0 0,-21 0 16,0 0-16,0 0 0,0-1 15,0 1-15,0 0 16,0 0-16,-21 0 0,0 21 16,0 0-16,0 0 15,0 0-15,-1 0 0,1 21 16,0 0-16,21 0 0,-21 0 0,21 1 16,-21-1-16,21 0 0,0 0 15,0 0-15,0 0 0,0 1 0,0 20 16,0-21-16,0 0 0,0 22 0,0-22 15,21 0-15,0 0 0,0 0 16,0-21-16,1 21 0,-1 1 0,21-22 16,-21 0-16,22 0 0,-1 0 15,0 0-15,1 0 0,-1-22 16,0 1-16,1 0 0,-1 0 0,0 0 16,-21 0-16,22-1 0,-22 1 15,0 0-15,0 0 0,-21 0 0,0 0 16,21-22-16,-21 22 0,0 0 0,0 0 15,0 0-15,0-1 0,0 1 16,0 0-16,0 0 16,-21 21-16,0 0 15,0 21-15,0 0 16,0 0-16,21 1 0,-22-1 16,1 0-16,21 21 0,-21-21 0,21 1 15,-21 20-15,21-21 0,0 21 16,0-20-16,0-1 0,0 0 0,0 21 15,0-21-15,21 1 16,0-1-16,0-21 0,1 0 0,-1 0 16,21 0-16,-21 0 0,0 0 0,22 0 15,-22-21-15,0 21 0,0-22 16,22 1-16,-22 0 0,0 0 0,0 0 16,0-22-16,22 22 0,-22 0 15,0-21-15,0 21 0,0-1 16,0 1-16,-21 0 0,0 0 0,22 21 15,-22-21-15,-22 21 32,22 21-32,-21 0 15,21 0-15,0 0 16,-21 1-16,21-1 0,0 21 0,0-21 16,-21 0-16,21 22 0,-21-22 15,21 0-15,-21 0 0,21 0 0,0 1 16,-22-1-16,1 0 0,21-42 47,0 0-32,0-1-15,0 1 0,0 0 16,0 0-16,0 0 0,21-22 0,1 22 16,-1-21-16,0 21 0,21 0 15,-21-1-15,1-20 0,20 42 0,-21-21 16,21 0-16,-20 0 0,20 21 0,-21 0 15,0 0-15,0 0 0,1 0 16,-1 0-16,-21 21 0,21 0 0,-21 0 16,0 0-16,0 0 15,0 1-15,0-1 0,-21 21 0,0-21 16,-1 0-16,22 1 0,0 20 16,-21-21-16,21 0 0,0 0 15,0 1-15,0-1 0,0 0 16,21-21-16,1 0 0,-1 0 0,0 0 15,0 0-15,21 0 0,-20 0 16,-1 0-16,21-21 0,-21 21 0,22-21 16,-1-1-16,-21 1 0,21 0 0,-20 0 15,20 0-15,-21 0 0,21-22 16,-20 22-16,-1-21 0,21 21 0,-21-1 16,-21-20-16,0 21 0,21 0 15,-21 0-15,0-1 16,-21 22-16,0 0 0,0 0 0,0 0 15,0 22-15,-1-22 0,1 21 16,0 0-16,0-21 0,21 21 16,0 0-16,0 0 0,0 1 0,0-1 15,0 0-15,0 0 0,21 0 16,-21 0-16,0 1 0,21-1 16,0 0-16,1-21 0,-22 21 0,0 0 15,21 0-15,-21 1 0,21-22 16,-21 21-16,0 0 0,0 0 15,-21-21-15,0 21 0,-1-21 16,1 0-16,0 0 16,0 21-16,0-21 0,0 0 0,-1 0 15,1 0-15,0 0 16,21-21 0,0 0-16,21 21 15,0-21-15,1 0 0,-1 21 0</inkml:trace>
  <inkml:trace contextRef="#ctx0" brushRef="#br0" timeOffset="-152674.2">12044 9525 0,'0'0'0,"0"-21"16,0-21-16,0 20 0,0 1 15,0 0-15,-21 21 0,-1-21 16,1 21 0,0 21-16,0 0 15,21 0-15,-21 1 0,21 20 0,0-21 16,-21 21-16,-1 22 0,22-22 16,-21 22-16,21-22 0,0 22 0,0-22 15,0 21-15,-21-20 0,21 20 16,0-20-16,0-1 0,0 0 15,0 1-15,0-1 0,-21 0 0,21 1 16,0-1-16,-21-21 0,21 21 0,0-20 16,0-1-16,0 0 0,0 0 15,-21-21 17,21-21-32,0 0 15,0 0-15,0-1 0,0 1 16,0-21-16,21 21 0,-21 0 0,21-22 15,0 22-15,-21-21 0,21 21 0,22-22 16,-22 22-16,0-21 16,21 21-16,1-1 0,-1 1 0,-21 0 15,21 0-15,1 21 0,-22 0 0,21 0 16,-21 0-16,1 0 0,-1 0 16,0 0-16,-21 21 0,0 0 0,0 0 15,0 22-15,0-22 0,0 0 16,0 0-16,0 22 0,-21-22 0,0 0 15,-1 21-15,1-21 0,0 1 0,0-1 16,21 0-16,-21 0 0,21 0 16,-21-21-16,21 21 0,-22-21 0,44-21 47,-1 0-32</inkml:trace>
  <inkml:trace contextRef="#ctx0" brushRef="#br0" timeOffset="-152210.46">12552 10012 0,'0'0'0,"0"-21"0,-21 21 31,21 21-16,-22 0-15,1 0 16,0 0-16,0 1 0,21 20 0,-21-21 16,0 0-16,-1 22 0,22-22 15,0 21-15,-21-21 0,21 22 0,-21-22 16,21 21-16,0-21 0,0 0 16,0 1-16,0-1 0,21 0 15,0-21-15,22 0 0,-22 0 0,0 0 16,21 0-16,1 0 0,-1 0 0,0-21 15,1 21-15,-1-21 0,-21-1 16,22 1-16,-1 0 0,-21 0 16,0 0-16,0-22 0,1 22 0,-22-21 0,0 21 15,0-22-15,0 22 16,0-21-16,0 21 0,-22-22 0,1 22 16,0 0-16,-21 21 0,21-21 0,-1 21 15,-20 0-15,21 0 0,0 0 16,-43 21-16,43 0 0,0 0 15,0-21-15,21 22 0,0-1 0,-21 0 16,21 0-16,0 0 16,21-21-1,0 0-15</inkml:trace>
  <inkml:trace contextRef="#ctx0" brushRef="#br0" timeOffset="-151825.65">13420 9377 0,'0'-21'16,"0"42"-16,0-63 0,0 20 0,0 1 16,-22 21-1,1 0-15,0 0 16,21 21-16,-21 1 0,0-1 15,0 0-15,-1 0 0,1 21 0,0 22 16,0-22-16,-21 22 0,20-1 16,1 1-16,0-22 0,0 22 15,0-1-15,0 1 0,21-22 0,0 0 16,0 1-16,0-1 0,0 0 0,0 1 16,0-1-16,0-21 0,0 21 15,21-20-15,0-1 0,-21 0 0,21 0 16,0 0-16,0-21 0,1 0 15,-1 0-15,0 0 0,0 0 0,0 0 16,0 0-16,1 0 0,-1-21 16,21 0-16,-21 0 0,0 0 0,22-1 15,-22 1-15,0 0 0,21-21 16,-20 21-16</inkml:trace>
  <inkml:trace contextRef="#ctx0" brushRef="#br0" timeOffset="-151535.27">13060 9631 0,'21'0'15,"21"0"1,-21 0-16,22 0 0,-1 0 15,22 0-15,-22 0 0,0 0 0,1 0 16,20 0-16,-21-21 0,-20 21 16,20 0-16,-21 0 0,0 0 0,0 0 15,1 0-15</inkml:trace>
  <inkml:trace contextRef="#ctx0" brushRef="#br0" timeOffset="-142765.15">14711 9631 0,'0'-21'31,"0"0"-31,0-1 16,0 1-1,21 0-15,0 0 16,-21 0-16,21 0 16,-21-1-1,-21 22 17,0 0-32,0 22 15,0-1-15,-1 0 0,1 21 16,0-21-16,0 22 0,0-1 15,21 0-15,-21-20 0,-1 20 0,1 0 16,0 1-16,0-1 0,21 0 16,-21 1-16,21-22 0,0 21 15,0-21-15,0 22 0,0-22 0,0 0 16,0 21-16,21-21 0,0 1 16,0-1-16,0 0 0,1-21 15,-1 21-15,0-21 0,0 0 0,0 0 16,0 0-16,1 0 15</inkml:trace>
  <inkml:trace contextRef="#ctx0" brushRef="#br0" timeOffset="-142336.11">15261 9567 0,'0'0'0,"0"-21"16,0 0-16,0 0 16,21 21-1,0 0-15,1 0 0,-1 0 16,0 0-16,0 0 15,0 21-15,-21 0 0,21 0 16,1 1-16,-1 20 0,0-21 16,0 21-16,-21 1 0,21-22 0,-21 21 15,0 1-15,21-1 0,-21 0 0,0 1 16,0-22-16,0 21 0,-21 0 16,0-20-16,0 20 0,0-21 0,-22 0 15,22 0-15,0 1 0,0-1 16,0 0-16,-22 0 0,22-21 0,0 21 15,0-21-15,21 21 0,-21-21 16,0 0-16,21-21 16,0 0-1,0 0-15</inkml:trace>
  <inkml:trace contextRef="#ctx0" brushRef="#br0" timeOffset="-141682.48">17441 9800 0,'0'0'15,"-42"0"-15,21 0 0,-22 0 0,1 0 0,21 0 16,0 0-16,-22 0 0,22 0 15,42 0 1,1 21 0,20-21-16,0 0 0,22 0 0,-1 22 15,22-22-15,-22 0 0,22 0 16,0 21-16,-1-21 0,1 0 16,0 0-16,-1 0 0,1 0 0,-21 0 15,-1 0-15,-21 0 0,1 0 16,-22 0-16,0 0 0,0 0 0,-21-21 15,-21-1 1,0 22-16,0-21 16,0 21-16,-1-21 0,1 0 0,0 21 15,0-21-15,0 0 0,0-1 16,-1 22-16,1-21 0,0 0 0,0 21 16,21-21-16</inkml:trace>
  <inkml:trace contextRef="#ctx0" brushRef="#br0" timeOffset="-141452.62">18097 9610 0,'22'0'16,"-22"21"-16,21-21 0,21 0 0,-21 21 16,0-21-16,22 21 0,-1 0 0,-21-21 15,22 22-15,20 20 16,-21-21-16,-20 0 0,-1 0 0,0 1 16,-21-1-16,0 0 0,0 21 15,-21-21-15,0 1 0,-1-1 0,-20 0 16,21 21-16,-21-21 0,-1 1 15,1-1-15,0 0 0,-1 0 0,1 0 16,0-21-16,20 21 0,-20 1 16,21-22-16,42-22 15,0 1 1</inkml:trace>
  <inkml:trace contextRef="#ctx0" brushRef="#br0" timeOffset="-140773.74">20553 8594 0,'0'0'0,"0"-21"0,-21 21 0,-1-22 16,1 22 0,0 0-16,0 0 15,0 0-15,0 0 0,-22 22 16,22-22-16,0 21 0,0 21 15,0 0-15,-22-20 0,43 41 0,-21-21 16,0 1-16,21 20 0,-21-20 16,21 20-16,0 1 0,0-22 0,0 0 15,0 22-15,21-22 0,21 0 0,-21 1 16,22-1-16,-1 0 0,0-20 16,22 20-16,-22-21 0,22 21 0,-1-20 15,1-1-15,-1-21 16,1 0-16,-1 0 0,1 0 0,-22 0 0,22 0 15,-1 0-15,-21-21 0,22-1 16,-1-20-16,-20 21 0,20 0 16,1-22-16,-22 22 0,0-21 0,1 0 15,-1-1-15,0-20 0,-20 20 16,-1 1-16,0-21 0,-21-1 0,0 22 16,0-22-16,0 1 0,-21 20 15,0 1-15,-1 0 0,-20-1 0,21 1 16,-21 0-16,-1 21 0,1-22 0,-22 22 15,1 0-15,21 0 0,-22 21 16,1 0-16,-1 0 0,1 0 16,-22 0-16,21 0 0,1 21 0,-1 0 15,22 21-15,-21 1 0,20-1 16,1 0-16,0 22 0,-1-22 0,22 22 16,0-22-16,0 22 0,0-22 15,-1 0-15,1 1 0,21-22 0,0 21 16,0-21-16,0 0 0</inkml:trace>
  <inkml:trace contextRef="#ctx0" brushRef="#br0" timeOffset="-140390.42">20489 8996 0,'0'0'0,"0"21"0,-21-21 0,21 21 0,0 0 15,0 1-15,0-1 16,0 0 0,21-21-16,0 0 0,1 0 15,-1 0-15,0 0 0,0 0 16,0 0-16,0 0 0,1 0 0,-1 0 15,-21-21-15,0 0 16,0-1-16,0 1 16,0 0-16,-21 21 15,-1-21-15,1 21 0,0 0 16,0 0 0,21 21-16,0 0 0,0 0 15,0 1 1,21-22-16,0 0 0,0 0 15</inkml:trace>
  <inkml:trace contextRef="#ctx0" brushRef="#br0" timeOffset="-140050.62">21167 8932 0,'0'0'0,"-22"0"0,1 0 16,0 0-16,0 0 15,0 22-15,21-1 0,-21-21 16,21 21-16,0 0 0,0 0 16,0 0-16,21-21 0,0 22 15,0-22-15,0 0 16,0 0-16,1 0 0,-1 0 0,0 0 16,0 0-16,0-22 0,-21 1 15,0 0 1,0 0-16,0 0 0,0 0 15,0-1-15,0 1 16,-21 21-16,0 0 0,0 0 16,0 0-16,21 21 15,0 1-15,-22-22 16,22 21-16,0 0 0,0 0 0,0 0 16,0 0-16</inkml:trace>
  <inkml:trace contextRef="#ctx0" brushRef="#br0" timeOffset="-139733.79">20870 9271 0,'0'0'16,"0"21"-16,0 0 15,21-21-15,1 0 16,-1 0-16,21 0 0,-21 0 16,22 0-16,-22 0 0,21 0 15,0 0-15,-20-21 0,20 21 0,-21-21 16,0 21-16,0 0 0,1-21 16,-1 21-16,-21-21 0,0 0 15,-21 21 16,-1 21-31,1 0 16,21 0 0</inkml:trace>
  <inkml:trace contextRef="#ctx0" brushRef="#br0" timeOffset="-139394">21018 9589 0,'0'0'0,"-21"0"16,21 21 0,0 0-1,0 0-15,0 0 0,0 22 16,0-22-16,0 21 0,0-21 0,0 22 15,0-1-15,0 0 0,0 1 16,0-22-16,0 21 0,0 0 0,0-20 16,-21 20-16,0-21 0,0 0 15,21 0-15,0 1 0,0-1 16,-21 0-16,42-21 31,-21-21-15,0 0-16,0-1 0,21 1 0</inkml:trace>
  <inkml:trace contextRef="#ctx0" brushRef="#br0" timeOffset="-139005.22">20997 9906 0,'0'-21'0,"-21"21"16,0 0-16,0 0 16,0 0-16,-22 0 0,22 0 0,0 0 15,-21 21-15,20-21 0,1 21 16,-21 0-16,21-21 0,0 22 0,-1-1 15,1 0-15,0 0 0,21 0 16,0 0 0,21-21-1,0 0-15,1-21 0,20 21 16,-21-21-16,21 0 0,-20 0 16,20 0-16,-21-1 0,21 1 15,-20 0-15,20 0 0,-21 21 0,0-21 16,0 21-16,1 0 0,-1 0 15,0 0-15,0 0 0,-21 21 16,21 0-16,-21 0 16,0 22-16,0-22 0,21 0 0,-21 0 15,0 21-15,0-20 0,0-1 0,0 0 16,0 0-16,0 0 0,0 0 16,0 1-16,22-22 0,-22 21 15,21-21-15,0 0 16,0 0-16,0-21 15,0 21-15,1-22 0</inkml:trace>
  <inkml:trace contextRef="#ctx0" brushRef="#br0" timeOffset="-138645.28">22288 9313 0,'0'0'0,"0"-21"15,0 42 1,0 1-16,-21-1 15,0 0-15,21 21 0,-21-21 0,21 22 16,0-1-16,-21 0 0,0 1 16,-1 20-16,22-20 0,0-1 0,-21-21 15,0 21-15,21 1 0,-21-22 16,21 0-16,-21 0 0,21 0 0,0 1 16,0-1-16,21-21 31,0-21-31,0 21 0</inkml:trace>
  <inkml:trace contextRef="#ctx0" brushRef="#br0" timeOffset="-138098.58">22310 9462 0,'0'0'0,"-22"-22"0,22 1 0,0 0 15,0 0-15,0 0 0,0 0 16,0-1-16,22 1 0,-1 0 0,0 0 15,21 21-15,-21 0 16,1-21-16,20 21 0,-21 0 0,21 0 16,-20 0-16,20 0 0,-21 21 15,0 0-15,0 0 0,1 0 0,-1 1 16,-21-1-16,0 0 0,0 0 0,0 0 16,0 0-16,-21 1 0,-1 20 15,1-21-15,-21 0 0,0-21 0,20 21 16,-20 1-16,0-1 0,21-21 15,-22 0-15,22 0 0,-21 0 16,21 0-16,-1 0 0,1 0 0,0 0 0,0 0 16,0-21-16,21-1 15,0 44 17,0-1-32,0 0 15,0 0-15,0 21 0,0-20 0,0-1 16,0 0-16,21 21 0,0-21 15,-21 1-15,21-1 0,0 0 0,1 0 16,20-21-16,-21 21 0,0 0 16,22-21-16,-22 0 0,21 0 0,0 0 15,-20 0-15,20 0 0,-21 0 0,21 0 16,-20-21-16,-1 0 0,21 0 16,-21 21-16,22-64 0,-43 43 15,0 0-15,21 0 0,-21 0 16,0 0-16,0-1 0,0 1 15,0 0-15,0 0 0,0 0 32,21 21-32</inkml:trace>
  <inkml:trace contextRef="#ctx0" brushRef="#br0" timeOffset="-137514.91">23241 9398 0,'0'0'0,"0"-21"16,0 0-16,0 0 15,0 42 1,-21 0 0,21 0-16,-21 0 0,-1 0 0,22 1 15,0 20-15,-21 0 0,21-21 16,-21 22-16,0-1 0,21-21 0,-21 22 15,21-22-15,-21 21 0,21-21 16,-22 0-16,22 1 0,0-1 0,0 0 16,0 0-16,0-42 47,0 0-47,0 0 15,0-1-15,0 1 0,0 0 16,0-21-16,0-1 0,0 22 0,22-21 15,-1 0-15,0-1 0,-21 22 16,21-21-16,0 21 0,-21-1 0,21-20 16,1 21-16,-22 0 0,21 21 0,0-21 15,0-1-15,0 22 0,0 0 16,22 0-16,-22 0 0,0 0 0,21 0 16,-20 0-16,-1 0 0,0 22 15,0-1-15,0 0 0,0 0 16,-21 21-16,22-20 0,-22 20 0,0-21 15,0 21-15,0-20 0,0 20 16,0-21-16,0 21 0,0-20 0,0-1 16,0 0-16,-22 0 0,22 0 0,0 0 15,-21 1-15,21-1 16,-21-21 15,21-21-15,-21 21-1</inkml:trace>
  <inkml:trace contextRef="#ctx0" brushRef="#br0" timeOffset="-137295.04">23050 9694 0,'0'0'0,"0"-21"16,22 21-1,-1 0-15,0 0 0,21 0 16,-21 0-16,1 0 0,20 0 16,-21-21-16,21 21 0,-20 0 0,20 0 15,-21 0-15,21 0 0,-20 0 16,-1 0-16,0-21 0,0 21 0,0 0 16,0 0-16,1-21 0,-1 21 15,0 0-15</inkml:trace>
  <inkml:trace contextRef="#ctx0" brushRef="#br0" timeOffset="-137003.21">23855 9356 0,'21'-21'15,"0"21"-15,0 0 31,-21 21-15,0 0-16,0 0 0,0 0 16,0 0-16,0 1 0,0 20 15,0-21-15,0 21 0,0-20 0,0-1 16,-21 21-16,21-21 0,0 0 0,0 1 16,0-1-16,0 0 0,-21 0 15,21 0-15</inkml:trace>
  <inkml:trace contextRef="#ctx0" brushRef="#br0" timeOffset="-136726.83">23961 9356 0,'0'0'0,"21"0"15,0 0 17,0 0-32,0 21 0,-21 0 0,21-21 15,1 21-15,-1 0 16,-21 1-16,0-1 0,21 0 0,0 0 16,-21 0-16,0 0 0,0 1 0,21-1 15,-21 0-15,0 0 16,21-21 15,1-21-15</inkml:trace>
  <inkml:trace contextRef="#ctx0" brushRef="#br0" timeOffset="-136489.97">24469 9313 0,'0'0'0,"-22"0"32,1 0-17,0 0-15,0 0 0,21 22 16,-21-1-16,0-21 0,-1 21 16,1 0-16,0 0 0,0-21 0,0 21 15,0 1-15,-1-1 0,1 0 0,0-21 16,21 21-16,0 0 0,0 0 15,21-21 1,0 0-16</inkml:trace>
  <inkml:trace contextRef="#ctx0" brushRef="#br0" timeOffset="-136215.09">24511 9292 0,'0'0'0,"0"21"47,0 1-47,0-1 0,0 0 0,-21 0 15,0 21-15,21 1 16,-22-1-16,1 0 0,21 1 0,-21-1 16,0 0-16,21 1 0,0-1 0,-21 0 15,21 1-15,0-22 0,-21 21 16,21-21-16,0 1 0,0-1 0,0 0 15,0 0-15,21-21 32,-21-21-17,21 21-15</inkml:trace>
  <inkml:trace contextRef="#ctx0" brushRef="#br2" timeOffset="-86437.05">825 12848 0,'-21'0'16,"42"0"-16,-63 0 0,21 0 0,0 0 16,0 0-16,-1 0 0,1 0 0,0 0 15,0 0-15,0 0 0,0-21 16,21 0 0,0 0-16,21 0 15,-21-1-15,21 1 16,21 21-16,-21-21 0,22 0 0,-1 21 15,-21 0-15,22 0 0,-1 0 16,-21 0-16,21 0 0,-20 21 0,20-21 16,-21 21-16,0 22 0,-21-22 15,0 21-15,0-21 0,0 22 16,0-1-16,-21-21 0,0 21 16,-21 1-16,-1-22 0,22 21 15,-21-21-15,-1 22 0,22-22 0,-21-21 16,21 21-16,0 0 0,-1-21 15,1 0-15,21-21 16,0 0 0,0 0-16,0 0 15,21 21-15,1-22 0,-1 1 0,0 21 16,21-21-16,-21 21 0,1 0 16,20-21-16,0 21 0,-21 0 15,22 0-15,-1 0 0,-21 21 16,22 0-16,-22 0 0,21 1 0,-21-1 15,0 0-15,-21 21 0,0 1 16,0-22-16,0 21 0,-21 0 16,0 1-16,-21-1 0,21 0 0,-22 1 15,1-22-15,0 21 0,-1-21 16,1 1-16,0-1 0,-1 0 0,-20 0 16,20-21-16,1 0 0,0 0 15,-1 0-15,1 0 0,0 0 16,21-21-16,-22 21 0,22-21 0,0 0 15,0-1-15,0 1 16,21 0-16,0 0 0,0 0 16,0 0-16,0-1 15,21 22-15,0 0 0,0 0 16,-21-21-16,42 0 0,-20 21 0,-1 0 16</inkml:trace>
  <inkml:trace contextRef="#ctx0" brushRef="#br2" timeOffset="-86170.78">1905 13208 0,'-1291'233'16,"2582"-466"-16,-1270 212 94,0 0-79</inkml:trace>
  <inkml:trace contextRef="#ctx0" brushRef="#br2" timeOffset="-84989.45">4106 12531 0,'21'-21'0,"1"21"16,-1-22-16,-21 1 0,0 0 16,21 21-16,-21-21 15,21 21-15,-21-21 0,0 0 0,21 21 16,-21-22-16,0 1 0,0 0 15,0 0-15,-21 21 16,0-21-16,0 0 0,0 21 16,-1-22-16,1 22 0,0 0 15,0 0-15,-21 0 0,20 0 16,1 22-16,-21-1 0,0-21 16,20 21-16,-20 0 0,21 0 0,-21 22 15,20-22-15,1 0 0,0 21 16,0-21-16,21 22 0,-21-22 0,21 0 15,0 21-15,0-20 0,21-1 0,0 21 16,0-21-16,0 0 0,22 1 16,-22-1-16,21 0 0,-21 0 0,22 0 15,-22 0-15,21 1 0,-21-1 16,22 0-16,-22 0 0,0 0 16,0 0-16,0 1 0,-21-1 15,0 0-15,0 0 0,0 0 0,0 0 16,-21 1-16,0-1 0,0 0 0,-21-21 15,20 21-15,-41 0 0,21-21 16,-1 21-16,-20-21 0,20 0 0,-20 0 16,21 0-16,-1 0 0,1 0 15,0 0-15,20-21 0,-20 21 0,21-21 16,-21 0-16,20 0 0,1 0 16,0-1-16,21 1 0,0 0 0,-21 0 15,21 0-15,0 0 0,0-1 16,21 1-16,21 21 15,-20 0-15,20-21 16,0 21-16,1 0 0,-1 0 0</inkml:trace>
  <inkml:trace contextRef="#ctx0" brushRef="#br2" timeOffset="-84604.67">4593 12552 0,'0'0'0,"-21"0"0,21-21 0,0 0 15,-21 21-15,0-22 0,-1 22 16,1 0 0,21 22-16,-21-1 15,21 0-15,0 21 0,0-21 0,0 43 16,0-22-16,0 22 0,0-1 15,0 1-15,0-1 0,0 22 0,0 0 16,0-22-16,0 22 0,0 21 16,0-22-16,0 22 0,0-21 0,-21-1 15,21 22-15,-21-42 0,0 20 0,21-20 16,0-1-16,0 1 0,-22-22 16,22 1-16,-21-1 0,21-21 15,0 0-15,0 0 0,0-42 16,0 0-1,0-21-15,0 21 0,0-22 0,0 22 16,0-21-16,0-22 0,0 22 16,0-22-16</inkml:trace>
  <inkml:trace contextRef="#ctx0" brushRef="#br2" timeOffset="-84282.85">4381 12954 0,'0'0'0,"-21"-21"0,21 0 0,0-22 16,0 22-16,0 0 0,21 0 16,1 0-16,-1-22 0,0 22 0,0 0 15,21 21-15,1-21 0,-1 0 16,0 21-16,1 0 0,-1 0 0,0 0 16,1 21-16,-1 0 0,-21 0 0,0 0 15,1 22-15,-22-22 0,0 21 16,0 1-16,-22-1 0,1-21 0,0 21 15,-21-20-15,-1 20 0,1-21 16,0 0-16,21 0 0,-22 1 0,1-1 16,0 0-16,20-21 0,1 0 15,0 21-15,0-21 0,21-21 47,21 0-47,21 21 0,-20-21 16</inkml:trace>
  <inkml:trace contextRef="#ctx0" brushRef="#br2" timeOffset="-83915.09">5101 13039 0,'0'0'0,"42"0"16,-20-21-1,-1-1-15,0 1 16,0 0-16,-21 0 0,21 0 0,0 0 16,1-1-16,-1 1 0,-21 0 15,0 0-15,0-21 0,0 20 16,0 1-16,-21 21 16,21-21-16,-22 21 0,1 0 0,0 0 15,-21 0-15,-1 42 16,22-42-16,0 43 0,0-22 15,0 0-15,21 21 0,0-20 0,-21 20 16,21 0-16,0-21 0,0 22 16,0-22-16,0 21 0,0-21 0,0 1 15,21-1-15,0 0 0,0 0 0,0-21 16,-21 21-16,21-21 0,1 0 16,20 0-16,-21 0 0,0 0 0,0 0 15,22-21-15,-1 21 0</inkml:trace>
  <inkml:trace contextRef="#ctx0" brushRef="#br2" timeOffset="-83425.37">5905 12615 0,'0'0'0,"0"-21"0,0 0 16,-21 21-1,0 0-15,0 0 0,0 0 16,0 21-16,-1 0 15,1 1-15,21 20 0,-21-21 0,0 21 16,0 1-16,21-1 0,0-21 0,-21 22 16,21-1-16,0 0 0,0 1 15,0-22-15,0 0 0,0 21 16,0-21-16,21 1 0,0-1 16,0-21-16,0 21 0,22-21 0,-22 0 15,21 0-15,-21 0 0,22 0 0,-1 0 16,0-21-16,1 0 0,-22-1 15,21 1-15,-21 0 0,22 0 0,-22-21 16,0 20-16,-21-20 0,21 0 0,-21-1 16,21-20-16,-21 42 15,0 0-15,0-1 0,0 1 0,0 42 32,0 1-32,-21 20 15,21-21-15,0 0 0,-21 22 0,21-22 16,0 21-16,0-21 0,0 0 15,0 22-15,0-22 0,0 0 16,0 0-16,0 0 0,0 1 16,21-22-1,0 0 1,0-22-16,-21 1 16,0 0-16,22 0 0,-22-21 0</inkml:trace>
  <inkml:trace contextRef="#ctx0" brushRef="#br2" timeOffset="-83246.47">6371 12531 0,'0'0'0,"-21"0"16,0 0 0,0 0-1,21 21 16,21-21-15,0 21-16</inkml:trace>
  <inkml:trace contextRef="#ctx0" brushRef="#br2" timeOffset="-81925.77">6498 12912 0,'0'0'0,"0"21"0,21-21 16,0 0 0,1 0-16,-1 0 0,0-21 15,21 21-15,-21-21 0,22-1 0,-1 1 16,22-21-16,-22 21 0,0 0 16,1-22-16,-1 1 0,0 0 0,1 20 15,-22-20-15,21 0 0,-21-1 0,0 1 16,1 0-16,-1-43 15,-21 43-15,0 21 0,0-1 16,0-20-16,0 21 0,-21 21 0,-1-21 16,1 0-16,0 21 0,0 0 15,0 0-15,21 21 0,0 0 16,-21 0-16,21 0 0,-22 22 0,22-1 16,0 0-16,-21 1 0,21-1 15,0 21-15,0-20 0,0 20 0,0 1 16,-21 84-16,0-85 15,0 1-15,21 21 0,-21-22 0,-1 1 16,22-1-16,-21 1 0,0-1 0,21-21 16,-21 22-16,21-22 0,0 22 15,0-22-15,0 0 0,0-20 16,0 20-16,0-21 0,0 0 0,0 0 16,21-21-16,0 0 15,0 0-15,1 0 0,-1-21 16,0 0-16,0 0 0,21 0 0,-20-22 15,-1 1-15,0 21 0,0-21 16,0-1-16,0 1 0,-21 0 0,0-22 16,0 22-16,0-1 0,0-20 0,0 21 15,-21-1-15,21 1 0,-21 21 16,0-22-16,0 22 0,0 0 0,-22 0 16,22 21-16,0 0 15,0 0 1,42 0-1,0 0-15,21 0 0,-20 0 16,-1 0-16,21-21 0,0 21 16,1-21-16,-22-1 0,21 1 0,1 0 15,-22 0-15,21-21 0,-21 20 0,22 1 16,-22-21-16,0 21 0,0 0 16,0-1-16,0 1 0,-21 0 15,22 0-15,-22 0 0,0 0 0,0 42 47,0 0-31,0 0-16,0 21 15,0-20-15,0-1 0,0 0 0,0 0 16,21 0-16,0 0 0,-21 1 0,21-1 16,0 0-16,0 0 0,1-21 15,-1 0-15,0 21 0,21-21 0,-21 0 16,22 0-16,-22-21 0,21 21 15,-21-21-15,1 0 0,-22 0 16,21-1-16,0 1 0,0 0 0,-21 0 16,0 0-16,0 0 0,0-1 0,21 22 15,-21-21-15,0 0 0,0 0 16,0 42 31,-21 0-32,21 0-15,-21 1 0,21-1 0,0 21 16,-21-21-16,21 22 0,-21-22 16,-1 21-16,22 0 0,-21 1 0,21 20 15,0-20-15,-21-1 0,21 21 16,0-20-16,0 20 0,0 1 16,0-1-16,0 1 0,-21-1 0,21 1 0,0-1 15,0 1-15,0-1 0,0 22 0,0-22 16,0-20-16,0 20 15,0 1-15,0-22 0,0 0 0,0 1 16,-21-1-16,21-21 0,0 0 0,-21 1 16,21-1-16,0 0 0,-22-21 0,1 0 15,0 0-15,0-21 16,0 0-16,0-22 0,-1 22 0,-20 0 16,21-21-16,0-1 0,0 1 15,21 0-15,-22-1 0,22-20 0,-21-1 16,21 1-16,0 20 0,0-20 15,0-1-15,0 22 0,0 0 0,21-1 0,1 1 16,20 0-16,-21 21 0,0-22 16,22 22-16,-22-21 0,21 21 15,-21-1-15,22-20 0,-22 21 0,0 0 16,21 0-16,-21-22 0,1 22 0,41-42 16,-42 41-16</inkml:trace>
  <inkml:trace contextRef="#ctx0" brushRef="#br2" timeOffset="-81410.06">9419 11938 0,'0'0'0,"0"-21"0,21-43 16,-21 86 15,0-1-31,0 21 0,-21 0 16,21 1-16,-21-1 0,21 85 15,-21-85-15,0 22 0,-1-1 16,22-20-16,-21 20 0,0-20 16,0-1-16,21 0 0,0 1 0,0-1 15,-21-21-15,21 0 0,0 22 16,-21-22-16,21 0 0,-22-42 31,1 21-31</inkml:trace>
  <inkml:trace contextRef="#ctx0" brushRef="#br2" timeOffset="-80614">8890 12467 0,'21'0'16,"0"0"-16,22 0 15,-1 0-15,0 0 0,1 0 0,-1 0 16,21 0-16,-20 0 0,20-21 0,1 0 15,-22 0-15,22 21 0,-1-21 16,1-1-16,-22-20 0,21 21 0,-20 0 16,-1 0-16,-21-22 0,0 1 15,1 21-15,-1-22 0,-21 1 0,0 0 16,0 21-16,0-22 0,0 22 0,0 0 16,-21 0-16,21 0 0,-22-1 15,1 22-15,0 0 0,0 0 16,0 22-16,0-1 0,-1 0 15,1 21-15,0 1 0,21-1 16,-21 0-16,0 22 0,21-22 0,-21 22 16,-1-22-16,22 21 0,0-20 0,-21 20 15,0-20-15,21-1 0,-21 0 16,21 1-16,0-22 0,0 21 0,0-21 16,0 0-16,0 1 0,0-1 0,0-42 31,0-1-16,0 1-15,0 0 0,21 0 16,0 0-16,-21-22 0,21 22 16,1-21-16,-1 21 0,0 0 0,0-22 15,0 22-15,0 0 0,1 21 16,-1-21-16,0 21 0,0 0 0,0 0 16,0 0-16,1 0 0,-22 21 0,0 0 15,21 0-15,-21 0 0,0 1 16,21-1-16,-21 0 0,0 0 0,0 0 15,0 0-15,21 22 0,0-22 0,-21 0 16,21 0-16,1-21 0,-1 21 16,-21 1-16,21-22 0,0 0 0,21 0 15,-20 0-15,-1 0 0,21 0 16,-21-22-16,22 22 0,-22-21 16,21 0-16,-21 0 0,22-21 0,-22 20 15,0 1-15,0-21 0,0 0 0,-21 20 16,0-20-16,0 21 0,0-21 15,0 20-15,0 1 0,0 0 0,-21 21 32,0 21-32,0-21 0,0 21 15,-1 22-15,22-22 0,0 0 0,-21 21 16,21-20-16,0-1 0,0 21 16,0-21-16,0 0 0,0 22 0,21-22 15,1 0-15,-1 0 0,0 0 16,0 1-16,0-22 0,0 0 15,1 0-15,-1 0 0,0 0 0,21 0 16,-21 0-16,22 0 0,-1-22 0</inkml:trace>
  <inkml:trace contextRef="#ctx0" brushRef="#br2" timeOffset="-79483.14">12150 12171 0,'42'-42'15,"-42"20"-15,21 1 0,-21 0 0,21 0 0,-21 0 16,0-22-16,21 22 0,-21-21 0,22 21 15,-22-22-15,0 22 0,0 0 16,0-21-16,0 21 0,0-1 16,-22 44-1,1-1-15,0 0 16,21 21-16,-21 1 0,0-1 16,0 21-16,-1 1 0,1-1 0,0 1 15,0-1-15,0 1 0,-22-1 16,22-20-16,0 20 0,0-20 0,0 20 15,0-21-15,-1 1 0,1-1 0,0-21 16,21 0-16,0 22 0,-21-43 16,21 21-16,-21 0 0,21-42 15,0 0 1,-21 0-16,21-1 0,0-20 16,0 21-16,-22-21 0,22-1 0,0 22 15,0-21-15,0-1 0,0 1 16,0 0-16,0-1 0,0 22 0,0 0 15,0 0-15,0 0 0,0 42 32,0 0-32,22 0 0,-22 0 15,21 22-15,-21-22 0,42 42 16,-42-20-16,21-22 0,0 0 0,1 21 16,-1-20-16,0 20 0,0-21 15,0 0-15,22 0 0,-22 1 0,21-1 16,0-21-16,-20 0 0,20 0 0,0 0 15,1 0-15,-1 0 0,-21 0 16,21-21-16,1-1 0,-1 1 0,-21 0 16,22 0-16,-22-21 0,0 20 0,0-20 15,0 21-15,0-21 16,-21-1-16,0 22 0,0-21 0,0 21 16,0-22-16,22 22 0,-22 0 0,0 0 15,0 42 1,-22 0-1,1 0-15,21 0 0,0 1 16,0 20-16,-21-21 0,21 21 0,0-20 16,-21 20-16,21-21 0,0 0 15,0 22-15,0-22 0,0 0 0,21 0 16,0 0-16,0-21 0,1 0 16,-1 0-16,21 0 0,-21 0 0,0 0 15,1-21-15,-1 21 16,0-21-16,21 0 0,-42 0 0,21-22 15,1 22-15,-1 0 0,-21-21 0,0 20 16,0-20-16,0 0 0,0 21 16,0-22-16,0 22 0,-21 0 0,-1 0 15,22 0-15,-21-1 0,0 22 0,0 0 16,0 0-16,0 0 0,-1 22 16,1-22-16,0 21 0,0 0 0,21 0 15,-21 0-15,21 0 0,-21 1 16,21-1-16,0 0 0,0 0 15,0 0-15,0 0 16,21-21-16,0 0 0,21 0 0,-21 0 16,22 0-16</inkml:trace>
  <inkml:trace contextRef="#ctx0" brushRef="#br2" timeOffset="-79198.77">13504 12277 0,'0'0'0,"0"-21"0,0-1 0,0 1 16,0 0-16,-21 0 16,0 21-16,0 0 0,0 0 15,-1 0-15,1 0 0,-21 21 0,21 0 16,-22 0-16,22 1 0,0-1 16,0 0-16,0 21 0,0-21 0,-1 22 15,22-22-15,0 21 0,0-21 0,0 22 16,0-22-16,0 21 0,0-21 15,0 1-15,22 20 0,-1-21 0,21 0 16,-21-21-16,22 21 0,-1 1 0,0-22 16,1 0-16,-1 0 0,21 0 15,-20 0-15,-1 0 0,22-22 0,-22 1 16,21 21-16</inkml:trace>
  <inkml:trace contextRef="#ctx0" brushRef="#br2" timeOffset="-77477.05">14203 12277 0,'0'0'0,"0"-21"16,0-1-16,0 1 0,0 0 0,-21 0 16,-22 21-16,22 0 0,0 0 15,-21 0-15,20 0 0,1 21 16,0 0-16,-21 0 0,21 1 0,-1-1 16,1 21-16,-21 0 0,21-20 0,0 20 15,21-21-15,-22 21 0,22 1 16,-21-22-16,21 21 0,0-21 0,0 22 15,0-22-15,0 0 0,21 0 16,1 0-16,-1-21 0,0 22 0,0-22 16,0 0-16,0 0 0,1 0 15,20 0-15,-21-22 0,0 1 16,0 0-16,22 0 0,-22 0 0,0 0 16,0-22-16,0 22 0,1-21 0,-1 21 15,0-22-15,-21 1 0,0 21 16,21-43-16,-21 43 0,0 0 15,0 42 17,-21 0-32,21 0 0,-21 1 15,21-1-15,0 0 0,0 0 0,0 0 0,0 22 16,0-22-16,0 0 16,0 0-16,0 21 0,21-20 0,0-1 15,0 0-15,0 0 0,1-21 0,-1 21 16,0-21-16,21 21 0,-21-21 15,22 0-15,-22 0 0,0 0 0,21-21 16,-20 0-16,-1 0 0,21-21 16,-21-1-16,0 22 15,1-21-15,-1 21 0,0-43 0,0 22 16,0-1-16,-21-20 0,21-1 0,1 1 16,-22-22-16,0 22 0,0 20 15,21-20-15,-21 21 0,0-1 0,0 22 0,0 0 16,0 0-16,-21 21 15,21 21 1,-22 0-16,22 21 0,-21-20 0,0 41 16,21-21-16,0 1 0,0 20 15,-21-20-15,21 20 0,0-21 0,0 22 16,-21-22-16,21 1 0,0 20 0,0-21 16,0 1-16,0-22 0,0 21 15,0 1-15,0-22 0,21 0 0,-21 0 16,21 0-16,0 0 0,-21 1 15,21-22-15,1 0 0,-1 0 16,0 0-16,0 0 0,0-22 0,0 1 16,22 0-16,-22 0 0,0 0 0,0 0 15,0-22-15,1 22 0,20 0 16,-21-21-16,0 20 0,0-20 0,1 21 16,-1 0-16,-21 0 0,0-1 0,21 1 15,-21 42 16,0 1-31,-21-1 0,21 0 0,-21 0 16,21 0-16,0 0 0,0 1 16,0-1-16,-22 21 0,22-21 15,0 0-15,0 1 0,0-1 0,0 0 16,0 0-16,0 0 0,22 0 16,-1-21-16,0 0 0,0 0 15,0 0-15,0 0 0,1 0 0,-1-21 16,0 21-16,0-21 0,0 0 15,0 0-15,22 0 0,-22-1 0,0-20 16,0 21-16,0 0 0,1 0 0,-22-1 16,0 1-16,21 0 0,-21 0 15,-21 21 17,21 21-32,0 0 15,-22 0-15,22 1 0,0-1 16,0 0-16,0 0 0,0 0 15,0 0-15,0 1 16,22-1-16,-1 0 0,0-21 16,0 21-16,0-21 0,0 0 15,1 0-15,-1 0 0,0-21 16,0 0 0,-21 0-16,0-1 0,0 1 15,0 0-15,0 0 16,0 0-16,0-22 0,-21 22 0,21 0 15,-21 0-15,0 0 0,-1 0 0,22-1 16,-21 22-16,21-21 47,21 21-47,1 0 16,-1 0-16,0-21 0,0 21 0,0 0 15,0 0-15,1 0 0,-1 0 16,21 0-16,-21 0 0,22 0 0,-22 0 15,21 0-15,-21 0 0,22 0 0,-22 0 16,0 42-16,0-20 16,-21-1-16,0 0 0,0 0 15,0 21-15,0-20 0,0-1 0,0 0 16,0 0-16,-21 0 0,0 22 16,21-22-16,-21 0 0,21 0 15,-22 0-15,22 0 0,0 1 0,0-1 16,0 0-16,0-42 31,0 0-31,0-1 16,0 1-16,0 0 0,22-21 0,-1 21 15,0-22-15,0 1 0,0 21 16,22-22-16,-22 1 0,42-43 16,-20 43-16,-1 21 0,-21 0 15,21-22-15,1 43 0,-1-21 0,22 21 16,-43 0-16,0 0 15,21 0-15,-21 21 0,-21 1 0,22-1 16,-22 21-16,21-21 0,-21 22 16,0-22-16,0 21 0,0 0 0,0-20 15,0 20-15,0-21 0,-21 21 16,-1-20-16,1-1 0,0 0 0,21 0 16,0 0-16,-21 0 15,0-21-15,21 22 0,-21-22 16,21-22-1,0 1 1,0 0-16,0 0 0,0 0 0,0 0 16,0-1-16</inkml:trace>
  <inkml:trace contextRef="#ctx0" brushRef="#br2" timeOffset="-77270.52">16129 11705 0,'0'0'0,"-21"0"0,0 0 16,-22-21-16,22 21 0,0 0 16,21 21 46,0 0-46</inkml:trace>
  <inkml:trace contextRef="#ctx0" brushRef="#br2" timeOffset="-77037.63">14668 12002 0,'-21'0'0,"42"0"0,-42 21 0,42-21 31,22 0-31,-22 0 0,0 0 16,21 0-16,1 0 0,-1 0 0,0 0 15,1 0-15,-1-21 0,0 21 16,1 0-16,-1 0 0,-21 0 16,22-22-16,-22 22 0,0 0 0,0 0 0,0 0 15,-21-21-15,21 21 0</inkml:trace>
  <inkml:trace contextRef="#ctx0" brushRef="#br2" timeOffset="-75986.72">18055 12044 0,'0'0'15,"0"21"17,0 0-32,0 0 0,-21 1 15,21 20-15,0-21 0,-21 0 16,21 0-16,0 22 0,0-22 15,0 0-15,-21 21 0,-1 1 16,22-22-16,-21 0 0,21 0 16,0 0-16,-21-21 15,21 22-15,-21-22 0,21-22 32,0 1-32,0 0 15,0 0-15,0 0 0,0-22 0,0 22 16,21 0-16,-21-21 0,21-1 15,0 22-15,-21-21 0,22 0 0,-1 20 16,0 1-16,0-21 0,0 21 16,22 0-16,-1 21 15,-21 0-15,0 0 0,0 0 0,22 21 16,-22 0-16,0 0 0,0 0 16,-21 22-16,21-22 0,-21 21 15,0-21-15,0 22 0,0-1 0,0-21 0,0 0 16,0 22-16,0-22 0,0 0 15,0 0-15,0 0 0,-21-21 0,0 21 16,0-21 0,0 0-1,21-21-15,0 0 16,0 0-16,0 0 0,0 0 16,21-22-16,0 22 0,-21-21 15,21 21-15,0-22 0,22 22 0,-22 0 16,0-21-16,21 20 0,-20 1 15,20 21-15,-21-21 0,21 21 0,-20 0 16,20 0-16,-21 0 0,0 21 0,0 0 16,-21 1-16,0-1 0,22 21 15,-22-21-15,0 22 0,0-22 0,0 0 16,0 21-16,0-21 0,-22 1 16,22-1-16,0 0 0,-21 0 0,0 0 15,21 0-15,0 1 0,-21-22 16,42 0 15,-21-22-31,21 1 16</inkml:trace>
  <inkml:trace contextRef="#ctx0" brushRef="#br2" timeOffset="-75418.43">19050 12065 0,'0'0'16,"-21"21"-1,0 0 1,21 1-16,-22-1 0,22 0 16,0 0-16,0 0 0,0 0 0,-21 1 15,21-1-15,0 0 0,0 0 0,0 0 16,0 0 0,21-21-16,1 22 0,-1-22 15,0 0-15,0 0 0,0 0 16,0 0-16,1 0 0,-1-22 0,21 1 15,-21 0-15,0 0 0,1 0 0,-1 0 16,0-1-16,0 1 0,-21 0 16,21-21-16,0 21 0,-21-1 0,0 1 15,22 0-15,-22 0 0,21 21 16,-21-21-16,0 42 31,0 0-31,0 0 0,0 0 16,0 22-16,0-22 0,0 21 15,0-21-15,-21 22 0,21-1 0,0 0 16,0 1-16,0 20 0,0-20 0,0-1 16,21 21-16,0-20 0,-21 20 15,0 1-15,21-22 0,-21 22 0,0-22 16,0 21-16,0-20 0,0-1 0,0 0 16,0 1-16,0-22 0,-21 21 15,0-21-15,0 1 0,-1-1 0,1-21 16,0 0-16,-21 0 0,21 0 15,-22 0-15,22 0 0,-21 0 16,21 0-16,-1-21 0,-20-1 0,21 1 16,0 21-16,-22-21 0,22 0 0,21 0 15,-21 0-15,21-1 0,-21 22 16,21-21-16,0 0 0,0 0 0,0 0 16,0 0-16,0-1 0,0 1 0,21 0 15,0 0-15</inkml:trace>
  <inkml:trace contextRef="#ctx0" brushRef="#br2" timeOffset="-74905.17">21145 11896 0,'0'0'0,"22"0"15,-22 21-15,0 0 16,0 0-16,0 22 0,0-1 16,0 0-16,0 1 0,0 20 0,0 1 15,0-1-15,0 1 0,0-1 16,0 1-16,0-1 0,0 1 0,0-1 15,0 22-15,0-22 0,-22 1 16,1-1-16,21 1 0,-21-1 0,0 1 16,0-1-16,-22-20 0,43-1 15,-21 0-15,0-21 0,0 1 0,21-1 16,-21 0-16,21-42 31,0 0-31,0-1 0,0 1 0,0 0 16</inkml:trace>
  <inkml:trace contextRef="#ctx0" brushRef="#br2" timeOffset="-74583.06">20786 12446 0,'0'21'0,"0"-42"0,0-21 0,-22-1 0,22 22 16,-21-21-16,21 21 0,0-22 15,0 22-15,0-21 0,21 21 0,1-22 16,-1 22-16,21 0 0,0-21 0,1 21 15,-1 21-15,22-22 0,-22 22 0,21 0 16,1 0-16,-1 22 0,-20-1 16,20 21-16,-20-21 0,-1 22 0,-21-1 15,0 0-15,-21 1 0,0-1 16,0 0-16,-21-21 0,-21 22 0,21-22 16,-22 21-16,1-21 0,0 1 15,-1-1-15,1 0 0,0-21 0,-22 21 16,22-21-16,21 0 15,-1 0-15,22-21 32,22 21-32,-1-21 0,0 0 15,0-1-15,0 1 0,22 0 0</inkml:trace>
  <inkml:trace contextRef="#ctx0" brushRef="#br2" timeOffset="-74095.33">22013 11578 0,'0'0'0,"-21"0"15,0 0-15,21 21 16,-21 1-16,0-1 0,21 21 0,0-21 16,-22 22-16,1-1 0,0 0 0,21 22 15,0-22-15,-21 22 0,0-1 16,0-21-16,-1 22 0,22-22 0,-21 22 15,0-22-15,21 0 0,0 1 0,-21-22 16,0 0-16,21 21 0,-21-20 16,21-1-16,0 0 15,0-42 17,0 0-32,0-1 0,21 1 15,-21-21-15,21 21 0,0-22 16,0 22-16,0-21 0,1 0 0,20 20 15,-21-20-15,0 21 0,0 0 0,1 21 16,-1 0-16,0 0 0,0 0 16,0 0-16,-21 21 0,0 0 15,0 0-15,0 0 0,0 22 0,0-22 16,0 0-16,0 21 16,0-20-16,0-1 0,0 21 0,0-21 15,0 0-15,0 1 0,0-1 0,0 0 16,0 0-16,-21-21 15,42 0 1,0-21 0,1 0-16,-1 21 15</inkml:trace>
  <inkml:trace contextRef="#ctx0" brushRef="#br2" timeOffset="-73688.04">22437 12086 0,'0'21'0,"0"-42"0,21 0 15,-21 0-15,-21 21 32,21 21-32,-22 0 0,1 0 0,0 1 15,0 20-15,0-21 0,21 21 16,-21-20-16,-1 20 0,1 0 0,21-21 16,0 22-16,0-22 0,0 0 15,0 0-15,0 0 0,0 1 0,0-1 16,0 0-16,21-21 0,1 21 15,-1-21-15,21 0 16,-21 0-16,0 0 0,1-21 0,20 21 16,-21-21-16,0 0 0,0-1 0,1 1 15,-1 0-15,0 0 16,-21-21-16,0-1 0,0 22 0,0-21 16,0-1-16,0 1 0,0 0 0,0 21 15,-21-22-15,21 22 0,-21 0 16,-1 21-16,1 0 0,0 0 0,0 0 15,0 0-15,0 21 0,-1 0 0,1 0 16,0 1-16,21-1 16,0 0-16,0 0 0,0 0 0,0 0 15,21-21 1,0 0-16,22 0 0</inkml:trace>
  <inkml:trace contextRef="#ctx0" brushRef="#br2" timeOffset="-73390.21">23177 11748 0,'0'0'15,"22"-43"-15,-22 22 0,0-21 0,0 21 16,0-1-16,0 44 16,-22-1-1,1 21-15,0-21 0,0 22 16,21-1-16,-21 21 0,0-20 0,-1 20 15,1 1-15,0-22 0,0 22 16,21-22-16,0 0 0,-21 22 16,0-43-16,21 21 0,-22 1 0,22-22 15,0 0-15,0 0 0,0 0 16,0 0-16,0 1 0,22-22 31,-1 0-31,0 0 0,0-22 16,0 1-16,0 0 0,1 0 0,-1 0 15</inkml:trace>
  <inkml:trace contextRef="#ctx0" brushRef="#br2" timeOffset="-73026.41">23453 12065 0,'0'21'15,"0"0"-15,0 1 0,-22-1 0,1 0 16,0 0-16,21 0 0,0 22 15,-21-22-15,0 0 0,21 21 0,0-21 16,0 1-16,0-1 0,0 0 0,0 0 16,0 0-16,0 0 15,21-21-15,0 0 0,0 0 0,0 0 16,1 0-16,20 0 0,-21 0 16,21 0-16,-20 0 0,20-21 15,-21 0-15,0 0 0,0 0 0,1 0 16,-1-22-16,-21 22 0,0-21 0,0 21 15,0-22-15,0 22 0,0 0 16,0-21-16,0 20 0,0 1 0,-21 21 16,21-21-16,-22 21 0,1 0 15,0 0-15,0 0 0,0 0 0,0 0 16,-1 0-16,1 0 0,0 0 16,21 21-16,-21-21 15</inkml:trace>
  <inkml:trace contextRef="#ctx0" brushRef="#br2" timeOffset="-72767.18">23093 11917 0,'21'-21'16,"0"21"-16,0 0 15,0 0-15,1-21 0,20-1 0,0 22 16,1 0-16,-1-21 0,-21 21 0,21 0 16,22-21-16,-22 21 0,1 0 15,-22-21-15,21 21 0,0-21 16,-20 21-16,20 0 0,-21 0 0,0 0 16,-42 0 15,0 0-31,0 0 0,-22 0 15</inkml:trace>
  <inkml:trace contextRef="#ctx0" brushRef="#br2" timeOffset="-69901.68">14774 13970 0,'0'0'15,"-21"21"-15,0-21 0,0 21 16,0-21 0,21-21 15,21 0-31,0 0 15,0 0-15,21 0 0,-20-22 0,20 22 16,0-21-16,1-1 0,-1 1 16,0 0-16,1-1 0,-1 1 0,0 0 15,1-1-15,-22 1 0,0 21 0,0-21 16,-21 20-16,-21 22 16,0 0-16,0 0 15,-22 0-15,1 0 0,21 22 0,-22-1 16,22 21-16,0-21 0,0 22 15,21-22-15,0 21 0,0-21 0,0 22 16,0-22-16,21 21 0,0-21 16,0 0-16,1 1 0,-1-1 0,0 0 15,21 0-15,-21-21 0,1 21 0,-1-21 16,0 21-16,-42-21 31,0 0-31,-1 0 0,1 0 0,-21 0 16,21 0-16,0-21 15,-22 21-15,22-21 0,0 21 0,0-21 16,0 0-16,-1 21 0,1-21 0,0 21 16,21 21-1,0 0 1,21 0-16,0 0 0,1 0 16,-1 1-16,0-1 0,0 0 0,0 0 15,0-21-15,1 21 0,-1 0 0,21-21 16,-21 0-16,22 0 0,-1 0 15,0 0-15,22 0 0,-22 0 0,0-21 16,22 0-16,-22 0 0,22 0 0,-22 0 16,0-22-16,1 22 15,-22-21-15,21-1 0,-21 1 0,1 0 16,-1-1-16,0-20 0,-21 21 16,0-22-16,0 22 0,0-1 0,0 1 15,0 0-15,0-1 0,0 22 0,0 0 16,0 0-16,0 42 15,0 0-15,0 22 16,0-22-16,-21 21 0,0 0 16,21 1-16,-22-1 0,1 22 0,0-22 15,21 21-15,-21-20 0,0-1 16,0 0-16,-1 1 0,22-1 0,0 0 16,-21-20-16,21-1 0,0 42 15,21-63 16,-21-21-31,22 0 0,-1 0 16,0 0-16,0-22 0,0 22 0,-21 0 16,21-21-16,1 20 0,-1 1 15,-21 0-15,0 0 0,21 0 0,0 21 16,0 0 0,-21 21-16,0 0 15,21 0-15,-21 0 0,22 1 16,-22-1-16,0 0 0,0 0 15,21 0-15,0-21 0,0 21 0,-21 1 16,21-1-16,0-21 0,1 21 0,-1-21 16,0 0-16,0 0 15,21 0-15,-20 0 0,-1 0 0,21 0 0,-21 0 16,22 0-16,-1-21 0,-21 0 0,0-1 16,22 22-16,-22-21 0,21-42 15,-21 42-15,0-1 0,-21 1 16,0 0-16,0 0 0,0 0 15,22 0-15,-22 42 32,0 0-17,0 0-15,0 0 0,0 22 0,0-22 16,0 0-16,0 0 0,0 0 0,0 22 16,21-22-16,-21 0 0,21-21 15,0 21-15,0 0 0,0-21 16,1 0-16,-1 0 0,21 0 0,-21 0 15,0 0-15,1 0 0,-1 0 16,0-21-16,0 0 0,0 21 0,0-21 16,-21 0-16,0-22 0,0 22 0,22-21 15,-22 21-15,0-22 16,0 1-16,0 0 0,0-1 0,-22 1 0,1 21 16,0-22-16,21 22 15,-21 0-15,0 0 0,0 21 0,-1 0 16,1 0-16,0 0 0,0 0 0,0 21 15,0 0-15,-1 0 0,1 22 16,0-22-16,21 21 0,0 1 0,0-22 16,0 21-16,0 0 0,0-20 0,0 20 15,0-21-15,21 0 0,0 0 16,1 1-16,-1-1 0,0 0 0,0-21 16,0 0-16,43 0 0,-43 0 15,21 0-15,-21 0 0,22 0 16,-22 0-16,21-21 0,1 0 0,-22-1 15,21 1-15,-21 0 0,22 0 16,-22 0-16,0-22 0,0 22 16,-21 0-16,0 0 0,21 0 0,-21 0 15,0 42 17,0 0-32,-21 0 0,21 0 15,0 0-15,0 1 0,0 20 16,0-21-16,0 0 0,0 0 0,0 1 15,0-1-15,21 0 0,0-21 16,1 0-16,-1 21 0,0-21 16,0 0-16,0 0 0,0 0 15,1 0-15,-1-21 0,21 21 0,-21-21 16,0 0-16,1 21 0,-1-22 16,-21 1-16,21-21 0,0 21 0,-21 0 15,0-1-15,0-20 0,0 21 0,21 0 16,-21 0-16,0-1 0,0 44 31,0-1-15,-21 0-16,21 0 0,0 0 0,0 22 15,0-22-15,0 0 0,0 0 16,0 21-16,0-20 0,0-1 0,0 0 16,0 0-16,21 0 15,0-21-15,1 0 0,-1 0 0,0 0 16,0 0-16,21 0 0,-20 0 15,20 0-15,-21-21 0,0 21 0,0-21 16,22 0-16,-22 0 0,0-1 0,0-20 16,0 21-16,1-21 0,-22-1 15,21-20-15,0 20 0,0-20 0,0 21 16,-21-1-16,0-20 0,21 20 0,-21 1 16,0 21-16,0-21 0,0 20 15,0 1-15,-21 21 16,21 21-16,-21 1 15,0-1-15,0 0 0,0 0 16,21 21-16,-22 1 0,22-1 0,-21 0 16,21 1-16,0-1 0,0 0 0,0 1 15,0-1-15,0 0 0,0-20 16,21 20-16,1-21 0,-22 21 0,21-20 16,0-1-16,21 0 0,-21 0 0,1 0 15,20-21-15,-21 0 0,0 0 16,22 0-16,-1 0 0,-21 0 0,21 0 15,-20 0-15,20-21 0,0 21 16,-21-21-16,22 0 0,-1 0 0,-21-1 16,0 1-16,1 0 0,-1-21 0,0 21 15,-21-1-15,0-20 16,0 21-16,0 0 0,0 0 0,0-22 16,-21 22-16,0 21 0,-1 0 15,1 0-15,0 0 16,0 0-16,0 21 0,0 0 0,-1 1 15,1-1-15,0 0 0,21 0 16,0 21-16,-21-20 0,21-1 0,-21 0 16,21 0-16,0 0 0,0 22 15,0-22-15,21-21 0,0 21 16,-21 0-16,21-21 0,0 0 0,1 0 16,-1 0-16,0 0 0,0 0 15,0 0-15,0-21 0,1 0 16,-1 0-16,0-1 0,-21 1 15,21-21-15,0 21 0,0-22 0,-21 1 16,22 0-16,-1-22 0,0 22 16,-21-22-16,21 22 0,-21-21 0,21-1 15,-21 22-15,21-1 0,-21 1 16,0 0-16,0 21 0,0-1 0,0 1 16,-21 42-1,0 1-15,0-1 0,0 21 0,21 0 16,-21 1-16,-1-1 15,1 22-15,0-22 0,21 21 0,0-20 0,0 20 16,0-20-16,0 20 16,0-21-16,0 1 0,0-22 0,0 21 15,0-21-15,21 22 0,0-22 0,22 0 16,-22-21-16,0 21 0,0-21 16,22 0-16,-22 0 0,0 0 0,21 0 15,-21-21-15,22 0 0,-1 21 0,-21-21 16,22 0-16</inkml:trace>
  <inkml:trace contextRef="#ctx0" brushRef="#br2" timeOffset="-68840.24">20786 13018 0,'0'0'0,"42"-64"16,-42 43-16,0 0 15,0 42 1,0 0-16,0 0 15,0 0-15,-21 22 0,21-1 0,-21 0 0,21 1 16,-22-1-16,22 22 16,0-1-16,-21-21 0,21 22 0,-21-22 15,0 22-15,21-22 0,-21 0 0,0 1 16,21-1-16,0 0 0,-22-20 16,1-1-16,21 0 0,-21 0 0,21-42 46,0 0-46,0-22 0,0 22 16,21 0-16,-21-21 0,21 21 16,22-22-16,-22 22 0,0-21 15,21 21-15,-20-1 0,20 22 0,0-21 0,-21 21 16,22 0-16,-22 0 16,21 0-16,-21 0 0,1 21 0,-1 1 15,0-22-15,-21 21 0,0 0 16,0 21-16,0-21 0,0 1 0,0-1 15,0 0-15,-21 0 0,21 0 0,-43 0 16,22 1-16,0-1 0,0 0 16,0-21-16,0 21 0,-1-21 15,1 21-15,0-21 0,0 0 0,0 0 0,0 0 16,-1 0-16,1 0 16,0-21-16,42 21 46,0 0-46,1 0 16,-1 0-16,21 0 0,-21 21 16,0-21-16,22 0 0,-1 0 0,-21 0 15,22 0-15,-1 0 0,0 0 0,1 0 16,-1-21-16,0 0 0,1 21 16,-1-21-16,21 0 0,-20-1 15,-22 1-15,21 0 0,1 0 0,-22 0 16,0 0-16,0-22 0,0 22 15,-21-21-15,21 21 0,-21-1 0,0 1 16,0 0-16,0 0 0,-21 21 16,0 0-1,0 21-15,0 0 0,0 22 0,21-22 16,0 0-16,-22 21 0,22-21 16,-21 22-16,21-22 0,0 21 0,0-21 15,0 1-15,0-1 0,0 0 0,0 0 16,21 0-16,1 0 0,-1-21 15,0 0-15,0 22 0,0-22 0,64 0 16,-64 0 0,0 0-16,22-22 0,-22 1 0,21 21 15</inkml:trace>
  <inkml:trace contextRef="#ctx0" brushRef="#br2" timeOffset="-68327.47">22648 13864 0,'0'0'0,"0"21"0,-21-21 16,21-21 15,21 21-15,-21-21-16,21 0 0,1 0 0,-1-22 15,21 22-15,-21 0 0,0-21 16,22-1-16,-22 1 0,21 0 0,-21-1 16,1 1-16,-1 0 0,0 21 0,0-22 15,-21 22-15,0 0 16,-21 21 0,0 0-16,0 21 15,-1 0-15,1-21 0,21 21 0,0 1 16,0 41-16,0-42 0,0 0 15,0 1-15,21 20 16,1-21-16,-22 0 0,21 0 0,0 22 16,-21-22-16,0 0 0,21 0 0,-21 0 15,0 1-15,0-1 16,0 0-16,-21-21 16,0 0-1,0 0-15,-1 0 0,1 0 0,0 0 16,0 0-16,0 0 0,21-21 0,-21 21 15,-1 0-15,44 0 32,-1-21-17,0-1-15,0 22 16,0 0-16</inkml:trace>
  <inkml:trace contextRef="#ctx0" brushRef="#br2" timeOffset="-68018.65">23495 13123 0,'0'0'0,"0"-42"0,21 0 0,0-1 15,-21 22-15,0-21 0,0 21 16,0 42 0,0 0-16,0 0 15,0 0-15,-21 22 0,0-1 0,21 0 16,-21 1-16,0-1 0,-1 0 15,1 1-15,0-1 0,0 22 0,21-22 16,-42 43-16,20-22 0,22-21 16,0-20-16,0 20 0,-21-21 15,21 21-15,0-20 0,0-1 0,0 0 16,0 0-16,21-21 31,1-21-31,-1 21 0,0-21 0,0 0 16,0-1-16,22-20 0</inkml:trace>
  <inkml:trace contextRef="#ctx0" brushRef="#br2" timeOffset="-67638.86">23728 13399 0,'0'0'0,"-21"0"32,21 21-32,-22 0 15,1 0-15,21 0 0,0 0 0,-21 1 16,0 20-16,21-21 0,0 21 15,0-20-15,0-1 0,0 0 0,0 0 16,0 0-16,21 0 0,0 1 0,0-1 16,1-21-16,20 0 0,0 21 15,-21-21-15,22 0 0,-1 0 16,-21 0-16,0-21 0,22 21 0,-22-21 16,0-1-16,0 1 0,0 0 15,-21-21-15,0 21 0,0-22 0,0 1 16,0 0-16,0-1 0,0 22 15,-21-21-15,21 21 0,-21-1 0,0 1 16,0 21-16,0 0 0,-22 0 0,22 0 16,0 0-16,-21 0 0,20 21 15,1 1-15,-21 20 0,21-21 16,0 0-16,21 0 0,0 1 16,0-1-16,0 0 15,0 0-15,21-21 0,0 21 16,0-21-16,0 0 0,0 0 15,1 0-15</inkml:trace>
  <inkml:trace contextRef="#ctx0" brushRef="#br2" timeOffset="-67377">23558 13377 0,'0'0'0,"-21"0"0,0 0 16,0 0-16,0-21 15,0 21-15,21-21 0,21 21 16,0-21 0,0 21-16,21-21 0,-20 21 15,20 0-15,0 0 0,1-21 0,-1 21 16,-21 0-16,21 0 0,1 0 16,-1 0-16,-21 0 0,0 0 0,1 0 15,-1 0-15,0 0 0,0 0 0,0 0 31,0 0-31</inkml:trace>
  <inkml:trace contextRef="#ctx0" brushRef="#br2" timeOffset="-66894.78">24405 13547 0,'0'0'0,"-21"0"0,21-21 16,0-1-16,-21 22 0,21-21 0,0 0 15,0 0-15,0 0 16,0 0-16,21 21 16,0-22-16,0 22 0,0 0 15,1 0-15,20 0 0,-21 0 16,21 22-16,-20-1 0,-1 0 15,-21 0-15,0 0 0,0 0 0,21 22 16,-21-1-16,0-21 0,0 22 16,0-22-16,0 21 0,0-21 0,0 0 15,-21 1-15,0-1 0,21 0 0,0 0 16,-22-21-16,1 0 16,21-21-1,0 0 1,0 0-16,0-1 0,21 1 0,-21 0 15,22 0-15,-1-21 0,0 20 16,0-20-16,0 21 0,0-21 16,1-1-16,-1 22 0,0-21 0,21 21 15,-21-1-15,1 1 0,-1 0 0,0 21 16,0 0-16,0 0 0,0 0 16,1 0-16,-22 21 15,21 0-15,-21 1 16,21-22-16,-21 21 0</inkml:trace>
  <inkml:trace contextRef="#ctx0" brushRef="#br2" timeOffset="-66557.96">25188 13631 0,'43'-21'0,"-22"0"16,0 21-16,-21-21 15,21 0-15,0 21 0,-21-21 0,0-1 16,21 22-16,-21-21 0,22 0 16,-22 0-16,-22 21 31,1 0-31,0 0 16,0 0-16,0 21 0,0 0 0,-1 0 15,1 1-15,0-1 0,0 0 16,0 0-16,21 0 0,-21 22 0,21-22 15,0 0-15,0 0 0,0 0 0,0 0 16,0 1-16,21-1 16,0-21-16,0 0 0,0 21 0,0-21 15,22 0-15,41 0 16,-62 0-16,20 0 0,-21 0 16,21-21-16</inkml:trace>
  <inkml:trace contextRef="#ctx0" brushRef="#br2" timeOffset="-66001.57">25971 13420 0,'-63'0'16,"42"0"-16,-22 0 15,22 0-15,0 0 0,0 21 16,0-21-16,0 21 0,-1 0 15,1 0-15,0 1 0,0-1 0,21 0 16,-21 0-16,21 0 0,-21 0 16,21 22-16,0-22 0,0 0 0,0 0 15,0 0-15,0 1 0,0-1 0,0 0 16,0 0 0,21-21-16,0 0 0,0 0 15,0 0-15,0 0 0,1 0 16,-1 0-16,0-21 0,0 21 15,0-21-15,0 0 0,1-1 0,-1-20 16,0 21-16,0-21 0,21-1 0,-20 1 16,-1 0-16,0-1 0,0 1 15,0-22-15,0 22 0,1-21 0,-1 20 16,0 1-16,0 0 16,-21-1-16,21 22 0,-21 0 0,0 0 15,-21 42 1,0 0-16,21 0 15,0 0-15,-21 1 0,0 20 0,21 0 16,-22-21-16,22 22 0,0-1 16,0 0-16,0 1 0,0-1 0,0 0 15,0-20-15,0 20 0,22-21 0,-1 21 16,0-20-16,0-1 0,0 0 16,22 0-16,-22-21 0,21 0 0,-21 21 15,22-21-15,-22 0 0,21 0 16,0 0-16,1-21 0,-1 21 0,0-21 15,1 0-15,-1 0 0,22-1 16</inkml:trace>
  <inkml:trace contextRef="#ctx0" brushRef="#br0" timeOffset="-46669.79">5461 15050 0,'0'-22'16,"0"1"-16,-21 0 16,21 0-16,0 0 15,0 0-15,-21-1 0,21 1 16,0 0-16,0 0 0,0 0 0,-22 21 16,1-21-16,21-1 0,-21 1 15,21 0-15,-21 0 0,0 0 16,0 21-16,21-21 15,0 42 17,0 0-32,0 0 0,0 21 15,0 1-15,0-1 0,0 0 16,0 22-16,0-1 0,0-20 16,0 20-16,0 1 0,0-1 15,0 1-15,0-22 0,0 22 0,-22-22 16,22 0-16,-21 1 0,21-1 0,0-21 15,-21 0-15,21 0 0,0 1 16,0-1-16,0 0 16,0-42-1,0 0 1,0-1-16,0 1 0,0 0 16,0 0-16,21-21 0,-21 20 15,21-20-15</inkml:trace>
  <inkml:trace contextRef="#ctx0" brushRef="#br0" timeOffset="-46358.96">5207 14774 0,'0'0'15,"0"-42"1,0 21-16,0 0 15,21 21-15,0-21 0,0 21 16,22 0-16,-22-22 0,21 22 16,1-21-16,-1 21 0,0 0 15,1 0-15,-1-21 0,0 21 0,1 0 16,-22 0-16,21 0 0,-21 0 16,0 0-16,1 0 0,-1 0 0,-21 21 31,0 0-31,-21-21 15,-1 22-15,1-22 0,0 21 16,0-21-16,0 21 0,-22 0 0,22-21 16</inkml:trace>
  <inkml:trace contextRef="#ctx0" brushRef="#br0" timeOffset="-46125.57">5292 15155 0,'21'0'31,"0"0"-31,0 0 16,21 0-16,-20 0 16,-1 0-16,0 0 0,21 0 0,-21 0 15,1 0-15,20 0 0,-21 0 16,0-21-16,0 21 0,1 0 15,-1 0-15,0 0 16</inkml:trace>
  <inkml:trace contextRef="#ctx0" brushRef="#br0" timeOffset="-45842.73">5842 15113 0,'0'21'32,"0"0"-32,0 1 0,0-1 15,0 0-15,0 21 0,0-21 16,0 1-16,0 20 0,0-21 0,0 21 16,0-20-16,0-1 0,0 21 15,0-21-15,0 0 0,0 1 0,0-1 16,0 0-16,0 0 15,21-21 1,0 0-16,-21-21 16,21 0-16,1 21 0,-22-21 15</inkml:trace>
  <inkml:trace contextRef="#ctx0" brushRef="#br0" timeOffset="-45462.95">6054 15007 0,'0'0'0,"-43"0"16,22 0-16,0 0 0,0 0 15,0 0 1,21 21-16,0 1 0,21-22 31,0 0-31,0 0 16,0 0-16,0 0 0,1 0 15,-1 0-15,-21-22 0,21 1 16,-21 0-16,0 0 16,0 0-1,-21 21-15,0 0 0,-1 0 16,1 0-16,0 0 0,0 0 16,0 0-16,0 0 0,-1 0 0,1 0 15,21 21-15,-21-21 0,21 21 16,-21 0-16,21 0 15,0 1-15,21-22 16,0 0-16,-21 21 16,21-21-16,1 0 0,-1 0 15,0 0-15,0 0 0</inkml:trace>
  <inkml:trace contextRef="#ctx0" brushRef="#br0" timeOffset="-45094.61">6540 14605 0,'0'0'0,"0"-21"0,0 0 16,0 0-16,0-1 16,0 44 15,0-1-31,-21 0 0,21 21 15,0-21-15,0 22 0,0-1 16,-21 22-16,0-22 0,21 0 0,0 22 16,-21-1-16,0 1 0,-1-22 15,22 22-15,-21-22 0,21 21 0,0-20 16,0-1-16,0 0 0,0 1 0,0-22 16,0 0-16,0 0 0,0 0 15,0 1-15,0-1 16,21-42 15,-21-1-31,22 1 0,-1 0 0,-21 0 16,21-21-16,0 20 0,-21 1 15</inkml:trace>
  <inkml:trace contextRef="#ctx0" brushRef="#br0" timeOffset="-44590.4">6667 15219 0,'0'0'0,"22"0"0,-22 21 0,21-21 15,0 0-15,0 0 16,0 0-16,0 0 0,1 0 0,-1-21 16,0 21-16,0-21 0,0 0 15,0 21-15,1-22 0,-1 1 0,0 0 16,0 0-16,-21 0 0,21 0 15,-21-1-15,21 22 0,-21-21 0,0 0 16,0 0-16,0 0 0,-21 21 16,0 0-16,0 0 15,0 0-15,0 0 16,-1 0-16,-20 0 0,21 0 16,0 21-16,0 0 0,-22 0 0,22 0 15,0 22-15,0-22 0,0 21 0,-1 1 16,1-1-16,0 0 0,21 1 15,-21-1-15,21-21 0,0 21 0,0 1 16,0-22-16,0 21 0,21-21 16,0 1-16,0-1 0,1-21 0,-1 21 15,0-21-15,21 0 0,-21 0 16,1 0-16,20 0 0,-21 0 0,21 0 16,-20-21-16,-1 21 0,21-21 0,-21 21 15,0-22-15,1 22 16,-22-21-16,21 0 0,0 21 0,-21-21 15,0 0-15,21 21 0,-21-21 16,21 21-16,-21-22 16,0 1-16,21 0 15</inkml:trace>
  <inkml:trace contextRef="#ctx0" brushRef="#br0" timeOffset="-43558.88">9525 15071 0,'0'0'0,"-21"0"0,21-21 47,21 21-32,21-22 1,-21 1-16,22 21 0,-22-21 0,21 21 15,1-21-15,-1 0 0,0 0 16,22-1-16,-22 1 0,22 0 0,-22-21 16,0 21-16,1-22 0,-22 22 15,21-21-15,-21-1 0,0 1 0,1 0 16,-22-1-16,0 1 0,0-21 0,0 20 16,0 1-16,0 0 0,-22 20 15,1-20-15,0 21 0,0-21 0,0 20 16,0 1-16,-1 21 15,1 0-15,0 0 0,0 0 16,0 21-16,0 1 0,21 20 16,-22 0-16,1 22 0,0-1 15,0 1-15,0-1 0,0 1 0,21 20 16,-22-20-16,22 21 0,-21-22 16,0 22-16,21-1 0,-21 1 0,21-21 15,0 20-15,0 1 0,-21-22 16,21 22-16,-21-21 0,21-1 0,0 1 15,-22-1-15,22 1 0,0-1 0,0 1 16,0-1-16,0-21 16,0 1-16,0 20 0,0-42 0,0 22 15,0-1-15,0-21 0,0 0 0,0 1 0,22-1 32,-1-21-32,0 0 0,0-21 15,0-1-15,0 22 0,1-21 0,20-21 16,-21 21-16,0-22 0,22 22 15,-22-21-15,21 0 0,-21-22 16,22 22-16,-22-1 0,0-20 0,0 21 16,-21-22-16,0 22 0,0-22 0,0 22 15,0-22-15,-21 1 0,0 21 0,-22-1 16,22-20-16,-21 42 16,0-22-16,-1 1 0,1 21 0,21 0 0,-22-1 15,22 1-15,-21 21 16,21 0-16,0-21 0,42 21 31,0 0-31,0 0 16,0 0-16,22 0 0,-22 0 0,21 0 15,-21 0-15,22 0 0,-22 0 16,21-21-16,-21 21 0,22-21 0,-22 21 16,21-21-16</inkml:trace>
  <inkml:trace contextRef="#ctx0" brushRef="#br0" timeOffset="-43271.04">11303 14923 0,'0'0'15,"21"0"-15,0 0 16,0 0-16,1 0 16,-1 0-16,0 0 15,0 0-15,0 0 0,0 0 16,1 0-16,-1 0 0,0 0 16,0 0-16,0 0 15</inkml:trace>
  <inkml:trace contextRef="#ctx0" brushRef="#br0" timeOffset="-43066.16">11303 15134 0,'0'0'15,"0"21"-15,21-21 31,0 0-31,0 0 0,1 0 16,-1 0 0,0 0-16,0 0 0,0 0 15,0 0-15,1-21 0,-1 21 16</inkml:trace>
  <inkml:trace contextRef="#ctx0" brushRef="#br0" timeOffset="-42318.59">12827 14838 0,'0'0'0,"0"-21"16,0 42 15,0 0-15,0 0-16,-21 0 0,21 1 0,0-1 16,-21 21-16,21-21 0,0 22 15,0-1-15,-22-21 0,22 21 16,-21-20-16,21 20 0,-21-21 0,21 21 15,-21-20-15,21-1 0,0 0 16,0 0-16,-21-21 16,0 0-1,21-21-15,0 0 16,0 0-16,0-1 0,0-20 0,0 21 16,0-21-16,0-1 0,0 1 15,21 0-15,0-1 0,0 1 0,0 0 16,0-1-16,22 1 0,-22 0 15,21 20-15,1 1 0,-1 0 0,0 0 16,1 21-16,-22 0 0,21 0 16,-21 0-16,22 21 0,-22 0 15,0 0-15,0 1 0,0 20 0,0-21 16,-21 21-16,22 1 0,-22-22 16,0 21-16,0 1 0,0-1 0,0-21 15,0 21-15,0 1 0,-22-22 16,1 0-16,0 0 0,21 0 0,-21 1 15,0-1-15,21 0 0,-21-21 0,21-21 47,0 0-47,0-1 16,0 1-16,21 0 0,0-21 0</inkml:trace>
  <inkml:trace contextRef="#ctx0" brushRef="#br0" timeOffset="-41910.82">13589 15050 0,'0'0'0,"21"0"0,0 0 0,0 0 15,1 0-15,-1 0 0,0 0 16,0 0-16,0-22 0,0 1 0,1 0 15,-1 21-15,0-21 0,0 0 0,-21 0 16,0-1-16,0 1 16,0 0-16,0 0 0,0 0 15,-21 21 1,0 0-16,0 0 0,-1 0 0,1 0 16,0 21-16,0 0 0,0 0 0,0 0 15,-1 1-15,22-1 0,-21 0 16,21 21-16,-21 1 0,21-1 0,0-21 15,0 21-15,-21 1 0,21-1 16,0-21-16,0 22 0,0-22 16,0 0-16,0 0 0,21 0 0,0 0 15,0 1-15,1-22 16,20 0-16,-21 0 0,0 0 0,0 0 16,22 0-16,-22 0 0,21-22 15,1 1-15,-22 0 0,21 0 0</inkml:trace>
  <inkml:trace contextRef="#ctx0" brushRef="#br0" timeOffset="-41307.17">14351 14965 0,'0'-42'16,"0"20"-16,0 44 31,0-1-15,0 0-16,0 21 0,0-21 15,-21 22-15,21-22 0,-21 21 0,21-21 16,-22 22-16,22-1 0,0-21 16,0 0-16,-21 22 0,21-22 15,0 0-15,0 0 0,0 0 16,21-21 0,1 0-1,-1 0-15,0-21 0,0 0 0,0 0 16,0 0-16,1 0 0,-1-1 15,21-20-15,-21 21 0,0-21 0,1 20 16,-1 1-16,0 0 0,-21 0 16,0 0-16,21 21 0,0 0 15,-21 21 1,0 0-16,0 0 0,0 0 16,0 1-16,0-1 0,0 0 0,0 0 15,0 21-15,0-20 0,0-1 16,0 0-16,0 0 0,0 0 15,0 0-15,0 1 0,21-1 0,1-21 16,-1 21-16,0-21 0,21 0 16,-21 0-16,1 0 0,20 0 0,-21 0 15,21 0-15,-20-21 0,20 21 16,0-21-16,-21-1 0,1-20 0,20 21 16,-21 0-16,0-22 0,-21 1 15,0 0-15,0-1 0,0 1 0,0 0 16,0-22-16,-21 43 0,21-21 0,-21-1 15,-21 22-15,20 0 0,1 0 0,0 21 16,0 0-16,0 0 0,0 0 16,-1 0-16,1 0 0,0 0 15,0 0-15,0 21 16,21 0 0</inkml:trace>
  <inkml:trace contextRef="#ctx0" brushRef="#br0" timeOffset="-40774.46">17145 14520 0,'0'22'31,"0"20"-31,0-21 15,-21 21-15,21-20 0,-21 20 16,21 0-16,0 1 0,-22-1 0,1 21 16,21-20-16,-21-1 0,21 0 0,-21 22 15,21-22-15,-21 1 16,0-1-16,21-21 0,0 21 0,0-20 16,0-1-16,0 0 0,0-42 31</inkml:trace>
  <inkml:trace contextRef="#ctx0" brushRef="#br0" timeOffset="-40525.92">17060 14563 0,'0'-43'15,"21"22"-15,1 21 16,-1 0-16,0-21 0,0 21 0,21 0 16,-20-21-16,20 21 0,0-21 15,1 21-15,-22 0 0,21 0 0,0 0 16,-20-21-16,-1 21 0,21 0 16,-21 0-16,0 0 0,-21 21 15,0 0-15,0 0 16</inkml:trace>
  <inkml:trace contextRef="#ctx0" brushRef="#br0" timeOffset="-40314.52">17166 15007 0,'0'0'0,"0"21"0,0 1 16,21-22 15,0 0-31,1 0 16,-1 0-16,0 0 0,0 0 15,21-22-15,-20 22 0,-1 0 0,0-21 16,42 0-16,-41 21 0,-1 0 16</inkml:trace>
  <inkml:trace contextRef="#ctx0" brushRef="#br0" timeOffset="-40034.68">17907 14944 0,'0'21'15,"0"0"-15,-21 0 0,0 0 16,21 1-16,-22-1 0,1 0 15,21 21-15,-21-21 0,0 1 0,21 20 16,-21-21-16,21 21 0,-21-20 0,21-1 16,0 0-16,0 21 0,-22-42 15,22 21-15,0 1 0,0-1 0,22-21 32,-1 0-17,0-21-15,0-1 0,-21 1 0</inkml:trace>
  <inkml:trace contextRef="#ctx0" brushRef="#br0" timeOffset="-39693.88">17992 14711 0,'-22'0'0,"1"21"15,21 0-15,-21-21 16,21 21-16,-21-21 0,21 22 0,0-1 15,0 0 1,21-21 0,0 0-16,0 0 0,1 0 0,-1 0 0,0 0 15,0 0-15,0-21 0,0 21 16,1-21-16,-22-1 0,21 22 16,-21-21-16,0 0 0,0 0 0,0 0 15,0 0-15,0-1 16,-21 22-16,-1-21 0,1 21 0,0 0 15,0 0-15,0 0 16,0 0-16,-1 0 0,22 21 0,0 1 16,0-1-16,0 0 15,0 0-15,22 0 16,-1-21-16</inkml:trace>
  <inkml:trace contextRef="#ctx0" brushRef="#br0" timeOffset="-39358.07">18690 14436 0,'0'0'0,"0"-21"0,0-1 0,0 1 16,0 0-1,-21 21-15,0 21 16,0 22-16,21-22 0,-22 21 15,1 0-15,21 1 0,-21-1 16,0 22-16,0-22 0,21 21 0,-21-20 16,-1 20-16,22-20 0,-21 20 0,0 1 15,21-22-15,0 0 0,-21 22 16,21-22-16,-21 0 0,21-20 0,0 20 16,0-21-16,0 0 0,0 0 15,0 1-15,0-1 16,21-21-1,-21-21 1,21-1-16,0 22 0,-21-42 0,21 21 0,1 0 16</inkml:trace>
  <inkml:trace contextRef="#ctx0" brushRef="#br0" timeOffset="-38931.09">18754 15028 0,'0'0'0,"21"22"0,0-22 16,0 0-1,0 0-15,0 0 0,1 0 16,-1 0-16,0 0 16,0-22-16,0 22 0,0-21 15,-21 0-15,22 21 0,-1-21 0,0 0 16,-21 0-16,0-1 0,0 1 15,0 0-15,0 0 0,0 0 16,0 0-16,-21-1 16,0 22-16,-1 0 0,1 0 15,0 0-15,0 22 0,0-1 0,0 0 16,-1 0-16,1 0 0,0 22 16,0-22-16,0 21 0,0 0 0,21 1 15,-22 41-15,22-62 0,0 20 16,0 0-16,0-21 15,0 22-15,0-22 0,0 0 0,22 0 16,-1 0-16,0 1 0,0-1 16,0-21-16,0 0 0,22 0 0,-22 0 15,21 0-15,-21 0 0,22 0 0,-22 0 16,21-21-16,1-1 0,-22 22 16,21-21-16</inkml:trace>
  <inkml:trace contextRef="#ctx0" brushRef="#br0" timeOffset="-38293.46">20489 14076 0,'0'0'15,"21"0"-15,1 0 0,-22-42 16,-22 42 15,1 21-15,0 0-16,-21 0 0,21 21 16,-22 1-16,22-1 0,-21 22 0,21 20 15,-22-20-15,22 20 0,0 1 16,-21 0-16,20-22 0,1 22 0,0 0 15,0-22-15,0 22 0,0-22 16,21 1-16,0-1 0,0 1 0,0-22 16,0 0-16,21 1 0,0-1 15,21-21-15,-21 22 0,1-22 16,20-21-16,0 21 0,1-21 0,-22 0 16,21 0-16,0 0 0,1-21 0,-1 21 15,-21-21-15</inkml:trace>
  <inkml:trace contextRef="#ctx0" brushRef="#br0" timeOffset="-37922.67">20870 14330 0,'0'-21'0,"0"42"31,0 0-31,-21 0 0,21 0 15,0 1-15,0-1 0,-21 0 16,21 21-16,-21-21 0,21 1 16,-21-1-16,21 0 0,0 0 0,0 0 15,0 0-15,0 1 0,21-44 47</inkml:trace>
  <inkml:trace contextRef="#ctx0" brushRef="#br0" timeOffset="-37726.26">21040 14309 0,'0'0'16,"0"21"0,0 0-16,0 0 0,0 22 15,0-22-15,0 0 0,0 0 16,-22 21-16,1-20 0,21-1 0,-21 0 15,21 0-15,0 0 0,0 0 0,0 1 16,0-1-16,0 0 16</inkml:trace>
  <inkml:trace contextRef="#ctx0" brushRef="#br0" timeOffset="-36461.81">21907 14796 0,'22'0'31,"-1"0"-16,0 0 110,0 0 16,-21-22-63,21 22-62,0 0-1,-21-21-15,22 21 16,-1-21 0,0 0-16,0 21 15,-21-21-15,21 21 0,-21-21 0,21-1 16,1 22-16,-22-21 16,0 0-16,-22 21 31,1 0-31,0 0 15,-21 0-15,21 0 0,-1 21 16,-20 0-16,21 1 0,-21-22 0,20 21 16,1 0-16,0 0 0,0 0 0,0 0 15,21 1-15,0-1 0,0 0 16,0 0-16,21 0 16,0-21-16,0 21 0,0 1 0,1-1 15,-1-21-15,21 21 0,-21 0 0,0-21 16,1 21-16,-1 0 0,0-21 15,0 22-15,-21-1 0,0 0 16,0 0-16,0 0 0,-21 0 16,0-21-16,-22 22 0,22-1 15,-21-21-15,21 0 0,-22 0 16,1 21-16,21-21 0,-21 0 0,20 0 16,-20 0-16,21 0 0,0 0 15,0-21-15,21 0 0,-22-1 16,22 1-16,0 0 0,0 0 15,0 0-15,0 0 16,0-1-16,0 1 0,22 0 0,-1 21 16,-21-21-16,21 21 0,0 0 0,0 0 15,0-21-15</inkml:trace>
  <inkml:trace contextRef="#ctx0" brushRef="#br0" timeOffset="-36141.99">22458 14796 0,'-21'0'16,"-1"0"-16,22 21 16,-21 0-16,0 0 0,21 0 0,-21 22 15,21-1-15,-21-21 0,21 43 16,0-22-16,0 0 0,0 22 0,0-22 15,0 22-15,-21-1 0,21-21 0,0 22 16,0-22-16,0 22 0,0-22 16,-22 0-16,22 22 0,-21-22 0,21 1 15,-21-1-15,21-21 0,0 21 16,0-20-16,0 20 16,0-21-16,0-42 31,0 0-31,0 0 0,0-1 0,0-20 15</inkml:trace>
  <inkml:trace contextRef="#ctx0" brushRef="#br0" timeOffset="-35854.15">22415 15071 0,'0'-43'0,"0"86"0,0-107 16,22 43-16,-22-21 0,0 21 15,0-1-15,0 1 0,21 21 16,0-21-16,0 21 15,0-21-15,0 21 0,22-21 0,-22 21 16,0 0-16,0 0 0,0 0 16,1 21-16,-1 0 0,0 0 0,-21 0 15,0 1-15,0-1 0,0 21 16,0-21-16,-21 22 0,0-22 0,-1 21 16,1-21-16,-21 0 0,21 1 0,-22-1 15,22 0-15,-21 0 0,21-21 16,0 21-16,42-42 31,0 0-31,0 0 16,0 0-16</inkml:trace>
  <inkml:trace contextRef="#ctx0" brushRef="#br0" timeOffset="-35522.34">22987 15007 0,'21'-21'16,"0"21"-16,0 0 0,-21-21 15,22 0-15,-1 0 16,-21-1-16,0 1 16,0 0-1,-21 21-15,-1 0 16,1 0-16,0 21 15,0 0-15,0 1 0,0-1 0,-1 0 16,1 0-16,21 21 0,0-20 0,-21 20 16,21-21-16,0 0 0,0 22 15,0-22-15,0 0 0,0 0 0,0 0 16,21 0-16,0 1 16,1-22-16,-1 0 0,0 0 0,21 0 15,-21 0-15,22 0 0,-1-22 0,-21 22 16,22-21-16</inkml:trace>
  <inkml:trace contextRef="#ctx0" brushRef="#br0" timeOffset="-35077.59">23664 14880 0,'0'0'0,"0"-21"16,0 0-16,-21 21 15,0 0-15,0 0 0,0 21 16,-1 0-16,1 0 0,21 1 15,-21-1-15,21 21 0,-21-21 0,21 0 16,0 22-16,0-22 0,0 21 16,0-21-16,0 1 0,0-1 15,0 0-15,0 0 0,0 0 0,0 0 16,21-21-16,0 0 0,0 0 0,1 0 16,-1 0-16,0 0 15,0 0-15,0 0 0,22-21 0,-22 0 16,0 0-16,0 21 0,0-42 15,0 20-15,-21 1 0,22 0 0,-1 0 16,-21-21-16,0 20 0,21 1 0,-21 0 16,0 42-1,0 0 1,0 1-16,-21-1 0,21 21 16,0-21-16,0 0 0,-21 1 15,21 20-15,-22-21 0,22 0 16,0 0-16,0 1 0,0-1 15,0 0-15,0 0 16,22-21 0,-1-21-1,-21 0-15,0 0 0,0-1 16</inkml:trace>
  <inkml:trace contextRef="#ctx0" brushRef="#br0" timeOffset="-34896.48">23982 14732 0,'-21'0'16,"-1"0"-1,1 0 1,42 0 15,1 0-15</inkml:trace>
  <inkml:trace contextRef="#ctx0" brushRef="#br0" timeOffset="-33682.67">24257 15219 0,'0'0'0,"21"0"0,0 0 0,0 0 15,22-21-15,-22 21 0,21-21 0,-21-1 16,1-20-16,20 21 0,-21 0 0,0-22 16,0 1-16,1 0 0,-1 21 15,0-22-15,0-20 0,-21 20 0,21 1 16,-21 0-16,0 21 0,0-22 0,0 22 16,0-21-16,0 21 15,-21 21 1,0 21-16,0 0 0,21 0 15,-21 0-15,-1 22 0,1-1 0,21 0 16,-21 1-16,21-1 0,-21 0 0,0 22 16,21-1-16,0-20 0,0 20 15,-21 1-15,-1-1 0,22 1 0,-21-1 16,21 1-16,-21-22 0,0 21 0,21 1 16,-21-22-16,0 1 0,-1 20 15,22-21-15,0 1 0,-21-1 0,21 0 16,0 1-16,0-1 0,0-21 15,0 22-15,0-22 0,0 0 16,21-21-16,1 0 0,-1 0 16,0 0-16,21-21 15,-21 0-15,1-22 0,-1 22 16,0-21-16,-21 21 0,0-22 0,0 1 16,0 0-16,0-1 0,0-20 15,0 20-15,0-20 0,0 21 0,0-22 16,-21 22-16,21-1 0,-21 1 0,21 0 15,-22 21-15,22-1 0,0 1 16,22 21 15,-1 0-15,0 0-16,0 0 0,21 0 0,-20 0 16,20 0-16,0-21 0,1 0 0,-1 21 15,0-21-15,1 0 0,-22 21 16,21-22-16,0 1 0,-20 0 0,-1 0 15,0 0-15,0 0 0,-21-1 16,21 1-16,-21 42 47,-21 1-47,21-1 16,0 21-16,0-21 0,0 0 15,0 1-15,0 20 0,0-21 16,0 0-16,0 0 0,0 1 0,0-1 15,21 0-15,0 0 0,1-21 0,-1 21 16,0-21-16,0 0 0,0 0 16,0 0-16,1 0 0,-1 0 0,0 0 15,0-21-15,0 21 0,0-21 16,-21 0-16,0 0 0,22-1 0,-22-20 16,21 21-16,-21 0 0,0 0 0,0-1 15,0 1-15,0 42 31,0 1-15,0 20-16,0-21 16,-21 0-16,-1 22 0,22-22 0,-21 21 15,21-21-15,-21 22 0,0-1 16,21 0-16,-21 1 0,0-1 0,-1 0 16,1 1-16,21-1 0,-21 0 0,21 22 15,-21-22-15,21 22 0,0-1 16,0 1-16,0-22 0,0 21 0,-21 1 15,21-1-15,0-20 0,0 20 0,0-20 16,0-1-16,0 0 16,0 1-16,0-1 0,0 0 0,0-21 0,0 1 15,0-1-15,-21 0 0,-1-21 16,1 0 0,0-21-16,0 21 0,0-21 0,21-22 15,-21 22-15,-1-21 0,1-1 16,0 1-16,21 0 0,0-22 0,0 1 15,0-1-15,0 1 0,0-1 0,0-20 16,0 20-16,21 1 0,0-1 16,1 1-16,20-1 0,-21 22 0,21-22 15,1 22-15,41-64 16,-20 64-16,-22-22 0,43 22 0,-22 0 16,1-1-16</inkml:trace>
  <inkml:trace contextRef="#ctx0" brushRef="#br0" timeOffset="-33294.89">26479 14711 0,'0'0'0,"0"-21"15,0 0-15,0-1 0,0 1 16,0 0-16,0 0 0,-21 21 16,0 0-16,21 21 15,0 21-15,-21-20 0,0 20 16,21 0-16,-21 1 0,21-1 15,0 0-15,-22 1 0,22 20 0,-21-21 16,21 22-16,0-22 0,0 1 16,0-1-16,-21 0 0,21-21 0,0 22 15,0-22-15,0 0 0,0 0 0,0 0 16,-21-21 0,0 0-16,0-21 15</inkml:trace>
  <inkml:trace contextRef="#ctx0" brushRef="#br0" timeOffset="-32543.81">25908 15028 0,'21'0'0,"0"0"16,0 0-16,1 0 0,-1 0 0,21 0 16,-21 0-16,22 0 15,-1 0-15,-21-21 0,21 21 0,22 0 0,-22-21 16,1 0-16,20 0 15,-21 21-15,22-21 0,-1-1 0,-20 1 16,20-21-16,-20 21 0,-1 0 0,21-1 16,-41 1-16,20-21 0,-21 21 15,0 0-15,0-1 0,1 1 0,-22 0 16,0 0-16,-22 21 31,1 21-31,0 0 0,0 0 0,0 22 16,0-22-16,-1 21 15,1 1-15,0-1 0,0 0 0,21 1 16,-21-1-16,0 0 0,-1 1 16,22-1-16,0 0 0,-21 1 0,21-22 15,-21 21-15,21-21 0,0 0 0,-21 1 16,21-1-16,0 0 16,21-42-1,0 0-15,0-1 16,-21 1-16,22 0 0,-1 0 15,-21 0-15,21 0 0,0-1 16,-21 1-16,21 0 0,0 0 0,-21 0 16,22 21-16,-1-21 15,0 42 1,-21 0 0,0 0-16,0 0 0,0 0 0,0 1 15,21-1-15,-21 0 0,21 0 16,0 0-16,1-21 0,-22 21 15,21-21-15,0 22 0,21-22 0,-21 0 16,1 0-16,-1 0 0,21 0 16,-21 0-16,0 0 0,22-22 0,-22 1 15,0 21-15,0-21 0,0 0 16,-21 0-16,0 0 0,22-1 0,-22 1 16,0 0-16,0 0 15,0 0-15,-22 21 16,1 0-16,0 0 15,0 21-15,21 0 16,0 0-16,0 0 0,0 1 16,0-1-16,0 0 0,0 0 15,0 0-15,21-21 0,-21 21 16,21-21-16,0 0 0,1 0 0,-1 0 16,0 0-16,21 0 0,-21 0 0</inkml:trace>
  <inkml:trace contextRef="#ctx0" brushRef="#br0" timeOffset="-32246.86">28152 14901 0,'0'-21'16,"0"42"-16,0-63 0,0 63 31,0 0-31,-22 1 0,1 20 16,0 0-16,21 1 0,-21-1 15,0 21-15,0-20 0,-1 20 0,1-20 16,21 20-16,0 1 0,-21-22 16,21 21-16,-21-20 0,21 20 15,0-20-15,0 20 0,-21-21 0,21 22 16,0-22-16,0 1 0,0-1 16,0 0-16,-21 1 0,21-22 0,0 21 15,-22-21-15,22 0 0,0 1 0,0-44 31,0 1-15,0 0-16</inkml:trace>
  <inkml:trace contextRef="#ctx0" brushRef="#br0" timeOffset="-31922.05">28109 15219 0,'0'0'0,"0"-64"0,43-63 16,-43 106-16,0-21 15,21 0-15,-21 20 16,21 1-16,-21 0 0,21 0 0,0 0 16,0 21-16,1 0 0,-1 0 0,0 0 15,0 0-15,0 0 0,0 0 16,1 21-16,-1 0 0,0 0 0,0 0 16,-21 1-16,0-1 0,0 0 15,0 21-15,0-21 0,0 1 0,-21 20 16,0-21-16,0 0 0,-1 0 15,-20 1-15,21-1 0,-21 0 16,20 0-16,-20-21 0,21 21 0,0-21 0,0 0 16,-1 0-16,1 0 15,42 0 1,1-21-16,-1 21 16,21-21-16,-21 21 0,0 0 15</inkml:trace>
  <inkml:trace contextRef="#ctx0" brushRef="#br0" timeOffset="-30755.2">29125 14965 0,'0'0'0,"21"-21"0,1 0 16,-22-1-16,-22 22 16,1 0-16,0 0 15,0 0-15,-21 0 0,20 0 0,-20 0 16,21 0-16,-21 0 0,20 22 15,-20-1-15,21 0 0,-21 0 0,20 0 16,1 0-16,21 1 0,0 20 0,-21-21 16,21 0-16,0 0 0,0 22 15,0-22-15,0 0 0,21-21 16,-21 21-16,21 0 0,1-21 0,-1 0 16,0 0-16,0 0 0,0 0 15,0 0-15,1 0 0,-1-21 0,0 21 16,0-21-16,0 0 0,0 0 15,1 0-15,-1-22 0,-21 22 0,0 0 16,21-21-16,-21 20 0,21 1 0,-21 0 16,0 0-16,0 0 0,0 42 31,0 0-15,0 0-16,-21 0 0,21 22 0,0-22 15,0 0-15,0 0 0,0 0 16,0 22-16,0-22 0,0 0 15,21 0-15,0 0 0,0-21 16,1 0-16,-1 0 0,21 0 16,-21 0-16,0 0 0,1 0 0,20 0 15,-21-21-15,0 21 0,0-21 16,1 0-16,-1-21 0,0 20 0,-21-20 16,21 21-16,0-21 0,0-1 0,1 1 15,-22-22-15,21 22 0,0 0 16,-21-22-16,0 22 0,21 0 0,0-1 15,-21 1-15,0 21 0,0 0 16,0-1-16,0 44 16,0-1-16,-21 0 15,0 0-15,0 21 0,0 1 0,21-1 16,-22 0-16,1 22 0,21-22 0,-21 1 16,21-1-16,0 0 0,0 1 15,0-1-15,0 0 0,0 1 0,21-22 16,0 21-16,1-21 0,20 0 15,-21 1-15,0-22 0,0 0 0,1 0 16,62 0-16,-63 0 16,1-22-16,20 1 0,-21 0 15,0-21-15,0-1 0,1 22 0,-1-42 16,0 20-16,0 1 16,21-21-16,-20-1 0,-1 1 0,0-1 15,21 1-15,-21-1 0,1 22 16,-1 21-16,-21-22 0,0 22 0,0 42 15,0 0 1,-21 1-16,-1-1 0,1 21 16,0 0-16,0 1 0,0-1 0,0-21 15,-1 22-15,1-1 0,0 0 16,0 1-16,21-1 0,0 0 0,-21-21 16,21 22-16,-21-1 0,21-21 15,-22 0-15,22 22 0,0-22 0,0 0 16,0-42 31,0 0-47,0 0 0,22-1 15,-1 1-15,0-21 0,0 21 0,0-22 16,22 22-16,-22-21 0,21 21 16,-21 0-16,0 21 0,1 0 0,-22 21 31,0 0-31,0 0 0,0 0 15,0 0-15,-22 1 0,22 20 0,0-21 16,0 0-16,0 0 16,0 22-16,0-22 0,0 0 0,0 0 15,22-21-15,-1 21 0,0-21 0,0 0 16,0 0-16,0 0 16,1 0-16,-1 0 0,0 0 0,0 0 15,0 0-15,0-21 0,1 0 16,-1 0-16,0-21 0,0 20 0,-21-20 15,21 21-15,-21 0 0</inkml:trace>
  <inkml:trace contextRef="#ctx0" brushRef="#br0" timeOffset="-30541.32">29358 14859 0,'0'0'0,"-21"0"0,21 21 16,21-21 0,0 0-1,0 0-15,22 0 0,-22 0 0,21 0 16,1 0-16,-1 0 0,0 0 16,1-21-16,-1 21 0,0 0 0,1 0 15,20-21-15</inkml:trace>
  <inkml:trace contextRef="#ctx0" brushRef="#br0" timeOffset="-30206.46">31305 14499 0,'0'0'0,"0"-21"16,-21 21 0,0 0-16,21 21 0,-21 0 15,21 1-15,-21-1 16,0 0-16,21 0 0,0 0 15,0 0-15,0 1 16,21-22 15</inkml:trace>
  <inkml:trace contextRef="#ctx0" brushRef="#br0" timeOffset="-30009.57">31496 14499 0,'0'0'0,"-21"0"16,0 21-1,21 1-15,-22-1 0,22 0 16,0 0-16,-21 0 0,21 0 16,0 1-16,0-1 15,0 0 1,21-21-1</inkml:trace>
  <inkml:trace contextRef="#ctx0" brushRef="#br0" timeOffset="-29622.59">31517 14055 0,'0'0'0,"21"-21"32,0 21-32,1 0 0,-1 0 15,0 0-15,0 21 0,0 0 0,0 0 16,1 0-16,-1 0 0,0 22 16,-21-22-16,21 21 0,-21 22 15,21-22-15,-21 22 0,0-22 16,0 21-16,0 1 0,0-1 0,0 1 15,0-1-15,-21 1 0,0-1 16,0 1-16,0-1 0,-1 1 0,1-1 16,-21 1-16,0-22 0,-1 22 15,22-22-15,-21 0 0,-1 1 16,1-1-16,0-21 0,21 0 0,-22 1 16,22-1-16,0 0 0,0 0 0,0-21 15,-1 0-15,1 0 0,21-21 31,21 0-31,1 21 16,-1-21-16</inkml:trace>
  <inkml:trace contextRef="#ctx0" brushRef="#br0" timeOffset="-29377.73">32258 14965 0,'-21'0'16,"0"0"31,-1 21-16,22 0-16,0 0-15</inkml:trace>
  <inkml:trace contextRef="#ctx0" brushRef="#br0" timeOffset="-29165.85">32173 15452 0,'0'0'0,"-21"21"0,21 0 0,-21 0 16,0-21-16,0 21 0,21 1 16,-22-1-16,1-21 0,0 21 0,0 0 15,-21 0-15,20-21 0,1 21 16,-21 1-16,21-22 0,0 21 0,-22-21 16,22 0-16,-21 21 0,21-21 15,-22 0-15</inkml:trace>
  <inkml:trace contextRef="#ctx0" brushRef="#br2" timeOffset="-1136.03">1249 16531 0,'21'0'0,"0"-21"0,0 0 15,-21 0 1,21 21-16,1-21 0,-22-1 0,0 1 15,21 0 1,-21 0-16,0 0 16,0 0-16,0-1 31,0 44 0,0-1-31,0 0 16,0 0-16,0 21 0,0-20 15,-21 20-15,21 0 0,0 22 0,0-22 16,0 22-16,0-22 0,-22 21 16,22-20-16,-21-1 0,21 0 15,0 1-15,0-1 0,0-21 0,0 22 16,0-22-16,0 0 0,0 0 16,0 0-16,0 0 15,0-42 16,0 0-31,0 0 0,0 0 16,21 0-16,-21-22 0,0 1 16,22 0-16,-22-22 0,21 22 0,-21-22 15,0 1-15,21 20 0,-21-20 16,0 21-16,0-1 0,0 1 16,0 0-16,0-1 0,0 22 0,0 0 15,0 0-15,-21 21 16,21 21-1,-21 0-15,-1 21 16,1-20-16,0 20 0,0 0 16,0 1-16,0-1 0,-22 0 15,22 22-15,-21-22 0,21 22 16,-22-22-16,1 43 0,0-43 16,20-21-16,1 21 0,0-20 15,0-1-15,0 0 0,0-21 16,-1 0-1,22-21 1,0 0-16,0-1 0,0 1 0,0-21 16,0 21-16,0-22 15,22 22-15,-1-21 0,0 21 16,0 0-16,-21-1 0,21 1 0,0 0 16,1 21-16,20 0 0,-21 0 15,0 0-15,0 21 0,1-21 0,20 21 16,-21 1-16,0-1 0,0 0 15,1 0-15,-1 0 0,0 0 16,0 1-16,0-1 0,0-21 0,1 21 16,-1-21-16,0 0 15,0 0-15,0 0 0,0 0 16,1 0-16,-1 0 16,0 0-1,0 0-15,-21-21 0,0 0 16,21 21-16,-21-22 15,21 1-15</inkml:trace>
  <inkml:trace contextRef="#ctx0" brushRef="#br2" timeOffset="-774.23">1905 16849 0,'21'0'0,"0"0"16,0 0-1,-21-21 1,22-1-16,-22 1 16,0 0-1,0 0-15,-22 21 16,22 21-1,0 0 1,-21-21-16,21 21 0,0 1 0,0-1 16,0 0-1,0 0-15,21-21 32,-21-21-17,22 21 1,-22-21-16,21 0 0</inkml:trace>
  <inkml:trace contextRef="#ctx0" brushRef="#br2" timeOffset="4685.4">4508 16256 0,'0'-21'31,"0"0"0,0 0 32</inkml:trace>
  <inkml:trace contextRef="#ctx0" brushRef="#br2" timeOffset="5202.64">4657 16193 0,'0'-22'15,"0"1"1,0 0 0,0 0-16,0 0 15,0 0-15,-22-1 16,1 22-16,21-21 0,-21 21 16,0-21-16,0 21 0,0 0 15,-1 0-15,1 0 0,0 0 0,-21 0 16,21 0-16,-1 0 0,-20 0 15,21 21-15,0 0 0,-22 1 0,22-1 16,0 0-16,0 0 0,0 21 16,0-20-16,-1 20 0,1 0 0,0 1 15,21-1-15,0 0 0,-21 1 16,21 20-16,0-21 0,0 1 0,0-1 16,0 0-16,0 1 0,0-1 15,0 0-15,0 1 0,21-22 16,-21 21-16,21-21 0,0 1 0,1-1 15,-1 0-15,0 0 0,21-21 16,-21 0-16,1 21 0,20-21 0,-21 0 16,21 0-16,-20 0 0,20 0 15,0-21-15,-21 21 0,22-21 16,-1 0-16,-21 0 0,22-1 0,-1-20 16,-21 21-16,21-21 0,1-1 15</inkml:trace>
  <inkml:trace contextRef="#ctx0" brushRef="#br2" timeOffset="5689.37">5059 16404 0,'0'0'0,"0"-21"0,-21 21 31,-1 0-15,1 21-16,0-21 0,21 21 15,-21 1-15,21-1 16,-21 0-16,21 21 0,-21-21 0,21 1 15,0 20-15,0 0 0,0-21 16,0 22-16,0-22 0,0 21 0,0-21 16,0 1-16,21-1 0,0 0 15,0 0-15,0 0 0,0-21 0,1 21 16,-1-21-16,0 0 0,21 0 16,-21 0-16,1 0 0,-1 0 0,0-21 15,21 0-15,-21 0 0,1 0 16,-1 0-16,0-1 0,0-20 0,0 21 15,-21-21-15,0 20 0,0-20 0,0 0 16,0-1-16,0 22 16,0-21-16,-21 21 0,0 0 0,0-22 15,0 43-15,-1-21 0,1 21 16,0 0-16,0 0 0,0 0 0,0 0 16,-43 21-16,43 0 15,0 1-15,0-1 0,-1 0 0,1 21 16,0-21-16,0 1 0,21-1 15,-21 21-15,21-21 0,0 0 0,0 1 16,0-1-16,0 0 0,21 0 0,0 0 16,0-21-16,0 21 0,1-21 15,20 0-15,-21 0 0,21 0 0,1 0 16,-1-21-16,0 21 16,1-21-16</inkml:trace>
  <inkml:trace contextRef="#ctx0" brushRef="#br2" timeOffset="6041.16">5927 16404 0,'0'0'0,"0"-21"0,-22 21 0,22-21 16,-21 0 0,0 21-16,0 0 0,0 21 31,21 0-31,-21 21 15,21-20-15,0-1 0,0 21 16,0 0-16,0-20 0,0 41 16,0-21-16,0 1 0,-22 20 0,22-20 15,-21 20-15,21-21 0,0 1 16,0 20-16,-21-20 0,21-1 0,-21 0 16,21 1-16,-21-1 0,21-21 15,0 21-15,0-20 0,0-1 0,0 0 16,0 0-16,0 0 0,0 0 15,0-42 17,0 0-32,0 0 15,0 0-15,0-22 0,0 1 0</inkml:trace>
  <inkml:trace contextRef="#ctx0" brushRef="#br2" timeOffset="6372.97">5715 16595 0,'-21'-21'0,"42"42"0,-42-64 0,21 22 16,-21 21-16,21-21 15,0 0-15,0 0 0,0 0 16,21-1-16,0 1 0,0 0 0,0 0 0,22 21 16,-1-21-16,0 21 0,1 0 15,-1 0-15,-21 0 0,21 0 0,1 0 16,-22 0-16,21 21 0,-21 0 15,-21 0-15,0 0 0,0 22 0,0-22 16,0 21-16,0-21 0,0 22 16,-21-22-16,0 21 0,0-21 0,-21 22 15,20-22-15,1 0 0,-21 0 0,21 0 16,0 1-16,-1-1 0,22 0 16,0-42 15,43 0-31,-22-1 15,0 1-15,0 0 0,22 0 16</inkml:trace>
  <inkml:trace contextRef="#ctx0" brushRef="#br2" timeOffset="7040.95">6562 16447 0,'-22'0'31,"1"0"-31,0 0 0,21 21 16,-21 0-16,21 0 0,0 0 16,-21 0-16,21 1 0,0-1 0,0 0 15,0 0-15,0 0 0,0 0 16,0 1-16,0-1 0,0 0 0,21-21 16,0 21-16,0-21 0,0 0 0,1 0 15,-1 0-15,21 0 0,-21 0 16,22 0-16,-22-21 0,21 21 0,-21-21 15,22 0-15,-22-1 16,0-20-16,0 21 0,0 0 0,0 0 0,-21-1 16,0 1-16,22 0 0,-22 0 15,0 0-15,0 0 16,0 42 15,0 0-31,0 0 16,0 21-16,0-20 0,0 20 0,0 0 15,-22 1-15,22-1 0,0 0 16,0 22-16,0-22 0,0 0 0,0 22 16,0-22-16,0 1 0,0-1 15,0 21-15,0-20 0,0-1 0,0 0 16,0 1-16,0-1 0,22 0 16,-22 1-16,0-1 0,21 0 0,-21 1 15,0-1-15,0 0 0,0 1 0,0-22 16,0 0-16,0 21 15,-21-20-15,-1-22 0,1 21 0,21 0 16,-21-21-16,0 0 0,0 0 16,0 0-16,-1-21 0,1 0 15,0-22-15,0 22 16,0-21-16,0-1 0,21 1 0,0 0 16,-22-22-16,22 22 0,0-22 15,0 1-15,0 21 0,0-22 0,0 22 16,22-1-16,-22-20 0,21 42 15,0-22-15,0 1 0,0 21 0,0-21 16,1 20-16,-1 1 0,0-21 16,21-22-16,-21 43 0,1 0 15,20-21-15,-21 21 0</inkml:trace>
  <inkml:trace contextRef="#ctx0" brushRef="#br2" timeOffset="7665.83">8467 16320 0,'0'0'0,"0"-22"0,0 1 15,0 0-15,0 0 16,-22 42 31,22 21-47,0-20 0,0 20 15,-21 0-15,21 1 0,0-1 0,-21 0 16,21 22-16,0-22 0,-21 0 0,21 22 16,0-22-16,0 1 0,-21-1 15,21 0-15,0-21 0,-21 22 0,21-22 16,0 0-16,0 0 15,0 0-15,0-42 32,0 0-32,0 0 15,0-21-15,0 20 0</inkml:trace>
  <inkml:trace contextRef="#ctx0" brushRef="#br2" timeOffset="8165.77">8382 16447 0,'0'-22'0,"0"44"0,0-65 16,0 22-16,-21 0 16,21 0-16,0 0 0,0-1 0,0 1 15,21 0-15,-21 0 0,21 0 0,21 0 16,-20-1-16,20 22 0,0-21 16,1 21-16,-1 0 0,21 0 0,-20 0 15,-1 0-15,0 0 16,1 21-16,-1 1 0,0-1 0,-20 0 15,-1 21-15,-21-21 0,0 22 0,0-22 16,0 21-16,-21-21 0,-22 22 16,22-22-16,-21 21 0,-1-21 0,-20 1 15,21 20-15,-1-21 0,1 0 16,0 0-16,-1 1 0,1-22 0,21 21 16,0-21-16,-1 0 0,1 0 15,0 0-15,0 0 0,21-21 16,0-1-16,0 1 0,21 21 47,-21 21-47,21 1 15,0-1-15,1 0 0,-1 21 0,21-21 16,-21 1-16,0 20 0,1-21 0,-1 0 16,0 0-16,21 1 0,-21-1 15,1 0-15,-1 0 0,21 0 0,-21-21 16,0 21-16,1-21 0,-1 0 15,0 0-15,0 0 0,0 0 16,0 0-16,1 0 16,-1-21-16,0 0 0,0 0 0,0 0 15,0 0-15,1-1 0</inkml:trace>
  <inkml:trace contextRef="#ctx0" brushRef="#br2" timeOffset="8685.2">9546 16468 0,'0'-21'16,"0"-1"-16,-21 22 15,0 22 1,0-1-16,-1 0 0,1 21 16,0-21-16,21 22 15,-21-1-15,0-21 0,0 22 0,-1-1 16,1 0-16,0 1 0,0-1 15,0 0-15,21 1 0,0-22 0,-21 21 16,21-21-16,-22 0 0,22 1 0,0-1 16,0-42 15,0-1-15,22-20-16,-22 21 0,21 0 0,-21-22 15,21 1-15,-21 0 0,21-1 0,0-20 16,0 21-16,-21-1 0,43 1 15,-22 0-15,0-1 0,0 1 16,0 21-16,1 0 0,20-1 16,-21 22-16,0 0 0,0 0 0,1 0 15,-1 0-15,0 22 0,0-1 0,0 0 16,-21 21-16,0 1 0,21-22 16,-21 21-16,0 0 0,0 1 0,22-1 15,-22 0-15,0 1 0,0-1 16,0 0-16,0-20 0,0 20 0,0-21 15,0 0-15,0 0 0,0 1 0,0-1 16,0 0 0,-22-21-1,1 0-15,0-21 16,0 0-16,0 21 0,0-22 16</inkml:trace>
  <inkml:trace contextRef="#ctx0" brushRef="#br2" timeOffset="8878.68">9292 16891 0,'0'0'16,"0"-21"-16,21 21 31,0-21-31,1 21 16,20 0-16,-21-21 0,21 21 0,1-22 16,-1 1-16,0 21 0,1-21 15,-1 0-15,22 21 0,-22-21 0,0 0 16,1-1-16,-1 1 0,0 0 15,-21 21-15,22-21 0,-22 0 16,0 0-16</inkml:trace>
  <inkml:trace contextRef="#ctx0" brushRef="#br2" timeOffset="9525.58">10139 16510 0,'21'0'15,"-42"0"17,42 21-32,-21 0 15,0 1-15,0 20 0,0-21 16,0 0-16,0 22 0,0-22 0,0 21 15,0-21-15,0 22 0,0-22 16,0 21-16,0-21 0,0 0 0,0 1 16,0-1-16,0 0 0,0 0 15,0 0-15,-21 0 0,21 1 16,-21-22-16,21-22 31,0 1-31,0 0 0,0 0 16,0-21-16,0 20 0,0-20 15,0-43-15,0 43 0,0 0 16,0-1-16,21 1 0,0 0 16,0 21-16,0-22 0,0 22 15,1 0-15,-1 0 0,0 21 16,0 0-16,0 21 16,0-21-16,-21 21 0,0 21 0,0-20 15,22-1-15,-22 21 0,0 0 16,0-20-16,0 20 0,0-21 0,0 21 15,0-20-15,0-1 0,0 21 0,0-21 16,0 0-16,0 1 16,0-1-16,0-42 31,0-1-31,21 1 16,-21 0-16,0 0 0,0-21 15,21 20-15,0-20 0,0 0 16,0-22-16,1 22 0,-1 0 0,21-1 15,-21 22-15,22-21 0,-22 21 16,21-1-16,0 1 0,-20 21 0,20 0 16,-21 21-16,0 1 0,0-1 15,-21 0-15,0 0 0,0 21 0,0 1 16,0-1-16,0 0 0,0 1 16,0-1-16,0 0 0,0 1 0,0-22 15,0 21-15,0 1 0,0-22 0,0 0 16,0 0-16,0 0 0,0 0 15,0 1-15,0-1 0,22-21 16,-1 0-16,0 0 16,0-21-16</inkml:trace>
  <inkml:trace contextRef="#ctx0" brushRef="#br2" timeOffset="9973.65">12107 16214 0,'0'0'0,"0"-64"16,21 64-16,-21-21 16,0 0-16,0 42 31,0 21-31,0-20 0,0 20 0,0 0 15,0 1-15,0-1 0,0 0 16,-21 22-16,21-22 0,0 0 0,-21 22 16,0-22-16,21 1 0,-21 20 0,21-21 15,0 1-15,-21-22 0,21 21 16,-22-21-16,22 1 0,0-1 16,0 0-16,22-21 15,-1 0-15,0-21 16,0 0-16</inkml:trace>
  <inkml:trace contextRef="#ctx0" brushRef="#br2" timeOffset="10352.58">12573 16531 0,'0'0'0,"0"21"15,0 1 1,-21-1-16,21 0 0,-21 0 0,-1 0 15,22 22-15,-21-22 0,21 21 0,0-21 16,0 22-16,0-22 0,0 0 16,0 0-16,0 0 0,0 0 0,21 1 31,1-22-31,-1 0 0,0 0 0,0 0 16,0-22-16,0 1 0,22 21 0,-22-21 15,0 0-15,0 0 0,22-22 16,-22 22-16,-21 0 0,21-21 0,-21 21 15,0-22-15,0 22 0,0 0 16,0 0-16,0 0 0,-21-1 16,0 22-16,-1 0 0,1 0 15,0-21-15,0 21 0,0 0 16,0 0 0,-1 0-16,22-21 15,0 0 1,-21 21-16,21-21 0</inkml:trace>
  <inkml:trace contextRef="#ctx0" brushRef="#br2" timeOffset="10650.59">11980 16383 0,'0'0'0,"-21"0"0,0 0 16,42-21-1,0 21 1,0 0-16,22 0 0,-22 0 0,21 0 0,22-21 16,-22 21-16,0-21 0,22 21 15,-22 0-15,22 0 0,-22-22 16,0 22-16,1 0 0,-1 0 0,0 0 16,1 0-16,-22 0 0,0 0 15,0 0-15,0 0 0,1 0 31,-1 0-15,0-21 0,0 21-16</inkml:trace>
  <inkml:trace contextRef="#ctx0" brushRef="#br2" timeOffset="11782.65">14732 16171 0,'0'-21'0,"0"42"0,0-63 16,21-43-16,-21 22 15,0 42-15,0 0 0,0-1 16,0 1-16,0 42 31,0 1-31,-21 20 16,0 0-16,21 1 0,0-1 0,-21 0 16,-1 22-16,1-1 0,21-20 0,-21-1 15,0 21-15,0-20 0,21-1 16,-21 22-16,-1-22 0,1 0 0,0 1 15,0-22-15,0 21 0,0-21 16,-1 0-16,1 1 0,0-1 0,0 0 16,0-21-16,0 0 0,-1 0 15,1 0-15,21-21 0,-21 0 16,0-1-16,0 1 0,21 0 0,-21-21 16,21 21-16,0-22 0,-22 1 15,22 0-15,-21-1 0,21 1 0,0 0 16,0-1-16,0 22 0,0-21 0,0 21 15,0-1-15,0 1 0,0 0 16,21 21-16,1 0 0,-1 0 0,-21 21 16,21 0-16,0 1 0,0-1 0,-21 21 15,21-21-15,1 22 16,-1-22-16,0 21 0,0-21 0,-21 0 0,21 22 16,22-1-1,-1-21-15,-21 0 0,0-21 0,0 22 16,22-22-16,-22 0 0,21 0 0,-21 0 15,22 0-15,-22 0 0,21 0 16,-21-22-16,22 1 0,-22 21 0,0-21 16,21 0-16,-20 0 0,-1-22 15,0 22-15,-21 0 0,0-21 0,21 21 16,-21-1-16,0 1 0,0 0 0,21 0 16,-21 0-16,0 42 31,0 0-31,-21 0 0,21 0 15,-21 22-15,21-22 0,0 0 16,-21 21-16,21-20 0,0-1 0,-21 21 16,21-21-16,0 0 0,0 1 15,0-1-15,21 0 0,0 0 0,0-21 16,0 0-16,22 0 0,-22 0 16,0 0-16,21 0 0,-21-21 15,22 21-15,-22-21 0,21 0 0,-21-1 16,1 1-16,-1 0 15,0-21-15,0-22 0,-21 43 0,0-21 16,0 21-16,0-22 0,0 1 16,0 21-16,-21 0 0,0-1 15,0 1-15,-1 21 0,1 0 0,-21 0 16,21 0-16,0 0 0,-22 0 16,22 21-16,0-21 0,-21 22 0,20-1 15,1 0-15,21 0 0,0 0 0,-21 0 16,21 1-16,0-1 0,0 0 15,0 0-15,0 0 0,21-21 0,0 0 16,22 21-16,-22-21 0,42 0 16,-20 0-16,-1 0 15</inkml:trace>
  <inkml:trace contextRef="#ctx0" brushRef="#br2" timeOffset="13850.67">15960 16235 0,'0'0'0,"-22"0"16,1-21-16,0 21 0,-21 0 0,21 0 15,-1 0-15,-20 0 0,21 0 16,-21 21-16,20 0 0,-20 0 0,21 0 16,0 1-16,-22-1 0,43 21 0,-21-21 15,0 85 1,21-85-16,0 22 0,0-22 15,0 21-15,0-21 0,0 0 0,0 1 16,0-1-16,21 21 0,0-42 16,22 21-16,-22 0 0,0-21 0,21 0 15,-20 22-15,20-22 0,0 0 16,-21 0-16,64 0 0,-43-22 16,1 22-16,-1-21 0,22 0 0,-22 0 15,0 0-15,1 0 0,20-1 16,-21 1-16,-20 0 0,20 0 15,0-21-15,1-1 0,-22 22 16,-21-21-16,21 21 0,-21-1 0,0 1 16,0 0-16,0 0 0,-64 0 15,43 21 1,0 0-16,0 0 0,0 0 0,0 21 16,-1-21-16,-20 21 0,21 0 0,0 0 15,0 22-15,-22-22 0,22 0 16,0 21-16,21-20 0,-21-1 15,21 21-15,-21-21 0,21 0 0,0 1 0,0-1 16,0 0-16,0 0 0,0 0 16,21-21-16,0 0 0,0 0 15,0 0-15,0 0 16,1 0-16,-1-21 0,0 21 0,0-21 16,0 0-16,0 0 0,1-1 0,-1 1 15,0 0-15,0 0 16,-21 0-16,0-22 0,21 22 0,-21 0 15,21 0-15,-21 0 0,0 42 32,0 0-17,0 0-15,0 0 0,0 1 16,0 20-16,0-21 0,0 0 16,0 0-16,0 1 0,0-1 0,0 0 15,22 0-15,-1 0 0,0-21 0,-21 21 16,21-21-16,0 0 0,22 0 15,-22 0-15,0 0 0,0 0 0,21 0 16,-20-21-16,-1 21 0,0-21 16,0 0-16,21-21 0,-20-1 15,-1 22-15,0-21 0,0-1 0,-21 22 16,21-21-16,-21 0 0,21-22 16,-21 22-16,0-1 0,0 1 0,0 0 15,22 21-15,-22-22 0,0 22 16,21 0-16,-21 0 0,0 63 31,0-21-31,0 0 0,0 22 16,0-1-16,0 0 0,-21 1 0,21-1 15,-22 0-15,22-20 0,0 20 16,0 0-16,0 1 0,0-1 16,0 0-16,0-21 0,0 22 0,0-22 15,0 21-15,0-21 0,0 1 16,0-1-16,22-21 0,-1 21 0,0 0 15,0-21-15,0 0 0,0 0 16,1 0-16,20 0 0,-21-21 16,0 0-16,0 0 0,1-1 0,20 1 15,0-42-15,-21 42 0,1-22 16,-1 22-16,0-21 16,0 21-16,-21-1 0,0 1 0,21 0 15,-21 42 16,0 0-31,0 1 0,-21-1 16,21 21-16,-21-21 0,21 0 16,0 1-16,0-1 0,0 0 0,0 0 15,0 0-15,0 0 0,0 1 0,21-1 16,0-21-16,0 0 16,-21 21-16,43-21 0,-22 0 15,0 0-15,0 0 0,0 0 0,1-21 16,-1 21-16,21-21 0,0-22 15,-20 22-15,-1 0 0,21-43 16,-21 43-16,0-21 16,1-22-16,-1 64 15,-21-21-15,0 42 32,0 1-32,0-1 0,-21 0 15,21 0-15,0 21 16,0-20-16,0-1 0,0 0 0,0 0 15,0 0-15,0 0 0,21 1 16,0-22-16,0 0 16,0 0-16,0 0 0,1 0 15,-1 0-15,0 0 16,-21-22-16,21 22 0,-21-21 16,0 0-16,0 0 0,0 0 0,0 0 15,0-1-15,0 1 0,0 0 0,0-21 16,-21 21-16,21-1 0,-21 1 15,0 21-15,21-21 0,-22 21 0,1-21 16,0 21 0,42 0 31,0 0-47,1 0 0,-1 0 0,0 0 15,0 0-15,0 0 16,0 0-16,1 0 0,-1 0 15,0 0-15,-21 21 0,21-21 16,-21 21-16,0 0 0,0 1 16,21-1-16,-21 0 15,0 0-15,0 0 0,0 22 16,0-22-16,0 0 16,0 0-16,0 0 15,0 0-15,0 1 0,0-1 0,0 0 16,0 0-1,-21-21-15,0 0 47,21-21-47,0 0 0,0 0 16,0-1-16,0 1 0,0 0 16,21 0-16,0-21 0,-21 20 0,21-20 15,1 0-15,-1 21 0,21-22 0,-21 22 16,0-21-16,22 21 0,-22-1 15,0 1-15,21 21 0,-20-21 16,20 21-16,-21 0 0,0 0 0,0 0 0,1 21 16,-1 0-16,-21 1 0,0-1 15,0 21-15,0-21 0,0 22 16,0-1-16,0 0 0,0-21 0,-21 22 16,21-1-16,0-21 0,0 22 15,0-22-15,0 0 0,0 0 0,0 0 16,0 0-16,21 1 0,0-22 15,0 0-15,0 0 16,0 0-16,1-22 0,-1 22 16,0-21-16,0 0 0,0 0 15,0 0-15,1-22 0,-1 22 0,0 0 16,0-21-16,0-1 0,0 22 16,-21-21-16,22 21 0,-22-22 15,0 22-15,0 0 0,0-21 0,0 21 16,0-1-16,-22 1 0</inkml:trace>
  <inkml:trace contextRef="#ctx0" brushRef="#br2" timeOffset="14140.5">17886 15896 0,'0'0'0,"-21"0"15,-1 0 79</inkml:trace>
  <inkml:trace contextRef="#ctx0" brushRef="#br2" timeOffset="14429.87">17124 16298 0,'-21'22'15,"42"-22"17,0 0-32,0 0 0,0 0 15,0-22-15,1 22 16,-1-21-16,0 21 0,0 0 0,0 0 15,0-21-15,-42 21 47,21 21-47,-21 0 0,0-21 0,0 22 16,0-22-16</inkml:trace>
  <inkml:trace contextRef="#ctx0" brushRef="#br0" timeOffset="37298.43">7472 17928 0,'0'-21'0,"0"0"16,0 0 0,0 0-16,0-1 0,0 1 15,0 0-15,0 0 16,0 0-16,0 0 0,0-1 16,0 1-16,0 0 0,0 0 15,21 0-15,-21 0 16,0 42-1,0 0 1,0 21-16,0-21 0,0 22 0,0-1 16,0 0-16,0 22 0,-21-22 15,0 1-15,-1 20 0,22-21 16,-21 1-16,0-1 0,21 22 16,-21-22-16,21 0 0,0-21 0,0 22 15,0-22-15,0 0 0,0 0 16,0 0-16,0 1 15,0-44 1,0 1 0,0 0-16,0 0 15,0-21-15,0 20 0,21-20 16,0 0-16</inkml:trace>
  <inkml:trace contextRef="#ctx0" brushRef="#br0" timeOffset="37582.27">7556 17674 0,'0'-21'0,"0"0"16,22 0 0,-1 21-16,0 0 15,0-21-15,0 21 0,0-22 16,22 22-16,-22 0 0,0 0 0,21-21 15,-20 21-15,20 0 0,-21 0 0,0 0 16,22-21-16,-22 21 16,0 0-16,0 0 15,-21 21 1,0 0-16,-21-21 0,0 22 16,0-22-16,-1 21 0,1 0 15,-21 0-15</inkml:trace>
  <inkml:trace contextRef="#ctx0" brushRef="#br0" timeOffset="37813.14">7472 18098 0,'0'21'16,"21"-21"15,0 0-16,0 0-15,0 0 0,1-21 16,-1 21-16,0 0 0,0 0 0,0 0 16,0 0-16,1 0 15,-1 0-15,0 0 0,0 0 16,0 0 0</inkml:trace>
  <inkml:trace contextRef="#ctx0" brushRef="#br0" timeOffset="38115.01">8170 18055 0,'0'21'31,"0"1"-15,-21-1-16,21 0 0,-21 0 15,21 0-15,0 22 0,-21-22 0,21 21 16,-21-21-16,21 0 16,0 22-16,0-22 0,0 0 0,-22 0 15,22 0-15,0 1 0,0-1 16,0-42 15,0-1-15,22 1-16,-22 0 0,21-21 0,-21 21 15,21-22-15</inkml:trace>
  <inkml:trace contextRef="#ctx0" brushRef="#br0" timeOffset="38442.82">8318 17844 0,'0'0'0,"-21"0"15,0 0-15,0 21 16,0-21-16,21 21 0,-21-21 0,21 21 15,0 0 1,21-21 0,0 0-16,0 0 15,0 0-15,0-21 16,1 0-16,-22 0 16,0 0-16,0-1 15,-22 1-15,1 21 0,21-21 16,-21 21-16,0 0 0,0 0 15,0 0-15,-1 0 0,1 21 16,21 0 0,0 1-16,0-1 15,0 0-15,21 0 0,1-21 16,-1 0-16,0 0 0,0 0 16,0 0-16</inkml:trace>
  <inkml:trace contextRef="#ctx0" brushRef="#br0" timeOffset="38774.63">8869 17547 0,'0'-21'16,"0"0"-16,-21 21 15,-1 0-15,1 21 16,21 0-16,0 0 0,0 1 15,-21 20-15,21 0 0,-21 1 0,21-1 16,0 0-16,0 1 0,-21-1 16,21 0-16,-21 22 0,21-22 0,-22 0 15,22 1-15,0-1 16,0-21-16,0 22 0,0-1 0,0-21 16,0 21-16,0-20 0,0-1 15,0 0-15,0 0 16,22-21-16,-1 0 15,0-21-15,-21 0 16,21 0-16,0-1 0,0 1 0,1-21 16,-1 21-16</inkml:trace>
  <inkml:trace contextRef="#ctx0" brushRef="#br0" timeOffset="39143.42">8996 18098 0,'0'0'0,"21"0"15,0 0-15,0 0 16,0 0-16,1 0 16,-1 0-16,0 0 0,0 0 0,0 0 15,0 0-15,22-22 0,-22 22 16,21-21-16,-21 21 0,1-21 0,-1 0 16,-21 0-16,0 0 15,0-1-15,-21 22 16,-1 0-16,-20 0 15,21 0-15,0 0 0,0 0 16,-22 22-16,22-1 0,0 0 16,0 0-16,0 21 0,-1-20 15,22 20-15,0-21 0,0 21 0,0 1 16,0-22-16,0 21 0,0-21 16,0 22-16,22-22 0,-1 0 0,0 0 15,0 0-15,0-21 0,22 0 16,-22 0-16,0 0 0,0 0 15,21 0-15,-20-21 0,-1 21 0,21-21 16,-21-21-16,22 21 0,-22-1 16</inkml:trace>
  <inkml:trace contextRef="#ctx0" brushRef="#br0" timeOffset="40502">9800 17695 0,'0'0'15,"0"-21"-15,21-21 0,0 21 0,1-22 16,-22 22-16,21 0 0,0 0 0,-21 0 16,0 0-16,21-1 0,0 22 15,-21 22 1,0-1-1,0 0-15,0 21 0,0 22 16,-21-22-16,0 22 0,21-1 0,-21 1 16,0-1-16,21 1 0,-22-1 15,22 1-15,-21-1 0,21 1 16,0-1-16,0-21 0,0 22 16,0-22-16,0 1 0,0-22 15,21 0-15,1 0 0,-1 0 0,0 0 16,0-21-16,0 0 0,0 0 15,22-21-15,-22 0 0,21 0 16,1 0-16,-1 0 0,0-22 0,1 1 16,-1-22-16,-21 22 0,21 0 15,1-22-15,-1 1 0,-21-1 0,22 1 16,-22-1-16,0 1 0,-21-1 16,21 1-16,0-1 0,-21 22 15,0-22-15,0 43 0,21-21 16,-21 21-16,0 0 0,0 42 15,0 0 1,0 0-16,-21 21 0,21 1 16,0 20-16,-21-20 0,0 20 0,0 1 15,21-1-15,0 1 0,-21-22 16,-1 21-16,22 1 0,0-1 16,0-20-16,0 20 0,0-20 0,0-1 15,0 0-15,0 1 0,0-1 16,0-21-16,22 0 0,-1 0 15,0 1-15,0-22 0,21 0 16,1 0-16,-22 0 0,21-22 16,22 22-16,-22-21 0,0 0 0,22-21 15,-22 21-15,1-22 0,20 1 16,-21 0-16,1-22 0,-22 22 0,21-1 16,-21 1-16,1-21 0,-1-1 15,0 22-15,-21-22 0,0 1 16,0 20-16,0-20 0,0 21 0,0 20 15,0-20-15,0 21 0,0 0 16,-21 21-16,0 0 16,-1 21-16,1 21 15,21-21-15,-21 22 0,0-1 0,0 22 16,0-22-16,-1 21 0,22-20 16,-21 20-16,21-20 0,-21 20 0,21-21 15,0 1-15,0-1 0,0 0 16,0 1-16,0-1 0,0-21 15,21 22-15,0-22 0,1-21 0,-1 21 16,0-21-16,21 0 0,-21 0 16,22 0-16,-22 0 0,21-21 0,-21 0 15,1-1-15,20 1 0,-21-21 16,0 21-16,0-22 16,1 1-16,-1 21 0,-21-21 0,0 20 0,21 1 15,-21 0-15,21 21 0,-21 21 31,0 0-15,0 1-16,0-1 0,0 0 16,0 21-16,0-21 0,0 22 0,0-22 15,0 0-15,0 0 0,0 0 16,0 1-16,0-1 0,0 0 16,21 0-16,0-21 15,1 0-15,-1 0 16,-21-21-16,0 0 0,21 0 15,0-1-15,-21-20 0,0 21 16,21-21-16</inkml:trace>
  <inkml:trace contextRef="#ctx0" brushRef="#br0" timeOffset="40784.83">11790 17844 0,'0'0'0,"-21"21"15,21 0 1,0-42 31,0 0-31,0-1-1,-22 22 1,1 0-1,0 0-15,0 22 16,21-1-16,-21-21 0,21 21 16,-21-21-16,21 21 15,0 0-15</inkml:trace>
  <inkml:trace contextRef="#ctx0" brushRef="#br0" timeOffset="41030.7">10922 18140 0,'0'0'0,"-21"0"15,42 0 17,21 0-32,-21-21 0,22 21 15,-1 0-15,0 0 0,1-21 0,-1-1 16,0 22-16,1 0 0,-1-21 15,0 21-15,1 0 16,-1-21-16,-21 21 0,0-21 0,22 21 16,-22-21-16,0 21 0,0 0 15</inkml:trace>
  <inkml:trace contextRef="#ctx0" brushRef="#br0" timeOffset="41394.49">12128 17590 0,'0'0'0,"0"-22"0,0 1 16,0 0-16,0 0 0,0 0 0,0 0 16,0 42-1,0 0-15,0 21 16,-21-21-16,21 22 0,-21 20 15,21-20-15,0 20 0,-21 1 16,0-1-16,21-21 0,-21 22 0,-1-1 16,22-20-16,0 20 0,-21 1 15,21-22-15,-21 0 0,21 1 0,0-1 16,0 0-16,0 1 0,0-22 16,0 0-16,0 0 0,0 0 15,0 1-15,21-44 31,0 1-31,1 0 16,-22 0-16,21 0 0,0-22 16,0 22-16</inkml:trace>
  <inkml:trace contextRef="#ctx0" brushRef="#br0" timeOffset="41669.57">12404 18076 0,'0'0'15,"0"22"17,0-1-32,0 0 15,0 0-15,0 21 0,0-20 16,0 20-16,-22-21 0,22 21 16,0-20-16,-21 20 0,0-21 0,21 21 15,0-20-15,0-1 0,0 0 16,-21 0-16,21 0 0,0 0 15,21-21 17,0-21-32,-21 0 15,21 0-15,1 0 16</inkml:trace>
  <inkml:trace contextRef="#ctx0" brushRef="#br0" timeOffset="42150.42">12933 18203 0,'-21'22'0,"42"-44"0,0 1 0,0 21 0,0-21 0,0 21 16,-21-21-16,0 0 15,0 0-15,0-1 16,-21 22-16,0 0 16,0 0-16,0 0 0,-22 0 0,22 0 15,0 22-15,0-22 16,0 21-16,0 0 0,-1-21 15,22 21-15,0 0 0,0 0 0,0 1 16,0-1-16,0 0 16,22 0-16,-1 0 0,0-21 15,21 0-15,-21 21 0,1-21 16,20 0-16,-21 0 0,0 22 0,0-22 16,1 0-16,-1 0 0,0 21 15,0-21-15,0 0 0,-21 21 16,0 0-16,0 0 15,-21 0 1,0-21-16,0 22 0,0-22 0,-22 21 16,22-21-16,0 21 0,0-21 15,-22 21-15,22-21 0,0 21 0,-21-21 16,21 0-16,-1 21 0,1-21 16,0 0-16,0 0 0,0 0 15,0 0-15,-1 0 16,1 0-1,21-21-15,0 0 16,0 0 0,0 0-16</inkml:trace>
  <inkml:trace contextRef="#ctx0" brushRef="#br0" timeOffset="42541.2">12636 17632 0,'0'0'0,"-21"0"0,0 0 0,21 21 15,0 0-15,0 0 16,0 1-1,0-1 1,21-21-16,0 0 16,1 0-16,-22-21 15,21 21-15,-21-22 0,0 1 16,0 0-16,0 0 0,-21 21 16,-1 0-1,1 0-15,0 21 16,0 0-16,21 0 0,0 1 15,0-1-15,-21 0 0,21 0 0,0 0 16,0 0-16,0 1 16,0-1-16,21 0 0,0-21 15,0 0-15</inkml:trace>
  <inkml:trace contextRef="#ctx0" brushRef="#br0" timeOffset="43669.45">13801 18182 0,'0'0'0,"0"21"0,21-21 31,0 0-31,0 0 16,0-21 0,0 21-16,-21-21 0,22 0 15,-22 0-15,0 0 16,-22 21 0,1 0-1,0 0-15,0 21 16,0 0-16,21 0 15,0 0-15,0 0 16,0 1-16,0-1 0,0 0 16,21-21-16,0 21 0,0-21 15,0 0-15,22 0 16,-22 0-16,0-21 0,0 0 0,0 21 16,-21-21-16,0-1 15,0 1-15,0 0 16,-21 0-1,0 21-15,0 0 16,0 0-16,42 0 31,0 21-15</inkml:trace>
  <inkml:trace contextRef="#ctx0" brushRef="#br0" timeOffset="44151.21">15367 17780 0,'0'0'0,"21"0"0,-21-21 0,21 0 15,-21 0-15,0-1 16,0 1-16,0 0 15,-21 21-15,0 0 0,0 0 16,-22 0-16,22 0 0,0 0 16,-21 0-16,21 21 0,-22 0 15,1 1-15,21-1 0,-22 21 16,22-21-16,0 22 0,0-1 0,0-21 16,0 21-16,21 1 0,0-1 15,0-21-15,0 22 0,0-22 0,0 0 16,0 21-16,21-21 0,0 1 15,0-22-15,0 21 0,22 0 0,-22-21 16,21 0-16,0 0 0,-20 0 16,20 0-16,0-21 0</inkml:trace>
  <inkml:trace contextRef="#ctx0" brushRef="#br0" timeOffset="44564.39">15854 17949 0,'21'-21'0,"-42"42"0,42-63 15,-21 21-15,-21 21 16,0 21 0,-1 0-16,1-21 0,0 21 15,0 1-15,0 20 0,-22-21 0,22 0 16,0 0-16,0 22 0,0-22 16,21 21-16,0-21 0,-21 1 15,21 20-15,0-21 0,0 0 0,0 0 16,21-21-16,0 22 15,0-22-15,0 21 0,0-21 0,1 0 16,20 0-16,-21-21 0,21-1 16,22 1-16,-43 0 0,0 0 15,0 0-15,1 0 0,-22-1 16,0 1-16,0-21 0,0 21 16,0 0-16,0-22 0,-22 22 0,1 0 15,0 0-15,0 0 0,0-1 16,0 22-16,-22 0 0,22 0 0,0 0 15,0 0-15,0 0 0,-1 0 16,22 22-16,0-1 0,0 0 16,0 0-16,0 0 15,0 0-15,0 1 0,22-22 16,-1 21-16,0-21 0,0 0 0,0 0 16</inkml:trace>
  <inkml:trace contextRef="#ctx0" brushRef="#br0" timeOffset="44845.24">16446 17907 0,'0'0'0,"0"21"31,-21 0-31,0 22 16,21-22-16,-21 21 0,21 1 15,0-1-15,-21 0 0,21 22 0,-21-22 16,-1 22-16,22-1 0,-21 1 15,21-22-15,-21 21 0,0 1 16,21-22-16,-21 1 0,21 20 16,-43 1-16,43-22 0,0-21 15,-21 21-15,21-20 0,-21-1 0,21 0 16,0-42 0,21 0-1,-21-1-15,0 1 0,21 0 16</inkml:trace>
  <inkml:trace contextRef="#ctx0" brushRef="#br0" timeOffset="45154.3">16341 18076 0,'0'-42'0,"0"84"0,0-105 0,0 21 0,0 20 16,0 1-16,0 0 0,21 0 15,-21 0-15,21 21 0,-21-21 0,21-1 16,21 22-16,-20 0 0,-1 0 15,21 0-15,-21 0 0,22 0 16,-1 0-16,-21 22 0,0-1 16,22 0-16,-43 0 0,21 0 15,-21 0-15,0 22 0,0-22 0,0 0 16,-21 0-16,-1 0 0,1 1 16,-21-1-16,21-21 0,-22 21 0,22 0 15,0-21-15,-21 0 0,21 21 16,-1-21-16,1 0 0,42 0 31,22-21-15,-22 0-16,0 21 0,21-21 15</inkml:trace>
  <inkml:trace contextRef="#ctx0" brushRef="#br0" timeOffset="45694.99">16976 17886 0,'0'0'0,"0"21"31,0 0-15,0 0-16,-22 1 15,22-1-15,0 0 0,0 0 16,0 0 0,22-21-16,-1 21 0,0-21 15,0 0-15,0 0 0,22 0 16,-22 0-16,0 0 0,0 0 15,21-21-15,-20 0 0,-1 21 16,0-21-16,0 0 0,0 0 0,0-1 16,-21 1-16,22 0 15,-22 0-15,0 0 0,-22 21 32,22 21-17,-21 0-15,0 0 0,0 22 0,21-22 16,-21 21-16,0 0 0,-1 1 15,1-1-15,0 22 0,0-22 16,0 21-16,21 1 0,-21-1 16,-1 1-16,22-1 0,-21-20 0,21 20 15,0-20-15,0 20 0,-21-21 16,21 1-16,-21-1 0,21 0 0,-21 22 16,0-64-16,-1 0 15,1 0-15,0 0 0,0 0 16,0 0-16,0 0 15,-1 0-15,1-42 16,21 20-16,0-20 16,0 21-16,0-21 0,0 20 0,0-20 15,0 0-15,0-1 16,21 1-16,-21 21 0,43-21 16,-22-1-16,21 1 0</inkml:trace>
  <inkml:trace contextRef="#ctx0" brushRef="#br0" timeOffset="47191.43">17462 17822 0,'22'0'0,"41"0"16,-21 0-16,-20 0 16,20 0-16,0 0 0,1 0 15,-1 0-15,64-42 16,-64 21-16,0 21 0,22-21 15,-22-22-15,-21 22 0,22 0 0,-22 0 16,21-21-16,-21-1 0,-21 22 16,0-21-16,0 21 0,0-1 0,0 1 15,0 0-15,0 0 0,0 0 16,-21 21-16,-21 0 0,21 0 16,0 0-16,-1 0 0,1 21 15,-21 0-15,21 21 0,-22 1 0,22 20 16,-21 1-16,0-1 0,20 1 15,-20-1-15,0 1 0,-1 20 16,22-20-16,-21 21 0,21-1 0,-22 1 16,22 0-16,0-22 15,0 22-15,0-1 0,21 1 0,-21 0 0,-1-1 16,22-20-16,-21 21 0,21-43 16,21-42 15,1 0-31,-1 0 15,0 0-15,21 0 0,-21 0 16,22 0-16,-22 0 0,21 0 0,1 0 16,-22 0-16,21 0 0,-21 0 15,22 0-15,-22 0 0,0 0 16,-21-64-16,0 1 0,0-1 0,0 1 16,0-1-16,0 1 0,-21-43 15,0 64-15,-1-1 16,1 1-16,0 21 0,0 0 0,0 0 15,0-1-15,-1 1 0,22 0 16,22 0 15,-1 21-31,21 0 16,-21 0-16,22-21 0,-22 21 0,21-21 16,0-1-16,-20 22 0,20-21 15,0 21-15,1-21 0,-1 21 16,0-21-16,1 0 0,-1 21 15,-21-21-15,0 21 0,22-22 16,-43 1 0,-22 21 15,22 21-31,-21-21 16,21 22-16,0-1 0,0 0 0,0 0 15,0 0-15,0 0 0,0 1 16,0 20-16,0-21 0,0 0 0,0 0 15,0 1-15,21-1 16,1 0-16,-1-21 0,0 0 0,0 0 16,0 0-16,0 0 0,1 0 15,20-21-15,-21 0 0,21-1 16,-20 1-16,20 0 0,-21-21 16,21 21-16,-20-22 0,-1 1 0,21 0 15,-21-1-15,0-20 0,1 20 16,-1-20-16,0-1 0,-21 1 15,0-1-15,21 22 0,0-21 0,-21 20 16,21 1-16,-21 21 0,0-22 16,0 22-16,0 0 0,0 42 31,0 0-31,0 22 0,-21-22 16,0 21-16,0 22 0,21-22 0,-21 0 15,0 22-15,-1-1 0,22-20 16,-21 20-16,21 1 0,-21-22 15,21 0-15,0 22 0,0-22 0,0 1 16,0 41-16,0-41 16,21-22-16,0 0 0,-21 0 15,22 0-15,-1 0 0,21-21 0,-21 0 16,0 0-16,22 0 16,-22 0-16,21 0 0,1-21 0,-1 0 0,-21 0 15,21-21-15,1 20 0,-22-20 16,21 21-16,-21-21 0,1-1 15,20 1-15,-42 21 0,21-22 16,-21 22-16,0 0 0,0 0 16,0 0-16,-21 21 15,0 0-15,0 21 0,-1-21 16,1 21-16,0 0 0,21 0 0,0 1 16,-21 20-16,21-21 0,0 0 15,0 22-15,0-22 0,0 0 0,0 0 16,21 0-16,0 0 0,0-21 15,1 22-15,-1-22 0,0 21 16,0-21-16,0 0 0,22 0 0,-22 0 16,0-21-16,21-1 0,-21 22 15,1-21-15,20 0 0,-21 0 16,0 0-16,0 0 0,-21-22 16,0 22-16</inkml:trace>
  <inkml:trace contextRef="#ctx0" brushRef="#br0" timeOffset="47533.24">18669 17780 0,'0'0'0,"-42"21"0,20 0 15,1 1-15,0-1 16,42-21 15,0-21-31,1 21 0,-1-22 16,0 1-16,-21 0 16,21 0-16,-21 0 0,-21 21 15,0 0 1,0 0-16,-1 0 15,1 0-15,0 0 0,0 21 0,21 0 16,0 0-16,21-21 16,0 0-1,0 0-15</inkml:trace>
  <inkml:trace contextRef="#ctx0" brushRef="#br0" timeOffset="48101.97">21124 16679 0,'21'0'0,"-42"0"0,42-21 15,-21 0-15,0 0 16,-42 21 0,21 21-16,-21 0 0,-1 0 0,1 22 15,-22 20-15,1-20 16,-1 20-16,1 22 0,-1-1 0,-20-20 0,20 42 15,1-22-15,-1 22 16,22-21-16,-22 21 0,22-22 0,-21 86 16,41-107-16,22 22 15,0-43-15,0 22 0,43-1 0,-22-20 16,21-1-16,1 0 0,20-21 16,-21 22-16,22-22 0,-1 0 0,-20-21 15,20 0-15,1 0 0,-22 0 16,0 0-16,1-21 0</inkml:trace>
  <inkml:trace contextRef="#ctx0" brushRef="#br0" timeOffset="57429.03">21442 17590 0,'0'0'0,"0"-22"16,0 44 15,0-1-31,0 21 15,0 0-15,0-20 0,0 41 16,-21-21-16,-1 1 0,22-1 16,-21 0-16,0-20 0,0 20 15,21 0-15,-21-21 0,21 1 0,-21-1 16,21 0-16,0 0 0,0-42 31,0 0-15,0 0-16,0-1 15,0 1-15,0-21 0,21 21 0,-21-22 16,21 1-16,-21 0 0,0-1 16,21-20-16,0 21 0,-21-1 15,21-20-15,1 20 0,-1 1 0,0 21 16,21-21-16,-21 20 16,1 1-16,20 21 0,-21 0 0,21 0 15,-20 0-15,-1 0 0,0 21 16,0 1-16,-21-1 0,0 0 0,0 0 15,0 21-15,0-20 0,0-1 16,-21 0-16,0 21 0,-22-21 16,22 1-16,-21-1 0,0-21 0,20 21 15,-20 0-15,0-21 0,21 21 16,-1-21-16,1 0 0,21 21 16,-21-21-16,21 22 0,0-1 0,0 0 15,21 0-15,0 0 16,1 0-16,20 1 0,-21-1 15,0 0-15,22-21 0,-22 21 16,21 0-16,-21-21 0,0 0 0,22 21 16,-1-21-16,-21 0 15,0 0-15,22 0 0,-22-21 16,0 21-16,21-21 0</inkml:trace>
  <inkml:trace contextRef="#ctx0" brushRef="#br0" timeOffset="57914.76">22246 17463 0,'-21'21'15,"0"0"-15,21 21 16,-21 1-16,-1-1 0,22 0 0,0 1 16,-21-1-16,0 0 0,21 1 15,-21-1-15,21 0 0,0-21 16,0 1-16,0 20 0,0-21 0,0 0 15,0-42 32,0 0-47,0 0 16,0 0-16,21-1 0,-21 1 0,21-21 16,-21 21-16,0-22 0,0 1 15,0 21-15,0-21 0,21 20 0,-21 1 16,0 0-16,22 0 0,-22 0 15,21 0 1,0 21-16,0 0 0,-21 21 16,0 0-16,21 21 15,-21-21-15,0 22 0,21-22 16,-21 21-16,0 1 0,0-22 0,0 21 16,0-21-16,0 22 15,0-22-15,0 0 0,0 0 0,0 0 16,0 0-16,0 1 0,0-1 15,-21-21 1,0 0 0,0 0-16,0 0 15,21-21-15,-21 21 0</inkml:trace>
  <inkml:trace contextRef="#ctx0" brushRef="#br0" timeOffset="58065.66">22056 17907 0,'21'0'16,"0"0"-16,0 0 0,0 0 16,0 0-16,1 0 0,-1 0 15,0 0-15,0 0 0,21 0 16,-20 0-16,20-21 0,0 0 16,1 21-16</inkml:trace>
  <inkml:trace contextRef="#ctx0" brushRef="#br0" timeOffset="58672.31">22648 17674 0,'0'-21'15,"0"0"-15,0 106 0,0-128 0,0-20 0,0 42 16,-21 21 0,21 21-16,-21 0 0,21 0 15,0 0-15,0 22 16,0-22-16,0 21 0,0-21 0,0 22 16,0-22-16,0 21 0,0-21 15,0 0-15,0 1 0,0-1 0,0 0 16,0 0-16,0 0 0,0-42 47,0 0-47,0 0 15,0-22-15,0 22 16,0 0-16,0-21 0,0-1 0,21 1 16,-21 0-16,21-1 0,0 22 15,1-21-15,-22 21 0,21 0 16,-21-1-16,21 22 15,0 0-15,-21 22 0,21-1 0,-21 0 16,0 21-16,0-21 0,0 22 16,0-22-16,0 21 0,0-21 15,21 1-15,-21 20 0,22-21 0,-22 0 16,21-21 0,0 0-16,0 0 15,-21-21 1,21 0-16,-21 0 0,21 0 15,-21-1-15,22-20 0,-1 0 16,0-1-16,0 1 0,0 0 16,0-1-16,1 22 0,-1-21 0,0 42 15,0-21-15,0 21 0,-21 21 16,21 0-16,-21 0 0,0 0 16,0 22-16,0-1 0,0 0 15,0 1-15,0-22 0,0 21 16,0 1-16,-21-22 0,21 21 0,-21-21 15,21 0-15,0 1 0,0-1 16,0 0-16,0 0 0,0 0 16</inkml:trace>
  <inkml:trace contextRef="#ctx0" brushRef="#br0" timeOffset="58865.21">23474 17928 0,'0'0'0,"0"21"16,0 1-16,0-1 0,-21-21 15,21 21-15,-22 0 16,22 0-16,0 0 0,0 1 16,-21-22-1,21 21-15,-21-21 0,21-21 31</inkml:trace>
  <inkml:trace contextRef="#ctx0" brushRef="#br0" timeOffset="59557.53">24278 17695 0,'0'0'0,"0"22"15,-21-22-15,42 0 31,0 0-31,22 0 0,-1 0 0,-21-22 16,43 1-16,-22 21 0,0-21 16,22 0-16,-1-21 0,-20 20 15,-1 1-15,0-21 0,1 0 0,-1 20 16,-21-20-16,0 21 0,-21 0 16,0 0-16,0-1 0,-42 22 15,21 0-15,0 0 0,-22 0 16,1 22-16,21-1 0,-22 21 15,1 0-15,0 1 0,21 20 0,-22 1 16,1-22-16,21 22 0,0-1 16,-1 1-16,1-1 0,0 1 15,21-1-15,-21 1 0,21-22 0,0 21 16,0 1-16,0-1 0,0-20 16,0-1-16,0 22 0,0-22 15,0 0-15,21-21 0,0 22 0,-21-22 16,21 0-16,1-21 0,-1 21 15,0-21-15,21 0 0,-21 0 16,1 0-16,20-21 0,-21 0 16,0 0-16,0 0 0,1-1 0,-22-20 15,0 0-15,0-1 0,0 1 16,0 0-16,0-1 0,-22-20 0,1 21 16,-21-22-16,21 22 0,0-1 15,-1 1-15,1 0 0,0 21 0,21-1 16,-21 1-16,21 0 0,21 21 15,0 0 1,0 0-16,22 0 0,-22 0 16,21 0-16,22 0 0,-22-21 15,22 21-15,-22-21 0,21 21 0,1-21 16,-22-1-16,22 1 0</inkml:trace>
  <inkml:trace contextRef="#ctx0" brushRef="#br0" timeOffset="59897.33">25590 16976 0,'0'0'0,"0"-21"16,22 42 15,-1 0-31,0 0 0,0 0 16,0 0-16,22 22 0,-22-22 15,0 21-15,0 1 0,0-1 0,0 21 16,1-20-16,-22 20 0,0 1 16,0-1-16,0 1 0,0-22 15,0 22-15,-22-1 0,1-21 0,0 1 16,0-1-16,0 0 0,-22-20 16,22 20-16,0-21 0,0 0 15,0 0-15,-22 1 0,22-22 0,21 21 16,-21-21-16,42 0 31,0-21-31,1-1 16,20 1-16,0 0 0</inkml:trace>
  <inkml:trace contextRef="#ctx0" brushRef="#br0" timeOffset="60126.2">26585 17484 0,'0'0'0,"0"-21"0,21-1 16,1 22-16,-1 0 16,0-21-16,0 21 15,0 0-15,0 0 16,1 0 0,-22 21-16,0 1 15,0-1-15,0 0 16,0 0-16,0 0 0,0 0 0,0 1 15,-22-1-15,1 0 0,0 0 16</inkml:trace>
  <inkml:trace contextRef="#ctx0" brushRef="#br0" timeOffset="60349.07">26712 18098 0,'0'0'0,"-21"21"0,21 0 0,-21 0 0,21 0 15,-21-21-15,21 21 0,0 22 16,-21-22-16,-1 0 0,1 0 0,0 0 16,0 1-16,0-1 0,0 0 15,-22 0-15,22 0 0,0 0 16,-21 1-16,-1-1 0,1-21 16,0 21-16,-1-21 0,1 0 0,-22 0 15,22 0-15,-21 0 0,20 0 16,-20 0-16,20 0 0</inkml:trace>
  <inkml:trace contextRef="#ctx0" brushRef="#br0" timeOffset="62250.1">9419 15494 0,'0'0'0,"-21"0"0,0 0 0,0 0 0,-1 0 16,1 0-16,0 0 0,0 0 16,0 0-16,0 0 0,-1 0 0,1 0 15,42 21 17,1-21-32,20 0 0,0 0 15,1 0-15,20 0 0,1 0 16,-1 0-16,1 0 0,-1 0 0,1 0 15,-1 0-15,1 0 0,-1 0 16,1 0-16,-1 0 0,1 0 0,-22 0 16,0 0-16,22-21 0,-22 21 15,-21 0-15,22 0 0,-22 0 0,21 0 16,-21 0-16,-42 0 47,0 0-47,0 0 0,-22 0 0,22 0 15,0 0-15,-21 0 0,-1-21 16</inkml:trace>
  <inkml:trace contextRef="#ctx0" brushRef="#br0" timeOffset="62585.91">9102 15579 0,'0'0'0,"0"21"15,42-21 1,-21 0-16,21 0 0,1 0 16,-1 0-16,0 0 0,22 0 0,-1 0 15,1 0-15,21 0 0,-22 0 16,22 0-16,-1 0 0,-20 0 15,21 0-15,-22 0 0,1 0 0,-1-21 16,1 21-16,-22 0 0,0 0 0,1 0 16,-22 0-16,0 0 0,0 0 15,-21-21 17,0-1-17</inkml:trace>
  <inkml:trace contextRef="#ctx0" brushRef="#br3" timeOffset="90682.52">7641 17187 0,'0'0'0,"-21"22"0,0-22 0,0 0 16,-1 21-16,1-21 0,0 0 15,0 21-15,0-21 0,0 0 0,-1 0 16,1 0-16,42 0 62,1 0-62,-1 0 16,0 0-16,0 0 0,0 0 0,22 0 16,-1 0-16,0 0 0,1 0 15,-1 0-15,0 0 0,22 0 16,-22 0-16,22 0 0,-22 0 15,21 0-15,1 0 0,-1 0 0,-20 0 16,20 0-16,1 0 0,-1 0 16,22 0-16,-22 0 0,22 0 0,-21 0 15,20 0-15,1 0 0,0 0 0,-1 0 16,1 0-16,0 0 0,-1 0 16,22 0-16,-21 0 0,-1 0 0,22 0 15,0 0-15,-21 0 0,21 0 16,-1 0-16,1 0 0,-21 0 15,21 0-15,0 0 0,-1 0 16,1 0-16,0 0 0,0 0 0,-21 0 16,20 0-16,107 0 15,-127 0-15,21 0 0,-1 0 0,-20 0 16,21 0-16,-21 0 0,20 0 16,-20 0-16,0 0 0,-1 0 0,1 0 15,-21 0-15,-1 0 0,1 0 16,-1 0-16,-21 0 0,1 0 0,-22 0 15,21 0-15,-21 0 0,-21-21 32,-21 21-32,0-21 15,0 21 1,0 0-16,0-22 0,-1 22 0</inkml:trace>
  <inkml:trace contextRef="#ctx0" brushRef="#br3" timeOffset="91603.23">7874 17357 0,'0'0'0,"-21"0"0,0 0 0,-1 0 16,-20 0-1,21 0-15,0 0 16,0 0 0,21 21 15,21-21-16,0 0 1,0 21-16,0-21 0,0 0 16,22 0-16,-22 21 0,21-21 0,22 0 15,-22 0-15,22 0 0,-1 21 0,-21-21 16,43 0-16,-21 0 16,20 0-16,-20 0 0,42 22 0,-22-22 15,22 0-15,-21 0 0,21 0 16,-1 0-16,1 0 0,0 0 0,21 0 15,-21 0-15,21 0 0,0 0 16,0 0-16,0 0 0,0 0 0,0 0 16,0 0-16,0 0 0,0-22 15,0 22-15,0 0 0,0 0 0,0 0 16,-21 0-16,0 0 0,-1 0 16,1 0-16,0 0 0,0 0 0,-21 0 15,-1 0-15,1 0 0,-22-21 16,22 21-16,-21 0 0,-22 0 15,0 0-15,1 0 0,-1 0 0,-21 0 16,0 0-16,0 0 16,1 0-1,-44 0 48,1 0-63</inkml:trace>
  <inkml:trace contextRef="#ctx0" brushRef="#br3" timeOffset="141380.5">21209 15473 0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9T04:18:16.72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6773 3429 0,'0'0'0,"0"-21"15,21 0-15,-21 0 16,0-1-16,0 1 16,0 0-1,0 42 16,-21 0-15,0 1-16,21-1 0,-21 0 16,21 0-16,0 21 0,0-20 0,0-1 15,-21 21-15,21-21 0,0 0 16,0 1-16,0-1 0,0 0 16,21-21-16,0 0 15,0 0-15,0 0 0,1 0 16,-1 0-16,0-21 15,0 21-15,0-21 0,0-1 0,-21 1 16,0 0-16,0 0 0,0 0 16,0 0-16,0-1 0,0 1 15,0 0-15,0 0 0,-21 0 0,21 0 16,-21 21-16,0 0 0,0 0 16,0 0-16,-1 0 0,1 0 15,0 21-15,21 0 16,0 0-16,0 0 0,-21 0 0,21 1 15,0-1-15,0 0 16,0 0-16,0 0 16,21-21-1,0 0-15,0 0 16,1-21-16,-1 21 16,-21-21-16,0 0 0,21 21 0,-21-21 15,0-1-15,0 1 0,0 0 16,-21 0-1,0 21-15,-1 0 16,1 0-16,0 0 0,21 21 16,-21 0-16,0-21 15,21 21-15,0 1 16,0-1 0,21-21-1,0 0-15,0 0 0,0 0 16,1 0-16,20 0 0</inkml:trace>
  <inkml:trace contextRef="#ctx0" brushRef="#br0" timeOffset="384.68">7556 3048 0,'0'-42'16,"0"21"-16,0 42 31,0 0-15,0 21-16,0-21 0,0 22 16,0-1-16,0 22 0,0-1 15,0 1-15,0-1 0,0 1 0,0 20 16,0-20-16,0 20 0,0-20 0,0 21 15,0-1-15,0 1 0,-21 0 16,21-1-16,0 1 0,-21 42 16,21-64-16,0-20 0,0-1 15,0 0-15,0 1 0,0-22 16,0 0-16,0 0 0,0 0 0,0-42 31,0 0-31,0 0 0,0-21 16,0 20-16,0-20 0,21 0 0,-21-22 15</inkml:trace>
  <inkml:trace contextRef="#ctx0" brushRef="#br0" timeOffset="756.47">7514 3154 0,'0'0'0,"0"-21"16,21 0-16,22-1 0,-22 1 15,21 21-15,0-21 0,1 21 16,20 0-16,-20-21 0,20 21 0,-21 0 16,22 0-16,-22 0 0,1 0 15,-1 21-15,0 0 0,-21 0 0,1 1 16,-22 20-16,0 0 0,0-21 15,-22 22-15,1-1 0,0-21 16,-21 22-16,-1-1 0,22-21 0,-21 0 16,0 0-16,-1 1 0,1-1 15,0 0-15,20 0 0,1-21 0,0 21 16,0-21-16,0 0 0,0 0 16,42 0 15,0 0-31,0-21 0,21 21 15</inkml:trace>
  <inkml:trace contextRef="#ctx0" brushRef="#br0" timeOffset="1337.88">8615 3048 0,'0'0'16,"-21"0"-1,-1 0-15,22 21 0,0 0 16,0 1-16,0-1 0,-21 21 16,21-21-16,0 22 0,0-1 0,0-21 15,0 21-15,0 1 0,0-22 16,0 21-16,0-21 0,0 22 15,0-22-15,0 0 0,0 0 0,-21 0 16,21 1-16,-21-22 47,21-22-47,0 1 16,0 0-16,0-21 0,0 21 0,0-22 15,0 22-15,0-21 0,21-1 16,0 1-16,0 21 0,1-21 0,-1-1 15,21 22-15,0 0 0,1 0 16,-1 0-16,0-1 0,1 1 16,-1 21-16,0 0 0,1 0 15,-22 0-15,21 21 0,1 1 0,-22-1 16,0 21-16,0 0 0,0-20 0,-21 20 16,0 0-16,0 1 0,0-1 15,0-21-15,0 21 0,0-20 0,-21 20 16,0-21-16,0 0 0,0 0 15,-1 1-15,1-1 0,0-21 16,21 21-16,-21-21 16,21-21 15,21 0-31,0 21 0,-21-22 16,21 1-16</inkml:trace>
  <inkml:trace contextRef="#ctx0" brushRef="#br0" timeOffset="2395.01">10202 3027 0,'0'0'0,"-42"-42"16,0 42-16,20-22 0,-20 22 16,0 0-16,21 0 0,-22 0 0,1 0 15,0 0-15,20 0 0,-20 0 16,21 0-16,-21 22 0,20-1 0,-20 0 16,21 0-16,0 0 15,0 22-15,-1-22 0,1 21 0,21-21 0,-21 22 16,21-1-16,0-21 0,0 21 15,0-20-15,0-1 0,0 0 16,21 0-16,0 0 0,1 0 0,20 1 16,-21-22-16,0 0 0,22 0 15,-22 0-15,42 0 0,-20 0 16,-1 0-16,-21-22 0,0 1 16,22 0-16,-22 0 0,0 0 0,0 0 15,0-22-15,0 1 16,-21 21-16,22-22 0,-22 22 0,21 0 15,-21 0-15,0 0 0,0 0 16,0-1 0,21 22-1,-21 22 17,0-1-32,21 0 0,-21 0 15,0 0-15,0 22 0,0-22 16,0 21-16,0 0 0,0 1 0,0-1 15,0 0-15,0 22 0,0-22 0,0 22 16,0-1-16,0-20 0,0 20 16,0 1-16,0 20 0,0-20 0,0 20 15,0-20-15,21 21 0,0-22 0,1 22 16,-22-1-16,21 1 0,0 0 16,-21-1-16,21 1 0,-21 0 0,21-1 15,-21 1-15,21 0 0,-21-1 16,0-20-16,0 21 0,0-22 15,0 1-15,0-1 0,0 1 0,0-22 16,0 21-16,-21-20 0,0-1 0,0-21 16,21 22-16,-21-22 0,0 0 15,-1 0-15,1-21 0,0 0 16,0 0-16,0 0 0,0 0 16,-1-21-16,1 0 15,0 0-15,0-1 0,0-20 0,0 0 16,-22-1-16,22-20 0,-21-1 0,-1 1 15,-20-1-15,21-20 0,-22 20 0,1-20 16,20-1-16,-20 0 0,20 1 16,1-1-16,0 21 0,21-20 0,-1 20 15,1 1-15,0-1 0,21 1 16,-21-1-16,21 22 0,0-22 0,0 1 16,0 21-16,42-85 0,-21 84 15,1-20-15,20 20 0,-21 1 16,21 21-16,1-21 0,-1-1 0,0 22 15,22 0-15,-22 0 0,1 0 16,20-1-16,22 1 16,-43 21-16,-21 0 0,0 0 0,1 0 15,-1 0-15,0-21 16,-42 42 46,0 0-62</inkml:trace>
  <inkml:trace contextRef="#ctx0" brushRef="#br0" timeOffset="4072.29">6392 6265 0,'-21'-21'32,"0"21"-32,0 0 15,21 21 1,-21 1-16,-1-1 0,22 0 15,0 0-15,-21 0 0,21 0 16,0 1-16,0-1 0,0 0 0,0 0 16,0 0-1,21-21-15,-21 21 0,22-21 0,-1 0 16,0 0-16,0 0 0,0 0 16,0-21-16,1 0 0,20 0 0,-21 21 15,0-21-15,0 0 0,1-1 0,-1 1 16,-21 0-16,0 0 0,0 0 15,0 0-15,-21-1 0,-1 22 0,1-21 16,-21 21-16,21 0 0,-22 0 16,22 0-16,0 0 0,-21 0 0,21 0 15,-1 0-15,1 21 0,0 1 0,21-1 16,0 0-16,0 0 16,0 0-16,0 0 0,0 1 15,21-1 1,0-21-16,1 0 0,-1 0 15,0 0-15,0 0 16,0-21-16,0 21 0,-21-22 16,22 1-16,-22 0 15,0 0 1,-22 21 0,22-21-1,-21 21-15,0 0 31,21 21-15,0 0 0,0 0-1,21-21 1,0 0-16,1 0 0,-1 0 16,0 0-16,0 0 15,0 0-15,-21-21 16,0 0-16,0 0 15,-21 0 1,0 21-16,0 0 16,0 0-16,-1 0 15,1 0-15,0 0 16,21 21-16,-21 0 0,21 0 16,-21-21-16,21 21 0,0 0 15,0 1-15,0-1 0,0 0 16,0 0-1,21-21-15,0 0 16,0 0-16,0-21 16,1 21-16,-22-21 0,0 0 15,21 21-15,-21-22 0,21 1 16,-21 0-16,0 0 0,0 0 16,0 0-16,-21-1 15,0 22-15,-1 0 16,1 0-1,0 0 1,21 22-16,0-1 16,0 0-16,0 0 15,21 0-15,0-21 16,1 0-16</inkml:trace>
  <inkml:trace contextRef="#ctx0" brushRef="#br0" timeOffset="4660.46">7260 6562 0,'0'0'0,"0"-21"15,21 21-15,0-22 16,-21 1-16,22 0 0,-1 0 16,-21 0-16,21 0 0,0-1 0,-21 1 15,21 0-15,0 0 16,-21 0-16,0 0 0,22-1 0,-22 1 16,21 0-16,-21 0 15,0 42 16,-21-21-31,21 21 0,-22 22 16,22-22-16,0 21 0,-21 0 0,21 1 16,0 20-16,0 1 0,0-22 15,0 22-15,0-1 0,0 1 0,0-1 16,0 1-16,0 20 0,21-20 0,-21 20 16,0-20-16,22 21 0,-1-22 15,-21 22-15,0-22 0,0 1 0,0-1 16,0 1-16,0-1 0,0 1 15,-21-22-15,-1 22 0,1-22 16,0 0-16,0-21 0,0 22 0,0-22 16,-1 0-16,-20 0 0,0-21 15,21 0-15,-1 0 0,-20 0 0,0 0 16,-1 0-16,1-21 16,21-21-16,-21 21 0,-1-22 0,22 1 0,-21 21 15,21-22-15,-1 1 0,1 0 0,21-1 16,0 1-16,0 0 0,0-1 15,0 1-15,0 0 0,0-1 0,21-20 16,1 21-16,-1-22 0,0 22 16</inkml:trace>
  <inkml:trace contextRef="#ctx0" brushRef="#br0" timeOffset="5070.22">7578 5990 0,'0'0'0,"-22"0"0,1 0 0,0 21 16,21 1-16,0-1 15,21-21 1,0 0-16,1 0 15,-1 0-15,0 0 0,0 0 0,0 0 16,22-21-16,-22-1 0,0 22 16,0-21-16,0 0 0,-21 0 15,0 0-15,0 0 16,0-1-16,-42 22 0,21 0 0,0 0 16,-22 0-16,1 0 15,21 0-15,0 0 0,-1 22 0,1-1 16,0 0-16,21 0 15,0 0-15,0 0 0,0 1 16,21-1-16,0 0 0,1-21 16,-1 21-16,0 0 0,0-21 15,0 21-15,0-21 0,1 22 0,-1-22 16</inkml:trace>
  <inkml:trace contextRef="#ctx0" brushRef="#br0" timeOffset="5453.01">8213 6350 0,'0'0'0,"0"-21"0,0 0 16,-22 21 0,1 0-1,21 21-15,0 0 0,0 0 16,0 22-16,0-1 0,0 0 0,0 1 15,0 20-15,0 1 0,0-1 16,0 1-16,0-1 0,0 22 0,0-1 16,0 1-16,0 0 0,0-1 15,0 1-15,0 0 0,-21 63 16,0-63-16,21-22 0,-21 22 16,0-22-16,21 22 0,-22-22 0,1 1 15,21-1-15,-21-20 0,21 20 0,-42 22 16,42-43-16,0-21 15,0 22-15,-21-22 0,21 0 16,0-42 0,0 0-16,0 0 0,0-22 0,21 1 15,-21 0-15,21-22 0,0 1 16,0-1-16,0 1 0</inkml:trace>
  <inkml:trace contextRef="#ctx0" brushRef="#br0" timeOffset="5850.78">8149 6414 0,'0'0'16,"-21"-43"-16,21 22 0,0-21 0,0 21 16,0-1-16,0 1 0,0 0 0,0 0 15,21 0-15,0 0 0,0-1 16,1 1-16,20 0 0,-21 21 15,21-21-15,1 21 0,-1 0 0,-21 0 16,43 0-16,-22 0 0,0 0 16,1 21-16,-1 0 0,0 0 0,1 1 15,-22-1-15,21 0 0,-21 0 0,-21 21 16,0-20-16,0 20 0,0-21 16,0 21-16,-21-20 0,0 20 0,0-21 15,-21 0-15,-1 0 0,1 1 16,0-1-16,20 0 0,-20 0 0,0 0 15,21 0-15,-22-21 0,22 22 0,0-22 16,0 0-16,0 0 16,-1 0-16,22 21 0,-21-21 0,42-21 47,1 21-47,-1-22 0,0 22 15</inkml:trace>
  <inkml:trace contextRef="#ctx0" brushRef="#br0" timeOffset="6303.52">9165 6604 0,'0'0'0,"42"0"16,-20 0-1,-1-21-15,0 21 0,0-21 0,-21 0 16,21 21-16,0-22 0,1 1 0,-1 0 16,0 0-16,0 0 0,0 0 15,0-1-15,1 1 0,-1 0 0,-21 0 16,21 0-16,-21 0 0,0-1 0,0 1 16,0 0-16,-21 21 15,0 0 1,-1 0-16,1 0 0,0 0 0,-21 0 15,21 0-15,-22 21 0,22-21 0,0 21 16,0 1-16,0-1 0,-1 21 16,1-21-16,21 0 0,-21 22 0,21-22 15,0 21-15,0-21 0,0 22 16,0-22-16,0 0 0,0 21 0,0-20 16,0-1-16,0 0 0,21 0 0,-21 0 15,21 0-15,1-21 0,-1 22 16,0-22-16,0 0 0,0 0 15,0 0-15,1 0 0,20 0 0,-21 0 16,21 0-16,1-22 0,-22 1 16,42 21-16,-20-21 0</inkml:trace>
  <inkml:trace contextRef="#ctx0" brushRef="#br0" timeOffset="7316.47">10668 6265 0,'0'0'0,"0"-21"0,0 0 0,0 0 16,0 0-16,-21 21 15,0-21-15,-1 21 0,-20 0 0,21 0 16,0 0-16,0 0 0,-22 0 16,22 0-16,0 0 0,0 21 15,-22-21-15,22 21 0,0 0 0,0 21 0,0-20 16,0 20-16,-1-21 0,1 21 15,0-20-15,21 20 0,0-21 16,0 0-16,0 22 0,0-22 0,0 0 16,0 0-16,0 0 0,21 0 15,0-21-15,1 0 0,20 0 16,-21 0-16,0 0 0,43 0 16,-43-21-16,42-21 15,-41 42-15,-1-21 0,0 0 16,0-1-16,-21 1 0,21 0 0,-21 0 15,21 0-15,-21 0 0,0-1 16,0 1-16,22 0 0,-22 0 31,0 42 1,0 0-32,0 0 15,0 22-15,0-22 0,-22 0 0,22 21 16,0-20-16,-21 20 0,0-21 15,0 21-15,21 1 0,-21-1 0,21 0 16,-21 1-16,21-1 0,0 22 0,-22-22 16,22 21-16,-21 1 15,21-1-15,0 1 0,0-1 0,0 22 16,0-21-16,0-1 0,0 22 0,0-22 16,0 1-16,0 20 0,0 1 0,0-21 15,0 20-15,21-20 0,-21 20 16,22-20-16,-22-1 0,21 1 0,-21-1 15,21 1-15,0-1 0,0 1 0,-21-22 16,21 22-16,1-22 0,-22 22 0,0-22 16,21 0-16,-21 1 0,0-1 15,21-21-15,-21 21 0,0-20 0,0-1 16,0 0-16,0 0 0,-21 0 0,-22-21 16,22 0-16,0 0 15,0 0-15,0 0 0,0 0 0,-1 0 16,1-21-16,0 0 0,-21 0 15,-1 0-15,22-1 0,-21-20 0,0 0 16,-1-1-16,-20 1 0,20-21 0,-20-1 16,-1 1-16,-20-1 0,20 1 0,1-1 15,-1-21-15,1 1 0,-1-1 16,22 22-16,0-22 0,-1 0 0,22 22 16,21-1-16,0-20 0,0 20 15,0 1-15,0-1 0,0-21 0,0 22 16,21-1-16,0-20 0,1 20 0,20 1 15,-21 20-15,21-20 0,43-22 16,-43 43-16,1 0 0,-1 20 16,0-20-16,1 21 0,-1 0 15,0 21-15,1-21 0,-1-1 0,-21 22 16,22 0-16,-22 0 0,0 0 0,-21-21 16,21 21-16,-21 21 62,0 1-62,0-1 16,0 0-16,0 0 0,0 0 15</inkml:trace>
  <inkml:trace contextRef="#ctx0" brushRef="#br0" timeOffset="17784.99">12488 2074 0,'0'0'0,"0"-21"0,21 21 0,-21-21 0,0 0 16,0 0 0,0 0-16,0-1 15,-21 22 1,0 0-16,0 22 16,0-22-16,-22 21 0,1 0 15,21 21-15,-21-21 0,-22 22 16,22-1-16,-22 0 0,22 22 0,-22-1 15,22 22-15,-21-21 0,20 20 16,1 1-16,0 0 0,-1-1 0,22-20 16,0 20-16,0 1 0,21-21 15,0 84-15,0-85 0,0 1 16,0-1-16,21-20 0,0-1 16,0 0-16,0 1 0,22-22 0,-22 0 15,0 0-15,21 0 0,-20 0 0,20-21 16,0 0-16,-21 0 0,22 0 15,-1 0-15,0 0 0,1-21 0,-22 0 16,21 0-16,1 0 0</inkml:trace>
  <inkml:trace contextRef="#ctx0" brushRef="#br0" timeOffset="18120.8">12763 2688 0,'0'0'16,"-21"0"-16,0 0 15,21 21-15,-21 1 0,0-1 16,21 21-16,-21 0 0,21 1 0,0-1 16,-22 0-16,22 22 0,-21-1 15,21 1-15,0 21 0,0-22 16,-21 1-16,21 20 0,-21-20 15,0 20-15,21-20 0,0-1 0,-21 1 16,21-1-16,-22 1 0,22-22 0,-21 22 16,21-22-16,0 43 15,0-64-15,0 0 0,0 0 0,0-42 32,0 0-32,21-21 15,1 20-15,-22-41 0,21 21 16,-21-1-16,0-20 0</inkml:trace>
  <inkml:trace contextRef="#ctx0" brushRef="#br0" timeOffset="20497.84">12594 2858 0,'0'0'0,"0"-22"0,-21 1 16,21 0-16,0 0 0,0 0 15,0 0-15,0-1 0,0 1 0,21 0 16,-21 0-16,21 21 15,0-21-15,22 0 0,-22 21 16,0 0-16,0-22 0,22 22 16,-22 0-16,21 0 0,-21 0 0,22 0 15,-22 0-15,21 0 16,-21 22-16,0-22 0,1 21 0,-1 0 16,0 21-16,0-21 0,-21 1 0,0-1 15,0 21-15,0-21 0,0 0 16,0 1-16,0-1 0,0 0 0,-21 21 15,0-21-15,-22 1 0,1-1 16,21 0-16,-21-21 0,-1 21 0,1 0 16,0 0-16,-1 1 0,1-22 15,21 21-15,-22-21 0,22 21 0,0-21 16,0 21-16,0-21 16,0 0-1,21 21 204,21-21 1562,-21-21-1781,21 21 16,0-21-16,21 21 0</inkml:trace>
  <inkml:trace contextRef="#ctx0" brushRef="#br0" timeOffset="21377.36">13483 2265 0,'0'0'0,"0"-21"0,0 0 16,-21 21 31,0 21-32,21 0-15,0 0 0,-21 21 0,-1-20 16,22 20-16,-21 0 0,21 22 15,-21-22-15,21 0 0,-21 22 0,0-22 16,21 1-16,0-1 0,-21 0 16,21 1-16,-22-1 0,22-21 0,-21 0 15,21 22-15,0-22 0,0 0 16,0 0-16,0 0 0,0 0 16,0 1-1,-21-22-15,0 0 63,21-22 155,0 1-139,0 0-48</inkml:trace>
  <inkml:trace contextRef="#ctx0" brushRef="#br0" timeOffset="23148.19">13356 2752 0,'0'-21'0,"0"-1"16,0 44 15,0-1-31,0 0 0,0 0 16,-21 21-16,0-20 0,21 20 0,-21-21 16,21 21-16,0-20 0,-22-1 15,22 21-15,0-21 0,0 0 0,0 1 16,0-1-16,0 0 15,0 0-15,22-21 0,-1 0 0,0 0 16,0 0-16,21 0 16,-20 0-16,-1-21 0,0 0 15,0 0-15,21 21 0,-20-22 0,-1 1 16,0 0-16,0 0 0,0 0 16,0-22-16,1 22 0,-1 0 0,-21 0 15,0 0-15,21 0 0,-21-1 16,21 22-16,-21 22 31,0-1-31,0 0 0,0 0 16,-21 0-16,21 0 0,0 1 15,-21 20-15,21-21 0,0 0 0,0 0 16,0 1-16,0-1 0,0 0 16,21 0-16,0-21 0,0 0 15,0 0-15,1 0 16,20 0-16,-21 0 0,0 0 15,22-21-15,-22 21 0,0-21 0,21 0 16,-21-1-16,1 22 0,-1-21 16,0 0-16,0-21 0,-21 21 0,0-1 15,0 1-15,0 0 0,0-21 16,0 21-16,0-1 0,0 1 16,-21 0-16,21 0 0,-21 0 0,0 0 0,-1-1 15,1 22 1,0 0 15,0 0-15,0 0 77,0 0-77,-1 0 328</inkml:trace>
  <inkml:trace contextRef="#ctx0" brushRef="#br0" timeOffset="24490.21">13081 2900 0,'0'0'0,"-21"0"31,0 21-31,-1 0 16,1-21-16,21 21 0,-21 1 15,0-1-15,0 0 0,0 0 0,21 0 16,-22 0-16,22 1 0,-21-1 15,21 0-15,0 21 0,0-21 16,0 1-16,0-1 0,21-21 16,1 0-1,-1 0-15,0 0 16,0 0-16,0 0 0,0-21 0,1 21 16,-1-22-16,0 1 0,0 21 15,0-21-15,0-42 16,1 41-16,-22 1 0,0 0 15,0 0-15,0 0 0,0 0 16,-22 21-16,1 0 0,0-22 0,0 22 16,0 0-16,0 0 15,-1 0-15,1 0 0,0 22 16,0-22-16,21 21 16,21-21-1,0 0 1</inkml:trace>
  <inkml:trace contextRef="#ctx0" brushRef="#br0" timeOffset="24765.05">13144 2561 0,'0'0'0,"22"0"32,-1 0-32,0 0 0,21-21 0,1 21 15,-22 0-15,21 0 0,0-21 16,1 21-16,-1 0 0,0 0 0,-20 0 16,20-21-16,-21 21 0,0 0 15,0 0-15,1 0 0,-1 0 16</inkml:trace>
  <inkml:trace contextRef="#ctx0" brushRef="#br0" timeOffset="25392.44">14055 2942 0,'21'0'0,"0"0"0,0-21 31,-21 0-31,21 0 16,-21 0-16,0-1 15,0 1-15,-21 0 0,0 21 16,0-21-16,0 21 0,-1 0 0,1-21 16,0 21-16,0 0 0,0 0 15,0 0-15,-22 0 0,22 21 0,0 0 16,0 0-16,0 0 0,-1 1 16,1-1-16,0 21 0,0-21 0,21 0 15,-21 22-15,21-22 0,0 0 16,0 0-16,0 0 0,0 1 0,0-1 15,0 0-15,21-21 0,0 0 16,0 0-16,0 0 0,1 0 16,-1 0-16,0 0 0,0 0 0,21-21 15,-20 21-15,-1-21 0,21-1 16,-21 1-16,0 0 0,22 0 0,-22 0 16,0-22-16,0 22 0,-21 0 15,0-21-15,0 21 0,21-1 0,-21-20 16,0 21-16,0 0 15,0 42 1,-21 0-16,21 0 0,0 0 16,0 1-16,0 20 0,0-21 15,0 0-15,0 22 0,0-22 16,0 0-16,0 0 0,21 0 16,1 0-16,-1 1 0,0-1 0,0-21 15,21 0-15,-20 0 0,41 0 16,-21 0-16,1 0 0,-22-21 15,21-1-15,1 1 0,-1 0 0</inkml:trace>
  <inkml:trace contextRef="#ctx0" brushRef="#br0" timeOffset="25865.17">14901 2307 0,'0'0'0,"-21"-21"15,0 21-15,0 0 16,21 21-16,-21 22 0,-1-22 15,22 21-15,0 22 0,-21-22 16,0 21-16,0 1 0,0-22 0,21 22 16,0-22-16,-21 0 0,-1 22 15,22-22-15,0-21 0,0 22 0,-21-1 16,21-21-16,0 0 0,-21 1 0,21-1 16,0 0-16,0-42 31,0 0-16,0-1-15,0 1 0,21 0 16,0 0-16,1-21 0,-1 20 0,0-20 0,0 21 16,21-21-16,-20 20 15,20 1-15,0 0 0,1 21 0,41 0 16,-63 0-16,22 0 16,-1 0-16,-21 21 0,0 0 0,1 1 15,-1-1-15,-21 21 0,0-21 0,0 0 16,0 1-16,0-1 0,-21 0 15,-1 0-15,-20 0 0,0 0 0,-1 1 16,1-1-16,0 0 0,-1 0 16,22-21-16,-21 21 0,0-21 15,20 0-15,1 0 0,0 0 0,0 0 16,21-21 0,0 0-16,0 0 0,21 0 15,0-1-15,0-20 0,22 21 16</inkml:trace>
  <inkml:trace contextRef="#ctx0" brushRef="#br0" timeOffset="26113.55">15790 2201 0,'0'22'15,"-21"-1"-15,0 21 0,0-21 16,0 22-16,-1 20 0,1 1 15,0-22-15,0 21 0,21 1 0,-21-1 16,0 1-16,-1-22 0,22 22 16,0-22-16,0 0 0,-21-20 15,21 20-15,0-21 0,0 0 0,0 0 16,0 1-16,0-1 0,21-21 0,1 0 16,-1 0-16,0 0 0,0 0 0,0-21 15,0-1-15,22 22 0</inkml:trace>
  <inkml:trace contextRef="#ctx0" brushRef="#br0" timeOffset="26416.37">15854 2900 0,'21'0'16,"-21"21"-16,21-21 0,0 0 16,0 0-16,22 0 15,-22 0-15,0 0 0,21-21 0,-20 21 16,20-21-16,0 0 0,1 21 15,-22-22-15,0 1 0,0 0 0,0-21 16,-21 21-16,0-1 0,0 1 0,0-21 16,0 21-16,-21 21 0,0-21 15,0 21-15,0 0 0,-22 21 0,22-21 16,-21 42-16,21-21 16,-22 22-16,22-1 0,0-21 0,0 21 15,21 1-15,0-1 0,0-21 16,0 22-16,0-22 0,0 0 0,21 0 15,0 0-15,0 0 0,22-21 0,-1 0 16,0 0-16,22 0 0,-22 0 16,0-21-16</inkml:trace>
  <inkml:trace contextRef="#ctx0" brushRef="#br0" timeOffset="27294.38">17780 2561 0,'0'0'0,"21"-21"0,0 0 0,0 21 15,-21-21-15,22 21 0,-22 21 31,0 0-31,0 0 0,0 22 0,0-22 16,0 21-16,0 0 0,0 1 0,-22-22 16,22 21-16,0 1 15,-21-22-15,0 0 0,21 21 0,-21-21 16,21 1-16,0-1 0,0-42 47,0-1-47,21 1 15,-21 0-15,21-21 0,0 21 16,1-22-16,-22 1 0,21 21 0,0-22 16,0 22-16,0 0 0,0 0 15,1 21-15,-1 0 16,-21 21-16,21 0 0,-21 22 16,0-22-16,0 21 0,0-21 15,0 22-15,0-22 0,0 21 0,0-21 16,21 0-16,0 1 0,-21-1 15,21 0-15,1 0 0,-1 0 0,0-21 16,21 0-16,-21 0 0,22 0 16,-1 0-16,0 0 0,1 0 0,-1 0 15,22-21-15,-22 0 0,0 0 16,1 0-16,-1-1 0,0 1 0,1-21 16,-22 21-16,0-22 0,-21 22 15,0-21-15,0 0 0,0 20 16,0-20-16,-42 21 0,20 0 0,1 21 15,-21 0-15,21 0 0,-22 0 16,22 0-16,-21 21 0,21 0 0,0 0 16,-1 22-16,1-22 0,0 21 15,21-21-15,0 22 0,0-22 0,0 0 16,0 21-16,21-21 0,0 1 16,22-22-16,-22 21 0,21 0 0,1-21 15,-1 0-15,0 0 0,1 0 16,-1 0-16,0-21 0,1 0 0,-1-1 15,0 1-15,1 0 0,-1 0 16,0 0-16,1-22 0,-22 1 0,21-21 16,-21 20-16</inkml:trace>
  <inkml:trace contextRef="#ctx0" brushRef="#br0" timeOffset="27508.26">19304 2328 0,'0'-42'0,"0"84"0,0-126 16,21 41-16,-21 1 0,0 21 0,0 0 15,-21 42 1,0 0-16,21 0 0,-21 22 15,-1-1-15,1 21 0,0-20 16,0 20-16,21 22 0,-21-43 0,21 22 16,-21-1-16,21-20 0,0 20 15,0-21-15,0-20 0,0 20 0,0-21 16,0 0-16,0 0 0,21 1 16,0-22-16,0 0 0,0 0 15,0 0-15,1 0 0,-1 0 16,0-22-16,0 1 0,0 0 15,-21-21-15</inkml:trace>
  <inkml:trace contextRef="#ctx0" brushRef="#br0" timeOffset="27664.17">19113 2498 0,'0'0'0,"-21"0"16,42 0-1,1 0 1,20 0-16,-21 0 0,21 0 15,1 0-15,-1 0 0,0-21 16,1 21-16,-1-22 0,0 22 16,22 0-16</inkml:trace>
  <inkml:trace contextRef="#ctx0" brushRef="#br0" timeOffset="28189.89">19960 2455 0,'0'22'0,"0"-44"0,0 65 0,-21-22 0,0 0 16,0 0-16,-1 22 0,1-22 15,0 21-15,0-21 0,0 22 0,21-1 16,-21-21-16,-1 0 0,22 22 16,0-22-16,0 0 0,0 0 15,0 0-15,0 0 0,22-21 32,-1 0-32,0 0 0,0-21 0,0 21 15,0-21-15,1 0 0,-1 0 16,21 0-16,-42-1 0,21 1 0,0-21 15,1 21-15,-1 0 0,-21-1 16,0 1-16,21 0 0,-21 42 31,0 0-31,0 1 0,0-1 0,0 0 16,0 0-16,0 0 0,0 22 16,0-22-16,0 0 0,0 0 15,21 0-15,0 0 0,0 1 16,22-1-16,-22-21 0,0 0 15,21 0-15,43 0 0,-64 0 16,22 0-16,-1-21 0,0-1 16,-21 22-16,22-21 0,-22 0 0,0-21 15,0 21-15,0-22 0,-21 1 16,0 0-16,0-1 0,0-20 0,0 20 16,0 1-16,-21 0 0,0-1 15,0 22-15,0 0 0,0 0 0,-22 21 16,22 0-16,0 0 0,0 0 15,0 21-15,21 0 0,0 0 16,0 1-16,0-1 0,0 21 0,0-21 16,0 0-16,21 1 0,21-1 15,-21 0-15,22 0 0,-1-21 0</inkml:trace>
  <inkml:trace contextRef="#ctx0" brushRef="#br0" timeOffset="28573.61">21082 2604 0,'0'0'0,"0"-22"0,0 1 0,0 0 16,0 0-16,-21 21 16,0 0-16,-1 0 0,1 0 0,0 21 15,0 0-15,0 0 0,0 1 16,-1 20-16,-20 21 16,21-20-16,0-22 0,0 21 15,21-21-15,0 22 0,0-22 0,0 0 16,0 0-16,21 0 0,21 1 15,-21-22-15,0 21 0,22-21 0,-1 0 16,-21 0-16,22 0 0,-22 0 16,21 0-16,0-21 0,-20-1 0,-1 22 15,0-21-15,0 0 0,0 0 0,-21-21 16,21 20-16,-21-20 0,0 0 16,0 21-16,0-22 0,0 22 15,-21-21-15,0 21 0,0-1 16,-21 22-16,20 0 0,1 0 0,0 0 15,0 0-15,0 0 0,0 22 16,-1-1-16,22 0 0,0 0 16,0 0-16,0 0 0,22 1 15,20-22-15,-21 21 0,0-21 0,22 0 16,-1 0-16</inkml:trace>
  <inkml:trace contextRef="#ctx0" brushRef="#br0" timeOffset="28900.48">21463 2688 0,'0'0'0,"-21"-42"16,21 21-16,0 0 0,0-1 16,0 1-16,21 0 0,0 21 15,0 0-15,0 0 0,1 0 0,20 0 16,-21 0-16,0 0 0,0 21 16,1 22-16,-1-22 0,-21 21 0,21-21 15,-21 22-15,21-22 0,-21 21 0,0-21 16,0 22-16,0-22 0,0 0 15,0 0-15,0 0 0,0 0 16,0-42 31,0 0-47,21-21 16,0 21-16,1-1 0,-1-20 0,0 21 15,0-21-15,0-22 0,22 22 16,-1-22-16,-21 22 0,21-22 0,1 1 15,-1 21-15,0-1 0,1 1 16,-1 0-16</inkml:trace>
  <inkml:trace contextRef="#ctx0" brushRef="#br0" timeOffset="29349.22">22542 1926 0,'0'0'0,"-21"0"0,0 0 0,0 0 15,0 21-15,21 1 0,-21-1 16,-1 21-16,1-21 0,21 22 15,-21-1-15,0 0 0,0 1 0,0 20 16,-1 1-16,1-22 0,21 21 16,-21 1-16,21-22 0,-21 22 0,21-22 15,0 0-15,0 1 0,0-1 16,0-21-16,0 0 0,0 1 0,0-1 16,21-21-16,0 21 15,0-21-15,1 0 0,-1 0 16,0-21-16,0 0 15,0-1-15,0 1 0,1-21 16,-1 21-16,0-22 0,0 1 16,-21 0-16,21-1 0,-21 1 0,21 0 15,-21-1-15,0 22 0,0 0 0,-21 63 32,0-20-32,21-1 15,-21 21-15,0-21 0,21 22 16,0-22-16,0 21 0,0-21 0,0 0 15,0 1-15,21-1 0,0 0 16,0 0-16,22-21 0,-22 21 0,21-21 16,22 0-16,-22 0 0,21 0 15,-20 0-15,-1 0 0,22 0 16,-22 0-16,0-21 0,-21 21 16,22-21-16,-22 0 0,0 21 0,0-21 15</inkml:trace>
  <inkml:trace contextRef="#ctx0" brushRef="#br0" timeOffset="30164.31">18119 3874 0,'21'-22'0,"-42"44"0,63-65 16,-21 22-16,0 21 0,0-42 15,1 21-15,-1-1 0,0 1 16,-21 0-16,0 0 0,0 0 16,0 0-16,-21 21 0,0 0 15,-1 0-15,-20 0 0,21 0 16,-21 21-16,-1 0 0,1 0 0,21 0 16,-22 0-16,1 1 0,21 20 0,-21-21 15,20 21-15,-20-20 0,21-1 16,0 21-16,21-21 0,0 0 0,0 1 15,0-1-15,21 0 16,0-21-16,0 0 0,22 0 16,-22-21-16,21 21 0,-21-21 15,22-1-15,-1 1 0,-21 0 16,21 0-16,-20 21 0,-1-21 16,21 0-16,-21-1 0,0 22 15,-21 22 16,0 20-31,0-21 0,-21 21 0,21 1 16,0 20-16,0-20 0,0 20 16,0 1-16,0-1 0,0 1 0,0-1 15,0 1-15,0 20 0,0-20 16,-21-1-16,21 22 0,0-22 0,0 22 16,0-21-16,-21-1 0,21 1 0,0-22 15,0 21-15,0-20 0,-21-1 16,21 0-16,0-20 0,-21-1 15,21 0-15,0 0 0,-22 0 0,22-42 32,-21 0-32,0 0 0,21 0 15,-21-22-15,21 1 0,0 0 0,-21-1 16,0 1-16,21-22 0,0 22 16,0-21-16,0-1 0,0 22 0,0-22 15,0 22-15,21 0 0,0-1 16,0 1-16,0 0 0,0-1 15,22 1-15,-1 21 0,0-22 0,1 1 16,-1 0-16,0-1 0,22 1 16,-22 21-16</inkml:trace>
  <inkml:trace contextRef="#ctx0" brushRef="#br0" timeOffset="30546.09">18754 4022 0,'0'0'0,"0"-21"16,-22 21-16,1-22 0,21 1 15,0 0-15,0 0 16,0 0 0,21 21-16,1 0 15,-1 0-15,0 0 0,0 0 16,-21 21-16,21 0 0,0 21 16,1-20-16,-22 20 0,0-21 15,21 21-15,-21-20 0,21 20 0,-21-21 16,0 21-16,0-20 0,0-1 15,0 0-15,0 0 0,0-42 32,0 0-17,0 0-15,0-1 0,0-20 16,21 21-16,-21-21 0,0-1 16,21 22-16,0-21 0,-21 21 15,22-22-15,-1 22 0,-21 0 16,21 0-16,0 21 0,0-21 15,0 21-15,1 0 0,-1 0 16,0 0-16,-21 21 0,21-21 0,0 21 16,0-21-16,1 21 0</inkml:trace>
  <inkml:trace contextRef="#ctx0" brushRef="#br0" timeOffset="31284.61">19600 4064 0,'0'0'16,"21"0"-16,-21-21 0,0 0 15,0 0-15,0-1 16,0 1-16,0 0 16,-21 21-16,0-21 0,0 21 15,0 0-15,0 0 0,-1 0 0,1 0 16,0 0-16,0 21 0,0 0 16,0 0-16,-1 1 0,1-1 0,21 21 15,-21-21-15,21 22 0,-21-22 16,21 0-16,0 0 0,0 0 0,0 0 15,0 1-15,0-1 16,21-21-16,0 0 0,0 0 0,1 0 16,-1 0-16,0 0 0,0-21 15,0-1-15,22 1 0,-22 21 16,0-21-16,0 0 0,-21-21 0,21 20 16,0 1-16,-21 0 0,22 0 15,-22 0-15,0 0 0,0-1 0,0 44 31,0-1-31,0 0 16,0 0-16,0 0 0,0 0 16,0 1-16,0 20 0,0-21 0,0 0 15,0 0-15,21 1 0,0-1 16,0-21-16,0 0 0,22 0 16,-22 0-16,21 0 0,-21 0 0,22 0 15,-1 0-15,-21-21 16,21 21-16,-20-22 0,-1 1 0,0-21 15,0 21-15,0-22 0,0 22 16,-21-21-16,0 0 0,0 20 0,0-20 16,0 21-16,0 0 0,0 0 0,0-1 15,0 44 1,0-1 0,0 21-16,-21-21 0,21 22 15,0 20-15,-21-21 0,21 22 0,-21-1 16,21-20-16,-21 20 0,21 1 15,0-1-15,0-20 0,0 20 16,-21 1-16,21-1 0,-22-21 0,22 22 16,0-1-16,0-20 0,-21-1 15,0 22-15,0-22 0,21 0 0,-21-21 16,21 22-16,0-22 0,0 0 0,0 0 16,-21-21-16,21 21 15,0-42 1,0 0-16,21 0 0,-21 0 15,21-22-15,-21 22 0,21-21 16,-21 0-16,0-1 0,21-20 0</inkml:trace>
  <inkml:trace contextRef="#ctx0" brushRef="#br0" timeOffset="31545.46">20024 4297 0,'0'-64'0,"0"128"0,21-212 16,-21 84-16,21 1 0,-21-1 15,21 22-15,0 0 0,0 20 0,1-20 16,-1 21-16,0 0 0,0 0 15,21-1-15,1 22 0,-22 0 0,21 0 16,-21 0-16,22 22 0,-22-1 0,0 0 16,0 0-16,-21 0 0,0 0 15,0 22-15,0-22 0,-21 0 0,0 21 16,0-20-16,0 20 0,-22-21 16,1 0-16,21 0 0,-22 1 0,22-1 15,-21-21-15,21 21 0,0-21 16,-1 0-16,22-21 31,22 0-31,-1 21 0,21-43 16,-21 22-16,22 0 0</inkml:trace>
  <inkml:trace contextRef="#ctx0" brushRef="#br0" timeOffset="32569.02">20764 3620 0,'0'0'0,"22"-22"0,-22 1 0,21 21 16,-21 21 15,0 1-31,-21-1 0,-1 0 0,22 21 16,-21-21-16,0 22 0,0-1 0,21 0 15,-21 1-15,21-1 0,-21 0 16,21 1-16,0-1 0,0-21 0,0 22 16,-22-22-16,22 21 0,0-21 15,0 0-15,0 1 0,22-22 16,-1 0-1,0 0-15,-21-22 0,21 1 0,0 0 16,0 0-16,1 0 0,-1-22 16,0 22-16,0 0 0,0 0 15,0 0-15,-21 0 0,0-1 0,22 22 16,-22 22 0,0-1-1,0 0-15,0 0 0,0 0 16,0 0-16,0 1 0,0-1 0,0 0 15,21 0-15,0 0 0,0 0 16,0-21-16,0 0 0,1 0 16,-1 0-16,0 0 0,42 0 15,-41 0-15,-1 0 0,0 0 16,0-21-16,0 0 0,0 0 0,1 0 16,-22 0-16,21-1 0,0-20 15,-21 21-15,21-21 0,-21 20 16,0 1-16,21 0 0,-21 0 0,21 21 15,-21 21 17,0 0-32,0 0 0,0 1 15,0-1-15,0 0 0,0 21 0,0-21 16,0 1-16,0 20 0,0-21 16,0 0-16,0 0 0,0 1 0,22-1 15,-1 0-15,0-21 0,0 0 0,0 21 16,0-21-16,1 0 0,-1 0 15,0 0-15,0 0 0,0-21 16,0 0-16,1 0 0,-1-1 16,0 1-16,0 0 0,0 0 0,0-21 15,1 20-15,-1-20 0,0 0 0,0 21 16,0-1-16,-21 1 0,21 0 16,1 0-16,-1 21 15,0 0 1,-21-21 62,0 0-62,-21 21 15,0 0-31,-1 0 15,22 21-15,-21 0 0,0 0 0,0 0 16,0 0-16,0 1 0,21 20 16,-22-21-16,1 0 0,21 22 15,0-22-15,0 21 0,0-21 0,0 0 0,0 1 16,21-1-16,1 0 0,-1-21 16,-21 21-16,42-21 0,-21 0 15,0 0-15,1 0 0,-1 0 16,0 0-16,21 0 0,-21 0 0,1 0 15,-1-21-15,0 0 0,0 0 16,0-1-16,0 1 0,1 0 0,-22 0 16,21-21-16,-21-1 0,21 22 0,-21-21 15,21 21-15,-21-22 0,0 22 16</inkml:trace>
  <inkml:trace contextRef="#ctx0" brushRef="#br0" timeOffset="32728.93">21696 3704 0,'0'0'0,"-21"0"15,42 0 32,0 0-47</inkml:trace>
  <inkml:trace contextRef="#ctx0" brushRef="#br0" timeOffset="33080.73">22500 3344 0,'21'0'16,"0"0"-16,1 0 16,20 22-16,0-1 0,1 0 15,20 0-15,-21 0 0,1 22 0,-1-22 16,22 21-16,-43 0 0,21 1 16,-21-1-16,0 22 0,-21-22 0,0 21 15,0-20-15,-21 20 0,-21 1 16,21-1-16,-43-20 0,22 20 15,-22 1-15,22-22 0,-21 0 0,20 1 16,-20-22-16,20 21 0,1-21 16,21 0-16,-21 1 0,-1-1 0,22 0 15,0 0-15,0-21 0,0 0 0,-1 21 16,1-21-16,0 0 0</inkml:trace>
  <inkml:trace contextRef="#ctx0" brushRef="#br0" timeOffset="33884.26">12721 5609 0,'0'0'0,"42"-21"0,-42 0 16,22 21-16,-22-21 0,0 0 16,-22 42-16,1 0 15,0 0-15,0 21 0,-21 1 16,-1 20-16,1 1 0,0-1 0,-1 1 15,-20 20-15,20 1 0,1 21 16,-21-21-16,20 20 0,-20 1 0,20 0 16,22-21-16,0-1 0,0-20 15,21 84-15,0-106 0,21 22 16,0-22-16,0 1 0,1-22 0,20 21 16,0-21-16,1-21 15,-22 21-15,21-21 0,0 0 0,1 0 16,-1-21-16,0 21 0,1-21 15,-22 0-15</inkml:trace>
  <inkml:trace contextRef="#ctx0" brushRef="#br0" timeOffset="34344.51">12763 6985 0,'0'0'0,"-21"0"0,21 21 16,21-42 15,1 0-31,-1 21 0,0-21 0,0 0 16,0-1-16,22 1 0,-22 0 15,0 0-15,0 0 0,0 0 0,22-1 16,-43 1-16,21-21 0,-21 21 16,21 0-16,-21-1 0,0 1 0,0 42 31,0 1-31,-21-1 0,0 21 15,21 0-15,0 1 0,-22-1 16,22 22-16,-21-1 0,21 1 16,0-1-16,-21 1 0,21 20 0,0-20 15,0 20-15,0-20 0,0-1 0,0 1 16,0 21-16,0-22 0,21 1 16,0-1-16,-21 1 0,0-1 0,0-21 15,0 22-15,22-22 0,-22 1 0,0-1 16,0 0-16,0 1 0,0-22 15,-22 0-15,1 0 0,0-21 16,0 0-16,0 0 0,0 0 0,-22 0 16,22-21-16,0-21 0,0 20 15,-22-20-15,22 0 0,0-22 16,0 22-16,0-22 0,21-20 0,0 20 16,-21-20-16,21 20 0</inkml:trace>
  <inkml:trace contextRef="#ctx0" brushRef="#br0" timeOffset="34549.42">12912 6392 0,'0'0'0,"0"-21"0,0-21 0,0 21 16,0 0-16,0-1 16,21 22 30,0 0-46,0 0 0,0 22 0,-21-1 16,43 0-16,-22 0 0,0 0 16,0 22-16,0-22 0,22 0 0</inkml:trace>
  <inkml:trace contextRef="#ctx0" brushRef="#br0" timeOffset="35833.35">13504 6583 0,'0'0'0,"-21"0"0,0 0 16,0 0-16,0 0 0,-1 21 0,1 0 16,0 0-16,0 1 0,0 20 15,0-21-15,21 21 0,0 1 16,-22-1-16,22 0 0,0-20 0,0 20 16,0 0-16,0-21 0,22 1 15,-1 20-15,0-21 0,0 0 0,21-21 16,1 21-16,-1-21 0,-21 0 15,22 0-15,-22-21 0,21 21 16,-21-21-16,22 0 0,-22 0 0,0 0 16,21-1-16,-21 1 0,1-21 15,-22 21-15,0-22 0,0 1 16,0 0-16,0-1 0,0 1 0,0 0 16,-22-1-16,1 1 0,0 0 15,0 21-15,0-1 0,-43 1 16,43 21-16,0 0 0,0 21 15,-22 1-15,22-1 0,0 0 0,0 21 16,0 1-16,0-1 0,21 0 16,0 1-16,0-1 0,0 0 0,0 1 15,0-1-15,0-21 0,21 21 0,0-20 16,0-1-16,0 0 0,0 0 16,22-21-16,-1 0 0,-21 21 15,22-21-15,-1 0 0,-21 0 16,21 0-16,1-21 0,-22 0 0,21 21 0,1-21 15,-22 0-15,21-1 0,-21-20 16,22 21-16,-1 0 0,0-22 16,-21 22-16,43-42 0,-43 42 15,-21-1-15,0 44 16,0-1 0,-21 0-16,0 21 15,21-21-15,0 1 0,-21 20 0,21-21 16,0 0-16,0 0 0,0 1 0,0-1 15,21 0-15,0-21 16,21 0-16,-21 0 16,1 0-16,-1 0 0,21 0 0,0 0 15,-20-21-15,20 0 0,-21-1 0,21 22 16,-20-42-16,-1 21 0,0 0 16,-21 0-16,21-1 0,-21 1 0,0 0 15,21 0-15,-21 42 31,0 0-31,0 0 0,-21 1 16,21-1-16,-21 0 0,21 0 16,0 0-16,0 0 0,0 1 0,0-1 15,0 0 1,21-21 15,-21-21-31,21 21 16,0-21-16,-21-1 0,22 1 15,-1 0-15,-21 0 0,0 0 0,21 0 16,0-1-16,0 1 16,0 21-1,-21 21 1,0 1-16,0-1 0,22 0 16,-22 0-16,0 0 0,21 0 0,0-21 15,-21 22-15,21-22 0,0 21 16,0-21-16,1 0 0,20 0 15,-21 0-15,0 0 0,0 0 0,22 0 16,-22 0-16,21-21 0,-21 21 16,22-22-16,-1 1 0,-21 0 0,22 0 15,-22 0-15,21-22 0,-21 22 0,0-21 16,1 0-16,-1-22 0,-21 22 16,0-22-16,21-20 0,-21 20 0,21 1 15,-21-1-15,0 1 0,0 20 16,0 1-16,0 0 0,0-1 15,0 22-15,-21 21 16,0 21-16,21 0 16,-21 1-16,-1 20 0,1 0 0,21 22 15,0-22-15,-21 22 0,21-1 16,0 1-16,-21-1 0,21 1 0,0-1 16,0-21-16,0 1 0,0-1 0,0 0 15,21 1-15,0-22 0,-21 0 16,21 0-16,-21 0 0,22 1 0,-1-22 15,0 0-15,0 0 0,0 0 16,0 0-16,1-22 0,-1 22 16,0-21-16,0 0 0,0 0 0,0 0 15,1 0-15,-1-1 16,0 1-16,-21-21 0,0 21 0,0-22 16</inkml:trace>
  <inkml:trace contextRef="#ctx0" brushRef="#br0" timeOffset="36021.25">15430 6456 0,'0'21'16,"0"0"-16,22-21 15,-1 0-15,0 0 0,0 0 16,21 0-16,-20 0 0,20 0 16,-21-21-16,21 0 0,-20 21 15,20-21-15,-21 21 0,0-21 0,22-1 16,-22 1-16,-21 0 15,0 0 1</inkml:trace>
  <inkml:trace contextRef="#ctx0" brushRef="#br0" timeOffset="36207.94">14668 6287 0,'0'0'15,"-42"0"1,21 0-16</inkml:trace>
  <inkml:trace contextRef="#ctx0" brushRef="#br0" timeOffset="36436.82">17759 6773 0,'0'0'0,"-21"0"0</inkml:trace>
  <inkml:trace contextRef="#ctx0" brushRef="#br0" timeOffset="36728.65">17589 6646 0,'0'-63'15,"0"42"-15,0 0 0,0-1 16,0 44 0,0-1-1,0 21-15,0 0 0,0 1 0,0-1 16,0 22-16,0-22 0,0 21 0,0 22 16,0 0-16,0-22 0,-21 43 15,21-21-15,-21-1 0,0 22 0,21-21 16,-21 0-16,0 20 0,-22-20 15,22 0-15,-21-1 0,21 1 0,-22 0 16,1-22-16,0 1 0,20-1 16,-20 1-16,21-22 0,-21 0 0,20-20 15,22 20-15,-21-42 16,21-21 0,0-22-16,0 22 0,0-21 0,0-22 15,0 22-15</inkml:trace>
  <inkml:trace contextRef="#ctx0" brushRef="#br0" timeOffset="37032.11">16933 6922 0,'0'0'0,"-21"-64"0,21 1 0,0-1 16,0 1-16,21-43 16,0 63-16,22 1 0,-1 0 15,22 21-15,20-1 0,1 1 0,0 0 16,-1 21-16,1 0 0,0 21 15,-22 0-15,1 22 0,-1-22 0,-21 21 16,1 1-16,-22 20 0,-21-21 0,0 1 16,0-1-16,-21 0 15,-22 1-15,1-1 0,0-21 0,-1 22 0,-41-1 16,41-21-16,1 0 16,0 0-16,-1-21 0,22 0 15,0 0-15,0 0 0,0 0 0,42-21 31,0 0-31,0 0 0,0 0 16,22 0-16,-22-1 0,21 1 0</inkml:trace>
  <inkml:trace contextRef="#ctx0" brushRef="#br0" timeOffset="38411.01">18246 6096 0,'0'0'0,"0"-42"16,-64 42-1,43 21-15,0 0 0,0 0 16,-1 22-16,1-22 0,0 42 16,0-20-16,0 20 0,0 1 0,-1-1 15,22 22-15,-21-22 0,0 1 16,0-22-16,21 22 0,0-22 0,-21 0 16,21 1-16,-21-1 0,21-21 0,0 0 15,0 0-15,0 1 0,0-1 16,21-21-1,0-21-15,0-1 16,0 1-16,-21 0 0,21 0 0,1 0 16,-1-22-16,-21 1 0,21 21 0,0-21 15,21-1 1,-20 22-16,-22 0 0,21 21 0,0 0 16,0 0-16,-21 21 15,21-21-15,-21 21 0,21 0 0,-21 1 16,0-1-16,0 0 0,0 0 0,22 0 15,-22 0-15,21 1 0,-21-1 16,21 0-16,0-21 0,0 0 16,0 0-16,1 0 15,-1 0-15,0 0 0,21 0 16,-21 0-16,1-21 0,-1 0 0,21-1 0,-21 1 16,0 0-16,1 0 0,-1 0 15,21 0-15,-42-1 0,21 1 16,0 0-16,-21 0 0,0 0 15,0 42 1,0 0 0,0 0-16,-21 0 0,21 1 15,-21-1-15,21 21 0,0-21 0,0 0 16,0 1-16,0-1 0,0 0 16,0 0-16,0 0 0,21 0 15,0-21-15,1 0 16,-1 0-16,0 0 15,0 0-15,21-21 0,-20 21 16,-1-21-16,0 0 0,0 0 0,-21 0 16,21-1-16,-21-20 0,21 21 15,-21-21-15,0 20 0,0-20 0,0 0 16,0-1-16,-21 1 0,0 0 16,0 21-16,0-1 0,0 22 0,-22 0 15,22 0-15,0 0 0,0 0 16,-22 22-16,22-1 0,0 21 0,0-21 15,0 22-15,0-22 0,-1 21 0,22-21 16,0 22-16,0-22 0,0 0 16,0 0-16,22 0 0,20 0 0,-21 1 15,0-22-15,22 0 16,-22 0-16,21 0 0,-21 0 0,22 0 16,-1 0-16,0 0 0,1-22 0,-1 1 15,0 0-15,1 0 0,-1 0 16,21-22-16,-20 1 0,-1 0 15,-21-1-15,22 1 0,-22-21 0,21 20 16,-21-20-16,0 20 0,1-20 16,-22 21-16,0-1 0,21 1 0,-21 21 15,0 0-15,0-1 0,-21 44 32,-1-1-32,1 21 0,21-21 0,-21 22 15,0 20-15,0-21 0,21 22 16,0-22-16,-21 22 0,21-22 15,0 0-15,-22 1 0,22-1 0,0 0 16,0 22-16,0-43 0,22 0 16,-1 0-16,0-21 15,0 0-15,0 0 0,0 0 0,22 0 16,-22 0-16,0 0 0,21-21 16,1 0-16,-22 0 0,21 0 0,-21 0 15,22-1-15,-22 1 0,21-42 16,-42 42-16,21-1 15,-21 44 1,-21-1 0,21 0-16,-21 0 0,21 0 15,-21 0-15,0-21 0,21 22 0,0-1 16,0 0-16,0 0 0,0 0 16,21-21-1,0 0-15,0 0 0,0 0 16,1 0-16,-1 0 0,0 0 15,21-21-15,-21 0 0,1 21 0,-1-21 16,0 0-16,0-1 0,-21 1 16,0 0-16,0 0 0,0 0 0,0 0 15,0-1-15,0 1 0,-21 0 16,0 21-16,0 0 0,-1 0 16,1 0-16,0 0 0,0 0 0,0 0 15,0 0-15,-1 0 0,1 21 16,0-21-16,0 0 15,0 0 1</inkml:trace>
  <inkml:trace contextRef="#ctx0" brushRef="#br0" timeOffset="38609.91">19113 6519 0,'0'0'0,"-21"0"0,21-21 15,21 0 1,1 21-16,20 0 0,-21 0 16,21-21-16,1 21 0,-1 0 15,0 0-15,1-21 0,-1 21 0,0 0 16,1 0-16,-22-21 0,21 21 16,-21 0-16,22 0 0,-22 0 15,0 0-15,0 0 0</inkml:trace>
  <inkml:trace contextRef="#ctx0" brushRef="#br0" timeOffset="40224.58">20532 6710 0,'0'0'0,"84"0"15,-41 0-15,-22 0 16,0 0-16,0 0 0,21-21 0,-20 0 15,-1-1-15,-21 1 16,0 0-16,0 0 0,0 0 16,0 0-16,0-1 0,-21 1 15,-1 0-15,1 21 0,0 0 0,-21 0 16,21 0-16,-1 0 0,-20 0 16,21 21-16,0 0 0,0 22 15,-1-22-15,1 0 0,0 0 0,0 22 16,0-22-16,21 0 0,0 0 15,0 0-15,0 0 0,0 1 0,0-1 16,21-21-16,0 0 16,0 0-16,0 0 0,1 0 15,-1 0-15,0 0 0,0 0 0,0-21 16,0 21-16,-21-22 0,22 1 16,-1 21-16,-21-21 0,21 0 15,-21 0-15,0 0 16,0 42 15,0 0-31,0 0 16,0 0-16,0 22 0,-21-22 0,21 21 15,-21 0-15,21 1 0,-22-1 16,22 0-16,0 22 0,0-1 0,0 1 16,0-1-16,0 1 0,0-1 0,-21 22 15,0-21-15,21-1 0,-21 1 16,21-1-16,-21 22 0,0-22 0,-1 1 15,1-1-15,-21 1 0,21-22 16,0 22-16,-1-22 0,1 0 16,-21 1-16,21-22 0,-22 21 0,22-21 15,-21 0-15,21 1 0,-22-22 0,1 0 16,21 0-16,-21 0 0,-1 0 0,1 0 16,21-22-16,-22 1 0,1 0 15,21-21-15,0-1 0,21 1 0,0 0 16,0-22-16,0 1 0,21-1 0,0 1 15,21-1-15,1-20 16,41-65-16,-20 65 0,-1-1 0,1 0 16,-1 1-16,1-1 0,21 22 0,-22-22 15,22 21-15,-22 22 16,22-21-16,-22 20 0,1 1 0,-1 21 16,-20-22-16,20 22 0,-42 0 15,22 0-15,-22 21 0,0-21 0,-21 0 16,-21 21-1,0 0-15,21 21 16,-21 0-16,-1-21 0,1 42 16,21-21-16,0 1 0,0-1 15,0 0-15,0 0 0,0 0 0,0 22 16,21-43-16,1 21 16,-1-21-16,0 0 0,0 0 15,0 0-15,0 0 16,1 0-16,-1 0 0,0 0 15,0-21-15,0 21 0,0-22 16,1 22-16,-1-21 0,0 21 0,0 0 16,21-21-16,-20 0 0,-1 21 15,0-21-15,0 0 0,-21-1 16,21 22-16,-21-21 0,0 0 16,0 0-16,0 0 0,0 0 15,0-1-15,0 1 0,-21 0 16,0 21-16,0 0 15,0 0 1,-1 21-16,1 0 0,0 1 16,0 20-16,0-21 0,21 0 15,-21 0-15,21 1 0,-22-1 0,22 0 16,0 0-16,0 0 16,0 0-16,22-21 15,-1 0-15,0 0 16,0 0-16,0 0 15,0-21-15,1 21 0,-22-21 0,0 0 16,21 21-16,-21-21 0,21 0 16,-21-1-16,0 1 0,0 0 15,21 21-15,0 21 32,-21 0-32,0 1 15,0-1-15,0 0 16,0 0-16,21 0 0,1 0 0,-1 1 15,0-1-15,0-21 16,21 0-16,-20 0 0,20 0 0,0 0 16,-21 0-16,22 0 0,-22 0 0,21 0 15,-21-21-15,1 21 0,-1-22 16,-21 1-16,21 0 0,-21 0 16,21 0-16,-21 0 0,0-1 15,0 1-15,0 0 0,0 0 16,0 0-16,0 0 0,0-1 0,-21 44 31,21 20-15,-21-21-16,21 21 0,0 1 0,0-1 15,0 0-15,-21 22 0,21-22 16,-22 22-16,1-1 0,0 1 0,21-1 16,-21 1-16,0-1 0,0 1 0,-1-1 15,1 1-15,0-22 16,0 22-16,0-22 0,0 0 0,21 22 15,0-22-15,-22-21 0,22 22 0,0-22 16,0 21-16,0-21 0,0 0 16,0 1-16,0-1 0,22-42 31,-22-1-31,0 1 16,21 0-16,-21 0 0,21-21 0,0 20 15</inkml:trace>
  <inkml:trace contextRef="#ctx0" brushRef="#br0" timeOffset="40497.42">21886 6858 0,'0'0'0,"0"-21"0,43-43 16,-43 43-16,63-63 16,-42 62-16,0 22 0,22-21 0,-22 21 15,0 0-15,0 0 0,0 0 16,1 0-16,-1 0 0,0 21 0,0 1 15,-21 20-15,0 0 16,0 1-16,0-22 0,-21 0 0,0 0 16,0 0-16,-1 0 0,1 1 15,0-1-15,0 0 0,0-21 0,0 21 16,-1-21-16,1 0 0,0 0 16,0 0-16,0 0 0,42-21 31,0 0-31</inkml:trace>
  <inkml:trace contextRef="#ctx0" brushRef="#br0" timeOffset="41472.89">22564 6308 0,'0'0'0,"0"-21"0,0-1 15,-22 22 1,22 22-16,-21-1 15,0 0-15,21 0 0,0 21 0,-21 1 16,21-1-16,-21 0 0,0-20 16,21 20-16,-22 0 0,22 1 0,0-1 15,-21-21-15,21 0 0,0 22 0,0-22 16,0 0-16,0 0 16,21-21-1,1 0 1,-1-21-16,0 0 0,0 0 15,-21-1-15,21 1 0,0-21 0,-21 21 16,22 0-16,-22-1 0,21 1 16,0 21-1,-21 21 1,0 1-16,0-1 16,21 0-16,-21 0 0,0 0 15,0 0-15,0 1 0,21-1 16,0-21-16,1 21 0,-22 0 0,21-21 15,0 0-15,0 0 0,21 0 16,-20 0-16,-1 0 0,0 0 0,0 0 16,0 0-16,0-21 0,1 21 0,-1-21 15,0 0-15,0-1 0,0-20 16,0 21-16,1 0 0,-1-22 16,-21 22-16,0 0 0,21 21 15,-21-21-15,0 42 16,0 0-1,0 0-15,0 1 0,0-1 16,0 0-16,0 0 0,0 0 0,0 0 16,0 1-16,21-1 15,0-21-15,0 21 0,1-21 16,-1 0-16,0 0 0,0 0 16,0 0-16,0 0 0,-21-21 15,22 21-15,-22-21 0,0-1 0,21 1 16,0 0-16,0 0 0,-21 0 15,21-22-15,0 22 0,1-42 16,-1 42-16,0-22 0,-21 22 16,21 0-16,0 21 15,-21 21 17,0 0-17,-21-21 32,0 0-31,0 0-16,0 21 15,-1 1 1,22-1-16,-21 0 0,21 0 0,-21 0 16,21 0-16,0 1 0,0-1 0,0 0 15,0 0-15,0 0 0,0 0 16,0 1-16,21-22 0,0 21 0,1 0 15,-1-21-15,21 0 0,-21 21 16,0-21-16,22 0 0,-22 0 0,0 0 16,0 0-16,22 0 0,-22-21 0,0 0 15,0 21-15,-21-21 0,21-1 16,0 1-16,-21 0 0,22 0 0,-22-21 16,0 20-16,0-20 0,0 0 0</inkml:trace>
  <inkml:trace contextRef="#ctx0" brushRef="#br0" timeOffset="41624.79">23537 6181 0,'-21'-21'0,"42"42"0,-63-42 0,21 21 15,0 0-15,-1 0 16,22 21 31,-21-21-47</inkml:trace>
  <inkml:trace contextRef="#ctx0" brushRef="#br0" timeOffset="42298.18">14965 9017 0,'21'0'0,"21"0"15,-21-21-15,1-21 0,20 20 16,0 1-16,1-21 0,-1 21 16,-21-22-16,0 22 0,0-21 0,1 21 15,-22-22-15,0 22 0,0 0 0,0-21 16,-22 21-16,22-22 15,-42 22-15,21 0 0,0 0 0,-22 0 16,22 21-16,-21 0 0,21 0 16,-22 0-16,22 21 0,0-21 0,0 21 15,0 21-15,0-21 0,-1 1 0,22 20 16,-21-21-16,21 21 0,0-20 16,0 41-16,0-42 0,21 0 15,1 1-15,-1-1 0,0 0 16,0-21-16,21 0 0,-20 0 0,20 0 15,0 0-15,1 0 0,-22 0 0,21-21 16,0 21-16,1-21 0,-22-1 16,21 1-16,-21 0 0</inkml:trace>
  <inkml:trace contextRef="#ctx0" brushRef="#br0" timeOffset="42517.05">15494 8594 0,'0'0'0,"21"0"31,0 21-31,0 0 15,1 0-15,-1 0 0,-21 22 16,21-22-16,0 0 0,-21 0 16,21 0-16,0 1 0,-21-1 0,22 0 15,-1 0-15,0 0 16,0-21-16,0 0 16,0 0-16,1 0 15,-1 0-15,0-21 16,-21 0-16,0 0 0,21 0 0,-21-1 15,21 1-15,-21-21 0</inkml:trace>
  <inkml:trace contextRef="#ctx0" brushRef="#br0" timeOffset="42683.96">15938 8615 0,'0'0'0,"0"-21"0,0 0 0,-21 42 31,0 0-31,0-21 0,0 21 16,0 21-16,-1-20 0,1-1 15,-21 0-15,21 21 0,0-21 0,-22 22 16,22-22-16,0 0 0,0 0 15,0 0-15,21 1 0,0-1 16,0 0-16,21-21 16,0 0-16,0 0 0,0 0 15,22-21-15,-22 21 0</inkml:trace>
  <inkml:trace contextRef="#ctx0" brushRef="#br0" timeOffset="42976.53">16214 8615 0,'0'0'0,"0"21"31,0 0-15,0 0-16,0 22 0,-22-1 15,22 0-15,0 1 0,0-1 16,0 22-16,-21-1 0,21 1 0,0 20 16,0-20-16,-21 20 0,21-20 15,0 21-15,0-1 0,0 1 0,-21-22 16,0 22-16,21-21 0,-21-1 0,21 1 15,-22-1-15,22-21 0,-21 22 16,21-22-16,0-21 0,-21 22 0,21-22 16,0 0-16,0-42 15,0 0 1,21-22-16,0 22 0,1-21 16,-22 0-16,0-1 0,21 1 0,-21-22 15</inkml:trace>
  <inkml:trace contextRef="#ctx0" brushRef="#br0" timeOffset="44716.28">16129 9123 0,'0'0'0,"0"-64"0,0 1 16,0-1-16,0 22 0,-21-21 15,21 20-15,0 22 0,0-21 0,0-1 16,0 22-16,21 0 0,0 0 16,0 0-16,0 0 0,22 21 0,-1 0 15,0 0-15,1 0 0,-1 0 0,0 0 16,1 0-16,-1 21 0,-21 0 15,22 0-15,-22 0 0,-21 0 16,0 22-16,0-22 0,0 21 0,0-21 16,-43 22-16,22-22 0,0 0 15,0 0-15,0 0 0,0 1 0,-1-1 16,1 0-16,0-21 0,0 0 16,0 0-16,0 0 15,42 0 16,0 0-31,0 0 0,0 0 0,0 0 16,1 0-16,-1 0 16,0 0-16,0 0 0,0 0 0,0-21 15,1 21-15,-1-21 0,0 21 16,0-22-16,0 22 0,0-21 16,1 21-16,-1-21 0,0 0 0,0 0 15,-21 0-15,0-1 0,21 22 0,-21-21 16,0 0-16,0 0 0,0 0 15,0 0 1,-21 21 0,21 21-16,0 0 15,0 0-15,-21 0 0,21 0 0,0 1 16,0-1-16,0 0 16,0 21-16,0-21 0,0 1 0,0-1 15,0 0-15,0 0 0,21 0 16,0-21-16,0 0 15,1 0-15,-1 0 0,0-21 16,0 0-16,0 0 16,-21 0-16,21-1 0,1 1 0,-22 0 15,0 0-15,21-21 0,0 20 16,-21 1-16,21-21 0,-21 21 16,0 0-16,0-1 0,21 22 0,-21 22 31,0-1-31,0 0 0,0 21 15,0-21-15,0 1 0,0-1 16,0 21-16,0-21 0,21 0 16,-21 1-16,0-1 0,22 0 0,-1 0 15,0-21-15,0 0 0,0 21 0,0-21 16,1 0-16,-1 0 0,0 0 16,21-21-16,1 21 0,-22-21 0,21 0 15,0 0-15,-20-1 0,-1-20 16,21 21-16,-21-21 0,0-1 0,1 1 15,-1 0-15,-21-1 0,0 1 0,21 0 16,-21-22-16,0 22 16,0-1-16,0 1 0,0 0 0,0-1 0,0 22 15,0 0-15,-21 21 16,21 21 0,0 0-16,-21 1 0,21 20 0,-22-21 15,22 21-15,-21 1 0,21-1 16,0 0-16,0 1 0,0-1 0,0 0 15,0 1-15,0-1 0,0 0 16,0 1-16,0-22 0,0 42 16,0-41-16,0-1 0,21 0 15,-21 0-15,22-21 0,-1 0 16,0 0-16,0 0 0,0-21 16,0 21-16,1-21 0,-22 0 15,21-1-15,0 1 0,-21 0 0,21-21 16,-21 21-16,21-1 0,-21-20 15,0 21-15,21 0 0,-21 0 0,22 21 16,-22 21 0,0 0-1,0 0-15,0 0 0,0 0 16,0 22-16,0-22 0,0 0 0,21 0 16,0 0-16,0 1 0,-21-1 0,21 0 15,0 0-15,1-21 0,20 0 16,-21 0-16,0 0 0,0 0 0,22 0 15,-22 0-15,0-21 0,0 21 0,0-21 16,1 0-16,-22-1 0,21 1 16,0 0-16,-21 0 0,21 0 15,-21-22-15,0 22 0,21 0 16,0 0-16,-21 0 0,22 21 16,-1 0-1,-21 21-15,0 0 0,0 0 16,0 0-16,0 1 0,0-1 0,0 0 15,0 0-15,0 0 0,0 0 0,0 1 16,0-1-16,0 0 16,-21-21-1,-1 0-15,1 0 0,0 0 32,0 0-32,21-21 0,-21 0 15,0 21-15,21-22 0,-22 22 0,1 0 16,21 22 15,21-1-15,1-21-16,-1 21 0,0-21 15,0 0-15,0 21 0,22-21 16,-22 0-16,21 0 0,0 0 16,1 0-16,-1 0 0,-21 0 0,22-21 15,-1 0-15,-21 21 0,21-21 16,-20 21-16,20-22 0,-21 1 15,0 0-15,0 0 0,1 0 0,-1 0 16,0-22-16,0 1 0,-21 0 16,0 20-16,0 1 0,0 0 15,0 0-15,0 0 0,-21 21 16,0 21 0,21 0-16,-21 21 0,21-20 0,-22 20 15,22-21-15,0 21 0,0-20 0,0 20 16,0-21-16,0 0 0,0 0 15,0 1-15,22-1 0,-1 0 0,0-21 16,0 0-16,0 21 0,0-21 16,1 0-16,-1 0 0,0 0 15,0 0-15,0-21 0,-21 0 0,21 21 16,1-21-16,-22-1 0,21 1 0,-21 0 16,0 0-16</inkml:trace>
  <inkml:trace contextRef="#ctx0" brushRef="#br0" timeOffset="44892.76">18732 8361 0,'0'0'0,"-42"-21"0,21 0 0,0 21 15,-22 0-15,22 0 0,0 0 16,0 0 0,0 0-16,0 0 31,-1 0-16,1 0-15,0 0 0</inkml:trace>
  <inkml:trace contextRef="#ctx0" brushRef="#br0" timeOffset="45076.71">17801 8594 0,'-21'0'15,"42"0"-15,-63 21 0,21 0 0,-1-21 0,44 0 31,-1 0-31,21 0 16,-21 0-16,22 0 0,-22-21 16,21 0-16,0 21 0,22-21 0,-22-1 15,22 1-15,-22 0 0,22 0 0,-22 0 16,21 21-16</inkml:trace>
  <inkml:trace contextRef="#ctx0" brushRef="#br0" timeOffset="46044.56">20722 8975 0,'21'-21'0,"-42"42"0,63-64 15,-20 22-15,-1 0 0,0-21 16,0 21-16,0-1 0,0-62 16,-21 41-16,0 22 15,0 0-15,-21-21 0,-21 21 0,21 21 16,-22-22-16,1 22 0,21 0 0,-43 0 16,22 0-16,0 0 0,-1 22 15,1-1-15,0 0 0,-1 0 16,1 21-16,21-20 0,0 20 0,0-21 15,21 43-15,0-43 16,0 21-16,0-21 0,21-21 0,0 21 16,0-21-16,21 0 0,1 0 0,-22 0 15,42 0-15,-20 0 0,-1 0 16,0 0-16,1-21 0,-1 0 0,0 0 16,1 0-16,-1 0 0,-21-1 15,0 1-15,22-21 0,-43 21 0,21 0 16,-21-1-16,0 1 15,0 42 1,0 1 0,0 20-16,0 0 0,-21 1 15,21-1-15,0 21 0,0 1 0,0-22 16,0 85-16,0-63 0,0-1 16,0 1-16,21 20 0,0-20 15,0 21-15,-21-22 0,0 22 0,21-22 16,1 1-16,-22-1 0,0 1 0,0-1 15,0-20-15,0 20 16,0-21-16,0 1 0,0-1 0,0 0 0,0 1 16,0-22-16,-22 0 0,22 0 0,0 0 15,-21-21-15,0 0 16,0-21 0,21 0-16,-21 0 0,0-21 15,21 20-15,-22 1 0,22-21 0,0 0 16,0 20-16,-21-20 0,21 21 15,0-21-15,0 20 0,0-20 0,0 21 16,0 0-16,0-22 0,21 22 0,-21 0 16,22 0-16,-22-21 15,0 20-15,21 1 0,-21-21 0,21 21 16,-21-22-16,0 1 0,21 0 0,-21-1 0,21 1 16,0 21-16,-21-43 15,0 22-15,22 0 0,-22-1 0,21 1 16,-21 0-16,21-1 0,-21 1 0,21 0 15,0-22-15,-21 43 16,0 0-16,0 0 0,21 0 0,-21-1 16</inkml:trace>
  <inkml:trace contextRef="#ctx0" brushRef="#br0" timeOffset="46448.56">21188 8721 0,'0'0'0,"0"-21"16,0-1 0,21 1-16,0 0 0,0 21 15,0-21-15,1 21 0,20-21 16,-21 21-16,0-21 0,22 21 0,-22 0 16,21 0-16,-21 0 0,0 21 15,22 21-15,-22-21 0,0 0 0,21 64 16,-42-43-16,0 1 15,0-22-15,0 21 0,0 1 0,0-22 16,0 0-16,-21 21 0,0-21 0,0 1 16,0-22-1,21-22 1,0 1 0,0 0-16,0-21 0,0 21 15,0-22-15,21 1 0,-21 21 0,21-22 16,0 1-16,-21 0 0,21 21 15,1-22-15,-22 22 0,21 0 0,0 0 16,0 21-16,0-21 0,0 21 16,1 0-1,-1 0-15,0 0 16,0 21-16</inkml:trace>
  <inkml:trace contextRef="#ctx0" brushRef="#br0" timeOffset="47594.54">22183 8594 0,'-22'0'31,"1"0"-31,0 0 0,0 0 16,0 21-16,21 0 0,-21 0 0,-1 22 15,22-22-15,0 21 0,-21 0 0,21-20 16,0 20-16,0-21 15,0 21-15,0-20 0,0-1 0,0 0 0,21 0 16,1 0-16,-1-21 0,0 0 16,0 21-16,0-21 0,0 0 15,1 0-15,-1 0 0,0 0 0,0-21 16,0 0-16,0 0 0,1 21 16,-1-42-16,-21 20 0,0 1 0,0-21 15,0 21-15,0-22 0,0 1 0,0 0 16,0-1-16,-21 22 0,21-21 15,-22 21-15,1 0 0,0-1 0,0 1 16,0 21-16,0 0 16,-1 21-16,22 1 0,0-1 0,-21 0 15,21 21-15,0-21 0,0 22 16,0-22-16,0 21 0,0-21 16,0 1-16,0 20 0,21-21 0,-21 0 15,22 0-15,-1-21 0,0 22 16,0-22-16,21 0 0,-20 0 0,-1 0 15,0 0-15,21 0 0,-21 0 0,22 0 16,-22-22-16,21 1 0,-21 0 16,22 0-16,-22 0 0,21 0 15,-21-1-15,1-20 0,-1 21 16,0 0-16,0-22 0,0 22 0,0-21 16,-21 63 15,0 0-31,0 0 15,-21 1-15,21-1 0,0 0 16,0 0-16,0 43 0,0-43 16,0 0-16,0 0 0,21 0 15,1-21-15,-1 0 16,0 0-16,21 0 0,1 0 0,-22 0 16,21 0-16,-21 0 0,22-21 15,-22 0-15,21 21 0,0-42 16,-20 20-16,-1 1 15,-21 0-15,0 0 0,21 0 0,-21 0 16,0-1-16,0 44 31,-21-22-31,21 21 0,0 0 16,0 0-16,0 0 0,-21 0 0,21 1 16,0-1-16,0 0 0,0 0 15,0 0-15,21 0 0,0-21 16,-21 22-16,21-22 0,21 0 15,-20 0-15,-1 0 0,0 0 0,21 0 16,-21 0-16,1 0 0,-1 0 0,0-22 16,0 1-16,-21 0 0,0 0 15,21-21-15,0-1 16,-21 22-16,0 0 0,0-21 0,0 20 16,0 1-16,0 0 0,0-21 15,0 21-15,0-1 0,0 44 31,0-1-31,0 21 0,0-21 16,0 22-16,0 20 0,0-21 16,0 22-16,-21-1 0,21 1 0,0-1 15,-21-20-15,21 20 0,0 1 0,0-1 16,0 1-16,0-22 0,0 22 0,0-1 16,0 1-16,0-22 0,-21 0 15,0 22-15,21-22 0,-21 0 16,-1 1-16,1-1 0,21-21 0,-21 22 15,0-22-15,21 0 0,-21 0 16,21 0-16,0 0 16,0-42-1,0 0 1,21 21-16,-21-21 0,21 0 0,0 0 16,-21-22-16,21 22 0</inkml:trace>
  <inkml:trace contextRef="#ctx0" brushRef="#br0" timeOffset="47889.08">23516 8827 0,'0'0'0,"0"-43"0,42-63 16,-20 85-16,-22-21 0,21 21 16,0 0-16,0-1 0,0 22 15,0-21-15,1 21 0,20 0 0,-21 0 16,21 0-16,-20 0 0,-1 21 15,-21 1-15,21-1 0,-21 0 16,0 0-16,0 21 0,0-20 16,0-1-16,0 21 0,-21-21 15,21 0-15,-21 1 0,-22-1 0,22 0 16,0 0-16,-21 0 0,20-21 0,1 21 16,-21-21-16,0 0 15,63-21 16</inkml:trace>
  <inkml:trace contextRef="#ctx0" brushRef="#br0" timeOffset="48265.09">24003 8234 0,'21'-21'0,"-42"42"0,42-63 0,0 42 15,-21-22-15,21 22 0,1 0 0,-1 0 16,0 0-16,0 0 16,0 0-16,0 0 0,22 22 0,-22-1 15,0 0-15,0 0 0,22 21 16,-22 1-16,0-1 0,0 0 0,0 1 16,0-1-16,-21 0 0,0 22 0,22-1 15,-22-20-15,0 20 0,0 1 16,0-1-16,0 1 0,0-22 0,-22 22 15,1-22-15,-21 64 16,0-64-16,-1-21 0,22 22 16,-21-22-16,-1 21 0,1-21 0,0 0 15,-1 1-15,22-1 0,-21 0 0,21 0 16,0-21-16,-1 21 0,1-21 16,0 0-16,21 21 15,21-21 16,0-21-31</inkml:trace>
  <inkml:trace contextRef="#ctx0" brushRef="#br0" timeOffset="48457.04">24045 9525 0,'0'21'15,"-21"-21"16,21-21 1,0 0-17,-21 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9T04:42:57.4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2222 1291 0,'22'0'46,"-1"0"-30,0 0 0,0 0-16,0 0 15,0 0-15</inkml:trace>
  <inkml:trace contextRef="#ctx0" brushRef="#br0" timeOffset="1206.31">2815 445 0,'0'0'0,"0"-22"0,0 1 16,0 0-16,0 0 0,0 0 16,0 0-1,-21 21 16,0 21-31,21 0 0,-21 21 16,21 1-16,0-1 0,-22 0 16,1 22-16,0-1 0,0 1 0,0 20 15,0 1-15,-22 21 0,22-21 16,-21-1-16,-1 1 0,1 0 0,21-1 16,-21-20-16,20 20 15,1-20-15,0-1 0,0 1 0,0-22 16,21 1-16,-21-1 0,21-21 0,0 0 15,0 0-15,0 1 16,21-44 0,-21 1-16,21-21 15,0 21-15,-21-22 0,21-20 0,0 21 16,1-22-16,-1 1 0,0-1 16,0 1-16,0-22 0,0 0 15,1 1-15,20-22 0,-21 0 0,0 21 16,0 1-16,22-1 0,-22 0 15,-21 1-15,21 20 0,0 1 16,-21 20-16,21-20 0,-21 20 0,0 1 16,0 21-16,0 0 0,0 0 15,22-1-15,-1 22 16,-21 22-16,0 20 0,21 0 16,-21 1-16,21 20 0,-21 1 15,0-1-15,0 22 0,0-1 0,0 1 16,0 21-16,0-21 0,0-1 15,0 1-15,0-22 0,0 22 0,0-21 16,0-1-16,0-21 0,0 22 16,0-22-16,0 1 0,21-22 15,-21 21-15,21-21 0,-21 0 16,22 1-16,-22-44 31,0 1-15,0 0-16,-22 0 0,22 0 0,-42 0 15,21-1-15,0-20 0</inkml:trace>
  <inkml:trace contextRef="#ctx0" brushRef="#br0" timeOffset="1396.2">2180 1355 0,'0'0'0,"21"0"31,0 0-31,22 0 0,-22 0 15,21 0-15,-21 0 0,22 0 16,-1-21-16,0 21 0,1 0 16,-1-22-16,-21 22 0,22 0 15,-22-21-15,0 21 0,0 0 16,0-21-16,0 21 0,1 0 16</inkml:trace>
  <inkml:trace contextRef="#ctx0" brushRef="#br0" timeOffset="1916.44">3577 1291 0,'21'0'0,"-42"0"0,85 0 16,-22 0-16,-21 0 0,0 0 15,0-21-15,1 0 0,-22 0 16,0 0-16,-22-1 15,1 22-15,0 0 16,0 0-16,-21 0 0,-1 0 16,22 0-16,-21 22 0,-1-1 15,1 0-15,0 0 0,-1 0 0,1 0 16,21 1-16,0-1 16,0 0-16,-1 0 0,22 0 15,0 0-15,22 1 16,-1-22-16,0 21 0,21-21 0,-21 21 15,22-21-15,-1 0 0,0 21 16,1-21-16,-1 21 0,0-21 0,1 21 16,-1-21-16,-21 22 0,22-1 15,-43 0-15,0 0 0,0 0 0,0 0 16,0 1-16,0-1 0,-43 0 16,22-21-16,-21 21 0,-1 0 0,-20 0 15,21 1-15,-22-1 0,22-21 16,-22 0-16,22 21 0,0-21 15,-1 0-15,22 0 0,-21 0 16,21 0-16,-1 0 0,1-21 0,0 0 16,0 21-16,21-22 0,0 1 15,0 0 1,0 0-16,0 0 0,21 0 16,0 21-16,0-22 0,22 1 15,-22 21-15</inkml:trace>
  <inkml:trace contextRef="#ctx0" brushRef="#br0" timeOffset="2415.4">4403 1312 0,'0'0'0,"0"-21"0,0 0 0,0 0 16,0 0-16,0 0 15,0-1-15,-22 22 0,1 0 16,0 0-16,0 0 0,-21 0 16,20 0-16,-20 22 0,0-1 15,21 0-15,-22 0 0,22 0 0,0 0 16,0 1-16,0-1 0,-1 0 16,1 0-16,21 0 15,0 0-15,0 1 0,0-1 0,21 0 16,1-21-16,-1 21 15,0 0-15,21-21 0,-21 21 16,1-21-16,20 0 0,-21 22 0,21-22 16,-20 21-16,20-21 0,-21 21 15,0-21-15,0 21 0,-21 0 16,0 0-16,-21 1 16,0-22-16,0 21 0,-21 0 15,-1-21-15,1 21 16,0-21-16,-1 21 0,1 0 0,0-21 15,-1 0-15,1 22 0,21-22 16,-22 0-16,22 0 0,0 0 0,0 0 16,0 0-16,0 0 15,42 0 1,0-22 0,0 22-16,21-21 0,-20 21 0,20-21 15,-21 0-15</inkml:trace>
  <inkml:trace contextRef="#ctx0" brushRef="#br0" timeOffset="2695.34">4699 1397 0,'0'-21'16,"0"42"15,0 0-31,0 0 0,0 1 15,0-1-15,0 0 0,0 21 16,0-21-16,0 22 0,0-22 0,0 21 16,0-21-16,0 22 0,-21-22 15,21 0-15,0 0 0,0 22 16,0-22-16,0 0 0,0-42 47,0 0-47,21-1 0,-21-20 15,21 21-15</inkml:trace>
  <inkml:trace contextRef="#ctx0" brushRef="#br0" timeOffset="3031.83">4868 953 0,'0'0'0,"-21"0"0,0 0 0,21 21 0,-21 0 16,0 0-16,21 0 15,0 0-15,-22 1 0,1-1 0,21 0 16,0 0-16,0 0 0,0 0 16,0 1-16,21-22 0,1 0 15,-1 0-15,0 0 0,0 0 16,0 0-16,0-22 0,1 1 0,-1 0 16,0 0-16,-21 0 15,0 0-15,0-22 0,0 22 0,0 0 16,0-21-16,0 20 0,-21 1 15,0 21-15,21-21 0,-22 21 0,1 0 16,0 0-16,0 21 16,0-21-16,0 21 0,-1 1 15,1-1-15,21 0 0,0 0 16,0 0-16,-21 0 0,21 1 16,0-1-16,0 0 0</inkml:trace>
  <inkml:trace contextRef="#ctx0" brushRef="#br0" timeOffset="3915.78">5567 1566 0,'0'0'0,"21"-21"47,0 0-47,0 0 0,0 0 0,-21 0 16,22-1-16,-1 1 0,0 0 16,-21 0-16,0 0 0,0-22 0,0 22 15,0 0-15,-21 0 16,0 0-16,-1 21 0,-20 0 0,21 0 15,-21 0-15,-1 0 0,1 21 16,0 0-16,20 0 0,-20 0 16,21 1-16,-21 20 0,20 0 0,1-21 15,0 22-15,0-1 0,0 0 16,21 1-16,0-1 0,0-21 0,0 22 16,0-22-16,0 0 0,21 0 15,0-21-15,0 0 0,22 0 0,-22 0 16,21 0-16,-21 0 0,22-21 15,-1 0-15,-21 0 0,21-1 0,-20 1 16,20-21-16,-21 21 0,0 0 16,0-1-16,1 1 0,-22 0 15,0 0-15,21 0 0,-21 0 0,0-1 16,0 1-16,0 0 16,0 42 15,0 0-16,0 1-15,21-1 0,-21 0 0,0 21 16,0 1-16,21-1 0,-21 0 16,0 22-16,0-1 0,0-20 15,21 20-15,0 1 0,1-1 0,-22 1 16,0-1-16,21 22 0,0-1 0,0-20 16,-21 21-16,21-1 0,0 1 15,1 0-15,20 20 0,-21-20 16,0 0-16,22-1 0,-22 1 0,0 0 15,21-1-15,-21-20 0,1-1 0,-1 1 16,0-1-16,-21-20 0,0-1 16,0 0-16,0-20 0,-21-1 0,0 0 15,-1 0-15,-20-21 0,21 0 0,-43 0 16,22 0-16,-21-21 0,-22 0 16,21-22-16,-20 1 0,-1 0 0,0-1 15,1-20-15,-1-1 0,22 1 16,-1-1-16,1 22 0,20-21 15,1-1-15,0 1 0,20-1 0,1 22 16,21-22-16,-21 1 0,21-1 16,0 22-16,0-43 0,21 22 0,0-1 15,1 1-15,-1-1 0,21 1 16,0-1-16,1 1 0,20-1 16,-20 1-16,20 20 0,1-20 0,-1 21 15,1-22-15</inkml:trace>
  <inkml:trace contextRef="#ctx0" brushRef="#br0" timeOffset="6088.58">6117 1397 0,'0'21'46,"-21"0"-46,21 1 16,0 20-16,0-21 0,-21 21 16,21-20-16,0 20 0,-21 0 15,21 1-15,0-22 0,0 21 0,-22-21 16,22 22-16,-21-22 0,21 0 16,0 0-16,0 0 15,0-42 1,0 0-16,0 0 0,0 0 15,0-1-15,0-20 0,0 0 16,0-1-16,21 1 0,-21 0 0,22-1 16,-1 1-16,-21 0 0,21 21 15,0-22-15,0 22 0,0 0 0,1 0 16,-1 21-16,0 0 0,0 0 16,0 0-16,0 0 0,1 0 15,-1 21-15,0 0 0,-21 0 16,0 0-16,21 22 0,-21-22 15,21 21-15,-21-21 0,21 22 16,-21-1-16,0-21 0,22 22 0,-1-22 16,0 0-16,0 0 0,0 0 15,22 0-15,-22-21 0,21 0 0,-21 0 16,22 0-16,-1 0 0,0 0 16,1-21-16,-1 0 0,0 0 0,1-21 15,-1-1-15,0 1 0,1 0 16,-22-1-16,21 1 0,-21 0 15,-21-43-15,0 43 0,0 20 16,0 1-16,0 0 0,0 0 16,0 0-16,0 42 15,0 0 1,-21 21-16,21-20 0,-21-1 16,21 21-16,-21 0 0,21 1 0,0-1 15,0 0-15,0 1 0,0-22 16,0 21-16,0 1 0,0 20 15,0-42-15,0 0 0,0 1 16,0-44 15,0 1-31,0 0 16,0 0-16,0-21 0,0-1 0,21 1 16,-21 0-16,21 20 0,-21-20 15,21 0-15,0-1 0,1 1 0,-22 21 16,21 0-16,0 0 0,0-1 15,0 1-15,0 21 0,1 0 16,-1 0-16,0 21 16,0 1-16,-21-1 0,21 0 0,-21 0 15,21 21-15,1-20 0,-22 20 16,21 0-16,-21-21 0,0 22 16,21-22-16,-21 21 0,0-21 0,0 1 15,0-1-15,21 0 0,-21 0 16,21-21-1,-21-21 1,0 0-16,21 0 16,1-22-16,-1 22 0,-21-21 0,21-1 15,0 1-15,0 0 0,0-1 16,22 1-16,-22 0 0,0 21 0,21-22 16,-20 22-16,-1 0 0,0 21 15,0-21-15,0 21 0,0 0 16,-21 21-16,0 0 15,0 0-15,0 0 0,0 22 0,22-22 16,-22 21-16,0-21 0,21 22 16,-21-1-16,21-21 0,-21 22 15,21-22-15,0 21 0,0-21 0,-21 0 16,22 1-16,-1-1 0,0 0 16,0 0-16,0-21 0,0 0 0,1 0 15,20 0-15,-21 0 0,0-21 16,0 0-16,1 0 0,20-1 0,-21 1 15,0-21-15,22 0 16,-22 20-16,0-20 0,21 21 0,-21-21 0,1 20 16,-1 1-16,0-21 0,-21 21 15,0 0-15,0-1 0,0-20 16,0 21 0,-21 21-16,0 0 0,-1 0 15,1 0-15,0 0 0,0 0 16,0 0-16,0 21 0,-1 0 0,22 0 15,-21 22-15,21-22 16,0 21-16,0-21 0,0 1 0,0 20 16,0-21-16,0 0 0,21 22 0,1-22 15,-1 0-15,21 0 0,0 0 16,1 0-16,-1 1 0,0-22 0,1 0 16,-1 0-16,0 0 0,1 0 15,-1-22-15,0 1 0,22-21 16,-43 21-16,21 0 15,-20-1-15,-1-20 0,0 21 0,0-21 16,-21 20-16,0-20 0,0 21 16,21 0-16,-21 0 0,0-1 0,0 1 15,0 42 17,-21 1-32,0-1 0,21 0 15,0 21-15,-21-21 0,21 1 0,-21 20 16,-1 21-16,22-41 0,0 20 15,-21-21-15,21 0 0,0 0 16,-21 1-16,21-1 0,0 0 16,0-42 15,0 0-31,0-1 16,21 1-16,0-21 0,1 21 0,-22-22 15,21 22-15,0-21 0,21 0 16,-21 20-16,1-20 0,-1 21 0,0 0 15,0 0-15,0-1 0,0 1 16,1 21-16,-1 0 0,0 0 0,0 21 31,-21 1-31,0-1 0,0 0 0,21 0 16,-21 0-16,0 0 0,0 1 16,0 20-16,0-21 0,0 0 15,21 0-15,1 22 0,-22-22 0,21 0 16,-21 0-16,21 0 0,0 1 15,0-22-15,0 0 0,1 21 0,-1-21 16,0 0-16,0 0 0,0 0 16,22-21-16,-22-1 0,0 1 0,21 0 15,-21 0-15,22 0 0,-22-22 16,21 1-16,-21 0 0,1-1 0,20 1 16,-21-21-16,43-43 15,-43 21-15,0 22 0,0-1 0,-21 1 16,0-1-16,0 22 0,0-22 15,0 22-15,0 21 0,0-22 16,0 22-16,0 0 0,0 0 0,-21 21 31,0 0-31,21 21 0,-21 0 0,-1 22 16,1-1-16,21 0 0,-21 1 16,0 20-16,21 1 0,0-1 0,-21 1 15,21-1-15,0 1 0,0-1 16,0 1-16,0-22 0,0 21 0,21 1 15,-21-22-15,21 1 0,0-1 16,0 0-16,1 1 0,-1-1 16,0-21-16,0 0 0,0 0 0,0-21 15,1 0-15,-1 0 0,0 0 16,0 0-16,0 0 0,22 0 0,-22 0 16,0-21-16,0 0 0,0 0 15,0 0-15,22 0 0,-22-1 0,0-20 16,0 21-16,0 0 0,1-22 15,-1 1-15,0 21 0,-21-21 0,0-1 16,0 1-16</inkml:trace>
  <inkml:trace contextRef="#ctx0" brushRef="#br0" timeOffset="6340.55">9927 974 0,'-42'0'0,"84"0"0,-105 0 16,41 0-16,1 21 0,42-21 15,1 0 1,20 0-16,-21 0 0,43 0 0,-22 0 16,21 0-16,1 0 0,-1 0 15,1 0-15,-1 0 0,-20 0 0,20-21 16,-20 21-16,20 0 0,-42-21 16,22-1-16,-22 22 0,21 0 15,-21 0-15,-21-21 0,-21 21 31,0 0-15,-21 0-16,-1 0 0</inkml:trace>
  <inkml:trace contextRef="#ctx0" brushRef="#br0" timeOffset="7051.78">2286 2350 0,'0'0'0,"0"21"15,21-21 1,0 0-16,0 0 0,1 0 16,20 0-16,0 0 0,1 21 0,20-21 15,1 0-15,-1 0 16,22 0-16,-1 0 0,22 0 0,0 0 15,0 0-15,21 0 0,21 0 16,-21 0-16,21 0 0,0 0 0,212-21 16,21 21-1,-190 0-15,20 0 0,1-21 0,0 21 16,-1 0-16,1 0 0,0 0 0,-1 0 16,1 0-16,0 0 0,-1 0 15,-20 0-15,21 0 0,-22 0 0,1 0 16,-22 0-16,0 0 0,1 0 15,-22 0-15,0 0 0,0 0 0,-21 0 16,-21 0-16,0 0 0,0 0 16,-22 0-16,-20 0 0,-1 0 15,-20 0-15,-22 0 0,0 0 0,0 0 16,0 0-16,-42 0 31,-21 0-31,21-22 0,-22 22 0,1-21 16</inkml:trace>
  <inkml:trace contextRef="#ctx0" brushRef="#br0" timeOffset="7661.05">2752 2498 0,'0'21'0,"0"0"15,21-21-15,0 21 16,21-21-16,1 21 0,-22-21 16,42 0-16,-20 0 0,20 0 0,1 0 15,20 0-15,1 0 0,21 0 0,21 0 16,0 0-16,0 0 0,21 0 15,169-21-15,-126 21 0,-1-21 16,1 0-16,-1 21 16,22-21-16,-21 21 0,-1-21 0,22-1 15,-22 22-15,22-21 0,-22 21 16,1-21-16,21 21 0,-22-21 0,-21 21 16,22 0-16,-1-21 0,-20 21 15,-1 0-15,-21-21 0,22 21 16,-22-22-16,0 22 0,-21 0 0,0 0 15,0 0-15,-21 0 0,0 0 0,-22 0 16,-20 0-16,20 0 0,-41 0 0,20 0 16,-42 0-16,22 0 0,-22 0 15,0 0-15,0 0 0</inkml:trace>
  <inkml:trace contextRef="#ctx0" brushRef="#br0" timeOffset="12655.73">1672 5038 0,'0'-21'47,"0"-1"-32,-21 1 1,0 0 0</inkml:trace>
  <inkml:trace contextRef="#ctx0" brushRef="#br0" timeOffset="13048.41">1376 4360 0,'0'0'0,"0"-21"16,0 0-16,-21 21 0,21-21 15,0 0-15,0 0 16,0 42 0,0 0-16,0 0 15,0 21-15,0-20 0,0 20 16,0 0-16,0 1 0,0 20 0,0-21 16,0 22-16,0-1 0,0 1 15,0-1-15,0 1 0,0-1 16,0 1-16,0-22 0,0 1 0,0-1 15,0 0-15,0-21 0,0 1 16,0-1-16,0 0 0,0 0 0,-22-21 47,22-21-31,0 0-16,0 0 15,22-1-15,-1-20 0,0 21 0</inkml:trace>
  <inkml:trace contextRef="#ctx0" brushRef="#br0" timeOffset="13383.22">1757 4911 0,'0'21'0,"0"0"0,0 0 15,0 0-15,0 1 0,0-1 16,21-21 15,0 0-31,0 0 16,-21-21-16,0-1 0,21 1 0,1 0 15,-22 0-15,0 0 16,0 0-16,0-1 0,0 1 0,-22 21 16,1-21-16,0 21 0,0 0 15,0 0-15,0 0 16,-1 0-16,1 21 0,21 0 15,0 1-15,0-1 0,0 0 16,0 0-16,0 0 0,0 0 16,21-21-1,1 0 1</inkml:trace>
  <inkml:trace contextRef="#ctx0" brushRef="#br0" timeOffset="15519.82">3577 4593 0,'21'-21'0,"-42"42"0,42-63 0,-21 21 16,21-22-16,-21 22 16,0 0-16,0 42 31,0 0-15,0 1-16,0 20 0,0-21 15,0 21-15,0 1 0,-21 20 0,0-20 16,21-1-16,-21 21 0,21-20 15,-21 20-15,21-20 0,-21-1 16,21-21-16,-22 21 0,22-20 0,0-1 16,0 0-16,0 0 0,22-21 15,-1 0 1,0 0-16,-21-21 0,21 0 16,0 0-16,0-1 0,1-20 0,-22 21 15,21-21-15,0-1 0,0 1 16,0 0-16,-21-1 0,21 1 0,1 21 15,-1-22-15,-21 22 0,21 0 16,-21 0-16,21 21 0,0 0 16,0 21-1,1 21-15,-22-20 16,0 20-16,0-21 16,0 21-16,0 1 0,0-1 0,21 0 15,-21-20-15,21 20 0,-21-21 0,0 21 16,21-20-16,-21-1 0,21 0 15,0-21-15,1 21 0,-1-21 16,0 0-16,0 0 0,0 0 16,0-21-16,1 21 0,-1-21 0,0 0 15,0-1-15,21-20 16,-20 21-16,-1-21 0,0-1 0,0 1 16,-21-22-16,21 22 0,0 0 15,-21-22-15,22 22 0,-22 0 0,0-22 16,0 43-16,0 0 15,0 0-15,0 42 16,0 0 0,-22 0-16,22 21 0,0-20 15,-21 20-15,21 0 0,0 1 0,0-1 16,-21 21-16,21-20 0,0-1 16,0 0-16,0 1 0,0-22 0,0 21 15,21-21-15,0 1 0,1-1 16,20-21-16,-21 0 0,0 0 15,22 0-15,-1 0 0,0 0 16,-21 0-16,22-21 0,-1-1 0,0 1 16,1-21-16,-22 0 0,21 20 0,1-41 15,-22 21-15,0-1 0,21-20 16,-21 20-16,-21-20 0,0 21 0,22-22 16,-22 22-16,0-64 15,0 64-15,0 20 0,0-20 0,0 21 16,0 0-16,-22 21 15,22 21-15,-21 0 16,21 0-16,0 22 0,0-1 16,0 0-16,-21 1 0,21-1 15,0 21-15,-21-20 0,21 20 0,-21-20 16,21 20-16,0 1 0,-21-22 16,21 0-16,-22 1 0,22-1 0,0-21 15,0 0-15,0 0 0,0 1 16,0-1-16,0-42 15,22-1 1,-1-20-16,-21 21 0,21 0 16,0-22-16,0 1 0,0 0 0,1-1 15,-1 1-15,0 21 16,0-21-16,-21 20 0,21 1 0,0 0 16,1 21-16,-1 0 15,-21 21 1,0 0-16,0 1 0,21-1 15,-21 21-15,0-21 0,0 0 0,0 22 16,0-22-16,0 21 0,21-21 0,0 22 16,-21-22-16,21 0 0,1 0 15,-1 0-15,0 1 0,0-22 0,0 21 16,0-21-16,1 0 0,20 0 16,0 0-16,1 0 0,-1-21 0,0 21 15,1-22-15,-1 1 0,0 0 16,1-21-16,-1 21 0,-21-22 15,21 22-15,-20-21 0,-1-1 0,0 1 16,0 0-16,-21-1 0,0 1 16,0 0-16,0-1 0,0 22 0,0-21 15,-21 21-15,0 0 0,-22-1 16,22 22-16,0 0 0,-21 0 16,21 22-16,-1-22 0,1 21 0,0 21 15,0-21-15,0 0 0,0 22 16,21-1-16,0 0 0,-22 1 0,22-1 15,0 0-15,0 1 0,0-1 16,0-21-16,0 22 0,0-22 16,0 0-16,22 0 0,-1-21 0,0 0 15,0 0-15,0 0 0,0 0 16,1 0-16,-1-21 0,0 21 0,0-21 16,0 0-16,0-22 0,1 22 15,-1-21-15,-21-22 16,21 22-16,-21 0 0,21 20 0,-21-20 15,0 21-15,0 0 0,0 0 0,0-1 16,0 44 15,0-1-31,0 21 0,0-21 0,0 22 16,0-22-16,0 21 16,0 0-16,0-20 0,0 20 0,21 0 15,0-21-15,1 1 0,-22 20 0,21-21 16,0 0-16,0-21 0,21 21 15,-20-21-15,-1 0 0,21 0 0,-21 0 16,0 0-16,22-21 0,-22 0 16,21 0-16,-21 0 0,1-22 0,20 1 15,-21 0-15,0-1 0,0 1 0,1-21 16,-1-1-16,0 22 0,0-22 16,0 1-16,0-1 0,1 1 0,-22-22 15,0 43-15,0-22 0,0 22 16,0 0-16,0-1 0,0 22 15,0 0-15,-22 42 16,1 0-16,0 0 16,21 22-16,-21-1 0,21 0 15,-21 22-15,21-22 0,-21 22 0,21-22 16,0 22-16,0-1 0,0 1 0,0-1 16,0-21-16,0 22 0,0-1 15,21-20-15,-21-1 0,21 0 0,0 1 16,-21-22-16,21 21 0,0-21 15,1-21-15,-1 22 0,0-22 0,0 0 16,0 0-16,0 0 0,1-22 0,20 1 16,-21 0-16,0 0 15,22 0-15,-22-22 0,0 22 0,0-21 16,0 0-16,0-1 0,-21 1 0</inkml:trace>
  <inkml:trace contextRef="#ctx0" brushRef="#br0" timeOffset="15747.18">6477 4509 0,'0'0'0,"21"21"16,21-21-16,1 0 16,-1 0-16,0 0 0,22 0 0,-22 0 15,22 0-15,-22 0 0,22 0 16,-22-21-16,0 21 0,1 0 0,-1 0 15,0-22-15,-21 22 0,1 0 16,-1 0-16,0 0 0,-21-21 16</inkml:trace>
  <inkml:trace contextRef="#ctx0" brushRef="#br0" timeOffset="16692.13">9567 4276 0,'0'0'0,"21"0"0,1 0 0,-1 0 15,0-21-15,0-1 0,0 22 16,0-21-16,1 21 0,-1-21 0,0 0 16,0 21-16,0-21 0,-21 0 15,21-1-15,-21 1 0,0 0 0,0 0 16,0 0-1,0 0-15,0-1 0,-42 1 16,21 21-16,-21-21 0,-1 21 16,22 0-16,-21 0 0,-1 21 0,1 0 15,0 1-15,-1-1 0,1 0 16,0 21-16,21 1 0,-22-22 0,22 21 16,0 0-16,21 1 0,0-22 15,0 21-15,0-21 0,0 1 0,0-1 16,21 0-16,0 0 0,22 0 0,-22 0 15,0-21-15,21 22 0,1-1 16,-1-21-16,0 21 0,1-21 16,-1 21-16,0 0 0,1 0 0,-22-21 15,0 22-15,21-1 0,-42 0 16,0 0-16,0 0 0,0 0 0,-21 1 16,0-1-16,-21 0 0,-1 0 15,-20 0-15,20 0 0,-20 1 0,-1-1 16,-20 0-16,20-21 15,1 21-15,-22-21 0,22 0 0,20 0 0,1 0 16,0 0-16,-1 0 0,22-21 0,-21 0 16,21 21-16,21-21 0,0-1 15,-22 1-15,22 0 0,0 0 0,0 0 16,0 0-16,0-1 16,22 1-16,-1 21 0,0-21 0,0 21 15,0-21-15,0 21 0,22-21 0,-22 21 16,0-21-16,21 21 0,-20-22 15</inkml:trace>
  <inkml:trace contextRef="#ctx0" brushRef="#br0" timeOffset="17037.93">10266 4170 0,'0'-21'0,"0"0"0,0-1 15,0 44 1,0-1-16,0 0 16,0 21-16,0-21 0,0 22 0,0-1 15,0 0-15,0 1 0,0-1 16,0 0-16,0 1 0,0-1 0,-21 22 15,21-22-15,-22-21 0,22 21 16,-21 1-16,21-22 0,0 21 0,0-21 16,0 1-16,0-1 0,21-21 31,1 0-31,-22-21 0,21-1 16,0 1-16,-21 0 0,0 0 15</inkml:trace>
  <inkml:trace contextRef="#ctx0" brushRef="#br0" timeOffset="17407.73">10245 4170 0,'-22'-21'0,"44"42"0,-44-63 0,22 20 0,0 1 16,0 0-16,0 0 0,0 0 16,22 21-1,-1-21-15,0 21 0,21 0 0,1 0 16,-1 0-16,0 0 0,1 0 15,-1 21-15,0 0 0,1 21 0,-1-21 16,0 22-16,1-1 0,-1-21 0,0 22 16,-21-1-16,1 0 0,-1 1 15,-21-1-15,0 0 0,0 1 0,-21-22 16,-22 21-16,22 0 0,-21-20 16,-1 20-16,-20-21 0,21 21 0,-22-20 15,1-1-15,-22 0 0,21 0 0,-20 0 16,20 0-16,1 1 15,-1-22-15,1 21 0,20-21 0,22 0 16,-21 0-16,21 0 0,21 21 16,21-21-1,0 0-15,0-21 16,0 21-16,22-21 0,-1-1 16,0 1-16,1 0 0,-1 0 0</inkml:trace>
  <inkml:trace contextRef="#ctx0" brushRef="#br0" timeOffset="17965.27">11409 4022 0,'0'-43'16,"-21"65"15,-1-1-31,22 0 0,-21 21 16,21-21-16,-21 22 0,21-1 0,0 0 15,-21 22-15,0-22 16,21 1-16,-21 20 0,-1-21 0,1 1 0,0 20 16,0-20-16,0-1 0,0 0 15,-1 1-15,1-1 0,21-21 16,0 0-16,-21 22 0,0-22 15,21 0-15,0-42 16,0 0 0,0-22-16,0 22 15,21 0-15,-21 0 0,21-22 0,-21 22 16,21 0-16,1-21 0,-22 21 16,21-1-16,-21 1 0,21 21 0,0-21 15,0 21-15,0 0 16,1 0-16,-22 21 15,0 0-15,21 1 0,0-1 0,-21 0 16,0 0-16,21 0 0,0 0 16,0 1-16,-21-1 0,22 0 15,-22 0-15,21-21 0,-21 21 0,21 0 16,0-21-16,0 0 0,0 0 16,1 0-1,-22-21-15,21 0 0,0 0 16,-21 0-16,0 0 15,21-1-15,0 1 0,0-21 0,1 21 16,-1 0-16</inkml:trace>
  <inkml:trace contextRef="#ctx0" brushRef="#br0" timeOffset="18392.07">12531 4085 0,'0'0'16,"0"-21"-16,0 0 0,0 0 0,0 0 15,0-1-15,-22 1 0,1 0 0,0 21 16,0 0-16,0-21 0,0 21 16,-1 0-16,1 0 0,-21 0 0,21 21 15,-22 0-15,22 0 0,0 22 16,-21-22-16,21 21 0,-22 1 15,22 20-15,-21-21 0,21 22 0,-1-22 16,1 22-16,0-22 0,21 0 0,0 22 16,0-22-16,0 1 0,21-1 15,0-21-15,1 21 0,20-20 0,0-1 16,-21 0-16,43 0 0,-22-21 16,1 0-16,-1 0 0,0 0 0,-21 0 15,22 0-15,-1-21 0,-21 0 16,0 0-16,22 21 0,-22-22 15,0 1-15,0 0 0,-21 0 16,21 21-16,-21-21 0,22 21 16,-22-21-16,0-1 31</inkml:trace>
  <inkml:trace contextRef="#ctx0" brushRef="#br0" timeOffset="19763.75">1270 6837 0,'0'0'0,"0"-21"16,0 0-1,0-1-15,0 1 16,0 0-16,0 0 15,21 0-15,0 0 0,0 21 16,1-22-16,-1 1 16,0 21-16,0 0 0,0-21 0,0 21 15,1 0-15,-1 0 16,0 0-16,0 21 0,0 0 0,22 1 0,-22 20 16,0-21-16,0 21 0,-21 1 15,0-1-15,0 0 0,0 1 16,0-1-16,0 22 0,-21-22 0,0 21 15,0-20-15,-22 20 0,1-20 16,0-1-16,-1 0 0,1 1 0,0-1 16,-22-21-16,22 21 15,-1-20-15,-20-1 0,21 0 16,20-21-16,1 0 0,0 0 16,0 0-16,0-21 0,0 21 0,-1-21 15,1-22-15,21 22 0,0 0 16,0-21-16,0-1 0,0 1 15,0 0-15,0-1 0,0 1 0,0 21 16,21-22-16,1 22 0,-1 0 16,0 0-16,0 0 0,21 21 0,-20 0 15,20 0-15,-21 0 0,21 21 16,-20 0-16,20 0 0,-21 22 0,0-22 16,0 21-16,1 0 15,-1 1-15,0-1 0,-21 0 0,0 1 16,21-22-16,0 21 0,-21-21 15,21 1-15,-21-1 0,0 0 16,22 0-16,-22 0 0,21-21 16,0 0-16,0 0 15,0 0-15,0 0 0,1-21 16,-1 0-16,0 0 0</inkml:trace>
  <inkml:trace contextRef="#ctx0" brushRef="#br0" timeOffset="20079.53">2117 7239 0,'0'21'16,"21"-21"-16,0 0 16,0 0-1,-21-21-15,21 21 16,-21-21-16,0 0 15,-21 21 1,0 0 0,0 0-16,21 21 15,-21-21-15,21 21 16,-22-21-16,22 21 16,22-21 15,-1-21-16,-21 0-15</inkml:trace>
  <inkml:trace contextRef="#ctx0" brushRef="#br0" timeOffset="22155.37">3873 6858 0,'0'-21'0,"0"0"16,0 0-16,0-1 0,0 1 16,0 0-16,0 0 0,0 0 15,-21 21 1,21 21-1,0 0-15,0 0 0,0 0 16,-21 22-16,21-1 0,0-21 16,0 22-16,0-1 0,-21 0 15,21 22-15,0-22 0,-21 0 0,21 1 16,0-1-16,0 0 0,-21 1 16,21-22-16,0 0 0,0 0 0,0 0 15,0-42 1,21 0-1,0 0-15,0-21 0,-21 20 16,21-20-16,0 0 0,22-22 16,-22 22-16,0 0 0,-21 20 0,21-20 15,0 21-15,-21 0 0,0 0 16,22 21 0,-22 21-1,21 0-15,-21 21 16,0-21-16,0 1 0,0 20 0,21-21 15,-21 0-15,0 22 0,0-22 16,0 21-16,21-21 0,0 0 0,0 1 16,1-1-16,-1-21 15,0 0-15,0 0 0,0 0 16,22 0-16,-22-21 0,0-1 16,0 1-16,21 0 0,-20 0 0,-1 0 15,21-22-15,0-20 0,-20 42 16,-22-22-16,21 1 15,-21 21-15,0-21 0,0-1 0,0 1 16,0 21-16,0-22 0,0 22 16,-21 0-16,21 0 0,-22 21 0,1 0 15,21 21-15,-21 0 16,21 0-16,-21 1 0,21 20 16,0-21-16,0 21 0,0-20 0,0 20 15,0 0-15,0 1 0,0-1 16,21-21-16,0 21 0,-21 1 0,21-22 15,1 21-15,-1-21 0,0 1 16,0-1-16,0-21 0,0 0 0,22 0 16,-22 0-16,21 0 0,1 0 0,-22-21 15,21-1-15,0 1 16,-20 0-16,20-21 0,-21 21 0,21-22 16,-20 22-16,-1-21 0,0-1 0,0 1 15,0-43-15,-21 43 16,21-21-16,-21 20 0,0-20 0,0 20 15,0 1-15,0 0 0,0 21 16,0-1-16,0 1 0,-21 21 0,0 0 16,0 21-1,21 22-15,-21-22 0,21 21 0,0 1 16,0-1-16,0 21 0,0-20 0,0-1 16,-21 22-16,21-22 15,-22 0-15,1 1 0,21-1 0,0 0 16,0 1-16,-21-1 0,21-21 15,0 0-15,0 0 0,0 1 0,0-1 16,21-42 0,-21-1-16,21 1 15,-21 0-15,22 0 0,-1 0 0,-21-22 16,21 22-16,0-21 0,-21 21 16,21-22-16,-21 22 0,21 0 0,-21 0 15,22 0-15,-1 21 0,0 0 31,0 21-31,-21 0 0,0 0 16,21 0-16,-21 1 0,21 20 16,-21-21-16,22 0 0,-22 0 15,21 1-15,0-1 0,0 0 16,0 0-16,-21 0 0,43 0 0,-22-21 16,0 0-16,0 22 0,0-22 0,22 0 15,-22 0-15,0 0 0,21-22 0,-21 1 16,22 0-16,-22 0 15,21 0-15,-21 0 0,1-1 0,41-41 16,-42 21-16,0 20 0,1-20 16,-22 0-16,0-1 0,0 22 15,0-21-15,0 21 0,0-22 0,-22 22 16,1 0-16,0 21 16,0 0-16,0 0 0,0 0 0,-1 21 15,-20 0-15,21 1 0,0-1 0,0 0 16,-1 21-16,1-21 0,0 22 15,0-22-15,0 21 0,21-21 0,0 22 16,0-22-16,0 21 0,0-21 0,0 1 16,0-1-16,0 0 0,0 0 15,0 0-15,21-21 0,0 0 16,0 0-16,0 0 0,1 0 16,-1-21-16,0 0 0,0 0 15,0 0-15,22-1 0,-22 1 0,0-21 16,0 21-16,0 0 0,-21-22 15,21 22-15,1-21 0,-22 21 0,0-1 16,0 1-16,21 0 0,-21 42 31,0 0-31,0 1 16,0-1-16,0 0 0,0 0 16,0 0-16,0 0 0,0 1 0,0 20 15,0-21-15,0 0 0,21 0 0,0 1 16,0-1-16,0-21 15,1 21-15,-1-21 0,0 0 0,21 0 16,-21 0-16,22 0 0,-22 0 0,21-21 16,-21 0-16,22-1 0,-22 1 15,0 0-15,0 0 0,0-21 0,1 20 16,-1-20-16,0 0 0,0-1 0,-21 1 16,21 0-16,-21-22 0,0-63 15,0 64-15,0-1 0,21 1 16,-21 20-16,0 1 0,0 0 15,0 21-15,0-1 0,0 65 32,-21-22-32,21 21 0,-21 1 15,21-1-15,0 21 0,0 1 0,0-22 16,0 22-16,0-1 0,0-20 16,0 20-16,0-21 0,0 22 0,0-22 15,0 1-15,0-1 0,0-21 0,0 21 16,0-20-16,0-1 0,0 0 15,21 0-15,0-21 0,1 0 16,-1 0-16,0 0 0,0-21 0,0 0 16,0 0-16,22-22 15,-22 22-15,0 0 0,0 0 0,0 0 16,1-22-16,-1 22 0,-21 0 16,0-21-16,0 20 0</inkml:trace>
  <inkml:trace contextRef="#ctx0" brushRef="#br0" timeOffset="22360.25">6392 6646 0,'0'0'0,"-21"0"0,0 22 15,42-22 1,0 0 0,0 0-16,22 0 0,-22 0 0,0 0 15,21 0-15,1 0 0,-22 0 16,21 0-16,1 0 0,-22 0 0,0 0 15,21 0-15,-21 0 0,1-22 16,-1 22-16,0 0 0,-21-21 16,42 21-16,-21 0 0,1-21 0</inkml:trace>
  <inkml:trace contextRef="#ctx0" brushRef="#br0" timeOffset="22663.08">7937 6583 0,'0'21'16,"0"0"-16,0 0 0,0 1 15,-21-1-15,21 0 0,-21 0 16,0 21-16,21-20 0,0 20 0,0-21 15,-21 21-15,21-20 0,-21-1 16,21 0-16,-22 21 0,22-21 16,-21 1-16,21-1 0,0 0 0,0 0 15,43-42 17,-22 21-32,0-21 0,21 0 15,-21 21-15</inkml:trace>
  <inkml:trace contextRef="#ctx0" brushRef="#br0" timeOffset="23071.99">8509 6604 0,'0'0'0,"21"-21"0,-21 0 0,0 0 16,-21 21 0,0 0-16,0 0 15,-1 21-15,1-21 0,0 21 16,-21 0-16,21 0 0,-1 0 0,1-21 15,21 22-15,0-1 0,-21 0 16,21 0-16,0 0 0,21 0 16,0-21-1,1 0-15,-1 0 0,0 22 0,21-22 16,-21 0-16,22 21 0,-22 0 0,0-21 16,21 21-16,-20-21 0,-1 21 15,0-21-15,-21 21 0,0 1 16,0-1-16,0 0 0,0 0 15,-21-21-15,0 21 0,-1 0 16,1-21-16,-21 22 0,21-22 16,-22 0-16,-20 21 0,21-21 15,20 0-15,-20 0 0,21 0 16,0 0-16,-22 0 0,22 0 16,0 0-16,0 0 0,21-21 15,0-1 1,-21 1-16,21 0 15,-21 0-15</inkml:trace>
  <inkml:trace contextRef="#ctx0" brushRef="#br0" timeOffset="23271.88">7810 6244 0,'0'0'0,"-21"0"0,0 0 15,42 0 32,0 0-47,1 0 0,-1 0 16,0 0-16,0 0 16</inkml:trace>
  <inkml:trace contextRef="#ctx0" brushRef="#br0" timeOffset="23882.87">10477 6075 0,'0'0'0,"22"0"0,-22-21 16,0 0-16,0-1 15,0 1-15,0 0 16,0 42 15,0 0-31,-22 1 0,22-1 16,0 0-16,-21 21 0,21-21 0,0 22 15,0-1-15,-21 0 0,0 22 16,0-22-16,0 22 0,-1-22 16,1 22-16,0-22 0,0 21 0,0-20 15,0-1-15,-22 0 0,22-20 0,21 20 16,-21-21-16,21 0 0,-21 0 15,21 1-15,0-44 32,0 1-17,21 0-15,-21 0 0,0-21 16,21 20-16</inkml:trace>
  <inkml:trace contextRef="#ctx0" brushRef="#br0" timeOffset="24564.06">10202 6329 0,'0'0'0,"0"-21"0,-21 21 0,21-21 0,-21-1 0,21 1 16,0 0 0,0 0-16,0 0 0,21 0 0,0-1 15,22 1-15,-22 0 0,21 0 16,0 21-16,-20-21 0,20 0 16,0 21-16,1 0 0,-1 0 0,0 0 15,1 0-15,-22 0 0,21 21 16,-21 0-16,22 0 0,-43 0 0,21 0 15,-21 22-15,0-22 0,0 21 0,-21-21 16,-1 22-16,-20-1 0,21 0 16,-21-20-16,-1 20 0,-63 21 15,43-41-15,21-1 0,-1 0 16,-20 0-16,20-21 0,22 0 0,-21 0 16,21 0-16,-22 0 15,22-21-15,21 0 16,0 0-16,0-1 15,21 22-15,1 0 0,-1 0 0,0 0 16,0 0-16,0 0 16,-21 22-16,21-1 0,1 0 0,-1 0 15,-21 0-15,21 0 0,0 22 16,-21-22-16,21 0 0,0 0 0,1 0 16,-1 1-16,0-1 0,0 0 0,0-21 15,0 21-15,22-21 0,-22 0 16,21 0-16,22 0 0,-22 0 15,0 0-15,22-21 0,-22 0 16,22 21-16,-22-21 0,0-1 16,22 1-16,-22 0 0,1-21 0,-1 21 15,-21-22-15,21 22 0,-20-21 0,-1-1 16,-21 1-16,0 21 0,0-21 16,0 20-16,0 1 0,0 0 0,0 0 15,-21 21-15,-1 0 16,1 0-16,0 21 0,0 0 0,0 0 15,0 1-15,21-1 0,0 21 16,-22 0-16,22-20 0,0 20 0,0-21 16,0 0-16,0 22 0,0-22 15,0 0-15,22 0 0,-1 0 16,0 0-16,0-21 0,0 0 16,22 0-16,-22 0 0,21 0 0,0 0 15,1 0-15,-1-21 0,22 0 16,-22 0-16,0 0 0,22 0 0</inkml:trace>
  <inkml:trace contextRef="#ctx0" brushRef="#br0" timeOffset="25204.69">12107 6329 0,'0'0'15,"0"-21"-15,0 0 0,0-1 0,0 1 16,-21 0-16,0 0 0,0 21 16,0 0-16,-1-21 0,1 21 0,0 0 15,0 0-15,0 0 0,0 21 16,-22 0-16,22-21 0,0 42 0,0-20 15,0-1-15,-1 21 0,1 0 0,0-20 16,0 20-16,21 0 0,-21 1 16,21-22-16,0 21 0,0-21 0,0 0 15,21 1-15,0-1 0,0-21 16,22 0-16,-22 0 0,21 0 0,0 0 16,1 0-16,-1-21 0,0-1 0,-20 1 15,20 0-15,0 0 0,-21 0 16,1 0-16,-1-1 0,0-20 15,-21 21-15,0 0 0,0 0 0,0-1 16,0 1-16,0 0 16,-21 21-1,21 21-15,-21-21 0,-1 21 16,22 1-16,0 20 0,0-21 16,-21 21-16,21 1 0,0-1 0,0 0 15,0 1-15,0 20 0,0-20 16,0-1-16,0 21 0,0 1 0,0-1 15,0 1-15,0-1 0,0 22 0,21-21 16,-21 20-16,0 1 0,22-22 0,-1 22 16,-21 0-16,0-22 15,0 22-15,0-22 0,0 1 0,0-1 16,0 1-16,0-1 0,0-20 0,0-1 16,0-21-16,0 22 0,0-22 15,-21-42 1,-1 21-16,22-22 0,-21-20 15,0 21-15,0-21 0,0-22 0,0 22 0,-1-22 16,1 1-16,0-1 0,0 1 16,0-22-16,0 22 0,21-22 0,0 0 15,0 22-15,0-22 0,0 22 16,0-1-16,21 1 0,0 20 0,0 1 16,0 0-16,0 20 0,-21-20 15,22 21-15,-1-21 0,0 20 0,0 1 16,-21-21-16,21 21 0,0 0 15,1-22-15,-22 22 0,21 0 0</inkml:trace>
  <inkml:trace contextRef="#ctx0" brushRef="#br0" timeOffset="28032.04">12848 6350 0,'0'0'15,"0"-21"-15,0 0 0,0 0 0,0-1 16,0 1-16,-21 0 15,0 21-15,0 0 0,-1 0 16,1 0-16,0 0 0,-21 0 0,21 0 16,-22 21-16,1 0 0,0 1 0,-1-1 15,1 21-15,0 0 0,20 1 16,-20-22-16,21 21 0,0 1 16,21-1-16,-21-21 0,21 0 0,0 22 15,0-22-15,21-21 0,0 21 0,0-21 16,0 0-16,0 0 0,22 0 15,-22 0-15,0-21 0,21 21 0,1-21 16,-22-1-16,21 1 0,1 0 16,-22-21-16,21 21 0,-21-22 15,0 22-15,1-21 0,-1 21 0,-21-1 16,0 1-16,0 0 0,21 0 16,-21 0-16,0 42 31,0 0-31,0 21 0,-21-20 15,21 20-15,0 0 0,0 22 0,0-22 16,0 22-16,0-1 0,0 1 0,0-22 16,0 21-16,0 22 0,0-21 15,0-1-15,0 22 0,21-1 0,-21-20 16,21 21-16,-21-22 0,0 22 0,0-22 16,0 22-16,0-22 0,0 22 15,0-21-15,0-1 0,-21 1 0,0-1 16,0-21-16,-1 1 0,1 20 15,0-42-15,-21 22 0,21-22 0,-1-21 16,1 0-16,0 0 0,-21 0 16,21 0-16,-1 0 0,1-21 0,-21-22 15,21 22-15,0-21 0,-1 0 0,1-22 16,21 22-16,0-22 0,0 1 16,0-1-16,0-20 0,0 20 0,21-21 15,1 1-15,-1-1 0,0 0 0,21 1 16,1-1-16,-22 0 15,21 1-15,22-1 0,-22 22 0,21-22 16,-20 21-16,20-20 0,-20 20 0,20 1 16,-21 20-16,22 1 0,-22 0 15,-21-1-15,22 22 0,-22 0 0,-21 0 16,21 0-16,-42 42 31,21 0-15,0 0-16,0 0 15,0 1-15,0 20 0,0-21 0,0 0 16,0 0-16,0 22 0,0-22 16,0 0-16,0 0 0,0 22 15,21-43-15,-21 21 0,21-21 0,0 0 16,1 0-16,-1 0 0,0 0 16,0 0-16,21-21 0,-20 21 15,20-22-15,-21 1 0,0 0 16,22 0-16,-22 0 0,0-22 0,0 22 15,0-21-15,0 0 0,1 20 0,-22-20 16,0 21-16,0 0 0,0 0 16,0-1-16,0 1 0,0 0 0,-22 42 31,1 0-31,0 1 16,21-1-16,-21 0 0,21 0 0,-21 0 15,21 22-15,-21-22 0,21 0 16,0 21-16,0-21 0,0 1 0,0-1 15,0 0-15,21-21 0,0 21 16,0-21-16,0 0 0,0 0 16,1 0-16,-1 0 0,21 0 0,-21 0 15,22-21-15,-1 0 0,0 0 16,1-1-16,-1 1 0,0-21 0,1 21 16,-1-22-16,-21 22 0,21-21 0,-20 21 15,-1 0-15,0-1 0,0 1 16,-21 0-16,-21 21 31,0 0-31,21 21 16,-21 0-16,21 1 0,0-1 0,0 0 15,0 0-15,0 0 16,0 0-16,0 1 0,21 20 0,-21-21 16,0 0-16,21 0 0,-21 1 15,21-1-15,-21 0 0,0 0 16,0 0-16,-21-21 31,0 0-31,0 0 0,-1 0 16,1-21-16,21 0 0,-21 21 0,0-21 0,0 0 15,0 21-15,21-22 0,-22 22 16,22 22 15,0-1-31,0 0 16,22 0-16,-1-21 0,-21 21 15,21-21-15,21 0 0,-21 21 16,1-21-16,20 0 0,0 0 0,1 0 16,-1 0-16,0 0 0,1-21 15,-22 21-15,21-21 0,0 21 0,-20-21 16,20 0-16,-21 0 0,21-1 0,-20 1 16,20-21-16,-21 21 0,21-22 15,1 1-15,-22 21 0,0 0 16,-21 0-16,0-22 0,0 22 0,-21 21 15,0 0 1,0 0-16,-1 0 0,1 0 0,0 0 16,0 21-16,21 0 15,0 1-15,0-1 0,0 0 0,0 0 16,0 21-16,21-20 0,0-1 16,-21 0-16,21 0 0,1 21 0,-22-20 15,21-1-15,-21 0 0,0 0 16,0 0-1,-21-21 1,-1 0-16,1 0 16,0-21-16,0 21 15,0 0-15,21-21 0,21 42 47,0-21-47,0 0 0,0 0 16,1 0-16,-1 0 0,21 0 15,-21 0-15,0 0 0,22 0 0,-22 0 16,21-21-16,-21 21 0,22-21 16,-22 0-16,21 21 0,-21-22 0,1 1 15,-1 0-15,0 0 0,0 0 0,-21 0 16,0-1-16,21 1 16,0 0-16,-21 0 0,0 0 0,0-22 15,0 22-15,-21 21 31,0 21-31,21 1 0,0-1 16,0 0-16,0 21 0,-21-21 0,21 22 16,0-22-16,0 21 0,0-21 15,0 22-15,0-22 0,21 0 0,-21 0 16,21 0-16,0 1 0,1-22 16,-1 0-16,0 0 0,21 0 15,-21 0-15,1 0 0,-1 0 0,21-22 16,-21 1-16,0 21 15,22-21-15,-22 0 0,0-21 0,0 20 16,0 1-16,1-21 0,-1 0 16,0 20-16,-21 1 0,21-21 0,0 21 15,-21 0-15,0 42 32,0 0-32,0 0 0,0 21 15,0-20-15,0-1 0,0 21 16,0-21-16,0 22 0,0-22 0,0 0 15,0 0-15,0 0 0,0 22 16,21-22-16,1-21 16,-1 0-16,0 0 0,0 0 15,0 0-15,-21-21 16,21 21-16,-21-22 0,22 1 16,-22 0-16,0 0 0,0 0 0,0-22 15,0 22-15,-22-21 0,1 21 16,0-22-16,0 22 0,21 0 0,-21 0 15,0 0-15,-1 0 0,22-1 16,0 1 15,22 21-15,20 0-16,-21 0 0,0 0 0,0 0 16,22-21-16,-22 21 0,21 0 0,-21 0 15,1 0-15,20 0 0,0 42 16,-21-42-16,1 22 0,-22 20 15,0-21-15,0 0 0,0 22 0,0-22 16,0 0-16,0 21 0,0-21 16,0 1-16,0-1 0,0 21 0,0-21 15,-22 0-15,22 1 16,-21-22-16,21 21 0,-21-21 0,0 0 31,0 0-15,21-21-16,0-1 15,0 1-15,0 0 0,0-21 0,0 21 16,21-22-16,0 1 16,0 0-16,22-1 0,-22 1 0,21 0 15,-21 20-15,22-20 0,-1 21 0,0 0 16,1 0-16,-1 21 0,-21 0 16,21 0-16,-20 0 0,20 84 15,-42-63-15,21 22 16,-21-1-16,0 0 0,0 1 15,0-1-15,0-21 0,0 22 0,0-1 0,0-21 16,0 0-16,0 0 16,0 1-16,-21-1 0,0-21 15,21-21 1,0-1 0,0 1-16,0 0 0,0-21 0</inkml:trace>
  <inkml:trace contextRef="#ctx0" brushRef="#br0" timeOffset="28213.95">15833 5779 0,'0'0'0,"-43"0"0,22 0 16,0 0-16,0 0 15,42-22 1,0 22-1,0 0-15,0-21 0,1 0 0,-1 21 16,0-21-16</inkml:trace>
  <inkml:trace contextRef="#ctx0" brushRef="#br0" timeOffset="28680.23">17357 5779 0,'0'0'0,"-43"0"15,22 0-15,63 0 31,-20 0-31,20 0 0,21 0 16,-20 0-16,20-22 0,1 1 16,-1 21-16,1 0 0,-1-21 0,1 21 15,-1 0-15,1-21 0,-22 21 0,0 0 16,1 0-16,-22 0 0,-63 0 31,20 0-31,-20 0 16,0 21-16</inkml:trace>
  <inkml:trace contextRef="#ctx0" brushRef="#br0" timeOffset="28931.34">17716 5779 0,'0'0'15,"-21"0"-15,0 0 0,0 21 16,21 0 0,-21-21-16,21 21 0,0 0 15,-21 0-15,21 1 0,0 20 16,0 0-16,0 1 0,0-1 15,0 0-15,0 1 0,0 20 16,0 1-16,0-1 0,0-21 0,0 22 16,-22-1-16,22-20 0,-21-1 0,21 0 15,0-20-15,0 20 0,0-21 16,0 0-16,0 0 16,21-21-16,-21-21 15,22 0-15,-1 0 0,0 0 16,0 0-16</inkml:trace>
  <inkml:trace contextRef="#ctx0" brushRef="#br0" timeOffset="29527.51">17801 6350 0,'21'0'16,"0"0"-16,1 0 16,-1 0-16,0 0 15,0 0-15,0 0 16,0 0-16,1 0 0,-1-21 0,0 21 15,21-21-15,-21 21 0,1-21 16,20-1-16,-21 22 0,0-21 16,0 21-16,-21-21 0,0 0 0,22 21 0,-22-21 15,0 0-15,-22-1 16,1 22-16,0 0 0,0 0 16,0 0-16,0 22 0,-1-1 15,-20-21-15,21 42 0,0-21 16,0 0-16,-1 22 0,1-22 0,21 21 15,-21 1-15,21-22 0,0 21 16,0-21-16,0 22 0,0-22 0,0 0 16,21 0-16,0-21 0,1 21 0,20-21 15,-21 0-15,0 0 0,22 0 16,-1 0-16,0-21 0,22 0 0,-22 21 16,22-21-16,-22 0 0,21-22 15,-20 22-15,20 0 0,-20-21 16,-1 20-16,-21-20 0,21 21 0,-20-21 0,-22 20 15,0 1-15,0 0 16,0 0-16,-22 21 0,1 0 0,0 0 16,-21 0-16,21 0 0,-22 21 15,22-21-15,0 21 0,0 0 0,0 22 16,21-22-16,0 0 0,0 21 0,0-20 16,0 20-16,0-21 0,0 0 15,0 22-15,21-22 0,0 0 0,-21 0 16,21 0-16,-21 0 15,0 1 1,-21-44 0,21 1-1,0 0-15,0 0 0,0 0 16,0-22-16,0 22 0,0-21 0,21 0 16,0-22-16</inkml:trace>
  <inkml:trace contextRef="#ctx0" brushRef="#br0" timeOffset="30487.11">18965 5694 0,'0'0'0,"21"-42"0,1 20 0,-22 1 0,21 21 16,0 0-16,-21 21 15,0 1-15,0 20 0,0 0 16,0 1-16,0-1 16,0 21-16,-21-20 0,0 20 0,-1-20 15,22 20-15,-21-21 0,0 1 16,21 20-16,-21-20 0,21-1 0,-21 0 15,21 1-15,-21-22 0,21 21 0,0-21 16,0 0-16,0 1 16,21-44-1,0 22-15,0-21 16,0 0-16,0 0 0,1-21 0,-22 20 16,21 1-16,0-21 0,0 21 0,0 0 15,-21-1-15,21 1 0,1 0 16,-1 21-16,0 0 15,0 0 1,-21 21-16,0 0 0,21 1 16,-21-1-16,0 0 0,0 0 0,0 0 15,0 0-15,0 1 0,0-1 16,0 0-16,0 0 0,21 0 0,1-21 16,-22 21-16,21-21 0,0 0 15,0 0-15,0 0 16,22-21-16,-22 0 0,0 21 0,0-21 15,21 0-15,-20 0 0,-1-1 16,0 1-16,0 0 0,0 0 0,0 0 16,1 0-16,-1 21 0,-21-22 15,0 1-15,0 42 32,0 1-32,0-1 15,0 0-15,0 0 0,0 0 16,0 0-16,0 22 0,0-22 0,0 0 15,21 0-15,0 0 0,0 1 16,0-1-16,1-21 0,-1 21 0,0-21 16,0 0-16,21 0 0,1 0 0,-1 0 15,-21 0-15,22 0 16,-1 0-16,0-21 0,-21 0 0,22-1 0,-1 1 16,-21 0-16,22 0 15,-22-21-15,0 20 0,0-20 0,0 0 16,0 21-16,-21-22 0,0 1 0,0 21 15,0-22-15,0 22 0,0 0 16,0 0-16,-21 21 0,0 0 0,0 0 16,-43 0-16,43 21 15,0 0-15,-21 0 0,21 22 0,-22-22 16,22 21-16,0 1 0,-21 20 0,20-21 16,1 22-16,0-22 0,21 1 15,0 20-15,0-21 0,0 1 16,0-1-16,0 0 0,0 1 0,0-1 0,0 0 15,0 1-15,0-1 0,0 0 16,0 1-16,0 20 0,0-20 16,0-1-16,0 21 0,0-20 0,0 20 15,-21-20-15,0-1 0,0 0 16,21 1-16,0-1 0,-22 0 0,1-21 16,0 1-16,21-1 0,-21 0 0,0 0 15,0-21-15,-1 0 16,1 0-16,21-21 15,0 0-15,0-22 0,0 22 16,21-21-16,1 0 16,-1-1-16,0-20 0,0-1 0</inkml:trace>
  <inkml:trace contextRef="#ctx0" brushRef="#br0" timeOffset="30691.99">19897 5821 0,'0'0'0,"-22"0"0,22-21 0,-21 21 15,0 0-15,0 0 16,0 0 31,0 0-32</inkml:trace>
  <inkml:trace contextRef="#ctx0" brushRef="#br0" timeOffset="30872.23">18732 6096 0,'0'0'0,"0"21"16,22-21-1,-1 0-15,0 0 0,21 0 16,-21 0-16,22 0 0,-1 0 16,0-21-16,22 21 0,-22-21 0,1 21 15,-1-21-15,0 21 0</inkml:trace>
  <inkml:trace contextRef="#ctx0" brushRef="#br0" timeOffset="32515.06">21569 6329 0,'0'0'0,"21"0"0,0 0 0,0 0 0,22 0 15,-22 0-15,0-21 0,0 0 16,0 21-16,0-22 0,1 1 16,-1 21-16,0-21 0,0 0 0,-21 0 15,0 0-15,0-1 0,0 1 16,0-21-16,0 21 0,0 0 0,0-1 16,-21 1-16,0 0 0,0 21 0,-22 0 15,1 0-15,21 0 0,-22 0 16,-20 0-16,21 0 15,-1 21-15,22 22 0,-21-22 0,-1 0 16,22 21-16,0-21 0,0 22 0,21-22 16,-21 21-16,21-21 0,0 22 0,0-22 15,0 21-15,0-21 0,0 1 16,0-1-16,21-21 0,0 21 0,21-21 16,-20 0-16,-1 0 15,0 0-15,21 0 0,-21 0 16,1-21-16,20 21 0,-21-21 0,0-1 0,0 1 15,1 0-15,-22 0 0,0 0 16,21 0-16,-21-22 0,0 22 16,0 0-16,0 0 0,0 0 15,-21 42 1,21 0 0,0 0-16,0 0 15,0 0-15,21 1 0,-21-1 0,21 0 16,0 0-16,0 0 0,0 0 0,1 1 15,-1-1-15,21-21 0,-21 0 16,0 0-16,22 0 0,-22 0 0,0 0 16,21 0-16,-20 0 0,20-21 15,-21 21-15,0-22 0,0 1 0,1 0 16,-1 0-16,0-21 0,-21 20 16,0 1-16,0-21 0,0 21 15,0 0-15,0-1 0,0 1 0,0 0 16,-21 42-1,21 0 1,-21 1-16,-1-1 0,22 0 16,0 21-16,0-21 0,-21 22 0,21-22 15,0 0-15,-21 21 0,21-20 0,0-1 16,0 0-16,0 0 16,21-21-1,0 0 1,-21-21-16,22 0 0,-1 0 15,0-1-15,0 22 0,-21-42 0,21 21 16,0 0-16,1 0 0,-1-1 16,0 1-16,0 0 0,0 0 0,-21 0 15,21 21-15,1 0 0,-1 0 16,-21 21 0,21 0-16,-21 0 0,0 22 15,0-22-15,21 0 0,0 0 16,0 21-16,1-20 0,-1-1 0,0 0 15,0 0-15,21 0 0,-20 0 16,20 1-16,0-22 0,-21 0 0,22 21 16,-1-21-16,0 0 0,1 0 15,-1 0-15,0 0 0,1-21 16,-22-1-16,21 22 0,1-21 0,-22 0 16,0 0-16,0 0 0,0-22 0,-21 22 15,0 0-15,0-21 0,0 21 16,0-22-16,0 22 0,0-21 0,0 21 15,-21-1-15,0 22 0,0-21 16,0 21-16,-1 0 0,1 0 0,-21 0 16,21 21-16,-43 1 15,43-1-15,-21 0 0,21 0 16,-1 0-16,1 22 0,0-22 0,21 21 16,0-21-16,0 0 0,0 1 0,0-1 15,0 0-15,0 0 0,0 0 16,21-21-16,0 0 0,22 21 0,-22-21 15,0 0-15,0 0 0,22 0 16,-22 0-16,0-21 0,21 0 0,-21 0 16,1 0-16,-1 0 0,0-1 15,0 1-15,0-21 0,0 21 0,1-22 16,-22 1-16,0 0 0,21-1 0,-21 1 16,21-21-16,-21 20 0,0-20 15,0 20-15,0-20 0,0-1 16,0 22-16,21 0 0,-21-1 15,21 1-15,-21 0 0,0 21 0,0-1 16,0 44 0,0-1-16,-21 21 15,0 0-15,0 1 0,0-1 0,21 22 16,-22-22-16,22 21 0,-21-20 16,0 20-16,21-20 0,0-1 0,0 0 15,0 1-15,0-1 0,0 0 16,0-21-16,0 22 0,0-22 0,0 0 15,0 0-15,0 0 0,21-21 0,-21 22 16,21-22-16,1 0 16,-1 0-16,0 0 0,0 0 0,0-22 15,22 1-15,-1 0 0,-21 0 0,21 0 16,22 0-16,-22-22 0</inkml:trace>
  <inkml:trace contextRef="#ctx0" brushRef="#br0" timeOffset="32776.71">24193 5652 0,'0'0'16,"22"0"0,-1 0-1,0 0-15,21 0 0,-21-22 0,1 22 16,-1 0-16,21 0 0,-21-21 15,22 21-15,-22-21 0,0 21 0,0 0 16,0 0-16,0 0 0,1-21 16,-1 21-16,0 0 0,-42 0 31,0 0-31,-1 0 16,-20 0-16</inkml:trace>
  <inkml:trace contextRef="#ctx0" brushRef="#br0" timeOffset="33031.57">24342 5715 0,'-22'21'15,"1"22"-15,21-22 16,0 0-16,0 0 0,-21 21 16,21-20-16,-21 20 0,21-21 0,0 21 15,0 1-15,-21-22 0,21 21 16,-21 1-16,21-22 0,-22 21 0,22-21 15,0 0-15,0 22 0,0-22 0,0 0 16,0 0-16,0 0 0,0 1 16,22-22-1,-1 0 1,0 0-16,0 0 0,0-22 16,0 1-16,1 0 0,20 0 0</inkml:trace>
  <inkml:trace contextRef="#ctx0" brushRef="#br0" timeOffset="33579.25">24659 6033 0,'0'0'0,"21"-22"0,-42 22 31,0 22-31,21-1 16,-21 0-16,0-21 0,21 21 0,0 0 16,0 0-16,-22 1 0,22-1 15,0 0-15,0 0 0,0 0 16,0 0-16,22-21 15,-1 22-15,0-22 0,0 0 0,21 0 16,-20 0-16,-1 0 0,21 0 16,-21-22-16,22 1 0,-22 21 0,0-21 15,0 0-15,21 0 0,-20 0 16,-1-1-16,-21 1 0,21 0 0,0 0 16,-21 0-16,0 0 0,0-1 0,0 1 15,0 0-15,0 42 31,0 0-15,-21 1-16,0-1 0,21 0 16,-21 21-16,21-21 0,0 22 0,-22-22 15,22 21-15,-21 1 0,21-1 16,-21 0-16,21 22 0,0-22 0,-21 0 16,21 1-16,-21-1 0,0 22 15,21-22-15,0 0 0,0 1 16,0-1-16,0 0 0,-22 22 0,22-22 0,0 0 15,-21 1-15,21-1 0,0 0 16,-21 1-16,0-22 0,0 21 16,21-21-16,-21 1 0,-1-1 0,1 0 0,0 0 15,0-21-15,-21 0 16,-1 0-16,22 0 16,0 0-16,21-21 0,-21 0 0,21 0 15,0-1-15,0 1 16,0 0-16,0 0 0,21 0 0,0 0 15,0-1-15,22 1 0,-22 0 0</inkml:trace>
  <inkml:trace contextRef="#ctx0" brushRef="#br0" timeOffset="33902.07">25315 6011 0,'0'0'0,"0"-21"0,0 0 0,0 0 16,0 42 0,0 0-1,0 0-15,0 22 0,0-22 16,0 21-16,0 1 0,0-1 0,-21 21 16,21-20-16,0 20 0,0 1 15,0-22-15,0 22 0,-21-1 0,21-21 16,0 1-16,0-1 0,0 0 0,0 1 15,0-1-15,-21-21 16,21 0-16,-21 1 0,21-1 0,0 0 16,0-42 15,0 0-15,0-1-16</inkml:trace>
  <inkml:trace contextRef="#ctx0" brushRef="#br0" timeOffset="34211.89">25379 6223 0,'0'0'0,"0"-21"0,0-21 15,21 20-15,-21 1 0,0 0 16,21 0-16,-21 0 0,21 0 0,0 21 16,-21-22-16,22 22 0,-1 0 0,21 0 15,-21 0-15,0 0 0,22 0 16,-22 0-16,0 0 0,21 0 0,-20 22 15,-1-1-15,-21 0 0,0 0 16,0 0-16,0 0 0,0 1 0,0-1 16,-21 0-16,-1 0 0,-20 0 15,21 0-15,-21-21 0,20 22 0,-20-1 16,0-21-16,21 21 0,-43-21 16,43 0-16,0 21 15,0-21-15,42 0 31,0-21-31,0 0 16,0 21-16</inkml:trace>
  <inkml:trace contextRef="#ctx0" brushRef="#br0" timeOffset="34908.01">25823 6202 0,'21'0'0,"1"0"0,-1 0 16,0 0-16,0 0 15,0 0-15,0 0 0,1-21 16,-1 21-16,21 0 0,-21-21 0,0-1 16,1 22-16,-1-21 0,0 0 15,-21 0-15,21 0 0,-21 0 16,0-1-16,0 1 0,-21 21 16,0 0-16,0 0 0,-1 0 15,1 0-15,0 0 0,-21 0 16,21 21-16,-22 1 0,22-1 0,0 0 15,0 0-15,0 0 0,-22 22 16,43-22-16,0 0 0,0 0 16,0 0-16,0 22 0,0-22 15,0 0-15,21 0 0,1-21 16,-1 21-16,0-21 0,0 21 16,0-21-16,0 0 0,22 0 15,-22 0-15,0 0 0,0 0 16,22 0-16,-22-21 0,21 0 0,-21 21 15,22-21-15,-1 0 0,0 0 16,1 21-16,-22-22 0,21 1 0,0 0 16,1-21-16,-1 21 0,0-1 0,-20 1 15,20 0-15,-21 0 16,0 0-16,0 21 0,-21-21 0,-21 21 31,0 0-31,0 0 16,0 0-16,0 0 0,-1 21 0,1 0 15,21 0-15,0 0 0,-21 0 16,21 1-16,0-1 0,0 0 0,0 0 16,0 0-16,0 0 0,0 1 15,21-1-15,-21 0 0,0 0 0,21 0 16,1 0-16,-22 1 0,21-22 16,-21 21-16,0 0 0,0 0 15,0 0 1,-21-21-1,-1 0-15,1 0 0,0 0 0,0 0 16,0 0-16,0 0 16</inkml:trace>
  <inkml:trace contextRef="#ctx0" brushRef="#br0" timeOffset="35051.93">26501 6583 0,'0'21'0,"-22"0"32,1-21-17,0 0-15,0 0 0,0 0 0,0 0 16</inkml:trace>
  <inkml:trace contextRef="#ctx0" brushRef="#br0" timeOffset="37119.89">1164 9546 0,'0'-21'0,"-21"0"15,0 21 1,21-21-16,-21 21 16,21-21-16,-22 21 0,22-22 15,0 1-15,0 0 16,0 0 0,22 21-16,-1 0 15,-21-21-15,42 21 0,-21-21 0,0 21 16,1 0-16,20 0 0,-21 0 15,0 0-15,0 21 0,1 0 16,-1 0-16,0 0 0,-21 0 0,0 22 16,0-22-16,0 21 0,0 1 15,-21-1-15,-22-21 0,22 21 0,-21 1 16,21-1-16,-22-21 0,1 22 16,0-22-16,-1 0 0,22 0 15,-21 0-15,21-21 0,0 0 0,-1 21 16,22-42 15,0 0-31,0 0 16,22 21-16,-1-21 0,0 0 0,0 21 15,0-22-15,0 22 0,1 0 16,20 0-16,-21 0 0,21 0 0,-20 0 16,20 0-16,-21 0 0,21 22 15,1-1-15,-22 0 0,0 0 0,21 0 16,-20 0-16,-22 1 15,0-1-15,0 21 0,0-21 0,0 22 16,0-22-16,-22 0 0,1 21 0,-21-21 16,0 1-16,-1 20 15,1-21-15,0 0 0,-1 22 0,1-43 16,0 21-16,-1 0 0,22 0 16,-21-21-16,-1 0 0,22 0 0,0 0 15,0 0-15,0 0 0,0 0 16,-1-21-16,1 0 0,0 0 15,21-1-15,0 1 16,0 0-16,0 0 0,21 0 16,0 21-16,1-21 0,-1-1 15,0 22-15</inkml:trace>
  <inkml:trace contextRef="#ctx0" brushRef="#br0" timeOffset="37472.01">1884 10012 0,'0'0'0,"21"0"0,-21 21 0,21-21 16,0 0 15,-21-21-31,21 21 0,-21-21 15,22 0-15,-22-1 16,0 1-16,-22 21 16,1 0-1,0-21-15,0 21 16,0 0-16,21 21 0,-21 0 16,21 1-16,0-1 15,0 0-15,0 0 16,21-21 15,0 0-31,0-21 0</inkml:trace>
  <inkml:trace contextRef="#ctx0" brushRef="#br0" timeOffset="42128.04">3535 9229 0,'0'-21'0,"0"-1"16,21 1-16,-21 0 15,0 0-15,0 42 32,0 0-32,-21 0 15,0 22-15,21-22 16,0 21-16,-22 22 0,1-22 0,21 22 0,-21-1 16,21 1-16,0-1 15,-21 1-15,0-1 0,-22-21 0,22 22 16,0-22-16,0 1 0,0-22 15,0 0-15,21 0 0,0 0 0,-22 0 16,22-42 15,0 0-31,0 0 0,0 0 16,22 0-16,-1-22 0,-21 1 0,21 0 16,0-1-16,0 1 0,22 0 15,-22-1-15,0 1 0,0 0 0,0-1 16,43 1-16,-43 21 15,0 21-15,0 0 16,0 21-16,1 0 0,-22 21 0,21 1 16,0-1-16,-21 0 0,0 1 15,0-1-15,21 0 0,-21 22 0,21-22 16,-21 1-16,21-22 0,-21 21 16,22-21-16,-1 0 0,0 1 0,0-1 15,0-21-15,0 0 0,1 0 16,-1 0-16,0 0 0,21-21 0,-21-1 15,1 22-15,-1-21 0,21-21 16,-21 21-16,0 0 0,1-22 16,-1 1-16,-21 0 0,21-22 0,-21 22 15,0-22-15,0 22 0,0-22 0,0 22 16,0 0-16,-21-1 0,21 1 16,-21 0-16,-1 21 0,1-1 15,0 1-15,0 0 0,0 21 0,0 0 16,-1 0-1,22 21 1,0 0-16,0 1 16,22-1-16,-22 0 0,21 0 0,21 0 15,-21-21-15,0 21 0,22-21 0</inkml:trace>
  <inkml:trace contextRef="#ctx0" brushRef="#br0" timeOffset="42640.74">4868 9229 0,'0'0'0,"0"-21"0,0-1 0,-21 22 16,0 0-1,0 0-15,0 0 0,-1 22 16,1-1-16,0 0 0,0 21 16,21-21-16,0 22 0,-21-1 0,0 0 15,21 22-15,-22-22 0,1 22 0,21-22 16,-21 0-16,0 22 15,21-22-15,0 1 0,-21-1 0,0-21 16,21 0-16,0 0 0,0 1 16,0-1-16,0-42 31,0-1-31,0 1 16,0-21-16,0 0 0,0-1 0,0 1 15,21-22-15,-21 22 0,21-21 16,0-1-16,0 22 0,0-22 15,1 22-15,20 0 0,-21-1 0,0 1 16,22 21-16,-22 0 0,0-1 0,21 22 16,-21 0-16,1 22 15,-1-1-15,0 0 0,0 21 16,0 1-16,-21-1 0,0 0 0,0 1 16,0 20-16,0-21 0,0 22 15,0-22-15,0 1 0,0 20 0,0-42 16,-21 22-16,21-1 0,-21-21 15,21 0-15,0 0 0,0 1 16,-21-22 0,0 0-16,21-22 15,-22 1-15,1 21 0,21-21 0,-21 0 16,-21 0-16,21-22 0</inkml:trace>
  <inkml:trace contextRef="#ctx0" brushRef="#br0" timeOffset="42819.64">4445 9694 0,'-21'0'16,"21"-21"0,21 21-16,0 0 0,0 0 15,0 0-15,1-21 0,20 21 0,-21 0 16,21 0-16,1-21 0,-1 0 16,0 21-16,1-21 0,-1 21 0,0-22 15,1 1-15,-1 21 0,0-21 0,-20 0 16,20 0-16,0 0 0</inkml:trace>
  <inkml:trace contextRef="#ctx0" brushRef="#br0" timeOffset="43077.49">5503 9186 0,'0'0'16,"0"-21"-16,-21 21 0,0 0 16,0 0-16,0 21 15,21 1-15,-22-22 0,22 21 0,0 21 16,0-21-16,0 0 0,0 22 15,0-1-15,0 0 0,0 1 16,0-1-16,0 0 0,0 1 0,0-1 0,0 0 16,0 1-16,0-1 15,0 0-15,-21-20 0,21 20 0,0-21 16,-21 0-16,21 0 0,0 1 16,0-1-16,0-42 31,21-1-31,-21 1 15,21 0-15,-21 0 0</inkml:trace>
  <inkml:trace contextRef="#ctx0" brushRef="#br0" timeOffset="43346.86">5334 9546 0,'0'-42'16,"0"84"-16,-21-105 0,21 20 0,0 22 16,0-21-16,0 21 0,0-22 0,21 22 15,0 0-15,0-21 0,22 21 0,-1-1 16,0 1-16,1 21 0,-1-21 15,0 21-15,22 0 0,-22 0 0,0 0 16,1 0-16,-22 21 0,0-21 16,0 21-16,-21 22 0,0-22 0,0 0 15,0 0-15,0 22 0,-21-22 16,0 0-16,0 21 0,-22-21 0,22 1 16,-21-1-16,21 0 0,-22 0 0,22 0 15,0 0-15,0-21 0,0 0 16,21 22-16,-21-22 0,21-22 31,0 1-15</inkml:trace>
  <inkml:trace contextRef="#ctx0" brushRef="#br0" timeOffset="43791.6">7112 9038 0,'0'0'0,"-21"0"0,0-21 15,21 0 1,21 21 0,0 0-16,0-21 15,21 0-15,-20 21 0,20-22 0,0 22 16,22 0-16,-22 0 0,0-21 15,22 21-15,-22 0 0,22 0 0,-22 0 16,22 0-16,-22 0 0,0 0 16,-21 0-16,22 0 0,-22 0 0,-21 21 15,-21-21 1,0 22 0,-1-22-16,1 0 0,-21 0 0,21 0 15,0 0-15</inkml:trace>
  <inkml:trace contextRef="#ctx0" brushRef="#br0" timeOffset="44047.46">7493 8975 0,'0'0'0,"-21"0"15,21 21 1,-21 0-16,-1 21 0,22-20 16,0 20-16,0-21 0,0 21 15,0 1-15,-21-1 0,21 0 0,0 22 16,-21-22-16,21 22 0,0-22 0,0 22 15,-21-22-15,21 21 0,-21-20 16,21-1-16,-21 0 0,21-20 16,0 20-16,0-21 0,0 0 0,0 0 0,0 1 31,0-44-15,0 1-16,21-21 0,0 21 15,0-22-15,-21 22 0</inkml:trace>
  <inkml:trace contextRef="#ctx0" brushRef="#br0" timeOffset="44380.78">7768 9356 0,'0'0'0,"0"21"16,0 0-16,0 0 16,0 0-16,0 1 0,0 20 0,-21-21 15,21 21-15,-21 1 0,21-1 16,0-21-16,0 22 0,0-1 15,0-21-15,0 21 0,0-20 0,21-1 16,0-21-16,0 21 0,0-21 16,1 0-16,20 0 0,-21 0 0,21 0 15,1-21-15,-1 0 0,0-1 0,1 1 16,-22-21-16,21 21 0,-21-22 16,1 1-16,-22 21 0,0-21 0,0-1 15,0 1-15,-22 21 0,1-22 0,0 22 16,0 0-16,-21 0 0,20 0 15,-20 21-15,21 0 0,-21 0 0,20 0 16,-20 0-16,0 21 0,21-21 16,-1 21-16,-20 0 0,21 0 15,0-21-15,21 22 16,0-1-16</inkml:trace>
  <inkml:trace contextRef="#ctx0" brushRef="#br0" timeOffset="46910.21">9483 9102 0,'0'0'0,"21"-21"0,-21-1 16,21 1-16,-21-21 0,0 21 16,0 0-16,21-1 0,-21 1 15,0 0-15,0 42 31,0 22-31,0-1 16,0 0-16,0 1 0,-21-1 16,21 21-16,0-20 0,0 20 0,0 1 15,-21-22-15,21 22 0,0-1 0,-21 1 16,21-22-16,0 21 0,0-20 16,-22-1-16,22 0 0,0-20 0,-21 20 15,21-21-15,0 0 0,0 0 16,0-42 15,0 0-31,0 0 0,0-21 16,0-1-16,0 1 0,0-22 0,0 22 15,0-21-15,0-1 0,0-63 16,21 42-16,-21 22 0,22-22 16,-1 22-16,0-1 0,0 1 0,21-1 15,-20 22-15,20 0 0,0 20 16,1 1-16,-1 21 0,0 0 0,1 0 15,-1 21-15,0 1 0,-21-1 16,1 21-16,-1 0 0,-21 1 0,0 41 16,-21-41-16,-1-22 15,1 21-15,-21 1 0,21-22 16,-22 0-16,22 0 0,-21 0 0,0 0 16,20 1-16,-20-22 0,21 0 0,0 0 15,0 0-15,-1 0 0,1 0 16,0 0-16,0 0 0,0 0 15,21 21 1,0 0 0,0 0-16,0 0 0,0 0 0,0 1 15,0-1-15,0 21 0,0-21 16,0 22-16,0-22 0,0 21 0,21-21 16,0 22-16,-21-22 0,21 21 0,0-21 15,1 0-15,-1 1 16,0-22-16,0 21 0,21 0 0,-20-21 15,20 0-15,0 0 0,1 0 0,-1 0 16,0 0-16,1-21 0,-1 0 16,0-1-16,1 1 0,-1 0 0,0 0 15,1-21-15,-22 20 0,21-20 16,-21 21-16,0-21 0,-21-1 0,0 22 16,0-21-16,0-1 0,0 22 0,0 0 15,0-21-15,0 21 0,0-1 16,-21 22-16,0 0 0,0 0 15,0 0-15,21 22 16,-21-1-16,-1 0 0,22 21 16,-21-21-16,21 22 0,-21-1 0,21 0 15,-21 1-15,21-1 0,0 0 0,0 1 16,0-1-16,0-21 0,0 0 16,21 22-16,0-43 0,0 21 0,1 0 15,-1-21-15,0 0 0,21 0 16,-21 0-16,22 0 0,-22-21 0,21 0 15,-21 0-15,22-1 0,-22-20 0,21 21 16,1-21-16,-22 20 16,0-20-16,0 0 0,21-1 0,-20 22 15,-22-21-15,21 21 0,0 0 0,-21-1 16,0 1-16,0 0 0,21 42 31,-21 0-31,0 1 16,0 20-16,0-21 0,0 21 15,0-20-15,0 20 0,0-21 0,0 21 16,0-20-16,0-1 0,0 21 16,21-21-16,-21 0 0,21 1 15,1-22-15,-1 0 0,0 0 16,0 0-16,0 0 16,0 0-16,1-22 0,20 22 0,-21-21 15,0 0-15,22 0 0,-22-21 0,0 20 16,21-20-16,-21 21 0,1-21 15,-1-1-15,0 1 0,0 21 0,0-22 16,0 22-16,1 0 0,-1 0 0,-21 0 16,0 0-16,0 42 31,0 0-31,0 0 16,0 0-16,-21 0 0,-1 22 15,22-22-15,0 21 0,0-21 0,0 22 16,0-22-16,0 21 0,0-21 15,0 1-15,0-1 0,0 0 16,0 0-16,22 0 0,-1-21 0,21 0 16,-21 0-16,0 0 0,1 0 15,20 0-15,-21 0 0,0-21 0,0 0 16,22 21-16,-22-21 0,0 0 0,0-1 16,0-20-16,1 21 0,-22 0 15,21-22-15,-21 22 0,21-42 16,-21 20-16,0 22 0,0 0 0,0 0 15,0 0-15,0 0 0,-21 21 16,0 0-16,-1 0 16,1 0-16,0 0 0,21 21 15,0 0-15,-21 0 0,21 0 16,-21 22-16,21-22 0,0 21 0,-21-21 16,21 22-16,0-22 0,0 21 0,0-21 15,0 22-15,0-22 0,0 0 16,21 0-16,0-21 0,0 21 0,0-21 15,0 0-15,1 0 0,-1 0 16,0 0-16,0 0 0,0-21 16,0 0-16,1 0 0,-1 0 0,0-1 15,21 1-15,-21 0 0,1-21 0,-1 21 16,0-22-16,0 22 16,0-21-16,22-1 0,-43 1 15,21 21-15,-21 0 0,0 42 47,0 0-47,0 0 16,0 0-16,0 22 0,0-22 0,0 21 15,0-21-15,0 1 0,0 20 0,0-21 16,0 0-16,0 0 0,0 1 16,21-1-16,0 0 0,0-21 0,0 0 15,1 0-15,-1 0 0,0 0 0,0 0 16,0 0-16,0-21 0,22 0 15,-22-1-15,21 1 0,-21 0 16,22 0-16,20-43 0,-42 22 16,22 0-16,-22-1 0,0 22 15,21-21-15,-20 0 0,-22 20 0,21 1 16,-21 0-16,21 0 0,-21 0 0,-21 21 31,0 0-31,-1 0 0,22 21 0,-21 0 16,21 0-16,-21 0 0,21 1 15,0-1-15,0 0 0,0 0 16,0 0-16,0 0 0,0 1 0,0-1 16,0 0-16,0 0 0,0 0 15,21 0-15,0 1 0,-21-1 16,0 0-16,-21-21 47,0 0-47,0 0 0,0 0 15,0 0-15,-1 0 16,1 21-16,21 0 16,0 0-1,0 1-15,21-22 0,1 0 16,-1 21-16,0-21 0,0 0 0,0 0 16,0 0-16,22 0 0,-1 0 15,-21 0-15,22 0 0,-1 0 16,0 0-16,1-21 0,-1 21 0,-21-22 15,21 1-15,1 0 0,-1 0 16,0 0-16,-20-22 0,20 22 0,-21 0 16,0-21-16,0 21 0,1-1 15,-22 1-15,0-21 0,0 21 0,0 0 16,-22 21-16,1 0 16,0 0-16,0 0 0,0 21 0,0-21 15,-1 21-15,1 21 0,0-21 16,0 1-16,0 20 0,0-21 0,21 21 15,-22 1-15,22-22 0,0 0 16,0 0-16,0 0 0,0 1 16,0-1-16,22-21 0,20 0 15,-21 0-15,0 0 0,22 0 0,-22 0 16,21 0-16,-21-21 0,22-1 16,-22 1-16,0 0 0,0 0 0</inkml:trace>
  <inkml:trace contextRef="#ctx0" brushRef="#br0" timeOffset="47844.06">15007 9335 0,'0'0'0,"-21"0"0,21-22 31,21 1-16,0 21 1,0 0-16,-21-21 47,0 0-31,0 0-16,0 0 15,0-1-15,0 1 0,0 0 16,0 0-16,22 0 0,-22 0 15,21-1-15,0 1 0,0 0 0,0 21 16,22-21-16,-22 21 0,0 0 16,0 0-16,0 0 0,22 21 0,-43 0 15,21 0-15,0 1 0,-21-1 16,0 21-16,0 0 0,0 1 0,0-22 16,0 21-16,0 1 0,-21-1 15,0 0-15,21 1 0,0-1 0,-22-21 16,22 21-16,0-20 0,0-1 0,0 0 15,22-21-15,-1 0 16,21 0-16,-21 0 0,0-21 16,22 0-16,-1-1 15,-21-20-15,22 21 0,-1 0 0,-21-22 0,43-20 16,-43 21-16,21 20 16,-21-20-16,0 21 0,-21 0 15,22 0-15,-22-1 0,21 1 0,-21 0 16,0 42-1,0 0-15,0 22 16,0-22-16,0 0 0,0 21 16,0 1-16,0-1 0,0 0 15,0 1-15,0 20 0,0 1 0,0-1 16,0 64-16,0-63 0,21 20 16,0 1-16,-21-21 15,0 20-15,0 1 0,0 0 0,0-1 16,0 1-16,0-22 0,0 22 0,-21-21 15,0-22-15,0 21 0,-1-20 16,1-1-16,-21 0 0,21-20 0,0-1 16,-22 0-16,1-21 0,21 0 0,-22 0 15,-20 0-15,21 0 0,-1-21 0,-20 0 16,-1-1-16,22-20 0,-22 21 16,22 0-16,0-22 0,-1 22 0,22-21 15,0 21-15,0-22 0,21 1 0,0 21 16,0-21-16,0-1 15,0 22-15,21-21 0,0-1 0,0-20 16,1 21-16,20-1 0,-21 1 0</inkml:trace>
  <inkml:trace contextRef="#ctx0" brushRef="#br0" timeOffset="48935.55">16150 9186 0,'0'0'15,"0"-21"-15,0 0 0,-21 0 0,21 0 16,-21 0-16,0 21 0,-1-22 16,22 1-16,-21 21 0,0 0 0,0 0 15,0 21-15,0 1 0,21-1 16,-22 0-16,1 0 0,0 21 0,21 1 16,0-1-16,0 0 0,-21 1 0,21-1 15,0 0-15,0-20 0,0 20 16,0 0-16,0-21 0,0 22 0,21-43 15,0 21-15,0 0 0,1-21 16,-1 0-16,0 0 0,21-21 0,1 0 16,-1 21-16,0-21 0,1-22 0,-1 22 15,-21 0-15,21-21 0,-20 20 16,20-20-16,-21-43 16,-21 43-16,0 0 15,0 21-15,0-1 0,-21-20 0,0 21 16,0 21-16,-22-21 0,22 21 0,-21 0 15,21 0-15,-22 0 0,1 0 16,21 21-16,-22-21 0,22 21 0,0 21 16,0-20-16,0-1 0,0 21 15,21-21-15,0 0 0,0 22 0,0-22 16,0 0-16,0 21 0,0-20 0,21-1 16,0 0-16,0 0 0,0 0 15,0-21-15,1 0 0,20 0 0,0 0 16,-21 0-16,22 0 0,-1 0 15,0-21-15,1 0 0,-1 0 16,0 0-16,1-1 0,-1 1 0,-21 0 16,22-21-16,-22 21 0,0-1 0,0-20 15,-21 21-15,0-21 0,0 20 16,0 1-16,0 0 0,0 0 0,0 42 31,-21 0-15,21 0-16,-21 22 0,21-22 15,0 0-15,0 21 0,0-20 16,0-1-16,0 21 0,0-21 0,0 0 16,21 1-16,0-1 0,0-21 15,0 0-15,1 0 16,-1 0-16,0 0 0,21 0 0,-21 0 16,1-21-16,-1-1 0,21 1 15,-21 21-15,0-21 0,1 0 0,-1 0 16,0 0-16,0-22 0,-21 22 0,0 0 15,21 0-15,-21 0 0,0-1 16,21 1-16,-21 0 0,0 42 31,0 0-31,0 1 0,0-1 16,0 0-16,0 0 0,0 0 0,0 0 16,0 1-16,0-1 0,0 0 15,0 0-15,22 0 16,-1-21-1,0 0-15,0 0 0,0 0 16,-21-21-16,21 0 0,1 0 16,-1 21-16,0-21 0,0-1 0,0 1 15,0-21-15,-21 21 0,0 0 16,0-22-16,0 22 0,0 0 0,0-21 16,0 20-16,0 1 0,0 42 31,0 1-31,0-1 15,0 0-15,0 21 0,0-21 16,0 1-16,0 20 0,22-21 16,-22 0-16,21 0 0,-21 1 0,0-1 15,21 0-15,0-21 16,0 0 0,0 0-16,-21-21 15,22 0-15,-1-1 16</inkml:trace>
  <inkml:trace contextRef="#ctx0" brushRef="#br0" timeOffset="49055.48">17949 8869 0,'148'-21'0,"-296"42"0,445-63 0,-149 20 0,0 1 16</inkml:trace>
  <inkml:trace contextRef="#ctx0" brushRef="#br0" timeOffset="49460.25">18690 8700 0,'0'0'0,"0"-43"16,21 22-16,-21 0 0,21 0 0,-21 0 16,0-1-16,0 44 31,0-1-31,0 21 15,0 0-15,0 1 0,0 20 16,0-20-16,0 20 0,0 1 16,-21 41-16,0-62 0,21-1 15,0 0-15,-21-20 0,21 20 16,-21-21-16,21 0 0,0 0 0,0 1 16,0-1-16,0-42 46,-21 21-46,21-22 0,-22 1 0,22 0 16</inkml:trace>
  <inkml:trace contextRef="#ctx0" brushRef="#br0" timeOffset="49939.98">18330 8869 0,'0'0'0,"-42"-21"0,42-22 16,-42-20-16,42 42 0,0 0 15,0-1-15,0 1 0,0 0 16,0 0-16,21 0 0,0 0 0,0-1 16,21 22-16,-20-21 0,20 21 15,0 0-15,1 0 0,20 0 0,-21 0 16,22 21-16,-1 1 0,-20 20 16,-1 0-16,22 1 0,-22-1 15,0 21-15,1-20 0,-22 20 0,21 1 16,-21-22-16,0 22 0,-21-22 15,0 21-15,0-20 0,0-22 0,0 21 16,0-21-16,0 1 0,0-1 0,-21 0 16,21 0-16,-21-21 15,0 0-15,0-21 16,21 0 0,0 0-16,0-1 0,0-20 15,0 21-15,0-21 0,0-1 0,0 1 16,21-22-16,-21 1 0,21-1 15,0 1-15,0-1 0,1 1 16,20-1-16,-21 1 0,0 21 0,22-1 16,-22 1-16,21 21 0,-21 0 15,22-1-15,-22 22 0,0 0 16,0 0-16,0 22 0,0-1 0,1 0 0,-22 0 16,0 0-16,0 0 0,0 1 15,0 20-15,0-21 0,0 0 0,0 0 16,0 22-16,0-22 0,0 0 0</inkml:trace>
  <inkml:trace contextRef="#ctx0" brushRef="#br0" timeOffset="51387.54">19918 9186 0,'0'0'16,"21"0"-16,0 0 15,0 0-15,-21-21 16,21 0-16,-21 0 0,22 0 0,-22 0 16,0-1-16,0 1 0,21 0 15,-21 0-15,0-21 0,0 20 16,0-20-16,-21-21 0,-1 41 0,1 1 16,0 0-16,0 21 0,0 0 15,-22 0-15,22 0 0,0 0 16,-21 21-16,21 22 0,-22-22 15,22 21-15,-21-21 0,21 22 0,-1-1 16,-20 0-16,21 1 0,21-22 0,0 21 16,0-21-16,0 43 15,0-43-15,0 0 0,21 0 0,21-21 16,-20 0-16,-1 21 0,21-21 0,0 0 16,1 0-16,-22 0 0,21-21 15,1 21-15,-1-21 0,0 0 0,-21 21 16,22-21-16,-22 0 0,0-1 15,0 1-15,0-21 0,1 21 0,-22 0 16,21-22-16,-21 22 0,0-21 16,0 21-16,0-1 0,0 1 15,0 0-15,-21 21 16,-1 21-16,22 0 0,-21 1 16,21-1-16,0 21 0,0-21 15,0 22-15,0-22 0,0 21 16,0-21-16,0 0 0,0 1 0,21-1 15,1 0-15,20-21 0,-21 21 0,0-21 16,22 0-16,-1 0 0,0 0 16,1 0-16,-1 0 0,0-21 0,-21 0 15,22 0-15,-1-1 0,0 1 16,1 0-16,-22 0 0,21-21 0,-21 20 16,1-20-16,-1 0 0,0-1 15,0 1-15,-21 0 0,0-1 0,21 1 16,-21 0-16,-21 63 31,21 0-31,0 21 0,-21-20 16,21 20-16,-21 0 0,21-21 15,-21 22-15,21-1 0,0-21 0,0 22 16,0-22-16,0 0 0,0 0 16,0 0-16,0 0 0,0 1 15,0-1-15,0-42 31,0-1-15,21 1-16,-21 0 0,21 0 0,-21 0 16,21-22-16,0 1 0,-21 21 15,21-21-15,1-1 0,-1 1 0,-21 0 16,21 20-16,0-20 0,0 21 0,0 0 16,1 21-16,-1 0 0,0 0 15,0 0-15,0 21 16,0 0-16,-21 0 0,0 0 15,22 22-15,-22-22 0,21 21 16,0-21-16,-21 22 0,0-22 0,0 0 16,21 21-16,-21-20 0,0-1 15,21-21-15,-21 21 0,0 0 16,21-42 15,1 0-31,-22 0 0,0-1 16,21 1-16,0 0 0,-21 0 0,21-21 15,0-1-15,0 22 0,1-21 16,-1-1-16,21 22 0,-21-21 16,22 21-16,-22-22 0,0 43 15,21-21-15,-21 0 0,1 21 0,-1 0 16,0 0-16,0 0 0,-21 21 0,0 0 16,0 1-16,0-1 0,0 0 15,0 0-15,0 21 0,0-20 0,0 20 16,0-21-16,0 21 0,0-20 15,0-1-15,21 21 0,0-21 0,-21 0 16,22 1-16,-1-1 0,0 0 0,0-21 16,0 21-16,0-21 0,22 0 15,-22 0-15,0 0 0,21 0 0,-20 0 16,20 0-16,-21 0 0,21-21 16,-20 21-16,20-21 0,-21 0 15,0-1-15,0 1 0,22-21 0,-22 21 16,0-22-16,0 1 0,0 21 15,1-21-15,-22-1 0,0 22 0,0-21 16,0 21-16,0-1 0,-43 22 16,22 0-16,0 22 15,0-1-15,0 0 0,-22 42 16,22-20-16,0-22 0,21 21 16,0 1-16,0-22 0,0 21 0,0-21 15,0 22-15,0-22 0,0 0 0,0 0 16,21 0-16,0-21 0,22 21 15,-22 1-15,0-22 0,21 0 16,1 0-16,-22 0 0,21 0 0,0 0 16,-20 0-16,-1 0 0,0 0 15,0 0-15,0-22 0,0 1 0,-21 0 16,0 0-16,0 0 0</inkml:trace>
  <inkml:trace contextRef="#ctx0" brushRef="#br0" timeOffset="52810.91">868 11388 0,'0'0'0,"0"-21"0,21 21 16,-21 21-1,0 0-15,0 21 0,0 1 16,0-1-16,0 0 0,0 22 16,0-1-16,-21-20 0,0 20 15,-1 1-15,1-1 0,0 1 0,0-22 16,-21 0-16,20 22 0,22-43 15,-21 21-15,21-21 0,-21 1 0,21-1 16,0-42 15,0-1-31,0 1 0,0 0 16,0 0-16,21 0 0,0 0 0,1-1 16,-1 1-16,0 0 0,21 0 15,-21 21-15,1-21 0,20 21 16,-21 0-16,21 0 0,-20-21 0,20 21 15,-21 0-15,21 0 0,-20-22 16,20 1-16,-21 21 0,0-21 0,0 21 16,1-21-16,-1 0 15,-21 0-15,0-1 0,0 1 16,0 0-16,-21 0 16,-1 21-16,1 0 0,0 0 15,0 0-15,21 21 16,0 0-16,-21 22 0,21-1 15,0 0-15,0 22 0,0-1 0,0-20 16,0 20-16,0-21 0,0 22 16,0-22-16,0 1 0,0-1 15,0 0-15,0-21 0,0 1 0,0-1 16,0 0-16,0 0 0,21-42 31,-21 0-31,0 0 16,21-22-16,0 22 0</inkml:trace>
  <inkml:trace contextRef="#ctx0" brushRef="#br0" timeOffset="53004.79">1778 11980 0,'0'0'0,"0"-21"15,0 0 63,0 0-62</inkml:trace>
  <inkml:trace contextRef="#ctx0" brushRef="#br0" timeOffset="53750.18">3154 11430 0,'0'0'0,"-21"-21"0,21 0 16,0 0-16,-22 21 16,1 21-1,21 0-15,0 21 0,0-21 16,-21 22-16,21-1 0,-21 0 15,21 1-15,-21-1 0,21 22 16,-21 20-16,-1-41 16,1-1-16,21 0 0,0-21 0,-21 22 15,21-22-15,-21 0 0,21 0 16,0-42 0,0 0-16,0 0 15,0 0-15,0-1 0,0-20 16,21 21-16,-21-21 0,21 20 0,-21 1 15,21 0-15,1 0 0,-22 0 16,21 21-16,0 0 0,0 0 16,0 0-16,0 21 15,1 0-15,-1 0 0,-21 0 16,21 1-16,0 20 0,0-21 0,0 0 16,1 0-16,-1 1 0,21-1 15,-21-21-15,22 0 0,-22 21 0,21-21 16,0 0-16,1 0 0,-1 0 15,0-21-15,-20 0 0,20-1 0,0 1 16,-21 0-16,1 0 0,-1 0 16,0-22-16,0 22 0,-21-21 0,0 0 15,0-1-15,0 1 0,0 0 16,-21-1-16,0 1 0,0 0 16,-22-1-16,1-41 0,0 62 15,20 1-15,22 0 0,-21 0 16,0 21-16,21 21 15,0 0-15,0 22 0,0-22 16,21 0-16,0 21 0,1-21 0,-1 1 16,0-1-16,21 0 0,-21 0 15,22-21-15,-1 0 0</inkml:trace>
  <inkml:trace contextRef="#ctx0" brushRef="#br0" timeOffset="54241.18">4551 11282 0,'0'0'0,"0"-21"0,-21 0 0,-1-1 0,1 1 16,0 21-1,0 0-15,0 0 0,21 43 16,0-22-16,-21 21 0,21-21 16,-22 22-16,22-1 0,-21 0 0,21 22 15,0-22-15,0 0 0,-21 1 16,21-1-16,-21-21 0,21 22 0,0-1 15,0-21-15,0 0 0,0 0 16,0 1-16,0-1 0,0-42 47,0-1-47,0 1 0,0 0 0,0 0 16,0 0-16,21-22 0,-21 1 15,0 0-15,21-1 0,0 1 0,1-21 16,-1-1-16,0 22 0,0-22 0,21 22 15,-20 0-15,-1-1 0,21 22 16,-21 21-16,22 0 0,-22 0 0,0 0 16,21 21-16,-21 0 0,1 22 15,-1-1-15,0 0 0,0 1 16,-21-1-16,21 0 0,-21 1 0,21-1 16,-21 0-16,0 1 0,0-1 0,0 0 15,0-20-15,0 20 0,0-21 16,0 0-16,0 0 0,-21 1 15,0-1-15,0-21 0,0 21 16,0-21-16,-22 0 0,22 0 16,0-21-16,0 21 0,-22-21 15</inkml:trace>
  <inkml:trace contextRef="#ctx0" brushRef="#br0" timeOffset="54418.08">4254 11748 0,'0'0'16,"22"0"15,-1 0-31,0 0 0,21-22 16,1 22-16,-1-21 0,0 0 0,22 21 15,-22-21-15,22 21 0,-1-21 16,1 0-16,-22 21 0,21-22 16,-20 1-16,20 0 0,-20 0 0,-1 0 15,0 0-15</inkml:trace>
  <inkml:trace contextRef="#ctx0" brushRef="#br0" timeOffset="54666.69">5334 11218 0,'0'0'0,"0"-21"0,0 0 0,-21 21 16,21 21-1,-21 0 1,21 1-16,0 20 0,0-21 0,-22 21 16,22 1-16,0-1 0,0 0 15,0 1-15,0-1 0,0 22 0,0-22 16,0 0-16,0 1 0,0-1 15,0-21-15,0 21 0,0 1 0,0-22 16,0 21-16,0-21 0,0 1 0,0-1 16,22-21-1,-1-21 1,-21-1-16,0 1 16,0 0-16,0-21 0,0 21 15,0-22-15</inkml:trace>
  <inkml:trace contextRef="#ctx0" brushRef="#br0" timeOffset="54891.56">5249 11409 0,'0'0'0,"0"-42"0,0-22 16,21 43-16,1-21 0,20 20 15,-21 1-15,21 0 0,1 0 16,-1 0-16,0 21 0,1 0 0,-1 0 16,0 0-16,1 21 0,-22 0 0,21 0 15,-21 0-15,-21 1 0,0 20 0,0-21 16,0 21-16,0-20 0,-21 20 15,-42 21-15,20-41 16,22-1-16,-21 21 0,0-21 16,20 0-16,1 1 0,-21-22 0,21 21 15,0-21-15,-1 0 16</inkml:trace>
  <inkml:trace contextRef="#ctx0" brushRef="#br0" timeOffset="55367.29">6858 11155 0,'0'0'0,"0"-21"16,42 21-1,-21-21-15,22 21 0,20 0 0,-20-22 16,20 22-16,1 0 0,-1-21 16,1 0-16,20 21 0,-20 0 0,-1-21 15,22 21-15,-22 0 0,1 0 0,-22 0 16,1 0-16,-1-21 0,-21 21 15,0 0-15,-42 0 32,0 0-32,-21 21 0,20-21 15,-20 0-15</inkml:trace>
  <inkml:trace contextRef="#ctx0" brushRef="#br0" timeOffset="55644.13">7408 11134 0,'-21'0'0,"0"42"16,21-21-16,0 0 16,0 1-16,0 20 0,0-21 15,0 21-15,0 1 0,0-1 0,0 0 16,0 1-16,21-1 0,-21 0 0,0 22 16,0-22-16,0 1 0,0-1 15,0 21-15,0-20 0,0-1 0,0 0 16,0 1-16,0-1 0,0-21 15,-21 0-15,21 1 0,0-1 0,0 0 16,0 0-16,21-42 31,0 0-31,-21 0 0,21-22 16,22 22-16,-22-21 0,21-1 16</inkml:trace>
  <inkml:trace contextRef="#ctx0" brushRef="#br0" timeOffset="56249.78">8022 11472 0,'21'0'0,"-42"0"0,42-21 0,-42 42 31,0 1-31,0-1 16,21 0-16,-21 21 0,-1-21 0,22 1 16,-21 20-16,21 0 0,0-21 0,0 22 15,0-22-15,0 21 0,0 1 16,0 20-16,0-42 15,0 0-15,21 1 0,-21-1 0,22-21 16,20 0-16,-21 0 0,0 0 16,0 0-16,22 0 0,-1-21 0,-21-1 15,22 1-15,-22 0 0,0 0 16,21-21-16,-21 20 0,1-20 0,-22 21 16,0-21-16,0-1 0,0 1 0,0 0 15,0-1-15,0 1 0,0 0 16,-22 20-16,-20-20 0,21 21 0,0 0 15,-22 0-15,22 21 0,-21 0 16,21 0-16,-22 21 0,22 0 16,-21 0-16,21 21 0,0 1 0,-1-1 15,1-21-15,0 22 0,0 20 16,21-21-16,0 1 0,0-1 0,0 0 16,0-20-16,0 20 0,0 0 0,21-21 15,0 1-15,22-1 0,-22 0 16,0-21-16,21 0 0,-21 0 0,22 0 15,-22 0-15,0-21 0,21 21 0,-20-21 16,-1-22-16,0 22 0,0 0 16,0-21-16,0 20 0,1-20 0,-22 21 15,0-21-15,0-1 0,0 1 16,0 0-16,0 20 0,0-20 0,-22 0 16,1 21-16,0-1 0,0 1 15,0 21-15,0 0 0,-22 0 16,22 0-16,0 0 0,-21 21 0,20 1 15,1-1-15,0 0 0,0 0 16,0 0-16,0 0 0,21 1 0,-22-1 16,22 0-16,0 0 0,0 0 0,0 0 15,22-21-15</inkml:trace>
  <inkml:trace contextRef="#ctx0" brushRef="#br0" timeOffset="59521.56">9800 11748 0,'0'0'0,"-21"0"16,0 0 0,21-22 30,0 1-46,0 0 16,21 0-16,0 0 0,0 0 0,0-1 16,22-20-16,-22 0 0,21-1 15,1 1-15,-22 0 0,21-1 0,0 1 16,1-21-16,-22 20 0,21 1 16,-21 0-16,1 20 0,-1 1 0,0 0 15,-21 0-15,0 0 0,-21 21 16,0 21-1,-1 0-15,1 0 0,0 0 0,0 1 16,0 20-16,0-21 0,-1 21 16,22-20-16,0 20 0,0-21 15,0 21-15,0-20 0,22-1 0,-1 0 16,0 0-16,0 0 0,21 0 16,-20 1-16,-1-1 0,0 0 0,0 0 15,0 0-15,0 0 0,1 1 0,-1-1 16,-21 0-16,0 0 0,0 0 15,0 0-15,0 1 0,-21-22 16,-1 21-16,1-21 0,0 0 16,0 0-16,0 0 0,0 0 15,-1 0-15,1 0 0,0 0 0,0-21 16,0-1-16,0 22 0,21-21 16,-22 0-16,22 0 0,-21 21 15,21-21-15,0 0 0,0 42 31,0 0-15,0 0-16,21 0 0,1 0 0,-1-21 16,-21 22-16,21-1 0,0 0 15,0 0-15,0-21 0,1 21 0,-1-21 16,0 0-16,21 0 0,-21 0 16,1 0-16,20 0 0,-21 0 0,21-21 15,-20 0-15,20 21 0,0-21 0,1 0 16,-1-1-16,-21-20 0,21 21 15,1 0-15,-1-22 0,-21 22 16,22-21-16,-22 21 0,0-22 0,0 22 16,-21-21-16,0 21 0,0 0 15,0-1-15,0 1 16,-21 21-16,0 0 0,0 0 16,21 21-16,-22 1 0,1-1 0,0 21 15,0-21-15,0 22 0,21-22 0,0 21 16,0-21-16,0 0 0,0 22 15,0-22-15,0 0 0,0 0 0,21-21 16,0 21-16,21 1 0,-20-22 16,20 0-16,0 0 0,1 0 15,-1 0-15,0 0 0,1 0 0,-1 0 16,0-22-16,22 1 0,-22 0 0,0 21 16</inkml:trace>
  <inkml:trace contextRef="#ctx0" brushRef="#br0" timeOffset="61422.78">11769 11388 0,'0'0'0,"0"-85"16,0 64-16,0-21 0,-22 20 16,1 1-16,0 21 0,0 0 15,0 0-15,0 21 16,-1-21-16,1 22 0,0-1 0,0 21 16,0-21-16,21 0 0,0 22 15,0-22-15,-21 21 0,21-21 16,0 1-16,0 20 0,0-21 0,0 0 15,0 0-15,0 1 0,0-1 16,21 0-16,-21 0 0,21-21 0,0 0 16,0 0-16,0 0 0,1 0 15,-1 0-15,0-21 16,0 21-16,0-21 0,-21 0 0,21-1 16,-21 1-16,22 0 0,-22 0 15,21 0-15,-21 0 16,0-1-16,0 44 31,0-1-15,0 0-16,21 0 0,-21 0 0,0 0 15,0 1-15,0 20 0,0 0 0,0-21 16,21 22-16,-21 20 0,21-20 16,-21 20-16,21 1 0,-21-1 0,0 1 15,22-1-15,-22 22 0,21-22 16,-21 22-16,0-22 0,0 22 15,0 0-15,21-1 0,0 65 0,-21-65 16,0-20-16,0-1 0,0 1 16,0-22-16,-21 0 0,0 1 0,-22-1 15,22-21-15,-21 0 0,21-21 16,-22 0-16,1 0 0,21 0 0,-21 0 16,20-21-16,-20 0 0,0 0 0,21-21 15,-1-1-15,1 1 0,0 0 16,21-1-16,0-20 0,0-1 0,0 1 15,0-1-15,21 1 0,0-22 0,1 22 16,20-22-16,-21 0 0,21 1 16,-20-22-16,20 0 0,0 21 0,22-21 15,-22 22-15,0-22 0,22 21 0,-22 1 16,22-1-16,-22 0 0,0 22 16,1-1-16,-22 22 0,21 0 15,-42 20-15,21 1 0,-21 0 16,0 42-1,0 0-15,-21 1 0,21-1 16,0 21-16,0-21 0,0 22 0,0-22 16,0 21-16,21-21 0,1 0 15,-1 1-15,0-1 0,0 0 0,0 0 16,0 0-16,1-21 0,-1 0 16,0 0-16,0 0 0,0 0 0,0 0 15,1-21-15,-1 0 0,0 0 0,0 0 16,0-1-16,0-20 15,1 21-15,-1-21 0,0-1 0,-21 1 0,21 0 16,21-22-16,-20 22 16,-1 21-16,0-1 0,0 1 15,0 21-15,22 0 0,-22-21 0,0 21 16,21 0-16,-21 0 0,1 0 0,-1 21 16,0 0-16,0 1 0,0-1 15,-21 0-15,0 21 0,21-21 0,-21 1 16,0-1-16,22 0 0,-22 0 15,0 0-15,0 0 0,0-42 47,21 0-47,-21 0 16,0 0-16,0 0 0,0-1 0,0 1 16,0 0-16,0 0 0,-21 0 15,21 0-15,-22-1 0,1 1 0,0 0 16,0 21-16,0 0 0,0 0 0,-1 0 15,1 0-15,0 21 16,0-21-16,0 43 0,0-22 0,-1 21 16,1-21-16,21 22 0,-21-1 15,0 0-15,21 1 0,-21-1 0,21 0 16,0-21-16,0 22 0,0-22 16,0 21-16,0-21 0,0 1 0,0-1 15,21-21-15,0 21 0,0-21 16,0 0-16,1 0 0,-1-21 15,0 21-15,0-21 0,0-1 16,0 1-16,1 0 0,-1 0 16,-21 0-16,21-22 0,-21 22 15,21-21-15,-21 0 0,0 20 0,0-20 16,0 21-16,21-21 0,-21 20 0,0 44 47,0 20-47,0-21 0,0 0 15,0 22-15,0-1 0,21 0 16,1-21-16,-1 1 0,-21-1 16,21 21-16,0-42 0,21 21 0,-20 0 15,-1-21-15,42 0 0,-20 0 16,20 0-16,-42 0 16,0 0-16,22 0 0,-22-21 0,0 0 15,21 0-15,-20 0 0,-1 0 0,0-22 16,0 22-16,0-21 0,-21-22 15,21 22-15,1-22 0,-1 22 0,-21-21 16,21 20-16,-21 1 0,0-22 16,0 22-16,0 0 0,21 21 15,-21-22-15,0 22 0,0 0 16,-21 42 0,21 0-1,0 22-15,-21-22 0,21 21 0,-21 0 16,21 1-16,-22-1 0,22 0 15,0 1-15,0-1 0,0 22 0,0-22 16,0 0-16,0 1 0,0-1 0,0-21 16,22 43-16,-1-43 0,0 0 15,0 0-15,0 0 0,0 0 16,1-21-16,-1 0 0,21 0 16,-21 0-16,22 0 0,-22 0 0,21 0 15,-21-21-15,22 0 0,-22 0 16,0 0-16,21 0 0,-21-1 0,1 1 15,-1-21-15,0 0 0,-21 20 16,0-20-16,0 0 0,0-1 16,0 1-16,0 21 0,-21 21 15,0 0 1,-1 0-16,22 21 0,0 0 0,0 0 16,-21 1-16,21-1 0,0 21 0,0-21 15,0 22-15,0-22 0,0 0 16,0 0-16,21 21 0,-21-20 15,22-1-15,-1-21 0,0 21 0,0-21 16,0 0-16,0 0 0,1 0 16,-1 0-16,0 0 0,0 0 0,21 0 15,-20 0-15,-1-21 0,0 21 0,0-21 16,21-1-16,-20 1 0,-1 0 16,0 0-16,-21-21 0,21 20 0,-21 1 15,0 0-15,0-21 0</inkml:trace>
  <inkml:trace contextRef="#ctx0" brushRef="#br0" timeOffset="63467.36">13631 11049 0,'21'0'31,"1"0"-31,-1-21 0,0 21 0,0 0 16,21-21-16,-20 21 0,20 0 0,0-21 16,-21 21-16,22-22 0,-1 22 15,0 0-15,-20 0 0,20-21 0,-21 21 16,0-21-16,0 21 0,1 0 0,-1 0 31,-21-21 0</inkml:trace>
  <inkml:trace contextRef="#ctx0" brushRef="#br0" timeOffset="69598.28">16700 10837 0,'0'0'0,"0"-21"0,0 0 15,0 0 1,0 0-16,0 0 16,0 42 15,-21 0-31,21 0 0,0 0 16,-21 22-16,21-1 0,0-21 15,0 21-15,-21 1 0,21-1 0,-21 0 16,21 1-16,-21-1 0,21 0 15,0 1-15,-22-1 0,22-21 16,-21 0-16,21 1 0,-21-1 0,21 0 16,0-42 15,0 0-31,0-1 0,0-20 0,0 21 16,0-21-16,0-1 0,0 1 15,21 0-15,-21-1 0,21 1 16,1 0-16,-22 20 0,21-20 0,0 21 15,0 0-15,0 0 0,0 21 0,1 0 16,-1 0-16,0 0 16,-21 21-16,0 21 0,0-21 15,21 0-15,-21 22 0,0-22 0,0 21 16,21 1-16,-21-1 0,0-21 16,0 21-16,21-20 0,-21 20 0,22-21 15,-1 0-15,-21 0 0,21-21 16,0 0-16,0 22 0,0-22 0,22 0 15,-22 0-15,0-22 0,0 1 0,22 0 16,-22 0-16,0 0 0,21 0 16,-21-1-16,1-20 0,-1 0 0,0 21 15,-21-22-15,0 1 0,21 21 16,-21-22-16,0 22 0,21-21 0,-21 21 16,0 0-16,0-1 15,0 44 1,0-1-16,0 0 0,0 0 15,0 0-15,0 22 0,0-22 16,0 21-16,0-21 0,0 22 0,0-22 16,0 0-16,0 21 0,0-21 15,21 1-15,1-22 0,-1 21 0,0-21 16,21 0-16,-21 0 0,1 0 0,20 0 16,-21-21-16,21 21 0,-20-22 15,20 1-15,-21 0 0,0-21 16,0 21-16,1-1 0,-1 1 0,0-21 15,-21 21-15,0 0 0,21-22 16,-21 22-16,0 0 0,0 0 0,-21 21 31,0 21-15,21 0-16,-21 21 0,21-20 0,0-1 16,0 21-16,0 0 0,0-20 15,0 20-15,0-21 0,21 0 0,0 22 16,0-22-16,0 0 0,0-21 15,1 21-15,-1-21 0,0 0 0,0 0 16,0 0-16,22 0 0,-22-21 16,0 21-16,21-21 0,1-22 15,-22 22-15,0-42 16,-21 42-16,21-22 0,-21 22 0,0-21 16,0 21-16,0-1 0,0-20 15,0 21-15,0 42 31,-21 0-31,21 0 0,-21 1 16,21 20-16,0-21 0,0 21 0,-21-20 16,21 20-16,-22-21 15,22 21-15,0-20 0,0-1 0,0 0 0,0 0 16,0 0-16,0 0 16,0-42-1,0 0 1,0 0-16,0 0 0,0 0 15,22-1-15,-22 1 0,21-21 0,-21 21 16,21-22-16,0 22 0,0-21 0,-21 21 16,21 0-16,1-1 0,-1 1 15,0 0-15,0 21 0,0 0 16,0 0-16,-21 21 16,22 0-16,-22 1 0,0-1 0,0 0 15,21 21-15,-21-21 0,0 22 0,21-22 16,-21 0-16,21 21 0,-21-20 15,21-1-15,0 0 0,1 0 16,-1 0-16,0-21 0,0 0 16,0 0-16,0 0 0,1 0 15,-1-21-15,-21 0 0,0 0 16,21 0-16,-21-1 0,21-20 16,-21 0-16,0 21 0,21-22 0,0 1 15,1 21-15,-22-22 0,21 22 16,0-21-16,0 21 0,-21 0 15,21 21-15,0 0 0,1 0 16,-22 21-16,21 0 0,-21 0 16,0 0-16,0 22 0,0 20 15,21-21-15,-21-20 0,21 20 16,0 0-16,-21-21 0,0 22 16,21-22-16,1 0 0,-22 0 0,21 0 15,0-21-15,0 22 16,0-22-16,0 0 0,1 0 15,-1-22-15,0 1 0,-21 0 0,21 0 16,0-21-16,0 20 0</inkml:trace>
  <inkml:trace contextRef="#ctx0" brushRef="#br0" timeOffset="70820.11">19473 10541 0,'0'0'0,"21"-42"0,-21 21 0,0-1 16,0 1-16,0 0 0,0 42 15,-21-21-15,21 43 0,-21-22 16,21 21-16,-21 0 0,21 1 16,0-1-16,-21 0 0,21 1 0,-21-1 15,21 0-15,0 1 0,-22 20 16,22-20-16,0-1 0,0-21 0,0 21 16,0 1-16,-21-22 0,21 21 0,0-21 15,0 1-15,0-1 0,0 0 16,0-42 15,0 0-31,0-1 0,0 1 16,21 0-16,-21-21 0,22 21 0,-1-22 15,0 22-15,21-21 0,-21 21 16,1-1-16,20 1 0,-21 0 0,21 0 16,-20 0-16,20 21 0,-21 0 15,21 0-15,-20 0 0,-1 0 0,0 21 16,0-21-16,0 21 0,-21 0 0,0 0 15,0 1-15,0 20 0,0-21 16,0 0-16,0 22 0,0-22 0,0 0 16,-21 0-16,21 0 0,-42 0 15,21-21-15,-1 22 0,1-1 16,0-21-16,0 0 0,0 0 0,-22 0 16,22 0-16,0 0 0,-21 0 15,21-21-15,-1-1 0,1 1 0,0 0 16,21 0-16,-21 0 0,21 0 15,0 42 17,0 0-32,21 0 15,0 0-15,-21 0 0,21 1 16,1-1-16,-1 0 0,21-21 16,-21 21-16,0 0 0,22-21 15,-1 0-15,0 0 0,1 0 0,-1 0 16,0 0-16,1 0 0,-1 0 0,0 0 15,1-21-15,-22 21 0,21-21 16,-21 0-16,1 0 0,-1-1 0,0-20 16,-21 21-16,0-21 0,21 20 15,-21-20-15,0 21 0,21 0 0,-21-22 16,0 22-16,0 0 16,-21 42-1,21 0-15,-21 1 0,21-1 16,0 0-16,0 21 0,0-21 15,0 1-15,0-1 0,0 21 16,0-21-16,0 0 0,0 1 0,0-1 16,21-21-1,0 0-15,0 0 16,1 0-16,-1-21 0,0-1 16,0 1-16,0 0 0,0 0 15,1 0-15,-1 0 0,0-1 16,0 1-16,21-21 0,-20 21 0,-1 0 15,-21-1-15,21 1 0,0 21 16,-21-21-16,0 42 16,0 0-1,0 1-15,0-1 0,0 0 16,0 0-16,0 21 0,0-20 0,0-1 16,0 21-16,0-21 0,21 0 15,0 1-15,1-22 0,-1 21 0,0 0 16,0-21-16,21 0 0,-20 0 15,20 0-15,-21 0 0,0 0 0,22-21 16,-22 0-16,21-1 0,-21 22 16,0-42-16,1 21 0,-1 0 0,0 0 15,0-22-15,0 22 0,-21 0 0,0-21 16,0 20-16,21 1 16,-21 0-16,0 0 0,0 0 0,0 42 31,0 0-31,0 0 15,0 0-15,0 1 0,0-1 0,0 0 16,0 21-16,0-21 16,0 1-16,0-1 0,0 21 0,0-21 0,-21 0 15,0 1-15,21-1 0,-21 0 16,0-21-16,0 0 0,-1 21 16,1-21-16,0 0 0,0 0 15,0 0-15,0 0 0,21-21 16,21 21-1</inkml:trace>
  <inkml:trace contextRef="#ctx0" brushRef="#br0" timeOffset="71023.99">21505 11240 0,'0'21'15,"0"0"1,0 0-16,0 0 0,0 0 15,-21 1-15,0-22 0,21 21 16,-21 0-16,21 0 0,-21 0 0,-1 0 16,1 1-16,21-1 0,-21-21 15,0 21-15,0-21 0,0 0 16,-1 0-16,22-21 16</inkml:trace>
  <inkml:trace contextRef="#ctx0" brushRef="#br0" timeOffset="71743.58">22479 10710 0,'0'0'0,"21"0"31,0-21-15,0 0-16,1 0 15,-1 0-15,0 21 0,0-21 0,21-22 16,-20 22-16,20-21 15,-21-1-15,-21 22 0,0 0 0,0-21 16,0 21-16,-21-1 16,0 22-16,-22-21 0,1 21 0,0 0 15,-1 0-15,1 21 0,-21 1 0,20-1 16,1 0-16,0 21 0,20-21 16,1 22-16,0-1 0,21 0 15,0-20-15,0 20 0,21-21 0,22 21 16,-1-20-16,0-1 0,1 0 0,-1 0 15,21 21-15,1-20 0,-22-1 0,1 0 16,20 0-16,-42 0 0,22-21 16,-43 21-16,0 1 0,0-1 0,0 0 15,-22 0-15,1-21 0,-21 21 16,0-21-16,-1 0 0,-20 0 0,-1 0 16,22 0-16,-22 0 0,22 0 15,-21 0-15,20 0 0,22 0 16,-21-21-16,21 0 0,21 0 15,0 0-15,0-1 0,21 22 16,0-21-16,21 21 0,1 0 16,-1-21-16,0 21 0,1-21 0,20 21 15,1-21-15</inkml:trace>
  <inkml:trace contextRef="#ctx0" brushRef="#br0" timeOffset="72036.41">23072 10732 0,'0'0'0,"0"-22"0,0 44 31,0-1-31,-22 0 16,22 0-16,0 21 0,0-20 0,0 20 15,0 0-15,0 22 0,0-22 16,0 43-16,0-22 0,0 22 0,0-22 16,0 22-16,0 0 0,0-1 0,0 1 15,0 0-15,-21-1 0,0 1 16,0 0-16,-21-1 0,20-20 0,-20 21 15,0-22-15,21-21 0,-43 43 16,43-43-16,0-20 0,0-1 16,21 0-16,0-42 15,0 0-15,21-22 16,-21 22-16,21-21 0,0-1 0,0-20 16,-21-1-16,21 1 0,1-1 15</inkml:trace>
  <inkml:trace contextRef="#ctx0" brushRef="#br0" timeOffset="72315.25">23008 11261 0,'42'-148'0,"-84"296"0,106-381 0,-64 191 0,0-22 16,21 22-16,-21-1 0,0 1 15,0 21-15,0-21 0,0 20 0,0 1 16,21 21-16,-21-21 0,21 21 16,0 0-16,0 0 0,1 0 15,-1 0-15,0 21 0,0 0 16,0 1-16,-21-1 0,21 0 0,-21 0 15,0 0-15,0 22 0,0-22 16,0 0-16,-21 0 0,0 0 0,0 0 16,0 1-16,-22-1 0,22 0 15,-21-21-15,21 21 0,-43-21 16,43 0-16,21 21 0,0-42 31,21 21-31,0-21 16,1 0-16,-1 21 0,0-21 0,21-1 0</inkml:trace>
  <inkml:trace contextRef="#ctx0" brushRef="#br0" timeOffset="73035.84">23326 10859 0,'0'0'0,"21"-22"0,0 22 0,0-21 16,0 21-16,0-21 16,1 0-16,-1 21 0,0-21 15,0 0-15,0 21 0,0-22 16,1 1-16,-22 0 0,0 0 15,-22 21 1,1 0-16,0 0 16,0 21-16,-21 0 0,20 0 0,-20 1 15,21-1-15,0 21 0,0-21 16,-1 0-16,22 1 0,0 20 0,0-21 16,0 0-16,0 0 0,0 1 15,22-1-15,-1-21 0,0 21 0,0-21 16,0 0-16,22 0 0,-22 0 15,21 0-15,-21 0 0,22 0 0,-22-21 16,21 0-16,0-1 0,-20 1 0,-1 0 16,21 0-16,-21 0 0,0 0 15,1-22-15,-1 22 0,0-21 0,0 21 16,0-1-16,0 1 0,-21 0 16,22 0-16,-1 21 15,-21 21 1,21-21-1,-21 21-15,0 0 16,0 1 0,21-22-16,-21-22 31,0 1-31,0 0 16,0 0-16,0 0 15,0 0 1,-21 21-1,0 0-15,0 0 16,-1 21-16,22 0 16,-21 0-16,0 0 0,21 0 15,0 1-15,-21 20 0,21-21 0,-21 0 16,21 0-16,0 1 0,0 20 16,0-21-16,0 0 0,0 0 0,0 1 15,0-1-15,21-21 0,0 21 16,0-21-16,0 0 15,1 0-15,-1 0 0,0 0 0,0 0 16,0 0-16,0 0 0,1 0 16,-1 0-1,0-21-15,-21 0 16,21 21-16,-21-22 0,0 1 16,0 0-16,21 21 15</inkml:trace>
  <inkml:trace contextRef="#ctx0" brushRef="#br0" timeOffset="73496.57">24405 10668 0,'0'0'0,"-21"0"31,21 21-15,-21 0-1,21 1-15,-21 20 0,21-21 0,0 0 16,0 22-16,0-22 0,-22 0 0,22 21 16,0-21-16,0 1 0,0-1 15,-21-21-15,21 21 0,0 0 0,0 0 16,21-42 15,-21 0-31,22 0 16,-22 0-16,21-1 15,0-20-15</inkml:trace>
  <inkml:trace contextRef="#ctx0" brushRef="#br0" timeOffset="73652.49">24426 10435 0,'-42'0'16,"21"0"0,21 21-16,0 1 15,0-1-15,0 0 16,0 0-16,21 0 0,0-21 16,0 21-16</inkml:trace>
  <inkml:trace contextRef="#ctx0" brushRef="#br0" timeOffset="74375.07">24955 10710 0,'0'0'0,"22"0"0,-22-21 0,21 0 16,-21 0-16,0 0 0,0 0 16,-21 21-1,-1 0-15,1 0 16,0 0-16,0 0 0,0 21 0,0 0 15,-1 0-15,1 21 0,0-20 16,0-1-16,0 21 0,0 0 0,-1-20 16,1 20-16,21-21 0,-21 0 15,21 0-15,0 22 0,0-22 0,0 0 16,0 0-16,21-21 16,0 0-16,1 0 0,-1 0 15,0 0-15,0-21 0,0 0 0,0 21 16,1-21-16,20-22 15,-21 22-15,0-21 0,0 21 0,1-22 16,-22 22-16,21-21 0,0 21 0,-21-22 16,21 22-16,-21 0 0,0 42 31,-21 0-31,0 1 16,0-1-16,21 0 0,-22 21 15,1-21-15,21 1 0,0 20 0,0-21 16,0 0-16,0 0 0,0 1 0,0-1 15,0 0-15,21 0 0,1-21 16,-1 0-16,0 0 0,0 0 0,0 0 16,0 0-16,22 0 0,-22-21 15,0 21-15,0-21 0,22 0 0,-22-1 16,0 1-16,0 0 0,0-21 16,0-1-16,1 1 0,-22 0 15,21-1-15,-21-20 0,21-1 0,-21 22 16,0-21-16,0-1 0,21 1 0,-21 20 15,21-20-15,-21 20 0,21 22 16,-21 0-16,0 0 0,0 0 0,0 42 16,0 0-1,0 0-15,-21 22 0,0-1 0,0 0 16,21 22-16,-21-1 0,21 1 0,0-22 16,-21 22-16,21-1 0,0-21 15,0 22-15,0-22 0,0-21 16,0 22-16,0-22 0,0 21 0,0-21 15,21 1-15,-21-1 16,21-21-16,0 0 0,0 0 16,0 0-16,1 0 0,-1 0 15,0-21-15,21-1 0,-21 22 0</inkml:trace>
  <inkml:trace contextRef="#ctx0" brushRef="#br0" timeOffset="74616.46">26056 10562 0,'0'0'0,"0"-21"0,0-21 16,-21 42 0,0 0-16,0 0 0,-1 0 0,1 0 15,0 21-15,21 0 16,-21 0-16,0 22 0,0-22 0,-1 21 16,22-21-16,0 22 0,-21-22 0,21 21 15,0-21-15,0 22 0,0-22 16,0 0-16,0 0 0,0 0 0,0 0 15,21-21-15,1 22 0,-1-22 0,0 0 16,0 0-16,0 0 0,22 0 16,-22 0-16,21 0 0,-21-22 0,22 1 15</inkml:trace>
  <inkml:trace contextRef="#ctx0" brushRef="#br0" timeOffset="75713.35">26479 10224 0,'0'0'0,"0"-22"0,0 1 0,0 0 0,0 0 16,-21 21-16,0 0 16,0 21-16,0-21 15,21 42-15,-21-20 0,21 20 16,-22 0-16,1 22 0,21-22 0,0 22 16,-21-22-16,0 21 0,21-20 0,-21 20 15,21-20-15,-21-1 0,21-21 16,0 21-16,0-20 0,0-1 0,0 0 15,-22 0-15,22 0 0,0-42 47,22 0-47,-1 0 0,-21 0 16,21-1-16,0 1 0,-21-21 16,0 21-16,21 0 0,0-1 0,1 1 15,-22 42 16,21 1-31,-21-1 16,21 0-16,-21 0 16,0 0-16,21 0 0,0 1 0,-21-1 0,21 0 15,1-21-15,-1 21 16,0-21-16,0 0 0,0 0 0,0 0 16,1 0-16,-1 0 0,0 0 0,0 0 15,0 0-15,0 0 0,1-21 16,-1 21-16,0-21 0,0 0 0,0-1 15,-21-20-15,0 21 0,0 0 16,0-22-16,0 22 0,0-21 0,0 21 16,0 0-16,0-1 0,-21 22 15,0 0-15,0 0 16,0 22-16,-1-1 0,1 0 16,0 0-16,21 0 0,-21 22 0,21-22 15,-21 0-15,21 0 0,0 0 16,0 22-16,0-22 0,0 0 15,0 0-15,21-21 16,0 0 0,0 0-16,0 0 0,1-21 15,-1 21-15,-21-21 16,21 0-16,-21-1 0,21 1 0,0 0 16,-21 0-16,0 0 0,0 0 15,21-1-15,-21 1 16,22 21-16,-22 21 15,0 1 1,0-1-16,0 0 0,0 0 16,0 0-16,0 0 0,0 1 0,0-1 15,21 0 1,0-21-16,0 0 16,0 0-1,0 0-15,-21-21 0,22 21 16,-22-21-16,21-1 0,0 1 15,0 0-15,-21-21 0,21 21 16,0-1-16,1 1 0,-1 0 0,0 0 16,-21 0-16,21 21 15,0 0-15,0 0 0,1 0 0,-1 21 16,-21 0 0,0 0-16,0 0 0,0 1 15,0 20-15,0-21 0,-21 0 0,21 0 16,0 1-16,-22-22 0,1 21 15,21 0-15,-21-21 0,0 0 32,21-21-17,0 0 1,0-1-16,0 1 0,0 0 16,21 0-16,-21 0 0,21 0 15,0-1-15,1 1 16,-1 0-16,0 21 15,0 0 1</inkml:trace>
  <inkml:trace contextRef="#ctx0" brushRef="#br0" timeOffset="76549.23">27517 10668 0,'0'-21'16,"-22"0"-1,1 21-15,0 0 16,0 0 0,21 21-16,-21 0 0,21 0 15,-21 0-15,-1 1 0,22-1 0,-21-21 16,21 21-16,0 0 0,0 0 16,0 0-16,0 1 31,21-22-16,-21-22 1,22 22-16,-22-21 0,21 0 0,-21 0 16,21 0-16,-21 0 0,21 21 15,-21-22-15,0 44 47,0-1-47,0 0 0,0 0 16,0 0-16,0 0 0,0 1 15,0-1-15,0 0 16,0 0-16,21-21 16,0 0-1,1 0-15,-1-21 16,0 0-16,-21 0 16,0-1-16,21 1 0,-21 0 15,21-21-15,-21 21 0,0-22 16,0 1-16,21 0 0,1-1 15,-22 1-15,21 0 0,-21-1 0,0 22 16,0 0-16,0 0 0,0 0 0,-21 21 31,21 21-31,-22 0 0,22 21 16,-21-21-16,0 22 0,21-22 16,0 21-16,-21 1 0,21-22 0,-21 21 15,21-21-15,0 22 0,0-22 16,0 0-16,0 0 0,0 0 15,0 0-15,0 1 0,21-22 16,0 0 0,0 0-16,0 0 15,1 0-15,-22-22 0,21 22 0,0-21 16,-21 0-16,21 0 16,0 21-16,-21-21 0,0 42 31,0 0-16,0 0-15,0 0 16,0 1-16,0-1 16,0 0-1,0 0-15,0-42 47,0 0-47,21 21 0</inkml:trace>
  <inkml:trace contextRef="#ctx0" brushRef="#br0" timeOffset="76764.12">27284 10541 0,'0'0'0,"-21"0"0,42 0 31,0 0-31,21 0 0,-21 0 15,1 0-15,20 0 0,-21 0 16,21 0-16,-20 0 0,-1 0 0,21 0 16,-21 0-16,0 0 0,1 0 0,-1 0 15,0 0-15</inkml:trace>
  <inkml:trace contextRef="#ctx0" brushRef="#br0" timeOffset="78456.13">13843 12933 0,'0'-42'16,"0"20"-1,-21 1-15,21 0 0,0 0 0,0 0 16,0 0-16,0-22 0,-21 22 16,-1-21-16,1 21 0,0-22 0,0 22 15,0 0-15,0-21 0,-22 20 0,22 1 16,-21 21-16,-1 0 0,1 0 16,0 0-16,-1 0 0,1 0 0,0 21 15,-1 1-15,1-1 0,21 21 16,-21 0-16,20 1 0,1-1 0,0 0 15,21 1-15,0-1 16,0 0-16,0 1 0,0-22 0,21 0 0,0 0 16,1 0-16,20 1 0,-21-22 15,21 0-15,1 0 0,-22 0 16,21-22-16,1 1 0,-1 0 0,21-42 16,-20 20-16,-22 22 15,21-21-15,-21-1 0,-21 22 0,22-21 16,-22 0-16,21 20 0,-21-20 0,0 21 15,0 0-15,0 0 0,0 42 32,0 0-32,0 21 0,0-21 15,0 22-15,21-1 0,-21-21 0,0 22 16,21-1-16,0 0 16,-21-21-16,21 1 0,1 20 0,-1-42 0,21 21 15,-21-21-15,43 0 16,-43 0-16,21-21 0,1 21 15,-22-21-15,21 0 0,-21-1 0,0-20 16,22 21-16,-22-21 0,-21 20 16,21-20-16,-21 21 0,0-21 0,0 20 15,0 1-15,0 0 0,0 0 0,0 0 16,0 42 0,0 0-16,0 0 15,0 0-15,0 22 16,0-22-16,-21 0 0,21 21 0,0-20 0,0-1 15,0 0-15,0 0 0,0 0 16,0 0 0,0-42-1,21 0-15,0 0 16,-21 0-16,21 0 0,1-1 0,-1 1 16,0 0-16,0 0 0,0 0 15,0 0-15,1-1 0,-1 22 16,0 0-16,0 0 0,0 0 15,-21 22-15,21-1 16,-21 0-16,22 0 0,-1 0 0,-21 0 16,0 1-16,21-1 0,0 0 15,0 0-15,0-21 0,1 21 16,-1-21-16,21 0 0,-21 0 0,43 0 16,-22 0-16,0-21 15,-20 0-15,20 21 0,0-21 0,1 0 16,-22-22-16,21 22 0,-21 0 0,-21 0 15,0 0-15,21-1 0,-21-20 16,0 21-16,0 0 0,-21 0 0,21-22 16,-21 43-16,0-21 0,0 0 15,-22 21-15,22 0 0,0 0 0,-21 0 16,21 21-16,-1 0 0,-20 0 16,21 1-16,21-1 0,-21 21 15,21-21-15,-21 0 0,21 22 0,0-22 16,0 21-16,0-21 0,0 1 15,0-1-15,21 0 0,0 0 0,0-21 16,0 0-16,22 0 0,-22 0 0,0 0 16,0-21-16,21 0 0,-20 0 15,-1-22-15,0 22 0,0 0 0,0-21 16,0 20-16,1-20 0,-22 0 16,0-1-16,21 1 0,-21 0 0,0-22 15,0 22-15,0-22 0,0 1 0,0 21 16,0-22-16,0 43 15,0-21-15,0 20 0,-21 44 16,-1 20 0,1 0-16,21 1 0,-21-1 0,21 21 15,-21-20-15,21 20 0,0 1 0,0-22 16,0 0-16,0 1 0,0 20 16,0-42-16,0 22 0,21-1 0,21-21 15,-20 0-15,20 1 0,-21-1 0,21-21 16,1 0-16,-1 0 15,0 0-15,1 0 0,-1-21 0,0-1 0</inkml:trace>
  <inkml:trace contextRef="#ctx0" brushRef="#br0" timeOffset="79280.8">16341 12467 0,'21'0'16,"0"-21"-1,0 21-15,-21-21 0,21 0 0,0 21 16,-21-21-16,0-1 0,0 1 16,0 0-16,0 0 0,0 0 15,0 42 16,-21 0-31,21 0 0,-21 22 0,0-22 16,0 21-16,0 0 0,21 1 16,-22-1-16,1 22 0,0-22 0,0 21 15,-21-20-15,20-1 0,1 0 16,0 1-16,21-22 0,0 21 16,-21-42-16,21 21 0,0 1 0,21-22 15,-21-22 1,21 1-16,0 21 0,22-42 0,-22 21 15,0-22-15,0 1 0,22 0 0,-22-1 16,0 1-16,0 0 0,0-1 16,0-20-16,-21 21 0,0-22 15,22 1-15,-22-1 0,21 22 0,-21-22 16,21 22-16,-21 21 0,0 0 0,0-1 16,21 22-16,-21 22 15,0 20-15,0-21 0,0 21 16,0 1-16,0 20 0,0-20 0,21 20 15,-21-21-15,0 1 0,21 20 16,-21-20-16,0-1 0,0 0 0,0 1 16,22-22-16,-22 21 0,21-21 0,-21 0 15,21 1-15,-42-22 32,0 0-32</inkml:trace>
  <inkml:trace contextRef="#ctx0" brushRef="#br0" timeOffset="79897.23">16129 12764 0,'0'-22'0,"21"22"15,0-21-15,22 0 16,-22 21-16,21-21 0,22 21 16,-22-21-16,21 0 0,1-1 0,-1 1 15,1 0-15,-1 0 0,1-21 16,-1 20-16,1 1 0,-22-21 15,22 0-15,-22 20 0,0-20 0,-20 0 16,-1 21-16,-21-22 0,0 1 0,0 21 16,0 0-16,-21 21 0,-1 0 15,1 0-15,-21 0 0,21 0 16,0 0-16,-1 21 0,1 21 0,0-21 16,0 22-16,21-1 0,0 0 0,-21 1 15,21 20-15,0-21 0,-21 1 16,21 20-16,0-20 0,0-1 0,0 0 15,0 1-15,0-1 0,0 0 16,21-21-16,0 1 0,0-1 0,0 0 16,0 0-16,1-21 0,-1 0 0,21 0 15,-21 0-15,22-21 0,20 0 16,-21 0-16,1-1 0,20 1 16,-20-21-16,-1 21 0,0-22 0,1 1 15,-1 21-15,-21-21 0,0 20 16,0 1-16,-21 0 0,0 0 0,0 0 15,0 42 1,-63 85 0,42-64-16,0 0 15,21 1-15,-22 20 0,22 1 16,-21-1-16,0 1 0,21-1 0,-21 1 16,0-1-16,0 1 0,21 20 15,-22-20-15,1-1 0,0 1 16,0-1-16,0 1 0,0-22 0,-1 1 15,22-1-15,0 0 0,-21-21 0,21 22 0,0-22 16,0-42 0,21 0-1,1-1-15,-1-20 0,0 0 16,-21-1-16,21 1 0,0 0 16</inkml:trace>
  <inkml:trace contextRef="#ctx0" brushRef="#br0" timeOffset="80170.07">17420 12827 0,'42'-127'16,"-84"254"-16,84-275 16,-42 106-16,22 20 0,-1 22 15,0-21-15,0 21 0,0 0 16,0 0-16,1 0 0,-1 0 0,0 21 16,0-21-16,0 22 0,22-1 15,-22 0-15,-21 21 0,0-21 0,0 22 16,0-22-16,0 21 0,0-21 15,0 1-15,-21-1 0,-1 21 0,-41-21 16,21 0-16,20 1 0,-20-22 16,0 0-16,21 0 0,-1 0 15,1 0-15,21-22 16,21 1 0,1-21-16,20 21 0,-21-22 15,21 22-15,1-21 0</inkml:trace>
  <inkml:trace contextRef="#ctx0" brushRef="#br0" timeOffset="82519.06">18119 12298 0,'0'0'0,"0"-21"0,0 0 0,0-1 0,-22 22 31,22 22-31,-21-1 16,0 0-16,0 0 0,21 21 15,-21-20-15,21 20 0,0 0 0,0 1 16,0-1-16,-21 0 0,21 1 15,0-1-15,0 0 0,-22 1 16,22-22-16,0 21 0,0-21 0,0 0 16,0 1-16,0-1 0,22-21 15,-1 0 1,0-21-16,0-1 0,-21 1 16,21 0-16,0-21 0,1 21 15,-1-1-15,-21 1 0,21 0 0,0 0 16,0 0-16,0 21 15,1 0-15,-1 21 16,-21 0 0,21 0-16,-21 0 15,21 1-15,0-22 0,-21 21 0,21 0 16,1-21-16,-1 21 0,0-21 0,0 0 16,21 0-16,-20 0 0,20 0 15,-21 0-15,21 0 0,1-21 0,-1 21 16,-21-21-16,22 0 0,-22-1 15,0 1-15,0 0 0,0 0 0,0 0 16,-21 0-16,22-1 0,-22-20 0,0 21 16,0 0-16,0 0 0,0-1 15,-22 22-15,1-21 0,0 21 0,0 0 16,0 0-16,0 0 0,-1 21 16,1 1-16,0-22 15,0 21-15,0 0 0,21 42 16,0-41-16,-21-1 0,21 0 0,0 0 15,0 0-15,0 0 0,0 1 16,21-1-16,0-21 16,0 0-1,0 0-15,0-21 0,-21-1 0,22 1 16,-1 21-16,-21-21 0,21 0 16,-21 0-16,21 0 0,-21-1 15,0 1-15,0 0 0,21 21 16,-21 21 15,0 0-31,0 1 0,0-1 0,0 0 16,0 0-16,0 0 0,21 0 15,-21 1-15,22-1 0,-1 0 0,0 0 16,0-21-16,0 0 0,0 21 0,1-21 16,-1 0-16,21 0 0,-21 0 15,0 0-15,1-21 0,20 0 0,-21 0 16,0 21-16,-21-21 0,21-22 15,1 22-15,-22 0 0,0-21 0,0 20 16,21-20-16,-21 0 0,0-1 0,0 1 16,0 0-16,0-22 15,0 22-15,0 0 0,0-1 0,0 22 16,0 0-16,0 0 0,0 42 16,0 21-1,-21-21-15,21 22 0,0-22 0,0 21 16,0 1-16,0-1 0,0 0 15,-22-21-15,22 22 0,0-1 0,0-21 16,0 22-16,0-22 0,0 21 0,0-21 16,0 0-16,0 1 15,0-44 17,0 1-17,0 0-15,22 21 0,-22-21 0,21 0 16,0 0-16,-21-1 0,21 1 15,0 0-15,0 21 0,1-21 0,20 21 16,-21-21-16,0 21 0,0 0 0,22 0 16,-22 0-16,0 0 0,0 21 15,0 0-15,1 0 0,-1-21 0,-21 21 16,21 1-16,0 20 0,-21-21 16,0 0-16,21 0 0,-21 1 0,0-1 15,0 0-15,0 0 0,-21 0 16,0-21-16,0 0 0,0 21 15,-1-21-15,1 0 16,0 0-16,0 0 0,21-21 16,-21 21-16,0-21 15,42 21 17,0 0-17,0 0-15,0 0 0,0 0 16,1 0-16,-1 0 0,21 0 15,-21 0-15,0 0 0,22 0 16,-22 0-16,21 0 0,-21 0 0,22-21 16,-22 0-16,21 21 0,-21-21 15,1-1-15,20 1 0,-21 0 0,0-21 16,-21-1-16,21 22 0,-21 0 16,0 0-16,0 0 0,0 0 15,0-1-15,-21 22 31,21 22-31,-21-1 0,21 0 16,-21 0-16,21 0 0,-21 0 0,21 1 16,0-1-16,0 0 0,0 0 15,0 0-15,0 0 0,0 1 0,21-22 16,0 21-16,0 0 0,0-21 16,1 0-16,20 0 15,-21 0-15,21 0 0,1 0 0,-22 0 16,21-21-16,-21 21 0,1-21 15,20-1-15,-21 1 0,0 0 0,-21 0 16,21 0-16,1-22 0,-22-20 16,0 21-16,0-1 0,0 1 15,0-22-15,0 22 0,0-21 0,0 20 16,0 1-16,0 21 0,0-22 16,0 22-16,-22 21 15,1 0-15,21 21 0,0 1 16,0-1-16,-21 21 15,21-21-15,-21 22 0,21-1 0,0 0 16,-21 1-16,21-1 0,0 0 0,0 1 16,0-1-16,0-21 0,0 21 15,0-20-15,0-1 0,0 21 0,0-21 16,21-21-16,0 21 0,0-21 16,0 0-16,1 0 0,-1 0 15,0 0-15,0 0 0,21 0 0,-20-21 16,-1 21-16,0-21 0,0 0 15,0 0-15,0 21 0,-21-21 0,0-1 16,22 1-16,-22 0 16,21 21-16,-21-21 0,0 42 47,0 0-47,0 0 15,0 1-15,0-1 0,0 0 0,0 0 16,0 0-16,21-21 15,0 0-15,0 21 0,0-21 0,1 0 16,-1 0-16,0 0 0,0 0 16,21 0-16,-20 0 0,-1 0 0,-21-21 15,21 21-15,0-21 0,0 0 16,-21 0-16,21 0 0,1-1 16,-22 1-16,21 0 0,-21 0 15,0 0-15,21 0 16,-21-1-16,0 1 62,-21 42 1,21 1-48,-21-22-15,21 21 0,0 0 0,0 0 16,-22 0-16,22 0 0,0 1 16,0-1-16,0 0 0,0 0 0,0 0 15,0 0-15,22 1 16,-22-1-16,21-21 0,0 0 0,0 21 16,0-21-16,22 0 0,-22 0 0,21 0 15,-21 0-15,22 0 0,-22 0 16,0 0-16,0 0 0,0-21 0,0 0 15,1-1-15,-1 1 0,0 0 16,0 0-16,-21 0 0,21 0 16,-21-1-16,21 1 0,1 21 0,-22-21 15,0 0-15,21 21 16,-21-21-16,21 21 16</inkml:trace>
  <inkml:trace contextRef="#ctx0" brushRef="#br0" timeOffset="82748.92">21315 12277 0,'0'0'0,"-21"0"0,-1 0 16,44 0 46,-22-21-62,0-1 16,-22 22-1,1 0-15</inkml:trace>
  <inkml:trace contextRef="#ctx0" brushRef="#br0" timeOffset="82923.83">20362 12467 0,'0'0'0,"0"21"0,21-21 16,1 0-1,20 0-15,-21 0 0,21 0 16,-20 0-16,20-21 0,0 21 0,1-21 16,-22 21-16,21-21 0,0 0 0,-20 21 15,-1-21-15,0-1 0</inkml:trace>
  <inkml:trace contextRef="#ctx0" brushRef="#br0" timeOffset="83399.99">22415 12319 0,'0'0'0,"22"0"0,-22-21 16,21 0-16,0 0 0,-21-1 16,21 1-16,-21 0 0,0 0 15,0 42 1,-21 0-16,0 0 16,21 1-16,-21-1 15,-1 21-15,22 0 0,0-20 0,0 20 16,0 0-16,-21-21 0,21 1 15,0 20-15,0-21 0,0 0 0,0 0 16,0 1-16,0-44 47,21 1-47,1 0 0,-22 0 16,0 0-16</inkml:trace>
  <inkml:trace contextRef="#ctx0" brushRef="#br0" timeOffset="83716.81">22521 11980 0,'0'0'16,"-21"-21"-16,0 21 0,0 0 0,0 0 15,-1 0-15,1 0 0,21 21 16,-21 1-16,0-1 0,21 0 0,-21 0 16,21 0-16,0 0 15,0 1-15,21-22 0,0 0 16,0 0-16,0 0 0,1 0 0,-1 0 15,0 0-15,0-22 0,0 1 16,0 0-16,-21 0 0,0 0 16,0 0-16,0-1 0,0 1 15,-21 0-15,0 0 0,0 0 0,0 21 16,0-21-16,-1 21 0,1 0 16,21 21-1,0 0-15,0 0 0,0 0 16,0 0-16,0 22 0,21-22 0,1 0 15,-22 0-15,42 0 0,-21 1 16,0-1-16,22 0 0</inkml:trace>
  <inkml:trace contextRef="#ctx0" brushRef="#br0" timeOffset="84129.85">22923 12234 0,'0'22'0,"0"-1"16,0 0-16,0 0 0,-21 0 15,21 0-15,-21 1 16,21-1-16,0 0 0,0 0 0,0 0 16,0 0-16,0 1 0,0-1 0,0 0 15,0 0-15,0 0 16,0 0-16,-21-42 31,21 0-15,-21 0-16,21 0 0,0 0 15,0-22-15,0 22 0,21-21 16,21-1-16,-21 1 0,22 0 16,-22-1-16,21 1 0,1 21 0,-1-21 15,0 20-15,1 22 0,-1 0 16,0 0-16,1 0 0,-22 22 0,0-1 16,0 0-16,0 0 0,-21 21 15,0-20-15,0 20 0,0-21 0,0 21 16,0-20-16,0-1 0,0 0 0,-21 0 15,0 0-15,21 0 0,-21 1 16,21-1-16,-21-21 0,-1 0 16,1 0-1</inkml:trace>
  <inkml:trace contextRef="#ctx0" brushRef="#br0" timeOffset="86233.68">24574 12319 0,'0'0'0,"22"0"0,-1 0 15,0-21-15,0 0 16,-21 0-16,21-1 0,-21 1 0,21 0 16,-21 0-16,0-21 0,0 20 15,0-20-15,0 21 0,0 0 0,0 0 16,-21-1-16,0 1 0,-21 21 0,21 0 15,-22 0-15,22 0 0,-21 21 16,-1 1-16,1-1 0,0 0 16,21 21-16,-22 1 0,1-1 0,21 0 15,0-21-15,-1 22 0,1-1 16,21-21-16,0 22 0,0-22 0,0 0 16,0 0-16,21 0 0,1-21 15,-1 0-15,21 21 0,-21-21 0,22 0 16,-1 0-16,0 0 0,1-21 0,-1 0 15,0 21-15,1-21 0,-1 0 16,-21 0-16,0-1 0,0 22 0,1-21 16,-1 0-16,-21 0 0,0 0 15,0 0-15,0-1 16,0 44 0,0-1-16,-21 21 15,21-21-15,-22 22 0,1-1 0,21 0 16,0 22-16,-21-1 0,0 1 15,21-1-15,-21 1 0,21 20 0,0-20 16,0 21-16,0-22 0,0 1 0,0 20 16,0-20-16,0-1 0,0 1 0,0 20 15,-21-20-15,21-1 0,-22-20 16,22 20-16,-21 1 0,0-22 16,0 0-16,0 1 0,0-1 0,-1-21 15,1 0-15,0 1 0,0-1 16,0-21-16,0 0 0,-1 0 0,1 0 15,-21 0-15,21-21 0,0-1 0,-22 1 16,22-21-16,0 0 0,-21-1 0,20 1 16,1-22-16,21 1 0,0-1 15,0-20-15,0 20 0,0-20 0,21-1 16,1 0-16,-1 1 0,21-1 16,0 0-16,-20 1 0,41-1 0,-21 21 15,22-20-15,-22 20 0,22 22 0,-1-22 16,1 1-16,-22 21 15,0-1-15,1 1 0,-1 0 0,-21-1 0,0 1 16,1 21-16,-22 0 16,0-1-16,0 1 0,0 42 15,-22 1 1,1-1-16,21 0 16,-21 0-16,21 21 0,0-20 0,0-1 15,0 0-15,0 0 0,0 0 16,0 0-16,0 1 0,0-1 0,21 0 15,0-21-15,1 0 0,-1 0 16,0 0-16,0 0 0,0 0 16,0 0-16,1-21 0,20 0 0,-21 21 15,0-22-15,0 1 0,1 0 16,-1 0-16,0 0 0,0 0 0,-21-1 16,0 1-16,21 0 0,-21 0 15,21 0-15,-21 0 16,0 42-1,0 0 1,0 0-16,-21 0 0,21 0 16,0 1-16,-21-1 0,21 0 0,0 0 15,0 0-15,0 0 0,0 1 16,0-1-16,21-21 16,0 0-1,1 0-15,-1 0 16,0-21-16,0-1 0,0 1 0,-21 0 15,21 0-15,1 0 16,-22 0-16,21-1 0,-21 1 0,21 0 16,-21 0-16,0 0 0,21 21 0,-21-21 15,0 42 17,0 0-32,-21 0 15,21 0-15,0 0 0,-21 1 0,21-1 16,-21-21-16,21 21 0,0 0 0,0 0 15,0 0-15,0 1 16,21-22-16,0 0 16,0 0-16,0 0 0,0 0 15,1 0-15,-1 0 0,0 0 16,0-22-16,21 22 0,-20-21 0,-1 0 16,0 21-16,0-21 0,0 0 15,0 0-15,1-1 0,-22 1 0,0-21 16,0 21-16,0 0 15,-22 21 1,1 0-16,0 21 16,21 0-16,-21 0 0,0 0 15,21 0-15,0 1 0,0-1 16,0 0-16,0 0 0,0 0 16,21 0-1,0-21-15,0 0 16,0 0-1,1-21-15,-22 0 16,21 0-16,-21 0 0,21 0 16,-21-1-16,0 1 15,0 0-15,21 21 125,-21 21-125,21-21 0,0 0 32,1 0-17,-22 21 1,0 1-1,0-1-15,0 0 0,0 0 16,0 0-16,0 0 0,0 1 16,0-1-16,0 0 15,0 0-15,0-42 47,0 0-47,0 0 0,21-1 16,-21 1-16,21 0 15,0 0-15,-21 0 0,21 0 0,0-1 16,1 22-16,-22-21 0,21 0 16,0 21-16,0 0 15,-21 21-15,0 0 16,0 1-16,0-1 16,0 0-16,0 0 0,0 0 15,0 0-15,-21 1 0,21-1 16,-21-21-16,0 0 15,-1 0 1,1 0 0,0-21-16,0 21 0</inkml:trace>
  <inkml:trace contextRef="#ctx0" brushRef="#br0" timeOffset="86412.57">25273 11959 0,'0'0'0,"-21"0"0,0 0 16,-1 0-16,1 0 16,0 0-1,42 0 1,0 0 0,1 0-16,-1 0 0,21 0 0,-21 0 15</inkml:trace>
  <inkml:trace contextRef="#ctx0" brushRef="#br0" timeOffset="86852.33">26585 11875 0,'0'0'0,"21"0"0,-21-22 15,0 1-15,0 0 0,0 0 16,0 0-16,0 0 0,-21-1 15,0 22-15,0 0 0,0 0 16,0 0-16,-1 0 0,1 0 16,0 22-16,0-1 0,-21 0 0,-1 21 15,22-21-15,0 22 16,0-22-16,21 0 0,0 21 0,0-20 16,0-1-16,0 0 0,21 0 0,21 0 15,-21 0-15,1 1 16,20-22-16,-21 21 0,21-21 0,1 21 15,-22 0-15,21-21 0,-21 21 0,1-21 16,-1 21-16,0 1 0,-21-1 16,0 0-16,0 0 0,0 0 15,-21 0-15,0-21 0,-22 22 16,22-1-16,0-21 0,-21 21 0,-1-21 16,22 0-16,-21 21 0,21-21 0,-1 0 15,1 0-15,0 21 0,0-21 16,42-21-1,0 0 1,0 0 0,22 0-16</inkml:trace>
  <inkml:trace contextRef="#ctx0" brushRef="#br0" timeOffset="87495.44">26839 11748 0,'0'0'0,"-21"0"31,0 21-31,0 0 0,21 0 0,-21 0 16,21 0-16,0 22 0,-22-1 15,22 0-15,-21 1 0,21-1 16,0 0-16,0 1 0,0-22 0,-21 21 16,21-21-16,0 22 0,0-22 15,0 0-15,0 0 0,0 0 16,21-21-1,0 0-15,1 0 0,-22-21 16,21 0-16,0 0 0,0 0 16,0 21-16,-21-21 0,21-1 15,1 1-15,-1 0 0,0 0 0,0 0 16,0 21-16,0 0 16,-21 21-1,0 0 1,0 0-16,0 0 15,0 1-15,0-1 16,22-21-16,-1 0 16,0 0-16,0 0 15,0-21-15,0-1 16,-21 1-16,22 21 16,-1-21-16,-21 0 0,21 0 0,0 0 15,-21-1-15,21 1 0,-21 0 16,21 21-16,-21 21 31,0 0-15,0 1-16,0-1 0,0 0 15,22 0 1,-1-21 0,0 0-16,0 0 15,0 0-15,0 0 0,1 0 16,-1 0-16,0 0 15,-21-21-15,0 0 16,0 0 0,-21 21-16,0-22 0,-1 1 15,1 21-15</inkml:trace>
  <inkml:trace contextRef="#ctx0" brushRef="#br0" timeOffset="87729.41">26649 11875 0,'0'0'0,"-21"0"0,42-22 16,0 22-1,21 0-15,1-21 0,-1 21 0,0 0 16,22-21-16,-22 21 0,22 0 16,-22-21-16,21 21 0,-20 0 0,-1 0 15,0-21-15,1 21 16,-22 0-16,21 0 0,-21 0 0,1 0 15,-22-21 1,-22 21 0</inkml:trace>
  <inkml:trace contextRef="#ctx0" brushRef="#br0" timeOffset="88955.81">11578 14647 0,'21'0'15,"0"-21"-15,1 21 0,-1-21 0,21-21 16,-21-1-16,22 22 15,-22 0-15,0-21 0,21 21 0,-21-22 16,1 22-16,-22-21 0,0 21 0,0-1 16,0 1-16,-22 0 0,-20 21 15,21-21-15,-21 21 0,-1 0 0,1 0 16,0 0-16,-1 0 16,1 21-16,0 0 0,-1 0 0,22 22 15,-21-22-15,21 0 0,-1 21 16,1 1-16,21-1 0,0-21 0,0 22 15,0-1-15,21 0 0,1-21 0,20 22 16,-21-22-16,21 21 0,1-21 16,20 22-16,-20-22 0,-1 0 0,0 21 15,1-20-15,-1-1 0,0 21 16,-21-21-16,1 22 0,-22-1 16,-22-21-16,1 21 0,-21-20 15,21-1-15,-22 0 0,-20 0 16,21 0-16,-22-21 0,22 21 0,-22-21 15,1 0-15,-1 0 0,1 0 16,20 0-16,-20-21 0,21 21 0,-1-21 16,1 0-16,0-21 0,-1 20 15,22-20-15,0 21 0,0-21 0,21-1 16,-21 1-16,21 21 0,0-22 16,0 1-16,0 0 0,21 21 0,0-22 15,21 22-15,-21 0 0,22-21 0,-1 20 16,0 22-16,22-21 0,-22 0 15,22 0-15,-22 0 0,22 0 0</inkml:trace>
  <inkml:trace contextRef="#ctx0" brushRef="#br0" timeOffset="89195.93">12150 14245 0,'0'21'16,"0"1"-16,0-1 15,0 21-15,0-21 0,-22 22 0,22 20 16,0-21-16,-21 1 0,21-1 16,0 0-16,0 1 0,0-1 0,0 0 15,0 1-15,0-22 0,0 21 16,0-21-16,0 1 0,0-1 16,0 0-16,0 0 0,0 0 15,0-42 16</inkml:trace>
  <inkml:trace contextRef="#ctx0" brushRef="#br0" timeOffset="89371.83">11769 14838 0,'0'0'0,"-22"-21"16,44 21-1,-1-21 1,0 21-16,0 0 0,21-22 15,1 22-15,-1-21 0,0 21 16,1-21-16,-1 0 0,0 21 0,1-21 16,-1 21-16,0-21 0,-20 21 0,20 0 15,-21-22-15</inkml:trace>
  <inkml:trace contextRef="#ctx0" brushRef="#br0" timeOffset="89763.28">12425 14774 0,'-21'0'0,"21"-21"32,0 0-17,0 0-15,0 0 0,0 0 16,0-1-16,21 1 16,0 21-16,0-21 0,0 21 15,0 0-15,1 0 0,-1 0 16,0 21-16,0 0 0,0 1 0,0-1 15,1 0-15,-1 0 0,0 21 16,0-20-16,-21 20 0,0-21 0,0 0 16,0 22-16,0-22 0,0 0 0,0 0 15,0 0-15,0 0 0,0 1 16,-21-1-16,0-21 16,0 0-16,-1 0 15,22-21-15,0-1 16,0 1-16,0 0 0,0-21 15,0 21-15,0-1 0,0-20 16,0 21-16,22-21 0,-1 20 0,0-20 16,0 21-16,0-21 0,0 20 15,1 1-15,-1-21 0,21 21 0,-21 0 16,0 21-16,1-22 0</inkml:trace>
  <inkml:trace contextRef="#ctx0" brushRef="#br0" timeOffset="89962.17">13187 14542 0,'0'0'0,"0"21"0,0 0 0,0 0 16,0 21-16,0-20 0,0-1 15,0 0-15,0 0 0,0 21 0,-21-20 16,21-1-16,-22 0 0,22 0 16,0 0-16,0 0 0,0 1 0,0-1 15,0 0-15,0-42 31,0 0-15</inkml:trace>
  <inkml:trace contextRef="#ctx0" brushRef="#br0" timeOffset="90132.07">13123 14415 0,'0'0'0,"0"-22"0,-21 1 0,21 0 16,-21 21-16,0 0 15,21 21 17,0 0-32,21-21 0,0 22 15,-21-1-15,21-21 0,0 21 16</inkml:trace>
  <inkml:trace contextRef="#ctx0" brushRef="#br0" timeOffset="90544.83">13547 14563 0,'0'0'16,"0"21"-16,0 0 0,0 0 0,0 0 15,0 22-15,0-22 0,0 0 16,0 0-16,0 22 0,0-22 16,0 0-16,0 0 0,0 21 0,0-20 15,0-1-15,0 0 0,0 0 0,-22 0 16,22 0-1,0-42 17,0 0-17,0 0-15,0-21 0,0 20 0,22-20 16,-1 21-16,0-21 0,0-1 16,-21 1-16,21 0 0,0 20 0,1 1 15,-1 0-15,0 0 0,0 21 0,0 0 16,0 0-16,-21 21 15,22 0-15,-22 0 0,0 1 0,21-1 16,-21 0-16,21 0 0,-21 0 16,21 22-16,-21-22 0,0 0 15,0 0-15,0 0 0,0 0 0,0 1 16,0-1-16,21 0 16,0-21-1,1 0-15</inkml:trace>
  <inkml:trace contextRef="#ctx0" brushRef="#br0" timeOffset="91235">14753 14499 0,'0'0'16,"0"-21"-16,-21 0 0,0 0 0,0 21 15,-1-21-15,1 21 0,0 0 16,0 0-16,0 0 0,0 0 0,-1 21 15,1 0-15,0 0 0,0 21 16,0-20-16,0 20 0,-1-21 0,22 21 16,0-20-16,0 20 0,0-21 15,0 0-15,0 0 0,0 1 0,22-1 16,-1-21-16,21 0 0,-21 0 0,0 0 16,1 0-16,20 0 0,-21 0 15,21 0-15,-20-21 0,-1 21 0,0-22 16,0 1-16,0 0 0,0 0 15,1 0-15,-1 0 0,-21-1 16,0 1-16,21 0 0,-21 0 0,21 0 16,-21 0-16,0 42 31,0 21-15,0-21-16,0 22 0,0-1 15,0 0-15,0 1 0,21 20 0,-21-21 16,21 22-16,-21-1 0,0 1 15,22 21-15,-1-22 0,0 22 16,0-1-16,0-20 0,22 21 0,-22-1 0,21 1 16,-21 0-16,22-1 0,-1 1 15,-21 0-15,21-22 0,-20 22 16,20-1-16,-21-20 0,0-1 0,0 1 16,-21-1-16,0 1 0,0-1 0,0-20 15,0-1-15,-21 0 0,0 1 16,-21-22-16,-1 21 0,-20-42 0,21 21 15,-22-21-15,1 0 0,-1 0 16,1-21-16,-1 0 0,1-21 0,-1 21 16,1-43-16,-1 22 0,1-22 0,20 22 15,-20-43-15,20 22 0,-20-22 16,42 0-16,-22 1 0,22-22 16,21 21-16,0-21 0,0 22 0,0-1 15,21-21-15,1 43 0,-1-22 16,0 0-16,21 22 0,-21-1 0,22 1 15,-1-1-15,0 22 0,1-21 0,-1 20 16,0 1-16,1 0 0,-1-1 16,0 1-16,1-22 0,20 22 0</inkml:trace>
  <inkml:trace contextRef="#ctx0" brushRef="#br0" timeOffset="91806.52">16700 14393 0,'0'0'0,"22"0"0,-1 0 16,0-21-16,-21 0 0,21 21 15,0-21-15,-21 0 0,21 0 0,1 21 16,-22-22-16,0 1 0,21 0 16,-21 0-16,0 0 15,-21 21 1,-1 0-16,1 0 0,0 0 0,-21 21 16,-1 0-16,1 0 0,0 0 0,-1 1 15,1 20-15,0-21 0,21 21 16,-1-20-16,1 20 0,21-21 0,0 0 15,0 0-15,0 1 0,0-1 16,21 0-16,1 0 0,-1-21 0,21 0 16,0 21-16,1-21 0,-1 21 0,0-21 15,1 22-15,-1-22 0,0 21 16,-20-21-16,20 21 0,-21 0 0,0 0 16,0-21-16,-21 21 0,0 1 15,0-1-15,-21 0 16,-21 0-16,21-21 0,-22 21 0,1-21 15,0 0-15,-1 21 0,1-21 16,0 0-16,-1 0 0,1 0 0,0 0 16,21 0-16,-22 0 0,22 0 0,21-21 15,-21 21-15,21-21 16,0 0-16,21 21 0,0-21 16,0 21-16,1-21 0,-1 21 15,21-22-15,0 22 0,-20-21 0,20 0 16</inkml:trace>
  <inkml:trace contextRef="#ctx0" brushRef="#br0" timeOffset="92051.38">17674 14563 0,'21'0'47,"0"0"-47,1 0 16,-1 0-16,0 0 15,0 0-15,0 0 0,0 0 16,1 0-16,-1 0 16</inkml:trace>
  <inkml:trace contextRef="#ctx0" brushRef="#br0" timeOffset="92245.27">17632 14838 0,'0'21'0,"0"0"16,21-21-1,0 0-15,0 0 16,0 0-16,1 0 15,20 0-15,-21 0 0,0-21 0,0 21 16,1 0-16,-1-21 0,0 21 16,0-21-16,0 21 0,0 0 0,-21-21 15</inkml:trace>
  <inkml:trace contextRef="#ctx0" brushRef="#br0" timeOffset="92916.89">19198 13885 0,'0'0'0,"0"-21"16,0 0-16,0 0 0,0 0 0,0 0 15,0-1-15,0 1 0,0 0 0,0 0 16,-21 21 0,0 0-1,21 21 1,-21-21-16,21 21 0,-22 0 15,1 1-15,21-1 16,21-21 31,-21-21-47,22-1 0,-22 1 16,0 0-16,0 0 15,0 0-15,-22 21 31,1 21-15,21 0-16,-21 0 0,21 0 16,0 1-16,0-1 0,0 0 0,0 0 15,0 0-15,0 0 0,0 1 0,0-1 16,21-21-16,0 21 0,1-21 16,-1 0-16,0 0 0,21 0 0,-21 0 15</inkml:trace>
  <inkml:trace contextRef="#ctx0" brushRef="#br0" timeOffset="93248.47">19558 13737 0,'0'-21'16,"0"0"-16,-21 42 16,21 0-16,0 0 15,0 1 1,0-1-16,21-21 31,0 0-31,0 0 16,0 0-16,1-21 0,-1 21 0,-21-22 15,21 1-15,-21 0 16,0 0-16,0 0 0,-21 21 31,0 0-31,-1 0 0,1 0 16,0 21-16,21 0 0,0 0 15,-21 0-15,21 22 0,0-22 0,0 21 16,0 1-16,0-22 0,0 21 0,0-21 16,0 0-16,0 1 0,0-1 15,0 0-15,21 0 0</inkml:trace>
  <inkml:trace contextRef="#ctx0" brushRef="#br0" timeOffset="93620.3">20235 14034 0,'0'0'0,"0"-22"0,0 1 15,0 0-15,0 0 16,0 0-16,0 0 0,0 42 47,0 0-47,0 0 0,-21 21 0,21 1 15,0-22-15,-21 21 0,21 1 16,0-1-16,0 21 0,0-20 0,0 20 16,-21-20-16,21 20 0,-21-21 15,21 1-15,0-1 0,0 0 0,0 1 16,-22-22-16,22 21 0,0-21 15,0 1-15,0-1 0,0-42 32,0-1-32,0 1 15,22 0-15</inkml:trace>
  <inkml:trace contextRef="#ctx0" brushRef="#br0" timeOffset="93891.14">20574 13970 0,'0'0'0,"21"0"16,-21 21-1,0 22 1,0-22-16,0 0 0,0 21 16,0-21-16,0 22 0,0-1 0,0 0 15,0 1-15,0 20 0,0-20 16,0-1-16,-21 0 0,21 1 15,-21-22-15,21 21 0,0-21 0,0 0 16,-21 1-16,21-1 0,-22 0 16,22 0-16,0-42 31</inkml:trace>
  <inkml:trace contextRef="#ctx0" brushRef="#br0" timeOffset="94095.02">20108 14520 0,'0'0'0,"0"-21"31,0 0-31,21 21 0,1 0 16,-1-21-16,0 21 0,21-21 15,-21 21-15,22 0 0,-22-21 0,21 21 16,-21 0-16,22-22 0,-22 22 15,0-21-15,21 21 0,-20-21 16,-1 21-16,0-21 0,0 21 0,0 0 0</inkml:trace>
  <inkml:trace contextRef="#ctx0" brushRef="#br0" timeOffset="94403.84">21103 14118 0,'0'0'0,"0"-21"0,0 0 0,0 0 16,-21 21 15,21 21-15,0 0-16,0 0 0,0 0 0,-21 22 15,21-1-15,0 0 0,0 1 16,-21-1-16,21 0 0,0 1 15,0-1-15,0 0 0,0 1 0,0-22 16,0 0-16,0 0 0,0 0 16,0 1-16,0-1 0,0 0 0,0-42 47,0 0-47</inkml:trace>
  <inkml:trace contextRef="#ctx0" brushRef="#br0" timeOffset="94877.57">21399 14161 0,'0'0'0,"0"-43"16,0 22-1,0 0-15,0 0 16,0 0-16,22 21 15,-1-22-15,0 22 0,0 0 0,0-21 16,0 21-16,22 0 0,-22 0 16,0 0-16,0 0 0,22 0 0,-22 0 15,0 21-15,0-21 0,0 22 0,-21 20 16,0-21-16,0 0 0,0 0 16,0 22-16,0-22 0,-21 21 15,0-21-15,0 22 0,0-1 16,-22-21-16,22 22 0,-21-22 0,-1 21 15,22-21-15,-21 0 0,0 1 0,20-1 16,1 0-16,0-21 0,0 0 16,21 21-16,-21-21 0,42 0 47,0 0-47,0 0 0,0-21 0,1 21 15,-1 0-15,0 0 0,0-21 16,0 21-16,0 0 0,1-21 15,-1 21-15,0 0 0,0-22 16,0 22-16,0-21 0,1 21 16,-1-21-16,0 21 0,0-21 0,0 21 15,22-21-15,-22 21 0</inkml:trace>
  <inkml:trace contextRef="#ctx0" brushRef="#br0" timeOffset="95403.27">22183 14118 0,'0'-21'0,"0"0"15,0 0 1,0 0-16,21-1 0,0 1 16,0 21-1,0 0-15,22-21 0,-22 21 0,0 0 16,21 0-16,-21 0 0,22 0 15,-22 0-15,0 21 0,0 0 0,-21 1 16,0-1-16,0 0 0,0 0 16,-21 0-16,0 0 0,0 1 15,-22-1-15,22 0 0,-21 0 16,21 0-16,-22-21 0,22 21 0,0 1 16,0-22-16,0 0 0,21 21 15,21-21 16,0 0-31,0 0 0,0 0 16,1-21-16,20 21 0,-21 0 0,0 0 16,22 0-16,-22 0 0,0 0 0,21 0 15,-21 21-15,1 0 0,-1-21 16,0 21-16,-21 0 0,0 0 0,0 1 16,0-1-16,0 21 0,-21-21 15,0 0-15,-22 1 0,22-1 0,0-21 16,-21 21-16,-1 0 0,22 0 15,-21-21-15,21 21 0,-1-21 16,1 0-16,0 0 0,0 0 0,0 0 16,21-21 15,21 0-31,0 0 0,0 0 16,0 0-16</inkml:trace>
  <inkml:trace contextRef="#ctx0" brushRef="#br0" timeOffset="95739.08">22966 14203 0,'0'0'0,"21"0"0,-21 21 32,0 0-17,21-21 16,0 0-31,0 0 16,1 0-16,-22-21 16,21 21-16,-21-21 0,0 0 15,0 0-15,0-1 16,-21 22 0,-1 0-16,1 0 15,0 0-15,21 22 16,0-1-16,-21-21 0,0 21 0,21 0 15,-21-21-15,21 21 0,-22 0 16,22 1-16,0-1 0,22-21 16,-1 0-1</inkml:trace>
  <inkml:trace contextRef="#ctx0" brushRef="#br0" timeOffset="96048.9">23304 14139 0,'0'0'0,"0"-21"0,22-21 0,-1-22 15,-21 43-15,21 0 16,-21 0-16,0 0 0,21 0 0,-21-1 16,21 22-16,-21 22 15,0-1-15,0 0 16,0 21-16,-21-21 0,0 22 16,0-1-16,0 0 0,-1 1 0,1 20 15,21-20-15,-21-1 0,0 21 0,0-20 16,0 20-16,-1-20 15,1-1-15,0 0 0,0 1 0,0-1 0,0-21 16,-1 21-16,22-20 0,-21-1 16,21 0-16,-21-21 0,21 21 15,0-42 17,0 0-32,42 0 0,-20-1 15,-1 1-15,0 0 0,21-21 0</inkml:trace>
  <inkml:trace contextRef="#ctx0" brushRef="#br0" timeOffset="96313.75">23431 14457 0,'0'21'15,"0"0"-15,-21-21 0,21 21 16,-21 1-16,21-1 16,21-21-1,0 0-15,1 0 16,-1 0-16,0-21 0,0-1 15,0 22-15,-21-21 0,0 0 16,0 0-16,0 0 16,0 0-16,0-1 0,-21 22 31,0 0-31,0 0 16,21 22-16,0-1 31,21-21-31,0 0 0</inkml:trace>
  <inkml:trace contextRef="#ctx0" brushRef="#br0" timeOffset="97116.81">24257 14224 0,'0'-21'0,"21"0"16,-21 0-16,0 42 15,0 0 1,-21-21-16,0 21 0,0 21 0,21-20 16,-22-1-16,1 0 15,0 21-15,21-21 0,-21 22 0,0-22 16,21 0-16,0 0 0,-21 0 0,21 1 16,-22-1-16,22 0 0,0 0 15,22-21 16,-22-21-31,21 0 0,0 0 16,0-1-16,-21 1 0,21 0 0,-21 0 16,21 0-16,1-22 0,-22 22 15,21-21-15,0 21 0,0-22 0,-21 22 16,0 0-16,21 21 0,-21-21 16,-21 21 15,0 0-31,0 0 0,-22 0 15,22 21-15,-21-21 0,0 21 16,-1-21-16,1 21 0,0 1 0,20-22 16,-20 21-16,21-21 0,0 21 0,0-21 15,-1 0-15,22 21 16,22-21 0,-1 0-16,21 0 0,-21 0 15,0 0-15,22 0 0,-1 0 16,-21 0-16,0 0 0,22 0 15,-22 0-15,0 21 0,0-21 0,0 0 16,-42 0 15,0 0-15,0 0-16,0-21 0,0 21 0,-1-21 16,1 21-16,0-21 0,0 0 15,21-1-15,-21 22 0,21-21 16,-21 0-16,21 0 0,0 0 15,0 0-15,0-1 16,0 44 15,0-1-31,0 21 16,-22-21-16,22 22 0,0-1 0,0 0 16,0-21-16,0 22 0,0-1 15,0 0-15,0-20 0,0 20 0,0-21 16,0 0-16,0 0 0,0 1 15,22-22 1,-1 0 0,0 0-16,-21-22 0,21 22 0</inkml:trace>
  <inkml:trace contextRef="#ctx0" brushRef="#br0" timeOffset="98133.29">24574 14584 0,'0'0'16,"0"21"-1,0 0-15,22-21 0,-1 0 16,0 0 0,0 0-16,0-21 0,0 21 15,1-21-15,-1 0 0,0 0 0,21-1 16,-21 1-16,1-21 0,-1 21 16,0-22-16,21 1 0,-21 0 15,1 21-15,-1-64 0,0 43 16,0-1-16,-21 1 0,0 0 15,0-1-15,0 22 0,0-21 0,0 21 16,0-1-16,-21 22 16,0 0-1,0 22-15,21-1 0,-22 0 16,1 0-16,0 0 0,0 22 0,0-1 16,0-21-16,21 21 0,0 1 0,-22-1 15,22 0-15,0 1 16,0-1-16,0 0 0,0 1 0,0-22 15,0 21-15,22-21 0,-1 22 16,0-22-16,0 0 0,21-21 0,-20 21 16,-1-21-16,21 21 0,-21-21 0,22 0 15,-22 0-15,21 0 0,-21-21 16,22 0-16,-22 0 0,21 0 0,-21 0 16,22-1-16,-22-20 0,0 0 15,0-1-15,21 1 0,-20 0 0,-22-1 16,21 1-16,0-21 0,0 20 0,-21 1 15,0-64-15,0 64 16,0 21-16,0-1 0,0 1 0,0 0 16,-21 21-16,21 21 15,-21-21-15,0 21 0,-1 22 16,1-22-16,21 21 0,0 1 0,-21-1 16,21 0-16,0 1 0,-21-1 15,21 0-15,0 1 0,0-22 0,0 21 16,0 0-16,0-20 0,21-1 15,0 21-15,0-21 0,1 0 16,-1-21-16,0 0 0,0 0 16,0 0-16,22 0 0,-22 0 15,0-21-15,21 0 0,-21 21 0,22-21 16</inkml:trace>
  <inkml:trace contextRef="#ctx0" brushRef="#br0" timeOffset="102454.94">26183 13822 0,'0'0'0,"21"-21"0,-21 0 0,21-1 16,1 1-16,-22 0 16,0 0-16,21 21 0,-21-21 15,0 42 1,0 0-16,0 0 16,0 0-16,-21 22 0,21-1 15,-22 0-15,1 1 0,21-1 16,0 0-16,-21 22 0,21-22 0,-21 1 15,21-1-15,-21 0 0,21-21 16,0 22-16,0-1 0,0-21 0,-21 0 16,21 1-16,0-1 0,-22 0 15,22 0-15,0 0 16,0-42 15,0 0-15,0 0-1</inkml:trace>
  <inkml:trace contextRef="#ctx0" brushRef="#br0" timeOffset="102964.31">26077 14796 0,'-21'0'0,"42"0"0,-42 21 16,0-21 0,21 21-16,21-21 31,0 0-31,0 0 0,1 0 16,-1 0-16,0-21 15,0 0 1,-21-1-16,0 1 15,-21 21 17,0 0-32,0 0 0,-1 0 0,1 21 15,0 1-15,0-1 16,21 0 0,21-21 15,0 0-31,0 0 0,1 0 0,-1 0 15,0-21 1,0 0-16,-21-1 16,0 1-16,0 0 0,0 0 15,0 0 1,-21 21 0,0 0-16,0 0 15,21 21 1,21-21 15</inkml:trace>
  <inkml:trace contextRef="#ctx0" brushRef="#br0" timeOffset="105695.47">26733 13970 0,'0'-21'0,"0"0"46,0 0-30,-21 21 0,21-22-16,-21 22 15,0 0 17,0 0-17,0 0 48,-1 22-63,1-1 15,21 0-15,-21 0 0,21 0 16,-21 0-16,21 1 0,0 20 0,-21-21 16,21 0-16,-21 22 0,21-22 15,0 0-15,0 21 0,0-21 0,0 1 16,0 20-16,0-21 0,0 0 15,0 0-15,0 1 0,21-1 16,0 0-16,0-21 0,0 0 16,0 0-16,1 0 0,-1 0 0,0 0 15,21 0-15,-21 0 0,1 0 16,-1-21-16,0 0 0,0 21 16,0-22-16,0 1 0,1 0 0,-22 0 15,0-21-15,21 20 0,-21-20 16,21 21-16,-21-21 0,0-1 0,0 1 15,0 0-15,0 20 0,0-20 16,0 21-16,-21-21 0,0 20 0,-1 22 16,1-21-16,21 0 0,-21 21 0,0 0 15,0 0-15,0 0 0,-1 0 16,1 0-16,0 0 0,0 21 16,0 0-16,21 1 15,0-1 1,21-21-16,0 0 15,0 0-15</inkml:trace>
  <inkml:trace contextRef="#ctx0" brushRef="#br0" timeOffset="106022.87">27199 13885 0,'-21'0'0,"0"22"32,0-1-32,21 0 15,-22 0-15,22 0 0,0 0 16,0 1-16,0-1 0,0 0 0,0 21 16,0-21-16,-21 1 0,21-1 0,0 21 15,0-21-15,0 0 0,0 1 16,0 20-16,0-21 0,0 0 0,0 0 15,0 1-15,0-1 16,0 0-16,0-42 47,0 0-47,21 21 0,1-22 16</inkml:trace>
  <inkml:trace contextRef="#ctx0" brushRef="#br0" timeOffset="106323.55">27136 13928 0,'0'0'0,"0"-21"0,0-1 0,0 1 16,0 0-16,21 21 16,0 0-16,0-21 0,0 21 15,0 0-15,22 0 0,-22 0 0,21 0 16,-21 0-16,1 0 0,-1 21 15,-21 0-15,0 0 0,0 1 16,0-1-16,0 0 16,-21 0-16,-1-21 0,1 21 0,0 0 15,0-21-15,0 22 0,0-22 16,-1 0-16,22 21 0,-21-21 0,0 0 16,0 0-1,21 21-15</inkml:trace>
  <inkml:trace contextRef="#ctx0" brushRef="#br0" timeOffset="106667.38">27517 13377 0,'0'0'0,"0"22"47,-22-1-31,22 0-1,0 0-15,0 0 0,0 0 16,-21-21-16,21 22 0,0-1 16,0 0-1,0-42 32</inkml:trace>
  <inkml:trace contextRef="#ctx0" brushRef="#br0" timeOffset="106895.25">27601 13420 0,'0'21'46,"0"0"-46,0 0 0,-21-21 16,21 21-16,-21 1 16,21-1-16,0 0 0</inkml:trace>
  <inkml:trace contextRef="#ctx0" brushRef="#br0" timeOffset="107319.23">27580 13208 0,'0'0'0,"21"0"31,0 0-15,1 0-16,-1 0 0,0 21 0,-21 0 16,42 1-16,-42-1 0,21 0 15,1 0-15,-1 0 0,0 22 0,-21-1 16,21 0-16,-21 1 0,0-1 16,0 0-16,0 22 0,0-22 0,0 0 15,0 22-15,-21-22 16,0 1-16,0 20 0,21-21 0,-22 1 15,1 20-15,0-20 0,0-1 16,-21 21-16,20-20 0,1-1 0,0 0 16,0 1-16,0-1 0,0 0 0,-1-20 15,-20 20-15,21-21 0,0 0 16,0 0-16,-1 1 0,1-1 16,0-21-16,21-21 31</inkml:trace>
  <inkml:trace contextRef="#ctx0" brushRef="#br0" timeOffset="113028.55">1058 16002 0,'0'0'0,"-21"0"16,0 0-16,21-21 31,21 0-15,0 21-16,22-21 0,-22 21 0,21-22 15,0 22-15,1-21 0,-1 21 16,0 0-16,1-21 0,-1 21 15,0-21-15,1 21 0,-22 0 0,0 0 16,0 0-16,0 0 0,1 0 16,-22 21-1,0 0-15,-22-21 0,1 21 16,0-21-16,-21 22 0,21-22 16,-22 21-16,1-21 0</inkml:trace>
  <inkml:trace contextRef="#ctx0" brushRef="#br0" timeOffset="113555.38">995 16087 0,'0'0'0,"0"21"0,-21 0 0,21 0 0,0 0 16,0 1-16,0-1 0,0 0 16,0 21-16,0-21 15,0 1-15,0-1 0,0 0 0,0 0 16,0 0-16,0 0 15,0 1-15,0-44 47,0 1-47,0 0 16,0 0 0,0 0-16,0 0 0,21 21 15,0-22-15,0 1 0,0 21 0,0-21 16,22 21-16,-22 0 0,21-21 15,-21 21-15,22 0 0,-1 0 16,0 0-16,-20 21 0,20 0 16,-21 0-16,0 1 0,0-1 15,1 0-15,-22 21 0,0-21 0,0 1 16,0 20-16,0-21 0,-22 0 16,1 0-16,0 22 0,0-22 15,-21 0-15,20 0 0,-20 0 0,21-21 16,-21 22-16,20-22 0,-20 0 15,21 0-15,0 0 0,0 0 16,-1 0-16,1 0 0,0 0 0,0-22 16,0 22-16,21-21 15,-21 21 1,21-21-16,21 21 47,-21-21-47</inkml:trace>
  <inkml:trace contextRef="#ctx0" brushRef="#br0" timeOffset="113911.18">1990 16425 0,'0'0'0,"21"0"32,-21-21-17,0 0-15,21 21 16,-21-21-16,0 0 0,0 0 31,-21 21-15,0 0-16,-1 0 15,22 21-15,-21 0 0,21 0 16,-21-21-16,21 21 0,0 0 16,0 1-1</inkml:trace>
  <inkml:trace contextRef="#ctx0" brushRef="#br0" timeOffset="114851.64">3365 15939 0,'0'0'0,"0"-22"0,0 1 0,0 0 15,0 0-15,0 0 16,0 0-16,0-1 15,0 1-15,0 0 16,0 42 15,0 0-31,0 1 0,0 20 16,0 0-16,0 1 0,0 20 0,0-21 16,0 22-16,0-22 0,0 1 15,0-1-15,0 0 0,0 1 0,0-1 16,0 0-16,0-21 0,-21 1 15,21-1-15,0 0 0,0-42 32,0 0-17,0-1-15,0-20 16,0 21-16,0 0 0,21-22 0,1 1 16,-1 21-16,-21-21 0,21 20 15,0-20-15,0 21 0,0 0 0,1 21 16,-1 0-16,0 0 15,0 21-15,0 0 0,0 0 16,1 0-16,-1 22 0,-21-22 0,21 21 16,0-21-16,0 22 0,-21-22 15,21 0-15,1 21 0,-22-20 16,21-1-16,0-21 0,0 21 0,-21 0 16,21-21-16,0 0 0,1 0 15,-1 0-15,0-21 16,0 0-16,0 0 0,0-1 0,-21 1 15,22 0-15,-22-21 0,21 21 16,-21-22-16,0 1 0,0 0 0,0-1 16,0 1-16,0 0 0,0-1 15,-21 1-15,21 0 0,-22 20 16,1 1-16,0 0 0,0 21 16,0 0-1,21 21 1,0 0-16,0 1 0,21-22 15,-21 21-15,21-21 16,0 0-16,0 21 0,1-21 0,-1 0 16,0 0-16</inkml:trace>
  <inkml:trace contextRef="#ctx0" brushRef="#br0" timeOffset="115358.87">4445 15727 0,'-21'0'0,"21"-21"15,-21 21-15,21 21 16,-22 0 0,22 0-16,0 22 0,-21-1 15,21 0-15,0 1 0,-21-1 0,21 21 16,0-20-16,0-1 0,0 0 15,0 22-15,-21-22 0,21-21 0,0 22 16,-21-22-16,21 21 0,0-21 16,0 1-16,0-1 0,0 0 15,0-42 17,0 0-32,0-1 0,0 1 15,0-21-15,0 21 0,0-22 16,0 1-16,21 21 0,0-21 0,0-1 15,22 22-15,-22-21 0,21 21 16,-21-1-16,22 22 0,-22 0 0,21 0 16,-21 22-16,0-1 0,1 0 15,-1 0-15,0 21 0,-21-20 0,0 20 16,0 0-16,0-21 0,0 22 16,0-22-16,0 21 0,0-21 0,0 1 15,0 20-15,-21-21 0,21 0 16,-21 0-16,21-42 47,21 0-47,0 0 0</inkml:trace>
  <inkml:trace contextRef="#ctx0" brushRef="#br0" timeOffset="116148.42">5270 16002 0,'0'0'0,"0"-21"0,0 0 15,-21 21-15,0 0 16,0 0-16,0 0 0,0 0 16,-1 21-16,1 0 0,0 0 15,21 0-15,-21 1 0,0-1 0,0 21 16,21-21-16,0 22 0,0-1 15,-22-21-15,22 0 0,0 22 0,0-22 16,0 0-16,0 0 0,0 0 16,0 0-16,0 1 0,22-22 15,-1 0-15,0 0 16,0 0-16,0-22 16,0 1-16,-21 0 0,22 0 15,-1 0-15,-21 0 0,21-1 16,-21-20-16,21 21 0,0-21 0,-21 20 15,21 1-15,-21-21 0,22 21 16,-22 0-16,0-1 0,0 44 31,0-1-31,0 0 16,0 0-16,0 0 0,0 0 16,0 1-16,0-1 0,0 0 0,0 0 15,0 21-15,0-20 0,21-1 16,0 0-16,-21 0 0,21 0 15,0-21-15,0 0 16,1 0-16,-1 0 0,0 0 0,0 0 16,0 0-16,22 0 0,-22-21 15,21 21-15,-21-21 0,22 0 0,-22 0 16,21-1-16,-21 1 0,0-21 16,1 21-16,-1-22 0,0 1 0,0 21 15,-21-21-15,21-1 0,-21 1 0,0 0 16,0-1-16,0 1 0,0 21 15,0-43-15,0 43 16,0 0-16,0 42 16,0 0-1,0 0-15,0 1 16,0 20-16,0 0 0,0 1 0,0-1 16,0 0-16,0 1 0,0-1 15,0 0-15,0-21 0,0 22 0,0-1 16,0-21-16,0 0 0,0 1 15,21-1-15,-21 0 0,22 0 0,-1-21 16,-21 21-16,21-21 0,0 0 16,0 0-1,-21-21-15,21 0 0,-21 0 0,0 0 16,0-1-16,0 1 16</inkml:trace>
  <inkml:trace contextRef="#ctx0" brushRef="#br0" timeOffset="116359.43">5736 16066 0,'0'0'0,"0"21"15,21-21 1,0 0 0,1 0-16,-1 0 0,0 0 0,21 0 15,-21 0-15,22-21 0,-22 21 16,21-22-16,1 1 0,-1 0 0,-21 21 15,21-21-15,1 0 0,-22 0 16,0-1-16,0 22 0,0-21 16,1 0-16,-1 21 0</inkml:trace>
  <inkml:trace contextRef="#ctx0" brushRef="#br0" timeOffset="116874.93">7429 15896 0,'0'0'15,"0"-21"-15,0 0 0,0 0 16,0 42 15,0 0-31,0 0 0,0 0 16,0 22-16,22-22 0,-22 21 16,0-21-16,0 22 0,0-22 0,0 21 15,0-21-15,0 1 0,0 20 16,21-21-16,-21 0 15,0 0-15,0 1 16,21-22 0,0 0-16,-21-22 15,21 1-15,-21 0 0,21 0 0</inkml:trace>
  <inkml:trace contextRef="#ctx0" brushRef="#br0" timeOffset="117344.18">8064 15833 0,'0'0'0,"0"-21"16,-21 21 0,0 0-16,0 0 0,0 0 0,0 0 15,-1 0-15,1 21 16,0-21-16,0 21 0,21 0 0,-21 0 15,0 22-15,-1-22 0,22 0 16,0 0-16,0 0 0,0 0 0,0 1 16,0-1-16,0 0 0,22-21 31,-1 0-31,0 0 0,0 0 16,0 0-16,0 0 0,22 0 0,-22 0 15,0 0-15,0 0 0,0 0 16,1 0-16,-1 21 0,-21 0 15,0 0-15,0 1 0,0-1 16,0 0-16,0 0 16,-21-21-16,-1 21 0,1 0 0,-21 1 15,21-22-15,0 21 0,-1-21 16,1 0-16,0 0 0,0 0 0,0 0 16,0 0-16,-1 0 15,1 0-15,0 0 16,0-21-16,21-1 15,-21 22-15,21-21 0,-21 0 16,-1 0-16,22 0 0,0 0 0</inkml:trace>
  <inkml:trace contextRef="#ctx0" brushRef="#br0" timeOffset="117543.72">7620 15706 0,'-21'0'16,"0"-21"0,-1 21 15,44 0 0</inkml:trace>
  <inkml:trace contextRef="#ctx0" brushRef="#br0" timeOffset="119110.08">9673 15896 0,'0'0'0,"0"-21"0,0 0 0,0 0 15,0 0-15,0-1 16,0 1-16,0 42 31,0 1-31,0 20 16,0 0-16,0 1 0,0-1 0,-21 21 15,21-20-15,0-1 0,0 22 16,0-22-16,-21 0 0,0-21 16,21 22-16,-22-1 0,22-21 15,0 0-15,0 1 0,0-1 0,0-42 47,0-1-47,0 1 16,0 0-16,0-21 0,0 21 0,22-22 15,-1 22-15,-21-21 0,21 21 16,-21-22-16,0 22 0,21 0 0,0 21 16,0 0-1,1 21-15,-1 21 16,0-20-16,-21 20 0,0-21 16,21 21-16,0-20 0,-21 20 0,0-21 15,21 21-15,-21-20 0,22-1 16,-1 0-16,-21 0 0,21 0 15,0-21-15,0 0 0,0 0 0,1 0 16,-1 0-16,0 0 0,0 0 16,21-21-16,-20 0 0,-1 0 0,21 0 15,-21-1-15,0-20 0,1 21 0,-1-21 16,0 20-16,0-20 0,0 0 16,-21-1-16,0 1 0,21 0 0,-21-1 15,0 1-15,0 0 0,0 21 16,0-22-16,0 22 15,-21 21 1,21 21-16,0 0 0,0 1 16,0 20-16,-21 0 0,21 1 15,0-1-15,0 0 0,0 1 0,0-1 16,0 0-16,0 1 0,0-1 0,0-21 16,0 21-16,0-20 0,0-1 15,21 0-15,0-21 0,1 21 0,-1-21 16,0 0-16,0 0 15,0 0-15,0 0 0,1-21 0,-1 0 0,0 0 16,0-1-16,0 1 0,0 0 16,1 0-16,-1 0 0,-21-22 15,0 22-15,0 0 0,0-21 16,0 21-16,0-1 0,0 1 0,-21 0 16,-1 0-16,1 21 0,0 0 15,0 21-15,0 0 0,21 0 16,0 1-16,0-1 0,-21 0 15,21 21-15,0-21 0,0 22 0,0-22 16,0 0-16,0 0 0,0 22 0,21-22 16,0-21-16,0 21 0,0 0 15,0-21-15,22 0 0,-22 0 16,21 0-16,1 0 0,-22 0 0,21-21 16,0 21-16,-20-21 0,20 0 15,-21-1-15,21-20 0,-20 21 16,-1-21-16,0 20 0,0-20 0,-21 0 15,0-22-15,0 22 0,0 0 16,0-22-16,0 22 0,0-1 0,0 1 16,0 21-16,0 0 0,0 0 0,0-1 15,0 44 1,0-1-16,0 21 0,0 0 16,0 1-16,0-1 0,0 22 15,0-22-15,0 0 0,0 22 16,0-22-16,0 0 0,0 1 15,0-1-15,0-21 0,0 22 0,-21-22 16,21 0-16,0 0 0,0 0 0,0 0 16,0-42 15,0 0-31,0 0 16,0 0-16,0 0 0,0-22 0,0 22 15,21 0-15,0 0 0,22-22 16,-22 22-16,0 0 0,21 0 0,-21 0 15,1 21-15,20 0 0,-21 0 16,0 0-16,0 0 0,1 21 16,-1 0-16,0 0 0,-21 0 0,0 1 15,0-1-15,0 0 0,0 0 0,0 21 16,0-20-16,-21-1 0,0 0 16,-1 0-16,1 0 0,0 0 15,-21 1-15,21-22 0,-1 21 0,1-21 16,0 0-16,0 21 0,0-21 15,21-21 1,0 0-16,0-1 16,21 1-16</inkml:trace>
  <inkml:trace contextRef="#ctx0" brushRef="#br0" timeOffset="119370.93">11663 15812 0,'0'0'0,"0"21"16,0 21-16,0-21 15,0 22-15,0-1 0,0 0 16,0 22-16,0-22 0,0 0 0,0 22 16,0-22-16,0 1 0,0-1 0,0 0 15,0 1-15,0-1 0,0-21 0,0 21 16,0-20-16,0-1 15,0 0-15,21 0 0,-21 0 0,21-21 16,0 0 0,0-21-1,-21 0-15,22 0 0</inkml:trace>
  <inkml:trace contextRef="#ctx0" brushRef="#br0" timeOffset="119691.33">11536 16150 0,'0'0'0,"-21"-21"0,-1 0 0,1-21 0,0 42 16,21-22-16,0 1 0,0 0 16,0 0-16,42 0 15,-20 21-15,-1-21 0,21 21 16,0 0-16,22 0 0,-22 0 0,22 0 16,-1 0-16,-20 21 0,20 0 15,-21 0-15,22 0 0,-43 22 0,21-22 16,-20 21-16,-22 0 0,0-20 15,0 20-15,0 0 0,-22-21 0,1 22 16,-21-22-16,21 21 0,-22-21 16,1 1-16,0 20 0,-1-21 15,1 0-15,21 0 0,-21 1 0,-1-1 16,22 0-16,0-21 0,0 21 16,21 0-16,21-21 31,0 0-31,0 0 0,0 0 0,22-21 15</inkml:trace>
  <inkml:trace contextRef="#ctx0" brushRef="#br0" timeOffset="120107.09">12234 16320 0,'0'0'15,"0"-22"-15,0 1 16,21 21-16,1-21 15,-1 21-15,0 0 16,0 0-16,0 0 0,0 0 16,22 21-16,-22-21 0,0 21 15,0 1-15,0-1 0,1 0 0,-22 0 16,0 21-16,21-20 0,-21-1 16,0 21-16,0-21 0,0 0 0,0 1 15,0-1-15,0 0 0,0 0 16,-21 0-16,21 0 0,-22 1 0,1-1 15,0-21-15,0 0 16,0 0-16,21-21 16,0-1-16,0 1 0,0 0 15,0 0-15,0-21 0,0 20 0,21-20 16,0 0-16,-21 21 0,21-22 16,0 1-16,1 0 0,-1-1 15,0 22-15,0 0 0,0 0 0,0 0 16,1-1-16,-1 22 15,0 0-15,0 0 16,-21 22-16,21-1 16</inkml:trace>
  <inkml:trace contextRef="#ctx0" brushRef="#br0" timeOffset="120346.96">12912 16214 0,'0'-21'15,"0"42"17,0 0-17,0 0-15,0 0 0,0 0 16,0 22-16,0-22 0,0 0 16,0 0-16,0 0 0,0 1 0,-22-1 15,22 0-15,0 0 16,0 0-1,0-42 17</inkml:trace>
  <inkml:trace contextRef="#ctx0" brushRef="#br0" timeOffset="120535.43">12869 16044 0,'0'0'0,"0"-21"0,-21 0 0,21 0 0,-21 0 15,0 21 17,21 21-17,0 0 1,0 0 0</inkml:trace>
  <inkml:trace contextRef="#ctx0" brushRef="#br0" timeOffset="121488.4">13250 16320 0,'0'0'16,"0"-22"-16,-21 1 0,21 0 0,0 0 16,0 0-1,0 42 16,21-21-15,0 21-16,-21 0 0,22 0 16,-22 1-16,0 20 0,0-21 0,0 0 15,0 0-15,0 22 0,0-22 0,0 0 16,0 0-16,21 0 16,-21 1-16,21-22 15,0 0 1,0 0-16,0-22 15,-21 1-15,22 0 0,-1 0 16,-21 0-16,21 0 0,0-1 16,-21-20-16,0 21 0,21 0 0,0-22 15,-21 22-15,0 0 0,0 0 16,22 21-16,-22-21 0,0 42 16,0 0-1,0 0-15,0 0 0,0 22 16,0-22-16,0 0 0,0 0 15,-22 22-15,22-22 0,0 0 0,0 0 16,0 0-16,0 0 16,22-21-16,-1 0 0,0 0 0,-21 22 15,21-22-15,0 0 0,0 0 16,1 0-16,-1-22 0,0 1 0,0 21 16,0-21-16,0 0 0,1 0 15,-22 0-15,21-1 0,-21 1 16,21 0-16,-21 0 0,0 0 0,0 0 15,0-1-15,0 1 16,-21 42 0,0 1-16,21-1 15,0 0-15,-22 0 0,22 0 16,0 0-16,0 1 0,0-1 16,0 0-16,0 0 0,22-21 31,-1 0-31,0 0 15,0 0-15,-21-21 16,21 0-16,0 0 0,1 21 0,-22-22 16,21 1-16,0 0 0,-21 0 15,21 0-15,0 21 0,0 0 16,-21 21 0,22 0-16,-22 0 15,0 0-15,0 1 0,0-1 16,0 0-16,0 0 0,0 0 0,21 0 15,0 1-15,0-22 0,0 21 16,22-21-16,-22 0 0,21 0 16,0 0-16,1-21 0,-1 21 15</inkml:trace>
  <inkml:trace contextRef="#ctx0" brushRef="#br0" timeOffset="122215.68">16108 15685 0,'0'0'0,"0"-22"16,-21 22-16,-1 0 16,1 22-16,0-1 0,0 21 15,0 0-15,0 1 0,21-1 0,-22 22 16,1-22-16,21 21 0,-21 1 16,21-22-16,-21 22 0,0-22 0,21 0 15,-21 1-15,21-1 0,0-21 0,-22 22 16,22-22-16,-21 0 0,21 0 15,0 0-15,0-42 32,0 0-32,21 0 15,1 0-15,-1-22 0,-21 22 16,21-21-16,0-22 0,0 22 0,-21-22 16,21 1-16,1-1 0,-1 1 0,0-1 15,-21 1-15,21 21 0,0-1 16,-21 1-16,0 21 0,21 0 0,1 21 15,-22 42 1,0-21-16,21 21 0,-21 1 0,21 20 16,-21 1-16,0-1 0,0 1 15,0-22-15,0 22 0,0-22 16,21 21-16,-21-20 0,0-22 0,0 21 0,21-21 16,-21 22-16,0-22 15,0 0-15,0 0 0,21-21 16,-21-21 15,0 0-31,-21 21 0</inkml:trace>
  <inkml:trace contextRef="#ctx0" brushRef="#br0" timeOffset="122383.78">15896 16298 0,'-42'0'16,"84"0"-16,-84-21 15,42 0 16,42 0-31,-21 21 0,0 0 16,22-21-16,-22 21 0,21-21 16,1-1-16,20 22 0,-21-21 0,22 0 15,-22 0-15,1 21 0,-1-21 16,0 0-16</inkml:trace>
  <inkml:trace contextRef="#ctx0" brushRef="#br0" timeOffset="122760.76">16573 16087 0,'-21'0'0,"0"0"16,0 0-16,21-21 16,0-1-1,0 1-15,0 0 16,21 21 0,0 0-16,0 0 0,1 21 15,-1 0-15,0 1 0,0 20 16,0-21-16,0 0 0,-21 22 0,0-1 15,0-21-15,22 21 0,-22-20 16,0-1-16,0 21 0,0-21 0,0 0 16,0 1-16,-22-22 15,22 21-15,-21 0 0,21-42 32,0 0-17,0-1-15,0-20 0,0 21 16,0 0-16,0 0 0,0-22 15,21 22-15,-21-21 0,22 21 0,-1-22 16,-21 22-16,21 0 0,0 0 16,0 0-16,0 21 0,1-22 0,-1 22 15,0 0-15,0 0 0,0 0 16</inkml:trace>
  <inkml:trace contextRef="#ctx0" brushRef="#br0" timeOffset="123583.68">17251 15981 0,'0'0'0,"-21"0"16,-1-21-16,1 21 0,0 0 15,0 0-15,0 0 16,0 21-16,21 0 0,-22 0 0,22 22 16,0-22-16,-21 21 0,21 0 15,-21 1-15,21-1 0,0 0 0,0-20 16,0 20-16,0-21 0,0 21 0,21-20 15,0-1-15,22 0 0,-22 0 16,21-21-16,1 21 0,-1-21 0,21 0 16,-20 0-16,-1 0 15,0 0-15,22-21 0,-22 0 0,1 21 16,-1-21-16,-21 0 0,21-22 0,-20 22 16,-1-21-16,0-1 0,0 1 15,0 0-15,-21-22 0,0 22 0,0-22 16,0 1-16,0 21 0,0-22 15,0 22-15,0-1 0,0 1 0,0 21 16,0 0-16,0 42 16,0 0-1,0 0-15,0 22 0,-21-1 0,21 0 16,0 22-16,-21-1 0,0-20 16,0 20-16,21-21 0,0 22 0,-22-22 15,1 1-15,21-1 0,0 0 16,0-21-16,0 1 0,0-1 0,0 0 15,0 0-15,0 0 0,21-42 32,1 0-32,-1 0 15,-21 0-15,21-1 0,0 1 16,0-21-16,0 21 0,1 0 16,-1-1-16,-21 1 0,21 21 0,0 0 15,0 0-15,-21 21 16,0 1-1,21-1-15,-21 0 16,22 0-16,-22 0 0,0 0 0,0 1 16,21-1-16,0 0 15,0-21-15,0 0 0,0 21 16,1-21-16,-1 0 0,0 0 16,0 0-16,0-21 0,0 21 0,1-21 15,-1 0-15,0 21 0,0-22 0,-21 1 16,0-21-16,21 21 0,-21 0 15,21-1-15,-21 1 0,0 0 0,0 42 32,0 0-17,0 1-15,0-1 0,-21 0 16,21 0-16,-21 0 0,21 0 16,-21-21-16,21 22 0,0-1 15,0-42 16,0-1-31</inkml:trace>
  <inkml:trace contextRef="#ctx0" brushRef="#br0" timeOffset="123763.17">18330 16002 0,'-21'-21'0,"42"42"0,-63-42 0,21 21 16,0 0-16,-1 0 0,1 0 15,0 0-15,0 0 16,21 21-16,21-21 31,0 0-31,0 0 0,1 0 16,-1 0-16,0 0 0</inkml:trace>
  <inkml:trace contextRef="#ctx0" brushRef="#br0" timeOffset="124258.15">18775 15748 0,'0'0'0,"21"-21"0,-21 0 31,0 42-15,0 0-16,0 21 16,0 1-16,0-1 0,0 0 0,-21 22 15,21-22-15,0 22 0,0-1 16,0 1-16,-21-22 0,21 0 0,0 22 15,-22-22-15,22-21 0,0 22 16,0-22-16,0 0 0,0 0 0,0 0 16,0 1-16,22-22 15</inkml:trace>
  <inkml:trace contextRef="#ctx0" brushRef="#br0" timeOffset="124446.64">18605 16341 0,'0'-21'16,"0"42"-16,22-42 15,-1 21-15,0 0 16,0-22-16,0 22 0,0 0 0,1 0 16,-1-21-16,0 21 0,0 0 15,21-21-15,-20 21 0,-1 0 0,21-21 16,-21 21-16,0 0 0,22-21 0,-22 21 15</inkml:trace>
  <inkml:trace contextRef="#ctx0" brushRef="#br0" timeOffset="124783.09">19092 16277 0,'0'21'15,"21"-21"16,1 0-31,-1 0 0,0 0 16,0 0-16,-21-21 0,21 0 16,0 0-16,-21 0 15,0 0-15,0-1 0,0 1 16,-21 21 0,0 0-1,0 0-15,0 21 0,0 1 16,-1-1-16,1 0 0,21 0 0,0 21 15,-21-20-15,21-1 0,0 21 16,0-21-16,0 0 0,0 1 0,0-1 16,21 0-16,0-21 0,-21 21 0,22-21 15,-1 21-15,0-21 0,21 0 16,-21 0-16,1 0 0,20 0 16,-21-21-16,21 0 0,1 21 0</inkml:trace>
  <inkml:trace contextRef="#ctx0" brushRef="#br0" timeOffset="125958.56">19812 16129 0,'0'0'16,"0"-21"-16,0 0 0,-21 21 15,0 0-15,-1 0 16,22 21-16,-21 0 0,0 0 16,0 0-16,0 22 0,0-22 0,21 0 15,0 21-15,-22-20 0,22 20 16,0 0-16,0-21 0,0 22 15,0-22-15,0 0 0,22-21 0,-1 21 16,0 0-16,0-21 16,21 0-16,-20 0 0,-1 0 0,21 0 15,0 0-15,-20 0 0,20-21 16,0 21-16,1-21 0,-22 0 0,0 0 16,21-22-16,-21 22 0,1-21 15,-1 21-15,0-22 0,0-20 0,-21 21 16,0-22-16,0 1 0,0 20 15,21-20-15,-21-1 0,0 22 0,0 0 16,0-1-16,0 1 0,0 21 16,0 0-16,0-1 0,-21 22 15,0 22-15,21-1 0,-21 0 0,0 21 16,-1 1-16,1-1 16,21 21-16,0-20 0,0 20 0,0 1 15,0-22-15,0 22 0,0-22 16,0 0-16,0 1 0,0-1 0,21-21 15,1 0-15,-1 22 0,0-22 16,0-21-16,0 21 0,0 0 0,1-21 16,20 0-16,0 0 15,1 0-15,-22-21 0,0 0 0,21 21 16,-21-21-16,1-1 0,-1 1 0,0 0 16,0 0-16,0-21 0,-21 20 15,21 1-15,-21-21 0,0 21 0,0 0 16,0-1-16,0 44 31,-21-1-31,21 0 16,-21 0-16,21 0 0,-21 22 15,21-22-15,0 0 0,0 0 0,0 0 16,0 0-16,0 1 0,0-1 16,0 0-16,21-21 0,0 21 0,0-21 15,1 0-15,-1 0 0,0 0 16,0 0-16,0 0 0,0 0 0,1 0 15,-1-21-15,0 0 0,0 21 16,-21-21-16,21-1 0,-21 1 16,21-21-16,-21 21 0,22 0 0,-22-22 15,0 22-15,0 0 0,0 0 16,0 0-16,0 42 31,0 0-31,0 0 0,0 0 0,0 0 16,0 1-16,0-1 0,0 0 15,0 0-15,0 0 0,21 0 16,0 1-16,0-1 0,0-21 16,0 0-16,1 0 0,-1 0 15,0 0-15,0 0 16,0 0-16,0-21 16,-21-1-1,0 1-15,0 0 0,0 0 16,0 0-16,0 0 0,0-1 0,0-20 15,0 21-15,22 0 0,-1 0 16,-21-1-16,21 1 0,0 0 0,0 21 16,0 0-16,1 0 0,-1 0 15,0 0-15,-21 21 0,21-21 16,0 21-16,-21 22 0,21-22 0,-21 0 16,22 0-16,-22 0 0,0 1 15,0-1-15,0 0 0,0 0 0,0 0 16,0 0-16,0 1 15,0-44 17,0 1-17,0 0-15,0 0 0,0 0 0,0 0 16,0-1-16,21 1 0,0-21 16,0 21-16,-21-22 0,21 22 0,0 0 15,1 0-15,-1 0 0,0 0 16,0 21-16,0 0 0,0 0 15,1 0-15</inkml:trace>
  <inkml:trace contextRef="#ctx0" brushRef="#br0" timeOffset="126296.02">21823 16320 0,'63'0'16,"-42"0"-16,1 0 0,-1-22 0,0 22 15,0-21-15,0 0 0,0 0 16,1 0-16,-22 0 0,0-1 0,21 1 16,-21-21-16,0 21 0,0 0 15,0-1-15,0 1 0,0 0 0,-21 21 16,-1 0-16,1 0 16,0 21-16,0 0 0,0 1 0,0-1 15,-1 21-15,1 0 0,0-20 16,21 20-16,0 0 0,-21 1 15,21-22-15,0 21 0,0-21 0,0 0 16,0 1-16,21-1 16,0 0-16,0 0 0,1-21 0,20 0 0,-21 0 15,21 0-15,-20 0 0,20 0 0,-21 0 16,0-21-16,22 21 0,-22-21 16,0 0-16,21-1 0,-21-20 0,1 21 15,-1 0-15</inkml:trace>
  <inkml:trace contextRef="#ctx0" brushRef="#br0" timeOffset="126583.56">20151 15960 0,'-43'0'16,"86"0"-16,-149 0 0,63 0 0,1 21 16,21-21-16,0 0 0,0 0 0,21-21 15,21 21-15,0-21 16,0 21-16,0-22 0,22 1 16,-1 21-16,21-21 0,-20 21 0,20-21 15,1 21-15,63-21 16,-64 0-16,1 21 0,-22 0 0,22-22 15,-22 22-15,0 0 0,-21 0 16</inkml:trace>
  <inkml:trace contextRef="#ctx0" brushRef="#br0" timeOffset="128169.34">23897 16341 0,'21'-21'0,"-42"42"0,63-64 0,-42 22 0,22 0 15,-22 0-15,21 0 0,-21 0 16,0-1-16,0 1 0,0 0 0,0 0 15,0-21-15,0 20 0,-43 1 16,22 0-16,0-21 0,-21 21 0,-1-1 16,-20 22-16,21-21 0,-22 21 15,22 0-15,-22 0 0,22 0 16,0 21-16,-1 1 0,1-1 16,0 0-16,-1 21 0,1 22 15,21-22-15,0 0 0,21 1 16,0-1-16,0 0 0,0 1 15,0-1-15,0-21 0,21 0 0,0 22 16,0-43-16,0 21 0,22 0 0,-22-21 16,21 0-16,0 0 0,1 0 0,-1 0 15,0 0-15,-20 0 16,20-21-16,-21 0 0,0 21 0,0-21 16,1-1-16,-1 1 0,-21 0 15,21 0-15,-21-21 0,0 20 0,0 1 16,0-21-16,0 21 0,0 0 0,0-1 15,0 1-15,0 42 16,0 1 0,0-1-16,21 0 15,-21 0-15,21 0 0,-21 0 0,21 1 0,1-1 16,-22 0-16,21 0 0,0 0 16,0 0-16,0-21 0,0 0 0,1 22 15,20-22-15,-21 0 16,21 0-16,1 0 0,-22 0 0,21-22 15,1 1-15,-22 0 0,21 21 0,-21-21 16,0 0-16,1 0 0,-1-1 16,-21 1-16,0 0 0,0 0 15,0 0-15,0 0 0,0-1 0,-21 22 16,-1 0 0,1 22-16,0-1 15,21 0-15,-21 0 0,21 0 0,-21-21 16,21 21-16,-21 1 0,21-1 15,0 0-15,0 0 0,21-42 63,0 21-63,0-21 0,-21 0 16,21-1-16,22 1 0,-22 0 0,0 0 15,0 0-15,0 0 0,0 21 16,1-22-16,-22 1 0,42 21 15,-21 0-15,-21 21 16,0 1-16,21-1 0,0 0 16,-21 0-16,22 0 15,-22 0-15,21 1 0,0-1 16,0-21-16,0 21 0,0-21 0,22 0 16,-22 0-16,21 0 0,-21 0 15,22 0-15,-1 0 0,0 0 0,1 0 16,-1-21-16,0 21 0,-20-21 15,20-1-15,-21 1 0,0 0 0,0 0 16,-21 0-16,0 0 0,0-1 16,0-20-16,0 21 0,0-21 0,0 20 15,0-20-15,-21 21 0,0 0 16,0 0-16,0 21 0,0 0 0,-22 0 16,22 0-16,0 0 0,-21 21 15,20 0-15,-20 0 0,21 21 16,0-20-16,-22 20 0,22-21 0,0 21 15,0-20-15,0 20 0,21-21 16,0 0-16,0 0 0,0 1 0,0-1 16,0 0-16,21-21 0,0 21 15,0-21-15,0 0 0,1 0 0,-1 0 16,0 0-16,21 0 0,-21 0 16,1-21-16,-1 0 0,21 21 0,-21-21 15,0-1-15,1-20 0,-1 21 16,0-21-16,0-1 0,0 22 0,0-42 15,1 20-15,-22 1 0,21 0 16,-21-1-16,21-20 0,-21 20 16,21 22-16,-21-21 0,21 21 0,-21 0 15,0-1-15,0 44 16,-21-1-16,0 0 16,21 0-16,-21 21 0,0 1 15,-1-1-15,22 0 0,0 1 0,0-1 16,0 0-16,0 1 0,0-1 15,0 0-15,22-20 0,-22 20 0,42 0 16,-21-21-16,21-21 0,-20 22 16,-1-22-16,0 21 15,0-21-15,21 0 0,-20 0 0,20 0 16,-21-21-16,0-1 0,0 22 16,1-21-16,-22 0 0,0 0 0,0-21 15</inkml:trace>
  <inkml:trace contextRef="#ctx0" brushRef="#br0" timeOffset="130787.42">13187 18267 0,'-21'-42'15,"21"20"-15,-22 22 16,1 22 15,0-1-31,21 0 0,-21 0 16,21 0-16,-21 22 0,21-22 0,-21 0 15,-1 0-15,22 0 0,0 0 16,-21 1-16,0-1 16,21-42 15,0-1-31,0 1 0,0 0 0,0 0 16,0 0-16,0-22 0,0 1 15,0 21-15,21-21 0,0-1 16,-21 22-16,22-21 0,-22 21 15,21-1-15,0 1 0,-21 0 16,21 21-16,0 0 0,0 21 16,1 0-16,-22 1 15,21-1-15,0 0 0,-21 21 16,21-21-16,0 1 0,-21 20 0,21-21 16,1 0-16,-22 0 0,21 1 15,0-22-15,0 21 0,0-21 16,0 0-16,1 0 0,-1-21 15,0-1-15,0 22 0,0-21 16,0-21-16,1 21 0,-1 0 0,0-22 16,0 22-16,0-21 15,0 21-15,1-22 0,-22 22 16,0 0-16,21 0 0,-21 0 0,21-1 16,0 44-1,-21-1-15,21 0 16,-21 0-16,21 0 0,-21 22 15,0-22-15,22 0 0,-1 21 16,0-21-16,-21 1 0,21-1 0,0 0 16,0-21-16,1 21 0,-1-21 15,0 0-15,21 0 0,-21 0 16,22 0-16,-22-21 0,21 21 0,1-21 16,-22 0-16,21-1 15,-21 1-15,0 0 0,1-21 0,-1 21 16,0-1-16,-21-20 0,0 21 15,0 0-15,0-22 0,0 22 0,-21 0 16,0 0-16,-1 21 0,1 0 16,-21 0-16,21 0 0,0 0 15,-1 21-15,1 0 0,0 0 0,21 1 16,0-1-16,0 0 0,0 21 16,0-21-16,0 1 0,0 20 15,0-21-15,21 0 0,0 0 0,22 1 16,-22-22-16,21 21 15,1-21-15,-22 0 0,21 0 0,0 0 16,1 0-16,-1-21 0,0 21 16,1-22-16,-22 1 0,21 0 0,1 0 15,-22-21-15,0 20 0,21-20 16,-21 21-16,1-21 0,-1-1 16,-21 1-16,0 0 0,0-1 0,0 1 15,0 0-15,0-1 0,0 1 16,0 21-16,0 0 0,0-1 0,-21 22 15,-1 0-15,1 22 16,21-1-16,0 21 0,0-21 0,0 22 16,0-1-16,0 0 0,0 1 15,0-1-15,0 0 16,0 1-16,0-22 0,21 21 0,-21-21 16,22 0-16,-1 1 0,0-22 15,21 0-15,-21 21 0,1-21 0,20 0 16,0 0-16,-21-21 0,22 21 15,-1-22-15,0 1 0,-20-21 0,20 21 16,-21 0-16,0-22 0,0 1 16,1 0-16,-1-1 0,-21 1 15,0 0-15,0-1 0,0 1 0,0 0 16,0 20-16,0 1 0,0 0 16,0 0-16,-21 42 15,21 0-15,0 22 16,-22-22-16,22 21 0,-21 0 0,21 1 15,0 20-15,0-20 0,0-22 16,0 21-16,0 0 0,-21-20 0,21 20 16,0-21-16,0 0 0,0 0 15,0 1-15,21-22 32,0 0-32,1 0 0,-22-22 15,21 22-15,0-21 0,-21 0 16,21 0-16,0-21 0,-21 20 15,21 1-15,-21 0 0,22 21 0,-22-21 0,21 42 32,-21 0-17,0 0-15,21 1 0,-21-1 16,0 0-16,0 0 0,21 0 16,0 0-16,0 1 0,1-1 0,-1 0 15,0-21-15,0 0 0,0 0 16,0 0-16,1 0 0,20 0 15,-21 0-15,21 0 0,-20-21 0,20 0 16,-21-1-16,21 1 16,-20 0-16,-1 0 0,21 0 0,-21-22 0,-21 22 15,21 0-15,-21 0 16,0 0-16,0 0 0,0 42 31,0 0-31,0 0 0,0 0 16,0 0-16,0 1 0,0-1 15,0 0-15,0 0 0,0 0 16,0 0-16,0 1 0,22-22 0,-22 21 16,21-21-16,0 0 15,0 21-15,0-21 0,0 0 0,1 0 16,-1 0-16,0-21 0,0 0 16,-21-1-16,0 1 15,0 0-15,0 0 0,0 0 16,0 0-16,-21-1 0,0-20 15,-22 21-15,22 0 0,0 0 0,-21-1 16,21 1-16,-1 21 0,1 0 16,0-21-16,42 21 31,0 0-31,43 0 0,-22 0 16,1 0-16,-1 0 0,0 0 15,1 0-15,-1 0 0,0 0 16,1 0-16,20-21 0,-21 21 0,1 0 15,-1 0-15,22-21 16,-43 21-16,21 0 0,-21 0 0,0 0 16,1 0-16,-44 0 31,1 0-31,0 21 16,0-21-16,0 21 0,-22 0 0,22 0 15,0 1-15,0-1 0,-21 0 16,20 21-16,1-21 0,0 1 15,21 20-15,0-21 0,-21 0 0,21 0 16,0 1-16,0-1 0,0 0 16,21 0-16,0-21 0,0 0 15,1 0-15,-1 0 16,0 0-16,21 0 0,-21 0 16,1 0-16,-1-21 0,0 0 0,0 0 15,0-1-15,0-20 0,1 21 16,-22-21-16,0-1 0,21-63 15,0 64-15,-21-21 0,0-1 16,0 22-16,0-22 0,0 1 16,0 20-16,0 1 0,0 21 0,0-21 15,0 20-15,-21 22 0,0 0 16,21 22 0,-22 20-16,22-21 0,-21 21 15,21 22-15,0-22 0,0 22 16,0-1-16,0-20 0,0 20 15,0-21-15,0 1 0,21-1 0,1 0 16,-22 1-16,21-22 0,0 21 16,21-21-16,-21 1 0,1-1 0,-1-21 15,0 0-15,21 0 0,-21 0 16,22 0-16,-22 0 0,21 0 16,-21-21-16,1-1 0,-1 1 0,0 0 15</inkml:trace>
  <inkml:trace contextRef="#ctx0" brushRef="#br0" timeOffset="131057.28">14668 17928 0,'0'0'0,"-42"0"0,0 21 0,21-21 16,-1 0-16,1 0 0,42-21 31,1 21-31,20-21 0,0 21 16,-21-21-16,43 21 0,-22-21 16,1 0-16,20 21 0,1-22 15,-1 1-15,1 0 0,-22 0 0,21 21 16,-20-21-16</inkml:trace>
  <inkml:trace contextRef="#ctx0" brushRef="#br0" timeOffset="132559.09">18648 17463 0,'0'0'0,"21"-43"0,-21 22 16,0 0-16,0 0 0,0 0 16,0 42-1,0 0-15,0 0 16,0 21-16,0 1 0,0 20 16,-21-20-16,21 20 0,-21-21 0,21 22 15,0-22-15,0 22 0,-22-22 16,22 0-16,-21 1 0,21-22 0,0 21 15,-21-21-15,21 1 0,0-1 16,21-42 15,0-1-15,1 1-16,-1 0 0,-21 0 0,21-21 16,0 20-16,-21-20 0,0 0 15,21 21-15,-21-22 0,21 22 0,-21 0 16,22 0-16,-22 0 0,0 42 31,0 0-31,0 0 0,0 0 16,0 22-16,0-22 0,0 21 15,0-21-15,0 0 0,0 22 16,21-22-16,-21 0 0,21 0 0,0 0 16,0-21-16,0 22 0,1-22 15,20 0-15,-21 0 0,21 0 16,1 0-16,-1 0 0,0 0 0,1 0 15,-1-22-15,0 1 0,1 21 16,-1-42-16,0 21 0,1 0 16,-22-22-16,21 1 0,-21 0 0,1-1 15,-1 1-15,0-22 0,0 22 16,-21-21-16,0 20 0,0 1 0,0 0 16,0 20-16,0 1 0,0 0 15,0 0-15,-21 21 0,0 0 0,0 0 16,-1 0-16,1 21 0,0 21 15,0-20-15,0 20 0,0 0 16,-1 22-16,22-22 0,0 22 16,-21-22-16,21 0 0,0 1 0,0-1 15,0 0-15,0 1 0,21-22 16,1 21-16,-1-21 0,21 0 16,0 1-16,-20-22 0,41 0 0,-21 0 15,1 0-15,-1 0 0,22 0 16,-22 0-16,0 0 0,1-22 0,-1 1 15,0 0-15,-21 0 0,1 0 16,-1-22-16,0 22 0,-21 0 16,0 0-16,0 0 0,0 0 15,0-1-15,0 1 0,-21 21 16,0 0-16,-1 0 0,1 0 0,0 21 16,0 1-16,21-1 15,-21 0-15,21 0 0,0 0 0,0 0 16,0 1-16,0-1 0,0 0 15,21 0-15,0 0 0,0-21 16,0 0-16,1 21 0,-1-21 0,0 0 16,21 0-16,-21 0 0,1 0 15,20-21-15,0 0 0,-21 0 16,22 0-16,-22-22 0,21 22 16,-21-21-16,1 0 0,-1-1 0,0 1 15,-21-22-15,0 22 0,21-21 16,-21 20-16,0-20 0,0 20 0,0 1 15,0 21-15,0 0 0,0 0 16,0-1-16,0 44 16,-21-1-16,21 0 0,0 0 15,-21 21-15,21 1 0,-21-1 16,21 22-16,0-22 0,-22 0 0,22 1 16,0-22-16,0 21 0,0 0 15,0-20-15,0-1 0,0 0 16,0 0-16,0 0 15,0-42 17,22 0-32,-1 0 0,0 0 15,-21-1-15,42 1 0,-21 0 16,1-21-16,-1 42 0,21-21 16,-21-1-16,22 1 0,-1 21 0,-21 0 15,21 0-15,-20 0 0,-1 0 16,0 21-16,0 1 0,0-1 0,0 0 15,-21 0-15,0 21 0,0-20 16,0-1-16,0 0 0,-21 0 0,0 0 16,0 0-16,0 1 15,-22-1-15,22 0 0,-21 0 0,0-21 16,20 21-16,-20-21 0,0 0 16,21 0-16,-1 0 0,1 0 15,0 0-15,0 0 0,21-21 16,0 0-16,0 0 0</inkml:trace>
  <inkml:trace contextRef="#ctx0" brushRef="#br0" timeOffset="133023.37">21463 17463 0,'0'0'0,"0"-22"0,0 1 16,0-21-16,0 21 16,0 0-16,-21 21 0,0 0 15,-1 0 1,22 21-16,-21 0 16,21 0-16,-21 21 0,21 1 0,0-1 15,0 22-15,-21-1 0,0-21 16,21 22-16,-21-22 0,21 22 0,-22-22 15,22 0-15,-21 1 0,21-22 16,0 21-16,0-21 0,0 1 16,0-1-16,0 0 0,21-21 31,1-21-31,-22 0 16</inkml:trace>
  <inkml:trace contextRef="#ctx0" brushRef="#br0" timeOffset="133412.14">21209 17526 0,'-21'-21'0,"42"42"0,-85-42 16,43 21-16,0-21 0,0 21 0,0-21 16,21-1-16,0 1 15,0 0-15,21 0 16,0 0-16,21 21 0,1-21 15,-1 21-15,0 0 0,22 0 0,-1 0 16,1 0-16,21 0 0,-22 0 16,1 21-16,-1 0 0,1 21 0,-1-21 15,1 22-15,-22-1 0,0 0 16,-21 1-16,1-1 0,-22-21 0,0 22 16,0-1-16,-22 0 0,1 1 15,0-22-15,-21 21 16,-22-21-16,22 0 0,-22 1 0,1-1 15,21 0-15,-22 0 0,22 0 16,-1 0-16,1-21 0,0 22 0,21-22 16,-1 0-16,1 0 0,0 0 15,42 0 1,0 0-16,1-22 16,20 1-16,0 0 0,-21 0 15</inkml:trace>
  <inkml:trace contextRef="#ctx0" brushRef="#br0" timeOffset="133811.91">22098 17780 0,'0'-42'0,"0"21"15,0-1-15,0 1 0,0 0 16,21 0-16,0 0 0,0 0 0,1 21 15,-1 0-15,0 0 16,0 0-16,-21 21 0,0 21 16,21-21-16,-21 0 0,21 22 0,-21-1 15,0-21-15,0 22 0,0-22 16,0 21-16,0-21 0,0 22 16,0-22-16,0 0 0,0 0 15,0 0-15,0 0 16,22-21-1,-22-21 1,21 21-16,0-21 0,-21 0 0,21 0 16,0 0-16,-21-22 0,21 22 15,1-21-15,-22 21 0,21-1 16,-21-20-16,21 21 0,-21 0 0,0 0 16,21 21-16,-21-22 0,21 22 15,0 0-15,-21-21 0,22 21 16,-1 0-16</inkml:trace>
  <inkml:trace contextRef="#ctx0" brushRef="#br0" timeOffset="134047.78">22818 17653 0,'-22'21'15,"22"0"1,0 1-16,0-1 15,0 0-15,0 0 0,0 0 16,0 0-16,0 1 0,0-1 16,0 0-16,0 0 15,0 0 1,0-42 15</inkml:trace>
  <inkml:trace contextRef="#ctx0" brushRef="#br0" timeOffset="134232.21">22839 17441 0,'-21'-21'0,"-22"21"15,22 0-15,0 0 16,0 0-16,0 0 15,21 21 1,0 1 0,21-1-16,-21 0 0</inkml:trace>
  <inkml:trace contextRef="#ctx0" brushRef="#br0" timeOffset="135242.95">23050 17717 0,'0'-22'15,"0"1"-15,22 21 0,-22-21 16,21 21-16,0 0 16,0 0-1,0 0-15,0 21 16,-21 0-16,0 1 0,0 20 15,22-21-15,-22 0 0,0 22 0,0-22 16,0 0-16,0 0 16,0 0-16,0 0 0,0 1 0,0-1 15,21-21-15,-21 21 0,21-21 32,0-21-32,0 0 0,0-1 15,1 1-15,-1-21 16,0 21-16,-21 0 0,42-22 15,-21 1-15,1 0 0,-1-1 0,0 22 16,0-21-16,0 21 0,-21-1 16,0 1-16,0 42 15,0 1 1,0-1-16,0 0 0,-21 0 16,21 0-16,0 22 0,0-22 15,0 0-15,0 0 0,0 21 16,0-20-16,0-1 0,21 0 0,0 0 15,1 0-15,-1-21 0,21 21 16,-21 1-16,0-22 0,1 0 0,20 0 16,-21 0-16,0 0 0,22 0 15,-22 0-15,0 0 0,0-22 16,0 1-16,0 0 0,1 0 0,-1 0 16,-21 0-16,0-22 0,21 22 15,-21-21-15,0 21 0,0-22 0,0 22 16,0 0-16,0 0 15,-21 21-15,0 0 0,-1 0 16,1 21-16,0 0 16,21 0-16,0 0 0,0 1 0,-21 20 15,21-21-15,0 21 0,0-20 16,0-1-16,0 21 0,0-21 16,0 0-16,0 1 0,0-1 0,21 0 15,-21 0-15,21-21 0,0 21 16,1-21-16,-1 0 0,0 0 15,0 0-15,0 0 0,0 0 0,1 0 16,-1 0-16,0 0 0,0-21 16,0 0-16,0 0 0,1 0 15,-1-1-15,0 1 0,0 0 16,0-21-16,0 21 0,-21-1 16,0 1-16,22 21 0,-22-21 0,0 42 31,0 0-16,21 1-15,-21-1 16,0 0-16,0 0 16,21-21-16,-21 21 15,21 0-15,0-21 16,0 0-16,1 0 16,-1 0-16,0 0 15,0 0-15,0 0 16,0 0-1</inkml:trace>
  <inkml:trace contextRef="#ctx0" brushRef="#br0" timeOffset="135447.34">24807 18034 0,'-21'0'31,"0"0"-15,21-21 31,-21 21-47,0 0 0,-1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2DFB-1C33-4094-9820-B82297875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0C125-8AC5-4C9A-9CCD-DEBE1FE9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A5198-71CE-4727-A837-CE4BDEA59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7DF0-D9F9-4089-842A-9FE16E047465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DC096-89CA-46C9-8E88-63C87C6E8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E86EA-187D-47D3-8463-54F1BE5A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50A1-F7BF-4F49-A35E-15BEAEA94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2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2731-53C0-429D-8470-BD2A2317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59140-20A9-43E9-966C-AF7044EC5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7E240-CE1D-4BA7-B4D2-48DF2C5E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7DF0-D9F9-4089-842A-9FE16E047465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89DB7-034C-493B-BC0D-BFBEDAC8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71B64-7DB4-4B32-8E79-A5364B36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50A1-F7BF-4F49-A35E-15BEAEA94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21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011AB0-44CD-4A1E-9D14-1DC2B7ABC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4632E-1100-42D4-995E-6047D538B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CF801-2AFC-4039-BCBE-7F0B8076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7DF0-D9F9-4089-842A-9FE16E047465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8E6A3-39F9-4D9E-A429-214EB445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75A6D-1BE4-41F3-9F95-757803D5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50A1-F7BF-4F49-A35E-15BEAEA94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60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ED1B-86CC-48A3-9071-978663F6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A85D0-3810-43DB-87F3-0A8562031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C6EE7-D5F2-4629-8FF5-D547422C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7DF0-D9F9-4089-842A-9FE16E047465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F7FE9-C5A8-4AF2-AE7D-3ED8ED773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C9E5B-4E3E-4F37-B968-334417DC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50A1-F7BF-4F49-A35E-15BEAEA94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22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58CA-4D5A-466E-AFAD-58B36EC5A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9FA66-1C55-4AE3-B917-B6D2D025C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0E355-22B3-410E-92AB-876C26504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7DF0-D9F9-4089-842A-9FE16E047465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EEF6B-F1D3-4F66-BB63-C8D309D8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C12F7-4066-457F-A210-4D39A2D4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50A1-F7BF-4F49-A35E-15BEAEA94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1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CE594-AC31-4486-9701-84FF5D9B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16AA7-495A-4898-8DDE-579CA3642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B6113-EA08-4D7D-89E3-514D15F00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AE037-2D6A-434B-898F-0352E682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7DF0-D9F9-4089-842A-9FE16E047465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3CE50-4146-4B57-BFA0-456C49A9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E38F5-00CB-4E38-AB59-D4BA81C0B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50A1-F7BF-4F49-A35E-15BEAEA94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68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2E8EC-DECF-4103-B6E0-0391A639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6FDF0-E521-404F-A01B-0F8786C59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6D8C3-B626-4486-8344-7F4251B53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3F9CD-8E2B-458A-B257-5DA221FE5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258178-481D-448F-92A3-6A864D436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1F30EB-D275-4F09-B101-9F500CB3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7DF0-D9F9-4089-842A-9FE16E047465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EF7617-D373-484F-A8AB-BC910359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BEC41D-7259-4ED8-9CB2-73775508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50A1-F7BF-4F49-A35E-15BEAEA94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16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D504-2D9E-43B5-9B36-9E568EFE4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5A7BB-2DE7-4397-9BBA-EC81BEAD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7DF0-D9F9-4089-842A-9FE16E047465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0B4F7-4284-4063-84DC-32A1BDB0C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F26BC-6F47-4470-B1B1-F35A4FEAF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50A1-F7BF-4F49-A35E-15BEAEA94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02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243BCE-7DB9-4AED-8B1C-8FD2007FC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7DF0-D9F9-4089-842A-9FE16E047465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B72359-91B2-4161-83BF-FD2225AD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1B812-9757-4955-9DF8-858B5F94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50A1-F7BF-4F49-A35E-15BEAEA94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01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157F3-EBCC-4EBD-9662-9B1C4FFD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B7FF1-CEFA-4365-996D-0D152085C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A0C3E-6915-47A4-A33C-DA215229E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447EF-D1E1-40E1-A380-50C73F8C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7DF0-D9F9-4089-842A-9FE16E047465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1267E-A674-426F-B657-502B1382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4E6CF-CAA9-4D45-B591-8E17E376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50A1-F7BF-4F49-A35E-15BEAEA94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43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9B73-9BA0-4439-A729-68E02DB2E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C8BE83-E2CB-41B9-9B4A-88E1631D3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A0159-9E68-4F2E-AA36-94A384490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60BA7-F443-40DC-9456-9D0B718D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7DF0-D9F9-4089-842A-9FE16E047465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47950-364D-4A74-96C3-66931745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1DB8D-7B1B-48D5-99F3-BB1D382B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50A1-F7BF-4F49-A35E-15BEAEA94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7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0F85F3-3064-4407-A17F-5FEF73C9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242E7-3205-4E99-9125-E77570B7F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1A8C3-CCD3-4619-B93A-370DE0524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C7DF0-D9F9-4089-842A-9FE16E047465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8829F-BE8E-466E-95E9-B7D9CC49A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C34B8-E8F8-4B62-87C0-0074510E8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950A1-F7BF-4F49-A35E-15BEAEA94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04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F940-1FAF-498A-87C5-F1E67D4B7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3BD4F-0FC3-4EF2-ACCB-33159739D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DBB124-51A8-48B4-A306-AA6E88A49172}"/>
                  </a:ext>
                </a:extLst>
              </p14:cNvPr>
              <p14:cNvContentPartPr/>
              <p14:nvPr/>
            </p14:nvContentPartPr>
            <p14:xfrm>
              <a:off x="457200" y="228600"/>
              <a:ext cx="8397720" cy="519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DBB124-51A8-48B4-A306-AA6E88A491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219240"/>
                <a:ext cx="8416440" cy="521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740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F940-1FAF-498A-87C5-F1E67D4B7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3BD4F-0FC3-4EF2-ACCB-33159739D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C7A516-2418-40F5-91BB-AB2A0B2F6DB1}"/>
                  </a:ext>
                </a:extLst>
              </p14:cNvPr>
              <p14:cNvContentPartPr/>
              <p14:nvPr/>
            </p14:nvContentPartPr>
            <p14:xfrm>
              <a:off x="449640" y="182880"/>
              <a:ext cx="7597440" cy="2149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C7A516-2418-40F5-91BB-AB2A0B2F6D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173520"/>
                <a:ext cx="7616160" cy="216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726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F940-1FAF-498A-87C5-F1E67D4B7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3BD4F-0FC3-4EF2-ACCB-33159739D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1FA6F4-AE32-4261-B0EC-FF1362423747}"/>
                  </a:ext>
                </a:extLst>
              </p14:cNvPr>
              <p14:cNvContentPartPr/>
              <p14:nvPr/>
            </p14:nvContentPartPr>
            <p14:xfrm>
              <a:off x="380880" y="472320"/>
              <a:ext cx="9624600" cy="554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1FA6F4-AE32-4261-B0EC-FF13624237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462960"/>
                <a:ext cx="9643320" cy="55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83728BB-14A5-4FA6-9843-1496911E7F2E}"/>
                  </a:ext>
                </a:extLst>
              </p14:cNvPr>
              <p14:cNvContentPartPr/>
              <p14:nvPr/>
            </p14:nvContentPartPr>
            <p14:xfrm>
              <a:off x="1150560" y="419040"/>
              <a:ext cx="3017880" cy="1326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83728BB-14A5-4FA6-9843-1496911E7F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1200" y="409680"/>
                <a:ext cx="3036600" cy="134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572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F940-1FAF-498A-87C5-F1E67D4B7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3BD4F-0FC3-4EF2-ACCB-33159739D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095997-AF07-4380-8E52-BBE61A9388C3}"/>
                  </a:ext>
                </a:extLst>
              </p14:cNvPr>
              <p14:cNvContentPartPr/>
              <p14:nvPr/>
            </p14:nvContentPartPr>
            <p14:xfrm>
              <a:off x="777240" y="144720"/>
              <a:ext cx="8580600" cy="603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095997-AF07-4380-8E52-BBE61A9388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880" y="135360"/>
                <a:ext cx="8599320" cy="605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993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F940-1FAF-498A-87C5-F1E67D4B7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3BD4F-0FC3-4EF2-ACCB-33159739D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E498E0-044D-45FA-9F29-299F673652DA}"/>
                  </a:ext>
                </a:extLst>
              </p14:cNvPr>
              <p14:cNvContentPartPr/>
              <p14:nvPr/>
            </p14:nvContentPartPr>
            <p14:xfrm>
              <a:off x="495360" y="320040"/>
              <a:ext cx="6949800" cy="296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E498E0-044D-45FA-9F29-299F673652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00" y="310680"/>
                <a:ext cx="6968520" cy="298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912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F940-1FAF-498A-87C5-F1E67D4B7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3BD4F-0FC3-4EF2-ACCB-33159739D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DC7EE9-56BA-439A-8A38-4D5284ECF95A}"/>
                  </a:ext>
                </a:extLst>
              </p14:cNvPr>
              <p14:cNvContentPartPr/>
              <p14:nvPr/>
            </p14:nvContentPartPr>
            <p14:xfrm>
              <a:off x="122040" y="0"/>
              <a:ext cx="1149120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DC7EE9-56BA-439A-8A38-4D5284ECF9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-9360"/>
                <a:ext cx="1150992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8630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F940-1FAF-498A-87C5-F1E67D4B7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3BD4F-0FC3-4EF2-ACCB-33159739D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9DC619-8A31-4182-BA38-D8038A9B116E}"/>
                  </a:ext>
                </a:extLst>
              </p14:cNvPr>
              <p14:cNvContentPartPr/>
              <p14:nvPr/>
            </p14:nvContentPartPr>
            <p14:xfrm>
              <a:off x="2247840" y="693360"/>
              <a:ext cx="6561360" cy="307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9DC619-8A31-4182-BA38-D8038A9B11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8480" y="684000"/>
                <a:ext cx="6580080" cy="308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6033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F940-1FAF-498A-87C5-F1E67D4B7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3BD4F-0FC3-4EF2-ACCB-33159739D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C76ADD-F24A-42F6-A37F-33314ED8431B}"/>
                  </a:ext>
                </a:extLst>
              </p14:cNvPr>
              <p14:cNvContentPartPr/>
              <p14:nvPr/>
            </p14:nvContentPartPr>
            <p14:xfrm>
              <a:off x="236160" y="60840"/>
              <a:ext cx="9784440" cy="659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C76ADD-F24A-42F6-A37F-33314ED843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51480"/>
                <a:ext cx="9803160" cy="661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0104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2021-03-09T03:02:06Z</dcterms:created>
  <dcterms:modified xsi:type="dcterms:W3CDTF">2021-03-09T04:47:16Z</dcterms:modified>
</cp:coreProperties>
</file>