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3:49:37.6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5376 1736 0,'21'0'0,"1"0"15,-1 0-15,-21-21 0,21 21 16,0-22-16,0 22 16,0 0-16,1 0 15,-1 0-15,0-21 0</inkml:trace>
  <inkml:trace contextRef="#ctx0" brushRef="#br0" timeOffset="3415.66">12255 635 0,'0'0'0,"-21"0"0,0 0 0,0 0 15,0 0-15,0 0 0,-1 0 0,1 0 16,0 0-16,0 0 0,0 0 15,0 0-15,-1 0 16,22 21 0,22-21-16,-1 0 15,21 0-15,0 0 16,22 0-16,-1 0 0,1 0 0,-1 0 16,22 0-16,0-21 0,-1 21 15,1-21-15,0 21 0,-1 0 0,22-21 16,-21 21-16,0 0 0,-1-21 15,-20 21-15,-1 0 0,1 0 0,-22 0 16,22 0-16,-43 0 0,21 0 16,-21 0-16,0 0 0,1 0 0,-22 21 31,-22-21-31,1 0 0,-21 21 16,21-21-16,-22 21 0,-20 0 15,21-21-15</inkml:trace>
  <inkml:trace contextRef="#ctx0" brushRef="#br0" timeOffset="3765.52">12721 847 0,'0'0'0,"-21"0"15,21-21-15,-21 21 16,21 21 15,0 0-31,0 0 16,0 21-16,0 1 0,0-1 15,0 22-15,0-22 0,-21 21 0,-1 22 16,22-21-16,-21 20 0,0 1 16,0 0-16,0-1 0,0-20 0,21 20 15,-22-20-15,1-1 0,21 1 0,-21-1 16,21-20-16,0-1 0,0-21 15,0 0-15,0 1 0,0-1 0,0 0 16,21-21 15,0 0-31,-21-21 0,22 0 16,-22-1-16</inkml:trace>
  <inkml:trace contextRef="#ctx0" brushRef="#br0" timeOffset="4268.46">12996 2032 0,'0'21'0,"21"-21"31,1 0-31,-1 0 0,0 0 16,0-21-16,0 21 0,0-21 0,1 0 16,-1 0-16,0-1 0,21 1 15,-21 0-15,1-21 0,-1 21 0,0-1 16,0 1-16,-21-21 0,21 21 15,-21 0-15,0-1 0,0 1 0,0 0 16,0 0-16,0 0 0,-21 21 31,0 0-31,0 0 0,0 21 0,-1 0 16,1 0-16,0 22 0,-21-22 16,21 21-16,-1 0 0,1 1 0,0-1 15,0 0-15,21 1 0,0-1 16,-21 0-16,21-20 0,0 20 0,0-21 15,0 0-15,0 0 0,0 1 0,21-1 16,-21 0-16,21-21 16,0 0-16,0 0 0,1 0 0,41 0 15,-42 0-15,43-21 16,-43 0-16,21-1 16</inkml:trace>
  <inkml:trace contextRef="#ctx0" brushRef="#br0" timeOffset="4707.91">14012 1778 0,'0'0'0,"21"-21"0,22-43 16,-43 43-1,0 0-15,-21 21 16,-1 0-16,1 0 16,0 21-16,0-21 0,-21 21 15,20 1-15,1-1 0,-21 0 16,21 0-16,0 0 0,-1 22 15,1-22-15,21 0 0,0 0 0,0 0 16,0 0-16,0 1 0,0-1 0,0 0 16,21-21-1,1 0-15,-1 0 0,0 0 0,0 21 16,21-21-16,-20 0 0,20 0 16,-21 0-16,0 0 0,22 21 0,-22 0 15,0-21-15,-21 22 16,0-1-16,0 0 0,-21 0 15,0 0-15,-22 0 0,1 1 16,0-22-16,-1 21 0,22 0 16,-21-21-16,-1 21 0,1-21 15,21 0-15,-21 0 0,20 0 0,1 0 16,0 0-16,0 0 0,0 0 16,21-21-1,0 0 1,21 21-16,0-21 0,0 21 15,0-22-15,1 1 0,-1 21 0,21-21 16</inkml:trace>
  <inkml:trace contextRef="#ctx0" brushRef="#br0" timeOffset="5312">14795 847 0,'0'0'16,"0"-21"-16,-42-1 16,21 22-1,21 22-15,-21-1 0,21 21 16,0 0-16,-21 1 15,21-1-15,0 22 0,-22-1 0,1 1 16,21-1-16,-21 1 0,0-1 16,0 22-16,0-22 0,-1 22 0,1-22 15,0 1-15,0 21 0,21-22 16,-21-21-16,21 22 0,0-22 0,0 1 16,0-1-16,0-21 0,0 21 0,0-20 15,0-1-15,21 0 0,0-21 16,0 0-16,0 0 0,1 0 15,-1 0-15,0 0 0,21-21 16,-21 0-16,1 21 0,20-22 0,-21-20 16,0 21-16,22 0 0,-22-22 15,0 22-15,0-21 0,0 21 16,0 0-16,1-1 0,-22-20 16,21 21-16,-21 42 31,0 0-31,-21 0 15,21 1-15,-22-1 0,22 0 16,0 21-16,-21-21 0,0 22 16,21-22-16,0 0 0,0 0 15,0 0-15,21-21 32,0 0-32,1 0 0,-1 0 15,0-21-15,0 0 0,0 0 16,-21 0-16,43 0 0</inkml:trace>
  <inkml:trace contextRef="#ctx0" brushRef="#br0" timeOffset="5607.66">15303 1524 0,'0'0'0,"-42"0"15,21 0 1,21 21-16,-21-21 0,21 21 15,0 1 1,21-22-16,0 0 16,0 0-16,0-22 15,-21 1 1,0 0-16,0 0 16,-21 21 30,0 0-30,0 0-16,0 0 16,21 21-16</inkml:trace>
  <inkml:trace contextRef="#ctx0" brushRef="#br0" timeOffset="5864.73">14372 1672 0,'0'0'0,"-21"21"0,42-21 31,0 0-31,0 0 0,1 0 16,20 0-16,0-21 0,-21 21 0,22 0 15,-1-21-15,0 0 0,1 21 16,-1 0-16,0-21 0,-20 21 0,20 0 15,0 0-15,-21 0 0,1-21 16,-1 21-16,0 0 0,0 0 0</inkml:trace>
  <inkml:trace contextRef="#ctx0" brushRef="#br0" timeOffset="6631.66">15557 1969 0,'22'-43'16,"-22"22"-16,21 0 0,-21 0 15,0 42 17,0 0-17,0 0-15,0 0 0,0 1 0,0-1 16,0 0-16,0 0 0,-21 0 15,21 0-15,-22 1 0,22-1 0,0 0 16,-21-21-16,21 21 0,0 0 16,0-42 31,0 0-47,0 0 15,0 0-15,0-1 16,21 1-16,1 0 0,-1-21 0,0 21 15,0-1-15,21-20 0,-20 21 16,20 0-16,-21 0 0,21-1 0,1 1 16,-1 21-16,-21 0 0,22 0 15,-22 0-15,21 0 0,-21 21 0,0-21 16,1 22-16,-1 20 0,0-21 16,-21 0-16,0 0 0,0 22 0,0-22 15,0 0-15,-21 0 0,0 22 16,-1-22-16,1 0 0,0 0 0,0 0 15,0-21-15,0 21 0,21 1 0,0-44 47,21 22-47,0-21 16,0 21-16</inkml:trace>
  <inkml:trace contextRef="#ctx0" brushRef="#br0" timeOffset="7473.77">16954 1799 0,'0'0'0,"0"-21"16,0 0-16,0 0 0,0 0 0,-21-1 15,0 1-15,0 21 16,0 0-16,0 0 0,-1 0 15,-20 0-15,21 0 0,0 0 16,0 21-16,-1-21 0,1 22 0,-21-1 16,21 21-16,0-21 0,-1 0 15,22 22-15,-21-22 0,21 0 0,-21 21 16,21-20-16,0-1 0,0 0 0,0 0 16,0 0-16,0 0 0,21 1 15,0-22-15,1 0 16,-1 0-16,0 0 0,0 0 15,21 0-15,-20 0 0,-1 0 0,0-22 16,0 1-16,0 0 0,0 21 16,1-21-16,-1 0 0,0 0 0,0-22 15,-21 22-15,0 0 0,21 0 0,-21 0 16,21 21-16,-21-22 0,0 1 16,0 0-16,0 42 31,0 0-16,0 1-15,0-1 16,0 0-16,0 21 0,0-21 0,0 22 16,0-22-16,0 21 0,0 1 15,0-1-15,0 0 0,0 1 0,0 20 16,0-21-16,0 22 0,0-1 0,0 1 16,0-1-16,0 1 0,0-1 15,0 22-15,0-21 0,0-1 0,0 22 16,0-22-16,22 22 0,-1-22 15,-21 22-15,21-21 0,-21-1 0,21 22 16,0-22-16,-21 1 0,21-1 0,1-20 16,-22 20-16,21-21 0,-21 1 15,21-1-15,-21 0 0,0-20 16,0-1-16,0 0 0,0 0 16,-21-21-1,-22-21-15,22-21 0,0 20 0,-21 1 16,21-21-16,-22 0 0,22-1 15,0 1-15,-21-22 0,20 1 0,1-22 16,-21-63-16,21 63 16,21-147-16,0 147 15,0 0-15,0 22 0,0-22 0,21 22 16,-21-1-16,21 1 0,21-1 16,-20 1-16,-1 20 0,21 1 15,-21 0-15,22 20 0,-1-20 16,0 21-16,-21 0 0,22 21 0,20-43 15,-20 43-15,-22 0 16,0 0-16,0 0 0</inkml:trace>
  <inkml:trace contextRef="#ctx0" brushRef="#br0" timeOffset="8298.48">11282 2519 0,'0'0'0,"-21"0"0,-1 0 15,1 0-15,0 0 0,0 0 16,0 0-16,0 0 16,42 0 30,21 0-46,-21 0 0,22 0 0,-1 0 16,0 0-16,22 0 0,-1 0 16,1 0-16,20 0 0,22 0 0,0 21 15,0-21-15,21 0 0,0 0 16,0 0-16,21 0 0,0 0 0,0 21 16,22-21-16,-1 0 0,22 0 0,-22 0 15,43 0-15,-22 21 0,22-21 16,21 0-16,-22 0 0,22 0 0,21 22 15,-21-22-15,0 0 0,0 0 16,-1 21-16,1-21 0,0 0 16,-21 0-16,-1 21 0,1-21 15,-21 0-15,-1 0 0,-21 0 0,1 0 16,-22 21-16,0-21 0,0 0 16,-21 0-16,-21 0 0,0 0 15,0 0-15,-43 0 0,1 0 0,-1 0 16,-20 0-16,-1 0 0,-21 0 0,0 0 15,0 0-15,-42 0 32,0 0-32,0 0 15,0 0 1,0 0-16,-1 0 16,1 21-16,0-21 0,0 0 15,0 21-15,-22-21 0,1 22 0</inkml:trace>
  <inkml:trace contextRef="#ctx0" brushRef="#br0" timeOffset="9252.26">11493 2815 0,'22'-21'0,"-1"21"15,-42 0 32,-1 0-47,-20 21 0,21 0 16,0-21-16,-22 22 0,1-1 16,-21 21-16,-1-21 0,1 22 0,-22-1 15,0 0-15,-21 1 0,1 20 16,-1-21-16,-21 22 0,0-1 0,-21 1 15,-1-1-15,-20 22 0,21-21 16,-21-1-16,-1 1 0,1-1 0,0 1 16,-1 20-16,1-20 0,0-1 15,-1 22-15,1-22 0,0 1 16,-1-1-16,1 1 0,0-1 0,20 1 16,1-22-16,-148 64 15,169-64-15,0 22 0,0-43 0,21 21 16,21 1-16,1-22 0,-1 0 0,22 0 15,20-21-15,1 0 0,0 21 16,42-42 0,42 0-16,-21 0 15,21-21-15,1 20 0,20 1 0</inkml:trace>
  <inkml:trace contextRef="#ctx0" brushRef="#br0" timeOffset="10176.54">13801 2985 0,'0'0'0,"0"-22"16,0 1-16,0 0 16,21 21-16,0-21 0,-21 0 15,21 0-15,0-1 0,-21 1 16,21 0-16,1 21 16,-22-21-16,0 42 46,0 0-46,0 0 0,0 1 16,0 20-16,0-21 0,0 21 0,0 1 16,0-1-16,-22 22 0,22-1 0,-21 1 15,21-1-15,0 1 0,-21 20 16,0 1-16,21 0 0,-21-1 0,21 1 16,-21 21-16,-1-22 0,1 22 0,0 0 15,21 0-15,-21 0 0,0 21 0,21-21 16,0 21-16,0-22 0,0 22 15,0-21-15,0 0 0,0 0 0,0 0 16,0-22-16,0 22 0,0-21 16,0 0-16,0-22 0,0 1 15,0-1-15,0 1 0,0-22 0,0 0 16,0 1-16,0-1 0,0-21 0,0 0 16,21-42-1,0-21 1</inkml:trace>
  <inkml:trace contextRef="#ctx0" brushRef="#br0" timeOffset="12892.46">2646 5376 0,'0'-21'0,"21"0"16,-21 0-16,0 0 0,0 0 16,0-1-16,0 1 15,0 0-15,0 0 16,-21 0-16,21 0 15,-21 21-15,21-22 0,0 1 0,-22 0 16,1 0-16,21 0 16,0 42 31,0 0-32,0 0-15,0 0 16,0 1-16,0 20 0,0-21 0,0 21 15,0-20-15,0 20 0,0 0 16,0 1-16,0-1 0,0 0 16,0 22-16,21-1 0,-21 1 15,0-22-15,22 22 0,-22-1 16,0 1-16,0-22 0,21 64 16,0-64-16,0-21 0,-21 22 15,21-22-15,22 0 16,-22-21-16,0 0 0,0 0 0,0 0 15,0 0-15,22 0 0,-22-21 16,0 0-16,0-22 0,0 22 0,1-21 16,20-1-16,-21 1 0,-21 0 0,21-22 15,0 1-15,1-1 0,-22 1 16,0-1-16,0 22 0,0-22 16,0 1-16,0 21 0,0-22 15,0 22-15,0-1 0,0 22 0,0-21 16,0 21-16,0 0 0,0 42 47,21 0-47,-21 0 0,21 0 15,0-21-15,-21 21 0,21 1 16,0-1-16,1 0 0,-1 0 0</inkml:trace>
  <inkml:trace contextRef="#ctx0" brushRef="#br0" timeOffset="13188.4">3768 5292 0,'-22'0'16,"1"0"0,0 21-16,21 0 15,0 0-15,0 0 0,-21 1 16,21-1-16,-21 0 0,21 21 0,0 1 15,0-1-15,-21 0 0,21 1 16,-22-1-16,22 0 0,0-21 0,0 22 16,-21-1-16,21 0 15,0-20-15,0 20 0,-21-21 0,21 0 16,0 0-16,0 1 0,0-1 16,0-42 15</inkml:trace>
  <inkml:trace contextRef="#ctx0" brushRef="#br0" timeOffset="13460.25">3429 5990 0,'0'0'0,"-21"21"15,-22 22-15,43-22 16,0 0-16,0 0 15,0 0-15,22-21 0,-1 0 16,0 22-16,0-22 0,0 0 16,22 0-16,-22 0 0,21 0 0,-21 0 15,22 0-15,-22 0 0,21 0 16,0 0-16,-20-22 0,20 1 0,-21 21 16,21-21-16,-20 0 0,-1 21 15,0-21-15,0 0 0,0 21 16,0-22-16,-21 1 0,0 0 15,0 0-15,0 0 16,0 0-16</inkml:trace>
  <inkml:trace contextRef="#ctx0" brushRef="#br0" timeOffset="13720.1">3471 5186 0,'0'0'0,"21"-21"31,1 21-31,-1 0 0,21-21 0,-21 21 16,22 0-16,-22 0 0,21-22 16,-21 22-16,22-21 0,-22 21 0,21 0 15,-21 0-15,0 0 0,1 0 16,-1-21-16,0 21 0,0 0 15</inkml:trace>
  <inkml:trace contextRef="#ctx0" brushRef="#br0" timeOffset="14184.14">5482 5249 0,'-42'0'16,"63"0"15,0 0-31,0 0 0,22 0 0,-22 0 16,21 0-16,22 0 0,-22 0 15,0 0-15,22 0 0,-22 0 0,22 0 16,-22-21-16,0 21 0,1 0 16,-1-21-16,0 0 0,1 21 15,-22 0-15,0 0 0,0 0 0,0-21 16,0 21-16,-42 0 31,0 0-31,0 0 0,0 0 16,0 21-16,-1-21 0</inkml:trace>
  <inkml:trace contextRef="#ctx0" brushRef="#br0" timeOffset="14444.42">5969 5228 0,'0'21'0,"0"1"0,0-1 16,0 0-16,0 0 15,0 21-15,0-20 0,0-1 16,0 21-16,0 0 0,0 1 15,0-1-15,0 0 0,0 1 0,0-1 16,0 22-16,21-22 0,-21 0 0,0 1 16,0-1-16,0-21 0,0 21 15,0-20-15,0-1 0,0 0 0,0 0 16,21-21 0,0-21-1,1 0-15,-22 0 0,21-1 16,0 1-16,0 0 15,-21 0-15</inkml:trace>
  <inkml:trace contextRef="#ctx0" brushRef="#br0" timeOffset="14831.77">6265 5779 0,'0'0'0,"0"21"0,0 0 0,0 0 15,21 0 1,22-21-1,-22 0-15,0-21 16,0 0-16,0 21 0,1-21 16,-1 0-16,0-1 0,0-20 15,21 21-15,-20 0 0,-1 0 0,-21-1 16,0 1-16,21 0 0,-21 0 16,0 0-16,0 0 0,0-1 0,-21 22 15,0 0-15,-1 0 16,1 0-16,0 0 0,0 0 0,0 22 15,-22-1-15,22 0 0,0 0 16,0 0-16,0 22 0,21-1 0,0-21 16,-21 21-16,21 1 0,0-1 15,0-21-15,0 22 0,0-22 16,0 0-16,0 0 0,0 0 0,21 0 16,-21 1-16,21-22 0,0 0 15,21 21-15,-20-21 0,20 0 16,-21 0-16,21-21 15,-20-1-15,20 1 0,0 0 0,-21 0 16</inkml:trace>
  <inkml:trace contextRef="#ctx0" brushRef="#br0" timeOffset="15231.56">7070 5630 0,'0'0'0,"21"-63"16,-21 42-1,-21 21 16,-1 21-31,1-21 0,0 21 16,0 0-16,0 0 0,21 1 16,-21-1-16,21 0 0,-22 0 0,22 21 15,0-20-15,0-1 0,0 0 16,0 0-16,0 0 0,22 0 16,-1 1-16,0-1 15,0 0-15,0 0 16,0-21-16,-21 21 0,0 0 15,0 1-15,0-1 16,0 0 0,-21-21-16,0 0 0,-21 21 15,21-21-15,-1 0 0,1 0 0,0 0 16,0 0-16,-21 0 0,20 0 16,1 0-16,0 0 0,0 0 15,0-21-15,21 0 16,0 0-1,21-1-15,0 22 16,0-21-16,0 0 0,1 21 16,20-21-16,-21 0 0</inkml:trace>
  <inkml:trace contextRef="#ctx0" brushRef="#br0" timeOffset="16203.95">7493 5144 0,'0'0'0,"0"-22"0,0 1 16,0 0-16,-21 21 31,0 21-31,21 0 0,0 1 16,0-1-16,0 0 15,0 21-15,0 1 0,0-1 0,-22 0 16,22 1-16,0-1 0,-21 0 15,21 22-15,0-22 0,0 0 0,0 22 16,-21-22-16,21 1 0,0-1 0,0 0 16,0-21-16,0 1 0,0 20 15,0-21-15,0 0 0,21 0 16,0-21-16,1 0 16,-1 0-16,0 0 0,0-21 0,0 21 15,0-21-15,1 0 0,-1 0 0,21 0 16,-21-1-16,0-20 0,1 21 15,-1 0-15,0 0 0,0-43 16,0 43 0,-21 0-16,21 21 0,-21 21 31,0 0-15,0 0-16,-21 0 0,21 1 0,0-1 15,0 0-15,0 0 0,0 0 16,0 0-16,0 1 0,0-1 0,0 0 15,0 0-15,21-21 0,1 21 0,20-21 16,-21 0-16,0 0 16,22 0-16,-22 0 0,0 0 0,21-21 15,-21 21-15,22-21 0,-22 0 16,21 0-16,-21-1 0,1 22 16,-1-42-16,0 21 0,-21 0 0,0 0 15,21-22-15,-21 22 0,0 0 16,0 0-16,0 0 0,0 42 47,0 0-47,-21 0 0,21 21 15,0-20-15,0-1 0,-21 0 0,21 0 16,0 21-16,0-20 0,0-1 16,0 0-16,-21 0 0,21 0 0,0 0 15,0 1-15,-22-22 16,22-22 31,0 1-47,0 0 0,22 0 0,20-43 15,-21 22-15,-21 0 0,42 21 16,-20-22-16,-1 1 0,0 0 16,21 20-16,-21 1 0,22 0 0,-22 0 15,21 0-15,-21 21 0,1 0 16,-1 0-16,0 0 0,0 0 0,0 21 15,-21 0-15,21 0 0,-21 0 0,0 22 16,0-22-16,0 0 16,0 21-16,0-20 0,0 20 0,0-21 15,0 21-15,0-20 0,-21-1 0,0 0 16,21 0-16,0 0 0,0 0 16,-21-21-16,21 22 0,0-44 46,0 1-46,0 0 0,21 21 0</inkml:trace>
  <inkml:trace contextRef="#ctx0" brushRef="#br0" timeOffset="16956.75">9461 5630 0,'0'0'0,"0"-42"16,0 21-16,0 0 0,0 0 15,-21 21 1,0 0-16,-21 0 16,21 21-16,-1 0 15,1-21-15,0 21 0,-21 0 0,21 22 16,-1-22-16,-20 0 0,21 21 15,0-21-15,0 22 0,-1-22 0,22 0 16,0 0-16,0 22 0,0-22 16,0 0-16,0 0 0,22-21 15,-1 0-15,21 0 0,-21 0 16,0 0-16,1-21 0,-1 21 16,21-21-16,-21 21 0,0-21 0,1-1 15,-1 1-15,-21 0 0,21 0 0,0-21 16,-21 20-16,0 1 15,0 0-15,0 0 16,0 0 0,0 42-1,0 0 1,0 0-16,0 0 0,0 1 0,0-1 16,0 0-16,0 0 0,-21 21 15,21-20-15,-21 20 0,21 0 0,0 1 16,0 20-16,0-21 0,0 22 15,0-1-15,0 1 0,0 21 0,21-22 16,0 22-16,0-1 0,-21 1 0,0-21 16,21 20-16,1-20 0,-22 20 0,21-20 15,-21 21-15,0-22 16,0 1-16,0-1 0,0-21 0,0 22 16,0-22-16,0-21 0,-21 1 0,-43 41 15,43-63-15,0 0 16,-22-21-16,22 0 15,0 0-15,0-1 0,0 1 0,21-21 16,0 0-16,-21-1 0,21-20 0,0-1 16,0-42-16,0 43 0,0-1 15,21 1-15,-21-22 0,21 22 16,0-1-16,-21-20 0,21 20 0,0-21 16,-21 22-16,22-1 0,-1 1 0,0-1 15,-21 1-15,21-1 16,-21 1-16,21 21 0,-21-43 15,21 43-15,-21-1 0,22 22 0,-22 0 16</inkml:trace>
  <inkml:trace contextRef="#ctx0" brushRef="#br0" timeOffset="17203.57">9144 5122 0,'0'0'0,"-21"0"15,0 0 1,21-21 0,-22 21-16</inkml:trace>
  <inkml:trace contextRef="#ctx0" brushRef="#br0" timeOffset="17446.87">7620 5398 0,'21'0'0,"0"0"16,0 0-16,22 0 0,-22 0 0,21 0 15,1-22-15,-1 22 0,0-21 16,1 21-16,-1-21 0,0 0 0,1 21 16,-22-21-16,21 21 0,-21 0 15,22-21-15,-22 21 16,-21-22-16,0 1 15,-21 21-15</inkml:trace>
  <inkml:trace contextRef="#ctx0" brushRef="#br0" timeOffset="18215.84">6286 4487 0,'0'0'0,"22"0"16,-1 0-16,-21-21 16,0 42 31,0 1-47,0-1 0,0 0 15,0 21-15,-21-21 0,21 22 0,-22-1 16,22 0-16,-21 1 0,21-1 15,0 0-15,-21 1 0,0-22 16,0 42-16,21-41 16,-21-1-16,21 0 0,-22-21 47,22-21-47,0 0 0,0-1 15,0 1-15,22 0 16,-1 21-16,0 0 15,0 0-15,0 0 16</inkml:trace>
  <inkml:trace contextRef="#ctx0" brushRef="#br0" timeOffset="18500.68">6879 4974 0,'21'0'15,"-42"0"1,0-21-16,0 21 16,0 0-16,-22 0 0,22 0 15,-21 0-15,21 21 0,-22-21 0,1 21 16,21 1-16,-22-1 0,22-21 16,-21 21-16,0 0 15,20 0-15,22 0 0,-21-21 16,21 22-16,-21-22 0,21 21 15,0 0-15,-21-21 16,21 21 0</inkml:trace>
  <inkml:trace contextRef="#ctx0" brushRef="#br0" timeOffset="19295.95">2879 6604 0,'0'0'0,"-64"0"15,43 0-15,0 0 0,0 0 16,-1 0-16,1 0 15,0 0-15,0 0 0,0 0 0,0 0 16,-1 21-16,1-21 16,0 0-16,21 21 15,21-21 1,22 22-16,-22-22 0,21 0 16,0 0-16,1 21 0,20-21 15,1 0-15,-1 0 0,22 0 0,0 0 16,20 0-16,1 0 0,21 0 0,21 0 15,-21 0-15,43 0 0,-1 0 16,0-21-16,22 21 0,-1-22 16,22 22-16,0-21 0,21 0 15,-1 21-15,-20-21 0,42 0 0,-21 0 16,0-1-16,-22 22 0,22-21 0,-21 0 16,-22 21-16,1-21 0,-1 21 15,-41 0-15,-1-21 0,-21 21 0,-21 0 16,-22 0-16,-20 0 0,-1 0 15,-20 0-15,-22 0 0,0 0 16,-42 0 0,0 0-1,-1 0-15,1 0 0,0 0 0,0-21 0,0 21 16,0 0-16,-1 0 16,1 0-16,0-22 15,0 22-15,0 0 0,0 0 0</inkml:trace>
  <inkml:trace contextRef="#ctx0" brushRef="#br0" timeOffset="20295.89">3069 7938 0,'0'0'15,"21"0"1,0 0 0,1-22-16,20 1 0,-21 0 0,21 0 15,-20 0-15,-1-22 16,21 22-16,-21 0 0,22 0 0,-22-21 16,0 20-16,0-20 0,-21 21 0,21 0 15,-21-22-15,0 22 0,0-21 16,0 0-16,0-1 0,0 22 15,-21 0-15,0 0 0,0 0 16,0-1-16,-22 1 0,22 0 0,-21 21 16,-1 0-16,22 0 0,-21 21 15,0 22-15,20-22 0,-20 21 0,0 0 16,21 22-16,-22-22 0,22 22 16,0-1-16,0 1 0,21-22 15,0 22-15,0-1 0,21-21 0,0 22 16,0-22-16,0 22 0,1-22 15,-1 0-15,0 1 0,21 20 16,-21-20-16,1-1 0,-1-21 0,-21 21 16,0 1-16,0-1 0,0-21 0,0 22 15,0-22-15,-64 85 16,22-85-16,0 0 0,-43 21 16,43-21-16,-85 1 15,63-22-15,-21 0 0,22 0 16,-22 0-16,1-22 0,20 1 15,1 0-15,-1 0 0,22-21 16,-1-1-16,1 1 0,21 0 16,-21-22-16,42 1 0,0-1 0,-22-21 15,22 22-15,0 21 0,0-22 16,22 22-16,-1-1 0,0 22 0,21 0 16,1 0-16,-1 21 0,0 0 15,22 21-15,-22 0 0,22 22 0,-22-1 16,21 0-16,-41 1 0,20-1 15,0 21-15,-21-20 0,-21 63 16,22-64-16,-22 0 16,0 1-16,0-22 0,0 21 0,0-21 15,0 0-15,0 1 0,21-1 16,0-21-16,0 0 16,0-21-16,0-1 0,1 1 0,-1 0 15,0-21-15,0-1 0</inkml:trace>
  <inkml:trace contextRef="#ctx0" brushRef="#br0" timeOffset="20707.96">3471 8255 0,'0'0'0,"0"21"0,0 22 15,0-22-15,0 21 16,0-21-16,0 0 0,0 1 15,21-22 1,1 0-16,-1-22 0,0 1 16,0 0-16,0 0 0,22 0 15,-22 0-15,0-1 0,0-20 0,0 21 16,0-21-16,1-1 0,-1 22 0,-21-21 16,0-1-16,0 22 0,0-21 15,0 21-15,-21 0 0,-1-1 0,1 22 16,0 0-16,0 0 0,0 0 15,-22 0-15,22 22 0,0-1 0,0 0 16,-21 21-16,20-21 0,1 43 16,0-22-16,0 1 0,21-1 15,0 0-15,0 64 0,0-64 16,0 1-16,0-22 0,0 21 16,0-21-16,21 1 0,-21-1 0,21-21 15,0 0-15,22 0 0,-22 0 16,0 0-16,21 0 0,-20 0 0,20-21 15,-21-1-15,21 1 0,1-21 0,-22 21 16</inkml:trace>
  <inkml:trace contextRef="#ctx0" brushRef="#br0" timeOffset="20979.81">4381 7387 0,'0'0'0,"-21"0"15,0 0-15,21 21 0,-21 1 16,0 20-16,0-21 0,21 21 0,0 22 16,-22-22-16,1 22 0,21-1 15,-21 1-15,21-1 0,0 1 0,-21 20 16,0-20-16,21-1 0,-21 1 0,21-1 16,0-20-16,-22 20 0,22-20 15,0-22-15,0 21 0,0-21 16,0 0-16,22-21 15,-1-21 1,-21 0-16,21 0 0,0 0 16,-21 0-16,21-22 0</inkml:trace>
  <inkml:trace contextRef="#ctx0" brushRef="#br0" timeOffset="21363.67">4466 8234 0,'0'0'16,"0"21"-16,-21 0 0,21 0 0,0 1 0,0-1 16,0 0-1,21-21-15,0 0 16,0 0-16,1-21 0,-1 0 0,21 21 16,-21-22-16,0 1 0,22 0 15,-22-21-15,0 21 0,0-1 0,22-20 16,-22 21-16,-21-21 0,0 20 15,0 1-15,0 0 0,0 0 0,-21 21 16,-1 0 0,1 21-16,0 0 0,0 22 15,0-22-15,-22 0 0,22 21 0,0-21 16,21 22-16,-21-1 0,21-21 16,-21 22-16,21-22 0,0 21 15,0-21-15,0 0 0,0 1 0,0-1 16,21 0-16,0 0 0,0-21 15,0 0-15,1 0 0,20 0 0,-21 0 16,21 0-16,1 0 0,-22-21 0,21 21 16,1-21-16,-1 0 0,0-1 15</inkml:trace>
  <inkml:trace contextRef="#ctx0" brushRef="#br0" timeOffset="21800.45">5270 8086 0,'0'-21'16,"-21"21"15,21 21-31,-21 0 0,21 21 16,0-21-16,-21 1 0,21-1 0,0 21 15,-21-21-15,21 0 0,0 22 16,0-22-16,0 0 0,0 0 0,0 0 16,0 1-16,0-1 0,-21 0 0,21 0 15,-22-21 16,22-21-15,0 0 0,0 0-16,0-22 0,0 22 0,22-21 15,-1 21-15,0-22 0,0 1 0,0 21 16,0-22-16,22 22 0,-22-21 16,0 21-16,21 0 0,-20 21 0,-1 0 15,21 0-15,-21 0 0,0 0 0,1 21 16,-22 0-16,21 0 0,-21 0 15,0 0-15,21 1 0,-21 20 0,0-21 16,0 21-16,0-20 0,0 20 16,0-21-16,-21 0 0,21 22 0,-21-22 15,21 0-15,0 0 0,-22-21 16,44-21 15,-1 0-31,0 0 16</inkml:trace>
  <inkml:trace contextRef="#ctx0" brushRef="#br0" timeOffset="22046.31">6075 8022 0,'0'21'15,"0"1"-15,-21-1 16,21 0-16,0 21 15,0-21-15,-22 1 0,22-1 0,0 21 16,0-21-16,-21 22 0,21-22 16,-21 0-16,21 0 0,0 0 0,-21 0 15,21 1-15,0-1 0,0 0 16,0-42 15,21 0-31,0-1 0</inkml:trace>
  <inkml:trace contextRef="#ctx0" brushRef="#br0" timeOffset="22371.87">6138 7705 0,'0'0'0,"-42"0"16,21 21-1,21 0-15,0 0 16,0 0-16,0 1 0,21-1 31,0-21-31,0 0 0,0 0 16,1-21-16,-22-1 15,21 1-15,0 0 16,-21 0-16,0 0 16,0 0-16,-21 21 15,0 0-15,-1 0 0,1 0 16,0 0-16,0 0 15,0 21-15,21 0 0,0 0 0,-21 0 16,21 0-16,0 1 16,0-1-16,0 0 0,0 0 15,0 0-15</inkml:trace>
  <inkml:trace contextRef="#ctx0" brushRef="#br0" timeOffset="23704.22">6392 8213 0,'0'0'0,"0"-21"15,21-1-15,1 1 16,-22 0-16,0 0 0,0 0 15,21 0-15,-21-1 0,0 1 0,0 0 16,0 42 15,0 0-31,0 1 16,0 20-16,0-21 0,0 21 16,0 1-16,0-22 0,0 21 0,0 1 15,0-22-15,0 21 0,0-21 0,0 0 16,0 1-16,21-1 0,0 0 15,0 0-15,0-21 0,1 0 16,-1 0-16,0 0 0,0 0 0,0 0 16,0-21-16,1 0 0,-1 0 15,0-1-15,0 1 0,0 0 0,0-21 16,1 21-16,-1-22 0,0 1 0,0 21 16,-21-22-16,0 1 0,21 21 15,-21 0-15,21 0 0,-21-1 16,0 1-16,0 0 0,0 42 31,0 0-31,0 1 0,-21-1 16,21 21-16,-21-21 0,21 22 15,0-22-15,0 21 0,0-21 0,0 0 16,0 22-16,0-22 0,0 0 0,21 0 16,0 0-16,1-21 0,-22 22 15,21-1-15,0-21 0,0 0 0,0 0 16,0 0-16,22 0 0,-22 0 0,0-21 15,0-1-15,0 1 0,1 0 16,-1 0-16,0 0 0,0 0 0,0-1 16,-21-20-16,0 21 0,0-21 15,0 20-15,0-20 0,0 21 16,0 0-16,0-22 0,0 22 0,0 0 16,-21 42-1,21 0 1,-21 1-16,21 20 0,0-21 15,0 0-15,0 22 0,0-22 0,0 21 16,0-21-16,0 22 0,0-22 16,0 0-16,0 0 0,0 0 15,0 0-15,0 1 0,0-1 0,0-42 47,0-1-47,0 1 16,0 0-16,21 0 0,-21 0 15,21-22-15,-21 22 0,0-21 0,21 0 16,1 20-16,-22-20 0,21 21 0,0 0 16,-21 0-16,21-1 0,0 1 15,0 21-15,1 0 16,-22 21-16,21 1 0,-21-1 16,21 0-16,-21 0 0,0 21 15,21-20-15,-21-1 0,0 0 16,0 21-16,0-21 0,0 1 0,0-1 15,0 0-15,0 0 0,0 0 16,0 0-16,0 1 0,0-1 16,-21-21-1,21-21 1,-21-1-16,21 1 0,0 0 16,0-21-16,0 21 0,21-1 15,0-20-15,-21 0 0,21-1 0,0 1 16,1 0-16,-1 21 0,21-22 15,0 1-15,-20 21 0,-1 0 16,21 21-16,-21 0 0,0 21 16,1 0-16,-1 0 0,-21 21 15,0-20-15,0 20 0,0-21 16,0 21-16,0-20 0,0 20 0,0-21 16,0 21-16,0-20 0,0-1 0,0 21 15,0-21-15,0 0 0,0 1 16</inkml:trace>
  <inkml:trace contextRef="#ctx0" brushRef="#br0" timeOffset="23875.68">7937 8530 0,'0'0'0,"-21"0"16,0 21-16,21-42 62,0 0-62</inkml:trace>
  <inkml:trace contextRef="#ctx0" brushRef="#br0" timeOffset="35943.85">13144 5715 0,'0'0'0,"-21"0"0,21-21 16,-21 21-16,0 0 0,21-21 15,21 21 17,0 0-32,0 0 15,22 21-15,-22 0 0,0 0 16,21 0-16,-20 1 0,20-1 0,-21 0 15,21 0-15,-20 0 0,-1 0 16,0 22-16,-21-22 0,21 0 0,0 0 16,-21 0-16,21 1 0,-21-1 15,0 0-15,0 0 16,22-21-16,-1-21 47,-21 0-47,21 0 0,0-1 15,-21 1-15</inkml:trace>
  <inkml:trace contextRef="#ctx0" brushRef="#br0" timeOffset="36152.71">13991 5546 0,'0'0'0,"21"-21"16,-21 42-1,0 0-15,0 0 0,-21 0 0,0 0 16,21 22-16,-21-22 0,0 21 15,-1-21-15,1 22 0,0-1 0,-21 22 16,21-43 0,-22 42-16,43-42 0,-21 22 15,-21-1-15,42-21 0,-21 0 16,-1-21-16,1 22 0,0-1 16,0 0-16</inkml:trace>
  <inkml:trace contextRef="#ctx0" brushRef="#br0" timeOffset="36688.51">11938 6710 0,'0'21'16,"0"0"-1,0 0-15,0 22 0,0-22 0,0 21 16,0 1-16,0-1 0,0 21 0,0-20 15,0 20-15,21-20 0,-21 20 16,0-21-16,0 22 0,0-22 16,0 1-16,0-1 0,0-21 15,0 0-15,0 0 0,0 1 0,0-1 16,21-21-16,-21-21 16,0-1-16,0 1 15,0-21-15,0 21 0,0-22 0,0 1 16,0-21-16,0 20 0</inkml:trace>
  <inkml:trace contextRef="#ctx0" brushRef="#br0" timeOffset="36927.94">11874 6710 0,'0'0'15,"0"-106"-15,22 85 16,-1 0-16,0 21 16,0 0-16,0 21 0,22 21 0,-22-21 15,21 22-15,0-22 0,1 21 16,-22 1-16,21-1 0,1 0 0,20 43 15,-42-43-15,0 1 16,22 20-16,-22-42 0,-21 0 16,21 1-16,-21-1 0,0 0 0,0 0 15,21-21 1,0-21 0,-21 0-16,0 0 0,0-1 15,22-20-15,-22 21 0,21-21 16,-21-1-16</inkml:trace>
  <inkml:trace contextRef="#ctx0" brushRef="#br0" timeOffset="37364.21">12658 6604 0,'0'0'0,"21"-42"15,-21 63 1,0 0-16,0 0 0,-21 22 16,-1-22-16,1 21 0,0 0 0,0 1 15,21-22-15,-21 21 0,0 1 16,-1-22-16,1 21 0,0-21 0,21 0 15,0 1-15,0-1 0,-21 0 16,42-42 15,0 0-31,0-1 0,1 1 0,-1 0 16,0-21-16,0 21 0,0-1 16,0-20-16,-21 21 0,22-21 0,-1-1 15,0 22-15,0 0 0,-21 0 16,21 0-16,-21-1 0,21 22 0,1 0 15,-22 22 1,0-1-16,0 0 0,0 0 0,0 21 16,0-20-16,0 20 15,0 0-15,0 1 0,0-1 0,0 0 16,0 22-16,0-22 0,0 0 0,-22 22 16,22-22-16,0 1 0,-21-1 15,21 0-15,0-21 0,0 22 0,0-22 16,0 0-16,0 0 0,21-21 31,1 0-31,-1-21 0,0 0 16,0-21-16,0 20 0,22-20 15</inkml:trace>
  <inkml:trace contextRef="#ctx0" brushRef="#br0" timeOffset="37747.99">13144 6985 0,'0'0'0,"0"-21"0,22 21 16,-22 21 15,-22 0-31,22 0 0,-21 1 16,21-1-16,0 0 0,-21 21 0,21 1 15,-21-22-15,21 21 0,0 0 16,0-20-16,0 20 0,0-21 0,0 21 16,0-20-16,0-1 0,0 0 0,21-21 15,0 21-15,0-21 16,1 0-16,-1 0 0,0 0 0,0-21 15,21 21-15,-20-21 0,-1 0 0,0-1 16,0-20-16,0 21 0,0-21 16,-21 20-16,0-20 0,0 0 15,0-1-15,0 1 0,0 0 16,0 21-16,-21-22 0,0 22 0,0 0 16,0 0-16,0 0 0,-1-1 0,1 22 15,-21 0-15,21 0 0,0 0 16,-1 22-16,22-1 0,-21 0 15,21 0-15,0 0 0,0 0 16,21 1-16,1-1 0,-1 0 16,0-21-16,0 0 0,0 0 15,22 0-15,-22 0 0</inkml:trace>
  <inkml:trace contextRef="#ctx0" brushRef="#br0" timeOffset="38255.94">13864 6604 0,'0'0'0,"-21"-21"0,0 0 16,0 21-16,-1 0 15,1 21-15,21 21 16,0-21-16,0 22 0,0-1 0,0 0 16,0 1-16,0-1 0,0 0 15,0 22-15,0-22 0,0 1 16,0 20-16,0 22 0,0-43 15,0 0-15,0 1 0,0-1 16,0-21-16,0 0 0,0 1 0,0-1 16,0-42 15,0-22-31,0 22 16,0 0-16,0-21 0,0 20 15,21-20-15,-21 0 0,22 21 0,-1-22 16,0 22-16,21 0 0,-21 0 15,1 0-15,20-1 0,-21 22 0,21 0 16,-20 0-16,20 0 0,-21 0 0,0 0 16,0 22-16,1-1 15,-1 0-15,-21 0 0,0 0 0,0 22 16,0-22-16,0 0 0,-21 21 16,-1-21-16,1 22 0,0-22 0,0 0 15,-21 21-15,20-20 0,-20-1 0,21-21 16,0 21-16,0-21 0,-1 0 15,1 0-15,0 0 16,21-21 0,0 0-1,21-1-15,0 1 0,1 0 16,-1 0-16</inkml:trace>
  <inkml:trace contextRef="#ctx0" brushRef="#br0" timeOffset="38495.85">14457 6964 0,'0'0'0,"21"0"16,-21 21-16,0 0 15,0 0-15,0 1 0,0 20 16,0-21-16,0 21 0,0-20 16,0 20-16,0-21 0,0 0 0,0 22 15,0-22-15,0 0 0,0 21 16,0-21-16,0 1 0,0-1 15,0-42 17,0-1-17,0 1-15,0 0 0</inkml:trace>
  <inkml:trace contextRef="#ctx0" brushRef="#br0" timeOffset="38836.39">14541 6773 0,'0'0'0,"-21"-84"15,0 84 1,0 0-16,21 21 31,0 0-31,0 0 0,0 0 16,0 1-16,21-22 16,0 0-1,0 0-15,1 0 0,-22-22 16,21 1-1,-21 0-15,0 0 16,0 0-16,0 0 16,0-1-16,0 1 0,-21 21 15,21-21-15,-22 21 0,1 0 0,0 0 16,0 0-16,0 0 16,21 21-16,0 0 15,0 1-15,0-1 16,0 0-16,21-21 15,0 0-15,0 0 0,0 0 16,1 0-16</inkml:trace>
  <inkml:trace contextRef="#ctx0" brushRef="#br0" timeOffset="39144.32">15134 6329 0,'0'0'0,"0"-21"16,0 0-16,-21 21 15,0-22-15,0 22 0,-1 0 16,22 22 0,0-1-16,0 21 0,0 0 0,0 1 15,-21-1-15,21 22 0,0-1 0,0 1 16,-21-1-16,21 1 0,-21-1 16,0 1-16,21-1 0,0 1 0,0-22 15,0 21-15,0-20 0,0-1 16,0 0-16,0 1 0,0-22 0,0 21 15,0-21-15,0 1 0,0-1 16,21-21 15,0-21-31,0-1 0,-21 1 0,21 0 16,1 0-16,-1-21 0,0-1 16</inkml:trace>
  <inkml:trace contextRef="#ctx0" brushRef="#br0" timeOffset="39524.17">15261 7006 0,'0'21'0,"0"1"16,0-1-1,0 0-15,21-21 16,0 21-16,1-21 16,-1 0-16,0 0 0,0 0 15,0 0-15,0 0 0,1 0 0,-1-42 16,0 42-16,0-21 15,0-1-15,0 22 0,1-21 0,-22 0 16,0 0-16,0 0 0,21 0 0,-21-1 16,0 1-16,0 0 15,-21 21-15,-1 0 16,1 0-16,0 0 16,0 21-16,0 0 0,0 22 0,-1-22 15,1 0-15,0 21 0,0 1 0,21-22 16,0 21-16,0 1 15,-21-22-15,21 0 0,0 21 0,0-21 16,0 1-16,0-1 0,21 0 0,0-21 16,0 21-16,0-21 0,1 0 15,20 0-15,0 0 0,-21 0 0,22 0 16,-1 0-16,0 0 0,-20-21 16,20 0-16</inkml:trace>
  <inkml:trace contextRef="#ctx0" brushRef="#br0" timeOffset="42394.26">16743 6668 0,'0'0'0,"0"21"16,-21-21-16,21 21 0,21-21 31,0 0-31,0-21 16,21 0-16,-20-1 15,-1 1-15,0 0 0,21 0 0,-21-21 16,22 20-16,-22-20 0,0 21 16,0-21-16,0 20 0,1-20 0,-22 21 15,0 0-15,0 0 0,0-1 0,0 1 16,0 0-16,-22 21 0,1 0 15,0 0-15,0 0 16,0 21-16,21 22 16,-21 20-16,21 1 0,0-22 15,0 21-15,0 1 0,0-1 16,0 1-16,0-22 0,0 22 0,0-1 16,0-20-16,0 20 0,0-21 0,0 22 15,0-22-15,-22 22 0,22-22 16,0 0-16,0-20 0,0 20 0,0-21 15,-21 0-15,21 0 0,-21 1 16,0-22 0,0 0-16,0 0 0,21-22 0,-22 1 15,1 0-15,0 0 0,0 0 16,0-22-16,21 22 0,-21-21 16,-1 21-16,1-22 0,0 22 15,0 0-15,21 0 0,0 0 0,-21 21 16,21 21 15,0 0-31,0 0 0,21 0 16,-21 1-16,21-1 0,0 0 0,-21 0 15,21 21-15,1-20 0,-1-1 16,0 0-16,0 0 0,21 0 0,-20-21 16,-1 21-16,21 1 0,0-22 15,-20 0-15,20 0 0,0 0 0,1 0 16,-1 0-16,0-22 0,1 1 15,-1 21-15,0-21 0,1 0 16,-1 0-16,0-22 0,-21 22 0,1 0 16,20-21-16,-21 21 0,-21-22 15,0 22-15,21 0 0,-21-21 0,0 20 16,0 1-16,0 0 0,0 0 16,-21 21-1,0 0-15,0 21 0,21 0 16,-21 0-16,-1 1 0,22-1 15,0 0-15,0 0 0,0 21 0,-21-20 16,21 20-16,0-21 0,0 21 0,0-20 16,0-1-16,0 0 15,0 0-15,21 0 0,-21 0 0,22 1 16,-1-22-16,0 0 0,0 0 16,0 0-16,0 0 0,1 0 0,-1 0 15,0-22-15,21 22 0,-21-21 0,1 0 16,-1 0-16,0 0 0,0-22 15,21 22-15,-42-21 0,43-22 16,-22 43-16,0-21 0,-21 0 16,0 20-16,0-20 15,0 21-15,0 42 32,-21 0-32,0 0 0,21 1 15,0 20-15,0-21 0,0 0 16,0 22-16,0-22 0,0 0 0,0 0 15,0 0-15,0 22 0,21-22 16,-21 0-16,21 0 0,-21 0 16,0-42 15,-21 0-15,0 21-16,0-21 15,-1 21-15,1 0 16,0 0-16,21 21 31,0 0-15,0 0-16,21-21 0,0 0 15,1 21-15,-1-21 0,0 0 16,21 0-16,-21 0 0,22 0 0,-1 0 16,-21 0-16,22 0 0,-1 0 15,0 0-15,-21-21 0,22 21 0,20-42 16,-42 21-16,1 0 0,20-1 15,-21-20-15,0 21 0,-21-21 16,21-1-16,1 1 0,-22-22 0,21 22 16,-21-21-16,0-1 15,0 22-15,0-22 0,0-20 0,0 20 16,0 1-16,0 20 0,0-20 0,0 20 16,0 1-16,0 21 0,0 0 15,0 0-15,0-1 0,-21 44 31,21-1-31,0 21 0,-22 0 0,1 22 16,21-22-16,-21 22 0,21-1 16,0 1-16,0-1 0,0-20 15,0 20-15,0-21 0,0 1 0,0-1 16,0 0-16,0 1 0,0-1 0,0 0 16,0-20-16,0 20 0,0-21 15,21 0-15,0 0 0,-21 1 16,22-1-16,-1-21 0,0 0 0,0 0 15,0 0-15,0 0 0,1 0 0,-1 0 16,0-21-16,0-1 0,0 22 16,0-21-16,22-21 0,-43 21 0,21 0 15,0-1-15,0 1 0,0 0 16,-21 0-16,0 0 0,0 0 0,0-1 16,0 44 15,0-1-31,0 0 15,0 0-15,0 0 0,0 0 16,0 1-16,0-1 0,0 0 0,0 0 16,22 0-16,-1 0 0,0-21 15,0 0-15,-21 22 0,21-22 16,0 0-16,1 0 0,-1 0 0,0 0 16,0 0-16,0-22 0,0 1 15,1 0-15,-1 0 0,0 0 16,-21 0-16,0-22 0,0 22 15,21 0-15,-21 0 0,0 0 0,0-1 16,0 1-16,0 42 31,0 1-15,-21-1-16,21 0 0,0 21 16,0-21-16,-21 1 0,21-1 15,-21 0-15,21 0 0,0 0 0,0 0 16,0 1-16,0-1 15,-22-21-15,22-21 32,22-1-32,-22 1 15,21 0-15,0 0 0,0 0 16,0-22-16,-21 22 0,21 0 16,1 0-16,-1 0 0,0 0 0,-21-1 15,21 1-15,0 21 0,0 0 31,-21 21-31,22 1 16,-22-1-16,0 0 0,0 0 0,0 0 16,21 0-16,-21 1 0,21-1 15,0 0-15,-21 0 0,21 0 0,0 0 16,1 1-16,-1-22 0,0 21 16,0-21-16,21 0 0,-20 21 0,20-21 15,21 0-15,-41 0 16,-1 0-16,21-21 0,-21 21 15,0-21-15,1-1 0,-1 1 0,0 0 16,0-21-16,0 21 0,0-22 16,-21 22-16,0-21 0,0 21 0,0-22 15,0 22-15,0 0 0,0 0 16,0 0-16,0-1 0,-21 22 0,0 0 16,0 0-16,0 22 0,-22-1 15,1 0-15,42 0 16,-21 21-16,0-20 0,0-1 0,-1 21 15,22-21-15,0 0 0,0 1 16,0-1-16,0 0 16,22-21-16,-1 0 15,21 0-15,-21 0 16,0 0-16,1-21 0,-1 21 16,-21-21-16,21 21 15,-21 21 1,0 0-16,0 0 0,0 0 15,-21 0-15,0 22 0,-1-1 0,22 0 16,-21 1-16,0-1 0,0 22 16,21-1-16,-21-21 0,0 22 15,-1-1-15,1 1 0,-21 63 16,42-64-16,0 1 0,-21-1 16,21 1-16,0-1 0,-21-20 0,21-1 15,0 0-15,0 1 0,0-1 0,0-21 16,0 0-16,0 1 0,-22-22 15,1 0 1,21-22-16,0 1 16,0 0-16,0 0 0,0-21 15,0-1-15,21 1 0,1 0 0,-22-22 16,21 22-16,0-22 0,0-20 0</inkml:trace>
  <inkml:trace contextRef="#ctx0" brushRef="#br0" timeOffset="42603.95">19621 6392 0,'0'0'0,"-21"-21"0,0 0 16,0 21-16,0-21 0,0 21 16,21-21-16,0 42 62</inkml:trace>
  <inkml:trace contextRef="#ctx0" brushRef="#br0" timeOffset="42843.72">18351 6668 0,'0'0'0,"-21"0"0,-21 21 16,42 0-1,21-21 1,0 0-16,22 0 0,-1 0 16,0 0-16,1 0 0,-1 0 15,0 0-15,1 0 0,-1-21 0,0 21 16,1 0-16,-22 0 0,0 0 15,0 0-15,0 0 0,-42 21 16</inkml:trace>
  <inkml:trace contextRef="#ctx0" brushRef="#br0" timeOffset="43585.01">12509 7811 0,'0'0'0,"-21"0"0,-21 0 16,21 0-16,0 0 0,-1 0 0,1 0 16,0 0-16,0 0 15,42 0 16,21 0-15,-20 21-16,20-21 0,-21 0 16,43 0-16,-22 0 0,21 0 15,22 0-15,21 0 0,0 0 0,0 0 16,42 0-16,0 0 0,0 0 16,21 0-16,22-21 0,21 21 0,-1-22 15,22 22-15,0 0 0,21-21 0,21 21 16,0 0-16,0-21 0,22 21 15,-22 0-15,21-21 0,1 21 16,-22 0-16,0 0 0,0-21 16,0 21-16,-21 0 0,-21 0 0,0-21 15,-21 21-15,-1 0 0,-41 0 0,-1 0 16,-21 0-16,-42 0 0,0-22 16,42 22-16,-106 0 0,1 0 15,-22 0-15,-64 0 16,22 0-16,-21 0 15,-22 0-15,1 0 0,-1 0 0,-20 22 16</inkml:trace>
  <inkml:trace contextRef="#ctx0" brushRef="#br0" timeOffset="44564.65">13208 8530 0,'0'-21'0,"21"21"16,-21-21-16,0 0 0,0 0 0,21-1 16,-21 1-16,0 0 15,21 21-15,-21-21 0,0 42 16,0 0-1,-21 22-15,0-22 0,0 21 16,0 0-16,0 1 0,-1 20 16,-20 1-16,0-22 0,21 22 0,-22-1 15,1-21-15,21 22 0,0-22 0,-1 1 16,1-22-16,0 21 0,21-21 16,0 0-16,0 1 0,21-22 31,0 0-31,1-22 0,-1 1 15,0 0-15,0-21 0,0-1 16,22 1-16,-22 0 0,0-22 0,21 22 16,-21-22-16,22 1 0,-22-22 15,0 22-15,21-1 0,-20 1 0,-1-1 16,0 1-16,0 20 0,-21 1 16,0 21-16,21 0 0,-21 42 15,0 21-15,0 1 16,0-1-16,0 0 15,0 1-15,21 20 0,-21 1 0,0-1 16,0-21-16,0 43 0,0-43 0,0 22 16,0-1-16,0-20 0,0 20 15,0-20-15,0-22 0,0 21 0,0-21 16,22 0-16,-22 1 0,0-1 16,21-21-16,-21-21 15,0-1 1,0 1-16,-21 0 0</inkml:trace>
  <inkml:trace contextRef="#ctx0" brushRef="#br0" timeOffset="44756.54">12933 8954 0,'0'0'0,"-21"0"0,-1 0 16,44 0-1,20 0-15,-21 0 0,21 0 16,22 0-16,-22 0 0,22-22 0,-1 1 15,1 0-15,-1 0 0,1 0 16,-1 0-16,1-1 0,-1 1 16,1 0-16,-1 0 0,-20 0 0,20 0 0,-21-1 15,1 1-15,-22 0 0,0 0 16</inkml:trace>
  <inkml:trace contextRef="#ctx0" brushRef="#br0" timeOffset="44948.49">14012 8573 0,'-21'0'15,"0"0"-15,0 21 16,0 0-16,-1 0 0,1 0 0,0 22 15,21-1-15,0 0 0,0 1 16,0-1-16,-21 21 0,21-20 0,0 20 16,-21 1-16,21-22 0,0 22 0,0-1 15,0 1-15,-21-22 0,21 21 16,-22 1-16,22-1 0,-21-20 0,21 20 16,0-20-16,0-1 0,0-21 0,0 21 15,0-20-15,0-44 31,0 1-31,0 0 0</inkml:trace>
  <inkml:trace contextRef="#ctx0" brushRef="#br0" timeOffset="45228.33">13779 8890 0,'0'0'0,"0"-21"0,0-43 15,0 43-15,22-21 16,-1 21-16,0 0 0,0 21 0,21-22 15,-20 22-15,20 0 0,0 0 16,1 0-16,-1 0 0,0 0 0,1 0 16,-1 22-16,0-1 0,-21 0 15,1 0-15,-1 0 0,-21 22 16,0-22-16,0 0 0,-21 21 0,-1-21 16,1 1-16,0 20 0,-21-21 15,21 0-15,-22 0 0,22-21 0,-21 22 16,21-22-16,-1 0 0,1 0 0,21-22 31,0 1-31,0 0 16</inkml:trace>
  <inkml:trace contextRef="#ctx0" brushRef="#br0" timeOffset="45464.2">14520 8678 0,'0'0'0,"21"0"0,1 0 16,-22 22-1,0-1-15,0 0 16,0 64-16,0-43 16,0 0-16,0 1 0,0 20 0,0-21 15,-22 22-15,22-22 0,0 22 0,0-22 16,0 22-16,0-22 0,0 21 16,-21-20-16,21-1 0,0 0 0,0 1 15,0-22-15,0 21 0,0-21 0,0 1 16,0-44-1,0 1 1,0 0-16,0 0 0</inkml:trace>
  <inkml:trace contextRef="#ctx0" brushRef="#br0" timeOffset="45743.97">14499 8848 0,'0'0'0,"0"-21"0,0-64 16,0 64-16,21 0 15,0-1-15,1 22 0,20-42 16,0 42-16,-21 0 0,22 0 0,-1 0 16,0 0-16,1 0 15,-22 0-15,21 21 0,1 0 0,-22-21 16,0 22-16,0 20 0,-21-21 0,0 0 16,0 0-16,0 1 0,-21 20 15,-21-21-15,20 0 0,1 0 0,-21 1 16,21-1-16,-22 0 0,22-21 15,0 21-15,0-21 0,0 0 0,21-21 32,21 0-32,0 0 15,0-1-15</inkml:trace>
  <inkml:trace contextRef="#ctx0" brushRef="#br0" timeOffset="45955.96">15282 8615 0,'0'21'16,"0"0"-16,0 0 16,0 22-16,0-22 0,0 0 15,0 0-15,-21 22 0,0-22 16,21 21-16,0-21 0,-21 22 0,21-22 16,-21 0-16,-1 0 0,22 0 15,0 0-15,0 1 0,0-44 31,22 1-31,-1 0 16</inkml:trace>
  <inkml:trace contextRef="#ctx0" brushRef="#br0" timeOffset="46284.77">15409 8446 0,'0'0'0,"-21"0"0,-21 0 15,21 0-15,-1 0 16,1 0-16,0 21 0,21 0 0,-21-21 15,21 21-15,0 0 16,21 0 0,0-21-16,22 0 0,-22 0 0,0 0 15,0 0-15,21-21 0,-20 21 16,-1-21-16,0 0 0,0 0 0,0 0 16,-21-1-16,0 1 15,0 0-15,0 0 0,0 0 0,-21 0 16,0 21-16,0-22 0,0 22 0,-1 0 15,1 0-15,-21 0 0,21 0 16,0 22-16,-1-22 0,22 21 0,-21 0 16,21 0-16,-21 21 0,21-20 15,0-1-15,0 0 0,0 0 16,0 21-16,0-20 0,0-1 0,42 0 16,-20 0-16,-1-21 15</inkml:trace>
  <inkml:trace contextRef="#ctx0" brushRef="#br0" timeOffset="47380.22">15854 8551 0,'0'0'0,"0"-21"16,-21 21-16,-1 0 16,1 0-16,21 21 15,0 1-15,0-1 16,-21 0-16,21 0 0,0 0 15,0 22-15,0-22 0,0 0 16,0 21-16,0-21 0,0 1 0,0 20 16,0-21-16,0 0 0,21 0 0,-21 1 15,21-22-15,1 21 0,-1-21 16,0 0-16,21 0 0,-21 0 0,1 0 16,20 0-16,-21-21 0,21 21 15,-20-22-15,20 1 0,43-63 16,-64 62-16,21-41 15,-42 42-15,0-22 0,21 22 16,-21-21-16,0 21 0,0 0 0,0-1 16,0 1-16,0 42 31,0 1-31,-21-1 16,0 0-16,21 21 0,-21-21 15,21 22-15,-21-22 0,21 21 0,0 1 16,0-22-16,0 0 0,0 21 0,0-21 15,0 1-15,21-1 0,0-21 16,21 21-16,-21-21 0,22 0 0,-22 0 16,21 0-16,22 0 15,-22-21-15,-21 0 0,22-1 16,-22 1-16,21 0 0,-21 0 0,0 0 16,1-22-16,-22 22 0,0-21 15,21 21-15,-21 0 0,0-22 0,0 22 16,0 0-16,0-21 15,0 20-15,0 44 16,0-1 0,-21-21-16,21 21 0,0 0 0,0 21 15,0-20-15,0-1 0,-22 21 16,22-21-16,0 0 0,-21 1 0,21 20 16,0-21-16,0 0 0,0 0 0,0 1 15,0-1 1,0 0-16,-21-21 15,21-21 1,0 0-16,0-1 16,0 1-16,21 0 0,-21-21 0,21 21 15,1-22-15,-22 1 0,21 21 16,0-22-16,0 22 0,0-21 0,0 21 16,1 0-16,-1-1 0,0 22 0,0 0 15,0 0-15,0 0 0,1 0 16,-1 22-16,0-1 15,-21 0-15,0 0 0,0 0 0,0 0 16,0 22-16,0-22 16,0 0-16,0 0 0,0 0 0,21 1 15,-21-1-15,0 0 0,0 0 0,0 0 16,0 0-16,0 1 16,0-44 15,0 1-31,21 0 15,-21 0-15,21-21 0,1 20 0,-1-20 16,0 21-16,0-21 0,0-1 16,0 22-16,1-21 0,20-1 15,-21 22-15,21 0 0,-20 0 0,-1 0 16,21 21-16,-21 0 0,0 0 16,1 21-16,-1 0 0,-21 0 0,0 0 15,21 1-15,-21-1 0,0 21 0,0-21 16,0 22-16,0-22 0,-21 21 15,21-21-15,-21 0 0,-1 22 0,1-22 16,-42 21-16,42 1 0,-1-43 16,1 42-16,0-42 15</inkml:trace>
  <inkml:trace contextRef="#ctx0" brushRef="#br0" timeOffset="47520.21">17462 8890 0,'0'0'0,"-21"0"31,21-21 16,0 0-31</inkml:trace>
  <inkml:trace contextRef="#ctx0" brushRef="#br0" timeOffset="48576.06">18394 2858 0,'0'0'0,"0"21"31,21 0-31,0 21 16,0-21-16,22 1 0,-1 20 16,21 0-16,-20 1 0,41 20 0,-20-21 15,21 22-15,20-22 0,1 22 16,127 63-16,-106-64 0,0 1 16,169 63-16,-169-43 15,170 86-15,-149-86 16,-21 1-16,21 0 0,-21-22 0,0 22 15,0-22-15,0 1 0,0-1 16,-21 1-16,84 42 0,-105-43 16,0-20-16,-22-1 0,-20 0 15,-1-21-15,0 1 0,-21-1 0,1 0 16,-1-21-16,-21 21 0,0-42 31,0 0-31,0 0 16,-21-1-16,21 1 15,0 0-15,0 0 0</inkml:trace>
  <inkml:trace contextRef="#ctx0" brushRef="#br0" timeOffset="49279.59">22119 4741 0,'0'-21'16,"0"0"-16,-21 21 15,21-21 1,-21 21-16,42 0 62,0 21-62,-21 0 0,21 0 0,0 1 16,22-1-16,-22 0 0,0 21 16,0-21-16,22 1 0,-22 20 15,0-21-15,21 0 0,-21 0 0,1 1 16,-1-1-16,-21 0 0,0 0 16,21 0-16,-21 0 0,0 1 15,-21-22-15,-22 21 0,22-21 16,-42 0-16,20 21 0,-20-21 0,21 0 15,-22 21-15,-21-21 0,22 0 0,-1 21 16,1-21-16,-1 0 0,1 21 16,21-21-16,-1 0 0,22 0 0,0 22 15,0-22-15,42 0 32,0 0-32,0 0 0</inkml:trace>
  <inkml:trace contextRef="#ctx0" brushRef="#br0" timeOffset="51055.83">21992 6435 0,'0'-21'15,"0"-1"-15,0 1 0,0 0 16,0 0-16,0 0 0,0 0 16,0-1-1,-21 44 17,21 20-32,-21-21 15,21 43-15,0-22 0,0 21 16,-21 1-16,21-1 0,-22-20 15,22 20-15,0 1 0,0-22 16,-21 22-16,21-22 0,-21 0 0,21 1 16,0-1-16,0 0 0,0-21 0,0 1 15,0-1-15,0 0 0,0-42 32,0 0-17,0-1-15,0 1 0,21-21 16,-21 21-16</inkml:trace>
  <inkml:trace contextRef="#ctx0" brushRef="#br0" timeOffset="51531.85">21844 6541 0,'0'0'0,"0"-22"0,-21 1 16,21 0-16,0 0 0,0 0 16,0 0-16,0-1 0,0 1 0,21 0 15,0 21-15,0 0 0,22-21 16,-22 21-16,21 0 0,-21 0 0,22 0 15,-22 0-15,21 21 0,-21 0 16,22 0-16,-22 1 0,-21 20 0,0-21 16,0 21-16,0 1 0,0-22 15,-21 21-15,-1 1 0,1-22 16,-21 0-16,21 21 0,-22-21 16,22-21-16,0 22 0,0-22 15,42-22 16,0 22-31,0 0 0,22 0 0,-22 0 16,21 0-16,-21 0 0,22 0 16,-1 22-16,0-22 0,1 21 0,-1 0 15,0 0-15,-20 0 0,-1 22 0,0-22 16,-21 0-16,0 0 0,0 21 16,-21-20-16,0-1 0,-22 21 0,1-21 15,-22 0-15,1 1 16,-1-1-16,1 0 0,-1 0 0,1-21 15,-1 0-15,1 0 0,21 0 0,-1 0 16,1 0-16,0 0 0,20-21 16,1 0-16,0 0 0,21-22 0,0 22 15,0 0-15,21 0 0,22 0 16,-22-1-16,21 1 0,0 0 0,22 0 16,-22 0-16,22 0 0,-22-1 0</inkml:trace>
  <inkml:trace contextRef="#ctx0" brushRef="#br0" timeOffset="52027.56">22860 6922 0,'21'0'0,"-21"-22"0,0 1 15,0 0-15,0 0 16,-21 0-16,0 21 15,0 0-15,-1-21 0,1 21 0,0 0 16,0 0-16,0 0 0,-22 21 16,22-21-16,0 21 0,0 0 0,0 0 15,0 0-15,-1 1 16,1 20-16,0-21 0,21 21 0,0-20 16,-21-1-16,21 21 0,0-21 0,0 0 15,0 1-15,0-1 0,21-21 16,0 0-16,0 0 0,1 0 15,-1 0-15,0 0 0,21-21 16,-21-1-16,1 1 0,-1 0 0,0 0 16,0 0-16,0 0 0,0-1 15,1-20-15,-1 21 0,0 0 0,-21-22 16,0 22-16,21 0 0,-21 0 0,0 0 16,0 42 15,0 0-31,0 0 15,0 0-15,0 1 0,-21-1 0,21 0 16,0 0-16,0 0 0,0 0 16,0 1-16,0-1 0,0 0 0,0 0 15,21-21-15,-21 21 0,21-21 0,0 0 16,1 0-16,-1 0 16,0 0-16,0 0 0</inkml:trace>
  <inkml:trace contextRef="#ctx0" brushRef="#br0" timeOffset="52771.83">23326 6752 0,'0'0'0,"0"-21"0,-22 0 15,1 0-15,0 21 0,0 0 16,0 0-16,0 0 16,-1 21-16,22 0 0,0 0 0,-21 0 15,21 1-15,-21-1 0,21 21 16,0 0-16,-21-20 0,21 20 0,0-21 15,0 21-15,0-20 0,0 20 0,0-21 16,21 0-16,0 0 0,-21 1 16,21-22-16,1 0 0,-1 0 0,0 0 15,21 0-15,-21 0 0,1 0 16,-1-22-16,21 1 0,-21 0 16,0 0-16,22 0 0,-22 0 0,0-1 15,21-20-15,-20 0 0,-1 21 16,0-43-16,0 22 0,0-1 0,-21-20 15,0-1-15,21 1 0,-21-1 16,22 22-16,-22-21 0,0 41 0,0-20 16,0 21-16,0 0 0,0 42 15,-22 0 1,1 0-16,0 22 0,21-1 0,0 0 16,-21 1-16,0-1 0,21 0 15,0 22-15,-21-22 0,-1 0 0,22 1 16,-21-1-16,21 0 15,0-20-15,0 20 0,0-21 0,0 0 16,0 0-16,0 1 0,0-1 16,21-21-1,1 0-15,-1-21 0,0-1 16,0 22-16,0-21 0,0 0 16,1 21-16,-1-21 0,0 0 0,0 21 15,0-21-15,-21-1 0,21 22 16,-21-21-16,-21 21 31,0 0-31,0 0 0,0 0 16,0 0-16,-22 21 0,22-21 0,0 22 15,0-22-15,0 21 0,21 0 16,-22-21-16,22 21 0,0 0 16,0 0-16,0 1 0,0-1 15,22 0-15,-22 0 0,21 0 16,0-21-16,-21 21 0,21 1 0,0-1 15,0 0-15,1-21 0,-1 0 16,0 0-16,0 0 16,0 0-16,0 0 0,1 0 0,-1 0 15,0-21 1,0 0-16,0 21 0,0-22 0</inkml:trace>
  <inkml:trace contextRef="#ctx0" brushRef="#br0" timeOffset="53548.7">24066 7091 0,'22'0'15,"-1"0"1,0 0-16,0 0 0,-21-21 16,21 21-16,0-21 0,1 21 15,-1-22-15,0 1 0,0 21 16,0-21-16,0 0 0,-21 0 15,0 0-15,22 21 0,-22-22 0,0 1 16,0 0-16,0-21 16,-22 42-16,1 0 15,0 0-15,0 0 0,0 21 16,0 0-16,-1 0 0,22 0 16,0 1-16,-21-1 0,21 0 0,0 0 15,0 0-15,0 0 0,0 1 16,0-1-16,21 0 0,1 0 0,-22 0 15,21-21-15,0 21 0,0-21 16,21 0-16,-20 0 0,-1 0 16,21 0-16,-21 0 0,22 0 0,-22 0 0,21-21 15,-21 21-15,22-21 16,-22 0-16,0 0 0,21 0 0,-21 21 16,1-43-16,-22 22 0,21 0 0,-21 0 15,21 0-15,-21-1 0,0 1 16,0-21-16,0 63 31,0 0-31,0 0 0,-21-21 16,0 22-16,21-1 0,-22 0 0,22 0 15,0 0-15,-21 0 16,21 1-16,-21-1 0,21 0 16,0 0-16,0 0 0,0-42 46,21 0-46,0 21 16,1-21-16,-1 0 0,0-1 0,0 1 16,0 0-16,0 0 0,1 0 15,-1 0-15,0-1 0,0 22 0,-21-21 16,21 21-16,0 0 0,1 0 16,-22 21-1,0 1 1,21-1-16,-21 0 0,0 0 15,21 0-15,-21 0 0,0 1 16,21-1-16,0-21 0,0 21 16,1-21-16,-1 0 15,0 21-15,0-21 0,0 0 16,0 0-16,1 0 0,-1 0 16,21 0-16,-21-21 0,0 21 0,1-21 15,-1 0-15,21-1 0,-21 22 0</inkml:trace>
  <inkml:trace contextRef="#ctx0" brushRef="#br0" timeOffset="54059.73">25569 6858 0,'0'0'0,"0"-42"16,0 21-16,0-1 0,-21 1 15,0 0-15,0 21 16,0 0-16,-1 0 0,1 0 16,0 0-16,0 21 0,21 0 0,-21 1 15,-22 20-15,22-21 16,21 0-16,-21 43 0,0-43 15,21 0-15,0 0 0,0 0 0,0 1 16,0-1-16,0 0 16,21 0-16,0-21 15,0 0-15,1 0 0,-1 0 16,0 0-16,0 0 16,0-21-16,0 0 0,1 21 0,-1-21 15,0-1-15,0 1 0,0 0 16,0-21-16,1 21 0,-1-22 0,-21 1 15,21-22-15,-21 22 0,21-21 16,-21-1-16,0 1 0,0 20 0,21-20 16,-21 20-16,21 1 0,-21 0 0,0 21 15,0-1-15,0 1 0,0 42 16,-21 1 0,0 20-16,21 0 0,0 22 15,0-22-15,-21 22 0,21-1 0,0 1 16,0-22-16,0 21 15,0-20-15,0-1 0,0 0 0,0 1 16,0-1-16,0-21 0,21 22 0,-21-22 16,21 0-16,0 0 0,1 0 15,-1-21-15,0 0 0,0 0 0,21 0 16,1 0-16,-1 0 0,0 0 16,1-21-16,-1 0 0,22 21 0,-22-21 15,0 0-15,1-22 0,-1 22 0,0 0 16,-21 0-16</inkml:trace>
  <inkml:trace contextRef="#ctx0" brushRef="#br0" timeOffset="55788.7">10562 4657 0,'0'0'0,"0"-21"0,-21 42 15,0 0 1,0 0-16,-1 43 0,1-22 0,-21 43 16,21-22-16,-22 22 0,1-1 15,-21 1-15,20 21 0,-20-21 0,-1-1 16,1 22-16,-64 42 0,84-63 15,-20-22-15,42-20 0,-22-1 16,22 0-16,0 1 0,0-22 0,21 0 16,21-42-1,0 21 1,0-21-16,-21 0 0,22-22 0,41-20 16,-42 20-16</inkml:trace>
  <inkml:trace contextRef="#ctx0" brushRef="#br0" timeOffset="56794.16">9821 4255 0,'-21'0'0,"21"-22"31,0 1-31,0 0 0,0 0 0,0 0 16,21 0-16,0-22 0,1 22 15,-1-21-15,0 21 0,0-22 0,0 22 16,0 0-16,1-21 0,-22 20 16,0 1-16,0 0 0,0-21 0,0 21 15,0-1-15,-22 22 16,1 0-16,0 0 16,0 22-16,0-1 0,21 0 0,-21 21 15,-1 1-15,22 20 0,-21 1 16,21-1-16,0 22 0,-21-22 0,0 22 15,0-22-15,21 22 0,-21 0 16,-1-22-16,22 22 0,-21-22 0,21 22 16,-21-43-16,21 22 0,0-22 15,0 1-15,0-1 0,0-21 0,21 0 16,0-21-16,1 0 0,-1 0 16,0 0-16,0-21 15,0 0-15,0-21 0,22 20 0,-22-20 16,0 0-16,0 21 0,0-22 0,-21 1 15,0 0-15,0-1 0,0 1 16,0 21-16,0-22 0,-21 1 0,0 21 16,-21 0-16,-1-22 0,1 22 15,0 0-15,-1 21 0,1 0 0,0-21 16,-1 21-16,22 0 0,-21 0 16,21 0-16,21 21 0,0 0 15,21-21 1,0 0-16,21 0 0,-20 0 15,20-21-15,106-21 16,-106 21-16,22-1 0,21-41 16,-43 42-16,0-22 15,1 22-15,-22-21 0,0 21 0,21 0 16,-42-22-16,21 22 0,-21 0 16,0 0-16,0 0 15,-21 21-15,0 0 16,0 21-16,21 0 0,-21 21 15,21-21-15,0 1 0,0-1 16,0 21-16,0-21 0,0 22 0,21-22 16,-21 0-16,21 0 0,0 0 15,0 0-15,-21 1 0,22-1 16,-1-21-16,0 21 0,0-21 0,0 0 16,0 0-16,1 0 15,-1 0-15</inkml:trace>
  <inkml:trace contextRef="#ctx0" brushRef="#br0" timeOffset="57816.55">10668 4043 0,'0'0'0,"0"-21"0,0 0 16,-21 21 0,21 21-16,-21-21 15,-1 21-15,22 21 0,0-21 16,0 22-16,-21-22 0,21 21 15,0 1-15,-21-22 0,21 21 0,0-21 16,0 0-16,0 1 0,0-1 16,0 0-16,42 0 15,-20-21-15,-1 0 0,0 0 16,0-21-16,0 21 0,0-21 16,1 0-16,-1-1 0,0 1 0,-21 0 15,21 0-15,-21 0 0,0 0 16,0-22-16,0 22 0,0 0 0,0-21 15,0 20-15,-21 1 0,0 0 16,0 0-16,21 0 0,-22 21 0,1 0 16,0 0-16,0 0 0,21 21 0,-21 0 15,21 0-15,0 0 16,0 1-16,0-1 0,0 0 16,0 0-16,21-21 0,0 0 15,0 21-15,22-21 0,-22 0 0,0 0 16,21 0-16,22-42 0,-22 21 15,0 21-15,1-21 0,-1-1 16,-21 1-16,22 0 0,-22 0 0,0 21 16,-21-21-16,0 0 0,21 21 15,-42 21 17,21 0-32,0 0 0,-21 0 15,0 22-15,21-22 0,-22 0 0,22 21 16,0-21-16,0 1 0,-21-1 15,21 21-15,0-21 0,0 0 16,0 1-16,0-44 31,21 1-15,-21 0-16,22 0 0,-1-21 16,0 20-16,0 1 0,0-21 0,-21 21 15,21-22-15,1 22 0,-1 0 16,0 0-16,0 0 0,-21 0 15,21 21-15,0 0 0,-21 21 16,0 0-16,0 0 0,0 0 16,0 0-16,0 1 0,0 20 0,0-21 15,0 0-15,0 22 0,0-22 16,0 0-16,0 0 0,0 0 16,22-21-1,-1 0 1,0 0-16,0-21 0,-21 0 0,21 21 15,0-21-15,1-22 0,-1 22 16,0 0-16,0-21 0,0 21 0,-21-22 16,21 1-16,1 0 0,-1-1 15,-21 1-15,0-22 0,0 43 16,0-21-16,21 0 0,-21 20 0,0 1 16,0 0-16,0 42 15,0 0 1,-21 22-16,21-22 0,-21 21 15,21-21-15,0 22 0,0-1 0,0 0 16,0 22-16,0-22 0,0-21 0,0 22 16,0-1-16,0-21 0,0 22 15,0-22-15,0 0 0,0 0 16,0 0-16,21-21 16,0 0-16,0 0 15,0 0-15,0-42 16,-21 21-16,0 0 0,22-1 15</inkml:trace>
  <inkml:trace contextRef="#ctx0" brushRef="#br0" timeOffset="58001.44">11642 3937 0,'0'0'0,"0"-21"31,21 21-15,0-21-16,0 21 0,0-21 0,0 21 15,1 0-15,20-22 0,-21 22 16,0 0-16,22-21 0,-22 21 0,21 0 16,-21 0-16,0 0 0,1 0 15</inkml:trace>
  <inkml:trace contextRef="#ctx0" brushRef="#br0" timeOffset="59196.24">10668 5271 0,'0'0'0,"-21"21"0,-43 0 16,64 0-16,0-42 31,0 0-31,0 0 0,21-1 15,1 22-15,-1-42 0,-21 21 16,21 0-16,0 0 0,0-22 0,-21 22 16,0 0-16,0 0 0,0 0 0,0-1 15,0 1-15,0 0 0,0 0 16,-21 21-16,0 0 0,0 0 16,0 21-16,-1 0 0,1 0 15,21 22-15,-21-22 0,0 0 16,21 21-16,0-20 0,0 20 0,0-21 15,0 21-15,0-20 0,0-1 16,0 0-16,0 0 0,21 0 16,0-21-16,22 0 0,-22 0 0,0 0 15,21 0-15,-21 0 0,22-21 16,20 0-16,-20 0 0,-1 0 16,21-22-16,-41 22 15,41-21-15,-42 21 16,-21-1-16,0 1 0,21 0 0,-21 0 15,0 42 17,0 0-32,0 0 0,-21-21 15,21 22-15,0-1 0,0 0 16,0 0-16,-21 0 0,21 0 16,-21-21-16,21 22 15,0-44 16,21 22-31,-21-21 0,21 0 16,-21-21-16,43-1 16,-22 22-16,-21 0 15,21 21-15,-21-21 16,21 21-16,-21 21 16,0 0-1,0 0-15,0 1 0,0-1 16,0 0-16,0 0 0,0 0 15,0 0-15,0 1 16,21-22-16,0 0 0,-21 21 16,22-21-16,-1 0 0,0 0 15,0 0-15,0 0 16,0 0-16,1-21 0,-1-1 16,0 22-16,0-21 0,21 0 15,-20 0-15,-1 0 0,0 0 16,0-1-16,-21 1 0,21-21 15,-21 21-15,0 0 16,0-1-16,-21 22 16,0 0-1,0 0-15,0 22 16,-1 20-16,22-21 0,-21 0 16,0 22-1,0-1-15,21-21 16,0 0-16,21-21 31,0 0-31,0 0 0,1-21 16,-1 0-16,0 21 0,0-21 15,0 0-15,0-1 0,1-41 16,-1 42-16,-21-22 0,21-20 16,-21 21-16,0-22 15,0 22-15,0 21 0,0-22 16,0 64-1,0 1 1,0 20-16,0-21 0,0 21 16,0-20-16,0 20 0,0 0 15,0 22-15,0-43 0,0 21 16,0 1-16,0-22 16,0 21-16,21-21 15,0-21-15,0 0 0,1 0 16,-1 0-16,0 0 15</inkml:trace>
  <inkml:trace contextRef="#ctx0" brushRef="#br0" timeOffset="61079.69">26649 6392 0,'-21'22'15,"21"-1"-15,-22-21 0,22 21 0,0 0 16,22-21-1,-1 0 1,0 0-16,42 0 16,22-21-1,-64 0-15,0 0 0,22-1 16,-22 1-16,0 0 0,21 0 0,-20 0 16,-22 0-16,0-1 0,0 1 15,0 0-15,0 0 0,0 0 16,-22 21-16,1 0 0,0 0 15,0 21-15,0 0 0,0 0 16,-1 0-16,1 22 0,0-1 0,0 0 16,0 1-16,21-1 0,0 22 15,0-22-15,0 0 0,0 1 0,0 20 16,0-21-16,0 1 0,0-22 16,21 21-16,-21 1 0,21-22 15,-21 0-15,0 21 0,21-21 16,-21 1-16,0-1 0,0 0 15,-21-21-15,0 0 16,0 0-16,0 0 0,-22-21 16,22 0-16,-21-1 0,-1 1 15,22 21-15,-21-21 0,21 0 16,0 0-16,-22 0 0,43-1 0,-21 22 16,0 0-16,0 0 0,21 22 15,0-1 1,0 0-16,0 0 0,21-21 15,0 21-15,0 0 16,0 1-16,1-1 0,-1-21 0,42 21 16,-20-21-16,-1 0 15,43 21-15,-43-21 0,0 0 16,43-21-16,-22 0 0,-20 21 16,-1-21-16,0-1 0,1 1 15,20-21-15,-42 21 0,1-22 16,-1 1-16,-21 21 15,0-43-15,-21 64 32,-1 0-32,1 22 15,21-1-15,-21 0 0,0 0 16,0 0-16,21 0 0,0 1 16,-21 20-16,21-21 0,0 21 15,0-20-15,0-1 0,42 21 16,-21-42-16,0 21 0,0-21 15,1 0-15,-1 0 0,42 0 16,-42 0-16,1 0 0,41-42 16,-21 42-16,-20-21 15,20 0-15,-21-1 0,0 1 0,0 0 16,1 0-16,-22 0 0,0 0 0,0-22 16,0 22-16,-22 0 15,1 21 1,0 0-16,0 0 15,21 21-15,-21 0 0,21 0 16,0 1-16,0-1 0,0 0 0,0 0 16,0 0-16,0 0 15,0 1-15,0-1 0,0 0 16,0 0-16,-21-21 16,21 21-16,-22-21 0,1-21 31,21 0-31,0 0 15,0 0-15,0-1 0,21-20 0</inkml:trace>
  <inkml:trace contextRef="#ctx0" brushRef="#br0" timeOffset="62075.42">27876 6308 0,'0'0'0,"0"-43"15,0 65 1,0-1-1,0 0-15,0 0 0,0 21 16,0 1-16,-21-1 0,21 0 0,0 1 16,-21 20-16,21-20 0,0-1 15,0 0-15,0 1 0,-21-1 0,21-21 16,0 21-16,0-20 0,0 20 16,0-21-16,0 0 0,0 0 15,21-21 1,0 0-16,0 0 15,-21-21-15,22 21 0,-1-21 16,0 0-16,0 0 0,0 0 0,0-1 16,1 1-16,-1 0 15,0 0-15,0 21 16,-21 21 15,0 0-31,0 0 0,0 1 16,0-1-16,21 0 0,-21 0 15,21-21-15,-21 21 0,22-21 16,-1 0-16,0 0 16,0 0-16,0 0 0,0 0 15,1 0-15,-1 0 0,0 0 16,0 0-16,21-42 0,-20 21 16,-22 0-16,21 21 15,-21-22-15,21 22 0,-21-21 16,21 21-16,0 0 31,0 0-31,1 0 31,-1 21-31,0-21 0,0 0 16,0 0-16,0 0 16,1 0-16,-1 0 0,0 0 0,0 0 15,0 0-15,0 0 0,1-21 0,-1 21 16,-21-21-16,0 0 0,0 0 15,0 0-15,0-1 0,0-20 16,0 21-16,0 0 0,-21 0 16,-1-1-16,1 1 0,0 21 0,0 0 15,0 0 1,0 0-16,-1 21 0,1-21 0,0 22 16,0-1-16,0 0 0,21 0 15,-21 0-15,21 0 0,0 1 0,0-1 16,0 0-16,0 0 15,21-21-15,0 0 0,-21 21 0,21-21 16,0 0-16,0 0 0,1 0 16,-1 0-16,0 0 15,0 0-15,0 0 16,-21 21 0,0 1-16,0-1 0,0 0 15,0 0-15,-21 21 0,0 1 16,0-1-16,21 0 0,-21 22 15,-1-1-15,1-20 0,0 20 0,0 1 16,0-22-16,0 22 0,-1-22 16,1 0-16,0 1 0,21-1 0,0 0 15,0-21-15,-21 1 0,21-1 16,0 0-16,-21 0 0,21-42 31,21-21-15,0 20-16,-21 1 0,0-21 15,21 0-15,0-22 0</inkml:trace>
  <inkml:trace contextRef="#ctx0" brushRef="#br0" timeOffset="62284.37">28533 6223 0,'-43'-21'0,"22"21"16,42 0 31,-21 21-16</inkml:trace>
  <inkml:trace contextRef="#ctx0" brushRef="#br0" timeOffset="62508.05">27538 6498 0,'21'0'15,"0"0"-15,21 0 16,1 0-16,20 0 0,-20 0 0,-1 0 15,21 0-15,1 0 16,-22 0-16,106 0 16,-126 0-16,20 0 0,-21 0 15,-21 21 1</inkml:trace>
  <inkml:trace contextRef="#ctx0" brushRef="#br0" timeOffset="63258.09">21717 7768 0,'0'0'15,"-21"0"-15,-22 0 0,22 0 0,0 0 16,0 0-1,42 0 1,0 0 0,22 0-16,-22 0 0,21 0 15,22 0-15,-1 0 0,1 0 0,-1 0 16,22 0-16,-1 0 0,22 0 16,21-21-16,0 21 0,0 0 0,43 0 15,-1 0-15,0 0 0,22-21 0,20 21 16,1 0-16,0 0 0,21 0 15,-1 0-15,22 0 0,0 0 0,0 0 16,22 0-16,-22 0 0,0 0 16,21 0-16,-21 0 0,0 0 15,254 0-15,-275 0 16,-1 0-16,1 0 0,-42 0 0,20 0 16,-41 0-16,-1 0 0,0 0 0,-42 0 15,0 0-15,0 0 0,-42 0 16,0 0-16,-22 0 0,-20 0 0,-1 0 15,-21 0-15,0 0 0,-42 0 32,0 0-32,-21 0 0,-1 0 15,1 0-15,-22 0 0,1 0 0,-1 0 16</inkml:trace>
  <inkml:trace contextRef="#ctx0" brushRef="#br0" timeOffset="64807.61">22775 8340 0,'0'-21'16,"0"-1"-16,0 1 15,0 0 1,0 42-1,-21 0 1,21 22-16,-21-22 16,21 21-16,-21-21 0,0 22 0,21-1 15,-22 0-15,1 1 0,0 20 16,0-20-16,-21-1 0,-1 64 16,22-85-16,0 21 0,21 1 0,0-22 15,0 0-15,0 0 0,21-42 31,0 0-15,0 0-16,1-22 0,-1 22 16,0-21-16,0-1 0,0 1 0,0 0 15,1-1-15,-1-20 0,0 21 16,0-22-16,0 22 0,0-1 0,1-20 16,-22 21-16,21-1 0,0 22 15,0 0-15,-21 0 0,21 21 16,0 21-16,-21 21 15,22-21-15,-22 22 0,21-22 16,-21 106-16,0-85 16,0 1-16,0-1 0,0 0 15,0 1-15,0-1 0,0 0 0,0 1 16,0-22-16,0 0 0,0 21 16,0-21-16,0 1 15,-21-22 1,-1 0-16,1 0 0</inkml:trace>
  <inkml:trace contextRef="#ctx0" brushRef="#br0" timeOffset="64980.54">22585 8784 0,'0'0'0,"-21"0"0,21-21 16,21 21-1,0 0-15,0 0 0,0 0 16,22-21-16,-1 21 0,0 0 15,1-21-15,-1 0 0,21 21 16,-20-22-16,20 1 0,-20 21 0,-1-21 16,21 0-16,-20 0 0</inkml:trace>
  <inkml:trace contextRef="#ctx0" brushRef="#br0" timeOffset="65212.41">23474 8361 0,'0'0'0,"0"-21"15,0 0-15,-21 21 16,-1 0-16,1 0 0,21 21 15,-21 0-15,21 0 16,-21 21-16,0-20 0,21-1 16,0 21-16,0-21 0,0 22 15,-21-1-15,21-21 0,0 21 0,0 1 16,0-22-16,0 21 0,0-21 0,-22 22 16,22-22-16,0 0 0,0 0 15,0 0-15,0 1 0,0-44 31,22 1-15,-22 0-16</inkml:trace>
  <inkml:trace contextRef="#ctx0" brushRef="#br0" timeOffset="65464.27">23347 8488 0,'0'0'0,"21"-64"15,0 22-15,0 21 0,-21 0 0,21 0 0,1-1 16,20 1-16,-21 21 0,0 0 15,22-21-15,-22 21 0,21 0 0,-21 0 16,22 0-16,-22 21 0,0-21 0,0 21 16,0 1-16,-21-1 0,0 0 15,0 0-15,0 21 0,-21-20 0,0-1 16,0 0-16,-22 0 0,1 0 16,0 0-16,-1 1 0,1-1 0,0-21 15,21 21-15,-22-21 0,22 0 0,21 21 16,-21-21-1,21-21 1,21 0-16,0 21 0</inkml:trace>
  <inkml:trace contextRef="#ctx0" brushRef="#br0" timeOffset="65692.53">24024 8340 0,'0'21'15,"0"0"-15,0 0 16,0 0-16,0 1 16,0-1-16,0 0 0,0 21 0,-21-21 15,21 1-15,-21-1 0,21 0 16,0 21-16,0-21 0,-21 1 0,21-1 16,-22 0-16,22 0 0,0 0 15,0 0-15,0 1 0,0-1 0,-21-21 16,21 21-16</inkml:trace>
  <inkml:trace contextRef="#ctx0" brushRef="#br0" timeOffset="65907.57">23749 8932 0,'0'0'0,"-21"0"0,21 22 16,0-1-16,0 0 15,0 0 1,21-21-16,0 0 15,21 0-15,-20 0 0,20 0 0,-21 0 16,21 0-16,1 0 0,-22 0 0,21 0 16,1 0-16,-22-21 0,21 21 15,-21-21-15,22 21 0,-22-21 0,-21-1 16,21 22-16,-21-21 0,21 0 0,-21 0 16,0 0-16,0 0 0</inkml:trace>
  <inkml:trace contextRef="#ctx0" brushRef="#br0" timeOffset="66075.57">23982 8403 0,'0'0'0,"0"-21"15,0 0 1,21 21 0,0-21-16,0 21 0,0 0 0,1-21 15,-1-1-15,21 22 0,-21 0 16,0-21-16,1 21 0,-1 0 0,0-21 15,0 21-15</inkml:trace>
  <inkml:trace contextRef="#ctx0" brushRef="#br0" timeOffset="66804.55">25548 8382 0,'21'0'0,"-42"0"0,63 0 0,-20-21 0,-1 0 15,42 0-15,1-1 16,-1-20-16,-42 21 15,22-21-15,-1-1 0,-42 22 16,0-21-16,21 21 0,-21-1 16,0 1-16,0 0 0,-21 42 31,0 22-31,0-22 16,21 21-16,-21 22 0,-1-22 15,1 0-15,21 22 0,-21 42 16,0-64-16,21 0 0,0 64 15,0-64-15,0 1 16,0-1-16,0 0 0,0 1 0,0-1 16,0-21-16,0 22 0,0-22 0,0 0 15,0 0-15,0 0 0,0 0 16,-21-21-16,0 0 16,-1 0-16,1 0 0,0 0 15,0-21-15,0 0 0,0 21 0,-1-21 16,1 0-16,0 0 0,0-1 0,0 1 15,0 0-15,-1 0 0,22 0 16,0 0-16,0-1 0,0 1 16,22 21 31,-1 0-47,0 0 15,0 0-15,0 0 0,0 0 16,1 0-16</inkml:trace>
  <inkml:trace contextRef="#ctx0" brushRef="#br0" timeOffset="67384.16">25929 8742 0,'0'0'15,"21"-21"-15,64-22 0,-64 43 16,0-21-16,0 0 0,-21 0 0,22 21 16,-22-21-16,21 0 0,-21-1 15,0 1-15,0 0 16,-21 21 15,-1 21-31,22 0 0,-21-21 16,0 22-16,21-1 0,0 0 15,-21 0-15,21 0 0,-21 22 0,21-22 16,0 0-16,0 21 0,0-21 16,0 1-16,0-1 0,0 0 0,21 0 15,0-21-15,0 0 16,0 0-16,22 0 0,-22 0 15,0-21-15,0 21 0,22-21 0,-22 0 16,0 21-16,21-22 0,-21-20 16,22 21-16,-22 0 0,0 0 15,0-1-15,0 1 0,1 0 0,-1-21 16,-21 21-16,0-1 0,0 1 16,0 42 15,-21 1-31,21-1 15,0 0-15,0 21 0,0-21 0,0 1 16,0-1-16,0 0 0,21 0 16,0 21-16,0-20 0,0-1 0,0 0 15,22 0-15,-22 0 16,0-21-16,-21 21 0,21-21 0,-21 22 16,-21-22 15,0 0-31,0 0 0,0 0 0,-22 0 15,22 0-15,0 0 0,0-22 0,0 22 16,21-21-16,-22 21 16,22-21-16,0 0 0,0 0 15,0 0-15,22-1 0,-1 1 16,0 0-16</inkml:trace>
  <inkml:trace contextRef="#ctx0" brushRef="#br0" timeOffset="68400.52">27009 8213 0,'0'0'0,"21"-43"0,-21 22 16,0-21-16,0 21 0,0 0 16,0 42-1,0 21 1,0-21-16,0 22 0,0-1 16,-21 0-16,21 1 0,0-1 15,-22 0-15,22 1 0,0 41 16,0-41-16,-21-1 0,21 43 15,-21-64-15,21 21 0,0-21 16,0 0-16,0 1 0,0-1 0,0 0 16,21-21-16,0 0 0,1 0 15,-1 0-15,0 0 16,0 0-16,0-21 0,0 0 0,1-1 16,-1 1-16,0 0 0,21 0 15,-21 0-15,1-22 0,-1 22 0,0 0 16,0 21-16,0-21 0,0 0 0,1 21 15,-22 21 1,0 0-16,0 0 16,0 0-16,0 1 15,0-1-15,0 0 0,0 0 16,0 0-16,0 0 16,21-21-1,0 0 1,0 0-16,-21-21 0,21 21 15,0-21-15,1 0 0,-1 21 0,0-21 16,-21 0-16,21-1 0,0 1 16,0 21-16,-21-21 0,22 0 0,-1 21 15,0-21-15,-21 42 32,0 0-32,0 0 15,0 0-15,21 1 16,-21-1-16,0 0 15,21 0-15,0 0 0,1-21 16,-1 21-16,0-21 0,21 0 16,-21 0-16,22 0 0,-22 0 0,21 0 15,1 0-15,-1 0 0,0 0 16,-21 0-16,22 0 0,-1-21 0,-21 0 16,22 0-16,-22 0 0,0 0 0,0-1 15,0-20-15,0 21 0,-21-21 16,0 20-16,0-20 0,0 21 0,0-21 15,0 20-15,0 1 0,-21 21 16,0 0-16,0 0 0,0 0 16,-22 0-16,22 21 0,-21 1 0,0-1 15,20 0-15,-20 0 0,21 0 16,-21 22-16,20-22 0,22 0 16,0 0-16,0 0 15,22 0 1,-1-21-16,0 22 15,0-1-15,0-21 0,-21 21 0,0 0 16,21 0-16,-21 0 0,0 1 0,0 20 16,0-21-16,0 21 0,0 1 15,0-1-15,0 0 0,0 22 0,0-22 16,0 1-16,0 20 0,-21-21 16,21 22-16,-21-22 0,21 22 15,-21-22-15,0 0 0,21 22 0,0-22 16,-21 1-16,21-22 0,0 21 15,0-21-15,0 0 0,0 1 0,0 20 16,0-63 15,0 0-31,0-1 16,-22 1-16,22 0 0,0-21 0,0-1 16,0 1-16</inkml:trace>
  <inkml:trace contextRef="#ctx0" brushRef="#br0" timeOffset="68627.78">27834 8297 0,'0'0'0,"-21"-21"0,-21-21 16,20 21-16,1 21 15,0 0-15,21-21 16,-21 21 46</inkml:trace>
  <inkml:trace contextRef="#ctx0" brushRef="#br0" timeOffset="68891.77">26797 8361 0,'21'0'16,"0"0"0,0 0-16,22-21 0,-22 21 15,21-21-15,1 21 0,-22 0 0,21-22 16,0 22-16,1 0 0,-22 0 15,0-21-15,0 21 0,0 0 0,1 0 16,-1 0-16,-42 21 31,-1-21-31,1 22 16,-21-1-16</inkml:trace>
  <inkml:trace contextRef="#ctx0" brushRef="#br0" timeOffset="69435.55">22119 9970 0,'-21'-43'0,"21"22"16,0 0-16,0 0 0,0 0 15,0 42 16,-21 21-31,21-21 16,0 0-16,0 22 0,0-22 0,-21 21 16,21-21-16,0 22 0,0-22 0,0 21 15,-22-21-15,22 22 0,0-22 16,0 21-16,0-21 0,0 1 0,0 20 16,0-21-16,-21 0 0,21 0 15,0 1-15,-21-22 0</inkml:trace>
  <inkml:trace contextRef="#ctx0" brushRef="#br0" timeOffset="69612.25">22352 10266 0,'0'-21'31,"-21"21"-31,0 0 15,42 0 32</inkml:trace>
  <inkml:trace contextRef="#ctx0" brushRef="#br0" timeOffset="69907.99">23283 9864 0,'0'-21'0,"-21"-1"0,0 22 0,0 0 32,21 22-32,-21-1 0,21 0 15,0 21-15,0 1 0,0-1 16,0 0-16,0 1 0,0-1 0,0 0 15,0 22-15,-22-22 0,22 0 0,-21 1 16,21-1-16,0 0 0,-21 1 16,21-1-16,0-21 0,0 22 15,0-22-15,0-42 32,0-1-17</inkml:trace>
  <inkml:trace contextRef="#ctx0" brushRef="#br0" timeOffset="70179.8">23093 9927 0,'0'0'0,"0"-42"15,0 0-15,0-1 0,0 22 16,0-21-16,21 21 0,0-1 0,0-20 16,0 42-16,1-21 0,20 0 15,-21 21-15,21 0 0,-20 0 0,20 0 16,-21 21-16,21 0 0,-20 0 15,20 22-15,-21-1 0,-21-21 16,0 21-16,0 22 0,0-22 0,-21-21 16,0 22-16,0-1 0,-22 0 15,1-20-15,0 20 0,20-21 0,-20 0 16,0 0-16,21 1 0,-22-22 16,22 21-16,42-21 15,0 0 1,1 0-16</inkml:trace>
  <inkml:trace contextRef="#ctx0" brushRef="#br0" timeOffset="70591.53">23707 10075 0,'0'0'0,"21"0"0,-21 22 31,-21-1-31,-1 0 16,1 0-16,21 0 0,0 22 0,-21-22 15,21 21-15,-21-21 0,21 0 16,0 22-16,0-22 0,0 21 0,0 1 16,0-22-16,0 0 15,21 0-15,0-21 0,0 0 16,1 0-16,-1 0 0,0 0 0,21-21 16,-21 0-16,22 21 0,-22-21 0,0-1 15,0 1-15,0-21 16,1 21-16,-1 0 0,-21-22 0,0 22 15,0 0-15,0-21 0,0 20 16,0-20-16,0 21 0,0 0 0,-21 0 16,-1-1-16,1 1 0,0 21 0,0 0 15,0 0-15,-22 0 0,22 0 16,0 21-16,0-21 0,21 22 0,-21-1 16,21 0-16,-21 0 0,21 0 15,0 0-15,0 1 0,0-1 16,21 0-16,0 0 0,21-21 15,1 0-15,-22 0 0,21 0 16,-21 0-16,22 0 0</inkml:trace>
  <inkml:trace contextRef="#ctx0" brushRef="#br0" timeOffset="70904.45">24299 10139 0,'0'0'0,"43"-21"0,-1-43 16,-42 43-16,0 0 15,-21 21 1,0 21-16,-1 0 0,1-21 15,0 21-15,0 1 0,0-1 16,0 0-16,21 0 0,0 0 0,0 0 16,0 22-1,21-22-15,0 0 0,0 0 16,0 0-16,22-21 0,-22 22 16,0-1-16,0 0 0,0-21 0,0 21 15,-21 0-15,0 0 16,0 1-16,-21-22 15,21 21-15,-21-21 16,0 0-16,0 0 0,0 0 0,-1 0 16,1 0-16,0 0 15,21-21-15,0-1 16,0 1-16,0 0 0,0 0 0,0 0 16,21-22-16,0 22 0</inkml:trace>
  <inkml:trace contextRef="#ctx0" brushRef="#br0" timeOffset="71160.31">24828 9779 0,'0'0'0,"0"21"15,0 0 1,0 1-16,-21 20 0,0-21 16,21 21-16,-21-20 0,21 20 0,-21 0 15,0-21-15,21 22 0,-22-1 16,22 0-16,0-20 0,-21 20 15,21 0-15,0-21 0,0 22 0,0-22 16,0 0-16,0 0 0,0 0 0,0 1 16,21-22-16,1 0 15,-1 0-15,0 0 0,0 0 0,0 0 16,0-22-16,1 22 0,-1-21 16,21-21-16,-42 21 0,21 0 15</inkml:trace>
  <inkml:trace contextRef="#ctx0" brushRef="#br0" timeOffset="71336.25">24596 10139 0,'0'0'15,"-22"0"-15,1 0 16,21-21 0,21 21-16,1 0 0,-1 0 15,0-21-15,21-1 0,1 22 0,-22 0 16,21 0-16,0-21 0,22 21 0,-22 0 15,-21 0-15,22 0 0,-1 0 16,0 0-16</inkml:trace>
  <inkml:trace contextRef="#ctx0" brushRef="#br0" timeOffset="72835">25294 10139 0,'0'21'15,"0"0"-15,0 0 16,0 1-16,0-1 16,0 0-16,-21 0 0,21 0 15,0 0-15,-21 1 0,21-1 0,0 0 16,0 0-16,0 0 16,-21 0-16,21 1 15,0-44 16,0 1-31,0 0 0,21 0 16,0 0-16,-21 0 0,21-1 16,0-20-16,0 21 0,-21 0 15,22 0-15,-1-1 0,-21 1 0,21 21 16,-21-21-16,21 21 16,-21 21-1,0 0-15,0 1 0,0-1 16,0 0-16,0 0 15,0 0-15,0 0 0,0 1 0,0-1 16,0 0 0,21-21-16,0 0 15,1 0 1,-1 0-16,0-21 0,0 21 16,0-21-16,0-1 0,-21 1 0,22 0 15,-1 0-15,0 0 0,21 0 16,-42-1-16,21 1 0,1 0 15,-1 21-15,-21-21 0,0 42 32,0 0-17,0 0-15,0 1 0,-21-1 0,21 0 16,0 0-16,0 0 0,0 0 16,0 1-16,0-1 15,0 0-15,0 0 0,0 0 0,21-21 16,-21 21-16,21-21 0,0 0 15,0 22-15,0-22 0,22 0 0,-22 0 16,0 0-16,0 0 0,0 0 0,1 0 16,20-22-16,-21 22 0,0-21 15,0 0-15,1 0 0,-1 0 0,0 0 16,0-1-16,0 1 0,-21 0 0,0 0 16,0-21-16,0 20 0,0 1 15,0 0-15,0 0 0,0 0 16,-21 21-16,0 0 15,0 0-15,0 0 0,-1 0 16,1 0-16,0 21 0,21 0 0,-21-21 16,0 21-16,21 0 0,0 1 15,-21-1-15,-1 0 0,22 0 0,0 0 16,0 0-16,0 1 0,0-1 16,0 0-16,0 0 0,22-21 15,-1 0-15,0 0 0,0 0 0,0 0 16,0 0-16,1 0 0,-1 0 15,0 0-15,0 0 0,0-21 0,-21 0 16,21 21-16,1-21 0,-1-1 0,-21 1 16,0 0-16,21 0 15,-21 0-15,0 0 0,0-1 16,0 1 0,0 42-1,0 1-15,0-1 16,0 0-16,0 0 15,0 0-15,0 0 0,0 1 16,0-1-16,21 0 16,-21 0-16,21-21 0,0 21 0,1-21 15,20 0-15,-21 0 0,0 0 0,0 0 16,22 0-16,-22 0 0,0 0 16,0 0-16,0 0 0,1-21 15,-1 0-15,-21 0 0,0 0 16,0-1-16,0-20 0,0 21 15,0 0-15,0 0 0,0-1 0,0 1 16,0 0-16,0 42 31,-21 0-15,21 1-16,-22-1 16,22 0-16,0 0 0,0 0 0,0 22 15,0-22-15,0 0 0,0 0 16,0 0-16,-21 0 0,21 1 15,-21-22 1,0 0 15,21-22-31,0 1 0,0 0 16,0 0-16,0 0 0,0 0 16,0-22-16,21 22 0,0 0 0,0-21 15,1-1-15,-1 22 0,21-21 0,0 21 16,1-22-16,-1 22 0,0 0 15,22 0-15,-22 21 0,1 0 0,-1 0 16,21 42-16,-41-21 16,-22 0-16,0 22 0,0-22 0,0 21 15,0-21-15,0 22 0,-22-1 16,22-21-16,-21 22 0,0-22 16,0 0-16,0 0 0,0 0 0,21 0 15,-22 1-15,1-1 0,0 0 16,0-21-1,0 0-15,21 21 0,-21-21 0,-1 0 16</inkml:trace>
  <inkml:trace contextRef="#ctx0" brushRef="#br0" timeOffset="73599.97">21844 11261 0,'-21'0'16,"21"-21"0,0-1-16,0 1 15,0 0-15,21 0 0,0 0 0,0 21 16,0-21-16,1-1 16,-1 22-16,21 0 0,-21 0 0,0 0 15,1 0-15,-1 22 0,0-1 0,0 0 16,0 21-16,-21-21 0,0 22 15,0-1-15,0 22 0,-21-22 0,0 0 16,0 1-16,-22-22 0,22 21 16,-21 0-16,0-20 0,-22-1 0,22 21 15,-1-21-15,-20-21 0,21 21 0,-1 1 16,1-22-16,0 0 0,-1 0 16,1 0-16,21 0 0,0 0 0,21-22 15,0 1-15,0 0 16,0 0-16,0-21 15,0 20-15,21 1 0,0 0 0,0 0 16,21 0-16,-20 21 0,-1 0 16,21 0-16,-21 0 0,0 0 0,1 0 15,-1 21-15,0 0 0,0 0 0,0 22 16,0-22-16,-21 0 0,22 0 16,-22 0-16,21 22 0,-21-22 0,0 0 15,21 0-15,-21 0 0,21 0 16,-21 1-16,42-1 15,-20-21-15,-1 0 16,0 0-16,0-21 0,21-1 16,-20 1-16</inkml:trace>
  <inkml:trace contextRef="#ctx0" brushRef="#br0" timeOffset="73735.89">22415 11536 0,'22'-21'0,"-1"21"31,0 0-15,0 0 0,0-21-16,0 21 0</inkml:trace>
  <inkml:trace contextRef="#ctx0" brushRef="#br0" timeOffset="74144.27">23537 11028 0,'0'0'0,"-21"0"16,21 21-16,-21 0 0,21 22 16,0-1-16,0 0 0,0 1 15,-21 20-15,21-21 0,0 22 0,0-22 16,0 22-16,0-22 0,-21 0 15,21 1-15,-22-1 0,22-21 0,-21 22 16,21-22-16,0 0 0,0 0 0,-21 0 16,21 0-16,0-42 31,21 0-15</inkml:trace>
  <inkml:trace contextRef="#ctx0" brushRef="#br0" timeOffset="74558.89">23410 11472 0,'0'0'0,"0"-42"15,0-21-15,0-1 0,0 22 16,21-22-16,1 1 0,-1 20 0,0 1 16,21 0-16,1 21 0,-1-1 15,0 1-15,1 0 0,20 21 16,-21 0-16,1 0 0,-1 21 0,0 0 16,1 1-16,-22 20 0,0-21 15,-21 21-15,0 1 0,0-22 0,0 21 16,-21 1-16,0-22 0,-22 21 15,1-21-15,0 22 0,-1-22 0,1 0 16,0 0-16,-1-21 0,1 21 16,21-21-16,-21 0 0,20 0 0,1 0 15,21-21-15,0 0 16,21 21 15,1 0-31,-1 21 0,0-21 16,0 21-16,0 22 0,0-22 15,-21 0-15,22 21 0,-1-21 0,-21 1 16,0 20-16,21-21 0,0 0 16,-21 0-16,21 1 0,-21-1 0,21 0 15,-21 0-15,22-21 0,-1 21 0,0-21 16,0 0-16,0 0 16,0 0-16,1 0 0,-1-21 15,0 0-15,0 0 0,0 0 16</inkml:trace>
  <inkml:trace contextRef="#ctx0" brushRef="#br0" timeOffset="75090.41">24193 11599 0,'22'-21'16,"-44"42"-16,44-63 15,-1 21-15,-21 0 16,21 21-16,0-21 16,-21-1-16,21 22 0,0-21 15,-21 0-15,22 0 0,-1 0 16,-42 21 15,-1 21-31,1 0 16,0 0-16,0 0 0,0 1 0,0-1 15,-1 0-15,1 0 0,21 0 0,0 0 16,0 1-16,0-1 16,0 0-16,21 0 15,1-21-15,-1 0 0,0 0 16,0 0-16,0 0 0,0 0 0,1-21 15,-1 21-15,0-21 0,21 0 0,-21 21 16,1-22-16,-1 1 0,21 0 16,-21-21-16,0 21 0,1-1 0,-1 1 15,-21 0-15,0 0 0,0 0 0,0 0 16,-21 21 0,-1 0-16,1 21 15,21 0 1,-21 0-16,21 0 0,0 0 0,0 1 15,0-1-15,0 0 0,0 0 0,21 0 16,22 22-16,-22-43 16,0 21-16,0 0 0,0 0 0,-21 0 15,0 0-15,-21-21 16,0 22 0,0-22-16,0 0 0,-1 0 0,1 0 15,0 0-15,0 0 0,0 0 0,21-22 16,0 1-16,0 0 15,0 0-15,0 0 0,21-22 16,21 22-16,-21-21 0</inkml:trace>
  <inkml:trace contextRef="#ctx0" brushRef="#br0" timeOffset="75324.27">25061 11028 0,'0'0'0,"21"-21"0,1 21 15,-22 21 16,-22 0-31,1 0 0,21 22 16,0-1-16,-21 0 0,0 1 0,0-1 16,21 0-16,0 1 0,0-1 15,-21 0-15,21 1 0,0-22 0,0 21 16,0-21-16,0 0 0,0 1 16,0-1-16,0 0 0,0 0 15,21-21-15,-21-21 31</inkml:trace>
  <inkml:trace contextRef="#ctx0" brushRef="#br0" timeOffset="75484.75">24807 11451 0,'0'-21'16,"0"0"-1,21 0-15,1 21 16,-1 0-16,21 0 0,-21-21 15,22 21-15,-1 0 0,0 0 0,1-22 16,-1 22-16,0 0 0,-21 0 16,22 0-16,-22-21 0,0 21 0</inkml:trace>
  <inkml:trace contextRef="#ctx0" brushRef="#br0" timeOffset="76696.63">25336 11409 0,'0'21'16,"22"-21"-1,-1 0-15,0 0 0,0-21 16,0 21-16,0-21 16,1 0-16,20-1 0,-21 1 0,43-42 15,-22 42-15,-21-22 0,21 1 16,-20 21-16,-22-22 0,0 1 16,21 21-16,-21-21 0,0 20 0,0 1 15,-21 0-15,-1 0 0,1 21 0,0 0 16,0 0-16,0 0 0,0 0 15,-22 21-15,22 0 0,0 0 0,0 22 16,0-22-16,-1 21 0,1 22 16,0-22-16,0 22 0,21-1 15,-21-21-15,0 85 0,-1-42 0,22-21 16,0-1 0,0 1-16,-21 20 0,0 43 0,0-42 15,21-22-15,-21 1 0,0-1 16,21 1-16,-22-1 0,1-20 0,21 20 15,0-20-15,-21-1 0,21-21 0,0 21 16,0-20-16,0-1 0,0 0 16,21-21-16,0 0 0,1 0 15,-1-21-15,21 0 0,-21-1 0,22 1 16,-1-21-16,-21 21 0,21-22 16,-20 1-16,20 0 0,-21-1 0,0-20 15,0 21-15,-21-22 0,0 1 0,0-1 16,0 22-16,-21-22 15,0 22-15,0 0 0,0-1 0,0 1 16,-22 21-16,1-22 0,21 43 16,0 0-16,-1-21 0,44 21 31,-1-21-15,21 21-16,-21-21 0,22 21 15,-1-21-15,0 0 0,1 21 0,-1-22 16,0 1-16,1 0 0,-1 0 15,0 0-15,1 0 0,-1-1 16,-21 22-16,21-21 0,-20 0 0,-1 0 16,-21 0-16,-21 21 31,-1 21-15,1 0-16,0 0 0,21 0 15,0 22-15,0-22 0,0 0 0,0 0 16,0 0-16,0 1 0,0-1 15,0 0-15,21 0 16,0-21-16,1 0 0,-1 0 16,0 0-16,0 0 0,0 0 15,0 0-15,1-21 0,-22 0 0,21 21 16,0-21-16,0-1 0,0 1 16,-21 0-16,21-21 0,1 21 15,-22-22-15,21 22 0,0 0 0,-21 0 16,0 0-16,0 42 31,0 0-31,0 0 16,0 21-16,-21-20 0,21-1 0,-21 0 15,21 21-15,0-21 0,0 1 0,0-1 16,0 0-16,0 0 0,21-21 16,0 21-16,0-21 15,21 21-15,-20-21 0,-1 0 0,0 0 16,21 0-16,-21 0 0,1 0 15,20-21-15,-21 0 0,21 21 0,-20-21 16,20 0-16,-21-22 0,0 22 0,0-21 16,22 0-16,-22-1 0,-21-20 15,21-1-15,0 22 0,0-22 0,-21 1 16,0 21-16,0-22 0,0 22 16,0-1-16,0 22 0,0 0 0,0 0 15,-21 21-15,0 0 0,0 0 16,0 21-16,0 0 0,21 0 0,-22 22 15,1-1-15,0 0 0,21 64 16,0-42-16,0-22 16,0 22-16,0-22 0,0 0 0,21 22 15,-21-22-15,21-21 0,1 0 16,-1 1-16,0-1 0,0-21 16,0 0-16,0 0 0,1 0 0,20 0 15,-21 0-15,0 0 0,0 0 16,1-21-16,-1 21 0,0-22 0,0 1 15,0-21-15</inkml:trace>
  <inkml:trace contextRef="#ctx0" brushRef="#br0" timeOffset="77866.14">27898 11007 0,'0'0'16,"0"-21"-16,0-1 15,0 1-15,-22 21 0,22 21 16,0 1-16,-21 20 15,21-21-15,-21 43 0,21-22 0,0 0 16,-21 22-16,0-22 0,21 22 16,-21-22-16,-1 0 0,1 1 15,0-1-15,0-21 0,0 21 0,21-20 16,0-1-16,-21-21 0,21 21 16,0-42-1,21 0-15,0-1 0,0 1 16,0 0-16,0 0 0,1-21 15,-1-1-15,0 22 0,-21-21 0,21-1 16,0 1-16,0 0 0,-21 21 16,22-22-16,-22 22 0,21 21 0,0 0 15,-21 21 1,0 0-16,21 1 0,-21 20 16,0 0-16,0 1 0,0-1 0,0 0 15,0 1-15,21-1 0,-21-21 16,21 0-16,1 22 0,-1-22 0,0 0 15,0-21-15,0 21 0,0-21 0,1 0 16,-1 0-16,21 0 0,-21 0 16,22-21-16,-1 21 0,-21-21 0,21 0 15,-20-1-15,20-20 0,0 21 16,-21-21-16,1-1 0,20 1 0,-21-22 16,0 22-16,-21-21 0,0-1 15,0 1-15,0-1 0,0 1 0,0 20 16,0 1-16,-21 0 0,21-1 15,0 22-15,-21 0 0,0 21 16,0 0-16,-1 21 0,1 0 16,0 22-16,21-22 0,0 21 15,-21 0-15,21 1 0,-21-1 0,21 0 16,0 1-16,0-1 0,0-21 16,0 22-16,0-22 0,0 21 0,0-21 15,21 0-15,0 1 0,0-22 16,0 21-16,1-21 0,-1 21 15,0-21-15,0 0 0,0 0 16,0 0-16,-21 21 0,22-21 16,-1 0-16,0 0 15,0 0-15,0-21 16,0 0-16,1 21 0,-1-21 16,0-1-16,0 22 0,0-21 15,0 0-15,1 0 0,-1 0 0,-21 0 16,0-1-16,0 1 0,0 0 0,0 0 15,-21 21-15,-1 0 16,1 0-16,0 0 0,0 0 0,0 21 16,0-21-16,-1 42 0,1-20 15,0-1-15,0 21 0,0-21 16,21 22-16,0-22 0,0 21 0,0-21 16,0 22-16,0-22 0,0 0 15,21 0-15,21-21 0,-21 21 0,1-21 16,-1 0-16,21 0 0,-21 0 15,22 0-15,-22 0 0,21 0 0,-21-21 16,22 0-16,-1 0 0,-21 0 16,21-1-16,1 1 0,-22-21 0,0 21 15</inkml:trace>
  <inkml:trace contextRef="#ctx0" brushRef="#br0" timeOffset="78280.92">29316 10943 0,'0'-42'15,"0"84"-15,0-126 0,0 41 0,0 22 0,0 0 16,0 0-16,0 42 15,0 0 1,0 0-16,0 0 0,0 22 0,0-1 16,0 0-16,-21 1 0,21-1 15,-22 0-15,1 22 0,21-22 0,-21 1 16,21-1-16,-21 0 0,0 1 0,21-22 16,0 21-16,-21-21 0,21 0 15,-22 1-15,22-44 31,22 1-15,-22 0-16,21 0 0,0 0 16,0-22-16,21 22 0,-20-21 15,20 21-15,-21 0 0,0-1 0,22 1 16,-22 21-16,0 0 0,0 0 16,0 0-16,0 0 0,1 21 0,-22 1 15,0-1-15,0 0 0,0 0 16,0 21-16,0-20 0,0-1 0,-22 0 15,1 0-15,-21 0 0,21 0 0,0 1 16,-22-1-16,22 0 0,-21 0 16,21-21-16,-22 21 0,22-21 0,0 0 15,21-21 17,21 21-32,0-21 0,0 0 0</inkml:trace>
  <inkml:trace contextRef="#ctx0" brushRef="#br0" timeOffset="78675.63">30014 11049 0,'0'0'0,"21"-21"0,1 0 16,-22 0-16,0-22 16,0 22-16,-22 0 0,1 21 0,0 0 15,-21-21-15,21 21 0,-22 0 16,1 0-16,21 0 0,-22 21 15,1 0-15,21 0 0,0 0 0,0 1 16,-1-1-16,22 0 0,0 0 16,0 0-16,0 0 0,0 1 0,22-1 15,-1 21-15,21-21 0,-21 0 16,0 1-16,22-1 0,-22 0 0,21 0 16,-21 0-16,1 0 0,-1 1 15,0-1-15,-21 0 0,0 0 16,0 0-16,0 0 0,0 1 0,-21-22 15,0 21-15,-22-21 0,22 0 16,-21 21-16,21-21 0,-22 0 16,22 0-16,-21 0 0,21 0 15,-1 0-15,1 0 0,21-21 16,0 0-16,0-1 16,0 1-16,21 0 15,22 0-15,-22 0 0,0 21 0,0-21 16</inkml:trace>
  <inkml:trace contextRef="#ctx0" brushRef="#br0" timeOffset="78992.45">29993 11367 0,'0'0'0,"42"0"16,-20 0-16,-1 0 15,0 0-15,0 0 0,0 0 0,0 0 16,22 0-16,-22 0 16,0-22-16,0 22 0,0-21 0,1 21 15,-22-21-15,0 0 0,0 0 16,0 0-16,0-1 15,0 1-15,-22 21 0,1-21 16,0 21-16,0 0 0,0 0 16,0 0-16,-1 21 0,22 0 0,0 1 15,-21-1-15,21 0 0,-21 21 16,21-21-16,0 1 0,0 20 0,0-21 16,0 0-16,0 0 0,0 1 15,0-1-15,0 0 0,21 0 0,0-21 16,1 21-16,-1-21 15,0 0-15,0 0 0,0 0 0,0 0 16,22 0-16,-22 0 0,0 0 0,0 0 16,0-21-16,1 21 0,-1-21 15,0 0-15</inkml:trace>
  <inkml:trace contextRef="#ctx0" brushRef="#br0" timeOffset="79351.31">30565 11261 0,'0'0'0,"0"-21"15,0-1 1,21 22 0,0 0-16,0 0 0,0 0 15,-21 22-15,21-22 0,1 21 16,-1 0-16,0 0 0,-21 0 0,0 0 16,21 1-16,-21-1 0,0 0 15,0 0-15,0 0 0,0 0 0,0 1 16,0-1-16,-21-21 15,21 21-15,-21-21 16,0 0 0,21-21-16,0 0 15,0-1-15,0 1 16,0 0-16,0 0 0,0 0 16,21 0-16,0-22 0,-21 22 0,21-21 15,0 21-15,-21-1 0,21 1 16,1 0-16,-1 0 0,0 21 15,0 0-15,0 0 16,0 0-16,1 0 16</inkml:trace>
  <inkml:trace contextRef="#ctx0" brushRef="#br0" timeOffset="80732.25">31051 11176 0,'0'21'0,"-21"-21"16,21 21-1,-21 1-15,21-1 0,0 0 16,0 0-16,0 0 0,0 0 16,0 1-16,0-1 0,0 0 0,0 0 15,0 0-15,0 0 16,21 1-16,0-22 0,-21 21 0,22-21 16,-1 0-16,0 0 15,0 0-15,0 0 16,0 0-16,1 0 15,-1 0-15,-21-21 0,0-1 16,21 1-16,0 21 0,-21-21 0,21-21 16,0 21-16,-21-1 0,22 1 15,-1-21-15,0 21 0,-21 0 0,0-1 16,21 22-16,-21 22 31,0-1-31,0 0 16,0 0-16,0 0 0,0 0 0,-21 1 15,21-1-15,0 0 0,0 0 16,0 0-16,0 0 0,0 1 0,0-1 16,0 0-16,21-21 15,0 0-15,0 0 16,1 0-16,-1 0 16,0 0-16,0 0 0,0-21 15,0 0-15,1 21 0,-1-22 16,-21 1-16,21 0 0,0 0 0,-21 0 15,0 0-15,21-1 0,0 1 16,-21 0-16,0 42 31,0 0-15,0 1-16,0-1 0,0 0 16,0 0-16,0 0 0,0 0 15,0 1-15,0-1 16,22-21-16,-1 21 15,0-21-15,0 0 16,0 0-16,0 0 0,1 0 16,-22-21-16,21 21 0,0-21 15,0-1-15,-21 1 16,21 0-16,0 0 0,1 0 0,-1 0 0,0-1 16,0 1-16,0 0 0,0 0 15,1 21-15,-22 21 47,0 0-31,0 0-1,0-42 32,0 0-31,0 0-1,-22 21-15,1 0 16,21 21 0,-21 0-16,21 0 15,-21-21-15,21 22 0,0-1 16,0 0-16,0 0 0,0 0 16,0 0-16,0 1 15,0-1-15,0 0 0,21 0 16,0-21-1,0 0-15,1 0 0,-1 0 0,0 0 16,0 0-16,0 0 0,22 0 16,-22 0-16,0 0 0,0 0 0,0-21 15,0 0-15,-21 0 0,22-1 16,-22 1-16,21-21 0,-21 21 0,0-22 16,0 22-16,21-21 0,-21 21 15,21-22-15,-21 22 16,0 42-1,0 1 1,0-1-16,0 0 0,0 21 0,-21-21 16,21 1-16,-21-1 0,21 0 15,0 0-15,0 0 0,0 0 0,0 1 16,0-1-16,21-21 16,0 0-16,0 0 15,0 0-15,1 0 16,-1-21-16,0-1 15,0 1-15,0 0 0,-21 0 16,21 0-16,1 21 0,-22-21 16,0-1-16,0 1 0,0 42 31,0 1-31,0-1 16,-22 0-16,22 0 0,-21 0 15,21 0-15,0 1 0,-21-22 0,21 21 16,-21 0-16,21 0 15,0 0-15</inkml:trace>
  <inkml:trace contextRef="#ctx0" brushRef="#br0" timeOffset="80933.03">32131 10986 0,'0'0'15,"0"21"32,-21-21-31</inkml:trace>
  <inkml:trace contextRef="#ctx0" brushRef="#br0" timeOffset="82860.55">18859 2561 0,'22'0'16,"-1"0"-16,0 0 16,0 0-16,21 0 0,22 0 0,-1 0 15,1 0-15,21 0 0,-1 0 16,22 21-16,-21-21 0,21 0 16,-1 0-16,22 0 0,0 22 0,0-22 15,22 21-15,-1-21 0,0 21 16,21-21-16,-21 21 0,22-21 0,-1 0 15,0 0-15,1 21 0,-22-21 16,0 0-16,0 0 0,0 0 0,-21 0 16,0 0-16,-21 21 0,0-21 15,-21 0-15,-1 0 0,-20 0 0,-22 0 16,1 0-16,-1 0 16,-21 0-16,0 0 0,0 0 0,-42 0 46,0 0-30,0 0-16,0-21 0,0 21 16,-1 0-16</inkml:trace>
  <inkml:trace contextRef="#ctx0" brushRef="#br0" timeOffset="83291.41">22521 2413 0,'-21'0'16,"21"21"-16,0 0 15,21 1-15,22-22 0,-22 21 0,21-21 16,0 21-16,1-21 16,20 21-16,-20-21 0,20 0 0,1 0 15,-22 21-15,21-21 0,-20 21 16,-1-21-16,-21 0 0,22 0 0,-22 22 16,0-22-16,-21 21 0,0 0 15,0 0-15,-21 0 16,-22 22-16,22-22 0,-21 0 15,-22 0-15,22 21 0,-21-20 0,-1 20 16,-21-21-16,22 21 0,-1-20 16,1-1-16,-1 21 0,22-21 0,0 0 15,-1 1-15,1-1 0,21 0 16,0 0-16,21 0 16</inkml:trace>
  <inkml:trace contextRef="#ctx0" brushRef="#br0" timeOffset="84644.57">24447 2921 0,'0'0'0,"0"-21"0,0 0 16,22 21-16,-22-21 0,0-1 15,21 22-15,-21-21 0,0 0 16,0 0-16,0 0 0,0 0 16,0-1-16,0 1 15,0 42 16,-21-21-31,-1 22 0,22 20 16,-21-21-16,21 21 0,-21 1 0,0-1 16,0-21-16,21 22 0,-21 20 15,21-21-15,-22 1 0,22-1 0,0 0 16,0 1-16,0-1 0,0-21 16,0 0-16,22 22 0,-1-22 15,21-21-15,-21 0 0,0 0 16,22 0-16,-22 0 0,21 0 15,1 0-15,-1-21 0,0 0 0,1-1 16,-1 1-16,0 0 0,-21 0 16,22 0-16,-1 0 0,-21-1 15,0 1-15,1 0 0,-22 0 16,0 0-16,0 0 16</inkml:trace>
  <inkml:trace contextRef="#ctx0" brushRef="#br0" timeOffset="84851.51">24553 3112 0,'-21'0'15,"42"0"17,0 0-32,1-22 0,-1 22 15,0 0-15,21-21 0,-21 21 16,1 0-16,20 0 0,0-21 15,-21 21-15,1 0 0,-22-21 16,0 0-16,21 21 0</inkml:trace>
  <inkml:trace contextRef="#ctx0" brushRef="#br0" timeOffset="85360.35">24553 2794 0,'-21'0'16,"0"0"-16,21-21 0,21 0 31,0 21-31,22 0 0,-22 0 16,21-21-16,-21 21 0,22 0 16,-1 0-16,-21 0 0,21 0 15,1 0-15,-22 0 0,0 0 0,0-22 16,0 22-16,1 0 0,-1 0 15</inkml:trace>
  <inkml:trace contextRef="#ctx0" brushRef="#br0" timeOffset="85643.81">25273 2752 0,'21'0'15,"0"0"1,0 0-16,1 0 16,20 0-16,-21 0 0,0 0 0,22 0 15,-1 0-15,0-21 0,1 21 16,-1 0-16,0 0 0,1-22 15,-22 22-15,21-21 0,-21 21 16,0 0-16,1 0 0,-1 0 16,-42 0-1,-1 0 1,1 0-16,0 0 16</inkml:trace>
  <inkml:trace contextRef="#ctx0" brushRef="#br0" timeOffset="85908.03">25612 2709 0,'0'0'0,"-22"22"16,22-1-1,0 0-15,-21 0 16,21 0-16,0 0 16,-21 22-16,21-22 0,0 21 0,0-21 15,0 22-15,0-1 0,0 0 16,0 1-16,0-1 0,0 0 0,0 1 15,0-22-15,0 21 0,0-21 16,0 22-16,0-22 0,0 0 0,0 0 16,21-21 15,0 0-31,1 0 0,-22-21 16,21 0-16,21 21 0,-21-42 15</inkml:trace>
  <inkml:trace contextRef="#ctx0" brushRef="#br0" timeOffset="86221.57">26352 2752 0,'0'-21'16,"0"42"15,0 0-31,0 0 0,-21 0 15,21 22-15,-21-22 0,21 21 16,-21 0-16,21-20 0,0 20 0,0 0 16,-21 1-16,21-1 0,0 0 15,0 1-15,0-1 0,0-21 0,0 0 16,21 0-16,0 1 0,-21-1 16,21-21-16,0 0 0,1 0 0,20 0 15,-21 0-15,0 0 0,0 0 16,1 0-16,20-21 0,-21 21 0,0-22 15,-21 1-15,21 21 0,1-21 16,-22 0-16,21 21 0</inkml:trace>
  <inkml:trace contextRef="#ctx0" brushRef="#br0" timeOffset="86411.97">26649 3281 0,'0'21'16,"-21"-21"-1</inkml:trace>
  <inkml:trace contextRef="#ctx0" brushRef="#br0" timeOffset="87391.53">25273 4255 0,'0'0'0,"0"-22"0,21-41 16,0 21-16,-21 20 15,0 1-15,0 0 0,0 0 16,0 42-1,0 0-15,0 0 16,0 22-16,0-1 0,-21 0 0,0 1 16,0-1-16,21 0 0,-43 22 15,22-22-15,0 1 0,-42 41 16,41-63-16,1 22 0,0-22 16,0 0-16,0 0 0,21 0 0,-21-21 15,21-21 16,0 0-31,0 0 0,21 0 0,0 0 16,-21-1-16,21 1 0,0-21 16,0 0-16,-21 20 0,22-20 0,-1 0 15,-21-1-15,21 22 0,-21-21 16,21 21-16,-21 0 0,21-1 0,0 22 31,-21 22-31,0-1 0,0 21 0,22-21 16,-22 22-16,21-22 0,-21 21 15,0 0-15,0-20 0,21 20 0,-21-21 16,21 21-16,-21-20 16,21-1-16,0 0 0,-21 0 0,22 0 15,-1 0-15,0-21 0,21 0 16,-21 0-16,1 0 0,20 0 0,0 0 16,1-21-16,-22 0 0,21 0 0,0 0 15,1 0-15,-22-1 0,21-20 16,-21 21-16,1-21 0,-1 20 0,0-20 15,-21-21-15,0 20 0,0 1 16,0-22-16,-21 1 0,0 21 0,-22-22 16,1 22-16,0-1 0,-1 1 15,-41 0-15,41 42 16,1 0-16,0 0 0,-1 0 16,1 21-16,21 21 0,-22 1 0,22-1 15,21 21-15,0-20 0,0 20 16,0 1-16,0-22 0,0 22 0,0-22 15,21 0-15,1 1 0,20-22 16,-21 21-16,0-21 0,22 0 0,-1 1 16,-21-1-16,21-21 0,1 0 0,-1 0 15,0 0-15,22 0 0,-22 0 16,1-21-16,20-1 0,-21 1 0</inkml:trace>
  <inkml:trace contextRef="#ctx0" brushRef="#br0" timeOffset="87816.48">26352 4360 0,'0'0'0,"0"-21"0,0-21 0,0 0 16,-21 20 0,0 22-16,0 0 0,0 22 15,0-1-15,-1 0 0,22 0 16,-21 0-16,0 0 0,0 22 0,21-22 16,0 0-16,-21 43 15,21-43-15,0 21 16,0-21-16,0 0 0,0 1 15,21-1-15,0-21 0,0 0 16,0 0-16,1 0 16,-1 0-16,0-21 0,0-1 15,0 1-15,0 0 0,1 0 0,-1 0 16,-21 0-16,21-22 0,-21 22 0,21 0 16,-21-21-16,0 20 0,0 1 15,0 0-15,0 0 0,0 42 31,0 0-31,0 0 0,0 1 0,0-1 16,0 0-16,0 21 0,0-21 16,0 1-16,0 20 0,0-21 0,0 0 15,0 0-15,0 1 0,0-1 16,21-21 0,0 0-16,1 0 0,-1 0 0,0 0 15,0 0-15,0 0 0,22-21 16,-22-1-16,21 1 0,-21 0 0,22 0 15</inkml:trace>
  <inkml:trace contextRef="#ctx0" brushRef="#br0" timeOffset="88052.34">26987 4043 0,'0'0'0,"0"-42"0,22-43 16,-22 64-16,0 63 31,0-21-31,-22 22 0,1-1 16,0 0-16,21 1 0,0-1 15,-21 0-15,0 22 0,21-22 0,-21 0 16,21 1-16,0-22 0,-22 21 16,22-21-16,-21 22 0,21-22 0,0 0 15,0 0-15,0 0 0,0 1 16,21-22 0,1 0-16,-1 0 0,21 0 15,-21-22-15,22 1 0,-22 21 0,21-21 16</inkml:trace>
  <inkml:trace contextRef="#ctx0" brushRef="#br0" timeOffset="88455.96">27347 4255 0,'0'0'0,"0"-22"0,-21 22 16,0 0-16,0 0 16,0 22-16,-1-1 0,1 0 0,0 0 15,0 0-15,0 22 0,0-22 16,-1 0-16,1 0 0,21 21 0,-21-20 15,21-1-15,0 0 0,0 0 16,0 0-16,21-21 16,0 0-1,1 0-15,-1 0 16,0 0-16,0-21 0,0 0 0,0 21 16,-21-21-16,22 0 0,-1-1 15,0 1-15,0-21 0,-21 21 0,0 0 16,0-1-16,21 22 0,-21-21 15,0 42 1,0 1 0,0-1-16,0 0 0,0 0 0,0 21 15,0-20-15,0-1 0,0 0 0,0 0 16,0 0-16,21 0 16,1-21-16,-1 0 15,0 22-15,0-22 16,0 0-16,0 0 0,1-22 0,-1 1 0,0 21 15,0-21-15,0 0 16</inkml:trace>
  <inkml:trace contextRef="#ctx0" brushRef="#br0" timeOffset="88659.92">26987 4128 0,'0'0'16,"-63"0"-16,21 0 0,20 0 15,-20 0-15,21 0 0,42 0 32,0-22-32,22 22 0,-1 0 0,0 0 15,1-21-15,20 21 0,-21 0 16,22-21-16,-22 0 0,22 21 0,-1-21 16,-20 21-16,-1-21 0,21-1 15</inkml:trace>
  <inkml:trace contextRef="#ctx0" brushRef="#br0" timeOffset="88895.77">28046 3831 0,'0'0'0,"-21"0"0,-1 0 0,22 21 16,-21-21-16,21 22 0,-21 20 15,21-21-15,0 21 0,0 1 0,0-1 16,0 0-16,0 1 0,0 20 15,0-20-15,-21-22 0,21 21 16,0 0-16,-21-20 0,0 20 16,21-21-16,-22 0 0,22 0 0,-21 1 0,0-1 15</inkml:trace>
  <inkml:trace contextRef="#ctx0" brushRef="#br0" timeOffset="89364.52">27982 4001 0,'0'0'0,"0"-22"0,0-41 15,0 42-15,21 0 0,1-1 0,-1 1 16,0 0-16,0 21 0,0 0 0,0-21 16,1 21-16,20 0 0,-21 0 15,0 0-15,0 21 0,-21 0 0,0 0 16,22 1-16,-22-1 0,0 0 15,0 21-15,0-21 0,-22 1 16,1-1-16,0 0 0,0 0 16,-21 0-16,20 0 0,1 1 0,0-1 15,0-21-15,0 0 0,0 0 16,-1 0-16,44 0 31,-1 0-31,0 0 0,0 0 0,21 0 16,-20 0-16,20 0 0,-21 0 15,21 0-15,-20 21 0,-1 0 0,0-21 16,0 42-16,0-20 0,-21-1 16,0 21-16,0-21 0,0 0 15,-21 22-15,0-22 0,0 0 16,-22 0-16,1 0 0,0-21 16,-1 22-16,-41-1 0,63-21 15,-22 21-15,22-21 0,-21 0 16,21 0-16,21-21 31,21 21-31,0-21 0,0-1 0,0 22 16,22-21-16,-1 0 0,0 0 15</inkml:trace>
  <inkml:trace contextRef="#ctx0" brushRef="#br0" timeOffset="90106.15">28765 4106 0,'0'0'0,"0"-21"0,0-21 16,0 21-16,-21 42 16,0 0-1,0 0-15,0 0 0,0 22 16,-1-22-16,1 21 0,0 1 0,0-22 16,0 21-16,21-21 0,0 0 15,0 22-15,0-22 0,0 0 16,0 0-16,0 0 0,21-21 31,0 0-31,0 0 0,0 0 16,1-21-16,-1 0 0,0 21 15,0-21-15,0 0 0,0 0 0,22-43 16,-22 43-16,0-43 16,0 22-16,0 21 0,1-21 15,-22 20-15,0 1 16,0 42-1,-22 1-15,22-1 16,-21 21-16,0-21 0,21 0 0,0 22 16,-21-22-16,21 21 0,-21-21 15,21 1-15,0-1 0,0 21 16,0-21-16,0 0 0,21-21 0,0 22 16,0-1-16,0-21 0,1 0 15,-1 21-15,21-21 0,-21 0 0,0 0 16,22 0-16,-22 0 0,0 0 15,21 0-15,-20-21 0,-1 0 0,21 21 16,-21-22-16,22 1 0,-22 0 16,21-21-16,-21 21 0,0-22 0,22 22 15,-22-21-15,0-1 0,0 22 16,-21-21-16,0 21 0,0 0 0,-21 42 31,21 0-15,-21 0-16,21 0 0,0 0 15,0 22-15,0-22 0,0 0 0,0 0 16,0 0-16,0 1 0,0-1 16,21 0-16,-21 0 0,21 0 0,-21 0 15,0 1-15,0-1 16,0 0-16,-21-21 16,0 0-16,0 0 0,0 0 15,-1 0-15,1 0 16,21-21-1,0 0-15,21 21 16,1-22-16,20 1 0,-21 0 16,0 0-16</inkml:trace>
  <inkml:trace contextRef="#ctx0" brushRef="#br0" timeOffset="90499.73">29739 4318 0,'0'21'16,"21"0"-1,0-21-15,1 0 16,-1 0-16,21 0 0,-21 0 16,0 0-16,1 0 0,-1 0 15,21-21-15,-21 0 0,0 21 16,1-21-16,-1 0 0,0 0 16,0-1-16,0 1 0,0 0 0,-21-21 15,0 21-15,0-1 0,0 1 16,0 0-16,0 0 0,0 0 0,-42 21 15,21 0-15,0 21 16,-22 0-16,1 21 0,0-20 0,21 20 16,-22-21-16,22 21 0,-21 1 15,21-22-15,21 21 0,0-21 0,-22 22 16,22-22-16,0 0 0,0 0 16,0 0-16,22-21 0,-1 22 0,0-22 15,0 0-15,0 0 16,0 0-16,1 0 0,-1 0 0,0 0 15,21 0-15,-21 0 0,1 0 16,-1 0-16,0-22 0,0 22 0,0 0 16,0-21-16,-21 0 0,22 21 15</inkml:trace>
  <inkml:trace contextRef="#ctx0" brushRef="#br0" timeOffset="90655.64">30247 4445 0,'0'21'15,"-21"-21"-15,0 0 32,0-21 15,21 0-47</inkml:trace>
  <inkml:trace contextRef="#ctx0" brushRef="#br0" timeOffset="91508.78">19537 2540 0,'0'0'0,"-21"0"16,-1 0-16,-20 0 0,63-21 31,0 0-31,22 0 0,20-1 15,1-20-15,20 0 0,22 21 16,21-22-16,0 1 0,43-22 0,-1 22 16,0-21-16,22 20 0,20-20 15,1-1-15,0 1 0,-1-1 0,1 1 16,-21 20-16,20-20 0,-41 21 16,-1-1-16,-21 22 0,-21-21 0,-21 21 15,0-22-15,-22 22 16,-20 0-16,-1 21 0,-20-21 0,-1 0 15,-21 21-15,0-22 0,-21 1 16,0 0-16,-21 0 31,0 21-31,0-21 0,0 21 16</inkml:trace>
  <inkml:trace contextRef="#ctx0" brushRef="#br0" timeOffset="91821.04">22923 1207 0,'0'0'0,"0"-22"16,0 1-16,22 0 16,-1 21-16,0-21 0,0 21 15,0 0-15,0-21 0,22 21 0,-22 0 16,0 0-16,21 0 0,-20 0 15,-1 0-15,0 0 0,-21 21 0,0 0 16,0 0-16,0 22 0,0-22 16,0 21-16,0-21 0,-21 22 0,0-1 15,-1-21-15,-20 21 0,21-20 16,0 20-16,-22-21 0,22 21 16,-21-20-16,21-1 0,0 0 15,-1 0-15,1 0 0,0 0 0,21 1 16</inkml:trace>
  <inkml:trace contextRef="#ctx0" brushRef="#br0" timeOffset="92347.51">24977 1164 0,'0'0'0,"-22"0"0,-20 21 16,21-21-16,21-21 62,21 0-62,-21 0 0,21 0 16,0 0-16,22-1 0,-22 1 0,0-21 15,0 21-15,0-22 0,1 1 16,-1 0-16,-21-1 0,0 1 0,0 0 16,0 21-16,0-22 0,0 1 15,0 21-15,0-22 0,0 22 16,0 0-16,-21 21 0,21-21 15,-22 21-15,1 21 16,21 0-16,-21 0 0,21 22 0,0-1 16,0 22-16,0-1 0,0 1 15,0-1-15,0 1 0,0-1 0,0 1 16,0-1-16,21-21 16,-21 1-16,0-1 0,21 0 0,-21-20 15,0 20-15,0-21 0,0 0 16,0 0-16,0 1 0,22-22 15,-22-22 1</inkml:trace>
  <inkml:trace contextRef="#ctx0" brushRef="#br0" timeOffset="92639.33">25061 1037 0,'0'0'0,"-21"-42"0,21-22 15,0 1-15,-21-43 16,21 43-16,0 20 0,0-20 15,21-22-15,0 43 16,22-1-16,-1 22 0,0-21 0,22 21 16,-22 0-16,22-1 0,-1 22 15,-21 0-15,22 0 0,-1 22 0,-20 20 16,-1 0-16,-21-21 0,0 22 16,-21 20-16,0-20 0,0-1 0,-21 0 15,0 1-15,0-1 0,-21 0 16,-1 1-16,22-1 0,-21-21 15,-1 21-15,22-20 0,-21-1 16,21-21-16,0 21 0,21 0 16,-22-21-16</inkml:trace>
  <inkml:trace contextRef="#ctx0" brushRef="#br0" timeOffset="92960.19">25633 1101 0,'0'0'0,"63"0"16,-42 0-16,1 0 15,20-21-15,0 21 16,-21-22-16,1 1 0,20 21 16,-21-21-16,0 0 0,0 0 15,1 0-15,-22-1 0,0 1 16,0 0-16,0 0 15,-22 21-15,1 0 0,0 0 0,0 0 16,-21 0-16,-1 21 0,22 0 16,0 0-16,-21 22 0,20-22 0,22 21 15,0 1-15,0-22 0,0 21 16,0-21-16,0 0 0,22 22 0,-1-22 16,0-21-16,0 21 0,0 0 15,22-21-15,-22 0 0,21 0 0,-21 0 16,22 0-16,-22 0 15,21 0-15,0 0 0,-20-21 0,20 0 16,-21 0-16</inkml:trace>
  <inkml:trace contextRef="#ctx0" brushRef="#br0" timeOffset="93292.01">26331 931 0,'0'0'0,"0"-21"15,0 42 16,21-21-31,1 22 0,-1-1 16,0 0-16,-21 21 0,21-21 16,0 22-16,0-22 0,-21 0 0,0 21 15,0-20-15,0-1 0,0 21 16,0-21-16,0 0 0,0 1 16,-21-22-1,0 0-15,21-22 31,0 1-31,0 0 0,0 0 0,0 0 16,0-22-16,0 22 0,0-21 16,0 21-16,21-22 0,0 1 15,1 0-15,-22-1 0,21 22 16,0-21-16,0 21 0,0 0 16,0 21-16,1 0 0,-1 0 0,0 0 15,0 0-15</inkml:trace>
  <inkml:trace contextRef="#ctx0" brushRef="#br0" timeOffset="94553.86">26839 1249 0,'0'0'0,"43"0"16,-22 0-16,0-21 0,0 0 15,0-1-15,0 1 16,1 0-16,-1 0 0,0-21 15,0 20-15,0-20 0,0 0 0,1-1 16,-22 1-16,0 0 0,0-1 16,0-41-16,0 41 0,-22 1 15,1 0-15,0 21 0,21-1 16,-21 1-16,0 21 0,0 0 0,-1 0 16,1 21-16,21 22 15,0-1-15,-21 0 0,21 1 16,-21 20-16,21 22 0,-21-22 0,0 1 15,21-1-15,0 22 0,-22-21 16,22-1-16,-21 1 0,21-1 16,-21 22-16,21-22 0,0 1 0,0-1 15,-21 22-15,21-43 0,0 22 16,0 84-16,0-106 16,0 1-16,0-22 0,0 21 15,0-21-15,21 0 0,0-21 16,0 0-16,22 0 0,-22-21 15,21 0-15,1 0 0,-22 0 0,21 0 16,0-22-16,1 1 0,-22 21 16,0-22-16,0 1 0,0 0 0,-21-22 15,0 22-15,0-22 0,0 22 0,-21 0 16,0-1-16,-21 1 0,21 0 16,-1 21-16,-20-1 0,21 1 15,0 0-15,0 0 0,-1 21 16,22-21-16,0 0 15,22-1 1,-1 22-16,21-21 0,-21 21 0,22-21 16,-1 0-16,0 0 0,1 0 15,-1-1-15,-21 1 0,21-21 16,1 21-16,-22 0 0,42-22 16,-41 43-16,-22-21 0,-22 42 46,1 0-46,21 1 16,-21-1-16,21 0 0,-21 21 16,21-21-16,0 1 0,0-1 0,0 21 15,0-21-15,21 0 16,0 1-16,0-1 0,1-21 16,-1 0-16,0 0 0,0 0 15,21 0-15,-20 0 0,-1 0 0,21-21 16,-21 21-16,0-22 0,1 1 15,-1 0-15,0 0 0,0 0 16,-21-22-16,0 22 0,0-21 0,0 21 16,0-22-16,0 1 0,-21 21 15,0 0-15,-22 0 0,22 21 16,0 0-16,0 0 0,0 0 0,0 0 16,-1 0-16,1 21 0,0 0 15,0 0-15,21 0 0,0 0 0,0 1 16,0 20-16,0-21 0,0 0 15,0 0-15,21 1 0,0-1 0,0-21 16,22 21-16,-22-21 0,0 0 16,21 0-16,-20 0 0,-1 0 0,21 0 15,-21 0-15,0 0 16,1 0-16,-1 0 0,-21-21 0,21 0 16,-21-1-16,21 1 0,-21 0 15,21 0-15,0 0 0,-21 0 0,22-1 16,-1-20-16,0 21 15,0 0-15,0 21 0,0 0 0,1 0 16,-1 0-16,0 0 0,0 21 16,0 0-16,-21 0 0,21 0 0,-21 1 15,22-1-15,-22 21 0,0-21 16,21 0-16,-21 1 0,0-1 16,0 0-16,0 0 0,0 0 0,0 0 15,0-42 16,0 0-15,21 0-16,0 0 0,-21 0 16,21-1-16,-21 1 0,21-21 15,1 21-15,-1-22 0,-21 22 0,21-21 16,0 21-16,0 0 0,-21-1 16,21 22-16,1-21 0,-1 21 15,0 0 1</inkml:trace>
  <inkml:trace contextRef="#ctx0" brushRef="#br0" timeOffset="96612.36">28829 1080 0,'0'21'47,"0"0"-47,-21 0 0,0 0 15,21 0-15,-22 1 16,22-1-16,0 0 0,0 0 0,0 0 16,0 0-16,0 1 15,0-1 1,0-42 15,22 21-15,-22-22-16,0 1 0,21 21 15,0-21-15,-21-21 0,21 21 16,0-1-16,0 1 0,-21 0 0,22 0 16,-1 0-16,0 0 0,-21-1 15,21 22-15,0 0 0,-21 22 16,0-1 0,0 0-16,0 0 0,0 0 15,21 0-15,-21 1 16,0-1-16,0 0 0,22 0 15,-22 0 1,21-21-16,0 0 0,0 0 0,0 0 16,0-21-1,1 0-15,-1 21 0,-21-21 0,21 0 16,0-1-16,0 1 0,0 0 16,1 0-16,-1 0 0,0 0 0,-21-1 15,21 1-15,0 21 0,0 0 16,-21 21-1,0 1-15,0-1 16,0 0-16,0 0 0,0 0 16,0 0-16,0 1 0,0-1 15,0 0-15,0 0 0,22 0 16,-1-21-16,42 21 16,-42-21-16,22 0 0,-22 0 0,21 0 15,1 0-15,-1 0 0,0 0 16,1 0-16,-1 0 0,0 0 0,-21-21 15,22 0-15,-22 0 0,21 0 16,-42 0-16,21-1 0,-21-20 16,22 21-16,-22 0 0,0-22 0,0 22 15,0 0-15,-22 0 0,1 0 16,0 21-16,0 0 0,0 0 16,0 0-16,-1 21 15,1-21-15,0 21 0,0 0 0,0 22 16,0-22-16,21 0 0,-22 0 15,22 0-15,-21 0 0,21 1 0,0-1 16,0 0-16,0 0 16,0 0-16,21-21 15,1 0-15,-1 0 0,0 0 16,0 0-16,0 0 0,0-21 16,1 21-16,-1-21 0,0 0 15,-21 0-15,21-1 0,0 1 0,0 0 16,1 0-16,-22 0 0,0 0 15,21-1-15,-21 1 0,21 21 16,-21 21 15,0 1-31,0-1 0,0 0 0,0 0 16,21 0-16,-21 0 16,21 1-16,-21-1 0,21-21 0,-21 21 15,22 0-15,-1-21 0,0 0 16,0 0-16,0 0 0,0 0 15,1 0-15,-1 0 0,0 0 16,0-21-16,0 21 0,0-21 16,-21 0-16,22-1 0,-1 1 15,-21 0-15,21-21 0,-21 21 0,21-22 16,0 22-16,-21 0 0,21-21 16,1 20-16,-1 22 0,-21 22 31,0-1-31,0 0 15,0 0-15,-21 0 0,-1 0 0,22 1 16,-21 20-16,21-21 0,0 0 16,0 0-16,-21-21 0,21 22 0,-21-1 15,21 0 1,21-42 15,0 0-15,0-1-16,1 1 15,-1 0-15,-21-21 0,21 21 0,0-1 16,0 1-16,0 0 16,1 0-16,-1 21 0,-21 21 31,0 0-15,0 0-16,0 1 0,0-1 0,0 0 15,0 0-15,21-21 0,0 42 16,0-20-1,0-22-15,1 0 16,-1 0-16,0 0 16,0 0-16,0-22 15,-21 1-15,21 21 0,1-21 0,-1-21 16,0 21-16,0-1 0,0-20 16,22 21-16,-22 0 0,21-22 0,-21 22 15,22 0-15,-22 0 0,0 0 16,0 21-16,-21 21 15,0 0 1,0 0 0,0 0-16,0 1 0,0-1 0,0 0 15,0 0-15,0 0 16,21 0 0,0-21-16,1 0 0,-1 0 15,0 0 1,-21-21-16,21 21 0,-21-21 0,0 0 15,0 0-15,0 0 16,0-1-16,0 1 0,0 0 0,0 0 16,0 0-16,0 0 0,-21 21 15,0 0 1,0 0-16,-1 0 0,22 21 0,-21 0 16,0 0-16,0 0 15,0 0-15,0 22 0,-1-22 0,22 0 16,-21 21-16,21-20 0,-21-1 15,21 0-15,0 21 0,0-21 0,0 1 16,0-1-16,21 0 16,0-21-16,1 0 0,20 21 15,-21-21-15,0 0 0,22 0 0,-22 0 16,21 0-16,-21 0 0,22-21 16,-1 21-16,-21-21 0,21 0 15,-20-1-15,20 1 0,-21 0 0,0-21 16,0 21-16,1-22 0,-1 22 15,-21-21-15,0 21 0,21-1 16,-21 1-16,0 0 0,-21 42 16,0 0-1,21 22-15,0-22 0,-22 0 16,22 21-16,-21-20 0,21-1 16,0 21-16,0-21 0,0 0 0,0 1 15,0-1-15,21-21 0,1 21 16,-1-21-16,0 0 0,0 0 0,0 0 15,0 0-15,1 0 16,-1 0-16,0 0 0,0-21 0,0 21 16,0-21-16,1-1 15</inkml:trace>
  <inkml:trace contextRef="#ctx0" brushRef="#br0" timeOffset="96824.24">32427 1122 0,'0'-21'47</inkml:trace>
  <inkml:trace contextRef="#ctx0" brushRef="#br1" timeOffset="111176.87">4741 4106 0,'0'22'0,"21"-22"16,1 0-16,-22-22 62,0 1-62,0 0 16,-22 0-16,1 21 16,0-21-16,0 21 15,0-21-15,0 21 0,-22-22 0,1 22 16,21-21-16,-43 21 0,-20-21 16,20 0-16,22 21 0,-22 0 15,1-21-15,20 21 0,-20 0 0,-1 0 16,22 0-16,-21 0 0,-1 0 15,-21 0-15,22 0 0,-22 0 0,1 21 16,-1 0-16,0 0 0,1 0 16,-1 1-16,0-1 0,1 21 0,-1 0 15,0-20-15,1 20 0,-1 0 16,0 1-16,22-1 0,-22 0 0,0 1 16,22-1-16,21-21 15,-22 21-15,22 1 0,-1-22 0,1 21 16,21-21-16,0 22 0,0-22 15,-1 0-15,22 0 0,0 0 16,0 1-16,0-1 0,22-21 16,-1 0-1,0 0 1,-21-21 0,0-1-16,0 1 15,-21 21 1,0-21-16,-1 21 0,1 0 15,0 0-15,-21 0 0,-1 0 0,22 0 16,-42 0-16,20 0 0,1 21 16,-21 0-16,-1 22 0,1-22 0,-1 21 15,-21 1-15,22-1 0,-1 0 16,-20 1-16,20 20 0,1-21 16,-1 22-16,-63 42 0,64-43 15,-1-20-15,1 20 0,-1 1 16,22-1-16,0 1 0,-1-22 15,22 21-15,0 1 0,0-1 16,21 1-16,0-22 0,0 22 16,0-22-16,0 0 0,21 1 15,0-1-15,0 0 0,0-20 0,22 20 16,-1-21-16,-21 0 0,22 0 16,-1 1-16,0-22 0,-21 0 0,22 0 15,-22 0-15,21 0 0,-21 0 16,1 0-16,-1 0 0,-21-22 15,0 1 1,0 0-16,-21 21 16,-1 0-16,-20 0 0,21 0 15,-21 0-15,20 0 0,-20 21 16,0 0-16,-1 1 0,1-1 16,0 0-16,-1 21 0,1-21 0,0 22 15,21-1-15,-22 0 0,22 1 16,-21-1-16,21 0 0,-1 22 15,1-22-15,0 22 0,0-1 0,0 1 16,21 20-16,0-20 0,0 21 16,0-22-16,0 22 0,21-1 15,0-20-15,0 21 0,0-22 0,22 22 16,-22-22-16,21 1 0,1 20 16,-1-20-16,0-1 0,22 1 0,-22-22 15,0 1-15,1 20 16,-22-42-16,21 22 0,1-1 0,-1-21 15,-21 0-15,0 0 0,22 1 16,-22-1-16,0 0 0,0 0 0,-21 0 16,21 0-16,-21 1 15,0-1-15,0 0 0,0 0 16,0 0-16,0 22 0,0-22 16,0 0-16,-21 0 0,21 21 15,0-20-15,0 20 0,0 0 0,0-21 16,0 22-16,0-1 0,0 0 15,0 1-15,21-1 0,0 0 16,1 1-16,20-1 0,-21 0 0,21 1 16,1 20-16,20-20 15,-20-1-15,20 21 0,1-20 0,20-1 16,-20 22-16,20-22 0,-20 0 16,21 1-16,-1-1 0,107 21 15,-107-20-15,22-22 0,0 0 16,21 0-16,-21 0 0,0 1 0,0-22 15,-1 0-15,1 0 0,21 0 0,-21 0 16,0 0-16,0-22 0,-22 1 16,22 0-16,-21 0 0,0-21 0,-1 20 15,-20-20-15,-1 21 0,-20-21 16,-1-1-16,0 1 0,1 21 16,-22-22-16,0 1 0,-21 21 0,0-21 15,0 20-15,0 1 0,0 0 16,0 0-16,0 42 31,0 0-31,0 0 0,0 1 16,0 20-16,0-21 0,0 21 0,21 1 15,0-22-15,0 21 0,1 1 16,20-1-16,0-21 0,1 21 0,20 1 16,1-1-16,-1-21 0,1 22 0,20-1 15,1 0-15,0-21 0,-1 1 16,1 20-16,21-42 0,0 21 15,-1 0-15,1-21 0,21 0 0,-21 0 16,21 0-16,-21-21 0,21 0 0,-21 0 16,21 0-16,0-1 0,0-20 15,-21 0-15,-1-1 0,1 1 0,0-21 16,0 20-16,-21-20 0,-1-1 0,1 1 16,-22-1-16,22-20 0,-21 20 15,-22 1-15,64-43 0,-64 42 16,0 22-16,-20-22 0,-1 22 15,0 21-15,0-21 16,0 20-16,-21 1 0,0 42 31,0 1-31,0-1 0,21 0 16,1 0-16,-1 0 0,0 0 16,0 1-16,0-1 0,22 21 0,-1-21 15,-21 0-15,21 1 0,1-1 0,20 0 16,-20-21-16,20 21 0,1-21 15,-22 0-15,21 0 0,22 0 0,-21 0 16,-1-21-16,22 0 0,-22 0 0,22-22 16,-22 1-16,22 0 0,-21-1 15,84-41-15,-85 20 0,1 1 16,-1-1-16,1 1 0,-1-1 0,22-84 16,-43 84-16,1 1 15,-22-1-15,0-20 0,0 20 16,-21 1-16,0-22 0,0 22 0,0-1 15,0 22-15,-21-22 0,0 22 0,0 0 16,-1-1-16,1 22 0,0-21 0,0 21 16,0-1-16,21 1 0,-21 0 15,-1 0-15,44 21 47,-1 0-47,0 0 0,0 0 0,0 0 0,22 0 16,-22-21-16,0 0 0,21 21 15,-21-22-15,1 1 0,20 0 16,-21-21-16,21 21 0,-20-22 0,-1 1 16,21 0-16,-21-1 0,0-20 0,1 20 15,-22-20-15,0 21 0,0-22 0,0 22 16,0-22-16,0 1 0,0-1 16,-22 1-16,1 20 0,0-20 0,0-1 15,-21 1-15,20-1 0,1 22 16,-21-21-16,21 20 0,0 1 0,-22 0 15,22-1-15,0 22 0,0 0 16,0-21-16,-1 20 0,1 1 0,0 0 16,21 0-16,0 0 15,0 0-15,0-1 16,0 1-16,21 0 0,0 21 16,1-21-16,-1-21 0,0 20 0,0 1 15,21-21-15,-20 0 0,-1-1 0,0 1 16,0 0-16,0-1 0,0 1 15,-21 0-15,22-1 0,-22 1 0,0-22 16,0 22-16,-22 0 0,1-1 0,0-20 16,-21 21-16,-1-22 0,1 1 15,-21 20-15,20-20 0,-20 20 16,-43-41-16,42 41 0,1 22 16,21-21-16,-22 21 0,22 0 15,-1-1-15,-20 22 0,21 0 0,-1-21 16,-20 21-16,20 0 0,22 0 0,-21 0 15,21 0-15,-22 0 0,22 0 16,21 21-16,21-42 47,1 0-47,-1 0 16,0 0-16,-21-22 0,0 22 15,0 0-15,0-21 0,0 21 16,0-22-16,0 22 0,-21-21 0,0-1 15,-22 22-15,22-21 0,-21 0 16,-22 20-16,22-20 0,-22 21 0,1 0 16,-1 0-16,1-1 0,-1 22 15,22 0-15,-21 0 0,-1 0 0,1 0 16,-1 0-16,1 0 0,-1 22 0,1-1 16,-1 0-16,1 0 0,20 21 15,-84 43 1,106-64-16,0 22 0,0-22 0,0 0 15,21 0-15,0 0 16,21-21 0,0-21-16,0 21 15,-21-21-15,21-21 0,0 20 0,-21-20 16,0 21-16,0-21 0,0-1 16,0 22-16,0-21 0,-21-1 0,-21-20 15,0 21-15,-1-1 0,-20 22 16,20-21-16,-20 21 0,-1-22 15,1 22-15,-22 0 0,22 0 0,-22 21 16,22-21-16,-22 21 0,-63 0 16,63 0-16,22 0 0,-1 0 15,1 21-15,20 0 0,-20 0 16,-1 21-16,43 1 0,0-22 16,21 0-16,0 0 0,0 22 15,0-22-15,0 0 0,0 0 16,0 0-16,21-21 0,0 0 15,0 0 1,-21-21-16,22 0 0,-22 0 16,0 0-16,0-1 0,0 1 0,0-21 15,0 21-15,-43-22 16,1 1-16,21 21 0,-22 0 0,1 0 16,0-1-16,-1 22 0,-20 0 15,21-21-15,-22 21 0,1 0 0,-1 0 16,1 21-16,-1 1 0,1-1 15,20 0-15,-20 21 0,20-21 0,1 1 16,0 20-16,-1-21 0,1 21 16,21 1-16,0-22 0,0 21 0,21-21 15,-22 22-15,22-22 0,0 0 0,0 0 16,0 0-16,0 1 0,0-1 16,0-42 15,0-1-16,-21 22 1,0 0-16,0 0 0,0 0 16,0 0-16,-22 0 0,22 0 0,0 22 15,-21-1-15,20 0 0,1 21 16,-21-21-16,21 1 0,0-1 0,-1 42 16,22-42-16,-21 22 15,21-22-15,0 0 0,0 43 16</inkml:trace>
  <inkml:trace contextRef="#ctx0" brushRef="#br1" timeOffset="112194.16">3408 11261 0,'0'0'0,"-21"-21"15,-1-64-15,22 64 16,-21 21-16,21-21 0,0-1 15,21 22 17,1 22-32,-1-1 0,0 0 0,0 0 15,0 21-15,0 1 0,1-22 16,-1 21-16,21 22 0,-21-22 0,0 0 16,1 22-16,-1-22 0,0 22 15,0-22-15,0 22 0,0-22 0,1 21 16,-1-20-16,0-1 15,0 0-15,-21 1 0,21-1 0,0 0 16,22 22-16,-22-22 16,0-42-16,0 21 0,22-21 0,-22 0 15,21-21-15,22 0 0,-1 0 0,22-21 16,-1-22-16,22 1 0,0-1 16,21-21-16,0-20 0,21-1 0,0-21 15,22 21-15,-1-21 0,0 0 16,22-21-16,-22 21 0,22 0 0,-1 0 15,1 21-15,-43 0 0,21 0 16,-21 22-16,1-1 0,-22 21 16,-22 1-16,-20-1 0,0 22 0,-22 21 15,1 0-15,-43 0 0,21-1 16,-63 22 0,0 22-16,-21-1 0,-1 0 15,-20 0-15,20 0 0,-20 0 16,-1 22-16,1-22 0,-22 21 0,22 1 15</inkml:trace>
  <inkml:trace contextRef="#ctx0" brushRef="#br1" timeOffset="113068.32">3238 11388 0,'0'0'0,"0"-21"0,0-1 16,0 1-16,-21 0 16,21 0-1,0 42 17,0 0-32,21 0 0,22 22 15,-22-22-15,0 42 0,21-20 16,-20-1-16,20 22 0,0-22 15,1 21-15,-1 1 0,0-1 0,1 1 16,-1-1-16,0 22 0,1-21 0,-22-1 16,21 22-16,-21-22 0,64 85 15,-43-84-15,-21-22 16,1-21-16,-1 22 16,0-22-16,42 21 0,-41-21 15,-1-21-15,21 0 0,-21 0 16,22-21-16,41-42 0,-20 42 15,-22-22-15,22 1 0,-1-22 16,1 1-16,20-1 0,-20-20 0,42-1 16,-22 0-16,22-20 0,21-1 0,0 21 15,0-21-15,21-21 0,-21 21 16,21 1-16,1-1 0,-1 0 16,0 0-16,0 0 0,0 22 0,0-1 15,-21 0-15,0 1 0,0-1 0,-21 21 16,0 1-16,0-1 0,-21 22 15,-1 0-15,-20-1 0,42-20 16,-64 42-16,0 0 0,-21-1 16,1 22-16,-1-21 0,-21 0 31,0 42 0,-21 0-31,-1-21 0,1 22 16,0-1-16,0 0 0,0 0 0,-22 0 15</inkml:trace>
  <inkml:trace contextRef="#ctx0" brushRef="#br1" timeOffset="141363.95">27855 10160 0,'-21'0'0,"0"0"15,0 0 1,0 0-1,-1 0-15,1 0 0,0 0 16,0 0 0,0 0-16,0 0 0,42 0 62,0 0-62,0 0 16,0 0-16,0 0 0,22 0 15,-22 0-15,21 0 0,1 0 0,20 0 16,43 0-16,-64 0 16,22 0-16,-1 0 0,-20 0 0,20 0 15,-21 0-15,1 0 0,-1 0 16,0 0-16,-20-21 0,20 21 0,-21 0 16,0 0-16,0 0 0,-21-21 31,-21 0 0,0 21-31,0 0 0,0 0 0,0 0 16,-1 0-16,1 0 0,0 0 15,0-22-15,0 22 16,0 0-16,42 0 47,0 0-47,0 0 0,0 0 15,0 0-15,1 0 0,-1 0 16,0 0-16,0 0 0,0 0 16,0 0-16,-21 22 15,0-1 1,0 0-16,0 0 16,-21 0-16,0-21 0,0 21 0,21 1 15,-21-1-15,0-21 0,-1 21 16,22 0-16,-21 0 0,0 0 15,0 1-15</inkml:trace>
  <inkml:trace contextRef="#ctx0" brushRef="#br1" timeOffset="142340.62">29443 9821 0,'0'0'16,"-21"0"-16,21-21 15,0 42 17,0 1-32,0-1 15,0 0-15,0 0 0,0 0 0,0 0 16,-22 22-16,22-22 0,0 0 15,0 0-15,0 0 0,-21 1 0,0-1 16,0 0-16,21 0 0,0 0 16,-21-21-1,21-21 17,0 0-17,0 0-15,0 0 0,0-1 0,0 1 16,0 0-16,21 0 0,-21 0 15,21-22-15,0 22 0,-21 0 0,21 0 16,1 0-16,-22 0 0,21 21 16,0 0-16,0 0 0,0 0 15,0 0-15,-21 21 0,22 0 16,-1 0-16,-21 0 0,0 0 16,0 1-16,21-1 0,-21 0 0,0 0 15,0 0-15,0 0 0,0 1 16,0-1-16,0 0 0,0 0 15,0 0 1,0-42 15,0 0-15,0 0-16,0 0 0,0-22 16,0 22-16,21 0 0,0-21 15,-21 20-15,21 1 0,1 0 0,20 0 16,-21 0-16,0 0 0,0 21 15,1 0-15,20 0 0,0 0 16,-21 21-16,1 0 0,-22 0 16,21 0-16,-21 22 15,0-22-15,0 0 0,0 0 0,0 0 16,0 0-16,-21 1 0,-1-1 16,22 0-16,-21-21 0,21 21 15,0 0-15,-21-21 0,0 0 16,42-21 15</inkml:trace>
  <inkml:trace contextRef="#ctx0" brushRef="#br1" timeOffset="142856.34">30289 9970 0,'22'-22'15,"-22"1"1,0 0 0,0 0-16,-22 21 15,22-21 1,-21 21-16,0 0 0,0 0 16,0 21-16,0-21 0,-1 21 15,1 0-15,21 0 0,-21 1 0,0-1 16,0 0-16,0 0 0,-1 0 15,22 0-15,-21-21 0,21 22 0,-21-1 16,21 0-16,0 0 16,0 0-1,21-21-15,0 0 0,1 0 16,-1 0-16,0 0 0,0 0 16,0 0-16,0-21 0,1 0 15,-1 0-15,0 21 0,0-21 16,-21-1-16,0 1 0,21-21 15,-21 21-15,0 0 0,21 21 16,-21-22-16,0 44 31,0-1-31,0 0 16,0 0-16,0 0 0,0 0 16,0 1-16,0-1 15,0 0-15,22-21 16,-22 21-16,21-21 15,0 0-15,0 0 16,21 0-16,-20-21 16</inkml:trace>
  <inkml:trace contextRef="#ctx0" brushRef="#br1" timeOffset="143339.9">30607 9885 0,'0'0'0,"-21"21"63,21 0-63,0 0 15,0 1-15,0-1 0,0 0 16,0 0-16,0 0 0,-21-21 16,21 21-16,0 1 0,-22-22 0,22 21 15,0 0 1,0-42 31,0 0-32,0-1-15,0 1 16,0 0-16,0 0 0,22 0 0,-1 0 16,0-1-16,-21 1 0,21 0 0,0 21 15,-21-21-15,21 21 0,1 0 16,-1 0-16,0 21 15,0 0-15,-21 0 16,0 1-16,0-1 0,0 0 16,0 0-16,0 0 0,0 0 15,0 1-15,0-1 16,0 0-16,0 0 16,0-42 30,0 0-30,21 0-16</inkml:trace>
  <inkml:trace contextRef="#ctx0" brushRef="#br1" timeOffset="144599.71">30988 9864 0,'0'0'0,"0"-21"16,0 42 31,0 0-47,0 0 0,0 0 0,-21 0 15,21 1-15,0-1 16,0 0-16,0 0 0,0 0 16,0 0-16,0 1 15,21-22 16,0 0-31,0 0 16,0 0-16,1-22 16,-1 1-16,0 21 0,-21-21 15,21 0-15,0 0 0,-21 0 0,0-1 16,21 1-16,-21 0 0,22 21 0,-22-21 16,0 0-16,0 42 31,0 0-16,0 0-15,0 0 0,0 1 16,-22-1-16,22 0 16,0 0-16,0 0 0,0 0 15,0 1 1,0-1-16,22-21 0,-22 21 16,21-21-16,0 0 0,0 0 0,0 0 15,0 0-15,1 0 0,20 0 16,-21 0-16,0 0 0,0 0 0,22-21 15,-22 0-15,0 21 0,0-22 16,0 1-16,1 0 0,-1 0 0,0 0 16,-21 0-16,0-1 0,21 1 15,-21 0-15,0 0 0,0 0 0,0 0 16,-21 21 15,0 0-31,0 0 16,-1 0-16,22 21 0,-21-21 0,21 21 15,-21 0-15,0 0 0,21 0 16,-21 1-16,21-1 0,-21 0 16,21 0-16,0 0 15,0 0-15,0 1 0,0-1 16,21-21-16,0 0 16,0 0-16,0 0 15,0 0-15,1 0 16,-1-21-16,0-1 15,0 22-15,-21-21 0,21 0 0,0 0 16,-21 0-16,22 0 16,-22-1-16,21 1 0,-21 0 15,0 42 32,0 0-47,-21-21 0,21 22 0,0-1 16,-22 0-16,22 0 0,0 0 15,0 0-15,0 1 16,0-1-16,22 0 16,-1-21-16,0 0 15,0 0-15,0 0 16,0 0-16,1 0 16,-1 0-16,-21-21 0,21 21 0,0-21 15,0-1-15,-21 1 0,21 0 16,22-42-16,-22 41 0,0-20 15,0 0-15,0-1 0,1 1 16,-1-43-16,0 43 0,-21 0 16,0-22-16,0 43 15,0 0-15,0 0 0,0 0 0,-21 42 32,0 0-32,-1 0 0,22 21 15,-21-20-15,21 20 16,-21 0-16,21-21 0,-21 22 0,21-1 15,0 0-15,0-20 0,-21 20 16,21-21-16,0 0 0,0 22 0,0-22 16,0 0-16,0 0 0,0 0 15,0 0-15,21-21 0,0 0 16,-21 22-16,21-22 0,0 0 16,1 0-16,-1 0 0,0 0 15,0 0-15,0 0 16,0-22-16,1 22 0,-22-21 15,21 21-15,0-21 16,-21 0-16,21 21 16</inkml:trace>
  <inkml:trace contextRef="#ctx0" brushRef="#br1" timeOffset="144800.79">32491 10075 0,'-21'0'0,"21"22"15,-22-22-15,1 0 16</inkml:trace>
  <inkml:trace contextRef="#ctx0" brushRef="#br1" timeOffset="182563.53">24617 12065 0,'0'0'0,"-21"0"16,-1 0-16,1 0 16,0 0-16,0 0 0,0 0 15,0 0-15,-1 0 16,1 0-16,0 0 16,0 0-16,0 0 15,42 0 95,0 0-110,0 0 15,0 0-15,1 0 16,-1 0-16,0 0 0,0 0 0,0 0 15,0 0-15,1-21 0,20 21 0,-21 0 16,21 0-16,1 0 0,-22 0 16,21 0-16,1-21 0,-1 21 0,0 0 15,1 0-15,-1 0 16,21 0-16,-20 0 0,-1 0 0,0-21 16,1 21-16,-1 0 0,64 0 15,-64 0-15,22-22 0,-22 22 16,0 0-16,22 0 0,-22-21 0,22 21 15,-22 0-15,22 0 0,-1-21 0,-21 21 16,1 0-16,20 0 0,-20-21 16,-1 21-16,0-21 0,1 21 0,-1 0 15,0 0-15,1-21 0,-1 21 16,0 0-16,-21 0 0,22 0 0,-22 0 16,0 0-16,0-22 0,0 22 0,1 0 15,-1 0-15,0 0 16,0 0 109</inkml:trace>
  <inkml:trace contextRef="#ctx0" brushRef="#br1" timeOffset="183985.03">28427 12065 0,'-64'0'16,"43"0"-16,0 0 16,0 0-16,0 0 15,-1 0-15,1 0 0,0 0 16,0 0-16,0 0 0,0 0 15,-1 0 1,1 0-16,0 0 31,42 0 63,-21-21-94,21 21 16,1 0-16,-1 0 0,0 0 15,0 0-15,0 0 0,0 0 0,1-21 16,-1 21-16,0 0 0,0 0 16,21 0-16,-20 0 0,41 0 15,-42 0-15,0 0 0,22 0 16,-22 0-16,21 0 0,1 0 15,-1 0-15,-21 0 0,21 0 0,1 0 16,-1 0-16,0 0 0,1 0 16,-1 0-16,0 0 0,1 0 0,-1 0 15,-21 0-15,22 0 0,-1 0 16,-21 0-16,21 0 0,-20-21 0,20 21 16,-21 0-16,21 0 0,-20 0 15,20 0-15,-21 0 0,21 0 0,-20 0 16,20 0-16,-21 0 0,21 0 15,-20 0-15,20 0 0,-21 0 16,0 0-16,22 0 0,-22 0 0,21 0 16,-21 0-16,22 0 0,-22 0 15,21 0-15,-21 0 0,43 0 16,-22 0-16,0 0 0,1 0 16,-22 0-16,21 0 0,1 0 0,-1 0 15,-21 0-15,21 0 0,-20 0 16,20 0-16,-21 0 0,21 0 0,-20 0 15,20 0-15,-21 0 0,0 0 16,22 0-16,-22 0 0,21 0 0,-21 0 16,22 0-16,-22 0 0,21 0 15,0 0-15,-20 0 0,20 0 16,0 0-16,-21 0 0,22 0 0,-22 0 16,21 0-16,1 0 0,-22 0 15,21-22-15,-21 22 0,22 0 0,-22 0 16,42 0-16,-20 0 15,-22 0-15,21 0 0,0 0 16,-20 0-16,41-21 0,-42 21 16,22 0-16,-22 0 0,0 0 15,0 0-15,0 0 0,0 0 16,1 0-16,-1-21 16,0 21-1,0 0 1,-21-21 46,-21 21 16,0 0-62,0 0-16,-1 0 16,1 0-16,0 0 0</inkml:trace>
  <inkml:trace contextRef="#ctx0" brushRef="#br1" timeOffset="-192516.37">28236 1757 0,'0'0'0,"-42"0"0,21 21 16,0-21-16,-1 0 0,1 0 0,0 21 15,0-21-15,21 21 16,0 1 0,21-22-16,21 0 15,-20 0-15,20 0 0,-21 0 0,21 0 16,1 0-16,-1 0 0,0 0 16,1 0-16,-1 0 0,0 0 0,22 0 15,-22 0-15,-21 0 16,1 0-16,-1 0 0,0 0 15,-42 21 1,0-21-16,-1 21 16,1-21-16</inkml:trace>
  <inkml:trace contextRef="#ctx0" brushRef="#br1" timeOffset="-192196.71">28490 1884 0,'-21'212'93,"127"-424"-93,-191 212 0,85 254 0,0-212 16,0-21-16,0 1 0,0 20 16,0-21-16,0 0 0,0 0 0,-21 1 15,0-1-15,21 0 0,-21 0 16,0-21-16,-1 21 0,1-21 15,0 0-15,0 0 0,0 0 16,0 0-16,-1 0 0,1 0 16,0-21-16,0 21 0,21-21 15,-21 21-15,21-21 0,-21 21 16,21-21-16,0-1 16,21 22-1,0 0-15,0-21 0,0 21 0,0-21 16</inkml:trace>
  <inkml:trace contextRef="#ctx0" brushRef="#br1" timeOffset="-191548.71">28787 2180 0,'0'21'16,"0"1"-16,0-1 15,0 0-15,-22 0 16,22 0-16,0 0 16,0 1-16,-21-22 0,21 21 15,0 0-15,-21-42 63,21 0-63,0-1 15,0 1-15,0 0 16,0 0-16,0 0 0,21 0 0,-21-1 16,21 22-16,1-21 0,-22 0 15,21 21-15,0 0 0,0-21 0,0 21 16,0 0-16,1 0 0,-1 21 16,0-21-16,0 21 0,-21 0 15,0 1-15,0-1 16,0 0-16,0 0 0,0 0 0,0 0 15,0 1-15,0-1 0,0 0 16,0-42 31,0 0-31,21-1-16,0 1 0,-21 0 15,22 0-15,-1 0 0,0 0 0,0-1 16,-21 1-16,21 0 15,0 21-15,1 0 0,-1 0 16,0 0-16,0 0 16,-21 21-16,0 0 0,0 1 15,0-1-15,0 0 0,0 0 0,0 0 16,0 0-16,0 1 0,0-1 16,0 0-16,0 0 0,0 0 15,21-21 16</inkml:trace>
  <inkml:trace contextRef="#ctx0" brushRef="#br1" timeOffset="-191209.24">29316 2286 0,'21'-21'16,"0"21"-1,0 0-15,0-21 16,1 21-16,-1 0 0,0-21 0,0-1 16,0 22-16,0-21 15,1 21-15,-22-21 0,0 0 0,0 0 16,0 0 0,-22 21-1,1 0-15,0 0 0,0 21 16,0-21-16,0 21 0,-1 0 0,22 0 15,-21 0-15,21 1 0,-21-1 16,21 0-16,0 0 0,0 0 0,0 0 16,0 1-16,0-1 0,0 0 0,21 0 15,0-21-15,1 21 16,-1-21-16,0 0 16,0 0-16,21-21 15,-20 21-15</inkml:trace>
  <inkml:trace contextRef="#ctx0" brushRef="#br1" timeOffset="-190925.35">29803 1736 0,'0'0'0,"-22"0"15,22 21-15,0 0 0,0 0 16,0 22-16,0-22 15,0 21-15,0 0 0,0 1 0,0-1 16,0 0-16,0 1 0,0-1 16,0-21-16,-21 22 0,21-22 0,0 0 15,0 42-15,0-41 16,0-1-16,0 0 0,21-21 47,1-21-47,-22 0 15</inkml:trace>
  <inkml:trace contextRef="#ctx0" brushRef="#br1" timeOffset="-190579.92">29866 2265 0,'21'0'32,"0"0"-17,1 0-15,-1 0 16,0 0-16,0 0 0,0 0 15,0-21-15,1 21 0,-1-21 16,0-1-16,-21 1 16,0 0-1,-21 21 1,0 0-16,-1 0 0,1 0 16,0 0-16,0 21 0,0 0 15,0 1-15,-1-1 0,22 0 16,0 0-16,0 0 0,-21 0 15,21 1-15,0-1 0,0 0 16,0 0-16,0 0 0,43 0 16,-1-21-1,-21 0-15,0 0 0,22 0 16,-1 0-16,-21 0 0,21-21 16,-42 0-16,22 21 0</inkml:trace>
  <inkml:trace contextRef="#ctx0" brushRef="#br1" timeOffset="-190241.48">30247 2201 0,'0'0'0,"0"-21"15,21 21 1,0 21 0,-21 1-16,0-1 15,22 0-15,-22 0 0,21 0 16,-21 0-16,0 1 15,0-1-15,0 0 16,0 0-16,0 0 16,21-42 15,-21 0-15,21 0-16,-21 0 0,0-1 0,0 1 15,21-21-15,0 21 16,-21 0-16,0-1 0,22 1 0,20-21 15,-42 21 1,21 0-16,0-1 16,-21 1-1</inkml:trace>
  <inkml:trace contextRef="#ctx0" brushRef="#br1" timeOffset="-189997.97">29654 1969 0,'-21'-22'0,"42"44"0,-42-65 16,42 43 0,1-21-16,20 21 0,-21-21 15,0 21-15,0 0 16,43 0-16,-22 0 0,-21 0 15,43 0-15,-1 0 16,-41 0-16,41 21 16</inkml:trace>
  <inkml:trace contextRef="#ctx0" brushRef="#br1" timeOffset="-189723.45">30946 2371 0,'0'0'0,"-22"0"16,22 21-16,0 0 16,0 0-16,0 0 15,0 1-15,0-1 0,0 21 16,-21 43-1,21-43 1,21-42 15,1 0-15,-1-21-16</inkml:trace>
  <inkml:trace contextRef="#ctx0" brushRef="#br1" timeOffset="-189480.5">31390 1990 0,'0'0'0,"0"-43"0,0 1 15,0 21 1,21 21-16,-21 63 31,0-20-31,0 63 16,0 42-1,0-64 1,0-41 0,0 20-16,0-42 15,21-21 1</inkml:trace>
  <inkml:trace contextRef="#ctx0" brushRef="#br1" timeOffset="-189061.22">31369 2159 0,'0'-42'0,"0"84"0,0-105 16,0 41-16,21-83 15,21 62 1,-20 43-16,-1 0 0,21 0 16,43 85-1,-64 0 1,0 20-1,-21-83-15,0-1 0,0 42 16,21-42 0,0-21 15,1-21-15,-1-63-1,-21 41-15,21-20 16,21-107-1,-42 128-15,0-21 16,0-1 0,21 64-1,-21 21 1,0 0-16,0 1 16,0-1-16,22 21 15,-22-21-15</inkml:trace>
  <inkml:trace contextRef="#ctx0" brushRef="#br1" timeOffset="-188717.22">31877 2244 0,'0'0'16,"21"0"-16,0 0 15,0 0 1,-21-21-16,22-1 15,-1 1-15,0 0 0,-21 0 16,0 0 0,-21 21-1,0 0-15,-1 0 16,1 21-16,21 0 16,-21 21-16,0-20 15,21-1-15,0 42 16,0-42-1,0 1-15,0-1 16,42-21 0,1 0-16,-22 0 15,0 0-15,0 0 16,0 0-16,0 0 0,1-21 16,-1-1-16,21 22 0</inkml:trace>
  <inkml:trace contextRef="#ctx0" brushRef="#br1" timeOffset="-188352.43">32343 2117 0,'0'0'0,"0"-21"16,-22 21-1,1 21 1,0 0-16,0-21 0,21 21 16,-21 0-16,21 0 0,0 1 0,-21-1 15,21 0-15,0 0 0,0 0 16,0 0-16,0 1 15,21-22 1,0 0-16,0 0 0,0 0 16,0 0-16,1 0 0,-1 0 15,-21-22-15,21 22 0,0-21 16,-21 0-16,21 0 0,-21 0 0,0 0 16,0-1-16,0 1 0,0 0 15,0 0-15,0 0 16,0 0-16,-21 21 0,0 0 15,0 0-15,0 0 16,-1 0-16,1 0 0,0 21 16,0 0-1,21 0-15,-21-21 16,21 21 0</inkml:trace>
  <inkml:trace contextRef="#ctx0" brushRef="#br1" timeOffset="-186023.75">32745 1820 0,'0'0'0,"0"-21"16,0 64 31,0-22-47,0 0 0,0 21 15,0 1-15,0-22 0,0 21 16,0 0-16,-21 1 0,-1-1 15,22-21-15,0 22 0,-21-22 16,0 0-16,21 21 0,-21-21 16,21 1-16,0-1 0,-21-21 15,21-21 17,0-1-32,0 1 0,21 0 15,-21 0-15,0 0 16,21 0-16,0 21 15,-21 21 17,0 0-32,0 0 15,0 0-15,0 0 0,21 1 16,-21-1-16,22-21 16,-22 21-16,21-21 0,0 0 15,0 0-15,0 0 0,0 0 16,1 0-16,20 0 0,-21 0 15,0-21-15,0 0 0,1 21 0,-1-22 16,0 1-16,0 0 0,-21 0 16,21 0-16,0 0 15,-21-22-15,-21 43 47,0 21-47,21 1 16,-21-22-16,0 21 0,21 0 15,0 0-15,-21-21 0,21 21 0,0 0 16,0 1-16,0-1 16,21-21-16,0 21 15,0-21-15,0 0 0,0 0 0,1 0 16,-1 0-16,0 0 0,21 0 16,-21 0-16,1-21 0,-1 0 15,0 21-15,0-22 0,0 1 0,-21 0 16,0 0-16,21 0 15,-21 0-15,0-1 0,0 1 16,0 0-16,0 0 0,0 0 16,-21 21-16,0 0 0,0 0 15,0 0-15,0 0 16,-1 0-16,1 0 0,0 21 0,0 0 16,21 0-16,-21-21 0,21 21 15,0 1-15,0-1 0,0 0 16,21 0-16,0-21 0,0 21 15,0-21-15,1 21 16,20-21-16,-21 0 0,21 0 0,-20 0 16,20 0-16,0 0 0,-21 0 15,22-21-15,-22 0 0,0 21 16,21-21-16,-20 0 0,-1 21 0,-21-21 16,0-1-16,21 1 0,-21 0 15,0 0-15,-21 21 16,0 0-1,-1 0-15,1 0 16,0 21-16,0 0 16,0 0-16,21 1 0,-21-1 0,21 0 15,0 0 1,0 0-16,21-21 31,0 0-31,0 0 16,0 0-16,0-21 0,1 0 15,-22 0 1,21 21-16,-21-21 0,21 21 16,-21-22-16,0 44 47,0-1-47,0 0 0,0 0 15,0 0 1,0 0-1,21-21-15,0 0 0,0 0 16,1 0-16,-1 0 16,0 0-16,0-21 15,0 21-15,-21-21 16,0 0 0,0 0-16,0 0 0,-21 21 46,0 0-46,0 21 16,21 0-16,0 0 16,0 0-1,21-21 32,0 0-31,-21-21-16,0 0 15,21 0-15,-21 0 0,21-1 16,-21 1-16,0 0 0,0-21 0,0 21 16,0-22-16,0 22 0,0-21 15,0 21-15,0-22 0,0 22 16,0 0-16,0 0 0,0 0 0,0 42 47,0 0-47,-21 21 0,0-21 15,21 1-15,-21 20 0,21 0 16,0-21-16,0 43 0,0-22 16,0-21-16,0 22 15,0-22-15,21 21 0,0-21 0,0 1 16,-21-1-16,0 0 0,0 0 0,0 0 16,0 0-16,0 1 0,0-44 62,0 1-62</inkml:trace>
  <inkml:trace contextRef="#ctx0" brushRef="#br1" timeOffset="-185384.49">29125 2985 0,'-21'21'15,"21"0"1,-21 0-16,21 0 0,0 22 0,0-22 16,0 21-16,0 0 0,-21 1 15,21-1-15,-21 0 0,21-20 0,-22 20 16,1 0-1,21 1-15,0-22 0,0 0 0,21-42 47</inkml:trace>
  <inkml:trace contextRef="#ctx0" brushRef="#br1" timeOffset="-185142.63">29062 3069 0,'0'0'0,"0"-21"0,0-21 15,0 21 1,21 42 0,-21 0-16,21-21 15,0 21-15,0 21 0,1-20 0,20 20 16,-21 0-16,0-21 16,0 1-16,-21 20 0,22-21 15,-22 0-15,21 0 0,-21 1 16,0-1-16,0 0 0,21-21 15,-21 21-15,0-42 32,0 0-32</inkml:trace>
  <inkml:trace contextRef="#ctx0" brushRef="#br1" timeOffset="-184928.45">29422 2921 0,'0'0'0,"0"21"31,0 0-31,0 1 16,0-1-16,0 0 0,-22 21 0,22-21 15,-21 22-15,21-22 0,0 21 0,-21-21 16,21 22-16,-21-22 0,21 0 16,0 0-16,0 0 0,0 1 0,21-22 31,0 0-31,0 0 15</inkml:trace>
  <inkml:trace contextRef="#ctx0" brushRef="#br1" timeOffset="-184564.65">29591 3154 0,'0'-21'16,"-21"21"-16,0 0 15,-1 0-15,22 21 0,-21 0 16,21 0-16,-21 0 15,21 1-15,0-1 0,0 0 0,0 0 16,0 0-16,0 0 0,0 1 16,0-1-16,21 0 0,0 0 15,1-21-15,-1 0 16,0 0-16,0 0 0,0 0 0,0 0 16,1-21-16,-22 0 15,21 21-15,0-21 0,0-1 0,-21 1 16,21 0-16,-21 0 0,0 0 15,0 0-15,0-1 0,0 1 0,0 0 16,0 0-16,-21 21 16,0-21-16,0 21 0,0 0 15,21 21 1,-22-21-16,22 21 0,0 0 16,0 0-16,0 1 0,0-1 15,22-21-15,-1 0 16,0 0-16</inkml:trace>
  <inkml:trace contextRef="#ctx0" brushRef="#br1" timeOffset="-182572.39">30416 3154 0,'0'0'0,"0"-42"15,0 20-15,0 1 0,0 0 0,0 0 16,-21 0-16,21 0 0,-21 21 0,21-22 16,0 1-16,-21 21 15,0 0-15,21 21 16,-21-21-16,21 22 0,0 20 16,0-21-16,0 0 0,0 22 0,0-1 15,-22 0-15,22-21 0,0 22 16,0-1-16,-21-21 0,0 43 15,21-43-15,0 0 0,0 21 16,-21-20-16,0-22 16,0 0-1,21-22 1,0 1-16,0 0 0,0 0 16,0 0-16,0 0 0,0-1 15,0-20-15,0 21 0,0 0 0,0 0 16,0-1-16,0 1 0,21 0 15,0 21-15,-21 21 16,21 0 0,-21 1-16,0-1 15,21 0-15,-21 0 0,0 0 16,0 0-16,21-21 0,1 22 0,-22-1 16,21-21-16,0 21 15,0-21-15,0 0 0,0 0 16,1 0-16,-1 0 0,0-21 15,0 0-15,0 21 0,0-22 16,-21 1-16,0 0 0,22 0 0,-22 0 16,21 0-16,-21-1 0,0 1 15,0 0-15,0 42 47,0 0-47,0 1 16,0-1-16,0 0 0,0 0 0,0 0 15,0 0-15,0 1 16,0-1-16,0 0 0,21-21 16,0 0-1,0 0-15,0 0 0,1 0 16,-22-21-16,21 21 0,0-21 16,-21-1-16,21 1 0,-21 0 15,21 0-15,-21 0 16,0 0-16,0-1 0,0 1 0,0 0 0,0 0 15,-21 0-15,21 0 16,-21 21-16,0 0 0,0 0 16,-1 0-16,1 0 0,0 0 15,21 21-15,-21 0 0,21 0 16,-21 0-16,21 0 0,0 1 16,0-1-16,0 0 0,0 0 0,0 0 15,0 0-15,21 1 16,0-22-16,0 0 0,0 0 0,1 21 15,-1-21-15,0 0 16,0 0-16,21 0 0,-20 0 0,20-21 16,-21 21-16,21-22 0,1 1 0,-22 21 15,0-21-15,21 0 0,-20 0 16,-1 21-16,-21-21 0,0-1 16,21 1-16,-21 0 0,0 0 0,0 0 15,-21 21 1,0 0-16,-1 0 15,1 0-15,0 0 16,0 21-16,21 0 0,-21 0 0,0-21 16,-1 21-16,22 1 0,0-1 15,-21-21-15,21 21 0,0 0 16,0 0 0,21-21-1,1 0-15,-1 0 16,0-21-16,0 21 0,-21-21 15,21 0-15,0 21 0,-21-21 16,22-1-16,-22 1 0,21 21 16,-21-21-16,0 42 47,0 0-32,0 1-15,0-1 16,0 0-16,0 0 0,0 0 15,21 0 1,0-21-16,0 0 0,0 0 16,22 0-16,-22 0 15,42 0-15,-41-21 0,-1 21 16,0-21-16,0 21 0,0-21 16,0 0-16,1 0 0,-1-1 15,-21 1-15,0 0 0,0 0 16,-21 21-1,-1-21-15,1 21 16,0 0-16,0 0 0,0 0 16,0 21-16,21 0 15,-22 0-15,22 0 16,-21 1-16,21-1 0,0 0 16,0 0-16,21-21 31,1 0-31,-1 0 0,0 0 15,0 0-15,0 0 16,0-21-16,-21 0 0,22 21 16,-22-21-16,0-1 0,21 1 15,-21 0-15,21 0 0,-21-21 0,21 20 16,-21 1-16,0 0 16,0 0-16,0 0 0,0 0 0,0-1 15,0 44 16,0-1-15,0 0-16,0 0 0,0 0 0,0 22 16,0-22-16,0 0 15,0 0-15,0 21 0,0-20 0,0-1 0,0 0 16,0 0-16,0 0 0,0 0 16,0 1-16,21-22 0,0 0 15,1 0-15,-22 21 0</inkml:trace>
  <inkml:trace contextRef="#ctx0" brushRef="#br1" timeOffset="-182368.58">31856 3387 0,'-21'21'47,"21"0"-47,0 0 15,0 0-15,-22-21 0,22 22 16,-21-1-16,21 0 0,0 0 16</inkml:trace>
  <inkml:trace contextRef="#ctx0" brushRef="#br1" timeOffset="-181860.91">32237 3048 0,'0'0'15,"0"-21"-15,0-21 16,-21 42 0,-1 21-1,1 0-15,21 21 0,0-21 16,0 1-16,-21 20 0,21-21 15,-21 21-15,21-20 0,-21 20 0,21-21 16,0 0-16,0 22 0,0-22 16,0 0-16,-21 0 15,21 0-15,0-42 47,0 0-47,21 0 0,-21 0 0,0-1 16,0-20-16,21 21 0,-21-21 0,21 20 15,-21-20-15,0 21 16,0-21-16,21 20 0,-21 1 0,0 0 16,21 21-16,-21-21 15,0 42 1,0 0-16,0 0 16,0 1-16,0-1 0,0 0 15,0 0-15,0 21 0,0-20 0,0-1 16,0 0-16,0 0 0,0 0 15,0 0-15,0 1 0,0-1 16,0 0-16</inkml:trace>
  <inkml:trace contextRef="#ctx0" brushRef="#br1" timeOffset="-181687.73">32110 3260 0,'21'0'47,"0"0"-31,0 0-16,0 0 15,1 0-15,-1 0 0,0-21 16,0 21-16,0 0 0</inkml:trace>
  <inkml:trace contextRef="#ctx0" brushRef="#br1" timeOffset="-181424.84">32427 3112 0,'0'-22'0,"-21"22"31,0 22-15,21-1-16,0 0 0,0 0 0,0 0 15,-21 0-15,21 22 0,-21-22 16,21 0-16,-22 21 0,22-20 16,0 20-16,0-21 0,-21 21 0,21-20 15,0-1-15,-21 21 0,21-21 16,0 0-16,0 1 0,0-1 16,0 0-1,21-21 1,0 0-16,-21-21 0,22 21 15,-22-21-15</inkml:trace>
  <inkml:trace contextRef="#ctx0" brushRef="#br1" timeOffset="-181160.92">32385 3281 0,'0'0'0,"0"-21"0,0 0 16,0-1-16,0 1 0,0 0 15,21 0 1,0 21-16,0 0 15,1 0-15,-1 0 16,0 21 0,-21 0-16,0 0 0,0 1 15,0-1 1,-21 0-16,0 0 0,-1 0 16,22 0-16,-21-21 0,0 22 15,42-44 32</inkml:trace>
  <inkml:trace contextRef="#ctx0" brushRef="#br1" timeOffset="-180872.05">32660 3133 0,'21'0'16,"-21"21"-1,0 0 1,-21 0-16,21 22 16,0-1-16,-21 0 15,21-21-15,0 22 0,0-22 0,0 21 16,-21-21-16,21 22 0,-21-22 16,21 0-16,0 0 0,-22 0 0,22 1 15,0-1-15,0 0 0,0 0 16,0-42 31,0 0-47,0 0 15,22 21-15,-22-22 0,0 1 0</inkml:trace>
  <inkml:trace contextRef="#ctx0" brushRef="#br1" timeOffset="-180624.86">32618 3281 0,'0'0'16,"0"-21"-16,0-43 15,0 43-15,21 21 0,0-21 16,0 21-16,0 0 0,1 0 16,-1 0-16,21 0 15,-21 0-15,-21 21 16,21 0-16,-21 0 16,0 1-16,0-1 0,0 0 15,-21-21-15,0 21 0,0 0 16,0 0-16,0 1 15,-1-22-15,22 21 16,0-42 15,0-1-31</inkml:trace>
  <inkml:trace contextRef="#ctx0" brushRef="#br1" timeOffset="-178995.31">33168 2942 0,'-21'0'31,"21"21"-31,-21 1 0,0-22 16,21 21-16,-22 0 0,22 0 0,0 0 16,-21 22-16,21-22 0,-21 0 15,21 21-15,0-21 0,0 1 0,0-1 16,-21 0-16,21 0 0,0 0 15,-21 0-15,21 1 0,0-1 16,0-42 31,0-1-47,0 1 16,0 0-16,0 0 0,0 0 15,0 0-15,0-1 16,0 44 31,21-1-47,0 0 15,-21 0 1,21-21 0,0 0-16,1 0 15,-1 0 1,0 0-16,0-21 15,0 0 1,0 0-16,-21-1 16,0 1-1,22 21-15,-22 21 47,0 1-47,0-1 16,0 0-16,0 0 15,0 0 1,21-21 0,0 0-16,0 0 15,0 0-15,0 0 16,1-21-16,-22 0 16,21 0-16,-21 0 15,0-1-15,0 1 0,0 0 16,0 0-16,0 0 15,-21 21-15,-1 0 16,1 0-16,0 0 16,0 0-16,0 21 0,21 0 15,-21-21-15,21 21 0,-22 0 0,22 1 16,0-1-16,0 0 16,0 0-16,22-21 15,-1 0-15,-21 21 0,21-21 16,0 0-16,0 0 0,0 0 15,1 0-15,-1 0 0,0 0 16,0 0-16,0-21 0,0 21 16,1 0-16,-1-21 0,-21 0 15,21 21-15,-21-21 0,21 21 16,-21-22-16,0 1 16,-21 21 15,0 0-31,21 21 15,-21-21-15,21 22 0,-22-1 16,1-21 0,21 21-16,21-21 47,1 0-47,-22-21 15,21 21 1,-21-21-16,21 21 0,-21-22 15,0 44 32,0-1-31,0 0-16,0 0 16,21-21-16,0 0 15,0 0 1,1 0-16,-1 0 15,0 0-15,0 0 32,-21-21-32,0 0 15,-21 21 32,0 0-31,21 21-1,21-21 32,0-21-15,0 0-32,0-1 15,-21 1-15,0 0 0,0 0 16,22 0-16,-22 0 0,21-1 0,-21 1 15,0 0-15,0 0 0,0 0 16,0 0-16,0-1 0,0 44 31,0-1-31,0 0 16,-21 0-16,21 0 0,0 0 16,-22 1-16,22-1 0,0 0 0,0 21 15,0-21-15,0 1 0,0-1 16,0 0-16,0 0 15,0 0-15,22 0 16,-1-21-16,0 0 0,0 0 31,0 0-31,0 0 0</inkml:trace>
  <inkml:trace contextRef="#ctx0" brushRef="#br1" timeOffset="-158707.21">23982 106 0,'0'0'0,"21"0"0,-21-21 0,21 21 16,-21-21-1,21 21-15,-21-22 16,0 1 0,0 0 15,-21 21 31,0 0-30,0 0-32,0 0 15,-1 0-15,1 0 16,0 0-16,21 21 15,-21 0-15,0-21 0,0 22 0,-1-1 16,1 0 0,0-21-16,0 21 0,0 0 0,0 0 15,-1 1-15,1-1 16,0 0-16,0 0 0,21 0 16,-21 0-16,0 1 0,21-1 0,0 0 15,-22 0-15,1 0 0,21 0 16,0 1-16,0-1 0,-21 0 15,21 0-15,0 0 16,0 0-16,0 1 0,0-1 16,0 0-16,0 0 15,0 0-15,0 0 0,0 1 16,0-1-16,21 0 16,-21 0-16,0 0 0,21 0 15,1 1-15,-22-1 0,21 0 0,0 0 16,-21 0-16,21 0 0,0 1 15,-21-1-15,21 0 0,1 0 0,-22 0 16,21-21-16,0 21 0,0 1 16,0-1-16,0-21 0,-21 21 15,22 0-15,-1-21 0,0 21 0,0 0 16,0-21-16,0 22 0,-21-1 16,22-21-16,-1 21 0,0-21 0,0 21 15,0-21-15,0 21 16,1 0-16,-1-21 0,0 0 15,0 22-15,0-22 0,0 0 16,1 21-16,-1-21 16,0 0-16,-21 21 15,21-21-15,0 0 16,0 0 15,-21 21 16,-21-21 109,0 0-140,0 0 0,0 0-16</inkml:trace>
  <inkml:trace contextRef="#ctx0" brushRef="#br1" timeOffset="-155708.84">24405 1651 0,'0'-21'0,"0"0"15,0 0 1,0-1 0,0 1-1,-21 0 1,0 21-16,0 0 16,-1 0-1,1 0-15,0 0 0,0 0 16,0 0-16,0 0 15,-1 0-15,1 21 0,0-21 16,0 21-16,0-21 0,0 22 0,-1-22 16,22 21-16,-21 0 0,0-21 15,0 21-15,0 0 0,21 0 0,-21 1 16,-1-1-16,22 21 0,-21-21 16,0 0-16,0 22 0,0-22 0,0 21 15,-1 1-15,22-22 0,-21 21 16,0 0-16,0-20 0,21 20 15,-21 0-15,0-21 0,21 22 0,-22-1 16,22 0-16,0 1 0,-21-1 16,21 0-16,0 1 0,-21-1 0,21 22 15,0-22-15,0 0 0,0 1 16,0-1-16,0 0 0,0 1 0,21-1 16,0 0-16,-21 1 0,22-22 15,-1 21-15,0 0 0,0-20 0,0 20 16,0-21-16,22 21 0,-22-20 0,0-1 15,21 21-15,-20-21 16,-1 0-16,0 1 0,21-1 0,-21 0 16,1 0-16,20 0 0,-42 0 15,21-21-15,0 0 0,-21 22 16,21-22-16,-21 21 31,-21-21 0,0 0-31,0 0 16,0 21-16,0-21 0,-1 21 16,1-21-16,0 21 0,0-21 15,0 21-15,0 1 0,-1-22 0,1 21 16,0 0-16,0 0 0,0 0 16,0 0-16,-1 1 0,22 20 15,-21-21-15,0 0 0,21 22 0,-21-1 16,21 0-16,0 1 0,-21-1 0,21 0 15,0 1-15,-21-1 0,21 0 16,0 22-16,0-22 0,0 0 0,0 22 16,21-22-16,0 1 0,0 20 0,0-21 15,22 1-15,-22-1 0,21 0 16,0 1-16,-20-1 0,20 22 0,0-43 16,22 21-16,-22 0 0,0 1 15,22-22-15,-1 21 0,1-21 16,-1 1-16,1-1 0,84 0 15,-84 0-15,20-21 0,-20 0 0,20 0 16,-20 0-16,21 0 0,-22 0 16,1 0-16,-1-21 0,1 21 0,20-21 15,-20 0-15,-1 21 0,1-22 0,-22 1 16,22 0-16,-1 0 0,-21 0 16,22 0-16,-22-22 0,-21 22 0,22 0 15,-1 0-15,-21 21 0,0-21 0,1-1 16,-1 1-16,-21 0 15,21 21-15,-21 21 47,0 0-47,0 1 16,0-1-16,0 0 0,0 0 0,21 0 16,-21 0-16,0 1 0,21-1 15,0 21-15,1-21 0,20 43 16,0-43-16,-21 0 0,22 0 15,-1 22-15,0-22 0,22 0 0,-22 0 16,22 0-16,-1 0 0,1-21 0,-1 22 16,22-1-16,-22-21 0,86 0 15,-86 0-15,1 0 0,20 0 16,-20 0-16,20 0 0,-20 0 16,84-21-16,-63 21 0,-22-22 15,1 1-15,-1 0 0,22 0 0,-43 0 16,22 0-16,-1-1 0,-20-20 15,62 0-15,-62 21 0,-22-1 16,64-41-16,-64 63 16,0-21-16,0 0 0,0-1 0,0 22 15,-21-21-15,22 21 0,-1 0 16,-21 21 15,21 1-31,-21-1 0,21 0 16,-21 0-16,21 0 0,-21 0 15,21 1-15,1-1 0,-22 0 0,21 0 16,0 0-16,0 0 0,85 43 16,-85-43-16,21-21 15,1 21-15,-1-21 0,22 21 0,20-21 16,-20 0-16,-22 0 0,64 0 16,-43-21-16,1 0 15,-1 0-15,1 0 0,-1 0 0,-20-1 16,20 1-16,1 0 0,-1-21 0,1 21 15,-22-1-15,0-20 16,22 21-16,-22-21 0,1 20 0,-1 1 16,-21 0-16,21 0 0,-20 0 0,20 0 15,-21 21-15,0-22 0,0 22 16,1 0-16,-22-21 0,21 21 16,0 0-16,-21 21 15,21-21-15,-21 22 16,21-1-16,0 0 0,-21 0 15,0 0-15,22 0 0,-1 1 0,0-1 16,0 0-16,0 0 0,0 21 0,1-20 16,-1-1-16,0 0 0,21 0 15,1 0-15,-22 0 0,63 1 16,-41-1-16,-1-21 0,0 0 16,1 0-16,-1 0 0,0 0 15,22 0-15,-22 0 0,1 0 0,-1-21 16,0-1-16,22 1 0,-22 0 0,0 0 15,1 0-15,-1 0 0,0-22 16,1 22-16,-22-21 0,21 21 0,1-1 16,-22-20-16,21 21 0,-21 0 15,0-22-15,22 22 16,-22 0-16,-21 0 0,21 21 16,0 0-16,0 0 0,1 0 31,-22 21-31,21 0 0,0 0 0,-21 1 15,21-1-15,0 0 0,-21 0 16,21 0-16,1 0 0,-1 22 0,0-22 16,0 0-16,0 0 0,22 0 15,-22 1-15,0-22 0,21 21 0,-21 0 16,22-21-16,-1 0 0,0 0 16,-20 0-16,20 0 0,21 0 0,-20 0 15,-1-21-15,0 0 0,1-1 16,-1 1-16,0 0 0,1 0 0,-1 0 15,22-22-15,-43 22 16,21 0-16,-21 0 0,0 0 16,1 0-16,-1-1 15,0 22-15,0 0 16,0 0 0,0 0-16,1 0 0,-1 0 15,0 0-15,0 0 16,21 0-16,-20 0 0,-1 0 0,21 0 15,-21 0-15,0-21 0,22 21 16,-22-21-16,21 0 0,-21 0 0,-21 0 16,0-1-16,0 1 0,0 0 15,0 0-15,0 0 0,0 0 0,0-1 16,0 1-16,0 0 0,0 0 16,0 0-1</inkml:trace>
  <inkml:trace contextRef="#ctx0" brushRef="#br1" timeOffset="-149180.9">23135 550 0,'0'0'0,"0"-21"16,21 21 47,0 0-63,22 0 0,-22 0 15,21 21-15,1-21 0,-1 22 16,21-22-16,-20 21 0,20 0 0,1 0 15,-1 0-15,1 0 0,-1 1 16,1-1-16,-22-21 0,22 21 16,-22 0-16,0 21 0,22 1 15,-22-43-15,-21 21 0,0 0 16,1 0-16,-22 0 0,21 1 16,-21-44 30</inkml:trace>
  <inkml:trace contextRef="#ctx0" brushRef="#br1" timeOffset="-148860.99">24215 339 0,'0'0'0,"0"21"32,-22 0-32,1 0 0,0 0 15,0 22-15,0-1 0,-22 0 0,1 1 16,0 20-16,-22 1 0,1-1 15,-1 22-15,-20-22 0,-1 22 0,21-21 16,1-1-16,-1 1 16,22-22-16,0 0 0,21 1 0,-1-1 15,22-21-15,-21-21 0,21 21 16</inkml:trace>
  <inkml:trace contextRef="#ctx0" brushRef="#br1" timeOffset="-147860.43">23114 3450 0,'0'0'0,"-21"-21"16,42 21 30,0 21-30,0 0-16,22-21 0,-1 22 0,21 20 16,1-21-16,21 0 0,-22 0 15,43 22-15,-21-22 0,-1 0 0,1 21 16,0-20-16,-1-1 0,1 21 16,0-21-16,-1 0 0,-20 1 0,20-1 15,-20 0-15,-22 0 0,22 0 16,-22 0-16,0-21 0,-20 22 0,20-22 15,-21 21-15,0-21 16,-21 21-16,-21-21 31,0 0-31,0-21 0,0 21 16,-1-21-16,22-1 0</inkml:trace>
  <inkml:trace contextRef="#ctx0" brushRef="#br1" timeOffset="-147564.89">24892 3556 0,'0'0'0,"0"-21"0,0 0 16,0 0-1,-21 21 1,0 0-16,-1 0 0,1 0 0,-21 0 15,-22 21-15,22 21 0,-43-21 16,22 22-16,-22-1 0,1 21 0,-1 1 16,-21 21-16,21-22 0,-20 22 0,-1-1 15,0 1-15,21 0 0,22-22 16,-1 1-16,1-22 0,20 22 0,22-43 16,0 21-16,21-21 0,0 0 15,21-21-15,0 0 16,1 0-16,-1 0 0</inkml:trace>
  <inkml:trace contextRef="#ctx0" brushRef="#br1" timeOffset="-135389.28">28448 2731 0,'-21'0'0,"0"0"0,-1 0 16,1 0-16,0 0 15,0 0-15,0 0 16,0 0 0,-1 0-16,1 0 31,42 0 16,1 0-47,-1 0 0,0 0 0,0 0 15,21 0-15,-20 0 0,20 0 16,-21 0-16,21-22 0,1 22 0,-1 0 16,0 0-16,22-21 0,-22 21 15,1 0-15,-1 0 0,0-21 0,-21 21 16,22 0-16,-22 0 0,21 0 16,-21 0-16,1 0 0,-1 0 15,-42 0 32,-1 0-47,1 0 16,0 0-16,0 0 0,0 0 0</inkml:trace>
  <inkml:trace contextRef="#ctx0" brushRef="#br1" timeOffset="-135012.83">28363 2815 0,'-21'0'15,"42"0"1,0 0 0,1 0-16,-1 0 0,21 0 15,-21 0-15,22 0 0,-1-21 0,0 21 16,1 0-16,-1-21 0,0 21 16,1 0-16,-1-21 0,-21 21 15,21-21-15,-20 21 0,20 0 0,-21 0 0,0 0 16</inkml:trace>
  <inkml:trace contextRef="#ctx0" brushRef="#br1" timeOffset="-117372.39">6308 12256 0,'0'0'0,"0"-22"0,-22 22 16,22-21-16,-21 21 15,21-21-15,-21 0 16,0 21 0,0 0 15,21 21 0,0 0-31,0 0 0,0 1 16,0-1-16,0 0 15,0 0-15,0 0 0,0 0 0,0 1 16,21-1-16,-21 0 0,21 0 16,0 0-16,-21 0 15,21 1-15,-21-1 0,22 0 0,-1 0 0,0 0 16,0 0-16,0 22 0,0-22 15,1 0-15,20 0 0,-21 22 16,0-22-16,22 21 0,-1-21 0,-21 22 16,21-22-16,1 0 0,20 42 15,-20-41-15,-1 20 0,0-21 16,-21 0-16,22 0 0,-1 1 0,0-1 16,-20 21-16,20-21 0,0 0 0,-21 1 15,22-1-15,-22 0 0,21 0 16,-21 0-16,22 0 0,-22 1 0,21-1 15,1-21-15,-1 21 0,0 0 0,1-21 16,-1 21-16,0 0 0,1-21 16,-1 0-16,21 0 0,-20 0 15,-1 0-15,0 0 0,22 0 0,-22 0 16,1 0-16,-1 0 0,0 0 0,22 0 16,-22 0-16,0 0 0,22 0 15,-22-21-15,22 21 0,-22 0 0,22-21 16,-1 0-16,43 0 0,-43 0 15,1 21-15,-22-22 0,22 1 16,-1 0-16,1 0 0,-1 0 0,-20 0 16,20-1-16,1 1 0,-22 0 15,21-21-15,1 21 0,42-22 16,-43 1-16,1 21 0,-1 0 16,1-22-16,-1 22 0,1-21 0,-22 21 15,22-22-15,-1 22 0,1-21 0,-22 21 16,21-1-16,-20-20 0,20 21 15,-20 0-15,20 0 0,-21-22 0,22 22 16,-22 0-16,1 0 0,20 0 0,-21-1 16,1 1-16,20 0 0,-20 0 0,-1 0 15,21 0-15,-20-1 0,-1-20 16,22 21-16,-22 0 0,0 0 0,1-1 16,-1 1-16,21 0 0,-20 0 0,-1 0 15,0 0-15,22-1 0,-22 1 16,1 0-16,62-21 15,-41 21-15,-22-1 0,64-20 16,-64 21-16,22 0 0,21-22 16,-22 22-16,-21 21 0,1-21 15,20 0-15,-20 0 0,-1 0 0,21-1 16,-20 1-16,-1 0 0,22 0 0,-22 21 16,0-21-16,22 0 0,-22-1 0,22 22 15,-22-21-15,0 0 0,22 21 0,-22-21 16,0 0-16,22 21 0,21-21 15,-43-1-15,0 22 0,1 0 16,-1-21-16,0 0 0,1 21 0,-1 0 16,0 0-16,1-21 0,-1 21 15,-21 0-15,21 0 0,1 0 16,-22 0-16,21 0 0,1 0 0,-22 0 16,21 0-16,0 0 0,-20 0 0,20 0 15,0 0-15,1 0 0,-22 0 0,21 0 16,0 0-16,1 0 0,-1 0 15,0 0-15,1 0 0,-1 0 16,-21 0-16,22 21 0,-1-21 0,0 0 16,1 21-16,-1-21 0,0 0 0,1 21 15,-1 1-15,0-22 0,-21 21 0,22-21 16,-1 21-16,0 0 0,1-21 16,-1 21-16,0 0 0,-20-21 0,20 22 15,0-1-15,1 0 0,-1-21 0,-21 21 16,21 0-16,1 0 0,-22 1 15,21-22-15,1 21 0,-22 0 0,21 0 16,-21 0-16,22 0 0,-22 1 0,21-1 16,-21 0-16,0 0 0,22 0 0,-22 0 15,0 1-15,21-1 0,-20 21 16,-1-21-16,0 0 0,0 1 0,0-1 16,22 21-16,-22-21 0,0 0 15,0 1-15,0-1 0,0 21 0,1-21 16,-1 0-16,0 1 0,0-1 0,0 0 15,0 0-15,-21 0 0,22 0 16,-1 22-16,0-22 0,-21 0 0,21 0 16,-21 0-16,21 1 0,0-1 15,-21 0-15,0 0 0,22 0 0,-1 0 16,-21 1-16,0-1 0,21 0 0,0 0 16,-21 0-16,0 0 0,0 1 15,21-1-15,-21 0 16,21-21-16,-21 21 0,0 0 15,22-21 1,-22 21 0,0-42 31,0 0-32,0 0-15,0 0 16,0 0-16,0-1 15,0 1-15,0 0 0,0 0 16,0 0-16,0 0 16,0-1-16,0 1 0,0 0 0,0 0 15,0 0-15,0 0 16,0-1-16,21 1 16,-21 0-16,0 0 0,21 0 0,0 21 15,-21-21-15,21-1 0,0 1 0,-21 0 16,22 0-16,-1 0 0,0 21 15,0-21-15,0-1 0,0 1 0,1 0 16,-1 0-16,0 0 0,0 0 0,21 21 16,-20-22-16,-1 1 0,0 0 0,21 0 15,-21 21-15,1-21 0,20 0 16,-21-1-16,0 22 0,22-21 0,-22 0 16,0 21-16,21-21 0,-21 21 15,22-21-15,-22 21 0,21-21 0,-21 21 0,22-22 16,20 1-16,-20 0 15,-22 21-15,21-21 0,0 21 16,1-21-16,-22 21 0,21 0 0,1-21 16,-1 21-16,0 0 0,1-22 0,-1 22 15,0-21-15,1 21 0,20 0 0,-21 0 16,1-21-16,-1 21 0,0 0 16,22 0-16,-22 0 0,64-21 15,-64 21-15,1 0 0,-1 0 0,64 0 16,-64 0-16,1 0 0,62 0 15,-41 0-15,-22 0 16,1 0-16,20 0 0,-21 0 0,22 0 16,-22 0-16,22 0 0,-22 0 15,22 0-15,-22 0 0,21 0 0,-20 0 16,-1 0-16,22 0 0,-22 0 0,21 21 16,-20-21-16,-1 0 0,22 0 15,-22 0-15,0 21 0,22-21 0,-22 0 16,22 0-16,-22 21 0,21-21 0,-20 0 15,20 0-15,-20 22 0,20-22 0,-21 21 16,22-21-16,-22 0 0,22 21 16,-22-21-16,22 21 0,-22-21 0,0 0 15,22 21-15,-22 0 0,0-21 0,22 22 16,-22-22-16,1 21 0,62 0 16,-62-21-16,20 0 15,-20 21-15,20-21 0,-21 21 0,22-21 16,-22 0-16,1 21 0,20 1 0,43-22 15,-64 21-15,1-21 0,20 0 16,-21 21-16,22-21 0,-1 0 16,-20 0-16,20 21 0,1-21 0,-22 0 15,22 0-15,-1 0 0,1 21 0,-22-21 16,21 0-16,1 0 0,-22 0 0,22 0 16,-1 0-16,-20 0 0,20 21 15,-21-21-15,22 0 0,-22 0 0,1 0 16,20 0-16,-21 0 0,22 0 15,-22 0-15,1 0 0,-1 0 0,0 0 16,1 0-16,-1 0 0,0 0 16,43 0-16,-43-21 0,-21 21 15,22 0-15,-22-21 0,21 21 0,-21 0 16,22-21-16,-22 21 0,0-21 0,21 0 16,-20 21-16,-1-22 0,0 22 0,0-21 15,0 0-15,0 0 0,1 21 16,-1-21-16,0 0 0,0 21 0,-21-22 15,0 1-15,21 21 0,0-21 16,-21 0 0,0 0-16,0 0 0,0-1 15,0 1-15</inkml:trace>
  <inkml:trace contextRef="#ctx0" brushRef="#br1" timeOffset="-49161.34">3217 11197 0,'0'21'78,"-21"-21"-62,21 22-16,-21-22 0,21-22 62,0 1-62,0 0 16,21 0-16,0 21 16,-21-21-16,21 21 0,1-21 15,-1 21-15,0-22 16,-21 44 15,0-1-15,0 0-16,0 0 0,-21 0 0,21 0 15,-21 1-15,21-1 0,0 0 16,-22-21-16,22 21 0,-21 0 0,0-21 16,42-21 30,0 0-46,-21 0 0,22 21 16,-1-21-16,0-1 0,0 1 16,0 0-16,0 0 0,1 0 0,-1 0 15,0-1-15,-42-20 16,84 42-16,-42 0 0,-21 21 16,-21 0-16,0 1 0,0-1 15,0 0-15,0 21 0,-1-21 16,1 1-16,0-1 0,0 0 0,0 0 15,0 0-15,-1 0 16,22-42 15,22 21-31,-1-21 16,-21 0-16,21 0 0,0 21 16,0-21-16,0-1 0,1 22 15,-1-21-15,-21 42 31,0 1-31,0-1 16,-21 0-16,21 0 16,-22 0-16,1 0 0,21 1 0,0-1 15,0 0-15,-21 0 0,21 0 16,21-21 31,0-21-47,1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44:5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487 0,'21'0'0,"-42"0"0,42-21 16,0 21-16,-21-21 0,0-1 15,0 1-15,0 0 16,0 0 0,0 0-1,0 0-15,0 42 63,-21 0-63,21 0 0,-21 21 0,21-20 15,-21-1-15,21 21 0,-21 0 16,-1 1-16,1-1 0,0 0 16,0 22-16,0-22 0,0 22 0,-1-1 15,1 1-15,0 20 0,0-20 16,0-22-16,0 22 0,-1-1 0,1-20 15,21 20-15,-21-21 0,0 22 16,0-22-16,21 1 0,-21-1 0,21 0 16,-22 1-16,1-22 15,21 21-15,0-21 0,-21 0 0,0 1 16,21-1-16,-21-21 0,0 0 31,21-21-15,0-1-16,0-20 0,0 21 15,0 0-15,0-22 0,0 1 0,21 21 16,0-21-16,-21-1 0,21 22 16,0-21-16,-21 21 0,21-22 0,1 22 15,-1 0-15,-21 0 0,21 0 16,-21-1-16,21 22 0,0 0 16,0 0-1,-21 22 1,22-22-16,-22 21 0,0 0 15,21 0-15,-21 0 0,0 0 16,0 22-16,0-22 0,0 0 16,0 0-16,21 22 0,0-22 15,-21 0-15,21 0 0,22 21 16,-22-20-16,0-1 0,21-21 16,1 0-16,-22 0 0,21 0 15,-21 0-15,22 0 0,-22-21 0,21-1 16,0 1-16,-20 0 0,20 0 15,-21 0-15,21 0 0,-20-1 16,20-20-16,-21 21 0,0 0 0,0-22 16,1 22-16,-1 0 0,0-21 15,0 21-15,-21-1 0,0 1 16,21 21-16,-21-21 0,21 21 16,-21 21-1,-21 0 1,0 1-16,21-1 0,-21 0 15,0 0-15,21 0 0,-21 0 0,-1 1 16,22 20-16,0-21 16,-21 0-16,21 0 0,-21 1 0,21-1 0,0 0 15,0 0-15,0 0 16,0-42 15,21 0-15,-21 0-16,21 0 0,-21-1 15,0 1-15</inkml:trace>
  <inkml:trace contextRef="#ctx0" brushRef="#br0" timeOffset="392.32">4233 868 0,'0'0'0,"-42"0"16,21 0-1,21 21-15,-21 0 16,21 0-16,0 1 16,0-1-16,0 0 0,0 0 0,0 0 15,21-21 1,0 0-16,0 0 0,0 0 16,0-21-16,1 0 0,-1 21 15,0-21-15,0 0 0,0-1 0,-21 1 16,0 0-16,0 0 15,0 0-15,0 0 0,0-1 0,0 1 16,0 0-16,-21 0 0,0 21 16,0 0-16,0 0 0,-1 0 15,1 0-15,0 0 0,-21 21 16,21 0-16,-1 64 16,1-64-16,21 0 15,-21 0-15,21 1 0,0-1 16,0 0-16,0 0 0,0 0 31,21-21-31</inkml:trace>
  <inkml:trace contextRef="#ctx0" brushRef="#br0" timeOffset="1384.08">4805 1270 0,'-21'0'16,"21"-21"-16,0 0 0,0 0 15,0-1 1,0 1-16,0 0 0,0 0 15,0 0 1,0 42 31,0 0-47,0 0 0,0 0 16,-22 22-16,22-22 0,0 21 0,-21-21 15,0 22-15,21-22 0,0 21 16,0 1-16,-21-22 0,21 0 0,-21 21 15,21-21-15,0 1 0,0-1 16,0 0-16,-21 0 0,21 0 16,0 0-16,0-42 62,0 0-62,0 0 0,0 0 16,0 0-16,0-1 0,21-20 15,0 0-15,0 21 0,0-22 0,0 1 16,22 21-16,-22-22 0,0 1 16,21 21-16,-20 0 0,20-22 0,-21 22 15,21 0-15,-20 21 0,-1 0 16,0 0-16,0 0 0,0 0 0,0 21 16,1 0-16,-22 1 15,0-1-15,0 21 0,0-21 0,0 22 0,0-22 16,0 21-16,0 0 0,-22-20 15,1 20-15,0 0 0,21 1 16,-21-22-16,0 21 0,21-21 16,0 0-16,0 1 0,-21-1 0,21 0 15,0 0-15,-22-21 0,22 21 16,0-42 15,0 0-31,0 0 16,0 0-16,22-22 15,-22 22-15,0 0 0,21 0 16</inkml:trace>
  <inkml:trace contextRef="#ctx0" brushRef="#br0" timeOffset="2347.53">5630 550 0,'0'0'0,"0"-21"15,0 42 17,0 1-32,0-1 15,0 0-15,-21 21 0,21-21 0,0 22 16,0 20-16,-21-20 0,0 20 15,0-21-15,21 22 0,-22-1 16,22 1-16,-21-22 0,21 22 0,-21-22 16,21 0-16,-21 1 0,21-1 15,0-21-15,0 22 0,-21-22 0,21 0 16,-21 21-16,21-21 0,0 1 16,-22-22-16,22 21 0,0 0 15,0-42 32,0 0-47,0-1 0,0 1 0,0 0 16,0 0-16,0 0 0,0 0 15,0-1-15,0 1 0,0 0 0,0 0 16,22 0-16,-22 0 0,21-22 16,0 22-16,0 0 0,-21 0 0,21 0 15,0-1-15,1 22 0,-1-21 16,0 0-16,0 21 0,21-21 0,-20 21 15,-1-21-15,0 21 0,0 0 16,0 0-16,0 0 0,-21 21 16,0 0-1,0 0-15,0 0 0,0 1 16,0-1-16,-21-21 0,0 21 16,0 0-16,0 0 0,0-21 15,-1 21-15,1-21 0,0 0 16,0 22-16,0-22 15,0 0-15,-1 0 16,1 0 0,0 0-1,21 21 32,0 0-31,0 0-16,0 0 0,0 0 15,21 1-15,0-1 0,1 0 16,-22 0-16,21 0 0,0 0 16,0 1-16,-21-1 0,21 0 15,0-21-15,1 21 0,20-21 0,-21 0 16,0 0-16,0 0 0,1 0 16,20 0-16,-21 0 0,0 0 0,0 0 15,22-21-15,-22 0 16,0 0-16,0 21 0,0-22 0,-21 1 15,22 0-15,-22 0 0,21 21 0,-21-21 16,0 0-16,0-1 16,0 1-16,0 0 31,0 0 0</inkml:trace>
  <inkml:trace contextRef="#ctx0" brushRef="#br0" timeOffset="3068.19">7175 550 0,'0'0'0,"-21"0"0,0 0 15,0 0-15,0 0 0,0-21 0,-1 21 16,1 0-16,0 0 0,0 0 0,-21 0 16,20 0-16,1 0 0,0 0 0,0 0 15,0 0-15,0 0 0,-1 0 16,22 21-1,22-21-15,-1 0 16,0 0-16,0 0 0,21 0 0,1 0 16,-1 0-16,22 0 15,-22 0-15,21 0 0,-20 0 0,20 0 16,-20 0-16,20 0 0,1 0 0,-1 0 16,1 0-16,-1 0 0,1-21 0,-22 21 15,21 0-15,-20 0 0,20 0 0,-20 0 16,-22 0-16,21 0 0,-21 0 0,0 0 15,1 0-15,-44 0 32,1 0-17,0 0-15,0 21 0,-21-21 0,20 0 16,-20 0-16,21 0 0</inkml:trace>
  <inkml:trace contextRef="#ctx0" brushRef="#br0" timeOffset="3460.15">7556 614 0,'0'0'0,"-21"0"16,0 21-16,0-21 15,0 21 1,21 0-16,0 1 15,0-1-15,0 0 16,0 0-16,0 0 0,0 22 0,0-22 16,0 21-16,0 0 0,-21 1 0,21-22 15,-22 42-15,22-20 0,-21-1 16,21 0-16,-21 1 0,0-1 0,0 0 16,21 1-16,-21-22 0,21 21 0,-22-21 15,22 43-15,-21-43 0,21 0 16,-21 0-16,0 1 0,21-1 0,0 0 15,0 0-15,-21-21 16,21 21 0,0-42-1,21 0 1,0 0-16,0 0 0,0-1 16,-21 1-16,22 0 0</inkml:trace>
  <inkml:trace contextRef="#ctx0" brushRef="#br0" timeOffset="3932.45">7810 1270 0,'0'0'0,"22"0"31,-1 0-15,0 0-16,0 0 15,0 0-15,0-21 0,1 21 0,-1-21 16,0 0-16,0 21 0,0-22 16,0 1-16,1 21 0,-1-21 0,0 0 15,0 0-15,-21 0 0,0-1 16,21 1-16,-21 0 0,0 0 0,0 0 16,0 0-16,-21-1 0,0 22 15,0 0-15,0 0 0,-1 0 16,1 0-16,-21 0 0,21 22 15,-22-1-15,22 0 0,-21 0 16,21 0-16,0 0 0,-1 22 0,1-22 16,0 21-16,0 1 0,21-22 15,-21 21-15,21 0 0,0-20 0,0 20 16,0-21-16,0 0 0,0 0 16,21 1-16,-21-1 0,21 0 0,0 0 15,0 0-15,22-21 0,-22 21 0,0-21 16,0 0-16,22 0 0,-22 0 15,21 0-15,-21 0 0,22 0 0,-22 0 16,0-21-16,21 0 0,-21 21 16,22-21-16,-22 0 0,0 0 15,0-1-15,22 1 0,-22 0 16</inkml:trace>
  <inkml:trace contextRef="#ctx0" brushRef="#br0" timeOffset="4216.06">8488 1080 0,'0'0'0,"0"-22"16,0 1-16,21 42 31,0 1-31,0-1 16,0 0-16,-21 0 16,22 0-16,-1 0 0,0 1 0,0 20 15,0-21-15,0 0 0,1 0 16,-1-21-16,0 22 0,0-1 15,0 0-15,0 0 0,1 0 16,-1-21-16,-21 21 16,21-21-16,-21-21 47,21 0-47,-21 0 0,0 0 0</inkml:trace>
  <inkml:trace contextRef="#ctx0" brushRef="#br0" timeOffset="4505.96">9038 1016 0,'0'0'0,"0"-21"15,-21 21 17,0 0-32,0 0 0,-22 21 15,22 0-15,0 0 0,0 1 16,0-1-16,-22 0 0,22 21 15,0-21-15,-21 22 0,20-1 0,-20-21 16,21 22-16,-21-22 0,20 21 0,1-21 16,0 0-16,0 22 0,0-22 15,0-21-15,-1 21 0,22 0 16,0 0-16,0 1 16,0-44 15,22 1-31,-22 0 0,21 0 15,21 0-15,-21 0 0</inkml:trace>
  <inkml:trace contextRef="#ctx0" brushRef="#br0" timeOffset="4944.53">9610 614 0,'0'0'0,"0"-21"16,0 0-1,0 42 17,0 0-32,-22 0 0,1 0 15,21 0-15,-21 1 0,21 20 0,-21 0 16,21 1-16,-21-1 0,0 0 15,21 22-15,-22-22 0,1 0 16,21 22-16,0-22 0,-21 1 0,0-1 16,21 0-16,-21-21 0,21 22 15,0-1-15,0-21 0,0 0 0,0 1 16,0 20-16,0-21 16,0 0-16,0 0 0,21-21 0,0 0 15,0 0-15,0 0 0,1 0 16,-1 0-16,21 0 0,-21 0 15,0-21-15,1 21 0,20-21 0,-21 0 16,0 21-16,0-21 0,1 0 16,-1-1-16,0 1 0,0 0 15,0 0-15,-21 0 0,0 0 0,21-1 16,-21-20-16,0 21 0</inkml:trace>
  <inkml:trace contextRef="#ctx0" brushRef="#br0" timeOffset="5263.39">9398 1016 0,'21'0'32,"0"0"-17,0 0-15,1 0 0,-1 0 0,0 0 16,21 0-16,-21-21 0,22 21 15,-22-21-15,21 21 0,-21-21 0,22 21 16,-22-22-16,0 22 0,0 0 16,22-21-16,-22 21 0,0 0 0,-21-21 15,21 21-15,0 0 0,0 0 32,-21-21-32</inkml:trace>
  <inkml:trace contextRef="#ctx0" brushRef="#br0" timeOffset="6531.8">14012 318 0,'0'0'0,"21"-43"15,-21 22-15,0 0 16,0 0-16,0 0 16,-21 21 15,0 0-15,0 42-16,0-21 0,0 21 0,-1 1 15,-20-1-15,0 22 0,21-1 16,-22 1-16,1 20 0,0-20 0,-1 20 15,1 22-15,-22-21 0,22 0 16,0-1-16,-22 1 0,22 0 16,-22-1-16,22-20 0,0 20 15,-1-20-15,1-1 0,0 1 0,21-22 16,-22 1-16,22-1 0,0 0 16,21 1-16,0-22 0,-21 0 0,21 0 15,-21 0-15,21 0 16,0-42 15,0 0-31,21 0 16,0 0-16</inkml:trace>
  <inkml:trace contextRef="#ctx0" brushRef="#br0" timeOffset="8376.01">16171 593 0,'0'-21'16,"21"21"-16,-21-22 0,0 1 16,0 0-1,0 0-15,0 0 0,0 0 16,0-1-16,0 1 16,0 0-16,0 0 0,0 0 15,0 0 1,0 42 15,0 0-31,0 0 0,0 21 16,0-20-16,0 20 0,0 0 15,0 22-15,0-22 0,0 22 0,0-22 16,0 21-16,0 1 0,0-1 16,0-20-16,0 20 0,0 1 0,-21-22 15,0 22-15,0-22 0,0 21 16,21-20-16,-21-1 0,-1 0 15,1 1-15,21-22 0,0 21 0,0-21 16,-21 22-16,21-22 0,0 0 16,-21-21-16,21 21 0,0 0 0,0-42 47,0 0-47,0 0 15,0 0-15,0 0 0,0-1 16,0 1-16,0 0 0,0 0 0,0-21 15</inkml:trace>
  <inkml:trace contextRef="#ctx0" brushRef="#br0" timeOffset="9088.2">15938 741 0,'0'0'16,"0"-21"-16,-21 21 16,21-21-16,-21 21 15,21-22-15,0 1 16,0 0-16,0 0 15,0 0-15,0 0 16,21 21-16,-21-22 16,21 22-16,1-21 0,-1 0 15,0 21-15,0-21 0,0 21 16,0-21-16,1 21 0,20-21 16,-21 21-16,21-22 15,1 22-15,-22-21 0,21 21 0,-21 0 16,1 0-16,-1-21 0,21 21 15,-21 0-15,0-21 0,1 21 0,-1 0 16,0 0-16,0 0 0,0 0 16,0 21-16,1 0 0,-1 0 0,0 1 15,0-1-15,-21 0 16,21 0-16,-21 0 0,0 0 0,0 22 16,0-22-16,0 0 0,0 0 15,0 22-15,0-22 0,0 0 0,-21 21 16,-21-21-16,21 22 0,-1-22 15,1 0-15,-21 21 0,21-20 0,-22-1 16,22 0-16,0 0 16,-21 0-16,21 0 0,-1 1 0,1-22 15,0 21-15,0-21 16,0 21-16,0-21 16,-1 0-1,1 0 16,0 0 48</inkml:trace>
  <inkml:trace contextRef="#ctx0" brushRef="#br0" timeOffset="11744.27">13885 529 0,'0'0'0,"-21"0"0,0 0 0,0 0 16,0 0-16,-1 0 0,1 0 0,0 0 15,0 0-15,21 21 16,21 1 0,0-22-1,22 0-15,-1 0 0,21 0 0,1 0 16,21 0-16,-1 0 0,1 0 16,21 0-16,0 0 0,-1 0 15,22 0-15,22-22 0,-1 22 0,-21 0 16,21 0-16,0 0 0,-21 0 15,-21 0-15,21-21 0,-21 21 0,0 0 16,-22 0-16,1 0 0,0 0 16,-22 0-16,1 0 0,-22 0 0,-21 0 15,21 0-15,-20 0 0,-44 0 32,1 0-32,0 0 15,-21 0-15,-1 0 0,1 0 0,-21 0 16,-1 0-16,1 0 0,-1 0 0</inkml:trace>
  <inkml:trace contextRef="#ctx0" brushRef="#br0" timeOffset="12116.21">13589 1101 0,'0'0'0,"-21"0"16,0 21-16,42-21 16,0 0-16,21 0 15,22 0-15,-1 0 0,1 0 16,20 0-16,22 0 0,0-21 16,0 21-16,21-21 0,0 21 0,0-22 15,21 22-15,-21-21 0,21 21 16,-21-21-16,0 21 0,0 0 0,-21 0 15,-21-21-15,-1 21 0,1 0 16,0 0-16,-22 0 0,-20-21 0,20 21 16,-42 0-16,22 0 0,-22 0 15,0 0-15,0 0 0,-42 0 16,0 21 0,-22-21-16,22 0 15,-21 21-15,0-21 0,-22 0 0,22 21 16,-43-21-16,22 21 0</inkml:trace>
  <inkml:trace contextRef="#ctx0" brushRef="#br0" timeOffset="12407.93">14012 1439 0,'0'0'0,"-42"0"0,0 22 0,20-22 16,1 0-16,0 0 0,21 21 15,21-21-15,0 0 16,22 0-16,20 0 0,1 0 0,20 0 16,1-21-16,0 21 0,-1 0 15,22-22-15,-21 22 0,21 0 0,0-21 16,-1 21-16,-20 0 0,21-21 16,0 21-16,-22-21 0,1 21 0,0 0 15,-1-21-15,-20 21 0,-22 0 16,22-21-16,-22-1 0,0 22 0,-20 0 15,-1 0-15,0-21 0,-21 0 16,0 0 0,-21 21-16</inkml:trace>
  <inkml:trace contextRef="#ctx0" brushRef="#br0" timeOffset="13613.24">3111 2244 0,'0'0'0,"-42"0"16,21 0-16,0 0 0,21-21 15,-21 21-15,-1-22 0,1 22 16,21-21 0,-21 21-16,21-21 31,21 21-31,0 0 15,1 0-15,-1-21 16,0 21-16,0 0 0,0 0 0,22 0 16,-1 0-16,-21 0 0,21 0 15,1 0-15,20 0 0,-20 0 0,-1 0 16,21 0-16,1 0 0,-22 0 0,22 0 16,-1 0-16,1 0 0,-1 0 15,22 0-15,-22 0 0,22 0 0,0 0 16,21 0-16,-1 0 0,1 0 15,21 0-15,0 0 0,0 0 0,21 0 16,1 0-16,-1 0 16,-21 0-16,21 0 0,0-21 0,0 21 15,0 0-15,1 0 0,-1 0 0,0 0 16,0 0-16,0 0 0,0 0 16,1 0-16,-22 0 0,21 0 0,-21 0 15,0 0-15,0 0 0,-21 0 0,-1 0 16,1 0-16,-21 0 0,-22 0 15,22 0-15,-21 0 0,-22 0 0,21 0 16,-20 0-16,-1 0 0,-21 0 16,22 0-16,-22 0 0,0 0 0,0 0 15,0 0-15,-42 0 47,0 0-47,0 0 0,-22 0 0,22 0 16,-42-21-16,20 21 0</inkml:trace>
  <inkml:trace contextRef="#ctx0" brushRef="#br0" timeOffset="14407.22">4000 2413 0,'0'0'16,"-21"0"-16,-21 0 0,21 0 15,0 0-15,-1 0 0,1 0 0,0 0 16,-21 0-16,21 0 15,-1 0 1,1 0-16,0-21 16,0 21 15,0-21-15,0 21-1,-1 0-15,1 0 16,0 0-1,42 0 32,22 0-47,-22 0 16,21 0-16,0 0 0,22 0 16,-1 0-16,1 0 0,21 0 15,-1 0-15,22 0 0,0 0 0,21 0 16,0 0-16,0 0 0,0 0 15,21 0-15,0 0 0,0 0 0,1 0 16,-1 0-16,0 0 0,-21 0 16,21 0-16,0 0 0,0 0 0,-21 0 15,22 0-15,-22 0 0,0 0 0,-22 0 16,1 0-16,0 0 0,-21 0 16,-1 0-16,1 0 0,-21 0 0,-1 0 15,1 0-15,-1 0 0,-21 0 0,1 0 16,-1 0-16,0 0 15,-20 0-15,20 0 0,-21 0 0,0 0 16,0 0-16,1 0 0,-1 0 0,0 0 16,0 0-1,0 0-15,0 0 16,1 0 0,-22-21 15,-22 21-16,1 0 1,0 0-16,0 0 16</inkml:trace>
  <inkml:trace contextRef="#ctx0" brushRef="#br0" timeOffset="25948.21">8086 2244 0,'0'0'0,"21"0"93,-21-21-77,0-1 31,21 22-32,-21-21 1,0 0 0,21 21-16,0-21 15,-21 0 17,0 42 343,0 0-360,0 0-15,-21 0 16,21 1-16,-21-1 0,0 0 15,21 0-15,0 0 16,-21 0-16,-1 1 0,22-1 16,-21 0-16,0 0 15,21 0-15,0 0 0,0 1 0,-21-22 16,21 21-16,-21 0 0,21 0 0,-21 0 16,-1 0-16,22 1 0,0-1 15,0 0-15,-21 0 0,0 0 0,0 0 16,21 1-16,0-1 0,-21 21 15,0-42-15,21 21 0,-22 0 0,22 1 16,-21-22-16,21 21 0,0 0 0,-21-21 16,21 21-16,-21 0 0,0 0 15,21 1-15,-21-22 0,21 21 16,-22 0-16,1-21 0,21 21 16,-21 0-16,0 0 15,0 1-15,21-1 16,-21 0-16,-1 0 15,1-21-15,21 21 0,-21-21 0,21 21 16,0 1-16,-21-22 0,0 21 16,0-21-16,21 21 0,-22 0 15,1 0-15,0-21 16,21 21-16,-21 1 16,0-1-16,0 0 15,-1-21-15,22 21 0,-21 0 16,0 0-1,0-21-15,21 22 16,-21-22-16,0 21 0,-1 0 16,1-21-1,21 21-15,-21-21 0,0 21 16,0 0 0,0-21-16,-1 22 15,1-22-15,21 21 16,-21-21-16,0 0 0,0 0 0,21 21 15,-21 0-15,-1-21 0,1 0 16,21 21-16,-21-21 0,0 0 16,0 21-16,0-21 15,-1 22-15,1-22 0,0 0 16,0 21-16,0-21 0,0 0 16,-1 21-16,1-21 0,0 0 15,0 21-15,0 0 0,0-21 16,-1 0-16,1 21 0,0-21 15,0 0-15,0 0 0,21 22 0,-21-22 16,-1 0-16,1 0 0,21 21 0,-21-21 16,0 0-16,0 0 0,21 21 0,-21 0 15,-1-21-15,1 0 16,21 21-16,-21-21 16,0 0-16,0 0 0,21 21 0,-21-21 15,-1 0-15,1 0 16,0 22-16,0-22 15,0 0-15,0 21 16,-1-21 0,1 0-16,0 0 15,0 21-15,0-21 16,0 0-16,-1 0 0,1 0 16,0 0-16,0 0 15,0 0-15,0 21 31,-1-21-31,1 0 0,0 0 16,0 0-16,0 0 16,0 0-16,-1 0 15,1 0-15,0 21 0,0-21 16,0 0-16,0 0 16,-1 0-16,1 0 15,0 0-15,0 0 16,0 0-1,0 0 1,21-21 0,-22 21-16,1 0 15,21-21 1,-21 21 0,21-21-16,-21 21 0,21-21 15,-21 21 1,0-22-16,-1 22 15,22-21-15,-21 21 16,0-21-16,0 21 16,21-21-16,0 0 0,-21 21 15,21-21-15,-21-1 16,21 1 0,0 0-16,-22 21 15,22-21-15,0 0 16,-21 21-16,21-21 15,0-1-15,0 1 16,0 0-16,-21 21 0,21-21 16,0 0-16,-21 21 0,21-21 15,0-1-15,-21 1 16,21 0-16,-21 21 0,21-21 16,0 0-16,0 0 0,-22 21 15,22-22-15,-21 22 0,21-21 16,0 0-16,-21 0 0,21 0 0,-21 21 15,21-21-15,0-1 0,-21 1 16,21 0-16,-21 0 0,21 0 16,0 0-16,0-1 0,-22 1 15,22 0-15,0 0 16,-21 0-16,21 0 0,0-1 16,0 1-16,0 0 15,0 0-15,0 0 0,0 0 16,-21-1-16,21 1 15,0 0-15,-21 0 16,21 0-16,0 0 0,0-1 16,0 1-16,-21 0 15,21 0-15,-21 0 16,21 0-16,0-1 16,0 1-1,0 0-15,0 0 0,0 0 16,0 0-16,0-1 15,0 1-15,-22 0 0,22 0 16,0 0-16,0 0 16,0-1-16,0 1 15,0 0-15,0 0 0,0 0 16,0 0-16,0-1 16,0 1-1,0 0 1,0 0-16,-21 21 0,21-21 15,0 0 17,-21 21 15,0 0-32,0 0 1,0 21-16,-1 0 0,1-21 15,21 21-15,-21-21 0,0 21 16,21 0-16,0 1 0,-21-1 0,21 0 16,-21 0-16,-1 0 0,22 0 0,0 1 15,0-1-15,-21 0 0,21 0 16,-21 21-16,21-20 0,-21-1 0,21 21 16,0-21-16,0 0 0,-21 22 15,21-22-15,0 0 0,-21 21 16,21-20-16,0-1 15,0 0-15,0 0 16,0 0-16,0 0 16,0-42 62,0 0-63,0 0-15,0 0 16,0 0-16,21-1 0,-21 1 16,21 0-16,0 0 0,-21 0 0,21 0 15,0-1-15,-21 1 0,43-21 16,-22 21-16,-21 0 0,21-1 0,0 22 16,-21-21-16,21 0 0,-21 0 15,22 0-15,-22 0 16,21-1-16,0 1 0,0 0 15,-21 0-15,21 21 0,-21-21 16,0 0-16,21 21 0,-21-22 16,22 22-16,-22-21 15,0 0 1,21 21-16,0 0 16,-21-21-16,21 21 31,0 0-16,0 0 1,1 0 0,-22 21-16,21 0 15,0 0-15,-21 1 16,21-1-16,0 0 0,0 0 16,-21 0-16,22 0 0,-1 1 0,0 20 15,0-21-15,0 0 16,-21 0-16,21 1 0,1-1 0,-1 0 15,0 21-15,0-21 0,-21 1 16,21 20-16,0-21 16,-21 0-16,22 0 0,-22 1 15,21-1-15,0 0 16,-21 0 0,21-21-16,-21-21 62,0 0-62,-21 21 16,21-21-16,-21-1 0,21 1 0,-21 0 15,-1 0-15,22 0 0,-21 0 0,21-22 16,-21 22-16,0 0 0,21-21 0,-21 20 16,0 1-16,-1 0 15,22 0-15,0 0 0,-21 0 0,0 21 16,0-43-16,21 22 15,-21 21-15,0-21 0,21 0 16,-22 0 0,1-1-16,21 1 15,0 0-15,-21 21 0,0-21 16,0 21 0,21-21-1,-21 21 16,-1 0-15,22-21-16,-21 21 47,0 0-47,0 0 16,21 21-1,-21-21-15,21 21 16,-21-21-16,-1 0 0,1 0 15,21 21-15,-21-21 0,0 21 0,0-21 16,0 0-16,-1 21 16,1-21-16,0 0 0,0 0 0,42 0 47</inkml:trace>
  <inkml:trace contextRef="#ctx0" brushRef="#br0" timeOffset="52344.2">7239 5863 0,'0'0'0,"21"-21"0,0 0 15,0 21-15,1-21 16,-1 0-16,0-1 0,0 1 15,0 0-15,0 0 0,1 21 16,-22-21-16,0 0 0,21-1 0,-21 1 16,0 0-16,0 0 15,0 0-15,0 0 16,-21 21-16,-1-22 0,1 22 0,0 0 16,-21 0-16,21 0 0,-1 0 15,-20 0-15,21 0 0,-21 22 0,20-1 16,-20-21-16,21 21 0,0 0 15,0 0-15,-1 0 0,1 1 0,0 20 16,21-21-16,0 0 0,0 0 16,0 22-16,0-22 0,0 0 0,0 0 15,0 0-15,0 1 0,21-1 16,0 0-16,-21 0 0,22 0 16,-1 0-16,0 1 0,0-1 0,0 0 15,0 0-15,1 0 16,-22 0-16,21 1 0,0-22 0,-21 21 15,21 0-15,-21 0 0,0 0 0,0 0 16,0 1-16,0-1 16,0 0-16,0 0 0,-21 0 0,0 0 15,0 1-15,-22-1 0,22 0 16,-21-21-16,21 21 0,-22 0 0,1-21 16,0 0-16,-1 0 0,1 0 15,0 0-15,-1 0 0,22 0 0,-21-21 16,-1 21-16,22-21 0,-21 0 15,21 0-15,-22-1 0,22 1 16,0 0-16,0 0 0,0 0 0,21 0 16,0-1-16,0 1 0,0 0 15,0 0-15,0 0 0,42 0 16,-21-1-16,0 22 0,22-21 16,-1 0-16,0 0 0,1 21 0,-1-21 15,22 0-15</inkml:trace>
  <inkml:trace contextRef="#ctx0" brushRef="#br0" timeOffset="53265.48">7959 5546 0,'0'0'0,"21"-21"0,-21-1 15,0 1-15,0 0 16,0 42 15,0 0-31,0 1 16,0 20-16,0-21 0,0 21 15,0 1-15,-21-1 0,21 22 0,-22-22 16,1 21-16,21-20 0,-21 20 0,0-20 16,0 20-16,21-21 15,-21 1-15,-1-1 0,1-21 0,21 22 16,0-22-16,-21 21 0,21-21 15,-21 0-15,21 1 0,-21-22 32,21-22-32,0 1 15,0 0-15,0 0 0,0 0 16,0 0-16,0-22 0,0 22 16,21-21-16,-21 21 0,21-22 0,0 1 15,22-22-15,-1 22 16,-21 21-16,43-43 15,-22 43-15,-21 0 0,21 21 16,1 0-16,-22 0 16,0 0-16,0 0 0,-21 21 15,0 0-15,0 1 0,-21-1 16,0-21-16,0 21 0,0 0 16,-1 0-16,-20 0 0,21-21 0,-21 22 15,20-1-15,-20-21 0,21 21 16,-21-21-16,20 0 0,1 0 0,0 0 15,0 0-15,21 21 32,0 0-17,21 0-15,0-21 16,0 43-16,1-22 0,-1 0 16,0-21-16,-21 21 0,21 0 0,0 1 15,0-22-15,1 21 0,-22 0 16,21-21-16,0 21 0,0-21 0,0 0 15,0 0-15,1 0 0,-1 0 16,0 0-16,0 0 0,0 0 0,0 0 16,1-21-16,-1 0 0,0 0 15,0-1-15,-21 1 0,21 0 16,0 0-16,1 0 0,-22 0 0,0-1 16,0 1-16,21 0 0,-21 0 15,0 0-15,21 21 0,-21-21 16,0 42 15,0 0-31,0 0 0,0 0 16,0 0-16,0 1 0,0-1 0,0 0 15,0 0-15,0 0 0,0 0 16,0 1-16,0-1 0,0 0 0,0 0 16,0 0-16,0-42 31,0 0-16,0 0-15,0 0 0,0-1 16</inkml:trace>
  <inkml:trace contextRef="#ctx0" brushRef="#br0" timeOffset="53443.37">8530 5694 0,'0'0'0,"0"-21"0,-21 21 0,0 0 16,0 0-16</inkml:trace>
  <inkml:trace contextRef="#ctx0" brushRef="#br0" timeOffset="53749.2">8890 5419 0,'0'0'0,"0"-21"15,-21 21-15,0 0 16,-1 21 0,22 0-1,-21 0-15,21 21 0,0-20 0,0 41 16,0-21-16,-21 1 0,21 20 15,-21-20-15,21 20 0,-21-21 0,21 1 16,0 20-16,0-20 0,0-22 0,-21 21 16,21 0-16,0-20 0,0 20 15,0-21-15,-22 0 0,22 0 0,0 1 16,0-1-16,0 0 0,22-21 31,-1-21-31,0 0 0,-21-1 16,21 1-16,0 0 0,0-21 15</inkml:trace>
  <inkml:trace contextRef="#ctx0" brushRef="#br0" timeOffset="54020.12">9229 5334 0,'0'0'16,"0"-21"-16,0 42 15,-22 0 1,22 22-16,-21-22 0,21 21 15,0 0-15,-21 22 0,21-22 16,-21 22-16,21-1 0,0 1 0,-21-1 16,21 1-16,-21-22 0,-1 22 0,22-22 15,0 0-15,0 1 16,-21-22-16,0 42 0,21-20 16,0-22-16,0 0 0,0 0 15,21-21 1,0 0-16,1-21 15,-22 0-15,42 0 0,-21-1 16,0-20-16,0 0 0</inkml:trace>
  <inkml:trace contextRef="#ctx0" brushRef="#br0" timeOffset="54275.53">9694 5355 0,'0'0'0,"0"21"47,0 1-47,-21-1 0,21 21 0,0 0 16,-21 22-16,21-22 0,-21 22 15,0-22-15,21 22 0,0-1 0,-22-21 16,1 1-16,0 20 0,21-20 16,0-1-16,0-21 0,-21 21 0,21-20 15,0-1-15,-21 0 0,21 0 0,0 0 16,0 0-16,21-21 31,0-21-31</inkml:trace>
  <inkml:trace contextRef="#ctx0" brushRef="#br0" timeOffset="56120.1">9673 5800 0,'0'0'15,"-21"-64"-15,0 22 0,0 21 16,21 0-16,0-1 0,0-20 0,0 21 15,0 0-15,0 0 0,0-22 16,21 22-16,0 0 0,0 0 0,21-22 16,1 22-16,-1 0 0,0 0 15,1 21-15,20-21 0,-20 21 16,-1 0-16,0 0 0,1 0 0,-22 21 16,21 0-16,-21 0 0,0 0 15,-21 22-15,0-22 0,0 21 0,0-21 16,0 22-16,-21-1 0,0 0 15,-21 1-15,-1-1 0,1-21 0,0 22 16,-22-1-16,22-21 0,0 0 0,-1 0 16,-20 1-16,42-1 0,-22-21 15,1 0-15,21 0 0,0 0 0,-1 0 16,1 0-16,0 0 0,21-21 16,-21 21-16,21-22 0,0 1 15,21 21 1,0 21-1,0 1-15,1-1 0,-22 0 16,21 0-16,0 0 0,0 0 0,0 1 16,-21-1-16,43 21 0,-22-21 15,0 0-15,0 1 0,0-1 0,22-21 16,-1 21-16,-21 0 0,21 0 0,1-21 16,-1 0-16,0 0 0,1 0 15,-1 0-15,0 0 0,22 0 0,-22 0 16,1-21-16,-1 0 0,0 21 15,1-21-15,-1 0 0,-21-22 16,21 22-16,-20 0 0,-1-21 0,0 20 16,-21-20-16,0 0 0,0 21 15,0-22-15,0 22 0,0 0 0,0 0 16,-21 0-16,0 21 0,-1 0 16,1 0-16,0 0 0,0 0 15,0 0-15,0 21 0,-1 0 0,-20 21 16,21-21-16,0 22 0,0-22 15,-1 21-15,1-21 0,0 22 0,0-22 16,0 21-16,21-21 0,-21 1 16,21-1-16,0 0 0,0 0 15,0 0-15,0 0 16,21-21-16,0 0 0,0 0 0,0 0 16,0-21-16,22 21 15,-22-21-15,0 0 0,0 0 0,0 0 16,1-1-16,-1-20 0,0 21 0,0 0 15,0-22-15,-21 22 0,21 0 16,-21 0-16,22 0 0,-22 0 0,0 42 47,0 0-47,0 0 0,-22 0 16,1 0-16,21 1 0,0-1 15,0 0-15,0 0 0,0 0 0,0 0 16,0 1-16,0-1 0,0 0 0,21 0 15,1-21-15,-1 0 16,0 0-16,0 0 0,0 0 0,0 0 16,1 0-16,20 0 0,-21 0 0,21 0 15,-20 0-15,20-21 0,-21 0 16,43-22-16,-43 22 0,0 0 16,21-21-16,-42 21 0,21-22 15,1 1-15,-22 21 0,0-22 16,0 22-16,0 0 0,0 0 0,-22 21 15,1 0 1,0 0-16,0 0 0,0 21 16,21 0-16,0 0 0,0 1 0,0-1 15,0 21-15,0-21 0,0 0 16,0 1-16,0-1 0,0 0 0,21 0 16,-21 0-16,21 0 0,-21 1 15,0-1-15,0 0 0,21 0 16,0-21-16,-21 21 15,22-21-15,-1 0 16,0 0-16,0 0 16,0 0-16,22 0 0,-22 0 0,0 0 15,0-21-15,21 0 0,-20 0 0,-1 0 16,21-1-16,-21 1 0,0 0 16,1-21-16,-1 21 0,0-22 0,0 22 15,-21 0-15,21-21 0,0 20 16,-21 1-16,22 21 15,-22 21 1,0 1-16,0-1 16,0 21-16,0-21 0,0 22 15,0-22-15,0 21 16,0-21-16,0 0 0,0 1 16,21-1-16,0-21 0,0 0 15,0 0-15,0 21 16,1-21-16,-1 0 0,21 0 0,-21 0 15,0 0-15,1-21 0,-1 0 0,0-1 16,0 1-16,0 0 0,0 0 16,22-43-16,-43 22 0,21 21 15,0-64-15,0 64 0,-21 0 16,0-21-16,0 20 16,0 1-16,0 42 31,0 1-31,0-1 15,0 0-15,0 0 0,0 21 0,0-20 16,-21-1-16,21 21 0,0-21 16,-21 22-16,21-22 0,0 21 0,0-21 15,0 22-15,-21-22 0,21 21 0,0 0 16,0 1-16,-21-1 0,21 0 16,0 1-16,0 20 0,0-20 0,0 20 15,0-21-15,-22 22 0,22-1 0,0-20 16,-21 20-16,21-20 0,0 20 15,-21-21-15,21 22 0,0-22 0,0 22 16,0-22-16,0 0 0,0 1 16,-21-1-16,21-21 0,0 22 0,-21-22 15,21 0-15,0 0 0,-21 0 16,-1-21-16,1 0 0,0 0 16,0 0-16,0-21 15,0 21-15,-1-21 0,22 0 0,0 0 16,0-22-16,0 22 0,0-21 15,0-1-15,0 1 0,0 0 0,22-22 16,-1 22-16,0-22 0,-21 22 0,21-21 16,0-1-16,0 1 0,1-1 15,20 22-15,0-85 16,1 63-16,-22 22 0,0-22 0,21 22 16,-21 0-16,1 21 0,41-43 15,-42 43-15,0 0 0,-21 0 16,22 21-16,-22-22 0,21 22 0</inkml:trace>
  <inkml:trace contextRef="#ctx0" brushRef="#br0" timeOffset="57182.13">5778 6710 0,'0'21'16,"0"0"-1,22-21 1,-1 0-1,0 21 1,0-21-16,0 0 0,0 0 16,1 0-16,20 0 0,-21 0 0,21 0 15,-20 0-15,20 22 0,0-22 16,-21 0-16,22 0 0,-1 0 0,0 0 16,1 0-16,20 0 0,1 0 0,-22 0 15,22 0-15,20 0 0,-20 0 16,20 0-16,1 0 0,0 0 0,-1 0 15,22 0-15,-21 0 0,21 0 16,0 0-16,-1 0 0,22 0 0,-21 0 16,21 0-16,0 0 0,0 0 15,0 0-15,21 0 0,1 0 16,-22 0-16,21 0 0,0 0 0,0 0 16,0 0-16,191 0 0,-191 0 15,21 0-15,1 0 0,-22-22 16,21 22-16,1 0 0,-22 0 0,21 0 15,-21 0-15,0-21 0,1 21 0,-1 0 16,-21 0-16,0 0 0,-21 0 16,21 0-16,-22-21 0,-20 21 0,0 0 15,-1 0-15,-20 0 0,-22 0 16,22 0-16,-22 0 0,0 0 0,-20 0 16,20-21-16,-21 21 0,0 0 0,0 0 15,-42 0 48,0 0-63,0 0 0,0 0 0,0 0 15,-1-21-15,-20 21 0,0 0 0</inkml:trace>
  <inkml:trace contextRef="#ctx0" brushRef="#br0" timeOffset="58639.39">5736 6816 0,'21'0'78,"0"0"-78,1 0 16,-1 0-16,0 0 0,0 0 15,0 0-15,0 0 0,1 0 0,-1 0 16,21 0-16,-21 0 0,22 0 15,-22 0-15,21 0 0,0 0 0,1 0 16,-1 0-16,0 0 0,1 0 0,-1 0 16,0 0-16,22 0 0,-22 0 15,22 0-15,-1 0 0,1 0 0,-22 0 16,22 0-16,-1 0 0,1 0 16,-1 0-16,1 0 0,-1 0 15,1 0-15,-1 0 0,22 0 0,-22 0 16,22 0-16,0 0 0,-1 0 15,1 0-15,0 0 0,-1 0 0,1 0 16,0 0-16,-1 0 0,-20 0 16,20 0-16,-20 0 0,21 0 0,-22 0 15,22 0-15,-22 0 0,22 0 0,-22 0 16,1 0-16,21-21 0,-22 21 16,1 0-16,-1 0 0,1 0 0,-22 0 15,21 0-15,1 0 0,-1 0 16,1 0-16,-22 0 0,22 0 15,-1 0-15,1 0 0,-1 0 0,1 0 16,-1 0-16,-20 0 0,20 0 16,1 0-16,-1 0 0,1 0 0,-22 0 15,21 0-15,1 0 0,-22 0 0,22 0 16,-1 0-16,-20 0 0,20 0 16,1 0-16,-1 0 0,-21 0 0,22 0 15,-1 0-15,1 0 0,-1 0 0,-20 0 16,20 0-16,1 0 0,-22 0 15,0 0-15,22 0 0,-22 0 0,1 0 16,-1 0-16,0 0 0,1 0 16,-1 0-16,0 0 0,1 0 15,-1 0-15,0-22 0,-21 22 0,22 0 16,-22 0-16,21-21 0,-21 21 16,22 0-16,-22 0 0,0 0 0,0-21 15,0 21-15,1 0 0,-1 0 0,0 0 16,0-21-16,0 21 15,0 0-15,1 0 16,-1 0 0,-21-21-16,21 21 0,0 0 15,0 0 1,-42 0 46,0 0-46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58:14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6413 9504 0,'0'21'63,"-21"0"-48,21 0-15,0 1 0,-21-1 16,21 0-16,0 0 16,0 0-16</inkml:trace>
  <inkml:trace contextRef="#ctx0" brushRef="#br0" timeOffset="973.04">6181 8255 0,'0'0'0,"21"-21"0,0-21 15,0-1-15,0 22 0,0-21 16,-21-1-16,22 22 0,-1-21 0,0 21 16,0-22-16,0 22 0,0 0 15,-21 0-15,22 0 0,-22 0 0,21 21 16,0 21-1,-21 0-15,0 0 16,0 21-16,0-20 0,0 41 16,0-21-16,-21 22 0,21-1 0,-21 1 15,-1-1-15,1 22 0,-21-21 0,21-1 16,0 22-16,-22-1 0,22 1 16,-21-21-16,21 20 0,-22-20 15,22-1-15,-21-20 0,21 20 16,-22-21-16,22-20 0,0 20 0,0-21 15,0 0-15,-1 0 0,1 1 0,0-22 16,0 0-16,21-22 16,0-20-1,0 21-15,0-21 0</inkml:trace>
  <inkml:trace contextRef="#ctx0" brushRef="#br0" timeOffset="1384.67">5778 8086 0,'0'0'0,"-42"-21"0,-43-43 15,43 43-15,21-21 0,0 20 0,21 1 16,0 0-16,0 0 0,21 0 0,21 0 16,1-1-16,-1 1 0,21 0 15,1 0-15,21 21 0,-22 0 0,22-21 16,-1 21-16,1 0 0,21 0 15,0 21-15,0 0 0,-1 0 0,1 22 16,-21-1-16,21 21 0,-43 1 0,1 21 16,-1-22-16,-20 22 0,-22-1 15,0 1-15,-21 0 0,0 21 16,-21-22-16,0-20 0,-22 20 16,-20-20-16,-1-1 0,1 1 0,-22-22 15,0 1-15,-20-1 0,20-21 0,-21 21 16,0-20-16,0-22 0,1 21 15,-22 0-15,21-21 0,0 0 0,-63 0 16,84 0-16,21 0 16,22 0-16,0 0 0,-1-21 0,22 0 15,0 21-15,21-22 0,21 1 16,0 21-16,1 0 0,20-21 16,21 21-16,-20 0 0,20 0 0,1-21 15</inkml:trace>
  <inkml:trace contextRef="#ctx0" brushRef="#br0" timeOffset="1813.42">6773 9144 0,'0'0'0,"0"-21"0,21 0 16,1 0-16,-22-1 15,21-20-15,0 21 0,42-43 16,-41 43-16,20 0 0,0-21 15,22 21-15,-22-1 0,22 22 16,20 0-16,-41 0 0,20 0 16,-21 22-16,-20-1 0,20 0 15,0 42-15,-21-20 0,-21-1 16,0 0-16,0 1 0,-21-1 0,0 0 16,-42 43-16,20-43 15,22-20-15,-21-1 0,-1 21 0,22-42 16,-21 21-16,21 0 0,0-21 15,-1 0-15,22-21 16,0 0-16,0 0 0,22 0 16,-1-22-16,0 22 0,0-21 15,0 0-15,22 20 0,-22-20 16,21-21-16,0 20 0,1 1 0,-22 0 16,21 20-16,1-20 0,-1 21 15,-21 0-15,21 21 0,-20 0 0,-1 0 16,21 0-16,-21 0 0,0 0 15,-21 21-15,22 0 0,-22 0 16,0 0-16,0 1 0</inkml:trace>
  <inkml:trace contextRef="#ctx0" brushRef="#br0" timeOffset="2335.78">8170 9356 0,'0'0'0,"21"0"15,43-21-15,-43-1 16,21 1-16,-20 21 0,-1-21 16,0 0-16,0 0 0,0-22 15,0 22-15,-21 0 0,22-21 0,-22 21 16,0-22-16,0 22 0,0 0 0,-22 0 16,1 0-16,0 21 0,-21 0 0,21 0 15,-1 0-15,-20 21 0,0 0 16,-1 0-16,1 0 0,0 22 0,-1-22 15,1 21-15,0-21 0,-1 22 16,22-1-16,-21-21 0,21 21 16,21-20-16,0-1 0,0 0 0,0 0 15,0 0-15,21 0 0,0-21 16,0 0-16,22 0 0,-1 0 16,-21 0-16,21 0 0,1 0 0,-1-21 15,0 21-15,1-21 0,-1 0 0,0 0 16,1 0-16,-22-1 0,21 1 15,-21 0-15,22 0 0,-22 0 0,0 0 16,0-1-16,-21 1 0,0 0 16,21 21-16,-21-21 0,0 42 31,-21 0-15,21 0-16,0 1 0,-21-1 0,0 0 15,21 0-15,-21 0 0,21 0 0,0 1 16,0-1-16,0 0 15,0 0-15,21 0 16,0-21-16,0 0 0,0 0 16,1 0-16,-1 0 0,21 0 15</inkml:trace>
  <inkml:trace contextRef="#ctx0" brushRef="#br0" timeOffset="3134.22">9165 9250 0,'0'0'15,"21"-42"-15,0 20 16,1 1-16,-22 0 0,0 0 15,21 0-15,-21 42 32,0 0-32,0 0 0,-21 0 0,21 1 15,-22-1-15,1 21 0,0-21 16,21 0-16,-21 1 0,0-1 16,21 0-16,0 0 0,0 0 15,-21 0-15,21 1 16,0-44 15,21 1-31,0 0 0,0 21 0,0-21 16,0 0-16,1 0 0,-1-1 0,0 1 15,0 21-15,0-21 0,0 0 16,1 21-16,-1 0 16,0 21-1,-21 0-15,0 0 0,0 1 0,0-1 16,0 0-16,0 0 0,0 0 15,0 0-15,0 1 0,21-1 16,-21 0-16,0 0 0,21-21 0,0 21 16,1-21-16,-1 0 0,21 0 15,-21 0-15,22 0 0,-22-21 0,21 21 16,0-21-16,1 0 0,-1 0 0,-21-1 16,22 1-16,-1 0 0,-21-21 15,0 21-15,-21-22 0,0 1 0,0 0 16,0-1-16,0 1 0,0 0 0,-21-1 15,0 1-15,-21-22 16,20 43-16,1 0 0,0 0 16,0 21-16,0 0 0,0 0 15,21 21-15,-22-21 0,1 21 0,21 0 16,-21 1-16,21-1 0,0 0 0,0 0 16,0 0-16,21 0 0,0 1 15</inkml:trace>
  <inkml:trace contextRef="#ctx0" brushRef="#br0" timeOffset="3667.87">10922 8700 0,'0'0'0,"21"-64"0,-21-21 16,0 22-16,0 21 0,21-22 15,-21 43-15,-21 63 31,0-21-31,0 22 0,0 20 0,-22 1 16,22-1-16,-21 1 0,21 20 0,-22-20 16,1 21-16,21-22 0,-22 1 15,22-1-15,0 1 0,0-22 0,0 0 16,0 1-16,-1-1 0,22 0 16,0-21-16,-21 1 0,21-1 15,-21-21-15,21 21 0,0-42 31,0 0-31,0-1 0,0 1 16,21 0-16,0-21 0,22-22 16,-22 22-16,21 21 0,1-22 15,-1 1-15,0 21 0,1 0 0,20 0 16,-21-1-16,22 22 0,-22 0 16,22 0-16,-22 0 0,0 22 0,1-22 15,-22 21-15,21 21 0,-21-21 0,-21 0 16,0 1-16,0 20 0,0-21 15,0 0-15,-42 22 0,21-22 16,-21 0-16,-1 0 0,1 0 0,-22 0 16,22 1-16,-21-22 0,-1 21 15,22 0-15,-22-21 0,22 0 0,0 0 16,-1 0-16,22 0 0,-21 0 0,21 0 16,21-21-1,21 0 1,21 21-16,-21-22 0,22 22 0,20 0 15</inkml:trace>
  <inkml:trace contextRef="#ctx0" brushRef="#br0" timeOffset="4124.85">11811 9208 0,'0'0'0,"21"-43"0,21-20 15,-42 42-15,0-1 16,0 1-16,-21 21 15,0 0-15,0 0 0,0 0 16,-22 0-16,22 21 0,-21 1 0,-43 20 16,43-21-16,21 21 15,-22-20-15,1-1 0,0 21 0,-22 0 16,43 1-16,21-22 0,0 0 16,0 0-16,0 0 15,21 1-15,0-22 16,22 0-16,-22 0 0,0 0 0,21 0 15,-20 0-15,20 0 0,-21-22 16,21 1-16,-20 0 0,20 21 0,-21-21 16,21 0-16,1-43 0,-22 43 15,21-21-15,-21 21 0,-21-22 16,22 22-16,-1 0 0,-21 0 0,21 0 16,-21 42-1,-21 21 1,0-21-16,-1 0 0,1 22 0,21-22 15,-21 21-15,21-21 0,-21 22 16,21-22-16,0 0 0,0 21 16,0-20-16,0-1 0,0 0 0,0 0 15,21 0-15,0-21 0,0 0 16,1 0-16,20 0 0,0 0 16,-21 0-16,22 0 0</inkml:trace>
  <inkml:trace contextRef="#ctx0" brushRef="#br0" timeOffset="4956.79">12721 9102 0,'0'0'16,"21"-106"-16,-21 64 15,0 20-15,0 1 0,0 0 16,-21 21-16,0 0 0,0 0 16,0 21-16,-1 22 0,-20-22 15,21 21-15,0-21 0,-22 22 0,22-1 16,0 0-16,-21 1 0,21-1 0,-1 0 15,22 1-15,0-22 0,0 21 16,0 0-16,0-20 0,0-1 0,0 21 16,22-21-16,-1 0 0,0-21 0,21 22 15,-21-22-15,1 0 0,20 0 16,-21 0-16,0 0 0,22 0 0,-22-22 16,21 22-16,-21-21 0,0 0 0,22 0 15,-22-21-15,0 20 16,21-20-16,-20 0 0,20-22 0,-21 22 15,21-22-15,-20 1 0,20-22 16,0 22-16,1-1 0,-1-20 0,-21 20 16,21 22-16,1-22 0,-22 22 0,0 0 15,0 20-15,0 1 0,-21 0 16,-21 42 0,0 0-16,0 1 0,0 20 15,0 0-15,-22 22 0,22-22 16,-21 22-16,21-1 0,-22 1 0,22-22 15,-21 21-15,21 1 0,-1-22 16,-20 1-16,21-1 0,0 0 16,0-21-16,21 22 0,-22-22 0,22 0 15,-21 0-15,21 0 16,21-21 0,1-21-16,-1 0 15,21 0-15,-21 0 0,22 0 16,20-1-16,-21 1 0,22-21 0,-1 21 15,1 0-15,-22-1 0,22 1 16,-1 0-16,-20 21 0,-1-21 0,-21 0 16,0 21-16,0 0 0,-42 0 31,0 0-31,-21 0 0,-43 0 16,22 0-16,20 0 0,-63 21 15,64-21-15,0 21 16,-1 0-16,1-21 0,21 0 0,0 21 15,0-21-15,-1 22 0,22-1 0,0 0 16,0 0-16,0 0 16,22 0-16,20 1 0,-21-1 15,0 0-15,22 0 0,-22 0 0,21 0 16,-21 1-16,22-1 0,-22 0 16,0 0-16,21 0 0,-21-21 15,1 21-15,-1 1 0,0-22 0,0 0 16,-21 21-16,21-21 15,-21-21 17,-21 21-32,0 0 0</inkml:trace>
  <inkml:trace contextRef="#ctx0" brushRef="#br0" timeOffset="5568.11">6265 9271 0,'0'0'16,"-63"0"-16,-64 0 15,63 0-15,22 0 0,21 0 0,-22 0 16,22 0-16,42 0 16,1 0-1,20 0-15,0 0 0,1 0 0,20 0 16,1 0-16,-1 0 0,22 0 0,21 21 15,-22-21-15,22 21 0,0-21 16,21 22-16,0-22 0,0 21 0,21 0 16,21-21-16,1 21 0,-1 0 15,22 0-15,-1 1 0,1-1 0,20 0 16,-20 0-16,20 0 0,1 0 0,21 1 16,-21-1-16,-1 0 15,22 0-15,-21 0 0,-1 0 0,22 22 16,-21-22-16,0 0 0,-22 0 0,22 0 15,-22 22-15,1-22 0,-22 0 16,0 0-16,1 0 0,126 1 16,-148-1-16,-21-21 0,0 21 0,-21-21 15,0 21-15,-21-21 0,-1 0 16,-20 0-16,-22 0 0,0 0 0,1 0 16,-22 0-16,0 0 0,-42 0 62,0 0-62,-22 0 0,22 0 16</inkml:trace>
  <inkml:trace contextRef="#ctx0" brushRef="#br0" timeOffset="6420.57">4551 10266 0,'0'0'15,"0"-21"-15,0-43 0,0 43 16,0 0-16,0-21 0,0 20 16,0 1-16,0 0 0,0 0 0,21 21 15,-21-21-15,21 21 16,-21 21-1,0 0-15,0 21 16,0 1-16,-21-1 0,0 0 16,0 22-16,-1-1 0,1 1 0,0 21 15,-21-22-15,21 1 0,-22-1 16,22 1-16,-21-1 0,-1-21 0,22 22 16,-21-22-16,0 1 0,-1-1 0,1 0 15,21-21-15,-22 1 0,1-1 16,21 0-16,-21 0 0,20-21 0,1 0 15,0 0-15,0 0 0,21-21 16,0 0-16,0 0 0,0-1 0,0 1 16,0-21-16,0 21 0,21-22 15,0-20-15,0 21 0,1-1 16,-1-20-16,0 20 0,21-20 0,1-22 16,-1 64-16,0-21 15,-21 42-15,22 0 0,-1 21 16,-21 0-16,0 21 15,1-20-15,-1 20 0,0 0 0,0 43 16,0-43-16,0 1 0,1 41 16,-22-63-16,21 22 15,0-22-15,0 0 0,-21 0 0,21 0 16,0 1-16,1-22 0,-1 0 16,0 0-16,21 0 0,-21 0 0,1 0 15,20 0-15,-21-22 0,21 22 16,-20-21-16,20 0 0,-21-21 15,0 21-15,22-1 0</inkml:trace>
  <inkml:trace contextRef="#ctx0" brushRef="#br0" timeOffset="6668.51">5355 10351 0,'0'0'0,"-21"0"16,0 0-16,42 0 15,0 0-15,0 0 16,22 0-16,-1 0 0,0 0 16,22 0-16,-1 21 0,1-21 15,20 0-15,-20 0 0,21 0 0,-22 0 16,1 0-16,-22 0 0,0 0 16,1 0-16,-1 0 0,-21 0 0,-21 21 15,-21-21 1,0 0-16,0 0 15,-22 0-15</inkml:trace>
  <inkml:trace contextRef="#ctx0" brushRef="#br0" timeOffset="6900.47">5778 10435 0,'0'0'0,"-21"21"0,21 1 15,0-1-15,0 21 0,0-21 16,-21 0-16,21 22 0,0-1 0,-21 0 15,21 1-15,0-1 0,-21 0 16,21 1-16,-21-1 0,21 0 0,-22 1 16,1-1-16,0 0 0,0 1 0,0 20 15,0-42-15,-1 64 16,22-64-16,0 0 16,43-21-1,-22-21 1</inkml:trace>
  <inkml:trace contextRef="#ctx0" brushRef="#br0" timeOffset="7699.71">8234 10647 0,'0'0'0,"21"-21"0,42-43 16,-20 43-16,-22 0 15,0 0-15,0-22 0,0 22 0,-21 0 16,0 0-16,0 0 16,-21 21-16,-21 0 0,21 0 0,-22 0 15,1 0-15,-21 21 0,20 0 16,-20 0-16,20 0 0,-20 22 16,-1-1-16,22 0 0,0 1 0,-1-1 15,1 0-15,21 1 0,0-22 0,0 21 16,21-21-16,0 22 0,0-22 15,0 0-15,21 0 0,21 0 0,-21 1 16,22-22-16,-1 21 0,0-21 0,1 0 16,-1 0-16,21 0 0,-20 0 15,-1 0-15,0 0 0,-20 0 0,41 0 16,-42 0-16,-63 0 31,21 0-31,-22 0 16,1 0-16,0 21 0,-1 0 0,-20-21 15,21 21-15,-22 0 0,22 1 16,-1-1-16,1 0 0,-43 21 16,64-21-16,0 1 0,0-1 0,21 0 15,0 0 1,21-21-16,0 0 0,22 0 16,-22 0-16,21 0 0,0-21 15,1 0-15,-1 21 0,0-21 0,1-1 16,-1 1-16,22 21 0,-22-21 0,0 21 15,1-21-15,-22 21 16,21 0-16,-21 0 0,0 21 0,1 0 16,-22 0-16,0 1 0,0 20 0,0 0 15,0-21-15,0 22 0,-22-1 16,1 22-16,0-22 0,-21 0 0,21 1 16,-1-1-16,-20 0 0,21 1 0,0-1 15,0-21-15,-1 21 0,1-20 16,21-1-16,-21 0 0,21 0 0,0 0 15,21-21 1,0 0-16,1-21 0,-1 0 16</inkml:trace>
  <inkml:trace contextRef="#ctx0" brushRef="#br0" timeOffset="8104.54">10054 10668 0,'0'0'0,"0"-21"0,0 0 0,0 0 0,0-1 15,0 1-15,21 0 0,0 21 16,1 0-16,-1 0 16,0 0-16,-21 21 0,21 0 15,-21 1-15,21 20 0,-21-21 0,0 21 16,0 1-16,0-1 0,0 0 0,0 22 16,-21-22-16,0 1 0,0 20 0,0-21 15,-1 1-15,1-1 0,0 0 16,0 1-16,21-1 0,-21 0 0,0 1 15,-1-22-15,22 0 16,0 0-16,0 0 0,0-42 31,0 0-15,0 0-16</inkml:trace>
  <inkml:trace contextRef="#ctx0" brushRef="#br0" timeOffset="8420.4">10139 10753 0,'0'0'0,"0"-43"0,21-41 16,-21 63-16,0-22 16,0 22-16,0 0 0,21 0 15,0 0-15,0-1 0,1 1 0,-1 0 16,21 0-16,-21 21 0,64-21 16,-43 21-16,1 0 0,-1 0 15,0 21-15,1 0 0,-22 0 16,0 22-16,0-22 0,0 21 0,-21-21 15,0 22-15,-21-1 0,0 0 16,0 1-16,-22-22 0,1 21 0,0 0 16,-22-20-16,22-1 0,-22 0 0,22 0 15,-21 0-15,20 0 0,1 1 16,21-22-16,-22 0 0,22 21 0,0-21 16,63 0 15,-20 0-31,-1 0 0,21-21 0,-21-1 15,22 22-15,-1-21 0</inkml:trace>
  <inkml:trace contextRef="#ctx0" brushRef="#br0" timeOffset="8920.34">11366 10689 0,'0'0'0,"0"-21"0,0 0 16,0 0-16,-21 21 15,0 0-15,0 0 16,0 21-16,0 0 0,-1 21 0,1-20 16,0 20-16,-21 0 0,21 1 15,-22-1-15,22 21 0,-21-20 0,21 20 16,-22-20-16,1 20 0,0-21 0,20 1 16,-20-1-16,21 0 0,-21-20 15,20 20-15,1-21 0,0 0 0,21 0 16,-21-21-16,21-21 15,0 0 1,0 0-16,21 0 0,0 0 0,0-22 16,1 1-16,-1 21 0,0-22 15,0 1-15,21 0 0,-20 21 16,20-22-16,-21 22 0,43-21 16,-43 42-16,21 0 0,-21 0 15,0 0-15,1 0 0,-1 21 0,-21 0 16,21 0-16,-21 22 0,0-22 15,0 0-15,0 0 0,0 21 16,21-20-16,-21-1 0,21 0 0,-21 0 16,21 0-16,-21 0 0,22 1 15,-1-22-15,0 0 16,0 0-16,0 0 16,0-22-16,1 1 0,-1 0 15,0 21-15,0-21 0,0 0 16,0 0-16,22-22 0,-22 22 15,0 0-15,21-21 0</inkml:trace>
  <inkml:trace contextRef="#ctx0" brushRef="#br0" timeOffset="9168.24">12001 10795 0,'0'0'0,"-21"0"16,42 0-1,1 0 1,-1 0-16,21 0 0,-21 0 16,43 0-16,-22 0 0,0 0 15,1 0-15,-1 0 0,0 0 0,1 0 16,-1 0-16,-21 0 0,0 0 0,1 0 16,-44 0 15,-20 0-31,21 0 0,0 0 0,0 0 15,-1 0-15</inkml:trace>
  <inkml:trace contextRef="#ctx0" brushRef="#br0" timeOffset="9400.21">12213 10795 0,'-42'42'16,"42"-20"-16,-21-1 0,21 21 15,-22-21-15,22 0 16,-21 22-16,0-22 0,21 21 0,-21 1 15,0-1-15,0 0 0,21 1 0,-22-22 16,1 21-16,0 0 0,21 1 16,-21-22-16,21 0 0,-21 21 0,21-20 15,0-1-15,-21 0 0,-1 0 16,22 0-16,22-21 31,-1 0-15,0-21-16</inkml:trace>
  <inkml:trace contextRef="#ctx0" brushRef="#br0" timeOffset="9936.26">14182 11303 0,'-22'-21'0,"1"21"16,0-21 0,0 21-16,0 0 0,0-21 15,21-1 1,42 22 0,-21 0-1,21 0-15,22 0 0,-1 0 16,22 0-16,0 22 0,-1-22 0,22 21 15,0-21-15,0 21 0,21 0 0,-21-21 16,21 21-16,-21-21 0,21 21 16,-43 1-16,22-22 0,-21 0 0,-1 0 15,-20 21-15,-1-21 0,43 0 16,-85 0 0,1 0-16,-22-21 15,-22 21 1,1-22-16,0 1 0,0 21 15,0 0-15,0-21 0,-1 0 0,1 21 16,0-21-16,0 21 0</inkml:trace>
  <inkml:trace contextRef="#ctx0" brushRef="#br0" timeOffset="10284.12">15642 11070 0,'0'-21'15,"21"21"1,0 0-16,1 0 16,-1 0-16,0 21 0,0-21 0,0 21 15,43 1-15,-43-22 0,0 21 16,0 0-16,0-21 0,-21 21 16,0 0-16,22 0 0,-22 1 0,0-1 15,0 0-15,0 0 0,-22 0 16,22 0-16,-21 1 0,-21 20 0,21-21 15,-22 0-15,1 22 0,21-22 0,-21 0 16,-22 0-16,22 21 0,-1-20 16,1-1-16,0 0 0,-1 0 15,22 0-15,-21 0 0,21 1 0,0-1 16,-1-21-16,1 21 0,0-21 16,0 0-16,42 0 31,0-21-31,0 0 0</inkml:trace>
  <inkml:trace contextRef="#ctx0" brushRef="#br0" timeOffset="10936.78">17928 11049 0,'-21'-21'16,"21"0"15,21 21-31,0 0 16,22 0-16,-1-21 0,-21-1 0,21 22 15,22-21-15,-22 0 0,1 0 16,-1 0-16,0 0 0,22-1 0,-43 1 16,21-21-16,1 21 0,-22-22 15,0 22-15,0-21 0,-21 21 0,0-22 16,0 1-16,0 21 0,0 0 0,0 0 15,0-1-15,-21 1 0,0 21 16,0 0-16,-1 0 0,1 0 0,0 21 16,0 22-16,0-22 0,0 21 15,-1 1-15,1-1 0,0 21 16,0-20-16,0 20 0,0 1 0,21-22 16,-22 22-16,1-1 0,21-21 15,0 22-15,0-22 0,-21 22 0,21-22 16,0 0-16,-21-20 0,21 20 0,0-21 15,-21 0-15,21 0 0,0 1 16,-21-22-16,-1 0 0,1 0 16,0 0-16,0 0 15,0-22-15,0 1 0,-1 0 0,1 21 16,0-21-16,0 0 0,0 0 0,21-1 16,-21 1-16,21 0 15,0 0-15,0 0 0,0 0 16,21-1-1,0 22-15,0-21 0,0 21 16,22-21-16,-22 21 0</inkml:trace>
  <inkml:trace contextRef="#ctx0" brushRef="#br0" timeOffset="11242.68">19071 10583 0,'0'0'16,"21"-21"-16,0-42 15,-21 42-15,0 42 32,0 0-32,-21 0 0,0 21 15,21 1-15,-21-1 0,0 0 0,0 22 16,-1-22-16,1 22 0,0-22 0,0 22 16,0-1-16,-22-21 0,22 22 15,0-22-15,0 22 0,0-22 0,0 0 16,21-20-16,0 20 0,0-21 15,0 0-15,0 0 0,0 1 0,21-22 32,0 0-32,0 0 0,0-22 15,0 1-15,1 0 16,-1-21-16,-21 21 0,0-1 0,0-20 16</inkml:trace>
  <inkml:trace contextRef="#ctx0" brushRef="#br0" timeOffset="11398.62">18817 11049 0,'0'-21'16,"0"0"0,21 21-1,0 0-15,1 0 16,-1 0-16,0 0 0,0 0 0,21 0 16,-20 0-16,20 0 0,0 0 15,1 0-15,-1 0 0,0 0 16</inkml:trace>
  <inkml:trace contextRef="#ctx0" brushRef="#br0" timeOffset="11776.76">21103 11007 0,'0'0'0,"0"-43"16,0 22 0,0 42 15,0 1-31,0-1 15,0 0-15,-21 21 0,21-21 0,-21 22 16,0-22-16,21 21 0,-22 1 0,1-22 16,0 21-16,21-21 0,-21 0 15,0 1-15,0-1 0,21 0 16,0 0-16,0 0 0,-22-21 0,22 21 16,22-21-1,-1-21 1,0 21-16</inkml:trace>
  <inkml:trace contextRef="#ctx0" brushRef="#br0" timeOffset="12125.31">21632 11007 0,'0'0'0,"148"-106"16,-105 85-16,-1 0 0,-21-1 0,0 1 16,-42 21-1,-21 0-15,0 0 16,-1 0-16,1 0 0,0 21 0,-22 1 15,22-1-15,-1-21 0,1 21 16,0 0-16,21 0 0,-1 0 0,1 1 16,21-1-16,0 0 0,21 0 15,1 0-15,-1 0 16,21-21-16,-21 22 0,22-1 0,-1 0 16,-21 0-16,21 0 0,-20 0 15,-1 1-15,0-1 0,0 0 0,-21 0 16,0 0-16,0 0 0,0 1 15,-21-22-15,-21 21 16,20-21-16,-20 0 0,21 21 16,-21-21-16,-1 0 0,1 0 0,21 0 15,-22 0-15,22 0 0,0 0 16,0-21-16,0 0 0,21-1 0,0 1 16,0-21-16</inkml:trace>
  <inkml:trace contextRef="#ctx0" brushRef="#br0" timeOffset="12300.21">21336 10668 0,'0'0'0,"0"-21"0,0 0 16,0 0 0,21 21-1,0 21 16,0-21-31</inkml:trace>
  <inkml:trace contextRef="#ctx0" brushRef="#br0" timeOffset="13676.45">23516 11197 0,'0'0'0,"0"21"0,-21-21 15,42 0 1,0 0 0,0-21-16,1 0 0,-1 0 0,0 0 15,21 0-15,-21-1 0,22-20 0,-22 21 16,21-21-16,-21-1 0,1 1 16,20 0-16,-21-1 0,0-20 0,0-1 15,1 1-15,-1-1 0,0 1 16,-21-1-16,0 1 0,0 20 0,0 1 15,0 0-15,0-1 0,-21 1 16,0 42-16,-1 0 16,1 0-16,0 0 0,21 21 15,-21 0-15,0 22 0,0 20 0,-1-20 16,1 20-16,0 1 0,0 20 16,21-20-16,-21-1 0,0 64 15,-1-63-15,22-1 0,0 1 16,0-22-16,0 0 0,0 1 0,22-1 15,-1-21-15,0 0 0,0 1 0,0-1 16,0-21-16,22 0 0,-22 0 16,21 0-16,1-21 0,-22-1 0,21-20 15,0 21-15,-20-21 0,20-1 16,0 22-16,-21-42 0,22 20 0,-22-20 16,42-64-16,-20 63 15,-22-20-15,21 20 0,-21-21 16,22 22-16,-22-1 0,21 1 0,-21-1 15,1 22-15,-1-21 0,-21 41 16,-21 44 0,-1 20-16,1 0 15,0 1-15,0 20 0,-21 1 16,20-1-16,1 1 0,0-1 0,0 22 16,0-43-16,0 22 0,-1-1 0,22-21 15,0 1-15,0-1 0,0 0 16,0 1-16,0-22 0,0 0 0,0 0 15,22 0-15,-1 1 0,0-22 16,0 0-16,0 0 16,0 0-16,1-22 0,-1 1 0,0 21 15,0-21-15,0-21 0,22 21 16,-22-1-16,0-20 0,21 21 0,-21-21 16,22 20-16,-22 1 0,21 0 0,-21 0 15,1 21-15,-1 0 0,0 0 16,0 0-16,0 0 0,0 21 0,1 0 15,-22 0-15,0 1 0,0-1 16,0 0-16,21 21 0,-21-21 0,0 1 16,0-1-16,0 21 0,0-21 15,0 0-15,-21-21 0,21 22 16,-22-1-16,1-21 0,0 0 0,0 21 16,0-21-16,-22 0 0,22 0 15,0 0-15,-21-42 16,21 20-16,21 1 0,-22 0 15,22 0-15,0 0 0,0 0 16,0 42 15,22 0-31,-1-21 16,-21 21-16,21 0 16,0-21-16,0 21 0,0-21 0,1 0 15,-1 22-15,0-22 0,0 0 16,21 0-16,1 0 0,-1 0 0,0 0 15,1-22-15,-1 22 0,0-21 0,1 21 16,-1-21-16,-21 0 0,22 0 16,-22 0-16,21-1 0,-21-20 0,0 21 15,1-21-15,20-43 16,-21 43-16,-21 20 0,0 1 16,0 0-16,-21 42 15,0-21 1,0 21-16,-1 1 0,1 20 15,21-21-15,-21 0 0,0 43 16,21-43-16,0 21 16,0-21-16,0 1 0,0-1 0,0 0 15,0 0-15,21 0 0,21-21 0,-20 21 16,-1 1-16,21-22 0,0 0 16,1 0-16,-1 0 0,22 0 0,-22 0 15,0 0-15,22 0 0,-22-22 0,0 1 16,22 21-16,-22-21 0,22 0 15,-22 0-15</inkml:trace>
  <inkml:trace contextRef="#ctx0" brushRef="#br0" timeOffset="14156.19">26458 10795 0,'0'0'0,"21"-42"15,1-43-15,-22 64 0,0 0 16,0 0 0,-22 21-16,1 0 15,0 0-15,0 0 0,-21 0 0,20 21 16,1 0-16,-21 0 0,21 0 15,-22 22-15,1-22 0,21 0 0,0 21 16,-22-21-16,22 22 0,0-22 16,21 21-16,0-21 0,0 1 0,0-1 15,0 0-15,0 0 0,0 0 0,21-21 16,0 21-16,1-21 16,-1 0-16,0 0 0,0 0 0,21-42 15,-20 42-15,-1-21 16,0 0-16,0 0 0,0-22 15,0 22-15,1-21 0,-1-1 0,0 1 16,0 0-16,0-22 0,0 1 16,1-1-16,-1 1 0,21-1 0,-21 1 15,0-1-15,1 22 0,20-22 0,-21 22 16,-21 0-16,21-1 0,-21 22 16,21 0-16,-21 0 0,-21 21 15,0 21-15,0 21 16,0-20-16,0-1 0,-22 21 15,22 0-15,-21 1 0,-22 63 16,43-43-16,0 1 16,0-1-16,0 1 0,21-22 0,0 21 15,-22-20-15,22-1 0,0 0 0,0 1 16,0-1-16,0-21 0,0 0 16,0 1-16,0-1 0,22 0 0,-1-21 15,0 0-15,0 21 0,21-21 0,1 0 16</inkml:trace>
  <inkml:trace contextRef="#ctx0" brushRef="#br0" timeOffset="16021.37">28892 10351 0,'0'0'0,"0"-43"16,0 1-16,0 21 0,0 0 0,0-22 0,22 22 16,-1 0-16,-21-21 0,0 20 15,0 1-15,0 0 16,-21 21-1,-22 0-15,22 21 0,-21 0 16,-1 22-16,1-1 0,0 0 0,-22 1 16,22 20-16,0 1 0,-1-1 15,1 1-15,0-1 0,-1-20 0,1 20 16,21 1-16,-22 20 0,43-41 16,-21-1-16,21 0 0,0-21 15,0 22-15,21-22 0,1 0 0,-1 0 16,0-21-16,21 21 0,1-21 15,-22 0-15,21 0 0,22 0 16,-22 0-16,0 0 0,22 0 0,-1-21 16,1 0-16,-22 0 0,22 0 15,-1 0-15,-21-22 0,1 1 0,-1 0 16,0-1-16,-20 1 0,-1-22 16,0 1-16,-21 21 0,0-22 0,0 1 15,0-1-15,0 22 0,-21-1 0,-22 1 16,22 0-16,-21 21 0,0-1 15,-1 22-15,1 0 0,0 0 0,-1 0 16,-20 22-16,20 20 0,1 0 16,0 1-16,-1-1 0,1 21 0,21-20 15,-21 20-15,20 1 0,22-22 16,0 0-16,0 22 0,0-22 16,0-21-16,22 22 0,-1-1 0,0-21 15,21 0-15,1 1 0,-1-1 16,0-21-16,1 0 0,-1 0 0,21 0 15,-20 0-15,20 0 0,-20 0 0,-1-21 16,0 21-16,1-22 0,-1 1 16,0 0-16,-21 0 0,1 0 0,41-43 15,-42 43-15,-21 0 16,21 0-16,-21 0 0,22 21 0,-22 21 16,0 0-1,0 0-15,0 0 16,-22 22-16,1-22 0,0 0 0,0 0 15,21 21-15,-21-20 0,21-1 0,-21 0 16,21 0-16,0 0 0,-22 0 16,22-42 15,0 0-15,22 0-16,-1 0 0,0 0 0,0-1 15,0 1-15,0-21 0,1 21 16,-1-22-16,21 22 0,-21-21 0,0 0 15,22 20-15,-22 1 0,0 0 16,0 21-16,0 0 0,1 0 16,-22 42-1,0-20-15,0-1 0,0 0 16,0 21-16,0-21 0,21 1 0,-21 20 16,0-21-16,21 0 0,-21 0 15,0 1-15,21-1 0,0 0 0,0-21 16,1 0-16,-1 21 0,0-21 0,0 0 15,0 0-15,22 0 0,-22 0 16,0-21-16,0 0 0,0 0 0,0-1 16,-21 1-16,22 0 0,-1-21 0,0-1 15,0 1-15,0 0 0,0-22 16,22 1-16,-22-1 0,0 1 16,0-1-16,22-20 0,-22 20 15,21 1-15,-21 20 0,0-20 0,22 20 16,-43 22-16,0-21 0,0 21 15,-21 42 1,-1 0-16,-20 21 16,0 1-16,-1-1 0,1 22 0,0-1 15,21 1-15,-22-1 0,22 1 0,0-1 16,0 1-16,0-22 16,21 21-16,0-20 0,0-1 0,0 0 15,0 1-15,0-22 0,21 21 16,0-21-16,-21 1 0,21-22 0,0 21 15,0-21-15,1 0 0,-1 0 0,21 0 16,-21 0-16,0 0 0,1-21 16,20 21-16,-21-22 0,0 1 0,0 0 15,1 0-15,-1 0 0,21-22 16,-42 22-16,21 0 0,0-21 16,-21 21-16,22 21 0,-22-22 0,0 44 31,0-1-31,0 0 0,-22 0 15,1 21-15,21-20 0,-21 20 0,21-21 16,0 0-16,0 0 0,0 22 16,0-22-16,0 0 0,0 0 15,21 0-15,0-21 0,1 0 16,-1 0-16,0 0 0,0 0 16,0 0-16,0 0 0,22-21 0,-22 21 15,0-21-15,0 0 0,0 0 0,1 0 16,-1-22-16,0 22 0,0 0 15,0-21-15,0-1 0,1 22 0,-1-21 16,0-1 0,-21 22-16,21 21 0,-21 21 15,-21 1 1,0-1-16,21 0 0,-21 21 16,-1-21-16,1 22 0,21-1 15,-21 0-15,0 1 0,21 20 0,0-20 16,-21 20-16,21 1 0,-21 41 15,-1-41-15,22-1 0,0 1 16,-21-22-16,21 22 0,-21-1 0,21 1 16,-21-1-16,21 1 0,-21-1 15,21 1-15,-21-1 0,-1 1 0,22-1 16,0-20-16,-21-1 0,21 0 0,-21-21 16,21 22-16,-21-22 0,0-21 31,21-21-31,0 0 0,0-22 15,0 22-15,0-21 0,0-1 16,0-20-16,21-1 0,0 1 0,21-1 16,-20 1-16,20-1 0,0-20 15,1-1-15,-1 22 0,0-22 0,1 0 16,-1 22-16,0-1 0,1 22 16,-22 0-16,0-1 0,-21 22 0,0 0 15,-21 21-15,-43 0 0</inkml:trace>
  <inkml:trace contextRef="#ctx0" brushRef="#br0" timeOffset="17294.62">17822 12044 0,'0'0'0,"-21"0"0,21 21 15,-21-21 1,0 21-16,42-21 31,0 0-31,0 0 16,0-21-16,22 0 0,-1 0 0,0 0 15,1-1-15,20-20 0,-20 21 16,-1 0-16,0-22 0,1-20 16,-22 42-16,-21 0 0,0-22 15,0 22-15,0 0 0,-21 0 16,21 0-16,-22-1 0,-20 22 0,0 0 15,-1 0-15,22 22 16,-21 20-16,21-21 0,-22 21 0,22 22 16,-21-1-16,0 22 0,20 0 0,-20-1 15,21 1-15,-21 21 0,20 0 16,-20 21-16,21-21 0,-21 21 0,20-22 16,-20 22-16,21-21 0,0 21 0,0-21 15,-1 21-15,1-21 0,0 0 16,0 0-16,0-1 0,21-20 0,-21 0 15,21-1-15,-22-20 0,22-1 0,0-20 16,0 20-16,0-20 0,0-22 16,0 0-16,0 0 0,22-21 15,-1-21-15,0 0 16,0-22-16,21 1 0,-20 0 16,20-1-16,-21-20 0,0-1 0,22 1 15,-22-1-15,0-20 0,-21 20 0,0-20 16,0-1-16,0 0 0,0 1 15,0 20-15,-21-21 0,0 22 0,-1-1 16,-20-20-16,21 41 0,-21-20 0,20 21 16,-20 20-16,21 1 0,0 0 15,0 21-15,-1 0 0,22 21 16,0 0 0,22-21-16,20 0 15,-21 22-15,64-22 0,-43 0 16,22 0-16,-22-22 0,21 1 15,1 21-15,-1-42 0,-20 21 0,20 0 16,-20-1-16,20-20 0,-21 21 16,1 0-16,-22-22 0,0 22 0,0 0 15,0 0-15,-21 0 0,0 0 0,0-1 16,0 44 15,0-1-31,0 21 16,-21-21-16,21 22 0,-21-1 15,21 0-15,0 1 0,0 20 16,0-21-16,0-20 16,0 20-16,0-21 0,0 0 0,21 0 15,0 1-15,1-22 0,-1 0 0,0 0 16,0 0-16,0 0 0,0 0 16,1 0-16,20-22 0,-21 1 0,0 0 15,0 0-15,-21-21 0,22 20 0,-22-20 16,0 0-16,0-1 0,0 1 15,0 0-15,0-1 0,-22 1 0,22 0 16,-21 21-16,0-22 0,0 22 16,0 21-16,0 0 0,-1 0 15,1 0-15,0 0 0,0 0 16,21 21-16,0 0 0,0 22 16,-21-22-16,21 0 0,0 21 0,0-20 15,0-1-15,0 21 0,0-21 16,0 0-16,21 1 0,0-1 0,0-21 15</inkml:trace>
  <inkml:trace contextRef="#ctx0" brushRef="#br0" timeOffset="17657.64">18775 12742 0,'0'0'0,"0"-21"0,0 0 15,0 0-15,0 0 0,21 21 16,0-21-16,0 21 0,0 0 15,1 0-15,-1 0 16,0 21-16,21-21 0,-21 21 0,1 0 16,20 21-16,0 22 15,-21-43-15,1 21 0,-1 1 0,-21-1 16,0-21-16,0 85 16,0-85-16,-21 0 0,-1 1 15,22-1-15,-21-21 0,0 0 16,0 0-16,21-21 15,0-1-15,0 1 0,0 0 16,0-21-16,0 21 0,0-22 16,21 1-16,0 0 0,0-1 0,1 1 15,-1 0-15,0-1 0,21 1 16,-21 21-16,1-22 0,20 22 0,-21 0 16,21 0-16,-20 21 0,-1 0 0,21 0 15,-21 0-15,0 0 0,22 0 16,-22 0-16,21 0 0</inkml:trace>
  <inkml:trace contextRef="#ctx0" brushRef="#br0" timeOffset="18431.75">21272 12404 0,'0'0'16,"0"-43"-16,0 1 0,0 21 15,0 0-15,0 0 0,0-1 0,-21 22 16,0 0 0,0 22-16,21 20 15,-21-21-15,21 21 0,-21 1 16,21-1-16,-22 0 0,1 1 15,21-1-15,-21 22 0,0-1 0,21-21 16,-21 22-16,0-1 0,-1 1 16,1-22-16,0 22 0,0-22 0,0 0 15,-22 1-15,22-1 0,0-21 0,-21 22 16,21-22-16,-1 0 16,1 0-16,0 0 0,0 0 0,21-42 31,0 0-16,0 0-15,0-21 0,0 20 0,0-20 16,0 0-16,21-1 0,0-20 16,0 21-16,1-22 0,20 1 15,-21 20-15,0 1 0,0 0 0,1-1 16,-1 22-16,0 0 0,0 21 0,0 0 16,0 21-16,-21 0 15,22 22-15,-22-22 0,0 21 0,0 0 16,0 1-16,21-1 0,-21 0 15,21 1-15,-21-22 0,0 21 0,0-21 16,21 1-16,0-1 0,0-21 0,-21 21 16,22-21-16,-1 0 0,0 0 15,0 0-15,21 0 0,-20-21 16,-1 21-16,0-21 0,0-1 16,0 1-16,0 0 0,1 0 0,-1 0 15,0 0-15,0-22 0,0 22 0,0-21 16,1 21-16,-22-1 0,0 1 15,21 21-15,-21 21 32,0 1-32,0-1 0,-21 0 0,21 21 15,-22-21-15,1 1 0,21-1 0,0 21 16,-21-21-16,0-21 0,21 21 16,0 1-16,0-1 0,0 0 15,0-42 16,21 0-31,-21-1 16</inkml:trace>
  <inkml:trace contextRef="#ctx0" brushRef="#br0" timeOffset="18604.66">21675 12637 0,'0'0'15,"0"-22"-15,0 1 16,0 42 31,21-21-32,-21 22-15,21-22 0,0 21 16</inkml:trace>
  <inkml:trace contextRef="#ctx0" brushRef="#br0" timeOffset="19092.39">22077 12700 0,'0'0'0,"-21"0"31,21 21-15,-22 0-16,22 1 0,0-1 0,0 0 15,0 21-15,0-21 0,-21 22 0,21-22 16,0 21-16,-21-21 0,21 1 15,0 20-15,0-21 0,0 0 0,0 0 16,0 1-16,-21-1 16,21-42 15,0-1-31,0 1 16,0 0-16,0 0 0,0 0 0,21-22 15,0 22-15,0-21 0,1 0 16,-1-1-16,21 1 0,-21 0 15,22-1-15,-22 1 0,21 21 0,-21 0 16,22-1-16,-22 1 0,21 21 16,-21 0-16,0 0 0,1 21 0,-22 1 15,21 20-15,-21-21 0,21 21 0,-21 1 16,0-1-16,0 0 0,0 1 16,0-1-16,0 0 0,0 1 0,0-22 15,0 21-15,-21-21 0,21 1 16,0-1-16,0 0 0,0 0 0,0 0 15,21-21 1,0 0-16,0 0 16,0-21-16,1 21 0,-1-21 15,0 0-15,0 0 0</inkml:trace>
  <inkml:trace contextRef="#ctx0" brushRef="#br0" timeOffset="20172.18">23008 12256 0,'0'0'0,"21"-64"16,-21 43-16,0 0 15,0 42-15,0 0 16,0 0-16,0 0 16,-21 22-16,21-22 0,-21 21 0,21 1 15,0 20-15,0-21 0,0 22 0,-21-22 16,21 22-16,-21-1 0,-1-20 15,22 20-15,-21-21 0,0 22 0,0-22 16,0 1-16,0-1 0,-1-21 16,22 0-16,-21 0 0,21 1 0,-21-1 15,0-21-15,21 21 0,0-42 47,0 0-47,0-1 16,0 1-16,21 0 0,0-21 15,0 21-15,1-22 0,-1 1 0,21 0 16,0-1-16,-20 22 0,20-21 16,0-1-16,1 22 0,-1 0 0,-21 0 15,21 21-15,-20 0 0,-1 0 0,0 0 16,0 0 0,-21 21-16,0 0 0,0 0 15,0 1-15,-21-22 0,21 21 16,-21 0-16,0 0 0,-1-21 0,1 0 15,0 0-15,0 21 0,-43-21 16,43 0-16,-21 21 16,21-21-16,0 0 15,-1 0-15,22 22 16,-21-22-16,21 21 16,0 0-16,0 0 15,0 0-15,0 0 16,0 1-16,0-1 0,0 0 15,0 0-15,0 0 16,0 0-16,21-21 0,1 22 16,-1-22-16,21 21 15,-21-21-15,0 0 0,1 21 16,-1-21-16,21 0 0,-21 0 0,0 0 16,22 0-16,-22 0 0,0 0 0,21 0 15,-20 0-15,-1 0 0,0 0 16,0-21-16,0 21 0,0-21 0,1-1 15,-1 1-15,0 0 0,0 0 0,21 0 16,-20-22-16,-1 22 0,0-21 16,21 21-16,-21 0 0,-21-1 0,22 1 15,-22 0-15,-22 21 32,1 0-32,0 21 0,0-21 15,0 21-15,0 1 0,-1-1 16,1-21-16,21 21 0,0 0 0,0 0 15,0 0-15,0 1 0,0-1 16,0 0 0,21-21-16,1 21 0,-1-21 0,0 21 15,0 0-15,0-21 0,0 22 16,-21-1-16,0 0 16,0 0-1,-21-21 1,0 0-16,0 0 0,0 0 15,0 0-15,-1 0 0,1 0 16,0 0-16,0 0 0,0 0 16,0 0-1,21-21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3:56:05.2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5101 1397 0,'0'0'0,"-21"0"0,21 21 0,-21-21 16,21 21-16,0 1 31,21-22 0,0 0-15,0 0-16,-21-22 0,21 22 0,1-21 16,-1 0-16,0 21 0,0-21 15,21 0-15,-20 0 0,-1-1 16,-21 1-16,21 21 0,0-21 16,0 0-16,-21 0 0,21 0 0,-21-1 15,0 1-15,0-42 16,-21 63-16,0-21 15,0 21-15,0 0 0,0 0 0,-1 0 16,1 0-16,0 0 0,-21 21 16,21 0-16,-1 0 0,-20 0 0,21 22 15,-21-22-15,20 0 0,-20 21 16,21-21-16,-21 22 0,20-22 16,1 0-16,21 21 0,0-20 15,-21 20-15,21-21 0,0 21 0,0-20 16,0 20-16,0-21 0,21 21 15,-21-20-15,21 20 0,1-21 0,-1 21 16,42 1 0,-42-1-16,1-21 0,41 22 0,-21-1 15,1-21-15,-22 0 0,21 0 16,-21 1-16,22-1 0,-22 21 0,0-21 16,0 0-16,0 22 0,-21-22 0,0 0 15,0 21-15,0-20 0,0 20 16,-21 0-16,0-21 0,-21 22 15,21-22-15,-22 0 0,1 0 16,0 0-16,-1 1 0,1-1 0,-64-21 16,64 0-16,-1 0 15,1 0-15,0 0 0,-1-21 0,-20-1 16,21 1-16,-1 0 0,1 0 16,0-21-16,20 20 0,-20-20 0,21 21 15,-21-43-15,42 43 16,-22 0-16,22 0 0,0 0 0,0 0 15,22 21-15,-1-22 16,0 22-16,21-21 0,-21 21 0,22 0 16,-22-21-16,21 0 0,1 21 0,-1-21 15</inkml:trace>
  <inkml:trace contextRef="#ctx0" brushRef="#br0" timeOffset="456.83">5673 2244 0,'0'0'0,"21"21"0,0-21 0,-21 21 16,21-21-16,0 0 0,0 0 15,1 0-15,-1 0 16,0 0-16,0-21 0,0 21 0,0-21 15,1 0-15,-1-1 0,0 1 16,0 0-16,-21 0 0,21 0 0,-21 0 16,21-22-16,-21 22 0,0 0 15,0 0-15,0 0 0,0-1 0,-21 1 16,0 21-16,0 0 0,0 0 16,0 0-16,-1 0 0,1 0 0,0 0 15,0 21-15,0 1 0,0-1 16,-1 21-16,1-21 0,21 0 0,-21 22 15,0-1-15,0-21 0,21 22 16,0-1-16,-21 0 0,-1 22 16,22-22-16,0 0 0,0-20 15,0 20-15,0-21 0,0 0 16,0 0-16,22-21 0,-1 22 0,0-22 16,0 0-16,0 0 15,43 0-15,-43-22 0,0 22 16,0-21-16,0-21 0,1 21 15,-1 0-15,21-22 0</inkml:trace>
  <inkml:trace contextRef="#ctx0" brushRef="#br0" timeOffset="816.69">6371 1185 0,'0'0'15,"0"22"-15,0-1 0,0 21 0,0-21 16,0 22-16,0-22 0,0 21 16,0 22-16,0-22 0,0 21 15,0 1-15,0-22 0,0 22 16,0-1-16,-21 1 0,21-1 0,0 1 15,0-22-15,0 22 0,-21-22 0,21 0 16,0 1-16,0-1 0,0 0 16,0 1-16,0-22 0,0 21 15,0-21-15,0 0 0,-21 1 16,21-1-16,0-42 31,0-1-31,0 1 16,0 0-16</inkml:trace>
  <inkml:trace contextRef="#ctx0" brushRef="#br0" timeOffset="1399.49">6731 2371 0,'0'0'0,"0"21"32,21-21-17,0 0-15,0 0 16,-21-21-16,22 0 0,-1 21 0,0-22 16,0 1-16,0 21 0,0-21 15,1 0-15,-1 0 0,-21 0 16,21-1-16,0 1 0,0 0 0,-21 0 15,0-21-15,0 20 0,0 1 16,0 0-16,0 0 0,-21 21 16,0 0-16,0 0 15,0 0-15,-1 21 0,1 0 0,0 0 16,0-21-16,0 43 0,0-22 0,-1 0 16,1 0-16,21 0 0,-21 22 15,21-22-15,0 0 0,0 21 16,0-20-16,0-1 0,0 0 15,0 0-15,21 0 0,0 0 0,22 1 16,-22-22-16,0 21 16,0-21-16,22 0 0,-22 0 0,0 0 15,0 0-15,0-21 0,22 21 0,-22-22 16,0 1-16,0 0 0</inkml:trace>
  <inkml:trace contextRef="#ctx0" brushRef="#br0" timeOffset="1921.32">7429 1990 0,'0'0'0,"-21"-21"15,21 42 1,0 0 0,-21-21-16,21 21 0,0 21 15,0-20-15,0-1 0,0 0 0,0 21 16,0-21-16,0 22 0,0-22 15,0 21-15,0-21 0,0 1 0,0 20 16,0-21-16,0 0 0,0 0 0,0 1 16,0-1-16,0 0 15,0-42 32,0 0-47,0-1 0,0 1 16,0 0-16,0 0 0,0-21 0,0 20 15,0-20-15,0 21 0,21-21 0,0 20 16,1-20-16,-1 0 0,0 21 16,0-22-16,21 22 0,-20 0 0,20 0 15,-21 0-15,21-1 0,-20 22 16,20 0-16,-21 0 0,21 0 0,-20 22 16,-1-1-16,0 21 0,0-21 15,0 0-15,-21 22 0,0-22 0,0 21 16,0-21-16,0 22 0,0-22 15,0 21-15,0-21 0,-21 1 16,0 20-16,21-21 0,0 0 0,0 0 16,-21 1-16,21-1 15,21-42 17,0 21-32,-21-22 15,21 1-15</inkml:trace>
  <inkml:trace contextRef="#ctx0" brushRef="#br0" timeOffset="2200.25">8297 2053 0,'0'0'0,"0"21"47,0 1-47,0-1 15,0 0-15,0 0 0,0 0 16,0 0-16,0 1 0,0-1 0,0 21 16,0-21-16,0 0 0,0 1 15,0-1-15,0 21 0,0-21 0,0 0 16,-21-21-16,21 22 0,0-1 16,0-42 15,21-1-31,-21 1 0,21 0 15</inkml:trace>
  <inkml:trace contextRef="#ctx0" brushRef="#br0" timeOffset="2544.84">8361 1799 0,'0'0'0,"-21"0"16,-1 0-16,1 21 15,21 1-15,0-1 16,0 0-16,0 0 0,0 0 16,21-21-1,1 0 1,-1 0-16,-21-21 0,21 0 16,-21 0-16,21 0 0,-21-1 15,0 1-15,0 0 16,0 0-16,0 0 0,0 0 15,-21 21 1,0 0-16,0 0 16,21 21-1,-22 0-15,22 0 16,0 0-16,0 0 0,0 1 0,0-1 16,0 0-1,0 0-15</inkml:trace>
  <inkml:trace contextRef="#ctx0" brushRef="#br0" timeOffset="3982.02">8848 2117 0,'0'0'0,"0"-21"0,0-1 16,0 1 0,0 0-1,0 42 17,-22 0-32,22 1 15,0-1-15,-21 0 0,21 0 16,0 43-16,0-22 0,0-21 15,0 21-15,0-20 16,-21 20-16,21-21 0,0 0 0,0 22 16,0-22-16,0 0 0,0 0 0,21 0 15,0 0-15,1-21 16,-1 0-16,0 0 0,0 0 16,0 0-16,0 0 0,1-21 15,-1 0-15,21 0 0,-21 0 0,0 0 16,1-1-16,-1 1 0,0 0 0,0-21 15,0 21-15,0-22 0,1 22 16,-22-21-16,21 21 0,0-22 0,-21 22 16,21 0-16,-21 0 0,0 0 15,0-1-15,0 1 0,0 42 47,-21 1-47,21-1 0,0 0 0,0 0 16,0 0-16,0 0 0,0 22 15,0-22-15,0 0 0,0 21 0,0-20 16,0 20-16,0-21 0,0 0 16,0 0-16,0 1 0,21-1 0,0-21 15,-21 21-15,21-21 0,1 21 0,-1-21 16,0 0-16,0 0 0,0 0 16,0-21-16,1 0 0,-1 0 0,0-1 15,0 1-15,0 0 0,0 0 16,1 0-16,-22 0 0,21-22 15,0 22-15,-21 0 0,0-21 0,0 20 16,21 1-16,-21-21 0,0 21 16,21 0-16,-21-1 0,0 44 31,0-1-31,0 0 16,0 0-16,0 0 15,0 0-15,0 1 0,0 20 0,0-21 16,0 0-16,0 0 0,0 1 0,0-1 15,0 21-15,0-21 0,0 0 16,0 1-16,0-1 0,0 0 16,0-42 15,0 0-31,0-1 16,0 1-16,0 0 0,0 0 15,0 0-15,21 0 0,1-43 16,-22 43-16,0-21 0,21 20 0,0-20 15,-21 21-15,21 0 0,0 0 16,0-1-16,1 1 0,-1 0 0,0 0 16,21 21-16,-21 0 0,1 0 15,20 0-15,-21 0 0,0 21 0,0 0 16,22 0-16,-22 1 0,0-1 16,0 0-16,0 21 0,-21-21 15,0 1-15,22-1 0,-22 21 0,0-21 16,0 0-16,0 1 0,0-1 15,0 0-15,0 0 0,0 0 16,0 0-16,-22-21 16,22-21-1,0 0-15,0 0 16,0 0-16,0 0 16,22-1-16,-1-20 0,21-21 15,-21 41-15,0-20 0,1 0 0,-1 21 16,21-1-16,-21-20 0,0 21 15,22 21-15,-22-21 0,21 21 0,1 0 16,-1 0-16,-21 21 16,0 0-16,0 0 0,1 0 0,-1 1 15,-21 20-15,0-21 0,0 21 0,0-20 16,0-1-16,0 21 0,0-21 16,0 22-16,0-22 0,0 0 0,0 0 15,0 0-15,0 0 0,0 1 16,0-1-16,0-42 31,21-1-31,0 1 16</inkml:trace>
  <inkml:trace contextRef="#ctx0" brushRef="#br0" timeOffset="4869.39">12319 1482 0,'0'-21'0,"21"21"32,0 0-17,0 21-15,1 0 0,20 0 0,-21 0 16,21 0-16,1 1 0,-1 20 15,22 0-15,-22-21 0,21 22 0,1-1 16,-1 0-16,1-20 0,21 20 16,-22 0-16,1-21 0,-1 22 15,-21-22-15,22 0 0,21 43 0,-64-43 16,21 0-16,-21-21 0,0 21 16,1 0-16,-1-21 0,0 21 15,-21-42 32,0 0-47,0 0 16,0 0-16,-21 0 0,21-1 0,-21 1 15</inkml:trace>
  <inkml:trace contextRef="#ctx0" brushRef="#br0" timeOffset="5276.76">13377 1376 0,'0'0'0,"0"-21"15,-21 21 1,0 0-1,0 0-15,0 21 16,-22 0-16,22 0 0,0 22 0,-21-22 16,-1 21-16,1 0 0,0 22 15,-1-22-15,-20 22 0,20-1 0,-20 1 16,-1-1-16,1-20 0,21 20 16,-22 1-16,22-22 0,-22 21 0,22-20 15,0-1-15,20 0 0,-20-20 16,21-1-16,-21 21 0,20-21 15,22 0-15,-21 1 0,0-22 16,21-22 47</inkml:trace>
  <inkml:trace contextRef="#ctx0" brushRef="#br0" timeOffset="21846.8">8869 4572 0,'0'21'15,"21"-21"48,0 0-48,0 0-15,0-21 0,1 21 16,-1-21-16,0 21 0,0-21 16,0 21-16,0-21 0,1 21 0,-1-22 15,0 1-15,0 0 16,-21 0-16,21 21 0,-21-21 0,0 0 15,0-1-15,-21 22 16,0-21-16,0 21 16,0 0-16,-1 0 0,1 0 0,-21 0 15,21 21-15,-22 1 0,1-22 16,0 21-16,-1 0 0,22 21 0,-21-21 16,0 1-16,20-1 0,-20 0 15,21 21-15,0-21 0,0 1 0,21-1 16,0 21-16,0-21 0,0 0 15,0 1-15,0-1 0,21 0 0,0 0 16,21 0-16,-21 22 0,1-22 16,20 0-16,0 0 0,-21 0 0,43 22 15,-22-22-15,-21 21 16,1-21-16,-1 0 0,0 1 16,0 41-16,0-42 0,-21 0 15,0 1-15,0-1 0,0 0 16,-63 42-16,42-41 0,-22-1 15,1-21-15,0 21 0,-1 0 16,-20-21-16,20 0 0,1 0 0,0 0 16,-1 0-16,1 0 0,0 0 0,21-21 15,-22 21-15,22-21 0,-21 0 16,21-1-16,-1 22 0,1-21 0,0 0 16,21 0-16,0 0 0,0 0 15,0-1-15,0 1 16,0 0-16,42 0 0,-20 21 15,-1-21-15,0 0 16,21 21-16,-21-22 0</inkml:trace>
  <inkml:trace contextRef="#ctx0" brushRef="#br0" timeOffset="22277.25">9292 5228 0,'21'0'0,"0"0"16,1 0-16,-1-21 16,-21 0-16,21 21 0,0-21 0,-21 0 15,21-22-15,0 22 0,1 0 16,-22 0-16,0 0 0,21-1 0,-21 1 15,0 0-15,0 0 0,0 0 16,0 0-16,-21 21 16,-1 0-16,1 0 0,0 0 15,21 21-15,-21 0 0,0 0 0,0 21 16,-1-20-16,22-1 0,0 21 16,-21-21-16,21 22 0,0-22 15,0 21-15,0-21 0,0 0 0,0 22 16,0-22-16,0 0 15,0 0-15,0 0 0,21-21 16,1 0-16,-1 0 0,0 0 16,0 0-16,0 0 15,0-21-15,1 0 0,-1 0 16,0 0-16,0 0 0,0-22 16</inkml:trace>
  <inkml:trace contextRef="#ctx0" brushRef="#br0" timeOffset="22568.76">9969 4297 0,'0'0'0,"0"-21"0,-21 21 16,21 21 0,0 0-16,0 21 0,0 64 15,0-42-15,0-22 16,0 0-16,0 22 0,0-1 15,-21 1-15,21-22 0,0 22 0,0-22 16,-21 22-16,21-22 16,-21 0-16,21-21 0,0 22 0,0-22 15,-21 0-15,21 0 0,0 0 0,0 1 16,0-44 15,21 1-15,-21 0-16,21 0 0,0-21 0</inkml:trace>
  <inkml:trace contextRef="#ctx0" brushRef="#br0" timeOffset="22988.74">10181 5059 0,'0'0'16,"0"21"-16,0 0 15,0 0-15,21-21 16,0 0 0,1 0-16,-1-21 0,0 0 15,0 0-15,0 0 0,0 0 16,1-1-16,-1 1 0,-21 0 16,21 0-16,-21 0 0,21 0 0,-21-22 15,0 22-15,0 0 0,0 0 16,0 0-16,-21 21 15,0 0-15,0 0 16,21 21-16,-22 0 0,1 0 16,0 0-16,21 22 0,-21-22 0,0 21 15,21-21-15,-21 22 0,21-1 16,0-21-16,0 21 0,0-20 0,0-1 16,0 21-16,0-21 0,0 0 15,21 1-15,0-1 0,0-21 16,0 0-16,0 21 0,1-21 0,-1 0 15,0 0-15,0 0 16,0 0-16,22-21 0,-22 0 0,0-1 16,0 1-16,21 0 0,-20 0 0</inkml:trace>
  <inkml:trace contextRef="#ctx0" brushRef="#br0" timeOffset="23468.74">10816 4784 0,'0'21'31,"0"0"-31,0 0 0,0 0 16,0 1-16,0 20 0,0-21 15,0 0-15,0 22 0,-21-22 16,21 21-16,0-21 0,0 0 0,0 22 16,-21-22-16,21 0 0,0 0 15,0 0-15,0 1 0,0-1 16,0 0-16,0-42 31,0 0-15,0-1-16,21 1 0,-21 0 15,21-21-15,-21 21 0,21-22 0,0 1 16,1 21-16,-22-22 0,21 1 16,0 0-16,0 21 0,0-1 0,0 1 15,1 0-15,-1 21 0,0 0 16,0 0-16,0 0 0,0 0 15,1 21-15,-22 0 0,21 1 0,-21-1 16,21 21-16,-21-21 0,0 22 16,0-22-16,0 21 0,0-21 0,0 0 15,0 22-15,0-22 0,0 0 0,-21 21 16,21-20-16,-21-22 0,21 21 16,0 0-16,0-42 46,21 0-46,0-1 0,-21 1 16,21 0-16,0 0 0</inkml:trace>
  <inkml:trace contextRef="#ctx0" brushRef="#br0" timeOffset="23714.83">11515 4847 0,'0'0'0,"21"0"0,-21 21 31,0 1-31,0-1 0,0 0 16,0 21-16,0-21 0,0 1 16,0-1-16,0 0 0,0 21 0,0-21 15,0 1-15,0-1 0,0 0 0,0 0 16,-21 21-16,21-20 16,0-1-16,0 0 0,0 0 15,0-42 16,21 0-31,-21 0 0,21-1 16</inkml:trace>
  <inkml:trace contextRef="#ctx0" brushRef="#br0" timeOffset="24049.63">11599 4593 0,'0'0'0,"-21"21"15,21 1-15,0-1 16,0 0-16,0 0 16,21-21-1,0 0-15,1 0 16,-1 0-16,0-21 0,-21 0 16,21 21-16,-21-21 0,0-1 0,0 1 15,0 0-15,0 0 16,-21 21-16,0 0 15,0 0 1,-1 0-16,1 21 16,0 0-16,21 0 15,0 1-15,-21-1 0,21 0 16,0 0-16,0 0 0,0 0 16,0 1-16,0-1 15</inkml:trace>
  <inkml:trace contextRef="#ctx0" brushRef="#br0" timeOffset="24552.96">12023 4868 0,'0'22'32,"0"-1"-17,0 0-15,0 0 0,0 21 0,0-20 16,0-1-16,0 21 0,0-21 16,0 22-16,0-22 0,0 0 15,0 0-15,21 0 0,-21 0 0,21 1 16,-21-1-16,21 0 0,0-21 15,0 0-15,1 0 0,-1 0 16,0 0-16,0 0 0,0-21 16,0 0-16,1-1 0,-1 1 0,0 0 15,0 0-15,0-21 0,-21 20 0,0-20 16,21 21-16,-21-21 0,22-1 16,-22 22-16,0-21 0,0 21 0,0-22 15,0 22-15,0 42 31,0 0-31,0 1 16,0-1-16,0 0 16,0 21-16,21-21 0,-21 1 0,0-1 15,0 0-15,0 0 0,21 0 16,-21 0-16,21-21 0,0 0 16,0 0-16,1 0 0,-1 0 15,42-21-15</inkml:trace>
  <inkml:trace contextRef="#ctx0" brushRef="#br0" timeOffset="25164.75">12806 4868 0,'0'0'16,"0"-21"-16,0-42 15,-21 63 1,-1 21 0,22 0-16,0 0 0,0 0 15,0 22-15,0-22 0,0 0 16,0 21-16,0-20 0,0-1 0,0 21 15,0-21-15,0 0 0,0 1 16,0-1-16,0 0 0,-21 0 0,21 0 16,0-42 15,0 0-31,0 0 0,0 0 16,0-22-16,0 22 0,0-21 15,0-1-15,0 22 0,43-63 16,-43 62-16,21 1 0,0-21 15,0 42-15,0-42 16,0 42-16,1 0 0,-1 0 0,0 0 16,0 21-16,0 0 0,0-21 15,1 21-15,-22 0 0,0 22 0,21-22 16,-21 0-16,21 21 0,-21-21 0,0 1 16,0 20-16,0-21 0,0 0 15,0 0-15,0 1 0,0-1 0,0 0 16,0 0-16,-21-21 15,21-21 1,0 0-16,0-22 16,21 22-16,-21 0 15,21-21-15,0-1 0,0 1 0,1 0 16,20-1-16,21-41 0,-41 63 16,-1-22-16,21 22 0,-21 21 15,0 0-15,22 0 0,-22 0 0,0 0 16,0 21-16,-21 0 0,21 1 15,-21-1-15,22 21 0,-22 0 0,0-20 16,0 20-16,0 0 0,0 1 0,0-1 16,0-21-16,0 21 0,0-20 15,0 20-15,0-21 0,0 0 16,0 0-16,21-42 16,0 21-1</inkml:trace>
  <inkml:trace contextRef="#ctx0" brushRef="#br0" timeOffset="25553.69">14944 4530 0,'0'21'16,"0"0"-1,21 0-15,-21 0 0,21 43 16,-21 21-16,0-43 15,0 85-15,0-85 16,0 1-16,0-1 0,0 0 0,0 1 16,-21-22-16,21 0 0,-21 21 15,21-21-15,-22 1 0,22-1 16,0-42 15,0-1-31,0 1 0,0 0 0</inkml:trace>
  <inkml:trace contextRef="#ctx0" brushRef="#br0" timeOffset="25808.73">14647 5017 0,'0'0'15,"-63"0"1,63-22 0,42 22-1,-21 0-15,0 0 0,22-21 0,-1 0 16,22 21-16,-22 0 0,21-21 0,-20 21 15,20 0-15,-20 0 0,20-21 16,-21 21-16,22 0 0,-22 0 0,1 0 16,-22-21-16,21 21 0,-21 0 15,0 0-15,1 0 16</inkml:trace>
  <inkml:trace contextRef="#ctx0" brushRef="#br0" timeOffset="26564.8">16616 4297 0,'0'0'15,"21"-21"-15,0 21 16,-21-21-16,0 42 31,-21 0-31,21 0 0,-21 21 16,0-20-16,-1 20 0,1 0 0,0 1 15,0-1-15,0 0 0,0 22 16,-1-22-16,1 22 0,-21-1 0,21-21 16,0 22-16,-1-22 0,1 1 15,0-1-15,21 0 0,0-21 0,-21 22 16,21-22-16,0 0 0,0-42 31,0 0-31,21 0 0,0-22 16,0 22-16,1-21 0,-1-22 15,0 22-15,0-22 0,21 22 16,-20-21-16,-1-1 0,0 1 0,0-1 16,0 22-16,0-22 0,1 22 15,-22-22-15,21 43 0,-21-21 0,21 21 16,0 0-16,-21 42 16,0 0-16,0 0 15,0 21-15,0 1 0,0-1 16,0 0-16,0 22 0,0-1 0,0-20 15,0 20-15,0 1 0,0-1 16,0-20-16,0 20 0,0-21 16,0 1-16,0-1 0,0 0 0,0 1 15,0-22-15,0 0 0,0 0 16,0 0-16,0 1 0,0-44 31,0 1-31,0 0 16,0 0-16,0-21 0</inkml:trace>
  <inkml:trace contextRef="#ctx0" brushRef="#br0" timeOffset="26716.75">16341 4974 0,'0'0'0,"-43"0"0,1 0 15,21 0-15,42 0 47,0 0-47,21-21 0,1 21 16,20 0-16,-20-21 0,20 0 0,1 21 15,-1-21-15,-21-1 0,22 22 16,-22-21-16</inkml:trace>
  <inkml:trace contextRef="#ctx0" brushRef="#br0" timeOffset="27005.19">17272 4614 0,'-21'0'0,"0"0"16,-1 0-16,1 0 15,0 22-15,0 41 16,21-42-16,0 22 16,0-1-16,0-21 0,0 21 0,0 22 15,0-22-15,0 1 0,0 20 0,0-21 16,0 22-16,0-22 0,-21 22 16,21-22-16,0 22 0,0-22 0,-64 106 15,64-106-15,0-20 16,-21 20-16,21-21 0,-21 0 15,21 0-15,0-42 32,0 0-32,0 0 0,21 0 15,-21-22-15,21 1 0,-21 0 0</inkml:trace>
  <inkml:trace contextRef="#ctx0" brushRef="#br0" timeOffset="27285.02">17103 4890 0,'0'0'0,"0"-43"0,0-20 15,0 20-15,0 22 0,0 0 0,0 0 16,21 0-16,0 0 0,0-1 0,0 22 16,0 0-16,22 0 0,-22 0 15,21 0-15,1 0 0,-1 0 0,0 22 16,1-22-16,-22 21 0,21 0 16,-21 21-16,0-21 0,-21 1 15,0 20-15,0-21 0,0 21 0,0-20 16,-42 20-16,21-21 0,0 0 15,-22 0-15,22 1 0,-21-1 0,0 0 16,20-21-16,1 21 0,0-21 16,0 0-16,0 0 0,42-21 31,0 0-31,0 0 16,0-1-16,22 1 0</inkml:trace>
  <inkml:trace contextRef="#ctx0" brushRef="#br0" timeOffset="27584.92">17822 4678 0,'0'0'0,"0"21"32,0 0-32,0 22 0,0-22 15,0 21-15,0 0 0,0 1 16,0-1-16,0 0 0,0 1 0,0 63 15,0-64-15,0 0 0,-21 22 16,21-22-16,-21 0 0,0 1 16,0 20-16,-1-20 0,1-1 15,0 0-15,0-21 0,0 22 0,0-22 16,21 0-16,0 0 0,-22 0 16,22 1-16,0-44 15,0 1-15,22 0 16,-1 0-16,0-21 0,-21-1 15,21 22-15,0-42 0,0 20 0</inkml:trace>
  <inkml:trace contextRef="#ctx0" brushRef="#br0" timeOffset="27869.28">17780 4805 0,'0'0'0,"0"-42"0,0 20 16,0 1-16,0 0 0,0 0 15,21 0-15,-21 0 0,21 21 0,0 0 16,1-22-16,-1 22 0,0 0 15,0 0-15,0 0 0,0 0 0,22 0 16,-22 22-16,0-1 0,0-21 0,22 21 16,-22 0-16,0 0 0,-21 0 15,0 22-15,21-22 0,-21 0 0,0 0 16,0 22-16,0-22 0,-21 0 16,0 0-16,0 0 0,-22 0 0,22 1 15,0-1-15,0-21 0,0 21 16,-1-21-16,1 0 0,0 21 15,42-42 17,0 0-32,1 21 15</inkml:trace>
  <inkml:trace contextRef="#ctx0" brushRef="#br0" timeOffset="28121.23">18457 4657 0,'0'0'0,"0"-21"16,0-1-16,21 44 47,-21-1-47,0 0 0,0 0 0,0 0 16,0 22-16,0-22 0,0 21 15,0-21-15,0 0 0,0 22 0,-21-22 16,21 0-16,0 0 0,0 0 15,-21 1-15,21-1 0,-21-21 16,21-21 0,21-1-1</inkml:trace>
  <inkml:trace contextRef="#ctx0" brushRef="#br0" timeOffset="28448.37">18478 4318 0,'0'0'0,"-21"0"0,-42-42 16,42 42-16,-1 0 16,1 0-16,21 21 0,0 0 15,0 0-15,0 0 16,21-21-16,1 0 16,-1 0-16,0 0 0,21 0 15,-21 0-15,1 0 0,-1-21 16,0 0-16,0 21 0,0-21 0,-21 0 15,0 0-15,0-1 0,0 1 16,0 0-16,-21 21 0,0-21 0,0 21 16,0 0-16,-1 0 0,1 0 15,0 0-15,0 0 0,0 21 0,0 0 16,-1 0-16,1 1 0,21-1 0,0 0 16,0 0-16,0 0 0,0 22 15,0-22-15,0 0 0,21 0 0,1 0 16,-1 0-16,0 1 0,21-22 15</inkml:trace>
  <inkml:trace contextRef="#ctx0" brushRef="#br0" timeOffset="28837.22">18902 4657 0,'0'0'0,"21"0"15,-21-21-15,0-1 16,0 1-16,-21 21 31,21 21-31,0 1 16,0-1-16,0 0 0,0 0 15,0 0-15,0 22 0,0-22 0,0 0 16,0 21-16,0-21 0,0 1 16,0-1-16,0 0 0,0 0 15,0 0-15,0 0 0,21-21 0,0 0 16,0 0-16,0 0 0,1 0 15,-1-21-15,0 21 16,0-21-16,-21 0 0,21 0 0,0-22 16,1 22-16,-22-21 0,0 21 15,0-22-15,21 22 0,-21-21 0,0 21 16,0 0-16,21-1 0,-21 1 0,0 0 16,21 42 30,0 0-30</inkml:trace>
  <inkml:trace contextRef="#ctx0" brushRef="#br0" timeOffset="29525.63">19516 4657 0,'0'-21'31,"0"42"1,-22 0-32,22 0 15,0 0-15,0 0 0,0 1 16,0-1-16,-21 0 0,21 0 16,-21 0-16,21 0 0,0 1 0,0 20 15,-21-21-15,21 0 0,-21 0 16,21-42 15,0 0-15,0 0-16,0 0 0,0 0 0,0-1 15,0 1-15,21-21 0,0 21 16,-21-22-16,21 22 0,0 0 16,1-21-16,-22 21 0,21 21 0,0-22 15,0 1-15,0 21 0,0 0 16,1 0-16,-1 0 0,0 0 15,-21 21-15,21 1 0,-21-1 0,21 0 16,-21 0-16,0 21 0,0-20 16,0 20-16,0-21 0,0 21 0,0-20 15,0-1-15,0 21 0,0-21 0,0 0 16,0 1-16,-21-22 0,21 21 16,0 0-16,-21-21 0,21-21 31,0 0-31,0-1 15,0 1-15,0 0 0,0-21 0,0 21 16,21-22-16,0 1 0,0 0 16,22-1-16,-22 22 0,21-21 0,-21-1 15,22 22-15,-1 0 0,-21 0 16,0 0-16,22 21 0,-22 0 0,0 0 16,0 21-16,0 0 0,1 0 0,-22 0 15,21 1-15,-21 20 0,0-21 16,0 21-16,0 1 0,0-22 0,-21 21 15,-1-21-15,1 22 0,21-22 16,-21 0-16,0 0 0,0 0 16,21 1-16,-21-1 0,21 0 0,-22-21 15,1 0-15,0 0 16,0 0-16</inkml:trace>
  <inkml:trace contextRef="#ctx0" brushRef="#br0" timeOffset="30612.82">10118 7133 0,'21'0'32,"0"-21"-32,0 0 0,0 21 15,0-21-15,1 0 0,-1-1 0,0 1 16,21 0-16,-21 0 16,-21 0-16,22 0 0,-22-1 15,0 1-15,-22 21 0,1-21 16,0 21-16,-21 0 0,-1 0 15,-20 0-15,21 0 0,-22 21 0,1-21 16,-1 21-16,22 1 0,-22-1 16,22 0-16,0 0 0,-1 0 0,22 0 15,-21 22-15,21-1 0,21-21 16,0 22-16,0-1 0,21-21 16,0 21-16,0 1 0,21-1 0,1 0 15,-1 1-15,0-1 0,-20 0 16,20-20-16,0 20 0,-21 0 15,1 1-15,-1-22 0,-21 21 0,0-21 16,0 22-16,-21-1 0,-22 0 16,1-21-16,21 22 0,-43-22 0,22 21 15,0-21-15,-22 1 0,22-1 0,-1-21 16,-20 0-16,21 0 0,-1 0 16,1 0-16,0 0 0,-1-21 0,1-22 15,0 22-15,20-21 0,-20-1 16,21 1-16,-21 0 0,20-1 0,1-20 15,-42-43-15,42 43 0,21 20 16,0 1-16,0 0 16,0-1-16,21 22 0,0 0 0,0 21 15,21 0-15,-20 0 0,20 21 16,0 0-16,1 0 0,-1 1 0,-21 20 16,21-21-16,-20 21 0,-1-20 0,0 20 15,0-21-15,0 21 0,-21-20 16,0 20-16,21-21 0,-21 0 0,22 0 15,-22 1-15,21-1 16,0-21-16,0 0 16,0 0-16</inkml:trace>
  <inkml:trace contextRef="#ctx0" brushRef="#br0" timeOffset="30996.8">10075 7705 0,'0'0'0,"21"21"0,1-21 16,-1 0-16,0 21 16,0-21-16,0 0 0,0 0 15,1 0-15,-1-21 16,0 0-16,0 21 0,0-21 0,0-1 16,1 1-16,-1 21 0,-21-21 15,0 0-15,21 0 0,-21 0 16,0-1-16,-21 1 15,0 0-15,-22 21 16,1 0-16,-43 64 16,64-43-16,0 0 0,0 42 15,0-20-15,21-22 0,0 21 16,0 1-16,0-22 0,0 63 16,0-62-16,0 20 0,21 21 15,0-41 1,0-22-16,0 0 0,0 0 15,22 0-15,-22-22 16,0 1-16,0 0 0,0 0 0,22 0 16,-22-22-16,0 1 0,21 21 15</inkml:trace>
  <inkml:trace contextRef="#ctx0" brushRef="#br0" timeOffset="31240.24">10837 6943 0,'0'-21'15,"0"42"-15,0-64 0,0 22 0,0 42 16,0 1 0,0-1-16,-21 106 15,21-64-15,-42 128 16,21-128-16,21 1 16,-22-1-16,1 1 0,0-1 15,0 43-15,0-64 0,21 1 16,-21 20-16,21-20 15,0-1-15,0-21 16,0-42 0,21 21-16,-21-21 0</inkml:trace>
  <inkml:trace contextRef="#ctx0" brushRef="#br0" timeOffset="31612.22">10964 7768 0,'0'0'0,"0"21"0,21-21 16,1 0-1,-1 0-15,0 0 0,0 0 16,0 0-16,0 0 0,1 0 0,-1-21 16,0 21-16,21-21 0,-21 0 0,1 21 15,-22-21-15,21 0 0,-21-22 16,0 22-16,-21 0 15,-1 21 1,-20 0-16,21 0 0,0 0 16,-64 42-16,64-21 15,0 1-15,0 20 0,21-21 16,-22 43 0,22-43-16,0 0 0,0 64 15,0-64-15,43 21 16,-22-21-16,42-21 15,-41 0-15,20 0 0,43-21 16,20-42 0</inkml:trace>
  <inkml:trace contextRef="#ctx0" brushRef="#br0" timeOffset="32074.2">11747 7472 0,'0'21'15,"0"0"1,0 22 0,0 62-1,0-41 1,0-43-16,-21 0 0,21 43 16,0-43-16,0 0 0,0 21 15,0-20-15,0-44 47,0 1-47,0 0 16,0 0-16,0-21 0,0 20 0,0 1 15,21-21-15,1 21 0,-1-22 0,-21 22 16,21-21-16,0 21 0,64-64 16,-22 85-1,-42 0-15,22 64 31,-22-1-31,-21-42 16,0 64-16,0-43 16,0-21-16,0 22 15,0-1-15,-21-21 0,0 22 16,21-22 0,21-42 15,0-1-31,0 1 0</inkml:trace>
  <inkml:trace contextRef="#ctx0" brushRef="#br0" timeOffset="32297.07">12404 7514 0,'0'0'0,"0"21"31,0 1-15,0-1-16,0 0 0,0 0 15,0 0-15,0 22 0,0-22 0,-22 0 16,22 21-16,0 1 16,-21-22-16,0 21 15,0 0 1,21-20-16,0-44 16,21 1-1,0 0-15</inkml:trace>
  <inkml:trace contextRef="#ctx0" brushRef="#br0" timeOffset="32610.43">12467 7324 0,'0'0'15,"0"-21"-15,-21 21 0,0 0 16,0 0 0,21 21-16,0 0 0,0 0 15,0 0-15,21-21 31,0 0-31,0 0 16,-21-21-16,21 0 16,-21 0-1,0 0-15,0-1 0,-21 1 16,-21 0 0,21 21-1,-1 0-15,1 42 16,21-20-16,0-1 0,0 21 15,0 0 1,21-20-16,1-22 0,-22 21 0,21 0 16</inkml:trace>
  <inkml:trace contextRef="#ctx0" brushRef="#br0" timeOffset="33001.19">12848 7493 0,'0'0'0,"-21"21"31,21 0-31,0 1 16,0-1-16,0 21 16,0 43-1,0-64-15,0 21 0,0 22 16,0-43-16,0 21 15,21-21-15,0-21 16,0 0-16,1 0 0,-1 0 0,0 0 16,0 0-16,0-21 0,22-21 15,-1 0-15,0-22 16,-21 1 0,-21 41-16,0 1 0,0-63 15,0 41 1,22 43 46,-1 0-62</inkml:trace>
  <inkml:trace contextRef="#ctx0" brushRef="#br0" timeOffset="33624.8">13420 7451 0,'0'0'0,"0"21"47,21 0-32,-21 0-15,0 0 0,21 1 16,-21-1-16,0 0 0,0 21 0,0-21 16,0 1-16,0-1 0,0 0 15,0 0-15,0 0 0,0 0 16,0 1-16,0-1 0,-21-21 15,21-21 17,0-1-32,0 1 15,0-21-15,0 21 0,21 0 0,-21-22 16,21 1-16,0 21 0,0-22 16,1 22-16,-1-21 0,0 21 0,0 0 15,0-1-15,0 22 0,1 0 0,-1 0 16,0 0-16,0 0 0,0 22 15,-21-1-15,0 0 0,21 0 16,-21 0-16,0 0 0,0 1 0,0-1 16,0 21-16,0-21 0,0 0 15,0 1-15,0-1 0,0 0 0,0 0 16,0-42 31,22 0-47,-22 0 0,21-1 15,-21 1-15,21-21 0,0 21 0,-21-22 16,21 1-16,0 21 0,1-21 0,20 20 16,-21-20-16,0 21 0,22 21 15,-22 0-15,0 0 0,21 0 16,-21 0-16,1 0 0,-22 21 0,21 0 16,-21 0-16,21 1 0,-21 20 15,0-21-15,0 21 0,0-20 0,0 20 16,0-21-16,0 21 0,0-20 0,0-1 15,0 0-15,0 0 0,0 0 16,0 0-16,21-21 16,0-21-16,0 0 15</inkml:trace>
  <inkml:trace contextRef="#ctx0" brushRef="#br0" timeOffset="33912.28">15113 7197 0,'0'0'0,"0"21"32,0 0-32,0 0 0,0 0 15,0 1-15,0-1 0,0 21 16,0-21-16,0 22 0,0-1 15,-21-21-15,21 21 0,-21-20 0,21 20 16,0-21-16,0 0 0,0 22 0,0-22 16,-22 0-16,22 0 0,0 0 15,-21 0-15,0-42 32</inkml:trace>
  <inkml:trace contextRef="#ctx0" brushRef="#br0" timeOffset="34121.16">14753 7599 0,'0'0'16,"21"0"-1,0 0 1,1 0-16,-1 0 0,21 0 16,0 0-16,1 0 0,-1-21 0,0 21 15,-20-21-15,20 21 0,0 0 16,1-22-16,-22 22 0,21 0 0,-21 0 15,0 0-15,1-21 0,-1 21 0,0 0 16,-21-21 0,0 0-1</inkml:trace>
  <inkml:trace contextRef="#ctx0" brushRef="#br0" timeOffset="34877.21">16658 6922 0,'0'0'0,"0"-22"16,0 44 15,0-1-31,-21 0 16,0 21-16,21-21 0,0 22 15,-21-1-15,-1 43 0,1-43 16,21 0-16,0 1 0,-21-1 0,0 0 15,0 1-15,21-1 0,-21-21 16,21 22-16,-22-22 0,1 0 0,21 0 16,0 0-1,0-42 1,0 0-16,0 0 16,0-22-16,21 22 0,-21-21 15,22 0-15,-1-1 0,0 1 0,0-22 16,0 22-16,0-21 0,-21 20 0,43-20 15,-43 20-15,42 1 0,-21 0 16,0-1-16,1 22 0,-1 0 0,0 0 16,21 21-16,-21 0 15,22 42-15,-43-21 0,0 1 16,0 20-16,21-21 0,-21 21 0,0 1 16,0-1-16,0 22 0,0-22 15,0 0-15,0 1 0,0-1 0,0 0 16,21 1-16,-21-22 15,0 21-15,0-21 0,0 0 0,0 1 16,-21-44 15</inkml:trace>
  <inkml:trace contextRef="#ctx0" brushRef="#br0" timeOffset="35040.69">16425 7303 0,'0'0'15,"-21"0"-15,42 0 32,0 0-17,22-22-15,-22 22 0,21 0 16,1 0-16,-1-21 0,0 21 0,22-21 16,-22 21-16,0-21 0,1 0 0,20 0 15</inkml:trace>
  <inkml:trace contextRef="#ctx0" brushRef="#br0" timeOffset="35301.26">17399 6858 0,'0'0'0,"0"-21"16,0 42 0,0 0-16,0 0 15,0 22-15,0-22 0,0 0 16,0 21-16,0 1 0,0-1 15,0 0-15,0 1 0,0-1 0,0-21 16,-21 22-16,21-1 0,-21 0 16,21 1-16,0-22 0,0 21 0,0-21 15,0 0-15,-22 1 0,22-1 16,0-42 15,0-1-31</inkml:trace>
  <inkml:trace contextRef="#ctx0" brushRef="#br0" timeOffset="35580.54">17293 7176 0,'0'0'0,"0"-43"0,-21 1 0,21 21 15,0-22-15,0 22 0,0 0 0,0 0 16,21 0-16,0 0 0,0-1 16,22 22-16,-22 0 0,0 0 0,21 0 15,-20 0-15,20 0 0,-21 0 16,21 22-16,-20-1 0,-1 0 0,0 0 15,0 0-15,0 0 0,-21 1 0,0-1 16,0 21-16,0-21 0,0 0 16,-21 1-16,0-1 0,0 0 15,-22 0-15,22 0 0,-21-21 0,21 21 16,-22-21-16,22 0 0,0 0 16,0 22-16,0-22 0,0 0 15,21-22 1,21 22-16,0-21 0,21 0 15,-21 0-15,22 21 0</inkml:trace>
  <inkml:trace contextRef="#ctx0" brushRef="#br0" timeOffset="35872.46">18330 6858 0,'0'0'0,"-21"-21"15,0 21 1,0 0 0,21 21-1,0 0-15,0 0 0,0 1 0,0-1 16,-21 0-16,21 0 0,0 21 0,0-20 16,-22 20-16,22-21 0,0 21 15,0 1-15,0-22 0,-21 21 16,21-21-16,-21 1 0,21 20 0,0-21 15,0 0-15,0 0 0,0 1 16,0-1-16</inkml:trace>
  <inkml:trace contextRef="#ctx0" brushRef="#br0" timeOffset="36141.29">18076 7387 0,'0'0'15,"-63"43"-15,63-22 0,-21 0 16,-1 0-16,22 0 16,0 0-16,0 1 0,0-1 15,0 0-15,22-21 16,-1 0-16,0 21 0,21-21 0,-21 0 16,22 0-16,-1 0 0,-21 0 0,22 0 15,-1 0-15,0 0 0,1-21 16,-22 21-16,21-21 0,-21 0 0,22 21 15,-22-22-15,0 22 0,0-21 0,0 21 16,-21-21-16,0 0 0,21 21 16,-21-21-16,0 0 0,0-1 15,0 1-15,0 0 0,0 0 16</inkml:trace>
  <inkml:trace contextRef="#ctx0" brushRef="#br0" timeOffset="36492.74">17928 6900 0,'0'0'0,"-42"-21"16,42 0-16,21 0 16,0 21-16,0-21 0,22 0 0,-1 21 15,21-22-15,-20 1 0,20 21 16,1-21-16,-1 21 0,1 0 15,-22-21-15,22 21 0,-1 0 0,22 0 16,-43 0-16,-21 0 16,0-21-16,1 21 0,-1 0 0,0 0 15,-21 21 17,0 0-17,-21-21 1,0 0-1</inkml:trace>
  <inkml:trace contextRef="#ctx0" brushRef="#br0" timeOffset="37504.29">9250 10224 0,'0'21'0,"21"-21"15,0 0 1,0 0-16,0-21 0,22-1 0,-22 22 15,0-21-15,21 0 0,1 0 0,-22 0 16,21 0-16,-21-1 0,1 1 16,20 0-16,-21 0 0,-21 0 0,0 0 15,0-1-15,0 1 0,0 0 16,0 0-16,-21 0 0,0 21 16,-22 0-16,22 0 0,-21 0 0,0 0 15,20 0-15,-20 0 0,0 0 16,-1 21-16,22 0 0,-21 0 0,0 0 15,20 1-15,1-1 0,-21 0 16,42 0-16,0 0 0,0 22 0,0-22 16,0 0-16,0 0 0,21 21 0,0-20 15,0-1-15,22 0 0,-22 21 16,21-21-16,-21 22 0,22-22 0,-22 0 16,21 21-16,-21-20 0,1 20 15,-1-21-15,-21 21 0,0-20 0,0-1 16,0 21-16,-21-21 0,-22 0 15,22 1-15,-42-1 0,20 0 0,-20 0 16,-1 0-16,1-21 0,-1 21 16,-20-21-16,20 0 0,-21 0 0,22 0 15,-1 0-15,22-21 0,-21 0 16,20 0-16,22 0 0,-21-22 0,21 22 16,-1-21-16,1 0 0,21-22 0,0 22 15,0-1-15,0 1 0,0-21 16,0 20-16,0 22 0,0-21 0,21 21 15,22-22-15,-22 22 0,21 0 16,1 21-16,20 0 0,-21 0 16,1 0-16,-1 0 0,22 0 0,-22 0 15,0 21-15,1 0 0</inkml:trace>
  <inkml:trace contextRef="#ctx0" brushRef="#br0" timeOffset="37878.11">9419 10605 0,'0'0'0,"42"21"16,-20-21-16,-1 21 15,0-21-15,0 0 0,0 0 0,0 0 16,1 0-16,-1-21 16,21 21-16,-21-21 0,22-1 0,-22 1 15,21 0-15,0 0 0,-20 0 0,-1 0 16,0-1-16,0 1 0,0 0 15,-21 0-15,0-21 0,0 20 0,0 1 16,0 0-16,-21 0 0,0 0 16,0 21-16,0 0 0,-22 0 0,22 0 15,0 0-15,-43 21 0,43 0 16,-21 21-16,21-20 0,0 20 16,21-21-16,-22 21 0,1 1 0,21-1 15,0 0-15,0 1 0,0-1 0,0 0 16,0-20-16,0 20 15,0-21-15,0 0 0,21 0 0,1-21 16,-1 0-16,21 0 0,-21 0 0,22 0 16,-22 0-16,21-21 0,0 0 15,1 0-15,-1 0 0</inkml:trace>
  <inkml:trace contextRef="#ctx0" brushRef="#br0" timeOffset="38132.97">10393 9885 0,'0'0'0,"0"-42"0,-21-43 16,-1 43-16,22 20 16,-21 1-16,21 0 0,0 0 15,0 42 1,0 21-16,0-20 0,0 41 0,0-21 16,0 1-16,0 20 0,0 1 0,0-1 15,0-20-15,0 20 0,0 1 16,0-1-16,0 1 0,0-22 0,-21 0 15,21 1-15,0-1 0,0 0 0,0-21 16,0 1-16,0-1 0,0 0 16,0-42-1,21 0-15</inkml:trace>
  <inkml:trace contextRef="#ctx0" brushRef="#br0" timeOffset="38503.39">10414 10393 0,'0'0'0,"0"21"16,0 0-16,0 0 0,21-21 15,0 0 1,0 0-16,1 0 0,-1 0 16,0 0-16,0 0 0,0-21 0,0 0 15,1 0-15,-1 21 16,21-21-16,-21 0 0,0-1 0,1 1 15,-1 0-15,0 0 0,-21 0 0,0 0 16,0-1-16,0 1 16,-21 21-16,0 0 0,-1 0 0,1 0 15,-21 0-15,21 21 0,0 1 16,-22-1-16,22 0 0,0 0 0,0 0 16,0 22-16,21-22 0,0 21 0,0-21 15,0 22-15,0-22 0,0 0 16,0 0-16,0 0 0,21 0 0,0 1 15,0-1-15,0-21 0,22 0 0,-22 0 16,21 0-16,0 0 16,1 0-16,-1-21 0,0 21 0,1-22 15,-1 1-15,0 0 0</inkml:trace>
  <inkml:trace contextRef="#ctx0" brushRef="#br0" timeOffset="38928.83">11239 10224 0,'0'0'0,"0"-22"0,-21 22 15,0 0-15,21 22 32,0-1-32,0 0 0,0 0 0,0 21 15,0-20-15,0-1 0,0 21 0,0-21 16,0 22-16,0-22 16,0 21-16,0-21 0,0 0 0,0 22 15,0-22-15,0 0 0,0 0 16,0 0-16,0-42 31,0 0-31,0 0 16,0 0-16,0-22 0,21 22 15,-21-21-15,21 21 0,1-22 0,-1 1 16,21-43-16,0 43 0,-20 21 16,-1-21-16,0 20 0,21 1 15,-21 21-15,1 0 0,20 0 0,-21 0 16,0 0-16,0 0 0,1 21 15,-1 1-15,-21-1 0,21 21 16,-21-21-16,0 0 0,21 22 0,-21-22 16,0 21-16,0-21 0,0 1 15,0-1-15,0 0 0,0 0 0,0 0 16,0 0-16,0-42 31,0 0-31,21 21 0</inkml:trace>
  <inkml:trace contextRef="#ctx0" brushRef="#br0" timeOffset="39161.76">12023 10160 0,'21'0'0,"-21"21"16,0 0-1,0 1-15,0-1 0,0 0 16,0 21-16,0-21 0,0 1 0,0-1 15,0 21-15,0-21 0,0 0 16,0 1-16,0 20 0,-21-21 0,21 0 16,0 0-16,0 1 0,21-44 47,0 1-47,0 0 0,-21-21 0</inkml:trace>
  <inkml:trace contextRef="#ctx0" brushRef="#br0" timeOffset="39472.92">12171 9970 0,'0'0'0,"-21"0"0,-1 0 16,1 0-16,21 21 16,21-21 15,1 0-16,-1 0 1,-21-21-16,0-1 16,0 1-16,-21 0 15,-1 21-15,1 0 16,0 0 0,21 21-16,-21-21 0,21 21 0,0 1 15,0-1-15,0 0 16,0 0-16,0 0 0,0 0 15,0 1 1</inkml:trace>
  <inkml:trace contextRef="#ctx0" brushRef="#br0" timeOffset="40662.32">12467 10224 0,'0'0'16,"0"-22"-16,0 1 15,21 21 1,0 0 0,-21 21-1,0 1-15,0-1 0,0 0 16,0 0-16,0 21 0,0-20 0,0 20 15,0-21-15,0 21 0,0 1 0,0-22 16,0 0-16,22 21 0,-22-20 16,21-22-16,0 21 0,-21 0 0,21-21 15,21 0-15,-20 0 16,-1 0-16,0-21 0,0 21 16,0-21-16,0-1 0,1 1 0,-1 0 15,0-21-15,0 21 0,0-1 0,0-20 16,1 21-16,-22-21 15,0 20-15,0 1 0,21-21 0,-21 21 16,0 0-16,0-1 0,0 44 31,-21-1-15,21 0-16,0 0 0,0 21 16,0-20-16,0-1 0,0 0 15,0 0-15,0 0 0,0 0 0,0 1 16,0-1-16,21 0 0,21 0 15,-21-21-15,0 0 16,1 0-16,-1 0 0,0 0 0,0 0 16,0-21-16,0 0 0,1 0 15,-1 21-15,0-22 0,0 1 16,0 0-16,-21 0 0,0-21 0,21 20 16,-21 1-16,0 0 0,22-21 0,-22 21 15,0-1-15,0 1 0,0 0 16,0 42-1,0 0 1,0 1-16,0-1 16,-22 21-16,22-21 0,0 0 0,-21 1 15,21 20-15,0-21 0,0 0 0,0 0 16,0 1-16,0-1 16,-21 0-16,21-42 46,0 0-46,0-1 16,0 1-16,0-21 0,0 21 0,21 0 16,-21-22-16,21 22 0,1 0 15,-1-21-15,0 20 0,0 1 0,0 0 16,43-21-16,-43 21 0,0 21 16,0 0-16,0 0 0,1 0 15,-1 21-15,-21 0 0,21-21 0,0 21 16,-21 0-16,0 22 0,0-22 15,0 0-15,0 0 0,0 21 16,0-20-16,0-1 0,0 0 0,0 21 16,0-21-16,0 1 15,0-1-15,-21-21 32,21-21-17,0-1 1,0 1-16,0 0 0,0 0 0,21 0 15,-21-22-15,21 22 0,0-21 0,1 21 16,-1-22-16,0 22 0,0 0 16,0 0-16,22 0 0,-22 0 15,0-1-15,0 22 0,0 0 0,0 0 16,1 0-16,-1 0 0,0 22 0,0-1 16,-21 0-16,0 0 0,0 0 15,0 0-15,0 1 0,0 41 16,0-42-16,0 43 15,-21-43-15,0 21 0,0 1 16,21-22-16,0 0 0,-22 0 16,1 0-16,21-42 47,0 0-47,0 0 0</inkml:trace>
  <inkml:trace contextRef="#ctx0" brushRef="#br0" timeOffset="41301.29">14986 9737 0,'0'0'15,"0"21"1,0 0-16,0 0 16,0 0-16,0 22 0,0-1 15,0-21-15,0 22 0,0 20 16,0-21-16,0 1 0,0-1 0,-21 0 15,21 1-15,0-1 0,-21 0 16,21 1-16,0-22 0,0 21 0,0-21 16,0 22-16,0-22 0,0 0 15,0 0-15,0-42 32,0 0-32,0 0 0,0 0 15,0-1-15</inkml:trace>
  <inkml:trace contextRef="#ctx0" brushRef="#br0" timeOffset="41549.76">14584 10202 0,'0'0'0,"-21"0"16,21 22-16,21-22 15,21 0 1,-21 0-16,0 0 0,22 0 0,-1 0 15,22-22-15,-22 1 0,0 21 0,22-21 16,-1 21-16,-20 0 16,-1 0-16,21-21 0,-20 21 0,-1 0 15,-21 0-15,22 0 0,-22 0 0,0 0 16,0-21-16,0 21 0,0 0 16</inkml:trace>
  <inkml:trace contextRef="#ctx0" brushRef="#br0" timeOffset="42427.27">16446 9652 0,'0'0'0,"0"-63"15,22 41-15,-22 1 0,0 0 16,21 0-16,-21 0 16,0 0-16,0 42 15,0 0 1,0 21-16,-21-21 0,-1 43 0,22-22 15,-21 1-15,0 20 0,0 1 0,21-22 16,-21 21-16,0-20 0,-1 20 16,1-20-16,0-1 0,0 0 0,0 1 15,0-1-15,21 0 0,0-21 0,-22 1 16,22-1-16,0-42 31,0-1-31,22 1 16,-22 0-16,21-21 0,0-1 0,0 1 15,0 0-15,0-1 0,1-20 0,-1 21 16,0-22-16,0-21 0,0 22 16,0-1-16,1 1 0,-1-1 0,0 1 15,0 21-15,-21-1 0,21 22 16,0 0-16,-21 0 0,22 21 16,-22 21-16,21 0 0,-21 21 15,21 1-15,-21-1 0,0 22 16,0-1-16,21 1 0,0-1 15,-21-21-15,21 22 0,-21-1 0,0-20 16,22-1-16,-22 0 0,21 1 16,-21-1-16,0-21 0,0 64 15,0-64-15,0 0 16,-21-21 0,-1 0-1,1-21-15</inkml:trace>
  <inkml:trace contextRef="#ctx0" brushRef="#br0" timeOffset="42578.25">16129 10118 0,'0'0'0,"-21"0"0,21-21 31,21 21-31,21-22 16,-21 22-16,22-21 0,20 21 15,-20-21-15,20 21 0,1-21 0,-1 0 16,1 21-16,63-43 15,-64 22-15</inkml:trace>
  <inkml:trace contextRef="#ctx0" brushRef="#br0" timeOffset="42840.67">17208 9758 0,'0'0'0,"-21"0"32,0 21-17,21 0-15,-21 0 0,21 1 16,0 20-16,0 0 0,0 1 15,0-22-15,0 21 0,0 0 0,0 22 16,0-22-16,0 1 0,-21 20 0,21 1 16,0-22-16,-21 21 0,21 1 15,0-1-15,0-20 0,-22-1 0,22 22 16,-21-43-16,21 63 16,0-62-16,0-1 0,0 0 15,0-42 1,21 21-16,1-21 0,-22-1 15,0-20-15,0 21 16,21-21-16</inkml:trace>
  <inkml:trace contextRef="#ctx0" brushRef="#br0" timeOffset="43110.62">17145 10075 0,'0'0'0,"0"-42"0,0-43 15,21 64-15,0 21 0,0-21 16,1 0-16,-1 21 0,0 0 0,0 0 15,0 0-15,22 0 0,-22 0 0,0 21 16,0 0-16,0 0 16,-21 1-16,0-1 0,0 0 0,0 0 15,0 0-15,0 0 0,-21 1 0,0-1 16,0 0-16,0 0 0,-22-21 16,22 21-16,0 0 0,-21-21 0,20 22 15,1-22-15,0 0 0,0 0 0,42 0 31,0-22-15,0 1-16,1 0 0,20 0 16,-21 0-16</inkml:trace>
  <inkml:trace contextRef="#ctx0" brushRef="#br0" timeOffset="43372.69">17716 9821 0,'0'0'0,"22"0"16,-22 22-1,0-1-15,0 0 0,0 21 0,0-21 16,0 22-16,0-22 0,0 21 0,0 1 16,0-1-16,0 0 0,0 1 15,0 20-15,0-21 0,-22 22 0,22-22 16,0 22-16,0-22 0,0 22 0,0-22 16,0 21-16,-21-20 0,21-1 15,0 0-15,-21-20 0,21 20 0,0-21 16,0 0-16,0 0 15,0-42 1,0 0-16,0 0 16,0 0-16,21 0 0,-21-22 0,0 22 15,21-21-15</inkml:trace>
  <inkml:trace contextRef="#ctx0" brushRef="#br0" timeOffset="43644.58">17695 10266 0,'0'0'0,"0"-42"15,-21-1-15,21 1 0,0-22 16,0 43-16,0-21 0,0 0 0,21 20 15,0 1-15,-21-21 0,22 42 0,-1-21 16,21 0-16,-21 21 16,0 0-16,1 0 0,-1 0 0,21 0 15,-21 0-15,0 0 0,1 21 0,-1 0 16,0 0-16,0 0 0,-21 0 16,21 1-16,-21 20 0,0-21 0,0 0 15,0 0-15,-21 1 0,0-1 16,0 0-16,0 0 0,-22 21 15,1-42-15,21 22 0,0-22 16,-1 0-16,1 0 16,21-22-1,21 1-15,-21 0 0,22 0 16,-1 0-16,21 0 0</inkml:trace>
  <inkml:trace contextRef="#ctx0" brushRef="#br0" timeOffset="43852.57">18351 9758 0,'0'0'0,"0"21"16,0 0-16,0 0 15,-21 1-15,21-1 0,0 0 0,0 0 16,0 0-16,0 43 0,0-43 16,-21 0-16,21 0 0,0 0 15,0 1-15,0-1 16,0 0-16,0-42 31,21 0-31,-21-1 16</inkml:trace>
  <inkml:trace contextRef="#ctx0" brushRef="#br0" timeOffset="44185.77">18436 9483 0,'21'21'0,"-42"-42"0,0 0 0,0-1 16,0 22-16,-1 0 15,1 0-15,0 0 0,0 0 16,21 22-16,-21-1 0,21 0 16,0 0-1,0 0-15,21-21 16,0 0-16,0 0 0,0 0 16,1 0-16,-1 0 0,0-21 0,0 21 15,0-21-15,0 0 0,-21 0 16,0-1-16,0 1 15,0 0-15,-21 0 0,0 21 16,0 0-16,0 0 0,0 0 16,-1 0-16,1 0 0,0 21 15,21 0-15,-21 0 0,21 1 16,0-1-16,0 0 0,0 0 16,0 0-16,0 0 0,0 22 0,21-22 15,0 0-15,-21 0 0,21-21 16,1 21-16</inkml:trace>
  <inkml:trace contextRef="#ctx0" brushRef="#br0" timeOffset="45260.18">18711 9737 0,'0'0'0,"21"-21"0,-21-1 16,-21 22 0,0 22-1,21-1-15,0 0 0,0 0 16,0 0-16,0 0 0,0 22 15,0-22-15,0 0 0,0 21 16,0-20-16,0-1 0,0 0 0,0 0 16,21 0-16,-21 0 0,21 1 15,1-22-15,-22 21 0,42-21 16,-21 0-16,0 0 16,0 0-16,1 0 0,-1 0 0,-21-21 15,21 21-15,0-22 0,-21 1 0,0 0 16,21 0-16,0 0 0,-21 0 15,0-1-15,0-20 0,0 21 16,0 0-16,22-22 0,-22 22 0,0 0 0,0 0 16,0 42 15,0 0-15,-22 0-16,22 22 0,0-22 0,-21 0 15,21 0-15,0 22 0,0-22 0,0 0 16,0 0-16,0 0 0,0 0 15,21 1-15,1-1 0,-1 0 0,0-21 16,0 0-16,0 0 0,0 0 16,1 0-16,-1 0 0,0 0 15,0 0-15,0-21 0,0 21 16,1-21-16,-1-1 0,0 1 0,0 0 16,0 0-16,-21-21 0,21 20 15,-21 1-15,22-21 0,-22 0 0,21 20 16,-21-20-16,0 21 0,0 0 0,0 0 15,0 42 17,0 0-32,0 0 0,0 0 15,0 0-15,0 22 0,0-22 0,0 0 16,0 0-16,0 22 0,0-22 0,0 0 16,0 0-16,0 0 0,0 0 15,0 1-15,0-1 16,-21-21-1,21-21 1,0-1 0,21 1-16,-21 0 0,0 0 15,21-21-15,-21 20 0,21 1 16,0-21-16,0 21 0,-21 0 0,43-22 16,-22 22-16,0 0 0,0 21 15,0 0-15,1 0 16,-1 0-16,-21 21 0,0 0 0,21 22 15,0-22-15,-21 0 16,0 0-16,0 0 0,0 0 16,0 1-16,0 20 0,0-21 15,0 0-15,0 0 0,0 1 16,0-44 15,0 1-15,0 0-16,0 0 0,0 0 0,21 0 15,0-1-15,-21 1 0,22-21 0,20 21 16,-21-22-16,0 1 0,22 0 16,-1 21-16,-21-22 0,21 22 0,-20 0 15,20 21-15,-21 0 0,21 0 16,-20 0-16,-1 0 0,-21 21 16,21 21-16,-21-20 0,21 20 0,-21-21 15,0 21-15,0 1 0,0-22 16,0 21-16,0 1 0,0-22 0,0 21 15,0-21-15,0 0 0,0 22 0,0-22 16,0 0-16,0 0 16</inkml:trace>
  <inkml:trace contextRef="#ctx0" brushRef="#br0" timeOffset="45769.32">20997 9419 0,'21'0'0,"-21"-21"16,0 42 15,0 22-15,0-22-16,0 21 0,0-21 0,0 43 16,0-22-16,0 0 0,0 1 15,0 20-15,0-20 0,0-1 16,0 0-16,0 1 0,0-22 0,0 21 15,0-21-15,0 0 0,0 1 0,0-1 16,0 0-16,0 0 0,-21-21 16,0 0-1,21-21-15,-21 0 16,0 0-16</inkml:trace>
  <inkml:trace contextRef="#ctx0" brushRef="#br0" timeOffset="45944.22">20595 9906 0,'0'0'0,"-42"0"16,42-21 0,42 21-16,-21 0 15,0 0-15,22-21 0,-1 0 0,0 21 16,1 0-16,20-22 0,-20 22 0,20-21 16,-21 0-16,22 21 0,-22-21 15,1 21-15,-1-21 0,0 21 0,1-21 16,-1-1-16,-21 22 0</inkml:trace>
  <inkml:trace contextRef="#ctx0" brushRef="#br0" timeOffset="46457.01">22098 9356 0,'21'-21'16,"-21"42"15,0 0-31,-21 21 0,21-21 16,-21 22-16,21-22 0,0 21 15,-21 1-15,-1-1 0,22 0 0,-21 1 16,0-1-16,0 0 0,21 1 16,0-1-16,-21-21 0,0 21 15,21-20-15,0-1 0,-22 0 0,22 0 16,0 0-16,0 0 15,0-42 1,0 0-16,22 0 16,-1 0-16,-21 0 0,21-22 0,0 1 15,0 0-15,0-22 0,1 22 16,-1-22-16,0 1 0,0-1 0,0 22 16,0 0-16,1-1 0,-1 1 15,0 21-15,0 0 0,0-1 0,0 22 16,1 0-16,-22 22 15,21-22-15,-21 21 0,21 21 16,-21-21-16,0 22 0,0-1 0,0 0 16,0 22-16,0-22 0,0 0 15,0 1-15,21 20 0,-21-20 0,0-1 16,0-21-16,0 21 0,21 22 16,-21-43-16,0 0 0,0 0 15,0 1-15,-21-22 31,0-22-31</inkml:trace>
  <inkml:trace contextRef="#ctx0" brushRef="#br0" timeOffset="46627.26">21992 9864 0,'0'0'0,"-21"0"0,21-21 15,21-1 1,0 22-16,0 0 0,22 0 0,-22 0 15,0-21-15,21 21 0,1-21 16,-1 21-16,0 0 0,1-21 0,-1 21 16,0-21-16,1 0 0,-1 21 0,0-22 15</inkml:trace>
  <inkml:trace contextRef="#ctx0" brushRef="#br0" timeOffset="46901.34">23093 9377 0,'-21'0'31,"21"21"-15,0 0-16,0 0 0,0 22 16,0-22-16,0 0 0,0 21 15,0 1-15,0-1 0,0-21 0,0 22 16,0-1-16,0 0 15,0-21-15,0 22 0,0-22 0,0 21 16,0-21-16,0 1 0,0-1 0,0 0 16,0 0-1,0-42 1,0 0-16,0 0 16</inkml:trace>
  <inkml:trace contextRef="#ctx0" brushRef="#br0" timeOffset="47173.19">23114 9567 0,'0'0'16,"0"-42"-16,0 0 0,0 21 0,0-22 16,0 22-16,0 0 0,21-21 15,0 42-15,0-22 0,1 1 0,-1 21 16,0 0-16,21 0 0,-21 0 0,22 0 16,-22 0-16,21 0 0,-21 0 15,1 21-15,20 22 0,-42-22 16,0 0-16,0 0 0,0 0 0,0 1 15,-21-1-15,0 21 0,-22-21 16,22 0-16,-21 1 0,21-1 0,-22-21 16,22 21-16,0 0 0,0-21 15,0 0-15,-1 21 0,44-21 32,-1 0-32,0 0 15,21-21-15,-21 21 0</inkml:trace>
  <inkml:trace contextRef="#ctx0" brushRef="#br0" timeOffset="47453.21">24109 9292 0,'0'-21'15,"0"42"16,-21 0-31,21 1 16,-22-1-16,22 0 0,-21 0 0,21 0 16,0 22-16,0-22 0,-21 21 0,0-21 15,21 22-15,-21-22 0,21 21 16,0-21-16,-21 22 0,21-22 0,-22 0 16,22 0-16,-21 0 0,21 0 0,0 1 15,0-1-15</inkml:trace>
  <inkml:trace contextRef="#ctx0" brushRef="#br0" timeOffset="47694.42">23728 9906 0,'0'0'15,"-21"0"-15,-1 42 0,22-20 16,0-1-1,22-21 1,-1 0-16,0 21 0,42-21 16,-20 0-16,-22 0 0,21 0 15,-21 0-15,22 0 0,-22 0 0,0 0 16,21 0-16,-20 0 0,-1 0 16,0-21-16,0 21 0,0 0 15,-21-21-15,21 21 0,-21-22 0,22 1 16,-1 0-16,-21 0 0</inkml:trace>
  <inkml:trace contextRef="#ctx0" brushRef="#br0" timeOffset="47965.28">23770 9229 0,'0'0'0,"42"-43"16,1 22-16,-22 0 0,21 21 0,22-21 16,-22 21-16,0-21 0,22 21 15,-22 0-15,1 0 0,20 0 0,-21 0 16,22 0-16,-22 0 0,1 0 16,-1 0-16,0 0 0,1 0 0,-22 0 15,0 0-15,-42 0 31,0 0-31,-1 0 0,1 0 16</inkml:trace>
  <inkml:trace contextRef="#ctx0" brushRef="#br0" timeOffset="49216.86">11112 11790 0,'0'0'0,"-21"0"0,-21 0 15,21 0-15,21 21 32,0 0-17,0 0-15,0 1 0,0-1 16,0 21-16,21-21 0,-21 22 15,21-22-15,0 21 0,22 0 0,-22 1 16,21-22-16,-21 21 0,22 1 16,-1-1-16,0-21 0,1 21 15,-1-20-15,21-1 0,1 21 0,-1-21 16,1 0-16,21-21 0,-1 22 0,1-22 16,21 0-16,0 0 0,-22 0 15,22 0-15,0 0 0,0 0 0,21-22 16,0 1-16,0 0 0,0-21 0,21 21 15,-21-22-15,21 1 0,0 0 16,0-1-16,22-20 0,-1 20 16,-21-20-16,43 21 0,-22-1 0,0-20 15,22 20-15,-1 1 0,1 0 16,-22-1-16,22 1 0,20 0 0,-20-1 16,-1 1-16,1 0 0,-1-1 0,1 1 15,-1 21-15,1-21 0,-22 20 16,1 1-16,20 0 0,-21 0 0,1 0 15,-1 21-15,0 0 0,1 0 16,-22 0-16,0 21 0,0 0 0,0-21 16,-21 21-16,0 0 0,-21 22 0,0-22 15,0 0-15,-21 21 0,-22-20 16,22 20-16,-22-21 0,-20 21 0,-1-20 16,0 20-16,1-21 0,-22 21 15,21-20-15,-42 20 16,21-21-16,-21 0 0,0 0 15,-21-21 1,21-21 0,0 0-16,0-21 15,0 21-15,0-22 0,0 22 0,0-21 16,0-1-16,21 22 0,0-21 16,1-22-16,20 22 0,0 0 0,22-1 15,-22 1-15,22 0 0,-1-1 0,22 1 16,-1 0-16,1 21 0,0-22 15,-1 22-15,43 0 0,-21 0 0,148 0 16,-127 21-16,21 0 0,-21 0 16,22 0-16,422 42 15,-423-21 1,-21 0-16,148 22 0,-148-1 16,0-21-16,0 0 0,-21 22 15,0-22-15,0 0 0,0 0 0,-22 0 16,1 0-16,-21 1 0,-1-22 0,-21 0 15,22 0-15,-43 0 0,21 0 16,-20 0-16,-1 0 0,0 0 0,0-22 16,0 1-16,0 0 0,1 0 15,-22 0-15,21-22 0,-21 22 0,21 0 16,-21-21-16,0 21 0,0-1 0,21 1 16,-21 0-16,21 0 0,0 0 15,-21 0-15,0-1 0,22-20 16,-1 21-16,0 0 0,64-64 15,-64 43-15,21 21 16</inkml:trace>
  <inkml:trace contextRef="#ctx0" brushRef="#br0" timeOffset="50110.05">28723 9292 0,'0'0'0,"21"0"0,0-21 16,1 0-16,-1 0 15,-21 0-15,0-1 16,0 1-16,0 0 16,0 0-1,0 0 17,21 21-32,-21-21 46,21 21-46,-21-22 16,-21 1 15,0 21-31,0 0 16,-22 0-16,22 0 0,-21 0 16,21 0-16,-22 0 0,-20 0 0,20 0 15,1 0-15,0 21 0,-1-21 16,1 22-16,0-1 0,-1 0 15,22 0-15,-21 21 0,21-20 0,21-1 16,0 0-16,0 21 0,0-21 16,0 1-16,0-1 0,21 0 0,0 0 15,0-21-15,0 21 0,22 0 16,-1 1-16,-21-1 0,22-21 0,-1 21 16,0 0-16,1 0 0,-1 0 0,0 1 15,1 20-15,-1-21 0,-21 0 16,0 0-16,0 1 0,1-1 0,-22 21 15,0-21-15,-22 0 16,1-21-16,0 22 0,-21-1 0,-1-21 16,1 0-16,0 21 0,-1-21 15,-20 0-15,21 0 0,-22 0 16,22 0-16,-1 0 0,1 0 0,21 0 16,-21 0-16,20 0 0,1 0 0,0-21 15,21 0 1,0-1-1,21 22-15,0 0 16,1-21-16,-1 0 0,21 21 0,-21-21 16,22 0-16</inkml:trace>
  <inkml:trace contextRef="#ctx0" brushRef="#br0" timeOffset="50392.91">29146 9208 0,'0'0'0,"0"-22"16,22 22 0,-22 22-1,21-1-15,-21 0 16,0 0-16,0 21 0,0-20 0,0 20 16,0 0-16,0 1 0,0-1 15,0 0-15,0 1 0,0-1 0,0 0 16,0 1-16,0-22 0,0 21 0,0-21 15,0 0-15,0 1 16,0-1-16,0 0 0,-21-21 0,21 21 16,0-42-1,0 0 1,0 0-16</inkml:trace>
  <inkml:trace contextRef="#ctx0" brushRef="#br0" timeOffset="50701.41">29062 9313 0,'0'0'0,"0"-21"0,0-42 16,0 42-16,21-1 0,21 1 15,1 21-15,-1-21 0,0 21 16,1 0-16,-1 0 0,21 0 0,-20 0 16,20 21-16,-20 0 0,-1 1 15,0-1-15,1 0 0,-1 21 0,-21 1 16,0-22-16,-21 21 0,0 0 0,0 1 15,0-22-15,-21 21 0,0 1 16,-21-1-16,20-21 0,-20 21 16,0-20-16,-22-1 0,22 21 0,-22-21 15,22 0-15,0-21 0,-1 22 16,1-1-16,21-21 0,0 0 0,0 21 16,-1-21-16,44 0 31,-1-21-31,0 0 0,21-1 15,-21 22-15</inkml:trace>
  <inkml:trace contextRef="#ctx0" brushRef="#br0" timeOffset="51036.81">30162 9165 0,'0'0'0,"0"-21"0,-21 42 31,0 0-15,21 1-16,-21 20 0,0-21 16,21 21-16,-21 1 0,-1-1 0,22 0 15,-21 1-15,21-1 0,-21 0 16,21 1-16,0-1 0,0 0 0,0-20 16,0 20-16,0-21 0,0 0 15,21 0-15,0 1 0,1-22 0,-1 0 16,0 21-16,21-21 0,-21 0 0,22 0 15,-22 0-15,21-21 0,1-1 16,-22 22-16,21-21 0,-21 0 0,22 0 16,-22 0-16,0 21 0,0-21 15,0-1-15,0 1 0,-21 0 16,0 0-16,0 0 0,0 0 16,0-1-16,0 1 0,-21 21 0</inkml:trace>
  <inkml:trace contextRef="#ctx0" brushRef="#br0" timeOffset="51254.84">30162 9483 0,'-21'0'15,"42"0"17,1 0-32,-1 0 0,0 0 15,0 0-15,21 0 0,-20 0 0,-1 0 16,0-21-16,21 21 0,-21 0 15,22-22-15,-22 1 0,0 21 16,0-21-16,0 0 16,-21 0-16,0 0 15,0-1-15</inkml:trace>
  <inkml:trace contextRef="#ctx0" brushRef="#br0" timeOffset="51485.12">30226 9144 0,'21'0'0,"-42"0"0,0 0 0,0 0 16,21-21-16,0 0 16,21 21-16,0 0 15,21-21-15,-21 21 0,22 0 0,-1-22 16,0 22-16,-20 0 0,20 0 16,0-21-16,-21 21 0,22 0 0,-22 0 15,0 0-15,0 0 16,0 0-16,1 0 47,-1 0-47</inkml:trace>
  <inkml:trace contextRef="#ctx0" brushRef="#br0" timeOffset="51776.71">31115 9123 0,'21'0'31,"21"0"-31,1-21 16,-1 21-16,0 0 0,1 0 0,20 0 15,-20 0-15,-1 0 0,0 0 16,1 0-16,-1 0 0,-21 0 0,0 0 15,0 0-15,1 0 0,-1 0 16,0 0-16,-42 0 31,0 0-15,-1 0-16,1 0 0,0 0 16</inkml:trace>
  <inkml:trace contextRef="#ctx0" brushRef="#br0" timeOffset="52048.76">31517 9102 0,'-21'21'31,"21"0"-31,0 0 0,0 0 16,0 1-16,-21 20 0,21-21 16,-21 21-16,-1-20 0,22 20 0,0 0 15,-21-21-15,0 22 0,0-1 16,21 0-16,0 1 0,-21-22 0,0 21 15,21 1-15,-22-22 0,22 0 16,0 21-16,0-21 0,0 1 0,0-1 16,0 0-1</inkml:trace>
  <inkml:trace contextRef="#ctx0" brushRef="#br0" timeOffset="59345.11">28617 10351 0,'0'0'0,"-21"0"0,0 0 16,0 0 0,0 0-16,-1 21 15,1-21-15,0 0 0,0 0 16,0 0-16,21 21 16,-21-21-16,-1 0 15,44 0 48,-1 0-63,0 0 0,0 0 0,21 0 15,1 0-15,-1 0 16,22 0-16,-1 0 0,22 0 0,-1 0 16,1 0-16,21 0 0,0 0 0,0 0 15,-1 0-15,1-21 0,0 21 16,0 0-16,0 0 0,0 0 0,-1-21 15,1 21-15,0 0 0,-21 0 16,-1 0-16,1-22 0,0 22 0,-22 0 16,1 0-16,-1 0 0,-20-21 15,-1 21-15,21 0 0,-41 0 0,20 0 16,0 0-16,-21 0 0,1 0 16,-1 0-16,0-21 15,-42 21 16,0 0-31,-1 0 16,-20 0-16</inkml:trace>
  <inkml:trace contextRef="#ctx0" brushRef="#br0" timeOffset="60752.93">28638 10541 0,'-21'0'0,"0"0"15,0 0 17,42 0 46,0 0-63,22 0-15,-22 0 0,21 0 0,22 0 16,-1 0-16,1 0 0,20 0 16,1 0-16,21-21 0,0 21 0,-1-21 15,1 21-15,0 0 0,0-21 16,0-1-16,21 22 0,-43 0 0,22 0 16,0-21-16,-21 21 0,-1 0 15,-20 0-15,-1 0 0,1 0 0,-1-21 16,-20 21-16,20 0 0,-20 0 15,-22 0-15,21 0 0,0 0 0,-20 0 16,-1 0-16,0 0 0,0 0 16,-21-21-1,21 21-15,-21 21 266,21-21 31,1 0-266,-1 0-15,0 0-1,0 0-15,-21 21 32,21-21-17</inkml:trace>
  <inkml:trace contextRef="#ctx0" brushRef="#br0" timeOffset="77476.85">6710 4826 0,'0'0'0,"0"-21"0,0 0 16,0 0-16,-21 21 0,21-22 16,-22 22-16,22-21 0,-21 21 31,21 43-16,0-22 1,0 21-16,0 0 0,0 1 0,0-1 16,0 22-16,0-22 0,0 21 15,0-20-15,0 20 0,0-20 0,0-1 16,0 0-16,0 1 0,0-1 16,0 0-16,0 1 0,0-22 0,0 0 15,0 21-15,0-21 0,0 1 16,0-44 15,21 1-15</inkml:trace>
  <inkml:trace contextRef="#ctx0" brushRef="#br0" timeOffset="77640.33">7006 5271 0,'0'0'0,"21"0"15,-21 21 32,0 0-31</inkml:trace>
  <inkml:trace contextRef="#ctx0" brushRef="#br0" timeOffset="78492.64">6921 7345 0,'0'0'0,"-21"0"0,21 21 15,-21-21-15,0 0 16,0 0-1,21-21-15,0 0 0,0 0 16,0-1-16,0 1 16,0 0-16,0 0 0,21 0 15,0 21-15,0-21 0,0 21 0,1 0 16,-1 0-16,21 0 16,-21 0-16,0 0 0,22 42 0,-22-21 15,0 21-15,0 1 0,0-1 0,1 0 16,-22 1-16,0 20 0,0-20 15,0-1-15,0 21 0,-22-20 0,1-1 16,0 0-16,0 1 0,0-1 16,-22 0-16,1 1 0,21-22 0,-21 21 15,-1-21-15,1 1 0,0-22 16,-1 21-16,22-21 0,-21 0 0,-1 0 16,22 0-16,-21-21 0,21-1 0,0 1 15,-22-21-15,22 21 0,21 0 16,-21-22-16,21 22 0,0-21 15,0 21-15,0-22 0,0 22 16,0-21-16,21 21 0,0-1 0,22 22 16,-22-21-16,21 21 0,0 0 0,1 0 15,-22 21-15,21-21 0,1 22 16,-1-1-16,0 0 0,1 0 0,-22 0 16,21 22-16,-21-22 0,0 0 15,1 0-15,-1 21 0,0-20 0,0-1 16,0 0-16,0 0 0,-21 0 15,22 0-15,-1 1 16,0-22 0,0 0-1</inkml:trace>
  <inkml:trace contextRef="#ctx0" brushRef="#br0" timeOffset="78669.53">7789 7705 0,'0'0'0,"0"-21"16,21 21 15,1 0-15,-22 21 15</inkml:trace>
  <inkml:trace contextRef="#ctx0" brushRef="#br0" timeOffset="79576.45">6773 10139 0,'0'0'0,"-21"0"16,21-21-16,-21 21 16,21-21-16,0-1 0,0 1 15,21 21-15,0-21 0,-21 0 16,43 21-16,-22 0 0,0-21 16,0 21-16,0 0 0,22 0 0,-22 0 15,21 21-15,-21 0 0,0 0 16,1 0-16,-1 1 0,0 20 0,-21-21 15,0 43 1,0-22-16,0 0 0,-21 1 0,-22-1 0,22 0 16,0 1-16,-21-1 0,21 0 0,-1-21 15,-20 22-15,21-22 0,0 0 16,-22-21-16,22 21 0,0-21 0,0 0 16,0 0-16,0-21 15,21 0-15,0 0 16,0 0-16,0-1 0,21 1 15,0 0-15,21 0 16,-21 0-16,22 21 0,-1 0 0,0 0 16,-20 0-16,20 0 0,0 0 0,1 0 15,-22 21-15,21 0 0,-21 0 16,0 0-16,1 1 0,-22 20 0,0-21 16,0 21-16,0 1 0,0-1 15,-22-21-15,1 22 0,-21-1 0,21 0 16,-22-21-16,-20 22 0,21-1 0,-1-21 15,-20 22-15,20-22 0,-20 0 16,21 0-16,-1-21 0,1 0 16,0 0-16,-1 0 0,22 0 0,-21 0 15,21-21-15,-22 0 0,22 0 16,0 21-16,0-22 0,21 1 0,-21-42 16,21 42-1,0-1-15,0 1 0,21 0 16,0 0-16,0 21 0,0-21 15,0 0-15</inkml:trace>
  <inkml:trace contextRef="#ctx0" brushRef="#br0" timeOffset="79801.31">7514 10562 0,'0'0'0,"21"21"94</inkml:trace>
  <inkml:trace contextRef="#ctx0" brushRef="#br0" timeOffset="82357.03">28448 10393 0,'-64'21'16,"64"0"-16,-21-21 15,0 0-15,0 0 0,21 21 32,21-21-1,0 0-16,0 0-15,1 0 0,20 0 0,0 0 16,22 0-16,-22-21 0,43 21 0,-22-21 16,43 0-16,-21 21 0,21-21 15,-1 21-15,1-21 0,0 21 16,0 0-16,0-22 0,21 1 16,-21 21-16,-1 0 0,-20 0 0,21-21 15,0 21-15,-22 0 0,22 0 16,-21 0-16,21-21 0,0 21 0,-1 0 15,1 0-15,0 0 0,0 0 16,0 0-16,0 0 0,-1 0 0,-20 0 16,0 0-16,-1 0 0,-20 0 15,-1 0-15,1 0 0,-22 0 0,1 0 16,-1 0-16,-21 0 0,0 0 16,0 0-16,-42 0 62,0 0-62,0 0 16,-21 0-16</inkml:trace>
  <inkml:trace contextRef="#ctx0" brushRef="#br0" timeOffset="83160.92">28808 10626 0,'0'0'0,"-21"0"0,-1 0 15,1 0-15,0 0 0,21 21 16,-21-21-16,0 0 15,0 0-15,42 0 63,0 0-47,0 0-16,0 0 0,22 0 15,-1 0-15,0 0 0,22 0 0,-22 0 16,22 0-16,20 0 15,-20 0-15,20-21 0,1 21 0,-21-21 16,20 21-16,86 0 0,-86-22 16,1 22-16,21 0 0,0-21 15,-22 21-15,22 0 0,85-21 16,-107 0-16,22 0 0,-21 21 16,-1-21-16,1 21 0,0-22 0,-1 22 15,1 0-15,0-21 0,-1 21 16,1 0-16,0 0 0,-22-21 0,1 21 15,-1 0-15,43 0 16,-64 0-16,-20 0 0,20 0 0,-21 0 16,0 0-16,0 0 15,1 0-15,-22-21 94,0 0-63,0 0 1,-22 21-32,1 0 0</inkml:trace>
  <inkml:trace contextRef="#ctx0" brushRef="#br0" timeOffset="83384.85">31835 10478 0,'-22'21'15,"1"-21"1,0 0 31,0 0-47,0 0 15,0 0-15,-1 0 16</inkml:trace>
  <inkml:trace contextRef="#ctx0" brushRef="#br0" timeOffset="98317.3">17166 656 0,'0'0'0,"-42"0"0,21 0 15,-1 0-15,1 0 0,0 0 16,0 0-16,0 0 0,0 0 0,-1 21 15,-20-21-15,21 0 0,0 22 16,0-22-16,-1 0 0,1 21 0,0-21 16,0 0-16,0 0 15,21 21-15,42-21 16,-21 0-16,22 0 16,20 0-16,1 0 0,-1 0 0,22-21 15,-1 21-15,1 0 0,0 0 16,-1-21-16,1 21 0,0 0 0,-1 0 15,1-22-15,-21 22 0,20 0 16,1 0-16,0-21 0,-22 21 0,1 0 16,-1 0-16,1 0 0,-1 0 15,-21 0-15,-20 0 0,20 0 0,-21 0 16,-42 0 0,0 21-1,0-21-15,-22 0 0,22 0 16,-21 22-16,21-22 0</inkml:trace>
  <inkml:trace contextRef="#ctx0" brushRef="#br0" timeOffset="98756.75">18055 720 0,'-21'0'15,"0"0"-15,21 21 31,0 0-31,0 0 16,0 0-16,0 1 0,0 20 0,0 0 16,0 1-16,0-1 15,0 0-15,0 22 0,21-22 0,-21 22 16,0-22-16,0 21 0,0-20 16,0 20-16,0 1 0,0-1 0,0-20 15,0 20-15,0-21 0,0 22 16,0-22-16,0 1 0,0-1 0,0-21 15,0 21-15,-21 1 0,0-22 16,21 0-16,-22 0 0,1 0 0,-21 1 16,21-1-16,-22-21 0,22 0 15,-21 21-15,-22-21 0,22 0 16,0 0-16,-22 0 0,22 0 16,0-21-16,-1 0 0,-20 21 0,20-22 15,22 1-15,-21 21 0,0-21 0,20 0 16,1 21-16,0-21 0,21 0 15,0-1 1,0 1 0,21 0-16,22 21 0,-22-21 0,0 0 15,21 21-15,1-21 0,-1-1 0</inkml:trace>
  <inkml:trace contextRef="#ctx0" brushRef="#br0" timeOffset="99332.45">18732 1355 0,'0'0'0,"-21"-21"0,-42 21 16,20 0-16,22 0 15,-21 0-15,21 0 16,-22 21-16,1 0 0,21 0 0,-21 0 16,20 22-16,-20-22 0,21 21 15,0 0-15,0 1 0,-1-1 0,1 0 16,0 1-16,21-1 0,-21 0 16,21 1-16,0-22 0,0 21 0,0 1 15,0-22-15,42 0 16,-21-21-16,1 0 0,-1 0 15,21 0-15,-21 0 0,0 0 16,1-21-16,20 21 0,-21-21 0,0-1 16,0-20-16,1 21 0,-1-21 15,21 20-15,-42-20 0,21 0 16,0-1-16,1 1 0,-22 0 0,0 21 16,0-1-16,21 1 0,-21 0 15,0 0-15,21 21 0,0 21 16,0 0-1,0 0-15,-21 1 0,22-1 16,-22 21-16,21-21 0,0 0 16,-21 1-16,21 20 0,0-21 0,0 21 15,1-20-15,-1-1 0,-21 0 16,21-21-16,0 21 0,-21 0 16,21-21-16,0 0 0,1 0 15,-1 0 1,0-21-16,0 0 15,-21 0-15,21 0 0</inkml:trace>
  <inkml:trace contextRef="#ctx0" brushRef="#br0" timeOffset="99572.83">19156 1418 0,'0'0'0,"0"-21"0,0 0 0,0 0 16,21 42 15,-21 0-31,21 0 15,0 22-15,-21-22 0,0 21 0,21-21 16,-21 22-16,22-1 0,-22-21 16,0 21-16,0-20 0,0 41 15,0-42-15,0 0 16,0 1-16,0-1 0,21 0 0,0-21 16,0 0-1,0 0 1,0-21-16,1 0 0,-22-1 0,21 1 15</inkml:trace>
  <inkml:trace contextRef="#ctx0" brushRef="#br0" timeOffset="99812.79">19685 1376 0,'0'0'0,"0"-21"0,0 0 16,-21 42 15,21 0-31,-21 0 0,-1 0 15,1 0-15,-21 22 0,21-1 16,0 0-16,-1-20 0,-20 20 0,21 0 16,0 1-16,0-1 0,-22-21 15,43 21-15,-21-20 0,21-1 0,0 0 16,0 0 0,21-21-16,0 0 0,1-21 15,20 0-15,0 0 0,-21-1 16,22 1-16</inkml:trace>
  <inkml:trace contextRef="#ctx0" brushRef="#br0" timeOffset="100325.21">20235 1355 0,'0'0'0,"0"-21"16,-21 21-16,0 0 0,0 0 0,0 0 15,-1 0-15,1 0 0,0 0 16,0 0-16,0 0 0,0 21 0,-1 0 16,1 0-16,0 0 0,21 0 15,-21 1-15,0 20 0,0-21 0,21 21 16,0-20-16,0 20 0,-22-21 16,22 0-16,0 0 0,0 1 0,0-1 15,0 0-15,0 0 0,22-21 16,-1 0-16,0 0 15,0 0-15,0 0 16,0-21-16,1 21 0,-1-21 0,-21 0 16,21-22-16,0 22 0,0 0 15,0-21-15,-21 20 0,22-20 0,-1 21 16,-21-21-16,21 20 0,-21 1 16,21 0-16,0 0 15,-21 42 1,0 0-16,0 0 15,0 1-15,0 20 0,0-21 0,0 21 16,0-20-16,0 20 0,0-21 16,0 21-16,0-20 0,0-1 0,0 21 15,0-21-15,0 0 0,21 1 16,1-1-16,-1-21 0,0 21 0,0-21 16,21 0-16,-20 0 0,-1 21 15,21-21-15,-21 0 0,0 0 0,1 0 16,-1 0-16,0-21 0,0 21 15,-21-21-15</inkml:trace>
  <inkml:trace contextRef="#ctx0" brushRef="#br0" timeOffset="100887.14">18690 2180 0,'0'0'0,"21"-21"0,22 0 15,-22 21-15,-21-21 0,0 42 31,0 0-31,0 0 16,0 0-16,-21 22 0,-1-22 0,1 21 16,0 1-16,-21 20 0,-1-21 15,22 22-15,-21-1 0,-22-20 0,22 20 16,0 1-16,-22-1 0,1-20 16,20 20-16,-20-21 0,21 1 0,-22-1 15,22 0-15,21 1 0,-22-22 16,22 21-16,0-21 0,0 1 15,0-22-15,21 21 0,0-42 32,21-1-32,0 1 15,0 0-15,21 0 0,-20-21 16</inkml:trace>
  <inkml:trace contextRef="#ctx0" brushRef="#br0" timeOffset="101193.03">18965 2244 0,'0'0'0,"21"-21"0,1-22 16,-22 22-1,-22 42 17,22 0-32,-42 1 0,21-1 15,0 21-15,0 0 0,-22 1 16,22 20-16,-21 1 0,-1-1 0,1 1 15,0-1-15,-22 22 0,22-22 0,-22-20 16,22 20-16,-21 1 0,20-22 16,1 22-16,0-22 0,-1 0 0,1-21 15,21 22-15,0-22 0,-1 0 16,1 0-16,0 0 0,0-21 0,21 22 16,-21-22-1,0 0-15,-1 0 0,1 0 16,0-22-16</inkml:trace>
  <inkml:trace contextRef="#ctx0" brushRef="#br0" timeOffset="101488.9">17589 3048 0,'0'0'15,"-21"0"-15,21-21 16,-21 21-16,42 0 31,0 0-31,1 21 16,-1 0-16,21 0 0,-21 1 0,22-1 15,-22 0-15,21 0 0,0 21 16,-20-20-16,20-1 0,-21 0 0,21 0 16,-20 21-16,-1-20 0,21-1 15,-21 0-15,0-21 0,-21 21 0,22 0 16,-1-21-16,-21 21 0,21-21 15,0 0-15,0 0 16,0 0 0,1-21-16,-1 0 0,0 0 0</inkml:trace>
  <inkml:trace contextRef="#ctx0" brushRef="#br0" timeOffset="101748.85">18923 2985 0,'0'0'0,"42"-22"16,-63 44 0,0-22-16,0 21 15,0 0-15,-22 0 0,1 21 16,0-20-16,-1 20 0,1-21 16,0 21-16,-43 22 15,43-22-15,-1-21 0,1 22 0,21-22 16,-22 0-16,22 21 0,0-20 0,0-22 15,21 21-15,0 0 0,21-42 32,0 0-32,0-1 15</inkml:trace>
  <inkml:trace contextRef="#ctx0" brushRef="#br0" timeOffset="103304.28">24109 614 0,'0'0'0,"0"-21"16,0 0-16,0-1 0,-21 22 31,21 22-15,-22-1-16,22 21 0,0-21 16,0 22-16,0 20 0,0 1 0,0-1 15,0 1-15,0-1 0,0 1 16,0 20-16,0-20 0,0-1 15,-21 1-15,21-1 0,0 1 0,0-1 16,-21 1-16,21-22 0,-21 22 0,21-22 16,0 0-16,0 1 0,0-22 0,0 21 15,0-21-15,0 0 0,0 1 16,0-44 0,0 1-16,0 0 0,0 0 15,0 0-15,0-22 0</inkml:trace>
  <inkml:trace contextRef="#ctx0" brushRef="#br0" timeOffset="103660.25">23791 741 0,'0'0'0,"-42"-64"15,42 43-15,0 0 16,0 0-16,0 0 0,21 0 15,0-1-15,0 1 0,1 0 16,20 0-16,-21 21 0,21 0 0,1 0 16,-1 0-16,0 0 0,1 0 15,-1 21-15,22 21 0,-22-20 0,0 20 16,-21 0-16,22 1 0,-22 20 0,0 1 16,-21-22-16,0 21 0,0 1 15,-21-22-15,0 22 0,0-22 0,-1 22 16,-20-22-16,0 0 0,21-21 0,-22 22 15,22-1-15,-21-21 0,21 0 0,-1 1 16,1-1-16,0-21 0,21 21 16,21-42-1,-21 0 1,21-1-16,1 1 16,-1 0-16,0 0 0,0 0 0</inkml:trace>
  <inkml:trace contextRef="#ctx0" brushRef="#br0" timeOffset="104241.21">24574 1249 0,'0'0'15,"0"21"-15,0 21 0,0-20 0,0-1 16,0 21-16,0-21 0,0 22 0,0-22 16,0 0-16,0 0 0,0 21 0,0-20 15,0-1-15,0 0 0,0 0 16,22-21-1,-1 0-15,0 0 0,0 0 0,0 0 16,0-21-16,22 21 0,-22-21 0,21 0 16,22-22-16,-43 1 0,21 21 15,-21 0-15,1-22 0,-1 22 16,0 0-16,0-21 0,0 20 0,-21 1 16,0 0-16,21 0 0,-21 0 15,0 42 1,0 0-1,0 0-15,0 22 0,0-22 16,0 0-16,0 21 0,0 1 0,0-1 16,-21 0-16,21 1 0,0 20 0,0-21 15,0 22-15,0-22 0,0 22 16,0-1-16,0 1 0,0-1 0,0-20 16,0 20-16,-21 1 0,0-1 0,21 1 15,-21-1-15,0 1 0,-1-1 16,1-21-16,0 22 0,0-1 0,0-20 15,0-1-15,-22 0 0,22-20 0,0 20 16,0-21-16,0-21 0,-1 0 16,22-21-16,-21 0 0,21 0 15,0-22-15,0 1 0,0 0 16,0-1-16,0-20 0,0-1 16,0 1-16,0-64 0,21 63 15,1 1-15,-1-22 0,0 43 0,0-22 16,0 1-16,22-1 0,-22 22 15,0 0-15,0-1 0,21-20 0,1 42 16,-22-22-16,21 1 0,-21 0 0,22 20 16,-22 1-16,0-21 0,21 21 0</inkml:trace>
  <inkml:trace contextRef="#ctx0" brushRef="#br0" timeOffset="104525.23">25590 804 0,'0'0'0,"0"-21"16,0-21-16,0 63 31,0 21-31,0-20 0,0 20 16,-21 21-16,21-20 0,0 20 0,0 1 15,0-1-15,0-20 0,-21 20 16,21 1-16,-21-22 0,0 21 15,21-20-15,-21-1 0,21 0 0,0 1 16,-22-22-16,22 21 0,-21 1 16,42-43-1,1-22 1,-1 1-16,0 0 0,0-21 0,0-1 16</inkml:trace>
  <inkml:trace contextRef="#ctx0" brushRef="#br0" timeOffset="104965.04">25908 741 0,'0'0'0,"0"-42"16,0 20-16,0 44 15,0-1-15,0 0 0,0 0 0,0 21 16,0 1-16,0-1 16,0 22-16,0-1 0,-21 1 0,21-22 15,-21 21-15,21 1 0,-22-22 0,1 22 16,0-22-16,21 0 0,-21 1 15,0-1-15,0-21 0,21 43 16,-22-43-16,22-42 31,0 0-31,22-22 16,-1 22-16,0-21 0,0 21 0,0-22 16,0 1-16,1 0 0,-1 20 15,0-20-15,0 0 0,0 21 0,0-1 16,1 22-16,-1 0 0,0 0 15,0 0-15,-21 22 0,0-1 0,21 21 16,-21-21-16,21 22 0,-21-1 16,0-21-16,0 21 0,0 1 0,0-22 15,0 21-15,-21 22 0,0-22 16,21-21-16,0 0 0,0 1 16,0-1-16,21-21 31,0-21-31,1-1 15,-1-20-15,0 21 0,0-21 0,0 20 16</inkml:trace>
  <inkml:trace contextRef="#ctx0" brushRef="#br0" timeOffset="105620.3">26458 1228 0,'0'0'0,"0"21"15,0 0 1,0 0-16,0 0 0,-21 1 0,0-1 15,0 42-15,21-42 0,-21 1 16,21-1-16,-22 0 0,22 0 16,0 0-16,0 0 0,0 1 15,22-22 1,-1 0 0,-21-22-16,21 22 0,-21-21 15,0 0-15,0 0 0,0 0 16,0 0-16,0-1 0,0 1 15,0-21-15,0 21 0,0 0 16,0-1-16,0 1 0,0 0 0,0 0 16,0 0-16,21 0 0,0 21 15,0-22-15,1 1 0,20 21 0,-21 0 16,21 0-16,-20 0 0,83 21 16,-62 1-16,-22-1 15,0 21-15,21-21 0,-20 0 0,-1 1 16,-21-1-16,0 21 0,0-21 15,0 0-15,0 1 0,0-1 0,0 0 16,0 0-16,0 0 0,-21 0 16,-1 1-16,1-22 0,0 0 15,0 0 1,21-22 0,0 1-16,0 0 0,0 0 0,21 0 15,-21 0-15,21-22 0,0 1 0,1 0 16,-1 20-16,21-41 0,-21 21 15,0-1-15,22 22 0,-22-21 16,21 21-16,1-1 0,41 1 16,-41 42-16,-22 1 15,0-1-15,0 0 0,0 21 0,0 1 16,-21-22-16,0 21 0,0 0 0,0 1 16,0-1-16,0-21 0,0 22 15,0-22-15,-21 21 0,0-21 0,21 0 16,0 1-16,-21-1 0,21 0 0,-21 0 15,0-21-15,-1 0 16,1 0 0,0 0-16,0-21 0,0 0 15</inkml:trace>
  <inkml:trace contextRef="#ctx0" brushRef="#br0" timeOffset="105929.43">25188 1312 0,'0'0'0,"0"-21"0,21 0 15,1 21-15,-1-21 0,0 21 16,21-21-16,1 0 0,-1 21 0,0-22 16,1 22-16,-1-21 0,21 21 15,-20-21-15,41 21 0,-41-21 16,-1 21-16,0 0 0,-20 0 0,-1 0 16,-21 21-1,-21 0-15</inkml:trace>
  <inkml:trace contextRef="#ctx0" brushRef="#br0" timeOffset="106471.05">24151 2392 0,'0'0'0,"42"-21"16,-20 0-16,-1-1 0,0 22 16,0-21-16,0 21 0,0 0 0,1-21 15,-44 42 1,1-21-16,0 21 16,-21 1-16,-1 20 0,-20 0 0,-1-21 15,-41 43-15,20-1 0,21-20 0,-20 20 16,-22-20-16,-21 20 0,0 1 15,0-1-15,-21 1 0,-297 126 16</inkml:trace>
  <inkml:trace contextRef="#ctx0" brushRef="#br0" timeOffset="106742.22">24003 5313 0,'63'-21'0</inkml:trace>
  <inkml:trace contextRef="#ctx0" brushRef="#br0" timeOffset="107757.11">24215 2201 0,'0'-21'15,"-22"21"17,1 21-17,0 1-15,0-1 0,-21 0 16,-1 21-16,-20 1 0,-1-1 0,1 21 15,-22 1-15,0-1 0,-20 22 0,-1-21 16,21 20-16,-21 1 0,-21-22 16,21 22-16,1 0 0,-1-1 0,0-20 15,0 21-15,0-22 0,22 1 16,-1-22-16,21 21 0,1-20 16,-1-1-16,1 0 0,-1-20 0,22 20 15,0-21-15,-1 0 0,1 0 16,21 1-16,0-22 0,0 0 0,-1 0 15,22-22 1,22 1 0,-1-21-16,21 21 0,-21 0 0,22-22 15,-1 1-15,0 0 0</inkml:trace>
  <inkml:trace contextRef="#ctx0" brushRef="#br0" timeOffset="108728.96">24744 2244 0,'0'-21'15,"-21"21"1,-1 21-16,1 0 16,-21 0-16,0 0 0,-1 0 15,1 22-15,0-1 0,-22 0 0,1 22 16,-1-1-16,-21-20 0,1 20 16,-1 1-16,-21-1 0,0 1 0,-126 63 15,105-64-15,21 1 16,0-1-16,0 1 0,0-1 0,0 1 15,-63 42-15,84-43 0,22-21 16,-1 1-16,1-22 0,-1 21 16,22-21-16,0 22 0,-1-22 0,1 0 15,-43 21-15,64-20 0,0-1 16,-21 0-16,21 0 16,-1-21-16,22 21 0,-21-21 0,0 0 15,21-21 79,0 0-78,21 21-16,0-21 0,-21 0 0,22-1 15,-1 1-15,-21 0 0,21-21 16,0 21-16,-21-22 0,21 1 0,0 0 15,-21 20-15,22-20 0,-1 0 16,-21-1-16,0 1 0,21 21 16,-21-21-16,21 42 0,-21-22 0,0 1 15,0 42 1,0 1 0,0-1-16,0 21 0,0 0 15,-21 1-15,0-1 0,0 0 0,-1 1 16,1-1-16,0 0 0,0 1 0,0-1 15,-22 0-15,22 1 16,0-1-16,0-21 0,0 43 16,0-43-16,-1 0 0,22 0 0,0 0 15,-21-21-15,21-21 32,0 0-17,21 0-15,1 21 0,-1-21 16,0 21-16,0 0 0,0 0 0,43-21 15,-22 21-15,0 0 16,1 0-16,20 0 0,-20 0 0,20 0 16,1 0-16,-22 0 0,21 0 0,1 0 15,-22 0-15,1 0 0,-1 21 16,0-21-16,-21 0 0,1 0 0,-1 21 16,0-21-16,-21 21 15,0 0 1,-21-21-1,0 0-15,-1 0 16,1 0-16,0 0 16</inkml:trace>
  <inkml:trace contextRef="#ctx0" brushRef="#br0" timeOffset="-48050.34">22966 13081 0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02:56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1969 0,'0'-22'0,"21"22"0,-21-21 16,0 0-16,0 0 16,21 0-16,-21 0 0,21-1 15,-21 1-15,0 0 16,0 0-16,0 0 0,0 0 15,0-1-15,0 1 0,0 0 16,0 0-16,0 0 0,0 42 47,0 0-47,0 0 16,0 0-16,0 22 0,0-1 15,0 0-15,0 1 0,0-1 0,0 22 16,0-22-16,-21 0 0,21 22 15,-21-22-15,21 0 0,0 1 16,0-1-16,-21 0 0,21 1 16,0-1-16,0 0 0,-21 1 0,21-22 15,0 0-15,0 21 0,0-20 16,0-1-16,0 0 0,0 0 0,0 0 16,0-42 30,0 0-46,0 0 16,0 0-16,0-1 0,0 1 16</inkml:trace>
  <inkml:trace contextRef="#ctx0" brushRef="#br0" timeOffset="343.9">3154 2413 0,'21'0'0,"-21"21"0,21-21 16,0 0-1,-21-21 1,21 21-16,1-21 15,-22 0 1,-22 21 15,1 0-31,0 0 16,0 0 0,21 21-1</inkml:trace>
  <inkml:trace contextRef="#ctx0" brushRef="#br0" timeOffset="5534.91">4466 1799 0,'-21'-21'0,"0"0"0,0 21 16,21-21-16,0 0 0,0-1 16,0 1-16,0 0 15,0 0-15,0 0 0,0 0 0,0-1 16,21 22-16,-21-21 0,42 0 16,0 0-16,-20 21 15,-1 0-15,21 0 0,-21 0 16,22 0-16,-1 21 0,0 0 15,1 0-15,-1 22 0,0 20 0,1-20 16,-22 20-16,21 1 0,-21-1 16,0 1-16,1-1 0,-1 1 0,-21-22 15,0 21-15,0 1 0,0-1 16,0 1-16,0-1 0,0-20 0,0-1 16,0 0-16,-21 1 0,21-22 15,0 0-15,-22 0 0,22 0 0,0-42 31,0 0-31,0 0 0,0-21 16,0-1-16,0 1 0,22 0 16,-1-22-16,-21 22 0,21-22 0,0 1 15,0-1-15,0-20 0,-21 20 16,22-21-16,-1 22 0,0-22 0,-21 22 16,21-1-16,0 1 0,0 20 15,-21 22-15,0-21 0,22 21 0,-1 0 16,-21-1-1,21 22-15,0 0 16,-21 22-16,0-1 16,0 0-16,0 0 0,0 0 15,0 0-15,0 22 0,-21-22 16,21 21-16,-21 1 0</inkml:trace>
  <inkml:trace contextRef="#ctx0" brushRef="#br0" timeOffset="5934.44">5313 2498 0,'0'0'0,"21"42"16,0-42-16,0 0 0,0 0 16,1-21-16,-1 0 15,21 0-15,-21-1 0,0 1 0,22-21 16,-22 21-16,21 0 0,-21-22 15,1 22-15,-1-21 0,0 21 0,-21-1 16,0 1-16,0 0 0,0 0 16,0 0-16,-21 21 15,0 0-15,-1 21 16,1 0-16,0 0 0,0 0 0,0 1 16,0-1-16,21 21 0,0 0 15,-22-20-15,22 20 0,-21 0 16,21 1-16,0-22 0,0 21 15,0-21-15,0 0 0,21 1 0,-21-1 16,22-21-16,-1 21 0,0-21 16,0 21-16,0-21 0,0 0 0,1 0 15,-1 0-15,21 0 0,-21-21 16,0 0-16,22 21 0,-22-21 0,0-1 16,0 1-16,22 0 0,-22 0 15</inkml:trace>
  <inkml:trace contextRef="#ctx0" brushRef="#br0" timeOffset="6339.11">6054 2223 0,'0'-22'16,"21"22"0,0 0-1,0 0-15,0 0 16,0 0-16,1 0 0,-22 22 15,21-22-15,0 21 0,0 0 0,-21 0 16,0 0-16,21 0 0,-21 22 16,0-22-16,0 21 0,0-21 0,0 1 15,0 20-15,0-21 0,0 0 0,-21 0 16,21 1-16,0-1 0,0 0 16,0-42 15,0 0-31,0-22 15,0 22-15,0 0 0,0-21 16,21 20-16,0-20 0,-21 0 0,0 21 16,22-22-16,-1 1 0,0 21 15,-21 0-15,21-22 0,0 22 0,-21 0 16,21 21-16,1-21 0,-1 21 16,0-21-16,0 21 31,0 0-31,-21 21 15</inkml:trace>
  <inkml:trace contextRef="#ctx0" brushRef="#br0" timeOffset="7171.11">6667 2244 0,'0'21'0,"0"0"15,0 0 1,0 0-16,0 1 16,0-1-16,0 0 15,0 0-15,0 0 0,0 0 16,0 1-16,0-1 0,0 0 16,0 0-16,0 0 0,0 0 0,22 1 15,-1-1-15,0-21 0,0 0 16,0 0-16,0 0 0,1 0 15,-1 0-15,21 0 0,-21-21 0,0-1 16,22 1-16,-22 21 0,0-21 16,0 0-16,22-21 0,-22 20 0,0 1 15,-21 0-15,21-21 0,-21 21 16,21-1-16,-21 1 0,0 0 0,21 0 16,-21 0-16,22 0 15,-22-1 1,0 44 31,0-1-47,0 0 0,0 21 15,0-21-15,0 1 0,0 20 16,0 0-16,0 22 0,0-22 0,0 22 16,0-1-16,0-21 0,0 22 0,0-1 15,0 22-15,0-21 16,0 20-16,0-20 0,21 20 0,-21 1 0,0 0 15,0-1-15,0 1 16,0 0-16,0-1 0,0-20 0,0 21 16,0-22-16,-21 22 0,21-22 0,-22-20 15,1 20-15,0-21 0,0 1 16,21-1-16,-21-21 0,0 0 0,-1 1 16,1-1-16,0-21 0,0 0 0,0 0 15,0 0-15,-1-21 0,1-1 16,0 1-16,0 0 0,21-21 0,0-22 15,-21-42-15,21 22 16,0 20-16,0-20 0,0-1 0,21 0 16,0 1-16,0-1 0,0 0 15,1 1-15,-1-1 0,0 0 16,0 1-16,21-1 0,-20 21 0,-1 1 16,0-1-16,21 1 0,-21-1 15,1 1-15,-1 21 0,21-22 0,-21 43 16,0-21-16,1-1 0,-1 22 15,0 0-15,0 0 0,0 21 0,0 0 16,-21-21-16,22 21 16</inkml:trace>
  <inkml:trace contextRef="#ctx0" brushRef="#br0" timeOffset="8839.7">8763 1566 0,'0'0'0,"-42"22"16,20-22-16,22 21 0,-21-21 15,21 21-15,0 0 0,0 0 16,0 0-16,0 1 16,21-22-16,1 0 0,-1 21 15,0-21-15,0 0 0,21 0 16,1 0-16,-1 0 0,0-21 16,1-1-16,-1 1 0,0 0 15,1 0-15,41-21 0,-41-1 16,-1 22-16,-21 0 0,0-21 15,22 20-15,-43 1 0,0-21 0,21 21 16,-21 0-16,0-1 0,0 1 16,0 0-16,0 0 0,-21 21 0,0 0 15,-1 0-15,1 0 16,0 0-16,0 42 16,0-21-16,0 1 0,-1 20 15,22-21-15,-21 21 0,21 22 0,-21-22 0,21 22 16,-21-1-16,21 1 15,0-1-15,0 1 0,0-1 0,0 22 16,0-22-16,0 1 0,0-22 16,0 22-16,0-1 0,0 1 0,0-1 15,0-20-15,0 20 0,-21-21 16,21 1-16,-21-22 0,21 21 0,-22-21 16,22 1-16,-21-1 0,0 0 15,0 0-15,0-21 0,0 0 0,-22 0 16,-20 0-16,20-21 0,1 0 15,21 0-15,-21-1 0,-1-20 16,-41-21-16,41 20 0,1 22 16,21-21-16,0-1 15,-22 22-15,22 0 0,21 0 0,-21 0 16,21 0-16,-21 21 16,42 21-1,0 0 1,0 21-16,0-21 0,1 1 0,-1 20 15,21-21-15,-21 21 0,22-20 16,-22 20-16,21-21 0,0 0 0,1 0 16,-22 1-16,21-1 0,1 0 15,-1 0-15,0-21 0,1 0 0,-22 0 16,21 0-16,0 0 0,1-21 16,-1 0-16,0 0 0,-20-1 15,20 1-15,21-42 0,-20 20 16,-1 22-16,-21-21 0,0 0 15,1 20-15,-1-20 0,0 21 0,-21-21 16,0 20-16,21 22 0,-21-21 16,0 0-16,0 42 31,0 0-31,0 1 0,0 20 0,0-21 16,0 0-16,0 22 0,0-22 15,-21 21-15,21-21 0,0 22 16,0-22-16,0 0 0,0 21 0,0-21 15,0 1-15,0-1 16,0-42 15,0-1-31,0 1 16,21 0-16,-21 0 0,0-21 16,21 20-16,0-20 0,-21 21 0,22-21 15,-1 20-15,-21-20 0,21 21 16,0 0-16,0 0 0,0 21 0,-21-22 15,22 22-15,-1 0 0,0 0 16,0 0-16,-21 22 0,21-1 0,0 0 16,-21 21-16,22-21 15,-22 1-15,0-1 0,0 0 16,0 21-16,0-21 0,0 1 0,0-1 16,0 0-16,0 0 0,0 0 15,21-21-15,-21 21 0,21-21 16,0 0-1,0 0-15,-21-21 0,21 0 0,1 0 16,-1 0-16,0 0 0,0-1 16,0-20-16,0 21 0,1-21 0,-1 20 15,0 1-15,21-21 0,-21 21 16,1 0-16,-1-1 0,0 22 16,0 0-16,0-21 0,0 21 0,1 21 31,-22 1-31,0-1 0,0 0 0,0 0 15,0 0-15,0 0 0,0 1 16,0 20-16,0-21 0,0 0 16,0 0-16,0 1 0,0-1 0,0 0 15,0 0-15,0 0 0,21-21 32,0-21-1,0 0-31,0 0 15</inkml:trace>
  <inkml:trace contextRef="#ctx0" brushRef="#br0" timeOffset="9198.92">10753 2201 0,'0'0'0,"-22"0"46,22 22-30,-21-1-16,21 21 0,0-21 16,0 22-16,0-1 0,0 0 0,0 22 15,0-22-15,-21 22 0,21-1 16,-21 1-16,21-1 0,-21 1 16,21 20-16,-21-20 0,-1 20 0,22 1 15,-21 21-15,21-21 0,-21-1 0,21 22 16,-21-21-16,21-1 0,0 1 15,0 0-15,0-1 0,0-20 0,0-1 16,0 1-16,0-1 0,0-20 0,0-1 16,0 0-16,0-20 0,0-1 15,0 0-15,0-42 16,21 0-16,-21-1 0,21 1 16,0-21-16,-21 0 0,0-1 15,22-84-15,-1 64 16</inkml:trace>
  <inkml:trace contextRef="#ctx0" brushRef="#br0" timeOffset="9535.02">10795 2350 0,'0'0'0,"0"-85"16,42 64-16,-21 21 15,1-21-15,20-1 0,-21 1 16,21 21-16,1 0 0,-1 0 0,0 0 16,1 0-16,-22 0 0,21 21 0,-21-21 15,1 22-15,-22 20 0,0 21 16,0-41-16,0 20 0,-22 0 16,1-21-16,0 22 0,-21-1 15,21 0-15,-22-20 0,1-1 0,21 21 16,0-21-16,-22 0 0,22 1 15,0-1-15,0-21 16,42 0 15,0 0-31,0 0 16,-21-21-16</inkml:trace>
  <inkml:trace contextRef="#ctx0" brushRef="#br0" timeOffset="9743.07">11536 2752 0,'0'0'0,"0"21"16,0 0-1,0 0 1</inkml:trace>
  <inkml:trace contextRef="#ctx0" brushRef="#br0" timeOffset="16075.41">13102 1651 0,'0'0'0,"-21"-21"0,0 0 16,21 0-1,0-1 1,0 44 62,21-1-78,0 0 0,0 0 16,0 0-16,22 22 0,-22-22 15,21 21-15,1 0 0,-1 1 0,21-1 16,-20 0-16,-1 1 0,0-1 16,22 22-16,-22-22 0,1 0 0,-1 1 15,0-1-15,1 0 0,-1 1 0,-21-1 16,0 0-16,22 1 0,-22-1 15,0-21-15,0 21 0,0-20 0,-21-1 16,0 0-16,21-21 0,-21 21 16,22-21-16,-22 21 15,21-21 17,-21-21-32,0 0 0,0 0 15,0 0-15,0-1 0,0 1 16</inkml:trace>
  <inkml:trace contextRef="#ctx0" brushRef="#br0" timeOffset="16914.11">14266 1503 0,'0'-21'16,"0"0"-16,-21 21 31,0 21-16,-21 0-15,20 0 0,-20 21 0,21-20 16,-21 41-16,-22-21 0,22 22 16,-22-1-16,1 1 0,-1-1 0,1 1 15,-22-1-15,0 22 0,1-21 16,-1-1-16,22 1 0,-22 20 0,-84 22 16,105-42-16,1-22 15,-1 21-15,22-20 0,-1-22 0,1 21 16,0-21-16,-1 22 0,22-22 15,0 0-15,0 0 0,0-21 0,21 21 16,-21-21-16,21 22 31,0-44 282,0 1-266,-22 21-16</inkml:trace>
  <inkml:trace contextRef="#ctx0" brushRef="#br0" timeOffset="40240.92">4720 3768 0,'0'0'0,"0"-21"0,-21 21 0,0 0 15,0 0 1,-1 0 0,1 0-16,0 0 15,0 0 1,0 0-16,21 21 16,0 0-1,0 0-15,0 0 16,0 0-16,0 1 15,21-22-15,0 21 16,-21 0-16,21-21 0,0 21 0,1 0 16,-1 0-16,0 1 0,0-1 15,21-21-15,-20 21 0,-1 0 0,21 0 16,-21 0-16,0 1 16,22-1-16,-22 0 0,21-21 0,-21 21 15,22 0-15,-1 0 0,0-21 16,1 22-16,-1-1 0,0 0 0,22-21 15,-1 21-15,-20 0 0,20-21 16,1 21-16,-1 1 0,1-22 0,20 21 16,-20 0-16,-1 0 0,1-21 0,-1 21 15,1 0-15,-1 1 0,-20-22 16,20 21-16,1 0 0,-1-21 0,22 21 16,-22-21-16,22 21 0,-21-21 15,20 0-15,1 21 0,0-21 0,-22 0 16,22 0-16,-1 0 0,1 0 15,0 0-15,-1 0 0,1 0 16,0 0-16,-1 0 0,1 0 0,0 0 16,-1 0-16,1 0 0,-21 0 15,20 0-15,-20 0 0,20 0 0,-20 0 16,21 0-16,-1 0 0,1 0 0,0-21 16,-1 21-16,1 0 0,0-21 15,-22 21-15,22 0 0,-22-21 0,85 0 16,-84 21-16,84-21 15,-84-1-15,-1 22 0,1-21 16,-1 21-16,1-21 0,-1 21 0,1-21 16,-1 0-16,1 21 15,-22-21-15,21-1 0,1 1 0,-22 0 16,1 0-16,20 0 0,-21 0 16,1-1-16,-1 1 0,0 0 0,1 0 15,-1 0-15,-21 0 0,22-1 0,-1 1 16,-21 0-16,21-21 0,-20 21 15,20-1-15,0 1 0,1-42 16,-1 42-16,-21-22 0,21 22 16,-20 0-16,20-21 0,-21 20 0,21-20 15,-20 21-15,20-21 0,-21-1 0,0 22 16,0-21-16,1-1 0,-1 1 16,0 0-16,0-1 0,0 1 0,0 0 15,1-1-15,-22 1 16,21-43-16,0 43 0,-21 21 15,21-64-15,-21 43 16,21-43-16,-21 43 0,21 0 16,-21-22-16,0 22 0,0-1 0,0 1 15,0 0-15,0-1 0,0 1 16,0 0-16,0 21 0,0-22 0,-21 1 16,0 21-16,21-22 0,-21 1 15,0 21-15,0-21 0,-1-1 0,1 1 16,0 21-16,0-22 0,0 1 15,0 0-15,-22-1 0,22 22 16,0-21-16,-21 0 0,-1-1 16,22 22-16,-21-21 0,-1 21 0,-20-22 15,21 22-15,-1 0 0,-20-21 16,-1 20-16,22 1 0,-22-21 0,1 21 16,-1 0-16,22-22 0,-21 22 15,-1 0-15,1-21 0,-1 20 0,-21 1 16,22 0-16,-22-21 0,1 21 15,20-1-15,-21 1 0,1 0 0,-1 0 16,22 0-16,-22 21 16,0-21-16,1-1 0,-1 1 0,0 0 15,1 0-15,-1 0 0,0 0 16,1-1-16,-1 22 0,0-21 0,1 0 16,20 21-16,-21 0 0,22-21 15,-22 21-15,1 0 0,20 0 0,-21 0 16,1 0-16,-1 0 0,0 0 15,22 0-15,-22 0 0,22 0 0,-22 0 16,22 0-16,-1 0 0,1 0 16,-1 0-16,1 0 0,-1 0 0,1 0 15,-22 0-15,21 0 0,-20 0 16,20 0-16,-20 0 0,20 21 0,-21-21 16,22 0-16,-1 21 15,1-21-15,-1 0 0,1 21 0,-1-21 16,1 0-16,-1 22 0,1-22 15,-22 0-15,22 21 0,-1-21 16,1 0-16,-1 21 0,1-21 0,-1 21 16,1 0-16,20-21 0,-20 21 15,-43 22-15,64-43 0,-1 21 16,-41 21-16,20 1 16,-20-1-1,41-21-15,-20 0 0,-22 43 16,43-43-16,-1 0 0,1 0 15,0 22-15,-1-22 0,-20 21 16,21 0-16,20-20 0,-20-1 16,21 21-16,-21-21 0,-1 43 15,1-22-15,21 0 0,-22 22 16,43-43-16,-42 64 16,21-64-16,0 21 0,0 43 15,-1-43-15,1-21 16,21 1-16,0 20 0,-21 43 15,0-43-15,0 21 16,21-20-16,-21-22 16,21 64-16,0-64 15,0 63-15,0-62 16,0 20-16,0 21 0,0-20 16,0 41-1,0 43 1,0-105-16,21 41 15,0-21-15,-21-20 0,21 41 16,0-21-16,0-20 0,1 20 16,-1-21-16,0 21 0,0 22 15,0-43-15,0 21 0,22 1 16,-22-1-16,21 0 16,64 43-1,-85-85-15,43 42 16,-22-42-16,0 0 15,85 22-15,22-22 16</inkml:trace>
  <inkml:trace contextRef="#ctx0" brushRef="#br0" timeOffset="51810.29">2815 6308 0,'-21'0'78,"0"0"-62,0 0-16,-1 0 0,1 0 16,0 0-1,0 0-15,0 0 16,0-21 0,21-1-1,0 1 1,0 0-16,21 0 15,0 21-15,0-21 0,0 21 16,0-21-16,1 21 0,-22-22 16,21 22-16,0 0 0,0 0 15,0 0-15,0 0 0,1 0 0,-1 0 16,0 22-16,0-1 16,21 0-16,-42 0 0,22 0 15,-22 0-15,21 1 0,-21-1 16,0 21-16,0-21 0,0 22 0,0-1 15,0-21-15,0 21 0,0 1 16,0-22-16,0 21 0,0 1 16,-21-1-16,-1-21 0,1 21 15,21 1-15,-21-22 0,0 21 0,0-21 16,0 1-16,-1 20 0,-20-21 16,21 21-16,-21-20 0,20-1 0,-20 0 15,0 21-15,-1-21 0,22 1 16,-21-22-16,0 21 0,-1 0 0,22-21 15,-21 0-15,-1 0 0,22 0 16,-21 0-16,21 0 0,-22-21 16,22 21-16,-21-21 0,21-1 15,0 1-15,21 0 0,-22 0 0,22 0 16,-21 0-16,21-1 0,0 1 16,0 0-16,0 0 0,0 0 0,0 0 15,0-1-15,0 1 0,21 0 16,1 21-16,-1-21 0,0 21 15,0 0-15,0-21 0,0 21 16,1 0-16,20 0 0,-21 0 0,0 0 16,22 0-16,-1 42 15,-21-21-15,21-21 0,-20 21 0,-1 1 16,0-1-16,0 0 0,0 0 16,0 0-16,1 0 0,-1 1 15,0-1-15,0 0 0,0 0 16,0 0-16,-21 0 0,22 1 15,-22-1-15,21-21 0,-21 21 16,21-21-16,-21 21 16,21-21-16,-21-21 47,0 0-47</inkml:trace>
  <inkml:trace contextRef="#ctx0" brushRef="#br0" timeOffset="52283.17">3175 6943 0,'0'21'16,"0"0"15,21-21 1,0-21-17,0 21-15,-21-21 0,0 0 16,0-1-16,0 1 15,0 42 32,0 1-31,0-1 0,0 0-16,0 0 15,0 0 1</inkml:trace>
  <inkml:trace contextRef="#ctx0" brushRef="#br0" timeOffset="55370.36">6159 6181 0,'0'21'16,"0"0"-1,0 0-15,0 0 0,0 22 0,0-1 16,0 0-16,0 1 0,0-1 16,0 22-16,0-22 0,0 21 0,0 1 15,0-22-15,0 22 0,0-22 16,0 0-16,0 1 0,0-1 0,0 0 16,0-20-16,0 20 0,0-21 0,0 0 15,0 0-15,0 1 16,0-44 15,22 1-31,-1 0 0</inkml:trace>
  <inkml:trace contextRef="#ctx0" brushRef="#br0" timeOffset="56283.91">6921 6414 0,'0'0'0,"0"-43"15,0 22 1,-21 21 0,0 0-16,0 21 15,0 0-15,21 1 0,-21 20 16,-1 0-16,1 1 0,0-22 15,21 42-15,0-20 0,-21-1 0,21 0 16,0 1-16,0-1 0,0-21 16,0 21-16,0 1 0,0-22 15,0 0-15,0 0 0,0 0 0,21 1 16,0-1-16,0-21 16,1 0-16,-1 0 0,0 0 0,0 0 15,0 0-15,0 0 0,-21-21 16,22-1-16,-22 1 15,21 0-15,0 0 0,-21 0 0,21 0 16,-21-22-16,0 22 0,0 0 16,0-21-16,0 20 0,0 1 0,0 0 15,0 0-15,-21-21 0,0 20 0,0 1 16,-1 21-16,1-21 0,21 0 16,-21 0-16,21 0 0,0-1 0,0 1 15,0 0-15,0 0 16,0 0-16,42-22 0,1 22 0,-22 0 15,21 0-15,1 0 16,-22 21-16,21-21 0,0-1 0,1 22 16,-1 0-16,-21-21 0,22 21 0,-1 0 15,-21 0-15,21 0 0,-20 0 16,-1 21-16,0 1 0,-21-1 0,0 0 16,0 0-16,0 21 0,0 1 15,-21-1-15,0-21 0,-1 22 0,22-1 16,-21 0-16,0 1 0,21-1 15,-21 0-15,21-21 0,0 22 0,0-22 16,0 0-16,0 0 0,0 0 16,0 1-16,21-1 15,0-21-15,22 0 0,-1 0 16,-21 0-16,0 0 0,22 0 16,-22-21-16,21 21 0,-21-22 0,0 1 15,22 0-15,-22 0 0,0 0 16,0 0-16,0-22 0,-21 22 0,0-21 15,0-1-15,0 22 0,0-21 0,0 0 16,0-1-16,-21 22 0,0-21 16,0 21-16,0-1 0,0-20 15,-1 42-15,1 0 0,0 0 16,0-21-16,0 21 0,0 0 16,-1 0-1,1 0-15,21 21 0,-21-21 16,21 21-16,0 0 15,-21-21-15,21 22 0,-21-1 16,21 0 0,0 0-16,0 0 31</inkml:trace>
  <inkml:trace contextRef="#ctx0" brushRef="#br0" timeOffset="60466.99">9610 6244 0,'0'-21'0,"21"21"47,0-21-32,0 21 1,0 0-1,0 0-15,1 21 16,-1 0-16,0-21 0,0 21 16,0 1-16,22-1 0,-22 0 0,21 21 15,-21-21-15,22 22 0,-1-1 0,0 0 16,1-20-16,-1 20 0,0 0 16,-21 1-16,22-22 0,-1 21 0,-21-21 15,22 0-15,-22 22 0,0-22 16,0 0-16,0 0 0,0 0 15,1 1-15,20 20 16,-21-21-16,0 0 0,0 0 0,1 1 16,-1-1-16,0-21 15,-21 21 1,0-42 15,0 0-15,-21-1-16,21 1 15</inkml:trace>
  <inkml:trace contextRef="#ctx0" brushRef="#br0" timeOffset="61439.7">10647 6244 0,'0'21'63,"-21"1"-63,-1-22 15,1 21-15,0 21 0,0-21 16,-21 22-16,20-22 0,-20 21 0,0 0 16,-1 1-16,1-1 0,0 0 15,-1 1-15,1-1 0,0 0 0,-1 1 16,-20 20-16,21-20 0,-1-1 15,1 0-15,-22 1 0,22-1 16,21 0-16,-21 1 0,-1-22 0,22 21 16,0-21-16,0 0 0,0 1 0,21-1 15,0 0 1,-22-21-16,22 21 328</inkml:trace>
  <inkml:trace contextRef="#ctx0" brushRef="#br0" timeOffset="73326.92">13293 6223 0,'0'0'0,"-22"0"0,1 0 15,0 0-15,0 0 0,0 0 16,0 0-16,-22 0 15,22 0-15,-21 0 16,21 0-16,-1 0 16,1 0-16,21 21 62,21-21-62,1 0 16,-1 0-16,0 0 0,21 0 15,1 0-15,20 0 0,-21 0 0,22 0 16,21 0-16,-22 0 0,1 0 16,20 0-16,1 0 0,21 0 0,-22 0 15,22 0-15,0 0 0,21 0 16,-21 0-16,-21 0 0,20 0 0,-20 0 16,0 0-16,-1 21 0,-20-21 15,21 0-15,-22 0 0,1 0 16,-22 0-16,0 0 0,22 0 0,-43 0 15,21 0-15,-21 22 0,22-22 16,-22 0-16,0 0 0,0 0 16,-42 21 31,0-21-47,0 0 0,0 0 15,-22 0-15,22 0 0,-21 0 0,-1 21 16</inkml:trace>
  <inkml:trace contextRef="#ctx0" brushRef="#br0" timeOffset="73879.12">13208 6689 0,'0'0'0,"-64"0"15,43 0-15,0 0 0,0 0 16,42 0 46,0 0-62,0 0 0,22 0 16,-1 0-16,0 0 0,22 0 0,-22 0 16,22 0-16,20 0 0,-20 0 15,21 0-15,-1 0 0,107 0 16,-85 0-16,-22 0 0,22 21 15,0-21-15,-21 0 0,-1 0 0,-20 0 16,20 21-16,-20-21 0,-1 0 16,-20 0-16,20 0 0,-20 0 0,-1 21 15,0-21-15,-21 0 0,22 0 0,-22 0 16,0 0-16,0 0 0,0 0 16,1 0-16,-22 21 31,-22-21-16,1 22-15,0-22 16,0 0-16,0 0 0,0 21 16,-22-21-16,22 0 0</inkml:trace>
  <inkml:trace contextRef="#ctx0" brushRef="#br0" timeOffset="74418.64">13187 7514 0,'0'0'0,"-43"0"15,22 0-15,0 21 0,0-21 16,0 0 0,21 22 31,21-22-32,0 0-15,0 0 0,0 0 16,1 0-16,20 0 0,-21 0 0,43 0 15,-22 0-15,21 0 0,1 0 0,21 0 16,-22 0-16,22 0 0,21 0 16,-22 0-16,22 0 0,-21 0 0,21 0 15,-22 0-15,1 0 0,0 0 16,-22-22-16,1 22 0,-1 0 0,-21 0 16,22 0-16,-22 0 0,1 0 0,-22 0 15,21 0-15,-21 0 0,0 0 16,22 0-16,-22 0 0,0-21 15,0 21-15,0 0 16,-42 0 15,0 0-31,0 0 0,0 0 16,-22 0-16,1 0 0,0 0 16</inkml:trace>
  <inkml:trace contextRef="#ctx0" brushRef="#br0" timeOffset="74967">12827 8192 0,'-21'21'15,"42"-21"32,0 0-47,0 0 0,0 0 16,1 0-16,20 0 0,-21 0 0,21 0 15,1 0-15,20 0 0,-20 0 16,20 0-16,22 0 0,-22 0 0,1 0 16,20 0-16,1 0 0,0-21 0,-1 21 15,1 0-15,21-22 0,-21 1 16,-1 21-16,1 0 0,0 0 0,-1-21 15,1 21-15,-22 0 16,1 0-16,-22 0 0,22-21 0,-22 21 16,-21 0-16,22 0 0,-1 0 15,-21 0-15,0 0 16,-42 0 31,0 0-47,0 0 15</inkml:trace>
  <inkml:trace contextRef="#ctx0" brushRef="#br0" timeOffset="75518.44">12827 8890 0,'0'0'0,"-42"21"15,20-21-15,22 21 0,0 1 32,0-1-17,22-21 1,-1 0-16,21 0 16,-21 0-16,0 0 0,22 0 15,-1 0-15,0 0 0,22 0 16,-1 0-16,1-21 0,21 21 15,-22-22-15,22 1 0,-22 21 0,22-21 16,-22 21-16,1-21 0,-1 21 0,-20-21 16,20 21-16,-20 0 0,-1-21 15,21 21-15,-20 0 0,-22-22 0,21 1 16,1 21-16,-22 0 0,21 0 0,-21-21 16,0 21-16,1 0 0,20 0 15,-21 0-15,0 0 0,0 0 16,-42 0 15,0 0-15,0 0-16,0 0 0,0 0 15,-1 0-15</inkml:trace>
  <inkml:trace contextRef="#ctx0" brushRef="#br0" timeOffset="77127.05">12721 9419 0,'0'0'16,"0"21"-16,21-21 31,22 0-15,-22 0-16,0 0 15,0 0-15,21 0 0,1 0 16,-1 0-16,22 0 0,-22 0 0,21 0 16,1 0-16,-1 0 0,1 0 15,-1 0-15,1 0 0,-1-21 16,1 21-16,-1 0 0,1 0 0,-1 0 0,1 0 16,-1 0-16,1 0 0,-1 0 15,-20 0-15,20-21 0,1 21 0,-22 0 16,22 0-16,-22 0 0,0 0 0,1 0 15,-1-21-15,0 21 0,22 0 16,-43 0-16,0-21 0,0 21 16,0 0-16,1 0 0,-1 0 0,0 0 15,-21-21-15,21 21 16,0 0-16,-21 21 234</inkml:trace>
  <inkml:trace contextRef="#ctx0" brushRef="#br0" timeOffset="78783.02">6181 9652 0,'0'21'16,"-22"-21"-1,22 21 48,-21-21-16,21 22-16,0-1 0,21-21-15,1 21 0,-1-21-1,0 0 1,0 0-1,0 0-15,0 0 16,1 0 0,-1 0-16,0 0 0,0 0 15,0 0-15,0 0 0,1 0 16,-1 0-16,21 0 0,-21 0 16,22 0-16,-1 0 0,0 0 0,1 0 15,-1 0-15,21-21 0,-20 21 0,20 0 16,1 0-16,-22-21 0,22 21 15,-1 0-15,1 0 0,-22 0 0,0 0 16,22 0-16,-22-22 0,0 22 0,1 0 16,-1 0-16,0 0 0,1 0 15,-1 0-15,-21 0 0,22 0 0,-1 0 16,-21 0-16,21 0 0,-20 0 16,20 0-16,-21 0 0,21 0 15,-20 0-15,-1 0 0,0 0 0,0-21 16,0 21-16,0 0 15,-42 0 32,0 0-47,0 0 16,0 0-16</inkml:trace>
  <inkml:trace contextRef="#ctx0" brushRef="#br0" timeOffset="79666.69">6181 9906 0,'-22'0'0,"1"0"15,0 0 32,0 0 0,0 0-31,42 0 46,0 0-46,0 0-16,0 0 0,1 0 15,-1 0-15,0 0 0,0 0 0,21 0 16,-20 0-16,20 0 0,0 0 16,1 0-16,-1 0 0,0 0 0,1 0 15,20 0-15,-21-21 0,1 21 0,-1 0 16,22 0-16,-22 0 0,0 0 15,1 0-15,-1 0 0,0 0 0,1 0 16,-1 0-16,-21 0 0,21 0 16,1 0-16,-22 0 0,21 0 15,-21 0-15,22 0 0,-22 0 0,0 0 16,0 0-16,0 0 0,1 0 0,-1 0 16,0 0-16,0 0 0,0 21 15,0-21-15,1 0 0,-1 0 16,-21 21-1,21-21-15</inkml:trace>
  <inkml:trace contextRef="#ctx0" brushRef="#br0" timeOffset="81658.71">15346 5884 0,'0'-21'16,"-21"21"-16,-1 0 0,1 0 15,21-21-15,-21 21 16,0-21-16,21 0 31,0 0-15,0-1-1,21 22-15,0-21 16,0 21-16,1 0 0,-1 0 0,0-21 16,21 21-16,-21 0 0,1 0 15,20-21-15,-21 21 0,21 0 16,1 0-16,-22 0 0,64 0 15,-64 0-15,63 0 16,-62 0-16,20 0 0,-21 21 16,0-21-16,22 21 0,-22 0 0,0-21 15,0 22-15,0-1 0,0 0 16,1 0-16,-1 0 0,-21 0 0,0 1 16,21-1-16,-21 0 0,0 0 0,0 0 15,0 0-15,0 1 0,0-1 16,0 0-16,0 0 0,0 0 0,0 0 15,0 22-15,0-22 16,-21 0-16,0 21 0,-1-20 0,1 20 16,-21 0-16,21 1 0,-22-1 15,22 0-15,-21-21 0,21 22 0,-22-1 16,22 0-16,-21 1 16,21-22-16,-22 21 0,22-21 0,0 22 15,0-22-15,0 21 0,0-21 0,-1 1 16,1 20-16,0-21 0,-42 43 15,41-43-15,1 0 0,0 21 0,0-21 16,0 22-16,0-1 0,-1-21 16,1 22-16,-21-22 0,42 21 0,-21-21 15,0 22-15,-1-22 0,1 0 16,0 21-16,21-21 0,0 1 16,0-1-16,0 0 0,0 0 0,0 0 15,0 0-15,0 1 16,21-22-16,0 21 0,1 0 15,-1 0-15,0-21 0,0 21 16,0-21-16,22 21 0,-22-21 0,0 0 16,0 22-16,0-22 0,0 0 0,1 0 15,-1 0-15,21 0 0,-21 0 16,0 0-16,1 0 0,-1 0 16,0 0-16,0 0 0,0 0 15,0 0-15,1 0 16,-44 0 31,1 0-32,0 0-15,0 0 16,0 0-16,0 21 0,21 0 16,-22-21-16,1 21 15,0 0-15,0 0 16,21 1-16,-21-1 0,21 0 0,0 21 15,-21-21-15,-1 22 0,22-22 16,-21 21-16,21 1 0,-21-22 0,21 21 16,0 0-16,0 1 0,0-22 15,0 21-15,0 22 0,0-22 16,0-21-16,0 43 0,0-22 16,0-21-16,21 22 0,-21-22 15,21 21-15,1-21 0,-22 22 0,21-22 16,0 21-16,-21 0 0,21-20 0,0 20 15,0-21-15,-21 0 0,22 22 16,-22-22-16,21 21 0,-21-21 16,0 0-16,0 1 0,0 20 0,0 0 15,0-21-15,-21 1 16,-1-1-16,1 0 0,0 0 0,-21 0 16,21 0-16,-1 1 0,-20-1 0,21-21 15,-21 21-15,-1 0 0,22-21 16,0 0-16,-21 21 0,20-21 0,1 0 15,-21 0-15,21 0 0,0 0 0,-1 0 16,1 0-16,0 0 0,0 0 16,21-21-1,0 0-15,0 0 16,21 0-16</inkml:trace>
  <inkml:trace contextRef="#ctx0" brushRef="#br0" timeOffset="82343.35">16214 8170 0,'21'-21'16,"0"21"-16,0 0 15,-21-21-15,21 21 16,0 0-1,-21 21 1,22 0-16,-1-21 16,-21 22-16,0-1 0,21 0 0,-21 0 15,21 21-15,-21-20 0,0-1 16,0 0-16,0 21 0,0-21 16,0 1-16,0 20 0,0-21 0,0 0 15,0 0-15,0 1 16,0-1-16,0 0 15,21-21 1,0 0-16,1 0 16,-1 0-16,0 0 0,21 0 0,1-21 15,-1 0-15,21 21 0,-20-22 0,20 1 16,22 0-16,-22 0 0,1-21 16,21 20-16,-1-20 0,-20 21 0,20 0 15,-20-22-15,21 22 0,-22-21 0,-21 21 16,1 0-16,-1-1 15,0 1-15</inkml:trace>
  <inkml:trace contextRef="#ctx0" brushRef="#br0" timeOffset="87731.26">16552 6138 0,'-21'0'47,"21"22"-32,0-1 1,0 0-16,0 0 16,0 0-16,0 0 15,0 1-15,0-1 0,0 21 0,0-21 16,0 0-16,0 22 0,0-22 15,0 0-15,0 21 0,0-20 0,0-1 16,0 0-16,0 0 16,21 0-16,0-21 0,1 21 15,-1-21-15,0 0 0,0 0 16,0 0-16,22 0 0,-1-21 16,-21 0-16,21 21 0,43-42 15,-43 21-15,1-1 0,-1 1 16,0 21-16,1-21 0,-1 0 0,0 0 15,-20 0-15,20 21 0,0 0 16</inkml:trace>
  <inkml:trace contextRef="#ctx0" brushRef="#br0" timeOffset="88282.85">16595 6922 0,'0'21'47,"0"0"-31,0 0-16,0 0 15,21-21-15,-21 21 0,0 1 16,0-1-16,21 0 0,-21 0 16,0 0-16,21-21 31,-21 21-31,21-21 15,0 0-15,1 0 0,-1 0 16,0-21-16,0 21 0,21-21 0,-20 21 16,20-21-16,-21 0 0,21 0 0,1-1 15,-1 1-15,-21 0 0,22 0 16,-1 0-16</inkml:trace>
  <inkml:trace contextRef="#ctx0" brushRef="#br0" timeOffset="88889.93">16616 7641 0,'0'0'0,"0"21"0,0 1 16,0-1-16,0 0 15,0 0 1,21-21 15,0 0-31,0 0 0,0 0 0,1 0 16,-1-21-16,0 21 0,21-21 16,-21 21-16,1-21 0,20-1 0,-21 22 15,21-21-15,-20 21 0,20-21 16,-21 0-16,21 21 0,-20 0 0,-1-21 15,0 21-15,21 0 0,-21 0 16,1-21-16</inkml:trace>
  <inkml:trace contextRef="#ctx0" brushRef="#br0" timeOffset="89182.51">16700 8149 0,'0'0'15,"22"0"-15,-1 0 0,0 0 16,0 0-16,0-21 0,0 0 0,1 21 16,-1-21-16,0 21 0,21-21 0,-21 21 15,22-22 1,-22 1-16,0 21 0,0-21 0,22 21 16,-22-21-16,0 21 0</inkml:trace>
  <inkml:trace contextRef="#ctx0" brushRef="#br0" timeOffset="92567.12">6477 9694 0,'-21'0'16,"0"0"-16,-1 0 0,1 0 15,0 0-15,0 0 16,0 0-16,0 0 15,-1 0-15,1 0 16,0 0-16,0 0 0,0 0 16,0 0 15,21 22 31,0-1-46,21-21 0,0 0-16,-21 21 0,21-21 0,0 0 15,0 0-15,-21 21 0,22-21 0,-1 0 16,0 0-16,21 0 0,1 0 16,-22 0-16,42 0 0,-20 0 0,20 0 15,1 0-15,20-21 0,-20 21 0,20-21 16,22 21-16,-21 0 15,0-21-15,-1 21 0,22 0 0,-21-22 16,21 22-16,-22-21 0,22 21 0,0 0 16,-21 0-16,20 0 0,-20 0 15,0 0-15,-1 0 0,-20 0 0,21 0 16,-22 0-16,1 0 0,-1 0 0,1 0 16,-1 0-16,-21 0 0,22 0 15,-22 0-15,1 0 0,-1 0 0,-21 0 16,21 0-16,-20 0 0,-1 0 15,0 0-15,-42 0 63,0 0-63,-1 0 0,1 0 16,0 0-16,-21 0 0,21 0 0,-1 0 15,1 0-15</inkml:trace>
  <inkml:trace contextRef="#ctx0" brushRef="#br0" timeOffset="93306.53">6435 10012 0,'-22'0'16,"1"0"-16,0 0 16,0 0-1,42 0 16,0 0-15,0 0-16,1 0 0,20 0 0,-21 0 16,0 0-16,22 0 0,-1 0 15,0-21-15,1 21 0,-1 0 16,0 0-16,22 0 0,-1 0 0,1 0 16,-1 0-16,1 0 0,20 0 15,-20 0-15,21 0 0,-1 0 0,1 0 16,0 0-16,-1 0 0,22-21 0,-21 21 15,-1 0-15,22 0 0,-21 0 16,0 0-16,-22 0 0,22 0 0,-22 0 16,22 0-16,-22 0 0,1 0 0,-22 0 15,22 0-15,-22 0 0,0 0 16,1 0-16,-1 0 0,-21 0 16,0 0-16,22 0 0,-22 0 0,0 0 15,0 0-15,0 0 16,-42 0 46,0 0-62,0 0 0,0 0 0,0 0 16,-1 0-16,1 0 0,0 0 0,0 0 16,0 0-16,-22 0 0</inkml:trace>
  <inkml:trace contextRef="#ctx0" brushRef="#br0" timeOffset="94298.85">7620 10266 0,'0'0'0,"0"21"109,21-21-93,-21 21 93,21-21 32</inkml:trace>
  <inkml:trace contextRef="#ctx0" brushRef="#br0" timeOffset="96050.84">7726 10710 0,'0'22'15</inkml:trace>
  <inkml:trace contextRef="#ctx0" brushRef="#br0" timeOffset="97695.92">7366 7366 0,'0'-21'16,"0"42"-1,0 0 1,0 0-16,0 1 15,21-1-15,0 21 0,-21-21 16,21 22-16,1-1 0,20 85 16,0-21-1,-42-22-15,0-20 0,21-1 16,1 22-16,-22-21 0,21 20 0,-21 1 16,0-22-16,0 22 0,0-21 0,21 20 15,-21-20-15,0 20 0,0-20 16,0-1-16,0 1 0,0-22 0,0 22 15,0-22-15,0 0 0,0-20 0,0 20 16,0-21-16,0 0 0,0 0 16,21-21-16,-21 22 0,21-22 15,-21-22 1,0 1-16,0 0 16,0 0-16,0 0 0,0 0 0,0-22 15,0 1-15,0 0 0</inkml:trace>
  <inkml:trace contextRef="#ctx0" brushRef="#br0" timeOffset="98199.41">7472 7557 0,'0'0'0,"0"21"31,0 0-15,0 0-16,0 43 0,0-43 15,0 21-15,0 0 0,21 1 16,0-1-16,-21 22 0,21-1 0,0-21 16,1 22-16,-22-1 0,21 1 0,0-1 15,-21 1-15,21-1 16,0 1-16,-21-1 0,0-20 0,0 20 16,21 1-16,-21-1 0,0 1 0,0-22 15,22 22-15,-22-22 0,0 21 16,0-20-16,0-1 0,0-21 0,0 22 15,0-1-15,0-21 0,0 0 0,0 22 16,0-22-16,0 0 16,0 0-16,0 0 15,-22-21 1,1-21 0,21 0-16,0 0 15,-21 21-15,21-21 0,-21-1 16</inkml:trace>
  <inkml:trace contextRef="#ctx0" brushRef="#br0" timeOffset="98663.51">7260 8996 0,'0'0'0,"0"-21"0,-21 21 16,42 0 31,-21 21-47,21 0 15,0-21-15,1 21 0,-1-21 0,-21 21 16,42 1-16,-21-1 0,0 0 16,1 0-16,-1 0 0,0 0 15,21 1-15,-21-1 0,1 0 0,-1 21 16,0-21-16,0 1 0,0-1 0,0 0 16,1 0-16,-22 0 0,21 0 15,-21 1-15,21-1 0,-21 0 0,0 0 16,0 0-1,0-42 32,0 0-47,0 0 16</inkml:trace>
  <inkml:trace contextRef="#ctx0" brushRef="#br0" timeOffset="99138.77">8255 8911 0,'0'-21'16,"0"42"15,-21 0-15,0 1-16,-1-1 0,22 0 0,-21 0 15,0 0-15,0 22 0,0-1 16,-22-21-16,22 21 0,0 1 15,0-22-15,0 21 0,0 1 0,-22-1 16,22-21-16,0 21 0,0 1 0,0-22 16,-1 21-16,1-21 0,0 22 0,21-22 15,0 0-15,-21 0 0,21 0 16,-21-21-16,21 22 0,0-1 16,0 0 15,-21-21 16</inkml:trace>
  <inkml:trace contextRef="#ctx0" brushRef="#br0" timeOffset="104190.06">8149 9970 0,'0'-22'0,"-21"22"16,0 0-16,21 22 63,0-1-48,0 0-15,0 0 0,0 0 16,0 0-16,0 1 0,21-1 15,0 0-15,-21 0 0,21-21 16,0 21-16,-21 0 0,22 1 0,-1-1 16,-21 0-16,21 0 0,0 0 0,0 0 15,0 1-15,1-22 0,-1 21 16,-21 0-16,21-21 0,21 21 16,-21-21-16,1 0 15,-1 0-15,0 0 0,0 0 16,0-21-16,0 21 15,1-21-15,-22 0 0,21 21 16,0-22-16,0 1 0,0 21 0,0-21 16,1 0-16,-22 0 0,21 21 0,0-21 15,0-1-15,0 1 0,0 0 16,1 0-16,-1-21 0,21 20 0,-21 1 16,0-21-16,1 21 0,20-22 15,-21 1-15,0 0 0,0-1 16,22 1-16,-22 0 0,21-43 15,1 43-15,-22-1 0,0 1 16,0 0-16,21 21 0,-20-1 0,-1-20 16,0 21-16,21 21 0,-21-21 0,1 0 15,-1 21-15,21-22 0,-21 22 16,0 0-16,1-21 0,20 21 0,-21-21 16,0 21-16,0 0 0,1 0 15,-1 0-15,0 0 0,0 0 0,0-21 16,0 21-1,-21 21 17,-21-21 15</inkml:trace>
  <inkml:trace contextRef="#ctx0" brushRef="#br0" timeOffset="104810.29">9461 9186 0,'0'22'63,"22"-22"-48,-1 21-15,0-21 0,0 0 16,0 0-16,0 0 0,22 21 0,-22-21 15,0 0-15,0 0 0,22 0 16,-22 0-16,0 0 0,0 0 0,0 0 16,0 0-16,1 0 15,-22 21 17,0 0-32,0 0 15,-22-21-15,1 22 0,21-1 16,-21 0-16,0-21 0,0 21 15,21 0-15,-21-21 16,21 21-16,-22 1 0,1-22 0,21 21 16,-21-21-16,21 21 0,-21-21 15,21 21-15,-21-21 0,21 21 32,-21-21-32,-1 0 125,1 0-125</inkml:trace>
  <inkml:trace contextRef="#ctx0" brushRef="#br0" timeOffset="108168.69">8996 10478 0,'0'0'0,"-21"0"0,-1-22 0,1 22 16,0 0-16,0 0 0,0 0 16</inkml:trace>
  <inkml:trace contextRef="#ctx0" brushRef="#br0" timeOffset="108658.48">8318 10393 0,'0'21'16,"0"0"-16,0 0 15,0 1-15,0-1 16,0 0-16,0 0 0,0 0 16,0 0-16,0 1 15,22-22 1,-1 0-16,0 0 0,0 0 15,0-22-15,22 1 0,-22 21 0,21-21 16,0 0-16,22 0 16,-22 0-16,22-22 0,-1 22 0,1 0 15,-1-21-15,1 20 0,-1 1 0,-20-21 16,20 21-16,1 0 0,-22-22 16,21 22-16,-20 0 0,-1-21 0,0 20 15,1 1-15,-1 0 0,-21 0 16,22 0-16,-22 0 0,21-1 0,-21 22 15,0 0-15,-21-21 0,22 21 16,-44 0 15,1 0-15</inkml:trace>
  <inkml:trace contextRef="#ctx0" brushRef="#br0" timeOffset="109006.81">9356 10054 0,'-43'21'16,"22"-21"-1,42 0 48,0 0-63,1-21 0,-1 21 15,0-21-15,0 21 0,0 0 0,0-21 16,1 21-16,-1 0 0,0 0 16,-21 21 15,0 0-31,-21 0 16,21 1-16,-21-1 0,21 0 15,0 0-15,-22 0 16,1 0-16,21 1 0,0-1 15,0 0-15,-21-21 16,21 21-16,-21-21 16</inkml:trace>
  <inkml:trace contextRef="#ctx0" brushRef="#br0" timeOffset="109554.05">8297 10562 0,'0'0'0,"-21"0"0,21 21 31,21 1-15,0-22-16,1 0 15,-1 21-15,21 0 0,0-21 0,22 21 16,-1-21-16,1 21 0,21-21 0,-22 21 16,22-21-16,-1 0 0,22 0 15,-21 0-15,0 0 0,-1 0 0,1 0 16,0 0-16,-1 0 0,1 0 0,-22 0 15,1-21-15,-1 21 0,-20 0 16,-22 0-16,21 0 0,-21 0 16,-42 0 15,0 0-31,0 0 0,-21 0 0,20 0 16,1 0-16,0 0 0</inkml:trace>
  <inkml:trace contextRef="#ctx0" brushRef="#br0" timeOffset="109782.58">9737 10605 0,'0'0'0,"21"0"0,63 0 16,-62-22-16,20 22 16,-21 0-16,21 0 0,-20 0 15,41 0 1,-42 22-16,0-1 0,-21 0 15,0 0-15,-21 0 16,0 0-16,-21 1 0,-1-1 0,1 0 16,-21 21-16,-1-21 0,-21 1 0,22 20 15,-22-21-15,1 0 0,20 0 16,-21 22-16</inkml:trace>
  <inkml:trace contextRef="#ctx0" brushRef="#br0" timeOffset="124518.79">18521 7049 0,'21'0'15,"0"21"32,-21 0-31,0 0-16,0 0 0,0 0 0,21 1 15,-21-1-15,0 0 0,0 21 16,0-21-16,0 1 0,0-1 0,0 0 16,0 0-16,0 0 0,0 0 0,0 1 15,0-1-15,21-21 16,1 0-1,-1 0-15,0 0 16,0 0-16,21 0 0,-20 0 0,20-21 16,0 21-16,1-22 0,-1 1 0,0 0 15,22 21-15,-22-21 0,0 0 16,22 0-16,-22-1 0,1 1 0,20 0 16,-21 21-16,1-21 0,-1 0 15,-21 21-15,0 0 0,22 0 0,-43-21 16,21 21-16,0 0 15,-42 0 32,0 21-47</inkml:trace>
  <inkml:trace contextRef="#ctx0" brushRef="#br0" timeOffset="125015.26">18563 7641 0,'0'21'47,"0"1"-47,0-1 15,-21 0-15,21 0 16,0 0-16,0 0 0,0 1 16,0-1-16,0 0 15,21-21-15,0 21 16,0-21-16,1 0 15,-1 0-15,0 0 0,0 0 16,0 0-16,22 0 0,-22 0 0,21-21 16,0 21-16,1-21 0,-22 21 0,21-21 15,1-1-15,-1 22 0,0-21 16,1 0-16,-1 21 0,0-21 0,1 21 16,-1 0-16,0-21 0,1 21 0,-22 0 15,42-21-15,-42 21 16,1 0-16,-1 0 0,0 0 0,0 0 31,-42 0 0,0 0-31</inkml:trace>
  <inkml:trace contextRef="#ctx0" brushRef="#br0" timeOffset="125619.09">18415 8276 0,'0'0'15,"0"21"-15,0 1 16,0-1 0,21-21-1,0 0-15,22 0 0,-22 0 16,0 0-16,21 0 15,1-21-15,84-22 16,-64 22-16,-21 21 0,22-21 0,-22 0 16,1 0-16,20 21 0,-21-22 15,1 1-15,-1 21 0,0-21 0,1 21 16,-1 0-16,-21 0 0,0-21 16,1 21-16,-1 0 0,0 0 0,0 0 15,0 0 32,-21-21-47,21 21 31</inkml:trace>
  <inkml:trace contextRef="#ctx0" brushRef="#br0" timeOffset="126051.9">18923 8636 0,'0'21'31,"0"0"1,0 1-1,-21-22-16,21-22 64</inkml:trace>
  <inkml:trace contextRef="#ctx0" brushRef="#br0" timeOffset="126559.67">19918 8086 0,'0'0'0,"0"-21"16,0-1-16,0 1 0,0 0 15,0 0 1,0 42 15,0 0-31,0 0 0,0 1 16,0-1-16,0 21 0,0-21 0,0 22 16,0-22-16,0 21 0,0-21 15,0 22-15,0-22 0,0 21 0,0-21 16,0 22-16,0-22 0,0 0 15,-21 21-15,21-21 0,-22 1 0,22-1 16,-21 0-16,21 0 16,0 0-1,0-42 1,0 0 0,0 0-16,0 0 0,0-1 0,0 1 15</inkml:trace>
  <inkml:trace contextRef="#ctx0" brushRef="#br0" timeOffset="126810.54">19918 8065 0,'-21'0'16,"21"-22"-1,21 22-15,0 0 16,0 0-16,0-21 0,0 21 0,1 0 15,-1 0-15,0-21 0,0 21 16,0 0-16,0 0 0,1-21 16,-1 21-16,0 0 0,0 0 0,0 0 15,0 0-15,1 0 16,-22 21 0</inkml:trace>
  <inkml:trace contextRef="#ctx0" brushRef="#br0" timeOffset="127052.45">19875 8424 0,'0'22'0,"22"-22"31,-1 0-31,0 0 0,0 0 0,0 0 16,0 0-16,1 0 16,-1 0-16,0 0 15,0 0-15,0 0 0,0 0 16,1-22-16,-1 22 16,0 0-16</inkml:trace>
  <inkml:trace contextRef="#ctx0" brushRef="#br0" timeOffset="127530.99">20235 8424 0,'0'-21'46,"0"0"-30,21 21-16,1 0 0,-1 0 16,0 0-16,0 0 15,0 0-15,0 0 16,1 0-16,-1 21 0,-21 0 16,21 1-1,0-1-15,-21 0 0,0 0 16,0 0-16,0 0 0,0 1 15,-21-22 1,0 21-16,0-21 16,21-21 15,0-1-31,21 1 16,-21 0-16,21 21 0,0-21 15,-21 0-15,21 0 0,-21-1 16,21 1-16,1 0 0,-22 0 15,21 21-15,-21-21 0,21 0 0,0 21 16,-21-22-16,21 1 0,0 21 16,-21-21-1,22 21-15,-1 0 16</inkml:trace>
  <inkml:trace contextRef="#ctx0" brushRef="#br0" timeOffset="127814.92">20828 8255 0,'0'21'32,"0"0"-32,0 1 0,0-1 15,0 0-15,0 0 16,0 0-16,0 0 15,0 1-15,0-1 0,-21 0 16,21-42 47,0 0-48</inkml:trace>
  <inkml:trace contextRef="#ctx0" brushRef="#br0" timeOffset="128163">20828 8043 0,'0'0'0,"-21"0"15,0 0-15,-1 22 16,44-22 31,-1 0-47,-21-22 15,21 1-15,-21 0 16,0 0-16,0 0 16,-21 21 15,0 0-31,-1 21 15,22 0-15,-21-21 16,21 21-16,-21-21 16,21 21-1,-21-21-15,0 0 0</inkml:trace>
  <inkml:trace contextRef="#ctx0" brushRef="#br0" timeOffset="151648.99">5588 7578 0,'0'0'0,"-21"21"0,-22-21 15,22 0-15,0 21 0,0-21 0,-21 0 16,20 21-16,1-21 0,64 0 31,-22 0-15,42 0-16,1-21 0,-1 0 0,22 0 15,21 0-15,0-1 0,-1 1 0,1 0 16,21 0-16,0-21 0,0 20 16,0 1-16,-21 0 0,21 0 15,-21 0-15,-21 0 0,-1-1 16,1 22-16,0-21 0,-22 21 0,1 0 16,-1-21-16,-21 21 0,1 0 0,-1-21 15,-21 21-15,0 0 0,1 0 16,-1 0-16,-42 0 31,-1 0-31,1 21 16,0-21-16,0 0 0,0 0 15,0 0-15</inkml:trace>
  <inkml:trace contextRef="#ctx0" brushRef="#br0" timeOffset="152564.1">5186 7853 0,'0'0'0,"21"0"15,0 0 1,21 0-16,1 0 0,20 0 0,85-42 16,-42 20-16,-21 1 15,42 0-15,-21 0 0,0 0 0,21 0 16,0-1-16,21 1 0,-21-21 0,0 21 15,0 0-15,0-1 0,-21 1 16,-22 0-16,1 0 0,-22 0 0,22 21 16,-43-21-16,22 21 15,-22 0-15,1-22 0,-22 22 0,21 0 16,-21 0-16,0 0 0,1-21 0,-1 21 94,0 0-79,0 0 32,-42 0 313,0 0-345</inkml:trace>
  <inkml:trace contextRef="#ctx0" brushRef="#br0" timeOffset="158859.12">19727 9017 0,'0'0'0,"-21"0"15,0 0-15,0 0 16,0 0-16,-1 0 0,1 0 31,21 21 1,21-21-32,22 21 15,-22-21-15,21 0 0,1 0 16,-1 0-16,21 0 0,1 0 15,-1 0-15,1 0 0,21 0 0,-1 0 16,1 0-16,0 0 0,-1 0 16,22 0-16,-21 0 0,-1 0 0,1 0 15,-21 0-15,-1 0 0,1 0 16,-22 0-16,0 0 0,1 0 0,-22 0 16,0 0-16,0 0 0,0 0 15,-42 0 32,0 0-47</inkml:trace>
  <inkml:trace contextRef="#ctx0" brushRef="#br0" timeOffset="159554.96">19791 9229 0,'-43'0'15,"22"0"1,21 21-16,-21-21 16,0 0-16,0 0 0,0 0 15,-1 0 1,22 21 62,0 0-47,0 0 0,22-21-15,-1 0-16,21 22 0,0-22 16,1 0-16,-1 0 0,22 0 0,20 0 15,-20 0-15,42 0 16,-22 0-16,22 0 0,0 0 0,-21 0 16,20 0-16,-20-22 0,-21 22 0</inkml:trace>
  <inkml:trace contextRef="#ctx0" brushRef="#br0" timeOffset="168782.23">16743 7006 0,'0'21'47,"0"1"-31,0-1-16,0 0 15,0 0-15,0 0 16,0 0-16,0 1 15,0-1-15,0 0 0,0 0 16,0 0 0,0 0-1,21-21 17,0 0-32,0 0 15,0 0-15,1-21 0,-1 21 16,21-21-16,0 0 0,1 21 0,-1-21 15,22 0-15,-1-1 0,1 1 16,20 0-16,-20 0 0,20 0 0,-20 0 16,21-1-16,-22 1 0,-21 0 0,22 0 15,-22 21-15,22-21 0,-43 0 16,21 21-16,1 0 0,-22 0 0,0-22 16,0 22-16,0 0 15,0 0-15,-42 0 78,0 0-62</inkml:trace>
  <inkml:trace contextRef="#ctx0" brushRef="#br0" timeOffset="169279.96">16870 6710 0,'0'0'0,"21"0"15,0 0 1,0 0-16,22-21 0,-1 0 16,0-1-16,1 1 0,20 0 0,1 0 15,20 0-15,-20 0 16,20-1-16,-20 1 0,-1 0 0,1 0 15,-1 0-15,1 0 0,-22-1 0,1 1 16,-1 0-16,0 21 0,-21 0 16,1-21-16,-1 21 0,0 0 0,-21 21 31</inkml:trace>
  <inkml:trace contextRef="#ctx0" brushRef="#br0" timeOffset="169882.45">16743 7684 0,'21'0'15,"0"0"-15,0 0 0,0 0 16,1 0-16,20-22 0,0 1 16,22 21-16,-1-21 0,1 0 0,20 0 15,-20 0-15,21-1 0,-1 1 16,-20 0-16,20 0 0,-20 0 15,-22 0-15,22 21 0,-22-22 0,-21 22 16,0 0-16,1 0 0</inkml:trace>
  <inkml:trace contextRef="#ctx0" brushRef="#br0" timeOffset="170372.39">16637 8065 0,'0'21'0,"0"0"15,0 0-15,0 0 16,0 0-16,0 1 16,0-1-16,21-21 15,0 0 1,0 0-16,1 0 0,-1 0 16,21-21-16,0-1 0,1 1 0,20 0 15,1 0-15,-1 0 0,1-22 0,20 22 16,-20 0-16,21 0 15,-1 21-15,-20-21 0,20 0 0,-20 21 16,-1 0-16,-20-22 0,-1 22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06:15.6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6625 1037 0,'0'-21'16,"0"0"0,0 0-1,0 0-15,0-1 16,0 1-16,0 0 16,0 0-1,-21 21 1,0 0 15,21 21-15,0 0-16,0 0 15,0 1-15,0-1 16,0 0-16,0 0 0,0 0 0,0 0 16,0 1-16,0-1 0,0 0 15,0 0-15,0 21 0,0-20 16,0-1-16,0 0 0,0 0 0,0 0 15,0 0-15,0 1 16,0-1-16,0 0 0,0 0 0,-21 0 16,21 0-16,0 22 0,-22-22 0,22 0 15,0 21-15,0-20 0,0 20 16,0-21-16,0 21 0,0-20 0,0-1 16,0 21-16,0-21 0,0 22 15,0-22-15,0 0 0,0 0 0,0 21 16,0-20-16,0-1 0,0 21 0,0-21 15,-21 0-15,21 22 0,0-22 16,-21 21-16,21-21 0,0 22 0,0-1 16,0-21-16,0 22 0,0-1 0,-21 0 15,21 1-15,0-22 16,0 21-16,0 0 0,0 1 0,0-22 16,0 21-16,0-21 0,0 22 0,0-22 15,0 21-15,0-21 0,0 1 16,0 20-16,0-21 0,0 0 0,0 22 15,0-22-15,-21 0 0,21 21 0,0-21 16,0 1-16,0 20 0,0-21 16,0 0-16,-21 22 0,21-22 0,0 21 15,-22-21-15,22 22 0,-21-22 16,21 21-16,0-21 0,0 22 16,0-22-16,-21 21 0,21 0 0,0-20 15,-21 20-15,21-21 0,0 21 0,0-20 16,0 20-16,0-21 0,0 21 15,0-20-15,0 20 0,0 0 0,-21-21 16,21 22-16,0-1 0,0 0 0,0 1 16,0-1-16,0-21 0,-21 22 15,21-1-15,0 0 0,0 1 0,0-22 16,0 21-16,0 0 0,0-20 0,0 20 16,0 0-16,0-21 0,0 22 15,0-1-15,0 0 0,0 1 16,0-1-16,-22-21 0,22 22 0,0-1 0,0 0 15,0 1-15,0-1 0,0 0 16,-21 1-16,21-1 0,0 0 16,0 1-16,0-1 0,0 0 0,0 1 15,-21-1-15,21 0 0,-21 1 0,21 20 16,0-21-16,0 1 0,0-1 16,-21 0-16,21 22 0,-21-22 0,21 1 15,0-1-15,0 0 0,0 43 16,-22-43-16,22 1 0,0-1 0,-21-21 15,21 43-15,0-22 0,0 0 16,0 1-16,0-1 0,-21 21 16,21-20-16,0-1 0,-21 0 0,21 22 0,0-22 15,0 1-15,0-1 0,0 0 16,-21 1-16,21-1 0,0 21 16,0-20-16,-21-1 0,21 0 0,0 1 15,0 20-15,-22-20 0,22-1 0,0 21 16,0-20-16,0-1 0,0 0 0,0 1 15,0-1-15,0 0 0,-21 1 16,21-1-16,0 0 0,0 1 16,-21-1-16,21 22 0,0 20 0,0-41 15,0-1-15,0 0 0,-21 22 0,21-22 16,0 0-16,-21 1 0,21-1 16,0 0-16,0 1 0,0-1 15,0 0-15,-21-20 0,21 20 0,0 0 16,-22 1-16,22-1 0,0-21 0,0 21 15,0 1-15,0-1 0,0-21 0,-21 22 16,21-22-16,0 0 0,-21 21 16,21 1-16,0-22 0,-21 0 15,21 0-15,0 0 0,0 0 0,0 1 16,0 20-16,0-21 16,0 0-16,0 0 0,-21-21 15,21 22-15,0-1 16,0-42 15,0-1-31,0 1 16,0 0-16,0 0 0,0-21 15</inkml:trace>
  <inkml:trace contextRef="#ctx0" brushRef="#br0" timeOffset="1857.54">6752 1058 0,'0'-21'16,"-21"21"-16,21-21 15,0 0 1,-21 21 0,21-21-1,0 0 79,21 21-94,0 0 0,0 0 0,0 0 16,1 0-16,-1 0 0,0 0 0,0 0 15,0 0-15,22 0 0,-22 0 16,21 0-16,-21 0 0,22 0 0,-22 0 16,21 0-16,0 0 0,1 0 15,-22 0-15,21 0 0,1 0 0,20 0 16,-21 0-16,1 0 0,20 0 0,1 0 15,-22 0-15,22 0 0,-22 0 16,21 0-16,1 0 0,-1 0 0,-20 0 16,20 0-16,1 0 0,-1 0 15,1 0-15,-1 0 0,1 0 16,-1 0-16,1-22 0,20 22 0,1 0 16,0 0-16,-1 0 0,22 0 15,-21 0-15,21-21 0,0 21 0,-1 0 16,1 0-16,21 0 0,-21 0 0,21 0 15,-21-21-15,21 21 0,0 0 16,-21 0-16,0 0 0,-1 0 16,22 0-16,-21 0 0,0-21 0,0 21 15,0 0-15,0 0 0,-22 0 16,1 0-16,21 0 0,-22 0 0,1 0 0,0-21 16,21 21-16,-22 0 0,1 0 15,21 0-15,-22 0 0,1 0 16,0 0-16,-1 0 0,1 0 0,0 0 15,-1 0-15,1 0 0,0 0 16,-22 0-16,22 0 0,0 0 0,63 0 16,-85 0-16,1 0 15,-1 0-15,1 0 0,-1 0 0,1 0 16,-22 0-16,22 0 0,-1 0 0,1 0 16,-1 0-16,1 0 0,-1 0 15,1 0-15,-1 0 0,22 0 16,-22 0-16,1-21 0,-1 21 0,1 0 0,-1 0 15,1 0-15,-1 0 0,-20 0 16,20 0-16,1 0 0,-1 0 16,1 0-16,-1-22 0,1 22 15,-1 0-15,1 0 0,-1 0 0,1 0 16,-22-21-16,21 21 0,1 0 0,-1 0 16,-20 0-16,-1 0 0,22-21 0,-22 21 15,0 0-15,1 0 0,-1 0 16,-21 0-16,21-21 0,1 21 0,-1 0 15,-21 0-15,22 0 0,-1 0 0,-21 0 16,21 0-16,1 0 0,-22 0 16,21-21-16,-21 21 0,22 0 0,-1 0 15,-21 0-15,0 0 0,22 0 16,-22 0-16,0 0 0,0 0 16,0 0-16,1 0 0,-1 0 15,0 0-15,-21-21 16,21 21-16,0 0 31,-42 0 78</inkml:trace>
  <inkml:trace contextRef="#ctx0" brushRef="#br0" timeOffset="4933.33">16658 720 0,'0'21'94,"0"0"-79,0 0-15,0 0 16,0 1-16,0-1 0,0 0 16,0 0-16,0 0 0,0 0 15,0 1-15,-21-1 0,21 21 0,-21-21 16,21 0-16,0 22 0,-21-22 16,21 21-16,0-21 0,0 1 0,-22 20 15,22-21-15,-21 0 0,21 22 0,0-22 16,0 21-16,0-21 0,0 0 15,-21 22-15,21-1 0,0-21 0,-21 22 16,21-1-16,0 0 0,0 1 0,0-1 16,0 0-16,0 1 0,0-1 15,-21 0-15,21 1 0,0-1 0,0 0 16,0 1-16,0-1 0,0 21 0,0-20 16,0-1-16,0 0 0,-21 22 15,21-22-15,0 22 0,0-22 16,0 22-16,0-22 0,0 21 0,0-20 15,0 20-15,0-20 0,0 20 0,0-21 16,0 1-16,0 20 0,0-20 0,0 20 16,0 1-16,0-22 0,0 21 15,0 1-15,0-22 0,0 22 0,0-22 16,0 22-16,0-22 0,0 21 0,0-20 16,0 20-16,0-20 0,0 20 15,0 1-15,21-22 0,-21 21 0,0 1 16,0-22-16,0 22 0,0-1 0,0-20 15,0 20-15,0-21 0,0 22 16,0-22-16,0 22 0,0-22 16,0 22-16,0-1 0,0-21 0,0 22 15,0-1-15,0-20 0,0 20 0,0-20 16,-21 20-16,21-21 0,0 64 16,0-42-16,-22-22 0,22 22 15,0-22-15,-21 21 0,21-20 0,-21 20 16,21-20-16,0 20 0,-21 43 15,21-64-15,-21 22 0,21-22 0,0 22 16,0-22-16,-21 21 0,-1 1 16,22-1-16,-21-20 0,21 20 0,-21 1 15,21-1-15,-21 1 0,21-22 16,0 22-16,-21-22 0,0 0 0,21 22 16,-22-22-16,22 0 0,-21 22 0,21-22 15,0 1-15,0 20 0,-21-21 16,21 22-16,-21-22 0,21 1 0,0-1 15,0 0-15,-21 43 0,0-43 16,21 1-16,0-1 0,0 0 16,-22 1-16,22-22 0,0 21 0,-21 0 15,21 1-15,0-22 0,0 21 0,0 1 16,-21-22-16,21 21 0,-21-21 16,21 22-16,0-22 0,0 21 0,0-21 15,-21 22-15,21-22 0,0 21 0,-21-21 16,21 0-16,0 22 0,-22-22 15,22 0-15,0 21 0,0-20 0,0-1 16,0 21-16,0-21 0,-21 22 0,21-1 16,0-21-16,-21 21 0,21 1 0,0-1 15,0-21-15,0 22 0,0-1 0,-21 0 16,21 1-16,-21-1 0,21-21 16,0 21-16,0 1 0,-21-1 0,21-21 15,-22 22-15,22-22 0,0 21 0,0 0 16,0-20-16,-21 20 0,21-21 15,0 21-15,-21-20 0,21 20 0,0-21 16,-21 21-16,21-20 0,0-1 16,0 0-16,0 0 0,0 0 0,0 0 15,0 1-15,-21-22 0,21 42 16,0-21-16,-21-21 78,-1 0-62,1 0 15,0 0-15,0 0-16,0 0 15,0 0-15,-1 0 16,1 0-16,0 0 15,0 0 1,0 0-16,0 0 16,-1 0-16,1 0 15,0 0-15,0 0 0,0 0 16,0 0-16,-1-21 0,1 21 16,0 0-16,0 0 0,0 0 15,0 0-15,-1-21 16,1 21-16,0 0 0,0 0 15,0-21-15,0 21 0,-1 0 16,1 0 0,0 0-16,0 0 15,0 0 1,0 0-16,-1 0 16,1 0-1,0 0-15,0 0 0,0 0 16,0 0-16,-1 0 0,1 0 15,-21 0-15,0 0 0,-1 0 0,-20 0 16,20 0-16,-20 0 0,-1 0 16,-20 0-16,20 0 0,-20 0 0,20 0 15,1 0-15,-22 0 0,-63 0 16,63 0-16,0 0 0,-84 0 16,84 0-16,-20 0 0,20 0 15,-21 0-15,21 0 0,-20-22 0,20 22 16,-21 0-16,21 0 0,-20 0 0,-1 0 15,21 0-15,-21 0 0,22 0 0,-22 0 16,21 0-16,0 0 0,1 0 0,-1 0 16,0 0-16,1-21 0,-1 21 15,0 0-15,1 0 0,-1 0 0,0 0 16,1 0-16,-1 0 0,0 0 0,1 0 16,20 0-16,-20 0 0,-1 0 15,21 0-15,-20 0 0,20 0 0,-20 0 16,20 0-16,-21 0 0,22 0 0,-22 0 15,22 0-15,-1-21 0,-20 21 16,20 0-16,1 0 0,-86 0 0,86 0 16,-1-21-16,1 21 0,-22 0 15,22-21-15,-22 21 0,22 0 0,-22 0 16,21 0-16,-84 0 0,85 0 16,-22-21-16,22 21 0,-22 0 15,21 0-15,-20 0 0,20 0 0,1 0 16,-22-22-16,22 22 0,-1 0 0,1 0 15,-1 0-15,1 0 0,-1-21 0,1 21 16,-1 0-16,1 0 0,20 0 0,-20-21 16,20 21-16,-20 0 0,21 0 15,-1 0-15,1 0 0,0-21 0,-1 21 16,1 0-16,0 0 0,-1 0 0,22 0 16,-42-21-16,41 21 0,1 0 15,0 0-15,0 0 16,0 0-16,21-21 15,-21 21 1,-1 0 0,1 0 15,0 0-15,0 0-1,0 0 1,0 0-16,-1 0 0,1 0 15,0 0-15,0 0 16,0 0-16,0 0 16,-1 0-16,1 0 15,0 0 1,0 0-16,0 0 16,0 0-1,-1 0-15,1 0 16,0 0-1,0 0 1,0 0-16,0 0 16,-1 0-16,1 0 15,21 21-15,-21-21 0,0 0 16,0 0-16,0 0 31,-1 0-15,22 21-1,-21-21-15,0 0 16,0 0 0,21 21-16,-21-21 15,0 0 1,-1 0 31,1 0 15,0 0 1,0 0-32,0 0 47,21-21-62,0 0-1,0 0-15,0-1 16,0 1-16,0 0 16,0 0-16,0 0 0,0 0 15,0-1-15,0 1 16,0 0-16,0 0 16,21 21 15,0 0-16,0 0-15,0 0 32,-42 0 15,0 0-32,0 21-15</inkml:trace>
  <inkml:trace contextRef="#ctx0" brushRef="#br0" timeOffset="7129.74">7641 1820 0,'0'-21'0,"0"0"15,0 0-15,0 0 16,0 0-16,0-1 16,-21 22-1,21-21-15,-21 21 16,21 21 15,-21 1-31,21-1 0,0 0 16,0 0-16,0 0 0,0 0 15,-22 22-15,22-22 0,0 21 0,0 1 16,0-22-16,0 21 16,0 0-16,0-20 0,-21 20 0,21 0 15,0 1-15,0-1 0,0 0 16,0-21-16,0 22 0,0-1 0,0 0 15,0 1-15,0-22 0,0 21 16,21-21-16,1 1 0,-22 20 0,21-42 16,0 21-16,0 0 0,0-21 15,0 0-15,1 21 0,-1-21 0,0 0 16,0 0-16,0 0 0,0 0 16,1-21-16,-1 21 0,0-21 0,0 0 15,43-43-15,-43 43 16,0-21-16,0 0 0,0-1 15,0 1-15,1 0 0,-1-1 16,0-20-16,0 20 0,21 1 0,-20-21 16,-1 20-16,0-20 0,-21 20 15,21 1-15,0 21 0,-21-21 0,21 20 16,-21 1-16,0 0 16,0 0-16,0 42 46,0 0-46,0 0 16,-21 1-16,0-1 16</inkml:trace>
  <inkml:trace contextRef="#ctx0" brushRef="#br0" timeOffset="7805.4">8848 1926 0,'0'0'0,"0"-21"0,21 0 15,0 0-15,-21 0 16,-21 21 15,0 0-31,-1 0 0,1 0 16,0 21-16,0-21 0,0 21 0,0 0 15,-22 0-15,1 0 0,21 1 16,-64 20-16,64-21 0,-21 0 16,20 0-16,1 1 0,0-1 15,21 0-15,0 0 0,0 0 16,0 0-1,21-21-15,0 0 0,22 22 16,-22-22-16,0 0 0,0 0 16,22 0-16,-22 0 0,21 0 0,-21 0 15,22 21-15,-22-21 0,21 0 16,-21 0-16,22 0 0,-22 21 0,0-21 16,0 0-16,0 21 0,0-21 15,1 21-15,-1 0 0,-21 1 16,0-1-16,0 0 15,0 0-15,0 0 0,-21 0 0,-1 1 16,1-1-16,-21 0 0,0 0 16,20 21-16,-20-42 0,0 22 0,-1-1 15,1 0-15,21-21 0,-21 0 16,-1 21-16,22-21 0,-21 0 16,21 0-16,-1 0 0,1 0 0,0 0 15,0 0-15,0-21 0,0 21 16,-43-42-16,43 20 15,0 1 1,21 0 15,0 0 1,21 21-32,0-21 0,0 0 15,22-1-15,-22 22 0</inkml:trace>
  <inkml:trace contextRef="#ctx0" brushRef="#br0" timeOffset="8103.9">9483 2074 0,'0'-21'47,"-22"21"-32,22-21 1,0 42 31,0 0-32,0 1-15,0-1 16,0 0-16</inkml:trace>
  <inkml:trace contextRef="#ctx0" brushRef="#br0" timeOffset="8372.48">9440 2604 0,'0'0'0,"-21"0"16,21 21-16,-21-21 31,21-21 63,21-1-94</inkml:trace>
  <inkml:trace contextRef="#ctx0" brushRef="#br0" timeOffset="8888.48">10435 1905 0,'-21'-21'16,"21"42"15,0 0-16,0 0-15,0 1 0,0-1 0,0 0 16,0 21-16,0-21 0,0 22 16,0-22-16,0 21 0,0 1 0,0-1 15,0-21-15,0 21 0,0 1 16,0-1-16,0-21 0,0 22 0,0-22 16,0 0-16,0 21 0,0-21 15,0 1-15,0-1 0,0 0 16,0 0-16,-21-21 0,21-21 47,0 0-47,0 0 15,0-1-15,0 1 0</inkml:trace>
  <inkml:trace contextRef="#ctx0" brushRef="#br0" timeOffset="10051.98">10435 1990 0,'0'0'0,"-21"0"15,21-21 1,-21 21-16,21-22 16,21 22-1,0 0-15,0 0 16,0 0-16,1 0 15,20 0-15,-21 0 0,21 0 0,22 0 16,-22 0-16,22 0 0,20 0 16,-20 0-16,21 0 0,-1 0 0,-20 0 15,20-21-15,-20 21 0,21 0 16,-1 0-16,-20 0 0,20-21 16,1 21-16,0 0 0,21 0 0,-22 0 15,22-21-15,0 21 0,0 0 16,-22 0-16,22 0 0,0 0 0,0 0 15,-21 0-15,20 0 0,1 0 16,0 0-16,-21 0 0,-1 0 0,1 0 16,-21 0-16,20 0 0,-20 0 15,-22 0-15,22 0 0,-22 0 0,0 0 16,-21 0-16,22 0 16,-22 0-16,0 0 0,0 0 15,0-21-15,1 21 16,-1 0 15,-21 21-15,0 0-16,0 0 15,0 0 1,21-21-16,-21 22 0,0-1 0,0 0 16,0 0-16,0 0 15,0 0-15,0 1 0,0 20 0,0-21 16,0 0-16,0 0 15,0 1-15,0 20 0,0-21 0,0 0 16,0 22-16,0-22 0,0 0 0,0 0 16,-21 21-16,21-20 0,-21-1 15,21 0-15,0 0 0,-22 0 0,22 0 16,0 1-16,0-1 0,-21-21 16,21 21-16,-21 0 0,21 0 15,-21-21-15,0 0 16,0 21-16,-1-21 15,1 0-15,0 0 0,0 0 16,0 0 0,0 0-16,-1 0 0,1 0 0,-21 0 15,0 0-15,-1 22 16,22-22-16,-21 0 0,-1 0 0,-20 0 16,21 21-16,-1-21 0,-20 0 0,20 0 15,-20 0-15,21 21 0,-22-21 16,22 0-16,-22 0 0,1 0 0,20 0 15,-20 0-15,-1 0 0,1 0 16,-1 21-16,1-21 0,-1 0 16,-20 0-16,20 0 0,1 0 0,20 0 15,-20 0-15,-1 0 0,1 0 16,21 21-16,-22-21 0,1 0 0,20 0 16,-20 0-16,20 0 0,-20 0 15,-1 0-15,22 0 0,-21 0 0,-1 0 16,1 0-16,-1 0 0,-42 0 15,64 0-15,0 0 0,-1 0 16,1 21-16,0-21 0,-1 0 16,1 0-16,0 0 0,-1 0 0,22 0 15,-21 0-15,-1 0 0,22 0 16,0 0-16,0 0 0,0 0 0,0 0 16,-1 0-16,1 0 15,0 0 1</inkml:trace>
  <inkml:trace contextRef="#ctx0" brushRef="#br0" timeOffset="10864.95">7578 3768 0,'0'0'0,"0"-21"0,-22 21 16,22-22-16,-21 22 15,0 0-15,21 22 16,0-1-16,0 0 0,0 0 15,0 0-15,0 22 0,0-1 16,0 0-16,0 1 0,0 20 0,0-21 16,-21 22-16,21-22 0,0 1 15,-21 20-15,21-21 0,0 1 16,0-22-16,0 21 0,0-21 0,0 22 16,0-22-16,0 0 0,0 0 15,-21-21 16,21-21-15,-22 21-16,22-21 0,0 0 16,0 0-16</inkml:trace>
  <inkml:trace contextRef="#ctx0" brushRef="#br0" timeOffset="11231.27">7239 3874 0,'0'0'0,"0"-43"15,0 22-15,21 21 0,0-21 0,0 0 16,22 0-16,-1 21 0,0-22 0,1 22 16,-1 0-16,22 0 0,-1 0 15,-21 0-15,22 22 0,-22-1 0,1 0 16,-1 21-16,-21-21 0,0 1 15,-21 20-15,0 0 0,0-21 0,0 22 16,-21-1-16,-21-21 0,21 22 16,-22-22-16,1 21 0,0-21 15,20 0-15,-20 1 0,0-1 16,21-21-16,-1 21 0,-20-21 0,21 21 16,0-21-16,0 0 15,-1 0-15,22-21 31,0 0-15,22 21-16,-1-21 0</inkml:trace>
  <inkml:trace contextRef="#ctx0" brushRef="#br0" timeOffset="11912.69">8086 3916 0,'0'21'15,"0"0"-15,0 0 0,0 1 16,0-1-16,0 0 0,0 21 16,0-21-16,0 1 0,0 20 0,0 21 15,0-41-15,-22 20 16,22-21-16,-21 0 0,21 22 15,-21-22-15,21 0 0,0 0 0,0 0 16,-21-21-16,21 21 0,0-42 47,21 21-47,-21-21 0,21 0 0,-21 0 16,21 0-16,-21-1 0,22 1 15,-1 0-15,-21 0 0,21 0 0,0 0 16,-21-1-16,21 22 0,0-21 15,1 21 1,-1 21-16,-21 1 16,21-1-16,0 0 0,-21 0 15,21 0-15,-21 0 0,0 1 0,0 20 16,21-21-16,-21 0 0,22 0 16,-22 1-16,21-22 0,-21 21 0,0 0 15,21-21-15,0 0 0,0 0 16,0 0-16,1 0 0,-1 0 15,0 0-15,0 0 0,0 0 0,0-21 16,1 0-16,-1-1 0,0 1 16,0 0-16,21-42 0,-20 20 15,-1 1-15,-21 21 0,0-22 16,0 1-16,0 0 0,0-1 16,0 1-16,-21 21 0,-1-21 15,1 20-15,0 1 0,-21 0 0,21 21 16,-1 0-16,1 0 0,0 0 15,0 0-15,0 0 0,0 21 16,21 0-16,0 1 16,0-1-16,0 0 0,0 0 15,0 0-15,0 0 0,21 1 16,0-22-16,0 0 16,0 0-16</inkml:trace>
  <inkml:trace contextRef="#ctx0" brushRef="#br0" timeOffset="12208.52">9144 3831 0,'0'21'31,"0"1"-15,0-1-16,0 0 0,-21 0 0,21 0 15,0 22-15,-21-1 0,21-21 16,0 21-16,-22 1 0,22-1 0,-21 0 16,21-20-16,-21 20 0,21 0 15,0-21-15,0 1 0,0 20 16,0-21-16,0 0 0,0 0 16,0 1-1,21-44 1,0 1-1</inkml:trace>
  <inkml:trace contextRef="#ctx0" brushRef="#br0" timeOffset="12628.4">8975 3937 0,'0'0'0,"0"-21"16,0 0-1,21 21 1,21-21-16,-21 21 16,0 0-16,1 0 0,20 0 0,-21 0 15,21 0-15,-20 21 0,20 0 16,-21-21-16,0 21 0,22 0 0,-22 0 16,0 1-16,0-1 0,0 21 0,0-21 15,-21 0-15,0 1 0,22-1 16,-22 21-16,0-21 0,0 0 0,0 22 15,0-22-15,-22 21 16,1-21-16,-21 43 0,21-43 16,-22 0-16,22 0 0,-21 1 0,0-1 15,20 0-15,-20 0 0,21 0 16,-21 0-16,20-21 0,-20 22 0,21-22 16,0 0-16,0 0 0,-1 0 15,1 0 1,42-22 15,1 1-31,-1 0 16,0 0-16,21 0 0,-21 0 15</inkml:trace>
  <inkml:trace contextRef="#ctx0" brushRef="#br0" timeOffset="12877.26">9969 3979 0,'-21'0'47,"0"22"-16,21-1-31,0 0 16,0 0-16,0 0 16,0 0-16,0 1 15</inkml:trace>
  <inkml:trace contextRef="#ctx0" brushRef="#br0" timeOffset="13096.38">9842 4530 0,'-21'21'16,"0"-21"-1,0 0 1,21 21-16,21-21 62,0 0-62,-21-21 0,21 0 16</inkml:trace>
  <inkml:trace contextRef="#ctx0" brushRef="#br0" timeOffset="13628.76">10710 3789 0,'-21'0'16,"21"21"-1,0 0 1,0 0-16,0 22 0,0-22 16,0 21-16,0 1 0,0-1 15,0 0-15,0 22 0,0 20 16,0-41-16,0-1 0,0 0 0,0-20 16,0 20-16,0-21 0,0 0 15,-21 22-15,21-22 0,0 0 16,0 0-16,0 0 15,0-42 1,0 0 0,0 0-1,0 0-15</inkml:trace>
  <inkml:trace contextRef="#ctx0" brushRef="#br0" timeOffset="14611.49">10710 3852 0,'0'-21'0,"0"0"31,21 0-31,1 21 0,-1 0 16,21 0-16,-21 0 0,22 0 15,20-21-15,-21 21 0,22 0 16,-22 0-16,22 0 0,-1 0 0,1 0 15,-1 0-15,1 0 0,20 0 16,1 0-16,0 0 0,-1 0 0,22 0 16,-21 0-16,21 0 0,0 0 15,-22 0-15,22 0 0,-21 0 0,-1 0 16,1 0-16,21 0 0,-21 0 0,-1 0 16,22 0-16,-21 0 0,21-21 15,-22 21-15,1 0 0,0 0 0,-1 0 16,1 0-16,-22 0 0,22-22 15,0 22-15,-22 0 0,22 0 16,-22 0-16,22 0 0,-21 0 0,-1 0 16,-21 0-16,1 0 0,-1 0 15,0 0-15,-20 0 0,-1 0 0,0 0 16,-21 22 31,0-1-32,0 0-15,0 0 16,0 0-16,0 0 16,0 1-16,0-1 0,0 0 0,0 0 15,-21 21-15,21-20 16,0-1-16,0 0 0,0 21 0,0-21 16,-21 1-16,21 20 0,0-21 0,-22 0 15,22 22-15,0-22 0,0 0 16,-21 0-16,21 0 0,-21 22 0,21-22 15,0 0-15,-21 0 16,21 0-16,-21 0 0,21 1 16,-21-1-16,-1-21 15,1 0-15,21 21 0,-21-21 16,0 0-16,0 21 0,0-21 16,-1 0-16,1 0 0,0 0 15,0 21-15,0-21 0,-22 0 16,22 0-16,-21 0 0,0 21 0,20-21 15,-41 0-15,21 0 0,-1 0 16,-20 22-16,-1-22 0,1 0 0,-22 0 16,22 0-16,-22 0 0,0 0 0,1 21 15,-1-21-15,0 0 0,1 0 16,-1 0-16,0 0 0,1 0 0,-1 0 16,-21 0-16,21 0 0,-20 0 15,20 0-15,-21 0 0,21 0 0,1 0 16,-1 0-16,22 0 0,-1 0 15,1 0-15,-1 0 0,22 0 16,-22 0-16,1 0 0,20 0 0,-20 0 16,21 0-16,-1 0 0,-20 0 0,20 0 15,22 0-15,-21 0 0,0 0 16,20 0-16,-20 0 0,21 0 0,0 0 16,0 0-16,-1 0 0,1 0 15,0 21-15,-42-21 16,41 21-1,1-21-15,0 0 0</inkml:trace>
  <inkml:trace contextRef="#ctx0" brushRef="#br0" timeOffset="15219.83">7620 5715 0,'0'0'0,"-21"0"15,0 21 1,21 0-16,0 22 0,0-22 15,0 21-15,0 1 0,-22-1 0,22 0 16,0 1-16,0-1 0,0 0 0,-21 1 16,21-1-16,0 0 15,0 1-15,-21-1 0,21 0 0,-21-21 16,21 22-16,0-1 0,0-21 16,-21 22-16,0-22 0,21 0 15,0-42 16,0 0-31,0-1 16</inkml:trace>
  <inkml:trace contextRef="#ctx0" brushRef="#br0" timeOffset="16212.53">7493 5800 0,'0'0'0,"0"-21"0,0-1 16,0 1-16,21 0 16,21 21-16,-20 0 15,20-21-15,0 0 0,22 21 0,-1 0 16,1-21-16,-1 21 0,1 0 0,20-22 16,-20 22-16,21 0 0,-1-21 15,22 21-15,0-21 0,0 21 16,0-21-16,-1 21 0,22-21 15,-21 21-15,21-21 0,0 21 0,21-22 16,22 22-16,-22-21 0,21 21 16,1 0-16,-1-21 0,-21 21 0,21 0 15,1-21-15,-22 21 0,0 0 16,0 0-16,0-21 0,-21 21 0,22 0 16,-22 0-16,0-21 0,0 21 0,0 0 15,-22 0-15,1-22 0,0 22 16,0-21-16,-21 21 0,84 0 15,-84-21-15,-22 21 0,1 0 16,-22 0-16,0 0 0,1 0 16,-1 0-16,-21 0 15,0 0-15,-21 21 16,0 0 0,0 1-16,0-1 15,0 0-15,0 0 0,0 0 0,0 0 16,0 22-16,0-22 0,0 21 15,0 1-15,0-1 0,0-21 0,0 21 16,0 1-16,0-1 0,0 0 16,0 1-16,0-22 0,0 21 0,-21 1 15,21-22-15,0 21 0,-21-21 16,21 22-16,0-22 0,0 0 0,0 0 16,-21 0-16,21 0 0,-21 1 15,-1-1-15,22 0 0,0 0 16,-21 0-16,0 0 0,0 1 0,21-1 15,-21-21-15,0 21 0,-1 0 0,1-21 16,21 21-16,-42-21 0,21 21 16,0-21-16,-1 22 0,1-22 0,-21 21 15,21-21-15,-22 0 0,1 21 16,0-21-16,-1 0 0,1 0 0,-21 21 16,-1-21-16,-21 0 0,1 0 0,-1 0 15,0 0-15,-20 0 0,20 21 16,-21-21-16,21 0 0,-20 0 0,-1 0 15,0 0-15,-21 0 0,0 0 16,0 0-16,0 0 0,0 0 16,0 0-16,-21 0 0,21 21 0,-21-21 15,-1 0-15,22 0 0,-21 0 0,21 0 16,-21 0-16,21 0 0,0 0 16,-21 0-16,21 0 0,0 22 0,21-22 15,-21 0-15,42 0 0,-20 21 16,-1-21-16,21 0 0,22 0 0,-22 0 15,0 0-15,22 21 0,-1-21 16,1 0-16,20 0 0,-20 0 0,21 0 16,20 0-16,1 0 0,0 0 15,0 0-15,0 0 0,0 0 16,21-21 15,0 0-15,0-1-16,21 1 15,0 21-15,0-21 0</inkml:trace>
  <inkml:trace contextRef="#ctx0" brushRef="#br0" timeOffset="17208.25">8699 5779 0,'0'0'0,"0"21"32,0 21-32,-21-21 15,21 22-15,-21-22 0,21 21 16,-21 0-16,21 1 0,-21-1 15,21 0-15,-21 1 0,-1 20 0,1-20 16,0-1-16,0 0 0,0 1 16,0-1-16,-1 0 0,1-21 0,0 22 15,0-22-15,0 0 0,21 0 16,-21-21-16,-1 0 16,1 0-16,0 0 15,21-21-15,0-21 16,0 21-16,0-22 0,0-20 15,0 42-15,0-22 0,0 22 16,0-21-16,0 21 0,0-1 16,0 1-16,0 0 0,21 21 31,0 0-31,-21 21 0,22-21 0,-1 21 16,-21 1-16,21-1 0,0 0 15,-21 0-15,21 0 0,0 0 0,-21 1 16,0-1-16,22 0 0,-1 0 15,0 21-15,-21-20 0,21-1 16,0 0-16,0-21 16,-21 21-16,22-21 0,-1 0 0,0 0 15,21 0-15,-21-21 0,1 0 16,-1 21-16,0-21 16,21-1-16,-21 1 0,1 0 0,-1-21 15,21 21-15,-21-1 0,0 1 16,1 0-16,-22 0 0,21 0 0,-21 0 15,21 21-15,-21-22 0,0 44 47,-21-1-31,21 0-16,0 0 0,0 0 16,0 22-16,0-22 0,0 0 0,0 0 15,0 0-15,0 0 0,0 1 16,0-1-16,21 0 0,-21 0 15,21-21-15,0 21 0,0-21 16,1 0-16,-1 0 0,0 0 0,0 0 16,0 0-16,22-21 0,-22 21 15,0-21-15,0 0 0,0 0 16,0-1-16,1 1 0,-22 0 16,0 0-16,21 0 0,-21-22 0,0 22 15,0 0-15,0 0 0,0-21 16,0 20-16,-21 1 0,-1 0 0,1 21 15,0-21-15,0 21 0,0 0 0,-22 0 16,22 0-16,0 0 0,-21 0 16,-1 0-16,22 0 0,0 0 15,0 21-15,0 0 16,0 0-16,21 1 0,0-1 16,0 0-16,0 0 15,21 0-15,0 0 0,0-21 16,0 22-16,0-22 0,1 0 0,-1 0 15</inkml:trace>
  <inkml:trace contextRef="#ctx0" brushRef="#br0" timeOffset="17900.66">10096 6202 0,'0'0'0,"-21"0"0,0 0 0,0 0 0,0 0 16,0 0-16,-1 0 0,-20 0 16,21 0-16,0 21 0,-22-21 0,22 21 15,0 0-15,0 1 0,0-1 16,0 0-16,-1 0 0,1 21 0,0 1 16,21-22-16,0 0 0,0 0 15,0 0-15,0 1 0,0-1 16,21-21-16,0 0 15,1 0-15,-1 0 0,0 0 16,0 0-16,0 0 0,22 0 0,-22-21 16,0-1-16,0 22 0,0-21 0,0 0 15,1 0-15,-1 0 0,0 0 16,-21-1-16,21 1 0,-21 0 16,21 0-16,-21 0 0,0 42 46,0 0-30,0 21-16,0-20 0,0-1 16,0 21-16,0-21 0,0 22 0,0-1 15,0 0-15,0 1 16,0-1-16,0 0 0,0 22 0,0-22 16,0 22-16,0-22 0,0 21 0,0 1 15,0-22-15,-21 22 0,0-1 16,21 1-16,-21-1 0,21-20 0,0 20 15,0-21-15,-21 22 0,-1-22 0,1 1 16,21-22-16,-21 21 0,0-21 16,0 22-16,0-22 0,-1 0 15,-20-21-15,21 21 0,-43-21 16,22 0-16,0 0 0,-43-21 16,43 0-16,-43-43 15,43 43-15,-1-21 0,1-1 0,21 1 16,-21 0-16,20-1 0,-20-41 15,21 41-15,21 1 0,0 0 16,0-1-16,0 1 0,0 0 0,0 21 16,21-22-16,0 1 0,0 21 0,1-22 15,-1 22-15,21-21 0,-21 21 16,22-22-16,-22 1 0</inkml:trace>
  <inkml:trace contextRef="#ctx0" brushRef="#br0" timeOffset="18187.38">10562 6138 0,'-21'0'15,"21"22"1,-21-22-16,21 21 0,0 0 0,0 0 15,0 0-15,0 0 0,0 1 0,0-1 16,-21 0-16,21 0 0,0 0 16,0 0-16,0 1 0,-22-22 0,22 21 15,0 0-15,0-42 32,0 0-17,22-1-15</inkml:trace>
  <inkml:trace contextRef="#ctx0" brushRef="#br0" timeOffset="18528.63">10562 6054 0,'0'0'0,"-21"-21"16,0-1-16,0 22 16,-1 0-1,22 22 1,0-1-1,22 0-15,-1-21 16,0 0-16,0 0 16,0 0-16,0 0 15,1-21-15,-22 0 0,0-1 16,0 1 0,0 0-16,-22 0 15,1 21-15,0 0 16,0 0-1,0 0-15,21 21 16,0 0-16,0 0 16,0 1-16,0-1 15,21 0-15,0-21 16,0 0-16,0 0 0,1 21 0</inkml:trace>
  <inkml:trace contextRef="#ctx0" brushRef="#br0" timeOffset="18996.55">10901 6117 0,'0'21'15,"0"1"-15,0-1 16,0 0 0,0 0-16,21 21 15,-21-20-15,21-1 0,-21 0 0,0 0 16,0 0-16,0 0 15,0 1-15,0-1 0,0 0 16,0 0 0,0-42 15,0 0-15,0 0-16,0-1 0,0 1 15,0 0-15,0-21 0,0 21 0,21-1 16,0-20-16,64-21 15,-64 20-15,0 43 0,22-21 16,-22 0-16,21 21 0,-21 0 16,1 0-16,-1 0 0,21 0 0,-21 21 15,0 0-15,1 0 0,-22 1 0,21-1 16,-21 0-16,21 0 0,-21 21 16,0-20-16,0-1 0,0 0 0,0 0 15,0 21-15,0-20 0,0-1 0,0 0 16,0 0-16,-21 0 15,0 0-15,-1-21 16,1 0-16,0 0 16,21 22-16,-21-22 0</inkml:trace>
  <inkml:trace contextRef="#ctx0" brushRef="#br0" timeOffset="20287.79">8043 7197 0,'0'-21'16,"-21"21"-16,0 0 0,0 0 16,0 0-16,-1 0 0,1 21 15,0 0-15,0 0 0,0 0 16,0 22-16,-1-22 0,1 21 0,0 0 15,0 1-15,0-1 0,0 0 16,21 1-16,0-1 0,-22-21 0,22 22 16,0-1-16,0 0 0,0-21 15,0 22-15,0-22 0,22 0 16,-1 21-16,0-20 0,0-1 0,0-21 16,22 21-16,-22 0 0,21-21 15,0 0-15,1 0 0,-1 0 0,-21 0 16,22 0-16,-1 0 0,0 0 0,-21-21 15,22 0-15,-22 0 0,21-1 16,-21 22-16,1-21 0,-1 0 0,0-21 16,0 21-16,0-1 0,0 1 15,-21-21-15,0 21 0,0-22 0,0 1 16,0 0-16,0-1 0,0 22 0,-21-21 16,0 0-16,0-1 15,0 1-15,0 21 0,21-22 0,-22 22 16,1 0-16,0 0 0,0 0 15,-21 21-15,20 0 0,1-21 0,-63 21 16,62 0-16,-20 0 0,0 21 16,-1 0-16,1-21 0,-21 63 15,41-41-15,1 20 0,-21 21 16,21-20-16,0-22 16,-1 21-16,22 1 0,0-1 0,0-21 15,0 21-15,0-20 0,0 20 0,0-21 16,0 0-16,0 22 0,22-22 15,-22 0-15,21 0 0,0 0 16,0 0-16,0 1 0,0-22 16,1 21-16,-1 0 0,0-21 0,0 0 15,21 21-15,-20-21 0,-1 0 0,0 0 16,21 0-16,-21 0 0,1-21 16,20 0-16,-21 21 0,21-21 0,-20-1 15,-1 1-15,0 0 0,0 0 16,0 0-16,0 0 0,1-1 0,-1 1 15,-21 0-15,0-21 0,0 21 0,0-22 16,0 22-16,0-21 16,0-1-16,0 1 0,-21 21 0,-1-21 15,1-1-15,0 1 0,-21 0 0,21 20 16,-1 1-16,-20-21 0,0 42 16,21-21-16,-22 21 0,1 0 0,21 0 15,-22 0-15,1 0 0,0 21 16,21 0-16,-22 0 0,1 0 0,21 22 15,0-22-15,-1 0 0,1 21 16,0-20-16,0 20 0,0-21 0,21 0 16,-21 22-16,21-22 0,0 0 0,0 0 15,0 0-15,0 0 16,21 1-16,0-22 0,0 0 16</inkml:trace>
  <inkml:trace contextRef="#ctx0" brushRef="#br0" timeOffset="21098.66">8594 7980 0,'0'-21'15,"0"42"32,0 0-47,0 0 0,-22 0 0,22 1 16,0-1-16,0 0 0,0 0 15,0 0-15,0 0 0,0 64 16,0-64-16,0 22 16,0-22-16,0 0 15,0-42 17,0 0-17,0-22-15,0 22 16,0 0-16,0-43 0,0 43 15,0-21-15,0 21 16,0-85 0,0 85-16,43-22 15,-22 43-15,0 0 16,0 64 0,0-43-16,-21 0 15,0 0-15,0 1 0,22 41 16,-1-42-16,-21 43 15,0-43-15,0 21 16,21-42-16,0 0 16,0 0-1,-21-21 1,21 0-16,1 0 0,-22 0 0,21-1 16,0-20-16,0 21 0,0-21 15,0-1 1,64-41-1,-43 62 1,-20 44-16,-1-1 16,-21 0-16,0 42 15,0-41-15,0-1 0,0 0 16,0 21-16,0-21 0,0 43 16,0-43-16,0 0 0,0 0 0,0 22 15,0-22-15</inkml:trace>
  <inkml:trace contextRef="#ctx0" brushRef="#br0" timeOffset="21933.46">10647 7239 0,'0'0'0,"0"-21"16,0 0-1,-21 21 1,-1 0 0,1 21-16,0 42 15,0-20 1,0-1-16,21-21 0,0 64 16,0-43-16,-21 85 15,-1-21 1,22 0-1,64-21 1,-1-43 0,-41-42-16,62 0 15,22 0 1,-85-21-16,22 0 16,62-22-16,1-63 15,-63 64 1,-22 0-16,-21-1 15,21-62 1,-21 62-16,-21-105 16,-64 42-1,64 85-15,-21 0 0,-22-21 16,43 42-16,-21 0 0,-1 0 16,1 0-16,0 21 0,-64 42 15,63-42-15,-20 43 16,-64 63-1,106-106-15,0 0 0,-22 64 16,22-22 0,21 22-1,0-21 1,21-22 0,22 0-1</inkml:trace>
  <inkml:trace contextRef="#ctx0" brushRef="#br0" timeOffset="22428.72">11345 7895 0,'0'0'0,"21"-21"15,-21 0 1,0 42 0,0 0-1,0 0-15,0 1 16,0-1-16,0 42 16,0 22-1,0-64-15,0 0 0,-21 0 16,21 1-16,0-1 0,0 21 15,0-21-15,0 0 32,0-42-1,0 0-31,0 0 16,21 0-16,-21 0 0,22-1 15,-22 1-15</inkml:trace>
  <inkml:trace contextRef="#ctx0" brushRef="#br0" timeOffset="22686.64">11409 7874 0,'0'0'0,"-21"0"0,21-21 15,0 0 1,0 0 0,21 21-16,0-22 15,0 22-15,0 0 0,0 0 16,1-21-16,-1 21 0,0 0 0,0 0 15,0 0-15,0 0 0,1 0 16,-1 0 0,0 0-1,-21 21 1,-21 1 0,0-22-1,-1 0-15,1 21 0</inkml:trace>
  <inkml:trace contextRef="#ctx0" brushRef="#br0" timeOffset="22896.28">11388 8065 0,'0'21'16,"21"-21"15,0 0-31,0 0 0,0 0 16,0 0-16,1 0 15,-1 0-15,0 0 16,0 0 0,-21-21-1</inkml:trace>
  <inkml:trace contextRef="#ctx0" brushRef="#br0" timeOffset="24532.2">7916 8678 0,'0'-21'0,"0"0"16,-21 21 15,0 0-15,21 21-1,0 0-15,0 1 0,0-1 0,0 0 16,-21 21-16,21 1 0,0-22 16,-21 21-16,21 0 0,0-20 0,0 20 15,0 0-15,0-21 0,0 22 16,0-22-16,0 0 0,0 0 15,0 0-15,0 1 0,0-1 0,0-42 63,0-1-63,0 1 16</inkml:trace>
  <inkml:trace contextRef="#ctx0" brushRef="#br0" timeOffset="26660.27">7937 8636 0,'0'0'0,"0"-21"0,22 21 16,-22-21 0,21 21-1,0 0-15,0 0 16,0 0-16,0 0 15,22 0-15,-22 0 0,0 0 0,0 0 16,22-21-16,-22 21 0,21 0 16,0 0-16,1 0 0,-1-22 0,-21 22 15,22 0-15,-1 0 0,0 0 16,1 0-16,-22 0 0,0 0 16,0 0-16,0 0 0,0 0 0,1 0 15,-1 0-15,0 0 16,-21 22-16,0-1 15,21-21-15,-21 21 0,0 0 16,0 0-16,0 0 16,0 1-16,0-1 15,0 0-15,0 0 0,0 0 16,0 0-16,0 1 0,0-1 16,0 0-16,0 0 0,0 0 0,0 22 15,0-22-15,0 0 0,0 0 16,0 0-16,0 0 0,0 1 15,0-1-15,0 0 0,0 0 16,0 0-16,0 0 0,0 1 16,0-1-16,0 0 0,0 0 15,0 0 1,0 0 0,-21-21-1,0 22-15,0-22 0,-1 0 16,1 0-16,0 0 0,-21 0 0,-1 0 15,22 0-15,-21 0 0,-22 0 16,22 0-16,0 0 0,-1 0 16,-20 0-16,21 0 0,-1 0 0,1 0 15,0 0-15,-1 0 0,1 0 16,0 0-16,-1 0 0,22-22 0,0 22 16,-21 0-16,20 0 0,1 0 15,0 0-15,0 0 16,0 0-16,0 0 31,21-21 125,0 0-140,0 0-16,0 0 16,0 0-16,0-1 0,0 1 15,0 0-15,21-21 0,-21 21 0,0-22 16,0 22-16,0-21 15,21-1-15,-21 22 0,21-21 0,-21 21 0,21-22 16,-21 22-16,0 0 16,21 0-16,1 0 0,-22 0 15,21 21 1,-21-22-16,21 22 16,-21-21-1,0 0 16,21 21 16,0 0-31,0 0-16,1 0 16,-22-21-16,21 21 0,0 0 0,21 0 15,-21 0-15,1 0 0,20 0 0,0 0 16,1 0-16,-1 0 0,0 0 15,1 0-15,-1 0 0,21 0 0,1 0 16,-22 0-16,22 0 0,-1 0 16,1 0-16,-22 0 0,22 0 0,-22 0 15,-21 0-15,21 0 0,-20 0 16,-1 21-16,0-21 0,-42 0 62,21 21-62,-21-21 16,21 21 0,0 1-1,0-1-15,0 0 0,0 0 16,0 0-16,0 0 0,0 1 16,0-1-16,0 0 0,0 0 0,0 0 15,0 22-15,0-22 0,21 0 16,-21 0-16,0 0 0,21 0 0,-21 1 15,0-1-15,0 0 0,0 0 16,0 0-16,0 0 16,0 1-16,0-1 15,0 0-15,-21-21 16,0 0-16,21 21 0,-22-21 0,1 0 16,0 0-16,0 21 0,0-21 0,0 0 15,-22 0-15,22 0 0,-21 21 16,21-21-16,-22 0 0,22 0 0,-21 0 15,21 0-15,-22 0 0,22 0 16,-21 0-16,21 0 0,-22 0 16,22 0-16,-21 0 0,21 0 0,-22 0 15,1 0-15,21 0 0,-22 0 16,1 0-16,0 0 0,-22 0 0,22 0 16,0 0-16,-1 0 0,1 0 15,-22 0-15,43 0 0,-21 0 0,0 0 16,20 0-16,1 0 0,0 0 15,0 0-15,21 22 63,21-22-47,0 0 15,0 0-31,1 0 0,-1 0 15,0 0-15,0 0 0,0 0 0,0 0 16,1 0-16,20 0 0,0 0 16,-21 0-16,22 0 0,-1 0 0,0 0 15,1 0-15,-1 0 0,0 0 16,1 0-16,-22-22 0,21 22 0,1 0 16,-1 0-16,0-21 0,1 21 15,-1-21-15,0 21 0,1 0 0,-1-21 16,0 21-16,-21 0 0,22-21 0,-22 21 15,0 0-15,0 0 16,-21-21-16,0-1 0,21 22 0,-21-21 16,0 0-1,0 0-15,0 0 0,0 0 16,0-1-16,0 1 0,0 0 16,0 0-16,0 0 0,-21 0 0,21-1 15,0 1-15,0 0 0,0 0 0,0 0 16,0 0-16,0-1 15,21 22 32,1 0-31</inkml:trace>
  <inkml:trace contextRef="#ctx0" brushRef="#br0" timeOffset="27716.03">11007 8763 0,'0'0'0,"0"-21"15,0 0 1,-22 21 0,1 0-16,0 21 15,21 0-15,0 21 16,0-20-16,0 20 0,-21-21 15,21 21-15,0 1 0,0-1 0,0 0 16,-21 1-16,21-22 16,0 21-16,0 1 0,-21-22 0,21 21 15,-22-21-15,22 0 0,0 1 0,0-1 16,0 0-16,0 0 16,22-42 15,-22 0-31,21 21 15,-21-21-15,21-1 0,-21 1 0</inkml:trace>
  <inkml:trace contextRef="#ctx0" brushRef="#br0" timeOffset="27936.9">10964 8827 0,'0'0'0,"-21"-64"15,21 43 1,0 0-16,21 0 0,0 21 15,1 0-15,-1-22 0,21 22 0,-21 0 16,22 0-16,62-21 16,-83 21-16,-1 0 0,21 0 15,-21 0-15,0 0 0,1 0 16,-22 21-16,0 1 16,0-1-1,-22-21-15,1 21 0,0 0 0</inkml:trace>
  <inkml:trace contextRef="#ctx0" brushRef="#br0" timeOffset="28115.8">11007 9038 0,'0'0'0,"-22"21"15,-41 22-15,63-22 16,0 0 0,21-21-1,0 0-15,0 0 16,1 0-16,-1 0 0,0 0 0,0 0 15,21 0-15,-20 0 0,-1 0 16,21-21-16,-21 21 0,0 0 0,1 0 16,-1-21-16</inkml:trace>
  <inkml:trace contextRef="#ctx0" brushRef="#br0" timeOffset="28504.58">11493 9059 0,'-21'0'31,"0"22"-31,21-1 0,-21-21 16,21 21-16,0 0 0,0 0 0,-21 0 15,21 1-15,0-1 16,0 0-16,0 0 0,0 0 16,0 0-16,0 1 15,21-22 1,0 0-16,0 0 15,0 0-15,1 0 16,-1 0-16,0-22 0,0 22 0,0-21 16,0 0-16,1 21 0,-22-21 0,21 0 15,-21 0-15,21-1 0,-21 1 16,0 0-16,0 0 0,0 0 0,0 0 16,-21-1-16,0 22 15,-1 0-15,1 0 0,0 0 16,0 0-1,21 22 1,21-22 0</inkml:trace>
  <inkml:trace contextRef="#ctx0" brushRef="#br0" timeOffset="28857.25">11790 9081 0,'0'-22'0,"0"1"16,21 21 0,0 0-1,0 0-15,0 0 0,1 0 16,-22 21-16,21 1 0,0-22 0,-21 21 16,21 0-16,-21 0 0,21 0 15,-21 0-15,0 1 0,0-1 0,0 0 16,0 0-16,0 0 15,0 0-15,-21-21 16,0 0 0,21-21-1,0 0 1,0 0-16,0 0 16,21 0-16,-21-1 0,21 1 15,-21 0-15,21 21 0,-21-21 16,0 0-16,0 0 0,22-1 0,-1 1 15,0 21-15,0 0 16</inkml:trace>
  <inkml:trace contextRef="#ctx0" brushRef="#br0" timeOffset="29563.53">12319 9186 0,'0'0'0,"21"0"0,21 0 16,-20 0-16,-1-21 16,-21 0-16,21 0 0,0 21 15,-21-21-15,0 0 0,0-1 16,0 1 0,-21 21-16,0 0 0,0 0 15,-1 0-15,-20 0 16,21 21-16,0 1 0,0-22 0,-1 21 15,1 0-15,0 0 16,0 0-16,0 0 16,21 1-16,0-1 0,0 0 31,21-21-31,0 0 16,0 0-16,0 0 15,1 0-15,-1-21 0,0 21 0,0-21 16,0 21-16,0 0 0,-21-22 15,22 22-15,-22 22 47,0-1-47,0 0 16,0 0-16,0 0 0,-22 0 16,22 1-16,0-1 15,-21 0-15,21 21 0,0-21 0,0 22 16,0-1-16,0 0 0,0 1 15,0 20-15,0-20 0,0 20 0,-21-21 16,21 22-16,0-22 0,-21 22 0,21-22 16,0 0-16,0 22 0,-21-22 0,0 1 15,-1-1-15,1 0 0,0 1 16,0-1-16,0-21 0,0 21 0,-1-20 16,1-1-16,-21 0 0,21-21 0,-22 0 15,22 0-15,-21 0 0,0 0 16,-1 0-16,22-21 0,-21 0 0,21-1 15,-22-20-15,22 21 16,0-21-16,0 20 0,21-20 0,-21 0 16,21-1-16,0 1 0,0 0 0,0-1 15,0 1-15,0 0 0,0-1 16,21 1-16,0 0 0,0-22 0,0 22 16,0 0-16,22-1 0,-1 1 15,-21 0-15,22-1 0,-1 22 0</inkml:trace>
  <inkml:trace contextRef="#ctx0" brushRef="#br0" timeOffset="29980.69">12658 9102 0,'0'0'0,"21"0"0,-21-21 16,-21 21 15,-1 21-16,1 0-15,21 0 16,-21-21-16,21 21 0,0 0 0,0 1 16,0-1-16,-21 0 0,21 0 15,0 0-15,0 0 16,21-21 0,0 0-1,0 0-15,1 0 0,-1 0 16,0 0-16,0-21 0,0 0 15,0 21-15,-21-21 0,0 0 0,22 21 16,-22-21-16,0-1 0,0 1 0,0 0 16,0 0-16,-22 21 0,22-21 15,-21 0-15,0 21 0,0-22 16,0 22-16,0 0 16,-1 0-1,22 22-15,0-1 16,22-21 15,-1 0-31</inkml:trace>
  <inkml:trace contextRef="#ctx0" brushRef="#br0" timeOffset="30252.44">13166 8700 0,'0'0'0,"-22"0"16,1 21-16,0-21 16,21 21-16,-21 0 0,21 0 0,-21 22 15,21-22-15,-21 21 16,-1-21-16,1 22 0,21-1 0,-21-21 16,21 21-16,-21 1 0,21-22 0,0 0 15,-21 21-15,21-20 0,0-1 16,0 0-16,0 0 0,21 0 31,0-21-31,0 0 0,0 0 16,1-21-16,-22 0 0,21 21 15</inkml:trace>
  <inkml:trace contextRef="#ctx0" brushRef="#br0" timeOffset="30420.39">12933 9081 0,'-21'0'0,"21"-22"31,21 22-31,0 0 0,0 0 16,0-21-16,0 0 0,22 21 16,-22-21-16,21 21 0,-21-21 0</inkml:trace>
  <inkml:trace contextRef="#ctx0" brushRef="#br0" timeOffset="30712.48">13589 8636 0,'0'0'0,"0"21"31,0 0-15,0 22-16,0-22 0,0 0 15,0 21-15,0 1 0,-21-1 16,21 0-16,0 1 0,0-1 0,-21 0 16,-1 1-16,1-22 15,21 21-15,-21-21 0,0 22 0,21-22 16,0 0-16,0 0 0,-21 0 0,21 1 16,0-44 15,21 1-16,-21 0-15</inkml:trace>
  <inkml:trace contextRef="#ctx0" brushRef="#br0" timeOffset="31004.33">13525 8742 0,'0'0'0,"0"-42"15,0 20-15,0 1 0,0 0 0,0 0 16,22 0-16,-1 21 0,0-21 15,0 21-15,0 0 0,0 0 16,1 0-16,20 0 0,-21 0 0,0 0 16,0 0-16,1 21 0,-1 0 15,-21 0-15,21 0 0,-21 0 16,0 22-16,0-22 0,0 0 16,-21 0-16,0 22 0,-1-22 0,1 0 15,0 0-15,0 0 0,0 0 0,-22 1 16,22-1-16,0 0 0,0 21 15,0-42-15,21 21 16,-21-21-16,21 22 0,21-22 31</inkml:trace>
  <inkml:trace contextRef="#ctx0" brushRef="#br0" timeOffset="31496.35">13885 9123 0,'0'0'16,"21"0"0,-21-21-16,0 0 0,0-1 15,0 1 1,-21 21 0,0 0-1,0 21 1,0-21-16,21 22 0,-21-1 0,-1 0 15,22 0-15,-21 0 0,21 0 0,-21 1 16,21-1-16,-21 0 0,21 0 16,0 0-16,0 0 15,21-21 17,0 0-32,0 0 0,1-21 15,-22 0-15,21 21 16,0-21-16,-21 0 0,21 21 15,-21-21-15,21-1 0,-21 1 16,0 0-16,0 42 47,0 0-47,0 1 0,0-1 16,0 0-16,0 0 0,0 0 15,0 0-15,0 1 16,0-1-1,21-21 17,1 0-32,-22-21 0</inkml:trace>
  <inkml:trace contextRef="#ctx0" brushRef="#br0" timeOffset="31912.76">14203 9144 0,'0'-21'16,"-21"21"15,-1 0-31,1 0 16,21 21-16,-21-21 0,21 21 16,-21-21-16,21 21 0,0 1 15,0-1 1,0 0-1,21 0 1,0 0 0,0-21-1,-21 21-15,0 1 32,-21-22-17,21 21-15,-21-21 0,0 0 16,0 0-16,0 0 0,-1 0 15,1 0-15,0 0 0,0 0 16,0 0-16,42-21 47,0 21-47,0 0 0,-21-22 16</inkml:trace>
  <inkml:trace contextRef="#ctx0" brushRef="#br0" timeOffset="32332.37">14266 9208 0,'0'0'0,"21"0"0,1-22 15,-1 1-15,0 0 16,-21 0-16,-21 21 47,0 0-47,21 21 15,-22 0-15,1-21 0,21 21 16,0 1-16,0-1 16,0 0-1,0 0 17,21-21-32,1 0 0,-1 21 15,0-21 1,-21 21-16,0 1 31,-21-22-15,0 0-16,-1 0 15,1 0-15,0 0 16,0 0 0,0 0-16,0 0 15</inkml:trace>
  <inkml:trace contextRef="#ctx0" brushRef="#br0" timeOffset="32940.46">14478 9165 0,'21'-21'16,"-21"42"31,0 0-32,0 1-15,0-1 0,-21 0 16,21 0-16,0 0 16,0 0-16,-21-21 15,21-21 32,21 21-47,-21-21 16,0 0-16,21 0 15,-21 0 1,21 21-16,-21 21 47,0 0-32,0 0-15,0 0 16,0 0-16,21-21 31,1 0-15,-1 0 0,-21-21-16,0 0 15,21 21-15,-21-21 0,0 0 16,0 0-1,0-1-15,0 1 32,0 42-1</inkml:trace>
  <inkml:trace contextRef="#ctx0" brushRef="#br0" timeOffset="33344.94">14711 9144 0,'0'-21'16,"0"42"30,0 0-46,0 0 16,0 1-16,0-1 16,-21 0-16,21 0 15,0 0 1,0 0-16,21-21 31,0 0-15,0-21-1,-21 0-15,0 0 16,0 0-16,0 0 16,0-1-16,0 1 31,-21 21 16</inkml:trace>
  <inkml:trace contextRef="#ctx0" brushRef="#br0" timeOffset="33776.5">14944 9165 0,'0'-21'16,"21"21"15,-21 21-15,0 0-16,21 1 16,-21-1-16,0 0 15,0 0-15,0 0 16,0 0-1,-21-21 32,21-21-31,0 0 0,21 0-1,0 0-15,0 0 16,-21-1-16,0 1 0,21 21 15,1-21 1,-1 21 0,0 0-1</inkml:trace>
  <inkml:trace contextRef="#ctx0" brushRef="#br0" timeOffset="34411.72">15303 9144 0,'0'0'0,"0"-21"0,22 21 16,-22-21-16,0 42 46,-22-21-30,1 21-16,0-21 0,0 21 16,0 0-16,0 1 0,-1-22 15,1 21-15,21 0 0,-21 0 16,21 0-16,-21-21 16,21 21-16,21-21 31,0 0-16,0 0 1,1-21-16,-1 0 16,-21 0-16,21 0 15,0 0-15,-21-1 0,21 1 16,-21 0-16,21-21 0,-21 21 0,22-22 16,-22 22-16,21-21 0,-21 21 0,0-22 15,0 1-15,21 21 0,-21 0 16,0-22-16,21 43 0,-21-21 0,0 0 15,0 42 17,0 0-17,0 0-15,0 1 0,-21-1 0,21 0 16,0 21-16,0-21 0,-21 22 0,21-22 16,0 0-16,0 21 15,-21-20-15,21 20 0,-22-21 0,22 0 16,-21 0-16,21 1 0,0-1 0,0 0 15,0 0-15,0 0 16,0 0-16,0 1 0,0-1 31,21-21-31,1 0 16,-1 0-16,0 0 0,0 0 16</inkml:trace>
  <inkml:trace contextRef="#ctx0" brushRef="#br0" timeOffset="35347.92">10668 9504 0,'0'0'0,"-42"0"15,20 0-15,1 0 16,0 0-16,0 0 0,0 0 15,0 0-15,-1-21 0,1 21 32,0 0-32,42 0 47,0 0-47,22 0 0,-22 0 0,21 0 15,1 0-15,20 0 0,1 0 16,-1 0-16,1 0 0,20 21 0,-20-21 15,42 0-15,-22 0 0,1 0 16,21 0-16,0 21 0,-1-21 16,22 0-16,22 0 0,-22 21 0,21 0 15,21-21-15,-21 0 0,43 22 16,-22-22-16,22 21 0,-22-21 0,191 21 16,-191-21-16,0 21 15,1-21-15,-22 0 0,-21 0 0,0 0 16,-21 0-16,0 0 0,-22 0 0,1 0 15,-22 0-15,1 0 0,-22 0 16,1 0-16,-22-21 0,0 21 0,0 0 16,0 0-16,0 0 15,-21-21-15,0 0 78,-21 21-78,0-22 16,0 22-16</inkml:trace>
  <inkml:trace contextRef="#ctx0" brushRef="#br1" timeOffset="45243.66">14584 2074 0,'-21'0'15,"-1"0"17,1 0-32,0 0 15,0 0 1,0 0-1,21-21 17,-21 21-17,-1-21 17,1 21 14</inkml:trace>
  <inkml:trace contextRef="#ctx0" brushRef="#br1" timeOffset="45616.7">14436 2032 0,'-22'0'16,"1"0"15</inkml:trace>
  <inkml:trace contextRef="#ctx0" brushRef="#br1" timeOffset="61049.53">14478 2074 0,'-21'0'15,"0"0"1,-1 0-16,1 0 15,0 0-15,0 0 0,0 0 16,0 0-16,-1 0 16,1 0-16,0 0 15,0 0-15,0 0 32,42 0 14,0 0-46,0 0 0,0 0 16,1 0-16,-1 22 16,21-22-16,0 0 15,1 0-15,-22 0 0,21 0 0,-21 0 16,22 0-16,-1 0 0,43 21 16,-43-21-16,0 0 0,22 0 15,-1 0-15,1 0 0,-1 0 16,22 0-16,0 21 0,-1-21 0,1 0 15,21 0-15,-21 0 0,20 0 16,-20 0-16,21 21 0,0-21 0,0 0 16,21 21-16,0-21 0,-22 0 15,128 21-15,-106 1 0,-21-22 16,21 0-16,0 21 16,-21 0-16,21-21 0,0 0 0,-21 21 0,0-21 15,21 21-15,-22-21 16,22 21-16,-21-21 0,21 0 0,-21 22 15,0-1-15,0-21 0,0 0 16,-1 0-16,1 21 0,85 0 16,-107-21-16,22 21 0,-21-21 15,-22 0-15,22 0 0,-21 21 0,-1-21 16,-21 0-16,1 0 0,-1 0 16,-21 0-16,0 0 0,1 0 0,-1 0 31,-21 22-16,-21-22 64</inkml:trace>
  <inkml:trace contextRef="#ctx0" brushRef="#br1" timeOffset="62840.05">14901 3979 0,'0'0'0,"0"22"0,-42-1 16,21 0-16,0-21 16,21 21-1,-22-21 1,22 21 0,22-21 62,-1-21-78,0 21 15,0-21-15,0 0 0,22 21 16,-22-21-16,0 21 0,0-22 16,0 22-16,22-21 0,-22 21 15,21 0-15,-21-21 0,22 21 0,-22 0 16,21-21-16,-21 21 0,22-21 15,-1 21-15,-21-21 0,21 21 16,1-22-16,-1 22 0,0-21 0,-20 21 16,20-21-16,0 21 0,1-21 15,-1 21-15,21-21 0,-20 21 0,-1-21 16,22 21-16,-22-22 0,21 1 0,1 21 16,-22-21-16,22 0 0,-22 21 15,22-21-15,-1 21 0,-21-21 0,22-1 16,-22 22-16,22-21 0,-22 0 15,0 21-15,22-21 0,-22 0 16,1 21-16,-1-21 0,21-1 0,-20 1 16,20 21-16,-20-21 0,-1 0 15,21 21-15,-20-21 0,20 0 0,-20 21 16,-1-22-16,0 1 0,22 21 16,-22-21-16,0 0 0,1 21 0,-1-21 15,0 21-15,1-21 0,-22 21 16,21-22-16,1 22 0,-22-21 0,21 21 15,-21 0-15,22-21 0,-22 21 16,21 0-16,0-21 0,-20 21 16,20-21-16,0 21 0,-21 0 15,22-21-15,-1 21 0,-21 0 0,22-22 16,-1 22-16,0-21 0,1 21 0,-1-21 16,0 21-16,1-21 0,-1 21 15,0 0-15,1-21 0,-1 21 0,0 0 16,-21-21-16,22-1 0,-22 22 15,0 0-15,0-21 0,22 21 0,-22 0 16,0-21-16,0 21 0,0 0 16,0-21-16,1 0 0,-1 21 15,0 0-15,0-21 0,0 21 16,0 0-16,1-22 0,-1 22 0,0 0 16,0 0-16,0-21 15,0 21-15,1 0 0,-1-21 16,0 21-16,-21-21 0,21 21 15,0 0-15,0-21 0,1 21 16,-1 0-16,-21-21 16,21 21-16,0 0 0,0-22 15,0 22-15,1 0 0,-1-21 16,0 21-16,0 0 16,0-21-1,0 21 1,1-21-1,-1 21 1,0 0 0,-21-21-16,21 21 0,0 0 31,0 0 0,-21-21-31,0-1 31,22 22-31,-22-21 0,21 21 16,-21-21-16,21 21 16,-21-21-16,21 21 15,-21-21-15,0 0 47,-21 21 31,0 0-62,0 0 0,21 21-1,-22-21 1,1 0-16,21 21 15</inkml:trace>
  <inkml:trace contextRef="#ctx0" brushRef="#br1" timeOffset="75316.25">20743 1947 0,'-21'0'0,"0"0"0,0 0 16,0 0-16,-1 0 0,-20 0 15,21 0-15,0 0 0,0 0 16,-22 0-16,22 0 0,-21 0 16,21 0-16,-1 0 0,1 0 0,-21 0 15,21 0-15,0 0 0,-1 0 16,1 0-1,64 0 1,-22 0 0,0 0-16,21 0 0,22 0 15,-22 0-15,22 0 0,-22 0 16,21 0-16,1 0 0,-1 0 16,1-21-16,-1 21 0,1 0 0,-1 0 15,-20-21-15,-1 21 0,22 0 16,-43 0-16,21 0 0,0-21 0,-20 21 15,-1 0-15,0 0 16,-42 0 47,0 0-63,-1 21 0,1-21 15,0 0-15,0 0 0,0 21 0,0 0 16,-1-21-16</inkml:trace>
  <inkml:trace contextRef="#ctx0" brushRef="#br1" timeOffset="76076.55">20786 2053 0,'0'-21'31,"0"0"-15,0 0 15,-22 21-15,1 0 15,21 21-15,0 0-16,0 0 0,0 0 15,0 22-15,-21-22 0,21 21 0,0-21 16,0 22-16,-21-1 0,21 22 16,0-22-16,-21 0 0,21 22 0,0-1 15,-21-20-15,21 20 16,-22-21-16,22 1 0,0-1 0,-21 0 0,21-20 15,-21 20-15,21-21 0,-21 0 16,21 0-16,0 1 16,0-1-16,-21-21 15,21-21 1,0-1 0,0 1-16,0 0 15,0 0-15,0 0 0,0 0 16,21-1-16,0 1 0</inkml:trace>
  <inkml:trace contextRef="#ctx0" brushRef="#br1" timeOffset="76860.97">20913 2413 0,'0'0'0,"21"0"0,-21-21 16,0 0-1,0 42 17,0 0-17,0 0-15,0 0 0,0 1 0,0 20 16,0-21-16,0 0 0,0 0 16,0 22-16,0-22 0,0 0 0,0 0 15,0 0-15,0 1 0,0-1 16,0 0-16,21-21 0,-21 21 15,21-21-15,0 0 16,0 0 0,1 0-16,-1 0 0,0-21 15,-21 0-15,21 0 0,0-1 16,-21 1-16,21 0 0,1 0 0,-22 0 16,0 0-16,21-22 0,0 22 15,-21 0-15,21 0 0,-21 0 0,0-1 16,0 1-16,21 0 0,-21 0 15,0 0-15,0 0 32,0 42-1,0 0-31,0 0 0,0 0 16,0 22-16,0-22 0,0 0 15,0 21-15,0 1 0,-21-22 0,21 21 16,-21 0-16,21-20 0,0 20 15,0 0-15,0 1 0,-21-22 0,21 21 16,-21 0-16,21 1 0,0-22 16,0 21-16,-22 1 0,22-22 0,0 21 15,-21 22-15,21-22 0,0 0 16,0-21-16,-21 22 0,21-1 16,0 0-16,-21-20 0,21-1 0,0 21 15,0-21-15,0 0 0,-21 1 0,0-1 16,-1 0-16,1-21 15,0 0-15,0 0 0,0 0 16,-22 0-16,22 0 0,0 0 16,-21 0-16,-1 0 0,22 0 0,-21 0 15,21-21-15,-22 21 0,22-21 0,-21 21 16,21-22-16,0 22 16,-1-21-16,1 21 0,21-21 0,-21 0 15,21 0-15,0 0 0,0-1 16,0 1-16,0 0 15,21 0-15,-21-21 0,43 20 0,-22 1 16,0 0-16,0-21 0,21 21 16</inkml:trace>
  <inkml:trace contextRef="#ctx0" brushRef="#br1" timeOffset="78884.23">21442 2434 0,'0'0'0,"0"-21"0,0 0 31,0 0 0,0 42 126</inkml:trace>
  <inkml:trace contextRef="#ctx0" brushRef="#br1" timeOffset="79392.53">21442 2413 0,'0'21'140,"0"0"-140,0 1 0,0 20 16,0-21-16,0 21 0,0-20 15,0 20-15,0 0 0,0 1 0,0-1 16,0 0-16,0 1 0,0-1 0,-21 0 16,21 1-16,0-1 0,0 0 15,-22 22-15,1-22 0,21 0 0,0 1 16,-21-1-16,21-21 0,-21 22 16,21-22-16,-21 21 0,21-21 15,0 0-15,0 1 0,0-1 16,0-42 15,0-1-31,0 1 16,0 0-16,0 0 0,0 0 15,0 0-15,0-22 0,0 1 0,0 21 16</inkml:trace>
  <inkml:trace contextRef="#ctx0" brushRef="#br1" timeOffset="79740.67">21378 2646 0,'0'0'0,"0"-21"0,-21-22 16,21 22-1,0 0-15,0 0 0,21-21 0,0 20 16,1 1-16,-1 21 0,21-21 0,-21 0 16,0 0-16,22 21 0,-1 0 15,-21 0-15,22 0 0,-1 0 0,-21 21 16,0-21-16,22 21 0,-43 0 15,21 22-15,-21-22 0,0 0 16,0 21-16,0-21 0,-21 1 16,-1 20-16,1-21 0,-42 43 0,42-43 15,-22 0-15,22 0 16,0-21-16,0 21 0,0-21 0,-1 0 16,1 21-16,0-21 0,21-21 46,21 0-46,0 0 0,1 21 16,-1-21-16,0 0 0,0-1 16,0 22-16</inkml:trace>
  <inkml:trace contextRef="#ctx0" brushRef="#br1" timeOffset="80008.77">22077 2328 0,'0'0'0,"0"-21"15,0 42 17,0 1-32,0-1 0,0 0 15,0 0-15,0 21 0,0-20 16,0-1-16,0 21 0,-21-21 0,21 0 16,0 1-16,0-1 0,-22 0 0,22 0 15,0 0-15,0 0 16,0-42 15,0 0-15,0-21-16,0 21 0,0-1 15,0-20-15</inkml:trace>
  <inkml:trace contextRef="#ctx0" brushRef="#br1" timeOffset="80364.22">22077 2117 0,'0'0'0,"0"-21"0,-21 21 15,-1-22-15,1 22 0,0 0 16,21 22-16,-21-22 16,21 21-16,0 0 15,21-21 17,0 0-32,0 0 0,1 0 15,-1 0-15,0 0 0,0-21 16,-21 0-16,0-1 15,0 1-15,0 0 16,0 0 0,-21 21-16,0 0 0,0 0 15,-1 0-15,1 0 16,0 21-16,0 0 16,21 0-16,0 1 15,0-1-15,0 0 16,0 0-16,0 0 0,0 0 15,21-21-15,0 22 0,0-22 16,1 0-16,-1 21 0</inkml:trace>
  <inkml:trace contextRef="#ctx0" brushRef="#br1" timeOffset="80881.39">22288 2286 0,'0'21'15,"0"0"-15,0 1 16,0-1 0,0 0-16,0 0 0,0 0 15,0 0-15,0 1 16,0-1-16,0 0 0,0 0 16,0 0-16,0 0 15,0 1-15,-21-1 16,0-21 15,21-21-15,0-1-16,0 1 15,0 0-15,0 0 0,0-21 16,21-1-16,0 22 0,1-21 16,-1 21-16,0-22 0,21 1 15,1 21-15,-22 0 0,42 21 16,-20 0-16,62 0 15,-83 21-15,41 21 16,-42-21-16,-21 22 16,0-22-16,0 0 0,0 21 0,0 1 15,0-1-15,0 0 16,0-21-16,0 1 16,0 20-16,-21-21 15,21 0 1,-21-21-16,21-21 31,0 0-31,21 0 16,0 0-16</inkml:trace>
  <inkml:trace contextRef="#ctx0" brushRef="#br1" timeOffset="82133.25">23410 2392 0,'0'0'0,"0"-21"0,21 0 16,-21-1-16,0 1 0,0 0 15,0 0-15,0 0 16,0 0-16,-21 21 0,-21-43 16,-43 43 15,1 0-31,62 21 0,1 1 15,-21 20-15,21-21 16,0 43 0,21-43-16,-22 21 0,22-21 15,0 0-15,0 1 0,0 20 16,0-21-16,22-21 16,-1 0-16,-21 21 0,42-21 15,-21 0-15,43-21 16,-1-42-1,-42 41-15,22-41 16,-22 21 0,-21 20-16,21 22 0,-21-21 15,0 0-15,0 0 32,0 42-17,0 0 1,-21 64-1,21 21 1,-21 0 0,-22 84-1,22 1 1,21-128-16,0 128 16,0 105-1,0-63 1,0-149-16,43 128 15,-22-148-15,-21 105 16,21 0 0,-21-126-1,0-22-15,-64-21 16,-20-21 0,63-1-16,-22 22 15,-20-21-15,20-21 16,1 21-16,-127-85 15,-43-127-15,170 191 16,-1-22-16,1 1 16,21-1-16,0-126 15,21 105-15,0 22 0,42-86 16,-21 86-16,106-128 16,148-20-1,-169 147 1,42 1-1,-126 42-15,-1 21 0,0 0 16,-42 0 109,21-22-109,-21 22 218,-1 0-234,1 0 16,0 0-16,0 22 15</inkml:trace>
  <inkml:trace contextRef="#ctx0" brushRef="#br1" timeOffset="84320.47">13398 6033 0,'0'0'0,"-21"0"31,0 0-15,0 0-1,0 0 1,0 0-16,-1 0 16,1 0-16,0 0 15,0 0-15,0 0 16,0 0-16,-1 0 16,1 0-1,0 0-15,21 21 47,21-21-16,0 0-31,1 0 0,-1 0 16,0 0-16,0 0 0,0 0 0,0 0 16,1 0-16,20 0 0,-21 0 15,0 0-15,22 0 0,-22 0 0,21 0 16,0 0-16,-20 0 0,20 0 0,-21 0 15,21 0-15,1 0 0,-1 0 16,-21 0-16,22 0 0,20 0 0,-21 0 16,1 0-16,-1 0 0,22 0 0,-22 0 15,21 0-15,-20 0 0,20 0 16,-20 0-16,20 0 0,1 0 0,-1 0 16,1 0-16,-22 0 15,21 0-15,1 0 0,-1 0 0,1 0 16,-1 0-16,22 0 0,-21 0 0,-1 0 15,1 0-15,20 0 0,-20 0 16,-1 0-16,1 0 0,-1 0 0,1 0 16,-1 0-16,1 0 0,-22 0 0,22 0 15,-1 0-15,1 0 0,-1 0 16,1 0-16,-1 0 0,1 0 0,20 0 16,-20 0-16,20 0 0,-20 0 15,-1 0-15,22 0 0,-21 0 0,-1 0 16,1 0-16,-1 0 0,22 0 15,-22 0-15,1 0 0,-1 0 16,22 0-16,-22 0 0,1-21 0,63 21 16,-64 0-16,1 0 0,-1 0 15,-20 0-15,20 0 0,43 0 16,-64 0-16,22-22 0,105 22 16,-105 0-16,-1 0 15,1 0-15,-1 0 0,1-21 16,-1 21-16,1 0 0,-1 0 0,1 0 15,-22 0-15,22 0 0,-22 0 16,21 0-16,-20 0 0,-1 0 0,22 0 16,-22 0-16,0 0 0,-21 0 15,22 0-15,-1-21 0,-21 21 16,22 0-16,-22 0 0,0 0 0,21 0 16,-21 0-16,1 0 0,-1 0 0,0 0 15,0 0-15,0 0 16,0 0-16,1 0 31,-44 0 16,22-21-31,-21 21-16,0 0 15,21-21-15,-21 21 16</inkml:trace>
  <inkml:trace contextRef="#ctx0" brushRef="#br1" timeOffset="85379.65">19198 5588 0,'0'0'0,"0"21"93,21-21-93,0 21 0,1-21 16,-22 22-16,21-22 0,0 21 16,0 0-16,0-21 0,22 21 0,-22-21 0,0 21 15,21 0-15,1-21 16,-22 22-16,21-22 0,-21 21 0,22-21 16,-22 0-16,21 21 0,-21-21 0,0 0 15,1 0-15,20 21 0,-21-21 16,0 0-16,0 0 0,-21 21 0,22-21 15,-1 0-15,0 0 0,0 0 16,0 21-16,0-21 16,1 0-16,-22 22 31,0-1 0,-22-21-15,1 0-16,0 0 0,21 21 15,-21-21-15,0 0 0,0 0 16,-1 21-16,1-21 0,0 0 16,0 0-16,-21 21 0,20-21 0,1 21 15,0-21-15,-21 22 0,21-22 16,-1 21-16,-20-21 0,21 21 0,-21-21 16,20 21-16,-41 0 0,42-21 15,0 21-15,-1-21 0,-20 0 16,21 0-16,0 22 0,0-1 15,-1-21-15,1 0 0,21 21 0,-21-21 16,0 0-16,0 0 0,21 21 16,-21-21-16,-1 0 15,22 21-15,-21-21 0,0 0 32,21 21-32,21-21 78,0 0-78,1 0 0,-1-21 15,0 0-15,0 21 0,0-21 16,22 21-16,-22-21 0,21 21 0,0-21 16,1-1-16,-22 1 0,21 21 0,1-21 15,-1 0-15,0 0 0,-21 0 16,22 21-16,-22-22 0,0 22 0,0 0 15,0-21-15,1 21 0,-1 0 16,0 0-16,-21-21 0,21 21 16,-21-21 109,0 0-110</inkml:trace>
  <inkml:trace contextRef="#ctx0" brushRef="#br1" timeOffset="87272.6">21124 5609 0,'0'0'0,"0"-21"16,0 0-16,0 0 0,0 0 15,0-1-15,-21 1 16,21 0-16,-21 21 16,0 0-16,0 0 0,-1 0 15,1 0-15,0 0 0,0 0 16,0 21-16,0-21 0,-1 21 0,1 1 15,0 20-15,0-21 0,21 21 16,-21-20-16,0 20 0,21 0 0,-22 1 16,22-1-16,0 43 15,0-43-15,22 21 16,-1-41-16,42 62 16,-42-63-16,1-21 0,-1 22 15,0-22-15,0 0 0,21 0 0,-20 0 16,-1 0-16,0 0 0,0 0 0,0 0 15,0 0-15,22 0 0,-22-22 16,0 1-16,0 0 0,0 21 0,1-42 16,-1 21-16,0-1 0,21-20 0,1-21 15,-43 20-15,21 1 16,0 0-16</inkml:trace>
  <inkml:trace contextRef="#ctx0" brushRef="#br1" timeOffset="87778.81">21548 5419 0,'0'0'0,"0"-21"16,0-64-16,0 64 15,0 0-15,0-1 16,-22 22 0,1 0-16,21 22 15,-21-1 1,21 0-16,0 21 0,0-21 0,0 1 16,0 20-16,0 0 0,0-21 15,0 22-15,0-1 0,0 0 0,0 1 16,21-1-16,-21 0 0,21-20 15,-21 20-15,0-21 0,43 43 16,-43-43-16,0 0 0,21 0 16,0 0-16,0-21 15,0 0-15,1 0 16,-1 0-16,0 0 0,0 0 16,-21-21-16,21 0 0,0 0 15,1 0-15,-1-1 0,-21-20 16,21 21-16,-21 0 0,0 0 0,0-1 15,21 1-15,-21 0 0,21 0 16,-21 0-16,0 42 31,0 0-31,0 0 16,0 0-16,0 1 0,0-1 16,0 0-16,0 21 15,0-21-15,0 1 0,0-1 16,0 0-16,0 0 15,0-42 32,0 0-47,0 0 0,0-1 16,0-20-16,21 21 0</inkml:trace>
  <inkml:trace contextRef="#ctx0" brushRef="#br1" timeOffset="87971.7">21992 5440 0,'0'0'0,"0"-21"16,-21 21-1,21 21 32,0 0-31,21-21-1,-21 21-15,0 0 16,21-21-16</inkml:trace>
  <inkml:trace contextRef="#ctx0" brushRef="#br1" timeOffset="88329.78">22288 5482 0,'0'0'15,"0"-21"-15,0 0 16,-21 21 15,0 21-15,21 0-16,-21-21 0,0 21 16,21 1-16,-21 20 0,21-21 0,-22 0 15,22 22-15,-21 20 16,21-21-16,0-20 0,0 41 15,0-42-15,0 0 0,0 1 16,21-1-16,1 0 0,-22 0 0,21-21 16,0 21-16,0-21 0,0 0 0,22 0 15,-22 21-15,0-21 16,0 0-16,0 0 0,0 0 0,1 0 16,-1-21-16,0 21 0,0-21 15,0 21-15,22-21 0,-22 0 0,0 0 16,0-1-16,0 1 0,0-21 15</inkml:trace>
  <inkml:trace contextRef="#ctx0" brushRef="#br1" timeOffset="89101.45">22881 5249 0,'0'0'0,"0"-42"0,0 0 16,0 21-16,0-22 15,-21 43-15,0 0 0,0 0 16,21 21-1,0 1-15,0-1 16,0 0-16,0 0 0,0 21 0,0-20 16,0-1-16,0 21 0,0-21 15,0 22-15,0-22 0,0 21 0,0-21 16,0 22-16,0-1 0,0-21 16,0 21-16,0-20 0,0-1 0,0 21 15,0-21-15,0 0 0,0 1 0,0-1 16,0 0-16,0 0 15,0 0-15,0-42 47,0 0-47,0 0 16,0 0-16,0-1 0,0 1 16,21-21-16,0 21 0,0-22 15,-21 22-15,21-21 0,0 21 0,1-22 16,-1 22-16,0 0 0,0 0 15,0 0-15,0 0 0,1 21 16,-1 0-16,0 0 16,-21 21-1,0 0 1,0 0-16,0 0 16,-21-21-16,0 21 15,-1-21-15,1 0 0,0 22 0,21-1 16,-42-21-16,21 0 0,-1 0 0,1 0 15,0 0-15,0 0 0,0 0 16,0 0-16,-22 0 0,22 0 16,21 21-1,21-21 1,0 21-16,1-21 16,-1 21-16,0-21 0,0 21 15,0 1-15,0-22 0,1 21 16,-1 0-16,0 0 0,-21 0 15,21-21-15,0 21 0,0 1 0,-21-1 16,0 0-16,22-21 0,-1 21 0,-21 0 16,0 0-16,21-21 15,-21 22-15,21-22 0,-21 21 16,21-21 0,0 0-1,-21-21 16,0-1-15</inkml:trace>
  <inkml:trace contextRef="#ctx0" brushRef="#br1" timeOffset="93143.79">13970 8594 0,'0'0'0,"-21"0"16,0 0 0,-1 0-16,22 21 15,-21-21-15,0 0 16,0 0-1,0 0 1,21 21 15,-21-21 454,21 21-329,-22-21-109,22 21-16,-21-21 32,21 22-17,-21-22 470,0 21-469,21-42 125,21 21-157,-21-22-15,21 22 16,0 0-16,-21-21 0,22 21 16,-1 0-16,0 0 0,-21-21 15,21 21-15,0 0 0,0 0 16,1-21-16,-1 21 16,0 0-16,0-21 15,0 21 1,0 0-16,-42 0 281,0 0-250,0 0-31,21 21 0,-21-21 16</inkml:trace>
  <inkml:trace contextRef="#ctx0" brushRef="#br1" timeOffset="98212.29">14118 8636 0,'-21'0'0,"0"0"31,0 0-16,-1 0 1,1 21-16,0-21 0,0 0 16,0 0-16,0 21 15,-1-21-15,1 0 0,0 0 16,21 22-16,-21-22 0,0 0 16,0 0-16,-1 0 15,1 0 1,0 0-16,21 21 31,-21-21-31,0 0 16,42 0 77,0 0-77,0-21-16,0 21 16,1-22-16,-1 22 0,0-21 0,21 21 15,-21-21-15,22 21 0,-22-21 16,21 0-16,1 21 0,-22-21 0,21-1 16,22 1-16,-22 0 0,0 21 15,1-21-15,-22 0 0,21 0 16,43-1-16,-64 1 0,21 0 15,22-21-15,-22 21 16,-21-1-16,22 22 0,-22-21 0,0 0 16,21 0-16,-21 0 0,1 21 0,-1-21 15,0-1-15,0 22 0,0-21 16,22 0-16,-22 0 0,0 21 16,0-21-16,0 0 0,22-1 0,-22 1 15,0 0-15,21 21 0,1-21 0,-22 0 16,21 0-16,-21-1 0,22 22 15,-22-21-15,21 0 0,-21 21 0,0-21 16,1 21-16,-1-21 0,0 21 16,0-21-16,0 21 0,0-22 0,1 22 15,-1-21-15,0 0 0,0 21 0,0-21 16,0 21-16,1-21 0,-1 0 16,0-1-16,0 1 0,0 21 15,0-21-15,1 21 0,-1-21 16,0 0-16,0 21 0,0-21 15,22 21-15,-22-22 0,0 1 0,0 21 16,21-21-16,-20 0 0,-1 0 16,0 21-16,21-21 0,-21 21 15,1-22-15,-1 1 0,21 21 0,-21-21 16,22 21-16,-22-21 0,21 0 16,0 21-16,1-21 0,-1 21 0,-21-22 15,22 1-15,-1 21 0,0-21 16,1 21-16,-22-21 0,21 21 15,0-21-15,-20 21 0,20-21 0,0-1 16,-21 22-16,22-21 0,-1 21 0,0-21 16,-20 21-16,20-21 0,0 21 15,1-21-15,-22 0 0,21 21 0,-21-22 16,22 22-16,-1 0 0,-21-21 16,0 21-16,0-21 0,1 21 0,-1 0 15,0 0-15,0-21 0,0 21 0,-21-21 16,21 21-16,1-21 15,-1-1 1,0 22-16,0-21 16,-21 0-16,21 21 15,0-21-15,1 21 0,-22-21 0,21 21 16,0-21-16,21-1 0,-21 22 16,1 0-16,-1-21 0,0 21 15,0-21-15,0 21 0,0 0 0,-21-21 16,22 21-1,-1 0-15,-21-21 0,21 0 32,0 21-32,-21-22 15,21 22-15,-21-21 0,21 21 16,-21-21-16,22 0 16,-1 21-16,0-21 15,0 0 1,0 21-1,-21-22-15,0 1 16,21 21-16,1-21 16,-1 0-1,0 21 1,-21-21-16,21 0 16,0 21-16,-21-22 15,21 22-15,1-21 16,-1 21-16,0-21 15,0 0 1,0 21-16,0-21 16,1 21-16,-1 0 15,-21-21 1,21 21-16,0 0 0,0 0 16,0-22-16,1 22 15,-1 0 1,-21-21-16,21 21 15,0 0-15,-21-21 16,21 21-16,0-21 16,1 0-1,-1 21 1,0 0-16,-21-21 16,21 21-1,0 0-15,-21-22 0,21 22 16,1 0-16,-1 0 15,-21-21-15,21 21 16,0 0-16,0 0 0,0 0 16,1 0-1,-1-21-15,0 21 0,0 0 16,0 0-16,0 0 16,1-21-16,-1 21 0,0 0 0,0 0 15,0 0-15,0 0 16,1-21-16,-1 21 0,0 0 15,0 0-15,0 0 0,0-21 16,1 21-16,-1 0 16,0-22-16,0 22 15,-21-21-15,21 21 16,-21-21 0,21 21-16,1 0 15,-22-21-15,21 21 16,0 0-1,-21-21 1,21 21 15,-21-21 16,21 21-31</inkml:trace>
  <inkml:trace contextRef="#ctx0" brushRef="#br1" timeOffset="100272.71">7747 7705 0,'0'0'0,"21"0"0,-21-21 16,21 21-16,-21-22 16,21 22-1,-21 22 48,-21-22-63,0 0 0,0 21 15,0 0-15,0 0 0,-1-21 16,1 21-16,0 0 0,-21 1 16,21-1-16,-1 0 0,1 0 0,-21 21 15,21-20-15,0 20 0,-1 0 16,1 1-16,-21-1 0,21 0 15,0 1-15,-1-1 0,1 0 16,-21 1-16,21 20 0,0-21 0,-22 1 16,22-1-16,0 22 0,-21-22 0,20 21 15,-20 1-15,21-1 0,0 1 16,-22-1-16,22 1 0,0-1 0,0 1 16,21-1-16,-21 1 0,21-1 15,0 1-15,0-1 0,0 1 0,0-1 16,0 1-16,0 21 0,0-22 15,21 1-15,0-1 0,0 1 0,0-22 16,22 21-16,-22 1 0,21-22 16,1 22-16,-1-1 0,21-20 15,-20 20-15,84 64 0,-43-85 16,-20 22-16,21-22 0,20 1 16,-20-1-16,0 0 0,-1 1 0,1-22 15,0 21-15,-1-21 0,1 0 0,0-21 16,-1 22-16,1-22 0,-21 0 15,-1 0-15,1 0 0,-22 0 0,0 0 16,-21 0-16,1-22 0,-1 22 0,-21-21 16,0 0-16,0 0 15,0 0-15,0 0 0,-21-1 16,21 1-16</inkml:trace>
  <inkml:trace contextRef="#ctx0" brushRef="#br1" timeOffset="101004.34">8297 9102 0,'-21'0'63,"0"21"-63,0-21 15,21 21-15,-21 0 0,-1 0 16,1 1-16,21 20 0,0-21 15,-21 21-15,21-20 0,-21 20 0,21 0 16,0 1-16,0-1 0,0 21 16,0-20-16,0 20 0,0 64 15,0-84-15,0 20 0,21-21 16,0 22-16,-21-22 0,21 1 0,-21 20 16,22-21-16,-1 1 0,0 20 15,0-20-15,-21-1 0,21 21 16,22 22-16,-1-43 0,-21 1 15,0-1-15,22 0 0,-22 1 16,21-22-16,22 42 0,-22-41 16,-21-1-16,64 21 0,-64-21 15,21-21-15,-21 21 16,1-21-16,-1 0 0,21 0 16,-21 0-16,43 0 15,-43 0-15,0 0 16,0 0-1,-21-21 17,0 0-32,0 0 15,-21 21-15</inkml:trace>
  <inkml:trace contextRef="#ctx0" brushRef="#br1" timeOffset="101579.86">8869 10499 0,'0'0'0,"-21"-21"15,-1 21 1,22-22-16,-21 22 0,21-21 16,0 42 15,0 1-15,0-1-16,21 0 15,1-21-15,-1 21 0,42 43 16,-42-43-16,1 0 15,-1 0-15,21-21 0,-21 21 16,43 22-16,-43-22 16,21 0-16,-21-21 15,1 21-15,-1-21 16,0 21-16,-21 0 31,0 1-31,0-1 0,0 0 16,-21 0-16,0 0 0,-1 0 15,1 22-15,-21-22 0,21 21 16,-22 1-16,22-1 0,-21 0 16,0-21-16,20 22 0,-20-1 0,0 0 15,21-20-15,-1 20 0,-20 0 16,21-21-16,0 1 0,-22 20 16,43-21-16,-21-21 15,0 0-15,0 0 16,21-21-1</inkml:trace>
  <inkml:trace contextRef="#ctx0" brushRef="#br1" timeOffset="102496.45">10520 10922 0,'21'0'15,"0"0"1,0-21-16,-21 0 15,21 21-15,1-21 0,-1-1 16,0 22-16,-21-21 0,21 0 0,0 0 16,0 0-16,1 0 0,-22-1 15,0 1-15,0 0 0,-22 0 16,1 21 0,0 0-16,-21 0 0,-1 21 0,22-21 15,-21 21-15,21 0 0,-22 1 0,1-1 16,21 21-16,0-21 0,-22 0 15,22 1-15,0 20 0,0-21 0,0 0 16,21 22-16,0-22 0,0 21 16,0-21-16,0 0 0,0 22 15,0-22-15,42 42 0,-21-41 16,22-1-16,-22 0 0,21 0 16,0 21-16,43 1 0,-43-22 15,1 0-15,-1 21 0,0-20 16,1-1-16,-22 21 0,0-21 0,-21 0 15,0 22-15,0-22 0,-21 21 0,0-21 16,-22 22-16,1-22 0,0 21 16,-1-21-16,1 1 0,0-1 0,-1 0 15,1 0-15,-21-21 0,20 0 16,22 0-16,-21 0 0,-1 0 0,1-21 16,21 0-16,-21 0 0,20-22 15,1 22-15,0-21 0,0 21 16,0-22-16,0 1 0,21 0 0,0-1 15,0-20-15,0 20 16,21 22-16,21 0 0,-21 0 0,0 0 16,22 21-16,-22 0 0,21 0 0,-21 0 15,22 21-15,-22 0 0,0 0 16,0 0-16,0 1 0,1-1 0,-22 21 16,0-21-16,21 0 0,-21 1 15,0 20-15,0-21 0,21 0 16,-21 0-16,0 1 0,21-22 15,0 0 1,0 0-16,1 0 0,-1 0 16,0-22-16,0 1 0</inkml:trace>
  <inkml:trace contextRef="#ctx0" brushRef="#br1" timeOffset="102936.35">10943 11430 0,'0'0'15,"0"21"1,21-21-16,-21 21 16,21 1-16,1-22 31,-1 21-31,0-21 0,0 0 16,0 0-16,0-21 0,1-1 0,-1 1 15,0 0-15,0 0 16,0 0-16,0 0 0,1-1 0,-1 1 15,0 0-15,-21 0 0,0 0 16,0 0-16,0-1 0,0 1 16,-21 21-16,0 0 0,-1 0 15,1 0-15,-21 21 0,21-21 0,0 22 16,-1-1-16,-20 21 0,0 22 16,21-43-16,21 21 0,-22 0 15,22 1-15,-21-1 0,21-21 16,0 22-16,0-1 0,0-21 0,0 0 15,0 22-15,21-22 0,1 0 16,20 0-16,-21-21 0,0 0 16,0 0-16,1 0 0,-1 0 15,0 0-15,0 0 0,0 0 0,22-21 16,-22 0-16,0 0 0,0-1 16,21 1-16,-20 0 0,-1-21 0,21-1 15,-21 22-15,0-21 0</inkml:trace>
  <inkml:trace contextRef="#ctx0" brushRef="#br1" timeOffset="103204.54">11705 10943 0,'0'0'0,"0"-21"0,-21-21 15,0 21 1,0 21-16,-1 21 31,22 0-31,0 21 0,0-21 16,-21 22-16,21-1 0,0 0 0,0 1 15,0 20-15,-21-20 0,21 20 16,-21 1-16,21-22 0,-21 21 0,21-20 16,0 20-16,0-20 0,-21-22 15,21 21-15,0 0 0,0-20 16,0-1-16,0 0 0,0 0 16,21-21-1,0-21 1,-21 0-16,21 0 0,0-1 0,-21 1 15</inkml:trace>
  <inkml:trace contextRef="#ctx0" brushRef="#br1" timeOffset="103600.4">11853 11494 0,'0'21'15,"0"0"-15,0 0 16,0 0-16,21-21 31,1 0-31,-1 0 0,0-21 16,0 0-16,0 21 0,0-21 15,1 0-15,-1-1 0,0 22 0,0-21 16,-21 0-16,0 0 0,21 0 0,-21 0 16,0-1-16,-21 22 15,0 0 1,0 0-16,0 0 0,-1 22 0,1-1 15,0 0-15,0 0 16,-21 0-16,42 0 0,-22 1 0,1 20 16,0-21-16,21 0 0,0 22 0,0-22 15,0 0-15,0 0 0,0 0 16,0 0-16,0 1 0,0-1 0,21 0 16,0-21-16,1 0 15,-1 0-15,0 0 0,0 0 0,43 0 16,-43 0-16,0 0 0,0-21 15,0 21-15,0-21 0,1-1 16,-1 22-16</inkml:trace>
  <inkml:trace contextRef="#ctx0" brushRef="#br1" timeOffset="104293.3">12552 11367 0,'0'0'0,"0"-22"16,0 1-16,-21 21 31,-1 0-31,1 21 16,21 1-16,-21-1 0,21 0 15,0 0-15,-21 0 0,21 22 16,-21-22-16,21 0 0,-21 21 0,21-21 16,0 1-16,0 20 0,0-21 15,0 0-15,0 0 0,0 1 16,0-1-16,0 0 0,21 0 0,0-21 15,0 0-15,0 21 0,0-21 16,1 0-16,-1 0 0,0 0 0,0 0 16,0 0-16,0-21 0,1 0 0,-1 21 15,0-21-15,0 0 0,0-1 16,0 1-16,1 0 0,-1 0 0,-21 0 16,21-22-16,42-84 15,-63 85-15,22-21 16,-1 20-16,0-20 0,21-43 15,-21 64-15,1-1 0,-1 1 0,0 0 16,0-1-16,0 1 16,0 21-16,-21 0 0,22 21 0,-22-22 15,0 44 17,0-1-17,0 0-15,0 0 0,0 0 16,-22 0-16,22 1 0,-21 20 0,0-21 15,21 21-15,-21 1 0,21-22 0,0 21 16,0 1-16,-21-1 0,21 0 16,0 1-16,0-22 0,0 21 15,0 0-15,0 22 16,0-43-16,0 0 0,0 0 0,21 1 16,-21-1-16,21 0 0,0 0 15,0-21-15,1 21 0,-1-21 16,0 0-16,0 0 0,0 0 15,0 0-15,1 0 0,-1 0 16,0-21-16,0 21 0,-21-21 0,21 21 16,0-21-16,1 0 15,-1-1-15,0 1 16,-21 0-16,0 0 0,0 0 16,0 0-16,0-1 0</inkml:trace>
  <inkml:trace contextRef="#ctx0" brushRef="#br1" timeOffset="104715.58">12827 11155 0,'0'0'0,"-21"0"15,21 21-15,21-21 16,0 0 0,21 0-16,-20 0 0,20 0 15,0 0-15,1-21 0,20 21 0,-21-21 16,1 0-16,20 21 0,-20-22 16,-1 22-16,-21-21 0,21 0 0,-20 21 15,20 0-15,-21-21 0,0 21 0,0 0 16,1-21-1,-44 21 95,1 0-95,0 0-15</inkml:trace>
  <inkml:trace contextRef="#ctx0" brushRef="#br1" timeOffset="125992.57">26797 4805 0,'0'-21'109,"0"0"-93,21 21 0,-21-22-1,0 1 1,21 21 0,-21-21-1,0 0-15,0 0 16,0 0-1,0-1 17,0 44-1,0-1-15,0 0-16,21 0 0,-21 21 0,0 22 15,22-22-15,-22 22 16,21-1-16,-21 22 0,21-22 0,-21 1 15,0 21-15,0-1 0,0 64 16,0-63-16,0 0 0,0-22 16,0 22-16,0-22 0,0 1 0,0-22 15,-21 1-15,21-1 0,0 0 16,0 1-16,0-22 0,0 0 0,0 0 16,0 0-16,0-42 31,0 0-31,0 0 15,0 0-15,0-22 16,0 1-16,0 21 0,0-43 0,0 22 16,0 0-16</inkml:trace>
  <inkml:trace contextRef="#ctx0" brushRef="#br1" timeOffset="126419.87">26564 4974 0,'0'0'0,"-85"-42"15,64 42-15,-21-21 0,21 21 0,0-21 16,21-1-16,-22 22 0,22-21 16,-21 0-16,21 0 0,0 0 15,0 0-15,0-1 0,0 1 16,21 0-16,1 0 0,-1 21 0,21-21 15,0 0-15,1-1 0,20 1 16,22 0-16,-22 0 0,107 0 16,-107 21-16,22 0 0,-22 0 15,1 21-15,-22 0 0,1 21 0,-43 1 16,21-1-16,0 0 0,-21 1 16,0-1-16,0 22 0,-21-22 15,-22 21-15,1-20 0,0 20 0,-1-20 16,-20-1-16,21 0 0,-22 1 15,22-22-15,-1 21 0,1-21 0,0 0 16,-1 1-16,22-1 0,0-21 16,0 0-16,21 21 0,21-21 31,0 0-31,0-21 16,1 21-16,-22-21 0</inkml:trace>
  <inkml:trace contextRef="#ctx0" brushRef="#br1" timeOffset="130396.98">27220 6117 0,'0'21'15,"0"-42"32,21 0-31,-21 0-16,22 21 0,-1-21 15,-21 0-15,21-1 0,0 1 0,-21-21 16,0 21-16,21 0 16,0-22-16,-21 1 0,0 21 0,0-22 15,0 1-15,0 21 0,0-21 16,0 20-16,0 1 0,0 0 0,0 0 15,0 0-15,-21 21 32,0 0-32,21 21 0,0 0 15,-21 0-15,21 0 0,-21 1 0,21-1 16,0 0-16,-21 0 16,21 0-16,0 0 0,0 1 0,0-1 15,0 0-15,0 0 16,21-21-16,0 0 15,0 0 1,0 0-16,0 0 16,-21-21-16,0 0 31,0 0 0,22 21 204,-22 21-95,21-21-93,0 0-16,0 0-15,0 0 0,0 0-1,1 0-15,-1-21 0,0-1 16,0 22-1,-21-21-15,21 0 0,0 0 16,-21 0-16,22 0 0,-22-1 16,21 1-16,-21 0 0,21 0 15,-21 0 1,0 42 46,0 0-46,0 0-16,0 0 16,0 1-16,0-1 0,0 0 15,0 0-15,0 0 0,0 0 16,0 1-16,-21-1 0,21 0 16,0 0-16,0 0 0,0 0 0,0 1 15,0-1-15,0 0 0,0 0 16,0 0-16,0 0 0,0 1 0,0-1 15,0 0-15,0 0 16,0 0-16,21-21 0,-21 21 16,21-21-16,0 0 0,0 0 15,1 0-15,-1 0 0,0 0 16,0 0-16,0 0 0,0 0 0,1 0 16,-1-21-16,0 21 0,0-21 15,0 0-15,22 0 0,-22 0 16,0-1-16,0 1 0,21 0 15,-20 0-15,-1-21 0,0 20 0,-21 1 16,21 0-16,-21 0 0,21 0 16,-21 0-16,0-1 0,0 1 0,0 0 15,-21 21 17,0 0-32,0 21 15,0 0-15,-1 1 0,22-1 16,-21 0-16,21 0 0,-21 0 15,0 22-15,21-22 0,-21 0 0,21 0 16,0 0-16,0 0 0,0 1 16,0-1-16,0 0 0,0 0 15,21 0-15,0-21 16,0 21-16,0-21 0,1 0 16,-1 0-16,0 0 0,0 0 0,0 0 15,0 0-15,1-21 0,20 21 16,-21-21-16,0 0 0,22 21 0,-22-21 15,21 0-15,-21-22 0,22 22 16,-22 0-16,0-21 0,21 20 0,-21 1 16,-21-21-16,22 21 0,-22 0 0,0-1 15,0 1-15,-22 21 32,1 0-17,21 21-15,0 1 0,0-1 0,0 0 16,0 0-16,0 0 0,0 22 15,0-22-15,0 0 0,0 0 0,21 0 16,-21 0-16,22 1 0,-1-22 16,-21 21-16,21 0 0,0 0 15,0-21-15,-21 21 16,0 0-16,-21-21 31,0 0-31,0 0 0,0 0 16,-1 0-16,1 0 0,0 0 15,0 0-15,0 0 0,0-21 16,-1 0-16,1 21 16,21 21 15,0 0-31,21-21 16,1 22-16,-1-1 15,0-21-15,0 0 0,0 0 0,0 21 16,1-21-16,20 0 0,-21 0 15,0 0-15,22 0 0,-22 0 0,21 0 16,0 0-16,1-21 0,-22 21 16,21-21-16,1-1 0,-22 22 15,21-21-15,-21 0 0,22 0 0,-22 0 16,0 0-16,0-22 0,0 22 16,-21 0-16,0-21 0,0-1 15,0 22-15,0 0 0,0 0 16,0 0-16,-21 21 15,0 0-15,0 0 16,0 21-16,-1 0 16,1 0-16,21 21 0,0-20 15,0-1-15,0 0 0,0 0 0,0 0 16,0 22-16,0-22 0,0 0 16,21-21-16,-21 21 0,22 0 15,-1 0-15,0-21 0,0 0 0,0 22 16,0-22-16,1 0 0,-1 0 15,0 0-15,0 0 0,21 0 0,-20 0 16,-1 0-16,0-22 0,0 1 16,0 21-16,0-21 0,1-21 15,-1 21-15,-21-1 0,21 1 16,-21-21-16,0 21 0,0 0 16,0-1-16,0-20 0,0 21 0,0 0 15,0 42 16,0 0-15,0 0-16,-21 0 0,21 1 0,0 20 16,0-21-16,0 0 0,0 0 15,0 1-15,0-1 0,0 0 0,0 0 16,0 0-16,0 0 16,0 1-16,21-22 31,0-22-16,0 1 1,-21 0-16,21 0 16,-21 0-16,0 0 0,22-22 0,-1 22 15,-21 0-15,21 0 0,-21-22 16,21 22-16,0 0 0,-21 0 16,21 21-16,1 0 15,-1 21-15,-21 0 16,21-21-16,-21 21 0,21 1 15,-21-1-15,0 0 0,21 0 0,0 0 16,-21 0-16,22-21 0,-22 22 16,21-1-16,0 0 0,0-21 0,0 21 15,43-21-15,-1 0 16,-20 0 0,-22 0-16,0 0 0,0 0 0,0 0 15,0 0-15,1-21 0,-1 0 16,0 21-16,-21-21 0,21-1 0,0-20 15,-21 21-15,0 0 0,0-22 16,21 22-16,1 0 0,-22-21 16,21 21-16,-21-1 0,0 1 0,0 0 15,21 21-15,0 0 16,-21 21 0,0 0-1,0 1 1,0-1-16,0 0 15,0-42 32,0 0-31,0-1 0,-21 22 30,0 0-46,0 0 16,21 22-16,0-1 16,-22 0-16,22 0 0,0 0 15,-21 0-15,21 1 0,0-1 16,-21 0-16,21 0 0,0 21 0,0-20 16,0-1-16,0 0 0,0 0 15,0 0-15,0 0 16,21 1-16,0-22 0,1 0 15,-1 0-15,0 0 0,0 0 16,0 0-16,22 0 0,-22 0 16,0 0-16,21-22 0,1 22 0,-22-21 15,21 0-15,-21 0 0,22 0 16,-22 0-16,0-1 0,0-20 16,0 21-16,22-43 0,-22 22 15,-21 0-15,0 21 0,0-22 16,0 22-16,0 0 0,-21 21 15,-1 0 1,1 0-16,21 21 0,-21 0 16,0 0-16,0 43 15,21-43-15,-21 21 0,21 22 16,-22-43-16,22 0 0,0 0 16,0 1-16,0-1 0,0 0 0,22-21 15,-1 0-15,0 21 0,0-21 0,0 0 16,0 0-16,1 0 0,-1 0 15,21 0-15,-21-21 0,22 0 0,-1 21 16,-21-21-16,21 21 0,-20-22 16,-1 1-16,0 21 0,0-21 0,0 0 15,-21 0-15,0 0 16</inkml:trace>
  <inkml:trace contextRef="#ctx0" brushRef="#br1" timeOffset="131633.64">26141 7557 0,'0'0'0,"-21"-22"0,-1 22 0,1-21 0,0 21 15,0 0-15,0 0 0,0 0 16,-22 0-16,22 0 0,0 0 0,-21 21 15,20 1-15,1-1 0,-21 0 16,21 0-16,0 21 0,-1-20 0,1 20 16,0 0-16,0 1 0,0-1 0,21 0 15,0 1-15,0-1 0,0 0 16,0 1-16,0-22 0,0 21 0,0 0 16,21-20-16,-21-1 0,21 0 15,21 0-15,-20-21 0,-1 0 16,21 0-16,43 0 0,-64 0 15,21 0-15,1 0 0,-1-21 16,0 0-16,1 0 0,-1-22 0,0 22 16,-21-21-16,22 21 0,-22-22 15,0 22-15,0-21 0,-21 21 0,0-22 16,0 22-16,-21-21 0,0 21 16,0-22-16,-22 22 0,22 0 0,-21-21 15,0 20-15,-1 1 0,1 21 0,-22-21 16,22 21-16,21 0 0,-21 0 15,-1 0-15,22 21 0,-21-21 0,21 21 16,21 1-16,0-1 16,0 0-16,0 0 0,0 0 15,21-21-15,0 21 0,0-21 0,21 0 16,-20 0-16,20 0 0,21 0 16,-20 0-16,-1 0 0,22-21 0,-22 0 15,21 0-15,-20 0 0,20 0 16,-20-1-16,-1 1 0,-21 0 15,21 0-15,-20-21 0,-22 20 16,0 1-16,21 0 0,-21-42 16,0 41-16,0 1 15,-21 21-15,21 21 16,-22 1-16,22-1 16,0 0-16,0 21 15,0-21-15,0 22 0,0-1 0,0 22 16,0-22-16,0 21 0,0-20 15,0 41-15,0-20 0,22-1 0,-22 22 16,0-21-16,0 20 0,21 1 0,0-22 16,-21 22-16,21 0 0,-21-1 15,0 1-15,21 0 0,0-1 0,-21 1 16,0 0-16,0-22 0,0 22 0,0-22 16,0 1-16,0-1 0,0 1 15,0-22-15,0 22 0,-21-22 0,0-21 16,0 43-16,0-43 0,21 0 15,-21-21-15,-1 0 16,1 0-16,0 0 0,0-21 0,0 0 16,0 0-16,-1-1 0,-20-20 0,21-21 15,0 20-15,21-20 0,0-1 16,-21 1-16,21-22 0,0-84 16,0 84-16,21-21 0,42-63 15,-42 63-15,64-42 16,-21 84-16,-22-20 0,21 20 0,64-42 15,-63 43-15,-1 21 16,1-1-16,-1 1 0,-20 0 0,-1 20 16,0-20-16,1 21 0,-1 0 15,-21 0-15</inkml:trace>
  <inkml:trace contextRef="#ctx0" brushRef="#br1" timeOffset="131968.47">27898 7239 0,'0'0'16,"0"-21"-16,0 0 16,-22 0-16,22-1 0,-21 22 15,0 22 1,21-1-16,0 0 0,0 0 15,0 21-15,0 1 0,0-1 16,0 22-16,0-22 0,0 0 0,0 22 16,0-22-16,0 0 0,0 22 0,0-22 15,0 1-15,0-1 0,0 0 16,0-21-16,0 22 0,0-22 0,0 21 16,0-21-16,21 1 15,-21-1-15,21-21 16,1-21-16,-1-1 15,-21 1-15,21 0 16</inkml:trace>
  <inkml:trace contextRef="#ctx0" brushRef="#br1" timeOffset="132706.25">28236 7197 0,'0'0'0,"0"-21"0,0-22 0,0 64 31,0 1-31,0 20 0,0-21 16,0 21-16,0 22 0,0-22 16,0 1-16,0 20 0,0-21 0,0 1 15,0-1-15,0 22 0,0-22 16,0 0-16,0 1 0,-21-22 16,21 21-16,0-21 0,0 22 0,-21-22 15,21 0-15,0 0 0,-21-21 16,21 21-16,0-42 31,0 0-31,0 0 0,21 0 16,0-22-16,-21 22 0,21 0 0,-21-21 15,21 20-15,1 1 0,-22 0 16,21 0-16,-21 0 0,21-22 16,21 43-16,-21 0 15,1 22 1,-22-1-16,0 0 15,0 0-15,0 0 0,21 0 16,-21 1-16,21-1 0,-21 0 16,0 0-16,0 0 0,21 0 15,0-21-15,-21 22 0,21-1 0,1-21 16,-22 21-16,21-21 0,0 21 0,21-21 16,-21 0-16,1 0 0,-1 0 15,0 0-15,0-21 0,0 0 0,22 21 16,-22-21-16,0-1 0,0 1 15,0 0-15,22-21 16,-43 21-16,0-1 0,0-20 0,21 21 16,-21 0-16,0 0 0,0-1 15,0 1-15,0 0 0,-21 21 16,-1 0 0,1 21-16,0 0 15,21 1-15,0-1 0,0 21 16,0-21-16,0 0 0,0 1 0,0-1 15,0 0-15,0 0 0,0 0 0,0 0 16,0 1-16,0-1 0,21-21 16,0 21-16,1-21 0,-1 0 15,0 0-15,0 0 16,0 0-16,0 0 0,1 0 0,20-21 16,0-22-16,-21 43 0,1-21 15,-1 0-15,0 0 0,-21 0 16,0 0-16,0-1 0,0 1 15</inkml:trace>
  <inkml:trace contextRef="#ctx0" brushRef="#br1" timeOffset="133006.78">27538 7662 0,'0'0'0,"-21"0"0,42 0 47,0 0-47,21-21 0,-21 21 0,22-21 16,-1 21-16,0-21 0,1 21 15,-1-21-15,0 21 0,1 0 0,-1-21 16,0 21-16,-20 0 15,20-22-15,-21 22 0,0 0 0,0 0 16,-21-21 0</inkml:trace>
  <inkml:trace contextRef="#ctx0" brushRef="#br1" timeOffset="136183.44">29908 7578 0,'0'0'0,"-21"0"15,0 0 1,42 0 31,0 0-47,1 0 0,-1-21 0,0 21 16,21-22-16,-21 1 0,22 21 15,-1-21-15,-21 0 0,22 0 0,-22 0 16,42-22-16,-42 22 15,1 0-15,-1 0 0,-21 0 16,0-1-16,0 1 0,0 0 16,-21 21-16,-1-21 0,1 21 15,0 0-15,-21 0 0,-1 0 0,22 0 16,-21 0-16,21 21 0,-22-21 16,22 21-16,-21 0 0,21 1 0,0 20 15,-1-21-15,1 21 0,21-20 16,-21 20-16,21-21 0,0 21 0,0-20 15,0-1-15,0 21 0,21-21 16,0 0-16,1 1 0,-1-1 0,0-21 16,0 21-16,21-21 15,-20 0-15,-1 21 0,0-21 0,21 0 16,-21 0-16,1 0 0,-1 0 16,-42 0 15,-1 0-31,1 0 15,0 0-15,0 0 0,-21 21 0,20 0 16,1-21-16,0 22 0,0-1 16,0 0-16,0 0 0,21 0 0,-22 0 15,22 1-15,0-1 0,0 0 16,0 21-16,0-21 0,0 1 16,0-1-16,0 21 0,22-21 0,-1 0 15,0 1-15,0-22 16,21 0-16,-20 21 0,-1-21 0,21 0 15,-21 0-15,22 0 0,-22 0 16,21-21-16,0-1 0,1 22 0,-22-42 16,21 21-16,1 0 0,-1 0 15,-21-22-15,21 1 0,-20 0 0,-1-1 16,21 1-16,-21 0 0,0-1 16,1-20-16,-1 20 0,-21-20 0,21 21 15,0-64-15,-21 42 16,21 22-16,-21-22 0,0 22 15,0 0-15,0 21 0,0-1 16,0 1-16,0 0 0,0 0 0,0 42 31,0 0-31,0 22 0,0-22 16,0 21-16,-21 0 0,21 1 0,0-1 16,0 0-16,-21 1 0,21 20 15,0-20-15,-21-1 0,21 0 0,0 1 16,0-1-16,0 0 0,0 1 15,0-1-15,0-21 0,0 21 0,0-20 16,0 20-16,0-21 0,21 0 16,0 0-16,0 1 0,0-22 15,1 21-15,-1-21 0,0 0 16,0 0-16,21 0 0,-20 0 0,20 0 16,-21-21-16,21-1 0,-20 22 15,20-21-15,-21 0 0,21 0 0,-20 0 16,-1-22-16,0 22 0,0 0 15,-21 0-15,0-21 0,0 20 0,0 1 16,0 0-16,0-21 0,0 21 16,0-1-16,-21 22 15,0 0-15,0 22 16,21-1 0,-22 0-16,1 0 0,21 0 15,0 0-15,0 1 0,0-1 16,0 0-16,0 0 0,0 0 0,0 0 15,0 1-15,21-1 0,1-21 16,-1 21-16,-21 0 0,21-21 0,0 0 16,0 0-16,0 0 0,1 0 15,-1 0-15,0 0 0,0 0 0,21 0 16,-20 0-16,-1-21 0,0 0 16,0 0-16,0-1 0,-21 1 15,0 0-15,0 0 0,0-21 16,0 20-16,0 1 15,0 0-15,0 0 16,0 42 15,0 0-31,0 0 16,0 1-16,0-1 16,0 0-16,0 0 0,0 0 0,0 0 15,0 1-15,0-1 0,0 0 16,0 0-16,0 0 0,0 0 0,0 1 15,0-44 32,0 1-31,0 0-16,0 0 16,0 0-16,0 0 0,21-1 0,-21-20 15,22 21-15,-22 0 0,0 0 16,0-1-16,21 1 0,0 0 15,0 21-15,0 0 16,0 0 0,-21 21-16,0 0 15,0 1-15,0-1 0,0 0 16,22 0-16,-22 0 0,0 0 16,0 1-16,0-1 0,0 0 15,0 0-15,21 0 16,-21 0-16,0 1 15,21-22 1,-21-22 15,0 1-31,21 21 0,-21-21 0,21 0 16,-21 0-16,0 0 0,0-1 16,21-20-16,1 21 0,-22 0 0,21 0 15,-21-1-15,0 1 0,21 0 16,0 21-16,-21-21 0,21 21 0,0 0 31,1 0-15,-22 21-16,0 0 0,0 0 15,0 1-15,0-1 0,0 0 16,21 0-16,-21 0 0,0 0 16,21 1-16,-21-1 0,0 0 15,21 0-15,0 0 0,0 0 16,1 1-16,-1-22 15,0 21-15,0-21 0,0 0 16,0 0-16,1 0 0,-1 0 0,0 0 16,0 0-16,0-21 0,0-1 15,1 22-15,-1-21 0,0 0 16,0 0-16,0 0 0,-21 0 16,21-1-16,-21-20 0,22 21 15,-22 0-15,0 0 0,0-1 0,0 1 16,0 0-16,-22 21 15,1 0 1,0 0 0,0 0-16,21 21 0,-21 0 0,21 1 15,0-1-15,0 0 0,0 0 16,0 0-16,0 0 16,0 1-16,0-1 0,0 0 0,0 0 15,0 0 1,21-21-16,0 21 0,0-21 15,0 0 1,1 0-16,-1 0 0,0 0 16,0-21-16,0 21 0,-21-21 15,21 0-15,1 21 0,-1-21 0,-21 0 16,0-1-16,0 1 0,21-21 16,-21 21-16,0 0 0,0-1 15,21 1-15,-21 42 31,0 1-15,0-1-16,0 0 16,0 0-16,0 0 0,0 0 15,-21 1-15,21-1 0,0 0 16,0 0-16,0 0 0,0 0 16,21-21 30,-21-21-30,21 0-16,0 0 16,-21 0-16,0 0 0,22-1 0,-1 1 15,-21 0-15,0 0 16,21 0-16,0 21 16,0 0-16,0 21 15,-21 0 1,0 0-16,22 0 0,-1 1 15,-21-1 1,0 0-16,21-21 0,0 21 16,0-21-16,0 21 0,1-21 15,-1 0-15,0 0 16,0 0-16,0 0 0,0 0 16,1 0-16,-1-21 15,0 0-15,-21 0 16,21 0-16,0-1 0,-21 1 15,0 0-15,21-21 0,-21 21 0,22-22 16,-22 22-16,0-21 0,21-1 16,-21 1-16,21-21 0,-21 20 15,21-41-15,-21 20 0,0 43 16,21-21-16,-21-1 0,0 22 16,0 0-16,0 42 31,0 0-31,0 0 0,0 22 15,-21-22-15,21 21 0,0 1 16,0-22-16,-21 21 0,21 0 16,-21 1-16,21-22 0,0 21 0,0 1 15,-21-22-15,21 21 0,-22-21 16,22 22-16,0-22 0,0 0 0,0 21 16,0-21-16,0 1 0,0-1 15,0 0-15,0 0 16,22 0-16,-1-21 15,0 0-15,0 0 16,0 0-16,0 0 0,1 0 0,-1-21 16,0 21-16,0-21 0,0 0 15,22 21-15,-22-21 0,0-1 16,0 22-16,21-21 0,-20 0 16,-1 0-16,0 0 0,-21 0 15,21-1-15</inkml:trace>
  <inkml:trace contextRef="#ctx0" brushRef="#br1" timeOffset="136490.31">32956 7620 0,'0'0'0,"0"21"16,-21-21-16,42 0 31,1 0-31,-1 0 0,0 0 16,21 0-16,-21 0 0,22 0 15,-22 0-15,21-21 0,1 21 0,-22 0 16,21 0-16,-21 0 0,22-21 16,-22 21-16,0 0 0,0 0 15,0-21-15,0 21 0,-21-21 16,-21 21 15,0 0-15,-21 0-16</inkml:trace>
  <inkml:trace contextRef="#ctx0" brushRef="#br1" timeOffset="156996.84">27199 6498 0,'-21'0'15,"21"21"-15,-21-21 0,0 0 31,-1 0-31,22 22 16,-21-22 15,42 0 1,1 0-32,-1 0 15,0 0-15,0 0 0,21 0 16,-20 0-16,20 0 0,0-22 0,22 22 15,-22 0-15,22 0 0,-1-21 16,1 21-16,-1-21 0,1 21 0,-1 0 16,22 0-16,-22-21 0,1 21 15,20 0-15,-20 0 0,-1 0 0,1-21 16,21 21-16,-22 0 16,22 0-16,-1 0 0,22 0 0,-21 0 15,21 0-15,-22 0 0,22 0 16,-21 0-16,0 0 0,-1 0 0,-20 0 15,20 0-15,-20 0 0,-1 0 16,1 0-16,-1-21 0,-20 21 0,-1 0 16,22 0-16,-22 0 0,0 0 15,-21 0-15,22-22 0,-1 22 0,-21 0 16,0 0-16,1 0 0,-1 0 16,0 0-16,0 0 0,0 0 0,0 0 15,-42 0 32,0 0-47,-21 0 0,-1 0 16,1 0-16,0 0 0,-1 0 0</inkml:trace>
  <inkml:trace contextRef="#ctx0" brushRef="#br1" timeOffset="157588.19">27199 6689 0,'21'0'47,"0"0"-47,1 0 15,-1 0-15,0 0 0,0 0 0,21 0 16,1 0-16,-1 0 0,0 0 15,22 0-15,21 0 0,-1 0 0,-20 0 16,42 0-16,-22 0 0,22 0 0,-21 0 16,21-21-16,-22 21 0,22 0 15,0 0-15,0-22 0,21 22 0,84 0 16,-105 0-16,0-21 16,-21 21-16,-1 0 0,1 0 0,-21 0 15,20-21-15,-20 21 0,-1 0 16,-20 0-16,20 0 0,1 0 0,-22 0 15,21 0-15,-20 0 0,-1 0 16,22 0-16,-22 0 0,-21 0 16,21 0-16,-20 0 0,-1 0 15,0 0-15,0 0 0,-42 0 78,0 0-78,0 0 0</inkml:trace>
  <inkml:trace contextRef="#ctx0" brushRef="#br1" timeOffset="158496.23">26733 8594 0,'0'0'0,"-21"0"0,0 0 16,0 0-16,0 0 0,0 0 0,-1 0 31,44 0 16,-1 0-31,21 0-16,-21-21 0,22 21 15,20 0-15,-21 0 0,22 0 0,-1 0 16,1 0-16,21 0 0,-1 0 0,1 0 15,0 0-15,20 0 0,22 0 16,106 0-16,-106 0 0,21 0 16,-21 0-16,0 0 0,22 0 15,-22 0-15,21 0 0,0 0 16,0 0-16,-21 0 0,21 0 0,-21 0 16,0 0-16,0 0 0,0 0 0,0 0 15,0 0-15,0 0 0,-21 0 16,21 0-16,-21 0 0,0 0 15,0 0-15,-1 0 0,1 0 0,-21 0 16,21 0-16,-43 0 0,22 0 16,-22-22-16,1 22 0,-22 0 0,1 0 15,-1 0-15,-21 0 0,21 0 16,-20 0-16,-1 0 0,0 0 0,-21-21 16,21 21-16,-42 0 46,0 0-46,0 0 0,-1 0 0,-20 0 16,21 0-16,-21 0 16,-22 0-16,22 0 0,-22 0 0</inkml:trace>
  <inkml:trace contextRef="#ctx0" brushRef="#br1" timeOffset="159304.39">26818 8954 0,'0'0'0,"21"0"47,0 0-31,1 0-16,-1 0 0,0 0 16,0 0-16,0 0 15,22 0-15,-22 0 0,0 0 0,21 0 16,1 0-16,-1-22 0,0 22 15,1 0-15,20 0 0,1 0 16,-1 0-16,22-21 0,-1 21 0,1 0 16,21-21-16,0 21 15,0 0-15,21 0 0,105 0 0,-83 0 16,-22 0-16,21 0 0,21 0 16,-21 0-16,22 0 0,-1 0 0,-21 0 15,21 0-15,-20 0 0,20 0 16,-21 0-16,-21 0 0,0 0 0,-21 0 15,0 0-15,0 0 0,-22 0 16,1 0-16,0 0 0,-1 0 0,-20 0 16,-1 0-16,1 0 0,-22 0 15,0 0-15,1-21 0,-1 21 16,0 0-16,-20 0 0,-1 0 16,0 0-16,0-21 0,0 21 0,0 0 15,1 0 1,-1 0-1,-42 0 32,-1 0-47,1 0 0,0 0 16,0 0-16,0 0 16,0 0-16,-1 0 15</inkml:trace>
  <inkml:trace contextRef="#ctx0" brushRef="#br1" timeOffset="159864.47">27686 7430 0,'0'0'0,"-21"0"0,42-22 32</inkml:trace>
  <inkml:trace contextRef="#ctx0" brushRef="#br1" timeOffset="162208.5">22902 10732 0,'0'0'0,"21"0"0,-21-22 0,0 1 15,22 0-15,-1 0 0,-21 0 16,21 0-16,-21-22 0,0 22 15,21 0-15,0-21 0,-21-1 0,0 22 16,0-21-16,21-1 16,-21 22-16,0-21 0,22 0 0,-22 20 15,0-20-15,0 21 0,0 0 0,0-22 16,0 22-16,0 0 0,0 0 16,0 0-16,0 0 0,0-1 0,0 1 15,-22 21 1,1 0 15,0 21-31,0 1 0,0-1 0,0 0 16,-1 21-16,1 1 0,0-1 15,-21 0-15,21 1 0,-22 20 0,1 1 16,0-1-16,-1 22 0,1-22 16,21 22-16,-22-22 0,22 22 15,-21 0-15,21-1 0,0 1 0,-22 0 16,22-1-16,0 1 0,-21 0 15,20-1-15,-20 1 0,21-21 0,-21 20 16,20 1-16,-20-22 0,0 22 16,21-21-16,-22-1 0,22 1 0,-21-1 15,21-21-15,-1 1 0,-20-1 16,21 0-16,0-20 0,0-1 0,-43 21 16,43-42-16,0 0 0,0 0 15,-1 0-15,1 0 0,-21-21 16,21 0-16,-22 0 15,22-22-15,0 1 0,0 0 0,-21-1 16,20-20-16,1-1 0,21 1 16,-21-1-16,0-20 0,21 20 0,-21 1 15,21-1-15,0 22 0,0-22 16,0 1-16,0 20 0,0 1 0,0 0 16,0 21-16,21-1 15,-21 1-15,21 0 0,0 21 0,0 0 16,1 0-16,-1 21 0,-21 0 15,21 1-15,0-1 0,0 21 0,22-21 16,-22 22-16,0-1 0,21 0 16,-21 1-16,22-1 0,-22 0 15,21 22-15,-21-22 0,22 0 0,-22 1 16,21-1-16,-21 0 0,22 1 16,-22-22-16,0 21 0,21-21 0,-20 22 15,20-22-15,-21-21 0,21 21 16,-20-21-16,20 0 0,0 0 0,1 0 15,-22 0-15,21-21 0,22 0 0,-22 0 16,43-43-16,-43 43 16,0-21-16,43-22 0,-64 22 15,43-22-15,-43 22 16,-21 21-16,42-22 16,-42 22-16,0 0 0,0 0 15,21 0-15,0 21 16,-21 21 15,0 0-31,0 0 0,0 22 16,-21-22-16,0 0 0,21 21 15,0-21-15,-21 22 0,0-1 0,21-21 16,-21 22-16,21-1 0,0-21 0,0 21 16,0-20-16,0-1 0,0 0 15,0 0-15,0 0 0,21 0 0,21-21 16,-21 0-1,0 0-15,22 0 0,-22 0 0,0 0 16,21 0-16,1-21 0,-22 0 0,21 0 16,1-21-16,-1 20 0,0 1 15,-21-21-15,22 0 0,-1 20 16,-21-20-16,0 0 0,1 21 0,-22-22 16,0 22-16,0-21 0,0-1 15,0 22-15,-22-21 0,-20-22 0,0 43 16,21 0-16,-1 0 0,-20 21 15,21 0-15,0-21 0,0 21 0,-1 0 16,-20 0-16,21 21 0,0 0 16,0 0-16,-1 0 15,1 1-15,0-1 0,0 21 0,0-21 16,21 0-16,-21 1 0,21 20 16,-22-21-16,1 0 0,21 0 0,0 1 15,0-1-15,0 0 0,0 0 16,0 0-16,21-21 0,1 0 15,20 0-15</inkml:trace>
  <inkml:trace contextRef="#ctx0" brushRef="#br1" timeOffset="162564.01">24215 11578 0,'0'0'0,"0"-21"16,0 0-16,-22 21 16,1 0-16,0 0 0,0 0 15,0 0-15,0 0 0,-1 21 16,1-21-16,0 21 0,-21 0 0,21 1 16,-1-1-16,-20 21 0,21-21 15,0 22-15,0-22 0,-1 21 0,-20 0 16,21 1-16,21-1 0,-21 0 15,21-20-15,-21 20 0,21 0 0,0 1 16,0-22-16,0 0 0,21 0 16,0 0-16,21 0 0,-21 1 15,22-22-15,-22 0 0,21 0 0,1 0 16,20 0-16,-21 0 0,1 0 16,-1 0-16,22-22 0,-22 1 0,0 0 15,22 0-15,-22 0 0,22-22 0,-22 22 16</inkml:trace>
  <inkml:trace contextRef="#ctx0" brushRef="#br1" timeOffset="163076.76">24850 11705 0,'0'0'0,"-22"-21"16,1 21-16,0 0 0,0-21 16,0 21-16,0 0 0,-1 0 15,1 0-15,0 0 0,0 21 0,0-21 16,0 21-16,-1 0 0,1 1 0,0-1 15,0 0-15,0 21 0,21-21 16,-21 22-16,-1-22 0,1 21 0,21 1 16,0 20-16,0-42 15,-21 0-15,21 1 0,0-1 0,0 0 16,0 0-16,21-21 0,-21 21 16,21-21-16,1 0 15,-1 0-15,0 0 0,21-21 16,1-21-16,-22 21 0,21-1 15,-21-20-15,0 21 0,22-43 16,-22 22-16,-21 21 0,42-43 16,-21 22-16,-21 21 15,22 0-15,-22 0 0,21-1 0,-21 1 16,0 0-16,21 21 16,-21 21-1,0 0-15,0 1 16,0-1-16,0 0 0,0 0 15,0 21-15,0-20 0,0 20 16,0-21-16,0 0 0,0 0 0,0 22 16,0-22-16,0 0 0,0 0 15,21 0-15,-21 1 0,21-22 16,0 0-16,1 21 0,-1-21 16,0 0-16,0 0 15,0-21-15,0 21 0,1-22 0,-1 1 16,0-21-16,0 21 0,0-22 0</inkml:trace>
  <inkml:trace contextRef="#ctx0" brushRef="#br1" timeOffset="163445.07">25527 10774 0,'0'0'0,"-21"0"0,21-21 0,-21 21 0,-1 0 16,1 21 0,21 0-16,0 0 0,-21 0 15,21 22-15,0-22 0,0 21 16,0 22-16,0-22 0,0 22 0,0-1 16,0 1-16,0-1 0,0 1 15,0-1-15,-21 1 0,21-22 16,0 21-16,0-20 0,0-1 0,-21 0 15,21 1-15,-21-1 0,21-21 16,0 22-16,0-22 0,0 0 0,-22 0 16,22 0-16,0 0 0,0 1 0,0-1 15,0-42 17,22 21-32,-22-22 15,21 1-15,-21 0 0,21 0 0,0-21 16,0 20-16</inkml:trace>
  <inkml:trace contextRef="#ctx0" brushRef="#br1" timeOffset="163881.65">25717 11578 0,'0'0'0,"0"21"47,0 1-47,0-1 16,0 0-16,0 0 0,0 0 0,-21 22 15,21-22-15,0 0 0,0 0 0,-21 0 16,21 0-16,0 1 0,-21-1 16,21 0-16,0 0 0,0 0 15,0 0-15,0 1 0,21-22 16,0 0-16,0 0 0,1 0 16,-1 0-16,21 0 0,-21 0 15,0-22-15,22 1 0,-1 0 16,-21 0-16,22 0 0,-1 0 0,-21-1 15,21 1-15,-20-21 0,-1 21 0,0-22 16,0 22-16,-21-21 0,0 0 16,0-22-16,0 43 0,0 0 15,0-22-15,-21 43 0,21-21 16,-21 21-16,0 0 0,-1 0 0,1 0 16,0 0-16,-21 21 0,21 1 15,-22-1-15,22 0 0,-21 0 16,21 0-16,-22 0 0,22 1 0,0-1 15,0 0-15,0 0 0,-1 0 16,1-21-16,21 21 0,0 1 16</inkml:trace>
  <inkml:trace contextRef="#ctx0" brushRef="#br1" timeOffset="164494.26">26416 11599 0,'0'0'15,"-42"-21"-15,20 0 16,1 21-16,21-21 0,0 0 0,0 0 16,0-1-16,0 1 0,21 0 15,-21 0-15,22 21 16,-1 0-16,0-21 0,21 21 16,-21 0-16,1 0 0,-1 0 0,21 21 15,-21 0-15,22 0 0,-22 0 0,0 22 16,21-22-16,-21 21 0,1-21 15,-22 22-15,0-1 0,0-21 0,0 22 16,0-1-16,0 0 0,0-21 16,0 22-16,-22-1 0,22-21 0,-21 0 15,-21 43-15,42-43 0,-21 0 16,0-21 0,21-21-1,0-21 1,0 21-16,0-1 0,0-20 15,21 21-15,0-21 0,-21-1 0,21 1 16,0 0-16,0-1 0,22-41 16,-1 41-16,-21 1 0,22-22 15,-22 43-15,0 0 16,0 0-16,0 0 0,0 21 0,1 0 16,-22-21-16,21 21 15,0 0-15,-21 21 16,0 0-1,0 0-15,0 0 0,0 0 16,0 1 0,0-1-16</inkml:trace>
  <inkml:trace contextRef="#ctx0" brushRef="#br1" timeOffset="165109.06">27771 11472 0,'0'0'0,"42"-42"15,-42 21-15,0 0 16,-21 21 0,0 0-16,-1 0 15,1 0-15,0 0 0,0 0 16,-21 21-16,-1 0 0,22 0 0,-21 0 15,-1 1-15,22-1 0,-21 0 16,21 0-16,-22 0 0,22 0 0,0 1 16,21-1-16,0 0 0,-21 0 0,21 0 15,21 0 1,0-21 0,0 0-16,22 0 15,-22 0-15,0 0 0,0 0 0,22 0 16,-22 0-16,21 22 0,-21-22 0,0 0 15,22 0-15,-22 0 0,0 0 16,0 0-16,0 0 0,1 21 0,-1-21 16,0 0-16,0 0 0,0 0 15,-21 21-15,0 0 16,0 0-16,0 0 16,-21 1-16,0-22 15,0 21-15,0 0 0,-1-21 16,-20 21-16,0 0 0,21 0 15,-22 1-15,22-22 0,0 21 16,0-21-16,0 0 0,-1 21 0,1-21 16,0 0-16,0 0 15,0 0-15,21 21 0,-21-21 16,-1 0 0,1 0 15,21-21-16,0 0-15,0 0 16,0-1 0</inkml:trace>
  <inkml:trace contextRef="#ctx0" brushRef="#br1" timeOffset="165792.57">25252 11113 0,'-21'0'0,"42"0"31,21 0-31,-21 0 16,22 0-16,20-22 0,1 1 15,20 21-15,1-21 0,0 21 0,-1-21 16,1 21-16,0-21 0,-1 21 0,1 0 15,0-21-15,-22 21 0,1 0 16,-22 0-16,21 0 0,-20-22 0,-1 22 16,0 0-16,1 0 15,-22 0-15,0 0 0,0 0 0,0 0 16,1 0-16,-1 0 16</inkml:trace>
  <inkml:trace contextRef="#ctx0" brushRef="#br1" timeOffset="176036.4">19516 2138 0,'0'0'0,"0"21"94,21-21-78,0 0-16,0 21 0,0-21 15,0 0-15,1 21 0,-1-21 16,-21 22-16,21-22 0,0 0 0,0 21 16,0-21-16,1 0 0,-1 21 15,0-21-15,0 0 0,0 21 16,0-21-16,1 0 0,-1 21 15,0-21-15,-21 21 0,21-21 0,0 0 0,0 22 16,-21-1-16,22-21 16,-1 21-16,-21 0 15,21-21-15,-21 21 0,21-21 16,-21 21-16,0 1 0,0-1 16,0 0 15,0 0-16,-21 0 17,0-21-32,0 21 15,-1 1-15,1-1 0,0-21 16,0 21-16,0-21 0,0 21 16,-1 0-16,1 0 0,-21-21 15,21 22-15,0-1 0,-22 0 16,22 0-16,0 0 0,0 0 0,0 1 15,-1-1-15,1 0 0,0 0 16,0 0-16,0 0 0,21 1 0,-21-1 16,21 0-16,-22-21 0,22 21 15,-21-21-15,21 21 0,-21-21 32,21 21-32</inkml:trace>
  <inkml:trace contextRef="#ctx0" brushRef="#br1" timeOffset="-213759.22">23072 12637 0,'0'0'0,"-22"0"16,1 0-16,0 0 15,0 0-15,21 21 16,0 0 31,21-21-47,0 21 16,0-21-16,-21 21 0,22-21 0,-1 21 15,0-21-15,0 0 0,21 22 0,-20-22 16,-1 21-16,21-21 0,0 0 15,1 21-15,-1 0 0,0-21 0,22 21 16,-22-21-16,22 21 0,-22-21 16,22 22-16,-1-22 0,-21 21 0,22-21 15,-1 21-15,-20-21 0,20 0 16,-20 21-16,20-21 0,-21 21 16,1-21-16,20 21 0,1-21 0,-22 0 15,22 22-15,-1-22 0,1 21 16,20-21-16,-20 0 0,-1 21 0,22-21 15,-22 21-15,1-21 0,-1 21 0,22-21 16,-21 21-16,-1-21 0,1 0 16,-1 22-16,1-22 0,-1 0 0,1 21 15,20-21-15,-20 0 0,-1 0 16,1 21-16,20-21 0,-20 0 0,-1 0 16,1 0-16,-1 21 0,1-21 0,-1 0 15,1 0-15,-1 0 16,1 0-16,-1 0 0,-20 0 0,20 0 15,1 0-15,-1 0 0,1 0 0,-1 0 16,1 0-16,-1 0 0,-20 0 16,20 0-16,1-21 0,-22 21 0,21 0 15,-20-21-15,-1 21 0,22 0 16,-22-21-16,0 21 0,1-22 0,-1 22 16,0-21-16,1 0 0,-1 21 15,0-21-15,1 0 0,-22 21 0,21-21 16,0-1-16,-20 1 0,20 0 15,-21 0-15,21 0 0,-20 0 0,20-1 16,21-20-16,-41 0 0,-1 21 16,21-1-16,-21 1 0,0 0 15,22-21-15,-22 21 0,0-1 16,0 1-16,0-21 0,1 21 0,-1 0 16,0-1-16,0-20 0,21-21 15,-42 41-15,43-41 16,-22 21-16,0 20 0,0-20 15,-21 0-15,21 21 0,1-22 0,-22 22 16,0-21-16,21 21 0,0-22 16,-21 22-16,21-21 0,-21 21 0,0-1 15,0 1-15,0 0 0,0-21 0,0 21 16,0-1-16,0 1 0,0 0 16,0 0-16,0-21 0,0 20 0,0 1 15,0-21-15,-21 21 16,21 0-16,0-1 0,0-20 0,-21 21 15,0 0-15,21 0 0,-22-1 0,1 1 16,21 0-16,-21-21 0,0 21 16,21-1-16,-21 1 0,-22-21 15,43 21-15,-21 0 0,0-1 16,0 1-16,0 0 0,0 0 0,-1 0 16,1 21-16,0-21 15,0-1-15,0 1 0,0 0 0,-1 21 16,1-21-16,0 0 0,-21 0 0,21 21 15,-1-22-15,-20 1 0,21 0 0,0 21 16,-22-21-16,22 0 0,-21 0 16,21 21-16,-22-22 0,22 1 15,-21 0-15,21 21 0,-22-21 0,22 0 16,-21 0-16,21 21 0,0-22 0,-22 1 16,22 0-16,0 0 0,-21 21 15,20-21-15,-20 0 0,21 21 0,-64-43 16,64 22-1,-42 0-15,41 0 0,-20 21 16,21-21-16,-21 21 16,20-22-16,-20 22 0,0-21 0,21 21 15,-22-21-15,1 21 0,0 0 0,20-21 16,-20 0-16,0 21 0,-1 0 16,1-21-16,0 21 0,-1 0 0,1-22 15,0 22-15,21 0 0,-22-21 16,1 21-16,0-21 0,20 21 0,-62-21 15,63 21-15,-22 0 0,1-21 16,0 21-16,20 0 0,-62-21 16,41 21-16,1-22 0,0 1 15,-1 21-15,1 0 0,-43-21 16,43 21-16,0 0 0,-22-21 16,22 0-16,0 21 15,-1 0-15,22 0 0,-21-21 16,-1 21-16,22 0 0,-21 0 0,0-22 15,-1 22-15,1 0 0,0 0 16,-1 0-16,1-21 0,0 21 0,-1 0 16,1 0-16,-22 0 0,22 0 15,0-21-15,-22 21 0,22 0 0,0 0 16,-22 0-16,22 0 0,-22 0 0,22 0 16,-22 0-16,1 0 0,21 0 15,-22 0-15,22 0 0,-22 0 0,1 0 16,-1 0-16,1 0 0,-1 0 15,1 0-15,-22 0 0,22 0 16,-1 0-16,1 0 0,-1 0 0,1 0 16,-1 0-16,1 0 0,-1 0 15,-63 0-15,64 0 0,-22 0 16,21 0-16,-20 0 0,20 0 16,-20 0-16,-1 21 0,21-21 0,1 0 15,-22 21-15,22-21 0,-1 0 0,1 22 16,-1-22-16,22 21 0,-22-21 15,1 21-15,-64 0 16,85-21-16,-22 21 0,1-21 0,-1 21 16,1-21-16,-1 22 0,22-22 15,-22 21-15,1-21 0,20 21 0,-20 0 16,21-21-16,-1 21 0,-20-21 16,20 21-16,1-21 0,0 22 0,-1-1 15,-20-21-15,21 21 0,-1 0 16,1 0-16,-22 0 0,22-21 0,-43 43 15,43-22-15,-21 0 0,20 0 16,1 0-16,0 1 0,20-22 16,-20 21-16,0 0 0,21 0 0,-22 0 15,1 22-15,21-22 0,-22 0 16,22 0-16,-21 0 0,21 0 0,-22 1 16,22 20-16,-21-21 0,0 0 0,20 22 15,-20-22-15,0 0 16,-1 21-16,22-21 0,-21 1 0,0 20 15,-1-21-15,22 21 0,-21-20 0,21 20 16,-22 0-16,1-21 0,21 22 16,0-22-16,-22 21 0,22 1 0,0-22 15,0 21-15,0-21 16,-22 22-16,43-1 0,-21-21 0,0 21 16,0-20-16,0 20 0,21 0 0,-22 22 15,22-43-15,-21 21 16,21 1-16,0-1 0,0-21 0,0 21 15,0 1-15,-21-1 0,21 0 0,0-20 16,0 20-16,0 0 0,0-21 16,0 22-16,0-22 0,0 0 0,0 21 15,0-20-15,0-1 0,0 0 0,21 0 16,-21 21-16,0-20 0,21-1 16,-21 0-16,22 0 0,-1 0 0,-21 0 15,21 1-15,0 20 0,-21-21 0,21 0 16,0 0-16,1 22 0,-22-22 15,21 0-15,0 0 0,0 0 0,0 22 16,0-22-16,1 0 0,-1 0 16,0 0-16,0 22 0,0-22 15,0 0-15,1 0 0,-1 0 0,21 1 16,-21-1-16,0 0 0,1 0 16,20 0-16,-21 0 0,21 1 0,-20-1 15,-1 0-15,21 0 0,-21-21 0,22 21 16,-22 0-16,0 1 0,21-1 0,-21 0 15,22-21-15,-22 21 0,21 0 16,-21 0-16,22-21 0,-1 22 0,0-1 16,-20-21-16,20 21 0,0 0 0,85 21 15,-84-42-15,-1 22 16,0-22-16,1 21 16,-1-21-16,64 21 0,-64-21 15,0 0-15,43 0 0,-43 0 16,1 0-16,-22 0 0,21 0 15,1 0-15,-1 0 0,0 0 0,-21 0 16,22 0-16,-1 0 0,-21 0 0,22 0 16,-22 0-16,21-21 0,-21 21 15,22 0-15,-1-21 0,-21 21 0,0-22 16,22 22-16,-22-21 0,21 0 0,-21 21 16,22-21-16,-22 0 0,21 21 15,-21-21-15,22-1 0,-22 22 16,21-21-16,-21 0 0,22 21 0,-22-21 15,0 0-15,21 0 0,-21 21 0,1-22 16,-1 1-16,21 21 0,-21-21 16,22-21-16,-22 21 0,0 21 15,0-22-15,0 1 0,0 0 0,1 21 16,-1-21-16,0 0 0,21-22 16,-21 22-16,1 21 0,-1-21 15,21-21-15,-21 21 0,0 21 16,22-22-16,-22 1 15,0 0-15,43 0 0,-43 0 0,0 0 16,21-1-16,-21 1 16,22 21-16,-43-21 0,21 21 15,0-21-15,-21 0 16,21 21-16,-21-21 0,21 21 16,-42 0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10:02.3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2222 953 0,'0'-22'16,"0"1"-1,0 0 1,0 0-16,0 0 16,0 0-16,0-1 15,-21 22-15,21-21 16,0 0 0,0 42 30,0 0-46,-21 1 16,21 20-16,0 0 16,0 1-16,0-22 15,0 21-15,0-21 0,-21 22 0,21-1 16,0 0-16,-21-21 0,21 22 16,0-1-16,0-21 0,-21 22 15,21-1-15,-22-21 0,22 21 0,-21 1 16,21-22-16,0 21 0,0 1 15,0-22-15,-21 21 0,21-21 0,0 0 16,0 22-16,0-22 0,0 0 16,0 0-1,21-21 1,-21-21 0,21 0-16,1 0 0,-1-22 15,0 22-15,0-21 0,0 21 16,0-22-16,1 22 0,-1-21 15,0 21-15,0-22 0,0 22 0,0-21 16,1 0-16,-1 20 16,0 1-16,-21 0 0,21 21 15,0 0-15,-21-21 16,21 42 0,-21 0-1,0 0-15,22 1 16,-22-1-16,0 0 0,0 0 0,0 0 15,0 0-15,0 1 0,0-1 16,0 0-16,0 0 0,0 0 0,0 0 16,0 22-16,0-22 0,21 0 15,0 0-15,-21 0 0,21 1 16,0-1-16,0-21 0,1 0 16,-1 0-16,0 0 15,0 0-15,21 0 0,-20 0 0,-1-21 16,0 21-16,21-22 15,-21 1-15,1 0 0,-1 0 0,0-21 16,0 20-16,0 1 0,0-21 16,1 21-16,-1-22 0,0 22 0,0-21 15,-21 0-15,0 20 0,21-20 16,-21 0-16,21 21 0,-21-1 16,0-20-16,0 21 0,0 0 0,0 0 15,0-1-15,0 1 16,-21 21-16,0 0 15,0 0-15,0 21 0,0-21 16,21 22-16,-22-1 0,1 0 16,21 0-16,0 21 0,0-20 15,-21-1-15,21 0 0,0 21 16,0-21-16,0 22 16,0-22-16,0 0 0,0 0 0,21 0 15,0 1-15,1-22 16,-1 0-16,0 0 0,0 0 0,0 0 15,0 0-15,22 0 0,-1 0 16,-21 0-16,22-22 0,-1 1 0,-21 21 16,21-21-16,1 0 0,-1 0 15,0-22-15,-20 22 0,20 0 0,0-21 16,-21-1-16,1 1 0,-1 0 16,0-1-16,0 1 0,0 0 15,-21-1-15,21 1 0,-21 0 16,0 21-16,0-22 0,0 22 15,0 0-15,0 0 0,-21 21 32,0 0-32,21 21 0,0 0 15,-21 0-15,0 0 0,21 22 16,-21-22-16,21 21 0,0 1 16,0-1-16,-22-21 0,22 21 0,-21 1 15,21-1-15,0 0 16,0 1-16,-21-22 0,21 21 0,-21 1 15,21-22-15,0 21 0,-21-21 16,21 22-16,-21-22 0,21 0 0,-22 21 16,22-21-16,-21 1 0,21 20 15,0-21-15,0 0 0,-21 0 0,21 1 16,0-1-16,-21-21 16,21-21-1,0-1 1,0 1-16,21 0 0,0 0 15,-21 0-15,21 0 0,1-22 0,-1 22 16,0 0-16,0-21 0,0 20 16,0 1-16,1 0 0,-1 0 15,0 0-15,21 21 0,-21-21 16,1 21-16,20 0 0,-21 0 16,0 0-16,0 0 15,-21 21-15,0 0 16,0 0-16,0 0 15,0 0-15,0 1 0,0-1 0,0 0 16,0 0-16,0 0 16,0 0-16,0 1 0,0-1 0,0 0 15,0 0-15,0 0 16,22 0-16,-1-21 16,0 22-16,0-22 0,0 0 15,0 0-15,1 0 0,-1 0 0,21 0 16,-21-22-16,0 1 0,1 21 15,-1-21-15,42-21 0,-42 21 16,22-22-16,-22 1 16,0 21-16,0 0 0,-21-1 0,21 1 15,1 0-15,-1 0 0,0 0 16,-21 0-16,21 21 0,-21-22 16,0 44 15,-21-22-31,21 21 0,0 0 15,-21 0-15,0 0 0,21 0 0,0 1 16,-22-1-16,22 0 16,0 0-16,0 0 0,0 0 15,0 1-15,0-1 16,22 0-16,-1-21 16,0 0-16,0 0 0,0 0 0,0 0 15,1 0-15,-1 0 0,21-21 16,-21 21-16,22-21 0,-22-1 0,0 1 15,21 0-15,-21 0 0,1 0 16,-1 0-16,0-22 0,0 22 0,0 0 16,0-21-16,1 20 15,-22 1-15,0 0 0,21 0 16,0 0-16,-21 0 16,0 42 15,0 0-16,0 0-15,0 0 16,-21 0-16,21 1 0,-21-1 0,21 21 16,0-21-16,-22 22 0,22-1 15,-21 0-15,21 22 0,-21-22 0,21 22 16,0-22-16,0 21 0,0 1 16,-21-1-16,21 1 0,0-1 15,0 22-15,0-21 0,0-1 0,0 22 16,0-22-16,0 1 0,0 20 15,0-20-15,-21 63 0,21-64 16,0 1-16,0-22 0,-21 22 16,21-22-16,-22 0 0,1 1 0,21-1 15,-21 0-15,21-20 0,-21-1 0,0 0 16,21 0-16,-21-21 0,-1 21 16,1-21-16,0 0 0,0 0 15,0 0-15,0 0 0,-1-21 16,1 0-16,0 0 15,0 0-15,-21-1 0,20 1 0,1-21 16,0 0-16,0-1 0,0 1 16,21 0-16,-21-22 0,21 1 0,-22-1 15,1 1-15,21-1 0,0 1 16,0 20-16,0-20 0,0-1 0,0 1 16,0-22-16,21 22 15,1 20-15,-1 1 0,0 0 0,21-1 16,1 1-16,-1 0 0,0-1 15,1 22-15,-1-21 0,0 21 0,1-1 16,20-20-16,-42 42 16,22 0-16,-22-21 0,0 21 15,0 0-15,0 0 16,-21 21 15,-21-21 0</inkml:trace>
  <inkml:trace contextRef="#ctx0" brushRef="#br0" timeOffset="1446.04">6710 1228 0,'0'0'0,"21"-21"16,0-1-1,0 22-15,-21-21 0,0 0 16,21 0-16,-21 0 0,22 0 16,-22-1-16,0-20 0,0 21 0,21 0 15,-21-22-15,0 22 0,0-21 16,21 21-16,-21-22 0,0 22 0,0 0 15,0 0-15,0 0 0,0 0 16,0-1-16,0 44 31,0-1-31,0 0 0,0 0 16,0 0-16,0 22 0,0-1 16,0 21-16,-21-20 0,21 20 0,-21-20 15,21 20-15,0 1 16,-22-1-16,22-21 0,-21 22 0,0-1 15,0-20-15,21 20 0,-21-20 16,0-1-16,-22 64 0,43-64 16,-21-21-16,0 22 0,0-22 15,21 0-15,0 0 0,-21-21 0,21 21 16,-22-21-16,22-21 16,-21 0-1,21 0-15,0 0 16,0-22-16,0 1 0,0 21 0,0-22 0,0 1 15,0 0-15,0-1 16,0 22-16,0-21 0,0 21 0,21 0 16,1-1-16,-22 1 0,21 0 15,0 21-15,0 0 16,0 0-16,0 21 16,-21 0-16,22 1 15,-22-1-15,21 0 0,-21 21 16,21-21-16,-21 1 0,0 20 0,0-21 15,21 21-15,0-20 0,-21-1 16,21 0-16,-21 0 0,0 0 0,22 0 16,-1-21-16,0 22 0,0-22 15,0 0-15,0 0 0,1 0 0,-1 0 16,0 0-16,21 0 0,-21-22 16,1 22-16,20-21 0,-21 0 15,0 0-15,22-21 0,-22 20 0,0 1 16,0-21-16,0 21 0,0-22 15,-21 22-15,22 0 0,-22-21 0,21 21 16,-21-1-16,0 1 0,0 0 16,21 21-1,-21 21 17,0 0-32,0 1 15,0-1-15,-21 21 0,21-21 0,0 0 16,0 22-16,0-22 0,0 0 15,0 21-15,0 1 0,0-22 16,0 0-16,0 0 0,0 0 16,0 1-16,21-22 0,0 0 15,0 0-15,0 0 16,1 0-16,-1 0 0,0-22 16,0 22-16,0-21 0,0 0 15,1 0-15,-1 0 0,21-22 16,-21 1-16,43-64 15,-64 64-15,0 21 0,0-64 16,0 64-16,0 0 16,-21-22-16,-1 43 0,22-21 0,-42 0 15,21 21-15,-21 0 16,20 0-16,1 0 0,0 0 16,0 0-16,0 21 0,0 0 15,-22 1-15,43-1 0,-21 0 16,21 0-16,-21 0 0,0 0 15,21 1-15,0-1 0,0 0 16,0 0 0,0 0-16,21 0 15,0-21 1,0 0-16,0 0 0,22 0 16</inkml:trace>
  <inkml:trace contextRef="#ctx0" brushRef="#br0" timeOffset="2404.12">8467 1270 0,'0'-21'0,"-22"21"16,1-21-1,0 21-15,0 0 16,0 0-16,0 0 0,-1 0 16,22 21-16,-21-21 0,0 21 15,0 0-15,0 0 0,0 1 0,-1-1 16,1 0-16,0 0 0,0 0 16,21 22-16,-21-22 0,0 0 0,21 21 15,-22-21-15,22 22 16,0-22-16,0 0 0,0 0 0,0 0 0,0 22 15,0-22-15,22-21 16,-1 21-16,0 0 0,0 0 0,0-21 16,0 22-16,1-22 0,-1 0 0,0 0 15,0 0-15,0 0 0,0 0 16,22 0-16,-22 0 0,21 0 0,-21 0 16,22-22-16,-1 22 0,-21-21 15,22 0-15,-22 0 0,21 0 0,-21 0 16,22-1-16,-22 1 0,21 0 15,-21-21-15,0 21 0,22-1 0,-22 1 16,0 0-16,0-21 0,0 21 16,-21-1-16,0 1 0,22 0 0,-22 0 15,0 0 1,0 0-16,-22 21 16,1 0-16,0 0 15,0 0-15,0 0 16,0 0-16,-1 0 0,1 21 15,0 0-15,0-21 0,0 21 0,21 0 16,-21 0-16,-1 1 0,1-1 16,0 0-16,21 21 0,0-21 0,-21 22 15,0-22-15,21 0 16,0 0-16,0 0 0,0 1 16,0-1-16,0 0 0,0 0 15,21-21-15,0 0 16,0 0-16,0 0 0,1-21 15,-1 0-15,0 21 0,0-21 16,0-1-16,0 1 0,1 0 0,-1 0 16,0-21-16,0 20 0,-21 1 15,21 0-15,-21-21 0,21 21 0,-21-1 16,0 1-16,0 0 16,0 0-16,22 21 0,-22 21 31,0 0-16,0 0-15,0 1 0,0-1 16,-22 0-16,22 0 0,0 0 16,0 0-16,0 1 0,0-1 0,0 0 15,0 0-15,0 0 0,0 0 16,0 1-16,22-1 16,-1-21-16,0 0 0,0 0 15,0 0-15,0 0 0,1 0 16,-1 0-16,0 0 0,0-21 15,0-1-15,0 22 0,1-21 0,-1 0 16,0 0-16,0 0 0,0 0 16,0-1-16</inkml:trace>
  <inkml:trace contextRef="#ctx0" brushRef="#br0" timeOffset="2816.62">9483 699 0,'-22'0'16,"1"21"15,21 0-31,0 0 15,0 0-15,-21 0 0,21 1 0,0 20 16,0 0-16,0-21 0,0 22 16,0-1-16,0 0 0,0 1 0,0-1 15,0 0-15,0 1 0,0-1 16,0 0-16,0-20 0,-21 20 0,21-21 16,-21 21-16,21-20 0,0-1 15,0 21-15,-21-21 0,21 0 16,-22 1-16,22-1 0,0 0 0,0 0 15,0-42 32,0 0-47,22 0 16,-22-1-16,21 1 0</inkml:trace>
  <inkml:trace contextRef="#ctx0" brushRef="#br0" timeOffset="3329.21">9694 1249 0,'-21'21'31,"21"0"-15,-21-21-16,21 21 0,0 1 15,-21-1-15,21 0 0,-21 0 16,21 0-16,0 0 0,0 1 16,0-1-16,-22-21 0,22 21 0,0 0 15,0 0-15,0 0 0,0 1 16,0-1 0,22 0-1,-1-21-15,0 0 0,0 0 16,21 0-16,-20 0 0,-1 0 15,0 0-15,0 0 0,21 0 0,-20-21 16,-1 0-16,0 21 0,0-22 0,0 1 16,0 0-16,1 0 0,-22 0 15,0 0-15,21-22 0,-21 22 0,0-21 16,0 21-16,0-1 0,0 1 16,0 0-16,0 0 0,-21 21 0,-1 0 15,1 0-15,0 0 0,0 0 16,0 0-16,0 0 15,-1 0-15,1 21 0,0-21 16,0 21-16,0 0 0,0-21 0,21 22 16,-22-22-16,1 0 0,21 21 15,-21-21-15,21 21 0,-21-21 16</inkml:trace>
  <inkml:trace contextRef="#ctx0" brushRef="#br0" timeOffset="4235.85">10118 1270 0,'21'0'78,"0"0"-78,0 0 16,-21 21-1,21 0-15,0 1 16,-21-1-16,22 0 0,-1 0 15,-21 0-15,0 0 0,0 1 16,21-1-16,-21 0 0,0 0 0,0 0 16,0 0-16,0 1 0,0-1 15,0 0-15,0 0 16,0 0-16,-21-21 16,0 0-1,21-21 16,0 0-31,0 0 0,0 0 16,0-1-16,21 1 0,-21 0 0,21 0 16,0 0-16,0 0 0,0-22 15,-21 22-15,22 0 0,-1 0 0,0 0 16,0-1-16,-21 1 0,21 21 16,0-21-16,-21 0 15,22 21-15,-1 0 0,0 0 16,0 0 15,-21 21-31,0 0 31</inkml:trace>
  <inkml:trace contextRef="#ctx0" brushRef="#br0" timeOffset="4956.34">11197 1355 0,'0'0'0,"21"0"0,0-21 15,1-1 1,-22 1 0,-22 21-1,1 0 1,0 0-16,0 0 0,0 0 15,0 0-15,-1 21 0,-20-21 0,21 22 16,0-22-16,-22 21 0,22 0 16,-21 0-16,21 0 0,0-21 0,-1 21 15,1 1-15,0-22 0,0 21 16,0 0-16,21 0 16,0 0-1,21-21 1,0 0-16,0 0 0,0 0 15,1 0-15,-1 0 0,0 0 16,0 0-16,0 0 0,0 21 0,1-21 16,-1 0-16,0 0 0,0 0 15,0 0-15,0 0 0,-21 22 0,22-1 16,-1 0 0,-21 0-16,0 0 15,0 0-15,0 1 16,0-1-16,-21-21 15,-1 21-15,1-21 16,0 21-16,0-21 16,0 0-16,0 21 0,-1-21 0,1 0 15,0 0-15,0 0 0,0 0 16,0 0-16,-1 21 0,1-21 16,0 0-16,0 0 0,0 0 15,0 0-15,-1 0 16,22-21 62,0 0-62,22 21-16</inkml:trace>
  <inkml:trace contextRef="#ctx0" brushRef="#br0" timeOffset="5860.78">9250 868 0,'21'0'62,"0"0"-62,0 0 16,0 0-16,22 0 0,-22 0 16,21 0-16,1 0 0,-1 0 0,0 0 15,22-21-15,-22 21 16,22 0-16,-22-21 0,21 21 0,-20 0 15,-1 0-15,22-22 0,-22 22 16,0 0-16,1 0 0,-22 0 16,42-21-16,-42 21 15,1 0-15,-22-21 125,21 21-109,-42 0 31</inkml:trace>
  <inkml:trace contextRef="#ctx0" brushRef="#br0" timeOffset="7444.22">2434 2244 0,'0'0'0,"-21"0"31,21 21-31,21-21 47,0 0-31,0 0-16,1 0 0,-1 0 15,0 0-15,0 0 0,0 0 16,0 0-16,22 0 0,-22 0 16,21 0-16,-21 0 0,22 0 0,-22 0 15,21 0-15,1 0 0,-1 0 16,-21 0-16,21 0 0,1 0 0,-1 0 15,0 0-15,1 0 0,20 0 16,-20 0-16,20 21 0,-21-21 0,22 0 16,-1 0-16,1 0 0,-1 0 15,1 0-15,-1 0 0,22 21 0,-21-21 16,-1 0-16,22 0 0,-1 0 16,-20 0-16,42 0 0,-22 0 0,22 0 15,0 0-15,0 0 16,0 0-16,21 0 0,0 0 0,0 0 15,0 0-15,0 0 0,0 0 16,21 0-16,-21 0 0,0 0 0,0 0 16,21 0-16,-21 0 0,21 0 15,0 0-15,-21 0 0,22 0 0,-22 0 16,21 0-16,0 0 0,-21 0 0,21 0 16,0 0-16,-21 0 0,21 0 15,-21 0-15,0 0 0,22 0 0,-22 0 16,21 0-16,-21 0 15,0 0-15,-21 0 0,21 0 0,-22 0 16,1 0-16,0 0 0,21 0 16,-21 0-16,-21 0 0,20 0 0,-20 0 15,0 0-15,-1 0 0,1 0 16,-21 0-16,-1 0 0,1 0 0,-1 0 16,-21 0-16,1 0 0,-1 0 0,0 0 15,1 0-15,-22 0 0,0 0 16,0 0-16,0 0 0,-42 0 62,0 0-46,0 0-16,0 0 0,0-21 0,-1 21 16</inkml:trace>
  <inkml:trace contextRef="#ctx0" brushRef="#br0" timeOffset="8420.86">1270 1185 0,'-21'-21'0,"21"0"16,0 0 0,-21 21 31,21 21-32,0 0 1,0 0-16,0 1 0,0-1 0,0 21 15,0-21-15,0 22 16,0-1-16,0 0 0,0 1 0,0-1 16,0 0-16,0 1 0,0-1 15,-22 0-15,22 1 0,0-1 16,0 0-16,-21-21 0,21 22 16,0-22-16,0 0 0,0 0 0,0 0 15,0 1-15,-21-44 63,21 1-63,0 0 15</inkml:trace>
  <inkml:trace contextRef="#ctx0" brushRef="#br0" timeOffset="8892.02">1609 1503 0,'0'21'16,"21"0"0,0-21-1,0 0 1,0 0 0,-21-21-16,0 0 15,21 21-15,-21-21 16,0 0-1,-21 21 32,0 0-47,21 21 16,0 0 0,0 0 15,21-21 0</inkml:trace>
  <inkml:trace contextRef="#ctx0" brushRef="#br0" timeOffset="10040.67">1016 4255 0,'0'0'16,"0"-43"-16,0 22 16,0 0-16,0 0 15,0 0-15,21 21 16,0-22-16,0 22 0,1 0 15,-1 0-15,-21 22 16,21-1-16,-21 0 0,21 21 16,-21-21-16,0 22 0,21-1 15,-21 85 1,0-85-16,0 1 0,0-1 0,-21 0 16,0 22-16,0-22 0,-22 1 15,22-1-15,0 0 0,0 1 16,-21-1-16,20 0 0,1-21 15,0 22-15,-21-22 0,21 0 0,-1-21 16,1 21-16,0-21 0,21 21 16,-21-21-16,0 0 0,0 0 15,-1-21-15,22 0 0,0 0 0,-21 0 16,0 0-16,21-1 0,0-20 16,0 0-16,-21-1 0,21 1 15,-21 21-15,21-21 0,0-1 0,0 22 16,0 0-16,0-21 0,21 20 15,0 1-15,0 0 0,0 21 16,1 0-16,-1 0 0,0 0 16,0 21-16,0 0 0,0 1 15,1-1-15,-1 0 0,-21 0 16,21 0-16,0 22 0,-21-22 16,21 21-16,-21-21 0,0 22 15,21-22-15,-21 0 0,22 0 0,-22 21 16,0-20-16,0-1 0,21-21 15,-21 21-15,0 0 0,21-21 0,-21 21 16</inkml:trace>
  <inkml:trace contextRef="#ctx0" brushRef="#br0" timeOffset="10264.73">1524 4763 0,'0'0'15,"0"-22"1,21 22-16</inkml:trace>
  <inkml:trace contextRef="#ctx0" brushRef="#br0" timeOffset="12572.58">2773 4233 0,'0'22'31,"-21"-1"-31,21 0 0,0 0 16,-22 0-16,22 0 0,0 22 15,-21-1-15,21-21 0,0 22 16,0-1-16,0 0 0,-21 1 0,21-22 16,-21 21-16,21 0 0,-21 1 15,21-1-15,0 22 16,0-43-16,0 0 0,0 0 15,0 0-15,21-21 32,0-21-32,0 0 0,-21 0 15,21 0-15,1-22 0,-1 22 16,0-21-16,0 21 0,-21-22 0,21 1 16,0 21-16,1-22 0,-1 22 15,0 0-15,0 0 0,-21 0 0,21 0 16,-21-1-16,21 22 0,1 0 31,-22 22-31,0-1 16,0 0-16,0 0 0,0 0 15,0 0-15,0 22 0,0-22 16,0 0-16,0 21 0,21-20 16,-21 20-16,0-21 0,0 0 0,0 0 15,21 1-15,0-1 0,-21 0 16,0 0-16,21-21 0,0 0 0,1 0 15,-1 0-15,0 0 0,0 0 16,0 0-16,0-21 0,1 0 0,-1 0 16,21-1-16,-21 1 0,22-21 15,-22 21-15,21-22 0,-21 22 0,0-21 16,22 21-16,-22-22 0,0 1 16,0 0-16,0-1 0,1 1 15,-1 0-15,-21-1 0,21 1 16,-21 21-16,0-21 0,0 20 0,0 1 15,0 0-15,0 42 32,0 0-32,0 22 15,-21-22-15,21 21 0,-21-21 0,21 22 16,-22-1-16,22 0 0,0-20 16,0 20-16,-21 0 0,21 1 15,0-22-15,0 21 0,0-21 0,0 0 16,0 1-16,21-1 0,-21 0 15,22 0-15,-1 0 0,0-21 16,21 0-16,-21 0 0,1 0 0,20 0 16,-21-21-16,21 0 0,1 0 15,-22 0-15,21-1 0,1 1 0,-1-21 16,0 21-16,1-22 0,-1 1 16,-21 0-16,21-1 0,-20 1 0,20-21 15,-21-1-15,-21 22 0,0-22 16,0 22-16,0-22 0,0 22 0,0 21 15,0-21-15,0 20 0,0 1 16,-21 21-16,0 21 16,0 1-16,21-1 15,0 21-15,0 0 0,0 1 16,-22-1-16,22 0 0,0 1 16,-21 20-16,21-20 0,0-1 15,0 0-15,0 1 0,0-1 0,0-21 16,-21 21-16,21-20 0,0 20 15,0-21-15,-21 0 0,21 0 0,0 1 16,0-1 0,0-42-1,0-1-15,0 1 16,0 0-16,21 0 0,0 0 0,0 0 16,-21-1-16,22 1 0,-1-21 15,0 21-15,0 0 0,-21-1 16,21 1-16,0 0 0,1 0 0,-1 21 15,0 0-15,0 0 0,0 0 16,0 0-16,1 21 16,-22 0-16,0 0 0,21 1 15,0 20-15,-21 0 16,0-21-16,42 22 16,-21-22-16,1 21 0,-1 1 0,21-22 15,-21-21-15,0 21 16,22-21-16,-1 0 0,22 0 15,-22 0-15,0 0 0,1 0 16,-1-21-16,-21 0 0,21-1 0,1 1 16,-22 0-16,21 0 0,-21 0 15,1 0-15,-1-22 0,0 22 0,0-42 16,-21 20-16,0 22 16,0-21-16,0 21 0,0-22 0,0 22 15,-21-21-15,0 21 0,0-1 0,-1 22 16,1 0-16,0 0 0,0 0 15,0 0-15,0 22 16,-1-1-16,1 0 0,21 21 16,0-21-16,-21 64 0,21-64 0,0 22 15,0-22-15,0 21 16,0-21-16,0 22 0,0-22 16,0 0-16,21 0 0,-21 0 15,21-21-15,1 0 0,-22 21 0,21-21 16,0 0-16,0 0 0,0-21 15,0 21-15,-21-21 0,22 0 16,-1 0-16,0 21 0,0-43 0,-21 22 16,0 0-16,21 0 0,-21-21 15,21 20-15,-21-20 0,0-21 16,0 41-16,0 1 0,22 0 16,-22 0-16,0 0 0,21 21 15,-21 21 1,0 0-16,0 0 0,0 0 15,0 1-15,0 20 0,0-21 16,0 21-16,0-20 0,0 20 0,0-21 16,0 21-16,0-20 0,0-1 15,0 0-15,0 0 0,21 0 0,0 0 16,0-21-16,0 22 0,1-22 0,-1 0 16,21 0-16,-21 0 0,22 0 15,-1 0-15,0 0 0,1-22 16,-22 1-16,21 21 0,0-21 0,-20 0 15,20 0-15,-21-22 0,0 22 16,0-21-16,1 0 0,-1-1 16,-21 1-16,0-22 0,21 1 0,-21 21 15,0-22-15,0 1 0,0-1 0,0 22 16,0-1-16,0-20 0,0 42 16,0-22-16,0 22 0,0 0 0,0 42 31,0 0-16,0 22-15,-21-1 0,21 0 16,0 1-16,0 20 0,0-20 0,0 20 16,0-21-16,0 22 0,0-22 15,-21 1-15,21-1 0,0 0 16,0 1-16,0-1 0,-22-21 0,22 21 16,0-20-16,0-1 0,0 21 15,0-21-15,0 0 0,0 1 16,0-1-16,22-21 15,-1 0-15,0 0 0,0 0 16,0-21-16,0-1 0,1 22 0,-1-21 16,0 0-16,0 0 0,0 0 15,-21 0-15,21-1 0,-21 1 0,0 0 16,0-21-16,0 21 0,0-22 16</inkml:trace>
  <inkml:trace contextRef="#ctx0" brushRef="#br0" timeOffset="12798.54">5694 4255 0,'0'0'0,"0"21"15,21-21 1,0 0-16,0 0 0,22 0 16,-22 0-16,21-21 0,0 21 0,1 0 15,-22 0-15,21-22 0,1 1 16,-22 21-16,21 0 0,-21-21 15,0 21-15,1 0 0,-1 0 0,0-21 16,0 21-16,0 0 0,0-21 16,1 21-1</inkml:trace>
  <inkml:trace contextRef="#ctx0" brushRef="#br0" timeOffset="13260.38">7832 4085 0,'0'0'0,"0"-21"0,21 21 0,-21-21 15,0 0-15,0 42 31,0 0-31,0 0 16,0 0-16,0 22 0,0-22 0,0 21 16,0-21-16,0 22 0,0-1 15,0-21-15,0 22 0,0-1 0,0-21 16,0 21-16,-21-20 0,21-1 16,0 0-16,0 0 0,0 0 0,0 0 15,21-21 16,0-21-31,-21 0 16,21 21-16</inkml:trace>
  <inkml:trace contextRef="#ctx0" brushRef="#br0" timeOffset="13748.81">8488 4128 0,'0'0'0,"21"-22"0,21-20 15,-42 21-15,0 0 16,-21 21 0,0 0-1,0 0-15,0 21 0,-1-21 16,1 21-16,0 0 0,21 0 16,-21 1-16,0-1 0,0 0 0,-1 0 15,22 0-15,0 0 0,-21 1 0,21-1 16,0 0-16,0 0 0,0 0 15,0 0 1,21-21-16,1 0 16,-1 22-16,0-22 0,0 0 0,0 0 15,0 21-15,1 0 0,-1-21 16,0 21-16,0-21 0,0 21 0,-21 0 16,0 1-1,0-1-15,0 0 16,-21 0-16,0-21 0,0 21 0,0-21 15,-1 21-15,1-21 0,0 0 16,-21 0-16,21 0 0,-1 22 0,1-22 16,0 0-16,0 0 0,0 0 0,0 0 15,-1 0-15,1-22 16,0 22-16,21-21 16,0 0-1,0 0-15,0 0 16,0 0-16,0-1 15</inkml:trace>
  <inkml:trace contextRef="#ctx0" brushRef="#br0" timeOffset="13956.7">7832 3789 0,'0'-21'16</inkml:trace>
  <inkml:trace contextRef="#ctx0" brushRef="#br0" timeOffset="15181.39">10350 3302 0,'0'0'0,"0"21"16,0 0-1,-21 22-15,21-22 0,-21 21 16,0 1-16,0 20 0,0-21 0,21 22 16,-22-22-16,1 22 15,0-1-15,0 1 0,-21-1 0,20 1 16,1-1-16,0 1 0,-21-1 16,21 1-16,-22-1 0,22 1 0,-21-22 15,-1 0-15,22 1 0,-21-22 0,21 21 16,-22-21-16,22 1 0,0-22 15,0 21-15,0-21 16,0 0-16,21-21 16,-22-1-16,22 1 0,0 0 0,-21 0 15,21 0-15,0-22 0,0 22 16,0-21-16,0 0 0,0-1 0,0 1 16,0 0-16,0-1 0,0 1 15,0 0-15,0-1 0,0 22 16,21 0-16,-21 0 0,22 0 0,-1 21 15,0 0-15,0 21 16,0 0-16,0 21 0,1-21 0,-22 22 16,21-22-16,0 21 0,0 1 15,-21-22-15,21 21 0,0 0 0,-21-20 16,22 20-16,-22-21 0,21 0 16,0 0-16,-21 1 0,21-1 0,0 0 15,-21 0-15,21-21 0,1 0 16,-1 0-16,0 0 0,21 0 0,-21 0 15,1 0-15,20-21 0,0 21 16,-21-21-16,22 0 0,-1-1 16,0 1-16,-20 0 0,20-21 0,-21 21 15,21-1-15,-20-20 0,-1 21 16,0-21-16,-21 20 0,0-20 0,0 21 16,21 0-16,-21 0 0,0-1 15,-21 44 16,21-1-31,-21 0 0,21 0 0,-21 0 16,21 22-16,0-22 0,0 21 16,0-21-16,0 22 0,-22-22 15,22 0-15,0 42 0,0-41 16,0-1-16,0 0 0,22 0 16,-22 0-16,21-21 0,0 0 15,0 0-15,0 0 0,0 0 16,1 0-16,20 0 0,-21-21 0,21 0 15,-20 0-15,20 0 0,0-1 0,-21 1 16,22 0-16,-22 0 0,0-21 16,0-1-16,0 22 0,-21-21 0,0-1 15,0 22-15,0-21 0,-21 0 16,0 20-16,0 1 0,-21 0 0,20 0 16,-20 21-16,21 0 0,0 0 15,-22 0-15,22 0 0,0 21 16,0-21-16,-21 21 0,42 0 0,-22 1 15,1-1-15,21 21 0,0-21 16,0 0-16,0 22 0,0-22 0,0 0 16,21 0-16,1 0 0,-1 1 15,0-22-15,21 0 0,1 21 0,-1-21 16</inkml:trace>
  <inkml:trace contextRef="#ctx0" brushRef="#br0" timeOffset="15514.78">11705 3979 0,'0'0'0,"0"-21"16,0 0-16,-21 21 16,0 0-16,0 0 15,-1 0-15,1 21 0,0-21 0,21 21 16,-21 22-16,0-22 0,0 21 15,-1-21-15,1 22 0,0-1 0,0 0 16,0-20-16,0 20 0,-1 0 16,22-21-16,0 22 0,0-22 0,0 0 15,0 21-15,0-20 0,0-1 16,0 0-16,22-21 0,-22 21 16,21 0-16,21-21 0,-21 0 0,0 0 15,22 21-15,-22-21 0,21 0 0,1 0 16,-1 0-16,0 0 0,22-21 15,-22 0-15,0 21 0,64-42 16,-63 21-16</inkml:trace>
  <inkml:trace contextRef="#ctx0" brushRef="#br0" timeOffset="15992.51">12361 4233 0,'0'0'0,"0"-21"0,0-63 16,0 62-16,0 1 15,-21 0-15,0 0 0,0 0 16,0 21-16,-1 0 0,1 0 0,0 0 15,0 0-15,0 21 0,0 0 16,-1 0-16,1 0 0,0 22 0,0-22 16,-21 21-16,42-21 0,-22 22 15,1-1-15,0-21 0,21 0 0,0 22 16,0-22-16,0 0 0,0 0 0,0 0 16,0 1-16,0-1 15,21-21-15,0 0 0,1 0 16,-1 0-16,0 0 0,0 0 15,0 0-15,22-21 0,-22 21 16,0-22-16,0 1 0,0 0 0,0 0 16,1 0-16,-1-22 0,0 22 15,0-21-15,0 21 0,-21-22 0,0 22 16,0-21-16,21 21 0,-21 0 16,0-1-16,0 1 0,22 21 0,-22 21 15,0 1 1,0 20-16,0-21 15,0 0-15,0 22 0,0-22 0,0 21 16,0-21-16,0 22 0,0-22 16,0 21-16,0-21 15,0 0-15,0 22 0,21-22 16,0-21-16,0 0 16,0 0-16,0 0 15,1 0-15,-1 0 16,-21-21-16,21 0 0,0-1 0,-21 1 15</inkml:trace>
  <inkml:trace contextRef="#ctx0" brushRef="#br0" timeOffset="16340.51">12996 3471 0,'0'0'0,"0"-21"0,-21 21 15,0 0 1,0 21-16,21 1 0,-21-1 0,21 21 16,0-21-16,-22 22 0,22-1 15,-21 0-15,21 1 0,0-1 0,0 0 16,0 22-16,0-22 0,0 0 16,-21 22-16,21-22 0,0 1 0,0-1 15,-21 0-15,21 1 0,0-1 0,0-21 16,0 21-16,0-20 0,0-1 15,0 0-15,-21 0 0,21 0 16,0 0-16,0 1 16,0-1-16,21-42 31,0-1-15,-21 1-16,21 0 0,0 21 15,1-42-15</inkml:trace>
  <inkml:trace contextRef="#ctx0" brushRef="#br0" timeOffset="16780.25">13314 4022 0,'0'0'0,"0"21"47,-21 0-47,-1 0 0,1 0 0,0 1 16,0-1-16,0 21 0,0-21 15,-1 0-15,1 22 0,21-22 0,-21 21 16,21-21-16,-21 1 0,21-1 16,0 0-16,0 0 0,0 0 0,0 0 15,21-21-15,0 0 0,22 0 16,-22 22-16,0-22 16,21 0-16,-21 0 0,22 0 0,-22 0 15,21-22-15,1 22 0,-22-21 0,21 0 16,-21 0-16,0 0 0,1 0 15,-1-1-15,0 1 0,-21 0 0,0-21 16,0-1-16,0 22 0,0-21 16,0 21-16,0 0 0,0-1 0,-21 1 15,21 0-15,-21 21 0,-1 0 16,1 0-16,0 0 0,0 21 16,0-21-16,0 21 0,-1 1 15,1-1-15,0 0 16,21 0-16,-21-21 0,21 21 0,0 0 15,21-21 1,0 0 0,0 0-16,1 0 0</inkml:trace>
  <inkml:trace contextRef="#ctx0" brushRef="#br0" timeOffset="17214.79">13885 4170 0,'0'0'0,"0"-42"16,0 20-16,21 1 0,1 21 16,-22-21-16,21 0 0,0 0 15,0 21-15,21-21 0,-20 21 16,20 0-16,-21 0 0,21 0 16,-20 0-16,41 21 0,-42 0 15,0 0-15,1 21 0,-1-20 16,0-1-16,-21 21 0,0-21 0,0 22 15,0-22-15,0 21 0,0-21 0,0 0 16,-21 22-16,0-22 0,-1 0 16,1 0-16,0 0 0,0-21 15,21 22-15,0-44 32,0 1-17,21 21-15,-21-21 0,21 0 16,22-43-16,-22 43 0,0 0 15,0-21-15,21-1 0,-20 1 16,-1 0-16,0 21 0,0-22 0,0 22 16,0 0-16,-21 0 0,0 0 15,22 21-15,-1 0 0,0 0 32,0 0-32,-21 21 15</inkml:trace>
  <inkml:trace contextRef="#ctx0" brushRef="#br0" timeOffset="17656.8">14965 4043 0,'0'0'0,"21"0"0,21-42 16,-21 20 0,-21 1-16,22 21 0,-22-21 0,0 0 15,0 0-15,-22 21 16,1 0-16,-21 21 15,21 0-15,0-21 0,-1 21 16,1 0-16,0 1 0,0-1 16,0 21-16,21-21 0,0 0 0,0 1 15,0-1-15,0 0 16,0 0-16,0 0 16,21-21-16,0 21 0,0-21 15,0 0-15,1 22 0,-1-22 16,0 0-16,0 21 0,0-21 15,0 0-15,-21 21 0,0 0 16,0 0-16,0 0 16,0 1-1,-21-22-15,0 21 16,0-21-16,0 0 0,0 21 0,-1-21 16,1 21-16,0-21 0,0 0 15,0 0-15,0 21 16,-1-21-16,1 0 15,0 0 1,21-21-16,0 0 0,-21 21 0,0-21 16,21 0-16,-21 21 0</inkml:trace>
  <inkml:trace contextRef="#ctx0" brushRef="#br0" timeOffset="17936.71">12912 3725 0,'0'0'0,"-43"0"0,1 0 16,63 0 0,21 0-16,1 0 0,20 0 0,1-21 15,-1 21-15,22 0 0,-22 0 16,22 0-16,0 0 0,-22 0 0,1 0 15,-1-21-15,-20 21 0,-1 0 16,0 0-16,-21 0 0,1 0 0,-1 0 16,-42 0 15,-1 0-31</inkml:trace>
  <inkml:trace contextRef="#ctx0" brushRef="#br0" timeOffset="18491.87">16785 3852 0,'-21'22'0,"0"-22"16,0 0-16,-1 0 0,1 0 15,0 0-15,0 0 16,0 0-16,0 0 0,-1-22 0,22 1 15,0 0 1,0 0-16,0 0 0,0 0 16,22-1-16,-1 1 0,0 0 15,21-21-15,-21 21 0,22-1 16,-1 22-16,0-21 0,1 21 0,-1 0 16,0 0-16,-20 0 0,-1 0 15,21 21-15,-21 22 0,-21-22 16,0 0-16,0 21 0,0-20 0,-21 20 15,0-21-15,0 21 0,0 1 16,-1-1-16,-20-21 0,21 22 0,-21-1 16,20-21-16,-20 21 0,21-20 15,-21-1-15,20 0 0,1 0 16,0 0-16,0 0 0,21 1 16,0-1-16</inkml:trace>
  <inkml:trace contextRef="#ctx0" brushRef="#br0" timeOffset="18748.7">16700 4614 0,'0'22'0,"22"-1"16,-1-21-16,0 0 15,0 0-15,0 0 0,0-21 16,1 21-16,-22-22 16,0 1-16,0 0 15,-22 21 32,1 0-47,0 21 16,0-21-16,-21 21 0,20-21 15,-20 22-15</inkml:trace>
  <inkml:trace contextRef="#ctx0" brushRef="#br0" timeOffset="20013.97">3365 6456 0,'22'-21'32,"-1"0"-32,0-1 15,21 1-15,-21 0 0,22-21 16,-22 21-16,21-22 0,1 22 0,-1-21 16,-21 21-16,21-22 0,-20 1 15,20 0-15,-21 20 0,0-20 0,-21 21 16,0-21-16,0 20 0,0 1 15,0 0-15,-21 21 16,0 0-16,0 0 0,0 21 16,-1 0-16,1 1 0,0 20 15,0-21-15,0 21 0,0-20 16,21 20-16,0 0 0,0-21 0,0 22 16,0-1-16,0-21 0,0 22 15,0-22-15,21 0 0,0 0 0,-21 21 16,21-20-16,-21-1 0,21 0 15,-21 0-15,0 0 0,0 0 16,0 1-16,0-1 16,-21-21-1,0 0-15,0 0 0,0 0 0,-1 0 16,1-21-16,21-1 0,-21 22 16,0-21-16,0 0 0,0 21 15,-1-21-15,1 0 0,0 21 16,0 0-16,21 21 31,0 0-31,21 0 16,0 0-16,0 1 0,1-22 15,-1 21-15,0 0 0,0-21 0,0 21 16,0-21-16,1 0 0,20 0 16,-21 0-16,43 0 15,-43 0-15,42 0 16,-20-21-16,-22 0 0,21 0 0,0-22 15,-20 22-15,20 0 0,0-21 0,-21-1 16,22 1-16,-1 0 0,-21-1 16,22 1-16,-22 0 0,0-1 15,21-20-15,-21 20 0,-21 1 0,0 0 16,0-1-16,0 1 0,0 21 0,0 0 16,0 0-16,0-1 0,0 1 15,0 42 1,0 22-16,0-22 15,0 21-15,0 1 0,0-1 0,0 0 16,0 1-16,-21-1 0,21 0 16,-21 22-16,0-22 0,21 0 0,0 1 15,-21-1-15,21 0 16,-21 1-16,21-1 0,0-21 0,0 0 16,0 1-16,0-1 0,0-42 46,21-1-46,-21 1 0,21-21 16,-21 21-16</inkml:trace>
  <inkml:trace contextRef="#ctx0" brushRef="#br0" timeOffset="20224.95">4191 6181 0,'21'0'31,"0"-21"-31,0 21 0,1 0 16,-1 0-16,21-22 0,0 22 0,-20 0 15,20-21-15,0 0 0,1 21 16,-22 0-16,21 0 0,-21-21 0,22 21 16,-22 0-16,0-21 15,0 21-15,0 0 0</inkml:trace>
  <inkml:trace contextRef="#ctx0" brushRef="#br0" timeOffset="21814.48">4932 6435 0,'0'0'0,"0"21"0,21-21 0,0 0 16,0 0-16,0 0 15,1 0-15,-1-21 0,0 0 0,0 21 16,-21-22-16,21 1 0,0 0 16,1 0-16,-22 0 0,0 0 0,21-1 15,-21 1-15,0 0 0,0 0 16,0-21-16,0 20 0,-21 1 16,21 0-16,-22 0 0,1 0 0,0 21 15,0 0-15,0 0 0,0 0 16,-1 0-16,1 0 0,-21 0 0,21 21 15,0 0-15,-1 0 0,1 22 16,0-22-16,0 21 0,0-21 0,21 22 16,0-1-16,-21 0 0,21-21 15,0 22-15,0-22 0,0 21 0,0-21 16,21 1-16,0-1 0,0-21 16,-21 21-16,21-21 15,0 0-15,1 0 0,-1 0 0,0-21 16,0 0-16,0-1 0,0 1 0,1 0 15,-1 0-15,0 0 0,21-22 16,-21 22-16,1 0 0,-1-21 0,-21 21 16,21-22-16,-21 22 0,21-21 15,-21 21-15,0-1 0,0 1 0,0 0 16,0 0-16,-21 42 47,21 0-47,0 0 0,-21 22 0,21-22 15,0 0-15,0 21 0,0-20 16,0 20-16,0-21 0,0 21 16,0-20-16,0-1 0,0 0 0,0 0 15,0 0-15,21 0 0,0 1 16,0-22-16,0 0 0,1 21 0,-1-21 16,21 0-16,-21 0 0,0 0 15,1-21-15,20-1 0,-21 1 16,0 0-16,22 0 0,-22 0 0,0-22 15,0 22-15,21-21 0,-20 21 16,-1-22-16,0 1 0,-21 0 0,21-1 16,0 1-16,-21 0 0,21-22 15,-21 22-15,0 0 0,0-1 16,0 1-16,0-22 0,0 22 16,0 21-16,0 0 15,0 42 1,0 0-16,0 0 0,0 0 15,0 1-15,0 20 0,0 0 0,0 1 16,0-1-16,0 0 0,0 1 16,0-1-16,-21-21 0,21 21 0,0 1 15,0-1-15,0 0 0,-21-20 0,21 20 16,0 0-16,0-21 16,0 1-16,0 20 0,0-21 0,21 0 15,-21 0-15,21-21 0,1 22 16,-1-22-16,0 0 0,0 0 15,21 0-15,-20-22 0,-1 1 16,0 0-16,0 0 0,0 0 16,22-22-16,-22 22 0,0 0 15,0-21-15,-21 21 0,0-1 16,0 1-16,21-21 0,-21 21 0,0 0 16,0-1-16,0 1 0,0 42 31,21-21-16,-21 22-15,0-1 0,0 0 0,0 0 16,0 21-16,0-20 0,0-1 16,0 0-16,22 0 0,-22 0 0,0 0 15,21 1-15,-21-1 0,0 0 16,21-21-16,0 21 0,0-21 16,0 0-16,1 0 0,-1 0 0,0 0 15,0-21-15,0 0 16,0 0-16,1-1 0,20 22 0,-21-21 15,0 0-15,0-21 0,1 21 16,-22-1-16,21 1 0,0 0 0,0 0 16,0 0-16,-21 0 0,21-1 15,-21 1-15,22 0 0,-1 21 32,0 0-17,0 0 48,-21-21-48,0 0 1,0 0 0,-21 21-1,0 0 1,0 0-16,21 21 0,-22 0 15,1-21-15,21 21 0,-21 0 16,0 0-16,21 22 0,-21-22 0,0 0 16,21 0-16,0 22 0,-22-22 15,22 0-15,0 0 0,0 0 0,0 0 16,0 22-16,0-22 16,22-21-16,-1 21 0,0-21 15,0 0-15,0 0 0,22 0 16,-22 0-16,0 0 0,21-21 0,-21 0 15,1 21-15,20-21 0,-21-1 16,21 22-16,-20-21 0,-1 0 0,0 0 16,0 0-16,0 0 0,0-1 15,-21 1-15,22 0 0,-22 0 0,0 0 16,0 0-16,0-1 0</inkml:trace>
  <inkml:trace contextRef="#ctx0" brushRef="#br0" timeOffset="22033.01">6667 5652 0,'0'0'0,"-42"-22"0,21 22 16,0 0-1,42 0 32</inkml:trace>
  <inkml:trace contextRef="#ctx0" brushRef="#br0" timeOffset="22284.87">5503 6117 0,'0'0'0,"21"0"15,1 0-15,20 0 16,-21 0-16,21 0 0,22 0 16,-22-21-16,64 21 15,-64-21-15,22 21 0,21-21 16,-43 21-16,-21 0 0,0-21 15,0 21-15,1 0 0,-1 0 16,0 0-16</inkml:trace>
  <inkml:trace contextRef="#ctx0" brushRef="#br0" timeOffset="23265.68">8615 5948 0,'0'0'16,"0"21"-1,0 0 1,0 0-16,0 22 0,0-22 16,0 0-16,0 0 0,0 22 0,-21-22 15,21 0-15,-22 21 0,22-21 16,0 1-16,0-1 0,0 0 0,0 0 15,0 0-15,0 0 16,0 1-16,0-44 31,0 1-15,0 0-16,0 0 0,0 0 16,0 0-16,0-1 0,0 1 15,0 0-15,0 0 0,0-21 0,0 20 16,22 1-16,-22-21 0,21 21 15,0 0-15,0-1 0,0 1 0,0 0 16,1 0-16,20 21 0,-21 0 16,0 0-16,0 0 0,22 21 0,-22-21 15,0 21-15,0 0 0,22 1 16,-22 20-16,0-21 0,-21 0 16,21 0-16,-21 22 0,0-22 0,21 0 15,-21 0-15,0 0 0,0 1 0,0-1 16,0 0-16,0 0 0,-21 0 15,0-21-15,0 0 16,0 0 0,21-21-16,0 0 15,0 0-15,0 0 0,0-22 16,0 22-16,0-21 16,21-1-16,-21 22 0,21-21 15,0 21-15,0 0 0,22-1 16,-22 1-16,0 0 0,21 0 0,1 21 15,-22 0-15,21 0 0,-21 0 16,22 0-16,-22 0 0,0 21 0,21 0 16,-21 0-16,-21 1 0,22-1 0,-22 0 15,0 21-15,0-21 0,0 1 16,0-1-16,0 21 0,0-21 0,0 0 16,-22 22-16,22-22 15,-21 0-15,0 0 0,0-21 16,21-21 15</inkml:trace>
  <inkml:trace contextRef="#ctx0" brushRef="#br0" timeOffset="23679.87">9715 6202 0,'22'0'0,"-1"0"16,0 0-16,0 0 16,0 0-16,0 0 0,1 0 15,-1 0-15,0 0 0,0-21 16,21 21-16,-20-21 0,-1-1 0,21 22 16,-21-21-16,0 0 0,1 21 15,-1-21-15,0 0 0,-21 0 0,21-1 16,-21 1-16,0 0 15,0 0-15,-42 21 0,21 0 16,-1 0-16,1 0 0,-42 0 16,42 0-16,-22 21 0,22 0 15,-21 0-15,21 1 0,-1 20 16,1-21-16,0 21 0,0-20 0,21 20 16,0-21-16,0 21 0,0-20 15,0-1-15,0 21 0,0-21 0,0 0 16,21 1-16,0-1 0,0 0 15,1-21-15,-1 21 0,0-21 0,0 0 16,21 0-16,-20 0 0,20 0 0,-21 0 16,21 0-16,-20-21 0,20 0 15,-21 0-15,21-1 0,-20 1 0,20 0 16</inkml:trace>
  <inkml:trace contextRef="#ctx0" brushRef="#br0" timeOffset="23973.83">10774 5567 0,'0'0'0,"0"-21"0,0 0 0,0 42 31,0 21-31,-21-21 16,21 22-16,-22-1 0,22 0 15,0 1-15,0-1 0,-21 0 0,21 1 16,-21 20-16,21-21 0,-21 1 15,21-1-15,0-21 0,0 22 0,-21 20 16,0-42-16,21 22 16,0-22-16,-22 0 0,22 0 0,0 0 15,22-21 17,-1-21-32,-21 0 0,21 0 15,0 21-15,0-21 0,0-22 0</inkml:trace>
  <inkml:trace contextRef="#ctx0" brushRef="#br0" timeOffset="24484.34">11091 5567 0,'0'0'0,"0"-21"0,0 42 31,0 21-31,0-21 0,0 22 16,-21-22-16,21 21 0,0 1 15,0 20-15,-21-21 0,21 1 0,-21-1 16,21 0-16,0 1 0,0-1 16,-21 22-16,-1-22 0,22-21 15,-21 21-15,21-20 0,-21-1 0,21 0 16,0 0-16,0-42 47,0 0-32,0 0-15,0-1 16,0 1-16,0 0 0,21 0 16,0-21-16,1 20 0,-22 1 0,21-21 15,0 21-15,21 0 0,-21-1 16,1 1-16,-1 0 0,0 21 0,42 0 16,-41 0-16,-1 0 15,0 21-15,-21 0 0,21 22 16,-21-22-16,0 0 0,0 21 15,0 1-15,0-22 0,0 0 16,0 0-16,0 0 16,-21 1-16,0-1 0,0 0 15,21 0-15,0 0 16,21-21 15,0 0-31,-21-21 0,21 0 16,21 0-16,-20 21 0</inkml:trace>
  <inkml:trace contextRef="#ctx0" brushRef="#br0" timeOffset="24899.91">11747 6033 0,'0'-22'16,"-21"22"15,0 0-31,21 22 15,-21-1-15,21 0 0,-21 0 0,0 0 16,21 0-16,-22 1 0,22-1 0,-21 21 16,21-21-16,-21 0 0,0 1 15,21 20-15,0-21 0,0 0 0,0 0 16,0 1-16,0-1 16,21 0-16,0-21 0,0 0 15,1 0-15,-1 0 0,21 0 0,-21 0 16,0-21-16,1 21 15,-1-21-15,0-1 0,0 22 0,0-21 16,0 0-16,1 0 0,-22 0 0,0 0 16,21-22-16,-21 22 0,0 0 15,0 0-15,0 0 0,0-22 0,0 22 16,0 0-16,0 0 0,0 0 16,-21 21-16,-1 0 0,1 0 15,0 0-15,0 21 0,0-21 16,21 21-16,-21 0 0,-1-21 15,22 21-15,0 0 0,0 1 16</inkml:trace>
  <inkml:trace contextRef="#ctx0" brushRef="#br0" timeOffset="25488.57">12552 6011 0,'0'0'16,"0"-21"-16,0 0 0,-21 21 15,-1 0-15,1 0 16,0 0-16,0 0 0,0 0 16,0 21-16,-22 0 15,22 1-15,0-1 0,0 0 0,-22 0 16,22 21-16,0-20 0,0-1 0,0 21 15,0-21-15,21 0 0,0 1 16,0 20-16,0-21 0,0 0 16,0 0-16,0 1 0,0-1 15,21-21-15,0 0 0,0 0 16,0 0-16,0 0 0,1 0 0,-1 0 16,0-21-16,0-1 0,0 22 15,0-21-15,1 0 0,-1 0 16,0 0-16,0 0 0,0-22 0,-21 22 15,21-21-15,1 21 0,-22-22 16,0 1-16,21 0 0,0-1 0,0-20 16,-21 20-16,0-20 0,21 21 15,0-1-15,-21 1 0,0 0 0,0-1 16,0 22-16,22 21 0,-22 42 31,0-20-31,0 20 0,-22-21 16,22 43-16,0-22 0,-21 0 15,21 1-15,-21-1 0,0 0 0,21 1 16,-21 41-16,21-41 0,-21-22 16,21 0-16,-22 21 0,22-21 15,0 1-15,0-1 0,0 0 16,0 0-16,22-21 31,-1 0-31,0 0 0,0-21 0,21 0 16,-20 0-16,-1 21 0</inkml:trace>
  <inkml:trace contextRef="#ctx0" brushRef="#br0" timeOffset="25900.24">13187 5927 0,'0'0'0,"21"0"0,-21-21 0,0-1 16,-21 22 15,0 0-31,-1 22 15,1-1-15,0-21 0,0 21 16,0-21-16,0 21 0,-1 0 0,22 0 16,0 1-1,0-1-15,22-21 16,-1 21-16,0-21 16,0 21-16,0-21 0,0 0 15,1 0-15,-1 21 0,0-21 0,0 21 16,0-21-16,0 22 15,-21-1-15,22-21 0,-22 21 16,0 0-16,0 0 16,-22 0-16,1-21 0,0 22 15,0-22-15,0 0 0,0 21 16,-22-21-16,22 0 0,0 0 0,0 21 16,0-21-16,-1 0 0,1 0 15,0 0-15,0 0 0,0 0 0,0 0 16,-1 0-1,22-21-15,-21 21 16,21-21-16,0-1 0,-21 1 16</inkml:trace>
  <inkml:trace contextRef="#ctx0" brushRef="#br0" timeOffset="26212.1">10604 5884 0,'0'0'0,"22"-21"16,20 21-1,0-21-15,1 21 0,20 0 16,-21-21-16,22 21 0,21 0 0,-22 0 15,1-21-15,-1 21 0,1 0 16,-1 0-16,-21 0 0,1-21 0,-22 21 16,21 0-16,-21 0 0,1 0 15,-1 0 1</inkml:trace>
  <inkml:trace contextRef="#ctx0" brushRef="#br0" timeOffset="27507.75">14817 6181 0,'0'0'0,"21"-21"0,21-22 16,-21 22-16,22 0 0,-22 0 15,0 0-15,0-22 0,0 22 0,22 0 16,-22-21-16,0 20 0,-21-20 15,21 0-15,-21 21 0,21-1 0,-21-20 16,0 21-16,0 0 0,0 0 16,-21-1-16,0 22 15,0 0-15,0 22 16,-1-22-16,1 21 0,21 0 0,-21 21 16,0-21-16,0 22 0,21-1 15,0 0-15,0-20 0,-21 20 0,21 0 16,-22 1-16,22-22 15,0 21-15,0-21 0,0 0 0,0 1 16,0-1-16,22 0 0,-1 0 0,0-21 16,0 0-16,0 0 0,22 0 15,-22 0-15,21 0 0,-21 0 0,22-21 16,-22 21-16,21-21 0,0 0 16,1-1-16,-22 1 0,21 0 0,-21 0 15,22 0-15,-43-22 0,21 22 0,-21-21 16,0 21-16,0-22 0,0 1 15,-21 21-15,0-21 0,-1 20 0,1 1 16,-21 0-16,21 0 0,-22 0 16,22 21-16,-21 0 0,21 0 15,-22 0-15,22 0 0,0 21 16,0 0-16,0 0 0,21 0 16,0 1-16,0-1 0,21 0 15,0-21-15,0 0 0,22 21 16,-22-21-16,21 0 0,0 0 0,1 0 15,-1 0-15,0 0 0,1 0 16,-1-21-16,0 21 0,1-21 0,20 0 16,-20-1-16,-22 22 0,21-21 15,0 0-15,-20 0 0,-1 0 0,0 0 16,0-1-16,-21 1 0,0 0 16,0 0-16,0 0 15,0 0-15,-21 21 16,0 0-16,0 0 15,-1 0-15,22 21 16,0 0-16,-21 0 0,21 21 0,-21-20 16,21 20-16,0 0 0,0 1 0,0-1 15,0 0-15,0 22 0,0-22 16,-21 0-16,21 22 0,0-22 0,0 22 16,0-22-16,0 22 0,0-1 15,0 1-15,0 20 0,0-20 0,0-1 16,0 1-16,0-1 0,0 1 0,0-22 15,0 22-15,0-1 16,0-21-16,0 22 0,0-22 0,-21 22 16,21-22-16,-21 22 0,-1-22 0,1-21 15,0 21-15,21-20 0,-21-1 16,21 0-16,-21 0 0,0-21 16,-1 0-16,1 0 0,21-21 0,-21 0 15,0 0-15,0-1 0,21-20 16,-21 21-16,-1-21 0,1-1 0,21-20 15,0 20-15,0-20 0,-21 21 0,21-22 16,0-21-16,0 22 0,0-22 16,21 1-16,-21-1 0,21 21 0,1-20 15,-1 20-15,0 1 0,0 20 16,0 1-16,0 0 0,22-1 16,-22 22-16,21 0 0,1 0 0,-1 0 15,-21 0-15,21-1 0,1 1 16,-1 21-16,0-21 0,1 0 0,-1 21 15,-21-21-15,22 0 0</inkml:trace>
  <inkml:trace contextRef="#ctx0" brushRef="#br0" timeOffset="28036.38">18034 5207 0,'0'0'0,"21"-42"16,-21 21-16,0-1 16,0 44 15,0-1-31,0 0 0,0 0 15,0 21-15,0-20 0,0 20 16,0 0-16,0 1 0,0 20 0,0-21 16,0 1-16,0-1 0,-21 22 15,21-22-15,0 0 0,-21 1 16,21-1-16,0 0 0,0 1 16,-21-22-16,21 21 0,-22-21 0,22 0 15,0 1-15,-21-22 0,21 21 0,0-42 47,0-1-47,21 1 16,-21 0-16,22 0 0,-1-21 0</inkml:trace>
  <inkml:trace contextRef="#ctx0" brushRef="#br0" timeOffset="28720.99">17886 5207 0,'0'0'0,"0"-21"0,21 0 16,0 0-16,0-1 0,0 22 0,1-21 15,20 0-15,0 0 0,-21 21 16,22-21-16,-1 21 0,0 0 15,1-21-15,-1 21 0,22 0 0,-22 0 16,0 21-16,-21 0 0,22 0 16,-22 0-16,0 22 0,-21-1 0,0-21 15,0 21-15,0 1 0,-21-22 16,0 21-16,-22 1 0,22-22 0,-21 21 16,0-21-16,-1 0 0,1 22 15,0-22-15,-1 0 0,22-21 0,-64 42 16,64-42-16,0 0 15,-21 0-15,21 0 0,-1 0 16,22-21 0,0 0-16,22 0 15,-1 0-15,0 21 0,0-21 16,21 21-16,-20 0 0,20 0 16,0-22-16,1 22 0,-1 0 0,0 0 15,1 0-15,-1 22 0,0-1 16,1 0-16,-1 0 0,-21 0 0,21 0 15,-20 22-15,-22-22 0,0 21 16,0 1-16,0-22 0,0 21 0,-22-21 16,1 22-16,-21-22 0,21 0 0,-43 0 15,22 0-15,0 0 0,-64 22 16,42-22-16,22-21 0,-22 0 16,22 21-16,0-21 15,-1 0-15,1 0 0,0 0 0,-1 0 16,22-21-16,-21 21 0,21-21 0,0 21 15,-1-21-15,1-1 0,21 1 16,0-21-16,0 21 0,0 0 0,0-22 16,0 22-16,0 0 0,0-21 15,0 20-15,21 1 0,-21 0 0,22 21 16,-1-21-16,0 21 0,0 0 16,0 0-16,0 0 0,1 0 0,20 0 15,-21 0-15,21 0 0</inkml:trace>
  <inkml:trace contextRef="#ctx0" brushRef="#br0" timeOffset="29673.51">18817 5630 0,'0'-21'15,"21"21"-15,-21-21 0,21 21 0,-21-21 16,22 21-16,-1 0 16,0 0-16,0-21 0,0 21 15,0 0 1,-21 21-16,22-21 0,-1 21 16,-21 0-16,21 0 0,-21 1 15,0 20-15,0-21 0,0 0 0,0 0 16,0 22-16,0-1 0,0 0 15,0-20-15,-21-1 0,21 0 16,-21 0-16,21 0 0,0 0 16,0 1-1,21-22 1,0 0-16,0-22 16,0 22-16,22-21 0,-22 0 15,21 0-15,-21 0 0,22 0 0,-22-1 16,21-20-16,-21 21 0,22-21 15,-22 20-15,0-20 0,0 21 0,0-21 16,0 20-16,-21 1 0,0 0 16,0 0-16,0 0 15,0 42 1,0 0 0,0 0-16,0 0 0,0 1 0,0 20 15,-21-21-15,21 21 0,-21 1 16,0-1-16,0 0 0,21 1 0,0-1 15,-21 0-15,-1 22 16,22-22-16,0 1 0,0-1 0,0 21 16,-21 1-16,21-22 0,0 22 0,-21-1 15,21 1-15,-21-1 0,21-20 16,0 20-16,0 1 0,-21-1 0,21-21 16,0 22-16,0-1 0,-21 1 0,21-1 15,0-20-15,0 20 0,0 1 16,0-22-16,0 0 0,0 22 0,0-22 15,0-21-15,0 22 0,-22-22 0,22 0 16,-21 0-16,21 0 0,-21-21 0,0 0 16,0 0-16,0 0 15,-1 0-15,1 0 0,0-21 16,0 0-16,0 0 0,0-21 0,-1 20 16,-20-20-16,21 0 0,0-1 15,0-20-15,-1-1 0,1 1 0,0-1 16,0 1-16,21-1 0,0-20 0,0 20 15,0-20-15,0-1 0,21 0 16,0 22-16,0-22 0,1 22 0,-1 20 16,0-20-16,21 20 0,-21 1 15,22 0-15,-22-1 0,21 22 0,-21 0 16,1 0-16,20 0 0,-21 0 16,21-1-16,-20 1 0,20 0 15,-21 21-15,0 0 16,-21-21-16,21 21 0</inkml:trace>
  <inkml:trace contextRef="#ctx0" brushRef="#br0" timeOffset="31384.73">21082 5398 0,'0'-22'47,"0"1"-47,-21 21 15,21-21 1,-21 21-16,-1 0 31,1 0-31,0 0 16,0 21-16,0 0 0,21 1 15,-21-1-15,21 0 16,-22 21-16,22-21 0,-21 22 0,21-1 16,0-21-16,0 22 0,0-1 15,0 0-15,0-21 0,0 22 0,0-22 16,0 21-16,0-21 0,0 1 0,21-1 15,1 0-15,-1-21 0,-21 21 16,21 0-16,0-21 0,0 0 0,0 0 16,1 0-16,-1 0 0,0 0 15,0 0-15,21 0 0,-20 0 0,-1-21 16,21 21-16,-21-21 0,22 0 16,-22 0-16,21-1 0,-21-20 15,0 21-15,22-21 0,-22-1 0,0 1 16,0 0-16,0-1 0,-21-20 15,22 20-15,-22 1 0,21 0 0,-21-1 16,21 1-16,-21 0 0,0-1 16,0 1-16,0 0 0,0 21 0,0-22 15,0 22-15,0 0 0,0 0 16,0 0-16,0 42 31,0 0-31,0 0 0,0 21 0,-21 1 16,21-1-16,-21 0 0,21 1 0,0-1 15,-22 0-15,22 1 16,0 20-16,0-20 0,0-1 0,0 21 16,0-20-16,0-1 0,0-21 15,0 22-15,0-1 0,0-21 0,0 0 16,0 22-16,0-22 0,0 0 16,0 0-16,22-21 15,-1 0 1,0 0-16,0 0 0,21-21 15,-20 0-15,-1 21 0,21-21 0,-21-1 16</inkml:trace>
  <inkml:trace contextRef="#ctx0" brushRef="#br0" timeOffset="31963.92">22267 5503 0,'0'0'15,"0"-21"-15,0 0 0,0 0 16,0 0-16,0 0 16,-21-1-16,21 1 0,-21 21 15,21-21-15,-21 21 16,0 0-16,-1 0 0,1 21 16,0 0-16,0 1 0,0-1 0,0 0 15,-1 21-15,1-21 16,0 22-16,21-1 0,-21 0 0,0-20 15,21 20-15,-21 0 0,21-21 0,0 22 16,0-22-16,0 0 0,0 0 16,0 0-16,0 1 0,0-1 15,21-21-15,0 0 16,0 0-16,0 0 0,0 0 16,1-21-16,-1 21 0,0-22 15,0 1-15,0 0 0,0 0 16,1-21-16,-1 20 0,-21-20 0,21 21 15,-21-21-15,21-1 0,-21 1 16,0 21-16,0-22 0,0 22 0,0 0 16,0 0-16,0 0 0,0 42 31,0 0-15,0 0-16,0 0 0,0 22 15,0-22-15,0 0 0,0 21 0,0 1 16,0-22-16,0 21 0,0-21 15,0 1-15,0 20 0,-21-21 0,21 0 16,0 0-16,0 1 0,0-1 16,0 0-16,0 0 15,21-21 1,0 0 0,0 0-16,1 0 0,-1-21 15,0 21-15</inkml:trace>
  <inkml:trace contextRef="#ctx0" brushRef="#br0" timeOffset="32504.31">22966 5546 0,'0'0'0,"0"-21"0,0-1 15,0 1 16,-21 21-31,-1 0 0,1 0 16,0 0-16,0 0 0,0 21 16,0 1-16,-1-1 0,-20 0 15,21 0-15,0 0 0,0 0 0,-1 1 16,1-1-16,0 0 0,21 0 16,0 0-16,0 0 0,0 1 15,21-1 1,0-21-16,1 0 0,-1 0 0,0 0 15,0 0-15,0 0 0,0 0 0,1 0 16,20 0-16,-21 0 16,0 0-16,0 0 0,1 0 0,-1 21 15,-21 0-15,21 0 16,-21 0-16,0 1 16,0-1-16,-21-21 15,0 0-15,-1 21 0,-20-21 16,21 21-16,0-21 0,0 0 15,-1 0-15,1 0 0,0 0 16,-21 0-16,21 0 0,-1 0 16,1 0-16,0 0 0,0 0 0,0 0 15,0 0 1,21-21 15,21 0-15,0 21-1,0 0-15,0-21 0</inkml:trace>
  <inkml:trace contextRef="#ctx0" brushRef="#br0" timeOffset="33078.4">23580 5567 0,'0'0'16,"21"-21"-16,42 0 0,-42 21 16,-21-22-16,0 1 15,-21 21 17,0 0-32,0 0 0,0 0 0,0 0 15,-1 0-15,1 0 0,0 0 0,0 21 16,0-21-16,0 22 0,21-1 15,-22 0-15,1 0 0,21 0 16,-21 0-16,21 1 0,0-1 16,0 0-16,0 0 0,0 0 15,0 0-15,0 1 0,21-22 16,0 21 0,1-21-16,-1 0 0,0 0 0,0 0 15,0 21-15,0-21 16,1 0-16,-1 0 0,-21 21 0,21-21 15,-21 21-15,21-21 0,-21 21 16,0 1-16,0-1 16,-21-21-1,0 21-15,0-21 0,-1 0 16,1 21-16,0-21 0,0 0 0,0 21 16,0-21-16,-22 0 0,22 0 0,0 0 15,0 21-15,0-21 0,-1 0 16,1 0-16,0 0 15,0 0 1,0 0 31,0-21-31</inkml:trace>
  <inkml:trace contextRef="#ctx0" brushRef="#br0" timeOffset="34192.73">17695 6477 0,'0'0'0,"-21"0"16,21 21-1,-21-21-15,0 0 16,21 21 47,21-21-63,0 0 15,0 0-15,0 0 0,22 0 0,-22 0 16,21 0-16,1 0 15,-1 0-15,127 0 16,-105 0-16,-1 0 0,22 0 16,0 0-16,-1 0 0,-20 0 0,105 0 15,-105 0-15,-1 0 0,64 0 16,85 0 0,-149 0-1,-42 0-15,1 0 0,20 0 16,-63 0 15,0 0-15,-1 0-16,1 0 0,0 0 0,0 0 15,0 0-15,0 0 16,-1 0-16,-41 0 0</inkml:trace>
  <inkml:trace contextRef="#ctx0" brushRef="#br0" timeOffset="34668.21">17674 6668 0,'0'0'0,"-21"0"0,-43 21 16,43-21-1,0 0-15,21 21 16,21-21 0,0 0-16,1 0 0,-1 0 15,21 0-15,0 0 16,1 0-16,41 0 16,-20 0-16,63 0 0,-64 0 15,22 0-15,148 0 16,-21 0-1,-149 0-15,1 0 0,-1 0 16,1 0-16,-22-21 0,64 21 16,-64 0-16,-21 0 0,43 0 15,-22 0 1,-63 21 62,0-21-62,0 0-16,-1 0 0,1 0 15,0 21-15</inkml:trace>
  <inkml:trace contextRef="#ctx0" brushRef="#br0" timeOffset="36084.91">5715 7938 0,'0'0'0,"-21"0"16,21-22-16,-21 1 0,21 0 16,-22 0-16,22 0 0,0 0 0,-21 21 15,21-22-15,-21 1 0,21 0 16,0 42 31,0 22-47,0-22 15,0 0-15,0 21 0,0 1 0,0 20 16,0-21-16,0 1 0,0 20 16,-21-20-16,21-1 0,-21 21 0,0-20 15,21-1-15,-22 0 0,1 1 0,21-22 16,-21 21-16,21-21 0,-21 1 15,21 20-15,0-21 0,-21-21 0,21 21 16,-21 0-16,21-42 47,0 0-47,0 0 16,0 0-16,0 0 0,21-1 15</inkml:trace>
  <inkml:trace contextRef="#ctx0" brushRef="#br0" timeOffset="36780.71">5228 7980 0,'0'0'0,"-42"-42"15,42 20-15,0 1 0,-21 0 16,21 0-16,0 0 0,0 0 15,21-1-15,0 1 16,0 0-16,0 0 0,0 0 0,1 0 16,20-1-16,0 22 0,-21-21 0,22 0 15,-1 21-15,0-21 0,1 21 16,-1 0-16,0 0 0,-20 0 0,20 0 16,0 0-16,43 42 15,-64-21-15,0 22 0,-21-1 16,0 0-16,0 1 15,0-22-15,0 21 0,0 1 0,-42-1 16,21 0-16,0 1 0,-22-22 0,-20 63 16,42-62-1,-22-1-15,22 0 0,0 0 0,0 0 16,0-21-16,-1 0 0,1 0 16,21-21-1,0 0-15,21 0 16,1 0-16,-1-1 0,21 1 15,-21 0-15,22 0 0,-22 0 0,21 21 16,-21-21-16,64-1 0,-64 22 16,21 0-16,-20 0 0,20 0 15,-21 0-15,64 64 16,-64-43-16,0 0 0,0 0 16,0 1-16,-21 20 0,0-21 15,0 21-15,0-20 0,0-1 0,0 21 16,0-21-16,-21 22 0,0-22 0,0 0 15,0 0-15,-22 0 0,1 22 16,0-43-16,-1 21 0,1 0 0,0 0 16,-1-21-16,1 0 0,0 21 0,-1-21 15,22 0-15,-21 0 0,21 0 16,0 0-16,-22 0 0,22 0 0,21-21 16,-21 21-16,21-21 0,-21 21 15,21-21-15,0 0 0,0-1 16,0 1-16,0 0 0,21 21 15,0-21-15,0 0 16,0 21-16,22-21 0,-22-1 0,21 1 16,-21 21-16,1-21 0</inkml:trace>
  <inkml:trace contextRef="#ctx0" brushRef="#br0" timeOffset="37520.11">6308 8043 0,'0'0'0,"21"0"16,-21 22 0,0-1-16,0 0 15,0 0-15,0 0 0,0 0 16,0 1-16,0-1 0,0 0 16,0 21-16,0-21 0,0 1 0,0-1 15,0 0-15,0 0 0,0 0 16,0 0-16,0 1 0,0-1 0,21-21 15,-21 21-15,21-21 0,0 21 0,0-21 16,1 0-16,-1 0 0,0 0 16,0 0-16,0 0 0,22 0 0,-22-21 15,0 21-15,21-21 0,-21 0 16,1-1-16,-1 1 0,0-21 16,0 21-16,0 0 0,-21-22 0,0 22 0,0-21 15,0 21-15,0-1 0,0-20 16,0 21-16,0 0 0,21 0 15,-21 42 17,0 0-32,0 0 15,0 0-15,0 22 0,0-22 0,0 21 16,0-21-16,0 22 0,0-1 0,0 0 16,-21 1-16,21-1 0,0 0 15,-21 22-15,21-22 0,0 22 0,0-22 16,0 21-16,0 1 0,0-1 0,-21 1 15,21-22-15,-21 22 16,21-1-16,0 1 0,0-22 0,0 22 16,0-1-16,0 1 0,0-1 0,0 1 15,0-1-15,0 1 0,0-1 16,0-21-16,0 22 0,0-22 0,0 1 16,0-22-16,0 21 0,0-21 0,0 0 15,-21 1-15,-1-22 0,1 0 16,0-22-1,21 1-15,-21-21 0,0 21 0,21-22 16,-21 1-16,-1 0 0,22-1 0,0-20 16,0 21-16,0-22 0,0 1 0,0 20 15,0-20-15,22-1 16,-1 1-16,0-1 0,0 22 0,21-22 16,-20 1-16,-1 21 0,21-22 0,-21 22 15,22-1-15,-22-20 0,21 21 16,-21-1-16,22 22 0,-22-21 0,0-1 15,21 22-15,-21-21 0,1 21 0,-1-22 16,0 22-16,0 0 0</inkml:trace>
  <inkml:trace contextRef="#ctx0" brushRef="#br0" timeOffset="38248.62">8022 8255 0,'0'0'0,"-21"0"16,0 0-16,42 0 31,21 0-31,-21 0 0,22 0 16,-22 0-16,21-21 0,1 21 16,20 0-16,-21 0 0,22 0 0,-22 0 15,22 0-15,20 0 0,-20 0 16,-1-21-16,1 21 0,21 0 0,-22 0 15,1 0-15,-1 0 0,1 0 0,-22 0 16,0-21-16,1 21 0,-22 0 16,21 0-16,-21 0 0,-21-22 15,0 1 1,-21 21 0,0 0-16,0 0 0,0-21 0,-22 21 15,22 0-15,-21 0 0,21 0 0,-1 0 16,-20 0-16,21-21 0,0 21 15,0 0-15,21-21 47,21 21-47,0 0 0,0 0 0,0 0 16,0 0-16,22-21 0,-22 21 16,0 0-16,0 0 0,0 0 0,1 0 15,-1 0-15,-21 21 0,21 0 16,-21 0-16,0 0 15,0 0-15,0 22 0,0-22 0,0 0 16,-21 21-16,0-20 0,-1 20 0,1-21 16,-21 0-16,21 22 0,0-22 15,-22 21-15,22-21 0,0 0 16,-21 22-16,42-22 16,-22-21-16,22-21 46</inkml:trace>
  <inkml:trace contextRef="#ctx0" brushRef="#br0" timeOffset="39027.97">10753 8065 0,'0'0'0,"21"-22"0,0 1 0,-21-21 0,0 21 16,21 0-16,-21-1 0,21 1 16,-21 0-16,0 0 0,21 21 15,-21-21-15,0 42 31,0 0-31,0 0 0,0 0 0,0 22 16,-21-1-16,21-21 0,-21 43 0,0-22 16,21 0-16,-21 1 0,0-1 15,-1 0-15,1-20 0,0 20 0,0 0 16,21-21-16,-21 1 0,0 20 0,-1-21 16,1 0-16,21 0 15,0-42 16,0 0-31,0 0 16,21-21-16,-21 20 0,22-20 0,-1 0 16,0-1-16,0 1 0,21-21 0,-20 20 15,-1-20-15,0-1 0,0 22 16,0 0-16,0-22 0,1 22 0,-1-1 16,21 22-16,-21-21 0,0 21 15,1 0-15,-1-1 0,-21 1 0,42 21 16,-21 21-16,-21 1 15,0 20-15,21-21 0,-21 21 16,22 22-16,-22-22 0,0 22 0,0-22 16,0 22-16,0-1 0,0-21 15,0 22-15,0-22 0,0 1 16,0-1-16,0 0 0,0 1 0,0-22 16,0 0-16,0 0 0,0 0 0,0 0 15,0 1 1,0-44-1,-22 22 1,1-21-16,0 0 0,0 0 16,-21 0-16</inkml:trace>
  <inkml:trace contextRef="#ctx0" brushRef="#br0" timeOffset="39231.85">10562 8297 0,'21'0'31,"0"0"-31,1 0 0,-1-21 16,21 21-16,0-21 0,1 21 0,-1-21 15,64 0-15,-43 0 0,1-1 16,-22 22-16,22-21 0,-22 0 16,22 0-16,-22 21 0,0-21 0,1 0 15,-22-1-15,21 1 0,-21 0 16,0 0-16</inkml:trace>
  <inkml:trace contextRef="#ctx0" brushRef="#br0" timeOffset="39744.89">11663 7747 0,'-21'0'31,"21"21"-31,0 0 0,0 1 16,0 20-16,0-21 0,0 21 0,0-20 15,0 20-15,0 0 0,0-21 16,0 22-16,0-1 0,0 0 0,0-20 16,0 20-16,0 0 0,0-21 15,-22 1-15,22-1 0,0 21 16,0-21-16,-21-21 0,21 21 0,-21 1 16,0-22-16,21 21 0,-21-21 15,21-21 16,0-1-31,0 1 16,0 0-16,0 0 0,0 0 0,21 0 16,-21-1-16,21 1 0,0-21 0,0 21 15,1 0-15,-1-22 16,21 22-16,-21 0 0,22 21 0,-22 0 0,21 0 16,-21 0-16,22 0 0,-22 0 0,0 0 15,0 21-15,0 0 16,0 0-16,-21 1 0,22 20 0,-22-21 15,0 0-15,0 22 0,0-22 0,-22 0 16,1 0-16,-21 0 0,21 0 16,0 1-16,-22-1 0,22 0 0,0 0 15,-21-21-15,20 21 0,1-21 0,0 0 16,0 0-16,0 0 0,0 0 16,21-21-1,0 0-15,0 0 16,21 21-16,0-21 0,0-1 15</inkml:trace>
  <inkml:trace contextRef="#ctx0" brushRef="#br0" timeOffset="40212.73">12425 8086 0,'0'0'0,"21"-21"0,0 21 0,0-22 16,-21 1-16,0 0 15,21 21-15,-21-21 16,-21 21 0,0 0-16,0 0 0,0 21 15,0-21-15,-1 21 0,1 0 16,0-21-16,0 22 0,0-1 16,0 0-16,-1-21 0,22 21 0,0 0 15,0 0-15,0 1 16,22-1-16,-1 0 15,0-21-15,0 21 0,21-21 16,-20 21-16,-1-21 0,0 21 0,0-21 16,0 22-16,0-1 0,1-21 15,-22 21-15,0 0 0,0 0 16,0 0-16,-22-21 16,1 22-16,0-22 15,0 0-15,0 21 0,-22-21 0,22 0 16,0 0-16,0 0 0,-21 0 15,20 0-15,1 0 0,0 0 0,0 0 16,0 0-16,0-21 16,21-1-1,0 1-15,0 0 0,21 0 16,-21 0-16,21 0 0,0-1 16,0 1-16,22 0 0,-22 0 15</inkml:trace>
  <inkml:trace contextRef="#ctx0" brushRef="#br0" timeOffset="40494.79">12869 7620 0,'0'0'0,"0"-21"16,-21 42-1,21 0-15,0 0 0,0 1 0,-21-1 16,21 21-16,-21-21 0,21 22 15,-21-1-15,21 0 0,-22 22 0,22-22 16,-21 0-16,0 22 0,21-22 0,-21 43 16,21-43-16,-21-21 15,21 22-15,0-22 0,-21 0 16,21 0-16,0 0 0,0 1 0,0-1 16,21-42 15,-21-1-31,21 1 15</inkml:trace>
  <inkml:trace contextRef="#ctx0" brushRef="#br0" timeOffset="40697.43">12573 8149 0,'-21'0'16,"21"-21"-1,21 21-15,0 0 16,0-21-16,22 21 0,-22 0 16,0 0-16,21-21 0,-21 21 0,1 0 15,20 0-15,-21 0 0,0-21 16,0 21-16,1 0 0,-1 0 0</inkml:trace>
  <inkml:trace contextRef="#ctx0" brushRef="#br0" timeOffset="41119.97">12996 8149 0,'0'-21'16,"0"0"-1,21 21-15,1-21 0,-1 21 16,0-21-16,0 21 0,0 0 0,0 0 15,1 21-15,-1 0 16,0-21-16,0 21 0,-21 0 0,21 0 16,-21 1-16,21-1 0,-21 0 0,22 21 15,-22-21-15,0 1 16,0-1-16,0 0 0,0 0 0,0 0 16,0 0-16,0 1 0,-22-1 15,22 0-15,-21-21 0,0 0 16,21-21 15,0 0-31,0-1 16,0 1-16,21 0 0,0 0 0,1 0 15,-22-22-15,21 22 0,0-21 0,-21 0 16,21 20-16,0-20 0,0 21 16,-21-21-16,22 20 0,-1 1 15,0 0-15,0 21 0,-21-21 16,21 21-16,0 0 15</inkml:trace>
  <inkml:trace contextRef="#ctx0" brushRef="#br0" timeOffset="41672.26">14076 8170 0,'0'0'0,"0"-21"0,-21 0 15,21 0-15,-22 0 0,1 0 0,0-1 16,21 1-16,-21 21 0,0-21 0,0 0 16,-1 21-16,1 0 15,0 0-15,0 0 0,0 0 0,0 0 16,-1 21-16,1 0 0,-21 43 15,21-22-15,21-21 0,-21 64 16,-1-64-16,22 21 0,-21 22 16,21-43-16,0 21 15,0-20-15,0-1 0,0 0 0,21 0 16,1-21-16,-1 0 16,0 0-16,0 0 0,0 0 15,0 0-15,1 0 0,-1-21 16,0 21-16,0-21 0,0 0 0,0-1 15,1 1-15,-1 0 0,0-21 0,0 21 16,0-1-16,-21-20 0,21 21 16,-21-21-16,0 20 0,0 1 0,0 0 15,0 42 17,0 0-32,-21 1 0,21-1 15,0 0-15,0 0 0,-21 0 16,21 0-16,0 1 0,0 20 0,-21-21 15,21 0-15,0 0 0,0 1 16,0-1-16,0 0 0,21-21 16,0 0-16,0 0 15,1 0-15,-1 0 0</inkml:trace>
  <inkml:trace contextRef="#ctx0" brushRef="#br0" timeOffset="42240.39">14520 8065 0,'0'0'0,"0"-22"16,0 1-16,-21 21 15,0 21 1,0 1-16,21-1 0,-21 0 16,-1 0-16,22 0 0,-21 22 0,21-22 15,-21 21-15,21-21 0,-21 0 0,21 22 16,0-22-16,0 0 0,0 0 15,0 0-15,0 1 0,0-1 16,0 0-16,21-21 0,0 21 16,0-21-16,1 0 15,-1 0-15,21 0 0,-21 0 0,0 0 16,1 0-16,20-21 0,-21 21 0,0-21 16,0 0-16,1-1 0,-1 1 15,0 0-15,0-42 0,0 20 16,0 1-16,-21-22 0,22 22 0,-22-21 15,0 20-15,21-20 0,-21 20 16,21 1-16,-21 0 0,0-1 0,0 1 16,0 21-16,0 0 0,0 0 0,0 42 31,0 0-31,0 0 16,-21 0-16,21 22 0,-21-22 15,21 21-15,-22 0 0,22 1 16,0-1-16,0 22 0,-21-22 0,21 0 15,0 1-15,0-22 0,0 21 16,0 0-16,0-20 0,0-1 0,0 0 16,0 0-16,0 0 0,0 0 0,0 1 15,0-1 1,21-21-16,1 0 16,-1 0-16,-21-21 0,21-1 15,0 22-15,-21-21 0,0 0 16,21 0-16,0 0 0,-21 0 15</inkml:trace>
  <inkml:trace contextRef="#ctx0" brushRef="#br0" timeOffset="42478.94">14711 8043 0,'21'0'31,"0"0"-15,43 0 0,-22 0-16,0 0 15,1-21 1,-1 21-16,-21 0 16,-21-21-16,0 0 15</inkml:trace>
  <inkml:trace contextRef="#ctx0" brushRef="#br0" timeOffset="43348.08">16150 8170 0,'0'0'15,"0"-21"-15,0 0 16,0 0-16,0 0 16,0 0-16,-21-1 15,0 22 1,0 0-16,-1 22 0,1-22 16,0 21-16,21 0 0,-21 21 15,0-21-15,0 64 0,-1-64 16,22 22-16,-21-1 0,21-21 15,0 21-15,0-20 0,-21-1 0,21 21 16,0-21-16,0 0 0,21-21 16,-21 22-16,21-22 15,1 0-15,-1 0 0,0 0 0,0 0 16,0 0-16,22-22 0,-22 22 16,21-21-16,-21 0 0,22 21 15,-22-21-15,21 0 0,0-22 0,-20 22 16,20-21-16,-21 21 0,21-22 15,-20 1-15,-1-21 0,0 20 0,0-20 16,0 20-16,0 1 0,-21 0 0,0-1 16,0 1-16,0 0 0,0-1 15,0 22-15,0 0 0,0 0 0,0 42 32,0 21-17,0-20-15,0 20 0,0 0 0,0 22 16,-21-22-16,21 0 15,-21 22-15,0-22 0,21 1 0,0-1 16,-21 0-16,0 1 0,21-22 0,-22 21 16,22-21-16,0 0 0,0 1 15,0-1-15,0 0 0,0 0 16,22-21 0,-1 0-16,0 0 15,0-21-15,0 21 0</inkml:trace>
  <inkml:trace contextRef="#ctx0" brushRef="#br0" timeOffset="44695.9">17314 8022 0,'0'0'0,"-21"0"0,0-21 16,0 21-16,0 0 16,-1 0-16,1 0 0,0 0 0,0 0 15,0 0-15,0 21 0,-1-21 0,1 21 16,0 1-16,0 20 0,0-21 16,0 0-16,-1 22 0,1-22 15,0 21-15,0-21 0,0 22 16,21-22-16,0 21 0,0-21 0,0 0 15,0 1-15,0-1 0,0 0 0,21 0 16,0-21-16,0 0 16,0 0-16,1 0 0,-1 0 15,0 0-15,0 0 0,0-21 16,0 21-16,1-21 0,-1 0 16,0-1-16,21 1 0,-21 0 0,1 0 15,-22-21-15,21 20 0,0-20 16,0 21-16,0-21 0,-21 20 15,0-20-15,0 21 0,0 0 0,21 0 16,-21 42 15,0 0-31,0 0 16,0 0-16,0 0 0,0 22 0,-21-22 16,21 0-16,0 21 0,0-20 0,0-1 15,0 0-15,0 21 0,0-21 16,0 1-16,0-1 0,0 0 15,0 0-15,21-21 16,1 0 0,-1 0-16,0 0 0,0 0 0,0 0 15,22 0-15,-22 0 0,21-21 0,0 0 16,-20 0-16,20-1 0,0 1 16,1 0-16,-22 0 0,0-21 0,21 20 15,-21-41-15,1 42 16,-22 0-16,21-43 0,-21 43 15,-21 42 1,-1-21 0,22 21-16,0 0 0,-21 22 15,0-22-15,21 0 0,-21 21 16,21-20-16,0-1 0,-21 42 16,21-42-16,0 1 0,0-1 0,0 21 15,0-21-15,0 0 16,21-21-16,-21 22 0,21-1 0,0-21 15,-21 21-15,-21-42 47,0 0-31,0-1-16,0 1 16,-1 0-16,1 0 0,21 0 15,-21 21-15,0 0 16,21 21 15,0 0-31,0 0 16,0 0-16,21-21 15,0 22-15,0-1 16,1-21-16,-1 0 0,0 0 16,0 0-16,0 0 0,0 0 15,1 0-15,-1 0 0,0 0 0,0-21 16,0 21-16,22-22 0,-22 1 15,0 21-15,21-21 0,-21 0 0,22 0 16,-22 0-16,0-22 0,0 22 0,0 0 16,1 0-16,-1-22 0,-21 22 15,21 21-15,-21-21 0,0 0 16,-21 21 0,0 0-16,-1 0 15,1 21-15,21 0 0,0 0 0,0 1 16,-21-1-16,21 0 0,0 0 15,0 0-15,0 22 16,0-22-16,0 0 0,0 0 16,0 0-16,21 0 0,-21 1 15,0-1-15,-21-21 47,0 0-47,0 0 0,0 0 0,-1 0 16,1 0-16,0 0 15,21-21 32,21 21-31,0 0-16,1 0 16</inkml:trace>
  <inkml:trace contextRef="#ctx0" brushRef="#br0" timeOffset="44888.79">18521 8636 0,'21'0'78,"0"0"-78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13:20.6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3768 4128 0</inkml:trace>
  <inkml:trace contextRef="#ctx0" brushRef="#br0" timeOffset="75.95">4127 1376 0,'106'0'16</inkml:trace>
  <inkml:trace contextRef="#ctx0" brushRef="#br0" timeOffset="951.52">4085 614 0,'-21'0'0,"0"-21"16,-43 21-1,22-21-15,21 21 0,0 0 16,-22 0-16,22 0 16,0 0-16,0 0 15,21 21 1,42-21 0,-21 0-1,0 0-15,22 0 0,-1 0 16,0 0-16,1 0 0,-1 0 0,22 0 15,-22 0-15,21 0 0,1 0 16,-1 0-16,1 0 0,-1 0 0,1-21 16,-1 21-16,-20 0 0,20 0 15,-20 0-15,-1-22 0,0 22 0,-21 0 16,1 0-16,-1 0 0,-42 0 47,-1 22-47,-20-22 0,21 21 15,-21-21-15,-1 0 0,1 21 16,0-21-16,-1 21 0</inkml:trace>
  <inkml:trace contextRef="#ctx0" brushRef="#br0" timeOffset="1350.56">4191 720 0,'0'-21'0,"0"-1"16,0 1-1,0 42 32,0 1-31,0-1-16,0 0 0,0 0 0,0 21 15,0-20-15,0 20 0,0 0 16,0 1-16,-21-1 0,21 21 0,-21-20 16,21-1-16,-22 0 0,22 1 15,0-1-15,-21-21 0,21 22 16,-21-1-16,21-21 0,-21 0 16,21 22-16,0-22 0,0 0 15,0 0-15,0 0 0,-21-21 16,21 21-16,0-42 47,0 0-47,21 21 15</inkml:trace>
  <inkml:trace contextRef="#ctx0" brushRef="#br0" timeOffset="2090.75">4572 1270 0,'0'0'0,"0"-21"15,0 0 1,0 0 0,-21 21 15,21 21-31,0 0 15,0 0-15,0 0 0,-21 0 16,21 1-16,0-1 0,0 0 16,-22 0-16,22 0 0,0 0 0,0 1 15,0-1-15,0 0 16,0 0-16,22-21 16,-1 0-16,0 0 0,0 0 15,21 0-15,-20 0 0,-1 0 16,21-21-16,-21 0 0,0 21 15,22-21-15,-22-1 0,0 1 0,0 0 16,0 0-16,1 0 0,-1 0 16,-21-22-16,21 22 0,-21 0 0,0 0 15,0 0-15,0-1 16,0 1 0,0 42 15,0 1-31,0-1 15,0 0-15,0 0 0,0 0 16,0 0-16,0 22 0,0-22 16,0 0-16,0 21 0,0-20 0,0 20 15,0 21-15,0-20 0,0 20 16,0-20-16,0 20 0,0 1 0,0-1 16,0 1-16,0-1 0,0-21 15,0 22-15,0-22 0,0 1 0,0-1 16,0-21-16,0 21 0,0-20 15,0-1-15,-21-21 16,0 21-16,-1-21 0,1 0 0,-21 0 16,21 0-16,-22 0 0,-20 0 15,21-21-15,-1 21 0,1-21 0,0 21 16,-1-22-16,1 22 0,0-21 16,20 0-16,1 21 0,0-21 0,0 21 15,21-21-15,0 0 16,0-1-1,0 1-15,21 21 0,0-21 16,0 21-16,1-21 0,20 0 0,-21 0 16,21-1-16</inkml:trace>
  <inkml:trace contextRef="#ctx0" brushRef="#br0" timeOffset="2475.56">5397 1291 0,'0'0'0,"0"-21"0,0 0 15,0 42 17,0 0-17,0 0-15,0 22 0,0-1 16,0 0-16,0 1 0,0-1 15,0 22-15,0-1 0,0 1 0,0-1 16,0 1-16,0-1 0,0-21 16,0 22-16,0-1 0,-21-20 0,21-1 15,0 0-15,-21 22 0,21-22 16,0-21-16,0 22 0,-21-1 0,21 0 16,0-20-16,-21-1 0,21 0 15,0 21-15,-21-42 0,21 21 0,0 1 16,0-44 15,0 1-31,0-21 0,0 21 16,0-22-16,0-20 0,0 21 15</inkml:trace>
  <inkml:trace contextRef="#ctx0" brushRef="#br0" timeOffset="2815.36">5355 1355 0,'0'0'0,"0"-64"16,0 43-16,0 0 15,21 0-15,0 0 0,1-1 16,-1 22-16,0-21 0,0 21 0,0 0 16,0 0-16,22 0 0,-22 0 15,0 0-15,21 0 0,-20 21 0,-1 1 16,0-22-16,0 21 0,-21 0 15,0 21-15,0-21 0,0 1 0,0-1 16,-21 0-16,0 0 0,0 0 16,-22 0-16,22 1 0,-21-1 0,21 0 15,-1 0-15,1 0 0,-21 0 16,21-21-16,21 22 0,-21-22 0,-1 21 16,44-42 30,-1-1-46,0 22 0,0-21 0</inkml:trace>
  <inkml:trace contextRef="#ctx0" brushRef="#br0" timeOffset="3247.21">6117 1291 0,'21'0'16,"0"0"0,1-21-16,-1 21 15,0 0-15,0-21 0,0 0 0,0 21 16,1-21-16,-1-1 15,0 1-15,-21 0 16,-21 21 0,0 0-16,-1 0 0,1 0 15,0 21-15,0 0 16,0-21-16,0 22 0,-1-1 0,1 21 16,0-21-16,21 0 0,0 1 15,-21 20-15,21-21 0,0 0 0,0 0 16,0 1-16,0-1 0,0 0 15,0 0-15,21 0 0,0-21 16,0 0-16,1 0 16,-1 0-16,21 0 0,-21 0 0,0-21 15,22 21-15,-22-21 0,21 0 16,-21 0-16</inkml:trace>
  <inkml:trace contextRef="#ctx0" brushRef="#br0" timeOffset="3659.29">6900 1122 0,'0'0'0,"0"-21"16,-21 21-1,0 0-15,-21 0 0,20 0 16,1 21-16,0-21 0,-21 21 16,21 0-16,-1 0 0,1-21 0,0 22 15,0-1-15,0 0 0,21 0 16,0 0-16,0 0 0,0 1 15,21-1 1,0-21-16,0 0 0,0 0 16,1 0-16,-1 0 0,21 21 15,-21-21-15,0 0 0,22 0 0,-22 21 16,0-21-16,0 0 0,0 21 16,-21 0-16,0 1 15,0-1 1,-21-21-16,0 0 0,0 21 0,0-21 15,-22 21-15,22-21 0,-21 0 0,21 0 16,0 21-16,-1-21 0,1 0 16,0 0-16,0 0 0,0 0 0,0 0 15,-1 0 1,1 0-16,21-21 31</inkml:trace>
  <inkml:trace contextRef="#ctx0" brushRef="#br0" timeOffset="4874.84">8763 1037 0,'0'-42'0,"0"21"15,-21 21 1,0 0-1,-1 0-15,1 21 0,0 0 16,0 0-16,0 0 0,0 1 16,-1-1-16,22 21 0,-21-21 0,21 22 15,-21-22-15,21 21 0,0 0 16,0-20-16,0 20 0,0-21 16,0 21-16,0-20 0,0-1 15,0 0-15,0 0 0,21-21 0,0 21 16,1-21-16,-1 0 0,0 0 15,0 0-15,0 0 0,0 0 0,1 0 16,20 0-16,-21-21 0,0 0 16,85-21-16,-85 20 15,22-20-15,-1 0 16,-21-1-16,0 22 0,0-21 0,-21 0 16,22-1-16,-22 1 0,0 21 15,0-22-15,-43-20 16,22 42-16,0 0 0,0-1 0,0 1 15,-22 21-15,22 0 0,0 0 16,0 0-16,0 0 0,21 21 16,0 1-1,42-22 1,-21 0-16,0 0 0,22 0 16,-1 0-16,0 0 0,1-22 15,-1 22-15,0-21 0,1 0 0,-1 0 16,0 0-16,22 0 0,-22-1 15,0-20-15,1 21 0,-1 0 0,-21 0 16,22-1-16,-43 1 16,0 0-16,0 0 0,0 0 15,0 0-15,-22 21 16,1 0-16,0 0 0,0 0 16,0 0-16,0 0 15,21 21-15,0 0 0,0 0 16,0 0-16,-22 0 0,22 22 0,0-1 15,-21 0-15,21 1 0,0 20 0,0 1 16,0-1-16,0-20 0,-21 20 16,21 1-16,0 20 0,0-20 15,0-1-15,0 1 0,0-1 0,0 22 16,-21-22-16,21 22 0,-21 0 16,21-22-16,0 1 0,-21 20 0,21-20 15,-22-1-15,1 22 0,21-21 16,0-1-16,-21 1 0,21-1 0,-21-21 15,0 43-15,21-43 0,0 1 16,0-22-16,-21 0 0,21 0 16,-22-21-16,1 0 0,0 0 15,0 0-15,0 0 0,0-21 16,-1 21-16,-20-21 0,21-21 16,0 20-16,0-20 0,-22 0 0,22-1 15,21 1-15,-21-21 0,21-1 16,-21 1-16,21-1 0,0 1 0,0-22 15,0 21-15,21-20 0,0-1 16,0 22-16,22-22 0,-1 21 0,-21 1 16,21 21-16,1-22 0,-1 22 0,22-1 15,-43 1-15,21 0 0,43-22 16</inkml:trace>
  <inkml:trace contextRef="#ctx0" brushRef="#br0" timeOffset="6091.74">11366 762 0,'0'0'0,"0"-42"15,0-1-15,22 22 0,-1-21 16,0 0-16,-21 20 16,0-20-16,21 21 0,-21 0 0,21 21 15,-21-21-15,0 42 47,0 0-47,0 0 0,0 21 0,-42 22 16,21-22-16,21 22 15,-21-22-15,-1 22 0,1-22 0,0 21 16,21 1-16,-21-22 0,0 22 16,0-22-16,-22 0 0,22 1 0,0-1 15,-21 0-15,20 1 0,-20-22 0,21 0 16,-21 21-16,20-20 0,-20-1 16,21-21-16,-21 21 0,20 0 0,1-21 15,0 0-15,0 0 0,0 0 16,0 0-16,-1-21 15,22 0-15,0 0 0,0-1 16,0 1-16,0 0 0,0 0 0,0-21 16,0 20-16,0-20 0,0 21 15,0-21-15,22 20 0,-1-20 0,0 21 16,-21 0-16,21 21 16,0-21-16,0 21 0,1 0 0,-1 0 15,0 21-15,0 0 0,0 0 16,-21 0-16,21 0 0,1 1 0,-22-1 15,21 21-15,-21-21 0,21 0 16,-21 1-16,0 20 0,21-21 16,-21 0-16,21 0 0,0-21 0,-21 22 15,0-1-15,22-21 0,-1 0 16,0 21-16,0-21 0,0 0 16,0 0-16,1 0 0,-1 0 15,0-21-15,0 0 0,0 21 0,0-22 16,22 1-16,-22 0 0,0 0 15,0 0-15,0-22 0,1 22 0,-1 0 16,0 0-16,-21 0 0,0-22 16,0 22-16,21 21 0,-21-21 0,0 0 15,0 42 17,0 0-17,0 0-15,0 1 0,0-1 16,0 0-16,0 0 0,0 0 15,0 0-15,-21 1 0,21-1 0,0 0 16,0 0-16,0 0 0,0 0 16,21-21-1,0 22-15,0-22 0,1 0 0,-1 0 16,0 0-16,0 0 0,0-22 16,22 22-16,-22-21 0,0 0 0,42 0 15,-41 0-15,-1 0 16,0-1-16,-21 1 15,0 0-15,0 0 0,0 0 16,0-22-16,0 22 0,-21 0 0,0 0 16,-1 0-16,1 21 0,0-21 15,21-1-15,-21 22 0,0 0 0,0 0 16,-1 0-16,1 0 16,0 0-16,21 22 15,0-1-15,0 0 16,0 0-16,0 0 0,0 0 15,0 1-15,21-1 16,0-21-16,1 0 0,-1 0 0,42 21 16</inkml:trace>
  <inkml:trace contextRef="#ctx0" brushRef="#br0" timeOffset="6407.65">12552 1080 0,'0'0'0,"0"-22"16,0 1-16,-21 0 0,-1 21 15,1 0-15,0 0 16,0 0-16,0 21 0,21 0 0,-21-21 16,-1 22-16,1-1 15,0 0-15,0 0 0,21 0 0,0 0 16,-21 22-16,21-22 0,0 21 15,0 1-15,0-22 0,0 21 16,0-21-16,0 0 0,21 1 16,-21-1-16,42 0 15,-21-21-15,22 0 16,-22 0-16,0 0 16,0 0-16,22 0 0,-22 0 0,0 0 15,0 0-15,21-21 0</inkml:trace>
  <inkml:trace contextRef="#ctx0" brushRef="#br0" timeOffset="6920.31">13081 1185 0,'0'0'0,"0"-21"0,0 0 16,0 0-16,-21 21 16,0-21-16,-1 21 15,1 0-15,0 0 0,0 0 16,-21 21-16,20-21 0,1 21 0,0 0 15,21 0-15,-21 1 0,0-1 16,0 0-16,-1 0 0,1 0 0,21 0 16,0 1-16,-21-1 0,21 0 15,-21 0-15,21 0 0,0 0 16,0 1-16,0-1 0,21 0 31,0-21-31,0 0 0,1 0 0,-1 0 16,0-21-16,0 21 0,0-21 15,0 21-15,1-22 0,-1 1 0,0 0 16,0 0-16,0 0 0,0 0 16,-21-1-16,0 1 0,22 0 0,-22-21 15,0 21-15,0-1 0,0 1 16,0-21-16,0 21 0,0 0 16,0 42-1,0 0 1,0 0-16,-22 21 0,22-20 15,0-1-15,0 0 0,0 21 16,0-21-16,0 1 0,-21-1 0,21 21 16,0-21-16,0 0 0,0 1 15,0-1-15,0 0 0,0 0 16,21-21-16,1 0 16,-1 0-1,0 0-15,0 0 0,0-21 0,22-21 16</inkml:trace>
  <inkml:trace contextRef="#ctx0" brushRef="#br0" timeOffset="7246.43">13610 593 0,'0'0'0,"0"-21"0,-21 21 31,21 21-31,-21 0 0,0 0 0,-1 0 16,22 22-16,0-22 0,-21 21 16,21 0-16,-21 22 0,0-22 0,21 64 15,0-64-15,-21 64 16,0-63-16,21-1 16,-22-21-16,22 21 0,-21-20 0,21 20 15,0-21-15,0 0 0,0 0 16,0 1-16,0-1 0,21-21 47,1 0-47,-1-21 15,-21-1-15,21 1 16,0 0-16</inkml:trace>
  <inkml:trace contextRef="#ctx0" brushRef="#br0" timeOffset="7646.98">13631 1164 0,'0'21'16,"0"1"-16,0-1 15,0 0-15,0 0 0,0 0 16,0 0-16,0 1 0,0-1 16,0 0-16,0 0 0,0 0 15,0 0-15,0 1 16,0-1-16,21-21 15,1 0-15,-1 0 16,0 0-16,0 0 16,0 0-16,0 0 0,-21-21 0,22-1 15,-1 22-15,0-21 0,0 0 16,-21 0-16,0 0 0,21-22 16,-21 22-16,0-21 0,0 21 0,0-22 0,0 22 15,0 0-15,0-21 0,-21 42 16,0-21-16,0-1 0,0 22 15,-1 0-15,1 0 0,21 22 16,-21-1-16,0-21 0,21 21 16,-21 0-16,21 0 15,0 0-15,0 1 16,0-1-16,0 0 16</inkml:trace>
  <inkml:trace contextRef="#ctx0" brushRef="#br0" timeOffset="8114.75">14139 1270 0,'0'0'0,"-21"0"0,0-21 15,0 21 1,21-21-16,0 0 15,0-1-15,0 1 16,21 21-16,-21-21 0,21 21 0,0 0 16,0-21-16,1 21 0,-1 0 15,0 0-15,0 0 0,0 0 0,0 0 16,1 0-16,-22 21 0,21 0 16,0 0-16,-21 1 0,0-1 0,21 42 15,-21-42-15,0 1 16,0-1-16,0 0 0,0 0 15,-21 0-15,21 0 0,0 1 16,-21-22-16,21 21 16,-21-21-16,21-21 31,0-1-31,21 1 16,0 21-16,-21-21 0,21 0 0,-21 0 15,21 0-15,0-1 0,-21 1 16,22 0-16,-1 0 0,-21 0 0,0 0 15,21-1-15,0 1 0,-21 0 16,21 21-16,0 0 16,1 0-16,-1 0 15,0 0 1</inkml:trace>
  <inkml:trace contextRef="#ctx0" brushRef="#br0" timeOffset="8611.42">15092 1122 0,'0'0'16,"0"-21"-16,21 21 0,-21-21 0,-21 21 31,0 0-31,-1 0 0,1 0 16,0 0-16,0 0 0,0 21 15,0 0-15,-1 0 0,1 0 16,0 0-16,0 1 0,21-1 16,-21 0-16,21 0 0,0 0 15,0 0 1,21-21-16,0 0 16,0 22-16,0-22 15,1 0-15,-1 0 0,0 0 0,0 21 16,0-21-16,0 0 0,1 21 0,-1 0 31,-21 0-31,0 0 16,0 1-1,-21-22-15,-1 0 0,1 21 16,-21-21-16,21 0 0,0 0 0,-1 21 16,-20-21-16,21 0 0,0 0 15,0 0-15,-1 0 0,1 0 16,0 0-16,0 0 0,0 0 31,0 0-31,21-21 31,0 0-31,0-1 0</inkml:trace>
  <inkml:trace contextRef="#ctx0" brushRef="#br0" timeOffset="8828.56">13335 741 0,'-21'-42'16</inkml:trace>
  <inkml:trace contextRef="#ctx0" brushRef="#br0" timeOffset="9052.17">13420 974 0,'-22'0'0,"-20"0"0,0 21 0</inkml:trace>
  <inkml:trace contextRef="#ctx0" brushRef="#br0" timeOffset="10262.79">4022 1947 0,'0'0'0,"-43"0"0,-84 0 16,85 22-16,0-22 15,20 0-15,1 0 0,-21 0 0,21 0 16,0 0 0,42 0 15,0 0-31,0 0 0,0 0 15,22 0-15,-22 0 0,21 0 16,0 0-16,22 0 0,-22 0 0,22 21 16,-1-21-16,1 0 0,-1 0 15,22 0-15,0 21 0,20-21 0,-20 0 16,21 0-16,0 0 0,0 21 16,-1-21-16,22 0 0,-21 0 0,21 0 15,0 21-15,0-21 0,0 0 0,0 0 16,21 0-16,-21 21 15,22-21-15,-1 0 0,0 0 0,0 22 16,21-22-16,-20 0 0,-1 0 16,0 21-16,21-21 0,1 21 0,-22-21 15,21 0-15,-21 0 0,22 21 16,-1-21-16,0 0 0,1 0 0,-22 21 16,21-21-16,0 0 0,1 0 0,20 0 15,-20 21-15,-1-21 0,0 0 16,1 0-16,-1 22 0,0-22 0,1 0 15,-22 0-15,21 21 0,0-21 16,-20 0-16,20 0 0,0 21 0,-21-21 16,1 0-16,-1 0 0,0 0 15,0 0-15,0 0 0,0 0 16,1 0-16,-1 0 0,-21 0 0,0 0 16,0 0-16,21 21 0,-21-21 15,0 0-15,0 0 0,0 0 0,-21 0 16,21 0-16,-21 0 0,-22 0 0,22 0 15,0 0-15,-21 0 0,-1 0 16,1 0-16,-22 0 0,1 0 0,-1 0 16,-20 0-16,-1 0 0,-21 0 15,0 0-15,1 0 0,-22-21 16,-22 21-16,-20-21 16,21 0-16</inkml:trace>
  <inkml:trace contextRef="#ctx0" brushRef="#br0" timeOffset="11130.49">13123 762 0,'0'21'15,"0"0"1,21-21-16,1 0 16,20 0-16,0 0 0,1 0 0,-1 0 15,85 0 1,-64 0-16,1 0 0,-1 0 0,1 0 16,-1 0-16,1 0 0,-1 0 0,-20 0 15,-1 0-15,0 0 0,1 0 16,-22 0-16,0 0 0,0 0 0,0 0 15,-42 0 32,0 0-31,0 22-16,-21-22 0,20 21 0,1 0 16</inkml:trace>
  <inkml:trace contextRef="#ctx0" brushRef="#br0" timeOffset="12971.32">4212 3366 0,'0'-22'15,"0"1"-15,21 0 16,-21 0-16,0 0 15,21 21-15,-21-21 0,0-1 16,0 1-16,0 0 16,0 0-16,0 42 47,0 0-47,0 22 0,0-22 0,0 21 15,0 0-15,0 1 16,0-1-16,0 0 0,-21 1 0,21-1 15,0 0-15,-21 1 0,21-1 16,0 0-16,-21-20 0,21-1 0,0 0 16,0 0-16,0 0 0,0 0 15,0 1-15,-21-22 0,21 21 16,0-42 62,0-1-62,0 1-16</inkml:trace>
  <inkml:trace contextRef="#ctx0" brushRef="#br0" timeOffset="13387.6">4551 3556 0,'21'-21'0,"-21"42"46,0 0-46,0 0 16,0 1-16,0-1 16,21 0-16,0-21 15,0 0-15,1 0 16,-1 0-16,0 0 16,-21-21-16,21 0 15,-21-1 1,0 1-16,-21 21 31,0 0-31,0 0 16,-1 0-16,1 0 0,21 21 15,0 1 1,21-22 0,1 0-16</inkml:trace>
  <inkml:trace contextRef="#ctx0" brushRef="#br0" timeOffset="13887.2">6921 3514 0,'22'-64'16,"-22"43"-16,21 0 0,-21 0 15,21 0-15,-21-1 16,0 44 15,0 20-15,0-21-16,0 0 0,0 0 16,0 22-16,0-22 0,-21 21 15,0-21-15,-1 22 0,22-22 16,-21 21-16,21-21 0,-21 22 0,21-22 15,0 0-15,-21 0 0,21 0 16,0 1-16,0-1 0,21-42 47,-21-1-47,21 1 0,0 0 16,-21 0-16</inkml:trace>
  <inkml:trace contextRef="#ctx0" brushRef="#br0" timeOffset="14262.46">7133 3048 0,'-21'0'16,"0"0"-16,0 0 16,-1 0-16,22 21 15,-21 0-15,21 1 0,0-1 16,0 0-1,21-21 1,1 0 0,-1 0-16,0 0 0,0 0 0,0-21 15,0 0 1,1-1-16,-22 1 0,0 0 16,0 0-16,0 0 15,-22 21 1,1 0-16,0 0 0,0 0 15,0 0-15,21 21 16,-21 0-16,21 0 16,-22 0-16,22 1 0,0-1 15,0 0-15,0 0 16,0 0-16,22 0 0,-1 1 0,0-22 16,0 21-16</inkml:trace>
  <inkml:trace contextRef="#ctx0" brushRef="#br0" timeOffset="14977.35">8022 3514 0,'0'-21'16,"0"-1"-16,-21 22 0,0 0 15,0-21-15,-1 21 16,1 0-16,-21 0 0,21 0 16,0 0-16,-1 0 0,1 21 0,0-21 15,0 22-15,-21-1 0,20 0 0,1 0 16,0 0-16,0 0 0,0 22 16,0-22-16,-1 0 0,1 21 0,21-20 15,-21-1-15,21 21 16,0-21-16,0 0 0,0 1 15,0-1-15,0 0 0,21 0 16,0-21-16,1 0 0,-1 0 16,0 0-16,0 0 0,21 0 0,-20 0 0,20-21 15,-21 21-15,21-21 0,-20 0 16,20-1-16,-21 1 0,21 0 16,-20 0-16,-1 0 0,0 0 0,0-22 15,0 22-15,0-21 0,1-1 16,-1 1-16,-21 0 0,0-1 0,21 1 15,0-21-15,-21 20 0,21-20 16,-21 20-16,0 1 0,21-21 0,-21 20 16,22-63-16,-22 85 15,0 0-15,0 0 0,0 0 16,0 42 15,-22 21-31,22-21 16,-21 22-16,0-22 0,21 21 15,0 22-15,-21-22 0,0 22 16,21-22-16,-21 21 0,21 1 0,-22-22 16,22 22-16,0-1 0,0-20 15,0-1-15,0 0 0,0 1 0,0-1 16,0-21-16,0 21 0,22-20 0,-22-1 16,21 0-16,0 0 0,0 0 15,0-21-15,0 0 0,1 0 0,-1 0 16,21 0-16,-21 0 0,0-21 15,22 21-15,-22-21 0,0 0 0,21 21 16,-20-21-16,-1-1 0,0 1 16,0 0-16,0 0 0,-21 0 0,0 0 15</inkml:trace>
  <inkml:trace contextRef="#ctx0" brushRef="#br0" timeOffset="15989.11">4170 5080 0,'-21'0'16,"-1"0"-1,22-21 17,0 0-32,0 0 15,0-1-15,0 1 16,0 0-16,22 21 0,-1-21 15,0 21-15,0-21 0,0 21 16,0 0-16,22 0 16,-22 21-16,0 0 0,21 21 15,-20 1-15,-1-22 16,21 106-16,-42 0 16,0-85-1,-42 43-15,21-43 0,-22 1 16,-20 41-16,20-63 0,22 22 15,-21-22-15,0 21 0,-1-21 16,-105 43 0,85-43-1,20-21-15,-41-21 16,41-43 0,43-20-1,0 41-15,21-62 16,1 83-16,20-41 15,-21 42-15,21 0 0,43-22 16,-64 43-16,22 0 16,-22 0-16,21 0 0,-21 43 15,0-22-15,1 0 16,-1 0-16,-21 21 0,0-20 0,21 41 16,0-42-16,-21 22 0,0-1 15,42 43 1,-42-64-16,22 0 15,41-21 1,22 0 15,-43-21-31</inkml:trace>
  <inkml:trace contextRef="#ctx0" brushRef="#br0" timeOffset="16258.58">4974 5546 0,'0'-21'16,"21"21"-16,-21-22 15,21 22 1,-21-21-16,22 21 0,-22-21 16,21 0-16,-42 21 31,-1 0-16,1 0-15,21 21 0,0 0 16,-21 0 0,21 1-16,0-1 15,21-21 1,0 0 0</inkml:trace>
  <inkml:trace contextRef="#ctx0" brushRef="#br0" timeOffset="18435.12">7070 5313 0,'0'0'0,"0"-42"16,0 20-1,0 1 1,-22 21-16,1 0 16,0 0-1,21 21 1,-21 22-1,21 63 1,0-1-16,-21-62 16,21 41-1,0 22 1,0-63 0,0-65 15,0 1-31,42-21 15,-42 0-15,21 20 0,0-41 16,1 42-16,20-43 16,-21 22-16,64-85 15,-43 106 1,-21 21-16,22 0 16,-1 63-1,-21-42-15,-21 1 16,21 41-16,0-42 0,-21 22 15,22-1-15,-1 0 16,-21-21-16,42 22 16,-21-1-16,0-42 15,1 0-15,-1 0 16,21 0 0,-42-21-16,21 21 0,22-42 15,-22 20-15,0 1 0,0 0 16,0 0-16,22-21 0,-1-22 15,0 43-15,64-85 16,-42 43-16,20 20 16,-63 22-16,22 21 15,-1 0-15,22 0 16,-43 21-16,0-21 16,-21 43-16,21-22 0,0 42 15,-21-42-15,0 1 16,0 20-16,0-21 31,0 0-31,0-42 31,0 0-15,0 0-16,0 0 0,0-1 16,-21-20-1,0 21-15,-43-64 16,43 64-1,-63 0 1,62 21-16,-41 0 16,42 21-16,0-21 0,-1 21 15,1 0-15,0 1 0,0 20 0,0-21 16,0 0-16,21 22 0,0-1 0,-22-21 16,22 21-16,0 1 0,0-22 15,0 21-15,0-21 0,0 22 0,0-22 16,0 0-16,0 0 0,22 0 0,-1 1 15,-21-1-15,21-21 0,0 0 16,0 0-16,22 0 0,-22 0 16,0 0-16,0-21 0,21-1 0,-20 22 15,-1-21-15,0 0 0,21 0 16,-21 0-16,1-22 0,-1 22 0,0 0 16,-21-21-16,21 21 0,-21-1 0,21-20 15,-21 21-15,0 0 0,0 0 16,0-1-16,0 1 0,0 0 0,0 42 47,-21 0-47,21 1 15,0-1-15,0 21 0,0-21 16,0 0-16,0 1 0,0 20 0,0-21 16,0 0-16,0 0 0,0 1 0,21 20 15,0-21-15,1-21 16,-1 21-16,21-21 0,-21 0 15,0 0-15,1 0 0,-1 0 0,21-21 16,-21 21-16,0-21 0,1 0 16,20 0-16,-21-1 0,0 1 0,0 0 15,1-42-15,-1 41 0,-21 1 16,21-21-16,-21 21 0,0 0 16,0-1-16,0 1 0,0 0 15,0 0-15,-21 21 31,21 21-31,-21 0 0,21 0 16,0 1-16,0-1 0,0 0 0,0 21 16,-22-21-16,22 1 0,0-1 15,-21 0-15,21 21 0,0-21 0,0 1 16,0-1-16,0 0 0,0 0 0,0 0 16,0 0-1,0-42 16,0 0-15,0 0-16,21 0 0,-21 0 16,0-1-16,22 1 0,-22 0 0,0 0 15,21-21-15,0 20 0,0 1 16,-21-21-16,21 21 0,0 0 0,1-1 16,-1 1-16,0 21 0,0-21 0,0 21 15,0 0-15,1 0 0,-1 0 16,0 0-16,21 21 15,-21 0-15,-21 1 16,22-1-16,-22 0 0,0 0 0,0 21 16,0-20-16,0-1 0,0 0 15,0 21-15,0-21 0,0 1 0,0-1 16,0 0-16,0 0 0,0 0 16,0 0-16,-22-21 15,22-21 16,0 0-31,0 0 0,0 0 16,0 0-16,0-1 0,0-20 16,22 21-16,-22 0 0,21-22 15,0 22-15,0-21 0,0 21 0,0 0 16,22-22-16,-1 1 16,0 42-16,-20-21 0,20 21 15,-21 0-15,21 0 0,-20 0 16,-1 0-16,0 21 0,0-21 0,0 21 0,-21 0 15,0 0-15,0 22 0,0-22 16,0 0-16,0 0 0,0 0 0,0 22 16,0-22-16,-21 0 0,21 0 0,-21 0 15,21 1-15,-21-1 0,0 0 16,42-42 31,-21 0-47,21 21 15,0-22-15</inkml:trace>
  <inkml:trace contextRef="#ctx0" brushRef="#br0" timeOffset="18876.93">9927 5461 0,'0'21'0,"21"-21"16,0 0-1,1 0-15,-1 0 0,0 0 16,21 0-16,-21 0 16,1-21-16,-1 21 0,21-21 0,-21 21 15,0-21-15,22 0 0,-22-1 0,0 22 16,0-21-16,0 0 0,1 0 16,-22 0-16,0 0 0,21-1 15,-21 1-15,0 0 0,0 0 16,-21 21-16,-1 0 15,1 0-15,0 0 0,0 0 16,0 21-16,-22-21 0,22 21 0,-21 22 16,21-22-16,-22 0 0,22 21 0,0-21 15,0 22-15,0-22 0,21 21 16,0 1-16,-21-22 0,21 0 0,0 21 16,0-21-16,0 1 0,0-1 0,21 0 15,0 0-15,0-21 16,21 21-16,-20 0 0,20-21 0,0 0 15,1 0-15,-1 0 0,0 0 0,1 0 16,20 0-16,-21 0 0,-20 0 0,20 0 16,-21 0-16,21 0 0,-20-21 15,-1 0-15,-21-21 16,21 21-16</inkml:trace>
  <inkml:trace contextRef="#ctx0" brushRef="#br0" timeOffset="20142.48">4022 7070 0,'-22'0'0,"1"0"16,21-21-1,0-1 1,0 1-16,21 0 16,1 21-16,-22-21 0,21 21 15,0-21-15,0 0 0,0 21 0,22 0 16,-1 0-16,-21 0 15,0 0-15,0 0 0,1 0 0,-1 21 16,0 0-16,-21 0 0,0 0 16,0 0-16,0 1 0,0 20 0,0-21 15,-21 21-15,0-20 0,-1 20 0,1-21 16,0 21-16,-21-20 0,21-1 16,-1 21-16,1-21 0,0-21 0,0 21 15,0 1-15,0-22 16,-1 0-1,22-22 1,0 1 0,0 0-16,22 0 0,-1 21 15,-21-21-15,21 0 0,0 21 0,0-22 16,0 22-16,22 0 0,-22 0 16,21 0-16,-21 0 0,22 0 0,-22 0 15,21 22-15,-21-1 0,1-21 16,20 21-16,-21 0 0,-21 21 0,21-20 15,-21-1-15,0 0 0,0 21 0,0-21 16,0 1-16,0-1 16,-21 21-16,0-21 0,0 0 0,-22 1 15,1-1-15,21 0 0,-21 0 0,-1 0 16,1 0-16,0-21 0,-1 22 16,-20-22-16,20 0 0,1 0 0,21 0 15,-21 0-15,-1 0 0,22 0 16,-21 0-16,21-22 0,-1 22 0,1-21 15,0 0-15,0 21 0,21-21 16,-21 0-16,21 0 0,0-1 16,21 1 15,0 21-31,0 0 16,0 0-16,1 0 0,-1-21 0</inkml:trace>
  <inkml:trace contextRef="#ctx0" brushRef="#br0" timeOffset="20508.96">5101 7451 0,'0'0'0,"21"0"16,-21-21 0,21 21-1,-21-22-15,22 22 0,-22-21 16,0 0-16,0 0 16,0 0-1,0 0-15,-22 21 16,1 0-16,0 0 0,21 21 15,-21 0-15,21 0 16,0 0-16,-21 0 0,21 1 16,0-1-16,0 0 15,21-21 1,0 0-16,0 0 16</inkml:trace>
  <inkml:trace contextRef="#ctx0" brushRef="#br0" timeOffset="23054.96">7683 7133 0,'0'0'0,"0"-21"0,0 0 16,0 0-16,0 0 0,0-1 15,0 1-15,0 0 0,0 0 0,0 0 16,22 0-16,-22-1 15,-22 22 17,22 22-32,-21-1 0,21 0 15,0 21-15,0 1 0,-21-1 16,0 0-16,0 22 0,0-1 0,-1-20 16,1 20-16,0 1 0,0-1 15,-21-21-15,20 22 0,1-22 16,-21 22-16,21-22 0,0-21 0,-1 22 15,-20-1-15,21-21 0,21 0 0,-21 0 16,0-21-16,-1 0 16,22-21-1,-21 0-15,21 0 16,0-21-16,0 20 0,0 1 16,0-21-16,0 21 0,0-22 0,0 1 15,0 21-15,0-21 0,21-1 16,-21 1-16,0 21 0,22 0 0,-1-1 15,-21 1-15,21 21 0,0 0 16,-21 21-16,21 1 16,-21-1-16,0 0 0,21 0 0,1 21 15,-22-20-15,21 20 0,-21-21 0,0 21 16,21-20-16,-21 20 0,21-21 16,0 0-16,-21 0 0,21 1 15,1-1-15,-1 0 0,-21 0 0,21-21 16,0 0-16,21 0 0,-20 0 15,-1 0-15,21 0 0,-21 0 0,22-21 16,-22 21-16,21-21 0,0 0 0,-20-1 16,20 1-16,-21 0 0,21 0 15,-20-21-15,-1 20 0,0 1 0,0 0 16,-21-21-16,0 21 0,0-1 0,0 1 16,0 42 15,0 1-31,0-1 15,0 0-15,-21-21 0,21 21 16,0 0-16,-21 22 0,21-22 0,0 0 16,0 0-16,0 0 0,0 0 15,0 1-15,-21-22 0,21-22 47,0 1-31,0 0-16,0-21 15</inkml:trace>
  <inkml:trace contextRef="#ctx0" brushRef="#br0" timeOffset="23226.9">8086 7303 0,'-22'0'31,"22"21"-16,0 0 1,22-21 0,-22 21-16,21 0 0,0-21 15</inkml:trace>
  <inkml:trace contextRef="#ctx0" brushRef="#br0" timeOffset="24339.59">8530 7493 0,'-21'0'31,"21"21"-31,-21-21 16,21 21-16,0 1 16,0-1-16,0 0 0,0 0 0,-21-21 15,21 21-15,0 0 0,-22 1 0,22-1 16,-21 0-16,21 0 15,-21 0-15,21 0 0,0 1 16,-21-22-16,0 0 16,21-22 15,0 1-31,0 0 0,0 0 16,21 0-16,0-22 0,-21 22 15,21 0-15,0-21 0,1-1 16,-1 22-16,0-21 0,0 21 0,0-22 15,0 22-15,1 0 0,-1 21 16,0 0-16,0 0 0,0 0 16,0 0-16,1 21 0,-22 0 0,0 22 15,0-22-15,0 0 16,0 21-16,0-20 0,0 20 0,0-21 16,0 0-16,0 22 0,0-22 0,0 21 15,0-21-15,0 0 0,0 1 16,0-1-16,0 0 0,21-21 15,0 21-15,0-21 0,0 0 16,0 0-16,1 0 0,-1-21 16,21 0-16,-21 0 0,0-1 0,1 1 15,-1 0-15,0 0 0,0-21 0,0 20 16,0-20-16,1 0 0,-1-1 16,-21-20-16,21 21 0,-21-22 0,21 22 15,-21-64 1,21 64-16,-21-1 0,0 1 0,0 0 15,21 20-15,-21 1 0,0 0 0,0 0 16,0 42 15,0 0-31,0 22 0,0-22 0,0 21 16,0 0-16,0 1 0,0-1 0,-21 64 16,0-64-16,0 1 15,21-1-15,-21 0 0,21-21 0,0 22 16,-21-22-16,21 0 0,-22 0 0,22 0 15,-21-21-15,21-21 47,21 0-47,1 21 0,-1-21 0,-21 0 16,21 0-16,0-1 0,0 1 16,0 0-16,1 0 0,-1 0 0,0 0 15,0 21-15,0-22 0,0 22 16,1 0-16,-1 0 15,-21 22 1,0-1-16,0 0 16,-21 0-1,-1-21-15,1 21 0,0-21 16,0 0-16,0 0 0,21 21 0,-21-21 16,-1 0-16,1 0 15,21 22-15,-21-22 0,21 21 16,0 0-1,0 0-15,0 0 16,0 0-16,0 1 0,21-22 16,-21 21-16,0 0 0,21-21 0,1 21 15,-1-21-15,-21 21 0,21 0 16,0 1-16,-21-1 16,21-21-16,0 21 15,1-21 16,-1 0-15,-21-21 0,21 21-16</inkml:trace>
  <inkml:trace contextRef="#ctx0" brushRef="#br0" timeOffset="24731.3">9948 6964 0,'0'0'0,"-21"0"15,42 0 17,0 0-32,22-21 15,-22 21-15,21 0 16,1-21-16,-22 21 0,21 0 0,0 0 16,22 0-16,-22 0 0,1 0 0,-1 0 15,0 0-15,-21 0 0,22 0 16,-1 0-16,-21 0 0,22 0 0,-22 0 15,-21 21 1,-21 0 0,-1-21-16,1 0 0,0 0 0,0 0 15,0 0-15</inkml:trace>
  <inkml:trace contextRef="#ctx0" brushRef="#br0" timeOffset="25003.18">10350 6985 0,'-21'0'16,"21"21"-16,-21-21 0,21 21 16,0 1-16,-21-1 0,21 0 15,-21 0-15,21 0 0,0 22 16,0-22-16,-21 21 0,21 0 0,-22 43 16,1-64-16,21 22 0,0-1 15,-21 0-15,0 1 0,21-22 16,-21 21-16,21-21 0,0 0 0,0 22 15,0-22-15,0 0 0,0 0 16,0 0 0,21-21-1,-21-21 1,21 0-16,0 21 0,0-21 0</inkml:trace>
  <inkml:trace contextRef="#ctx0" brushRef="#br0" timeOffset="25419.84">10520 7514 0,'0'21'0,"21"-21"32,0 0-32,0 0 15,0 0-15,1 0 16,-1-21-16,0 21 0,0-21 0,0 21 15,0-21-15,1 0 0,-22 0 16,21-1-16,-21 1 16,0 0-16,0 0 0,-21 21 15,-1 0-15,1 0 16,0 0 0,0 0-16,0 21 0,-22 0 15,22 0-15,21 22 0,0-22 0,-21 0 16,21 0-16,-21 22 0,21-22 15,0 0-15,0 0 0,0 0 0,0 0 16,0 1-16,0-1 0,0 0 0,0 0 16,0 0-16,21-21 0,0 21 0,-21 1 15,21-22-15,1 0 0,-1 0 16,0 0-16,0 0 0,0 0 0,0 0 16,1 0-16,-1 0 0,0 0 0,21-22 15,-21 1-15,1 0 16,-1 0-16</inkml:trace>
  <inkml:trace contextRef="#ctx0" brushRef="#br0" timeOffset="25676.55">11134 7345 0,'0'0'0,"21"0"16,-21 21-1,0 0-15,21 0 16,-21 1-16,21-1 0,-21 0 15,0 0-15,21 0 0,0 0 0,1 1 16,-22-1-16,21 0 0,0 0 16,0 0-16,0 0 0,0 1 0,-21-1 15,0 0-15,22 0 16,-1-21-16,-21 21 16,21-21-16,-21-21 31,21 0-31</inkml:trace>
  <inkml:trace contextRef="#ctx0" brushRef="#br0" timeOffset="25951.38">11536 7345 0,'0'0'16,"-21"0"-1,-1 0 1,1 21-16,21 0 0,-21 0 15,0 1-15,21-1 0,-21 0 16,0 21-16,-1-21 0,1 1 0,0 20 16,-21-21-16,21 21 0,-1-20 0,-20-1 15,21 21-15,0-21 0,0 0 0,-22 1 16,22-1-16,0 0 0,21 0 16,-21-21-16,21 21 0,-21-21 0,42 0 31,0 0-16,0 0-15,0-21 0,0 21 16,1-21-16,-1 0 0</inkml:trace>
  <inkml:trace contextRef="#ctx0" brushRef="#br0" timeOffset="26302.97">11874 7049 0,'0'0'0,"0"-22"0,0 1 16,-21 21 0,0 0-1,0 0-15,21 21 0,-21 1 0,0-1 0,21 0 16,-22 21-16,1-21 16,21 22-16,-21-1 0,21 0 0,-21 1 15,0-1-15,21 22 0,0-43 0,0 21 16,0 0-16,0 1 0,-21-22 15,21 21-15,0-21 0,0 1 0,0-1 16,0 21-16,0-21 0,21 0 16,0-21-16,-21 22 0,21-22 15,0 0-15,0 0 0,1 0 0,-1 0 16,0 0-16,0 0 0,0 0 0,0 0 16,1-22-16,-1 22 0,0-21 15,0 0-15,0 0 16,0 0-16,1 0 0,-22-1 0,0 1 15</inkml:trace>
  <inkml:trace contextRef="#ctx0" brushRef="#br0" timeOffset="26559.91">11726 7303 0,'-21'0'16,"42"0"-1,0 0-15,1 0 0,-1-22 16,21 22-16,-21 0 0,22 0 16,-1-21-16,43 0 0,-43 21 15,-21-21-15,64 21 0,-64-21 16,21 21-16,-21 0 16,1-21-16,-1 21 0,21 0 15,-63 0 1,0 0-1,-22 21-15</inkml:trace>
  <inkml:trace contextRef="#ctx0" brushRef="#br0" timeOffset="27588.36">3916 8869 0,'0'-21'15,"0"42"17,0 0-32,0 0 15,-21 0-15,21 22 0,-22-1 0,22 0 16,-21 1-16,0-1 0,21 0 0,-21 22 15,0-22-15,0 1 0,-1-1 16,1 0-16,0-21 0,0 22 0,0-22 16,21 0-16,-21 0 0,21 0 15,-22-21-15,1 0 0,0 0 16,21-21 15,21 21-31,0-21 16,1 21-16,-1 0 0,42-21 15,-42 0-15,22 0 0,-22 21 16,21-22-16,-21 22 0,22-21 0,-1 0 16,-21 21-16,22-21 0,-22 0 0,0 21 15,0-21-15,0 21 0,0-22 16,-21 1-16,0 0 0,0 0 16,0 0-16,0 0 15,0-1-15,-21 1 16,21 42-1,0 1 1,-21-22-16,21 42 0,0-21 0,0 0 16,-21 22-16,21-22 0,0 21 0,0 0 15,-21-20-15,0 20 0,-1 0 16,22 1-16,-21 20 0,0-42 16,21 0-16,-21 1 0,21-1 0,0 0 15,-21-21-15,21 21 16,0-42 15,0 0-31,21 0 0,0-1 0,0 1 16</inkml:trace>
  <inkml:trace contextRef="#ctx0" brushRef="#br0" timeOffset="27771.25">4720 9313 0,'-21'0'31</inkml:trace>
  <inkml:trace contextRef="#ctx0" brushRef="#br0" timeOffset="28331.24">6540 8678 0,'0'0'0,"0"-21"16,-21 21-16,0 0 15,0 21 1,0 22-1,21-22-15,0 21 0,0 1 0,0-1 16,0 21-16,0-20 0,0 20 0,0 1 16,0-1-16,0 1 0,-21-1 15,21-20-15,-22 20 0,22-21 0,0 22 16,-21-22-16,0 1 0,21-1 0,0 0 16,0-21-16,-21 1 0,21-1 15,0 0-15,-21 0 0,21 0 16,-21-21-1,-1-21 1,22 0-16,-21 21 0</inkml:trace>
  <inkml:trace contextRef="#ctx0" brushRef="#br0" timeOffset="28699.03">6075 8996 0,'0'0'0,"-21"-64"0,-1 43 16,22-42-16,0 42 0,0-22 16,0 22-16,22 0 0,-1-21 0,0 20 15,21 1-15,1-21 0,-1 21 16,21 0-16,-20 21 0,20-22 0,22 22 16,-22 0-16,1 0 0,-1 0 15,1 0-15,-1 22 0,-20 20 16,-1-21-16,0 21 0,-20 1 0,-1-1 15,-21 0-15,0 1 0,0 20 16,-21-20-16,-1-1 0,-62 64 16,41-85-16,1 21 0,0 1 0,-43 20 15,64-42-15,-21 0 0,-1 1 16,22-1-16,0-21 0,-21 21 16,63-21 15,0 0-31,0 0 15,0 0-15,0-21 0,22 21 16,-22 0-16</inkml:trace>
  <inkml:trace contextRef="#ctx0" brushRef="#br0" timeOffset="29978.75">7154 9504 0,'43'0'0,"-22"0"16,0-21-16,0 0 0,0 21 16,-21-22-16,0 1 0,21 0 15,-21 0-15,0 0 0,0 0 16,-21-1-16,0 1 0,21 0 16,-42 0-16,21 21 0,-1 0 0,-20 0 15,21 0-15,-21 0 16,20 0-16,1 21 0,0 0 15,0 0-15,0 1 0,0-1 0,-1 0 16,22 21-16,0-21 0,0 22 16,-21-22-16,21 21 0,0 1 0,0-22 15,0 21-15,0-21 0,0 0 0,0 1 16,0-1-16,0 0 0,21 0 0,1-21 16,-1 0-16,0 0 15,0 0-15,0 0 0,0 0 0,1-21 16,-1 0-16,0 0 0,0 21 0,0-22 15,0 1-15,1 0 0,-1-21 16,0 21-16,0-1 0,0 1 16,-21 0-16,21-21 0,-21-1 15,0 22-15,0 0 16,22 21-16,-22 21 31,0 0-31,0 1 16,0-1-16,0 0 0,0 0 0,21 0 15,-21 0-15,0 1 0,0-1 0,0 0 16,21 0-16,-21 0 16,21-21-16,0 0 15,0 0-15,1 0 0,-1 0 16,0-21-16,0 21 16,0-21-16,0 0 0,-21 0 15,22-1-15,-1 1 0,0 21 0,-21-21 16,21 0-16,-21 0 0,0 0 0,21-1 15,-21 1 1,0 42 0,0 1-1,0-1-15,0 0 16,0 0-16,0 0 0,0 22 0,0-22 16,0 0-16,0 0 0,0 0 0,0 0 15,21 1-15,-21-1 0,0 0 16,22-21-16,-22 21 0,21 0 0,0-21 15,0 0-15,0 0 0,0 0 16,1 0-16,-1 0 0,0 0 0,0-21 16,0 21-16,0-21 0,22 0 15,-22 0-15,0-1 0,0 1 0,0-21 16,43-22-16,-43 22 0,0 21 16,0-21-16,-21-1 0,43-105 15,-43 85 1,21 20-16,-21 1 0,21-43 15,-21 64-15,0-21 0,0 21 0,0-1 16,0 44 0,0-1-16,-21 0 15,21 21-15,-21-21 16,21 22-16,0-22 0,0 21 0,-21 1 16,21-1-16,-22 0 0,22 1 0,0-22 15,-21 21-15,21 0 0,-21 1 16,21-1-16,0-21 0,0 22 0,0 41 15,0-63-15,0 1 16,0-1-16,21-21 0,0 21 0,1 0 16,-1-21-16,0 0 15,21 0-15,-21 0 0,-21-21 16,22 0-16,-1 0 0,0 21 16,0-22-16,0 1 0,0 0 15,1-21-15,-22 21 0,21-1 0,-21 1 16,21 0-16,-21-21 0,21 21 0,-21-1 15,0 1-15,0 42 32,21 1-32,-21-1 15,0 0-15,0 0 0,0 0 0,0 0 16,0 1-16,0-1 16,0 0-16,0 0 0,0 0 15,0 0-15,21-21 16,1 0 15,-1 0-31,-21-21 16,21 0-16,-21 0 15,21 0-15</inkml:trace>
  <inkml:trace contextRef="#ctx0" brushRef="#br0" timeOffset="30147.18">8721 9250 0,'0'0'15,"-22"0"-15,22-21 0</inkml:trace>
  <inkml:trace contextRef="#ctx0" brushRef="#br0" timeOffset="30342.4">8191 9356 0,'0'0'0,"0"21"0,-21-21 16,0 0-16,42 0 31,0 0-31,1 0 0,-1 0 15,21 0-15,-21 0 0,22 0 16,-22 0-16,21 0 0,-21 0 0,22-21 16,-1 21-16</inkml:trace>
  <inkml:trace contextRef="#ctx0" brushRef="#br0" timeOffset="31219.51">9250 9483 0,'0'0'0,"21"0"0,-21-21 15,0-1 1,0 1-16,0 0 16,0 0-16,0 0 0,0 0 15,0-1-15,-21 22 0,0-21 16,-1 21-1,1 0-15,0 0 0,0 0 16,0 0-16,0 21 0,-1 1 0,1-1 0,0 0 16,0 0-16,0 0 0,21 0 0,-21 1 15,-1 20-15,1-21 16,0 0-16,21 22 0,0-22 0,-21 0 16,21 21-16,0-21 0,0 1 0,0-1 15,0 0-15,0 0 16,21-21-16,0 0 15,0 0-15,1 0 0,-1 0 0,0-21 16,0 21-16,0-21 0,0 0 0,1-1 16,-1 1-16,0 0 0,0 0 15,21-21-15,-42 20 0,0-20 16,22 0-16,-1 21 16,-21-22-16,0 22 0,0 0 15,0 0-15,0 42 31,0 0-15,0 0-16,0 0 0,0 1 16,-21-1-16,21 21 0,0-21 0,-22 0 15,22 1-15,0 20 0,0-21 0,0 0 16,0 0-16,0 1 0,0-1 0,0 0 16,22-21-16,-1 0 15,0 0-15,0 0 0,0 0 0,0 0 16,1 0-16,-1-21 0,0 21 0,0-21 15,0-1-15,0 1 0,1 0 16,-1 0-16,0 0 0,0 0 16,0-1-16,0-20 0,1 21 0,-1-21 15,21-22-15,-42 22 0,21-1 16,0-20-16,-21 21 0,0-1 16,22 1-16,-22 0 0,0-1 0,0 22 15,21 0-15,-21 0 0,0 0 0,0-1 16,0 44-1,-21-1-15,-1 0 16,22 21-16,0 1 0,0-22 16,-21 21-16,21 0 0,-21 1 0,21-1 15,0 0-15,0 1 0,-21-1 16,21 0-16,0 1 0,0-22 0,0 21 16,0-21-16,0 22 0,0-22 0,0 0 15,0 0-15,0 0 0,21-21 16,0 0-1,0 0-15,1 0 0,-1 0 16,0-21-16,0 21 0,-21-21 16,21 0-16,0 0 0</inkml:trace>
  <inkml:trace contextRef="#ctx0" brushRef="#br0" timeOffset="33376.54">10774 9081 0,'0'0'15,"0"-22"-15,0 1 16,0 0-16,0 0 16,0 0-16,0 0 15,0-1-15,0 1 0,0 0 0,0 0 16,-21 0-16,21 0 16,-22 21-16,1 0 15,0 0-15,21 21 0,-21 0 16,0 21-16,0-21 0,-1 22 15,22-1-15,-21 0 0,0 1 0,21-1 16,-21 22-16,0-22 0,0 0 16,-1 64-16,1-64 0,0 1 15,0-1-15,-21 0 0,20 1 0,1-1 16,-21 22-16,21-43 0,21 0 16,-21-21-16,21 21 0,-22-21 15,1 0-15,21-21 16,0 0-1,0 0-15,0-1 0,0-20 16,0 21-16,0-21 0,0 20 0,0-20 16,0 0-16,0 21 0,0-22 0,0 22 15,0-21-15,0 21 0,21-1 16,-21 1-16,22 21 0,-1 21 31,-21 1-31,21-22 0,-21 21 16,0 21-16,0-21 0,21 0 0,-21 1 15,21 20-15,0-21 0,-21 0 0,22 0 16,-22 1-16,21-1 0,0 0 16,0 0-16,-21 0 0,21 0 15,0 1-15,1-22 0,-1 0 0,0 0 16,21 0-16,-21 0 0,22 0 0,-22 0 16,21 0-16,1-22 0,-1 22 15,-21-21-15,21 0 0,1 0 0,-22 0 16,21 0-16,-21-1 0,1 1 0,-22 0 15,21 0-15,-21 0 0,0 0 16,0-1-16,0 1 0,-21 21 31,-1 21-15,22 1-16,-21-1 16,21 0-16,-21 0 0,21 0 0,0 0 15,0 1-15,0-1 0,0 0 0,0 0 16,0 0-16,0 0 0,21 1 15,0-1-15,1-21 0,-1 0 16,0 21-16,0-21 0,0 0 0,0 0 16,22 0-16,-22 0 0,0 0 15,21-21-15,-20 0 0,-1 21 0,0-22 16,21 1-16,-21 0 0,1 0 0,-1 0 16,-21-22-16,21 22 0,-21 0 15,21-21-15,-21 21 0,0-1 16,0 1-16,0 0 0,0 0 0,0 42 47,0 0-47,0 0 0,0 1 15,0-1-15,0 0 0,0 0 0,0 0 16,0 0-16,-21 1 0,21-1 0,-21 0 16,0 0-16,21 0 15,0 0-15,0-42 31,0 0-15,0 0-16,0 0 0,0 0 16,21-1-16,-21 1 0,21-21 0,0 21 15,21-43-15,-20 43 0,-1-21 16,0 21-16,0-1 0,0 1 16,22 0-16,-1 0 0,-21 21 15,0 0-15,22 0 16,-43 21-16,0 0 0,21 0 15,-21 1-15,0 83 16,0-83-16,0 20 0,0-21 0,0 21 16,0-20-16,0-1 0,0 21 15,0-21-15,0 0 0,0 1 16,0-1-16,21-21 0,0 0 16,0 0-16,0 0 0,1 0 0,-1 0 15,0 0-15,0-21 0,0-1 16,22 1-16,-22 0 0,0 0 0,0 0 15,0-22-15,0 22 0,1 0 0,-1-64 16,0 43-16,0 0 0,-21-1 16,21 1-16,0 0 15,-21-1-15,22-62 0,-1 62 0,-21 1 16,0-22-16,0 43 0,21 0 16,-21 42 15,0 22-31,0-22 0,-21 21 15,21-21-15,-21 22 0,21-1 16,0 0-16,-22 1 0,1-1 0,21 0 16,-21 1-16,21-22 0,0 42 15,0-42-15,0 1 0,-21 20 16,21-21-16,0 0 0,0-42 47,21 21-32,-21-21-15,21 0 0,0 0 0,-21-1 16,22 1-16,-1 0 0,-21 0 0,21 0 16,0 0-16,0-1 0,0 1 15,1 0-15,-1 21 0,-21-21 0,21 21 16,0-21-16,0 21 0,0 0 0,1 0 16,-22 21-1,0 0-15,0 0 16,-22 0-16,1-21 0,0 22 15,0-22-15,0 21 0,0-21 0,-1 0 16,1 21-16,0-21 16,0 0-16,0 0 0,0 0 15,-1 0 1,22 21 31,0 0-32,0 0-15,0 1 0,0-1 16,0 0-16,22-21 0,-22 21 0,0 21 16,21-42-16,-21 22 0,21-1 0,0 0 15,-21 0-15,21 0 0,0 0 16,1-21-16,-1 22 0,0-1 16,0-21-16,21 0 0,-20 0 15,-1 0-15,21 0 0,-21 0 0,0 0 16,1 0-16,20-21 0,-21 21 15,0-22-15,0 22 0,1-21 0,-1 0 16,0 0-16,0 0 0,-21 0 0,0-1 16,0 1-16,21 0 0,-21 0 15,0 0-15,0 0 0,0-1 16,0 1-16,-21 0 0</inkml:trace>
  <inkml:trace contextRef="#ctx0" brushRef="#br0" timeOffset="33609.97">11705 9017 0,'-21'0'0,"0"0"15,0 0-15,42 0 63,0 0-63,0 0 0,0 0 15,0 0-15</inkml:trace>
  <inkml:trace contextRef="#ctx0" brushRef="#br0" timeOffset="34141.29">13250 8784 0,'0'0'0,"0"-21"16,-21 21-16,21-21 31,21 21-15,22 0-16,-22 0 0,0 0 0,21 0 15,-21 0-15,22 0 0,-1 0 0,0-21 16,1 21-16,-1 0 0,0 0 15,1 0-15,-1 0 0,-21 0 0,22 0 16,-1 0-16,-21 0 0,21 0 16,-20 0-16,-1 0 0,-42 0 31,-1 0-15,1 0-16,-21 0 0</inkml:trace>
  <inkml:trace contextRef="#ctx0" brushRef="#br0" timeOffset="34443.29">13547 8784 0,'-22'0'15,"22"21"17,0 1-32,0-1 15,0 0-15,0 0 0,0 0 16,0 22-16,0-1 0,0 0 15,0 1-15,0-1 0,0 0 0,-21 1 16,21-1-16,-21 0 0,21 1 0,0 20 16,-21-21-16,0-20 0,0 20 15,21 0-15,0-21 0,0 22 0,-22-22 16,22 0-16,0 0 0,0 0 0,-21 1 16,21-1-1,0-42 1,0-1-16,21 1 15,1 0-15,-1 0 0</inkml:trace>
  <inkml:trace contextRef="#ctx0" brushRef="#br0" timeOffset="34858.8">13716 9398 0,'0'-21'16,"42"42"-16,-21-21 15,-21-21 17,22 21-32,20 0 0,-21 0 0,21 0 15,-20-21-15,20 21 0,-21 0 16,0-21-16,22 21 0,-22-22 0,0 1 16,-21 0-1,0 0-15,0 0 16,-21 21-16,0 0 0,-1 0 15,1 0-15,-21 0 0,21 0 16,0 0-16,-1 0 0,-20 0 0,21 21 16,0 0-16,0 0 0,-1 0 0,1 22 15,21-22-15,0 0 0,0 21 16,-21-20-16,21 20 0,0-21 0,0 0 16,0 22-16,21-22 0,0 0 0,-21 0 15,0 0-15,22 0 0,-1 1 16,21-22-16,0 0 0,-20 0 15,-1 0-15,0 0 0,21 21 0,-21-21 16,1 0-16,-1 0 0,0 0 0,0-21 16,21 21-16,-20-22 0,-1 1 15,21 0-15,-21 0 0</inkml:trace>
  <inkml:trace contextRef="#ctx0" brushRef="#br0" timeOffset="35125.14">14563 9229 0,'0'21'15,"0"0"-15,21 0 0,-21 0 16,21 1-16,-21-1 0,21 0 16,-21 0-16,21 0 0,-21 0 0,21 1 15,-21-1-15,22 0 0,-22 0 0,0 0 16,21 0-16,-21 1 0,21-1 15,0 0-15,-21 0 16,21-21 0,-21-21-1,21 0 1,1 0-16</inkml:trace>
  <inkml:trace contextRef="#ctx0" brushRef="#br0" timeOffset="35383.64">14901 9250 0,'0'0'0,"0"-21"16,-21 21 0,0 0-16,0 0 15,0 0-15,-1 21 0,1 0 16,0 0-16,0 0 0,0 1 0,0-1 16,-1 0-16,1 0 15,0 0-15,0 22 0,0-22 0,0 21 16,-1-21-16,-20 43 0,21-43 15,0 0-15,0 0 0,-1 0 16,22 1-16,22-22 31,-1-22-31,0 22 16,0-21-16,0 0 0,0 0 16</inkml:trace>
  <inkml:trace contextRef="#ctx0" brushRef="#br0" timeOffset="35757">15325 8763 0,'0'0'0,"0"-42"0,0 63 31,0 0-31,0 0 0,-22 0 16,1 22-16,21-1 0,0-21 15,0 22-15,-21-1 0,21 0 0,-21 22 0,21-22 16,-21 0-16,21 1 0,0-22 16,0 21-16,-21 1 0,21-1 0,0-21 15,-22 21-15,22-20 0,0-1 16,0 21-16,0-21 0,0 0 0,0 1 16,0-1-16,0 0 15,0 0-15,22-21 16,-1 0-16,0 0 0,0 0 15,0 0-15,0 0 0,1 0 16,-1-21-16,0 0 0,0 21 16,0-21-16,-21-1 0,21 1 0,1 0 15,-22 0-15,0 0 16,21 0-16,-21-1 0,0 1 16</inkml:trace>
  <inkml:trace contextRef="#ctx0" brushRef="#br0" timeOffset="36006.86">15113 9102 0,'21'0'0,"0"0"16,0 0-16,1 0 0,20-21 0,-21 21 15,21 0-15,-20 0 0,20 0 16,-21-22-16,21 22 0,1 0 15,-22 0-15,0 0 0,21-21 0,-20 21 16,-1 0-16,0 0 0,0 0 0,-21-21 16,21 21-1,22 0 1,-86 0-16,22 0 16</inkml:trace>
  <inkml:trace contextRef="#ctx0" brushRef="#br0" timeOffset="37014.8">3789 10859 0,'-21'0'0,"42"-22"31,0 22-15,0 0-16,0 0 0,22-21 0,-22 21 15,21-21-15,0 21 16,-20 0-16,20-21 0,0 21 0,-21 0 15,22 0-15,-1-21 0,-21 21 0,0 0 16,1 0-16,-1 0 0,0 0 16,-42 0-1,0 0 1,-1 0-16,1 21 0,0-21 0,-21 0 16,21 0-16,-1 0 0</inkml:trace>
  <inkml:trace contextRef="#ctx0" brushRef="#br0" timeOffset="37579.01">3937 10795 0,'-21'21'31,"0"0"-15,21 1-16,0-1 0,-22-21 15,1 21-15,21 0 0,-21 0 16,21 0-16,-21 1 0,21-1 0,-21 0 15,0 0-15,21 0 0,0 0 16,-22 1-16,22-1 0,-21-21 0,21 21 16,-21 0-16,21-42 62,0 0-62,21 0 16,0 21-16,-21-22 0,22 22 0,-1-21 15,0 21-15,0-21 0,0 21 16,22 0-16,-22-21 0,0 21 16,0 0-16,0 0 0,0 0 15,1 0-15,-1 0 0,0 0 0,0 21 16,0-21-16,-21 21 0,0 0 0,21 1 16,-21-1-16,0 21 0,0-21 15,0 0-15,0 22 0,0-22 0,0 0 16,-21 21-16,21-20 0,-21-1 0,0 0 15,0 0-15,0 0 0,21 0 16,-22-21-16,1 22 0,0-1 16,0-21-16,0 0 0,0 0 15,-1 0-15,1 0 0,0 0 16,0 0-16,0 0 16,0 0-16,-1-21 15,22-1 32</inkml:trace>
  <inkml:trace contextRef="#ctx0" brushRef="#br0" timeOffset="38041.08">4593 11345 0,'0'0'0,"0"22"16,-21-22-16,21 21 15,21-21 1,0 0 0,0-21-16,1-1 15,-1 22-15,-21-21 16,0 0-16,0 0 15,-21 21 17,-1 0-17,1 21-15,21 0 16,0 0 0,21-21-1,1 0 1</inkml:trace>
  <inkml:trace contextRef="#ctx0" brushRef="#br0" timeOffset="38599.51">6794 10689 0,'0'0'0,"0"-21"15,0 0-15,0 0 0,0 0 16,0 42 15,0 0-31,0 0 16,-21 0-16,21 22 0,-21-22 0,21 21 15,-21 0-15,0 1 0,21-1 16,-21 0-16,-1 1 0,1 20 0,0-20 16,0-1-16,0 0 0,21 22 15,0-22-15,-21-21 0,21 22 0,0-1 16,0-21-16,0 0 0,0 0 0,0 1 16,21-1-1,0-21-15,0 0 0,0 0 16,0 0-16,1-21 0,-1 21 15,0-22-15,0 1 0,0 0 16,0 21-16,1-21 0,-1-21 0,0 20 16,-21 1-16,0 0 0,21 0 0</inkml:trace>
  <inkml:trace contextRef="#ctx0" brushRef="#br0" timeOffset="38824.54">6413 11134 0,'0'0'0,"-21"0"16,42 0 15,1 0-31,-1-21 0,21 21 0,-21 0 16,22-22-16,-1 22 0,0-21 15,1 21-15,-22 0 0,21-21 0,0 21 16,1-21-16,-1 21 0,-21 0 15,0-21-15,1 21 0,-1 0 0,0-21 16,0 21-16</inkml:trace>
  <inkml:trace contextRef="#ctx0" brushRef="#br0" timeOffset="40043.01">7556 11367 0,'0'0'0,"22"0"0,-1-22 16,0 1-16,0 0 0,-21 0 16,21 21-16,-21-21 0,0 0 15,0-1-15,0 1 0,0 0 0,0 0 16,0 0-16,0 0 0,0-22 0,0 22 15,-21 0-15,0 0 0,0 0 16,0 21-16,-1-22 0,1 1 16,0 21-16,0 0 0,-21 0 0,20 0 15,1 0-15,0 0 0,-21 21 16,21-21-16,-1 22 0,1-1 0,0 0 16,0 21-16,0-21 0,21 22 0,-21 20 15,21-42-15,0 64 16,0-43-16,0-20 0,0-1 15,0 21-15,0-21 0,0 0 0,21-21 16,-21 22-16,21-22 0,0 21 16,0-21-16,0 0 0,1 0 0,-1 0 15,0 0-15,0-21 0,0-1 0,0 1 16,22 0-16,-22 0 0,0 0 16,21 0-16,-20-1 0,-1 1 15,21-21-15,-21 21 0,0 0 0,1-1 16,-22-20-16,0 21 0,21 0 15,-21 0-15,0-1 0,0 1 0,0 0 16,0 0-16,-21 21 16,21 21-1,0 0-15,0 0 16,-22 1-16,22-1 0,0 0 0,-21 21 16,21-21-16,0 1 0,0 20 15,0-21-15,0 21 0,0-20 0,0 20 16,0-21-16,0 0 0,0 0 0,0 1 15,21-1-15,1 0 16,-1-21-16,0 21 0,0-21 0,0 21 16,0-21-16,22 0 0,-22 0 0,21 0 15,-21 0-15,22 0 0,-1-21 16,0 0-16,-20 21 0,20-21 0,0 0 16,-21-1-16,22 1 0,-22 0 0,0-21 15,0 21-15,0-1 0,1-20 16,-1-43-1,-21 64-15,0 0 0,0-42 16,-21 41-16,-1 22 0,1-21 16,-42 21-16,42 0 0,-1 0 15,1 0-15,0 0 0,0 0 16,-21 21-16,20 1 0,1-22 16,0 21-16,0 0 0,0 0 0,21 0 15,0 0-15,0 1 0,0-1 16,0 0-16,0 0 0,0 0 15,21-21-15,0 0 16,0 0-16,0 0 16,1 0-16,-1-21 0,0 21 15,0 0-15,0 0 0,0 0 0,1 0 16,-1 0 0,-21 21-16,0 0 15,0 1-15,0-1 0,0 0 0,0 0 16,0 21-16,0-20 0,0 20 0,0-21 15,0 21-15,0 1 0,0-1 16,0 0-16,0 1 0,0 20 0,-21-20 16,21 20-16,-22 1 0,1-1 0,21 1 15,0-1-15,0 1 0,-21-1 0,21 1 16,0-1-16,0 1 0,-21-1 16,21 1-16,0-1 0,0-21 0,0 1 15,0-1-15,-21 0 0,21-20 0,-21-1 16,-1 0-16,22 0 0,0 0 15,-21-21-15,0 0 0,0 0 0,-21 0 16,20 0-16,-20 0 0,21-21 16,-64 0-16,43 0 0,0 0 15,-1-1-15,1 1 0,21 0 16,-22-21-16,22 21 0,0-22 0,0 22 16,21-21-16,0-1 0,0 1 0,0 0 15,0-1-15,0 1 0,0 0 16,21-22-16</inkml:trace>
  <inkml:trace contextRef="#ctx0" brushRef="#br0" timeOffset="42370.61">8615 11155 0,'0'0'0,"-21"-21"0,-1 21 47,22 21-47,0 0 0,-21 21 15,21-20-15,0-1 0,0 21 16,0-21-16,0 22 0,0-22 0,-21 0 16,21 21-16,0-21 0,-21 1 15,21-1-15,0 0 16,0-42 15,0 0-15,0-1-16,0 1 0,0 0 0,0 0 15,21 0-15,-21-22 0,21 22 16,-21-21-16,21 21 0,1-22 0,-1 22 16,0 0-16,-21-21 0,21 42 0,0-21 15,0-1-15,1 22 0,-1 0 16,0 0-16,0 22 0,0-1 15,-21 0-15,21 0 0,1 0 16,-1 0-16,-21 22 0,21-22 0,0 21 16,-21-21-16,21 1 0,0 20 15,-21-21-15,22 0 0,-1 0 0,-21 1 16,21-1-16,0 0 0,0-21 16,-21 21-16,21-21 0,1 0 15,-1 0-15,-21-21 16,21 21-16,-21-21 0,0 0 15,21-1-15,0 1 0,0 0 0,-21-21 16,22 21-16,-1-22 0,-21 22 0,21-21 16,0-1-16,0 1 0,0 0 15,-21 21-15,22-22 0,-1 22 0,0-21 16,0 21-16,21 21 0,-20-22 0,-1 22 16,0 0-16,0 0 15,0 0-15,-21 22 0,21-1 0,1 0 16,-22 0-16,0 21 0,21-20 0,-21-1 15,0 21-15,0-21 0,0 0 16,0 1-16,0 20 0,0-21 16,0 0-16,0 0 15,21-21-15,-21-21 32,0 0-32,21 21 0,-21-21 0,0 0 15,0 0-15,0-1 0,0 1 16,0 0-16,0 0 0,0 0 0,-21 0 15,0-1-15,21 1 0,-21 0 16,-1 0-16,1 0 0,0 0 16,0 21-16,0 0 0,0 0 15,-1 0-15,1 0 0,0 21 16,0 0-16,21 0 0,-21 0 16,0 0-16,-1 1 0,22 20 0,-21 0 15,21-21-15,-21 22 0,21-1 0,-21-21 16,21 22-16,0-22 0,0 0 15,0 21-15,0-21 0,0 1 0,21-1 16,0 0-16,0-21 0,1 0 16,-1 0-16,0 0 15,0 0-15,0 0 0,0-21 16,1 0-16,20 21 0,-21-22 0,0 1 16,0 0-16,1 0 0,-1 0 0,0 0 15,-21-22-15,21 22 0,-21-21 16,21 21-16,-21-22 0,0 22 0,0-21 15,0 21-15,0-1 0,0 1 16,0 42 15,0 1-31,0-1 0,0 21 16,0-21-16,0 0 0,0 1 16,0-1-16,0 21 0,0-21 15,0 0-15,0 1 0,21-1 16,1 0-16,-1-21 0,21 0 15,-21 0-15,0 0 0,22 0 0,-22 0 16,21 0-16,-21 0 0,1 0 0,20 0 16,-21-21-16,0 0 0,0-1 15,1 1-15,-1 0 0,0 0 0,-21 0 16,0 0-16,0-22 0,0 22 0,0 0 16,0-21-16,0 20 0,0 1 15,0 0-15,0 0 0,0 0 16,0 42 15,0 0-31,0 0 16,0 22-16,0-22 0,0 0 0,0 0 15,0 21-15,0-20 0,0-1 16,-21 21-16,21-21 0,0 0 0,0 1 16,0-1-16,0 0 0,0-42 62,0 0-62,0-1 0,0 1 16,0 0-16,0 0 0,21 0 0,-21-22 15,0 22-15,21-21 0,0 21 16,0 0-16,1-22 0,-22 22 16,21 0-16,0 21 0,0-21 0,0 21 15,0 0-15,1 0 0,-1 0 16,-21 21-16,0 0 15,21-21-15,-21 21 0,0 22 0,21-22 16,-21 0-16,0 0 0,0 0 0,0 22 16,0-22-16,0 0 0,0 0 15,0 0-15,0 0 0,0 1 0,0-1 16,0 0 0,0-42 15,0 0-16,0-1-15,21 1 0,-21 0 0,21 0 16,-21 0-16,22 0 0,-1-22 16,0 22-16,-21-21 0,21 21 0,0-22 15,0 22-15,1 0 0,-1 0 0,21 0 16,-21-1-16,0 22 0,1 0 16,-1-21-16,0 21 0,0 0 15,0 21-15,-21 1 0,0-1 16,0 0-16,0 0 15,0 0-15,0 22 0,0-22 16,0 0-16,0 21 0,0-21 0,0 1 16,0-1-16,21 0 0,-21 0 15,22 0-15,-22 0 0,21 1 0,0-22 16,0 21-16,0-21 0,0 0 16,1 0-16,-1 0 0,0 0 15,21 0-15,-21 0 0,1-21 0,-1 21 16,21-22-16,-21 1 0,0 0 0,22 0 15,-22 0-15,0 0 0,0-1 16,0 1-16,22-21 0,-22 21 0,-21 0 16,21-22-16,21-20 15,-42 42-15,0-1 0,0 1 0,0 0 16,0 0-16,0 0 16,-21 21-16,0 0 0,0 0 15,0 0-15,-22 21 0,43 0 16,-21 0-16,0 0 0,0 1 15,0-1-15,21 21 0,0-21 0,0 22 16,0-22-16,0 0 0,0 0 0,0 21 16,0-20-16,0-1 0,21-21 15,-21 21-15,21 0 0,0-21 0,0 0 16,1 21-16,-1-21 0,0 0 0,0 0 16,0 0-16,0 0 0,1 0 15,20 0-15,-21-21 16,0 21-16,0-21 0,1 21 0,-1-21 15,0 21-15,0-21 0,-21-1 16,21 1-16,-21 0 16,0 0-16,-21 21 15,0 0-15</inkml:trace>
  <inkml:trace contextRef="#ctx0" brushRef="#br0" timeOffset="43298.82">4170 12700 0,'0'-21'0,"0"42"0,21-42 16,0 0-16,-21 0 15,0-1-15,-21 22 16,0 0-1,0 0 1,-22 22-16,22-1 0,0 21 0,0-21 16,-43 43-16,22-1 15,0 22-15,-1-22 0,22-20 16,0 20-16,0-20 0,0 20 0,-1-21 16,22 1-16,0-1 0,0 0 15,0 1-15,0-1 0,0-21 0,0 0 16,22 1-16,-1-1 0,0 0 15,21-21-15,-21 0 0,1 0 0,20 0 16,-21 0-16,21-21 0,1 0 16,-22 21-16,21-22 0,-21 1 0,22 0 15,-22 0-15,0 0 0,0 0 16,0-1-16,-21 1 16,0 0-16,0 0 0,0 0 0,-21 0 15,0 21-15,0-22 0,0 1 16,0 21-16,-1-21 0,1 21 0,0 0 15,0 0-15,0 0 0,0 0 16,-1 0-16,1 21 0,0 0 16,21 1-16,-21-1 0,21 0 15,-21 0-15,21 0 0,0 0 16,0 1-16,0-1 16,0 0-16,0 0 15,21-21-15,0 0 0,0 0 16,0 0-16,1 0 0</inkml:trace>
  <inkml:trace contextRef="#ctx0" brushRef="#br0" timeOffset="43502.51">4720 13166 0,'0'0'0,"42"0"15,-20 0-15</inkml:trace>
  <inkml:trace contextRef="#ctx0" brushRef="#br0" timeOffset="45727.31">5863 13462 0,'0'0'0,"0"21"15,0 0-15,0 1 0,0-1 16,0 0-16,21-21 15,0 0 1,-21-21-16,22 0 16,-1-1-16,0-20 15,0 21-15,-21 0 0,21 0 0,0-1 16,-21-20-16,22 21 0,-1-21 0,-21 20 16,21-20-16,-21 0 0,0 21 15,21-22-15,0 1 0,-21 21 0,21-22 16,-21 22-16,0 0 0,0 0 0,22 0 15,-1 21 1,-21 21 0,21 0-16,-21 0 15,21 0-15,-21 1 0,0-1 0,0 0 16,0 0-16,0 0 0,21-21 16,-21 21-16,21-21 15,-21-21 1,0 0-1,0 0-15,0 0 16,0 0-16,0-1 0,0 1 16,0 0-16,-21 0 15,0 0-15,0 21 16,0 0-16,0 0 0,-1 0 16,1 0-16,0 0 15,0 21-15,21 0 0,-21 0 0,0 43 16,21-22-16,0 0 0,-22-20 15,22 20-15,-21 0 0,21 1 16,0-1-16,0 0 0,0 1 0,0-22 16,0 21-16,21-21 0,1 22 15,-1-22-15,0 0 0,0 0 0,0-21 16,22 0-16,-22 0 0,0 0 0,21 0 16,1 0-16,-22 0 0,21 0 15,0-21-15,1 0 0,-1 0 16,0-22-16,-20 22 0,20 0 0,0-21 15,-21 20-15,22-20 0,-22 0 16,21-1-16,-21 1 0,1 0 0,20-1 16,-21-20-16,-21 21 0,21-1 0,0 1 15,-21 0-15,0-1 0,0 1 16,0 21-16,0-22 0,0 22 0,0 0 16,0 0-16,0 42 31,0 0-31,0 0 0,0 22 15,-21-22-15,0 21 0,21 22 16,-21-22-16,21 0 0,-21 22 0,21-22 16,-21 22-16,21-22 0,-22 0 0,22 1 15,0 20-15,0-20 0,0-22 16,0 21-16,22-21 0,20 22 0,-21-22 16,21 21-16,1-42 0,-22 21 15,21-21-15,1 0 0,-22 0 16,21 0-16,43-21 0,-43 0 15,0 0-15,43-22 0,-43 22 16,-20 0-16,20 0 0,-21 0 16,0 0-16,22-43 15,-43 43-15,0 0 0,0-22 0,0 22 16,0 0-16,0-21 0,0 21 16,-22-1-16,1 1 0,0 21 0,0-21 15,0 21-15,0 0 0,-1 0 16,1 0-16,0 21 0,0 0 15,0 1-15,21-1 0,-21 0 0,-1 21 16,22-21-16,0 1 0,0 20 0,0-21 16,-21 21-16,21-20 0,0-1 15,0 21-15,0-21 0,0 0 0,0 1 16,21-1-16,1-21 0,-22 21 16,21-21-16,0 0 0,0 0 15,0 0-15,0 0 0,1-21 16,-1 0-16,0 21 0,0-22 15,0 1-15,0 0 0,1 0 0,-22 0 16,21-22-16,-21 22 0,21 0 0,-21 0 16,0-21-16,0 20 0,0 1 15,0 0-15,0 0 0,0 0 0,0 42 47,0 0-47,0 0 0,0 0 0,0 22 16,0-22-16,0 0 0,0 0 0,0 22 15,0-22-15,0 0 16,0 0-16,0 0 0,21 0 0,0-21 16,0 22-16,1-22 0,-1 0 0,0 0 15,0 0-15,21 0 0,-20 0 16,-1 0-16,0 0 0,21-22 0,-21 22 16,22-21-16,-22 0 0,0 0 0,21 0 15,-20 0-15,-1-1 0,0 1 16,0-21-16,0 21 0,0 0 0,-21-1 15,22 1-15,-22 0 0,0 0 16,0 0-16,-22 21 16,1 0-16,21 21 15,-21-21-15,21 21 16,0 0-16,0 0 0,0 1 16,0-1-16,0 0 0,0 0 0,21 0 15,-21 0-15,21 1 0,1-1 16,-1 0-16,0 0 15,0-21-15,-21 21 0,21-21 16,-21 21-16,-21-21 47,0 0-47,0-21 0,0 21 16,-1-21-1,1 21-15,0 0 16,0 0-16,21 21 31,0 0-31,0 1 16,21-22-16,0 21 0,0-21 15,1 21-15,-1-21 16,0 0-16,0 0 0,0 0 16,0 0-16,22 0 0,-22 0 15,0 0-15,0-21 0,22 21 16,-22-21-16,21 21 0,-21-22 0,43-20 15,-22 21-15,-21 0 16,22 0-16,-22-1 0,0 1 16,21-42-16,-21 42 0,-21-1 15,22 1-15,-22 0 0,0 0 0,0 0 16,-22 21-16,1 0 16,0 0-16,0 0 0,0 0 15,0 21-15,21 0 0,0 0 16,-22 0-16,22 1 0,0-1 15,0 0-15,0 0 0,0 0 0,22 0 16,-22 1-16,0-1 0,21-21 16,0 21-16,-21 0 0,21 0 15,0-21-15,-21 21 0,0 1 16,0-1 0,-21-21-1,0 0-15,0 0 0,0 21 16,-1-21-16,1 0 0,0 0 0,0 0 15,0 0-15,0 0 0,-1 0 16,1 0-16,21-21 16,0 0-16,0-1 15</inkml:trace>
  <inkml:trace contextRef="#ctx0" brushRef="#br0" timeOffset="48051.23">9334 13145 0,'0'0'0,"-21"-22"16,21 1-16,0 0 15,-21 21-15,0 0 16,21 21 0,-21 0-16,21 1 15,-21-1-15,21 0 0,0 0 0,0 21 16,0-20-16,0-1 0,0 21 16,0-21-16,-22 0 0,22 1 0,0-1 15,0 0-15,0 0 0,0 0 0,0 0 16,0 1-1,0-44 1,0 1 0,22 0-16,-22 0 15,21 0-15,-21 0 0,0-1 0,21 1 16,-21 0-16,21 0 0,0 0 0,0-22 16,-21 22-16,22 0 15,-1 0-15,0 0 0,0 0 0,0-1 16,0 22-16,1 0 0,-1 0 15,0 0-15,21 0 0,-21 22 0,1-1 16,-1 0-16,0 0 0,0 0 0,0 0 16,0 1-16,1-1 0,-1 0 15,0 0-15,0 0 0,0 0 0,-21 1 16,0-1-16,21-21 0,-21 21 0,22-21 16,-1 0-1,0 0-15,0-21 16,-21 0-16,21-1 0,0 1 15,1 0-15,-1 0 0,0 0 16,0 0-16,21-22 0,-20 1 16,-1 21-16,21-22 0,-21 1 0,22 21 15,-22-21-15,21 20 0,-21 1 16,22 0-16,-22 21 0,0 0 0,0 0 16,0 0-16,-21 21 0,21 0 15,-21 1-15,22-1 0,-22 0 16,0 21-16,0 1 0,0-22 15,0 0-15,0 0 0,0 0 16,0 0-16,0 22 0,0-22 16,21-42 15,-21 0-15,0-1-16,0 1 15,0 0-15,0 0 0,0 0 0,0 0 16,0-1-16,0 1 0,0 0 15,0-21-15,-21 21 0,-1-1 0,22 1 16,-21 21-16,0-21 0,0 21 0,0 0 16,0 0-16,-1 0 0,1 0 15,0 21-15,0 0 0,0 1 0,0-1 16,-1 0-16,1 21 0,0-21 16,0 22-16,0-22 0,21 21 15,-21 1-15,21-22 0,-22 21 0,22-21 16,0 0-16,0 1 0,0 20 15,22-21-15,-1 0 0,0 0 16,0-21-16,0 0 0,0 0 0,1 0 16,20 0-16,-21 0 0,0 0 15,0 0-15,1-21 0,20 0 0,-21 0 16,0 21-16,0-21 0,1 0 0,-22-1 16,21 1-16,-21 0 0,21 0 15,-21 0-15,21-22 0,-21 22 0,0 0 16,0-21-16,0 21 0,0-1 15,0 1-15,0 0 0,0 42 32,0 0-32,0 1 15,0-1-15,0 0 0,0 21 16,0-21-16,0 1 0,0-1 0,0 21 16,0-21-16,0 0 0,0 1 15,0-1-15,21-21 0,22 0 16,-22 21-16,0-21 0,0 0 0,21 0 15,-20 0-15,20 0 0,0 0 0,-21-21 16,1 0-16,20 21 0,-21-22 16,0 1-16,0 0 0,1 0 15,-1 0-15,-21 0 0,21-22 16,-21 1-16,0 21 0,0 0 16,0-1-16,0 1 0,0 0 0,0 0 15,0 0-15,0 42 16,0 0-1,0 0-15,-21 22 0,21-22 16,0 0-16,0 0 0,0 0 0,0 0 16,0 1-16,0-1 0,0 0 15,0 0-15,0 0 0,0 0 0,0 1 16,0-1-16,0-42 47,0-1-32,0 1-15,0 0 16,0 0-16,0 0 0,0 0 0,0-1 16,21 1-16,-21 0 0,21-21 0,0 21 15,0-1-15,-21 1 0,22 0 16,-1 0-16,-21 0 0,21 21 0,0 0 16,0 0-16,0 21 15,1 0-15,-22 0 16,0 0-16,21 1 0,0-1 0,0 0 15,-21 0-15,0 0 0,0 0 16,21 1-16,-21-1 0,21 0 16,-21 0-16,0 0 0,0 0 15,0 1-15,22-22 16,-1 0 0,-21-22-1,21 1-15,0 0 16,0 0-16,-21 0 15,21 0-15,1-1 0,-22-20 16,21 21-16,42-85 16,-42 85-16,-21 0 15,22 0-15,-1-1 0,21 22 16,-21 0-16,-21 22 16,0-1-1,0 0-15,0 0 0,0 0 0,0 0 16,0 1-16,0-1 0,0 21 0,0-21 15,0 0-15,0 1 0,0-1 16,0 0-16,0 0 0,0 0 0,21-21 16,1 21-16,-1 1 0,0-22 15,0 21-15,0-21 0,0 0 0,1 0 16,-1 0-16,0 0 0,21 0 16,-21 0-16,1 0 0,-1 0 15,0-21-15,42-1 0,-41 1 16,-1 0-16,0 0 0,21 0 15,-21 0-15,1-1 0,-1-20 0,0 21 16,0 0-16,0-22 0,0 22 0,-21-21 16,0 21-16,0 0 0,0-1 15,-21 22 1,0 0-16,0 22 0,0-22 16,0 21-16,-1 0 0,1 0 0,0 21 15,0-20-15,21-1 0,0 0 0,-21 0 16,21 0-16,0 0 0,0 1 0,0-1 15,0 0-15,0 0 16,21 0-16,0-21 0,0 0 16,0 21-16,1-21 0,-1 0 0,21 0 15,-21 0-15,0 0 0,22 0 16,20 0-16,-42 0 0,1 0 16,-1-21-16,21 0 0,-21 21 0,0-21 15,1 21-15,-22-21 0,21 21 16,-21-21-16</inkml:trace>
  <inkml:trace contextRef="#ctx0" brushRef="#br0" timeOffset="49147.7">3429 14542 0,'0'0'0,"21"0"16,-21 21 15,0 0-15,0 0-1,0 0-15,0 0 16,0 1-16,21-1 0,0-21 0,1 21 15,-1 0-15,21-21 0,-21 0 0,22 21 16,-1-21-16,-21 0 0,21 0 16,1 0-16,-1 0 0,0 0 0,1-21 15,-1 21-15,0-21 0,-20 21 0,20-21 16,-21 0-16,0 21 0,0-22 16,1 1-16,-1 21 0,-21-21 0,21 0 15,-21 0-15,0 0 16,-21-1-1,0 22-15,-1 0 0,1 0 16,0 0-16,0 0 16,0 22-16,0-1 0,21 0 15,-22 0-15,1 21 0,0-20 0,21 20 16,-21 0-16,0 1 0,0-1 16,-1 0-16,22 22 0,-21-22 0,21 0 15,-21 22-15,21-22 0,0 1 16,0-1-16,0 0 0,-21-21 0,21 22 15,0-22-15,0 0 0,0 0 0,0 0 16,0 1 0,-21-22-1,21-22 1,0 1-16,-21 0 16,21 0-16,-22 0 0,1 0 15</inkml:trace>
  <inkml:trace contextRef="#ctx0" brushRef="#br0" timeOffset="49372.65">3365 15113 0,'22'21'16,"-1"0"-16,0-21 0,0 22 0,0-22 16,22 0-16,-22 0 15,21 0-15,0 0 0,1 0 0,-1 0 16,0 0-16,-20-22 0,20 22 0,0 0 15,1-21-15,-22 21 0,0-21 16,0 21-16,0 0 0,0 0 0,1 0 16,-1 0-1,0 0 1</inkml:trace>
  <inkml:trace contextRef="#ctx0" brushRef="#br0" timeOffset="49589.54">4635 15092 0,'0'0'0,"0"-21"47,0 0 0</inkml:trace>
  <inkml:trace contextRef="#ctx0" brushRef="#br0" timeOffset="49926.85">7091 14690 0,'0'-21'16,"0"-1"-1,0 1-15,21 0 0,-21 0 0,0 0 16</inkml:trace>
  <inkml:trace contextRef="#ctx0" brushRef="#br0" timeOffset="50179.37">7027 14478 0,'0'0'0,"-63"0"16,42 0-16,-22 21 0,1 0 15,0-21-15,-1 22 0,1 20 0,-106 43 16,105-43-16,1 0 16,0 1-16,21 20 0,-22-21 15,22 1-15,0-1 0,21 22 0,0-22 16,0 21-16,0-20 0,0-1 15,21-21-15,21 0 0,-20 1 0,-1-1 16,21 0-16,0 0 0,1-21 16,-1 0-16,0 0 0,1 0 0,-1 0 15,0 0-15,1 0 0,-1 0 16,0 0-16,-20 0 0,20 0 0,-21-21 16,21 0-16,-20 21 0,-1-21 15,0 21-15,0-22 0,0 1 0,0 0 16,1 21-16,-1-21 0,0 0 0,-21 0 15</inkml:trace>
  <inkml:trace contextRef="#ctx0" brushRef="#br0" timeOffset="50755.77">8191 14838 0,'0'0'0,"22"-21"0,20-22 16,-42 22-16,0 0 16,0 0-16,0 0 0,-21 21 15,21-21-15,-21 21 16,-1 0-16,1 0 0,0 0 0,0 0 16,0 0-16,0 0 0,-1 0 0,1 21 15,0 0-15,0 0 0,0-21 16,-22 21-16,22 0 0,0 1 0,0-1 15,21 0-15,-21 21 0,21-21 16,-21 1-16,21-1 0,0 0 0,0 0 16,0 0-16,0 0 0,0 1 0,21-1 15,0-21-15,0 0 16,0 21-16,0-21 0,22 0 0,-22 0 16,0 0-16,21 0 0,-20 0 0,20 0 15,-21 0-15,21 21 0,-20-21 0,-1 0 16,0 0-16,0 21 15,0-21-15,-21 21 0,0 1 16,0-1-16,0 0 16,-21 0-16,0-21 0,0 21 15,0-21-15,-1 21 0,-20 1 16,21-22-16,-21 21 0,20-21 0,-20 0 16,21 21-16,-21-21 0,20 0 0,-20 0 15,21 0-15,0 0 0,0 0 0,-1 0 16,1 0-16,0 0 0,0-21 15,0 21 1,21-21-16,0-1 16,21 22-1,-21-21-15,42 0 16,-21 21-16</inkml:trace>
  <inkml:trace contextRef="#ctx0" brushRef="#br0" timeOffset="51355.8">8996 14838 0,'0'0'0,"21"-21"0,-21 0 0,21 21 16,-21-22-16,0 1 0,0 0 15,0 0-15,0 0 16,0 0-16,-21 21 16,0 0-16,0 0 0,-1 0 15,1 0-15,0 0 0,0 0 0,-21 21 16,20-21-16,1 21 0,0 0 0,0 0 16,0 0-16,0 1 0,-1-1 15,1 0-15,21 0 0,0 0 16,0 0-16,0 1 0,0-1 15,0 0-15,21 0 16,1-21-16,-1 21 16,0-21-16,0 0 0,0 0 15,0 21-15,1-21 0,-1 22 0,0-22 16,0 0-16,0 0 0,0 21 0,1-21 16,-1 0-16,0 0 0,0 21 15,0 0 1,-21 0-1,0 0-15,-21-21 16,0 0-16,0 22 0,0-22 16,-1 21-16,-20-21 0,21 0 0,0 0 15,0 0-15,-22 21 0,22-21 16,0 0-16,0 0 0,0 0 0,-1 0 16,1 0-16,0 0 0,0 0 15,0 0-15,0 0 16,-1 0-1,1 0 1,21-21 0,21 0-1</inkml:trace>
  <inkml:trace contextRef="#ctx0" brushRef="#br0" timeOffset="52906.51">10858 14711 0,'22'0'31,"-22"-21"-31,21 21 0,0-21 16,0-1-16,0 22 0,0-21 16,1 0-16,-1 0 0,21 0 15,-21 0-15,22-22 0,-22 22 16,0 0-16,21-21 15,-21 20-15,1-41 0,-22 42 16,0 0-16,0-1 0,-22 22 16,1-21-16,0 21 0,0 0 15,0 0-15,-22 0 0,22 0 16,0 0-16,-21 0 0,21 0 0,-1 21 16,-20 1-16,21-22 0,0 21 0,0 0 15,-1-21-15,1 21 0,0 0 0,21 0 16,0 1-16,0-1 0,0 21 15,0-21-15,0 0 0,0 1 16,21-1-16,-21 21 0,43-21 0,-22 0 16,0 22-16,0-22 0,0 0 0,22 21 15,-22-20-15,0-1 0,0 0 16,0 0-16,0 0 0,1 0 0,-22 1 16,0-1-16,0 0 0,0 0 0,0 0 15,-22 0-15,1 1 0,-21-1 0,21 0 16,-22 0-16,1-21 0,0 21 0,-1-21 15,1 0-15,0 21 0,-1-21 16,1 0-16,0 0 0,-1 0 0,22 0 16,-21-21-16,21 21 0,-22-21 0,22 0 15,0 0-15,0 0 0,0-1 16,0 1-16,21-21 0,0 21 0,0 0 16,0-22-16,-22 1 0,22 0 15,0 20-15,0-20 0,0 0 0,0-1 16,0 22-16,0-21 0,0 21 0,22-22 15,-22 22-15,21 0 0,-21 0 0,21 21 16,0 0 0,0 21-16,0 0 15,1 0-15,-22 1 0,21 20 0,-21 0 16,21-21-16,0 22 0,-21-1 16,21 0-16,0-20 0,-21 20 15,22-21-15,-1 21 0,-21-20 0,21 20 16,-21-21-16,21 0 0,0 22 0,0-22 15,1 0-15,-1 0 0,0-21 0,0 21 16,0 0-16,22-21 0,-22 0 16,21 0-16,0 0 0,-20 0 0,20 0 15,0 0-15,1 0 0,-1 0 0,0-21 16,1 0-16,-1 21 0,0-21 0,1 0 16,-1 0-16,0-1 0,-21 1 15,1 0-15,-1 0 0,0-21 0,0 20 16,0 1-16,-21 0 0,0 0 15,0 0-15,0 0 0,0-1 0,0 1 16,-21 21 0,0 0-16,0 0 0,0 0 15,-1 0-15,1 21 0,0-21 0,21 22 16,-21-1-16,21 0 0,-21 0 0,21 0 16,0 0-16,0 1 0,0 20 0,0-21 15,0 0-15,0 0 0,0 1 16,0-1-16,21 21 0,0-21 15,0-21-15,0 21 0,1-21 0,-1 0 16,0 0-16,21 0 0,-21 0 0,1 0 16,20 0-16,-21 0 15,21-21-15,-20 0 0,20 0 0,-21 0 16,0 0-16,22 21 0,20-64 16,-42 43-16,0 0 0,22-43 15,-22 22-15,0 21 0,0-22 0,-21 1 16,21 21-16,-21-21 0,22-1 15,-22 1-15,0 0 0,0-1 0,0 22 16,21-21-16,-21 21 0,0-22 0,0 22 16,0 0-16,0 0 0,-21 42 31,21 0-31,-22 21 16,1-20-16,21 20 0,-21 0 15,21 1-15,-21 20 0,21-21 0,-21 1 16,0-1-16,21 0 0,0 1 15,0-1-15,-22 0 0,1 22 16,21-43-16,0 0 0,0 0 16,0 1-16,0-1 0,0 0 15,0 0-15,21-21 16,1 0-16,-1 0 16,0-21-16,0 0 0,0 0 15,0-1-15,1 22 0</inkml:trace>
  <inkml:trace contextRef="#ctx0" brushRef="#br0" timeOffset="53338.39">12404 14838 0,'0'21'0,"0"-42"0,-22 42 0,1 0 15,21 0 1,21-21-1,1 0 1,-1 0-16,0 0 16,0 0-16,0-21 0,0 21 0,1-21 15,-1 0-15,0 21 0,0-21 16,-21 0-16,21 21 0,-21-22 16,0 1-16,0 0 0,0 0 15,-21 21 1,0 0-16,0 0 15,0 0-15,-1 21 0,1-21 0,0 21 16,0 0-16,21 1 0,-21-1 0,0 0 16,21 0-16,-22 0 0,22 22 0,0-22 15,0 0-15,0 0 0,0 0 16,0 0-16,0 1 0,0-1 16,22 0-16,-1-21 0,0 0 0,-21 21 15,21-21-15,0 0 0,0 0 16,1 0-16,-1 0 0,0 0 0,0 0 15,0 0-15,0 0 0,1-21 16,-1 21-16,0-21 0,0 0 0,0 21 16,0-22-16</inkml:trace>
  <inkml:trace contextRef="#ctx0" brushRef="#br0" timeOffset="54611.42">13102 14711 0,'0'0'0,"-21"0"15,0 0 1,0 0-16,-1 0 0,1 21 16,0 0-16,0 0 0,21 1 15,-21-1-15,21 0 0,0 0 16,-21 0-16,21 0 0,0 1 0,0-1 16,0 0-16,0 0 0,0 0 0,0 0 15,0 1-15,0-1 0,0 0 16,21-21-16,0 0 0,-21 21 0,21-21 15,21 0-15,1 0 0,-22 0 16,0 0-16,0 0 16,0-21-16,22 21 0,-1-42 15,-21 42-15,22-22 0,-1-20 16,-42 21-16,21-21 0,0 20 0,0-20 16,1 21-16,-22-21 0,21-1 0,0 1 15,-21-22-15,21 22 0,0 0 16,0-22-16,-21 1 0,22 20 0,-1 1 15,-21 0-15,0-1 0,0 22 0,0-21 16,21 21-16,-21 0 0,0-1 16,-21 22-1,21 22 1,-21-1-16,21 0 0,0 0 16,-22 21-16,1-20 0,21 20 0,-21 0 15,21 1-15,0-1 0,-21 0 0,0 1 16,21-1-16,0 0 0,0 1 0,0-1 15,-21-21-15,21 21 0,0-20 16,0-1-16,0 21 0,0-21 16,0 0-16,0 1 0,0 20 0,21-42 15,-21 21-15,21-21 0,0 0 0,0 21 16,0-21-16,1 0 0,-1 0 16,0 0-16,0 0 15,0-21-15,0 0 0,1 21 0,-1-21 16,0 0-16,-21-1 0,42-20 15,-21 21-15,-21 0 0,22 0 16,-22-1-16,21 1 0,0 0 0,-21 42 47,0 0-47,0 1 0,0-1 16,0 0-16,0 0 0,-21 0 15,21 0-15,0 1 0,0-1 16,0 0-1,21 0 1,0-21-16,0 0 0,0 0 16,1 0-16,-1 0 0,0 0 15,0 0-15,0-21 16,0 21-16,1-21 0,-1 21 0,-21-21 16,21-1-16,-21 1 0,21 0 15,-21 0-15,21 0 0,-21-22 16,0 22-16,0 0 0,0 0 0,0 0 15,0 0-15,0-1 0,0 1 0,-21 0 16,0 21-16,0 0 0,0 0 16,-1 0-16,1 0 0,0 0 0,0 0 15,0 21-15,0 0 0,21 1 16,0-1-16,-22 0 0,22 0 0,0 0 16,-21 0-16,21 1 0,0-1 15,0 0-15,0 0 0,0 0 0,0 0 16,0 1-16,21-22 0,1 0 15,-1 21-15,0-21 0,0 0 16,0 0-16,0 0 0,1 0 16,-1 0-16,0 0 0,0 0 0,0-21 15,22-1-15,-1 1 0,-21 21 16,0-21-16,0 0 0,1 0 0,20 21 16,-21-21-16,-21-1 0,21 1 0,0 21 15,-21-21-15,22 21 0,-22 21 31,0 0-15,0 1-16,-22-22 0,22 21 0,-21 0 16,21 0-16,0 0 0,0 0 15,0 1-15,0-1 0,0 0 16,0 0-16,21-21 16,-21 21-16,22-21 15,-1 0-15,0 0 0,0 0 0,0 0 16,0 0-16,1 0 0,-1 0 15,21-21-15,-21 0 16,-21 0-16,21 21 0,-21-21 0,0-1 16,0 1-16,0 0 15,0 0-15</inkml:trace>
  <inkml:trace contextRef="#ctx0" brushRef="#br0" timeOffset="54919.06">13779 14415 0,'0'0'0,"-21"0"0,0 0 16,42 0 15,0 0-31,22 0 0,-1 0 0,0 0 15,1 0-15,-1 0 0,22 0 16,-22 0-16,21-22 0,1 1 0,-22 21 16,1 0-16,20 0 0,-42-21 15,22 21-15,-1 0 0,-21 0 0,0 0 16,0 0-16,-42 0 31,0 0-15,0 0-16,0 0 0</inkml:trace>
  <inkml:trace contextRef="#ctx0" brushRef="#br0" timeOffset="55848.46">7006 14542 0,'0'0'0,"21"0"47,0 0-31,-21 21-1,22-21-15,-22 21 0,21-21 16,-21 21-16,0 0 0,0 0 15,0 1-15,0-1 16,0 0-16,-21 0 16,-1-21-16,1 21 0,0-21 0</inkml:trace>
  <inkml:trace contextRef="#ctx0" brushRef="#br0" timeOffset="56867.61">4403 16679 0,'-22'0'0,"1"0"16,0 0-1,0 0-15,0 0 16,0 0-16,-1 0 16,1 0-16,0 0 15,0 0-15,0 0 16,0-21-16,21 0 15,-22 21-15,22-21 0,0 0 16,0 0-16,0-1 16,0 1-16,22 0 0,-1-21 15,0 21-15,0-1 0,0 1 16,22 0-16,-22 21 0,21-21 0,0 0 16,-20 21-16,-1 0 0,0 0 0,0 0 15,0 0-15,-21 21 16,0 0-16,0 0 0,-21 22 0,0-22 15,0 21-15,0 0 0,-1 1 16,1-1-16,0 0 0,0 22 0,0-22 16,0 22-16,-1-22 0,1 0 15,0 1-15,21-1 0,-21-21 16,21 22-16,0-22 0,0 0 16,0 0-16,0 0 0,21-21 15,0 0-15,0 0 0,1 0 16,20 0-16,-21 0 0,21-21 0,-20 0 15,20 0-15,-21-22 0,21 22 16,-20 0-16,-1 0 0,0-21 0,0 20 16,-21 1-16,0 0 0,0-21 15,0 21-15,0-1 0,-21 1 0,-21 21 16,20-21-16,-20 0 0,21 21 0,-21 0 16,-1 0-16,22 0 0,-21 0 15,21 0-15,-22 21 0,22 0 16,0 0-16,21 1 0,0-1 15,-21 0-15,21 0 0,0 0 0,0 0 16,0 1-16,0-1 16,21-21-16,0 0 0,0 0 0,0 0 15,1 0-15,-1 0 0,21 0 16</inkml:trace>
  <inkml:trace contextRef="#ctx0" brushRef="#br0" timeOffset="57066.62">5249 16679 0,'21'-21'16,"1"21"46,-1 0-62</inkml:trace>
  <inkml:trace contextRef="#ctx0" brushRef="#br0" timeOffset="57562.82">7112 16531 0,'0'0'0,"0"-21"15,0 0-15,0 0 0,0 0 16,21 21 0,0 0-16,0 21 0,1 0 15,-1 21-15,0-21 0,0 22 16,21 20-16,-20-20 0,20-1 0,-21 21 15,21-20-15,-20 20 0,-1-20 0,0 20 16,0-21-16,0 1 16,0-1-16,-21 0 0,0 1 0,0-22 15,22 21-15,-22-21 0,0 22 16,0-22-16,0 0 0,0 0 0,0 0 16,0 1-16,0-44 31,0 1-31,-22 0 0,22 0 15,0 0-15</inkml:trace>
  <inkml:trace contextRef="#ctx0" brushRef="#br0" timeOffset="57854.73">7980 16595 0,'0'0'0,"0"-21"0,0-1 16,0 1-16,-21 21 15,-1 0 1,-20 0-16,21 0 0,-21 21 16,-1 1-16,1-1 0,0 21 0,-1-21 15,-20 22-15,20 20 0,1-21 16,-21 1-16,20 20 0,1-20 0,0 20 16,-1-21-16,1 1 0,21-1 15,0 0-15,-22-20 0,43 20 16,-21-21-16,21 0 0,-21 0 0,21 1 15,21-22 17,0 0-32,0 0 15,1 0-15</inkml:trace>
  <inkml:trace contextRef="#ctx0" brushRef="#br0" timeOffset="58174.57">8043 17018 0,'0'42'15,"-21"-20"1,0 83 0,0 22-1,21 85 1,-43 0-16,22-149 15,0 64 1,0-63-16,0-1 0,0 1 0,-1-1 0,1 1 16,0-22-16,0 22 15,0-22-15,0 0 0,21-21 0,0 22 16,0-22-16,-22 0 0,22-42 31,0 0-31,0 0 0,0-22 0,22 1 16,-22 0-16,21-1 0</inkml:trace>
  <inkml:trace contextRef="#ctx0" brushRef="#br0" timeOffset="58538.88">7874 17293 0,'0'0'0,"0"-21"0,0-42 15,0 41-15,0 1 0,0 0 0,0 0 16,0 0-1,0 0-15,21-1 0,0 22 16,0-21-16,1 0 16,20 0-16,0 0 0,-21 21 15,22 0-15,-22-21 0,0 21 16,21 0-16,-20 0 0,-1 0 0,0 21 16,0 0-16,0 0 0,0 0 0,-21 0 15,0 22-15,0-22 0,0 0 16,0 21-16,0-20 0,-42 41 15,21-42-15,-21 22 16,-1-22-16,22 0 0,0 0 16,0-21-16,0 21 0,-1-21 0,1 0 15,0 0-15,42-21 32,0 21-17,1-21-15,-1 21 0,21-21 0,-21 0 16</inkml:trace>
  <inkml:trace contextRef="#ctx0" brushRef="#br0" timeOffset="59860.28">9102 16955 0,'0'0'0,"0"-64"16,-22 43-16,1 21 15,0-21-15,0 21 0,-21 0 16,20 0-16,1 0 0,0 0 0,0 0 16,0 21-16,-22 0 0,22 0 15,0 22-15,0-22 0,-21 21 0,20 0 16,1-20-16,21 20 0,0 0 16,-21-21-16,21 22 0,0-22 0,0 0 15,0 0-15,0 0 0,21 1 16,-21-1-16,21-21 0,1 0 15,-1 0-15,0 0 0,0 0 0,0 0 16,0-21-16,1 21 0,20-22 16,-21 1-16,0 21 0,-21-21 0,21 0 15,1 0-15,-1 0 0,-21-1 16,0-20-16,0 21 0,0 0 0,21 0 16,-21-22-16,0 22 0,0 0 0,0 0 15,0 0-15,21 21 16,-21 21-1,0 0-15,0 0 16,0 0-16,0 0 0,0 22 16,0-22-16,0 21 0,0-21 0,0 1 15,0-1-15,0 0 0,0 0 16,21 0-16,0 0 0,1 1 16,-1-22-16,0 0 0,0 0 15,0 0-15,22 0 0,-22 0 0,0 0 16,21-22-16,-21 22 0,1-21 0,-1 0 15,0 0-15,0 0 0,0 0 16,0-1-16,1-20 0,-22 0 0,21-1 16,0 1-16,-21 0 0,21-22 15,-21 22-15,0-22 0,0 22 16,21 0-16,-21-1 0,0-41 16,0 63-16,0-22 15,0 64 1,0 1-1,0-1-15,0 21 0,0 0 0,0 1 16,0-1-16,0 0 0,0 1 0,0-1 16,0 22-16,0-22 0,0 0 15,0 1-15,0-22 0,0 21 0,0 22 16,0-43-16,21 0 16,-21 0-16,0 0 0,22-21 15,-22 21-15,21-21 0,0 0 0,0 0 16,0 0-16,0 0 15,1-21-15,-1 0 0,0 21 0,0-21 16,0 0-16,22 0 0,-22-22 16,0 22-16,-21 0 0,21-21 0,0-1 15,-21 1-15,0 0 0,21-1 0,1-20 16,-22 20-16,21 1 0,-21-21 16,0 20-16,0 22 0,21-21 0,-21 21 15,0-1-15,21 1 16,-21 42-1,0 1-15,0-1 0,0 0 16,0 0-16,-21 21 0,21 1 16,-21-22-16,21 21 0,-21 1 0,21 41 15,0-41-15,-22-22 16,22 21-16,-21 0 0,21-20 0,-21-1 16,21 0-16,0 0 0,0 0 0,0 0 15,0 1-15,0-44 47,0 1-47,21 0 16,0 0-16,1 0 0,-22 0 0,21-1 15,0-20-15,0 21 16,0 0-16,0 0 0,1-1 16,-1 22-16,0 0 15,-21 22-15,21-22 0,-21 21 16,0 0-16,0 0 0,0 0 0,0 0 15,0 1-15,0-1 0,0 0 16,0 0-16,0 0 0,0 0 0,21-21 16,-21 22-16,21-1 0,1-21 15,-1 21-15,0-21 16,0 0-16,0 0 0,0 0 0,1 0 16,-1-21-16,21 0 15,-21-1-15,0 1 16,-21 0-16,22 0 0,-1 0 15,0 0-15,0-1 0,-21 1 0,21 0 16,-21 0-16,21 0 16,-21 0-16,0-1 0,0 1 15</inkml:trace>
  <inkml:trace contextRef="#ctx0" brushRef="#br0" timeOffset="60159.09">9567 16891 0,'0'0'0,"-21"0"16,42 0-1,0-21 1,22 0-16,-22 21 0,21 0 15,1-21-15,-1 21 0,0 0 0,-21-22 16,22 22-16,-1 0 0,-21 0 0,22 0 16,-22-21-16,0 21 15,0 0-15,-42 0 47,0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59:3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3535 0,'0'-21'0,"0"0"16,0-1 15,0 1-15,0 0-1,0 0 32,0 42-15,0 0-17,0 0-15,0 1 16,0-1-16,0 0 15,0 0-15,0 0 16,0 0-16,0 1 16,0-44 31,0 1-32,0 0-15,0 0 16,0 0-16,0 0 15,0-1-15,0 1 0,-21 0 16,21 0-16,0 0 0,0 0 16,-21-1-16,21 1 31,0 42 0,0 1-31,0-1 16,0 0-16,0 0 0,0 0 15,0 0-15,0 1 0,0-1 16,0 0-16,0 0 0,0 0 16,0 0-16,0 1 15,0-1-15,0 0 0,0 0 16,21 0-16,-21 0 16,21-21-1,-21 22-15,0-1 16,0 0 15,21-21-31,-21 21 31,22-21 16,-1 0-47,0 0 16,0 0-1,0 0-15,0 0 16,1 0-16,-1 0 0,0 0 16,0-21-16,0 21 0,0 0 15,1-21-15,20 21 0,-21-21 16,0 21-16,22-22 0,-1 22 0,-21-21 16,21 0-16,-20 21 0,20-21 15,43 0-15,-64 0 16,21-1-16,0 22 0,1-21 0,-1 0 15,0 0-15,1 0 16,20 0-16,-20-1 0,62 1 0,-41 0 16,-1 0-16,-20 0 0,20 0 15,-20-1-15,20 22 0,-21-21 16,1 0-16,-1 21 0,-21-21 16,22 0-16,-22 21 0,42-21 15,-42 21-15,1-22 0,-1 22 16,0 0-16,0 0 0,-21-21 0,21 21 15,0 0-15,1 0 16,-22-21 0,21 21-16,0 0 31,0 0-31,0 0 31,-42 0 172,0 0-203,0 0 16</inkml:trace>
  <inkml:trace contextRef="#ctx0" brushRef="#br0" timeOffset="1431.6">2900 5228 0,'0'0'0,"-21"0"16,21-21-16,0 0 16,-22 0-16,22 0 15,0-1 16,0 44 32,0-1-63,0 0 0,0 0 16,0 0-16,0 0 0,0 1 15,0-1-15,0 0 0,0 0 16,0 0-16,0 0 0,0 1 15,0-1-15,0 0 16,0 0-16,0 0 16,0 0-1,0 1 1,0-1 0,22-21 30,-1 0-14,0 0-17,0 0 1,0 0-16,0 0 16,1 0-16,-1 0 15,0-21-15,0 21 0,0 0 0,0-22 16,22 1-16,-22 21 0,21-21 15,-21 21-15,22-21 0,-1 21 16,0-21-16,1 21 0,-1-21 0,0-1 16,22 22-16,-22-21 0,1 21 15,-1-21-15,21 0 0,-20 21 16,20-21-16,-20 0 0,-1-1 0,0 22 16,22-21-16,-22 0 0,0 21 0,1-21 15,20 0-15,-20 21 16,-1-21-16,21-1 0,-20 1 0,-1 21 15,0-21-15,1 21 0,-1-21 16,0 0-16,1 21 0,-22-21 0,64-1 16,-64 22-1,0 0-15,0 0 0,0-21 0,0 21 32,1 0 61</inkml:trace>
  <inkml:trace contextRef="#ctx0" brushRef="#br0" timeOffset="2637.98">3048 7154 0,'0'0'0,"0"-21"16,0 0 15,21 21-31,0 0 47,-21 21-47,0 0 16,0 1-16,0-1 15,0 0-15,0 0 0,0 0 16,0 0-16,0 1 0,0-1 15,0 0-15,0 0 0,0 0 16,21 22 0,-21-22-16,0 0 15,22-21-15,-1 0 0,0 0 16,0 0-16,0 0 16,0 0-16,22-21 0,-22 21 0,64-21 15,-43-1-15,64 1 16,-43 0-16,107-42 15,-107 41-15,64-20 16,-85 21-16,22 0 0,42-22 16,-64 22-16,0 21 15,1-21-15,-1 21 0,0 0 16,22-21-16,-43 21 0,0 0 16,22-21-16,-22 21 15,0 0-15,0 0 31,-42 0 16,0 0-47,0 0 16,-1 21-16,1-21 16</inkml:trace>
  <inkml:trace contextRef="#ctx0" brushRef="#br0" timeOffset="3696.62">2709 8869 0,'0'-21'0,"0"0"15,0-1 17,0 1-17,0 42 32,0 1-47,0-1 16,0 0-16,0 0 0,0 0 0,0 0 15,0 1-15,0-1 0,0 85 16,0-22 0,-21 1-1,21-64 1,0 0-1,-21 22 1,42-43 15,0 0-31,0 0 16,1 0-16,-1 0 0,0 0 0,0 0 16,0 0-16,0 0 0,1 0 15,20 0-15,-21-22 0,85 1 16,21-21-1,-85 42-15,22-21 0,126-22 16,22-20 0,-149 42-1,128-22 1,21-20 0,-64-1-1,-64 43 1,-41 21-1,-43-21-15,0 0 125</inkml:trace>
  <inkml:trace contextRef="#ctx0" brushRef="#br0" timeOffset="3779.57">5715 8509 0,'85'0'15,"-170"0"-15,233-21 0</inkml:trace>
  <inkml:trace contextRef="#ctx0" brushRef="#br0" timeOffset="5504.67">17716 6879 0,'0'-21'32,"0"0"-17,0 0-15,0 0 16,0-1-16,22 22 16,-1-21-16,0 0 15,0 0-15,0 21 16,0-21-16,1 0 0,-1 21 15,-21-22-15,42 22 0,-21-21 0,0 21 16,1 0-16,20-21 0,-21 21 16,21 0-16,-20 0 0,20 0 0,-21 0 15,21 0-15,-20 0 0,20 0 16,-21 0-16,0 0 0,0 21 0,1 0 16,-1 1-16,0-22 0,-21 21 15,0 0-15,0 0 0,0 0 0,0 0 16,21 1-16,21 20 15,-20-21-15,-22 0 0,0 0 16,-22 1-16,1-1 0,21 0 16,-21 0-16,-21 0 0,-22 0 15,43 1-15,0 20 0,-21-21 16,42 21-16,-22 1 0,-20-22 0,21 0 16,-21 0-16,-1-21 0,1 21 0,0-21 15,20 43-15,-20-22 0,21 0 16,21 21-16,-21-20 0,0-1 0,-1 21 15,1-21-15,0 0 0,0 1 16,0-1-16,0 21 0,-22-21 0,43 0 16,-21 1-16,0-22 0,0 21 0,0 0 15,-1 0-15,-20 21 0,21 1 16,0-22-16</inkml:trace>
  <inkml:trace contextRef="#ctx0" brushRef="#br0" timeOffset="5683.88">17314 8107 0,'0'21'15,"0"0"-15,-21-21 0,21 21 0,0 1 16,0-1-16,21 0 16,0-21-16,-21 21 0,22-21 0,-1 21 15,0 0-15,0 1 0,0-22 16,22 21-16,-22-21 0,0 0 16,21 0-16,43 63 0,-64-63 15,21 0-15,-20 0 0,-1 0 16,0 0-16,0 0 0,-21-21 0</inkml:trace>
  <inkml:trace contextRef="#ctx0" brushRef="#br0" timeOffset="6264.85">17907 8361 0,'0'-21'16,"-21"21"31,0 0-32,-1 0-15,1 21 16,0-21-16,0 21 15,0-21 1,21 21-16,-21 0 0,-1-21 16,22 22-16,-21-1 0,21 0 15,-21 0-15,0 0 16,0-21-16,21 21 0,-21 1 16,21-1-16,-22 0 0,1 0 15,21 0-15,0 0 0,0 22 16,0-22-16,-21 0 0,21 21 15,-21-20-15,21-1 0,0 0 0,0 0 16,0 21-16,0-20 0,0-1 16,0 0-16,0 0 0,0 0 0,-21 0 15,42 1-15,-21-1 0,0 0 0,0 0 16,0 0 0,0 0-16,0 1 0,0-1 0,0 0 15,0 0-15,0 0 16,0 0-16,0 1 15,0-1-15,0 0 0,21 0 16,-21 0-16,0 0 16,0 1-16,0-1 15,0 0-15,0 0 16,0 0-16,0 0 16,0 1-16,0-1 15,0 0 1,0 0-16,-21-21 15,21 21-15,-21-21 0,0 21 16,-1 1-16,-20-22 0,21 0 16,0 42-16,0-42 0,-1 0 15,1 42-15,-21-21 16,0-21-16,20 0 0,-20 0 0,0-21 16</inkml:trace>
  <inkml:trace contextRef="#ctx0" brushRef="#br0" timeOffset="6427.85">16912 9779 0,'-21'0'16,"0"0"-16,0 0 15,-1-21-15,1 21 16,0 0 0,0 0-1,21-21 17,0 0-17,-21-1-15,21 1 16,0-21-16,42 21 0,-21 0 0</inkml:trace>
  <inkml:trace contextRef="#ctx0" brushRef="#br0" timeOffset="8018.8">17865 6943 0,'0'-21'32,"-22"21"-17,1 0 1,21-22-16,0 1 15,0 0 1,0 0 0,0 0-1,0 0-15,0-1 16,0 1 0,0 0-16,21 21 0,1-42 15,-1 21-15,0 21 16,0 0-16,-21-22 0,21 22 15,0 0 1,1-21-16,-1 21 0,0 0 16,0 0-16,0-21 0,0 21 15,1 0-15,-1 0 0,0 0 16,0 0-16,0 0 0,0 0 16,1 0-16,-1 21 0,0-21 15,0 0-15,-21 21 0,21-21 16,0 22-16,1-22 0,-22 21 15,0 0-15,21 0 16,-21 0-16,21 0 0,-21 1 16,0-1-1,0 0-15,0 0 16,-21 0 0,0-21-16,21 21 0,0 1 0,-22-22 15,1 21-15,0-21 0,0 21 0,21 0 16,-21-21-16,0 21 0,-1 0 15,1-21-15,21 22 0,-21-22 0,0 21 16,0 0-16,0-21 0,-1 21 16,1 0-16,0 0 0,0 1 15,0-22-15,21 21 0,0 0 16,-21-21-16,-1 21 0,22 0 16,0 0-16,-21-21 0,0 22 15,21-1-15,-21-21 0,21 21 16,-21 0-16,0 0 15,-1-21-15,22 21 0,-21-21 16,21 22-16,-21-22 0,21 21 16,-21-21-16,21 21 0,-21-21 0,21 21 15,-21-21-15,-1 0 0,22 21 16,-21 0-16,0-21 0,0 22 16,21-1-1,-21-21-15,21 21 0,-21-21 0,-1 21 16,22 0-1,-21-21-15,21 21 0,-21-21 0,21 22 16,-21-22 0,21 21-16,-21 0 15,0 0-15,21 0 0,-22-21 16,22 21-16,0 1 0,-21-1 16,21 0-16,-21 0 0,21 0 15,0 0-15,-21-21 16,42 22-16,-21-1 0,-21 0 15,21 0-15,0 0 0,-21 0 0,21 1 16,-21-1-16,21 0 16,0 0-16,0 0 0,0 0 15,0 1 1,0-1-16,0 0 16</inkml:trace>
  <inkml:trace contextRef="#ctx0" brushRef="#br0" timeOffset="8122.96">17420 8319 0,'21'0'15,"-21"21"1,21-21-16,1 0 16,-22 21-16,21-21 0,0 0 15,-21 21-15</inkml:trace>
  <inkml:trace contextRef="#ctx0" brushRef="#br0" timeOffset="8379.5">17611 8403 0,'0'0'0,"21"0"15,0 0 1,0 0-16,0 0 0,0 0 15,1 0-15,-22-21 16,21 21-16,0-21 0,0 21 16,-21-21-16,0 0 15,0-1 1,-21 1 0,0 42-1,0-21 16,-1 0-31,1 0 32,0 0-32,0 0 15,21 22-15,-21-22 0</inkml:trace>
  <inkml:trace contextRef="#ctx0" brushRef="#br0" timeOffset="8955.2">17547 8403 0,'0'0'0,"0"21"31,0 1-31,0-1 15,-21 0-15,21 0 16,-21-21-16,21 21 0,0 0 16,-21 1-16,21-1 0,-22 0 15,22 0-15,0 0 0,0 0 16,0 1-16,0-1 16,-21 0-16,21 0 0,0 0 15,0 0-15,0 1 0,0-1 16,0 0-16,0 0 15,0 0-15,-42 0 0,21 1 0,21-1 16,0 0-16,0 0 0,0 0 0,0 0 16,0 1-16,0-1 15,0 0-15,0 0 0,0 0 16,0 0-16,0 1 0,0-1 16,0 0-1,0 0-15,0 0 16,0 0-16,0 1 15,-21-22-15,21 21 0,0 0 16,0 0-16,0 0 16,0 0-1,0 1 1,0-1-16,0 0 16,-22-21-1,22 21-15,-21-21 0,21 21 16,-21-21-1,0 21-15,0-21 16,21 22-16,-21-22 16,-1 21-16,1-21 15,21 21-15,-63 0 16,42-21-16,-1 0 16,1 21-16,0-21 0,0 0 15,0 0-15,0 0 0,-1 0 16,1 0-16,0 0 0,0 0 15,0 0-15,0 0 16,-22 0-16</inkml:trace>
  <inkml:trace contextRef="#ctx0" brushRef="#br0" timeOffset="9107.16">16679 9673 0,'-21'0'16,"0"0"31,21-21 0,0 0-32,42 0-15</inkml:trace>
  <inkml:trace contextRef="#ctx0" brushRef="#br0" timeOffset="10106.66">19770 8297 0,'0'-21'0,"-22"21"0,1-21 0,0 0 15</inkml:trace>
  <inkml:trace contextRef="#ctx0" brushRef="#br0" timeOffset="12283.77">19939 7535 0,'0'-21'79,"0"0"-64,0 0-15,0 0 16,0 0-16,0-1 15,0 1-15,0 0 0,0 0 0,0 0 16,0 0-16,0-1 16,0 44 15,-21-1-31,0 0 0,21 21 16,-22-21-16,22 22 15,-21-1-15,0 22 0,0-22 0,21 0 16,-21 22-16,0-22 0,-1 22 0,1-22 15,0 21-15,0 1 0,0 63 16,0-85-16,-1 22 0,1-22 16,21 0-16,-21 1 0,0 20 15,0-20-15,21-22 0,-21 0 16,21 0-16,-22 0 16,1-21-16,0 0 15,0 0-15,21-21 16,0 0-16,0 0 0,-21 0 15,21-1-15,0-20 0,0 21 16,0-21-16,0-1 0,0 1 16,0 0-16,0-1 0,21 1 0,0 0 15,-21 20-15,21-20 0,-21 21 16,21 0-16,-21 0 0,22-1 0,-1 22 16,0 0-1,0 0-15,0 22 0,-21-1 16,0 0-16,21 0 0,-21 0 15,22 22-15,-22-22 0,21 21 0,-21 0 16,0-20-16,21 20 0,0-21 0,-21 21 16,21-20-16,0-1 0,-21 0 15,22 0-15,-1 0 0,0 0 16,-21 1-16,21-22 0,0 0 16,22 0-16,-22 0 0,0 0 0,0 0 15,21 0-15,22 0 0,-22-22 16,1 1-16,-22 21 0,21-21 15,0-42-15,1 41 0,-22 1 16,0 0-16,0-21 0,0 21 16,-21-1-16,22-41 15,-22 42-15,21 0 0,-21 42 47,0 0-47,0 0 0,0 0 0,0 0 16,-21 1-16,21 20 0,-22-21 0,22 0 15,-21 0-15,21 1 0,0-1 16,-21 0-16,21 0 0,0 0 0,-21-21 16,21 21-16,0-42 47,21 0-32,0 0-15,-21 0 0</inkml:trace>
  <inkml:trace contextRef="#ctx0" brushRef="#br0" timeOffset="12655.59">20659 7789 0,'0'0'0,"-22"0"0,1 0 0,0 0 15,0 0-15,0 0 16,21 22-16,0-1 15,21-21 1,0 0-16,0 0 0,0 0 16,1 0-16,20 0 0,-21 0 0,0 0 15,0 0-15,1-21 0,-1 21 16,0-22-16,-21 1 0,0 0 16,0 0-1,0 0-15,-21 0 0,-22 21 16,22-22-16,0 22 0,0 0 0,0 0 15,0 0-15,-1 0 0,1 0 16,21 22-16,-21-1 0,21 0 16,0 0-16,0 0 15,0 0-15,0 1 0,21-1 16,0 0-16,1-21 16,-1 21-16,0-21 0,0 0 15,0 21-15,0 0 0</inkml:trace>
  <inkml:trace contextRef="#ctx0" brushRef="#br0" timeOffset="13231.82">21188 8022 0,'-21'0'15,"-1"0"-15,22 21 16,0 1-1,0-1-15,0 0 16,0 0-16,0 0 16,0 0-16,0 1 0,0 20 0,0-21 15,-21 0-15,21 0 16,0 1-16,0-1 0,0 0 0,-21 0 0,21 0 16,0 0-16,-21-21 0,21 22 15,0-1-15,0 0 16,-21-21-16,21-21 31,0 0-15,0-1-16,0 1 0,0 0 0,0 0 15,21-21-15,-21 20 0,21-20 16,0 0-16,0 21 0,1-22 0,20 1 16,-21 0-16,21-1 0,-20 1 15,20 21-15,0-22 0,1 22 0,-1 21 16,0-21-16,1 21 0,-1 0 15,-21 0-15,21 21 0,-20 0 0,-1 1 16,-21-1-16,0 21 0,0 0 16,0 1-16,0 20 0,0-20 15,0-1-15,-21 0 16,-1-21-16,22 22 0,-42-1 16,42-21-16,-21 0 0,21 1 15,0-1-15,-21-21 0,21-21 47,21 21-31,0-22-16,-21 1 0,21 0 0,0 0 15</inkml:trace>
  <inkml:trace contextRef="#ctx0" brushRef="#br0" timeOffset="14567.71">22267 7451 0,'0'0'0,"-21"-21"0,21-22 16,-21 22-16,0 21 31,21 21-31,0 0 0,0 1 0,0 20 16,0-21-16,-21 21 0,21 1 15,-22-1-15,22 0 0,0 1 0,0-1 16,-21 0-16,21 22 0,-21-22 16,0 22-16,21-22 0,0 43 15,-21-43-15,21 0 0,-21 1 16,21-1-16,0-21 0,-22 0 16,22 22-16,0-22 0,0 0 15,0 0-15,-21-21 0,21 21 16,0-42 15,0 0-15,0 0-16,0 0 0,0 0 15,0-1-15,0 1 0,0 0 16,21-21-16,1 21 0,-22-22 0,21 22 16,0-21-16,-21 21 15,21-22-15,0 22 0,-21-21 0,21 21 16,1-1-16,-1 1 0,0 21 15,0-21-15,0 21 0,0 0 16,1 0-16,-1 0 0,-21 21 31,0 0-31,0 1 16,-21-22-16,-1 0 0,1 21 16,0-21-16,0 0 0,0 0 15,0 0-15,-1 0 0,1 0 16,0 0-16,21 21 62,0 0-62,0 0 16,0 0-16,0 1 16,0-1-16,0 0 0,0 0 15,0 0-15,0 0 0,21 1 16,-21-1-16,0 0 0,0 21 15,0-21-15,21 1 0,-21-1 16,22 0-16,-1 0 16,0-21-16,0 0 0,0 0 15,-21 21-15,21-21 16,22 0-16,-22 0 0,0 0 0,21 0 16,-20 0-16,20-21 0,0 0 15,1 21-15,-1-21 0,0 21 0,1-21 16,41-22-16,-63 22 15,22 0-15,-1 0 0,0 0 0,-20-22 16,20 22-16,-21 0 0,0 0 0,0 0 16,1-1-16,-1 1 0,-21 0 15,0 0 1,-21 21 0,-1 0-16,1 0 0,0 0 15,0 21-15,0-21 0,-22 21 16,22 0-16,0-21 0,21 22 15,0-1-15,0 0 16,0 0-16,0 0 16,0 0-16,21-21 15,0 22-15,1-1 0,-1-21 16,-21 21-16,21-21 0,0 21 16,0 0-16,-21 0 0,21-21 15,-21 22-15,22-1 0,-22 0 16,21 0-1,-21 0-15,0 0 0,-21-21 16,-1 22 0,1-22-16,0 0 0,0 21 15,0-21-15,0 0 0,-1 0 0,1 0 16,0 0-16,0 0 16,0 0-16,0 0 15,-1 0-15,22-21 16,-21 21-16,0 0 31,21-22-31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4:17:14.5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4318 0,'21'0'47,"1"0"-32,-1 0-15,0 0 16,0 21-16,0-21 0</inkml:trace>
  <inkml:trace contextRef="#ctx0" brushRef="#br0" timeOffset="5329.52">2413 3450 0,'0'21'0,"21"-21"16,0 0-1,0 0-15,1 0 32,-22-21-32,0 0 15,0 0-15,0 0 16,0 0-16,-22 21 16,1-22-16,0 22 0,0-21 15,0 21-15,0-21 0,-1 0 16,1 21-16,0 0 0,0 0 15,-21 0-15,20 0 0,1 0 16,0 0-16,0 21 0,0 0 0,-22 0 16,22 1-16,0-1 15,0 0-15,21 0 0,-21 21 0,0-20 16,-1 20-16,1-21 0,21 21 16,-21-20-16,21 20 0,-21-21 0,21 21 15,-21-20-15,21 20 0,0-21 16,0 0-16,0 0 0,0 22 15,0-22-15,0 0 0,0 0 0,0 0 16,21 1-16,0-1 0,0 0 16,0-21-16,1 0 0,-1 0 15,0 0-15,0 0 16,0 0-16,0 0 0,22-21 0,-22 0 16,0-1-16,0 22 15,0-42-15,22 21 0,-22 0 0,21 0 0,-21-1 16,22-20-16,-22 21 15,21-21-15,-21-1 0,1 1 0,-1 0 16,0-1-16,0 1 0,-21 0 16,21-22-16,-21 22 0,0-1 0,21-20 15,1 21-15,-1-1 0,-21 1 16,0 0-16,0-1 0,21 1 16,-21 0-16,0 20 0,0 1 0,0 0 15,0 0-15,0 0 0,-21 21 16,0 0-1,-1 0 1,1 0-16,21 21 0,-21 0 16,0 0-16,21 0 0,-21 22 15,21-22-15,0 21 0,0 1 0,0-1 16,-21 0-16,21 1 0,0 20 16,-22-21-16,22 1 0,0 20 0,0-20 15,0-1-15,0 0 0,0 1 16,0-1-16,0-21 0,0 21 15,0-20-15,0 20 0,0-21 0,0 0 16,22 0-16,-1 1 0,-21-1 16,0 0-16,21-21 0,0 0 0,0 21 15,0-21-15,1 0 16,-1 0-16,0-21 16,0 21-16,-21-21 0,0 0 15,21-1-15,0 1 0,-21 0 16</inkml:trace>
  <inkml:trace contextRef="#ctx0" brushRef="#br0" timeOffset="5885.71">2857 3598 0,'0'-21'16,"0"0"-16,0 0 16,0 0-1,22 21 1,-1-21-16,0 21 0,0 0 16,0 0-16,0 0 15,1 0-15,-1 0 0,0 0 16,0 21-16,0-21 0,-21 21 15,21 0-15,1 0 0,-1 0 16,-21 1-16,0-1 0,0 0 16,0 0-16,0 0 0,0 0 15,0 1-15,0-1 0,0 21 16,0-21-16,0 0 0,0 1 16,0-1-16,-21-21 15,-1 0 1,22-21-1,0-1 1,0 1-16,0 0 0,0 0 16,0 0-16,0 0 0,0-1 0,22-20 15,-1 21-15,0 0 16,-21 0-16,21-1 0,0-20 0,0 21 16,1 21-16,-1-21 0,0 0 15,0-1-15,0 22 0,-21-21 16,21 21-16,-21 21 47</inkml:trace>
  <inkml:trace contextRef="#ctx0" brushRef="#br0" timeOffset="6257.96">3725 3450 0,'-21'0'0,"0"0"31,21 21-16,0 1 1,0-1-16,0 0 0,0 0 16,0 0-16,0 0 0,0 1 0,-21-1 15,21 21-15,0-21 0,-21 22 16,21-22-16,0 0 0,0 0 16,0 0-16,-22 0 15,22-42 32,0 0-47,22 0 16,-22 0-16</inkml:trace>
  <inkml:trace contextRef="#ctx0" brushRef="#br0" timeOffset="6593.77">3704 3175 0,'0'0'0,"-21"0"0,21 21 16,0 0-1,21-21 1,0 0 0,0 0-1,1-21-15,-22 0 16,0 0-16,0 0 15,-22 21 1,1-21 0,0 21-16,0 0 15,0 0-15,0 21 16,21 0-16,0 0 0,0 0 16,0 0-1,0 1-15,0-1 0,0 0 16,21-21-16,0 21 0</inkml:trace>
  <inkml:trace contextRef="#ctx0" brushRef="#br0" timeOffset="7177.86">4085 3598 0,'0'0'0,"0"-21"15,0 0-15,0 0 0,0 0 16,21 0-16,0 21 15,1-22-15,-1 22 0,0 0 16,0 0-16,0 0 0,0 22 16,1-22-16,-1 21 0,0 0 15,0 0-15,-21 0 0,21 0 0,-21 1 16,21 20-16,-21-21 0,0 0 16,0 0-16,0 22 0,0-22 0,0 0 15,0 0-15,0 0 16,0 1-16,0-1 0,0 0 15,0-42 17,0 0-32,22-1 15,-22 1-15,21 0 0,-21 0 16,0 0-16,21-22 0,-21 22 0,21-21 16,-21 21-16,0-22 0,0 22 15,42-21-15,-42 21 0,22 0 16,-22-1-16,0 1 15,21 21-15,0 0 16,0 0 0,-21 21-1,0 1-15,0-1 16</inkml:trace>
  <inkml:trace contextRef="#ctx0" brushRef="#br0" timeOffset="7609.68">4805 3747 0,'0'0'0,"21"0"0,0 0 15,0 0-15,0-22 16,1 1-16,-1 0 0,0 0 16,0 0-16,0 0 0,-21-1 0,21 1 15,-21 0-15,0 0 16,0 0-16,0 0 0,-21 21 16,0 0-1,0 0-15,0 0 16,0 0-16,-1 21 0,1 0 15,0 0-15,0 0 0,0 0 16,21 1-16,0 20 0,-21-21 0,21 0 16,0 0-16,-22 1 0,22-1 15,0 0-15,0 0 0,0 0 0,0 0 16,0 1-16,0-1 16,0 0-16,22-21 0,-1 0 0,-21 21 15,21-21-15,0 0 16,0 0-16,0 0 0,1 0 15,-1 0-15,0-21 0</inkml:trace>
  <inkml:trace contextRef="#ctx0" brushRef="#br0" timeOffset="8093.64">5270 3514 0,'0'-21'16,"22"-1"-1,-1 22 1,0 0-16,0 0 16,0 0-16,0 0 0,1 0 15,-1 22-15,0-22 0,0 21 16,-21 0-16,21 0 0,0 0 0,-21 0 15,0 1-15,22-1 0,-22 0 0,0 0 16,0 21-16,0-20 0,0-1 16,0 0-16,0 0 0,-22 0 0,22 0 15,-21 1-15,21-1 16,-21-21-16,21 21 0,0-42 47,0 0-47,0-1 0,21 1 15,0-21-15,-21 21 0,22 0 16,-1-22-16,0 22 0,0-21 16,-21 21-16,21-22 0,0 22 0,1-21 15,-1 21-15,0-1 0,0 1 16,0 0-16,0 21 0,1-21 0,-22 0 16,21 21-16,0 0 15,0 0 1,0 0-16</inkml:trace>
  <inkml:trace contextRef="#ctx0" brushRef="#br0" timeOffset="8545.08">6498 3725 0,'-21'22'15,"21"-1"-15,21-21 31,0 0-15,0 0-16,1 0 16,-1-21-16,-21-1 15,0 1 1,0 0-16,0 0 16,-21 21-1,-1 0-15,1 0 16,0 0-1,21 21-15,-21 0 16,21 0 0,21-21-1,0 0-15,0 0 16,1 0-16</inkml:trace>
  <inkml:trace contextRef="#ctx0" brushRef="#br0" timeOffset="9949.27">7239 3704 0,'21'0'47,"0"0"-31,0-21-16,22 21 0,-22-21 16,21 0-16,-21 0 0,22-1 0,-1 1 15,0 0-15,1 0 0,20-21 16,-20 20-16,-1-20 0,0 0 0,1-1 15,-1 1-15,0 0 0,-21-22 0,1 22 16,-1 0-16,0-1 16,-21 1-16,21 0 0,-21-1 0,0 1 15,0 0-15,0-1 0,0 22 16,0-21-16,0 21 0,-21-1 0,0 1 16,21 0-16,-21 0 0,-1 0 15,1 0-15,21-1 0,-21 22 0,0 0 16,0 0-16,0 0 0,-1 0 15,1 0-15,-21 22 0,21-1 0,0 0 16,-1 0-16,1 21 0,0-20 0,0 20 16,21 0-16,-21 1 0,21 20 15,0 1-15,0-22 0,0 43 16,0-22-16,-21 22 0,21-22 16,0 22-16,-22 0 0,22-22 0,-21 22 15,21-1-15,-21 1 0,0 0 16,0-1-16,0 22 0,-1-21 15,1 0-15,-21 20 0,0 65 0,20-64 16,1-22-16,0 1 0,21 21 16,0-22-16,-21 1 0,21 0 0,0-1 15,0-20-15,0 21 0,0-22 0,0 1 16,0-1-16,0 1 0,0-22 16,21 0-16,-21 1 0,21-22 0,0 0 15,1-21-15,-1 0 0,21 0 16,-21 0-16,0-21 0,22-22 15,-1 22-15,0-21 0,1 0 0,-1-1 16,0 1-16,1-22 0,-1 22 0,0-21 16,-20-1-16,20 1 0,0-1 15,-21 1-15,1-1 0,-22 1 0,0-1 16,0-21-16,0 22 0,0-1 0,-22 1 16,1 21-16,-21-22 0,0 1 15,20 20-15,-41-20 0,21 20 0,-1 1 16,1 0-16,0 21 0,-1-22 0,1 22 15,0 21-15,20-21 16,-20 21-16,21-21 0,0 21 0,0 0 16,42 0 15,0 0-31,0-21 16,0-1-16,22 22 0,-22-21 15,21 0-15,0 0 0,1 0 0,20-22 16,-20 22-16,-1 0 0,21-21 15,-20 21-15,-1-22 0,0 22 0,1-21 16,-1 21-16,-21-22 0,0 22 16,1 0-16,-1-21 0,-21 20 15,0 1-15,0 0 0,0 0 16,0 0-16,0 42 31,0 0-15,0 0-16,0 0 0,0 1 15,0-1-15,0 0 0,0 0 0,0 21 16,0-20-16,0-1 16,0 0-16,0 0 0,0 0 15,21-21 17,-21-21-32,21 0 15,-21 0-15</inkml:trace>
  <inkml:trace contextRef="#ctx0" brushRef="#br0" timeOffset="10260.96">8255 3281 0,'0'0'15,"-21"0"-15,42-21 63,-21 0-48,-21 21 17,0 21-17,-1 0-15,22 0 16,0 0-16,0 0 15,0 1 1,0-1-16,0 0 0,22 0 16</inkml:trace>
  <inkml:trace contextRef="#ctx0" brushRef="#br0" timeOffset="10740.82">8488 3577 0,'0'21'0,"-21"-21"0,-1 22 15,22-1-15,0 0 16,0 0-16,0 0 0,0 0 16,0 1-16,0-1 15,-21 0-15,21 0 16,0 0-16,-21-21 15,21 21-15,-21 1 16,21-44 15,0 1-31,0 0 16,0 0-16,0 0 0,0 0 16,0-1-16,21 1 0,-21 0 0,21 0 15,0-21-15,1 20 0,-1 1 0,0 0 16,0 0-16,0 21 0,0 0 15,1-21-15,-1 21 0,0 0 16,0 0-16,0 21 0,0-21 16,1 21-16,-1 0 0,-21 0 0,21 1 15,-21-1-15,21 0 0,-21 21 16,0-21-16,0 1 0,0-1 16,0 0-16,0 0 0,0 0 0,0 0 15,0 1-15</inkml:trace>
  <inkml:trace contextRef="#ctx0" brushRef="#br0" timeOffset="11409.92">9461 3620 0,'0'0'0,"0"-22"16,0 1-16,0 0 15,0 0-15,-21 0 0,0 0 16,0-1-16,0 22 16,0 0-16,-1 0 15,1 0-15,0 0 0,0 0 16,0 22-16,0-22 0,-1 21 15,1 0-15,0 0 0,0 0 0,0 0 16,0 22-16,21-22 0,0 0 0,-22 21 16,22-20-16,0-1 0,0 0 15,0 0-15,0 0 0,0 0 0,0 1 16,0-1-16,22 0 0,-1-21 16,0 21-16,0-21 15,0 0-15,0 0 0,1 0 0,20 0 0,-21 0 16,0-21-16,0 0 0,1 21 15,-1-21-15,0-1 0,0 1 0,0-21 16,22 21-16,-22-22 0,0 1 16,0 0-16,0-1 0,0 1 15,1-21-15,-1-1 0,0 1 0,0-1 16,0 1-16,-21-1 0,0 1 16,0 20-16,0-20 0,0 20 0,0 1 15,0 0-15,0 21 0,0-1 0,0 1 16,0 0-16,-21 21 15,0 0-15,21 21 0,-21 0 16,21 1-16,0-1 0,0 0 16,-21 21-16,21 1 0,-22-1 0,1 43 15,21-22-15,0 1 0,0-22 16,0 21-16,-21 1 16,21-22-16,0 1 0,0 20 0,0-21 15,0 1-15,0-1 0,0 0 16,0-20-16,0 20 0,0-21 0,0 21 15,0-20-15,0-1 0,21 0 16,0-21-16,1 0 16,-1 0-16,0 0 0,0 0 0,0 0 15,0-21-15,1 21 0,41-43 16</inkml:trace>
  <inkml:trace contextRef="#ctx0" brushRef="#br0" timeOffset="12332.48">10139 3133 0,'0'0'16,"-21"0"-16,21 21 0,0 0 31,21-21-15,0 0-16,0 0 16,21-21-16,-20 0 0,-1 21 15,21-21-15,-21 21 0,22-22 0,-1 1 16,-21 0-16,21 21 0,1-21 15,-22 0-15,0 0 0,0-1 16,0 22-16,1-21 0,-22-21 0,0 21 16,0 0-16,0-1 15,-22 22-15,1-21 0,0 21 0,-21 0 16,21 0-16,-1 0 16,-20 0-16,21 0 0,-21 21 0,20-21 0,-20 22 15,21-1-15,-21 21 0,20-21 16,1 0-16,0 22 0,21-22 15,0 21-15,0-21 0,0 22 0,0-1 16,0-21-16,0 0 0,0 22 16,0-22-16,21 0 0,-21 0 0,21-21 15,1 21-15,-1 1 0,0-22 0,0 0 16,0 21-16,0-21 0,22 0 16,-22 0-16,0 0 0,0 0 15,-21-21 16,-21 21-31,0 0 0,-21 0 16,20 0-16,1 21 16,0-21-16,0 21 0,0 0 0,0 0 15,-1 0-15,1 1 0,0-1 16,0 0-16,0 0 0,0 21 0,21-20 16,0 20-16,0-21 0,0 21 0,0-20 15,0-1-15,0 0 0,0 21 16,0-21-16,0 1 0,21-22 0,0 21 15,0 0-15,0-21 0,22 0 0,-22 21 16,0-21-16,0 0 0,21 0 16,-20 0-16,20 0 0,-21-21 15,64 0-15,-64 0 0,21-1 16,1 1-16,-22 0 0,21 0 16,0-21-16,1-1 0,-1 22 0,0-42 15,1 20-15,-1 1 0,0-22 16</inkml:trace>
  <inkml:trace contextRef="#ctx0" brushRef="#br0" timeOffset="12637.41">11239 2604 0,'0'0'0,"0"-22"0,0-20 16,0 21-16,-21 21 16,0 21-1,21 0-15,0 0 0,-21 1 0,0 62 16,21-41-16,-21-1 15,21 0-15,-22 22 0,22-22 16,-21 64-16,0-43 0,21 1 16,-21-1-16,21 1 0,-21-1 0,21-20 15,-21 20-15,-1-20 0,22-1 16,0 0-16,0 1 0,-21-22 0,21 0 16,0 21-16,-21-21 0,21 1 15,0-1-15,0-42 47,21-1-47,-21 1 0,21 0 0,-21 0 16,22-21-16,-1 20 0</inkml:trace>
  <inkml:trace contextRef="#ctx0" brushRef="#br0" timeOffset="13025.98">11176 3493 0,'0'0'16,"21"21"-16,0-21 31,0 0-31,1 0 0,-1 0 16,0 0-16,0 0 0,0-21 0,0-1 16,22 22-16,-22-21 0,0 0 15,0 0-15,0 0 0,1 0 0,-1-1 16,-21 1-16,0 0 0,0 0 15,0 0-15,0 0 0,-21 21 16,-1 0 0,1 0-16,0 0 0,0 21 15,0-21-15,21 21 0,-21 0 0,-1 0 16,1 0-16,0 1 0,21 20 16,-21-21-16,21 21 0,0-20 15,0-1-15,0 21 0,0-21 0,0 0 16,0 1-16,0-1 0,0 0 15,21 0-15,0-21 16,0 0-16,1 0 0,-1 0 0,0 0 16,0 0-16,0 0 0,22 0 15,-22-21-15,21 0 0</inkml:trace>
  <inkml:trace contextRef="#ctx0" brushRef="#br0" timeOffset="13765.44">11959 3260 0,'-21'0'16,"0"0"-16,0 0 15,21 21-15,-22 0 0,22 0 16,-21 0-16,21 1 0,0-1 16,0 0-16,0 21 0,0 1 15,0-22-15,0 0 0,-21 0 16,21 0-16,0 0 0,0 1 0,0-1 15,0 0-15,0 0 16,-21-21 0,21-21 15,0 0-31,0 0 16,0-1-16,0 1 0,0-21 15,0 21-15,0 0 0,21-22 0,0 22 16,0-21-16,-21 21 0,22-1 15,-1-20-15,0 21 0,0 0 0,0 21 16,22-21-16,-22 21 0,0 0 16,0 0-16,0 0 0,0 0 0,1 21 15,-1 0-15,0 0 0,-21 0 0,21 0 16,-21 1-16,21-1 16,-21 21-16,0-21 0,0 0 0,0 22 0,0-22 15,0 0-15,0 0 0,0 0 16,0 1-16,0-1 0,0 0 15,0 0-15,-21-21 16,0 0 0,21-21-1,0 0 1,0 0-16,0-1 0,0 1 16,0 0-16,21-21 0,0 21 0,0-22 15,22-20-15,-22 20 0,0 22 16,0 0-16,0 0 0,22 0 15,-22 0-15,0 21 0,0 0 0,0 0 16,22 0-16,-22 0 16,-21 21-16,21 0 0,0 0 0,-21 0 15,21 0-15,-21 1 0,0 41 16,0-42-16,0 22 0,0-1 16,0-21-16,0 0 0,-21 0 15,0-21-15,21 22 0,0-1 0,-21-21 16,21 21-16,0-42 47,0 0-47,21 21 15</inkml:trace>
  <inkml:trace contextRef="#ctx0" brushRef="#br0" timeOffset="14216.92">12912 3535 0,'0'0'0,"0"21"16,21-21 0,0 0-1,0 0-15,0 0 0,0-21 0,1 21 16,-1-21-16,0 21 0,21-21 0,-21-1 15,1 22-15,-1-21 0,0 0 16,-21 0-16,0 0 0,21 0 0,-21-1 16,0 1-16,0 0 0,0 0 15,0 0-15,0 0 0,-21 21 16,0 0-16,0 0 0,-1 0 16,1 21-16,0 0 0,0-21 15,-21 63-15,20-41 0,1-1 16,0 0-16,21 21 0,-21-21 15,21 22-15,-21-22 0,21 0 16,0 0-16,0 0 0,0 22 0,0-22 16,0 0-16,0 0 15,0 0-15,21 1 0,0-22 0,0 21 16,0-21-16,1 0 0,-1 0 16,0 0-16,0 0 0,21 0 15,-20 0-15,-1 0 0,21 0 0,-21-21 16,22-1-16,-22 22 0,21-21 0</inkml:trace>
  <inkml:trace contextRef="#ctx0" brushRef="#br0" timeOffset="14732.05">13610 3344 0,'0'0'0,"0"-21"16,0 42 30,0 1-46,0-1 0,0 0 0,0 0 16,0 0-16,0 0 0,0 1 16,0-1-16,0 0 0,0 0 0,0 0 15,-21 0-15,21 1 0,-21-1 16,21 0-16,0 0 0,-21-21 16,21 21-16,-22-21 0,1 0 15,21 21 1,-21-21-1,21-21-15,-21 21 16,21-21-16,0 0 16,0 0-16,0 0 0,0-1 0,21-20 15,0 21-15,0 0 0,1-22 0,-1 22 16,0-21-16,0 21 0,21-22 16,-20 22-16,20 0 0,-21 0 15,21 21-15,-20 0 0,20 0 0,-21 0 16,0 0-16,0 0 0,1 0 0,-1 21 15,-21 0-15,0 0 0,21 1 16,-21-1-16,0 0 0,0 21 16,0-21-16,0 1 0,0-1 0,-21 0 15,0 21-15,21-21 0,-22 1 0,1-1 16,21 0-16,0 0 16,-21 0-16,21 0 0,0 1 15,0-44 16,0 1-31</inkml:trace>
  <inkml:trace contextRef="#ctx0" brushRef="#br0" timeOffset="15175.87">14414 2688 0,'0'0'0,"-21"-21"0,21 0 15,0 0 1,0 0-16,-21 21 16,0 21 15,21 21-31,0-21 0,0 0 15,-21 22-15,21-22 0,0 21 16,-21 1-16,21-1 0,0 0 0,0 1 16,-22-1-16,22 21 0,-21-20 0,0-1 15,21 0-15,0 22 0,-21-22 16,0 1-16,21-1 0,-21 0 0,21-21 16,0 22-16,0-22 0,0 0 0,0 0 15,0 0-15,0 1 0,21-22 16,-21 21-16,21-21 0,0 0 15,0 0-15,0 0 16,1 0-16,-1 0 0,-21-21 16,21-1-16,0 22 0,0-21 0,0 0 15,1 0-15,-1 21 0,-21-21 16,21 0-16,0-22 0,-21 22 0,0 0 16</inkml:trace>
  <inkml:trace contextRef="#ctx0" brushRef="#br0" timeOffset="15424.79">14182 3048 0,'0'0'15,"-22"0"-15,1 0 16,21-21 0,21 21-16,1 0 0,-1 0 0,0 0 15,0 0-15,0-21 0,22 21 0,-22 0 16,21 0-16,-21 0 0,22 0 15,-22 0-15,0 0 0,0 0 0,21 0 16,-20 0-16,-1 0 16,-21-21 15</inkml:trace>
  <inkml:trace contextRef="#ctx0" brushRef="#br0" timeOffset="16141.76">16404 1842 0,'0'0'0,"0"-43"15,0 22-15,0 0 16,-21 21-16,0-21 0,0 0 15,-1 21-15,1 0 0,0 0 16,0 0-16,0 21 0,0 0 0,-22-21 16,1 21-16,21 0 0,-22 0 15,1 22-15,21-22 0,-21 21 0,-1-21 16,22 22-16,-21-1 0,-1 0 16,1 1-16,21-1 0,-21 22 0,20-1 15,-20 1-15,21-1 0,-21 1 16,-1 20-16,22-20 0,-21 20 15,21-20-15,-22 21 0,22-1 0,-42 86 16,41-86-16,1 1 16,0-22-16,21 22 0,-21 0 0,21-22 15,0 1-15,0-1 0,21 1 0,0-22 16,22 22-16,-22-22 0,21 0 16,0 1-16,1-22 0,-1 0 0,22 0 15,-22 0-15,0 0 0,22-21 0,-22 0 16,0 0-16,1 0 0,-1-21 15,0 0-15,1 0 0,-1 0 0,0 0 16,-20-1-16,20 1 0,-21 0 16,0 0-16,0-21 0,1 20 15</inkml:trace>
  <inkml:trace contextRef="#ctx0" brushRef="#br0" timeOffset="16469.57">16722 2540 0,'0'0'0,"-43"-21"16,22 21 0,0 21-1,21 0-15,-21 22 0,21-22 0,0 21 16,-21 0-16,21 1 0,-22 20 15,22-20-15,0-1 0,0 0 0,-21 22 16,21-22-16,-21 0 0,0 1 16,21-1-16,-21 0 0,0 1 0,-1-22 15,22 21-15,-21-21 0,21 1 0,-21-1 16,21 0-16,0-42 47,21 0-47,-21-1 0,21 1 15</inkml:trace>
  <inkml:trace contextRef="#ctx0" brushRef="#br0" timeOffset="17122.93">16404 2752 0,'0'0'0,"-21"-21"0,0-1 0,21 1 0,0 0 15,-21 21-15,21-21 0,0 0 16,0 0-16,0-1 0,0 1 0,0 0 15,0 0-15,21 0 0,0 0 0,0-1 16,0 1-16,22 0 16,-1 0-16,0 0 0,1 0 0,-1 21 15,0 0-15,1-22 0,-1 22 16,0 0-16,1 0 0,-22 22 0,42 20 16,-20-21-16,-1 64 15,-42-43-15,0 85 16,0-85-16,-21 1 0,-22-1 15,22 0-15,-21-20 0,-64 62 16,64-63-16,-22 1 0,-20 20 16,41-21-16,1 0 15,0-21-15,20 0 0,1 0 16,0 0-16,42-21 16,0 0-1,1 21-15,20-21 0,-21 0 0,21 21 16,1-22-16,-1 1 0,0 21 0,1-21 15,-1 21-15,0 0 0,1 0 16,-1 0-16,0 0 0,1 0 0,-22 0 16,21 0-16,1 42 15,-1-20-15,-21-1 0,-21 0 16,21 0-16,-21 0 0,21 0 0,-21 1 16,0 20-16,0-21 0,0 0 15,-21 22-15,0-22 0,-21 0 0,21 0 16,-22 21-16,22-20 0,-21-1 0,-1-21 15,1 21-15,0 0 0,-1-21 16,1 0-16,0 21 0,-1-21 0,-20 0 16,21 0-16,-1 0 0,1 0 15,21 0-15,-22-21 0,22 21 0,0-21 16,0 0-16,21 0 0,0-1 16,-21 1-16,21 0 15,0 0-15,0 0 0,21 21 16,0 0-16,0-21 0,0 21 15,1-22-15,-1 22 16,0 0-16,42-21 0</inkml:trace>
  <inkml:trace contextRef="#ctx0" brushRef="#br0" timeOffset="17847.87">17441 2921 0,'0'21'15,"0"0"1,0 1-16,0-1 0,0 0 0,0 0 16,0 0-16,0 22 0,0-22 15,0 0-15,0 0 0,0 0 0,0 0 16,0 1-16,21-1 0,1 0 15,-22 0-15,21-21 0,0 0 0,0 0 16,0 0-16,0 0 0,1 0 0,-1 0 16,0 0-16,0-21 0,21 21 15,-20-21-15,-1 0 0,0-1 0,0 1 16,0 0-16,0 0 0,-21 0 16,22-22-16,-1 22 0,-21-21 0,0 21 15,0 0-15,21-22 0,-21 22 16,21 0-16,-21 0 0,0 0 15,0 42 17,0 0-32,0 0 15,-21 21-15,21-20 0,-21-1 16,21 21-16,0-21 0,-21 22 16,-1-1-16,1 0 0,0 1 0,21-1 15,-21 0-15,0 1 0,0 20 16,21-21-16,0 22 0,-22-22 0,22 22 15,0-22-15,0 22 0,0-1 16,0 1-16,0-1 0,22 1 16,-1 20-16,0-20 0,0 20 0,0-20 15,0 21-15,1-22 0,-1 22 0,21-22 16,-21 1-16,0-1 0,1 1 16,-22-1-16,0-20 0,0 62 15,0-83-15,-43-1 0,-20-21 16,20 0-16,1 0 15,0 0-15,-22 0 0,1-21 0,-64-22 16,63 1-16,1 21 0,-43-43 16,42 22-16,1 21 15,-22-43-15,43 22 16,-43 0-16,64-1 0,0 22 16,-21-21-16,42 21 0,0-22 15,0 22-15,0 0 0,0 0 16,0-22-16,0 22 0,21-21 0,0 21 15</inkml:trace>
  <inkml:trace contextRef="#ctx0" brushRef="#br0" timeOffset="18521.66">18521 3154 0,'0'0'0,"0"-21"16,0 42 15,0 0-31,-21 0 16,21 0-16,0 1 15,0-1-15,0 0 0,0 0 16,0 21-16,0-20 16,21-22-1,0 0-15,0 0 16,0 0-16,0 0 15,-21-22-15,22 1 0,-22 0 16,21 21-16,-21-21 0,0 0 16,0 0-16,0-1 0,0 1 15,0 0-15,0 0 0,-21 21 16,-1 0-16,1 0 16,0 0-16,0 0 15,21 21 1,0 0-16,0 0 0,-21-21 15,21 22-15,0-1 0,0 0 16,0 0-16,21-21 16,0 0-16,0 0 0,0 0 15,22 0-15</inkml:trace>
  <inkml:trace contextRef="#ctx0" brushRef="#br0" timeOffset="18865.52">19431 2985 0,'0'-22'16,"0"1"0,-21 21-1,21 21 1,0 1-16,0-1 0,-21 0 15,21 21-15,0-21 0,0 22 16,0-22-16,0 21 0,-22 1 0,22-22 16,-21 21-16,21-21 0,0 22 15,0-22-15,-21 0 0,21 0 0,-21 43 16,21-43 0,0-42 15,0-1-16,0 1-15,0 0 16,21 0-16</inkml:trace>
  <inkml:trace contextRef="#ctx0" brushRef="#br0" timeOffset="19257.84">19558 2540 0,'0'0'0,"-21"21"0,0 22 15,21-22-15,0 0 16,0 0-16,0 0 0,0 0 16,21-21 15,0 0-31,0-21 0,-21 0 15,21 21 1,0-21-16,-21 0 0,0 0 0,0-1 16,0 1-16,0 0 0,0 0 15,0 0-15,0 0 0,-21-1 16,0 22-16,21-21 0,-21 21 16,0 0-16,0 21 0,21 1 15,-22-1-15,1 0 0,21 0 16,0 0-16,-21 0 0,21 1 0,-21-1 15,21 21-15,0-21 0,0 0 0,0 1 16,0-1-16,21-21 0,0 21 16,0 0-16</inkml:trace>
  <inkml:trace contextRef="#ctx0" brushRef="#br0" timeOffset="20025.73">20362 3090 0,'0'0'0,"0"-21"0,0 0 15,0 0-15,-21 0 0,0 21 16,21-21-16,-21-1 0,0 1 15,21 0-15,-22 0 0,1 21 0,0 0 16,0 0-16,0 0 16,0 0-16,-1 0 0,1 21 0,0 0 15,0 0-15,-21 1 0,20-1 0,1 21 16,0-21-16,-21 22 0,21-22 16,-1 21-16,1 0 0,0-20 0,21 20 15,0 0-15,-21-21 0,21 22 16,0-22-16,0 0 0,0 21 0,0-20 15,0-1-15,21-21 0,0 21 16,0-21-16,1 0 0,-1 0 16,0 0-16,0 0 0,0 0 0,22 0 15,-22 0-15,0 0 0,21 0 16,-21-21-16,22 0 0,-22-1 0,21 1 16,-21 0-16,22-21 0,-22 21 0,21-22 15,-21 1-15,1 0 0,-1-1 16,0-20-16,0 20 0,43-147 15,-43 126-15,21-84 16,-21 85-16,0-1 0,1-42 16,-22 64-16,21 0 15,-21 21-15,0-22 0,21 22 16,-21 0-16,0 0 0,-21 42 31,0-21-31,-1 42 16,1-21-16,0 22 0,0-1 15,0 22-15,0-1 0,-1 1 0,1-1 16,0 1-16,0-1 16,0 1-16,21-22 0,-21 85 15,-1-85-15,22 22 0,0 63 16,0-106-16,0 42 16,22-41-16,-1-1 0,21 21 15,-21-21-15,0-21 0,1 0 16,-1 0-16,21 0 0,-21 0 15,0 0-15,22 0 0,-22 0 0,0-21 16,21 21-16,-20-21 0,-1 0 16,0 0-16,0-1 0,0 1 0,-21 0 15,0 0-15,21 0 0</inkml:trace>
  <inkml:trace contextRef="#ctx0" brushRef="#br0" timeOffset="20726.88">22987 2011 0,'0'0'0,"42"-21"0,-42 0 0,21-22 15,-21 22-15,0 0 0,0 0 0,0-22 0,0 22 16,0 0-16,0 0 15,-21 0-15,21 0 0,-21-1 0,0 22 16,0 0-16,-22 0 0,22 0 16,0 0-16,-21 0 0,-1 22 0,1-1 15,-21 0-15,-1 21 0,1 22 16,-1-1-16,1 1 0,20-1 0,-20 1 16,-1 42-16,22-22 0,0 22 15,-1-21-15,1 21 0,21-22 0,0 1 16,-1 0-16,22-1 0,0 1 15,0-22-15,0 1 0,0-1 16,0 1-16,0-1 0,22-20 0,-1 20 16,0-42-16,21 22 0,-21-1 15,22-21-15,-1 0 0,0 1 0,1-22 16,-1 0-16,0 0 0,22 0 16,-22 0-16,22 0 0,-22-22 0,22 22 15,-22-21-15,21 0 0,22-42 16,-43 20-16,1 1 0,-1 0 15,-21-1-15</inkml:trace>
  <inkml:trace contextRef="#ctx0" brushRef="#br0" timeOffset="21033.97">23008 2265 0,'0'0'0,"-21"0"31,0 0-15,21 21-1,0 0-15,0 0 16,0 1-16,0-1 15,0 0-15,0 0 16</inkml:trace>
  <inkml:trace contextRef="#ctx0" brushRef="#br0" timeOffset="21214.68">23135 2223 0,'0'21'47,"0"0"-47,0 0 16,0 0-16,0 0 0,0 1 16,0-1-16,0 0 15,0 0-15,0 0 0,21-21 16,0 21-16</inkml:trace>
  <inkml:trace contextRef="#ctx0" brushRef="#br0" timeOffset="22041.94">23791 3048 0,'0'-42'16,"0"21"-16,0-1 0,0 1 15,0 0-15,0 0 0,0 0 16,0-22-16,0 22 15,0 0-15,21-42 16,-21 41-16,0-20 0,0 0 16,0-1-16,0 22 0,0 0 15,-21 0-15,0 21 0,0 0 0,0 0 16,0 0-16,-22 0 0,22 0 16,-21 0-16,-1 42 0,-62 43 15,62-43-15,-41 43 16,62-43-16,-20 22 15,21-22-15,21 0 0,0-20 16,0-1-16,0 21 0,0-21 16,0 0-16,21-21 0,21 0 15,-20 0-15,-1 0 16,63 0-16,-41-21 16,20-21-16,-20 21 15,-1 0-15,-21-1 0,21 1 0,-20-21 16,20 0-16,0-43 0,-21 43 15,1-1-15,-1 1 16,-21 0-16,0-1 0,0 1 16,0 21-16,0 0 15,0 42-15,0 0 16,0 0-16,0 21 0,0 1 0,0-1 16,0 0-16,0 1 0,21 41 15,-21-41-15,21 41 16,0 1-1,-21-64-15,21-21 16,1 0 0,-1 0-16,0 0 0,0 0 0,0 0 15,0-21-15,1 0 16</inkml:trace>
  <inkml:trace contextRef="#ctx0" brushRef="#br0" timeOffset="22576.41">24426 2159 0,'0'0'0,"-21"21"31,0 22-31,21-22 16,-21 21-16,21-21 0,0 64 15,0-22-15,-21 64 16,21-63-16,-22 21 15,22-43-15,-21 0 0,21 22 16,0-43-16,-21 21 0,21-21 16,0 1-16,0-1 15,-21 0-15,0-21 0,0 0 32,21-21-17,0 0-15,0-1 16,0 1-16,21 0 0,0 0 15,0 0-15,0-22 0,-21 22 16,43 0-16,-22 0 0,0 0 0,0 21 16,21-21-16,-20 21 0,20 0 15,-21 0-15,0 0 0,43 21 16,-43 0-16,0 21 16,-21-21-16,0 22 15,0-1-15,0-21 0,-42 22 16,21-22-16,-22-21 0,-20 42 15,20-21-15,1 0 16,21-21-16,-21 22 0,-1-22 0,22 0 16,-42 21-16,41-21 15,22-21 1,0-1-16,22 1 16,-1 21-16,0-21 15,0 21-15</inkml:trace>
  <inkml:trace contextRef="#ctx0" brushRef="#br0" timeOffset="22909.93">25442 2604 0,'0'0'0,"0"-22"0,0 1 16,0 0-16,-21 21 0,0 0 0,0-21 15,0 21-15,-1 0 0,1 0 16,0 0-16,0 21 0,-21 0 0,20 0 16,1 22-16,-21-22 15,0 42-15,20-20 0,1-1 0,0-21 16,0 22-16,21-1 16,0-21-16,0 43 0,0-43 15,21 42-15,0-42 16,0-21-16,22 22 0,-22-22 15,21 0-15,43 0 16,-22 0 0,-20-22-16,-22 22 0,42-42 15,-41 21-15,-1 0 0,21-22 0</inkml:trace>
  <inkml:trace contextRef="#ctx0" brushRef="#br0" timeOffset="23198.89">26120 2096 0,'-22'21'31,"22"0"-31,0 0 15,-21 0-15,0 0 16,0 1 0,0 20-1,0-21 1</inkml:trace>
  <inkml:trace contextRef="#ctx0" brushRef="#br0" timeOffset="23425.85">26247 2138 0,'0'0'0,"0"21"31,0 0-15,0 0-16,-22-21 15,22 22-15,-21-1 16,21 0-16,-21 0 0,0 0 16,0 0-1</inkml:trace>
  <inkml:trace contextRef="#ctx0" brushRef="#br0" timeOffset="23878.35">26501 1672 0,'0'0'0,"0"21"47,21 1-31,-21-1-16,21 0 15,0 21-15,0-21 0,-21 22 0,43 41 16,41 43 0,1 149-1,-85-171 1,0-41-16,-42 148 15,-43-85 1,43-85-16,-43 21 16,21-20-16,22-22 15,-64 64-15,0-22 32,85-63-17,21-21 1,21 21-1,1-21-15,20-22 16,-21 22-16,0 0 0,22-21 16</inkml:trace>
  <inkml:trace contextRef="#ctx0" brushRef="#br0" timeOffset="24381.06">27072 1609 0,'0'0'16,"21"0"15,0 0-31,22 21 15,-22 0-15,0 0 0,21 0 16,1 22-16,-22-22 0,21 21 16,-21 1-16,22-1 0,-1 64 15,0-43-15,-20-20 0,-1 20 16,0-21-16,0 22 0,0 126 16,-21-20-1,-84 41 1,62-168-16,-83 84 15,-86 42 1,43-63 0,106-85-16,20 21 15,-62 1-15,63-22 16,-64 42 0,64-63-16,0 0 15,42-21 48</inkml:trace>
  <inkml:trace contextRef="#ctx0" brushRef="#br0" timeOffset="25020.81">28469 2794 0,'0'0'16,"-21"0"-16,0 0 16,0 0-1,21 21 48,0 0-63,0 1 15</inkml:trace>
  <inkml:trace contextRef="#ctx0" brushRef="#br0" timeOffset="25237.66">28342 3323 0,'0'0'0,"0"21"0,-21 1 16,0-1-16,0 0 16,21 0-16,-22-21 0,22 21 0,0 0 15,-21-21-15,0 22 16,0-22-16,0 21 15,0-21-15,-1 21 0,1-21 16</inkml:trace>
  <inkml:trace contextRef="#ctx0" brushRef="#br1" timeOffset="32865.47">2413 4403 0,'0'0'0,"-21"21"16,0-21-1,-1 0 1,1 0-1,0 0-15,0 0 0,0 0 16,0 0-16,-1 0 16,1 0-16,0 0 0,0 0 15,0 0-15,0 0 16,-1 0-16,1 0 16,0 0 15,42 0 47,0 0-78,1 0 16,-1 0-16,0 0 15,0 0-15,0 0 0,0 0 0,22 0 16,-22 0-16,0 0 0,21 0 15,-20 0-15,20 0 0,-21 0 0,21 0 16,-20 0-16,20 0 16,-21 0-16,21 0 0,-20 0 0,20 0 15,-21 21-15,21-21 0,-20 0 16,20 0-16,-21 0 0,21 0 0,-20 0 16,20 0-16,-21 0 0,21 0 15,1 0-15,-22 21 0,21-21 0,-21 0 16,22 0-16,-1 0 0,-21 0 15,22 0-15,-1 0 0,0 0 0,1 21 16,-1-21-16,0 0 0,1 0 16,-1 0-16,0 0 0,1 0 0,-1 0 15,0 0-15,1 0 16,-1 0-16,0 0 0,1 0 0,-1 0 16,0 22-16,-21-22 0,22 0 15,-1 0-15,0 0 0,-20 0 0,20 0 16,0 0-16,1 0 0,-1 0 15,0 0-15,1 0 0,-1 0 0,0 21 16,1-21-16,20 0 0,-21 0 16,1 0-16,-1 0 0,0 0 0,1 0 15,-1 0-15,0 0 0,1 0 16,-1 0-16,0 0 0,1 0 16,-1 0-16,-21 0 0,22 0 0,-1 0 0,0 0 15,-21 0-15,22 0 16,-1 0-16,0 0 0,1 0 0,-22 0 15,21 0-15,1 0 0,-22 0 16,21 0-16,0 0 0,-20 0 0,20 0 16,-21 0-16,21 0 0,-20 0 15,-1 0-15,0 0 0,0 0 0,0 0 16,22 0-16,-22 0 0,0 0 16,21 0-16,-21 0 0,1 0 15,-1 0-15,0 0 0,0 0 16,0 0-1,0 0-15,1 0 16,-44 0 218,1 0-234,0 0 0,0 0 16</inkml:trace>
  <inkml:trace contextRef="#ctx0" brushRef="#br1" timeOffset="33865.94">3619 5038 0,'0'-21'16,"0"-1"-16,0 1 16,0 0-1,0 0-15,0 0 16,-21 21 0,21-21-16,-21-1 15,0 22-15,21-21 16,0 42 31,0 1-47,0-1 15,0 0-15,0 0 0,0 21 16,0 1-16,0-1 0,0 0 0,0 1 16,0-1-16,0 0 0,0 22 15,-21-22-15,21 1 0,0 20 0,0-21 16,0 22-16,0-22 0,-21 22 15,21-22-15,0 149 16,0-170-16,0 21 16,0 0-16,0-20 0,0 20 0,0 0 15,0-21-15,0 1 16,-22-22-16,22 21 0,0-42 47,0-1-47,0 1 0,0-21 15,0 21-15,0 0 0,0-1 16</inkml:trace>
  <inkml:trace contextRef="#ctx0" brushRef="#br1" timeOffset="34323.01">3789 4932 0,'0'0'16,"-21"0"-16,-1-21 15,22 42 16,0 0-31,0 64 16,0-43 0,0 0-16,0 1 0,0-1 0,0 22 15,0-22-15,0 21 0,0 1 16,-21-22-16,21 22 0,-21-1 0,21 1 16,0-22-16,0 22 0,-21-22 0,21 21 15,-21-20-15,21-1 0,0 0 16,0 1-16,-21-1 0,-1 0 0,22-20 15,-21 20-15,21-21 0,0 21 16,-21-20-16,21 20 0,-21-21 0,21 0 16,-21 0-16,21 1 0,0-1 15,-21-21 1,-1 0-16,1-21 16,21-1-16,-21 1 15,0 21-15,21-21 0</inkml:trace>
  <inkml:trace contextRef="#ctx0" brushRef="#br1" timeOffset="34657.93">3090 5948 0,'0'0'0,"0"-42"15,-21 42-15,21-22 16,21 22-1,0 0 1,1 22-16,-1-1 16,21 0-16,-21 0 0,0 0 0,1 0 15,20 1-15,-21-1 0,0 21 16,22 0-16,-22 1 0,0-22 16,0 0-16,0 0 0,-21 0 15,0 1-15,0-1 0,21 0 0,-21 0 16,0 0-16,0 0 0,0 1 15,0-44 32,0 1-31</inkml:trace>
  <inkml:trace contextRef="#ctx0" brushRef="#br1" timeOffset="34973.74">4170 5863 0,'-21'0'16,"-1"21"-1,22 1-15,-21-1 0,0 0 0,-21 0 16,-1 21-16,22 1 15,0-22-15,0 0 0,0 21 0,0-20 16,-1 20-16,1-21 0,0 0 0,0 0 16,-21 22-16,20-22 0,1 0 15,0 0-15,0 0 0,21 1 0,-21-1 16,0 0-16,21 0 16,-22-21 15</inkml:trace>
  <inkml:trace contextRef="#ctx0" brushRef="#br1" timeOffset="36137.96">1990 7070 0,'0'-21'15,"0"42"1,0 0-16,0 21 0,0-21 16,-22 22-16,22-1 0,0 0 15,-21 107 1,21-107-16,0 0 0,-21 1 0,21-22 16,0 21-16,-21-21 0,21 0 0,0 1 15,0-1-15,0-42 47,0-1-47,21 1 16,-21 0-16,21 0 0,-21-21 0,0 20 15,21 1-15,1 0 0,-22 0 16,21 0-16,-21 0 0,0-1 16,21 22-16,0 0 15,-21 22-15,21-22 16,-21 42-16,21-21 0,-21 0 15,0 0-15,0 22 0,0-22 0,22 21 16,-22-21-16,21 1 0,-21 20 16,21-21-16,-21 0 0,21 0 0,-21 1 15,21-1-15,0-21 0,1 0 16,-1 21-16,0-21 0,0 0 0,0 0 16,0 0-16,1 0 0,20-21 15,-21 0-15,0-1 0,22 1 16,-22 0-16,21 0 0,-21 0 15,0 0-15,1-22 0,-1 1 0,0 0 16,0-1-16,-21 1 0,0 0 16,0-1-16,0 1 0,-21 0 0,0-1 15,0 1-15,-1 21 0,1 0 16,-21-1-16,21 1 0,0 0 0,-1 21 16,1 0-16,0 0 0,0 21 15,0 0-15,0 1 0,21-1 0,-22 21 16,22-21-16,0 0 0,0 22 15,0-22-15,0 0 0,0 0 16,0 0-16,22 1 0,-1-22 16,0 0-16,0 0 0,21 0 0</inkml:trace>
  <inkml:trace contextRef="#ctx0" brushRef="#br1" timeOffset="36845.85">3111 6985 0,'0'21'16,"-21"0"-16,21 1 15,-21-1-15,21 0 16,-21 21-16,21-21 0,0 22 0,0-1 16,0 0-16,0 1 0,-21-1 15,21 0-15,-21 1 0,21-1 0,0 0 16,0 1-16,-22-1 0,22-21 0,-21 22 15,0-22-15,21 0 0,0 0 16,0 0-16,-21 0 0,21 1 16,-21-22-16,21-22 31,0 1-31,0 0 16,0 0-16,21 0 15,0 0-15,-21-1 0,21 1 0,-21 0 16,21-21-16,1 21 0,-1-1 15,0 22-15,0-21 0,-21 0 0,21 21 16,0 0-16,1 0 0,-1 0 16,0 21-16,-21 0 15,0 1-15,0-1 0,0 0 16,0 0-16,0 0 0,0 0 0,0 1 16,0-1-16,0 0 0,0 0 15,0 0-15,21-21 0,0 21 16,0-21-1,1 0-15,-1 0 0,0 0 16,0 0-16,21-21 0,-20 21 16,-1-21-16,0 0 0,0 21 15,0-21-15,0 0 0,1-1 0,-1 1 16,-21 0-16,0 0 0,21 0 16,-21 0-16,0-1 0,21 1 0,-21 0 15,0 42 16,0 0-31,0 1 0,0-1 16,0 0-16,0 0 0,-21 0 16,21 0-16,0 1 0,-21 20 15,21-21-15,0 0 16,-21-21-16,21 21 0,-22-21 16,22-21 15,0 0-16</inkml:trace>
  <inkml:trace contextRef="#ctx0" brushRef="#br1" timeOffset="37025.82">3662 7324 0,'0'21'62,"21"-21"-31,0 0-31</inkml:trace>
  <inkml:trace contextRef="#ctx0" brushRef="#br1" timeOffset="37322.07">4043 7345 0,'0'-21'16,"-21"21"-1,-1 0-15,1 21 16,0 0-16,0-21 0,21 21 0,-21 0 16,0 1-16,21-1 0,-22 21 15,22-21-15,0 0 0,0 22 0,0-22 16,0 0-16,0 21 0,0-20 15,0-1-15,0 0 0,0 0 0,0 0 16,0 0-16,22 1 0,-1-22 0,0 0 16,0 0-16,0 0 15,0 0-15,1 0 0,-1 0 0,21 0 16,-21-22-16,0 22 0,22-21 0,-22 0 16,21 0-16,-21 0 0,22-22 15,-22 22-15,21-21 0</inkml:trace>
  <inkml:trace contextRef="#ctx0" brushRef="#br1" timeOffset="37797.72">4530 7006 0,'0'0'15,"0"-21"-15,-22 0 16,1 21-16,0 0 16,21 21-16,0 21 15,0-20-15,0-1 0,0 21 0,0 0 16,-21-20-16,21 20 0,0 0 15,0 1-15,0-1 0,0 0 0,0 1 16,0-1-16,-21-21 0,21 21 16,-21 1-16,21-22 0,-22 0 0,22 21 15,0-20-15,0-1 16,0 0-16,0-42 47,0 0-47,0-1 0,0 1 15,0 0-15,22 0 0,-1 0 0,0-22 16,0 22-16,0 0 0,0-21 0,1 21 16,-1-1-16,0 1 0,0 0 15,0 21-15,0 0 0,1 0 16,-1 0-16,0 0 0,0 21 0,-21 0 16,0 1-16,21-1 0,-21 0 0,0 0 15,0 0-15,0 0 0,0 22 16,0-22-16,0 0 0,0 0 0,0 0 15,0 1-15,-21-1 0,21 0 16,0 0-16,0-42 47</inkml:trace>
  <inkml:trace contextRef="#ctx0" brushRef="#br1" timeOffset="38617.85">5270 6837 0,'0'0'0,"0"-21"15,0 42 1,-21 0-1,21 0-15,0 22 0,0-1 16,0 0-16,0 1 0,0-1 0,0 21 16,0 1-16,0-1 0,0-20 0,0 20 15,0 1-15,-21-22 16,21 0-16,-21 1 0,0-1 0,21 0 16,0-20-16,0-1 0,-21 0 15,21 0-15,-22-21 0,1 0 31,0-21-15,21 0-16,0 0 0,0-1 0,0-20 16,0 21-16,0-21 0,0 20 0,0-20 15,21 0-15,0 21 0,-21-22 16,22 22-16,20-21 0,-21 21 0,0-1 16,22 22-16,-1 0 0,0 0 15,1 0-15,-22 0 0,21 22 16,0-1-16,-20 0 0,20 0 0,-21 21 15,0-20-15,-21 20 0,0-21 16,0 21-16,0-20 0,-21-1 0,0 21 16,0-21-16,-22 0 0,22 1 15,-21 20-15,21-42 0,-22 21 0,22 0 16,-21-21-16,21 0 0,0 21 0,-22-21 16,22 0-1,21-21 1,0 0-16,21 21 15,-21-21-15,21 0 0,1 21 16,20-21-16,-21-1 0</inkml:trace>
  <inkml:trace contextRef="#ctx0" brushRef="#br1" timeOffset="39001.73">5715 7408 0,'21'-21'0,"0"21"15,-21-21-15,21 21 16,1 0-16,-1-21 0,0 21 16,0 0-16,0 0 0,0 0 0,1 0 15,20 21-15,-21 0 0,0-21 16,0 21-16,1 1 0,-1 20 16,0-21-16,-21 0 0,21 0 0,-21 22 15,0-22-15,0 0 0,0 21 0,0-20 16,0-1-16,-21 0 0,0 0 15,0-21-15,21 21 0,-22-21 0,1 0 32,21-21-17,0 0-15,0 0 0,0 0 16,0-1-16,0 1 0,0 0 16,21-21-16,-21 21 0,0-22 15,22 22-15,-1 0 0,0-21 0,-21 20 16,21 1-16,0 0 0,0 0 15,-21 0-15,22 21 0,-1-21 0,0 21 16,0 0-16</inkml:trace>
  <inkml:trace contextRef="#ctx0" brushRef="#br1" timeOffset="39465.76">6583 7366 0,'0'-21'16,"0"0"0,-21 21-16,-1 0 15,1 0 1,0 21-16,0 0 0,0 0 16,0 22-16,21-22 0,-22 0 0,22 0 15,0 21-15,-21-20 0,21 20 16,-21-21-16,21 21 0,-21-20 0,21-1 15,0 0-15,0 0 0,0 0 16,0 0-16,0 1 0,21-22 0,0 0 16,0 0-16,1 0 0,-1 0 0,0 0 15,0 0-15,21 0 16,-20-22-16,20 22 0,-21-21 0,0 0 16,22 0-16,-22 0 0,0 0 0,0-1 15,0-20-15,0 21 0,-21 0 16,0-22-16,0 22 0,0-21 0,0 21 15,0 0-15,-21-1 0,0 1 0,0 0 16,0 0-16,-22 0 0,22 21 16,0 0-16,0 0 0,0 0 0,0 21 15,-1 0-15,1-21 0,21 21 16,0 0-16,-21 1 0,21-1 0,0 0 16,0 0-16,0 0 0,0 0 15,0 1-15,21-22 16,0 0-16,1 0 0,-1 0 0</inkml:trace>
  <inkml:trace contextRef="#ctx0" brushRef="#br1" timeOffset="40045.14">7133 7366 0,'0'0'0,"0"-21"15,0 42 1,0 0-16,0 0 15,0 1-15,0-1 0,0 0 16,0 0-16,0 0 0,0 22 0,-21-22 16,21 0-16,-21 0 0,21 21 15,-21-20-15,21-1 0,0 0 16,0 0-16,0-42 31,21 21-31,0-21 16,0 0-16,0-1 15,-21 1-15,21 0 0,1 0 16,-22 0-16,21 21 16,0 21 15,-21 0-31,0 0 16,0 0-16,0 1 15,0-1-15,0 0 0,21 0 16,0-21-16,0 0 0,1 0 15,-1 0 1,0 0-16,0 0 0,0-21 16,0 21-16,1-21 0,-1 0 0,0-1 15,-21 1-15,21 0 0,0 0 16,-21 0-16,0 0 0,0-22 0,21 22 16,-21-21-16,0 21 0,0-1 15,0-20-15,0 21 0,0 0 16,0 0-16,-21 21 0,21-22 15,-21 22-15,0 0 0,0 0 16,0 22-16,21-1 16,0 0-1,0 0-15,0 0 16,21-21-16,0 0 0</inkml:trace>
  <inkml:trace contextRef="#ctx0" brushRef="#br1" timeOffset="40425.42">7916 7408 0,'21'-21'16,"1"21"-16,-22-21 15,-22 21 17,1 0-32,0 0 0,0 0 0,0 21 15,0 0-15,-1 1 0,1-1 16,0-21-16,21 21 0,-21 0 0,21 0 15,0 0-15,0 1 0,0-1 16,21 0-16,0-21 16,0 21-16,1-21 0,-1 21 15,0 0 1,0-21-16,-21 22 16,0-1-1,-21-21-15,0 0 16,0 0-16,-1 0 0,1 21 0,0-21 15,0 0-15,0 0 0,0 0 0,-1 0 16,1 0 0,21-21-1,21 21 1,1-21-16,20-1 16</inkml:trace>
  <inkml:trace contextRef="#ctx0" brushRef="#br1" timeOffset="40789.33">8191 7514 0,'22'0'16,"-1"0"-16,-21-21 16,21 0-16,0 21 15,0-21-15,0 21 0,-21-21 0,0-1 16,22 1-16,-22 0 15,0 0 1,-22 21 0,1 21-1,0 0-15,0 0 0,21 1 16,-21-1-16,21 0 0,0 0 0,-21 21 16,-1-20-16,22-1 0,-21 0 15,21 0-15,0 0 0,0 0 0,0 1 16,0-1-16,0 0 0,21-21 31,1 0-31,20 0 16,-21 0-16,0-21 15,0 21-15,1-21 0,-1 21 16,-21-22-16,21 1 0</inkml:trace>
  <inkml:trace contextRef="#ctx0" brushRef="#br1" timeOffset="41218.87">8488 7387 0,'0'0'0,"0"-21"16,21 21 15,0 0-31,0 21 16,-21 0-16,0 1 15,21-1-15,-21 0 0,0 0 16,22-21-16,-22 21 0,0 0 0,0 22 15,0-22-15,0 0 0,0 0 16,0 0-16,-22-21 0,1 22 16,21-1-16,-21 0 15,21-42 17,0 0-32,0-1 15,0 1-15,21 0 16,-21 0-16,21-21 0,1 20 0,-1-20 15,0 21-15,0-21 0,0 20 16,0 1-16,1-21 0,-1 21 16,-21 0-16,21 21 0,0-22 0,0 22 15,-21 22 17,0-1-17</inkml:trace>
  <inkml:trace contextRef="#ctx0" brushRef="#br1" timeOffset="42065.02">3746 8192 0,'0'0'0,"-21"0"15,0 0-15,0 21 0,-21 21 16,20 0-16,1-20 0,0 20 0,0 0 15,21 1-15,-21-1 0,0 21 16,-1-20-16,1 20 0,0-20 0,0-1 16,0 0-16,0 1 0,21-1 15,0-21-15,-22 21 0,22-20 0,0-1 16,0-42 15,22-1-31,-22 1 0,21-21 16,0 21-16,0-22 0,-21 1 15,21 21-15,0-21 0,1-1 0,-1-20 16,21 20-16,-21 1 0,0-21 16,1 20-16,-1-20 0,0 20 0,0 1 15,-21 0-15,21 21 0,0-1 16,-21 1-16,22 64 16,-22-22-16,21 21 15,-21 0-15,21 1 0,-21-1 0,0 0 16,0 22-16,0-22 0,0 1 0,0 20 15,0-21-15,0 43 16,0-43-16,0 1 0,0-22 0,0 21 16,0-21-16,0 1 0,0-1 15,0 0-15,-21-21 32,21-21-32,-21 0 15</inkml:trace>
  <inkml:trace contextRef="#ctx0" brushRef="#br1" timeOffset="42244.91">3365 8827 0,'22'0'0,"-1"0"0,0 0 16,21 0-16,-21 0 0,22-22 0,-1 22 15,22-21-15,-22 21 0,21-21 16,-20 0-16,20 0 0,-20 0 15,20 21-15,-21-22 0,22 1 0,-22 0 16,1 0-16,-1 0 0</inkml:trace>
  <inkml:trace contextRef="#ctx0" brushRef="#br1" timeOffset="42501.53">4381 8467 0,'-21'0'0,"0"21"16,21 0-16,-21 0 0,0 0 0,21 22 15,0-22-15,0 21 0,0-21 16,0 43-16,-21 21 16,21-43-16,-22 0 0,22 22 0,0-22 15,-21 22-15,21-22 0,-21 0 0,0 1 16,21-1-16,-21 0 0,21-21 16,0 22-16,-21-22 0,21 0 15,-22 0-15,22 0 0,0 1 16,0-44-1,0 1 1,0 0-16,0 0 0,0 0 0,22-22 16</inkml:trace>
  <inkml:trace contextRef="#ctx0" brushRef="#br1" timeOffset="42811.91">4191 8700 0,'0'0'0,"0"-22"0,42-41 16,-42 42-1,21 0-15,1 21 0,-1-22 16,0 1-16,0 21 0,0-21 0,22 21 16,-1 0-16,-21-21 0,21 21 15,1 0-15,-1 0 0,0 0 0,1 21 16,-22-21-16,21 21 0,-21 0 0,-21 1 16,0 20-16,0-21 0,0 0 15,0 0-15,-21 22 0,0-22 0,0 0 16,-21 0-16,20 22 0,1-22 15,-21 0-15,21 0 0,-22-21 0,22 21 16,0 0-16,0-21 0,0 0 16,0 0-16,-1 0 15,44-21 1,-1 0 0,0 21-16,0-21 0,0 0 0</inkml:trace>
  <inkml:trace contextRef="#ctx0" brushRef="#br1" timeOffset="43112.84">5059 8467 0,'0'0'0,"0"21"32,0 0-32,-21 0 15,21 0-15,-22 22 0,1-22 16,21 0-16,0 21 0,0 1 0,-21-1 15,0 0-15,21 1 0,-21 20 16,21-20-16,-21-1 0,21 21 0,-22-20 16,1-1-16,21 0 0,0 1 15,0-1-15,-21 0 0,21-20 0,0-1 16,-21 21-16,21-21 0,0 0 16,21-42 15,0 0-31,-21 0 0,0 0 0,21 0 15,1-22-15,-22 22 0,0-21 16</inkml:trace>
  <inkml:trace contextRef="#ctx0" brushRef="#br1" timeOffset="43421.48">4932 8551 0,'0'0'0,"0"-21"0,0 0 16,0 0-16,21 21 15,0-21-15,0 0 0,0 21 0,1 0 0,20 0 16,-21 0-16,0 0 0,22 0 16,-22 0-16,21 21 0,-21-21 15,0 21-15,22 0 0,-43 0 0,21 0 16,-21 1-16,0-1 0,0 0 16,0 0-16,0 0 0,-21 22 0,0-22 15,-1 0-15,1 0 0,-21 0 16,21 0-16,-22 1 0,22-1 0,0 0 15,-21-21-15,21 21 0,-1-21 0,-20 0 16,21 0-16,0 0 16,21-21-1,0 0 1,21 21-16,0-21 0,0-1 16</inkml:trace>
  <inkml:trace contextRef="#ctx0" brushRef="#br1" timeOffset="43761">5778 8128 0,'0'0'0,"0"-21"16,-21 21-16,0 0 15,0 0-15,21 21 16,-21 0-16,0 0 0,21 1 0,-22-1 15,1 21-15,0-21 0,21 22 16,-21-1-16,0 0 0,0 1 16,-1-1-16,22 0 0,0 1 0,-21-1 15,21 0-15,0-21 0,0 22 16,0-22-16,0 21 0,0-21 0,0 1 16,21-22-16,1 21 0,-1 0 15,0-21-15,21 0 0,-21 0 16,1 0-16,-1-21 0,0 0 0,21 21 15,-21-22-15,22 1 0,-22 0 16,0 0-16,0 0 0,22 0 0,-22-1 16,0-20-16,0 21 0</inkml:trace>
  <inkml:trace contextRef="#ctx0" brushRef="#br1" timeOffset="44258.27">6286 8086 0,'0'0'0,"-21"-21"15,0 21 1,21 21 0,0 0-16,0 0 0,0 0 15,0 0-15,0 1 0,0-1 16,0 21-16,0-21 0,0 64 15,-21-64-15,21 0 0,0 0 16,-21 1-16,21-1 16,0 0-16,-21-21 15,21-21 1,0 0-16,0-1 16,0 1-16,0 0 0,0 0 15,21-21-15,-21 20 0,0-20 16,21 21-16,0 0 0,0-22 15,0 22-15,-21 0 0,22 21 0,-1 0 16,0 0-16,0 0 16,0 21-16,-21 0 0,21 1 15,-21-1-15,0 0 0,0 21 0,0-21 16,0 1-16,0-1 0,0 0 16,0 0-16,0 0 0,0 0 15,0 1-15,0-1 16</inkml:trace>
  <inkml:trace contextRef="#ctx0" brushRef="#br1" timeOffset="44421.27">6562 8530 0</inkml:trace>
  <inkml:trace contextRef="#ctx0" brushRef="#br1" timeOffset="47622.15">3069 10118 0,'-21'0'16,"0"0"-16,0 0 15,21 21-15,0 0 16,0 0-16,0 0 0,0 1 16,0-1-16,21-21 15,0 0 1,0 0-16,0 0 0,0 0 15,1 0-15,20 0 0,-21-21 0,21 21 16,-20-22-16,20 1 0,0 0 16,-21 21-16,22-21 0,-22 0 0,21 0 15,-42-1-15,21 22 0,-21-21 16,0 0-16,-21 0 16,0 21-16,-21 0 0,21 0 15,-22 0-15,1 0 0,21 21 16,-22-21-16,1 21 0,21 0 0,-21 1 15,20 20-15,1-21 16,0 21-16,0-20 0,21 20 0,0 0 16,0 1-16,0-22 0,0 21 15,0-21-15,0 0 0,0 1 0,0-1 16,21 0-16,0 0 0,0-21 16,1 0-16,20 0 0,-21 0 0,0 0 15,22 0-15,-22-21 0,0 21 0,21-21 16,-21 0-16,1 21 0,-1-22 15,0 1-15,0 0 0,-63 21 32,21 0-32,-1 21 15,1 0-15,-21 1 0,21-1 16,0 21-16,-22-21 0,22 22 16,0-1-16,-21-21 0,20 21 0,22 1 15,-21-22-15,0 21 0,21 1 16,0-22-16,-21 21 0,21-21 0,0 0 15,0 1-15,0-1 0,0 0 16,21-21-16,0 0 0,0 0 0,1 0 16,-1 0-16,0 0 0,21-21 15,-21 21-15,22-21 0,-22-1 0,21 1 16,1 0-16,-1-21 0,0 21 0,1-22 16,20 1-16,-21 0 15,1-22-15,-1 22 0,0-22 0,1 22 16,-22-22-16,0 22 0,0-21 0,0 20 15,1 1-15,-22 0 0,21-1 16,-21 22-16,0-21 0,0 21 0,0-1 16,0 1-16,-21 21 31,-1 21-31,22 1 0,0 20 16,0-21-16,-21 21 0,21 1 15,-21-1-15,0 0 0,21 1 0,-42 41 16,42-20-16,0-22 15,-22 1-15,22-1 0,-21 0 16,21-21-16,0 22 0,0-22 0,0 0 16,0 0-16,0 0 0,0 1 15,0-1-15,21 0 0,1-21 0,-1 0 16,0 0-16,0 0 0,0 0 16,0 0-16,1 0 0,-1 0 0,0-21 15,0 21-15,0-21 0,0-1 0,1 1 16,-1-21-16,0 21 0,0 0 15,0-1-15,0-20 0,-21 21 0,0-21 16,0 20-16,0-20 0,22 21 16,-22 0-16,0 0 0,0-1 0,0 1 15,0 42 17,0 1-32,0-1 15,0 21-15,0-21 0,0 0 0,0 22 16,0-22-16,-22 21 0,22-21 15,0 22-15,0-22 0,0 0 0,0 0 16,0 0-16,22 1 0,-1-1 16,21-21-16,-21 0 0,0 0 15,22 0-15,-22 0 0,21 0 0,1 0 16,-1-21-16,0-1 0,1 1 16,-22 0-16,21 0 0,-21 0 15,22-22-15,-22 22 0,0 0 0,-21 0 0,0-21 16,21 20-16,-21 1 15,0 0-15,0 0 0,0 0 16,0 42 0,0 0-1,0 0-15,-21 0 0,21 1 16,0-1-16,0 0 0,0 0 16,-21 0-16,21 0 0,-21 1 0,21-1 15,0 0-15,0 0 0,0 0 0,0 0 16,-22-21-16,22 22 0,0-44 62,0 1-62,0 0 0,22 0 16,-22-21-16,0 20 0,21 1 0,-21 0 16,21-21-16,0 21 0,0-1 15,-21 1-15,21 0 0,1 0 0,-1 21 16,0 0-16,0 0 15,-21 21-15,21 0 16,-21 0-16,21 1 0,-21-1 0,0 0 16,0 0-16,22 0 15,-22 0-15,21 1 0,-21-1 0,0 0 16,0 0-16,21-21 0,-21 21 0,0 0 16,21-21-16,-21 22 15,21-22-15,0 0 16,1-22-1,-1 1-15,-21 0 16,21 0-16,0 0 0,-21 0 0,21-1 16,0 1-16,1-42 0,-1 42 15,-21-1-15,21 1 0,0 0 16,-21 0-16,21 21 0,0-21 16,1 42-1,-22 0 1,0 0-16,0 0 0,0 22 15,0-22-15,0 0 16,0 0-16,0 0 0,0 1 0,0-1 16,0 0-16,21 0 0,-21 0 0,0 22 15,0-22-15,21 0 16,0 0-16,0 0 0,0-21 16,1 0-16,-1 0 0,0 0 0,21 0 15,-21 0-15,22 0 0,-22 0 16,42 0-16,-20-21 15,20-21-15,-42 42 0,22-21 16,-22-1-16,0 1 0,0-21 16,0 21-16,1 0 0,-1-1 0,-21 1 15,0-21-15,0 21 0,0 0 0,0-1 16,0 1-16,0 0 16,-21 21-16,-1 0 0,1 0 15,0 21-15,0 0 16,0 1-16,21-1 0,-21 0 15,-1 0-15,22 0 0,0 22 0,0-22 16,0 0-16,0 0 0,0 0 0,0 0 16,0 1-1,0-1-15,22-21 0,-1 0 0,0 21 16,0-21-16,0 0 0,22 0 0,-1 0 16,-21 0-16,21 0 0,1 0 0,-1 0 15,0 0-15,-20-21 0,20 21 16,-21-21-16,21-1 0,-20 1 0,-1 21 15,21-21-15,-21 0 0,0 0 0,-21-22 16,0 22-16,22 0 0,-22 0 16,0 0-16,0 0 0,0-1 0,0 1 15,-22 21 1,22 21 0,-21 1-1,21-1-15,0 0 0,-21 0 0,21 0 16,0 0-16,0 1 0,0-1 15,0 0-15,-21 0 0,0 21 16,21-20-16,-21-22 0,21 21 0,0 0 16,0 0-1,0-42 1,0 0 0,0 0-16,21-1 15,0 1-15,-21 0 0,21 0 0,0 0 16,0 0-16,1-22 0,-22 22 15,21 0-15,0 0 0,0 0 16,0 21-16,-21-22 0,21 22 0,1 0 16,-1 0-16,-21 22 15,0-1-15,0 0 16,0 0-16,0 0 0,0 0 16,0 1-16,0-1 0,0 0 15,0 0-15,0 0 0,0 0 16,21 1-16,0-1 0,0-21 15,0 21-15,1-21 0,-1 0 0,21 0 16,-21 0-16,0 0 0,1 0 0,-1 0 16,0 0-16,0-21 15,0 0-15,0 21 0,1-22 0,-1 1 16,0 0-16,0-21 0,-21 21 0,21-1 16,0-20-16,-21 0 0,0-1 15,22 1-15,-1 0 0,-21-1 0,21-20 16,-21 21-16,0-1 0,0 1 0,0 0 15,0-1-15,0 1 0,0 21 16,0 0-16,0-1 0,-21 22 16,21 22-1,-21 20 1,21-21-16,0 0 0,-22 43 16,22-22-16,0 0 0,-21 22 15,21-22-15,-21 1 0,21-1 16,0 0-16,-21 1 0,0-1 0,21 0 15,-21 1-15,21-1 0,0 0 0,-22-21 16,22 22-16,-21-22 0,21 0 16,0 0-16,0 0 0,0 1 0,0-1 15,21-21 1,1 0 0,-1 0-16,0 0 0,0-21 15,0-1-15,0 22 0,1-21 0,-1 0 16,0 0-16,21 0 0,-21 0 15,22-22-15,-22 22 16,0 0-16,0 0 0</inkml:trace>
  <inkml:trace contextRef="#ctx0" brushRef="#br1" timeOffset="47873.95">6985 10393 0,'0'0'15,"-21"0"-15,-22 21 16,65-21-16,-1 0 16,0 0-16,21 0 0,-21 0 15,22-21-15,-1 0 0,0 21 16,1-21-16,-22-1 0,21 1 0,1 21 16,-22-21-16,21 0 0,-21 21 15,22-21-15,-22 21 0,-21-21 0,21 21 16,-21-22-16,0 1 31,-21 21-31,0 0 0,-1 0 0</inkml:trace>
  <inkml:trace contextRef="#ctx0" brushRef="#br1" timeOffset="48643.71">4106 10499 0,'0'0'0,"0"21"16,21-21-1,1 0 1,-1 0-16,0 0 16,0-21-16,0 21 0,0-21 15,22-1-15,-22 1 0,21 0 16,-21 0-16,1-21 15,-22 20-15,21 1 0,-21 0 16,0 0-16,0 0 0,-21 21 16,-1 0-16,1 0 0,0 0 15,0 0-15,0 0 0,0 0 16,-1 21-16,1 0 0,21 0 16,-21 0-16,0 1 0,21-1 0,-21 0 15,21 21-15,0-21 0,0 1 16,0-1-16,0 0 0,0 0 0,0 0 15,0 0-15,0 1 0,0-1 16,0 0-16,21-21 16,0 0-1</inkml:trace>
  <inkml:trace contextRef="#ctx0" brushRef="#br1" timeOffset="61464.48">8615 4572 0,'0'0'0,"-21"0"0,-1 0 16,1 0-16,0 0 16,0 0-16,0 0 15,0 0 1,-1 0-16,1 21 0,0-21 16,0 0-16,0 0 0,0 0 15,-1 0 1,1 0-16,0 0 15,0 0-15,0 0 16,0 0 0,42 0 93,0 0-93,0 0-16,0 0 0,0 0 15,1 0-15,-1 0 0,0 0 16,0 0-16,0 0 0,0 0 16,1 0-16,-1 0 0,0 0 15,21 0-15,-21 0 0,1 0 16,-1 0-16,0 0 0,0 0 15,21 0-15,-20 0 0,41 0 16,-42 0-16,0 0 0,22 0 0,-22 0 16,21 0-16,-21 0 0,1 0 0,20 0 15,-21 0-15,21 0 0,-20 0 16,20 0-16,-21 0 0,0 0 16,22 0-16,-22 0 0,21 0 0,-21 0 15,0 0-15,22 0 0,-22 0 16,0 0-16,21 0 0,-20 0 0,20 0 15,0 0-15,-21 0 0,22 0 16,-1 0-16,0 0 0,1 0 0,-1 0 16,22 0-16,-22 0 0,0 0 0,1 0 15,-1 0-15,0 0 0,22 0 16,-22 0-16,0 0 0,1 0 0,-1 0 16,0 0-16,1 0 0,-1 0 15,0 0-15,1 0 0,-1 0 16,0 0-16,1 0 0,-1 0 0,22 0 15,-22 0-15,0 0 0,1 0 16,20 0-16,-21 0 0,64 0 16,-63 0-16,20 0 0,-21 0 15,1 0-15,-1 0 0,64 0 16,-64 0-16,1 0 0,-1 0 16,0 0-16,1 0 0,-1 0 0,0 0 15,1 0-15,-1 0 0,0 0 16,1 0-16,-1 0 0,0 0 0,1 0 15,-1 0-15,0 0 0,1 0 0,-1 0 16,0 0-16,1 0 16,-1 0-16,0 0 0,1 0 0,-1 0 15,0 0-15,1 0 0,-1 0 16,21 0-16,-20 0 0,-1-21 0,0 21 16,1 0-16,20 0 0,-20 0 0,-1 0 15,21 0-15,-20-21 0,-1 21 16,0 0-16,1 0 0,-1 0 0,0 0 15,1 0-15,-1 0 0,0 0 16,-20 0-16,20 0 0,0 0 0,1 0 16,-1 0-16,-21 0 15,21 0-15,1 0 0,-22 0 0,0 0 16,21 0-16,-20 0 0,-1 0 16,0-21-16,0 21 15,-42 0 95,0 0-95,0 0-15,-1 0 0,1 0 16</inkml:trace>
  <inkml:trace contextRef="#ctx0" brushRef="#br1" timeOffset="78569.22">16150 4530 0,'0'0'0,"-21"0"16,0 0-16,0 0 16,-1 0-16,1 0 15,21 21-15,-21-21 0,0 0 16,0 0-16,0 0 16,-1 0-16,1 0 15,0 0 1,0 0-16,0 0 31,42 0 47,0 0-78,0 0 16,0 0-16,1 0 0,-1 0 0,0 0 15,0 0-15,21 0 0,-20 0 16,20 21-16,0-21 0,1 0 0,-1 0 16,0 0-16,1 0 15,-1 0-15,0 0 0,22 0 0,-22 0 16,22 0-16,-22 0 0,0 0 16,22 0-16,-22 0 0,0 0 0,22 0 15,-22 0-15,1 0 0,20 0 16,-21 0-16,1 0 0,20 0 0,-20 0 15,20 0-15,-21 0 0,1 0 0,-1 0 16,0 0-16,1 0 0,-1 0 16,-21 0-16,22 0 0,-22 0 0,0 0 15,0 0-15,0 0 0,0 0 16,1 0-16,-1 0 0,0 0 16,0 0 15,-42 0 47,0 0-78,0 0 16,-22 0-16,22 0 0,0 0 15,-21 0-15</inkml:trace>
  <inkml:trace contextRef="#ctx0" brushRef="#br1" timeOffset="79464.82">16171 4657 0,'0'0'0,"-21"0"16,0 0 15,42 0 47,0 0-62,0 0-16,1 0 0,-1 0 16,0 0-16,0 0 0,0 0 0,22 0 15,-22 0-15,0 0 0,0 0 16,21 0-16,-20 0 0,20 0 0,-21 0 16,21 0-16,-20 0 0,20 0 15,-21 0-15,21 0 0,1 0 0,-22 0 16,21 0-16,1 0 0,-22 0 15,21 0-15,0 0 0,1 0 0,-1 0 16,0 0-16,1 0 0,-1 0 16,0 0-16,1 0 0,-22 0 15,21 0-15,-21 0 0,22 0 16,-22 0-16,0 0 0,0 0 0,0 0 16,1 0-16,-1 0 15,-21-21-15,-21 21 141</inkml:trace>
  <inkml:trace contextRef="#ctx0" brushRef="#br1" timeOffset="85556.86">19706 4297 0,'-21'0'15,"0"0"-15,0 0 16,-1 0-1,1 0 1,0 0-16,0 0 0,0 0 16,0 0-1,-1 0-15,1 0 16,0 0-16,0 0 0,0 0 0,0 0 16,-1 0-16,1 0 15,0 0 1,0 0-16,0 0 15,42 0 95,-21 21-110,21-21 15,0 0-15,0 0 0,1 0 0,-1 0 16,0 0-16,0 0 0,0 0 16,22 0-16,-1 0 0,-21 0 0,21 0 15,1 0-15,-1 0 16,0 0-16,-20 0 0,20 0 0,0 0 16,1 0-16,-1 0 0,0 0 15,1 0-15,-22 0 0,21 0 0,0 0 16,1 0-16,-1 0 0,0 0 15,1 0-15,-1 0 0,0 0 0,-20 0 16,20 0-16,-21 0 0,0 0 16,22 0-16,-22 0 0,0 0 15,0 0-15,0 0 0,0 0 16,1 0-16,-1 0 16,0 0-1,0 0 1,-42 0 46,0 0-62,0 0 0,-1 0 16,1 0-16,0 0 0,0 0 16,0 0-16</inkml:trace>
  <inkml:trace contextRef="#ctx0" brushRef="#br1" timeOffset="86554.94">19558 4424 0,'0'0'0,"-21"0"16,0 0-1,-1 0-15,1 0 16,0 0-16,0 0 16,0 0-1,0 0 1,-1 0 0,1 0-16,42 0 93,1 0-77,-1 0-16,0 0 16,0 0-16,0 0 0,0 0 0,1 0 15,-1 0-15,21 0 0,-21 0 16,22 0-16,-22 0 0,21 0 0,0 0 15,1 0-15,-1 0 0,0 0 16,-20 0-16,20 0 0,0 0 16,1 0-16,-1 0 0,0 0 15,1 21-15,-1-21 0,-21 0 0,21 0 16,1 0-16,-1 0 0,-21 0 16,22 0-16,20 0 0,-42 0 15,22 0-15,-22 0 0,0 0 16,0 0-16,0 0 0,0 0 15,1 0-15,-1 0 0,0 0 0,0 0 16,0 0 0,-42 0 265,0-21-281</inkml:trace>
  <inkml:trace contextRef="#ctx0" brushRef="#br1" timeOffset="88809.69">23029 4043 0,'0'0'0,"0"-21"32,-21 21-17,21-21 32,0 42 31,0 0-78,0 0 16,0 0-16,0 0 16,0 1-16,0-1 15,0 0-15,0 0 16,21-21-1,0 0-15,-21 21 0,22-21 16,-1 0-16,0 0 0,0 0 16,0 0-16,0 0 15,1 0-15,-1 0 0,0 0 16,0 0-16,0 0 16,0 0-16,1-21 0,-1 21 0,0-21 15,0 21-15,0-21 0,0 21 16,1-21-16,-1-1 0,0 22 0,21-21 15,-21 21-15,1-21 0,-1 0 16,21 21-16,-21-21 0,0 21 0,22-21 16,-22 21-16,21 0 0,-21-22 15,22 22-15,-1 0 0,-21 0 16,22 0-16,-1-21 0,-21 21 16,21 0-16,1 0 0,-1 0 0,22 0 15,-43 0-15,0 0 16,21 0-16,-21 0 0,1 0 0,-1 0 15,0 0-15,0 0 0,0 0 16,0 21-16,1-21 0,-1 22 16,0-22-16,0 21 0,0 0 15,0-21-15,1 21 0,-1 0 16,0 0-16,0-21 0,0 22 16,0-22-16,-21 21 0,22 0 0,-1-21 15,-21 21-15,0 0 16,21-21-16,-21 21 0,21-21 15,-21 22-15,0-1 16,21-21 31,0-21-16,-21-1-31,22 22 16,-1-21-16,0 0 15,0 0-15,0 21 16,0-21-16,1 21 16,-1-21-16,0 21 15,0 0-15,0-22 0,0 22 0,1 0 16,-1 0-16,0-21 0,21 21 16,-21 0-16,1 0 0,-1 0 0,0 0 15,0 0-15,0 0 0,0 0 16,1 0-16,20 0 0,-21 0 0,0 0 15,0 0-15,1 0 0,20 21 16,-21-21-16,43 22 16,-43-22-16,21 21 0,-21-21 15,22 0-15,-1 21 0,-21-21 0,43 0 16,-22 0-16,-21 21 16,21-21-16,-20 0 0,-1 0 0,21 0 15,0 0-15,-20 0 0,-1 0 16,0 0-16,0 0 0,0-21 15,0 21-15,1-21 0,-1 0 16,0 21-16,-21-22 0,21 22 16,0-21-16,-21 0 0,21 21 0,-21-21 15,0 0-15,0 0 16,22-1-16,-22 1 16,0 0-16,0 0 15,21 21 1,0 0 124,-21 21-61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5:00:25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19177 5736 0,'-21'0'16,"0"0"-16,-1-21 15,22 0 1,-21 21-16,21-21 16,0 0-16,0-1 15,-21 22 17,21 22-32,0-1 15,0 21-15,0-21 0,0 22 16,0-22-16,0 21 0,-21 0 15,21 1-15,0-1 0,-42 64 16,20-85-16,22 21 16,0-20-16,-21-1 0,21 0 15,-21-21-15,21 21 0,0-42 32,0 0-32,0 0 0,0-22 15,0 22-15,21 0 16,0 0-16,1-22 0,-22 1 0,21 21 15,0-21-15,0-1 0,0 1 16,22 0-16,-22 20 0,0 1 16,0-21-16,0 42 0,0-21 15,1 21-15,-1 0 0,-21 21 16,21 0-16,-21 0 0,0 0 16,0 22-16,0-22 0,0 21 0,0 1 15,0-1-15,0-21 0,0 21 16,21 1-16,-21-22 0,21 21 0,-21-21 15,21 1-15,1 20 0,-22-21 16,21-21-16,0 21 0,0-21 0,21 0 16,-20 0-16,-1 0 0,42 0 15,-20 0-15,20-21 16,-21 0-16,-20 0 0,41-22 16,-42 22-16,0-21 15,-21 21-15,22-22 0,-22 1 0,0-64 16,0 85-1,0 0-15,0 0 0,-22 0 0,22-1 16,-42 22-16,21 0 0,0 0 16,-22 22-16,22-1 0,0 0 15,-42 42-15,41-41 0,-20 20 16,21-21-16,-21 21 0,20 1 16,1-1-16,0 0 0,21-20 15,0-1-15,0 0 16,0 0-16,21 0 0,0-21 15,43 0 1,-43 0-16,21 0 0,22-21 16,-43 0-16,21 0 0,-20 0 0,-1-1 15,21 1-15,-21-21 0,0 21 16,1-22-16,-1 22 0,-21 0 0,0-21 16,21 21-16,-21-1 0,0 1 15,0 42 1,0 1-1,0-1-15,0 0 0,0 0 16,-21 43-16,0-43 0,21 0 16,0 21-16,0-21 0,0 1 15,0-1-15,0 0 0,0 0 16,21 0-16,0-21 0,0 0 16,0 0-16,43 0 0,-43 0 15,21 0-15,-21 0 0,1-21 16,20 0-16,-21 21 0,0-21 0,0 0 15,1-1-15,20-41 16,-21 42-16,-21-22 0,21 22 0,-21-21 16,21 21-16,-21 0 0,0-1 15,0 1-15,0 0 0,0 42 32,0 0-32,0 1 0,0 20 15,-21-21-15,21 0 0,-21 22 0,0-22 16,21 0-16,0 21 0,-21-21 15,21 1-15,-21-1 0,21 0 0,0 0 16,0 0-16,21-42 47,-21 0-47,21 0 16,0 0-16,-21-1 0,21 1 0,0-21 15,1 21-15,-1-22 0,0 22 16,0-21-16,0 21 0,0 0 15,1-1-15,-1 1 0,-21 0 0,21 21 16,0 0 0,-21 21-16,0 0 0,0 1 15,0 20-15,0-21 0,0 0 16,0 0-16,0 22 0,-21-22 0,21 0 16,0 0-16,0 0 0,0 1 15,0-1-15,0 0 0,0 0 0,21-21 31,0 0-15,0 0-16,1 0 0,-1-21 0,0 0 16,0 0-16,0-1 0,0 1 15,1 0-15,-1 0 0,21 0 0,-21 0 16,0-22-16,1 22 0,-1 0 16,0 0-16,-21 0 0,21 21 15,0 0-15,-21 21 16,0 0-1,0 0-15,0 0 0,-21 0 0,21 22 16,-21-22-16,21 0 0,0 0 16,-21 0-16,21 1 0,0-1 15,0 21-15,0-21 16,0 0-16,21 1 0,0-22 0,21 21 16,-20-21-16,20 0 0,-21 0 15,0 0-15,22 0 0,-22-21 16,21 21-16,-21-22 0,0 1 0,22 0 15,-22 0-15,0 0 0,0 0 16,0-1-16,1-20 0,-22 21 0,21-21 16,0 20-16,-21-20 0,0 21 15,0-21-15,0 63 32,-21 0-32,0 0 15,-1 0-15,1 0 0,0 22 0,0-22 16,21 21-16,-21-21 0,21 1 15,0-1-15,0 42 16,0-42-16,21 1 0,0-22 16,0 0-16,0 0 0,1 0 0,-1 0 15,0 0-15,0 0 0,21 0 0,-20 0 16,-1 0-16,0-22 0,0 1 16,0 21-16,-21-21 0,21 21 15,-21-21-15,22 21 0</inkml:trace>
  <inkml:trace contextRef="#ctx0" brushRef="#br0" timeOffset="705.58">19304 7091 0,'0'0'16,"21"-64"-16,0 43 16,-21 0-16,0 0 15,0 42 1,0 0-16,0 0 0,0 22 16,0-1-16,0 22 15,0-22-15,0 21 0,-21 1 0,0-1 16,0-20-16,-22 63 0,1-43 15,21-21-15,0-20 0,0 20 16,-22-21-16,22 21 0,0-20 0,0-1 16,0-21-1,21-21 1,0-1-16,0 1 0,0-21 16,0 21-16,0 0 0,0-22 15,21 1-15,0 0 0,0-1 0,0 1 16,0 0-16,1 20 0,-1 1 15,0 0-15,0 0 0,0 21 16,0 0-16,1 0 0,-1 21 16,0 0-16,0 0 0,0 1 0,-21 20 15,21-21-15,1 21 0,-22 1 0,0-22 16,21 0-16,0 21 0,0-20 16,-21-1-16,21 0 0,0 0 0,-21 0 15,22-21-15,-1 21 0,0-21 16,0 0-16,0 0 0,0 0 15,1 0-15,-1 0 0,0 0 0,0 0 16,0-21-16,0 0 0,1 21 16,-1-21-16,0 0 0,0 0 15,-21-1-15,21 1 0,0-21 16</inkml:trace>
  <inkml:trace contextRef="#ctx0" brushRef="#br0" timeOffset="954.51">20278 7091 0,'0'0'15,"-22"0"-15,44 0 32,-1 0-32,21 0 15,-21 0-15,22 0 0,-1 0 16,0-21-16,1 21 0,-22 0 15,21 0-15,-21 0 0,22 0 0,-22 0 16,0 0 0,-42 0-1,0 0-15,-1 0 16</inkml:trace>
  <inkml:trace contextRef="#ctx0" brushRef="#br0" timeOffset="1194.42">20405 7133 0,'0'0'0,"-22"0"0,1 0 16,0 0-16,21 21 16,0 1-16,-21-22 0,21 21 15,-21 0-15,21 0 0,0 21 0,0-20 16,0 20-16,-21 0 0,21-21 16,0 22-16,-22 41 0,22-41 15,0-1-15,0 22 16,0-43-16,0 0 0,-21 21 15,21-21-15,0 1 0,-21-1 16,21 0-16,-21 0 0,21 0 16,0 0-1</inkml:trace>
  <inkml:trace contextRef="#ctx0" brushRef="#br0" timeOffset="1654.85">19219 8890 0,'0'0'16,"21"-42"-16,1 42 0,-22-21 15,0 42 1,0 0-1,0 0-15,0 21 0,-22 1 0,22-1 16,-21 0-16,21 1 16,0-1-16,-21 0 0,0 22 0,21-22 15,0 1-15,0-1 0,-21 0 0,21 1 16,-21-1-16,21 0 0,-22 1 16,22-22-16,0 0 0,0 0 0,0 0 15,0 0-15,22-42 31,-22 0-31,21 0 0</inkml:trace>
  <inkml:trace contextRef="#ctx0" brushRef="#br0" timeOffset="2002.76">19262 8996 0,'0'0'16,"0"-21"-16,-22-22 0,22 22 15,0 0-15,22 21 16,20-21-16,0 21 0,1 0 16,-1 0-16,0 0 0,22 0 15,-22 0-15,22 21 0,-22 0 0,0 0 16,1 1-16,-22 20 0,0-21 16,-21 21-16,0-20 0,0-1 0,0 21 15,-21-21-15,0 0 0,-1 1 16,-20-1-16,0 0 0,-1 0 15,-20 0-15,21-21 0,-1 21 0,-20-21 16,20 0-16,-20 22 16,21-22-16,20 0 0,-20 0 15,63 0 17,0 0-32,1-22 0,20 22 15,-21-21-15,21 21 0,1-21 16</inkml:trace>
  <inkml:trace contextRef="#ctx0" brushRef="#br0" timeOffset="2544.75">20256 8996 0,'0'0'0,"0"-21"0,0 0 15,0-1-15,0 1 16,-21 21-1,0 0-15,0 21 0,0 1 16,0-1-16,-1 0 0,1 21 0,0-21 16,0 22-16,0-1 0,0-21 0,-1 22 15,1-1-15,0 0 0,-21 22 16,21-22-16,-1-21 0,22 22 16,-21-22-16,0 0 0,0 21 15,21-21-15,0 1 16,0-44-1,21 1 1,-21 0-16,21 0 0,0 0 16,1 0-16,-1-1 0,0-20 0,0 21 15,0 0-15,0-22 0,-21 22 0,22 0 16,-1 21-16,0-21 0,0 21 16,0 0-1,-21 21-15,21-21 0,-21 21 16,0 0-16,0 1 0,0-1 0,0 0 15,0 0-15,22 0 0,-22 0 0,0 1 16,21-1-16,0 0 16,0-21-16,0 0 0,0 0 15,1 0-15,-1 0 16,0 0-16,0 0 0,0-21 0,0 21 16,1-21-16,-1-1 0,0 22 15,0-21-15,-21 0 16,21 0-16,0 21 0,-21-21 0,22 0 15,-22-1-15,21 1 16,0 0-16</inkml:trace>
  <inkml:trace contextRef="#ctx0" brushRef="#br0" timeOffset="2818.82">20786 8890 0,'0'0'0,"-22"-21"0,1 21 16,21-21-16,21 0 16,1 21-1,-1 0-15,21 0 0,-21 0 16,22 0-16,-22 0 0,21 0 0,0 0 16,1 0-16,-1 0 0,0 0 0,22 0 15,-43 0-15,0 0 16,0 0-16,1 0 0,-44 21 31,1-21-15,0 0-16,0 21 0,0-21 15,0 0-15</inkml:trace>
  <inkml:trace contextRef="#ctx0" brushRef="#br0" timeOffset="3095.74">20997 8911 0,'0'0'0,"-21"21"0,0-21 15,0 22 1,0-1-16,21 0 16,0 0-16,-22 0 0,22 0 15,0 1-15,0 20 0,-21 21 16,21-20-16,-21-22 0,0 64 16,0-43-16,-22 21 15,43-20-15,-21-1 0,0-21 0,0 0 16,21 22-16,0-22 0,0 0 15,-21 0-15,21 0 16,0 1-16,0-44 47,0 1-47,0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FACA-DB9E-4661-AA29-D759FDE1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5EFF8-7ACD-4463-92E1-DB8C2350E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EE28-015D-4B85-8656-70484A3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5E5B-C829-4A92-8225-D0A748E8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AE7A-7E42-424C-9CCC-CE08BD13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7635-A882-4356-AD18-D05733A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C8FCB-FDC1-4310-93C2-EC5E45D62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64DB-4861-4807-82FD-BD4474D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0051-CF1D-4EA6-BCD2-EB82C41B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E6BE-9CFB-4CBF-879A-C917B392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6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D45FB-C03B-4376-9C87-1329A585F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25AF9-5C72-41D0-8CD1-C6F9C804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1830-7E4B-4965-BD99-C94E2DE7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D528-BC39-4D13-B2FF-A963B658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48B5-54F4-4768-8A2F-9304EA11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5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E828-A790-4197-B84F-42F860F1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803C-91A9-4077-9EE0-BE955B01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97C5-CC35-40EB-BE0B-145878CE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189B-8643-4836-8678-6651E997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BB37-EB89-4A09-8BFB-E3FC5283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7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C8A-DCB4-4A69-BE62-316E1C01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BDD92-9EC7-4021-BA04-332D8756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9675-BE30-49E9-BDBC-9A813700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74B0-AE0C-436A-8A8F-DD07F4C6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C5EE-6D7D-449D-9A64-3C7F2FB9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11D-FE0E-4854-8370-79FCD32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8944-9811-427F-B2D9-ACB04BC01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4625-24E3-4263-8375-4B125D19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AEFB5-B693-4C1A-9DC9-46F8BA33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EE1C-B269-4D83-9DD5-468EC83E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BE31A-B651-4A7F-B31D-ED199C3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14C3-04E1-4589-9E3B-761B5FC2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C695-40AE-4FE6-B419-713BAFF1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105EF-0260-43E2-94E2-1EFCB892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89EAA-87E8-49A2-B277-638A3FFDB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2FE9F-6880-4C7A-9759-019C98EE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1F6B0-8EF5-47AE-BD9E-5D9A3BC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0E5CF-CAB4-4EC8-B8B0-4B3BD2D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B4045-81E9-443D-99C2-99AB5453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AC98-1054-4B56-9834-5B9C532E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458DE-52C1-494E-8623-B422250D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9E821-C95E-4B8B-B058-2A71DD72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57015-846F-4B12-A087-C5E024E2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4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A2ED6-8EB2-4514-99D4-82985101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4E86-C604-4974-BD32-3777EDA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ABE1-097D-42B6-9824-62CA1D44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7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40CA-6A2D-4348-B86D-0AA95217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1A53-28E4-4009-BA5F-2A7C02FC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6C8A-7C8D-41F6-8039-1363FAE0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052C-D15F-4830-AC74-2391F0CF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1F92-8C44-41C6-BD82-AA3FABF5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DC6D-1E71-4285-82A3-11892C4B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9FD4-0DBA-4390-8076-289681AC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1C883-B25E-4507-A5CB-AAECBC1F2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255FD-65D3-4C58-8D41-FEB158EB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AD5B8-467B-4D1F-8E49-B9D45E25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2D3F-D41E-42CF-B2CB-130C4E00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D914-22B4-43D1-BBEB-9C06B99C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3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B6356-4557-485B-A051-82F99666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1D62-D045-43F1-B5FA-D464021B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69A1-95F2-4BE1-B344-9403F0486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4A9D-DBFF-4288-8676-D79903D42B22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C6D3-AB70-4A81-8708-DE2DC6F7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D62A-AAAB-48AF-98D1-372AC320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9580-C8B0-46E8-934C-98C7CFDE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F2C278-2A07-4555-BCCA-06A98DC444AD}"/>
                  </a:ext>
                </a:extLst>
              </p14:cNvPr>
              <p14:cNvContentPartPr/>
              <p14:nvPr/>
            </p14:nvContentPartPr>
            <p14:xfrm>
              <a:off x="38160" y="0"/>
              <a:ext cx="1214640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F2C278-2A07-4555-BCCA-06A98DC44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1216512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1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157C-A76D-42C4-B97F-AA6AA70C18D4}"/>
                  </a:ext>
                </a:extLst>
              </p14:cNvPr>
              <p14:cNvContentPartPr/>
              <p14:nvPr/>
            </p14:nvContentPartPr>
            <p14:xfrm>
              <a:off x="1577160" y="175320"/>
              <a:ext cx="9967320" cy="45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157C-A76D-42C4-B97F-AA6AA70C1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800" y="165960"/>
                <a:ext cx="998604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5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70125-ECB2-4EA3-979C-D7D204F54B51}"/>
                  </a:ext>
                </a:extLst>
              </p14:cNvPr>
              <p14:cNvContentPartPr/>
              <p14:nvPr/>
            </p14:nvContentPartPr>
            <p14:xfrm>
              <a:off x="746640" y="266760"/>
              <a:ext cx="6904080" cy="369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70125-ECB2-4EA3-979C-D7D204F54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257400"/>
                <a:ext cx="692280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41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E3FD43-0542-4088-BA98-32F1B9494450}"/>
                  </a:ext>
                </a:extLst>
              </p14:cNvPr>
              <p14:cNvContentPartPr/>
              <p14:nvPr/>
            </p14:nvContentPartPr>
            <p14:xfrm>
              <a:off x="2095560" y="251640"/>
              <a:ext cx="1002816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E3FD43-0542-4088-BA98-32F1B9494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200" y="242280"/>
                <a:ext cx="1004688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94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63EBB-1D19-4F15-91E2-830476A117DA}"/>
                  </a:ext>
                </a:extLst>
              </p14:cNvPr>
              <p14:cNvContentPartPr/>
              <p14:nvPr/>
            </p14:nvContentPartPr>
            <p14:xfrm>
              <a:off x="221040" y="243720"/>
              <a:ext cx="8305920" cy="339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63EBB-1D19-4F15-91E2-830476A117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234360"/>
                <a:ext cx="8324640" cy="34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82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48D4E2-44C6-479F-AA5F-62522A4616E7}"/>
                  </a:ext>
                </a:extLst>
              </p14:cNvPr>
              <p14:cNvContentPartPr/>
              <p14:nvPr/>
            </p14:nvContentPartPr>
            <p14:xfrm>
              <a:off x="1211400" y="160200"/>
              <a:ext cx="4443120" cy="651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48D4E2-44C6-479F-AA5F-62522A461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0" y="150840"/>
                <a:ext cx="4461840" cy="65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E42DA6-4F23-494B-8A58-7E9CA2CEBE98}"/>
                  </a:ext>
                </a:extLst>
              </p14:cNvPr>
              <p14:cNvContentPartPr/>
              <p14:nvPr/>
            </p14:nvContentPartPr>
            <p14:xfrm>
              <a:off x="960120" y="1143000"/>
              <a:ext cx="7353720" cy="239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E42DA6-4F23-494B-8A58-7E9CA2CEBE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760" y="1133640"/>
                <a:ext cx="7372440" cy="24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13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C9B4C9-CDCD-4391-932C-8B57FD04C4AE}"/>
                  </a:ext>
                </a:extLst>
              </p14:cNvPr>
              <p14:cNvContentPartPr/>
              <p14:nvPr/>
            </p14:nvContentPartPr>
            <p14:xfrm>
              <a:off x="678240" y="579240"/>
              <a:ext cx="957096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C9B4C9-CDCD-4391-932C-8B57FD04C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569880"/>
                <a:ext cx="9589680" cy="34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61D127-6FCC-4BA1-874B-57B5D2A79E35}"/>
                  </a:ext>
                </a:extLst>
              </p14:cNvPr>
              <p14:cNvContentPartPr/>
              <p14:nvPr/>
            </p14:nvContentPartPr>
            <p14:xfrm>
              <a:off x="6819840" y="2026800"/>
              <a:ext cx="983520" cy="147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61D127-6FCC-4BA1-874B-57B5D2A79E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0480" y="2017440"/>
                <a:ext cx="1002240" cy="14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16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EC7-D4BA-4584-9C03-B2B6E0D25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29D4-5A0F-4E18-B8AF-C5CA1A90D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157424-EC03-4CCE-8A16-9C77860C9C18}"/>
                  </a:ext>
                </a:extLst>
              </p14:cNvPr>
              <p14:cNvContentPartPr/>
              <p14:nvPr/>
            </p14:nvContentPartPr>
            <p14:xfrm>
              <a:off x="1059120" y="68760"/>
              <a:ext cx="4945680" cy="263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157424-EC03-4CCE-8A16-9C77860C9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59400"/>
                <a:ext cx="4964400" cy="26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3F226F-7004-43B3-9CDF-BB3FF09297CA}"/>
                  </a:ext>
                </a:extLst>
              </p14:cNvPr>
              <p14:cNvContentPartPr/>
              <p14:nvPr/>
            </p14:nvContentPartPr>
            <p14:xfrm>
              <a:off x="1371600" y="2773800"/>
              <a:ext cx="9830160" cy="243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3F226F-7004-43B3-9CDF-BB3FF09297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240" y="2764440"/>
                <a:ext cx="9848880" cy="24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09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2021-02-24T03:20:23Z</dcterms:created>
  <dcterms:modified xsi:type="dcterms:W3CDTF">2021-02-24T05:01:12Z</dcterms:modified>
</cp:coreProperties>
</file>