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5T03:13:15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6435 953 0,'0'0'0,"0"-22"47,21 22-31,-21-21-16,21 21 0,0-21 15,0 21-15,0 0 0,1-21 16,-1 21-16,0 0 16,0 0-16,0 0 31,0 0-31,-21 21 15,0 0 1,-21 22-16,0-22 0,0 0 16,0 0-16,0 0 0,-1 22 15,-20-22-15,21 0 0,0 0 0,0 0 16,-1 0-16,22 1 16,-21-22-16,42 0 31,1-22-31,-1 1 15,0 21-15,21-21 0,-21 0 16,22 0-16,-22 0 0,21-1 16,1 1-16,-22 0 0,21 0 15,-21 21-15,0-21 0,1 21 0,-22 21 32,0 0-17,-22-21-15,1 21 0,0 0 16,0 1-16,0-1 0,0-21 0,-1 21 15,1 0-15,21 0 16,-21-21-16,21 21 0,0 1 47</inkml:trace>
  <inkml:trace contextRef="#ctx0" brushRef="#br0" timeOffset="6225.68">8509 974 0,'0'21'16</inkml:trace>
  <inkml:trace contextRef="#ctx0" brushRef="#br0" timeOffset="7153.14">6456 974 0,'21'0'16,"0"0"-16,-21-21 15,21 21 1,-21-22-16,21 22 0,-21-21 16,0 0-16,22 21 0,-22-21 15,21 21-15,-21-21 0,0 0 16,0-1-16,21 22 16,-21-21-16,0 42 46,0 1-30,-21-1-16,21 21 0,0-21 16,0 22-16,-21-1 0,-1 0 0,22 1 15,-21 20-15,21-21 16,-21 1-16,0 20 0,21-20 0,0 20 16,-21 1-16,0-22 0,-1 21 15,22-20-15,0 20 0,-21-20 0,0 20 16,21-21-16,-21 1 0,21-1 15,0-21-15,0 22 0,-21-22 0,21 21 16,0-21-16,0 0 0,0 1 16,0-44 15,0 1-15,0 0-16,0 0 0,21 21 15,-21-21-15,0 0 16,0-1-16,21-20 0,-21 21 0</inkml:trace>
  <inkml:trace contextRef="#ctx0" brushRef="#br0" timeOffset="7689.2">6159 1207 0,'0'0'0,"-42"-64"32,42 43-32,0 0 0,0 0 15,0-1-15,0 1 0,0 0 16,21 21-16,22-21 0,-22 0 16,21 21-16,0-21 0,1 21 0,20-22 15,1 22-15,-1 0 0,22 0 16,0 0-16,-1 0 0,1 0 0,0 0 15,-1 22-15,-20-1 0,-1 0 16,22 0-16,-22 0 0,1 22 16,-22-1-16,22 0 0,-22-21 0,-21 22 15,22-1-15,-22 0 0,0 1 16,0-1-16,-21 22 0,0-22 16,0 0-16,-21 22 0,0-22 0,-22 0 15,1 22-15,0-22 0,-22 1 16,22-1-16,-22 0 0,1 1 0,-1-1 15,1-21-15,-1 21 0,1-20 16,-1-1-16,-20 0 0,20-21 0,1 21 16,-1 0-16,1-21 0,20 0 0,-20 0 15,21 0-15,-1 0 0,1 0 16,0 0-16,20 0 0,1 0 0,0 0 16,0 0-16,0-21 15,42 21 16,0 0-15,0-21-16,0 0 0,1 21 0,-1-21 16</inkml:trace>
  <inkml:trace contextRef="#ctx0" brushRef="#br0" timeOffset="8414.29">7726 1672 0,'0'0'0,"-43"-42"15,43 21 1,0 0-16,0-1 16,0 1-16,0 0 15,22 21-15,-1-21 16,0 21-16,21 0 0,-21 0 0,1 0 16,-1 0-16,21 0 15,-21 0-15,22 0 0,-22 0 0,0 21 0,21 0 16,-21 0-16,1 1 15,20 20-15,-21-21 0,0 21 0,-21 1 16,21-1-16,-21-21 0,0 22 16,0-1-16,0-21 0,0 21 0,0-20 15,0 20-15,0-21 0,0 0 16,-21 0-16,21 1 0,-21-22 16,0 0-1,21-22-15,0 1 16,0 0-16,0 0 0,0-21 15,0 20-15,0-20 16,0 21-16,21-21 0,0-1 0,0 22 16,1-21-16,-22 21 0,21-1 15,0-20-15,0 21 0,0 0 0,0 21 16,-21-21-16,22-1 0,-1 22 16,0 0-16,0 0 15,0 0-15,0 0 16,-21 22-1</inkml:trace>
  <inkml:trace contextRef="#ctx0" brushRef="#br0" timeOffset="8913.73">8975 1672 0,'0'0'0,"0"-21"0,0 0 16,0 0-16,-22 0 0,1 21 16,21-22-16,-21 22 0,0 0 15,0 0-15,0 0 0,-22 0 16,22 0-16,0 22 0,0-1 16,0 0-16,-22 0 0,22 0 0,0 22 15,-21-22-15,20 21 16,1 0-16,0 1 0,0-1 0,21-21 15,0 22-15,-21-1 0,21-21 0,0 0 16,0 0-16,0 1 0,21-1 16,0 0-16,21-21 0,-20 0 0,20 0 15,0 0-15,1 0 0,-1 0 16,0 0-16,1 0 0,-1-21 0,0 0 16,1-1-16,-22 1 0,21 0 15,-21 0-15,0 0 0,1-22 0,-1 1 16,-21 0-16,0 21 0,0-22 15,0 1-15,-21 0 0,-1 20 0,1-20 16,-21 21-16,21 0 0,-22 21 16,1 0-16,0 0 0,21 0 15,-22 0-15,1 0 0,0 0 0,20 0 16,-20 21-16,21 0 0,0 0 16,0 0-16,21 1 0,0-1 0,0 0 15,0 0-15,0 0 16,21-21-16,0 0 0,21 0 0,-21 0 15,22 0-15</inkml:trace>
  <inkml:trace contextRef="#ctx0" brushRef="#br0" timeOffset="9352.89">9737 1143 0,'-22'-21'0,"44"42"0,-65-63 0,22 21 16,21-1-16,-21 1 0,0 0 16,0 21-1,-1 0-15,22 21 16,-21 0-16,21 1 0,0 20 0,-21-21 16,21 21-16,-21 22 0,0-22 15,21 22-15,-21-1 0,21 1 16,-22 20-16,1 1 0,0 0 15,0-1-15,0 1 0,0 0 0,-1-1 16,1 1-16,0 21 0,0-21 0,0-1 16,-22 22-16,22-21 0,0-1 15,-21 22-15,21-21 0,-1 0 0,-20-1 16,21 1-16,0-22 0,0 22 0,21-21 16,-22-1-16,22-21 0,-21 22 15,21-22-15,0-21 0,0 22 0,0-22 16,0 0-16,0-42 31,21 0-31,1 0 16,-1-1-16,0-20 0,0 21 0,0-21 15,0-1-15,1 1 0,-22-22 16,21 22-16,0-21 0</inkml:trace>
  <inkml:trace contextRef="#ctx0" brushRef="#br0" timeOffset="9716.2">9250 1799 0,'0'0'0,"0"-42"16,0 21-16,0-22 16,21 22-16,0 0 0,0 0 15,0 0-15,1 0 0,20 21 16,-21-22-16,21 22 0,1 0 0,-1-21 15,0 21-15,22 0 0,-22 0 0,1 0 16,-1 0-16,0 21 0,1-21 16,-1 22-16,-21 20 0,0-21 0,-21 0 15,0 22-15,0-1 0,-21 0 16,-21-21-16,-1 22 0,1-1 0,-21 0 16,20-20-16,-20-1 15,-1 21-15,22-21 0,-22 0 0,22 1 16,0-1-16,-1-21 0,22 21 0,0-21 15,0 0-15,0 0 16,42 0 0,0 0-1,0-21-15,0 0 0</inkml:trace>
  <inkml:trace contextRef="#ctx0" brushRef="#br0" timeOffset="10813.59">11472 1122 0,'0'0'0,"0"-21"0,0-22 0,21 22 16,-21 0-16,0-21 0,0 21 0,0-22 16,0 22-16,0-21 0,0 21 15,0-1-15,0-20 0,0 21 0,0 0 16,0 0-16,0-1 16,-21 22-16,0 22 15,0-1-15,0 0 16,21 21-16,-21 1 0,-1 20 0,1 1 15,0-1-15,0 1 0,0 20 16,0 1-16,-22 0 0,1-1 0,0 1 16,-1 0-16,1-1 0,0-20 15,-1 20-15,1-20 0,0-22 0,-1 22 16,1-22-16,21 0 0,-22-20 16,22-1-16,0 0 0,0 0 0,0-21 15,0 0-15,-1-21 16,22 0-16,-21 0 0,21-22 15,0 1-15,0 0 0,0-1 0,0-20 16,0 20-16,0-20 16,0-1-16,21 22 0,-21 0 0,22-1 15,-1 22-15,-21-21 0,21 21 16,0 0-16,0 21 0,0 0 16,1 0-16,-1 0 15,0 21-15,-21 0 0,21 0 0,0 21 16,0 1-16,1-22 0,-1 21 15,0 1-15,-21-1 0,21 0 0,0-21 16,0 22-16,1-1 0,20-21 16,-21 0-16,21 1 0,-20-1 15,20 0-15,0 0 0,1-21 0,-22 0 0,21 0 16,0 0-16,1 0 16,-1 0-16,0-21 0,1 0 0,-1 0 15,0-1-15,-20 1 0,20-21 16,-21 21-16,21-22 0,-20-20 0,-1 21 15,0-1-15,-21-20 0,0-1 16,21 1-16,-21-1 0,0 1 0,0-22 16,0 0-16,0 22 0,-21-22 15,0 22-15,-22-1 0,22 1 0,-21-1 16,0 22-16,20 0 0,-20 20 16,0 1-16,-1 0 0,1 0 0,0 21 15,-1 0-15,1 0 0,0 21 16,-1 0-16,22 22 0,-21-1 15,21 0-15,-22 22 0,43-1 16,0 1-16,0 20 0,0-20 0,0-1 16,0 1-16,22-1 0,-1-20 15,0 20-15,21-20 0,1-1 0,-1 0 16,0-21-16,1 22 0,-1-22 16,0-21-16,1 21 0,-1-21 15,0 0-15,1 0 0,-1 0 0,-21 0 16,21 0-16,-20-21 0,-1 21 0,0-21 15,0 21-15,0-21 0,0 21 16,1 0-16,-1-22 0,0 22 0</inkml:trace>
  <inkml:trace contextRef="#ctx0" brushRef="#br0" timeOffset="11352.71">12382 1524 0,'0'0'0,"0"-21"0,0 0 16,-21 21-16,0 0 15,0 0-15,0 0 0,0 0 16,-1 0-16,1 21 16,0-21-16,0 21 0,0 21 0,0-20 15,-1 20-15,1-21 0,0 21 16,0 1-16,21-22 0,0 21 0,-21 1 15,21-1-15,0-21 0,0 21 0,0-20 16,0-1-16,21 0 0,0 0 16,0 0-16,0 0 0,1-21 0,-1 0 15,21 0-15,-21 0 0,22 0 16,-1 0-16,-21-21 0,21 21 0,1-21 16,-1 0-16,-21 0 0,22-22 15,-22 22-15,0-21 0,0 0 16,0-1-16,0 1 0,-21 0 0,0-1 15,0 1-15,0 0 0,0-1 16,-21 22-16,0-21 0,0 21 0,0-1 16,-22 22-16,22 0 0,-21-21 15,21 21-15,-22 0 0,22 0 0,-21 21 16,21 1-16,-22-1 0,22 0 16,0 21-16,0-21 0,0 22 0,0-1 15,21-21-15,0 22 0,0-1 16,0-21-16,0 21 0,0-20 0,0 20 15,0-21-15,21 0 0,0 22 0,0-22 16,0 0-16,0-21 16,22 21-16,-22 0 0,21-21 0,-21 0 15,1 0-15,20 0 0,-21 0 16,21 0-16,-20-21 0</inkml:trace>
  <inkml:trace contextRef="#ctx0" brushRef="#br0" timeOffset="12505.05">13039 1630 0,'0'0'0,"21"-21"0,-21 0 16,0-1-16,0 1 15,0 42 17,-21-21-32,21 22 15,-22-1-15,22 21 0,0-21 16,0 0-16,-21 22 0,21-1 0,-21-21 15,21 22-15,-21-22 0,21 21 16,0-21-16,0 0 0,0 22 0,0-22 16,0 0-16,0 0 15,21-21 1,0 0-16,0 0 0,1 0 0,-1 0 16,0 0-16,0-21 15,0 0-15,0 21 0,1-42 0,20 20 0,-21 1 16,0-21-16,0 21 15,1-22-15,-1 22 0,0-21 0,0 21 16,0 0-16,-21-1 0,0 1 16,21 21-16,-21 21 31,0 1-31,0-1 16,0 0-16,-21 0 0,21 0 0,0 0 15,0 22-15,0-22 0,0 0 16,0 0-16,0 0 0,0 1 0,0-1 15,21 0-15,1-21 16,-1 0-16,0 0 0,0 0 16,0 0-16,0 0 0,1 0 0,-1 0 15,0 0-15,0-21 0,0 0 16,0-1-16,1 1 0,-22 0 0,21-21 16,-21 21-16,0-22 0,0 1 15,0 0-15,0 20 0,0-20 0,-21 21 16,-1 0-16,1 0 0,0-1 15,21 1-15,-21 21 0,0 0 0,0-21 16,42 21 31,0 0-47,21 0 0,-21-21 16,1 21-16,20 0 0,-21 0 0,21-21 15,1 21-15,-22 0 0,21 0 16,1 0-16,-1 0 0,-21 0 0,21 0 15,-20 0-15,-1 0 0,0 0 0,0 0 16,0 0-16,-21 21 16,0 0-16,0 0 15,0 0-15,0 1 0,0-1 16,0 21-16,0-21 0,-21 0 0,21 22 16,-21-22-16,21 0 0,-21 21 15,21-20-15,-21-1 0,21 21 16,0-21-16,0 0 0,-22 1 0,22-1 15,0 0-15,0 0 0,0 0 16,0-42 15,0 0-15,0 0-16,0 0 0,0-1 0,22-20 16,-22 0-16,21 21 0,-21-22 15,21 1-15,0 0 0,0-1 0,0 1 16,1 0-16,-1 20 0,0-20 15,21 0-15,-21 21 0,22-1 16,-22 1-16,21 0 0,-21 0 16,22 21-16,-22 0 0,21 0 0,-21 0 15,22 0-15,-22 0 0,0 21 0,21 0 16,-20 0-16,-1 1 0,0-1 16,-21 21-16,0 0 0,0-20 0,0 20 15,0 0-15,0 1 0,0-1 16,0 0-16,0 1 0,0-1 0,-21-21 15,21 21-15,0-20 0,-21-1 16,21 0-16,-22 0 0,22 0 0,0 0 16,0 1-16,-21-22 47,0 0-32</inkml:trace>
  <inkml:trace contextRef="#ctx0" brushRef="#br0" timeOffset="13437.11">6308 2392 0,'0'0'0,"-22"0"0,1 0 15,0 0-15,0 0 16,0 0-16,21 21 31,21 0 0,0-21-31,0 0 16,0 0-16,1 0 0,20 0 16,0 0-16,1 0 0,-1 0 0,21 0 15,1 0-15,-1 0 0,1 0 0,-1 0 16,22 0-16,-21 0 0,20 0 16,1 0-16,-22 0 0,22 0 15,0-21-15,21 21 0,-22 0 16,22 0-16,0-21 0,21 21 0,-21-21 15,21 21-15,0 0 0,0-21 0,0 21 16,21 0-16,0 0 0,0-22 16,-21 22-16,21 0 0,22 0 0,-22-21 15,21 21-15,-21 0 0,22 0 16,-1-21-16,-21 21 0,22-21 0,-1 21 16,0 0-16,1 0 0,20 0 0,-21 0 15,1 0-15,-1 0 0,0 0 16,-20 0-16,20 0 0,-21 0 0,21 0 15,-20 0-15,-1 0 0,0 0 16,-21 0-16,0 0 0,0 0 16,0 0-16,-21 0 0,0 0 0,-1 0 15,-20 0-15,0 0 0,-22 0 0,22 0 16,-22 0-16,-20 0 0,-1 0 16,-21 0-16,22 0 0,-22 0 15,-42 0 16,-1 0-31,1 0 16,-21 0-16,0 0 0</inkml:trace>
  <inkml:trace contextRef="#ctx0" brushRef="#br0" timeOffset="14360.12">6752 2434 0,'0'21'0,"0"1"32,21-22-32,0 0 0,1 0 15,-1 0-15,0 0 0,21 0 16,1 0-16,-22 0 0,21 0 0,22 0 16,-22 0-16,21 0 0,-20 0 15,20 0-15,1 0 0,20 0 0,1 0 16,0 0-16,-1-22 0,22 22 0,-21-21 15,21 21-15,0 0 0,-22 0 16,22-21-16,0 21 0,21 0 0,-21 0 16,21-21-16,0 21 0,0 0 15,0 0-15,0 0 0,0 0 0,21 0 16,0 0-16,0 0 0,0 0 16,1 0-16,-1 0 0,-21 0 15,21 0-15,0 0 0,0 0 0,-21 0 16,21 0-16,-21 0 0,0 0 15,0 0-15,0 0 0,0 0 0,0 0 16,22 0-16,-44 0 0,22 0 16,0 0-16,-21 0 0,0 0 0,21 0 15,-21 0-15,-21 0 0,20 0 0,1 21 16,-21-21-16,0 0 0,-1 0 16,-20 0-16,-1 0 0,1 0 0,-1 0 15,1 0-15,-22 0 0,22 0 16,-22 0-16,0 0 0,-21 0 0,22 0 15,-22 0-15,0 0 0,0 0 16,0 0-16,1 0 16</inkml:trace>
  <inkml:trace contextRef="#ctx0" brushRef="#br0" timeOffset="14503.04">14097 2434 0,'0'0'0,"0"21"16,0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5T03:17:15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3260 0,'0'-21'0,"0"-1"16,0 1-16,0 0 16,0 0-16,0 0 15,0 42 32,0 0-47,0 0 0,0 22 16,-22-22-16,22 21 0,0 0 15,0 22-15,0-22 0,0 22 16,-21-22-16,0 22 0,0-1 16,21-21-16,-21 22 0,0-22 0,21 22 15,-22-22-15,22 0 0,0 1 16,0-22-16,0 0 0,0 0 16,0 0-16,0 1 0,0-44 31,0 1-31,0-21 0,22 21 15,-1-22-15,-21 1 0,21 21 16,-21-21-16,21-1 0,-21 1 16,21 0-16,-21-1 0,21 22 0,-21 0 15,22 0-15,-1 0 16,0 21-16,0 0 0,0 21 16,0 0-16,-21 0 15,22 0-15,-1 0 0,-21 1 16,0 20-16,21-21 0,-21 21 0,21-20 15,-21 20-15,0 0 0,21-21 16,0 1-16,1 20 0,-22-21 0,21-21 16,0 21-16,0-21 0,0 0 15,0 0-15,22 0 0,-22 0 16,0-21-16,21 0 0,-20 0 0,-1 0 16,21-1-16,-21 1 0,0-21 15,1 0-15,-1-1 0,-21 1 16,0-22-16,21 22 0,-21-21 15,0-1-15,0 22 0,0-1 0,0-20 16,0 42-16,0-22 0,0 22 16,0 0-16,0 0 0,0 0 15,-21 21-15,21 21 32,0 0-17,0 0-15,-21 0 0,21 1 0,0-1 16,0 0-16,-22 0 0,22 0 15,0 0-15,0 1 16</inkml:trace>
  <inkml:trace contextRef="#ctx0" brushRef="#br0" timeOffset="429.01">1778 3874 0,'0'21'0,"0"0"16,21-21 0,0 0-16,0 0 15,1 0-15,-1-21 16,0 21-16,0-21 0,0-1 16,0 1-16,1 0 0,-1 0 0,0 0 15,-21 0-15,0-1 0,21 1 16,-21 0-16,0 0 0,0 0 0,-21 21 31,0 0-31,0 21 16,-1 0-16,1 0 0,21 0 15,-21 1-15,0-1 0,21 0 0,-21 21 16,21-21-16,0 1 0,0 20 16,0-21-16,0 0 0,0 0 15,0 1-15,0-1 0,0 0 16,21-21-16,0 21 0,0-21 15,0 0-15,1 0 16,-1 0-16,0 0 0,0-21 16,0 21-16,0-21 0,1 0 0,-1-1 15,0 1-15,0 0 0,0 0 16,0-21-16</inkml:trace>
  <inkml:trace contextRef="#ctx0" brushRef="#br0" timeOffset="976.22">2625 3196 0,'0'0'0,"0"-21"0,-22 21 15,1 0-15,21 21 16,-21 0 0,21 22-16,-21-22 0,21 21 15,0 1-15,0-1 0,0 0 0,-21 1 16,21-1-16,-21 21 0,21-20 15,0-1-15,-22 0 0,22-20 0,0 20 16,0 0-16,0-21 0,0 22 16,-21-22-16,21 0 0,0 0 0,0 0 15,-21 1-15,21-1 16,0-42 15,-21-1-31,21 1 0,0 0 16,0 0-16,0 0 15,0 0-15,0-1 0,21 1 0,0 0 16,0 0-16,1 0 0,20 0 16,-21 21-16,21-22 0,1 22 0,-22 0 15,21 0-15,1 0 0,-1 0 16,0 0-16,1 0 0,-22 0 0,21 22 16,-21-22-16,0 21 0,1 0 15,-1 0-15,-21 0 0,0 0 16,0 1-16,0-1 0,-21 0 15,-1 0-15,-20 0 0,21 0 0,-21 1 16,-1-1-16,1 0 0,0 0 16,-1 0-16,1-21 0,0 0 0,20 21 15,-20-21-15,21 0 0,0 0 16,0 0-16,-1 0 16,22-21-16,0 0 15,0 0-15,0 0 0,0 0 16</inkml:trace>
  <inkml:trace contextRef="#ctx0" brushRef="#br0" timeOffset="1396.98">3344 3493 0,'0'0'0,"-21"-22"0,21 1 15,0 0-15,0 0 0,0 0 0,-21 0 16,21-1-16,0 1 0,0 0 16,0 0-1,0 42 1,0 0-16,0 0 0,0 22 15,0-1-15,0 0 0,0 1 0,0-1 16,0 22-16,0-22 0,0 21 16,0-20-16,0-1 0,0 22 0,0-22 15,0 0-15,0 1 0,0-1 16,0-21-16,0 21 0,0-20 0,-21 20 16,21-21-16,0 0 15,0 0-15,0-42 31,0 0-31,0 0 16,0-21-16,0 20 0,0-20 16,0 0-16</inkml:trace>
  <inkml:trace contextRef="#ctx0" brushRef="#br0" timeOffset="1816.76">3133 3408 0,'0'-42'16,"0"20"0,0 1-16,21 0 15,0 21-15,0-21 0,0 21 16,22-21-16,-22 21 0,21-21 0,0 21 16,1 0-16,-1 0 0,22 0 15,-22 0-15,21 0 0,-20 21 0,20 0 16,-20 0-16,-1 21 0,21-20 15,-41 20-15,20 0 0,-21 1 0,21-1 16,-42 0-16,0 1 0,0-1 16,0 21-16,0-20 0,0-1 0,-42 0 15,21 1-15,-43-1 0,22 0 16,0 1-16,-22-1 0,1 0 16,20-20-16,-20 20 0,21-21 0,-1 0 15,22 0-15,-21 1 0,21-1 16,-1-21-16,22 21 0,-21-21 15,0 0 1,21-21 15,0 0-31,0-1 0,21 1 16,0 0-16,1 0 16</inkml:trace>
  <inkml:trace contextRef="#ctx0" brushRef="#br0" timeOffset="2288.48">4064 3958 0,'0'-21'16,"0"0"-16,-21 0 15,21 0-15,0-1 16,0 1-16,21 0 15,0 21 1,0 0-16,0 0 16,1 0-16,-1 0 0,0 0 0,0 0 15,0 0-15,0 21 0,1 0 16,-1 1-16,0-1 0,0 0 0,0 0 16,-21 21-16,0-20 0,0 20 15,0-21-15,0 21 0,0-20 0,0-1 16,-21 0-16,0 0 0,0 0 15,0 0-15,-1 1 16,1-22-16,21-22 16,0 1-1,0 0-15,0 0 0,0 0 0,0-22 16,21 22-16,-21-21 16,22 21-16,-1-22 0,-21 22 0,0-21 15,21 21-15,0 0 0,-21-1 16,21 22-16,-21-21 0,21 21 15,1 0-15,-1 0 16,0 0-16,0 0 0,0 0 31,-21 21-31</inkml:trace>
  <inkml:trace contextRef="#ctx0" brushRef="#br0" timeOffset="2564.33">4741 3874 0,'0'-22'0,"0"44"47,0-1-47,0 0 0,0 0 0,0 0 15,0 0-15,0 22 0,0-22 16,-21 0-16,21 21 0,0-20 0,-21-1 15,21 0-15,0 0 0,-21 0 16,21 0-16,0 1 0,0-1 31,0-42-15,0-1 0</inkml:trace>
  <inkml:trace contextRef="#ctx0" brushRef="#br0" timeOffset="2776.21">4741 3662 0,'0'-21'16,"-21"21"-16,21-21 16,-21 21-16,21 21 78</inkml:trace>
  <inkml:trace contextRef="#ctx0" brushRef="#br0" timeOffset="3288.43">4953 4022 0,'0'-21'0,"-21"-1"16,21 1-16,0 0 15,0 0-15,0 0 0,21 21 16,0-21-16,0 21 0,0 0 15,1 0-15,-1 0 16,0 0-16,0 0 0,0 0 16,-21 21-16,21 0 0,1 0 15,-1 0-15,-21 22 0,0-22 0,0 21 16,0-21-16,0 22 0,0-1 16,0-21-16,0 21 0,0-20 0,0 20 15,0-21-15,0 0 0,0 0 16,0-42 15,0 0-15,0 0-16,0-21 0,21 20 15,0-20-15,-21 21 0,0-21 16,21-1-16,0 1 0,-21 0 16,22-1-16,-1 1 0,-21 21 0,0 0 15,0-1-15,21 1 0,-21 0 16,21 21-1,0 0 1,-21 21-16,0 0 16,0 1-16,0-1 15,0 0-15</inkml:trace>
  <inkml:trace contextRef="#ctx0" brushRef="#br0" timeOffset="3684.72">5419 4191 0,'0'0'0,"21"0"0,0 0 16,0 0-16,0 0 15,0 0-15,1-21 0,-1 21 16,-21-21-16,21 21 0,21-21 16,-21-1-16,1 1 0,-1 0 0,0 0 15,-21 0-15,21 0 0,0-1 16,-21 1-16,0 0 0,0 0 15,-21 21 1,0 0 0,0 0-16,0 0 0,-1 0 0,1 21 15,-21 0-15,21 0 0,0 1 16,-1-1-16,1 21 0,0-21 0,21 0 16,0 22-16,0-22 0,0 0 15,0 0-15,0 0 0,0 1 0,0-1 16,0 0-16,0 0 0,21 0 15,0-21-15,1 0 16,-1 0-16,0 0 0,0 0 16,0 0-16,0 0 0,1 0 0,-1 0 15,0-21-15,0 21 0,0-21 16,0 0-16,1 0 0</inkml:trace>
  <inkml:trace contextRef="#ctx0" brushRef="#br0" timeOffset="4124.18">5948 4022 0,'0'0'0,"0"-21"0,0-1 15,0 1 1,21 21 0,0 0-16,0 0 15,0 0-15,1 0 0,-1 0 16,0 0-16,0 0 0,0 21 15,-21 1-15,21-1 0,1 0 0,-22 0 16,21 0-16,-21 0 0,0 1 16,0-1-16,0 0 0,0 0 0,0 0 15,0 0-15,0 1 0,0-1 0,-21 0 16,-1 0-16,1-21 16,21 21-16,0-42 46,0 0-46,0 0 0,0 0 16,0-1-16,0 1 0,21-21 16,1 21-16,-22-22 0,21 22 0,0-21 15,-21 21-15,21 0 0,0-1 16,-21 1-16,21 21 0,-21-21 0,22 21 16,-1 0-1</inkml:trace>
  <inkml:trace contextRef="#ctx0" brushRef="#br0" timeOffset="5128.35">7302 4128 0,'-21'0'63,"42"0"-32,1 0-15,-1 0-16,0 0 0,21 0 0,22 0 15,-22 0-15,22 21 0,-1-21 16,22 0-16,-1 0 0,1 0 0,0 0 16,-1 0-16,-20 21 0,21-21 15,-22 0-15,1 0 0,-1 0 0,-21 0 16,1 0-16,-1 0 0,-21 0 16,0 0-16,1 0 0,-1 0 15,0 0-15,-42-21 31,0 21-31,-1 0 16,1 0-16,0-21 0,0 21 16,0 0-16,0-22 15,21 1-15,-22 21 0,1-21 0,0 21 16,0-21-16,0 21 0,0 0 16,21-21-16,-22 21 0,44 0 62,-1 0-62,0 0 16,0 0-16,0 0 0,0 0 15,1 0-15,20 0 0,-21 0 0,0 0 16,22 0-16,-22 21 0,0-21 0,0 0 16,0 0-16,0 0 0,1 21 15,-22 0-15,0 0 0,0 1 16,0-1-16,-22-21 15,1 21-15,0 0 0,0 0 16,0 0-16,-22 1 0,22 20 0,-21-21 16,21 0-16,-22 0 0,22 22 15,-21-22-15,21 0 0,-22 0 0,22 0 16,0 1-16,0-22 0,0 21 16,21 0-16,0-42 46,0 0-46,0-1 16</inkml:trace>
  <inkml:trace contextRef="#ctx0" brushRef="#br0" timeOffset="5706.55">10075 3704 0,'0'0'0,"0"-21"0,21 0 0,-21 0 15,22 0 1,-22-1-16,0 1 0,21 21 16,-21 21-1,0 1 1,0-1-16,-21 0 0,-1 21 16,22-21-16,-21 22 0,0-1 0,21 0 15,-21 1-15,0-1 0,0 0 0,21 1 16,-22-1-16,22 0 0,-21 1 15,21-22-15,0 21 0,0-21 0,-21 1 16,21-1-16,0 0 0,0 0 16,0-42 15,21 0-15,-21 0-16,21-1 0,1-20 0,-1 21 15</inkml:trace>
  <inkml:trace contextRef="#ctx0" brushRef="#br0" timeOffset="6291.73">10393 3747 0,'0'-22'0,"0"1"31,21 0-31,0 21 0,0-21 15,0 21-15,1 0 0,-1-21 16,21 21-16,-21 0 0,0 0 16,1 0-16,-1 0 0,0 0 0,0 21 15,0 0-15,0-21 0,1 21 16,-22 0-16,0 1 0,0-1 0,0 21 16,0-21-16,-22 0 0,1 1 15,0-1-15,-21 0 0,-1 0 0,22 0 16,-42 0-16,20 1 0,22-1 15,-21 0-15,0-21 0,20 0 0,1 21 16,0-21-16,21-21 31,21 0-31,0 21 0,1-21 16,-1 21-16,21-22 0,-21 22 16,22-21-16,-22 21 0,21 0 0,0 0 15,-20 0-15,20 0 0,0 0 0,-21 0 16,22 21-16,-1-21 0,0 22 15,-20-22-15,-1 21 0,0 0 0,0 0 16,-21 0-16,0 0 0,0 1 16,0-1-16,-21 0 0,21 0 0,-42 0 15,20 0-15,-20 1 0,21-1 16,-21-21-16,-1 21 0,1-21 16,21 0-16,-22 21 0,22-21 0,-21 0 15,21 0-15,0 0 0,-1 0 16,1 0-16,0 0 0,0 0 0,0 0 15,0 0-15,21-21 16,0 0 0,0 0-16,21 21 15,-21-22-15,42 22 0</inkml:trace>
  <inkml:trace contextRef="#ctx0" brushRef="#br0" timeOffset="6644.05">11557 3662 0,'0'0'0,"0"-21"0,-21 21 31,0 21-31,-1 21 16,22-21-16,0 1 0,0 20 15,-21 0-15,0 1 0,21-1 0,-21 0 16,0 1-16,0-1 0,21 0 16,-22 1-16,1-1 0,21-21 15,-21 0-15,21 0 0,-21 1 0,21-1 16,0 0-16,-21 0 0,21-42 47,0 0-47,0 0 15,21-22-15,-21 22 0,21-21 0,-21 21 16,21-22-16,-21 1 0,0 0 16</inkml:trace>
  <inkml:trace contextRef="#ctx0" brushRef="#br0" timeOffset="6888.91">11409 3831 0,'0'0'0,"42"-63"16,-42 42-16,21-1 16,0 1-16,1 21 0,-1-21 15,0 21-15,0 0 0,0 0 16,0 0-16,1 21 0,-1 0 15,0 1-15,-21-1 0,21 0 16,-21 0-16,21 0 0,-21 22 0,0-22 16,0 21-16,0-21 0,0 22 15,0-22-15,0 21 0,0-21 0,0 0 16,0 1-16,0-1 0,0 0 0,0 0 16,-21 0-16,0 0 15,0-21 1,0 0-1,-1 0-15,1 0 16,21-21-16,-21 21 0</inkml:trace>
  <inkml:trace contextRef="#ctx0" brushRef="#br0" timeOffset="7089.79">11282 4106 0,'0'0'0,"0"-21"15,21 21-15,0 0 16,0-21-16,0 21 0,1 0 0,-1 0 16,21-21-16,-21 0 0,22 21 0,-22 0 15,21-21-15,-21 21 0,22-22 16,-22 22-16,21 0 0,-21-21 0,0 0 16,1 21-16,-1-21 0,0 21 15,0-21-15,0 21 0</inkml:trace>
  <inkml:trace contextRef="#ctx0" brushRef="#br0" timeOffset="7358.64">12192 3662 0,'0'0'0,"-21"0"16,0 0-1,-1 0 1,22 21-16,-21 0 15,21 0-15,0 1 0,0 20 0,0-21 16,0 21-16,0-20 0,0 20 0,0-21 16,0 21-16,0-20 0,0 20 15,0-21-15,0 0 0,0 0 0,-21 1 16,21-1-16,-21-21 0,21 21 16,0 0-16,0-42 31,0 0-31</inkml:trace>
  <inkml:trace contextRef="#ctx0" brushRef="#br0" timeOffset="7580.51">12171 3683 0,'0'0'0,"0"-21"0,21 21 31,0 0-15,0 21-16,0 0 15,-21 0-15,22 1 0,-1-1 16,-21 0-16,0 0 16,21 0-16,-21 0 0,21 1 0,-21-1 15,0 0-15,21-21 32,0 0-17</inkml:trace>
  <inkml:trace contextRef="#ctx0" brushRef="#br0" timeOffset="8061.24">12827 3641 0,'0'0'0,"-21"0"16,0 0-16,-1 0 15,1 0-15,0 0 0,0 0 16,0 21-16,0 0 0,-1-21 0,1 21 15,0 0-15,0 1 0,0-1 16,0 0-16,-1-21 0,1 21 0,21 0 16,0 0-16,0 1 15,0-1-15,21-21 32,1 0-32,-1-21 15,0-1-15,0 22 0,0-21 0,0 0 16,1 0-16,20 0 15,-21 0-15,0-22 0,0 22 0,1 0 16,-22 0-16,21 0 16,-21 42 15,0 0-31,0 0 0,0 0 0,-21 0 16,21 22-16,0-22 0,-22 21 0,22-21 15,-21 22-15,21-1 0,-21-21 16,21 22-16,0-22 0,0 21 15,0-21-15,0 0 0,-21 1 16,21-1-16,0 0 0,0 0 0,0 0 16,-21-21-1</inkml:trace>
  <inkml:trace contextRef="#ctx0" brushRef="#br0" timeOffset="9396.2">1376 5228 0,'0'0'0,"0"-21"0,0 0 0,-21 0 16,21 0-16,0-1 15,-22 22-15,22 22 16,0 20 0,0 0-16,0 1 0,0 20 15,0 1-15,0-1 0,0 1 0,-21-1 16,21 1-16,0 20 0,-21-20 16,21-22-16,0 22 0,0-22 15,0 0-15,0-21 0,0 22 0,0-22 16,0 0-16,21-21 15,0 0-15,1 0 0,-1-21 16,0 0-16,0 21 0,0-43 16,0 22-16,1-21 0,-1 0 15,0 20-15,0-41 0,0 21 16,-21-1-16,21 1 0,1 0 16,-22-1-16,21 1 0,-21 21 0,0 0 15,21 21-15,-21 21 16,0 0-16,0 21 15,0 1-15,0-1 0,21 0 16,-21 1-16,0-1 0,21 0 16,-21 1-16,21-22 0,-21 21 0,22-21 15,-1 0-15,0 1 0,0-22 16,0 0-16,0 0 0,1 0 16,20 0-16,-21 0 0,0-22 15,22 1-15,-22 0 0,21-21 0,-21-1 16,22 1-16,-22 0 0,0-22 15,0 22-15,0-22 0,-21 1 0,0-1 16,0-20-16,0 20 0,-21 1 16,0-1-16,0 1 0,-22-1 15,22 22-15,0 21 0,0 0 16,21-1-16,-21 22 0,0 0 0,-1 22 16,22-1-16,0 0 0,0 21 15,0-21-15,0 22 16,0-1-16,0-21 0,0 22 0,0-22 15,0 21-15,0-21 0,0 0 16,22 1-16,-22-1 0,21 0 16,0-21-16</inkml:trace>
  <inkml:trace contextRef="#ctx0" brushRef="#br0" timeOffset="9742.01">2392 5715 0,'0'0'0,"0"21"15,21-21-15,-21 21 0,63-21 16,-41 0 0,-1 0-16,0-21 0,0 0 15,0 21-15,22-21 0,-22 0 0,21 0 16,-21-1-16,0-20 0,22 21 16,-43 0-16,21 0 0,-21-1 0,0-20 15,0 21-15,0 0 0,0 0 16,-21 21-16,0 0 0,-1 0 0,1 0 15,0 0-15,-21 21 0,21 0 16,-22 0-16,22 0 0,-21 22 0,21-1 16,-1 0-16,1 1 15,0-1-15,21 0 0,0 1 0,0-1 16,0-21-16,0 0 0,21 0 16,22 1-16,-22-1 0,0-21 0,21 0 15,1 0-15,-22 0 0,21 0 16,0 0-16,1-21 0,-1-1 0,0-20 15,1 21-15</inkml:trace>
  <inkml:trace contextRef="#ctx0" brushRef="#br0" timeOffset="10237.71">3238 4974 0,'0'0'0,"-42"0"15,21 0 1,0 21-16,21 1 15,-21 20-15,21 0 0,0 1 0,0-1 16,0 21-16,0-20 0,0 20 16,0-20-16,0 20 0,0-21 0,0 22 15,0-22-15,0 1 0,0-1 16,0 0-16,0-21 0,0 22 0,0-22 16,0 0-16,0 0 15,0 0-15,-22-42 31,22 0-31,0 0 0,0 0 16,0 0-16,0-1 0,0-20 0,0 21 16,0-21-16,22-1 0,-22 1 15,21 21-15,0-22 0,21 22 16,-21 0-16,1 0 0,20 21 0,-21-21 16,21 21-16,-20 0 0,20 0 15,-21 0-15,21 0 0,-20 21 0,20 0 16,-21 0-16,0 0 0,0 1 0,1 20 15,-22-21-15,0 21 0,0-20 16,0 20-16,-22 0 0,1-21 0,-21 22 16,21-22-16,-22 21 0,1-21 15,0 1-15,-1-1 0,22 0 16,0 0-16,-21-21 0,21 0 16,-1 21-16,1-21 0,0 0 0,0-21 15,21 0 1,0-21-16,0 20 0,0 1 15</inkml:trace>
  <inkml:trace contextRef="#ctx0" brushRef="#br0" timeOffset="12712.87">4170 5376 0,'0'0'0,"-21"0"0,21 22 0,-22-22 16,22-22 15,0 1-31,22 0 15,-1 0-15,0 0 0,21 0 0,-21-1 16,1 1-16,20 0 0,-21 0 16,0 0-16,0-22 0,1 22 15,-22 0-15,0 0 0,0 0 16,0 0-16,0-1 0,-22 22 16,1 0-16,0 0 0,-21 0 15,21 22-15,-1-22 0,-20 21 0,21 21 16,-21-21-16,20 0 0,1 22 15,0-22-15,21 21 0,0-21 0,0 22 16,0-22-16,0 0 0,0 0 16,0 0-16,21 1 0,0-1 15,1-21-15,-1 21 0,0-21 0,0 0 16,0 0-16,0 0 0,22 0 16,-22 0-16,0 0 0,21 0 0,-20 0 15,-1 0-15,-42 0 31,-1 0-15,1 0-16,0 0 0,0 21 0,0 0 16,-22 0-16,22 1 0,0 20 15,0-21-15,0 21 0,0 1 0,-1-1 16,22 0-16,0 1 0,0-22 16,0 21-16,0-21 0,0 22 0,0-22 15,0 0-15,22 0 0,-1-21 16,-21 21-16,42-21 0,-21 0 0,0 0 15,22 0-15,-22 0 0,21 0 16,1-21-16,-1 21 0,0-21 16,1-21-16,20 21 0,-21-22 0,1 22 15,-1-21-15,0-22 0,1 22 0,-1 0 16,0-22-16,1 1 0,-22 20 16,0-20-16,0-1 0,0 1 0,-21-1 15,22 22-15,-22-22 0,0 22 16,0 0-16,0 21 0,0-1 0,0 1 15,0 0-15,0 42 16,0 0-16,-22 22 16,22-22-16,-21 42 0,0-20 15,0-1-15,0 22 0,21-1 0,-21-21 16,-1 22-16,1-1 0,0-20 0,0 20 16,21-20-16,0 20 0,-21-21 15,21 1-15,0-22 0,0 21 0,0-21 16,0 1-16,21-1 0,-21 0 15,21 0-15,0-21 0,22 0 0,-22 0 16,0 0-16,21 0 0,-21 0 16,22 0-16,-22-21 0,21 0 0,1 0 15,-1-1-15,-21 1 0,21 0 16,-20-21-16,20 21 0,-21-22 16,0 22-16,0-21 0,-21 21 0,0-22 15,0 22-15,0 0 0,0 0 16,0 0-16,-21 21 0,0 0 0,0 0 15,0 0-15,0 21 16,-1 0-16,-20 0 0,21 0 0,0 22 16,21-22-16,-21 21 0,21-21 0,-22 22 15,22-22-15,0 0 0,0 21 16,0-21-16,0 1 0,0-1 0,22 0 16,-1-21-16,0 0 0,0 21 15,21-21-15,-20 0 0,-1 0 16,21 0-16,-21 0 0,0-21 0,43-21 15,-22 42-15,-21-22 16,1 1-16,-1 0 0,0-21 0,0 21 16,0-22-16,-21 22 0,21-21 15,-21 21-15,0-22 0,0 22 0,0 0 16,0 0-16,0 0 0,0 42 31,0 0-31,-21 0 0,21 0 16,-21 22-16,21-22 0,-21 21 15,21-21-15,0 22 0,0-22 0,-21 0 16,21 21-16,0-21 16,0 1-16,0-1 0,0 0 15,21-21 17,-21-21-17,21 0-15,0-1 0,-21 1 16,21-21-16,1 21 0,-1-22 0,-21 22 15,21-21-15,0 0 0,0 20 16,0 1-16,1 0 0,-1 0 16,0 0-16,0 21 0,0 0 15,0 21-15,-21 0 16,0 0-16,0 22 16,22-22-16,-22 0 0,0 0 0,0 0 15,0 22-15,0-22 0,0 0 16,0 0-16,0 0 0,0 0 0,21-21 15,-21 22-15,0-1 16,21-42 15,0 21-31,-21-22 0,21 1 16,0 0-16,1 0 0,-1 0 0,0 0 16,0-22-16,0 22 0,0-21 15,1-1-15,20 22 0,-21 0 16,0-21-16,0 21 0,1-1 15,-1 22-15,-21 22 16,0-1-16,0 0 16,0 0-16,0 21 0,0-20 15,0-1-15,0 21 0,0-21 0,0 22 16,0-22-16,0 21 0,0-21 16,0 0-16,0 1 0,0-1 0,0 0 15,21 0-15,0-21 0,0 0 16,0 0-16,1 0 0,-1 0 15,0 0-15,21 0 0,-21 0 0,22-21 16,-22 0-16,21 0 0,-21-1 16,1 1-16,20 0 0,-21 0 15,0 0-15,0-22 0,1 22 0,-1-21 16,-21 21-16,21-22 0,-21 22 16,0 0-16,0 0 0,0 0 15,-21 21-15,0 0 16,-1 0-16,1 21 0,0 0 0,0 0 15,0 0-15,21 1 0,-21-1 16,21 21-16,-22-21 0,22 22 0,0-22 16,0 0-16,0 0 0,0 0 15,0 0-15,0 1 0,0-1 0,0 0 16,22-21-16,-1 0 0,21 21 0,-21-21 16,0 0-16,22 0 0,-22 0 15,21 0-15,-21-21 0,22 21 16,-22-21-16,0 0 0,21 21 0,-20-22 15,-1 1-15,0 0 0,0-21 16,0 21-16,0-22 0,-21 1 0,0 21 16,0-22-16,0 22 0,22 0 0,-22 0 15,0 0-15,21 21 16,-21 21 0,0 0-1,0 21-15,0-20 0,0-1 16,0 0-16,0 21 0,0-21 0,0 1 15,-21-1-15,21 21 0,0-21 16,-22 0-16,22 1 0,0-1 16,0 0-1,0-42 17,0 0-17,0-1-15,0 1 0,0 0 0,0-21 16,22 21-16,-1-1 0,0-20 15,0 21-15,0-21 0,0 20 16,1-20-16,-1 21 0,21 0 0,-21 21 16,22-21-16,-22 21 0,0 0 15,21 0-15,-21 0 0,1 0 0,-1 21 16,0 0-16,0 0 0,-21 0 16,0 0-16,0 22 0,0-1 0,0-21 15,0 22-15,-21-22 0,21 21 0,-21-21 16,0 22-16,21-22 0,0 0 15,-22 0-15,22 0 0,-21-21 0,21 21 16,0 1-16,0-44 47,0 1-47,0 0 0,21 21 16,-21-21-16,22-21 0,-22 20 0,21 1 15,0-21-15,0 0 0</inkml:trace>
  <inkml:trace contextRef="#ctx0" brushRef="#br0" timeOffset="13008.71">8022 5080 0,'0'0'0,"0"-21"16,-21 21 0,0 21-16,21 21 15,0-20-15,0-1 16,0 21-16,0 0 0,0 1 15,0-1-15,0 0 0,0 1 0,0 20 16,0-20-16,0-1 0,0 0 16,0 1-16,0-1 0,-21 0 0,21 1 15,-22-22-15,1 21 0,0-21 0,21 0 16,-21 1-16,0-1 0,21 0 16,-21-21-16,21 21 0,-22-21 0,22-21 31,22 21-16,-1-21-15,0 0 0,0-1 0,0 1 16,22 0-16</inkml:trace>
  <inkml:trace contextRef="#ctx0" brushRef="#br0" timeOffset="13470.43">8424 5630 0,'21'-21'0,"-42"42"0,64-42 15,-22 0-15,-21 0 0,21 0 0,-21 0 16,21-1-16,-21 1 15,-21 21 1,0 0-16,0 0 16,-1 21-16,-20 1 0,21-1 15,0 0-15,0 0 0,-1 0 0,1 0 16,0 1-16,21-1 16,-21 0-16,21 0 0,0 0 0,0 0 15,21-21-15,0 0 16,0 0-16,22 22 0,-22-22 15,0 0-15,0 0 0,22 0 0,-22 0 16,0 0-16,21 0 0,-21 0 16,1 21-16,-1-21 0,0 0 0,-21 21 15,0 0 1,0 0-16,-21-21 16,0 21-16,-1-21 0,1 0 15,0 22-15,0-1 0,0-21 16,0 0-16,-22 0 0,22 21 15,0-21-15,0 0 0,0 0 0,-1 21 16,1-21-16,0 0 0,0 0 16,0 0-16,0 0 15,-1 0 1,1 0 0,21-21-16,0 0 0,0 0 15,0-1-15</inkml:trace>
  <inkml:trace contextRef="#ctx0" brushRef="#br0" timeOffset="13826.23">7832 5355 0,'-22'0'16,"44"0"-16,-65 0 0,43-21 16,21 21-1,22 0-15,-22 0 0,21-21 16,1 21-16,20 0 0,-21 0 0,1-21 16,20 21-16,-20 0 0,-1 0 15,0 0-15,1 0 0,-1 0 0,-21-21 16,0 21-16,0 0 0,1 0 15,-1 0-15,0 0 32,-42 0 15,0 0-47</inkml:trace>
  <inkml:trace contextRef="#ctx0" brushRef="#br0" timeOffset="39907.96">4487 8022 0,'0'0'0,"-21"0"31,21 21-15,21-21 30,0 0-46,1 0 16,-1 0-16,0-21 0,0 21 16,0-21-16,0 21 0,1-21 15,-1 21-15,0-21 0,0 0 16,0-1-16,0 22 0,-21-21 16,22 0-16,-22 0 15,21 21-15,-21-21 0,0 0 0,0-1 16,0 1-16,0 0 15,0 0-15,0 0 16,0 0-16,-21 21 16,-1 0-16,1 0 0,21-22 15,-21 22-15,0 0 0,0 0 0,0 0 16,-1 0-16,-20 0 16,21 0-16,0 0 0,0 22 0,-1-22 15,1 21-15,0-21 0,0 21 16,0-21-16,-22 21 0,22 0 15,0-21-15,0 21 0,0 1 16,0-1-16,-1 0 0,1 0 0,0 0 16,0 22-16,21-22 0,-21 21 15,21-21-15,-21 0 0,21 22 0,-22-22 16,22 21-16,0-21 0,0 1 0,0 20 16,0-21-16,0 0 0,0 0 15,0 1-15,0-1 0,0 0 0,0 0 16,0 0-16,0 0 0,22 1 15,-22-1-15,21-21 0,-21 21 0,21 0 16,0-21-16,0 21 0,0 0 0,1-21 16,-1 22-16,0-1 15,0-21-15,0 21 0,0-21 0,1 21 16,-1-21-16,0 21 0,0 0 16,0-21-16,22 22 0,-22-22 0,0 0 15,0 21-15,0 0 0,0-21 0,-21 21 16,22-21-16,-1 21 0,-21 0 15,0 1-15,0-1 16,0 0-16,0 0 16,0 0-16,-21 0 15,-1 1-15,1-22 0,0 21 0,0 0 0,0 0 16,0-21-16,-1 21 16,1 0-16,-21 1 0,21-22 0,0 21 15,-1-21-15,1 0 0,-21 21 0,21-21 16,0 0-16,-22 0 0,22 0 15,0 0-15,0 0 0,-22 0 0,22 0 16,0 0-16,0 0 0,0 0 16,0 0-16,-1-21 0,1 21 15,0 0-15,0 0 16,0 0 0,21-21-1,0-1 32,21 1-31,0 21-16,0-21 0,0 0 15</inkml:trace>
  <inkml:trace contextRef="#ctx0" brushRef="#br0" timeOffset="40475.81">4889 8805 0,'22'0'31,"-1"0"-15,0 0-16,0 0 15,0 0-15,0-21 0,1 21 16,-1-21-16,0 0 0,0 21 16,0-21-16,22 21 0,-22-21 0,0-1 15,0 1-15,0 21 0,0-21 16,-21 0-16,0 0 0,22 0 16,-22-1-16,0 1 0,0 0 15,0 0-15,-22 21 0,1 0 16,0 0-1,0 0-15,0 0 0,0 0 0,-1 0 16,1 0-16,0 21 16,0 0-16,0-21 0,0 21 0,-1 1 15,1-1-15,0 0 0,0 0 0,0 21 16,21-20-16,0-1 0,-21 21 16,21-21-16,0 22 0,0-22 0,0 0 15,0 0-15,0 21 16,0-20-16,0-1 0,0 0 0,21 0 15,-21 0-15,21-21 0,0 21 0,0 1 16,0-22-16,1 21 16,-1-21-16,0 0 0,0 0 0,0 0 15,0 0-15,1 0 0,-1 0 0,0 0 16,0-21-16,0 21 0,0-22 16,1 1-16,-1 0 0,0 0 0,0 0 15,0 0-15,22-1 0,-22-20 16,0 21-16</inkml:trace>
  <inkml:trace contextRef="#ctx0" brushRef="#br0" timeOffset="40888.08">5800 7916 0,'0'0'16,"0"-21"-16,0 42 47,-22 1-47,22-1 0,0 0 16,0 21-16,0 1 0,0-1 15,0 0-15,-21 1 0,21-1 0,-21 0 16,21 22-16,-21-22 0,21 0 15,0 22-15,-21-22 0,0 1 0,21-1 16,-22 0-16,22 1 0,0-1 16,0 0-16,0-21 0,0 22 0,-21-22 15,21 0-15,0 21 0,0-20 0,0-1 16,0 0-16,0 0 16,0 0-1,21-21 1,-21-21-1,22 0-15,-22 0 0,21 0 16,0-1-16,-21 1 0,21 0 0</inkml:trace>
  <inkml:trace contextRef="#ctx0" brushRef="#br0" timeOffset="41384.91">6011 8763 0,'0'21'15,"21"-21"-15,1 0 16,-1 0 0,0 0-16,0 0 0,0-21 15,0 0-15,1 21 0,20-21 16,-21 21-16,0-21 0,0-1 0,1 22 15,-1-21-15,-21 0 0,21 21 0,0-21 16,-21 0-16,0 0 0,0-1 16,0 1-16,0 0 15,-21 0 1,0 21-16,0 0 0,-1 0 16,1 0-16,0 0 15,21 21-15,-21-21 0,0 21 16,0 0-16,-1 1 0,1-1 15,21 0-15,0 21 0,-21-21 0,0 1 16,21 20-16,-21-21 0,21 21 16,0-20-16,0-1 0,0 21 0,0-21 15,0 0-15,0 1 0,0-1 0,0 0 16,0 0-16,21-21 0,0 21 16,-21 0-16,21-21 0,0 0 15,1 0-15,-1 0 0,0 0 0,0 0 16,0 0-16,0 0 0,1 0 15,20-21-15,-21 21 0,0-21 0,22 0 16,-22 0-16,21 0 0</inkml:trace>
  <inkml:trace contextRef="#ctx0" brushRef="#br0" timeOffset="42256.42">7027 8551 0,'0'0'0,"0"-21"0,0 0 15,-21 0 1,0 21-16,21-21 0,-21 21 16,0 0-1,-1 0-15,1 0 0,21 21 16,-21-21-16,0 21 0,21 0 15,-21-21-15,21 21 0,0 1 16,-21-1-16,-1 21 0,1-21 0,21 0 16,-21 22-16,21-22 0,-21 21 0,21-21 15,0 22-15,-21-22 16,21 0-16,0 21 0,0-20 0,0-1 16,0 0-16,0 0 0,0 0 15,21 0-15,0-21 16,0 0-16,0 0 0,1 0 15,-1 0-15,0 0 0,21 0 0,-21 0 16,22 0-16,-22-21 0,21 0 16,-21 21-16,22-21 0,-1 0 0,-21 0 15,22-1-15,-22 1 0,21 21 16,-21-21-16,0 0 0,1 0 0,-1 0 16,0-1-16,0 1 0,0 0 0,0-21 15,1 21-15,-1-1 16,0 1-16,0-21 0,-21 21 0,0-22 15,21 1-15,0 0 0,-21-1 0,0 1 16,0 0-16,0-1 0,0 1 16,0 0-16,0-1 0,0 1 0,0 21 15,0-21-15,0 20 0,0 1 0,0 0 16,0 0-16,0 0 0,0 0 16,0-1-1,0 44 16,0-1-31,0 0 0,-21 0 0,21 0 16,-21 22-16,21-1 16,0-21-16,0 21 0,0 1 0,0-1 15,-21 0-15,21 1 0,0-1 0,-21 0 16,21 1-16,0-1 0,-21 0 16,21-20-16,0 20 0,0 0 0,0-21 15,0 22-15,0-22 0,0 0 16,0 21-16,0-20 0,0-1 0,0 0 15,0 0-15,0 0 0,0 0 16,21 1-16,0-1 16,0-21-16,0 0 0,0 21 0,1-21 15,-1 0-15,0 0 0,0 0 16,0 0 0,0 0-16,1 0 0,-1 0 0,-21-21 15,21 21-15,0-21 0,0 21 0,0-22 16,-21 1-16,22 0 0,-1 0 15,0 0-15,0 0 0,0-1 0,-21 1 16,21 0-16</inkml:trace>
  <inkml:trace contextRef="#ctx0" brushRef="#br0" timeOffset="42720.15">7493 8297 0,'-21'0'15,"42"0"-15,-63 0 0,20 0 16,44 0-1,-1 0 1,0 0-16,0 0 0,0 0 16,22 0-16,-22 0 0,21 0 15,0 0-15,-20 0 0,20 0 0,0-21 16,-21 21-16,22-21 0,-22 21 16,0 0-16,21 0 0,-20 0 0,-1-21 15,0 21-15,0 0 0,0 0 16</inkml:trace>
  <inkml:trace contextRef="#ctx0" brushRef="#br0" timeOffset="67695.94">8721 6689 0,'0'-21'0,"0"-1"32,-22 22-17,1 0 1,0 0-16,0 0 0,0 0 15,0 0-15,-1 0 0,1 0 16,0 22-16,0-1 16,0-21-16,0 21 0,21 0 0,-22 0 15,22 0-15,-21 1 16,21-1-16,-21 0 0,21 0 16,0 0-16,0 0 0,0 1 15,0-1-15,0 0 0,21 0 16,0-21-16,1 21 0,-1-21 15,0 0-15,0 0 0,0 0 16,0 0-16,1 0 0,-1 0 0,0 0 16,21 0-16,-21 0 0,1-21 15,-1 21-15,0-21 0,0 0 16,0 0-16,0-1 16,-21 1-16</inkml:trace>
  <inkml:trace contextRef="#ctx0" brushRef="#br0" timeOffset="68610.23">8890 6414 0,'0'0'0,"0"-22"15,-21 1-15,0 0 0,-1 21 16,1-21-16,0 21 0,0 0 16,0-21-16,0 21 15,-1 0-15,1 0 0,0 0 16,0 0-16,0 0 15,0 0-15,-1 0 0,1 0 16,0 0-16,0 21 16,0 0-16,0-21 0,-1 21 15,1 0-15,0 1 16,0-1-16,0 0 0,0 0 16,21 0-16,-22 0 0,22 1 0,0-1 15,0 0-15,-21 0 0,21 0 16,0 0-16,0 1 0,-21-1 0,21 0 15,0 0-15,0 0 0,0 0 16,0 1-16,0-1 0,0 0 0,0 0 16,0 0-16,0 0 0,0 1 15,0-1-15,0 0 0,0 0 16,0 0-16,0 0 16,0 1-16,0-1 15,21 0-15,0-21 0,-21 21 16,22-21-16,-22 21 0,21-21 15,0 21-15,-21 1 0,21-22 0,0 21 16,0-21-16,1 0 16,-1 0-16,0 0 0,0 0 15,0 0-15,0 0 0,1 0 0,-1 0 16,0 0-16,0 0 0,0 0 16,0 0-16,1-21 0,-1-1 0,0 22 15,21-21-15,-21 0 16,1 21-16,-1-21 0,0 21 0,0-21 15,0 0-15,0-1 0,1 22 16,-1-21-16,-21 0 0,21 0 0,-21 0 16,21 21-16,-21-21 0,0-1 0,0 1 15,0 0-15,0 0 0,0 0 16,0 0-16,0-1 0,0 1 0,0 0 16,0 0-16,0 0 0,0-22 15,0 22-15,0 0 0,0 0 0,-21 0 16,0 0-16,0-1 15,21 1-15,-22 0 0,1 0 0,0 21 0,0-21 16,0 0-16,0 21 0,-1 0 16,1-22-16,0 22 0,-21-21 15,21 21-15,-1 0 0,1 0 16,0 0-16,0 0 0,0 0 0,0 0 16,-1 0-16,1 0 0,0 21 15,0 1-15,0-22 0,0 21 0,-1 0 16,1 0-16,0 0 0,0 22 0</inkml:trace>
  <inkml:trace contextRef="#ctx0" brushRef="#br0" timeOffset="77223.95">10202 8657 0,'0'21'16,"0"-42"93,0 0-109,0 0 16,21 0-16,1 0 15,-1-1-15,0 1 16,0 0-16,0 0 0,22 0 0,-22-22 16,21 22-16,-21-21 0,22 0 0,-1-1 15,0 1-15,1 0 0,-1-22 16,0 22-16,1-1 0,-1 1 0,0 0 15,1 21-15,-22-22 0,0 22 16,0 0-16,-21 0 0,0 0 16,-21 21-1,0 0-15,0 0 0,-22 0 16,22 0-16,-21 21 0,-1 0 0,22 0 16,-21 0-16,21 0 0,0 1 15,-1-1-15,1 0 0,0 0 16,21 0-16,-21 0 0,21 1 0,0-1 15,0 0-15,0 0 0,0 0 16,0 0-16,0 1 0,0-1 16,21 0-16,0 0 0,0 0 0,1-21 15,-22 21-15,21 1 0,0-1 16,21-21-16,-21 21 0,1 0 0,-1-21 16,0 21-16,0 0 0,0-21 15,0 22-15,1-1 0,-22 0 16,0 0-16,0 0 0,0 0 15,-22 1-15,1-1 0,-21-21 16,21 21-16,0 0 0,-22 0 0,22-21 16,-21 21-16,21 1 0,-22-22 15,22 21-15,0-21 0,-21 0 16,20 0-16,1 0 0,0 0 0,0 0 16,0 0-16,21-21 0,-21-1 0,-1 22 15,22-21-15,-21 0 0,0 0 16,21 0-16,-21 0 0,0-1 0,21 1 15,-21 0-15,21 0 0,0 0 16,0 0-16,0-1 0,0 1 16,0 42 31,0 1-47,21-22 15,0 0 1,0 0-16</inkml:trace>
  <inkml:trace contextRef="#ctx0" brushRef="#br0" timeOffset="77639.72">12023 8361 0,'-22'0'16,"22"21"0,22-21 30,-1 0-46,0 0 0,21 0 16,-21 0-16,1 0 16,-1 0-16,0 0 0,0 0 0,0 0 15,0 0-15,1 0 0,-1-21 16,0 21 0,-42 0 30,0 0-46,-1 0 16,1 0-16</inkml:trace>
  <inkml:trace contextRef="#ctx0" brushRef="#br0" timeOffset="77912.55">11938 8551 0,'0'0'0,"-21"22"0,21-1 31,21-21-15,0 0-16,0 0 0,0 0 16,1 0-16,-1 0 0,0 0 15,0 0-15,0 0 0,0 0 16,1 0-16,-1 0 0,0 0 0,0 0 31,-21-21-15,0-1-1,21 22-15</inkml:trace>
  <inkml:trace contextRef="#ctx0" brushRef="#br0" timeOffset="78740.08">13420 8446 0,'0'0'0,"-22"0"16,1 0 0,21-22-1,-21 22-15,21-21 0,0 0 16,-21 21-16,21-21 16,0 0-16,0 0 0,0-1 15,0 1-15,0 0 0,21 0 0,0 0 16,-21 0-16,21-1 0,1 22 15,-1-21-15,0 0 0,0 21 0,21-21 16,-20 21-16,-1 0 0,0 0 16,0 0-16,0 0 0,0 0 0,1 0 15,-1 0-15,0 0 0,-21 21 16,21 0-16,0 0 0,-21 1 0,0-1 16,0 21-16,0-21 0,0 0 0,0 22 15,0-22-15,0 21 0,0-21 16,0 1-16,0-1 0,0 21 15,-21-21-15,21 0 0,0 1 0,0-1 16,-21 0-16,0 0 16,21 0-16,-21-21 0,21 21 0,0-42 62,0 0-62,0 0 0,0 0 16,0 0-1,21-1-15,-21-20 0,21 21 0,0 0 0,0-22 16,0 22-16,1-21 0,-1 21 16,0-22-16,0 22 0,21 0 15,-20-21-15,20 21 0,-21 21 0,0-22 16,22 22-16,-1-21 0,-21 21 16,0 0-16,22 0 0,-22 21 0,0 1 15,0-22-15,0 21 0,0 21 16,-21-21-16,0 0 0,0 22 0,0-22 15,0 0-15,0 21 0,0-20 0,0 20 16,0-21-16,0 0 0,-21 0 16,0 1-16,0-1 0,21 0 0,0 0 15,-21-21-15,21 21 0,-21 0 16,21 1 0,0-44 15,0 1-31,0 0 15,0 0-15</inkml:trace>
  <inkml:trace contextRef="#ctx0" brushRef="#br0" timeOffset="79184.82">14541 8446 0,'0'0'0,"22"0"47,-1-22-47,0 22 0,0-21 0,0 21 16,0-21-16,1 0 0,-1 21 0,21-21 16,-21 0-16,-21-1 0,21 1 15,1 0-15,-22-21 0,0 21 0,0-1 16,0 1-16,0 0 0,0 0 15,0 0-15,-22 21 16,1 0-16,0 0 0,0 0 0,0 21 16,0 0-16,-1 0 15,1 0-15,0 1 0,0-1 0,21 21 16,-21-21-16,0 22 0,-1-1 0,22-21 16,0 21-16,0-20 0,0-1 15,-21 21-15,21-21 0,0 0 0,0 1 16,0-1-16,0 0 0,0 0 15,0 0-15,21-21 0,1 21 16,-1-21-16,0 0 0,0 0 16,0 0-16,0 0 15,1 0-15,-1 0 0,0-21 16,0 0-16,21 21 0,-20-21 0</inkml:trace>
  <inkml:trace contextRef="#ctx0" brushRef="#br0" timeOffset="79896.78">15219 8128 0,'0'0'0,"0"-21"0,0 0 16,-21 21 15,21 21-31,-22 0 0,22 0 15,-21 0-15,21 1 0,0 20 16,-21 0-16,21-21 0,-21 22 0,21-22 16,-21 21-16,21-21 0,0 22 0,0-22 15,-21 0-15,21 0 0,-22 0 16,22 1-16,0-1 0,0 0 16,0 0-1,0-42 16,22 21-31,-1-21 0,0 0 16,0-1-16,0 1 0,22 0 16,-22 0-16,0-21 0,0 20 0,21 1 15,-20 0-15,-1 0 0,0 0 16,21 0-16,-21 21 0,1-22 16,-1 22-16,0 0 0,-21 22 15,0-1 1,0 0-16,0 0 0,0 21 15,0-20-15,0-1 16,0 0-16,0 0 0,0 0 0,0 0 16,0 1-16,0-1 0,0 0 31,21-21-31,0 0 0,0 0 16,1 0-16,-1 0 0,0 0 0,0 0 15,21 0-15,-20-21 0,-1 0 16,0-1-16,0 1 0,0 0 0,0 0 15,1 0-15,-1-22 0,0 1 16,0 0-16,-21-1 0,0 22 0,0-21 16,0 0-16,0 20 0,0-20 0,0 21 15,0 0-15,0 0 0,0-1 16,0 1-16,-21 21 47,0 0-47,0 0 15,-1 0-15</inkml:trace>
  <inkml:trace contextRef="#ctx0" brushRef="#br0" timeOffset="84501.15">18034 7599 0,'0'0'0,"-21"0"15,21 21-15,0 0 32,21-21 15,0 0-47,0 0 15,0 0-15,1 0 0,-1-21 16,21 0-16,-21 21 0,0-21 15,43 0-15,-43-1 0,0 22 16,0-21-16,22 0 0,-43 0 16,21 21-16,-21-21 0,0 0 0,0-1 15,-21 1-15,0 21 16,-1-21-16,1 21 0,0 0 0,-42 0 16,41 0-16,-20 0 0,21 0 0,-43 0 15,43 0-15,-21 0 0,21 21 0,0 0 16,-22 1-16,22-1 0,0-21 0,0 21 15,0 21-15,-1-21 0,1 1 0,0-1 16,21 0-16,-21 0 0,21 0 0,-21 0 16,21 1-16,0 20 0,0-21 0,0 0 15,0 0-15,0 22 0,0-22 16,21 0-16,0 21 16,0-20-16,0-22 0,-21 21 0,22 0 15,20 0-15,-42 0 0,21 0 0,0-21 16,22 22-16,-22-1 0,0 0 0,0-21 15,21 21-15,-20 0 0,-1-21 0,0 21 16,0 1-16,0-1 0,0-21 0,1 21 16,-1-21-16,0 21 0,-21 0 0,21-21 15,-21 21-15,21-21 0,-21 22 0,0-1 16,0 0-16,0 0 0,0 0 16,-42 0-16,21-21 0,0 22 15,-22-22-15,22 0 0,-21 21 16,-1-21-16,1 0 0,0 0 0,-1 21 15,-20-21-15,21 0 0,20 0 0,-20 0 16,0 0-16,21 0 0,-1 0 0,-41 0 16,42 0-16,0 0 0,-1 0 0,1-21 15,0 21-15,0 0 0,0 0 16,21-21-16,21 21 31,-21-22-31,42 22 16,-21 0-16,1 0 0,-1-21 0,0 0 15,0 21-15,0-21 0,0 21 16</inkml:trace>
  <inkml:trace contextRef="#ctx0" brushRef="#br0" timeOffset="84962.4">18478 8213 0,'22'0'31,"-1"0"-31,0 0 0,0 0 16,0-21-16,22-1 0,-22 22 16,-21-21-16,21 21 0,0-21 0,0 21 15,22-21-15,-22 0 0,-21 0 0,21-1 16,-21-20-16,0 21 15,0 0-15,-21 0 16,-22 21 0,1 0-16,0 0 0,21 21 15,-1-21-15,-20 21 0,42 0 0,-21-21 16,-21 42-16,20-20 0,1-1 0,21 0 16,-21 0-16,21 0 0,-21 22 0,21-1 15,0-21-15,0 0 0,0 0 0,0 1 16,0-1-16,0 21 15,0-21-15,0 0 0,21-21 16,0 22-16,22-1 0,-22-21 16,0 0-16,0 0 0,0 21 15,22-21-15,-22 0 0,0 0 0,0 0 16,21 0-16,-20 0 0,20-42 0,-21 42 16,0-22-16,0 22 0,1-21 0,-1 0 15,21-21-15</inkml:trace>
  <inkml:trace contextRef="#ctx0" brushRef="#br0" timeOffset="85316.2">19367 7408 0,'0'0'0,"-21"0"16,0 0-16,21 22 15,-21-22-15,21 21 0,0 0 0,0 0 16,-21 0-16,21 0 0,-21 22 0,21-22 16,0 21-16,0 1 0,-43 20 0,43-21 15,-21 1-15,21-1 0,0 0 0,-21 1 16,21-1-16,-21 43 0,0-43 0,21-21 16,0 22-16,0-22 0,0 0 15,0 21-15,0 1 0,0-1 16,0-21-16,0 0 0,0 0 15,0 1 1,21-22 15,-21-22-31,21 1 16,0 0-16,0 0 0,-21 0 0,21 0 16</inkml:trace>
  <inkml:trace contextRef="#ctx0" brushRef="#br0" timeOffset="85764.94">19452 8107 0,'0'21'0,"0"-42"0,0 63 0,0-21 16,0 1 0,21-22-1,0 0-15,1 0 0,-1 0 16,0 0-16,0 0 0,0 0 15,22 0-15,-22-22 0,0 22 16,0 0-16,0-21 0,0 0 0,1 0 0,-1 0 16,0 0-16,-21-1 15,0-20-15,0 21 0,0 0 16,0 0-16,0-1 16,-21 22-16,0 0 0,-1 0 15,1 0-15,-21 0 0,21 0 16,0 0-16,-1 22 0,1-1 15,-21 21-15,21-21 0,21 0 0,-21 1 16,-1-1-16,1 0 0,21 21 0,-21 1 16,0-22-16,21 0 0,0 21 15,-21-21-15,21 1 0,0-1 16,0 0-16,0 0 0,0 0 16,21 0-16,0-21 0,0 22 0,0-22 15,1 0-15,-1 21 0,0-21 0,21 0 16,-21 0-16,1 0 0,-1 0 0,0 0 15,0 0-15,21 0 0,-20-21 0,-1 21 16,42-43-16,-42 43 0,1-21 0</inkml:trace>
  <inkml:trace contextRef="#ctx0" brushRef="#br0" timeOffset="86080.27">20362 7938 0,'0'0'0,"-21"0"31,0 0-31,0 21 0,21 0 16,-43 0-16,43 0 0,-21 0 0,0 1 16,21-1-16,0 0 0,-42 21 0,42-21 15,-21 1-15,21-1 0,0 0 0,0 0 16,0 21-16,0-20 0,0-1 15,0 0-15,0 0 0,0 0 16,0 0-16,0 1 0,21-22 0,0 0 16,0 21-16,0-21 15,0 0-15,1 0 0,-1 0 16,0 0-16,0 0 0,21 0 0,-20-21 16,-1-1-16,21 1 0,-21 21 0</inkml:trace>
  <inkml:trace contextRef="#ctx0" brushRef="#br0" timeOffset="86515.99">21018 7324 0,'0'0'0,"0"-21"0,0-1 0,-21 1 16,21 0-1,-21 21-15,0 0 16,21 21-16,0 0 0,-21 1 16,0-1-16,21 0 0,-22 21 0,22-21 15,-21 22-15,21-22 0,-21 21 0,21-21 16,-21 22-16,21 20 0,0-20 0,-21-22 16,21 21-16,-21 0 0,21 1 15,-22 41-15,22-41 0,0-1 0,0 0 0,-21 1 16,21-22-16,0 21 0,0 22 0,0-43 15,0 21-15,0-21 0,0 1 16,0-1-16,0 21 0,0-21 0,21 0 16,1 1-16,-1-22 15,21 21-15,-21-21 0,0 0 16,1 0-16,-1 0 0,21 0 16,-21 0-16,0 0 0,1-21 15,-1 21-15,0 0 0,0-22 0,0 22 0,0-42 16,1 21-16,-1 0 15,0-22-15,-21 22 16,0 0-16,0 0 0,21 0 16</inkml:trace>
  <inkml:trace contextRef="#ctx0" brushRef="#br0" timeOffset="86877.78">20807 7832 0,'-21'0'0,"-1"0"16,44 0-1,-1 0 1,0 0-16,0 0 0,0 0 0,22 0 15,-22-21-15,0 21 0,0 0 0,21 0 16,-20 0-16,20-22 0,-21 22 0,0 0 16,0 0-16,1 0 0,-1 0 0,0 0 15,0 0-15,0 0 16,-21-21 0,-21 21 30</inkml:trace>
  <inkml:trace contextRef="#ctx0" brushRef="#br0" timeOffset="91849.71">22288 7027 0,'22'0'16,"-1"0"-16,-21-21 0,21 21 15,-21-21-15,21 21 0,0 0 16,-21-21-16,21 21 15,-21-21 1,-21 21 31,0 0-47,0 21 0,0-21 16,0 21-16,-1 0 0,1 0 0,0 1 15,0 20-15,0-21 0,0 21 0,21-20 16,-43 62-16,22-41 0,0-22 0,0 21 15,0 0-15,-1 1 0,1-1 0,-21 43 16,21-43-16,21 0 0,-21 1 0,-1-1 16,1 43-16,0 21 15,0-64-15,0 21 0,21-20 0,0-1 16,0 22-16,-21-22 0,21 43 0,0-43 0,0 0 16,0-21-16,0 22 0,0-22 15,0 21-15,0 22 0,0-43 0,0 0 16,0 0-16,21 22 0,-21-22 0,42 21 15,-42-21-15,21 0 0,0 1 0,-21-1 16,22-21-16,-1 21 0,0-21 0,0 21 16,0 0-16,0-21 0,1 0 15,-1 0-15,0 0 16,0 0-16,0-21 0,0 0 16,-21 0-16,22 21 0,-1-21 0,0-22 15,0 22-15,0 0 16,-21 0-16</inkml:trace>
  <inkml:trace contextRef="#ctx0" brushRef="#br0" timeOffset="93752.1">22669 8043 0,'0'22'0,"0"-44"63,0 1-48,22 21 516,-1 0-484,-21-21-47,21 21 16,-21-21-16,0 0 16,0 0-1,0-1-15,21 22 0,-21-21 16,0 0-16,0 0 15,0 0 1,0 0-16,-21 21 16,0 0-16,21-22 15,-43 22-15,22-21 0,0 21 0,0 0 16,-21 0 0,20 0-16,1 0 0,0 0 15,0 0-15,-21 0 0,20 0 16,1 21-16,0-21 0,0 22 15,0-1-15,0 0 0,-1 0 0,1 0 16,0 0-16,21 1 0,0-1 0,-21 0 16,0 21-16,21-21 0,-21 1 0,21-1 15,0 0-15,0 0 0,0 0 0,0 22 16,0-22-16,0 0 0,0 0 16,0 0-16,0 0 15,21-21-15,0 22 0,0-22 16,0 0-16,0 0 0,22 0 15,-22 0-15,0 0 0,0 0 0,0 0 16,1 0-16,-1 0 0,0 0 0,21-22 16,-21 22-16,1-21 0,-1 21 0,21-42 15,-21 21-15,-21 0 0,21-1 0,1 1 16,-1 0-16,0 0 0,21-43 0,-21 22 16,-21 21-16,22-21 0,-1 20 0,0-20 15,-21 21-15,21-43 0,-21 43 0,21 0 16,-21-21-16,0 21 0,21-1 15,-21 1-15,0 0 0,0 0 0,0 0 16,0 0-16,0-1 16,0 44-1,-21-1 1,0-21-16,0 42 0,0-21 0,21 0 16,-21 1-16,-1 20 0,22-21 0,0 0 15,-42 43-15,42-43 0,-21 21 0,21-21 16,0 22-16,-21-22 0,21 21 0,-21 1 15,21-1-15,0-21 0,0 0 0,0 0 16,0 1-16,0-1 0,0 0 0,0 0 16,21 0-16,0-21 15,-21 21-15,21-21 0,0 0 16,0 0-16,1 0 16,-1 0-16,0 0 0,0 0 15,0 0-15,0 0 16,22-21-16,-43 0 15,21 21-15,0-21 0</inkml:trace>
  <inkml:trace contextRef="#ctx0" brushRef="#br0" timeOffset="96397.04">23431 8022 0,'0'-21'0,"0"0"15,0 0-15,0-22 0,0 22 16,-21 0-16,0 0 16,0 21-16,0 0 0,21-21 0,-21 21 15,-1 0-15,1 0 0,0 0 16,0 0-16,-21 21 0,20-21 0,1 21 15,0 0-15,0 0 0,0 1 0,0-1 16,-22 21-16,22-21 0,0 0 16,21 22-16,-21-22 0,21 0 0,-21 0 15,21 0-15,0 22 0,0-22 0,0 0 16,0 0-16,0 0 16,21-21-16,0 0 0,0 0 0,0 22 15,0-22-15,1 0 0,-1 0 0,0 0 16,0 0-16,21-22 0,-20 22 0,-22-21 15,21 21-15,0-21 0,0 0 0,-21 0 16,42-22-16,-42 22 0,22 0 0,-1-21 16,-21 21-16,21-22 0,0 1 0,0 0 15,0-22-15,1 22 0,-22-1 16,21-41-16,0 20 16,-21 22-16,21 21 0,-21-22 0,21 22 15,-21 0-15,0 0 0,0 0 0,0-22 16,0 65-1,0-1 1,-21 21-16,0 22 16,-21 20-16,20-63 0,22 22 0,-21-1 15,0 22-15,0-22 0,21 0 0,0 1 16,-21 41-16,0-41 0,21-22 0,0 21 16,0-21-16,0 22 0,0-22 15,0 21-15,0-21 0,0 0 16,21-21-16,0 0 0,-21 22 0,21-22 15,21 0-15,-20 0 0,-1 0 16,0 0-16,0 0 0,21-22 0,-20 22 16,20-21-16</inkml:trace>
  <inkml:trace contextRef="#ctx0" brushRef="#br0" timeOffset="96948.24">24172 7980 0,'0'0'0,"0"-21"0,0 0 0,-21-1 16,0 1-16,0 0 16,0 21-16,-1-21 0,1 21 15,0 0-15,0 0 0,0 0 0,-22 0 16,22 0-16,0 21 0,0-21 0,0 21 16,21 0-16,-21 1 0,-1-1 0,-20 42 15,21-42-15,21 22 0,-21-22 0,21 0 16,-21 0-16,21 0 0,0 1 0,0 20 15,0-21-15,0 0 0,0 0 16,0 1-16,42-1 0,-21-21 16,0 0-16,0 0 0,1 0 0,-1 0 15,0 0-15,21-21 0,-21-1 16,1 22-16,-1-21 0,0 0 16,-21 0-16,21 0 0,0-22 0,22-20 15,-22 21-15,-21-1 0,21 22 0,0-42 16,0 20-16,0 1 0,1 0 0,-1-22 15,0 22-15,-21-1 0,21 1 0,-21 0 16,0 21-16,21-22 0,-21-20 0,0 42 16,0-1-16,0 1 0,0 0 0,0 0 15,-21 21 1,0 21-16,21 0 16,-21 22-16,0-22 0,-1 42 0,22-42 15,0 22-15,-21-1 0,21-21 0,-21 22 16,21-1-16,-21 0 0,21 22 15,0-22-15,0 0 0,0 1 0,0-1 16,0-21-16,0 22 0,0-1 0,0-21 16,0 0-16,0 0 0,0 1 0,0-1 15,21 0-15,0-21 0,0 21 0,1-21 16,-1 0-16,0 0 0,0 0 0,0 0 16,0 0-16,22 0 0</inkml:trace>
  <inkml:trace contextRef="#ctx0" brushRef="#br0" timeOffset="97396.5">24447 8065 0,'0'0'0,"-42"-22"0,21 1 0,21 0 16,-21 0-16,21 0 0,0 0 15,0-1-15,0 1 0,21 21 16,-21-21-16,21 21 0,21 0 0,-20 0 15,-1 0-15,0 0 0,21 0 16,-21 0-16,1 0 0,20 0 0,-21 0 16,0 0-16,0 0 0,1 21 0,-1 0 15,-21 1-15,0-1 0,0 0 0,0 0 16,0 0-16,0 0 0,0 1 16,0-1-16,0 0 0,-21 21 0,-1-21 15,1 1-15,0-1 0,0-21 16,21 21-16,-42-21 0,20 0 15,22-21 17,0 0-32,0-1 15,22-20-15,-1 21 0,-21 0 16,21 0-16,0-1 0,0 1 0,0 0 16,1-21-16,20-1 0,-42 22 0,21 0 15,0 0-15,0 0 0,1 21 0,-22-21 16,21 21-16,0-22 15,-21 44 1,0-1 0</inkml:trace>
  <inkml:trace contextRef="#ctx0" brushRef="#br0" timeOffset="97716.41">25061 8022 0,'0'0'0,"0"-21"16,21 21-16,1-21 0,-1 21 0,0-21 15,-21 0-15,21-1 0,0 1 16,-21 0 0,0 0-16,-21 21 15,0 0-15,0 0 0,0 0 16,-1 42-16,1-42 0,0 21 0,0 1 15,0-1-15,21 0 0,-21 0 0,-1 0 16,1 22-16,21-22 0,0 0 0,0 0 16,0 0-16,0 0 0,0 1 0,0-1 15,0 0-15,21-21 16,1 0 0,20 0-16,-21 0 0,0 0 0,0 0 15,1 0-15,-1-21 0,21 21 0</inkml:trace>
  <inkml:trace contextRef="#ctx0" brushRef="#br0" timeOffset="98102.19">25612 7853 0,'0'0'0,"0"-21"16,-22 21-16,1 0 0,0 0 0,0 0 15,-21 0-15,20 0 16,1 0-16,0 0 0,0 21 0,0 0 15,0 0-15,21 0 0,-22-21 0,22 22 16,0-1-16,0 0 0,0 0 0,0 0 16,0 0-16,22 1 0,-1-1 15,0-21-15,-21 21 0,42-21 0,1 21 16,-22-21-16,0 0 0,0 0 0,0 21 16,0-21-16,1 0 0,-1 0 0,0 0 15,0 21-15,-21 1 31,-21-22-31,0 0 0,0 0 16,-1 21-16,-20-21 0,21 0 0,0 0 16,0 0-16,-22 21 0,22-21 0,0 0 15,-21 0-15,20 0 0,1 0 0,21 21 16,-21-21-16,63-21 47,-20 21-47</inkml:trace>
  <inkml:trace contextRef="#ctx0" brushRef="#br0" timeOffset="98496.53">25993 8022 0,'0'0'0,"42"-63"15,-21 42-15,-21-1 0,0 1 16,0 0-1,-21 21-15,0 0 16,0 0-16,-22 0 0,1 0 16,21 21-16,0-21 0,-1 21 0,1 1 15,0-22-15,0 42 0,21-21 16,0 0-16,0 0 0,0 1 16,21 20-16,0-42 0,0 21 15,1-21-15,-1 21 0,0-21 16,0 0-16,0 0 0,43 21 0,-43-21 15,0 0-15,0 0 0,0 0 0,1 0 16,-1 0-16,-21 22 0,0-1 31,-21-21-31,-22 0 0,43 21 0,-21-21 16,0 0-16,0 21 0,0-21 0,-1 0 16,1 21-16,0-21 0,0 0 15,0 0 1,0 0-16,-1 0 15</inkml:trace>
  <inkml:trace contextRef="#ctx0" brushRef="#br0" timeOffset="99657.95">22987 8996 0,'0'0'0,"-21"-21"15,0 21-15,-1 0 16,1 0-16,0 0 0,0 21 15,0 0-15,0-21 16,-1 21-16,1 0 0,0 1 0,0-1 16,0 21-16,21-21 0,-21 0 15,-1 1-15,22-1 0,-21 0 16,21 0-16,0 0 0,0 0 16,21-21-16,1 0 0,-1 22 15,21-22-15,-21 0 0,22 0 0,-1 0 16,0 0-16,1 0 0,-1-22 0,0 22 15,1-21-15,-1 0 0,0 0 16,-21 21-16,1-21 0,-22 0 0,0-22 16,0 22-16,0 0 0,-22-21 15,1 20-15,0 1 0,-21-21 0,-1 21 16,1 0-16,0-1 0,-1 22 16,22 0-16,-21-21 0,21 21 15,0 0-15,42 0 16,21 0-1,-21 0-15,22 0 0,-1 0 0,0 0 16,22 0-16,-22 0 0,22 0 16,-22 0-16,21 0 0,1-21 0,-22 21 15,1 0-15,-1-21 0,0 21 0,1 0 16,-43-21-16,0 0 16,-22 21-1,1 0-15,0 0 16,0 0-16,0 21 0,0 0 0,-1 0 15,1 21-15,0-20 0,0 20 16,0 0-16,21-21 0,0 22 0,-21-1 16,21 0-16,-22 22 0,22-22 0,0 1 15,0 20-15,0-21 0,0 22 16,0-1-16,0 1 0,0-1 0,22 1 16,-22-1-16,21 1 0,-21-22 15,0 22-15,21-1 0,-21-20 0,21-1 16,-21 21-16,0-20 0,0-1 0,0-21 15,0 22-15,0-22 0,0 0 16,0 0-16,0 0 0,-21-21 16,0 0-16,0 0 0,-1 0 0,1 0 15,-21-21-15,21 0 0,-22 0 16,22 0-16,-21-22 0,21 22 0,0-21 16,-1-1-16,1 22 0,0-21 0,21 21 15,0-22-15,0 22 0,0-21 16,0 21-16,0 0 0,21-22 0,0 22 15,1 0-15,-1 0 0,0 0 0,21-1 16,1 1-16,-1-21 0,0 21 16,1-22-16,20 22 0,1-21 0</inkml:trace>
  <inkml:trace contextRef="#ctx0" brushRef="#br0" timeOffset="99926.8">24405 8784 0,'0'-21'0,"0"42"0,-21-63 15,21 63 1,-21-21-16,21 21 0,0 22 16,-21-22-16,21 21 0,0-21 0,0 22 15,0-1-15,0 0 16,0 1-16,0-22 0,0 21 0,0 0 15,0-20-15,0-1 0,0 21 0,0-21 16,0 0-16,0 1 16,21-22 15</inkml:trace>
  <inkml:trace contextRef="#ctx0" brushRef="#br0" timeOffset="100584.43">24786 8805 0,'0'0'0,"-21"22"31,21-1-15,0 21-16,0-21 0,0 22 0,0-1 16,-21 0-16,21 1 0,-21-22 0,21 21 15,0 0-15,0 1 0,-22-22 16,22 0-16,-21 21 0,21-20 0,-21-1 15,21 0-15,0-42 47,21 0-47,0-1 16,1 1-16,-22 0 0,21 0 16,0 0-16,21-22 0,-21 22 0,1 0 15,-1 0-15,0 0 0,0 21 16,0 0-16,-21 21 31,0 0-31,0 0 0,0 0 0,0 1 16,0-1-16,0 0 0,0 0 0,0 0 15,0 0-15,21 1 0,1-1 16,-1 0-16,0-21 0,0 0 16,0 0-16,0 0 0,1 0 0,-1 0 15,0 0-15,0 0 16,0-21-16,0 21 0,22-21 0,-22-1 15,0 1-15,0 0 0,0 0 0,1 0 16,-1-22-16,0 1 0,0 21 16,-21-21-16,0 20 0,21 1 0,-21 0 15,0 0-15,-21 21 16,0 0-16,0 21 16,0 0-16,-1 0 0,1 22 15,21-22-15,-21 0 0,0 21 0,21-20 16,0-1-16,0 0 0,0 0 15,0 0-15,0 0 0,0 1 16,21-22-16,0 0 16,0 0-16,1 0 0,20 0 0,-21 0 15,21 0-15,-20 0 0,20-22 16,-21 22-16,21-21 0,-20 0 0,-1 0 16,0 0-16,0 0 0,0-1 0,0 1 15</inkml:trace>
  <inkml:trace contextRef="#ctx0" brushRef="#br0" timeOffset="100852.67">24130 9102 0,'0'0'0,"21"0"16,0 0 0,0-21-16,22 21 0,-1-22 0,22 1 15,-22 21-15,21-21 0,1 21 0,-1-21 16,1 21-16,-1 0 16,-20-21-16,-1 21 0,-21 0 0,0 0 15,1 0-15</inkml:trace>
  <inkml:trace contextRef="#ctx0" brushRef="#br0" timeOffset="102959.35">24130 10287 0,'0'0'0,"-21"0"0,42 0 31,0 0-15,0 0-16,0-21 0,1 0 0,20 0 15,-21 21-15,0-22 0,0 1 0,1 0 16,20-21-16,-21 21 0,0-1 15,0 1-15,-21-21 0,0 21 0,0 0 16,0-1-16,0 1 0,0 0 16,-21 21-16,0 0 15,0 0-15,0 0 0,0 21 16,-1 0-16,1 1 0,0-1 0,0 0 16,0 21-16,0-21 0,-1 1 15,22-1-15,0 21 0,-21-21 0,21 0 16,0 1-16,0-1 0,0 0 0,21 0 15,1 0-15,-1 0 0,0-21 16,0 22-16,21-22 0,-20 0 0,20 0 16,0 0-16,-21 0 0,22 0 15,-1 0-15,-21-22 0,22 1 0,-1 21 16,-21-21-16,21 0 0,-20 0 0,20-22 16,-21 22-16,0-21 0,0 21 15,22-22-15,-43 1 0,21 0 16,0-22-16,0 22 0,-21 0 0,0 20 15,0-20-15,0 21 0,0 0 16,-21 21 0,0 42-1,0-21-15,0 0 0,-1 1 16,22 20-16,-21-21 0,21 21 0,-21-20 16,21 20-16,0 0 0,0-21 0,0 1 15,0 20-15,0-21 0,21 0 16,0 0-16,1 1 0,-1-1 0,0 0 15,21-21-15,-21 21 0,22-21 16,-22 0-16,21 0 0,1 0 16,-1 0-16,-21 0 0,21 0 0,1 0 15,-22-21-15,21 0 0,-21 21 0,1-21 16,-1-1-16,0 1 0,0 0 16,-21-21-16,0 21 0,0-1 0,0 1 15,0 0-15,0 0 0,0 0 16,-21 21-16,0 0 15,0 0-15,-1 0 0,1 21 16,21 0-16,-21-21 0,21 21 16,-21 0-16,21 1 0,-21-1 0,21 0 15,0 0-15,0 0 0,0 0 16,21 1-16,0-1 0,0-21 16,0 0-16,1 21 0,-1-21 15,21 0-15,-21 0 0,0 0 0,1 0 16,20 0-16,-21-21 0,0 21 0,0-21 15,1-1-15,-1 1 0,0 21 16,-21-21-16,21 0 0,0-21 0,-21 20 16,21 1-16,-21 0 0,0 0 15,0 0-15,-21 42 32,21 0-32,-21 0 15,0 0-15,21 1 16,0-1-16,0 0 0,0 0 0,0 0 15,0 0-15,0 1 16,0-44 31,0 1-47,0 0 16,21 0-16,-21 0 0,21 21 0,-21-21 15,0-1-15,21 1 0,1 0 0,-22 0 16,21 0-16,-21 0 15,21 21 1,0 21 0,-21 0-16,0 0 15,0 0-15,0 0 0,0 1 16,0-1-16,21 0 0,-21 0 16,21-21-16,-21 21 15,22-21 1,-1 0-16,0-21 15,0 0 1,0 0-16,0 0 16,1-1-16,-22 1 0,21 0 15,0 0-15,0 0 0,-21 0 16,21 21-16,0-22 0,1 22 0,-22-21 16,0 42-1,0 1-15,0-1 16,0 0-16,0 0 0,0 0 0,0 0 15,0 1-15,0-1 16,0 0-16,0 0 0,0 0 16,21-21-16,0 0 0,0 0 15,0 0-15,0 0 16,1 0-16,-1 0 0,0 0 16,0-21-16,-21 0 0,21 21 0,-21-21 15,0 0-15,21-1 16,-21 1-16,0 0 0,0 0 0,0 0 15,0 0-15,0-1 0,0 1 0,-21 21 32,0 0-32,21 21 0,-21 1 15,0-1-15,21 0 0,0 0 16,0 0-16,0 0 0,0 1 16,0-1-16,0 0 15,21-21-15,0 0 0,0 0 16,0 0-1,1 0-15,-1-21 16,0 0-16,-21-1 16,21 1-16,-21 0 15,21 0-15,-21 0 0,0 0 0,21 21 16,-21-22-16,0 1 0,0 42 31,0 1-15,0-1-16,0 0 0,0 0 15,-21-21-15,21 21 0,0 0 0,0 1 16,0-1-16,0 0 16,21-21-1,1 0-15,-1 0 16,0 0-16,0-21 16,0 0-1,-21-1-15,0 1 0,21 0 0,-21 0 16,22 0-16,-22-22 0,0 22 0,21-21 15,0 0-15,-21-1 0,0 1 16,21 0-16,0-1 0,-21 1 0,0 21 16,0-22-16,0 22 0,0 42 31,0 1-31,0-1 0,-21 21 16,21-21-16,-21 22 0,0-1 0,21 0 15,0 1-15,0-22 0,0 21 0,0 0 16,0-20-16,0-1 0,0 0 15,0 21-15,0-21 0,0 1 16,0-1-16,21 0 16,0-21-16,0 0 0,0 0 15,1 0-15,-1 0 16,0 0-16,0-21 0,0 0 16,0-1-16,1 22 0,-22-21 15</inkml:trace>
  <inkml:trace contextRef="#ctx0" brushRef="#br0" timeOffset="103160.24">26543 9758 0,'0'0'0,"-21"0"0,42 0 47,0 0-47,0 0 0,22 0 15,-22-21-15,0 21 0,21 0 0,-21 0 16,22 0-16,-22 0 0,21-21 0,-21 21 16,22-22-16,-22 1 0,0 21 15</inkml:trace>
  <inkml:trace contextRef="#ctx0" brushRef="#br0" timeOffset="103636.18">26839 8742 0,'0'0'0,"0"-21"15,0 0-15,-42 21 16,63 0-1,0 0-15,0 0 16,1 21-16,20 0 0,0 0 0,1 0 16,-22 0-16,21 22 0,0-1 15,1-21-15,-22 43 0,21-22 0,-21 0 16,1 1-16,-1-1 0,0 22 16,-21-22-16,0 21 0,0 1 15,0-1-15,0 1 0,0-1 0,0 1 16,-21-1-16,0 1 0,-1-1 0,22-20 15,0 20-15,-21-20 0,21-1 16,-21 0-16,21 1 0,-21-22 0,21 0 16,-21 0-16,21 0 0,0 0 15,0 1-15,-21-1 0,-1-21 16,22 21-16,-21-21 78</inkml:trace>
  <inkml:trace contextRef="#ctx0" brushRef="#br0" timeOffset="104672.25">27559 9737 0,'0'21'109,"0"0"-109,21-21 16,-21 21-16,0 0 15,0 1-15,0-1 16</inkml:trace>
  <inkml:trace contextRef="#ctx0" brushRef="#br0" timeOffset="104920.22">27559 10478 0,'0'0'0,"-21"21"0,21 0 16,-21-21-16,21 21 0,0 0 16,0 0-16,0 1 15,0-1-15,0 0 16,-22-21-16,22 21 0,-21 0 0,0 0 15,0 1 1,0-1-16,0-21 0,-1 21 0,1-21 16,0 21-16,0-21 0,0 0 0,-22 21 15,22-21-15,-21 0 0</inkml:trace>
  <inkml:trace contextRef="#ctx0" brushRef="#br0" timeOffset="128440.04">7980 10605 0,'0'0'0,"0"-22"0,0 1 16,0 0-16,-21 21 0,21-21 16,0 0-16,-22 0 15,1 21-15,21-22 16,-21 22-16,0 0 16,0 0-1,21 22-15,0-1 0,-21 0 16,-1 21-16,22 1 0,0-1 0,0 0 15,0 22-15,0-1 0,-21 1 0,21 20 16,0-20-16,0 42 0,0-22 16,0 1-16,0 21 0,0-21 0,0-1 15,0 22-15,0 0 0,0 0 0,0 0 16,0-1-16,0 1 0,0 0 16,0 0-16,0 0 0,0-22 0,0 22 15,0-21-15,0 0 0,0-22 16,0 1-16,0-1 0,0 1 0,0-1 15,0-21-15,21 1 0,-21-22 16,0 21-16,0-21 0,0 1 0,0-1 16,0-42-1,0-1 1,0-20-16,0 21 0,0-21 0,0-1 16</inkml:trace>
  <inkml:trace contextRef="#ctx0" brushRef="#br0" timeOffset="129616.48">8149 10499 0,'0'-21'0,"0"42"0,0-64 16,-21 43 0,42 0 30,0 0-46,0 0 16,1 0-16,-1 0 0,0 0 16,21 0-16,-21 0 0,22 0 0,20 0 15,1 0-15,-1 0 0,22 0 16,21 0-16,0 0 0,-1 0 0,22 0 16,0 0-16,0 0 0,22 0 15,-1 0-15,0 0 0,21 0 16,-21 0-16,1 0 0,-1 0 0,-21 0 15,21 0-15,0 0 0,0 0 16,-21-21-16,0 21 0,-21 0 0,21 0 16,-21 0-16,0 0 0,0 0 15,-22 0-15,1-21 0,0 21 0,-1 0 16,1 0-16,-43 0 0,22 0 16,-22 0-16,0 0 0,-20 0 0,-1 0 15,0 0-15,-21 21 16,0 0-16,0 1 0,0-1 15,0 0-15,0 21 0,0-21 16,-21 22-16,21-1 0,0 0 16,0 1-16,0-1 0,0 0 0,0 1 15,0 20-15,0-20 0,0 20 0,0 1 16,0-1-16,21 1 0,-21-1 16,21 1-16,-21-1 0,0 1 0,0-22 15,0 21-15,0 1 0,-21-1 16,21 1-16,-21-1 0,0 1 0,-1-1 15,22 1-15,-21-1 0,21-20 0,0 20 16,-21 1-16,21-22 0,-21 0 16,21 22-16,-21-22 0,21 1 0,-21-1 15,21 0-15,0 22 0,0-22 16,-22 0-16,22 1 0,-21-1 16,0 0-16,21 1 0,0-22 0,-21 21 15,21 1-15,-21-22 0,21 21 0,0-21 16,-21 0-16,-1 1 0,22-1 15,-21 0-15,21 0 0,-21 0 0,21 0 16,-21 1-16,0-1 0,0 0 16,21 0-1,-22-21-15,1 0 0,0 0 0,21 21 16,-21-21-16,0 0 0,0 0 0,-1 21 16,1-21-16,0 0 0,0 0 0,-21 22 15,20-22-15,-20 0 16,21 0-16,-21 21 0,-1-21 0,22 0 15,-21 0-15,-22 21 0,22-21 0,0 0 16,-22 0-16,22 0 0,-22 0 16,-20 0-16,20 0 0,-21 0 0,1 0 15,-1 0-15,0 0 0,1 0 0,-1 0 16,-21 21-16,0-21 0,1 0 16,20 0-16,-21 21 0,0-21 0,0 0 15,1 0-15,-1 0 0,21 0 0,-21 21 16,0-21-16,1 0 0,20 0 15,-21 0-15,0 0 0,0 0 0,22 0 16,-22 0-16,21 0 0,-21 0 16,22 0-16,-1 0 0,0 0 0,22 0 15,-1 0-15,1 0 0,21 0 16,-22 0-16,22 0 0,-1 0 0,22 0 16,-21 0-16,21 0 0,-22 0 0,22 0 15,0 0-15,0 0 0,0 0 16,0-21-16,21 0 0,0 0 15,0 0-15</inkml:trace>
  <inkml:trace contextRef="#ctx0" brushRef="#br0" timeOffset="130405.55">8043 11240 0,'0'-22'0,"0"44"0,-21-44 15,0 22-15,21-21 16,-21 21-16,42 0 47,0 0-47,0 0 15,0 0-15,1 0 0,20 0 16,-21 0-16,21 0 0,-20 0 0,20 0 16,0 0-16,1 0 0,20 0 15,1 0-15,20 0 0,-20 0 16,42 0-16,-22-21 0,22 21 16,0 0-16,0 0 0,21-21 0,0 21 15,0 0-15,21 0 0,-21-21 16,42 21-16,-21 0 0,1 0 0,-1 0 15,0 0-15,0 0 0,-21 0 16,21 0-16,-42-21 0,0 21 0,0 0 16,-22 0-16,1 0 0,-21-22 0,-1 22 15,1-21-15,-22 21 0,21 0 16,-20 0-16,-22 0 0,21-21 16,-21 21-16,1 0 0,-1 0 0,0 0 15,-42 0 16,0-21-31,-1 21 16,1-21-16,21 0 16</inkml:trace>
  <inkml:trace contextRef="#ctx0" brushRef="#br0" timeOffset="130822.6">11388 10732 0,'0'0'0,"21"0"31,0 0-31,21 0 16,-21 0-16,43 0 16,-22 0-16,1 0 0,20 0 0,-21 0 15,22 0-15,-22 0 0,1 0 16,-1 0-16,0 0 0,-21 0 0,1 0 15,-1 0-15,-42 0 32,-1 0-32,1 0 0,-21 0 0,21 0 15,-22 0-15,22 0 0,-21 0 16,21 0-16,-22 0 0,22 0 0,0 0 16,-21 0-16</inkml:trace>
  <inkml:trace contextRef="#ctx0" brushRef="#br0" timeOffset="132832.32">11430 10774 0,'0'21'32,"21"0"-17,0 0-15,0-21 16,-21 22-16,22-1 0,-1-21 0,-21 21 15,21 0-15,0 0 0,-21 0 16,21 1-16,0-1 16,-21 0-16,0 0 15,22-21 1,-22 21-16,21-21 16,0-21 15,0 0-31,-21 0 15,21 0-15,0 21 0,-21-22 16,22 1-16,-1 0 0,0-21 0,-21 21 16,21-1-16,0 1 0,0 0 0,1 0 15,-1 0-15,0 0 0,0-1 16,0 1-16,0 21 0,-21-21 16,-21 42 15,0-21-31,0 21 15,-21-21-15,20 22 0,-20-22 16,21 21-16,-21-21 0,20 0 0,-20 21 16,21-21-16,-21 0 0,20 21 15,1-21-15,-21 0 0,21 0 0,0 0 16,-1 21 0,44-21 15,-1 0-31,21 0 15,-21 0-15,0 0 0,22-21 0,-22 21 16,21 0-16,1 0 0,-22-21 0,0 21 16,21-21-16,-21 21 0,-42 0 47,0 0-47,0 0 0,-21 0 0,-1 0 15,22 0-15,-21 0 0,-1 0 0,22 0 16,-21 0-16,21 0 0,0 0 15,-1 0-15,44 0 32,-1 0-17,0 0-15,0 0 0,0 0 0,22 0 16,-22 0-16,21 0 0,0 0 16,-20 0-16,20 0 0,-21 0 0,21 0 15,-20 0-15,-1 0 0,0 0 16,-42 0-1,0 0-15,-1 0 0,-20 21 0,21-21 16,-21 0-16,-1 21 0,1-21 16,21 0-16,-22 0 0,22 21 15,0-21-15,0 0 0,42 0 47,0 0-47,0 0 0,1 0 16,-1 0-16,0 0 0,21 0 0,-21 0 15,1 0-15,-1 0 0,0 0 16,0 0-16,0 0 0,0 0 16,-42 0-1,0 0-15,0 0 0,0 0 16,0 0-16,-22 21 0,22-21 0,-21 0 16,21 0-16,-1 22 0,1-22 15,0 0-15,0 0 16,21 21-16,21-21 31,0 0-31,0 0 0,1 0 16,-1 0-16,0 0 0,0 0 15,0 0-15,0 0 0,1 0 0,-1 0 16,0 21-16,-42-21 31,0 0-15,-1 0-16,-20 21 0,21-21 0,0 0 15,0 0-15,-1 0 0,1 0 16,0 0-16,21 21 16,21-21 31,0 0-47,1 0 0,-1 0 15,0 0-15,0 0 16,-42 0 31,0 0-47,0 0 15,42 0 32,0 0-47,0 0 16,0 0-16,0 0 15,1 0 1,-44 0 15,1 0-31,0 0 16,21 21 0,-21-21-1,21 22 48,-21-22 109,21-22-63,0 1-78,21 21 0,-21-21 48,21 21-79</inkml:trace>
  <inkml:trace contextRef="#ctx0" brushRef="#br0" timeOffset="134202.75">8064 12002 0,'0'0'0,"-21"0"16,0 0-16,0 0 0,0 0 16,0 0-16,21-22 15,-22 22 1,44 0 46,-1 0-46,0 0-16,21 0 0,-21 0 0,1 0 16,20 0-16,0 0 0,1 0 15,-1 0-15,21 0 0,-20 0 0,20 0 16,1 0-16,20 0 0,1 0 16,0 0-16,-1 0 0,22 0 0,-21 0 15,21 0-15,0 0 0,-1 0 0,22 0 16,0 0-16,0 0 0,0 0 15,0 0-15,22 0 0,-22 0 16,0 0-16,0 0 0,21 0 16,-21 0-16,0 0 0,0 0 0,-21 0 15,21 0-15,-22 0 0,1 0 0,-21 0 16,21 0-16,0 0 0,-22 0 16,1 0-16,0 0 0,-1 0 0,-20 0 15,-1 0-15,1 0 0,-22 0 16,0 0-16,1 0 0,-1 0 0,-21 0 15,0 0-15,1 0 0,-1 0 16,-21-21 0,-21 21-1,-1 0 1,1 0-16,0 0 0,-21 0 16,21 0-16,-1 0 0,-20 0 0</inkml:trace>
  <inkml:trace contextRef="#ctx0" brushRef="#br0" timeOffset="134924.32">8445 12700 0,'0'0'0,"-21"0"0,0 0 16,0 0-16,0 0 0,0 0 16,-1 0-1,44 0 32,-1 0-47,0 21 0,21-21 0,1 0 16,20 0-16,1 0 0,-1 0 15,22 0-15,-1 0 0,1 21 0,21-21 16,0 0-16,-22 0 0,22 0 16,21 0-16,-21 0 0,21 0 15,0 0-15,0 0 0,0 0 0,-21 0 16,21 0-16,0 0 0,0 0 15,-21 0-15,21 0 0,-21 0 0,-1 0 16,1 0-16,-21 0 0,0 0 0,-22 0 16,22 0-16,-22 0 0,-20-21 15,-1 21-15,21 0 0,-41 0 0,20 0 16,-21 0-16,0 0 0,0 0 0,1-21 16,-1 21-16,-42 0 46,-1 0-30,1 0-16,0 0 0,0 0 16,0 0-16,0 21 0,-1-21 15,-20 0-15,21 21 0,0 1 16</inkml:trace>
  <inkml:trace contextRef="#ctx0" brushRef="#br0" timeOffset="135539.51">8594 13250 0,'0'0'16,"-43"0"-16,22 0 0,-21 0 0,21 0 0,-1 0 15,1 22-15,0-22 0,0 0 16,0 0-16,0 0 0,-1 21 16,1-21-16,21 21 31,21-21-16,1 0 1,-1 0-16,21 0 0,0 0 16,1 0-16,-1 0 0,22 0 0,20 0 15,1 0-15,0 0 0,-1 0 0,22 0 16,0-21-16,0 21 0,0-21 16,-1 21-16,22-22 0,-21 22 0,21-21 15,0 21-15,0 0 0,-21 0 16,0 0-16,21 0 0,-21 0 15,-22 0-15,1 0 0,0 0 0,-1 0 16,-20 0-16,-22 0 0,22 21 0,-22-21 16,-21 0-16,22 0 0,-22 0 15,0 22-15,0-22 16,-42 0 78,21-22-94,-21 1 15,21 0-15</inkml:trace>
  <inkml:trace contextRef="#ctx0" brushRef="#br0" timeOffset="142544.85">14287 12234 0,'0'0'0,"0"-21"0,0 0 16,0 0-16,22 21 0,-22-21 16,0 0-16,0-1 15,0 1-15,0 0 16,0 42 31,0 0-32,0 1-15,0 20 0,0-21 0,0 21 16,0-20-16,0 20 0,0-21 16,0 21-16,0 1 0,0-22 0,0 21 15,0 1-15,0-22 0,0 0 16,0 21-16,0-21 0,0 1 0,0-1 16,0 0-16,0 0 0,0 0 15,0 0-15,0 1 0,0-44 63,0 1-48,21 0-15</inkml:trace>
  <inkml:trace contextRef="#ctx0" brushRef="#br0" timeOffset="143296.43">14668 12531 0,'0'21'31,"0"0"-15,0 0-16,0 0 15,0 1-15,0-1 16,22-21 15,-1 0-15,0-21-1,-21-1 1,21 22-16,-21-21 0,0 0 16,0 0-1,0 0 1,-21 21 0,0 0-16,21 21 15,-21-21-15,21 21 16,-22-21-16,22 21 15,22-21 32,-1 0-47,-21-21 16,0 0 0,0 0-1,0 0 1</inkml:trace>
  <inkml:trace contextRef="#ctx0" brushRef="#br0" timeOffset="144744.1">16065 12721 0,'-21'0'16,"42"0"-16,-63 0 0,42-21 46,0 0-46,21 0 16,0 0-16,1-1 0,-1 1 16,0 0-16,21-21 0,1 21 0,-22-22 15,21 1-15,22 0 0,-22-1 16,0 1-16,1 0 0,-1-22 0,0 22 16,-21-1-16,1 1 0,-1 0 15,-21 21-15,0-1 0,0 1 16,0 0-16,-21 21 0,-1 0 15,1 0-15,-21 0 0,21 21 16,-22-21-16,1 21 0,21 1 0,-21-1 16,20 0-16,1 21 0,21-21 15,0 1-15,0 20 0,0-21 0,0 0 16,21 22-16,1-22 0,-1 0 16,21 21-16,-21-21 0,0 22 0,1-22 15,20 0-15,-21 21 0,-21-20 16,21-1-16,-21 0 0,0 0 0,0 0 15,0 0-15,0 1 0,0-1 0,-21 0 16,0-21 0,0 0-16,0 0 0,-1 0 0,1 0 15,0 0-15,0 0 0,0 0 16,0 0-16,-1-21 0,22 0 0,-21 21 16,0-22-16,21 1 0,-21 0 0,21 0 15,0 0-15,0 0 0,-21-1 16,21 44 15,0-1-31,21 0 16,0 0-16,0 0 0,0 0 15,1 1-15,-1-1 0,0 0 16,0-21-16,21 21 0,-20-21 16,-1 0-16,0 0 0,21 21 15,-21-21-15,22 0 0,-22 0 0,21 0 16,-21-21-16,22 0 0,-1 21 15,-21-21-15,22 0 0,-1-22 0,-21 22 16,21 0-16,-20-21 0,-1 20 0,0-20 16,0 21-16,-21-21 0,21 20 15,-21-20-15,0 21 0,0 0 0,0 0 16,0-1-16,0 1 0,-21 21 16,0 0-16,0 0 15,21 21-15,-21 1 0,-1-1 16,1 0-16,21 21 0,-21-21 15,21 22-15,-21-22 0,21 21 0,0-21 16,0 1-16,0 20 0,0-21 16,0 0-16,0 22 0,21-22 0,0 0 15,0 0-15,1 0 16,20-21-16,-21 0 0,0 0 0,22 0 16,-1 0-16,0 0 0,1-21 15,-1 0-15,0 21 0,-21-21 0,22-22 16,-1 22-16,-21 0 0,0-21 15,1-1-15,-1 1 0,0 0 0,0-1 16,-21-20-16,0-1 0,21 22 0,-21-21 16,0-1-16,0 1 15,0-1-15,0 22 0,0-1 0,0 1 16,0 0-16,0 21 0,0-1 0,0 44 31,-21 20-15,21-21-16,-21 21 0,21 22 15,0-22-15,0 22 0,-21-1 0,21 1 16,0-1-16,-21-20 0,21 20 16,0-21-16,-22 1 0,22-1 15,0 0-15,0-20 0,0 20 0,0-21 0,0 0 16,0 0-16,0 1 16,22-22-1,-1 0-15,0-22 16,0 1-16,0 0 15,-21 0-15,21 0 0</inkml:trace>
  <inkml:trace contextRef="#ctx0" brushRef="#br0" timeOffset="145115.89">17780 12383 0,'0'42'16,"21"-42"15,0 0-15,0 0-16,1 0 0,-1-21 15,0 21-15,0-21 0,0-1 16,0 22-16,1-21 0,-22 0 16,0 0-16,0 0 0,0 0 15,-22 21 1,1 0-16,0 0 15,0 21-15,0-21 0,0 21 16,-1 0-16,22 0 0,-21 0 16,0 22-16,21-22 0,-21 0 0,21 0 15,0 0-15,0 1 0,0-1 0,0 0 16,0 0-16,0 0 0,0 0 16,21 1-16,0-22 0,0 0 15,1 0-15,-1 0 0,0 0 16,0 0-16,21 0 0,-20 0 0,20-22 15,-21 1-15</inkml:trace>
  <inkml:trace contextRef="#ctx0" brushRef="#br0" timeOffset="145655.57">18500 12256 0,'0'0'0,"0"-22"0,0 1 0,-22 21 15,1 0-15,0 0 16,0 0-16,0 0 15,0 0-15,21 21 0,-22 1 0,1-1 16,0 0-16,21 21 0,-21-21 16,21 22-16,-21-22 0,21 0 0,-21 21 15,21-20-15,0-1 0,0 21 0,0-21 16,0 0-16,0 1 0,21-1 16,0-21-16,0 21 0,0-21 15,0 0-15,1 0 0,-1 0 16,21 0-16,-21 0 0,22 0 0,-1-21 15,-21 0-15,0-1 0,22 1 0,-22 0 16,0 0-16,0-21 0,21-1 16,-20 1-16,-1 0 0,0-22 0,0 1 15,0-1-15,0 1 0,1-1 16,-1 1-16,0-1 0,0 22 0,0-1 16,-21 1-16,0 0 0,0 21 15,0-1-15,0 1 0,0 42 16,0 1-1,-21-1-15,0 0 0,21 42 16,0-20-16,-21 20 0,0 1 16,21-1-16,-22 1 0,22-1 15,0 1-15,0-22 0,0 22 0,0-22 16,0 0-16,0 1 0,0-22 0,0 21 16,0-21-16,0 22 0,0-22 15,0 0-15,22 0 0,-1-21 16,0 0-16,0 0 15,0 0-15,0-21 0,1 0 16,-1 0-16,-21-1 0,21 1 16,-21 0-16,21-21 0,-21 21 0</inkml:trace>
  <inkml:trace contextRef="#ctx0" brushRef="#br0" timeOffset="145840.48">18838 12277 0,'21'0'32,"1"0"-32,-1 0 0,0 0 15,0 0-15,0 0 0,22 0 16,-22 0-16,21 0 0,0-21 16,22-1-16,-22 22 0,1-21 0,20 0 15,-21 21-15,22-21 0</inkml:trace>
  <inkml:trace contextRef="#ctx0" brushRef="#br0" timeOffset="146108.32">19812 11896 0,'-21'-21'16,"0"21"0,-1 0-16,22-22 0,-21 22 0,21 22 15,-21-1-15,21 0 16,-21 21-16,21 1 15,0-1-15,0 0 0,0 1 0,0 20 0,0-21 16,-21 22-16,21-22 16,-21 1-16,21-1 0,0-21 0,0 21 15,-22-20-15,22 20 0,0-21 0,-21 0 16,21 0-16,0 1 16,21-22-1,-21-22 1,22 1-16,-1 0 0</inkml:trace>
  <inkml:trace contextRef="#ctx0" brushRef="#br0" timeOffset="146600.04">19664 12044 0,'0'0'16,"0"-21"-16,0 0 0,-21-1 0,21 1 16,0 0-16,0 0 15,21 0 1,0 21-16,0 0 0,0 0 15,0 0-15,22 0 0,-22 0 0,21 0 16,-21 0-16,22 0 0,-22 21 16,0 0-16,0 0 0,0 0 0,1 22 15,-22-22-15,0 21 0,0-21 16,0 22-16,-22-22 0,1 0 0,0 21 16,-21-20-16,-1-1 0,1 0 15,0 0-15,21-21 0,-22 21 0,22-21 16,0 0-16,0 0 0,42 0 31,21 0-31,-21 0 0,1-21 16,20 21-16,-21 0 0,21-21 15,-20 21-15,-1 0 0,21 0 0,-21 0 16,0 21-16,1 0 0,-1 0 0,21-21 16,-21 22-16,-21 20 0,21-21 15,-21 0-15,0 0 0,0 1 0,0-1 16,-21 0-16,0 0 0,-21 0 15,21 0-15,-22 1 0,1-1 16,0-21-16,-1 21 0,1 0 0,0-21 16,-1 0-16,1 21 0,21-21 15,0 0-15,-1 0 0,22-21 16,0 0 0,0 0-16,22 0 0,-1-1 0,0 1 15,0 0-15,21 0 0,-20 0 0,-1 0 16</inkml:trace>
  <inkml:trace contextRef="#ctx0" brushRef="#br0" timeOffset="147153.72">20193 12340 0,'0'0'15,"21"-21"-15,0 21 0,-21 21 32,0 0-32,0 1 0,0-1 15,-21 0-15,0 0 0,21 0 16,0 0-16,0 1 0,0-1 0,0 0 15,0 0-15,0 0 0,0 0 16,21-21-16,0 22 16,0-22-16,1 0 0,-1 0 0,0 0 15,0 0-15,0 0 0,0 0 0,22-22 16,-22 1-16,0 0 0,0 21 16,0-21-16,1 0 0,-1 0 15,0-22-15,-21 22 0,0 0 16,0-21-16,21 20 0,-21 1 0,21 0 15,-21 0-15,0 42 32,0 0-32,0 22 0,-21-22 15,21 21-15,0-21 0,-21 22 16,0-1-16,21 0 0,-21 1 0,-1 20 16,22-21-16,0 22 0,0-22 0,0 1 15,0 20-15,0-21 0,0 22 16,0-22-16,0 1 0,0 20 0,0-21 15,0 1-15,0-1 0,22 0 16,-22 1-16,0-1 0,0-21 16,0 22-16,0-1 0,0-21 0,-22 0 15,1 22-15,0-22 0,0 0 0,0-21 16,-22 21-16,22-21 0,-21 0 16,21 0-16,-22 0 0,22 0 0,-21 0 15,21-21-15,0 21 0,-1-21 0,1 0 16,21-1-16,0 1 15,0 0-15,0 0 0,0 0 16,0 0-16,0-1 0,0 1 0,0 0 16,21 0-16</inkml:trace>
  <inkml:trace contextRef="#ctx0" brushRef="#br0" timeOffset="149081.43">20913 12171 0,'0'0'0,"0"-21"0,-22 0 0,22-1 15,0 1 1,0 0-16,0 0 0,22 21 16,-1-21-16,0 0 0,0-1 15,0 1-15,0 0 0,22 0 0,-22 0 16,0 0-16,0-1 0,-21 1 15,0 0-15,21 0 0,-21 0 16,0 0-16,0-1 16,-21 22-16,0 0 0,0 0 15,0 22-15,0-1 0,-1 0 16,22 0-16,-21 21 0,21 1 16,-21-1-16,21 22 0,0-22 0,0 21 15,0 1-15,0-1 0,0 1 0,0-22 16,0 22-16,0-22 0,0 0 15,0 1-15,0-22 0,0 21 16,0-21-16,0 1 0,0-1 0,-21 0 16,21 0-16,-21-21 15,0 0-15,-1 0 0,1 0 16,0 0-16,0-21 16,21 0-16,-21 0 0,0-1 0,21 1 15,-22 21-15,22-21 0,-21 21 16,0 0-16,21 21 31,0 0-15,0 1-16,21-1 0,0-21 0,1 21 15,-1 0-15,0-21 0,0 0 16,0 0-16,0 0 0,22 0 16,-22 0-16,21 0 0,-21 0 0,22 0 15,-22-21-15,0 0 0,0 0 16,0 21-16,1-22 0,-1 1 0,0-21 15,-21 21-15,0 0 0,0-1 16,21 1-16,-21 0 0,0 0 0,0 42 31,0 0-15,0 0-16,0 1 0,0-1 16,-21 0-16,21 0 0,0 0 15,0 0-15,0 1 16,21-44 15,0 22-15,-21-21-16,21 0 0,1 21 0,-22-21 15,21 0-15,0 0 0,0-1 16,0 22-16,0 0 16,1 22-1,-22-1 1,0 0-16,0 0 0,21 0 15,-21 0 1,21-21-16,0 22 0,0-22 0,0 0 16,1 0-16,20 0 15,-21 0-15,21 0 0,-20 0 0,20 0 16,0 0-16,-21 0 0,22 0 0,-22-22 16,21 22-16,-21-21 0,1 0 15,-1 0-15,-21 0 0,21 0 0,-21-1 16,0 1-16,0-21 0,0 21 15,0 0-15,0-1 0,0 1 0,-21 21 16,0 0-16,-1 0 0,1 0 0,0 0 16,-21 0-16,21 21 0,-1-21 15,1 22-15,-21-1 0,21 21 16,21-21-16,-21 0 0,21 1 16,0-1-16,0 0 0,0 0 0,0 0 15,0 0-15,0 1 0,21-22 0,0 21 16,0-21-16,0 0 0,0 0 15,22 0-15,-22 0 0,0 0 0,0 0 16,22-21-16,-22-1 0,0 1 16,0 0-16,0 0 0,0-21 0,1 20 15,-1-20-15,0 0 0,0-22 0,0 1 16,0 20-16,1-20 16,-1-1-16,-21 1 0,21-1 0,-21 22 0,0 0 15,0-1-15,0 22 16,0 0-16,-21 21 15,0 21-15,-1 0 0,22 1 0,-21 20 16,0 0-16,21 22 0,0-22 16,0 22-16,-21-1 0,21 1 0,0-22 15,0 21-15,0-20 0,0-1 16,0 0-16,0 1 0,21-22 0,-21 21 16,21-21-16,0 1 0,1-1 15,-22 0-15,21-21 0,0 0 0,0 0 16,0 0-16,0 0 0,1 0 0,-1-21 15,0 0-15,0-1 16,0 22-16,0-42 0,1 21 0,-22 0 16,21 0-16,-21-22 0,0 22 15,0 0-15,0 0 0,0 0 0,0-1 16,-21 22 0,21 22-16,0-1 0,-22 0 15,22 0-15,-21 0 0,21 0 0,0 1 16,0-1-16,0 0 0,0 0 15,0 0-15,0 0 0,21-21 0,-21 22 16,22-22-16,-1 0 0,0 21 0,0-21 16,0 0-16,0 0 0,1 0 15,-1 0-15,0-21 0,21-1 16,-21 22-16,1-21 0,-1 0 0,0 0 16,0-21-16,21 20 0,-20 1 15,20-21-15,-21 21 0,21 0 0,-20-1 16,-1 1-16,0 21 0,0 0 15,0 21-15,-21 1 16,0-1-16,0 0 0,0 0 16,0 0-16,0 22 0,-21-22 0,0 0 15,0 21-15,21-21 0,-21 1 0,-1-1 16,22 0-16,0 0 0,-21 0 16,42-21 30,-21-21-46,22 0 0,-1 21 0,0-42 16,0 20-16,21 1 0,-20 0 16,-1-21-16,0-1 0,0 1 0,0 0 15,0-1-15,1 1 0,-1 21 16,0 0-16,-21 0 0,0-1 0,0 44 16,0-1-1,-21 0-15,0 0 0,21 0 0,-22 22 16,1-22-16,21 21 0,0-21 0,0 22 15,0-22-15,0 0 0,0 0 16,0 0-16,21 0 0,1 1 16,-1-1-16,0 0 0,21-21 15,-21 0-15,1 0 0,20 0 0,-21 0 16,0 0-16,0 0 0,22-21 0,-22 0 16,-21-1-16,21 1 0,-21 0 15</inkml:trace>
  <inkml:trace contextRef="#ctx0" brushRef="#br0" timeOffset="150096.85">14393 13758 0,'0'0'0,"-21"0"15,0-21-15,0 21 0,0 0 16,-1 0-16,1 0 16,0-21-16,0 21 0,0 0 0,0-21 15,21 0-15,0 0 16,0-1-16,0 1 15,21 0-15,21 21 0,-21-21 16,22 21-16,-22-21 0,21 21 0,0 0 16,-20 0-16,20 21 0,-21 0 15,21 21-15,-20-20 0,-1 20 0,0 0 16,0-21-16,0 22 0,-21-1 16,0 0-16,0 1 0,0-1 15,0 0-15,-21 1 0,0-1 0,-21-21 16,20 22-16,-20-22 0,21 0 15,-21 21-15,-1-21 0,22 1 0,-21-22 16,21 21-16,-1-21 0,1 0 16,0 0-16,0 0 0,0 0 0,21-21 15,0-1-15,0 1 0,0 0 16,0-21-16,0 21 0,0-22 0,21 22 16,0-21-16,0 21 0,-21-1 15,21 1-15,1 0 0,-1 21 16,0 0-16,0 0 0,-21 21 0,21 0 15,0 1-15,1-1 16,-1 0-16,0 21 0,0-21 0,0 22 16,0-22-16,-21 21 0,22-21 15,-1 22-15,0-22 0,-21 0 0,21 0 16,0 0-16,0 1 0,-21-1 16,22 0-16,-1-21 0,0 0 15,0 0-15,0-21 16</inkml:trace>
  <inkml:trace contextRef="#ctx0" brushRef="#br0" timeOffset="150263.75">15134 14076 0,'0'0'0,"21"0"16,-21 21-1,0 0 1,21-21-1,1 0-15,-1 0 16,0 0-16</inkml:trace>
  <inkml:trace contextRef="#ctx0" brushRef="#br0" timeOffset="151261.18">15811 14372 0,'0'-21'16,"0"0"-1,0 0-15,22 0 0,-1-1 0,0 1 16,0 0-16,0-21 0,22 21 16,-1-22-16,-21 1 0,21 0 0,1-1 15,-1 1-15,0 0 0,1-1 0,-22 1 16,0 0-16,0 20 15,-42 22-15,0 0 16,-21 0-16,20 22 16,-20 20-16,0-21 0,-1 0 0,1 22 15,21-22-15,-21 21 0,42-21 16,0 22-16,0-22 0,0 0 0,0 0 16,0 0-16,21 22 0,0-43 0,21 21 15,1 0-15,-22 0 0,21 0 16,0 0-16,-20 1 0,-1-22 0,21 21 15,-21 0-15,-21 0 16,-21-21 0,0 0-1,-21 0-15,20 0 0,1 0 0,-21 0 16,21-21-16,-22 0 0,22 0 0,0 21 16,-21-22-16,21 1 0,-1 21 15,22 21 16,22 1-31,-1-1 0,0-21 0,0 21 16,21 0-16,-20 0 0,20 0 16,-21 1-16,21-22 0,1 21 0,-22-21 15,21 0-15,1 0 0,20 0 16,-21 0-16,1 0 0,20-21 16,1-1-16,-22 1 0,0 0 0,1 0 0,20 0 15,-42 0-15,22-22 16,-22 22-16,0 0 0,0-21 0,-21 20 15,0-20-15,0 21 0,0-21 16,0 20-16,-21-20 0,0 21 0,0 0 16,0 21-16,-1 0 0,1 0 15,0 0-15,0 0 0,21 21 0,-21 0 16,21 21-16,-21-20 0,21-1 0,0 21 16,0-21-16,0 22 0,0-22 15,0 0-15,0 0 0,0 21 0,0-20 16,21-22-16,0 21 0,0 0 15,0-21-15,0 0 0,1 0 0,-1 0 16,21 0-16,-21 0 0,0-21 16,22 0-16,-22-1 0,21 1 15,1 0-15,-22 0 0,21 0 0,-21-22 16,0 1-16,1 0 0,20-1 16,-42 1-16,21 0 0,0-1 15,-21-20-15,0 21 0,0-22 0,0 22 16,0-1-16,0 22 0,0 0 0,0 0 15,0 42 1,-21 0-16,0 0 0,21 22 0,-21-1 16,21 0-16,0 1 0,-21 20 15,21-20-15,-22-1 0,22 21 16,0-20-16,0-1 0,0-21 0,0 22 0,0-1 16,0-21-16,0 0 15,22 0-15,-1 1 0,0-1 0,0-21 16,0 0-16,0 0 0,1 0 15,-1 0-15,21 0 0,-21-21 0,0-1 16,1 1-16</inkml:trace>
  <inkml:trace contextRef="#ctx0" brushRef="#br0" timeOffset="151607.98">17611 13991 0,'0'21'0,"0"1"16,0-1-16,0 0 15,21-21 1,0 0 0,0 0-16,0 0 0,0 0 15,22-21-15,-22 21 0,0-21 16,0 21-16,0-22 0,-21 1 16,0 0-16,0 0 15,-21 0-15,0 21 16,0 0-16,0 0 0,-22 0 15,22 0-15,0 21 0,-21 0 16,21 0-16,-1 0 0,22 1 0,0-1 0,-21 0 16,21 0-16,0 0 15,0 0-15,0 1 0,0-1 0,21 0 16,1 0-16,-1-21 16,21 0-16,-21 0 0,0 0 0,22 0 15,-1 0-15,0 0 0,1-21 0,-22 0 16,21 21-16,22-21 0</inkml:trace>
  <inkml:trace contextRef="#ctx0" brushRef="#br0" timeOffset="152060.73">18394 13949 0,'0'0'0,"21"0"0,-21-21 0,-21 42 32,0 0-32,-1-21 0,1 21 15,21 0-15,-21 1 0,0-1 16,0 0-16,21 0 0,0 0 0,-21 22 15,21-22-15,0 0 0,0 0 16,0 0-16,21 0 0,0-21 16,0 22-16,0-22 0,0 0 0,1 0 15,20 0-15,0 0 0,-21 0 16,22 0-16,-22-22 0,21 1 0,-21 21 16,1-21-16,20 0 0,-21-21 15,0 20-15,0 1 0,-21-21 16,22 0-16,-1-1 0,0 1 0,-21 0 15,21-22-15,0 22 0,0-1 16,-21 1-16,0 0 0,0-1 0,0 22 16,0 0-16,0 42 15,0 0-15,0 1 16,-21 20-16,21 0 0,-21 1 0,21-1 16,-21 0-16,21 1 0,0-1 15,0 0-15,0 1 0,0-1 0,0-21 16,0 21-16,0-20 0,0 20 15,0-21-15,0 0 0,0 0 0,21 1 16,-21-1-16,21-21 0,0 0 16,1 0-16,-1 0 15,0 0-15,0-21 0,-21-1 16,21 1-16,-21 0 0,0 0 0</inkml:trace>
  <inkml:trace contextRef="#ctx0" brushRef="#br0" timeOffset="152232.63">18775 13907 0,'0'0'0,"-21"0"0,21 21 16,21-21-1,0 0 1,0 0-16,21 0 0,-20 0 16,20 0-16,-21 0 0,21 0 0,1 0 15,20-21-15,-20 21 0,20-22 16,1 1-16,-1 0 0,1 21 0</inkml:trace>
  <inkml:trace contextRef="#ctx0" brushRef="#br0" timeOffset="152459.79">19875 13589 0,'0'0'0,"-21"21"16,0 0-1,21 1-15,0 62 16,-21-41-1,21-1-15,0 0 0,0-21 0,0 22 16,0-1-16,0-21 0,0 0 16,0 22-16,0-22 0,0 0 0,0 0 15,0 0-15,0 1 0,0-1 16,0-42 15,0-1-31</inkml:trace>
  <inkml:trace contextRef="#ctx0" brushRef="#br0" timeOffset="153340.41">19770 13737 0,'0'0'0,"0"-42"0,0 0 0,0-64 15,0 85-15,0-1 16,21 1-16,0 21 0,0 0 16,21-21-16,-20 21 0,-1 0 0,21 0 15,0 0-15,1 21 0,-1 0 16,-21 1-16,22 20 0,-1-21 0,-21 21 15,0 1-15,-21-22 0,0 21 16,0 1-16,-21-22 0,0 21 0,-21-21 16,-1 0-16,-20 1 0,20-1 0,-20 0 15,-1 0-15,1-21 16,21 21-16,-1-21 0,1 0 0,21 0 16,0 0-16,42 0 15,0 0-15,21 0 0,-21-21 16,22 21-16,20 0 0,-20 0 0,-1 0 15,0 0-15,1 0 0,-1 0 16,0 0-16,1 0 0,-1 21 0,0 0 16,1 1-16,-22-1 0,0 0 15,0-21-15,-21 21 0,0 0 0,0 0 16,0 1-16,-21-22 0,0 21 0,-22-21 16,22 21-16,-21-21 0,0 0 15,-1 21-15,1-21 0,0 0 16,-1 0-16,22 0 0,0 0 0,0 0 15,21-21 1,0 0-16,21 0 0,0-1 16,0 22-16,22-21 0,-22 0 15,21 0-15,-21 21 0,22-21 0,-1 21 16,-21 0-16,21 0 0,-20 0 0,20 0 16,-21 0-16,0 0 15,0 0-15,1 0 0,-1 21 0,0-21 0,0 21 16,0-21-16,-21 21 0,21-21 15,-21 21 1,22-21-16,-22 22 0,21-22 16,0 0-16,0 0 15,0 0-15,0 0 16,1 0-16,-1 0 0,0-22 16,0 22-16,-21-21 0,21 21 15,0-21-15,22 0 0,-22 0 0,0 0 16,0-1-16,0 22 0,1-21 15,-1 0-15,0 21 0,0 0 16,-21 21 0,0 0-16,-21 1 0,0-1 15,21 0-15,-21 0 0,-1 21 0,22 1 16,-21-22-16,21 21 16,-21 1-16,21-1 0,-21 0 0,21 22 15,0-22-15,0 0 0,0 1 0,0-1 16,0 0-16,0 1 0,0-1 15,0-21-15,0 22 0,0-22 0,0 21 16,0-21-16,0 0 0,0 1 0,0-1 16,0 0-16,-21-21 0,0 21 15,-1-21-15,1 0 0,0 0 16,0-21-16,0 0 16,21 0-16,0-22 15,0 22-15,0-21 0,21-1 0</inkml:trace>
  <inkml:trace contextRef="#ctx0" brushRef="#br0" timeOffset="153760.17">21061 13716 0,'0'0'0,"-21"0"0,21-21 15,0 0-15,21 0 16,0-1-16,0 22 0,0 0 15,0 0-15,22 0 0,-22 0 16,21 22-16,1-1 0,-22 21 0,21-21 16,-21 22-16,0-1 0,1 0 15,-22 22-15,0-22 0,0 0 16,0 1-16,0-22 0,0 21 0,0 1 16,-22-22-16,1 0 0,0 0 15,21 0-15,0 0 0,-21 1 0,0-22 16,21-22-1,0 1 1,0 0-16,0 0 0,0 0 0,21-22 16,0 22-16,0-21 0,0 0 15,22-1-15,-22-20 0,21 20 16,-21-20-16,22-1 0,-22 1 0,21 21 16,-21-1-16,1 1 0,-1 21 15,21 0-15,-21 21 0,0 0 16,1 0-16,-22 21 15,21 0-15,0 0 0,-21 0 0,0 22 16,0-22-16,0 21 0</inkml:trace>
  <inkml:trace contextRef="#ctx0" brushRef="#br0" timeOffset="155028.45">21886 14097 0,'0'0'0,"21"21"0,1-21 0,-1 21 16,0-21-16,0 0 0,0 0 15,0 0-15,-21-21 0,22 21 16,-1-21-16,0 0 0,0 0 0,-21 0 16,0-22-16,21 22 0,-21-21 15,0 21-15,0-1 0,0 1 0,0 0 16,0 0-16,-21 21 0,0 0 16,0 0-16,0 21 0,-1 0 0,1 0 15,0 1-15,-21 20 0,21-21 16,-1 21-16,1-20 0,0 20 0,0-21 15,21 21-15,0-20 0,0-1 16,0 0-16,0 0 0,0 0 16,0 0-16,21-21 0,-21 22 0,21-22 0,0 0 15,1 0-15,-1 0 16,0 0-16,0-22 0,-21 1 0,21 21 16,0-21-16,1 0 0,-1 0 0,0 0 15,0-22-15,-21 22 0,21 0 16,0-21-16,-21 20 0,22 1 0,-22 0 15,0 0-15,0 0 0,0 42 32,0 0-32,-22 0 0,22 0 15,0 1-15,0-1 0,0 0 16,0 0-16,0 0 0,0 0 0,0 1 16,0-1-16,0 0 0,0 0 15,22-21-15,-1 21 0,0-21 0,0 0 16,0 0-16,22 0 0,-22 0 15,21 0-15,-21 0 0,22 0 0,-1 0 16,-21-21-16,21 0 0,-20 0 0,20-22 16,-21 22-16,0-21 0,22-22 15,-22 22-15,0-21 0,0-1 0,0-21 16,0 22-16,-21-1 0,0 1 16,0 21-16,0-1 0,0 1 0,0 21 15,-21 21-15,0 0 16,0 0-16,0 21 0,0 21 15,-1-21-15,1 43 0,0-22 0,21 22 16,-21-22-16,21 22 0,0-1 16,0-21-16,0 1 0,0 20 0,0-20 15,21-1-15,0 0 0,0-21 16,-21 22-16,22-22 0,-1 0 0,0 0 16,-21 0-16,21-21 0,0 0 0,0 0 15,1 0-15,-1 0 16,-21-21-16,21 0 0,0 0 0,0 0 15,0 0-15,1-1 16,20 1-16,-21-21 0,0 21 0,0 0 16,1-1-16,-1 1 0,-21 42 31,0 1-31,0-1 0,0 0 16,0 0-16,0 0 0,0 0 15,0 22-15,0-22 0,0 0 0,0 0 16,0 0-16,0 1 0,0-1 15,21-21-15,0 21 0,0-21 16,0 0-16,1 0 0,-1 0 0,0 0 16,0-21-16,0 0 15,0-1-15,1 1 0,-1 0 0,0 0 16,0 0-16,0 0 16,-21-1-16,21-20 0,1 21 0,-22 0 15,21 0-15,-21 42 31,0 0-31,0 0 16,0 0-16,0 0 0,0 1 16,0-1-16,0 0 0,0 0 15,0 0-15,21 0 0,0-21 0,-21 22 16,21-1-16,0-21 0,1 21 16,-1-21-16,0 0 0,0 0 0,21 0 15,-20 0-15,-1 0 0,0 0 16,21-21-16,-21 0 0,22-1 15,-22 1-15,0 0 0,21-21 0,-20-1 16,-1 22-16,0-21 0,0 0 16,-21 20-16,0-20 0,0 21 0,0 0 15,-21 21 1,0 0-16,0 0 0,-1 21 0,-20 0 16,21 0-16,0 0 0,0 1 0,21 20 15,0-21-15,0 0 0,0 22 16,0-22-16,0 0 0,42 0 0,-21 0 15,21 0-15,-20-21 0,41 22 16,-21-22-16,1 0 0,20 0 16,1 0-16,-22 0 0,22 0 0</inkml:trace>
  <inkml:trace contextRef="#ctx0" brushRef="#br0" timeOffset="156248.6">14647 15050 0,'-21'21'0,"0"-21"16,0 0-16,21 21 0,-21-21 15,-1 21-15,1-21 16,42-21 15,22 21-31,-22-21 16,0 21-16,0-21 0,22 21 0,-1 0 15,-21-22-15,21 22 0,1 0 16,-1 0-16,-21 0 0,0 22 0,1-22 16,-1 42-16,-21-21 0,0 0 15,0 22-15,-21-1 0,-1-21 0,1 21 16,0 1-16,-21-22 0,-1 21 16,22-21-16,-21 1 0,0-1 0,20 0 15,-20 0-15,21 0 0,0-21 16,0 0-16,-1 0 0,22-21 31,22 0-31,-1 0 16,0 0-16,0 21 0,21-22 15,-20 22-15,-1 0 0,21 0 0,0 0 16,-20 0-16,20 0 0,-21 0 0,0 0 16,22 22-16,-43-1 0,0 0 15,0 0-15,0 0 0,0 0 0,-22 1 16,1-1-16,0 0 0,-21 0 15,-1-21-15,22 21 0,-21 0 0,21-21 16,-22 0-16,1 22 0,21-22 16,-21 0-16,20 0 0,-20 0 0,21 0 15,-21 0-15,20 0 0,1-22 16,0 22-16,0-21 0,0 21 16,21-21-16,0 0 0,-21 21 0,21-21 15,0 0 1,21 21-16,0-22 0,0 1 0,0 21 15,0-21-15,22 0 0</inkml:trace>
  <inkml:trace contextRef="#ctx0" brushRef="#br0" timeOffset="156408.51">15325 15409 0,'0'0'0,"42"0"15,-21 0-15,0 0 0,0 0 0,-21 22 16,22-22 15,-1 0-15,-21-22-16,21 1 0,0 21 15</inkml:trace>
  <inkml:trace contextRef="#ctx0" brushRef="#br0" timeOffset="156844.26">16341 15282 0,'0'0'0,"21"0"0,21 0 0,43-21 16,-64 0-1,0 0-15,0 21 0,0-21 0,-21 0 16,0-1-16,0 1 0,0 0 16,-21 0-16,0 21 0,0-21 15,-21 21-15,-1 0 0,1 0 0,-22 0 16,22 21-16,-21 0 0,20 0 15,1 0-15,0 1 0,-1-1 0,22 21 16,0-21-16,21 22 0,0-22 16,0 0-16,0 21 0,21-21 0,0 1 15,0-1-15,22 0 0,-1 21 16,0-21-16,1 1 0,20-1 16,-20 0-16,-1 0 0,-21 0 0,21 0 15,-20-21-15,-1 22 0,-21-1 16,0 0-16,-21 0 0,-1-21 15,-20 21-15,0-21 0,21 0 16,-22 21-16,1-21 0,0 0 0,-1 0 16,1 0-16,0 0 0,20 0 15,1 0-15,0-21 0,0 21 0,21-21 16,0 0-16,0 0 0,0 0 0,0-1 16,21 22-16,21-21 0,-20 0 15,20 0-15,-21 0 0,21 0 16</inkml:trace>
  <inkml:trace contextRef="#ctx0" brushRef="#br0" timeOffset="157172.59">16722 15494 0,'0'0'0,"21"0"0,0 0 16,0-21 0,0 21-16,0-21 15,1 21-15,-22-21 16,21-1-16,0 22 0,-21-21 0,21 0 15,0 0-15,-21 0 16,0 0 0,-21 21-16,0 0 15,0 21-15,0 0 0,-1 0 16,1 0-16,0 0 0,21 1 0,-21 20 16,21-21-16,-21 21 0,21-20 15,0-1-15,-21 0 0,21 21 0,0-21 16,0 1-16,0-1 0,0 0 15,21-21-15,0 0 0,0 21 16,0-21-16,0 0 0,1 0 0,-1 0 16,21-21-16,-21 0 0,22 21 15,-22-43-15,21 22 0,-21 0 0</inkml:trace>
  <inkml:trace contextRef="#ctx0" brushRef="#br0" timeOffset="157396.46">17420 15050 0,'0'0'0,"42"-85"15,-42 64-15,0 0 0,0 42 32,0 0-32,0 21 0,-21-21 0,21 22 15,0-1-15,-21 22 0,0-22 16,21 21-16,-21-20 0,21 20 0,0-20 16,0-1-16,-21 0 0,21 1 0,0-22 15,0 21-15,-22-21 0,22 22 16,0-22-16,0 0 15,0 0-15,22-21 16,-1 0-16,0 0 0,0 0 0,0-21 16,0 0-16</inkml:trace>
  <inkml:trace contextRef="#ctx0" brushRef="#br0" timeOffset="157744.26">17674 15431 0,'0'21'16,"0"0"15,21-21-15,0 0-1,1 0-15,-1 0 0,0-21 16,0 21-16,0-21 0,0 21 0,1-22 16,-22 1-16,0 0 15,0 0-15,0 0 16,-22 21-16,1 0 0,0 0 15,-21 21-15,42 0 16,-21 0-16,-1 22 0,1-22 0,21 0 16,-21 21-16,21-21 0,0 1 15,0 20-15,0-21 0,0 0 0,0 0 16,0 1-16,0-1 16,21-21-16,0 0 0,1 0 15,-1 0-15,0 0 0,21 0 0,-21 0 16,1 0-16,20 0 0,-21-21 15,21-1-15,-20 1 0</inkml:trace>
  <inkml:trace contextRef="#ctx0" brushRef="#br0" timeOffset="158196">18373 15346 0,'0'-21'0,"0"42"0,0-63 16,0 63-1,-22 0-15,1 0 16,0 0-16,0 22 15,0-22-15,0 21 0,21-21 0,-22 22 16,22-22-16,-21 0 0,21 0 16,0 21-16,0-20 0,0-1 15,21-21-15,1 0 0,-1 21 0,0-21 16,0 0-16,21 0 0,-20 0 16,20 0-16,-21-21 0,21 0 0,-20 21 15,-1-22-15,21-20 0,-21 21 16,0 0-16,-21-22 0,22 1 0,-1-21 15,-21 20-15,21-20 0,-21-1 16,21 1-16,0-1 0,-21 22 16,21-22-16,-21 22 0,22 0 0,-22 21 15,0-1-15,0 1 0,0 106 32,0-43-32,-22 22 15,1-22-15,0 22 0,21-1 0,0 1 16,0-1-16,0-21 0,0 22 15,0-22-15,0 1 0,0-1 0,21-21 16,-21 0-16,21 22 0,1-22 0,-1 0 16,0-21-16,0 21 0,0-21 15,0 0-15,1 0 0,-1 0 16,0 0-16,0-21 0,-21 0 0,21 0 16,-21-1-16</inkml:trace>
  <inkml:trace contextRef="#ctx0" brushRef="#br0" timeOffset="158347.92">18775 15261 0,'0'21'15,"21"-21"1,21 0 0,-21 22-16,22-22 0,-22 0 15,42 0-15,-20 0 0,20 0 0,-20-22 16</inkml:trace>
  <inkml:trace contextRef="#ctx0" brushRef="#br0" timeOffset="158591.76">20002 15028 0,'0'0'0,"-21"0"0,0 0 0,0 22 15,21-1 1,-21 21-16,21 0 0,0 1 0,0-1 15,0 22-15,-21-22 16,21 21-16,0-20 0,-22-1 0,22 0 16,0 1-16,0-22 0,0 21 15,-21-21-15,21 1 0,0-1 0,0 0 16,0 0-16,0-42 31,0 0-31</inkml:trace>
  <inkml:trace contextRef="#ctx0" brushRef="#br0" timeOffset="159448.29">19812 15282 0,'0'-42'15,"0"84"-15,0-126 0,0 20 0,0 43 0,0-21 16,21-1-16,0 22 0,0 0 16,22 0-16,-22 0 0,21 21 0,1 0 15,-22 0-15,21 0 0,0 0 16,1 0-16,-22 21 0,0 0 0,0 0 15,0 0-15,-21 22 0,0-22 0,0 21 16,-21-21-16,0 22 0,0-22 16,-21 0-16,20 21 0,-20-20 0,0-1 15,-1-21-15,1 21 0,0 0 16,21-21-16,-1 0 0,1 0 0,42 0 31,1-21-15,-1 21-16,21-21 0,0 21 15,-20 0-15,20 0 0,0 0 0,-21 0 16,22 0-16,-1 0 0,-21 21 0,22-21 16,-22 42-16,0-21 0,0 1 15,0-1-15,-21 0 0,0 0 0,0 0 16,-21 0-16,0 1 0,0-1 16,0 0-16,-22 0 0,22 0 0,-21-21 15,21 21-15,-1-21 0,1 22 16,0-22-16,0 0 0,42-22 31,0 1-31,0 0 16,1 0-16,20 0 0,-21 0 0,21-22 15,1 22-15,-1-21 0,0 21 16,-20-1-16,20 1 0,0 0 0,-21 21 16,1 0-16,-1 0 0,0 0 15,0 21-15,-21 0 0,0 1 0,0-1 16,0 0-16,0 21 0,0-21 0,0 1 15,0-1-15,0 0 0,0 0 16,0 0-16,0 0 0,21-21 16,0 0-16,1 0 15,-1 0-15,0 0 0,0 0 0,0 0 16,0 0-16,22-21 0,-22 0 16,0 21-16,0-21 0,0 0 15,1-22-15,-1 22 0,0 0 0,0-21 16,0 21-16,0-1 0,1 1 15,-22 0-15,0 42 32,0 0-32,0 1 0,0-1 0,-22 21 15,1-21-15,21 0 0,-21 22 0,0-22 16,0 0-16,0 21 16,21-20-16,0 20 0,-22-21 0,22 21 0,-21 1 15,21-1-15,0-21 16,-21 22-16,21-1 0,0-21 0,0 21 15,0-20-15,-21 20 0,21-21 0,-21 0 16,21 0-16,-21 1 0,21-1 16,0 0-16,-22 0 0,1-21 0,0 0 15,21 21-15,-21-21 0,0 0 0,0 0 16,-1 0-16,1-21 16,21 0-16,-21 21 0</inkml:trace>
  <inkml:trace contextRef="#ctx0" brushRef="#br0" timeOffset="159688.67">21145 15113 0,'0'0'15,"-21"0"1</inkml:trace>
  <inkml:trace contextRef="#ctx0" brushRef="#br0" timeOffset="160064.45">21124 15198 0,'0'-21'0,"0"-1"16,0 1-16,0 0 0,0 0 15,0 0-15,0 0 16,21 21-16,-21-22 0,22 22 0,-22-21 15,21 21-15,0 0 16,0 21-16,0 1 0,-21-1 16,21 21-16,1 0 0,-1 1 0,0 20 15,0-20-15,0 20 0,0-21 16,-21 1-16,22-1 0,-22 0 0,21 1 16,-21-22-16,0 21 0,0-21 15,21 1-15,-21-1 0,0 0 16,21-21-16,-21 21 0,21-21 31,-21-21-31,21 21 0,-21-21 16,0 0-16,22-1 0,-1-20 15,0 21-15,0-21 0,-21-1 0,21 1 16,0 0-16,1-22 0,-1 22 16</inkml:trace>
  <inkml:trace contextRef="#ctx0" brushRef="#br0" timeOffset="160276.32">21780 15113 0,'43'-106'16,"-107"254"-16,85-190 0,22-85 0,-22 106 0,-21 0 15,0 42 1,0 0-16,-21 21 0,0-20 16,-1 20-16,1 0 0,21 1 0,-21-1 15,0 0-15,0 1 16,0-1-16,-1 0 0,1 1 0,0-1 16,0-21-16,21 21 0,-21-20 0,0-1 15,21 0-15,0 0 0,0 0 16,0 0-16,21-21 31,0-21-31,0 21 0,21-21 16,-20 0-16,-1 0 0</inkml:trace>
  <inkml:trace contextRef="#ctx0" brushRef="#br0" timeOffset="160481.22">21950 15261 0,'0'0'0,"0"-21"0,0 42 31,0 0-31,0 1 0,0-1 0,0 0 16,-21 21-16,21-21 0,0 1 0,-22-1 16,22 21-16,-21-21 0,0 0 15,21 1-15,-21-1 0,0-21 16,42-21 15,0-1-15,-21 1-16</inkml:trace>
  <inkml:trace contextRef="#ctx0" brushRef="#br0" timeOffset="160640.12">21971 15198 0,'0'0'0,"0"-21"15,0-1-15,0 1 16,0 42 31,21-21-32,0 22-15,0-22 16,1 0-16,-22 21 0,21-21 0</inkml:trace>
  <inkml:trace contextRef="#ctx0" brushRef="#br0" timeOffset="160987.98">22267 15219 0,'21'0'16,"-42"0"-16,64 0 0,-22 0 0,-42 0 31,-1 0-31,1 0 15,0 0-15,0 0 0,-21 21 16,20-21-16,1 21 0,0 0 0,0 1 16,21-1-16,0 0 0,0 0 15,0 0-15,0 0 0,0 1 16,21-1-16,0-21 0,0 21 0,1-21 16,-1 0-16,0 0 15,21 21-15,-21-21 0,1 0 0,-1 21 16,0-21-16,0 0 0,-21 21 15,21-21-15,-21 22 0,0-1 16,-42-21-16,21 0 16,0 0-16,-1 21 0,-20-21 0,21 21 15,0-21-15,-22 0 0,22 0 0,0 0 16,0 0-16,21-21 31,21 0-15,0 0-16,0 21 0,1-22 0,-1 1 15</inkml:trace>
  <inkml:trace contextRef="#ctx0" brushRef="#br0" timeOffset="161195.85">22606 15240 0,'0'0'0,"0"21"16,0 0-1,0 1-15,0-1 0,0 0 0,0 0 16,-21 21-16,21-20 0,-21-1 0,21 0 15,0 0-15,0 0 0,0 0 16,0 1-16,21-44 47,-21 1-47,21 0 16,0 0-16</inkml:trace>
  <inkml:trace contextRef="#ctx0" brushRef="#br0" timeOffset="161504.2">22712 15007 0,'-21'-21'0,"42"42"0,-64-42 16,22 21-16,0 0 0,21 21 15,-21 0-15,21 1 0,0-1 16,0 0-16,0 0 16,21 0-16,0-21 15,0 0 1,1 0-16,-1 0 0,0-21 0,0 21 15,-21-21-15,0 0 0,21 21 16,-21-21-16,0-1 0,0 1 0,0 0 16,-21 0-16,0 0 0,0 21 0,0-21 15,-1-1-15,1 22 0,-21 0 16,21-21-16,0 21 0,-1 0 0,1 0 16,0 0-16,0 21 0,21 1 15,0-1-15,0 0 16,21-21-16,0 21 0,22-21 15,-22 0-15,21 21 0,0-21 16,1 0-16</inkml:trace>
  <inkml:trace contextRef="#ctx0" brushRef="#br0" timeOffset="161945.01">23241 14965 0,'0'0'0,"0"21"46,0 0-46,-21 0 0,21 1 0,-21 20 16,21 0-16,0 1 0,0-1 16,0 0-16,0 1 0,-22-22 0,22 21 15,-21 0-15,0-20 0,21 20 16,0-21-16,-21 0 0,21 0 0,-21-21 16,21 22-16,-21-22 0,21-22 46,0 1-46,0 0 16,21-21-16,0 21 0,0-1 0,21-20 16,-20 21-16,20-21 0,-21 20 15,21 1-15,-20 0 0,20 21 0,-21 0 16,21 0-16,-20 21 0,-1 0 16,0 1-16,0-1 0,-21 0 15,0 0-15,0 0 0,0 22 0,0-22 16,-21 0-16,0 0 0,-22 0 0,22 0 15,-21 1-15,0-22 0,20 21 16,-20-21-16,0 21 0,-1-21 0,1 0 16,21 0-16,0 0 0,0 0 15,42-21 1,0 0-16,0-1 16,0 1-16</inkml:trace>
  <inkml:trace contextRef="#ctx0" brushRef="#br0" timeOffset="162192.07">23834 14880 0,'0'0'0,"21"0"0,0 0 15,-21 21 1,0 1-16,0-1 0,0 0 16,0 21-16,0 1 0,0-1 15,0 21-15,0-20 0,0-1 0,0 22 16,0-22-16,0 0 0,0 1 15,0-1-15,0-21 0,0 0 0,0 22 16,0-22-16,0 0 16,-21 0-16,42-42 31,-21 0-31,21 21 0,0-21 16</inkml:trace>
  <inkml:trace contextRef="#ctx0" brushRef="#br0" timeOffset="162512.9">24066 15304 0,'0'21'16,"22"-21"-16,-1 0 15,0 0-15,0 0 16,0 0-16,0 0 0,1 0 16,-1 0-16,21 0 0,-21 0 15,0-21-15,1-1 0,-1 22 16,0-21-16,0 0 0,-21 0 0,0 0 15,0 0-15,0-1 16,-21 1-16,0 21 0,-22 0 0,22 0 16,-21 21-16,21 1 0,-22-1 15,1 0-15,21 0 0,0 21 0,-22-20 16,22 20-16,21-21 0,0 21 0,0-20 16,0-1-16,0 0 0,0 0 15,21 0-15,1 0 0,-1 1 0,21-22 16,0 0-16,-20 0 0,20 0 15,0 0-15,1 0 0,-1 0 16,0 0-16,1-22 0,-1 1 0</inkml:trace>
  <inkml:trace contextRef="#ctx0" brushRef="#br0" timeOffset="162760.82">24807 14880 0,'-42'0'16,"84"0"-16,-84-21 16,63 21-16,0 0 0,22 0 15,-1 0-15,0 0 0,1 0 16,-1 0-16,21-21 0,-20 21 0,-1 0 16,0 0-16,1 0 0,-1 0 15,-21 0-15,0 0 0,1 0 0,-44 0 31,1 0-31,0 0 0,0 0 16,0 0-16,0 0 0</inkml:trace>
  <inkml:trace contextRef="#ctx0" brushRef="#br0" timeOffset="163003.69">25167 14859 0,'0'0'0,"0"21"0,-21-21 15,21 21-15,0 1 16,0-1-16,-21 0 0,21 0 0,-21 0 15,21 22-15,-22-1 0,22 21 16,0-20-16,0 20 0,0-20 0,-21 20 16,21-21-16,0 1 0,-21-1 15,21 0-15,0 1 0,0-22 0,0 0 16,0 21-16,-21-20 0,21-1 16,0 0-16,21-21 31,0-21-31,0 21 15,1-21-15,-1-1 0,21 1 0,-21 0 16</inkml:trace>
  <inkml:trace contextRef="#ctx0" brushRef="#br0" timeOffset="163336.6">25315 15431 0,'21'0'47,"1"0"-47,-1 0 15,0 0-15,0 0 0,0-22 16,0 22-16,1 0 0,-1-21 0,0 0 16,0 21-16,0-21 0,-21 0 0,0 0 15,0-1-15,0 1 16,-21 21 0,0 0-16,0 0 15,0 21-15,-22 1 0,22-1 0,0 0 16,0 0-16,0 21 0,21-20 15,0-1-15,0 21 0,0-21 0,0 0 16,0 1-16,0-1 0,0 0 0,0 0 16,21 0-16,0 0 15,0-21-15,0 0 0,0 0 16,1 0-16,20 0 0,-21 0 16,0-21-16,22 0 0,-22 21 0,0-21 15,21 0-15</inkml:trace>
  <inkml:trace contextRef="#ctx0" brushRef="#br0" timeOffset="163580.6">25844 15261 0,'0'0'16,"22"-21"-16,-22 0 0,0 0 0,21 21 15,-21 21 1,21 0-16,-21 0 0,21 0 0,-21 1 16,0-1-16,21 21 0,0-21 15,-21 22-15,0-22 0,22 0 0,-1 0 16,-21 0-16,21 0 0,-21 1 15,0-1-15,21 0 0,0-21 32,0 0-17,1-21 1,-22 0-16,0-1 0,21 1 16,0-21-16,-21 21 0,21 0 15</inkml:trace>
  <inkml:trace contextRef="#ctx0" brushRef="#br0" timeOffset="163764.59">26204 15325 0,'-42'-21'31,"84"42"-31,-105-21 0,63 21 16,-21 0-16,-1 0 0,-20 0 15,21 1-15,0-1 0,0 21 0,-1-21 16,-20 0-16,21 1 0,0 20 16,0-21-16,21 0 0,-22-21 15,1 21-15,21 1 0,-21-1 0,21 0 16,21-21 15,0 0-31,1 0 0,-1-21 0</inkml:trace>
  <inkml:trace contextRef="#ctx0" brushRef="#br0" timeOffset="164056.01">26479 14944 0,'0'0'0,"0"-21"0,0-1 0,0 1 0,0 0 16,-21 21-16,0 0 16,0 21-16,21 0 15,0 22-15,-21-22 0,21 21 16,-21 22-16,21-22 0,0 22 0,-22-1 16,22-21-16,0 22 0,0-22 0,0 22 15,0-22-15,0-21 0,0 22 16,0-22-16,0 21 0,0-21 0,0 0 15,0 1 1,22-22-16,-1 0 0,0 0 16,0 0-16,0-22 15,0 1-15,1 21 0,-1-21 16,0-21-16,0 21 0</inkml:trace>
  <inkml:trace contextRef="#ctx0" brushRef="#br0" timeOffset="164240.46">26352 15282 0,'-21'0'0,"42"0"0,-63 0 16,21 0-16,42 0 31,0 0-31,0-21 0,1 21 16,-1 0-16,0 0 0,0 0 15,0 0-15,0 0 0,1 0 0,-1 0 16,0 0-16,21 0 0,-21 0 15,22 0-15</inkml:trace>
  <inkml:trace contextRef="#ctx0" brushRef="#br0" timeOffset="164536.46">27368 15092 0,'0'-21'15,"0"42"-15,-21-21 32,21 21-17,-21 0-15,21 0 0,0 1 0,-21 20 16,0-21-16,21 21 0,-21-20 16,21 20-16,-22 0 0,22-21 15,0 22-15,0-1 0,0-21 0,-21 22 0,21-22 16,0 0-16,0 0 0,0 0 15,0 0-15,0 1 0,0-1 0,21 0 32,1-21-32,-1 0 0,0 0 15,21 0-15</inkml:trace>
  <inkml:trace contextRef="#ctx0" brushRef="#br0" timeOffset="164814.91">27771 15028 0,'0'0'0,"0"-21"16,0 0-16,21 0 0,0 21 15,0 0 1,0 0-16,0 0 0,1 21 16,20 0-16,-21 0 0,0 1 15,0-1-15,1 21 0,-1 0 0,-21 1 16,0-1-16,0 0 0,0 1 15,0-1-15,0 0 0,-21 1 0,-1-1 16,1 0-16,0-20 0,0 20 16,-21-21-16,20 0 0,-20 0 0,21-21 15,0 22-15,0-1 0,-1-21 0,1 0 16,0 0-16,0 0 0</inkml:trace>
  <inkml:trace contextRef="#ctx0" brushRef="#br0" timeOffset="165379.93">24955 13758 0,'-21'0'15,"0"0"-15,21 22 16,-21-22-16,0 21 0,0 0 0,-1 0 16,1 0-16,21 0 15,-21 1-15,0-1 0,21 21 0,-21-21 0,21 0 16,0 1-16,0-1 0,0 0 16,0 0-16,21 0 0,0 0 15,0 1-15,0-1 0,1-21 16,20 21-16,-21 0 0,21-21 0,-20 21 15,20-21-15,0 0 0,-21 0 0,22 0 16</inkml:trace>
  <inkml:trace contextRef="#ctx0" brushRef="#br0" timeOffset="165612.91">25590 13801 0,'0'0'0,"22"-21"0,41 21 15,-42 0 1,0 0-16,22 21 0,-22 0 16,0 0-16,21 0 0,-20 0 15,-1 1-15,0-1 0,-21 0 0,0 21 16,0-21-16,0 1 0,0 20 0,-21-21 16,0 21-16,-1-20 15,1 20-15,-21-21 0,0 0 0,20 22 16,-20-22-16,0 0 0,-1 0 0,1 0 15</inkml:trace>
  <inkml:trace contextRef="#ctx0" brushRef="#br0" timeOffset="166508.26">24236 12340 0,'0'0'0,"0"-21"0,0 0 31,-21 21-16,-1 21 1,1 0-16,-21 0 0,21 1 0,0-1 16,-1 0-16,1 21 0,0-21 15,0 22-15,0-22 0,0 21 0,21-21 16,0 22-16,0-22 0,0 21 16,0-21-16,0 22 0,0-22 0,0 0 15,0 0-15,0 0 0,21 1 16,-21-1-16,21 0 0,0-21 15,21 0-15,-20 0 0,-1 0 0,21 0 16,-21 0-16</inkml:trace>
  <inkml:trace contextRef="#ctx0" brushRef="#br0" timeOffset="166752.26">24786 12361 0,'21'-21'15,"0"0"-15,1 21 16,-1 0-16,0 21 16,-21 0-16,21 1 0,0-1 0,-21 0 15,21 0-15,-21 0 0,22 22 16,-1-22-16,-21 21 0,21 0 0,0-20 0,-21 20 16,0 0-16,0-21 15,0 22-15,0-22 0,0 0 0,0 21 16,0-20-16,-21-1 0,0 0 15,0-21-15,-1 21 0,-20 0 0,0-21 16</inkml:trace>
  <inkml:trace contextRef="#ctx0" brushRef="#br0" timeOffset="200636.31">14499 13335 0,'0'-21'15</inkml:trace>
  <inkml:trace contextRef="#ctx0" brushRef="#br0" timeOffset="208200.23">6456 2646 0,'-21'0'16,"-1"0"0,44 0 62,-1 0-63,0 0-15,21 0 0,-21 0 16,1 0-16,20 0 0,0 0 16,1 0-16,-1 0 0,0 0 0,22 0 15,-22 0-15,22 0 16,-22 0-16,21 0 0,-20 0 0,20 0 16,-20 0-16,-1 0 0,21 0 15,-20 0-15,20 0 0,1 0 0,-1 0 16,1 0-16,-1 0 0,1 0 15,20 0-15,-20 0 0,-1 0 16,1-21-16,-1 21 0,1 0 0,-1 0 16,1 0-16,-1-21 0,1 21 15,21 0-15,-22 0 0,22-22 0,-22 22 16,22 0-16,0-21 0,-1 21 16,1 0-16,-22-21 0,22 0 15,-21 21-15,-1 0 0,22-21 16,-22 21-16,22 0 0,-22-21 15,22 21-15,0-22 0,-22 22 0,22-21 16,0 0-16,-22 21 0,22-21 16,-1 21-16,-20 0 0,21-21 0,-22 21 15,22 0-15,21 0 0,-22 0 16,22-21-16,0 21 0,0 0 0,-22 0 16,22 0-16,-21 0 0,21 0 15,-22 0-15,1 0 0,0 0 0,21 0 16,-22 0-16,1 0 0,21 0 15,-22 0-15,1 0 0,0 0 0,-1 0 16,-20 0-16,21 0 0,-1 0 16,-20 0-16,20 0 0,1 0 15,21 0-15,-21 0 0,-1 0 16,1 0-16,0 0 0,-22 0 16,1 0-16,-1 0 0,1 0 0,-1 0 15,-21 0-15,1 0 0,-22 0 16,21 0-16,-21 0 0,1 0 0,-1 0 15,0 0 1,-42 0 47</inkml:trace>
  <inkml:trace contextRef="#ctx0" brushRef="#br0" timeOffset="211468.51">4995 9398 0,'-21'0'0,"0"0"0,0 0 16,0 0-16,-1 0 16,1 0-16,0 0 0,0 0 15,0-21-15,0 21 16,-1 0-16,1 0 16,0 0-16,0 0 15,0 0-15,0 0 16,-1 0 15,44 0 0,-1 21-15,0-21-16,0 0 16,0 0-16,0 0 0,1 0 15,-1 0-15,21 0 0,-21 0 16,22 0-16,-22 0 0,21 0 0,-21 0 15,22 0-15,-1 0 0,-21 0 0,21 0 16,1 0-16,-1 0 0,0 0 16,1 0-16,-1 0 0,0 0 0,1 0 15,20-21-15,1 21 16,-22 0-16,22 0 0,20 0 0,-20 0 16,-1 0-16,1 0 0,-1 0 0,1 0 15,-1 0-15,1-21 0,-1 21 16,1 0-16,-1 0 0,1 0 0,-1 0 15,22 0-15,-22 0 0,1 0 16,-1 0-16,1 0 0,-1 0 0,1-21 16,-1 21-16,-20 0 0,20 0 15,-20 0-15,-1 0 0,0 0 0,1 0 16,-1-22-16,-21 22 0,21 0 0,-20 0 16,-1 0-16,0 0 0,0 0 15,0 0-15,0 0 0,1 0 16,-1 0 15,-42-21 32,-1 21-48,1 0-15,-21 0 0,21 0 0</inkml:trace>
  <inkml:trace contextRef="#ctx0" brushRef="#br0" timeOffset="212465.46">4995 9398 0,'0'0'0,"-21"0"0,0 0 16,0 0-16,0 0 15,-1 0 1,1 0-16,0 0 0,0-21 15,0 21-15,0 0 16,-1 0-16,1 0 0,0 0 0,0 0 16,0 0-16,42 0 62,0 0-62,0 0 0,0 0 16,1 0-16,-1 21 15,0-21-15,0 0 0,0 0 16,0 0-16,1 0 0,-1 0 16,0 0-16,0 21 0,0-21 15,0 0-15,1 0 0,-1 0 0,0 0 16,0 0-16,0 0 0,22 0 16,-22 0-16,21 0 0,-21 0 0,22 0 15,-1 0-15,21 0 0,-20 0 16,-1-21-16,22 21 0,-22 0 0,21 0 15,1 0-15,-22 0 0,22 0 16,-1 0-16,1-21 0,-22 21 0,22 0 16,-22 0-16,0 0 0,1 0 0,-1 0 15,0-21-15,1 21 0,-1 0 16,0 0-16,-21 0 0,22 0 16,-1 0-16,-21 0 0,22 0 0,-1 0 15,-21 0-15,21 0 0,1 0 16,-22 0-16,21 0 0,-21 0 0,22 0 15,-22 0-15,0 0 0,0 0 16,0 0-16,1 0 0,-1 0 0,0 0 16,0 0-16,0 0 15,0 0-15,1 0 0,-1 0 16,0 0 0,0 0-16,0 0 31,0 0-16,-21-21 64,-21 21-64,0 0-15</inkml:trace>
  <inkml:trace contextRef="#ctx0" brushRef="#br0" timeOffset="-202369.14">12107 6033 0,'0'-22'16,"0"1"-16,-21 0 15,0 42 32,21 0-31,-21 1-16,21-1 15,0 0-15,0 0 0,0 0 16,0 0-16,-21 1 0,21-1 16,0 0-16,0 0 0,0 0 0,0 0 15,0 1-15,0-1 0,0 0 0,21 0 16,0 21-16,0-20 16,0-1-16,0 0 0,1 0 0,20 21 15,-21-20-15,21-1 0,1 0 16,-22 0-16,21 0 0,1 0 0,-1 1 15,0-22-15,1 21 0,-1 0 0,0 0 16,22 0-16,-22-21 0,22 21 16,-1-21-16,-21 22 0,22-22 15,-1 0-15,22 21 0,-21-21 0,-1 0 16,1 0-16,-1 0 0,1 0 0,-1 0 16,1 0-16,-1 0 15,22 0-15,-22 0 0,22 0 0,0 0 0,-1 0 16,1 0-16,-22 0 0,22-21 15,0 21-15,-1 0 0,-20 0 16,21-22-16,-22 22 0,22-21 0,-22 21 16,22-21-16,-22 0 0,22 21 15,0-21-15,-1 0 0,1-1 0,0 22 16,-1-21-16,1 0 0,0 0 16,-1 0-16,1 21 0,0-21 0,-1-1 15,1 22-15,0-21 0,21 0 16,-22 21-16,22-21 0,-21 0 0,-1 0 15,1 21-15,0-22 0,-1 1 16,1 0-16,21 0 0,-21 0 0,-1 21 16,22-21-16,-21-1 0,21 22 15,-22-21-15,1 0 0,21 21 16,-22-21-16,1 21 0,-21-21 0,41 21 16,-20 0-16,0-21 0,-1-1 15,22 22-15,-21 0 0,0 0 0,-1-21 16,1 21-16,0 0 0,-1-21 15,1 21-15,0 0 0,-1 0 0,1 0 16,0 0-16,20-21 0,-20 21 0,0 0 16,-1 0-16,1 0 0,-21 0 15,20 0-15,1 0 0,-22 0 16,22-21-16,0 21 0,-22 0 16,22 0-16,0 0 0,20 0 0,-20-21 15,0 21-15,-1 0 0,-20 0 16,21 0-16,-22 0 0,22 0 0,-22 0 15,1 0-15,-1 0 0,22 0 16,-22 0-16,1 0 0,-1 21 0,1-21 16,-1 21-16,1 0 0,-1-21 15,1 21-15,-1 0 0,1-21 0,-1 22 16,1-1-16,-1 0 0,22 0 16,-21 0-16,-1 0 0,22 22 15,-1-22-15,-20 21 0,21-21 16,-22 22-16,22-22 0,-22 21 0,1-21 15,-22 22-15,22-22 0,-22 0 16,0 21-16,-21-20 0,22-1 16,-22 0-16,42 21 0,-41-21 15,-22 1-15,21-1 0,0 0 16,-21 21-16,0-21 0,0 1 0,0-1 16,0 0-16,0 0 15,0 0-15,0 0 0,0 1 0,0-1 0,0 0 16,0 21-16,0-21 15,0 1-15,0 20 0,0-21 0,0 0 0,0 0 16,0 1-16,0-1 0,0 0 16,0 0-16,0 0 0,0 0 15,0 1-15,0-1 16,0-42 31,-21 21-32,21-22-15,-21 22 0</inkml:trace>
  <inkml:trace contextRef="#ctx0" brushRef="#br0" timeOffset="-201768.26">23050 7303 0,'0'-22'16,"0"1"15,22 21-31,-1 0 16,0 0-16,0 0 0,0 21 15,0-21-15,1 22 0,-1-1 16,0 0-16,0 0 15,0-21-15,0 21 0,1 0 0,-1 1 16,0-22-16,-21 21 16,21-21-16,0 21 0,0-21 15,-21 21-15,22-21 16,-1 0-16,0 0 16,0 0-16,0 0 15,0-21 1,1 21-16,-22-21 15,0 0-15,21-1 0,0 1 0,0 0 16,-21 0-16,21 0 0,0 0 16,1-22-16,-1 22 0,-21 0 0,21-21 15,0 20-15,0 1 0,0 0 16,1 0-16,-1 0 0,-21 0 0,21 21 16,0-22-16,-21 1 15,-21 42 16,0-21-31,0 22 0,-1-1 16,-20 0-16,21 0 0,0 21 16,-22-20-16,22 20 0,0-21 15,0 0-15,0 22 0,0-22 0,-1 0 16,1 0-16,0 0 0,0 0 16,0 1-16,0-1 0,-1 0 15,1-21-15,0 0 0,0 0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5T03:35:27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5778 3429 0,'22'0'31</inkml:trace>
  <inkml:trace contextRef="#ctx0" brushRef="#br0" timeOffset="1712.28">3979 2625 0,'0'-21'0,"0"-1"15,0 1 1,0 0-16,0 0 15,21 21-15,-21-21 16,0 0-16,0-1 16,0 1-1,0 0 1,0 42 46,0 0-46,0 1-16,0-1 0,0 0 16,0 0-16,0 21 0,0-20 0,0 20 15,0-21-15,0 21 0,0-20 16,0 20-16,0 0 0,0-21 0,0 22 16,0-22-16,0 21 0,0-21 15,0 22-15,0-1 0,0-21 0,-21 22 16,21-1-16,0 0 0,0 1 15,0-1-15,0 21 0,0-20 0,0-1 16,0 0-16,0 1 0,0-1 16,0 0-16,0 1 0,0-1 15,0 0-15,0 1 0,0-1 0,0 0 16,0-20-16,0 20 0,0 0 16,0 1-16,0-22 0,0 21 0,0-21 15,0 0-15,0 22 0,0-22 16,0 0-16,0 0 0,0 0 15,0-42 1,0 0 0,21 0-16,-21 0 0,22-22 0,-22 1 15,21 0-15,0-1 0,-21 1 16</inkml:trace>
  <inkml:trace contextRef="#ctx0" brushRef="#br0" timeOffset="3845.09">4191 2582 0,'0'0'0,"-21"0"16,21-21 0,-21 21 15,21-21-15,21 21 93,0 0-109,0 0 0,0 0 16,0 0-16,22 0 0,-22 0 15,0 0-15,21 0 0,-20 0 16,20 0-16,0 0 0,1 0 15,-1 0-15,0 0 0,1 0 0,-1 0 16,0 0-16,22 0 0,-22 0 16,22 0-16,-1 0 0,1 0 0,-1 0 15,1 0-15,20 0 0,-20 0 16,20 0-16,1 0 0,0 0 16,-1 0-16,-20 0 0,21 0 0,-1 0 15,-20 0-15,20 0 0,-20 0 0,-1 0 16,1 0-16,21 0 0,-22 0 15,22 0-15,-22 0 0,22 0 16,0 0-16,-1 0 0,1 0 0,21 0 16,-22 0-16,1 0 0,21 0 15,-21 0-15,20 0 0,1 0 0,-21 0 16,21 0-16,0 0 0,-22 0 16,22 0-16,-21 21 0,-1-21 0,1 0 15,21 0-15,-21 0 0,-1 0 16,22 0-16,-21 0 0,21 0 0,-22 0 15,1 0-15,21 0 0,-22 0 16,-20 0-16,21 0 0,-22 0 0,22 0 16,-22 0-16,1 0 15,20 21-15,-20-21 0,-22 0 0,22 0 16,-1 0-16,-20 0 0,-1 0 16,0 0-16,1 0 0,-1 0 0,-21 0 15,21 0-15,-20 0 0,-1 0 0,0 0 16,0 0-1,-21 22 32,0-1-31,0 0-16,0 0 16,0 0-16,0 0 15,0 1-15,0-1 0,0 0 16,0 0-16,0 21 0,0-20 0,-21-1 15,0 21-15,0-21 0,21 0 16,-22 22-16,1-22 0,21 21 0,0-21 16,0 22-16,-21-22 0,21 21 15,0 1-15,-21-1 0,21-21 0,0 21 16,0-20-16,0 20 0,0-21 0,0 21 16,0-20-16,0 20 0,0-21 15,0 0-15,0 0 0,0 1 0,21-1 16,-21 0-16,0 0 15,0 0-15,0 0 0,0 1 0,0-1 16,0 0-16,0 0 0,0 0 16,0 0-16,-21 1 15,21-1-15,-21 0 16,21 0 0,-21 0-1,-1-21-15,1 21 16,0-21-1,0 0-15,0 0 0,0 0 16,-1 0-16,1 22 0,0-22 0,0 0 16,-21 0-16,20 0 15,1 0-15,-21 21 0,0-21 0,20 0 16,-20 0-16,0 0 0,-1 0 0,1 21 16,0-21-16,-1 0 0,1 0 15,0 0-15,21 21 0,-22-21 0,1 21 16,0-21-16,-1 0 0,1 0 0,0 21 15,-1-21-15,-20 0 0,20 22 16,-20-22-16,21 0 0,-22 0 0,1 0 16,20 21-16,-20-21 0,-1 0 15,22 0-15,-22 21 0,22-21 0,-21 0 16,20 0-16,1 21 0,0-21 0,-22 0 16,22 0-16,-1 21 15,-20-21-15,21 0 0,-22 0 0,22 0 16,-22 21-16,1-21 0,20 0 0,-20 0 15,-1 0-15,22 22 0,-21-22 16,20 0-16,-20 0 0,20 0 0,1 0 16,-21 0-16,20 0 0,-20 0 0,20 0 15,-20 0-15,21 0 0,-22 0 16,22 0-16,-22 0 0,22 0 0,-22 0 16,22 0-16,-21 0 0,20 0 15,1 0-15,0 0 0,-22 0 0,22 0 16,-1 0-16,22 0 0,-21 0 0,0 0 15,-1 0-15,1 0 16,-22 0-16,22 0 0,0 0 0,-22 0 16,1 0-16,20 0 0,-20 0 0,-1 0 15,22 0-15,0 0 0,-22 0 16,43 0-16,-21 0 0,-1 21 0,22-21 16,-21 0-16,21 0 0,-22 0 15,22 0-15,0 0 0,-21 0 0,21 0 16,-22 0-16,22 0 0,-21 0 15,-1 0-15,22 0 0,-21 0 0,21 0 16,-22 0-16,22 0 0,0 0 0,-21 0 16,21 0-16,-1-21 0,-20 21 15,21 0-15,-21 0 0,20 0 16,1 0-16,-21 0 0,21 0 16,0 0-16,-22 0 0,22 0 0,0 0 15,-21 0-15,20 0 0,1-22 0,0 22 16,0 0-16,0 0 0,0 0 15,-1 0-15,1 0 0,0 0 0,0 0 16,0 0-16,0 0 16,-1 0-16,1 0 0,0 0 0,0 0 15,0 0-15,0 0 0,-1 0 16,1 0-16,0 0 0,0 0 16,0 0-1,0 0 1,21-21 31,0 0-32,0 0 1,21 0-16,0 21 0</inkml:trace>
  <inkml:trace contextRef="#ctx0" brushRef="#br0" timeOffset="4606.64">8932 2900 0,'0'0'0,"-42"0"15,21 0 1,0 0-16,42 0 47,0 0-47,0 0 0,21 0 15,1 0-15,-1 0 0,0 0 0,1 0 16,-1 0-16,0 0 0,1 0 16,-1 0-16,0 0 0,1 0 0,-22 0 15,21 0-15,-21 0 0,22 0 0,-22 0 16,0 0-16,0 0 15,-42 0 17,0 0-32,0 0 0,0 0 15,-1 0-15,1 0 0,-21 0 0,21 0 16,0 0-16,-1 0 0,-20 0 16,21 0-16</inkml:trace>
  <inkml:trace contextRef="#ctx0" brushRef="#br0" timeOffset="4984.43">8953 2942 0,'-21'0'16,"21"21"0,0 1-1,0-1 1,0 0-16,21 0 15,1 0-15,-22 0 16,21 1-16,0-1 0,0 0 0,-21 0 16,21 0-16,0 0 0,1 22 15,-1-22-15,-21 0 0,21 0 0,0 22 16,0-22-16,-21 0 0,0 0 0,21 0 16,1 0-16,-22 1 0,0-1 15,0 0-15,21 0 0,0 0 16,-21 0-16,21-21 15,-21-21 32,0 0-47,0 0 16,0 0-16,0 0 0,0-1 16,0 1-16</inkml:trace>
  <inkml:trace contextRef="#ctx0" brushRef="#br0" timeOffset="5375.21">9440 2858 0,'0'0'16,"21"0"-16,-21 21 31,0 0-31,0 21 16,0-21-16,0 1 0,0-1 16,-21 21-16,0 0 15,21-20-15,-21 20 0,21 0 0,-21 1 16,0-1-16,21-21 0,-22 21 15,22 1-15,0-22 0,0 0 0,0 0 16,-21 0-16,21 1 0,0-1 16,-21-21 15,21-21-15,0-1-16,0 1 15,0 0-15</inkml:trace>
  <inkml:trace contextRef="#ctx0" brushRef="#br0" timeOffset="6992.35">9017 3090 0,'21'0'31,"0"0"-31,0-21 16,1 21-16,-1-21 0,21 21 0,-21 0 15,0 0-15,22-21 16,-22 21-16,0 0 0,0 0 0,22 0 16,-22 0-16,-21-21 0,21 21 15,0 0-15,-42 0 31,0 0-31,0 0 0,-1 0 16,1 0-16,0 21 0,-21-21 0,21 0 16,-22 0-16,22 0 0,0 0 15,-21 21-15,20-21 16,1 0-16,42 0 31,1 0-31,-1 0 16,0 0-16,0 0 0,21 0 15,-20 0-15,-1 0 0,0 0 0,0 0 16,0 0-16,0 0 0,1 0 16,-44 0-1,1 0 1,0 0-16,0 0 0,0 0 16,-22 0-16,22 21 0,0 0 0,0-21 15,0 0-15,0 0 0,21 22 16,-22-22-16,22 21 15,22-21-15,-1 0 16,0 0-16,0 0 16,21 0-16,-20 0 0,-1 0 0,0 0 15,0 0-15,21 0 0,-20 0 16,-1 0-16,0 0 16,-21 21-16,0 0 15,-21-21-15,0 0 16,-1 21-16,-20-21 0,21 0 0,0 0 15,0 21-15,-1-21 0,1 0 16,42 0 15,1 0-15,-1 0-16,0 0 0,0 0 16,0 0-16,0 0 0,1-21 15,-1 21-15,0 0 0,-21 21 47,-21-21-47,0 0 16,-1 22-16,1-22 0,0 0 0,0 21 15,0-21-15,0 21 0,-1 0 0,1-21 16,21 21 0,0 0-16,0 1 15,21-22 1,1 0-16,-1 0 0,0 0 15,0 0-15,0 0 0,0-22 16,1 22-16,-1-21 0,0 21 16,-21-21-16,21 0 0,-21 0 15,0 0-15,0-1 16,0 1-16,-21 0 0,0 21 0,21-21 16,-21 0-16,-1 21 0,1-21 15,0 21-15,0 0 0,0 0 0,-22-22 16,22 22-16,0 0 0,0 0 15,21-21 17,21 21-17,0 0-15,43-42 16,-22 0 46,-63 42-62,0 0 0,0 0 0,-1 0 0,1-22 16,0 22-16,0 0 0,0 0 0,0 0 16,-1 0-1,44 0 17,-1 0-32,0 0 15,0 0-15,21 0 0,-20 0 0,-1 0 16,0 0-16,0 0 0,0 0 15,0 0-15,1 0 0,-1 0 0,-21-21 16,-21 21 15,-1 0-15,1 0-16,0 0 0,0 0 0,0 0 16,0 21-16,-1-21 0,22 22 31,0-1-16,22-21 1,-1 0-16,-21 21 0,21 0 16,0 0-16,-21 0 15,0 1-15,0-1 16,0 0-16,0 0 0,21-21 16,-21 21-16,0 0 0,21 1 15,-21-1-15,0 0 0,0 0 16,22-21-16,-22 21 0,21 0 15,-21 1-15,21-1 16,-21 0 15,-21-21 1,0 0-17</inkml:trace>
  <inkml:trace contextRef="#ctx0" brushRef="#br0" timeOffset="9099.56">5546 2985 0,'-22'0'16,"1"0"0,0 0-16,0 21 15,21 21-15,-21-21 0,21 22 16,-21 20-16,-1-21 0,22 22 16,0-22-16,-21 22 0,0-22 15,21 0-15,-21 22 0,21-22 0,-21 1 16,0-1-16,21-21 0,0 0 15,0 22-15,0-22 0,-22 0 16,22-42 15,22 0-31,-22-1 0,0 1 16,21-21-16,0 21 0,0-22 16,0 1-16,-21 0 0,21-22 0,1 1 15,-1 20-15,0-20 0,0-1 16,0 22-16,-21-21 0,21 20 15,1 1-15,-22 21 0,21-22 16,-21 22-16,0 0 0,21 21 16,-21 21-1,0 0-15,21 22 0,-21-22 0,21 21 16,-21 22-16,21-22 0,-21 0 16,0 22-16,0-1 0,22-20 0,-22 20 15,21-20-15,-21-1 0,0 0 0,0 1 16,0-1-16,21-21 0,-21 21 15,0-20-15,0-1 0,21 0 0,-21 0 16,0 0 0,-21-21 15,-21-21-31,20 0 0,1 0 16</inkml:trace>
  <inkml:trace contextRef="#ctx0" brushRef="#br0" timeOffset="9275.45">5292 3641 0,'21'0'32,"0"0"-32,21 0 15,-21 0-15,22 0 0,-22 0 16,21 0-16,1-21 0,-1 21 0,21-22 16,-20 22-16,-1-21 15,0 21-15,1-21 0,-1 0 0,0 21 16,-20-21-16,-1 0 0,0-1 0,0-20 15</inkml:trace>
  <inkml:trace contextRef="#ctx0" brushRef="#br0" timeOffset="9832.37">6075 3027 0,'0'-21'16,"0"42"30,0 0-46,0 0 16,0 22-16,0-22 0,0 21 0,-21 0 16,21 22-16,0-22 0,0 1 15,0-1-15,0 0 0,0 1 0,0-1 16,0 0-16,0 1 0,0-22 16,-22 0-16,22 0 0,0 0 0,0 0 15,0 1-15,0-1 0,0 0 16,-21-21 15,21-21-31,0 0 0,0-1 16,0 1-16,0-21 15,0 21-15,0 0 0,0-1 16,0-20-16,0 21 0,21 0 0,1-22 16,-1 22-16,0 0 0,0 0 15,0 0-15,0 0 0,22 21 0,-22-22 16,21 22-16,-21 0 0,22 0 15,-22 0-15,0 0 0,21 0 0,-20 22 16,-1-22-16,0 21 0,-21 0 16,0 0-16,0 0 0,0 0 0,0 1 15,0 20-15,0-21 0,-42 0 16,20 0-16,-20 1 0,0-1 0,-1 0 16,1 0-16,0 0 0,21 0 15,-22-21-15,1 22 0,21-22 16,0 0-16,-1 0 0,1 0 0,0 21 15,21-42 17,21 21-17,0-22-15,1 1 0</inkml:trace>
  <inkml:trace contextRef="#ctx0" brushRef="#br0" timeOffset="10268.15">7281 3302 0,'0'-21'15,"0"0"-15,-21 0 0,0 21 16,0-22-16,0 22 15,-1 0-15,1 0 0,0 0 0,0 22 16,0-1-16,0 0 0,-22 0 16,22 0-16,0 22 0,0-22 15,-22 21-15,22 0 0,0-20 0,21 20 16,0 0-16,-21-21 0,21 1 16,0-1-16,0 21 0,0-21 0,21-21 15,-21 21-15,21 1 0,0-22 16,22 0-16,-22 21 0,0-21 0,0 0 15,22 0-15,-22 0 0,0 0 16,0 0-16,0 0 0,22 0 0,-22 0 16,-21-21-16,21 21 0,0 0 0,0-22 15,0 1-15,1 0 16,-22 0 15</inkml:trace>
  <inkml:trace contextRef="#ctx0" brushRef="#br0" timeOffset="10400.07">7260 3789 0,'0'0'0,"-21"21"16</inkml:trace>
  <inkml:trace contextRef="#ctx0" brushRef="#br0" timeOffset="12357.53">4000 4339 0,'0'-21'0,"0"42"63,0 0-63,0 1 0,0 20 0,0 0 15,0 1-15,0-1 0,0 0 16,0 22-16,0-1 0,22 1 0,-22-1 16,0 1-16,0-1 0,0 1 15,0-1-15,0-20 0,0 20 0,21-21 16,-21 22-16,0-22 0,0 1 0,0-1 15,0 0-15,0 1 16,0-22-16,0 21 0,0 0 0,0-20 16,0-1-16,0 21 0,0-21 15,21 0-15,-21 1 0,0-1 16,0 0 0,21-21-1,0 0-15,0 0 16,1 0-16,-22-21 0,21 21 15,0-21-15,21 21 0,-21-22 16,22 22-16,-1 0 0,0-21 0,1 21 16,20-21-16,1 21 0,-1 0 15,22-21-15,0 0 0,20 21 16,-20 0-16,21-21 0,0 21 0,21 0 16,-21 0-16,21-22 0,0 22 15,-22 0-15,22 0 0,-21 0 0,21 0 16,-21 0-16,0 0 0,0 0 15,0 0-15,-1 0 0,1-21 0,0 21 16,0 0-16,-21 0 0,20 0 16,-20 0-16,0 0 0,-1 0 0,1 0 15,0 0-15,21 0 0,-22 0 16,1 0-16,0 0 0,-22 0 0,22 0 16,-22 0-16,1 0 0,-1 0 15,1 0-15,-1 0 0,1 0 16,-1 0-16,-20 0 0,20 0 0,1 0 15,-1 0-15,1 0 0,-1 0 16,-21 0-16,22 0 0,-1 0 0,1 0 16,-1 0-16,-20 0 0,20 0 15,-20 0-15,-1 0 0,0 0 0,1 0 16,-1 0-16,0 0 0,1 0 16,-22 0-16,21 0 0,-21 0 0,22 0 15,-22 0-15,0 0 0,0 0 16,0 0-16,0 0 0,1 0 15,-1 0-15,0 0 0,0 0 0,0 0 16,0 0-16,1 0 0,-1 0 16,0 0-16,-21-21 15,21 21-15,0 0 0,0 0 16,1 0 0,-1 0-16,0 0 0,0 0 15,0 0 1,0 0-16,1 0 31,-1 0-15,-21-21-16,0 0 15,0 0 1,0-1-16,0 1 16,0 0-16,0 0 0,0 0 15,0 0-15,-21-1 0,21-20 16,0 21-16,0-21 0,0-1 0,0 1 15,0 0-15,0-1 0,0-20 16,0 20-16,0-20 0,0-1 0,0 1 16,-22 21-16,22-22 0,0 22 15,-21-22-15,21 22 0,0 0 0,0-1 16,-21 1-16,0 0 0,21-1 16,0 22-16,0-21 0,0 21 15,0-1-15,0 1 0,0 0 0,0 0 16,0 0-16,0 0 0,0-1 15,0 1-15,0 0 0,0 0 16,0 0 15,-21 21-15,0 0-16,-1 0 16</inkml:trace>
  <inkml:trace contextRef="#ctx0" brushRef="#br0" timeOffset="13947.81">4339 5906 0,'-21'0'16,"0"0"-16,21 21 16,-21 0-16,21 0 0,-22 0 15,22 22-15,-21-22 0,0 21 0,21 0 16,0 1-16,0 20 0,-21-20 15,21 20-15,-21-21 0,21 22 0,-21-1 16,21-20-16,0-1 0,0 22 16,0-22-16,0 0 0,0-21 0,0 22 15,0-1-15,0-21 0,0 0 16,0 22-16,0-22 0,0 0 0,0 0 16,0 0-16,0 1 0,0-1 15,0 0-15,0 0 0,21 0 16,0 0-16,0-21 0,0 22 15,0-22-15,1 0 16,-1 21-16,0-21 0,21 0 0,-21 0 16,22 0-16,-1 0 0,0 0 0,22-21 15,-1 21-15,1 0 0,-1-22 16,1 22-16,21 0 0,-1 0 0,1-21 16,0 21-16,-1 0 0,22 0 15,0 0-15,0 0 0,21 0 16,0 0-16,-21 0 0,21 0 0,-22 0 15,22 0-15,0 0 0,0 0 16,0 0-16,0 21 0,0-21 0,0 0 16,-21 0-16,0 22 0,21-22 15,-21 0-15,0 0 0,0 0 0,21 21 16,-22-21-16,1 0 0,-21 0 0,0 0 16,20 21-16,-41-21 0,21 0 15,-1 0-15,-20 0 0,20 0 0,-20 0 16,21 21-16,-22-21 0,1 0 15,-1 0-15,1 0 0,-22 0 16,21 21-16,-20-21 0,-1 0 0,0 0 0,1 0 16,-1 0-16,-21 21 0,22-21 15,-22 0-15,21 0 0,-21 0 16,0 0-16,22 0 0,-22 0 0,0 0 16,0 0-16,0 0 0,22 0 15,-22 0-15,0 0 0,0 0 0,0 0 16,1 0-16,-1 0 0,0 0 15,0 0-15,0 0 16,0 0-16,-21-21 0,0 0 16,22 0-1,-22 0-15,21 0 0,-21-1 16,0 1-16,21 0 0,-21 0 16,21 21-16,-21-21 0,0 0 0,21-1 15,0 22-15,1-21 0,-22 0 16,21 0-16,0 21 0,-21-21 0,21 0 15,-21-1-15,21 1 16,-21 0-16,21 0 0,-21 0 0,22 0 16,-22-1-16,0-20 0,0 21 15,0-21-15,0-1 0,0 1 0,0 0 16,0-1-16,0-20 0,0 20 16,0-20-16,0 21 0,0-22 0,0 22 15,-22-22-15,22 22 0,0 0 16,0-1-16,0 1 0,0 0 15,0 20-15,0-20 0,0 21 0,0 0 16,0 0-16,0-1 0,0 1 16,-21 21-16,0 0 15,0 0-15</inkml:trace>
  <inkml:trace contextRef="#ctx0" brushRef="#br0" timeOffset="15351.52">4297 7133 0,'0'0'0,"0"43"0,0-1 0,0 0 0,0 1 15,-21-1-15,21 21 0,0 1 16,-22-1-16,22 1 0,-21-22 0,21 22 15,-21-1-15,21 1 0,-21-1 0,0 1 16,21-1-16,-21 1 0,21-22 16,-22 22-16,22-22 0,-21 0 0,21 1 15,0-1-15,0 0 16,0-21-16,0 1 0,0-1 0,0 0 0,0 0 16,0 0-16,0 0 0,0 1 15,0-1-15,21-21 16,1 21-16,-1-21 15,0 0-15,0 0 0,21 0 16,-20 0-16,20 0 0,0 0 0,1 0 16,20 0-16,1-21 0,-1 21 15,1 0-15,20-21 0,1 21 0,0 0 16,-1-22-16,1 22 0,21-21 0,-22 21 16,43 0-16,-21 0 0,21 0 15,0 0-15,0 0 0,0 0 16,0 0-16,0 0 0,21 0 0,-21 0 15,22 0-15,-22 0 0,0 0 16,0 0-16,-22 21 0,22-21 0,-21 22 16,0-22-16,0 21 0,0-21 0,0 0 15,-22 21-15,22-21 0,-21 0 16,-1 21-16,1 0 0,0-21 0,-1 0 16,1 0-16,-21 21 0,20-21 15,-20 0-15,-1 0 0,1 22 0,-1-22 16,1 0-16,-1 21 0,-20-21 0,20 0 15,-21 21-15,1-21 0,-1 0 16,0 0-16,-20 21 0,20-21 16,0 0-16,-21 0 0,22 21 15,-22-21-15,21 0 0,-21 0 0,1 0 16,20 0-16,-21 0 0,0 0 0,22 0 16,-22 0-16,0 0 0,0 0 15,0 0-15,22 0 0,-22-21 16,0 21-16,0-21 0,0 21 0,0-21 15,1 0-15,-1-1 16,-21 1-16,21 0 0,-21 0 0,0 0 16,21 0-16,-21-1 0,21 1 15,0-21-15,-21 21 0,0-22 0,22 1 16,-22 0-16,21-1 0,0-20 16,-21-1-16,0 1 0,0-1 15,21 22-15,-21-21 0,0-1 0,0 1 16,0 20-16,0-20 0,0 20 15,0 1-15,0 21 0,0-21 0,0 20 16,0-20-16,0 21 0,0 0 0,0 0 16,-21-1-16,21 1 15,-21 21-15,0 0 16,-1 0-16,1 0 16</inkml:trace>
  <inkml:trace contextRef="#ctx0" brushRef="#br0" timeOffset="16705.27">4276 8805 0,'-22'22'0,"44"-44"0,-65 65 0,22-1 0,21 0 15,-21-20-15,21 20 0,-21 0 16,21 1-16,0-1 0,0 0 0,0 1 16,-21-1-16,21-21 0,0 21 15,-22 1-15,22-22 0,0 21 0,0-21 16,0 22-16,-21-22 0,21 21 0,0-21 15,-21 1-15,21-1 0,0 0 16,0 0-16,0 0 0,0 0 16,0 1-16,0-1 0,0 0 15,21-21 1,0 0-16,1 0 0,20 0 16,-21 0-16,21-21 0,1 21 15,20-21-15,1-1 0,-1 22 0,1-21 16,20 21-16,22 0 0,-21-21 0,21 21 15,0 0-15,-1 0 0,22 0 16,0 0-16,0 0 0,0 0 0,0 0 16,0 0-16,0 0 0,22 0 15,-22 0-15,0 0 0,21 0 0,-21 0 16,0 0-16,0 0 0,0 0 16,-21 0-16,-1 0 0,1 21 15,0-21-15,0 0 0,0 21 0,-22-21 16,1 0-16,21 0 0,-43 22 0,22-22 15,0 0-15,-22 0 0,22 0 16,-22 0-16,22 0 0,-21 0 0,-1 0 16,1 0-16,-1 0 0,1 0 0,-22 0 15,21 21-15,-20-21 0,-1 0 16,0 0-16,22 0 0,-22 0 0,1 0 16,-22 0-16,21 21 0,0-21 0,1 0 15,-1 0-15,0 0 0,1 0 16,-1 0-16,-21 0 0,22 0 15,-1 0-15,-21 0 0,21 0 0,-20 0 16,20 0-16,-21 0 0,21 0 16,-20 0-16,20 0 0,-21 0 0,21 0 15,-20 0-15,20 0 0,-21 0 0,0 0 16,0 0-16,1 0 0,-1 0 16,0 0-16,21 0 0,-21 0 0,1-21 15,-1 21-15,0-21 0,0 21 16,0-22-1,0 22-15,1 0 0,-22-21 16,0 0-16,0 0 31,0 0-31,0 0 0,0-1 16,0 1-16,0 0 0,0 0 0,0-21 16,0 20-16,0 1 0,0-21 15,0 0-15,0 20 0,0-20 0,0 0 16,21 21-16,0-22 0,-21 22 0,0-21 15,21 21-15,0-22 0,-21 22 16,0 0-16,0 0 0,0 0 0,0-22 16,0 22-16,0 0 0,0 0 15,0 0-15,0-1 0</inkml:trace>
  <inkml:trace contextRef="#ctx0" brushRef="#br0" timeOffset="17979.75">5821 4614 0,'0'-21'0,"0"42"31,21 1-15,0-1-16,0 0 0,22 0 16,-22 21-16,21-20 0,-21 20 0,22 0 15,-22 1-15,0-1 16,21 0-16,-21 1 0,1-1 0,-1 0 15,0 1-15,0-22 0,0 21 16,-21-21-16,21 0 0,-21 1 0,22-1 16,-22 0-16,0 0 15</inkml:trace>
  <inkml:trace contextRef="#ctx0" brushRef="#br0" timeOffset="18263.81">6244 4636 0,'0'0'0,"-42"42"16,-1 0-16,1 1 0,-21-1 0,20 0 0,-20 22 16,-1-22-16,1 0 0,-1 1 15,1-1-15,20 0 0,1 1 16,0-22-16,21 21 0,-1-21 0,22 1 16,43-22-1,-22 0-15,21 0 16,-21-22-16,22 22 0</inkml:trace>
  <inkml:trace contextRef="#ctx0" brushRef="#br0" timeOffset="18699.56">6752 4784 0,'0'0'0,"-21"21"16,21 21-16,-21-21 0,21 22 0,0-22 16,0 21-16,0-21 0,0 1 15,0-1-15,0 0 0,0 0 0,0 0 16,21-21-16,0 0 0,0 0 16,0 0-16,1 0 0,-1 0 15,21 0-15,-21-21 0,0 0 16,1 0-16,-1 0 0,0-1 0,0 1 15,0 0-15,0 0 0,1-21 16,-1 20-16,-21 1 0,0 0 16,0 0-16,0 42 15,0 0 1,0 22-16,0-22 0,0 21 16,0 0-16,0 1 0,0-22 0,0 21 15,-21 1-15,21-22 0,0 0 16,-22 0-16,22 0 0,0 0 0,0 1 15,0-1 1,22-21-16,-1 0 0,0 0 0,0 0 16,0-21-16,22 21 0,-22-22 15,0 1-15</inkml:trace>
  <inkml:trace contextRef="#ctx0" brushRef="#br0" timeOffset="19039.65">7683 4720 0,'0'0'0,"22"0"0,-1 0 15,0 0-15,0 0 0,21 0 0,-20-21 16,-1 21-16,0 0 0,21 0 16,-21-21-16,1 21 0,20 0 0,-21 0 15,-42 21 16,0 0-31,-22 0 0,1 1 16,0 20-16,-1-21 0,1 0 16,0 22-16,-1-22 0,1 21 0,21-21 15,-21 0-15,20 22 0,1-22 16,21 0-16,0 0 0,21-21 16,1 0-1,20 0-15,0 0 0,1 0 0,20 0 16,22-21-16,-22 0 0,22 0 15,0 0-15,-1-1 0,1 1 0</inkml:trace>
  <inkml:trace contextRef="#ctx0" brushRef="#br0" timeOffset="19759.99">5990 6202 0,'0'0'0,"21"0"15,0 0 1,-21 21-1,22 0-15,-22 22 0,0-1 0,0 0 16,0 1-16,0-1 0,0 0 16,0 1-16,0-1 0,0 0 0,0 1 15,0-1-15,0-21 0,0 0 16,0 0-16,0 1 0,0-1 16,0-42 15,0-1-31</inkml:trace>
  <inkml:trace contextRef="#ctx0" brushRef="#br0" timeOffset="19996.36">6138 6117 0,'0'0'0,"43"0"0,-22 0 15,21 0-15,-21 0 0,0 21 0,22-21 16,-22 22-16,0-1 15,-21 0-15,0 21 0,0-21 0,0 22 16,0-22-16,0 21 0,-21-21 16,0 22-16,-22-22 0,22 0 0,0 21 15,0-42-15,0 22 0,0-1 16,42-42 15,21-1-31</inkml:trace>
  <inkml:trace contextRef="#ctx0" brushRef="#br0" timeOffset="20476.21">6858 6160 0,'0'0'0,"63"-22"15,-63 44 1,0-1-16,0 0 0,0 0 16,0 0-16,0 22 0,-21-22 15,0 21-15,0 0 0,0-20 0,0 20 16,-1 0-16,1 1 0,21-22 15,0 21-15,-21-21 0,21 22 0,0-22 16,0 0-16,0 0 0,21-21 16,0 0-16,1 0 0,20 0 0,0 0 15,-21 0-15,22 0 0,-1-21 16,0 21-16,1-21 0,-1 0 16,0-22-16,1 22 0,-22-21 0,21-1 15,-21 1-15,1 0 0,-1-1 16,-21 1-16,0-21 0,0 20 0,-21 22 15,-1-21-15,-20-1 0,0 22 16,-1 0-16,1 0 0,-21 21 0,-1 0 16,22 0-16,-22 0 0,22 0 15,21 21-15,-22 0 0,43 0 0,0 1 16,0-1-16,0 0 0,22 21 16,-1-21-16,21 22 0,0-22 0,1 21 15,-1-21-15,0 22 0,1-1 16,-1 0-16,0-20 0,1 20 15,-1-21-15,-21 21 0,0 1 0,1-22 16,-22 0-16,0 21 0,0-20 16,0-1-16,0 0 0,0 0 0,0 0 15,0-42 17</inkml:trace>
  <inkml:trace contextRef="#ctx0" brushRef="#br0" timeOffset="20724.13">7832 6202 0,'0'0'0,"0"21"0,0 21 16,-22 1-16,1-1 0,0 0 15,0 1-15,-21-1 0,20 0 0,1 1 16,0-22-16,0 21 0,21-21 15,0 1-15,0-1 0,0 0 0,21 0 16,0-21-16,0 0 0,22 0 16,-1 0-16,22 0 0,-22 0 0,21 0 15,1 0-15,-1-21 0,1 21 16,-22-21-16,1 0 0,-1 21 16</inkml:trace>
  <inkml:trace contextRef="#ctx0" brushRef="#br0" timeOffset="21122.46">6159 7620 0,'0'0'0,"-21"0"0,-21 0 16,21 21-1,21 0-15,0 1 16,0 20-16,0-21 0,0 21 0,0 1 15,0 20-15,0-20 0,0-1 16,0 21-16,0-20 0,0-1 16,0 0-16,0 1 0,21-1 0,0-21 0,-21 22 15,21-22-15,0 0 16,22 0-16,-22-21 0,0 0 0,21 0 16,-20 0-16,20-21 0,0 0 0,1 0 15,20-1-15</inkml:trace>
  <inkml:trace contextRef="#ctx0" brushRef="#br0" timeOffset="21680.14">7006 7811 0,'-42'0'16,"21"21"-16,21 0 16,-22 0-16,22 0 0,-21 0 15,21 1-15,0-1 0,-21 21 0,21-21 16,-21 0-16,21 22 0,0-22 15,0 0-15,0 0 0,0 0 0,0 1 16,0-44 15,21 1-31,-21 0 0,21 0 0,-21 0 16,0-22-16,21 22 0,1-21 16,-22 0-16,21-1 0,-21 22 0,21-21 15,0 21-15,-21-22 0,21 22 0,0 21 16,1 0-16,-1 0 15,0 0-15,0 0 0,-21 21 16,0 0-16,21 1 0,0 20 16,-21-21-16,0 0 0,0 22 0,0-22 15,0 0-15,0 0 0,0 0 0,0 0 16,0 1-16,0-1 0,22-21 31,-1-21-31,0-1 16,0 1-16,-21-21 0,21 21 15,-21 0-15,21-22 0,1 22 0,-22 0 16,0-21-16,21 20 0,-21 1 16,21 0-16,0 21 0,-21 21 31,0 0-31,0 1 0,21 20 16,-21-21-16,0 21 0,0 1 0,0-22 15,0 21-15,0 1 0,0-22 16,0 0-16,0 21 0,0-21 0,0 1 15,21-22-15,1 0 16,-1 0-16,0-22 16</inkml:trace>
  <inkml:trace contextRef="#ctx0" brushRef="#br0" timeOffset="22171.86">7874 7705 0,'0'0'0,"0"21"15,21-21-15,-21 21 0,0 0 0,21 22 16,-21-22-16,0 21 0,0-21 0,0 22 16,0-1-16,0-21 0,0 21 15,-21 1-15,0-22 0,0 21 0,0-21 16,-1 1-16,1-1 0,0 0 16,0 0-16,21 0 0,-21-21 15,21-21 1,0 0-16,0 0 15,0 0-15,0-22 0,21 22 16,0-21-16,0-1 0,0 1 16,1 0-16,-1-1 0,0 1 0,0 21 15,21 0-15,-20 0 0,20-1 0,-21 22 16,0 0-16,22 0 0,-22 22 16,21-1-16,-21 0 0,0 0 0,1 21 15,20 1-15,-21-22 0,0 21 0,0 1 16,-21-1-16,22-21 0,-22 21 15,21-20-15,-21 20 0,0-21 0,0 0 16,0 0-16,21-42 31,-21 0-31,21 0 16,-21-21-16,21 20 0,0-41 16,-21 21-16,22-1 0,-1-20 0,0 20 15,21-20-15,-21-1 0,1 22 16,-1-21-16,0 20 0,0 1 0,0 21 15,0 0-15,-21-1 0</inkml:trace>
  <inkml:trace contextRef="#ctx0" brushRef="#br0" timeOffset="22949.42">6392 8975 0,'0'21'16,"0"0"-16,0 21 16,0-20-16,0-1 0,0 21 0,-21-21 15,21 22-15,-21-22 0,21 0 16,-21 0-16,21 21 0,0-20 15,0-1-15,0-42 47</inkml:trace>
  <inkml:trace contextRef="#ctx0" brushRef="#br0" timeOffset="23356.19">6329 9017 0,'0'0'0,"0"-21"0,0 0 15,21 21-15,0-21 0,0 21 0,22 0 0,-1 0 16,-21 0-16,43 0 0,-22 0 16,0 0-16,1 0 0,-1 0 15,21 21-15,-41 0 0,20 0 16,-21 0-16,0 0 0,-21 1 0,0-1 16,0 0-16,-21 0 0,0 0 0,-21 22 15,-1-22-15,1 0 0,-22 0 16,22 0-16,0 0 0,-1 1 0,1-1 15,0 0-15,21-21 0,-1 0 0,1 0 16,42-21 0,1 21-16,-1-21 0,21-1 15,0 22-15,-20 0 0,41 0 0,-21 0 16,1 0-16,20 0 0,-20 0 16,20 0-16,-21 0 0,1 22 15,-1-22-15,-21 21 0,0 0 0,-21 0 16,0 0-16,-21 0 15,-21 1-15,21-22 0,-22 21 0,1 0 16,0 0-16,-1 0 0,-20-21 16,21 21-16,20-21 0,-20 0 0,0 0 15,21 0-15,-1 0 0,22-21 16,0 0-16,0 0 0,0 0 16,0 0-16</inkml:trace>
  <inkml:trace contextRef="#ctx0" brushRef="#br0" timeOffset="23622.03">7451 8975 0,'0'0'15,"-22"21"-15,1 21 0,0-21 0,0 1 16,0 20-16,0-21 0,21 21 0,-22-20 15,22 20-15,0-21 0,0 0 0,0 22 16,0-22-16,22 0 16,-1 0-16,0-21 0,0 0 0,21 0 15,-20 0-15,20 0 0,-21 0 16,21 0-16,1 0 0,-1-21 16,0 0-16,-20 0 0,20 21 0,-21-22 15,21 1-15</inkml:trace>
  <inkml:trace contextRef="#ctx0" brushRef="#br0" timeOffset="23821.45">8001 8996 0,'0'0'0,"0"21"15,0 0-15,0 0 16,0 1-16,0-1 0,0 0 0,0 0 16,0 0-16,0 22 15,0-22-15,0 0 0,-21 0 16,21 0-16,0 0 0,-21-21 47,21-21-47,0 0 15</inkml:trace>
  <inkml:trace contextRef="#ctx0" brushRef="#br0" timeOffset="24012.35">8022 8975 0,'0'0'0,"21"0"0,22 0 0,41 21 15,-41 0-15,-22 0 16,21 0-16,0 1 0,-20-1 16,-1 21-16,0-21 0,0 0 0,-21 1 15,0 20-15,0-21 0,-21 21 16,0-20-16,-22-1 0,1 0 0,0 21 16,-22-21-16,1 1 0,-1-1 0,-20 0 15,20-21-15,1 0 0,-1 0 16,1 0-16</inkml:trace>
  <inkml:trace contextRef="#ctx0" brushRef="#br0" timeOffset="26488.07">9652 5080 0,'0'0'0,"0"21"0,0 0 15,0 1-15,0-1 16,21-21-16,0 21 0,0-21 15,22 21-15,-22-21 0,21 0 16,1 21-16,-1-21 0,0 0 16,1 0-16,20 0 0,-21 0 0,22 0 15,-22 0-15,22 0 0,-1 0 16,-20 0-16,20 0 0,1-21 0,-1 0 16,1 0-16,-1 21 0</inkml:trace>
  <inkml:trace contextRef="#ctx0" brushRef="#br0" timeOffset="27416.55">9948 5228 0,'0'0'0,"0"21"16,0 1-1,21-1 1,1-21-16,-1 0 0,0 0 15,21 0-15,1 0 0,-1 0 0,21 0 16,-20 0-16,-1 0 0,22 0 16,-1-21-16,-21 21 0,22-22 0,-1 1 15,1 0-15,-1 0 0,1 0 0,-1 0 16,1-1-16,-22-20 16,22 0-16,-1-1 0,-20-20 0,20-1 15,-21 1-15,22-1 0,-22 1 16,1-22-16,-1 1 0,-21-1 0,21 0 15,-42 1-15,22-1 0,-22 0 16,0 1-16,0 20 0,-22 1 0,-20 20 16,0 1-16,-1 0 0,-20-1 15,-1 22-15,-20 0 0,20 0 0,-20 0 16,-1-1-16,0 22 0,22-21 16,-1 21-16,22 0 0,0 0 0,-1 0 15,22 0-15,0 0 0,0 0 16,0 0-16</inkml:trace>
  <inkml:trace contextRef="#ctx0" brushRef="#br0" timeOffset="27764.35">10943 3260 0,'0'0'0,"21"0"0,-21-21 0,0-1 15,21 22-15,-21-21 0,-21 42 32,0 1-32,0-1 15,-21 0-15,20 0 0,-20 21 16,0 1-16,-22-22 0,22 21 0,0 1 16,-22-1-16,22 0 0,-22-21 15,22 22-15,0-22 0,20 0 0,-20 0 16,63-21-1,0 0 1,1 0-16,20 0 0,0 0 16,-21 0-16,22 0 0,-1 0 0,0 0 15,1 0-15,-1 0 0,0 21 16,22-21-16,-22 22 0,1-22 0,-1 21 16,0-21-16,1 21 0,-22-21 15,0 0-15,0 21 0,0-21 16</inkml:trace>
  <inkml:trace contextRef="#ctx0" brushRef="#br0" timeOffset="27960.26">12679 3366 0,'0'0'0,"84"-22"15,-41 1-15,-1 21 0,0-21 0,1 21 0,-1-21 16</inkml:trace>
  <inkml:trace contextRef="#ctx0" brushRef="#br0" timeOffset="28271.59">13229 3112 0,'0'0'0,"21"-64"16,0 43 0,-21 0-16,0 0 0,0-1 0,0 1 15,0 0 1,-21 21-16,0 0 0,0 0 16,0 0-16,0 21 0,-1 0 15,22 1-15,0 20 0,0 0 0,0 22 16,0-1-16,0 1 0,0-1 15,0 1-15,0 20 0,0-20 0,0-1 16,0-20-16,0 20 0,0-20 16,0-1-16,0 0 0,0 1 0,0-22 15,0 0-15,0 0 0,22 0 16,-22 0-16,21-21 16,0 0-1,-21-21-15,21 0 0,0 0 0,-21-21 16,21 20-16,1-20 0,-1 0 15</inkml:trace>
  <inkml:trace contextRef="#ctx0" brushRef="#br0" timeOffset="28900.23">13271 2985 0,'-21'-43'0,"42"86"0,-63-107 0,21 64 0,0-21 16,0 21-16,63 0 31,0 0-16,1 0-15,20-21 0,22 21 16,-1 0-16,22 0 0,0 0 0,21 0 16,21 0-16,0-21 0,1 21 15,-1-22-15,21 22 0,22 0 16,-22-21-16,0 21 0,22-21 0,-43 21 16,21-21-16,-21 0 0,1 0 15,-22-1-15,0 22 0,-22-21 0,-20 0 16,0 0-16,-1 21 0,-41-21 15,20 21-15,-42 0 0,22-21 0,-22 21 16,0 0-16,-21-22 0,0 44 31,-21-1-31,0-21 16,-22 21-16,22 21 0,-21-21 0,0 1 16,-1 20-16,1-21 0,0 21 15,-1 1-15,22-1 0,0 0 0,0 1 16,21-1-16,0 22 0,0-22 15,0 21-15,21-20 0,0 20 0,0-20 16,0-1-16,1 0 0,-1 1 16,0-1-16,0 0 0,-21 1 0,0-22 15,21 21-15,-21-21 0,0 0 16,0 22-16,-21-22 0,0 0 0,-21 0 16,-1 0-16,1 1 15,-22-22-15,1 21 0,-1 0 0,-20 0 16,-1-21-16,-21 21 0,-21-21 15,0 0-15,-21 21 0,-21-21 0,-1 0 16,-20 0-16,-1 0 0,1 22 16,-1-22-16,22 0 0,0 21 0,42-21 15,0 0-15,21 0 0,0 0 16,43 0-16,-1 0 0,1 0 0,20 0 16,22 0-16,-21 0 0,21-21 15,21-1-15,0 1 0,0 0 16,0 0-16,0 0 15</inkml:trace>
  <inkml:trace contextRef="#ctx0" brushRef="#br0" timeOffset="29186.07">13293 3387 0,'0'0'0,"-22"-43"15,44 43 17,-1 0-32,0 0 0,0 0 0,21 22 0,-20-1 15,20 0-15,-21 0 16,21 0-16,1 22 0,-1-22 0,0 21 16,-20-21-16,20 22 0,-21-22 15,21 0-15,-20 21 0,-1-21 0,-21 1 16,0-1-16,0 0 15,0-42 1</inkml:trace>
  <inkml:trace contextRef="#ctx0" brushRef="#br0" timeOffset="29427.93">13970 3281 0,'0'0'0,"-42"0"31,-1 21-31,22 0 16,0 22-16,-21-22 0,20 21 0,-20 0 15,0 1-15,-1-1 0,1 0 16,-21 1-16,20-1 0,1-21 0,21 22 16,-22-22-16,22 21 0,0-21 0,0 0 15,21 1-15,0-1 16,21-21-1,0 0 1,0-21-16,22-1 0,-22 1 0,0 0 16</inkml:trace>
  <inkml:trace contextRef="#ctx0" brushRef="#br0" timeOffset="29903.66">14182 3323 0,'0'0'0,"21"0"0,21-21 15,-21 21-15,0 0 16,-21 21 15,0 0-31,0 22 0,0-22 16,0 0-16,0 0 0,0 22 16,0-22-16,0 0 0,0 0 0,0 0 15,0 0-15,0 1 0,0-1 16,0 0-16,22-21 0,-1 0 15,0 0-15,0 0 16,0 0-16,22 0 0,-22-21 0,0 21 16,0-21-16,0-1 0,22 1 15,-22 0-15,0 0 0,0 0 0,-21-22 16,21 22-16,-21 0 0,0-21 16,21 21-16,-21-1 15,0 1-15,0 42 16,0 1-1,0-1-15,0 0 0,0 21 0,-21-21 16,21 22-16,-21-1 0,21-21 16,-21 22-16,21-1 0,-21 0 0,0-21 15,21 22-15,0-22 0,-22 0 16,22 0-16,0 0 0,-21 1 0,21-1 16,0 0-16,21-21 31,1 0-31,-22-21 0,21 0 15,0-1-15</inkml:trace>
  <inkml:trace contextRef="#ctx0" brushRef="#br0" timeOffset="30500.32">15028 3302 0,'0'0'0,"0"21"15,0 0-15,0 1 16,21-22-16,1 21 16,-1-21-16,21 0 0,-21 0 15,22 0-15,-1 0 0,0 0 16,1 0-16,-1 0 0,0 0 0,1 0 16,-1-21-16,0-1 0,1 1 15,-22 21-15,0-21 0,0 0 0,0 0 16,-21 0-16,0-1 0,0 1 15,-21 21 1,0 0-16,0 21 16,0 1-16,-1-1 0,1 0 15,0 21-15,0-21 0,0 22 0,-22-1 16,22 0-16,0 1 0,-21-1 16,-1 0-16,22 1 0,-21-1 15,0-21-15,20 22 0,-20-22 0,21 0 16,0 0-16,0 0 0,21 0 15,0-42 17,0 0-32,0 0 0,0 0 15,21 0-15,0-1 0,0 1 16,0 0-16,0 0 0,1 0 0,-1 0 16,0-1-16,0 22 0,0 0 15,0 22 1,-21-1-16,22 0 0,-1 0 15,0 0-15,0 0 16,-21 1-16,21-22 0,0 21 0,1-21 16,-1 0-16,0 0 0,0 0 15,0 0-15,0 0 0,1 0 0,-1 0 16,21 0-16,-21 0 16,0-21-16,1-1 0,-22 1 15,0 0-15,0 0 0</inkml:trace>
  <inkml:trace contextRef="#ctx0" brushRef="#br0" timeOffset="31788.4">13462 3514 0,'-21'0'0,"21"21"0,-21-21 16,-1 0-16,1 0 15,0 0-15,0 0 0,0 0 16,0 0 0,-1 0-16,1 0 15,0 0-15,0 0 16,0 0-16,0 0 15,42 0 32,21 0-47,0 0 16,22 0-16,-1 0 0,22 0 16,21 0-16,0 0 0,21 0 0,21 0 15,-21 0-15,21 0 0,0 0 16,-21 0-16,0 0 0,21 0 0,-42 0 15,21 0-15,-42 0 0,21 0 16,-43 0-16,1 0 0,-1-21 0,-20 21 16,-22 0-16,0 0 0,0 0 0,-21-21 15,0-1 1,-21 22-16,0 0 16,0 0-1,-1 0-15,1 0 0,0 0 16,0 0-16,0 0 15,0 0-15,-1 0 0,1 0 0,0 0 16</inkml:trace>
  <inkml:trace contextRef="#ctx0" brushRef="#br0" timeOffset="32137.01">13801 3704 0,'0'0'0,"-64"0"0,1 21 0,-1 1 0,1-22 15,-1 21-15,22-21 0,-1 0 16,1 0-16,21 21 0,0-21 16,63 0-16,0 0 15,1 0-15,20 0 0,22 0 16,0 0-16,42 0 0,-22 0 0,22 0 16,0 0-16,0-21 0,0 21 15,0-21-15,-21 21 0,0 0 0,0 0 16,-21-22-16,-22 22 0,1 0 15,-1 0-15,-21-21 0,-20 21 0,-1 0 16,0 0-16,-21-21 0,21 21 16,-21-21-16,21 21 47,0 0-32,1-21 1</inkml:trace>
  <inkml:trace contextRef="#ctx0" brushRef="#br0" timeOffset="32959.96">17230 3429 0,'0'0'0,"-22"0"16,44 0 15,20 0-31,-21 0 0,21 0 16,22 0-16,-22 0 0,22 0 0,-1 0 15,1 0-15,-1 0 0,1 0 16,-22 0-16,22 0 0,-22 0 0,21 0 15,-20 0-15,-1-21 0,0 21 16,1 0-16,-22 0 0,0 0 0,0 0 16,-21-21-1,-21 21-15,0 0 16,0-21-16,0 21 16,-1 0-16,1 0 0,0 0 0,0-22 15,0 22-15,0 0 0,21-21 16,-22 21-16,22-21 15,0 0 1,22 21-16,-1 0 16,0 0-16,0 0 15,0 0-15,0 0 0,1 0 0,-1 0 16,0 0-16,-21 21 0,21-21 16,-21 21-16,0 0 15,0 1-15,0-1 16,0 0-16,-21-21 15,21 21-15,-21-21 16,0 21-16,-1-21 0,22 21 16,-21-21-16</inkml:trace>
  <inkml:trace contextRef="#ctx0" brushRef="#br0" timeOffset="33338.41">19008 2815 0,'0'-42'0,"0"21"15,0 42 1,0 0-1,0 0-15,0 22 0,0-22 16,0 21-16,0-21 0,-22 22 0,22-1 16,0 0-16,-21 1 0,21 20 15,0-21-15,0 22 0,-21-22 0,21 22 16,0-22-16,-21 0 0,21 1 16,0-1-16,0 0 0,0-20 15,0-1-15,0 21 0,0-21 16,0 0-16,21 1 0,0-22 15,0 0 1,1 0 0,-22-22-16,21-20 15,-21 21-15,21 0 0,0-22 0,-21 1 16</inkml:trace>
  <inkml:trace contextRef="#ctx0" brushRef="#br0" timeOffset="34304.25">19113 2858 0,'0'0'0,"-42"-43"16,21 43-16,0 0 15,42 0 17,0 0-32,21 0 15,1 0-15,-1 0 0,22 0 16,-1 0-16,1 0 0,20 0 0,1 21 15,0-21-15,20 0 0,-20 0 16,21 0-16,0 0 0,21 0 16,-21-21-16,21 21 0,0-21 15,-22 21-15,22-21 0,-42 21 0,21-21 16,-21 0-16,-22 21 0,22-22 16,-22 1-16,1 21 0,-22-21 15,22 0-15,-22 21 0,0-21 0,1 0 16,-1 21-16,-21-22 0,21 22 15,-20-21-15,-1 21 0,0 0 0,21 0 16,-21 0-16,1 0 16,-1 0-16,-21 21 15,0 1-15,0-1 16,0 0-16,0 21 0,0-21 16,0 1-16,0 20 0,0-21 15,0 21-15,0-20 0,0 20 16,0-21-16,0 21 0,0-20 0,21 20 15,-21-21-15,21 21 0,-21 1 16,21-1-16,-21-21 0,0 22 0,0-1 16,0 0-16,0-21 0,0 22 15,0-22-15,0 21 0,0-21 0,0 1 16,0-1-16,0 0 0,0 0 16,0 0-16,0 0 0,0 1 0,-21-22 15,21 21-15,-21 0 0,0 0 16,0 0-1,-1-21 1,1 21-16,0-21 16,0 22-16,0-22 15,0 0-15,-22 0 0,22 0 16,0 0-16,-21 0 0,20 0 16,-20 0-16,-21 0 0,20 0 0,-20 0 15,-1-22-15,-20 1 0,-22 21 16,0-21-16,0 21 0,-21-21 0,0 21 15,0 0-15,21 0 0,-21 0 16,21 0-16,1 0 0,-1 0 16,21 0-16,0 0 0,1 0 15,-1 0-15,22 21 0,20-21 0,1 0 16,0 21-16,-1-21 0,22 0 16,0 0-16,0 21 0,0-21 0,-1 0 15,1 0-15,0 22 16,0-22-16,21-22 62,0 1-46,21 21-16,0-21 16,0 0-16,1 21 31,-22-21-31,21 21 0,0 0 15,0 0 1,0 0-16,0 0 0,1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5T03:38:13.7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10096 4318 0,'0'21'93,"0"0"-93,0 1 16,0-1 0</inkml:trace>
  <inkml:trace contextRef="#ctx0" brushRef="#br0" timeOffset="7472">11155 550 0,'0'0'0,"0"-21"0,0 0 15,-21 0-15,21 0 16,0 0-16,0-1 0,0 1 16,0 0-16,0 0 15,0 0-15,-22 21 16,1 0 0,21 21-16,0 0 15,-21 0-15,21 22 0,-21-1 16,21 0-16,0 1 0,0 20 0,0-21 15,0 22-15,0-1 0,0 1 16,-21-1-16,21 1 0,0-22 16,0 22-16,0-22 0,0 22 0,-21-22 15,21 0-15,0 1 0,0-22 16,0 21-16,0-21 0,0 0 0,0 1 16,0-1-16,0 0 0,0 0 15,-22-21 16,22-21-31,0 0 0,0 0 16</inkml:trace>
  <inkml:trace contextRef="#ctx0" brushRef="#br0" timeOffset="7983.71">10499 804 0,'0'0'0,"-22"-21"0,1 0 0,0 21 15,0-21-15,21 0 0,0 0 16,0-1-16,0 1 0,0 0 16,0 0-16,0 0 0,21 0 15,0-1-15,0 22 0,22-21 16,-22 0-16,21 21 0,1-21 15,-1 21-15,21 0 0,1-21 0,-1 21 16,1 0-16,-1 0 16,1 0-16,-1 0 0,1 21 0,-1 0 15,1 0-15,-22 0 0,22 1 16,-22 20-16,0 0 0,-20 1 0,20-1 16,-21 21-16,0-20 0,0 20 15,-21-20-15,0 20 0,0 1 0,0-22 16,0 21-16,-42-20 0,21 20 15,-21-20-15,-1-1 0,1 0 0,0 1 16,-22-22-16,22 21 0,-22 0 16,1-20-16,20-1 0,-20 0 15,-1 0-15,1 0 0,21 0 0,-22-21 16,22 0-16,-1 0 0,22 0 16,-21 0-16,21 0 0,0 0 0,-1 0 15,1 0-15,21-21 16,0 0-16,0 0 15,21 21-15,1-21 16,-1 0-16,0 21 0,21-22 0</inkml:trace>
  <inkml:trace contextRef="#ctx0" brushRef="#br0" timeOffset="8483.42">11705 1164 0,'0'0'0,"0"-21"0,0 0 16,0 0-16,0 0 15,21 21 1,-21-22-16,21 22 0,1 0 15,-1 0-15,0 0 16,0 22-16,0-1 0,22-21 16,-22 21-16,0 0 0,0 21 0,-21-20 15,21-1-15,-21 0 0,0 21 16,0-21-16,0 22 0,0-22 0,0 0 16,0 0-16,0 22 0,0-22 15,-21 0-15,21 0 0,0 0 0,-21 0 16,0-21-1,21 22-15,-21-22 0,-1-22 32,22 1-32,0 0 15,0 0-15,0 0 0,0 0 0,22-22 16,-22 22-16,21-21 0,0 21 16,-21-22-16,21 22 0,0 0 0,0-21 15,1 20-15,-1 1 0,0 0 16,0 21-16,0-21 0,0 0 0,1 21 15,-22-21-15,21 21 0,0 0 16,0-22-16</inkml:trace>
  <inkml:trace contextRef="#ctx0" brushRef="#br0" timeOffset="8951.44">12615 1016 0,'-21'0'15,"0"0"1,0 21-16,0-21 0,21 21 16,-22 1-16,1 20 0,0-21 15,21 0-15,-21 0 0,0 22 0,0-22 16,-1 21-16,1-21 0,21 1 15,0 20-15,0-21 0,0 0 16,0 0-16,0 1 0,0-1 16,0 0-16,21 0 0,1-21 15,-1 0-15,21 0 0,-21 0 0,0 0 16,22 0-16,-22 0 0,21-21 16,-21 21-16,22-21 0,-22 0 0,21-1 15,-21 1-15,1 0 0,-1 0 16,0-21-16,-21 20 0,0-20 0,0 0 15,0 21-15,0-22 0,-21 22 16,0-21-16,-22 21 0,22 21 0,0-22 16,0 22-16,0 0 15,-22 0-15,22 0 0,0 0 0,0 0 16,0 22-16,21-1 0,-22-21 16,22 21-16,0 0 0,0 0 0,0 0 15,0 1-15,0-1 0,22 0 16,-1 0-16</inkml:trace>
  <inkml:trace contextRef="#ctx0" brushRef="#br0" timeOffset="9327.21">13102 1185 0,'0'-21'0,"0"42"0,0-63 15,0 21 1,0 42 15,0 0-31,0 0 16,0 1-16,21-1 0,-21 21 15,0-21-15,0 22 0,0-1 0,0 0 16,0 1-16,0 20 0,0 1 16,0-1-16,0 1 0,0-1 0,0 1 15,0 20-15,0-20 0,0-1 0,-21 22 16,0-22-16,0 22 0,0-21 15,-1 20-15,1-20 0,0 20 16,0-20-16,0-1 0,0 1 0,-1-22 16,22 22-16,-21-22 0,21 0 15,0-20-15,0 20 0,0-21 0,0 0 16,0 0-16,21-21 31,-21-21-31,22 0 0,-22-21 16,21-1-16,0 1 0,-21 0 0</inkml:trace>
  <inkml:trace contextRef="#ctx0" brushRef="#br0" timeOffset="9684.02">13081 1185 0,'0'0'0,"0"-21"0,21 0 0,0 0 16,0 0-16,1 0 0,-1 21 15,21-22-15,-21 22 0,22 0 0,-1 0 16,0 0-16,1 0 16,-22 0-16,21 22 0,0-22 0,-20 21 0,-1 0 15,0 21-15,-21-21 16,0 1-16,0-1 0,0 21 0,-21-21 15,0 0-15,-1 1 0,-20 20 0,0-21 16,21 0-16,-22-21 0,1 21 16,21 1-16,-22-22 0,22 0 0,0 21 15,0-21-15,42-21 32,0 21-17,22-22-15,-22 1 0</inkml:trace>
  <inkml:trace contextRef="#ctx0" brushRef="#br0" timeOffset="10468.04">14224 614 0,'0'0'0,"0"-21"0,0 0 16,0-1-16,0 44 31,0-1-31,0 21 0,0-21 16,-21 22-16,0 20 0,21-21 15,-22 22-15,1 21 0,0-22 16,0 1-16,0-1 0,0 1 0,-22-1 16,22 1-16,0-22 0,0 21 15,0-20-15,-1-1 0,1-21 0,0 22 16,0-22-16,21 0 0,0 0 15,-21-21-15,21-21 16,0-21 0,0 20-16,0 1 0,21-21 15,-21 0-15,21-1 0,-21 22 0,21-21 16,0-1-16,-21 1 16,0 21-16,22 0 0,-1-22 0,0 22 15,0 21 1,-21 21-16,21 1 15,-21-1-15,0 0 0,0 21 16,21-21-16,1 1 0,-22 20 0,0-21 16,21 0-16,0 22 0,-21-22 15,21 0-15,0 0 0,0 0 0,1 0 16,-1-21-16,0 22 0,0-22 0,21 0 16,-20 0-16,20 0 0,0 0 15,-21 0-15,22 0 0,-22-22 0,21 1 16,-21 0-16,1-21 15,-1 21-15,0-22 0,0 1 0,0-22 16,0 22-16,-21-21 0,0-22 16,0 21-16,0-20 0,0-1 0,0 22 15,0-1-15,0 1 0,-21 20 16,0-20-16,0 20 0,0 1 0,-22 21 16,22-21-16,-21 20 0,0 22 15,20-21-15,-20 21 0,0 0 0,-1 0 16,22 0-16,-21 21 0,0 1 15,20-1-15,1 21 0,0 0 0,0-20 16,21 20-16,0 21 16,0-20-16,-21-1 0,21 22 0,0-22 15,0 0-15,0 1 0,0 20 16,21-42-16,0 22 0,0-1 0,0-21 16,1 0-16,20 0 0,-21 1 15,0-1-15,22-21 0,-22 0 0,21 0 16,0 0-16,-20 0 0,-1 0 0,21 0 15,-21 0-15,0 0 0</inkml:trace>
  <inkml:trace contextRef="#ctx0" brushRef="#br0" timeOffset="10915.96">15092 1016 0,'0'0'0,"-43"0"15,22 0 1,0 0-16,0 0 0,0 0 0,0 21 16,-1 0-16,1 1 0,0-1 15,0 0-15,0 0 0,0 0 0,21 22 16,-22-22-16,22 0 0,-21 0 16,21 21-16,0-20 0,0-1 0,0 0 15,0 0-15,0 0 0,0 0 16,21-21-16,1 22 0,-1-22 0,0 0 15,21 0-15,-21 0 16,22 0-16,-1 0 0,-21 0 0,22 0 16,-1 0-16,0-22 0,-21 1 0,22 0 15,-22 0-15,21 0 0,-21-22 16,1 22-16,-22-21 0,0 0 0,0-1 16,0 1-16,0 0 0,0-1 15,-22 22-15,1-21 0,0 21 0,-21-1 16,21 1-16,-22 21 0,22 0 15,0 0-15,-21 0 0,20 0 0,1 21 16,-21-21-16,42 22 0,-21-1 16,0 0-16,21 21 0,-22-21 0,22 1 15,0-1-15,0 21 16,0-21-16,0 0 0,0 1 0,22-22 16,-1 21-16</inkml:trace>
  <inkml:trace contextRef="#ctx0" brushRef="#br0" timeOffset="12064.06">15600 1037 0,'0'0'0,"0"-21"16,0-21-16,0 63 31,0 0-16,0 0-15,0 22 0,0-22 16,0 21-16,0-21 0,0 22 0,0-22 16,-21 21-16,21-21 0,0 22 15,0-22-15,-22 0 0,22 0 0,0 0 16,0 0-16,0 1 0,0-1 16,22-21-16,-1 0 15,0 0-15,0 0 0,0-21 16,0 21-16,1-22 15,-1 1-15,0 0 0,0 0 16,-21-21-16,21 20 0,0-20 16,1 21-16,-1-21 0,0 20 0,-21 1 15,0 0-15,21 0 0,0 21 16,-21 21 0,0 0-1,0 0-15,0 1 0,-21-1 0,21 0 16,-21 0-16,21 0 0,-21 0 15,21 1-15,0-1 0,0 0 16,0 0-16,0 0 0,0 0 16,21-21-16,0 0 0,0 0 15,0 0-15,1 0 16,-1 0-16,21 0 0,-21 0 16,0 0-16,1-21 0,-1 0 0,0 0 15,0 0-15,0 0 0,0-1 16,-21-20-16,0 21 0,0-21 0,0 20 15,0-20-15,0 21 0,0 0 16,-21-22-16,0 43 0,0-21 0,0 0 16,0 21-16,-1 0 0,1 0 15,0-21-15,42 21 47,0 0-47,1-21 0,20 21 0,-21 0 16,0-21-16,22 21 0,-22 0 15,21 0-15,-21-22 0,22 22 0,-22 0 16,0 0-16,21 0 0,-21 0 16,1 0-16,-1 0 0,0 0 0,-21 22 15,21-1-15,0 0 16,-21 0-16,21 0 0,-21 0 0,0 1 16,0-1-16,0 0 0,0 0 15,0 21-15,0-20 0,0-1 0,0 0 16,0 0-16,-21 0 15,21 0-15,0 1 0,-21-22 16,21 21-16,-21 0 16,21 0-16,0-42 47,0 0-47,0 0 0,0-1 15,0 1-15,0 0 0,0 0 0,0-21 16,21 20-16,0-20 0,-21 21 0,21-21 15,1 20-15,-1-20 0,0 21 16,0 0-16,0-22 0,0 22 16,1-21-16,-1 21 0,21 0 15,-21-1-15,22 1 0,-22 21 16,21-21-16,0 21 0,-20 0 0,20 0 16,0 0-16,-21 0 0,1 21 15,-1 0-15,0 1 0,0 20 0,-21 0 16,0-21-16,0 22 0,0-1 15,0 0-15,-21 1 0,0-1 0,0 0 16,-1 1-16,22-22 0,-21 0 16,0 21-16,21-20 0,-21-1 0,21 0 15,0 0-15,0 0 0,0 0 32,-21-21-17</inkml:trace>
  <inkml:trace contextRef="#ctx0" brushRef="#br0" timeOffset="12811.41">12467 1884 0,'21'0'16,"-42"0"0,-21 0-16,21 0 0,-1 21 15,-20 0-15,21 0 0,-43 22 0,22-1 16,0-21-16,-22 43 0,-20-22 16,-1 22-16,0 20 0,1 1 0,-43 0 15,21-1-15,-42 1 0,-1 0 16,1 20-16,-21-20 0,21 0 15,0-1-15,-1-20 0,22 21 0,0-22 16,22 1-16,20-22 0,0 21 16,22-20-16,-1-22 0,22 21 0,21-21 15,0 1-15,-1-22 0,1 21 16,0-21-16,21-21 16,0-1-16,0 1 15,21 0-15,0 0 0</inkml:trace>
  <inkml:trace contextRef="#ctx0" brushRef="#br0" timeOffset="13199.88">9821 2963 0,'0'0'0,"0"-21"15,0 0-15,21 21 31,-21 21-15,0 0 0,0 1-16,0 20 0,-21-21 15,0 21-15,0-20 0,0 20 0,0 0 16,-1 1-16,1-1 0,-21 0 16,21 1-16,-22-1 0,22-21 15,0 21-15,0-20 0,21-1 0,0 0 16,-21 0-16,21 0 0,0 0 15,21-21-15,0 0 0,0 0 16,22 0-16,-1 22 0,0-22 0,1 0 16,20 0-16,1 0 0,-22 0 15,21 0-15,1 0 0,-1-22 0,1 22 16,-22-21-16,22 21 0,-22 0 16,0-21-16,-20 21 0,20 0 0,-21-21 15,0 21-15,0-21 0,1 21 16,-1-21-16,-21-1 0</inkml:trace>
  <inkml:trace contextRef="#ctx0" brushRef="#br0" timeOffset="13856.02">14965 1820 0,'0'0'0,"-21"0"16,21 22 15,21-1-31,0 0 0,0 21 0,21-21 16,1 22-16,-1-1 0,22 22 16,-1-22-16,1 21 0,-1-20 15,22 41-15,-1-20 0,22-1 16,0 22-16,0 0 0,21-22 0,0 22 0,21-22 15,-21 22-15,21-21 16,0 20-16,1-20 0,-1-1 0,0 22 16,-21-22-16,21-20 0,-42 20 0,21-20 15,-42-1-15,-1 0 0,1-21 16,-43 22-16,22-22 0,-43-21 0,21 21 16,-21-21-16,1 0 15,-1 0-15,-21-21 31,0 0-31,-21 0 16,-1-1-16</inkml:trace>
  <inkml:trace contextRef="#ctx0" brushRef="#br0" timeOffset="14171.84">17928 3260 0,'0'0'0,"0"-21"0,0-1 16,0 1-16,21 21 31,0 0-31,1 0 16,-1 21-16,0 1 0,0-1 15,21 0-15,-20 0 0,20 0 0,-21 0 16,21 1-16,1-1 16,-1 0-16,0 0 0,1 0 0,-1 0 0,-21 1 15,22-1-15,-22 0 16,0-21-16,0 21 0,-21 0 0,-21 0 15,0-21-15,-22 22 0,1-1 16,0-21-16,-22 21 0,1 0 16,-22 0-16,0-21 0,1 21 0,20 1 15,-20-1-15,-1 0 0,0 0 16,22-21-16,-22 21 0,22 0 0,-1-21 16,1 0-16,-1 22 0,1-22 0</inkml:trace>
  <inkml:trace contextRef="#ctx0" brushRef="#br0" timeOffset="15399.68">3133 4424 0,'-22'0'16,"22"-21"-16,0 0 15,0-1-15,0 1 16,22 0-16,-1 0 0,0 0 15,0-22-15,0 22 0,0-21 16,1 21-16,-1-22 0,21 1 0,-21 0 16,0-1-16,1 22 0,-1-21 15,0 0-15,0 20 0,-21-20 0,0 21 16,0 0-16,-21 0 0,0 21 16,-22 0-16,1 0 0,-21 0 15,20 0-15,-20 21 0,-1 0 16,1 0-16,-1 0 0,1 22 0,-1-22 15,22 21-15,-22 0 0,22-20 16,21 20-16,-21 0 0,42-21 16,0 22-16,0-22 0,0 21 0,0-21 15,42 22-15,-21-1 0,21-21 16,22 22-16,-22-1 0,22 0 0,-22 1 16,22-1-16,-22 0 0,21 1 15,-20-1-15,-1-21 0,-21 43 0,-21-22 16,0 0-16,0 1 0,-21-1 15,-21 0-15,-1-21 0,-20 22 0,-1-1 16,1-21-16,-22 0 0,22 1 16,-22-22-16,0 0 0,1 0 15,-1 0-15,22 0 0,-22 0 0,21 0 16,1-22-16,21 1 0,-22 0 16,22-21-16,-1 21 0,1-22 15,21 1-15,0 0 0,0-1 0,21 1 16,0 21-16,21-22 0,0 22 15,0-21-15,21 21 0,22 0 0,-22-1 16,22 22-16,20 0 16,-20 0-16,-1 0 0,22 0 0,-21 0 15,-1 0-15,1 0 0,-1 0 16,1 0-16,-22 0 0</inkml:trace>
  <inkml:trace contextRef="#ctx0" brushRef="#br0" timeOffset="15627.55">3260 4614 0,'21'22'16,"-21"-1"0,0 0-16,0 0 0,0 0 15,0 0-15,0 22 0,0-22 16,0 21-16,0-21 0,0 22 16,-21-22-16,-1 0 0,22 21 15,0-20-15,0-1 0,0 21 0,-21-21 16,21 0-16,0 1 15,0-44 17,0 1-32</inkml:trace>
  <inkml:trace contextRef="#ctx0" brushRef="#br0" timeOffset="15984.86">3323 4466 0,'0'0'0,"0"-21"15,0 0-15,0 42 32,0 0-17,0 0-15,0 1 0,0-1 0,0 0 16,0 0-16,21-21 0,-21 21 16,21 0-16,1-21 0,-1 0 0,0 0 15,0 0-15,0 0 0,0 0 0,1 0 16,-1-21-16,0 21 0,0-21 15,0 0-15,-21 0 0,0 0 0,0-1 16,0 1-16,0 0 0,-21 0 16,-21 0-16,21 0 0,-22 21 15,22 0-15,-21-22 0,21 22 16,-22 0-16,22 0 0,0 22 0,0-22 16,0 21-16,21 0 0,-22 0 15,22 0-15,0 22 0,0-22 0,0 0 16,22 21-16,-1-21 0,0 1 15,-21 20-15,21-21 0,0 0 0,0 0 16,1 1-16,-1-1 0</inkml:trace>
  <inkml:trace contextRef="#ctx0" brushRef="#br0" timeOffset="16443.59">3789 4763 0,'0'21'15,"0"0"-15,0 0 16,-21 0-16,21 0 16,-22 1-16,22-1 0,0 21 0,0-21 15,-21 22-15,21-22 0,0 0 16,0 21-16,0-21 0,0 1 0,0 20 16,-21-21-16,21 0 15,0 0-15,0-42 31,0 0-15,0 0-16,0-21 0,21 20 0,-21-20 16,21 0-16,-21-1 0,22 1 15,-1 0-15,-21-1 0,21 1 0,0 0 16,0 21-16,0-22 0,1 22 16,20 0-16,-21 0 0,0 0 0,22 21 15,-22 0-15,0 0 0,21 0 16,-21 21-16,1 0 0,-1 0 0,0 0 15,0 0-15,-21 22 0,0-1 16,0-21-16,0 22 0,0-1 16,0 0-16,0-21 0,0 22 0,0-22 15,0 21-15,0-21 0,0 1 16,0-1-16,0 0 0,0-42 31,21 0-15</inkml:trace>
  <inkml:trace contextRef="#ctx0" brushRef="#br0" timeOffset="17096.23">4868 4678 0,'21'-21'0,"-42"42"0,64-42 16,-43 0-16,0-1 0,0 1 15,-22 0 1,1 21-16,0 0 0,0 0 0,-21 0 15,20 21-15,1-21 0,-21 21 16,21 1-16,-22 20 0,22-21 0,-21 21 16,21-20-16,0 20 0,-1 0 0,1 1 15,0-1-15,21-21 0,0 21 16,0-20-16,0-1 0,0 0 0,0 0 16,21-21-16,0 0 0,1 0 15,-1 0-15,21 0 0,-21 0 0,22-21 16,-22 0-16,21 0 0,-21-1 15,0 1-15,22 0 0,-22 0 16,-21 0-16,21-22 0,0 22 0,-21 0 16,0 0-16,0 0 0,0 0 15,21-1-15,-21 1 0,22 21 32,-22 21-32,0 1 15,0 20-15,0-21 0,0 21 16,0 1-16,0-1 0,0 0 15,0 22-15,-22-22 0,22 22 0,-21-1 16,21-20-16,0 20 0,0 22 0,0-22 16,0 1-16,-21-1 15,21 22-15,0-22 0,0 22 0,0-21 16,0-1-16,0 1 0,0-1 0,0-21 16,0 22-16,0-22 0,0 1 15,0 20-15,0-21 0,-21-20 0,0 20 16,0 0-16,-1 1 0,1-22 0,0 0 15,-21 21-15,21-21 0,-22 1 16,1-22-16,-22 21 0,1-21 0,21 0 16,-22 0-16,1-21 0,-1 21 15,1-22-15,20 1 0,-20-21 0,20 21 16,22 0-16,-21-22 0,21 22 0,0-21 16,21 21-16,0-22 15,0 22-15,0-21 0,0 21 0,21-22 16,0 22-16,0-21 0,21-1 0,-20-20 15,-1 21-15,21-22 0,0 1 16</inkml:trace>
  <inkml:trace contextRef="#ctx0" brushRef="#br0" timeOffset="17420.04">5207 4001 0,'0'0'0,"0"-43"0,0 22 0,0-21 16,0 21-16,0-1 0,0 1 0,0 0 15,0 42 1,0 22-16,0-1 0,-21 0 16,21 22-16,0-1 0,0 22 15,-21 0-15,21-22 0,-22 22 0,22-1 16,0 1-16,0 0 0,0-22 0,-21 22 15,21-22-15,0 1 0,0-22 16,0 85 0,0-106-16,0 1 0,0-1 0,21-21 15,1 0 1,-1 0-16,0-21 0,-21-1 0,21-20 16,0 21-16,0-21 0</inkml:trace>
  <inkml:trace contextRef="#ctx0" brushRef="#br0" timeOffset="17775.84">5397 4614 0,'-21'22'15,"21"-1"-15,-21-21 0,21 21 0,0 0 16,0 0 0,0 0-16,0 1 0,21-1 15,0-21-15,1 0 16,-1 0-16,0 0 0,21 0 15,-21-21-15,22-1 0,-22 22 0,21-21 16,1 0-16,-22 0 0,0 0 16,21 0-16,-21 21 0,-21-22 0,0 1 15,0 0-15,0 0 16,-21 21-16,-21 0 0,21 0 16,-22 0-16,22 21 0,-21 0 0,0 0 15,20 1-15,-20-1 0,21 0 16,0 21-16,0-21 0,-1 1 15,22 20-15,0-21 0,0 0 0,0 22 16,0-22-16,22-21 0,-1 21 16,0-21-16,21 0 0,-21 0 0,22 0 15,-1 0-15,-21 0 0,22-21 16,-1 21-16</inkml:trace>
  <inkml:trace contextRef="#ctx0" brushRef="#br0" timeOffset="18383.87">7408 4360 0,'21'-21'16,"1"0"-16,-1 0 15,0 0-15,0 0 0,21-1 0,-20 1 16,20 0-16,-21 0 0,21-21 16,-20 20-16,-1-20 0,0 21 15,0-21-15,-21 20 0,0 1 16,0 0-16,-21 0 0,-21 0 0,-1 21 15,1 0-15,-22 0 0,1 0 0,-1 21 16,1 0-16,-1 0 0,1 0 16,-1 22-16,22-1 0,-21 0 0,41 1 15,-20-1-15,21 0 0,21 1 16,0-1-16,0 0 0,0 1 0,21-22 16,21 21-16,-20-21 0,20 22 0,0-22 15,1 0-15,-1 0 0,0 22 16,1-22-16,-22 0 0,21 0 0,-21 21 15,22-20-15,-22-1 0,-21 0 16,0 0-16,0 0 0,0 0 16,0 1-16,-43-22 0,22 21 0,-21 0 15,0-21-15,-1 0 0,-20 0 16,20 0-16,-20 0 0,21 0 0,-1 0 16,1-21-16,0 21 0,20-21 15,-20-1-15,21 1 0,0 0 0,21 0 16,0-21-16,-21 20 0,21 1 0,0 0 15,0 0-15,21 21 16,-21-21-16,21 21 0,0 0 16,0 0-16,0 0 15,1 0-15</inkml:trace>
  <inkml:trace contextRef="#ctx0" brushRef="#br0" timeOffset="18752.14">7599 4678 0,'0'0'16,"21"-21"-16,0 21 0,0-21 15,0-1-15,1 22 0,-22-21 16,0 0-16,0 0 0,0 0 15,-22 21 1,1 0-16,0 0 16,0 0-16,0 0 0,0 21 15,-1 0-15,1 0 0,0 0 0,0 1 16,21 20-16,0-21 0,0 0 16,0 22-16,0-22 0,0 0 0,0 0 15,0 0-15,21 0 0,0 1 0,0-22 16,1 0-16,-1 0 0,0 0 15,0 0-15,21 0 0,-20 0 16,20-22-16,-21 1 0,0 0 0,0 0 16,22 0-16,-22 0 0,0-22 15</inkml:trace>
  <inkml:trace contextRef="#ctx0" brushRef="#br0" timeOffset="18996">8234 3852 0,'0'0'0,"0"-21"0,0 0 16,0 42-16,0 22 16,0-1-16,0 0 0,-21 1 0,21 20 15,-22 1-15,22-1 0,-21 1 16,21-1-16,0 1 0,-21-1 16,0-21-16,21 22 0,-21-22 0,21 1 15,0-1-15,-21 0 0,21 1 16,-22-22-16,22 21 0,0-21 0,0 0 15,0 1-15,22-44 32,-1 1-32,0 0 0</inkml:trace>
  <inkml:trace contextRef="#ctx0" brushRef="#br0" timeOffset="19343.74">8361 4614 0,'0'0'0,"21"0"0,0 0 15,0 0-15,0 0 0,1 0 0,-1 0 16,0 0-16,0 0 0,0 0 0,0 0 16,1-21-16,-1 0 0,0 21 15,-21-21-15,0 0 0,0 0 16,0-1-16,-21 22 15,0 0 1,-1 0-16,1 0 0,0 0 0,0 22 16,-21-22-16,20 21 0,1 0 15,0 21-15,21-21 0,-21 1 0,21-1 16,-21 21-16,21-21 0,-21 0 0,21 22 16,0-22-16,0 0 0,0 0 15,0 0-15,21-21 0,0 0 16,0 0-16,0 0 0,0 0 0,22 0 15,-22 0-15,21-21 0</inkml:trace>
  <inkml:trace contextRef="#ctx0" brushRef="#br0" timeOffset="19603.59">9144 4445 0,'-21'0'15,"21"21"-15,-21-21 16,-1 21-16,1 1 0,0-1 0,0 0 16,0 21-16,0-21 0,-1 22 15,1-22-15,0 21 0,21-21 0,0 22 16,0-22-16,0 0 0,0 0 16,0 0-16,0 1 0,21-1 15,0-21-15,1 0 0,20 0 0,-21 0 16,21 0-16,1 0 0,-22-21 15,21 21-15,1-22 0,-1 1 0,0-21 16,-21 21-16,22 0 0</inkml:trace>
  <inkml:trace contextRef="#ctx0" brushRef="#br0" timeOffset="19880">9906 3895 0,'21'-43'16,"-42"86"-16,42-107 0,-42 64 15,0 21 1,0 1-16,-1 20 0,1 0 16,0 1-16,0 20 0,0-21 15,-22 22-15,22-1 0,0 1 0,0-22 16,0 22-16,0-1 0,-1-20 0,1-1 16,21 0-16,0 1 0,0-1 15,0-21-15,0 0 0,0 22 0,0-22 16,21-21-16,1 21 0,-1-21 15,0 0-15,0 0 0,21 0 0,-20 0 16,20 0-16,0-21 0,-21 0 0,22-1 16,-22 22-16,21-21 0,-21-21 15</inkml:trace>
  <inkml:trace contextRef="#ctx0" brushRef="#br0" timeOffset="20136.86">9483 4318 0,'0'0'0,"-43"0"0,22 0 16,0 0-16,42 0 31,0 0-31,22-21 0,-1 21 0,0-21 16,22 21-16,-22 0 0,22-21 15,-1 21-15,1 0 0,-1-22 16,1 22-16,-1 0 0,-21 0 15,1-21-15,-1 21 0,-21 0 0,0 0 16,1 0-16,-1 0 0,0 0 16,0 0-1</inkml:trace>
  <inkml:trace contextRef="#ctx0" brushRef="#br0" timeOffset="21927.88">14859 4255 0,'0'0'0,"0"-43"16,0 22-16,0 0 0,0-21 16,0 20-16,0-20 0,0 21 0,0-21 15,0 20-15,0 1 0,0 0 16,0 0-16,0 42 31,0 21-31,0-20 0,0 41 0,0-21 16,0 22-16,0-1 0,0-20 15,0 20-15,0 1 0,0-1 0,0 1 16,0-22-16,0 22 0,-21-1 16,21-21-16,0 1 0,-21 20 0,21-20 15,-22-22-15,22 21 0,0-21 16,0 0-16,0 1 0,0-44 31</inkml:trace>
  <inkml:trace contextRef="#ctx0" brushRef="#br0" timeOffset="22483.63">14457 4212 0,'0'0'0,"0"-42"16,0 0-16,0-22 0,0 22 0,0-1 15,0 1-15,21 21 0,0-21 16,0 20-16,0 1 0,22 0 15,-22 0-15,0 0 0,21 21 0,1 0 16,-1 0-16,0 0 0,1 21 16,20 0-16,-20 0 0,20 22 0,1 20 15,-1-21-15,-21 22 0,22-1 0,-22 1 16,1-1-16,-22 1 0,0-22 16,-21 22-16,0-22 0,0 22 0,0-22 15,0-21-15,-21 21 16,0-20-16,-1-1 0,1 0 0,21 0 15,0 0-15,-21-21 0,0 0 16,21-21 0,0 0-16,0 0 0,0-22 0,0 22 15,0-21-15,21 0 0,0-22 16,0 22-16,1-22 0,-1 1 0,21-22 16,0 22-16,1-1 0,-1 1 15,0-1-15,22 1 0,-22 20 0,22 22 16,-22-21-16,0 21 0,1 21 15,-1 0-15,-21 0 0,0 21 0,1 21 16,-1 0-16,-21 1 16,0-1-16,0 22 0,0 20 0,0-20 15,0-1-15,-21 22 0,21-22 0,-22 1 16,22-1-16,-21 1 0,0-22 16,21 22-16,0-22 0,0 22 0,0-22 15,-21 0-15,21-21 0,0 22 16,0-22-16,0 0 0,0 0 0,0 0 15,21-42 1</inkml:trace>
  <inkml:trace contextRef="#ctx0" brushRef="#br0" timeOffset="23675.79">16425 4382 0,'0'-22'15,"0"44"1,-21-22 0,21 21-16,-21 0 0,0 21 15,21-21-15,-21 1 0,21 20 0,0 0 16,-22-21-16,22 22 0,-21-1 0,21-21 16,0 22-16,0-22 0,0 21 15,0-21-15,0 0 0,0 1 0,21-1 16,1 0-16,-1-21 15,0 0-15,0 0 0,21 0 0,-20 0 16,20 0-16,-21 0 0,21 0 16,-20-21-16,20 0 0,0-1 0,-21-20 15,1 21-15,20 0 0,-21-22 0,0 22 16,0-21-16,-21 0 0,22-1 16,-22 22-16,21-21 0,-21-1 0,0 1 15,0 21-15,0 0 0,0 0 16,0 42 15,0 0-31,0 0 0,0 0 0,0 22 16,0-22-16,0 21 0,0 0 15,0 1-15,0-22 0,0 21 16,0 1-16,0-22 0,21 21 0,0-21 16,0 0-16,0 1 0,1-1 15,-1 0-15,0-21 0,21 0 0,1 0 16,-22 0-16,21 0 0,0 0 15,-20-21-15,20 0 0,0-1 0,-21-20 16,1 21-16,20-21 0,-21 20 16,0-20-16,0 0 0,-21-1 0,22-20 15,-22 21-15,21-22 0,-21 1 0,21 20 16,-21-20-16,0-1 0,0 22 16,0-22-16,0 43 0,0-21 15,0 21-15,0 42 16,0 21-1,0 1-15,0-1 0,0 0 16,0 22-16,-21-22 0,21 22 0,-21-22 16,21 21-16,0-20 0,0-1 15,0 22-15,0-22 0,0 0 0,21-21 16,0 22-16,0-1 0,-21-21 16,42 0-16,-20 1 0,-1-1 0,0-21 15,0 0-15,0 0 0,22 0 0,-22 0 16,0-21-16,0 21 15,21-22-15,-20-20 0,-1 21 0,21-21 16,-21 20-16,0-20 0,1 0 16,20-22-16,-21 22 0,0-22 0,0 1 15,-21-1-15,22 1 0,-1-22 16,-21 22-16,21-1 0,-21 1 0,0 20 16,0 1-16,0 21 0,0-21 15,0 20-15,0 44 16,0-1-1,-21 0-15,21 21 0,-21 22 16,21-1-16,-22-20 0,22 20 0,0 1 16,0 20-16,0-41 15,-21 20-15,21 1 0,0-22 0,0 21 16,0-20-16,0-1 0,0-21 16,0 22-16,21-22 0,1 0 0,-22 0 15,21-21-15,0 0 0,21 0 16,-21 0-16,1 0 0,20 0 0,-21-21 15,21 0-15,-20 0 0,20-1 0,-21 1 16,21 0-16,-20-21 0,-1-1 16,0 22-16,0-21 0,0 0 15,0-1-15,1 22 0,-22-21 0,0 21 16,0-1-16,0 1 0,0 42 31,0 1-31,0-1 0,0 0 0,0 0 16,0 21-16,0-20 0,0 20 0,0-21 15,0 21-15,0-20 0,0-1 16,0 21-16,0-21 0,0 0 0,0 1 16,0-1-16,21 0 0,0-21 15,0 21-15,0-21 0,0 0 16,1-21-16,-1 0 16,0 0-16,0-22 0,-21 22 15</inkml:trace>
  <inkml:trace contextRef="#ctx0" brushRef="#br0" timeOffset="23959.63">18902 3979 0,'0'0'0,"-21"0"0,-1 22 0,22-1 16,-21 0-16,21 0 15,0 0-15,0 0 0,0 1 16,21-22-1,1 0-15,-22-22 16,0 1-16,0 0 16,0 0-16,0 0 15,0 0 1,-22 21-16,1 0 0,0 0 16,0 0-16,0 0 15,0 0-15,-1 0 0,1 0 0,0 21 16,0-21-16,0 21 0,-22 0 15</inkml:trace>
  <inkml:trace contextRef="#ctx0" brushRef="#br0" timeOffset="24160.51">17928 4445 0,'0'0'0,"-21"21"0,0-21 0,0 0 15,42 0 1,0 0-16,0 0 16,0 0-16,0 0 0,22-21 15,-1 0-15,-21 21 0,22 0 0,20-21 16,-21 0-16,1 21 0,20-22 16</inkml:trace>
  <inkml:trace contextRef="#ctx0" brushRef="#br0" timeOffset="24660.24">19875 4149 0,'0'0'0,"43"0"0,-1 0 16,-21 0-16,0 0 15,1-21-15,20 21 0,-21-22 16,0 22-16,0-21 0,1 0 0,-22 0 15,0 0-15,21 0 0,-21-1 16,0 1-16,-21 0 0,-1 21 16,1 0-16,0-21 15,-21 21-15,21 0 0,-22 0 0,1 0 16,-22 21-16,22 0 0,0 0 0,-22 1 16,22 20-16,0 0 0,20-21 15,1 22-15,0-1 0,21 0 0,0-20 16,0 20-16,0-21 0,21 21 15,0-20-15,22 20 0,-1-21 0,0 21 16,1-20-16,-1-1 0,0 0 16,-20 0-16,20 0 0,0 0 0,-21 1 15,1-1-15,-1 0 0,0-21 16,0 21-16,-21 0 0,0 0 16,-21 1-16,0-22 15,-22 0-15,1 21 0,0-21 16,-1 0-16,-20 21 0,-1-21 0,1 0 15,21 0-15,-22 0 0,22 0 16,-1 0-16,1 0 0,21 0 0,0 0 16,0 0-16,21-21 15,0 0-15,21 21 16,0-22-16,0 22 0,21-21 0</inkml:trace>
  <inkml:trace contextRef="#ctx0" brushRef="#br0" timeOffset="25026.05">20320 4593 0,'0'-21'16,"21"21"-16,0 0 0,0 0 16,-21-21-16,22 21 0,-1 0 15,0-21-15,0 21 0,0-21 0,0-1 16,1 22-16,-1-21 0,0 0 15,-21 0-15,0 0 0,0 0 16,0-1-16,0 1 0,-21 21 16,0 0-16,-1 0 0,1 0 15,0 0-15,-21 21 0,21 1 16,-22-1-16,22 21 0,-21-21 16,21 0-16,-1 22 0,1-22 0,21 21 15,0-21-15,-21 1 0,21-1 16,0 21-16,0-21 0,0 0 0,21 1 15,0-22-15,22 21 0,-22-21 0,21 0 16,1 0-16,-1 0 0,0 0 16,22 0-16,-22 0 0,0 0 0,1-21 15,20-1-15,-42 1 0,22 0 16,-1 0-16</inkml:trace>
  <inkml:trace contextRef="#ctx0" brushRef="#br0" timeOffset="25283.9">21209 3725 0,'0'0'0,"0"-21"0,-21 21 15,0 0-15,21 21 0,-22 1 16,1-1-16,21 0 0,-21 21 0,21 22 16,-21-22-16,21 22 0,-21-1 15,21 22-15,0-22 0,0 1 0,0-1 16,0 1-16,-21-22 0,21 22 15,0-22-15,-22 0 0,22-21 0,0 22 16,0-22-16,0 0 0,0 0 16,0 0-16,0 1 0,22-22 15,-1 0 1,0 0-16,0-22 0,0 1 16</inkml:trace>
  <inkml:trace contextRef="#ctx0" brushRef="#br0" timeOffset="25659.71">21357 4509 0,'21'0'16,"0"0"-16,1 0 16,-1 0-16,0 0 0,0 0 15,21 0-15,-20 0 0,-1 0 0,0-22 16,0 22-16,0-21 0,0 0 15,1 0-15,-22 0 0,0 0 0,0-1 16,0 1-16,0 0 0,0 0 16,-22 21-16,1 0 15,0 0-15,0 0 0,0 21 0,0 0 16,-22 0-16,22 1 16,0 20-16,-21-21 0,20 21 0,1 1 15,0-22-15,0 21 0,21-21 16,0 1-16,0 20 0,0-21 0,0 0 15,21 0-15,0 1 0,0-22 0,1 21 16,-1-21-16,0 0 0,0 0 16,21 0-16,-20 0 0,20 0 0,-21 0 15,21-21-15,1 21 0,-22-22 16,21 1-16,1 0 0,-22 0 0,21 0 16</inkml:trace>
  <inkml:trace contextRef="#ctx0" brushRef="#br0" timeOffset="25932.56">22246 4170 0,'0'0'16,"0"-21"-16,-21 21 15,0 0-15,21 21 16,-21 0-16,-1 0 0,1 22 0,21-22 16,-21 21-16,21 0 0,-21 1 15,21-1-15,0-21 0,0 22 0,0-1 16,0-21-16,0 21 0,0-20 0,0-1 15,21 0-15,0 0 0,0 0 16,1-21-16,-1 0 0,21 21 0,-21-21 16,22 0-16,-1 0 15,0 0-15,1-21 0,-1 0 0,0 0 16,1 0-16,-1 0 0,0-1 0,1-20 16,-1 0-16,21-1 0,-20-20 15,-1-1-15,0-20 0</inkml:trace>
  <inkml:trace contextRef="#ctx0" brushRef="#br0" timeOffset="26188.41">22966 4212 0,'42'-84'16,"22"-65"-16,-43 86 15,-148 359-15,275-656 0,-148 297 0,0 21 0,0-1 16,0 1-16,0 0 0,-21 20 16,0 1-16,-1 0 0,1 21 15,0 0-15,0 0 0,0 0 0,0 21 16,-1 0-16,1 22 0,21-22 16,-21 21-16,0 22 0,21-22 15,-21 22-15,21-1 0,0 22 0,0-22 16,0 22-16,0-22 0,0 1 15,0-22-15,21 22 0,0-22 0,0 0 16,0 1-16,1-22 0,-1 0 16,21 0-16,-21 0 0,22 1 0,-22-22 15,21 0-15,0 0 0,-20 0 0,20 0 16,0-22-16,1 1 0,-1 21 16,0-21-16,1 0 0,-22 0 0,21 0 15,-21-22-15,22 22 0</inkml:trace>
  <inkml:trace contextRef="#ctx0" brushRef="#br0" timeOffset="26452.26">22881 3958 0,'0'0'0,"21"-21"15,22 0-15,-22 21 16,42 0-16,-20-21 0,20 21 0,-21 0 15,22-21-15,-1 21 0,-20 0 16,20-22-16,-20 22 0,20 0 0,-21 0 16,1 0-16,-22-21 15,21 21-15,-21 0 0,1 0 0,-1-21 16,0 21 0,-21-21-16,-21 0 31,0 21-31,-1 0 0</inkml:trace>
  <inkml:trace contextRef="#ctx0" brushRef="#br1" timeOffset="35542.8">1524 7133 0,'0'0'0,"0"-21"0,-21 21 16,21-21-16,-21 0 15,21 0-15,0-1 16,0 1-16,0 0 16,0 0-1,0 42 32,0 0-47,0 0 16,0 1-16,0 20 0,0 0 0,0 1 15,0-1-15,0 0 0,0 22 16,0-22-16,-22 0 0,22 1 0,-21-1 16,21 0-16,0 22 0,-21-43 15,21 21-15,0 1 0,0-22 0,0 0 16,0 0-16,0 0 0,0 1 15,0-1-15,0 0 0,0-42 47,0 0-31,0-1 0,0 1-16</inkml:trace>
  <inkml:trace contextRef="#ctx0" brushRef="#br1" timeOffset="35927.58">1799 7578 0,'0'21'16,"0"0"15,21-21-31,0 0 16,1 0-1,-1-21 1,-21 0 0,0 0-16,0-1 15,0 1-15,0 0 16,-21 21-1,-1 0-15,22 21 16,0 0 0,-21 1-16,21-1 0,0 0 15,0 0-15,21-21 16,1 0 0,-1 0-1</inkml:trace>
  <inkml:trace contextRef="#ctx0" brushRef="#br1" timeOffset="36084.49">1947 7535 0,'0'0'15,"-21"0"-15,21-21 16,-21 21-16,0 0 0,0 0 16,-1 0-1,22 21 1,-21-21-16,21 22 0,0-1 16,0 0-1,21-21 16</inkml:trace>
  <inkml:trace contextRef="#ctx0" brushRef="#br1" timeOffset="36674.17">3895 7049 0,'0'21'16,"0"0"-1,21-21 17,0 0-32,0 0 15,0-21-15,0 0 0,1 21 16,-22-22-16,21 1 0,0 0 15,0 0-15,0 0 0,-21 0 0,0-1 16,21 1-16,-21 0 0,0 0 16,0 0-16,-21 21 0,0 0 15,0 0-15,0 0 0,-22 0 0,22 0 16,-21 0-16,21 0 0,-22 21 16,1 0-16,21-21 0</inkml:trace>
  <inkml:trace contextRef="#ctx0" brushRef="#br1" timeOffset="36937.01">3619 7027 0,'22'22'0,"-44"-44"0,65 65 15,-22-22-15,0 21 16,21-21-16,-20 1 0,20-1 0,-21 21 16,21-21-16,-20 22 0,20-22 15,-21 21-15,21-21 0,-20 0 0,-1 22 16,0-22-16,-21 21 0,0-21 16,0 22-16,0-22 0,0 0 0,-42 0 15,20 22-15,-20-22 0,0 0 0,-1-21 16,1 21-16,0 0 0,-22-21 15,22 0-15,-22 0 0,22 0 0,0 0 16,21 0-16,-22 0 0,22-21 0,-21 0 16,21 0-16,21 0 15,-22-1-15,22 1 0,-21 0 0,21 0 16,0 0-16,0 0 0,0-1 16,0 1-16,21 0 0,1 0 0,20 0 15,-21 21-15,21-21 0,1 21 0</inkml:trace>
  <inkml:trace contextRef="#ctx0" brushRef="#br1" timeOffset="37328.31">4318 7430 0,'0'0'0,"21"21"15,0-21 16,0-21-31,1-1 16,-1 22-16,0-21 0,0 0 16,-21 0-16,21 0 0,0 0 0,1-1 15,-22-20-15,0 21 0,0 0 16,0 0-16,0-1 0,0 1 16,-22 21-16,1 0 0,0 0 15,0 0-15,21 21 0,-21 1 16,0-1-16,-1 0 0,1 21 15,21 1-15,0-1 0,0-21 16,-21 21-16,21 1 0,0-1 0,0 0 16,0-20-16,0 20 0,0-21 0,0 0 15,21 0-15,0 1 16,1-1-16,-1-21 0,0 0 0,0 0 16,0 0-16,0 0 0,1 0 15,-1-21-15,0-1 0,0 1 0,21 0 16,-20-21-16,-1 21 0,0-22 0</inkml:trace>
  <inkml:trace contextRef="#ctx0" brushRef="#br1" timeOffset="37604.15">4995 6689 0,'0'0'0,"0"-21"0,0-1 15,0 44 1,0 20-1,0-21-15,0 21 0,0 1 16,0 20-16,0-20 0,0-1 0,0 21 16,0 1-16,0-1 0,-21-20 0,21 20 15,-21-20-15,21 20 0,-21-21 16,21 1-16,0-1 0,0-21 0,0 22 16,0-22-16,0 0 0,0 0 15,0-42 16,21 0-31,0-22 0,0 22 16,0-21-16</inkml:trace>
  <inkml:trace contextRef="#ctx0" brushRef="#br1" timeOffset="37700.1">5186 7239 0,'0'21'0,"0"0"0,0 1 0</inkml:trace>
  <inkml:trace contextRef="#ctx0" brushRef="#br1" timeOffset="37980.46">5186 7408 0,'21'0'16,"0"0"-16,0-21 0,0 21 15,1-21-15,-1 21 0,0-21 16,0 0-16,0 0 0,0-1 0,1 22 16,-1-21-16,-21 0 0,0 0 15,0 0-15,0 0 0,0-1 16,-21 1-16,-1 21 15,1 0-15,0 21 0,-21 1 16,21-22-16,-1 21 0,1 21 0,21-21 16,-21 0-16,0 22 0,21-22 15,-21 21-15,21-21 0,0 1 16,0-1-16,0 21 0,0-21 0,0 0 16,0 1-16,21-1 15,0-21-15,0 0 0,0 0 0,1 0 16,-1 0-16,21 0 0,-21-21 0,22 21 15,-1-22-15,0 1 0,1 0 16,-1 0-16,0-21 0</inkml:trace>
  <inkml:trace contextRef="#ctx0" brushRef="#br1" timeOffset="38492.15">5990 7070 0,'0'0'0,"0"-21"15,-21 63 1,0-21-16,0-21 15,-1 0-15,1 21 16,21 0-16,-21 1 0,21 20 16,-21-21-16,21 21 0,-21 1 0,21-22 15,0 21-15,0-21 0,-21 22 0,21-22 16,0 21-16,0-21 0,0 1 16,21-1-16,0-21 0,0 0 15,0 0-15,0 0 0,1 0 0,20 0 16,-21 0-16,21-21 0,-20-1 15,20 1-15,-21 0 0,21 0 16,-20-21-16,20 20 0,-21-20 0,0 0 16,0-1-16,-21 1 0,22-21 15,-22 20-15,21 1 0,-21 0 0,0-22 16,0 22-16,0-1 0,0 1 0,21 0 16,-21-1-16,0 1 0,0 21 15,0 0-15,0 0 0,0 42 31,-21 0-31,21 21 0,0-21 16,0 22-16,0-1 0,-21 0 0,21 1 16,0 20-16,0-20 15,0-1-15,0 0 0,0 22 0,0-22 16,0 0-16,0 1 0,0-22 0,0 21 16,0-21-16,0 1 0,0-1 15,21 0-15,-21 0 0,21 0 0,0-21 16,0 0-16,0 0 15,1 0-15,-1-21 0,0 0 16,0 0-16,0-22 0,0 22 0,1-21 16</inkml:trace>
  <inkml:trace contextRef="#ctx0" brushRef="#br1" timeOffset="38674.04">6329 7006 0,'0'0'0,"-21"21"0,21 1 15,21-22 17,0 0-32,0 0 0,0 0 0,0 0 15,1 0-15,20 0 0,-21 0 16,0 0-16,22 0 0,-22-22 0,21 1 16,-21 0-16,22 21 0,-1-21 0</inkml:trace>
  <inkml:trace contextRef="#ctx0" brushRef="#br1" timeOffset="39308.21">8234 6731 0,'0'0'0,"0"-21"16,0 0-16,0 0 0,0-1 16,0 1-16,0 0 15,0 0-15,0 0 0,-21 21 16,21-21-16,0-1 0,-22 22 0,1 0 16,0 0-16,0 0 15,0 22-15,0-1 0,-1 0 16,1 21-16,0 1 0,0-1 0,0 0 15,-22 1-15,22-1 0,0 21 16,0-20-16,0 20 0,0-20 0,-1-1 16,22 21-16,0-20 0,0-1 0,0-21 15,0 22-15,0-22 0,43 0 16,-22 0-16,21-21 0,-21 21 16,22-21-16,-1 0 0,0 0 0,1 0 0,-1 0 15,0-21-15,1 0 16,-1 0-16,0 0 0,-20-22 0,20 22 15,0-21-15,1-1 0,-22 1 0,0 0 16,0-1-16,0 1 0,-21 0 16,0-22-16,0 22 0,0-22 0,-21 22 15,0 0-15,0-1 0,0 1 0,-22 0 16,22 21-16,-21-1 0,-1 22 16,22 0-16,-21 0 0,0 0 0,-1 43 15,22-22-15,-21 21 0,21-21 0,-1 43 16,1-22-16,0 1 0,0 20 15,0-21-15,21 22 0,0-22 16,0 1-16,0-1 0,0 0 0,0 22 16,21-22-16,0-21 0,21 0 15,1 1-15,-1-22 0,0 0 0,22 0 16,-22 0-16,1 0 0,-1 0 0,0 0 16,22-22-16,-22 1 0,0 0 15,1 0-15</inkml:trace>
  <inkml:trace contextRef="#ctx0" brushRef="#br1" timeOffset="39367.17">8848 6985 0,'0'0'0,"0"-21"0,0-21 16,-22 20 0</inkml:trace>
  <inkml:trace contextRef="#ctx0" brushRef="#br1" timeOffset="40548.68">8805 6943 0,'0'21'0,"0"0"0,0 0 0,0 0 16,0 1-16,0 20 0,0-21 0,0 21 15,0-20-15,-21-1 0,21 21 16,0-21-16,0 0 0,0 1 0,0-1 15,0 0-15,0-42 32,21 0-32,0 21 0,-21-22 15,22 1-15,-22-21 0,21 21 0,0-22 16,-21 22-16,21-21 0,0 21 16,-21 0-16,21-22 0,1 22 0,-22 0 15,0 0-15,0 0 0,21 21 16,-21 21-1,0 0 1,21 21-16,-21-21 0,0 1 16,0-1-16,0 21 0,0-21 15,21 0-15,0 22 0,-21-22 0,21 0 16,1 0-16,-1 0 0,0 1 0,0-22 16,0 0-16,22 21 0,-22-21 15,0 0-15,21 0 0,-21 0 0,1-21 16,-1-1-16,0 22 0,0-21 0,0-21 15,0 21-15,1 0 0,-1-22 16,0 1-16,-21 0 0,0-1 16,21 1-16,-21 0 0,21-22 0,-21 22 15,0-22-15,0 22 0,0 0 0,21-22 16,-21 22-16,22 21 0,-22-22 16,0 22-16,0 42 15,0 0 1,0 22-16,-22-1 0,1-21 15,21 43-15,-21-22 0,21 0 0,0 1 16,0 20-16,0-20 0,0-1 0,0 0 16,0 1-16,0-1 0,0 0 15,0 1-15,0-1 0,0-21 16,21 21-16,-21-20 0,21-1 0,1 0 16,-1 0-16,0-21 15,21 0-15,-21 0 0,-21-21 0,43 21 16,-22 0-16,0-21 0,0 0 0,22 21 15,-43-43-15,21 22 0,0 0 0,0 0 16,0 0-16,0-22 0,1 22 0,-22 0 16,0 0-16,21 0 15,-21 42 32,0 0-47,0 0 0,0 0 0,0 22 16,0-22-16,0 0 0,0 0 0,0 0 15,0 0-15,0 1 0,0-1 0,21-21 16,0 21-16,0-21 0,0 0 16,1 0-16,-1 0 0,21 0 0,-21 0 15,0 0-15,1 0 0,-1-21 0,0 0 16,0-1-16,-21 1 0,21 0 16,-21 0-16,21-21 0,-21 20 0,0 1 15,0-21-15,0 21 0,22 0 0,-22-1 16,0 1-16,0 0 15,-22 42 17,22 0-32,-21 1 0,0-1 15,0 21-15,21-21 0,-21 22 16,0-1-16,-1 0 0,1 22 0,0-22 16,21 22-16,0-22 0,0 21 0,0 1 15,0-22-15,0 22 0,0-1 16,0 1-16,0-22 0,0 22 0,0-1 15,0-21-15,0 22 0,0-22 16,0 1-16,0 20 0,0-21 0,-21-20 0,0 20 16,0 0-16,-1-21 15,1 1-15,0-1 0,0 0 0,0 0 16,0-21-16,-1 0 0,1 0 0,0 0 16,0 0-16,21-21 0,0 0 15,-21 0-15,21-22 0,0 1 0,0 0 16,0-1-16,0 1 0,0-22 15,21 1-15,0-1 0,0 1 0,0-1 16,1 1-16,-1-1 0,0 22 0,0-21 16,21 20-16,-20-20 0,-1 20 15,21 22-15,0-21 0,-20 0 0,20 20 16,-21-20-16,21 21 0,-20 0 16,20 0-16,0-43 0,-21 43 15</inkml:trace>
  <inkml:trace contextRef="#ctx0" brushRef="#br1" timeOffset="41444.33">2836 9081 0,'0'0'16,"21"-43"0,-21 22-16,0 0 0,0 0 15,0 0-15,-21 21 16,0 0-16,0 0 15,0 0-15,0 0 0,-1 0 0,1 21 16,0 21-16,0-21 0,0 22 16,0-1-16,21 0 0,-22 1 0,1-1 15,0 21-15,21-20 0,0 20 16,0-20-16,0-1 0,0 0 0,0 1 16,0-1-16,21-21 0,0 0 0,1 0 15,20 1-15,-21-22 0,21 0 16,1 0-16,-1 0 0,0-22 15,1 1-15,-1 0 0,0 0 16,-20-21-16,20 20 0,0-20 0,1 0 16,-22-1-16,0 1 0,0 0 0,-21-1 15,0-20-15,0-1 0,0 22 16,0-21-16,-21-1 0,0 1 0,0 20 16,-1 1-16,-20 0 0,21-1 15,0 22-15,-22 0 0,22 0 0,-21 21 16,21 0-16,-22 21 0,22 0 15,-21 0-15,21 22 0,-22-1 0,22 0 16,0 22-16,0-22 0,0 22 0,21-22 16,0 21-16,0-20 15,0 20-15,0-20 0,0-1 0,21 0 16,0-21-16,0 22 0,0-22 16,1 0-16,20 0 0,-21-21 0,0 0 15,22 0-15,-1 0 0,-21 0 0,21 0 16</inkml:trace>
  <inkml:trace contextRef="#ctx0" brushRef="#br1" timeOffset="42036">3408 9229 0,'0'0'0,"0"21"32,-21 0-17,21 0-15,0 0 0,0 1 0,-22 20 16,22-21-16,0 0 0,-21 0 15,21 22-15,0-22 0,0 0 0,0 0 16,0 0-16,0 1 0,0-1 0,0 0 16,0-42 15,0 0-31,0-1 0,0 1 0,0 0 16,0 0-16,0 0 0,21-22 15,1 22-15,-1-21 0,-21 21 0,21 0 16,0-1-16,0 1 15,0 0-15,1 21 0,-1 0 0,0 0 16,0 0-16,0 0 0,-21 21 16,0 0-16,21-21 0,-21 22 15,0-1-15,0 21 0,0-21 0,0 0 16,0 1-16,22-1 0,-22 0 0,0 0 16,0 0-16,0 0 15,21 1-15,0-22 0,0 0 0,0 0 0,0 0 16,1 0-16,-1 0 0,21 0 15,-21 0-15,0-22 0,22 1 0,-22 0 16,21 0-16,-21 0 0,22 0 0,-22-1 16,0-20-16,0 21 0,-21 0 15,0-22-15,0 22 0,0 0 16,0-21-16,0 21 0,-21-1 16,0 22-16,0 0 0,0 0 15,-1 22-15,1-1 0,0 0 16,21 0-16,0 0 0,0 22 0,0-22 15,0 21-15,0-21 0,0 0 16,0 22-16,21-22 0,0 0 0,1 0 16,-1 0-16,21 1 0,-21-22 0,22 0 15,-1 0-15,0 0 0,1 0 16,-1 0-16,0 0 0,1-22 16,20 1-16</inkml:trace>
  <inkml:trace contextRef="#ctx0" brushRef="#br1" timeOffset="42715.75">5630 8932 0,'0'0'0,"-21"0"0,0-21 0,21 0 16,-21 0-16,21 0 0,42 0 0,-42-1 16,0 1-16,0 0 0,-21 0 15,21 0-15,0 0 16,21 21 0,0 0-16,0 0 0,1 21 15,-1 0-15,21 0 0,-21 21 16,22 1-16,-22-1 0,21 0 0,-21 22 15,22-22-15,-22 22 0,0-1 0,0-20 16,0 20-16,0-21 0,-21 1 16,0-1-16,0 0 0,0 1 0,0-1 15,0-21-15,0 0 0,0 1 0,0-1 16,0 0-16,0-42 16,0 0-1,0-1-15,0 1 0,0 0 16,0-21-16,0-1 0,0 1 0,0 0 15,0-22-15,0 22 0,22-22 16,-1-20-16,0 20 0,0 1 0,0-1 16,0 1-16,1 20 0,-1-20 0,21 21 15,-21 20-15,0 1 0,1 0 16,-1 0-16,0 21 0,0 0 0,-21 21 16,0 0-1,0 0 1,0 1-16,0-1 0,0 0 15,0 0-15,0 0 0</inkml:trace>
  <inkml:trace contextRef="#ctx0" brushRef="#br1" timeOffset="43600.41">6731 9377 0,'21'0'0,"0"0"16,-21-21 0,21 21-16,-21-21 15,0-1-15,22 1 0,-22 0 0,21 0 16,-21-21-16,0 20 0,0 1 0,0-21 16,0 21-16,0 0 0,0-22 15,0 22-15,-21 21 0,-1-21 0,1 21 16,0 0-16,0 0 0,0 0 0,0 21 15,-1 0-15,1 0 0,0 1 16,0 20-16,0 0 0,0 1 0,-1-22 16,22 21-16,0 0 0,0 1 0,0-1 15,0-21-15,0 22 0,0-22 16,0 0-16,0 0 0,0 0 16,22 0-16,-1 1 0,0-22 0,0 0 15,21 0-15,-20 0 0,-1 0 0,0-22 16,0 1-16,21 0 0,-20 0 15,-1 0-15,0 0 0,0-22 0,-21 22 16,0-21-16,21 21 0,-21-22 0,0 1 16,0 0-16,0-1 0,0 1 15,0 21-15,0-22 0,0 22 0,0 0 16,0 42 0,0 0-1,0 1-15,0 20 0,0-21 0,0 21 16,0 1-16,0-22 0,0 21 15,0-21-15,0 22 0,21-1 16,-21-21-16,22 0 0,-22 1 0,21-1 16,0 0-16,0 0 0,0-21 0,0 0 15,1 0-15,-1 0 0,0 0 16,0-21-16,21 0 0,-20 21 0,-1-21 16,21-22-16,-21 22 0,0 0 0,1-21 15,-1-1-15,-21 1 0,21 0 16,-21-1-16,21-20 0,-21-1 0,0 1 15,0 20-15,0-20 0,0-1 0,0 22 16,0 0-16,0-1 0,0 22 16,0-21-16,0 21 15,-42 0-15,42 42 16,0 0-16,0 0 0,0 21 0,0 1 16,0-1-16,0 22 0,0-22 15,0 21-15,0 1 0,0-22 0,0 22 16,0-22-16,0 22 0,0-22 0,0 0 15,0 1-15,21-22 0,-21 21 16,21-21-16,0 0 0,0 22 0,1-22 16,-1 0-16,0-21 0,0 0 15,0 0-15,0 0 0,1-21 0,-1 0 16,0 0-16,21 21 0,-21-43 16,1 22-16,-1 0 0,0 0 15,0-22-15,0 22 0,-21-21 0,0 21 16,21 0-16,-21-22 0,0 22 15,22 0-15,-22 0 0,0 0 16</inkml:trace>
  <inkml:trace contextRef="#ctx0" brushRef="#br1" timeOffset="44158.6">7832 9123 0,'0'21'15,"0"-42"-15,0 63 0,0-21 0,0 1 0,0-1 16,0 0-16,0 0 0,0 0 16,0 0-16,0 1 0,0-1 0,0 0 15,0 0-15,21-21 16,0 0-16,0 0 0,0 0 15,0 0-15,1 0 0,-1 0 0,0 0 16,0-21-16,0 0 0,0 0 16,1-1-16,-1 1 0,0 0 15,0 0-15,0-21 0,0 20 0,-21 1 16,0 0-16,22 0 0,-22 0 16,0 0-16,0-1 0,0 44 31,0-1-31,0 0 15,0 0-15,0 0 0,-22 0 0,22 22 16,0-22-16,0 0 16,0 0-16,0 0 0,0 1 0,0-1 15,0 0-15,0 0 0,22 0 0,-1 0 0,0-21 16,0 0-16,0 0 16,0 0-16,22 0 0,-22 0 0,21 0 15,-21 0-15,22-21 0,-1 21 0,-21-21 16,22 0-16,-1 0 0,0 0 0,-21-22 15,22 22-15,-22-21 0,0 21 16,0-22-16,-21 1 0,0 21 0,0-22 16,0 1-16,0 0 0,0 21 0,0-22 15,-21 22-15,0 21 16,0 0-16,0 0 0,-1 0 16,1 21-16,21 0 0,-21 1 0,0 20 15,21-21-15,-21 21 0,21 1 0,0-22 16,0 21-16,0 1 0,0-22 15,0 0-15,0 21 0,21-21 0,0 1 16,0-1-16,0-21 0,1 21 0,-1 0 16,0-21-16,21 0 0,-21 0 15,22 0-15,-1 0 0,0 0 0,1-21 16,-1 0-16,0 0 0,1 21 0</inkml:trace>
  <inkml:trace contextRef="#ctx0" brushRef="#br1" timeOffset="44960.03">10287 8996 0,'0'0'0,"21"-21"0,0 0 0,-21-1 16,21 1-16,-21 0 0,0 0 0,0 0 15,0 0-15,0-1 0,0 1 16,-21 21-16,0 0 15,0 0-15,0 0 0,0 0 0,-1 0 16,1 43-16,-21-22 0,21 0 16,0 0-16,-1 21 0,1-20 15,-21 20-15,21 0 0,0 1 0,-1-22 16,1 21-16,0-21 0,21 22 0,-21-22 16,21 0-16,0 0 0,0 0 15,0 0-15,21-21 0,0 22 16,22-22-16,-22 0 0,0 0 0,0 0 15,0 0-15,22-22 0,-22 1 16,0 21-16,0-21 0,21 0 0,-20 0 16,-1-22-16,0 22 0,-21-21 0,21 21 15,0-22-15,-21 1 0,21 21 0,-21-21 16,0 20-16,0 1 0,0 0 16,0 0-16,0 42 31,0 0-31,0 22 0,0-22 15,0 0-15,0 21 0,0-21 0,0 22 16,0-22-16,0 21 0,0-21 0,0 1 16,0-1-16,0 0 0,22 0 0,-1 0 15,0-21-15,21 0 0,-21 21 16,22-21-16,-22 0 0,21 0 0,-21 0 16,22 0-16,-22-21 0,21 0 0,-21 0 15,22 0-15,-22 0 0,0-1 16,0-20-16,0 21 0,1-43 0,-1 22 15,0 0-15,0-22 0,-21 1 16,21-1-16,0 1 0,-21-1 0,0 1 16,0-1-16,22 22 0,-1 0 15,-21-1-15,21 1 0,-21 21 0,0 0 16,0 42 0,-21 0-16,0 21 15,21 1-15,-22-1 0,1 0 0,21 1 16,-21 20-16,21-21 0,-21 22 0,21-1 15,0-20-15,0 20 0,0-20 16,0-1-16,0 0 0,0 1 0,0-1 16,0-21-16,21 0 0,-21 0 0,21 1 15,0-1-15,1 0 0,-1-21 16,0 0-16,0 0 16,0 0-16,22 0 0,-22 0 0,0-21 15,21 21-15,-21-21 0,1-1 0,20 1 16,-21 0-16,0 0 0,0 0 0,1 0 15</inkml:trace>
  <inkml:trace contextRef="#ctx0" brushRef="#br1" timeOffset="45175.96">10626 8657 0,'0'0'0,"-43"0"0,64 0 0,-21 21 0,0 1 16,0-1-16,22-21 15,-1 0-15,21 0 0,0 0 16,22 0-16,-22 0 0,22 0 0,-1 0 16,1 0-16,-1-21 0,1 21 0,-22 0 15,0 0-15,22-22 0,-43 22 16,21 0-16,-20-21 0,-1 21 0,0 0 16</inkml:trace>
  <inkml:trace contextRef="#ctx0" brushRef="#br1" timeOffset="46074.36">3450 11324 0,'0'0'16,"0"21"-16,21-21 0,0 0 16,1 0-16,-1 0 15,-21-21-15,21 0 0,0 0 16,-21 0-16,21 0 0,-21-1 0,21 1 16,-21-21-16,0 21 0,0 0 15,0-22-15,0 22 0,0 0 0,-21 0 16,0 0-16,0-1 0,0 1 15,0 0-15,-22 21 0,22 0 16,-21 0-16,-1 0 0,1 0 0,0 0 16,-1 21-16,22 22 0,-21-22 15,0 21-15,20 0 0,-20 1 0,21-1 16,0 22-16,21-1 0,0-21 0,0 22 16,0-22-16,0 22 0,0-22 15,21 0-15,0-20 0,0-1 0,0 21 16,22-42-16,-22 21 0,21-21 15,1 0-15,-22 0 0,21 0 0,0-21 16,1 21-16,-1-21 0,-21-21 0,22 20 16,-1 1-16,-21-21 15,0 0-15,0 20 0,1-20 0,-1 0 16,-21-1-16,0 1 0,0-21 0,0 20 16,0 1-16,0 21 0,0-22 15,-21 22-15,21 0 0,-22 0 0,22 0 16,-21 21-16,21 21 15,0 0-15,0 21 0,0-20 16,0 20-16,0 0 0,0 1 0,21-1 16,1 0-16,-22 1 0,21-22 15,0 21-15,-21-21 0,21 22 0,0-22 16,-21 0-16,21-21 0,1 21 16,-1-21-16,0 0 0,0 0 0,0 0 15,0 0-15,1-21 0,20 0 16,-21 0-16,0-1 0</inkml:trace>
  <inkml:trace contextRef="#ctx0" brushRef="#br1" timeOffset="47447.67">4699 11451 0,'0'0'0,"0"21"15,21-21 17,0-21-32,0 0 15,-21 0-15,22 0 0,-1 0 16,-21-22-16,21 22 0,0-21 0,0-1 16,-21 1-16,21 0 0,1-22 0,-1 22 15,-21 0-15,0-22 0,0 1 16,0 20-16,21 1 0,-21-22 0,0 22 15,0 21-15,0-21 0,0 20 0,0 1 16,0 0-16,0 0 16,-21 21-16,21 21 15,-21 21-15,21-20 0,-22 20 0,1 0 16,21 1-16,0-1 0,0 0 16,0 22-16,-21-22 0,21 22 0,0-22 15,0 21-15,0 1 0,0-22 0,0 1 16,0-1-16,0 0 0,0 1 15,0-1-15,21-21 0,0 0 0,1 0 16,-1 1-16,0-22 0,0 0 0,0 0 16,0 0-16,22 0 0,-22 0 15,0-22-15,21 1 0,-20 0 0,-1 0 16,21-21-16,-21 20 0,0-20 16,22 21-16,-22-21 0,-21-1 15,0 22-15,21-21 0,-21-1 0,0 22 16,0-21-16,0 21 0,0 0 0,0-1 15,21 22 1,-21 22-16,0-1 16,0 0-16,-21 0 0,21 0 0,0 22 15,0-22-15,0 21 0,0 0 16,0 1-16,0-22 0,0 21 0,0-21 16,0 1-16,21-1 0,0 0 0,1 0 15,-1 0-15,0-21 16,0 0-16,0 0 0,22 0 0,-22 0 15,21 0-15,0-21 0,-20 0 0,20 0 16,0 0-16,1-1 0,-22 1 16,21-21-16,-21 21 0,0-22 0,1 22 15,-1-21-15,0 21 0,-21-22 0,21 22 16,-21-21-16,0 21 0,0 0 0,0-1 16,0 44 15,0-1-31,0 0 0,0 21 15,0-21-15,-21 22 0,21-22 16,0 21-16,-21-21 0,21 22 16,0-22-16,0 0 0,0 21 0,0-20 15,-21-1-15,21 0 0,0 0 16,0-42 15,0 0-31,21-22 16,-21 22-16,21 0 0,-21-21 15,0 21-15,21-22 0,0 22 0,-21-21 16,21-1-16,-21 22 0,22 0 0,-1-21 16,-21 21-16,21-1 0,0 22 15,0 0-15,0 0 16,1 0-16,-22 22 16,0-1-16,0 0 0,21 0 15,-21 0-15,0 22 0,21-22 0,-21 0 16,0 0-16,0 21 0,0-20 0,21-1 15,-21 0-15,21 0 0,0-21 16,-21 21-16,22-21 0,-1 0 16,0 0-16,0 0 15,0 0-15,-21-21 0,21 0 16,1 0-16,-22 0 0,0-1 0,21 1 16,0-21-16,-21 21 0,0 0 0,21-22 15,0 22-15,0-21 0,1 21 0,-1-1 16,-21 1-16,21 0 15,0 0-15,0 21 16,0 0 0,-21 21-16,0 0 0,0 0 0,0 1 15,0 20-15,0-21 16,0 21-16,0-20 0,0-1 0,0 21 16,0-21-16,0 0 0,0 1 0,22-1 15,-1 0-15,0 0 0,0 0 16,21-21-16,-20 0 15,-1 0-15,21 0 0,-21 0 0,22 0 16,-1-21-16,0 21 0,1-21 0,-1 0 16,-21 0-16,21-1 0,1 1 15,-22 0-15,0 0 0,21-21 0,-20 20 16,-1 1-16,0-21 0,0-64 16,-21 85-1,0 0-15,0 0 0,0-1 0,0 1 16,-21 21-16</inkml:trace>
  <inkml:trace contextRef="#ctx0" brushRef="#br1" timeOffset="47642.68">7281 10901 0,'0'0'16,"0"21"-16,0 0 0,0 0 16,-21 1-16,21-1 0,0 21 0,0-21 15,0 0-15,0 22 0,0-22 0,0 0 16,0 0-16,0 0 0,21 1 16,0-1-16,1 0 0,-1-21 15,0 0-15,0 21 0,0-21 0,0 0 16,1 0-16,20 0 0,-21 0 0,0-21 15,22 21-15,-22-21 0,21 0 0,-21-1 16,22 1-16,-22 0 0,21 0 16,-21 0-16,22-22 0,-22 22 0,0-21 15,0 21-15,0-22 0,0 22 0</inkml:trace>
  <inkml:trace contextRef="#ctx0" brushRef="#br1" timeOffset="48075.63">6286 10329 0,'-21'0'16,"42"0"-16,-42 22 0,0-1 0,21 0 15,0 0-15,0 0 16,21-21 0,0 0-16,1 0 15,-1 0-15,0 0 0,0 0 16,-21-21-16,21 0 0,-21 0 15,0 0 1,-21 21-16,0-22 0,0 22 16,0 0-16,-1 0 0,1 0 15,0 0 1,21 22-16,0-1 0,0 0 16,0 0-16,-21 0 15,0-21 1,0 21-16</inkml:trace>
  <inkml:trace contextRef="#ctx0" brushRef="#br1" timeOffset="48374.1">4932 10922 0,'0'0'0,"-21"0"16,42 0 15,0 0-31,0 0 0,0-21 16,22 21-16,-22 0 0,0-21 0,21 21 16,-21 0-16,22 0 0,-22-21 15,0 21-15,0 0 0,0 0 16,1 0-16,-1 0 15,0 0 1,0 0-16,0-22 16</inkml:trace>
  <inkml:trace contextRef="#ctx0" brushRef="#br1" timeOffset="52723.75">15092 6329 0,'-21'0'15,"21"-21"-15,-22 21 16,1-21-16,0-1 16,21 1-1,-21 21-15,21-21 16,0 0-16,0 0 16,21 0-1,0 21-15,0 0 0,1-22 16,-1 22-16,0 0 0,0 0 15,0 0-15,0 0 0,1 0 16,-1 22-16,0-1 0,-21 0 16,21 0-16,-21 0 0,21 0 15,-21 22-15,0-1 0,0 0 0,0 22 16,-21-22-16,0 1 0,0-1 16,0 21-16,-22-20 0,1-1 0,21 0 15,-22-20-15,1 20 0,0 0 0,-1-21 16,22 1-16,-21-1 0,0 0 15,20 0-15,-20 0 0,21-21 0,0 0 16,0 0-16,-1 0 0,1 0 16,0-21-16,0 21 0,0-21 15,21 0-15,0 0 0,0-1 0,-21 1 16,21-21-16,0 21 16,0 0-16,0-22 0,0 22 0,0 0 15,0-21-15,21 20 0,0 1 16,0 21-1,0 0-15,0 21 0,-21 1 0,22-1 16,-1 0-16,21 0 0,-21 0 16,-21 0-16,0 22 0,21-22 0,-21 0 15,0 0-15,0 0 0,22 22 0,-1-22 16,-21 0-16,0 0 0,21 0 16,0 1-16,0-22 15,0 0 1,1 0-16,20 0 15,-42-22-15,21 22 0,0-21 16</inkml:trace>
  <inkml:trace contextRef="#ctx0" brushRef="#br1" timeOffset="53038.56">15600 6858 0,'0'0'0,"-21"21"16,21 0 0,21-21-16,0 0 15,0-21-15,-21 0 16,21 21-16,0-21 0,-21 0 16,0 0-16,0-1 15,0 1 1,-21 21-16,0 0 15,0 21-15,0-21 0,0 22 16,21-1-16,0 0 16,0 0-16,0 0 31</inkml:trace>
  <inkml:trace contextRef="#ctx0" brushRef="#br1" timeOffset="54315.37">17314 6350 0,'0'-21'16,"0"0"-16,-42 21 15,42-21-15,0-1 0,0 1 32,0 0-32,-21 42 47,0 0-32,-1 1-15,22-1 0,0 21 0,0 22 16,22-1-16,-22-21 0,0 22 15,21-22-15,-21 22 0,0-22 0,0 22 16,21-22-16,-21 0 0,0 22 0,0-22 16,0 0-16,-21 1 0,0-22 0,-22 21 15,43-21-15,0 1 0,0-1 0,0 0 16,0 0-16,-21-21 16,0-21-1,0 21-15,21-21 0,0 0 16</inkml:trace>
  <inkml:trace contextRef="#ctx0" brushRef="#br1" timeOffset="55708.91">16976 6541 0,'0'0'0,"0"-43"0,0 22 0,-22 0 15,22 0-15,0-22 0,0 22 0,0 0 16,0 0-16,0 0 0,0 0 0,0-1 15,22 1-15,-1 21 0,21-21 0,-21 21 16,22 0-16,-22-21 0,21 21 0,0 0 16,1 0-16,-22 0 0,21 21 0,22 0 15,-22 0-15,0 1 0,-20 20 16,20 21-16,-21 1 0,0-22 16,0 22-16,1-1 0,-1 1 0,-21-22 15,0 0-15,0 22 0,0-22 0,0 1 16,0-22-16,0 21 0,0 22 0,-21-43 15,21 0-15,-22 0 0,22 0 0,0-42 47,0 0-47,0 0 0,0 0 16,0-22-16,0 22 0,0-21 0,22 21 16,-1-43-16,-21 22 0,21-1 0,0-20 15,21-1-15,-20 1 0,-1-1 0,42-20 16,-20 20-16,-1 1 0,0 20 15,-21 1-15,1 21 0,20 0 0,-21 0 16,0 21-16,0 21 0,22-21 0,-22 21 16,0 21-16,-21-21 0,21 43 15,-21-22-15,0 22 0,0-1 0,0 1 16,0-1-16,0-20 0,0 20 0,-21 1 16,21-1-16,0-21 0,-21 22 0,0-22 15,21 1-15,-21-1 0,21-21 0,0 21 16,0-20-16,0-1 0,0 0 0,0 0 15,0 0-15,21-21 0,0 0 0,0 0 16,0 0-16,0 0 0,22 0 16,-22 0-16,0 0 0,0-42 15,22 0-15,-1 20 0,-21-20 16,21 21-16,-20 0 0,-1-22 0,0 22 16,-21-21-16,0 0 0,0 20 0,0-20 15,0 21-15,0 0 0,0 0 16,0-1-16,42 22 31,-63 22-31,0-1 0,0 0 16,21 21-16,-21-21 0,21 22 0,0-22 15,0 0-15,0 21 0,0-20 16,0 20-16,0-21 0,0 0 0,0 0 16,0 1-16,0-1 0,0 0 15,21-21-15,0 21 0,0-21 16,0 0-16,0 0 0,43-21 0,-43 0 15,0 21-15,22-21 0,-22-1 0,0 1 16,0 0-16,0 0 0,0-21 0,1 20 16,-1-20-16,-21 21 0,0-21 0,0-1 15,21 22-15,-21 0 0,0-21 0,0 20 16,0 1-16,0 0 0,0 42 31,0 0-31,0 1 0,-21-1 16,21 0-16,0 0 0,0 21 0,-21 22 15,21-43-15,-22 21 0,22 1 16,0-22-16,0 21 0,0-21 0,0 22 16,0-22-16,22 0 0,-1 0 0,-21 0 15,21 1-15,0-22 0,0 0 0,22 0 16,-22 0-16,0 0 0,0 0 0,21 0 16,-20 0-16,-1-22 0,0 1 0,0 0 15,0 0-15,0 0 0,1 0 0,-1-22 16,0 22-16,0-21 0,0-1 15,-21 1-15,0 0 0,21-1 0,1-20 0,-22-1 16,0 1-16,0-1 16,21 1-16,-21-1 0,0 22 0,0-21 0,0 41 15,0-20-15,0 21 16,0 0-16,-21 21 0,-1 0 16,1 21-16,21 0 0,-21 0 0,0 22 15,21 20-15,0-21 0,-21 22 16,0-1-16,21-20 0,0 20 0,-22-20 15,22-1-15,0 21 0,0-20 0,0-1 16,0 0-16,22 1 0,-1-1 0,0 0 16,0-20-16,0-1 0,0 0 0,22 0 15,-22-21-15,0 0 0,0 0 0,22 0 16,-1 0-16,-21 0 0,0 0 16,22 0-16,-22-42 0,21 21 0,-42-1 15,21 1-15,0-21 0,22 21 16,-22-22-16,21 22 0,-21-21 0,1-22 15,-22 22-15,0 0 0,21-22 0,-21 1 16,0-1-16,21 22 0,-21-22 0,0 22 16,0 0-16,0-1 0,0 22 15,0 0-15,0 0 0,-21 63 16,0-21 0,-1 22-16,22-1 0,0 0 0,0 22 15,0-22-15,-21 1 0,21-1 0,0 21 16,-21-20-16,21-1 0,-21-21 15</inkml:trace>
  <inkml:trace contextRef="#ctx0" brushRef="#br1" timeOffset="55991.26">20256 6922 0,'0'-22'0,"0"1"0,0 0 16,22 0-16,-22 0 0,0 0 15,0-1-15,0 1 0,0 0 0,0 42 32,0 0-32,0 1 15,0 20-15,0-21 0,-22 21 0,22-20 16,0 20-16,0-21 0,0 21 0,0-20 16,0-1-16,0 21 0,0-21 15,0 0-15,0 1 0,22-22 0,-22 21 16,21-21-16,0 0 0,0 0 15,0-21-15,0 21 16,1-43-16,-22 22 0,21 0 0,0-21 16</inkml:trace>
  <inkml:trace contextRef="#ctx0" brushRef="#br1" timeOffset="56174.16">20680 6392 0,'-43'0'15,"22"0"-15,0 0 16,21 22 15,0-1-15</inkml:trace>
  <inkml:trace contextRef="#ctx0" brushRef="#br1" timeOffset="56388.23">19748 6668 0,'-21'21'15,"42"-21"1,22 0-1,-22 0-15,0 0 0,0 0 16,22-21-16,-22 21 0,21 0 16,-21-22-16,22 22 0,-22-21 15,0 21-15,21 0 0,-21-21 0</inkml:trace>
  <inkml:trace contextRef="#ctx0" brushRef="#br1" timeOffset="56772.01">19939 6985 0,'-21'21'16,"21"0"-16,-21-21 16,21 22-16,0-1 15,0 0-15,0 0 16,21-21-16,0 0 15,0 0-15,0 0 16,0 0-16,22 0 0,-22 0 16,0-21-16,0 0 0,22 21 0,-22-21 15,0-1-15,21 1 0,-21 0 16,1 0-16</inkml:trace>
  <inkml:trace contextRef="#ctx0" brushRef="#br1" timeOffset="57421.64">21421 6329 0,'0'0'0,"0"-21"0,0 0 16,-22 21-16,22-22 0,0 1 15,0 0 1,0 42 15,0 0-31,22 1 0,-22 20 16,0-21-16,0 21 0,21 22 0,-21-22 16,21 1-16,-21 20 0,21-21 0,-21 22 15,0-22-15,0 1 16,21-1-16,-21 0 0,0-21 0,0 22 15,0-22-15,0 0 0,0 0 16,0 0-16,0-42 47,0 0-47,0 0 0,0-21 0,21 20 16,1-20-16,-1 0 0,0-1 0,-21-20 15,42 21-15,-21-22 0,1 1 16,20-1-16,-21 1 0,0 20 0,22 1 15,-22 0-15,0 20 0,0 1 16,0 0-16,0 0 0,-21 0 16,22 21-16,-1 0 15,-21 21-15,0 0 16,0 0-16,0 0 0,0 22 16,0-22-16,0 0 0</inkml:trace>
  <inkml:trace contextRef="#ctx0" brushRef="#br1" timeOffset="57912.36">22288 6858 0,'22'0'16,"-1"0"0,0-21-16,-21 0 0,0 0 15,21-1-15,-21-20 0,21 21 0,-21 0 16,0-22-16,0 22 0,0-21 15,0 0-15,0 20 0,0-20 0,0 21 16,0 0-16,-21 21 16,0 0-16,0 0 0,0 0 0,-22 21 15,22 0-15,0 21 0,-21-20 0,20 20 16,-20 0-16,21 1 0,0-1 16,-22 0-16,22 1 0,0-1 0,21-21 15,0 21-15,0-20 0,0-1 16,0 0-16,0 0 0,0 0 15,21-21-15,0 0 0,1 0 16,-1 0-16,21 0 0,-21 0 16,0 0-16,1-21 0,20 0 0,-21 0 15,0 0-15,22-22 0,-22 22 16,0-21-16,0-1 0,0 1 0,0 0 16,-21-1-16,0 1 0,22 0 0,-1-1 15,-21 1-15,0 21 0,0 0 16,21 21-16,-21 21 15,-21 0-15,21 0 0,-21 22 16,-1-1-16,22 0 0,0 1 16,0-22-16,0 21 0,0 0 15,0-20-15,0 20 0,0-21 0,22 0 16,-1 0-16,0 1 0</inkml:trace>
  <inkml:trace contextRef="#ctx0" brushRef="#br1" timeOffset="58205.19">22860 6922 0,'21'0'0,"-42"0"0,63-22 0,-21 1 0,1 0 15,-1 0-15,21-21 0,-21-1 0,0 1 16,1-22-16,-1 22 0,0-21 16,0-1-16,0 1 0,0-1 0,-21 1 15,0-1-15,0 22 0,0-1 16,0 1-16,22 21 0,-22 0 0,0 0 16,0 42-1,-22 0-15,22 0 0,-21 0 16,21 22-16,-21-22 0,0 21 0,21 22 15,-21-22-15,0 21 0,21-20 16,0 20-16,0-20 0,0-1 0,0 21 16,0-20-16,0-22 0,0 21 15,0-21-15,0 22 0,0-22 0,21 0 16,0-21-16,0 0 0,0 21 0,0-21 16,1 0-16,20 0 0,-21-21 15,0 0-15,0 21 0,1-21 16,-1-22-16,-21 22 0</inkml:trace>
  <inkml:trace contextRef="#ctx0" brushRef="#br1" timeOffset="58395.6">23410 6604 0,'0'21'0,"0"0"16,0 1-16,0-1 0,0 0 15,0 0-15,0 21 0,0-20 0,0-1 0,21 0 16,1 0-16,-1-21 15,0 0-15,21 0 0,1 0 0,-22 0 16,0 0-16,0 0 0,0 0 16,0 0-16,1-21 0,-1 0 15,0 0-15,0-1 0,0 1 0,0-21 16</inkml:trace>
  <inkml:trace contextRef="#ctx0" brushRef="#br1" timeOffset="59075.72">23812 6583 0,'0'42'16,"0"-21"-16,0 1 16,0-1-16,0 0 0,0 0 15,0 0-15,0 0 0,0 1 0,0-1 16,0 0-16,22 0 16,-1-21-16,0 0 0,0 0 15,21 0-15,-20 0 0,-1 0 0,21 0 16,-21 0-16,22 0 0,-22-21 15,0 0-15,21 0 0,-21-1 0,1 1 16,-1 0-16,21-21 0,-21 21 16,-21-22-16,21 1 0,-21 21 0,22-22 15,-22 22-15,0 0 0,0 0 0,0 0 16,-22 0 0,1 21-16,0 21 15,21 0-15,-21 0 0,0 0 16,21 22-16,-21-22 0,21 21 15,-22-21-15,22 22 0,-21-22 0,21 21 16,0-21-16,0 0 0,0 1 16,0-1-16,0 0 0,0 0 0,0 0 15,21-21-15,1 0 0,-1 21 16,0-21-16,0 0 0,0 0 0,22 0 16,-22 0-16,21 0 0,-21-21 0,22 21 15,-1-21-15,21 0 0,-20 0 16,-1 0-16,0-1 0,1-20 0,-1 21 15,0-21-15,1-1 0,-22 1 16,0 0-16,0-1 0,0 22 0,-21 0 16,0 0-16,0 0 0,0-1 15,-21 22-15,0 0 0,0 0 16,0 0-16,-22 0 0,1 22 0,21-1 16,-21 42-16,42-42 0,0 1 0,0-1 15,0 21-15,0-21 0,0 0 16,21 1-16,0-1 0,0 21 0,0-21 15,0 0-15,1 1 0,-1-1 0,-21 0 16,0 0-16,0 0 0,0 0 16,0 1-16,-21-22 15,-1 0-15,-62 0 16,63 0-16,-1 0 16,1 0-16,0 0 0,0 0 0,0 0 15,0 0-15,-1 0 0,-20 0 16</inkml:trace>
  <inkml:trace contextRef="#ctx0" brushRef="#br1" timeOffset="59102.71">24447 6922 0,'-21'21'16</inkml:trace>
  <inkml:trace contextRef="#ctx0" brushRef="#br1" timeOffset="60340.43">16827 8890 0,'22'0'16,"-1"-21"-1,-21 0 1,21 0-16,-21-1 0,0 1 16,0 0-16,0 0 0,0-21 0,0 20 15,0 1-15,0 0 0,-21-21 16,21 21-16,-21-22 0,-1 22 0,1 0 15,0 0-15,0 0 0,0-1 16,-22 22-16,22 0 0,-21 0 16,21 0-16,-22 22 0,1-22 0,21 21 15,-21 0-15,-1 21 0,1-21 16,21 22-16,0-1 0,-1 0 0,1 1 16,0-1-16,21 0 0,0 1 0,0-1 15,0 0-15,0 1 0,21-22 16,0 0-16,1 0 0,-1 0 0,0 1 15,0-22-15,21 0 0,-20 0 16,20 0-16,0-22 0,-21 1 16,22 21-16,-22-21 0,21-21 0,-21 21 15,22-22-15,-22 22 0,0-21 16,-21-1-16,0 1 0,0 21 0,0-21 16,0-1-16,0 1 0,0 0 0,0 20 15,0 1-15,0 0 0,-21 21 16,21 21-1,-21 22-15,21-22 16,0 0-16,0 21 0,0 1 0,0-1 16,0 0-16,0-21 0,21 22 0,-21-1 15,21-21-15,0 22 0,0-22 16,1 0-16,-1 0 0,0-21 16,0 21-16,21-21 0,-20 0 0,20 0 15,-21 0-15,21-21 0,1 0 16,-1 0-16,0 0 0,-20-22 0,20 22 15,-21-21-15,21-1 0,-20 1 0,-1-21 16,0 20-16,-21-20 0,0 20 16,21-20-16,-21-1 0,21 1 0,-21-1 15,0 1-15,0 21 0,0-1 16,0 1-16,0 21 0,0 42 16,0 0-1,0 0-15,0 22 0,0-1 0,0 21 16,0-20-16,0 20 0,0-20 15,0 20-15,0 1 0,0-22 16,0 21-16,0 1 0,0-22 0,0 1 16,0-1-16,0 0 0,21 1 0,1-22 15,-1 21-15,-21-21 0,21-21 16,0 21-16,0-21 0,0 0 0,1 0 16,-1 0-16,0 0 0,0-21 15,-21 0-15,21 21 0,0-42 16,1 21-16,-1-22 0,-21 22 0,0-21 0,0-1 15,0 1-15,0 0 0</inkml:trace>
  <inkml:trace contextRef="#ctx0" brushRef="#br1" timeOffset="60521.34">17293 8509 0,'0'0'15,"-21"0"-15,21 21 0,21 0 16,0-21-16,22 0 0,-22 0 15,0 0-15,21 0 0,-21 0 16,22 0-16,-1 0 0,-21 0 0,22 0 16,-1 0-16,0-21 0,1 0 0,-1 21 15,0-21-15,22 0 0,-22 21 16</inkml:trace>
  <inkml:trace contextRef="#ctx0" brushRef="#br1" timeOffset="61084.03">19050 8805 0,'0'0'0,"0"22"0,21-22 16,0 0-16,0 0 16,1 0-16,-1-22 15,0 1-15,-21 0 0,21 21 0,0-21 16,-21-21-16,0 20 0,0 1 0,0 0 15,0-21-15,0-1 16,0 22-16,0-21 0,0 0 0,-21 20 16,0-20-16,0 21 0,0 0 0,-1 21 15,1 0-15,0 0 0,-21 0 16,21 21-16,-1 0 0,-20 0 0,21 0 16,0 22-16,0-1 0,-1 0 15,1-20-15,0 41 0,0-21 0,0 1 16,21-1-16,-21-21 0,21 22 0,0-1 15,0-21-15,0 0 0,0 0 16,21 1-16,0-1 0,0-21 0,0 0 16,0 0-16,22 0 0,-22 0 15,0 0-15,21-21 0,-20-1 16,20 1-16,-21 0 0,0-21 0,22 21 16,-22-22-16,0 22 0,0-21 15,-21-1-15,0 1 0,21 21 0,-21-21 16,0-1-16,0 22 0,0 0 0,0 0 15,0 42 1,0 0 0,0 0-16,0 0 0,0 1 0,0-1 15,0 21-15,0-21 0,0 22 16,21-22-16,1 0 0,-22 0 0,21 21 16,0-20-16,0-22 0,0 21 15,0 0-15,1-21 0,-1 0 16,0 0-16,0 0 0,21 0 0,-20 0 15,20-21-15</inkml:trace>
  <inkml:trace contextRef="#ctx0" brushRef="#br1" timeOffset="62624.66">20278 8848 0,'0'0'0,"0"21"0,-22-21 0,44 0 32,-1 0-17,0-21-15,-21 0 0,21-1 0,0 1 16,0 0-16,1 0 0,-1-21 16,0 20-16,0-20 0,0 0 0,0-1 15,1-20-15,-1 21 0,0-22 0,-21 1 16,21-1-16,-21 1 0,21-1 15,-21 1-15,0-1 0,0 22 0,0 21 16,0-1-16,0 1 16,-21 42-16,0 1 15,0-1-15,0 21 0,-1 0 16,1 22-16,21-22 0,-21 22 16,21-22-16,-21 22 0,21-1 0,0-21 15,0 1-15,0 20 0,0-20 16,0-1-16,0 0 0,0 1 0,21-22 15,0 21-15,0-21 0,1 0 0,-1 1 16,21-1-16,-21-21 0,0 0 16,22 0-16,-22 0 0,0 0 0,21 0 15,-20 0-15,-1-21 0,21-1 0,-21 1 16,0 0-16,1 0 16,-1 0-16,0 0 0,0-22 0,0 1 15,0 21-15,1-22 0,-1 22 0,-21-21 16,0 21-16,0 0 0,0-1 15,0 44 1,0-1 0,0 0-16,-21 21 0,21-21 0,0 1 15,-22-1-15,22 21 0,0-21 0,0 0 16,0 1-16,0-1 0,22 0 16,-1-21-16,0 21 0,21 0 0,-21-21 15,1 0-15,20 0 0,-21 0 0,21 0 16,-20 0-16,20-21 15,-21 0-15,21 0 0,-20 0 0,-1-1 16,21 1-16,-21 0 0,0-21 0,1 21 16,-1-22-16,0 1 0,0 21 15,-21-22-15,21 22 0,-21 0 0,21 0 16,-21 42 15,0 0-31,0 0 0,-21 1 0,0 20 16,21-21-16,0 0 0,0 0 15,-21 22-15,21-22 0,0 0 0,-21 0 16,21 0-16,0 1 0,0-1 0,0 0 16,0 0-16,0-42 47,0 0-47,0 0 15,0-1-15,21-20 0,0 21 0,0 0 16,-21-22-16,21 22 0,1-21 15,-1 21-15,0-22 0,0 22 0,-21 0 16,21 0-16,0 21 0,-21-21 16,22 21-16,-1 0 15,-21 21-15,21 0 0,-21 0 16,21 0-16,-21 1 0,21-1 16,-21 0-16,0 0 0,0 0 0,21 0 15,-21 1-15,22-1 0,-22 0 16,21 0-16,-21 0 15,21-21 1,0-21 0,-21 0-1,21 21-15,-21-21 0,21 0 0,1-1 16,-1-20-16,-21 21 0,21 0 0,0-22 16,0 22-16,22-21 0,-22 21 15,0 0-15,0-1 0,0 1 16,0 0-16,1 21 0,-1 0 15,-21 21 1,0 0-16,21 1 0,-21-1 16,0 21-16,0-21 0,0 22 15,0-22-15,0 21 0,21-21 0,-21 0 16,0 22-16,21-22 0,0 0 0,1 0 16,-22 0-16,42-21 0,-21 22 15,0-22-15,0 0 0,1 0 0,20 0 16,-21 0-16,21 0 0,-20 0 15,20 0-15,-21 0 0,0-22 0,22 1 16,-22 21-16,0-21 0,21-21 16,-21 21-16,1-1 0,-1-20 15,21 21-15,-21-21 0,0-1 0,1 1 16,-1 0-16,0-1 0,-21 1 0,0 0 16,21 20-16,-21 1 0,0 0 15,0 0-15,-21 21 0,0 0 16,0 0-16,-1 21 0,1 0 15,0 22-15,-21-1 0,21 0 0,-1-21 16,1 22-16,0-1 0,21 0 16,0 1-16,0-1 0,0-21 0,0 22 15,21-22-15,0 0 0,1 21 0,20-21 16,-21-21-16,21 22 16,1-22-16,-22 0 0,21 0 0,-21 0 15,22 0-15,-1 0 0,-21-22 0,22 22 16,-22-21-16,21 0 0,-21 0 15,0 0-15,22 0 0,-22-1 0,0 1 16,0-21-16,0 21 0,1-22 0,-1 22 16,-21-21-16,0 21 0</inkml:trace>
  <inkml:trace contextRef="#ctx0" brushRef="#br1" timeOffset="62899.5">21696 7768 0,'0'0'0,"-21"0"0,-1 0 0,1 0 0,0-21 16,21 0-1,-21 21 48</inkml:trace>
  <inkml:trace contextRef="#ctx0" brushRef="#br1" timeOffset="63187.35">20299 8382 0,'0'0'0,"-21"0"0,42 0 31,21-21-15,-21 0-16,22 21 0,-1-21 0,0 21 15,22-22-15,-22 1 0,0 0 0,1 21 16,20-21-16,-20 21 0,-1 0 16,-21-21-16,21 21 0,-20 0 0,-1 0 15,-21-21 1,-21 21 0,-1 0-1,1 0-15,0 0 0</inkml:trace>
  <inkml:trace contextRef="#ctx0" brushRef="#br1" timeOffset="84703.52">1228 13335 0,'0'0'0,"-22"0"0,1 0 15,0 0-15,0 0 16,21-21-16,-21 21 0,0 0 15,-1 0-15,22-21 16,-21 0 0,0 21-16,21-22 15,0 1 1,0 0-16,0 0 0,0 0 16,0 0-16,0-1 15,0 1-15,0 0 0,21 0 0,0 21 16,-21-21-16,22 21 0,-1 0 15,0 0-15,0 0 0,0 21 16,0 0-16,1 0 0,-1 0 16,21 22-16,-21-1 0,0 22 0,-21-22 15,0 21-15,0-20 0,0 20 16,0 1-16,-21-1 0,0 1 16,-21-1-16,21-20 0,-22-1 15,1 21-15,0-20 0,-22-22 0,22 21 16,-1-21-16,1 1 0,0-1 15,-1 0-15,1-21 0,21 0 0,-21 0 16,20 0-16,-20 0 0,21 0 16,0-21-16,0 0 0,-1-1 15,22-20-15,0 21 0,0-21 0,0-1 16,0 22-16,0-21 16,0-1-16,22 22 0,-1 0 0,21 0 15,-21 0-15,22 0 0,-22 21 16,21 0-16,-21 21 0,22 0 0,-22 0 15,0 0-15,0 22 0,0-22 16,-21 21-16,21 0 0,1 1 16,-22-1-16,21-21 0,-21 22 0,21-22 15,0 21-15,-21-21 0,21 0 16,0 1-16,1-1 0,-22 0 16,21-21-16,0 0 0,0 0 0,0 0 15,0 0-15,1 0 0,-1-21 16,0 0-16,0-22 0,0 22 15</inkml:trace>
  <inkml:trace contextRef="#ctx0" brushRef="#br1" timeOffset="84955.58">1841 13864 0,'0'0'0,"0"21"15,0 1-15,22-22 16,-1 0-1,-21-22-15,0 1 16,0 0-16,0 0 16,0 0-16,-21 21 15,-1 0 1,1 0-16,0 21 16,0 0-16,21 0 15,0 0-15,0 1 0,21-22 16,0 21-16,0-21 0,1 0 15</inkml:trace>
  <inkml:trace contextRef="#ctx0" brushRef="#br1" timeOffset="85751.8">3810 13483 0,'0'0'0,"21"0"0,-21-21 16,0 0 0,0 0-16,0 0 0,-21-1 15,0 1-15,-22 21 16,22-21-16,0 0 0,-21 0 0,-1 21 15,22-21-15,-21 21 0,0 0 16,-1 0-16,1 0 0,0 0 0,20 0 16,-20 0-16,0 21 0,-1 21 15,22-21-15,-21 22 0,21-1 16,0 0-16,-1 22 0,1-22 16,21 22-16,0-22 0,0 21 0,0-20 15,0-1-15,0-21 0,21 22 16,1-22-16,-1 0 0,21 0 0,-21-21 15,22 0-15,-1 0 0,0 0 16,1 0-16,20-21 0,-21 0 0,1-22 16,-1 22-16,0-21 0,1 0 0,-1-22 15,0 22-15,-20-22 0,20 1 16,-21 20-16,0-20 0,0-1 0,-21 1 16,0-1-16,0-20 15,0 20-15,0 1 0,0-1 0,0 1 16,0-1-16,0 22 0,0 0 15,0 20-15,0 1 0,-21 21 16,21 21-16,-21 1 0,21 20 0,0 0 16,0 1-16,0 20 0,0 1 15,0-1-15,0 1 0,0-1 0,0 1 16,0-1-16,0 1 0,0-1 16,21 1-16,0-22 0,-21 21 0,22-20 15,-1-1-15,-21 0 0,21-20 16,0-1-16,-21 0 0,21 0 0,-21 0 15,21-21-15,1 0 0,-1-21 16,0 21 0,-21-42-16,0 21 0,21-22 0,0 22 15</inkml:trace>
  <inkml:trace contextRef="#ctx0" brushRef="#br1" timeOffset="86111.59">4339 13462 0,'0'0'0,"0"21"0,0 0 0,-21 1 16,21-1 0,0 0-16,21-21 15,0 0-15,0 0 16,1-21-16,-1 0 0,21-1 16,-21 1-16,0 0 0,1 0 0,-1 0 15,0 0-15,0-1 0,0 1 16,-21 0-16,0 0 0,0 0 0,0 0 15,-21 21 1,0 0-16,0 0 0,-22 21 0,22-21 16,-21 21-16,21 0 0,-22 0 15,22 22-15,0-22 0,-21 21 0,21 0 16,21 1-16,-22-1 0,22 0 16,0 1-16,0-1 0,0-21 15,0 22-15,0-22 0,0 0 0,0 0 16,22 0-16,-1 0 0,0-21 15,21 0-15,1 0 0,-22 0 0,42-21 16,-20 21-16,-1-21 0,0-21 16</inkml:trace>
  <inkml:trace contextRef="#ctx0" brushRef="#br1" timeOffset="87095.23">5270 13314 0,'0'0'0,"0"-42"16,0 20-16,-21 22 16,0 0-16,0 0 0,0 0 15,0 22-15,-22-1 0,22-21 16,0 21-16,0 0 0,0 0 0,-1 22 16,1-22-16,21 0 0,-21 0 0,21 0 15,0 0-15,0 1 0,0-1 16,0 0-16,21 0 0,0-21 0,1 21 15,-1 0-15,0 1 0,0-22 16,21 21-16,-42 0 0,22-21 0,-1 21 16,0 0-16,-21 0 0,0 1 15,0-1-15,0 0 16,0 0-16,-21-21 0,0 0 16,-1 21-16,1-21 0,0 0 15,-21 0-15,-1 0 0,22 0 0,-21 0 16,0 0-16,20 0 0,-20 0 0,21 0 15,0 0-15,0-21 0,21 0 32,21 21-17,-21 21-15,21-21 16,21 21-16,-21-21 0,1 21 0,-1 1 16,0-22-16,0 21 15,0 0-15,22-21 0,-22 21 0,0-21 16,21 0-16,-21 0 0,22 0 15,-22 0-15,21 0 0,1 0 0,-1-21 16,0 21-16,1-21 0,-1 0 0,0-1 16,1 1-16,-1 0 0,0 0 15,-21-21-15,1 20 0,-1 1 0,0-21 16,0 0-16,-21 20 0,0-20 16,0 21-16,0-21 0,0 20 0,0 1 15,0 0-15,0 0 0,-21 21 16,0 0-1,0 21-15,-1 0 16,1 0-16,21 1 0,0 20 0,0 0 16,-21-21-16,21 22 0,0-1 15,0-21-15,0 22 0,0-22 0,0 0 16,0 0-16,21 0 0,-21 0 16,21 1-16,1-22 0,20 0 0,-21 0 15,0 0-15,22 0 0,-1 0 0,0-22 16,1 1-16,-1 0 0,0 0 15,1 0-15,-1-22 0,-21 1 0,21 0 16,-20-1-16,-1 1 0,0 0 0,0-22 16,-21 22-16,21-22 0,-21 22 15,0-21-15,0-1 0,0 22 16,0-22-16,0 22 0,0 0 0,0-1 16,0 1-16,0 21 0,0 0 15,0-1-15,-21 22 0,0 0 16,21 22-16,0-1 15,0 21-15,-21-21 0,21 43 0,-21-22 16,21 0-16,-22 22 0,22-22 0,0 22 16,0-22-16,0 22 0,0-22 15,0 21-15,0-20 0,0-1 0,22 0 16,-22-20-16,21 20 0,0-21 16,-21 0-16,21 0 0,0 1 15,0-1-15,1-21 0,-1 0 0,0 0 16,21 0-16,-21 0 0,1 0 15,20-21-15,-21-1 0,0 1 0,22 0 16</inkml:trace>
  <inkml:trace contextRef="#ctx0" brushRef="#br1" timeOffset="87511.99">6667 13462 0,'0'0'15,"0"21"1,0 0-16,22-21 16,-1 22-16,0-22 0,0 0 15,0 0-15,0 0 16,1 0-16,-1 0 0,0 0 0,0-22 16,0 1-16,0 21 0,1-21 0,-1 0 15,0 0-15,0 21 0,-21-21 16,0-1-16,0 1 0,0 0 0,0 0 15,-21 21-15,0 0 16,0 0-16,-1 0 0,-20 0 16,21 0-16,-21 0 0,20 21 0,1 0 15,-21 0-15,21 1 0,21-1 16,-21 0-16,21 21 0,-22-21 16,22 22-16,0-22 0,0 21 0,0-21 15,0 1-15,0-1 0,0 0 16,0 0-16,22 0 0,-1-21 0,0 21 15,0-21-15,0 0 0,0 0 16,1 0-16,20 0 0,-21 0 16,0 0-16,22 0 0,-22-21 0,21 0 15,-21 0-15,22 0 0</inkml:trace>
  <inkml:trace contextRef="#ctx0" brushRef="#br1" timeOffset="88139.81">7556 13356 0,'0'0'0,"0"-21"16,0 0-16,-21 0 15,0 21 1,0 0-16,0 0 16,0 0-16,21 21 0,-22 0 0,1-21 15,21 21-15,0 22 0,-21-22 0,21 0 16,-21 21-16,21-21 15,-21 22-15,21-22 0,0 0 0,0 21 16,0-20-16,0-1 0,0 0 0,0 21 16,0-21-16,21 1 15,0-1-15,0-21 0,0 0 0,1 0 16,20 0-16,-21 0 0,0 0 0,22 0 16,-22-21-16,21 21 0,-21-22 15,22 1-15,-1 0 0,-21 0 0,21-21 16,-20-1-16,-1 22 0,21-21 0,-21-22 15,0 22-15,1 0 0,-1-22 16,-21 1-16,21-1 0,-21 1 16,21-1-16,-21 22 0,0-22 0,0 1 0,0 20 15,0 1-15,0 0 16,0 21-16,21-1 0,-21 1 0,0 42 31,0 1-31,0-1 0,0 21 16,0 22-16,0-22 0,-21 21 0,21-20 15,0 20-15,0 1 0,-21-22 0,21 22 16,0-22-16,0 21 0,0-20 16,-21 20-16,21-20 0,0-1 0,0 0 15,0-21-15,0 22 0,0-22 0,0 0 16,0 0-16,0 0 16,0 1-16,21-22 0,0 0 15,0 0-15,0 0 0,1 0 0,-1 0 16,0-22-16,21 22 0,-21-21 15,1 0-15,-1 0 0,21 0 0,-21 0 16,0-1-16,1 1 0,-1 0 0,0 0 16,0-21-16,0 20 0,-21 1 15,21 0-15,-21 0 0,0-21 0</inkml:trace>
  <inkml:trace contextRef="#ctx0" brushRef="#br1" timeOffset="88407.66">7895 13102 0,'-21'0'15,"42"0"-15,0 0 16,0 0-16,22 0 0,-22 0 0,21-21 16,1 21-16,-1 0 0,0-21 15,-21 21-15,22 0 0,-1 0 0,-21 0 16,22-21-16,-22 21 0,0 0 0,0 0 15,0 0-15,0 0 0,1 0 32,-22 21-1</inkml:trace>
  <inkml:trace contextRef="#ctx0" brushRef="#br1" timeOffset="93756.32">2794 15219 0,'0'0'0,"0"-21"0,0 0 15,0-1-15,0 1 16,0 0-16,0 0 0,0 0 0,0 0 16,0-1-16,0 1 0,0 0 15,0 0-15,0 0 0,0 0 0,-21 21 16,21-22-16,0 1 0,-21 21 16,-1 21-1,22 1-15,-21-1 16,0 21-16,21 0 0,-21 1 0,21 20 15,-21 1-15,0-1 0,21 1 16,0-1-16,-22 1 0,22-1 0,-21 1 16,21-1-16,0-20 0,0-1 15,0 21-15,0-41 0,21 20 0,1 0 16,-1-21-16,0 1 16,0-1-16,0-21 0,0 0 0,1 0 15,-1 0-15,0 0 0,21-21 16,-21 21-16,1-43 0,20 22 0,-21 0 15,21-21-15,-20-1 0,20 1 16,-21 0-16,21-22 0,-20 1 0,20-1 16,0 1-16,-21-1 0,22-21 15,-22 22-15,0-1 0,0 1 0,0-1 16,1 22-16,-22-21 16,0 20-16,21 22 0,-21-21 0,0 21 0,0-1 15,0 1-15,-21 21 16,-1 0-16,1 0 0,0 21 15,0 22-15,0-22 0,0 21 16,-1 1-16,1 20 0,0 1 0,0-1 16,0 1-16,0 20 0,21-20 15,-22-1-15,22 22 0,-21-22 16,21 1-16,0-22 0,0 22 0,0-22 16,21 0-16,1 1 0,-1-22 15,21 0-15,-21 0 0,22 0 0,-1-21 16,21 0-16,-20 0 0,-1 0 15,22-21-15,-1 0 0,-21 0 16,22 0-16,-22-22 0,1 22 0,-1 0 16,0-21-16,-21 21 0,1-22 15,-1 22-15,0-21 0,-21 21 0,21-1 16,-21 1-16,0 0 0,0 0 16,0 0-16,-21 21 15,0 21 1,21 0-16,0 0 0,-21 0 15,21 1-15,-22-1 0,1 21 16,21-21-16,0 0 0,0 22 0,-21-22 16,21 0-16,0 0 15,-21 22-15,21-22 0,0 0 0,0 0 16,0 0-16,0 0 16,0-42-1,0 0 1,0 0-16,0 0 0,0-22 15,0 22-15,0 0 0,0-21 0,0 21 16,0-1-16,21-20 0,0 21 16,0 0-16,1 0 0,-1-1 0,21 1 15,-21 0-15,0 0 0,22 21 16,-22 0-16,0 0 0,0 0 0,0 21 16,1 0-16,-1 0 15,-21 1-15,0-1 0,0 0 0,0 21 16,0-21-16,0 1 0,0 20 15,0-21-15,0 0 0,0 22 0,0-22 16,0 0-16,0 0 0,0 0 16,0 0-16,0 1 15,0-44 79,0 1-78</inkml:trace>
  <inkml:trace contextRef="#ctx0" brushRef="#br1" timeOffset="107960.05">4149 15896 0,'0'0'0,"0"21"15,0 1-15,0-1 16,0 0 0,21-21-16,-21 21 15,0 0-15,0 0 16,21-21-1,0 0 17,0 0-32,0-21 0,1 0 15,-1 0-15,0 0 16,0 0-16,21-1 0,-20-20 0,20 21 16,0-21-16,1 20 0,-22-20 15,21 21-15,0-21 0,1-1 0,-1 22 16,0-21-16,-20 21 0,-1-22 15,21 22-15,-42 0 0,0 0 0,21 21 16,-21-21-16,-21 21 16,0 0-16,0 21 15,0-21-15,-22 21 16,22 0-16,-21 0 0,21 0 0,-22 1 16,22-1-16,0 0 0,21 0 15,0 0-15,0 0 0,0 1 16,0-1-16,21-21 0,0 21 15,0-21-15,1 0 0,-1 21 16,21 0-16,-21-21 0,0 0 0,22 21 16,-22-21-16,0 22 0,0-22 15,-21 21-15,0 0 0,21-21 0,-21 21 16,0 0-16,0 0 16,-21 1-16,0-22 15,0 21-15,0-21 16,0 0-16,-22 0 0,22 0 15,0 0-15,0 0 0,0 0 16,-22-21-16,22 21 0,0-22 0,0 1 16,0 21-16,-1 0 0,1-21 15,21 42 17,0 0-32,0 1 15,21-1-15,1 0 0,-1 0 16,0 0-16,-21 0 0,21-21 15,0 22-15,0-22 0,1 0 16,-1 0-16,21 0 0,-21 0 16,22 0-16,-22-22 0,21 1 0,-21 0 15,22 21-15,-22-42 0,0 21 16,0-1-16,0 1 0,0 0 0,1 0 16,-1-21-16,-21 20 0,21 1 15,-21 0-15,0 0 0,0 0 0,0 0 16,0-1-16,0 44 47,0-1-47,0 0 0,0 0 15,0 0-15,-21 0 0,21 22 0,0-22 16,0 0-16,0 0 0,0 22 16,0-22-16,0 0 0,0 0 15,21-21-15,0 0 16,0 0-16,0 0 0,1 0 0,20-21 15,-21 0-15,0 0 0,22-1 16,-22 1-16,0 0 0,21 0 0,-21-21 16,1 20-16,-1 1 0,-21 0 15,0 0-15,21 0 0,-21 0 0,0-1 16,0 1 0,-21 42-1,0 1 1,21-1-16,0 0 0,-22 0 15,22 21-15,0-20 0,0-1 0,0 21 16,0-21-16,0 0 0,0 1 16,22-1-16,-1 0 0,0 0 0,21-21 15,1 0-15,-1 0 0,0 0 16,1 0-16,-1 0 0,21-21 0,-20 21 16,-1-21-16,0 0 0,1-22 0,-22 22 15,21 0-15,-21 0 16,1-22-16,-1 22 0,-21 0 0,0 0 0,0-21 15,0 20-15,0 1 16,0 0-16,0 0 0,-21 21 16,-1 0-16,1 0 15,21 21-15,0 0 16,0 22-16,0-22 0,0 21 0,0 0 16,-21 22-16,21-22 0,0 85 15,-21-63-15,21-1 0,0 22 16,0-22-16,-21 1 0,21-1 15,-21 1-15,21-1 0,0 1 0,0-1 16,-22 1-16,22-1 0,0-20 0,-21 20 16,21-20-16,0-1 15,0-21-15,0 21 0,0-20 0,-21-1 16,21 0-16,-21-21 16,0-21-1,21 0-15,0-22 16,0 1-16,0 0 0,0-22 0,0 1 15,21-22-15</inkml:trace>
  <inkml:trace contextRef="#ctx0" brushRef="#br1" timeOffset="108260.68">6011 15748 0,'0'0'0,"-21"-21"0,0 0 15,0 0-15,21-1 0,-21 22 16,21-21-16,21 21 15,-21-21-15,42 21 0,-21 0 0,0 0 16,22 0-16,-1 0 0,-21 0 0,22 0 16,-1 21-16,-21 0 0,21-21 15,-20 22-15,-22-1 0,0 0 0,0 0 16,0 0-16,0 0 16,-22 1-16,1-1 0,0 0 15,0 0-15,0-21 0,0 21 0,-22 0 16,22-21-16,0 22 0,0-22 15,42 0 17,0 0-17,0-22-15,0 1 0</inkml:trace>
  <inkml:trace contextRef="#ctx0" brushRef="#br1" timeOffset="108583.53">6604 15579 0,'0'0'0,"0"-21"16,-21 21 0,0 21-1,21 0-15,0 0 16,0 0-16,0 0 0,0 22 16,0-1-16,0 0 0,0 1 0,-22-1 15,22 22-15,-21-1 0,21 1 16,-21-22-16,21 21 0,0 1 0,0-22 15,-21 22-15,21-22 0,-21 22 16,21-22-16,-21 0 0,21 1 0,0-1 16,0 0-16,0-21 0,0 22 15,0-22-15,0 21 0,0-21 0,0 1 16,-22-1-16,22 0 16,-21-21-16,21 21 0,0-42 15,0 0 1,0 0-16,0-1 0,0-20 15,0 0-15</inkml:trace>
  <inkml:trace contextRef="#ctx0" brushRef="#br1" timeOffset="108887.88">6562 15727 0,'0'0'0,"0"-21"0,0 0 0,0-22 0,0 22 16,0 0-16,21-21 15,0 20-15,0 1 0,0 0 0,22 0 16,-22 21-16,21 0 0,-21 0 16,22 0-16,-22 0 0,0 0 0,0 21 15,0 0-15,-21 0 0,0 22 0,0-22 16,-21 21-16,0-21 0,0 22 16,-22-22-16,22 21 0,-21-21 0,0 22 15,20-22-15,-20 0 0,21 0 16,-21 0-16,20 1 0,22-1 0,22-21 31,-1-21-15,0-1-16,0 1 0,21 0 15,1 0-15,-22-21 0</inkml:trace>
  <inkml:trace contextRef="#ctx0" brushRef="#br1" timeOffset="109271.66">7154 15515 0,'0'0'0,"21"-21"0,-21 0 15,-21 21 17,0 0-32,21 21 15,-21 0-15,21 0 0,0 1 0,-21-1 16,21 21-16,-21-21 0,21 0 0,0 22 16,0-22-16,0 0 0,0 0 15,0 0-15,0 1 0,21-1 16,0 0-16,0-21 0,0 0 15,0 0-15,22 0 0,-22 0 0,0 0 16,0 0-16,22-21 0,-22 0 16,0-1-16,0 22 0,-21-21 0,0 0 15,21-21-15,-21 21 0,0-1 0,0-20 16,0 21-16,-21 0 0,0-22 16,21 22-16,-21 21 0,0-21 0,-1 21 15,1 0-15,0 0 0,0 0 16,0 21-16,0-21 0,-1 21 0,1 1 15,0-1-15,21 0 0,0 0 16,0 0-16,0 0 0,0 1 16,21-1-16,0 0 0,1-21 15,-1 0-15,0 0 0,0 0 16,21 0-16</inkml:trace>
  <inkml:trace contextRef="#ctx0" brushRef="#br1" timeOffset="109633.9">7578 15621 0,'0'0'0,"0"-21"15,0 0-15,0 0 16,0-1-16,21 22 0,-21-21 0,21 0 16,-21 0-16,21 21 15,0 0-15,0 0 16,1 0-16,-1 0 0,0 0 16,0 0-16,0 21 0,0 0 15,-21 0-15,22 1 0,-22-1 0,21 0 16,-21 0-16,0 21 0,0-20 15,0-1-15,0 0 0,0 0 0,0 0 16,0 0-16,0 1 16,0-44 15,0 1-31,21 0 16,0 0-16,0-21 0,-21 20 15,21 1-15,1-21 0,-22 21 16,21 0-16,-21-1 0,21 1 15,-21 0-15,21 0 16,0 21 0</inkml:trace>
  <inkml:trace contextRef="#ctx0" brushRef="#br1" timeOffset="110627.31">8488 14986 0,'0'0'0,"0"-21"0,0 0 0,0 42 31,0 0-31,0 21 16,-21 1-16,-1-1 0,22 0 15,-21 22-15,21-22 0,0 22 0,-21-22 16,21 22-16,-21-22 0,21 0 15,0 1-15,0-22 0,0 21 0,0-21 16,0 22-16,0-22 0,0 0 0,21 0 16,0-21-16,0 21 0,1-21 15,-1 0-15,0 0 0,21 0 16,-21 0-16,22 0 0,-22 0 16,21 0-16,-21-21 0,22 0 0,-22 0 15,21 21-15,-21-21 0,1-1 0,-1-20 16,0 21-16,0 0 0,-21-22 15,0 22-15,0 0 0,0 0 0,0 0 16,0 0-16,0-1 0,-21 22 16,0 0-16,0 0 0,-1 0 0,1 0 15,0 22-15,0-1 0,0 0 0,0 0 16,21 0-16,0 0 16,-22 22-16,22-22 0,0 0 0,0 0 15,0 0-15,0 1 0,0-1 16,22 0-16,-1-21 0,0 21 0,0-21 15,21 0-15,1 0 0,-1 0 0,0 0 16,1 0-16,-1 0 0,0 0 16,1 0-16,-1-21 0,0 0 0,1 21 15,-1-21-15,22-22 16,-43 22-16,21 0 0,-21 0 16,0 0-16,-21-1 0,22 1 0,-22 0 15,0 0-15,0 0 16,-22 21-1,1 0-15,0 0 0,0 0 16,0 0-16,-22 21 0,22-21 16,0 21-16,0 0 0,21 0 0,-21 1 15,21-1-15,-21 0 0,21 0 16,0 0-16,0 0 0,0 1 16,42-1-16,-21 0 0,21-21 15,-20 0-15,-1 0 16,0 0-16,0 0 0,0 0 0,0-21 15,22 21-15,-22-21 0,0-1 0,0 1 16,0 0-16,1-21 0,-22 21 16,21-22-16,0-20 0,0 20 15,0-20-15,0 21 0,-21-22 16,22 1-16,-22-1 0,21 1 0,-21 20 16,0-20-16,0 20 0,0 22 0,0-21 15,0 21-15,-21 21 16,-1 0-16,1 21 15,21 21-15,-21-21 0,0 22 16,21 20-16,-21-20 0,21 20 0,0 1 16,0-1-16,0 1 0,0-22 0,0 21 15,0-20-15,0-1 0,0 0 16,0 1-16,0-1 0,21-21 0,0 0 16,0 1-16,-21-1 0,21 0 15,1 0-15,-1-21 0,0 0 16,21 0-16,-21 0 0,1 0 0,-1 0 15,21 0-15,-21-21 0,0 21 0,1-21 16,20 0-16,-21-1 0,0 1 16,0 0-16,1-21 0,-22 21 0,0-1 15</inkml:trace>
  <inkml:trace contextRef="#ctx0" brushRef="#br1" timeOffset="110849.18">8276 15304 0,'0'0'0,"-63"0"16,84 0 0,21 0-16,-21-22 0,22 22 15,20-21-15,1 21 0,-1 0 16,1-21-16,20 0 0,1 21 0,-22 0 15,22-21-15,-21 21 0,-22 0 0,0 0 16</inkml:trace>
  <inkml:trace contextRef="#ctx0" brushRef="#br1" timeOffset="111543.79">11007 15388 0,'0'0'0,"0"-21"16,21-42-16,-21 41 0,0 1 15,0 0-15,0-21 0,0 21 16,0-1-16,-21 22 31,-1 0-31,1 22 0,0 20 16,0-21-16,21 0 0,-21 22 16,0-1-16,21-21 0,-22 21 0,22 1 15,0-1-15,0-21 0,0 22 16,0-22-16,0 0 0,0 0 0,22 0 15,20 0-15,-21 1 0,21-22 16,1 0-16,-1 0 0,0 0 16,1 0-16,-22 0 0,21 0 0,1-22 0,-22 1 15,0 0-15,0 0 16,0 0-16,-21 0 0,0-22 0,0 22 16,0-21-16,0-1 0,-21 1 15,0 21-15,0-21 0,-22 20 0,22 1 16,0 0-16,-21 0 0,21 21 0,-1 0 15,1 0-15,0 0 0,0 21 16,21 0-16,-21 0 0,21 1 16,0-1-16,0 0 0,0 0 15,0 0-15,21-21 0,0 21 0,0-21 16,0 0-16,22 0 0,-1 0 16,0 0-16,22-21 0</inkml:trace>
  <inkml:trace contextRef="#ctx0" brushRef="#br1" timeOffset="111808.64">11811 15071 0,'0'0'0,"-21"21"31,0 0-31,-1 21 0,1 1 16,21-1-16,-21 22 0,0-1 16,21 1-16,-21-1 0,21 22 0,0-22 15,0 22-15,0 0 0,-21-1 16,21 22-16,0-21 0,0-1 0,0 1 15,0 0-15,0-1 0,0 1 16,-22 0-16,22-1 0,0-20 16,0-1-16,0 1 0,0-1 0,-21 1 15,21-22-15,0 1 0,-21-22 16,21 0-16,0 0 0,0 0 0,0 0 16,-21-21-16,0 0 0,0-21 15,21 0-15</inkml:trace>
  <inkml:trace contextRef="#ctx0" brushRef="#br1" timeOffset="112119.97">11896 15536 0,'0'0'16,"0"-63"-16,0 21 0,0-1 0,0 1 15,-22 0-15,22 20 0,-21 1 0,21-21 16,0 21-16,0 0 15,0-1-15,21 22 0,1 0 0,-1 0 16,21 0-16,-21 0 0,0 0 16,22 22-16,-22-1 0,0 21 0,-21-21 15,0 22-15,0-22 0,-21 21 0,-21 0 16,20 1-16,-20-1 16,0-21-16,-1 22 0,1-22 0,21 21 15,-21-21-15,20 0 0,-20-21 16,42 22-16,-21-1 0,42-21 31,0-21-31,0-1 0,1 1 16,-1 0-16,21 0 0</inkml:trace>
  <inkml:trace contextRef="#ctx0" brushRef="#br1" timeOffset="112407.8">12107 15431 0,'0'-22'16,"0"1"-16,21 0 15,1 0-15,-22 0 16,21 0-16,0-1 16,0-20-16,-21 21 0,21 0 15,-21 0-15,0 42 32,0 0-32,-21 0 0,0 0 15,21 0-15,-21 1 0,0-1 0,21 21 16,0-21-16,0 0 0,0 1 15,0-1-15,0 0 0,0 0 16,21-21-16,0 0 0,0 0 16,0 0-16,0 0 15,1 0-15,-1 0 0,0 0 0,-21-21 16,21 0-16,0 21 16</inkml:trace>
  <inkml:trace contextRef="#ctx0" brushRef="#br1" timeOffset="112739.61">12467 15240 0,'0'0'16,"0"-21"0,0 0-16,21 21 15,0 0-15,1 0 0,-1 0 16,0 0 0,-21 21-16,0 0 0,21 0 0,-21 0 15,21 1-15,-21-1 16,0 0-16,0 21 0,0-21 0,0 1 15,0-1-15,0 0 0,0 0 0,-21 0 16,0 0-16,21 1 0,-21-22 31,21-22-15,0 1-16,0 0 0,0 0 16,21 0-16,-21-22 0,21 22 0,-21-21 15,21 0-15,0 20 0,1-20 16,-22 21-16,21 0 0,0 0 15,0 21-15,0 0 0,0 0 16,1 0-16,-1 21 0,0 0 16</inkml:trace>
  <inkml:trace contextRef="#ctx0" brushRef="#br1" timeOffset="114364.07">13250 15409 0,'0'0'0,"0"-21"0,0 0 0,0 0 16,0 0-16,0 0 0,0-1 15,0 1-15,0 0 0,-21 0 16,0 21-16,21-21 0,-42 21 0,20 0 16,1 0-16,0 0 0,-21 21 15,21-21-15,-22 21 0,22 0 0,-21 0 16,21 22-16,-22-22 0,22 21 0,0-21 15,0 1-15,21 20 0,0-21 16,0 0-16,0 0 0,0 1 0,21-1 16,0-21-16,0 21 0,0-21 15,1 0-15,-1 0 0,0 0 0,0 0 16,21-21-16,-20 21 0,-1-21 16,0-1-16,21-20 0,-21 21 15,1-21-15,-1 20 0,0-20 0,-21 0 16,21-1-16,-21 1 0,21 0 15,-21 21-15,0-1 0,0 1 0,-21 42 32,0 1-32,0-1 0,0 0 0,21 21 15,-22-21-15,22 22 0,-21-22 0,21 21 16,0-21-16,0 22 0,0-22 16,0 0-16,21 0 0,1 0 0,-1 1 15,0-1-15,21-21 0,-21 0 16,1 0-16,20 0 0,-21 0 0,0 0 15,22 0-15,-22-21 0,0-1 16,0 1-16,21 0 0,-42-21 16,22-1-16,-1 1 0,0 0 0,0-22 15,-21 22-15,0-22 0,21 1 16,-21 21-16,21-1 0,-21 1 0,0 0 16,0 20-16,0 1 0,0 0 0,-21 21 15,0 21 1,21 0-16,-21 1 0,0-1 0,21 21 15,0-21-15,-21 22 0,21 20 16,-22-21-16,22 1 0,0-1 0,0 22 16,0-22-16,0 0 0,0-21 0,0 22 15,22-1-15,-1-21 0,0 0 16,-21 1-16,21-1 0,0 0 16,0-21-16,1 0 0,-1 0 15,0 0-15,0 0 0,0 0 0,0 0 16,1 0-16,-1-21 0,0 0 0,-21-1 15,21-20-15,0 21 0,0-21 16,1-1-16,-1 22 0,-21-21 0,0 21 16,21-1-16,-21 1 0,0 42 31,-21 1-31,0-1 0,21 0 16,-22 0-16,1 0 0,21 22 15,-21-22-15,21 0 0,0 0 0,0 0 16,0 0-16,0 1 15,21-1-15,0-21 0,1 0 16,-1 0-16,0 21 0,0-21 0,0 0 16,22 0-16,-22 0 0,0 0 15,0-21-15,0 0 0,0-1 0,1 22 16,-1-21-16,0 0 0,-21 0 16,21-21-16,-21 20 0,0 1 15,21 0-15,-21 0 0,0 42 31,0 0-15,0 0-16,-21 1 16,21-1-16,-21 0 0,21 0 15,0 0-15,0 0 0,21-21 32,0 0-32,0 0 0,1 0 15,-1 0-15,0 0 0,-21-21 16,21 0-16,-21 0 15,0 0-15,0 0 0,0-1 0,0-20 16,0 21-16,0 0 0,-21 21 16,0-21-16,21-1 0,-21 22 15,-1 0-15,1 0 0,42 0 47,1-21-31,-1 21-16,0 0 0,0-21 0,0 21 15,0-21-15,1 21 0,-1 0 16,0 0-16,0 0 0,0 0 0,0 0 16,1 0-16,-22 21 15,21 0-15,-21 0 0,0 1 16,0-1-16,0 0 0,0 0 0,0 0 16,0 0-16,0 1 0,0-1 15,0 0-15,0 0 16,0 0-16,0 0 0,-21 1 0,21-1 15,0-42 32,0-1-31,0 1-16,0 0 0,0 0 0,21-21 16,0 20-16,0-20 0,0 0 15,0-1-15,1 1 0,20 21 0,-21-21 16,21-1-16,1 22 0,-22 0 0,21 0 15,1 0-15,-1 21 16,0 0-16,-21 0 0,1 21 0,-1 0 16,-21 0-16,0 0 0,0 22 15,0-1-15,0 0 0,-21 1 0,-1-22 16,1 21-16,0 0 0,0-20 0,0 20 16,0-21-16,21 0 0,0 0 15,-22 1-15,22-1 0,-21-21 0,21 21 16,-21-21-1,0 0-15,21-21 16,0 0-16,0-1 16</inkml:trace>
  <inkml:trace contextRef="#ctx0" brushRef="#br1" timeOffset="114863.49">13398 15134 0,'22'0'15,"-1"0"-15,21-21 0,-21 21 16,22-21-16,-22 21 0,21 0 16,0-21-16,1 0 0,-1 21 0,0 0 15,22 0-15,-22-22 0,1 22 0,-1 0 16,-21 0-16,21 0 0,-20 0 15,-1 0-15</inkml:trace>
  <inkml:trace contextRef="#ctx0" brushRef="#br1" timeOffset="115535.12">14182 14774 0,'-43'-21'16,"22"21"-16,0 0 0,0 21 0,0 1 15,21-1-15,0 0 16,0 0 0,21-21-1,0 0 1,0 0-16,0 0 16,0-21-16,-21 0 15,0 0-15,0-1 16,-21 22-16,0 0 15,0 0 1,0 0-16,21 22 16,-21-1-16,21 0 15,0 0 1,21-21 0</inkml:trace>
  <inkml:trace contextRef="#ctx0" brushRef="#br1" timeOffset="115867.91">9017 16870 0,'0'0'0,"21"-42"16</inkml:trace>
  <inkml:trace contextRef="#ctx0" brushRef="#br1" timeOffset="118914.37">7641 17272 0,'0'21'0,"-21"-21"16,0 0-16,0 0 0,21 21 15,-22-21-15,22-21 47,22 21-47,-22-21 0,21 21 0,0-21 16,21 0-16,-21 0 0,1-22 15,20 22-15,0-21 0,1-1 16,-1 1-16,0 0 0,1-22 16,-1 1-16,0-1 0,1 1 0,-1-1 15,0 22-15,1-22 0,-22 22 16,21 21-16,-21-21 0,0 20 0,-21 1 16,-21 21-1,0 21-15,0-21 16,0 22-16,0-1 0,-1-21 15,1 21-15,0-21 0,21 21 0,-21-21 16,21 21 0,-21-21-16,21 21 93,0 1-14,0-44 14,0 44 48,0-44-79,21 1 1</inkml:trace>
  <inkml:trace contextRef="#ctx0" brushRef="#br1" timeOffset="119515.13">8149 16722 0,'0'0'0,"0"-21"31,0-1-31,0 1 15,21 0-15,-21 0 0,0 0 16,21 0-16,1 21 0,-22-22 16,0 1-16,21 0 0,0 0 0,-21 0 15,0 0-15,21 21 0,-21-22 16,0 1-16,-42 21 31,21 21-31,-1-21 0,1 22 0,0-1 16,0 21-16,0-21 0,0 0 15,-22 22-15,22-1 0,0-21 16,0 22-16,21-1 0,-21-21 16,21 21-16,0-20 0,0 20 0,0-21 15,0 0-15,21 0 16,0-21-16,0 0 0,0 0 16,0 0-16,22 0 0,-22 0 15,0 0-15,0-21 0,0 21 0,-21-21 16,0 0-16,-42 21 31,21 0-31,-21 0 0,-1 21 16,1 0-16,0 0 0,-1 1 0,1-1 15,0 21-15,-1-21 16,22 22-16,-21-1 0,21-21 0,21 21 16,0-20-16,0 20 0,0-21 15,0 0-15,0 0 0,21 1 0,0-1 16,21 0-16,1 0 0,-1-21 15,0 0-15,1 0 0,-1 0 0,0 0 16,1 0-16,20-21 0,-21 0 16,1 0-16,-1-1 0,0 1 0,1 0 15,-1 0-15,0-21 0</inkml:trace>
  <inkml:trace contextRef="#ctx0" brushRef="#br1" timeOffset="119752">8572 16912 0,'0'0'0,"-21"-21"15,0 0 1,21 42 0,0 0-1,21 0-15,0 1 0,1-1 16,-1 21-16,0-21 0,0 0 0,0 1 16,0-1-16,1 0 0,-1 21 15,0-42-15,-21 21 0,0 1 0,0-1 16,0 0-16,0 0 15,21-21 17,0-21-32,-21 0 15</inkml:trace>
  <inkml:trace contextRef="#ctx0" brushRef="#br1" timeOffset="119955.88">8932 16976 0,'0'0'0,"0"-21"0,0-1 0,-21 22 16,-21 0-16,21 0 15,-22 0-15,1 0 0,0 22 0,-1-1 16,-20 0-16,20 0 0,1 21 16,0-20-16,-1-1 0,1 0 0,0 0 15,21 0-15,-1 0 16,1 1-16,21-1 0,-21 0 0,21 0 16,21 0-1,22-21-15,-22 0 0,21 0 0,0 0 16,1-21-16,-1 0 0,22 21 15</inkml:trace>
  <inkml:trace contextRef="#ctx0" brushRef="#br1" timeOffset="120203.74">9165 16997 0,'0'0'0,"0"-64"16,-21 64-1,0 0-15,0 0 16,-1 0-16,1 22 0,21-1 15,-21 0-15,0 0 0,0 21 16,21-20-16,0-1 0,0 21 0,-21-21 16,21 0-16,0 1 0,0-1 15,0 0-15,0 0 0,21-21 0,0 21 16,0-21-16,0 0 0,0 0 16,1 0-16,20 0 0,-21 0 0,0-21 15,22 21-15,-22-21 16,0 0-16,0 0 0,0-1 0,0 1 15</inkml:trace>
  <inkml:trace contextRef="#ctx0" brushRef="#br1" timeOffset="120784.92">9356 17060 0,'-22'0'15,"1"0"-15,21 22 16,0-1 0,0 0-16,0 0 15,0 0 1,21-21-16,1 0 0,-1 0 15,0 0-15,0 0 0,0-21 16,0 21-16,1-21 0,-1 0 0,0 0 16,0-1-16,0 22 15,0-21-15,-21 0 0,0 0 0,0 0 16,0 0-16,0-1 0,0 1 16,-21 0-16,0 21 15,0 0-15,0 0 0,0 0 16,-1 21-16,1 0 0,21 1 0,0-1 15,-21 0-15,21 0 0,0 0 16,0 0-16,0 1 0,0-1 16,21 0-16,0-21 15,1 0-15,-1 21 0,21-21 0,-21 0 16,22 0-16,-22 0 0,21 0 16,0 0-16,1-21 0,-1 21 0,0-21 15,-20 0-15,20-1 16,-21 1-16,21 0 0,-20 0 0,-1 0 15,-21 0-15,0-1 0,0 1 16,0 0-16,-21 63 31,21-20-31,0 20 0,-22 0 16,22 1-16,0 20 0,0 1 16,0-1-16,0 1 0,0 20 0,0-20 15,0 20-15,-21 1 0,21-21 16,0 20-16,0-20 0,-21 20 0,21-20 15,0-1-15,0-20 0,0 20 16,0-20-16,0 20 0,0-21 16,0-20-16,21-1 0,0 0 15,1 0-15,-1-21 0,0 0 16,0-21-16,0 0 0,0-22 16</inkml:trace>
  <inkml:trace contextRef="#ctx0" brushRef="#br1" timeOffset="121059.57">10139 17336 0,'0'0'16,"0"-43"-16,0 1 0,-21 0 0,21-1 0,0 22 15,0 0-15,0 0 16,0 0-16,0-1 0,0 1 0,21 0 16,0 21-16,0 0 0,0 0 15,0 0-15,1 0 0,-1 21 0,0 0 16,0 1-16,-21-1 0,0 0 15,0 21-15,0-21 0,0 1 0,-21-1 16,0 21-16,-22-21 0,22 0 16,0 1-16,-21-1 0,21 0 0,-22 0 15,22-21-15,0 21 0,21-42 47,21 0-47,0 0 0,0 0 0</inkml:trace>
  <inkml:trace contextRef="#ctx0" brushRef="#br1" timeOffset="122145.46">10858 16510 0,'0'0'0,"0"-21"0,-21 21 16,0 21-16,0 21 0,0 1 15,0-1-15,-22 0 0,22 22 0,0-1 16,0 1-16,0-1 15,-1-20-15,22 20 0,0-20 0,0 20 16,0-21-16,0 1 0,0-22 16,0 21-16,22-21 0,-1 1 0,0-1 15,0-21-15,21 0 0,-20 0 16,-1 0-16,21 0 0,-21 0 0,22-21 16,-1-1-16,-21 1 0,0 0 15,22-21-15,-22 21 0,0-22 0,0 1 16,0 21-16,-21-22 0,0 22 15,0 0-15,0 0 0,21 0 0,-21 42 32,0 0-32,0 0 0,0 0 15,-21 22-15,21-22 0,-21 21 16,21-21-16,0 1 0,0 20 0,0-21 16,0 0-16,0 0 0,0 1 15,0-1-15,21 0 0,0-21 16,1 0-16,-1 0 0,0 0 15,0 0-15,21 0 0,-20-21 0,20 0 16,-21 21-16,0-22 0,22 1 16,-22 0-16,0-21 0,0 42 0,0-21 15,-21-1-15,0 1 0,0 42 32,0 1-17,0-1-15,0 0 0,0 0 16,0 0-16,0 0 15,0 1-15,21-22 16,1 0-16,-1 0 16,0 0-16,0 0 0,0 0 15,0-22 1,-21 1-16,0 0 0,0 0 0,0 0 16,0 0-16,0-1 0,-21 1 15,0-21-15,21 21 0,-21 0 0,0-1 16,21 1-16,-21 21 15,-1 0-15,44 0 47,-1 0-47,0 0 0,0 0 16,0 0-16,0 0 16,1 0-16,-22 21 0,21-21 0,0 22 15,-21-1-15,21 0 16,0 0-16,-21 0 0,0 0 15,0 1-15,0-1 16,0 0-16,0 0 16,0 0-16,0 0 15,0 1-15,0-44 47,-21 22-47,21-21 0,0 0 16,0 0-16,0 0 0,0 0 0,21-22 15,-21 22-15,21-21 0,1-1 16,-1 22-16,0-21 0,0 21 0,21 0 16,-20-1-16,-1 22 0,0 0 15,21 0-15,-21 0 0,-21 22 0,22-1 16,-22 0-16,0 21 16,0-21-16,0 22 0,0-22 0,0 21 15,0 1-15,-22-22 0,1 0 16,21 21-16,-21-21 0,0 1 0,21-1 15,0 0-15,-21 0 0,21 0 0,-21-21 16,21 21-16,-22-21 16,1 0-1,21-21-15,0 0 0,-21 0 16</inkml:trace>
  <inkml:trace contextRef="#ctx0" brushRef="#br1" timeOffset="122316.36">11726 16701 0,'0'0'0,"-42"-22"0,21 22 16,0 0-16,-1 0 15</inkml:trace>
  <inkml:trace contextRef="#ctx0" brushRef="#br1" timeOffset="122572.22">10477 17039 0,'0'0'0,"22"0"31,-1-21-31,0 21 0,21-21 0,-21 21 16,22-21-16,-1 0 0,0 21 15,1-22-15,-1 22 0,0-21 0,22 0 16,-43 21-16,21-21 0,1 21 16,-22-21-16,0 21 0,0 0 15,0-21-15,-21-1 16</inkml:trace>
  <inkml:trace contextRef="#ctx0" brushRef="#br1" timeOffset="124590.07">16637 12340 0,'0'0'0,"-21"0"0,0 0 0,-1 0 16,-20 0-16,21 0 0,0 0 0,-22 0 16,1 0-16,21 0 0,-21 0 0,20 0 15,-20 0-15,21 0 16,0 21-16,0-21 0,-1 0 0,1 0 0,42 22 31,1-22-15,20 0-16,-21 0 0,21 0 0,1 21 15,-1-21-15,0 0 0,22 0 16,-22 0-16,1 0 0,20 0 0,-21 0 16,1 0-16,-1 0 0,0 0 15,1 0-15,-1 0 0,0 0 0,1-21 16,-1 21-16,-21 0 0,0 0 15,-21-22-15,0 1 0,-21 0 16,0 21-16,0 0 16,0-21-16,0 21 0,-22 0 15,22-21-15,0 21 0,0 0 16,-22 0-16,43-21 0,-21 21 16,42 0 15,1 0-31,-1 0 0,0 0 15,21 0-15,-21 0 0,1 0 0,-1 0 16,0 0-16,0 21 0,-21 0 16,0 0-16,0 0 0,0 0 15,0 22-15,-21-22 0,0 0 16,-22 0-16,22 0 0,0 1 0,0-1 16,0 0-16,0 0 0,-1 0 0,22 0 15,22-21 16,-1 0-31,0 0 0</inkml:trace>
  <inkml:trace contextRef="#ctx0" brushRef="#br1" timeOffset="125059.39">18034 12086 0,'0'0'0,"21"0"16,-21-21-16,21 0 16,0 0-16,1 0 0,-1-1 0,0 1 15,0 0-15,0 0 0,-21 0 16,21 0-16,-21-1 0,0 1 16,-21 21-16,-21 0 0,21 0 15,-22 0-15,-20 0 0,21 21 16,-22 1-16,22-1 0,-22 0 0,22 0 15,-22 0-15,22 22 0,21-22 16,0 21-16,0-21 0,21 22 0,0-22 16,0 0-16,21 21 0,0-21 15,0 22-15,21-22 0,1 0 16,-1 0-16,0 0 0,22 1 0,-22 20 16,22-21-16,-22 0 0,0 0 15,-20 1-15,20-1 0,-21 0 0,-21 0 16,0 0-16,0 0 0,-42 1 15,21-1-15,-22 0 0,1-21 16,-22 21-16,22-21 0,0 0 0,-22 21 16,22-21-16,0 0 0,-1 0 15,1 0-15,21 0 0,-22-21 0,43 0 16,0 0-16,0 0 16,0-1-16,0 1 0,22 21 15,-1-21-15,21 0 0,-21 0 0</inkml:trace>
  <inkml:trace contextRef="#ctx0" brushRef="#br1" timeOffset="125387.2">18288 12446 0,'0'0'0,"0"21"16,21-21-16,0 0 15,0 0-15,1 0 0,-1-21 16,0 0-16,0 21 15,0-21-15,0 0 0,1-1 16,-1 1-16,0 0 0,-21 0 16,21 0-16,-21 0 0,0-1 15,-21 1-15,0 21 0,0 0 0,-22 0 16,22 0-16,0 0 0,-21 21 16,20 1-16,-20-1 0,21 21 0,0-21 15,21 22-15,0-1 0,-21-21 16,21 21-16,0 1 0,0-22 0,0 21 15,21-21-15,0 1 0,0-1 0,0 0 16,0 0-16,22-21 0,-22 0 16,21 0-16,-21 0 0,22 0 0,-22 0 15,21-21-15,1 0 0</inkml:trace>
  <inkml:trace contextRef="#ctx0" brushRef="#br1" timeOffset="125639.57">19050 11853 0,'0'0'0,"-42"43"15,42-22-15,-22 21 16,22 1-16,0 20 0,0-21 0,0 22 16,0-1-16,0 1 0,0-22 15,0 22-15,0-22 0,0 22 16,0-22-16,0 0 0,0 1 0,0-22 15,0 21-15,0-21 0,0 0 16,0 1-16,0-1 0,0 0 0,22-21 16,-1 0-16,-21-21 15,21 0-15,-21-1 0</inkml:trace>
  <inkml:trace contextRef="#ctx0" brushRef="#br1" timeOffset="125979.37">19283 12446 0,'-21'0'0,"-1"0"16,22 21 0,22-21-1,-1 0-15,0 0 16,0 0-16,0 0 0,0 0 16,1-21-16,-1 0 0,0 21 0,-21-21 15,21 0-15,0-1 16,-21 1-16,0 0 0,0 0 15,-21 21-15,0 0 0,-21 0 16,20 0-16,1 0 0,0 21 16,0 0-16,0 22 0,0-22 15,-1 0-15,1 21 0,0-21 16,21 22-16,-21-22 0,21 21 0,0-21 16,0 1-16,0-1 0,0 0 0,0 0 15,0 0-15,21 0 0,0-21 16,0 0-16,1 0 0,-1 0 0,21 0 15,-21-21-15,22 21 0,-22-21 0,21 0 16,0 0-16</inkml:trace>
  <inkml:trace contextRef="#ctx0" brushRef="#br1" timeOffset="126483.91">19897 12319 0,'0'-21'15,"0"42"-15,0-63 0,-22 42 16,1 0-1,0 0-15,21 21 0,-21 0 0,0 0 16,21 0-16,-21 1 0,21-1 16,0 21-16,-22-21 0,22 22 0,0-22 15,-21 21-15,21 43 16,0-64-16,0 0 0,21 0 16,1 0-16,-1-21 0,0 22 0,0-22 15,0 0-15,22 0 0,-22 0 16,0 0-16,0 0 0,21 0 0,-20-22 15,-1 1-15,0 0 0,21 0 16,-21-21-16,1 20 0,-1-20 16,0 0-16,0-1 0,0-20 0,0 21 15,1-22-15,-22 1 0,21-1 0,0 1 16,-21-1-16,0 1 0,21 20 16,-21 1-16,0 0 0,0 20 0,0 1 15,0 0-15,0 0 0,-21 21 16,0 0-16,0 21 15,21 21-15,-22-20 0,1 20 0,21 0 16,0 22-16,0-22 0,0 22 16,0-22-16,0 21 0,0 1 0,0-22 15,0 1-15,0 20 0,0-21 16,0 1-16,21-1 0,1-21 16,-1 22-16,-21-22 0,21 0 0,0 0 15,0-21-15,0 0 0,1 21 16,-1-21-16,0 0 0,0 0 0,21-21 15,-20 21-15,20-21 0,-21 0 0,0 0 16,0-1-16,1-20 0</inkml:trace>
  <inkml:trace contextRef="#ctx0" brushRef="#br1" timeOffset="126667.81">20235 12213 0,'-21'0'16,"42"0"-16,-21 0 15,21 0 1,1 0-16,20 0 0,0 0 0,1-21 16,-1 21-16,0 0 0,1-21 15,-1 0-15,0 21 0,-21 0 0,22-21 16,-22 21-16,0-22 0,21 22 0,-20-21 16</inkml:trace>
  <inkml:trace contextRef="#ctx0" brushRef="#br1" timeOffset="128268.41">21992 12552 0,'0'0'0,"0"-21"0,0-43 15,0 43-15,0 0 0,0 0 16,-21 0-16,0-1 0,0-20 15,21 21-15,-22 0 0,1 0 0,0-1 16,0 1-16,0 0 0,-22 21 16,22 0-16,-21 0 0,0 21 0,-1 0 15,1 1-15,-22-1 0,22 0 0,0 21 16,-1 1-16,1-22 0,0 21 16,21 0-16,-1 1 0,1-22 0,21 21 15,0 1-15,0-22 0,0 0 16,21 0-16,1 0 0,-1 0 0,0-21 15,21 0-15,1 0 0,-1 0 16,0 0-16,1-21 0,20 0 16,1 0-16,-22 0 0,0-22 0,22 22 15,-22-21-15,0 0 0,-20 20 16,-1-20-16,0 0 0,0-1 0,-21 1 16,0 21-16,0-21 0,0 20 0,0 1 15,-21 42 1,21 1-16,0 20 15,0-21-15,0 0 0,0 0 16,0 22-16,0-22 0,0 0 16,0 21-16,21-20 0,0-1 0,0-21 0,1 21 15,-1 0-15,0-21 16,21 0-16,-21 0 0,22 0 0,-1 0 16,0 0-16,1 0 0,-22 0 15,21-21-15,-21 0 0,22 0 0,-22-1 16,0 1-16,0 0 0,-21-21 0,0 21 15,0-1-15,21-20 0,-21 21 16,0 0-16,0 0 0,0-1 0,0 1 16,0 42-1,0 1-15,-21-1 16,0 21-16,21-21 0,-21 22 0,0-22 16,21 21-16,-21-21 15,-1 22-15,1-22 0,21 0 0,0 0 16,-21 0-16,21 0 0,0 1 15,0-44 1,21 22 0,0-21-16,1 0 0,-1 0 15,0 0-15,21 0 0,-21-22 0,1 22 16,20-21-16,-21 21 0,0-22 16,0 22-16,1 0 0,-1 0 0,0 21 15,0 0-15,-21 21 16,0 0-16,0 0 15,21 0-15,-21 22 0,0-22 0,21 0 16,-21 21-16,0-20 0,22-1 16,-1 0-16,0 0 0,0 0 15,0 0-15,22 1 0,-22-22 0,21 0 16,-21 21-16,22-21 0,-1 0 16,0 0-16,1 0 0,-1-21 0,0-1 15,22 22-15,-22-21 0,22 0 0,-22 0 16,0 0-16,1-22 0,-1 22 15,-21-21-15,0 21 0,0-22 0,-21 1 16,0 21-16,0-21 16,-21 20-16,0-20 0,0 21 0,-21 0 15,20 0-15,-20 21 0,0 0 0,21 0 16,-22 21-16,22 0 0,-21 0 16,21 21-16,-22 22 0,22-22 15,0-21-15,21 22 0,0-1 16,0-21-16,0 22 0,0-22 0,0 0 15,0 0-15,0 0 0,21-21 0,0 21 16,0-21-16,22 0 0,-22 0 16,21 0-16,-21 0 0,22-21 0,-1 0 15,-21 21-15,22-21 0,-22-21 16,21 20-16,-21-20 0,0 21 16,1-21-16,-1-22 0,0 22 0,0-22 15,0 1-15,0-1 0,1 1 16,-1-1-16,0 1 0,0-1 0,0 22 15,0-22-15,1 22 0,-1 21 0,-21-21 16,0 20-16,0 44 16,-21-1-16,-1 21 15,1 0-15,0 1 0,-21 20 16,21 1-16,-1-1 0,1-20 0,0 20 16,21 1-16,0-1 0,0-21 15,0 1-15,21-1 0,0 0 0,1-20 16,-1 20-16,0-21 0,21 0 15,-21-21-15,22 21 0,-22-21 16,21 0-16,-21 0 0,22 0 0,-1 0 16,-21-21-16,22 0 0,-22 0 0,0 0 15,0 21-15,0-21 0,-21-1 16</inkml:trace>
  <inkml:trace contextRef="#ctx0" brushRef="#br1" timeOffset="130003.53">20680 14203 0,'0'0'16,"-21"0"-16,-22 21 0,22 0 0,0-21 15,0 0-15,21-21 16,0 0 0,0 0-16,0 0 15,0-1-15,0-20 0,0 21 0,0 0 16,0 0-16,-21-22 0,-1 22 0,-20 0 15,21 21-15,-21-21 0,-1 21 16,1 0-16,0 0 0,-1 21 0,1 0 16,0 0-16,20 0 0,-20 1 15,0 20-15,21 0 0,-1-21 0,1 22 16,0-1-16,0 0 0,21 1 0,0-22 16,0 21-16,0 1 0,0-22 15,0 0-15,0 0 0,21 0 0,0 0 16,0-21-16,1 0 0,-1 0 15,21-21-15,0 0 0,-20 0 16,20 0-16,0-22 0,1 1 0,-1 21 16,-21-21-16,21-1 0,-20 1 15,-1-22-15,0 22 0,0-21 0,0 20 16,0-20-16,-21-1 0,22 1 0,-22 20 16,0-20-16,0 21 0,0 20 15,0-20-15,0 21 0,0 42 31,0 0-31,0 22 0,0-22 16,-22 21-16,22 0 0,-21 1 0,21-1 16,0 0-16,0 22 15,0-22-15,0 1 0,0 20 0,0-21 16,0 1-16,0 20 0,0-20 0,0-1 16,0-21-16,21 21 0,1-20 15,-1-1-15,0 0 0,0 0 0,21-21 16,-20 0-16,-1 0 0,21 0 15,85-63 1,-85 20-16,-20 1 0,-1 21 0,21-22 16,-21 22-16,0-21 0,-21 21 15,0-22-15,0 22 0,0 0 0,0 0 16,-21 21 0,0 0-1,0 21-15,0-21 0,0 21 16,21 0-16,-22 1 0,1-1 0,21 21 15,-21-21-15,21 0 0,0 22 16,0-22-16,-21 0 0,21 0 0,0 22 16,0-22-16,0 0 0,0 0 15,21-21-15,0 0 0,0 0 16,1 0-16,-1 0 0,0 0 0,0-21 16,21 0-16,-20 0 0,20-1 15,0 1-15,1-21 0,-1 21 0,0-22 16,1 22-16,-22-21 0,21 21 15,-21 0-15,0-22 0,1 22 16,-22 0-16,0 0 0,-22 21 31,1 0-31,0 21 0,21 0 16,-21 0-16,0 0 0,21 1 16,0-1-16,0 0 0,0 0 0,0 0 15,0 0-15,21 1 16,0-1-16,0 0 0,0 0 0,1 0 15,-1-21-15,0 21 0,-21 1 16,21-22-16,-21 21 16,-21-21-1,0 0-15,0 0 0,-1 0 16,1-21-16,0 21 0,0-22 16,0 1-16,0 21 0,-1-21 0,1 21 15,21 21 16,0 0-31,0 1 0,21-1 16,1 0-16,-1 0 16,0 0-16,0-21 0,0 0 15,0 21-15,22-21 0,-22 0 0,21 0 16,1 0-16,-1-21 0,21 0 16,-20 0-16,20 0 0,-20 0 0,-1-1 15,21 1-15,-41-21 0,20 21 16,-21-22-16,21 22 0,-20-21 15,-22 21-15,0-22 0,21 22 0,-21 0 16,0 0-16,0 0 0,0 0 0,-21 21 16,-1 0-16,1 0 15,0 0-15,0 21 0,-21 0 0,20 0 16,1 0-16,0 0 0,0 22 16,0-22-16,0 0 0,21 21 0,-22-20 15,22-1-15,0 21 0,0-21 16,0 0-16,22 1 0,-1-22 15,0 21-15,0-21 0,0 0 0,0 0 0,1 0 16,20 0-16,-21 0 0,21-21 16,1-1-16,-1 1 0,-21 0 15,22 0-15,-22 0 0,21 0 0,-21-1 16,0-20-16,1 21 0,-1-21 0,0-1 16,-21 1-16,21 0 0,-21-1 15,21 1-15,-21 0 0,0-1 0,0 1 16,0 0-16,0 20 0,0 1 0,0 0 15,0 42 17,0 0-32,0 1 15,0 20-15,0-21 0,0 21 0,0 1 16,0-1-16,0 0 0,0 1 0,0-22 16,0 21-16,0 1 0,0-1 15,0-21-15,0 21 0,0-20 0,0-1 16,0 0-16,0 0 0,0 0 0,0 0 15,21-21-15,1 0 16,-1 0-16,0 0 0,0 0 16,0-21-16,0 0 0,1 0 0,-1 0 15</inkml:trace>
  <inkml:trace contextRef="#ctx0" brushRef="#br1" timeOffset="130388.31">22839 14139 0,'0'0'0,"-21"0"16,21 22-16,-22-22 0,1 21 16,21 0-16,21-21 31,1 0-31,-1 0 0,0 0 16,0-21-16,0 21 0,0-21 0,1-1 15,-22 1-15,21 0 16,-21 0-16,0 0 15,0 0-15,0-1 0,-21 22 16,-1 0 0,1 0-16,0 0 0,0 22 15,0-1-15,0 0 0,-1-21 0,1 21 16,0 21-16,21-20 0,-21-1 16,21 0-16,-21 0 0,21 0 0,0 0 15,0 1-15,0-1 0,0 0 0,0 0 16,0 0-16,0 0 0,21-21 15,0 22-15,0-22 0,0 0 0,1 21 16,-1-21-16,21 0 0,-21 0 0,22 0 16,-22 0-16,21-21 15,0 21-15,1-22 0,-22 22 0</inkml:trace>
  <inkml:trace contextRef="#ctx0" brushRef="#br1" timeOffset="130933.99">23537 14055 0,'0'0'0,"0"-21"0,0-1 16,0 1-16,-21 21 16,0 0-16,0 0 0,0 0 0,21 21 15,-22-21-15,1 22 0,0-1 0,0 0 16,0-21-16,21 42 0,0-21 16,-21 1-16,21-1 0,-22 0 15,22 0-15,0 0 0,0 0 0,0 1 16,0-1-16,0 0 0,0 0 15,22-21-15,-1 21 0,0-21 0,0 0 16,0 0-16,0 0 0,1 0 0,20 0 16,0-21-16,1 21 0,-22-21 15,21 0-15,-21 0 0,22-1 0,-22 1 16,21 0-16,-21-21 0,0 21 0,22-22 16,-22 1-16,0 0 0,0-1 15,0 1-15,-21-22 0,22 22 0,-22-21 16,21 20-16,-21-20 0,21 20 0,-21 1 15,0 0-15,0 21 16,0-1-16,0 1 0,-21 42 16,0 1-1,-1-1-15,22 21 0,-21 0 16,0 1-16,21-1 0,0 0 0,-21 1 16,21-1-16,0 0 0,-21 1 0,21-1 15,0-21-15,0 22 0,0-1 16,0-21-16,0 0 0,0 22 0,0-22 15,0 0-15,21 0 0,0-21 16,0 21-16,0-21 16,1 0-16,-1 0 0,0 0 15,0 0-15,0-21 0,22 21 16,-22-21-16,0 0 0,0 0 16,0 21-16,0-22 0,-21 1 0,22 0 15,-22 0-15,21 0 0</inkml:trace>
  <inkml:trace contextRef="#ctx0" brushRef="#br1" timeOffset="131220.82">23982 13822 0,'0'0'0,"-21"0"0,42 0 31,21-21-31,-21 0 0,22 21 0,-1-22 16,0 1-16,1 21 0,-1-21 0,0 0 16,1 21-16,-1-21 0,0 21 15,-21 0-15,22-21 0,-22 21 0,0 0 16,0 0 0,-21-22-16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5T03:41:04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2582 0,'-21'0'0,"0"0"16,21-21-1,0 0 1,0 0-1,0 0-15,0 0 16,0-1-16,0 1 16,0 0-16,0 0 15,0 0-15,0 0 0,0-1 0,0 1 0,0 0 16,0 0 0,0 42 15,0 0-31,0 0 0,0 1 15,0 20-15,0-21 0,0 0 16,0 22-16,0-1 0,0-21 16,0 21-16,0 1 0,0-22 0,0 21 15,0-21-15,0 1 0,-21 20 16,21-21-16,0 0 0,-21 0 16,21 1-16,0-44 62,0 1-62,0 0 16,0 0-16</inkml:trace>
  <inkml:trace contextRef="#ctx0" brushRef="#br0" timeOffset="453.74">3471 2709 0,'0'-21'15,"21"0"1,-21 42 15,0 0-31,0 1 16,0-1-1,0 0-15,0 0 0,0 0 16,22-21 31,-22-21-47,0 0 0,0 0 15,0 0 1,0 42 31,0 0-31,21-21 15,0 0-31</inkml:trace>
  <inkml:trace contextRef="#ctx0" brushRef="#br0" timeOffset="1188.33">5249 2350 0,'21'0'78,"1"0"-62,-1 0-16,0 0 0,0-22 0,0 22 15,0-21-15,22 21 0,-22-21 16,21 0-16,1 0 0,-22 21 0,21-21 16,-21-1-16,0 1 0,1 21 15,-22-21-15,0 0 0,-22 21 16,-20-21-16,21 21 0,-43 0 16,22 0-16,-21 0 0,-1 21 15,1 0-15,-1 0 0,22 0 0,-1 1 16,1-1-16,21 0 0,0 0 15,21 0-15,0 0 0,0 1 0,0-1 16,21 0-16,0 21 0,0-21 16,22 1-16,-1-1 0,0 0 0,1 21 15,-1-21-15,0 1 0,1-1 16,-22 21-16,21-21 0,-21 0 0,-21 1 16,0 20-16,0-21 0,0 0 15,-42 0-15,21 1 0,-22-1 0,-20-21 16,21 21-16,-1-21 0,-20 0 15,20 0-15,1 0 0,0 0 16,-1 0-16,1 0 0,21-21 16,0 21-16,-22-21 0,43-1 0,-21 1 15,21 0-15,0 0 0,0 0 0,0 0 16,0-1-16,0-20 0,21 42 16,1-21-16,20 0 0,-21 0 0,21-1 15,-20 22-15</inkml:trace>
  <inkml:trace contextRef="#ctx0" brushRef="#br0" timeOffset="1520.15">5715 2688 0,'0'0'0,"21"0"0,0 0 15,0 0-15,1-21 0,-1 0 16,-21 0-16,21 0 0,0-1 15,0 1-15,-21 0 0,0 0 0,0 0 16,0 0-16,0-1 0,0 1 16,-21 0-16,0 21 0,0 0 15,0 0-15,-1 21 0,-20-21 16,21 21-16,-21 1 0,20 20 0,1-21 16,0 21-16,0 1 0,0-22 15,21 21-15,0-21 0,0 22 16,0-22-16,0 0 0,0 0 0,0 0 15,21 1-15,0-1 0,21-21 16,-20 21-16,-1-21 0,0 0 16,21 0-16,-21 0 0,1-21 15,20 0-15,-21-1 0,21 1 0</inkml:trace>
  <inkml:trace contextRef="#ctx0" brushRef="#br0" timeOffset="1772.01">6265 1947 0,'0'0'0,"0"22"31,0-1-31,0 21 0,0-21 0,0 22 16,0-1-16,0 21 0,-21-20 16,21 20-16,-21-20 0,21 20 0,0-21 15,-21 22-15,0-22 0,-1 1 16,22-1-16,0 0 0,0-21 0,0 22 15,-21-22-15,21 0 16,21-21 0,1 0-16,-1-21 0,0 0 15,0-22-15</inkml:trace>
  <inkml:trace contextRef="#ctx0" brushRef="#br0" timeOffset="2123.81">6477 2498 0,'0'0'0,"-21"0"0,21 21 16,0 0-16,-21-21 0,21 21 16,0 0-16,21-21 15,0 0-15,0 0 16,0 0-16,0 0 0,1-21 0,-1 0 16,21 0-16,-21 21 15,0-21-15,22 0 0,-22-1 0,0 1 16,-21 0-16,0 0 0,0 0 15,0 0-15,0-1 0,-21 22 16,0 0-16,0 0 0,-43 43 16,22-22-16,21 0 15,-22 21-15,22-20 0,0 20 0,0 0 16,0-21-16,-1 22 0,22-22 16,0 0-16,0 21 0,0-20 15,0-1-15,0 0 0,22-21 16,-1 0-16,21 0 0,-21 0 15,22 0-15,-1 0 0,0-21 0,1 0 16,-1 21-16,0-22 0,22 1 16,-22 0-16,0 0 0</inkml:trace>
  <inkml:trace contextRef="#ctx0" brushRef="#br0" timeOffset="2604.05">7218 2350 0,'0'0'0,"0"-22"0,0 1 16,-21 21-1,-1 21-15,22 1 16,-21-1-16,0 0 0,0 21 0,0-21 16,21 22-16,-21-1 15,-1-21-15,22 22 0,-21-1 0,21-21 16,0 21-16,0-20 0,0-1 16,0 0-16,21 0 0,1 0 0,-1-21 15,21 0-15,-21 0 0,22 0 0,-1 0 16,-21 0-16,21 0 0,1-21 15,-1 0-15,0 0 0,1 0 0,-1-22 16,0 22-16,-20-21 0,20-1 16,-21 1-16,21-21 0,-20 20 0,-1-20 15,0 20-15,0 1 0,0-21 0,-21 20 16,0 1-16,0 0 0,0 20 16,0 1-16,0 0 0,0 0 15,0 42 1,-21 0-16,0 22 15,21-22-15,0 21 0,-21 0 16,0 1-16,21-1 0,-22 22 0,22-22 16,-21 0-16,21 1 0,0 20 0,0-21 15,0 1-15,0-1 0,0-21 16,0 22-16,0-22 0,0 0 0,0 0 16,0 0-16,21 0 0,1-21 15,-1 0-15,0 0 0,0 0 16,0 0-16,0-21 0,1 21 15,-1-21-15,0-21 0,0 21 0,0-1 16</inkml:trace>
  <inkml:trace contextRef="#ctx0" brushRef="#br0" timeOffset="2783.94">7535 2434 0,'0'0'0,"21"0"16,22 0-16,-22 0 15,21 0-15,1 0 0,-1 0 16,0 0-16,1 0 0,-1 0 16,0-21-16,1 0 0,-1 21 0,0-21 0,-21 21 15,1 0-15,-1-21 16,-21-1-16</inkml:trace>
  <inkml:trace contextRef="#ctx0" brushRef="#br0" timeOffset="3403.77">9588 1969 0,'0'0'0,"0"-22"0,0 1 0,0 0 0,0 0 15,0 0-15,0 0 0,0-1 16,0 1-16,0 42 31,0 22-31,0-22 0,0 21 16,0 1-16,0 20 0,0-21 0,-21 22 16,0-1-16,21-20 0,-21 20 15,21 1-15,0-1 0,-21-20 0,0 20 16,21-21-16,0 1 0,0-1 15,0-21-15,0 0 0,0 22 0,0-22 16,0 0-16,0-42 31,-22 0-31,22 0 16</inkml:trace>
  <inkml:trace contextRef="#ctx0" brushRef="#br0" timeOffset="4228.3">9144 2350 0,'0'21'16,"21"-21"-1,0 0 1,0 0-16,22 0 0,-22 0 0,21 0 16,1 0-16,20 0 0,1-21 15,-1-1-15,1 22 0,-1-21 0,1 0 16,-1 21-16,1-21 0,-22 0 15,0 0-15,1-22 0,-1 22 16,-21 0-16,0-21 0,-21 20 16,0-20-16,0 0 0,0 21 0,0-22 15,0 22-15,-21-21 0,0 21 0,0-1 16,21 1-16,0 0 0,-21 21 16,21 21-1,0 22-15,0-22 0,0 21 16,0 0-16,0 1 0,0-1 0,0 0 15,-22 22-15,22-22 0,0 1 16,0-1-16,-21 21 0,0-20 0,21-1 16,-21 0-16,21 1 0,-21-1 15,21-21-15,0 22 0,0-22 16,0 0-16,-21 0 0,-1 0 16,22 0-16,0-42 15,0 0 1,0 0-16,0 0 0,0 0 15,0-1-15,0-20 0,0 21 0,0-21 16,22 20-16,-1-20 0,21 21 0,-21 0 16,0 0-16,22-1 0,-22 1 15,21 21-15,-21 0 0,22 0 0,-22 0 16,0 0-16,0 21 0,0-21 16,-21 22-16,0 20 0,0-21 15,0 0-15,0 22 0,0-22 0,0 0 16,0 21-16,0-21 0,0 1 15,0-1-15,0 0 0,0 0 0,0 0 16,0 0-16,22-21 16,-1 0-16,0 0 0,0 0 15,0 0-15,22-21 0,-22 21 0,0-21 16,21 0-16,1 0 0,-22-22 16,21 22-16,-21-21 0,0 21 0,1-22 15,-1 22-15,0-21 0,0 21 16,-21 0-16,21 21 0,-21-22 0,-21 22 47,0 22-47,21-1 0,-21 0 0,0 0 15,21 0-15,0 0 0,-22 1 16,22-1-16,0 0 0,-21 21 0,21-21 16,0 1-16,0-1 0,0 0 15,21 0 1,1-21-16,-1 0 0,0 0 0,0 0 15,0-21-15,22 21 0,-1-21 16</inkml:trace>
  <inkml:trace contextRef="#ctx0" brushRef="#br0" timeOffset="4791.5">12171 2138 0,'0'-64'15,"0"43"1,0 0-16,0 0 0,0 0 15,-21 21 1,-1 0-16,1 0 0,21 21 0,-21 0 16,0 0-16,-21 0 0,20 1 15,1 20-15,0-21 0,-21 21 0,21 1 16,-1-1-16,1 0 0,0 1 16,0-1-16,21 0 0,0-20 0,0 20 15,0-21-15,0 21 0,21-20 0,0-22 16,0 21-16,22-21 0,-1 0 15,-21 0-15,22 0 0,-1 0 0,0 0 16,1-21-16,-1-1 0,0 1 16,-21 0-16,22 0 0,-22-21 15,0 20-15,0-20 0,-21 0 0,0-1 16,0 22-16,0-21 0,-21 0 16,-21-1-16,21 22 0,-22 0 0,1 0 15,21 0-15,-22 21 0,1 0 16,0 0-16,21 0 0,-22 0 0,22 0 15,0 21-15,-21 0 0,42 0 0,-22 0 16,22 0-16,-21 1 0,21-1 16,0 0-16,0 0 0,0 0 0,21 22 15,1-22-15,-1 0 0,0 0 16,21-21-16,-21 21 0,22-21 16,-1 0-16</inkml:trace>
  <inkml:trace contextRef="#ctx0" brushRef="#br0" timeOffset="5116.64">12700 2138 0,'0'0'15,"0"-21"-15,0-22 16,0 22-16,0 42 31,0 1-31,0 20 16,0-21-16,0 21 0,0 1 15,0-1-15,0 22 0,0-22 0,0 21 16,0 1-16,0-1 0,0 1 16,0 21-16,0-22 0,0 1 0,0-1 15,0 1-15,0-1 0,0 1 0,0-1 16,0 1-16,0-1 0,0-21 16,0 1-16,-21-1 0,21 0 0,0-20 15,-21-1-15,21 0 0,0 0 0,0-42 31,0 0-15,0 0-16,0-1 0,0-20 0,21 0 16</inkml:trace>
  <inkml:trace contextRef="#ctx0" brushRef="#br0" timeOffset="5424.46">12742 2286 0,'0'0'0,"0"-21"15,0 0-15,0 0 0,0-1 0,0 1 16,0 0-16,21 0 0,1 0 16,-1 21-16,0 0 15,21-21-15,-21 21 0,22 0 0,-22 0 16,21 0-16,1 0 0,-1 21 16,-21 0-16,0 0 0,0 0 0,-21 0 15,0 22-15,0-1 0,-21-21 0,0 22 16,0-22-16,-21 21 0,20-21 15,-20 22-15,0-22 0,-1 0 0,1 0 16,21 0-16,-21-21 0,20 21 16,1-21-16,0 0 0,0 0 0,21-21 15,0 0 1,0 0-16,42-21 16,-21 20-16,1 1 0</inkml:trace>
  <inkml:trace contextRef="#ctx0" brushRef="#br0" timeOffset="5716.29">13462 1566 0,'0'0'0,"-21"22"16,21 20-1,0 0-15,-21 1 0,-1-1 0,1 21 16,21-20-16,0 20 0,-21 1 0,0-22 15,21 22-15,-21-22 16,21 21-16,0-20 0,0-1 0,0 0 16,0 1-16,0-1 0,0-21 15,0 0-15,0 1 0,21-1 0,0 0 16,0-21-16,0 0 0,1 0 0,-1 0 16,0-21-16,0 0 0,0-1 15,0 1-15,22 0 0,-22-21 0,0 21 16,0-22-16,0 1 0,1 21 15,-1-22-15</inkml:trace>
  <inkml:trace contextRef="#ctx0" brushRef="#br0" timeOffset="6643.76">13758 2117 0,'0'0'0,"21"-21"0,-21-1 0,0 1 0,0 42 31,0 1-15,-21-1-16,21 0 0,-21 21 16,21-21-16,0 22 0,0-22 0,-21 0 15,21 21-15,-21-20 0,21 20 0,0-21 16,0 0-16,0 22 0,0-22 15,0 0-15,0 0 0,21-21 16,0 0-16,0 0 16,22 0-16,-22 0 0,0-21 0,0 21 15,21-21-15,-20-22 0,20 22 0,-21 0 16,21 0-16,-20-21 0,20 20 16,-21 1-16,0-21 0,0 21 0,1 0 15,-1-1-15,0 1 16,-42 42 15,0 1-31,-1-1 16,1 0-16,21 0 0,-21 0 0,21 0 15,-21 1-15,21-1 0,0 0 0,0 0 16,0 0-16,0 0 0,0 1 16,0-1-16,0 0 0,21-21 0,0 0 15,0 21-15,1-21 0,-1 0 16,0 0-16,0 0 0,21 0 0,-20-21 15,-1 0-15,0 21 0,0-21 0,0-1 16,0 1-16,1-21 16,-22 21-16,0 0 0,0-22 0,0 22 15,0 0-15,-22 0 0,1 0 0,0-1 16,0 1-16,0 21 0,0 0 16,-1 0-16,1 0 0,0 0 0,0 0 15,63 0 16,-21 0-31,1 0 0,20 0 0,-21 0 16,21 0-16,-20 0 0,20-21 16,-21 21-16,21 0 0,-20 0 15,-1 0-15,0 0 0,21 0 16,-21 0-16,1 0 0,-1 0 16,-21 21-16,0 0 0,0 1 15,0-1-15,0 0 16,21 0-16,-21 0 0,0 0 0,0 1 15,0-1-15,0 0 0,0 0 16,0 0-16,0 0 0,0 1 0,0-1 16,0 0-16,-21-21 15,21-21 17,0 0-32,0-1 15,0 1-15,0 0 0,21-21 16,0 21-16,0-22 0,22 22 0,-22-21 15,0-1-15,21 22 0,-21-21 16,22 21-16,-1-22 0,-21 22 0,0 21 16,1-21-16,20 21 0,-21 0 0,0 21 15,-21 0-15,21 1 16,-21-1-16,0 0 0,0 0 0,0 21 16,0-20-16,0 20 0,-21-21 15,0 0-15,21 22 0,0-22 0,0 0 16,-21 0-16,21 0 0,0 0 15,0 1-15,0-1 16,21-21 0,0 0-16,0-21 15,1-1-15,20 1 0,0 0 0</inkml:trace>
  <inkml:trace contextRef="#ctx0" brushRef="#br0" timeOffset="6996.07">15811 2096 0,'0'0'16,"22"-22"-16,20-41 15,-42 42-15,-21 21 16,0 0-16,-1 0 0,1 0 0,-21 21 16,21 0-16,-22 0 15,1 0-15,21 1 0,0-1 0,-22-21 16,22 21-16,0 0 0,21 0 0,0 0 16,0 1-16,0-1 15,21 0-15,0-21 0,22 0 0,-22 0 16,21 21-16,-21 0 0,22-21 15,-22 0-15,21 21 0,-21-21 0,22 0 16,-22 22-16,-21-1 0,21-21 16,-21 21-16,0 0 15,-21-21-15,0 21 0,-22-21 16,22 0-16,0 0 16,-21 21-16,-1-21 0,22 0 0,-21 0 0,21 0 15,-22 0-15,22 0 0,0 0 16,0 0-16,0 0 15,21-21-15,0 0 16,0 0-16,0 0 16,21 0-16</inkml:trace>
  <inkml:trace contextRef="#ctx0" brushRef="#br0" timeOffset="7232.94">14711 1418 0,'0'0'0,"-21"0"0,-1 0 16,1 0-16,21 21 62</inkml:trace>
  <inkml:trace contextRef="#ctx0" brushRef="#br0" timeOffset="7472.8">13462 1884 0,'0'21'16,"21"-21"0,0 0-16,0 0 0,22 0 0,-1 0 15,-21 0-15,22-21 0,-1 21 16,0 0-16,1-21 0,-1 21 16,0 0-16,1 0 0,-22-21 0,0 21 15,0 0-15,0 0 0,-21-22 16,-21 22-1,0 0-15</inkml:trace>
  <inkml:trace contextRef="#ctx0" brushRef="#br0" timeOffset="8637.2">2921 4149 0,'0'-21'31,"0"-1"-31,0 1 16,0 0-16,21 0 0,-21 0 15,21 0-15,0-1 0,1 1 16,-1 21-16,0-21 0,0 21 0,0 0 16,0 0-16,1 0 0,-1 21 15,0 22-15,0-22 0,0 21 0,-21 0 16,0 1-16,0 20 0,0-20 15,0 20-15,-21-21 0,-21 22 16,21-1-16,-1-20 0,-20 20 0,0-20 16,-1 20-16,1-21 0,0 1 15,-1-1-15,1 0 0,0-20 0,21 20 16,-22-42-16,22 21 0,0-21 16,0 0-16,0 0 0,-1-21 0,1 21 15,0-42-15,21 20 16,0-20-16,0 21 0,0-21 0,0-1 15,0 1-15,0 0 0,0 20 16,21-20-16,0 21 0,1-21 0,20 20 16,-21 22-16,21 0 0,-20 0 15,20 0-15,-21 0 0,21 0 0,-20 22 16,-1-1-16,0 21 0,0-21 16,0 22-16,-21-22 0,0 21 0,0 0 15,0 1-15,21-22 0,-21 21 16,22 1-16,-22-22 0,0 0 15,0 0-15,21 0 0,-21 0 0,21-21 16,0 0 0,0 0-16,0-21 0,1 0 15,-1 0-15</inkml:trace>
  <inkml:trace contextRef="#ctx0" brushRef="#br0" timeOffset="8931.54">3789 4657 0,'21'0'16,"0"0"-16,0 0 16,-21-21-16,21 21 0,-21-22 15,22 1-15,-22 0 16,0 0-1,-22 21-15,1 0 16,0 0-16,0 21 16,21 0-16,-21 0 0,0-21 15,21 22-15,21-22 32,0 0-32,0 0 15</inkml:trace>
  <inkml:trace contextRef="#ctx0" brushRef="#br0" timeOffset="11760.22">5927 4106 0,'0'0'0,"21"-21"15,-21 0-15,21 0 16,-21 0-16,0 0 16,0-1-1,0 1-15,0 0 16,0 0-16,-21 21 16,21-21-16,-21 21 0,-1 0 15,1 0-15,0 0 16,0 0-16,0 21 0,0 0 15,-22 21-15,22 1 0,0-1 0,-21 22 16,20-22-16,1 21 0,0 1 16,0-1-16,0 1 0,21-22 0,0 22 15,0-22-15,0 22 0,0-22 16,0 0-16,0 1 0,21-1 0,0 0 16,21-21-16,-20 22 0,20-22 15,0-21-15,1 21 0,-1-21 0,21 0 16,-20 0-16,-1 0 0,0 0 0,1-21 15,-1 0-15,-21 0 0,22-1 16,-22 1-16,21 0 0,-21 0 0,0-21 16,1 20-16,-1 1 15,0-21-15,-21 21 0,0-22 0,0 22 16,0 0-16,0 0 0,0 0 16,0 0-16,-21 21 15,21 21 1,0 0-16,-21 0 0,21 0 15,-22 0-15,22 1 0,-21 20 0,21-21 16,0 21-16,0-20 0,0 20 16,0-21-16,0 0 0,0 0 0,0 1 15,21-1-15,1 0 0,-1-21 0,0 0 16,0 0-16,0 0 0,22 0 16,-22 0-16,21 0 0,-21 0 15,0-21-15,43-22 16,-43 22-16,21 0 0,-20-21 0,-1 21 15,-21-1-15,0 1 0,21-21 0,-21 21 16,0-22-16,0 22 0,0-21 16,-21 0-16,0 20 0,-1-20 0,1 21 15,-21-21-15,21 20 0,0 1 16,-22 21-16,22 0 0,-21 0 0,21 0 16,-1 0-16,1 21 0,0 1 15,0-1-15,0 0 0,0 0 16,-1 21-16,22 1 0,-21-1 0,21 0 0,0 1 15,0-1-15,0 0 16,0-20-16,0 20 0,0 0 0,21-21 16,1 22-16,-1-22 0,0 0 15,21-21-15,-21 21 0,22-21 0,-1 0 16,0 0-16,1 0 0,-1-21 0,22 0 16,-22 0-16,0 0 0,1-1 15,-1 1-15,-21 0 0,21-21 0,-20 21 16,-1-22-16,0 22 0,0-21 15,-21 21-15,0-1 0,0-20 0,0 21 16,0 0-16,0 0 0,0 42 31,-21 0-15,0 0-16,21 0 16,0 22-16,0-22 0,-21 0 0,21 21 15,0-21-15,0 22 0,0-22 0,0 0 16,0 21-16,0-20 0,21-1 15,0 0-15,0-21 0,21 0 16,-20 0-16,-1 0 0,21 0 16,-21 0-16,22-21 0,-22 0 0,0-1 15,21 1-15,-21 0 0,1-21 0,-1 21 16,0-1-16,0-20 0,0 21 16,-21-21-16,0 20 0,0 1 0,0-21 15,0 21-15,0 0 16,0 42-1,0 0 1,0 0-16,-21 0 0,21 0 16,0 22-16,0-22 0,0 21 0,0-21 15,0 1-15,0 20 0,0-21 16,0 0-16,21 0 0,-21 1 0,21-1 16,1-21-16,20 0 0,-21 0 0,21 0 15,-20 0-15,20 0 0,-21-21 16,21 21-16,1-22 0,-22 1 15,0 0-15,21 0 0,-20-21 0,-1 20 16,0-20-16,0 21 0,0-21 16,-21 20-16,0-20 0,0 21 0,0 0 15,0 0-15,0-1 16,0 44 0,0-1-16,-21 0 0,21 0 15,-21 0-15,21 0 0,0 1 16,-21 20-16,0-21 0,21 0 0,-22 0 15,22 22-15,-21-22 0,21 0 16,0 0-16,0 0 16,0-42 15,0 0-31,21 0 0,1 0 16,-22 0-16,21-22 0,0 22 15,0-21-15,0 21 0,0-22 0,1 1 16,20 21-16,-21 0 0,0-22 0,0 43 15,1-21-15,-1 21 0,0 0 16,0 0-16,0 21 16,-21 0-16,0 1 0,0-1 15,0 21-15,0-21 0,0 0 0,0 22 16,0-22-16,0 0 0,21 21 0,-21-20 16,22-1-16,-1 0 0,0 0 15,0-21-15,0 0 0,0 0 16,1 0-16,-1 0 0,0 0 0,21 0 15,-21 0-15,1-21 0,-1 0 16,0 0-16,21-1 0,-21-20 0,1 21 16,-1 0-16,0-22 0,0 1 15,0 0-15,0-22 0,1 22 0,-1-22 16,-21 1-16,21-1 0,-21 22 0,0-21 16,0 20-16,0 1 0,0 21 15,0 0-15,0-1 0,-21 44 16,21-1-16,-21 0 15,21 21-15,0 1 0,-22 20 16,22-21-16,-21 22 0,0-1 0,21 1 16,0-22-16,-21 22 0,21-22 15,-21 22-15,21-22 0,0 0 0,0 1 16,0-22-16,0 21 0,0-21 0,0 0 16,21-21-16,0 22 0,0-22 15,0 0-15,1 0 0,-1 0 0,0-22 16,0 22-16,21-21 0,-20 0 15,-1 0-15,0 0 0,21 0 0,-21-22 16,1 22-16,-1 0 0,-21-21 16,0 20-16,0-20 0,0 21 0,0 0 15</inkml:trace>
  <inkml:trace contextRef="#ctx0" brushRef="#br0" timeOffset="11957.52">8509 4382 0,'0'0'0,"0"21"15,21-21 1,21 0-16,-20 0 0,20 0 16,0 0-16,1 0 0,-1 0 0,0-21 15,1 21-15,-1 0 0,-21 0 0,21-22 16,-20 22-16,-1 0 0,0-21 16,0 21-16</inkml:trace>
  <inkml:trace contextRef="#ctx0" brushRef="#br0" timeOffset="15779.96">10541 4657 0,'0'0'0,"0"21"0,0 0 15,-21-21-15,0 0 0,21 21 16,0-42 15,0 0-31,0 0 16,0 0-16,0-1 0,21 1 0,0 0 15,0-21-15,-21-1 0,21 1 0,0-21 16,1 20-16,-22-20 0,0-1 16,21 1-16,-21-1 0,0 1 0,0-1 15,0 22-15,0 0 0,0-1 0,0 22 16,0 0-16,-21 21 16,21 42-16,-22-21 15,22 22-15,0-1 0,-21 22 16,21-1-16,0 1 0,0-1 0,0 1 15,0-1-15,-21 1 0,21-22 0,-21 21 16,21-20-16,0-1 0,-21 0 16,21-20-16,0 20 0,0-21 15,0 0-15,0 0 0,0-42 32,0 0-17,0 0-15,21-21 0,0 20 0,-21-20 16,21 21-16,-21-21 0,0 20 0,21-20 15,-21 21-15,22 0 0,-22 0 16,0-1-16,21 22 0,0 0 16,-21 22-16,21-1 0,-21 0 15,0 0-15,21 0 0,0 22 16,-21-22-16,22 0 0,-22 21 0,0-21 16,21 1-16,0-1 0,0 0 0,-21 0 15,21 0-15,0 0 0,1-21 16,-1 0-16,0 0 0,21 0 0,-21 0 15,22 0-15,-22-21 0,21 21 0,-21-21 16,22 0-16,-1 0 0,-21 0 0,0-1 16,22-20-16,-22 21 0,0 0 15,-21 0-15,0-22 0,21 22 0,-21 0 16,0 0-16,0 0 0,0-1 0,0 1 16,0 42-1,0 1-15,-21-1 16,21 0-16,0 0 0,0 0 0,-21 22 15,21-22-15,0 21 0,0-21 0,0 22 16,0-22-16,0 21 0,0-21 16,0 0-16,0 1 0,0-1 0,21 0 15,0-21-15,0 0 0,1 0 0,-1 0 16,0 0-16,0 0 0,0 0 16,0-21-16,1 0 0,20-1 0,-21 1 15,0 0-15,0 0 0,1-21 0,-1 20 16,0 1-16,-21-21 0,0 21 15,0-22-15,0 1 0,0 21 16,-21-21-16,0-1 0,-1 22 0,1 0 16,0 0-16,0 0 0,0-1 0,-22 22 15,22 0-15,0 0 0,0 22 16,0-1-16,-22 0 0,43 21 0,-21-21 16,0 22-16,21-1 0,-21 0 0,21-20 15,0 20-15,0 0 0,0 1 16,0-22-16,0 21 0,21-21 0,0 0 15,0 1-15,1-1 0,-1 0 0,0 0 16,0-21-16,21 0 0,-20 0 16,-1 0-16,21 0 0,0-21 0,1 0 15,-1 0-15,0-1 0,1 1 16,-1-21-16,0 21 0,1 0 16,-1-22-16,-21 22 0,22 0 0,-22-21 15,0 20-15,-21-20 0,0 21 0,21 0 16,0 0-16,-21 42 31,0 0-31,0 0 0,0 0 16,0 0-16,0 1 0,-21 20 15,21-21-15,-21 0 0,21 22 0,0-22 16,0 0-16,0 0 0,0 0 0,0 0 16,0 1-16,0-1 0,21-21 15,0 0 1,0 0-16,1 0 0,-1-21 0,0 21 15,0-22-15,0 1 0,0 0 0,1 0 16,-1 0-16,0 0 0,0-1 16,0 1-16,0 0 0,-21 0 0,22 0 15,-22 0-15,0 42 32,0 0-32,0 0 15,0 0-15,0 0 0,0 1 16,0-1-16,0 0 0,21 0 15,0-21-15,0 0 16,0 0-16,0 0 0,1 0 16,-1 0-16,0 0 0,0-21 0,21 0 15,-20 0-15,-1 21 0,0-22 0,0 1 16,0-21-16,-21 21 0,0 0 0,0-22 16,0 22-16,0-21 0,0 21 15,-21-22-15,0 22 0,-21-21 0,20 21 16,1 21-16,0-22 0,0 22 0,0 0 15,0 0-15,-1 0 0,1 22 16,21-1-16,0 0 0,0 0 16,0 0-16,0 0 0,0 1 0,0-1 15,0 0-15,21-21 0,1 21 16,-1-21-16,21 0 0</inkml:trace>
  <inkml:trace contextRef="#ctx0" brushRef="#br0" timeOffset="16251.7">13991 4233 0,'-21'0'15,"21"-21"-15,-21 21 0,0 0 16,-1 0-1,22 21-15,0 1 0,0-1 16,0 0-16,0 21 0,-21-21 0,21 1 16,-21 20-16,21-21 0,-21 0 0,21 22 15,0-22-15,-21 0 0,0 0 0,21 0 16,0 0-16,-22 1 0,22-44 47,0 1-47,0 0 15,0 0-15,0 0 0,22-22 0,-1 22 16,-21-21-16,21 0 0,0-1 0,0 1 16,22 0-16,-22-1 0,0 1 15,0 21-15,21-22 0,-20 22 0,-1 0 16,0 0-16,21 21 0,-21 0 0,1 0 16,20 0-16,-21 21 0,0 21 0,0-20 15,1 20-15,-1-21 0,0 21 16,-21 1-16,21-1 0,-21 0 0,21-20 15,-21 20-15,0-21 0,0 21 0,0-20 16,0-1-16,0 0 0,0 0 0,0 0 16,-21-21-16</inkml:trace>
  <inkml:trace contextRef="#ctx0" brushRef="#br0" timeOffset="16484.87">14436 6752 0,'0'0'16,"0"-402"-16,21-42 0,0 41 0,0 65 0,0 63 15,0 42-15,1 63 0,-1 43 16,0 22-16,0 41 0,21 1 0,-20 41 16,-1 22-16,0 0 15,0 22-15,-21 20 0,21-21 0,-21 21 16,0 1-16,0-22 0,0 21 16,0 1-16,0-22 0,0 0 15,0 21-15,0-21 0,0 1 0,0-1 16,0 0-1,21-21 1,22-21-16,-22 0 0</inkml:trace>
  <inkml:trace contextRef="#ctx0" brushRef="#br0" timeOffset="17924.47">15557 4149 0,'0'0'15,"43"-21"-15,20-64 16,-63 64-16,0 0 0,0-1 0,0 1 15,-21 0-15,0 21 16,0 0-16,0-21 0,-22 21 0,22 0 16,-21 0-16,-1 0 0,1 21 15,0 0-15,-1 0 0,1 1 0,-21 20 16,20 0-16,22-21 0,-21 22 16,21-1-16,-22 0 0,43 1 0,0-22 15,0 21-15,0 1 0,0-22 16,0 0-16,0 0 0,21 0 0,1 0 15,-1-21-15,21 0 0,-21 0 0,22 0 16,-1 0-16,0 0 0,1 0 16,-1 0-16,0-21 0,1 0 15,-1 0-15,-21 0 0,21 0 0,-20-22 16,-1 22-16,0-21 0,-21-1 16,0 1-16,21 0 0,-21-1 0,0 1 15,0 21-15,0-21 0,0 20 16,0 1-16,-21 21 0,0 0 15,0 21 1,-1 22-16,22-22 0,0 21 16,0-21-16,-21 22 0,21-1 0,0 0 15,0 1-15,0-1 0,0-21 16,0 22-16,0-22 0,21 0 0,1 21 16,-1-21-16,0-21 15,0 22-15,0-22 0,0 0 0,22 0 16,-22 0-16,0 0 0,21 0 0,-20-22 15,20 22-15,-21-21 0,0 0 16,0 0-16,1-21 0,-1 20 0,0-20 16,0 0-16,0 21 0,-21-22 15,0 1-15,0 0 0,0 20 0,0-20 16,0 21-16,0 0 0,0 0 16,0 42-1,0 0 1,-21 21-16,0-21 0,21 1 0,-21 20 15,0-21-15,21 21 0,-22-20 16,1 20-16,21-21 0,0 0 16,-21 0-16,21 1 0,-21-1 0,21 0 15,0 0-15,0-42 32,21 0-17,0 0-15,-21-22 0,21 22 16,1-21-16,-1 21 0,0-22 0,0 22 15,0-21-15,-21 21 0,21-22 16,1 43-16,-1-21 0,-21 0 0,21 21 16,0 0-1,-21 21-15,0 0 0,0 0 16,0 1-16,0 20 0,0-21 0,0 0 16,0 22-16,0-22 0,0 21 15,0-21-15,0 0 0,21 1 0,0 20 16,1-42-16,-22 21 0,21 0 15,0-21-15,0 0 0,0 0 0,22 0 16,-22 0-16,0 0 0,0 0 0,0 0 16,0-21-16,1 0 0,20 0 15,-21 0-15,0-22 0,0 22 0,1 0 16,-1-21-16,0-1 0,0 22 16,-21-21-16,21 21 0,0-1 0,-21 1 15,0 0-15,22 21 0,-22 21 31,0 0-31,0 1 0,0 20 16,0-21-16,0 0 0,-22 0 16,22 22-16,0-22 0,0 0 0,0 0 15,0 0-15,0 1 0,22-1 16,-1-21-16,0 21 0,21-21 16,-21 0-16,1 0 0,-1 0 0,0 0 15,21-21-15,-21 0 0,1-1 16,-1 1-16,0-21 0,0 21 0,0-22 15,-21 22-15,21-21 16,1 0-16,-22-1 0,21 22 0,-21-21 16,0 21-16,0-1 0,0 1 15,0 42 1,0 1 0,0-1-16,0 0 0,-21 21 15,-1 1-15,1-1 0,21 21 0,-21-20 16,21 20-16,-21 1 0,21-1 15,0 1-15,0-1 0,0 22 0,0 0 16,0-22-16,0 22 0,0-1 0,0 1 16,0-21-16,0 20 15,0-20-15,0 20 0,0-20 0,0-1 16,0 1-16,0-1 0,0-20 0,-21 20 16,0-20-16,-1-1 0,1 0 15,-21-21-15,21 1 0,-22-1 0,1 0 16,21 0-16,-21-21 0,-1 0 0,22 0 15,-21 0-15,-1-21 0,22 0 16,0 0-16,0-1 0,0 1 0,21 0 16,0 0-16,0-21 0,0 20 0,0 1 15,0 0-15,21 0 0,0-21 16,-21 20-16,21 1 0,0-21 0,1 21 16,-1 0-16,0-22 0</inkml:trace>
  <inkml:trace contextRef="#ctx0" brushRef="#br0" timeOffset="18648.07">18754 3958 0,'0'0'0,"0"-21"0,0-42 16,0 41-1,0 1-15,0 0 16,-22 21-16,1 0 0,0 0 15,0 0-15,0 0 16,-22 0-16,22 0 0,0 42 0,0-20 16,0 20-16,-22 0 0,22 22 15,0-22-15,0 22 0,0-1 0,21-21 16,0 1-16,0 20 0,0-20 0,0-22 16,0 21-16,0-21 0,21 0 15,0 1-15,21-1 0,-20-21 16,20 0-16,0 0 0,-21 0 15,22 0-15,-1-21 0,0-1 0,1 1 16,-1 0-16,-21 0 0,0 0 0,22-22 16,-22 22-16,-21-21 0,0 0 15,0-1-15,0 1 0,0 0 0,-42-1 16,20 1-16,1 21 0,-21 0 16,21-1-16,-22 1 0,1 0 0,21 21 15,-21 0-15,-1 0 0,22 0 16,0 0-16,0 21 0,0-21 0,-1 21 15,22 1-15,0-1 16,0 0-16,0 21 0,0-21 0,0 1 16,0 20-16,22-21 0,-22 0 0,21 0 15,0 1-15,0-1 0,21 0 16</inkml:trace>
  <inkml:trace contextRef="#ctx0" brushRef="#br0" timeOffset="18991.87">19325 4064 0,'0'0'0,"0"-85"16,0 64-16,0 0 15,0 0-15,-21 21 16,0 0-16,0 21 16,-1 21-16,22-20 0,-21 41 15,21-21-15,-21 22 0,21-22 0,-21 22 16,21-1-16,0 1 0,0-1 15,0 1-15,0 20 0,0 128 16,0-127-16,0-22 0,21 22 16,-21-22-16,0 22 0,0-21 15,0 20-15,0-20 0,0-1 0,0 22 16,0-43-16,0 22 0,0-22 0,-21 22 16,21-43-16,0 21 15,-21-21-15,21 0 0,-21 1 0,21-44 31,0 1-31,0 0 0,0 0 16,0-21-16,21-1 0,0-20 0,0 20 16</inkml:trace>
  <inkml:trace contextRef="#ctx0" brushRef="#br0" timeOffset="19284.71">19262 4297 0,'0'0'0,"-43"-85"15,43 64-15,-21-21 0,21 21 16,0-1-16,0 1 0,21 0 0,22 0 16,-22 0-16,21 21 0,0 0 15,22 0-15,-22 0 0,22 21 0,-22-21 16,0 42-16,1-21 0,-1 1 16,-21 20-16,-21-21 0,0 21 0,0-20 15,0-1-15,-21 21 0,-21-21 0,21 0 16,-22 1-16,1-1 0,0 0 15,-1-21-15,22 21 0,-21-21 0,21 0 16,-1 0-16,1 0 0,0 0 16,21-21 15,21 0-31,0 21 0</inkml:trace>
  <inkml:trace contextRef="#ctx0" brushRef="#br0" timeOffset="20902.37">19875 4382 0,'22'-22'15,"-22"1"-15,21 0 0,-21 0 16,0 0-16,0 0 0,21-1 16,0-20-16,-21 0 0,21 21 15,-21-22-15,21-20 0,1 20 0,-1 1 16,-21 0-16,21-1 0,0-20 15,-21 21-15,0-1 0,21-20 0,-21 20 16,21-20-16,-21 21 0,0-1 16,0 22-16,0-21 0,0 21 0,-21 21 31,0 42-31,21-21 0,-21 21 16,0 1-16,0-1 0,21 22 15,0-22-15,0 21 0,-22 1 0,22-1 16,0 1-16,0-1 0,0-20 15,0 20-15,0-20 0,0 20 16,0-21-16,22-20 0,-22 20 0,0-21 16,21 0-16,0 0 0,0-21 15,0 0-15,0 0 0,1 0 0,20 0 16,-21 0-16,0 0 0,22-21 16,-22 0-16,0 0 0,0-21 0,21 20 15,-20-20-15,-1 21 0,0-21 16,0-1-16,-21 1 0,21 21 0,-21-22 15,21 22-15,-21 0 0,22 0 0,-22 0 16,0 42 0,0 0-16,0 0 15,-22 22-15,22-22 16,-21 21-16,21 0 0,0 1 0,0-22 16,0 21-16,0 1 0,0-1 0,0-21 15,0 21-15,0-20 0,21-1 16,1 0-16,-1 0 0,0-21 15,0 0-15,21 0 0,-20 0 16,-1 0-16,0 0 0,21-21 0,-21 21 16,22-21-16,-22 0 0,21-22 0,-21 22 15,1-21-15,-1 21 0,21-22 16,-21 1-16,0 0 0,1-1 0,-22 1 16,21 21-16,-21 0 0,21-1 15,-21 1-15,0 0 0,0 42 31,0 0-31,-21 1 0,21-1 16,-21 21-16,21-21 0,-22 0 0,22 22 16,0-22-16,0 21 0,0-21 15,0 1-15,0-1 0,0 0 0,0 0 16,0 0-16,0 0 16,22-21-16,-1 0 0,0 0 0,0 0 15,0 0-15,0 0 0,1 0 16,-1-21-16,0 21 0,0-21 0,-21 0 15,0 0-15,0-22 0,0 22 0,0 0 16,0-21-16,0 21 16,-21-22-16,21 22 0,-42 0 0,20 0 15,1 0-15,0-1 0,0 1 16,0 21-16,0 0 0,-1 0 0,1-21 16,42 21-1,1 0 1,-1 0-16,0 0 0,21-21 0,-21 21 15,22 0-15,-22 0 0,21 0 16,1-21-16,-1 21 0,-21 0 0,21 0 16,1 0-16,-22 0 0,21 0 15,-21 0-15,1 21 0,-1-21 16,0 21-16,0 0 0,-21 0 16,0 1-16,0 20 0,0-21 0,0 0 15,0 0-15,0 1 0,0 20 0,0-21 16,0 0-16,0 0 0,0 1 15,-21-22-15,0 21 0,21 0 0,0 0 16,0-42 15,0 0-15,21 0-16,0-22 16,-21 22-16,21-21 0,0 21 15,1-22-15,-1 1 0,0 21 16,21-22-16,-21 22 0,1-21 0,-1 21 15,21 21-15,-21-21 0,0-1 16,1 22-16,-1 0 0,0 22 16,-21-1-16,0 0 0,0 0 15,0 21-15,0-20 0,0 20 16,0-21-16,0 21 0,0-20 0,0 20 16,0-21-16,0 0 0,0 0 15,0 1-15,0-1 0,21 0 0,-21 0 16,21-21-16,0 0 0,1 0 15,-1 0-15,0 0 0,0 0 16,21 0-16,-20 0 0,-1-21 0,21 0 16,-21 0-16,22-1 0,-22 1 15,21 0-15,-21-21 0,22-1 0,-22 22 16,0-21-16,0 0 0,0-1 16,0 1-16,-21 21 0,0 0 0,0-1 15,0 1-15,0 0 0,-21 21 16,0 0-16,0 0 0,0 0 0,0 0 15,-1 21-15,22 0 0,-21 1 0,21-1 16,0 21-16,0-21 0,0 0 16,0 22-16,0-22 0,0 0 0,21 21 15,1-20-15,-22-1 16,21 0-16,0 0 0,0 0 0,-21 0 16,0 1-16,0-1 0,0 0 15,-21 0 1,0-21-16,0 0 15,-1 0-15,1 0 0,0 0 16,0 0-16,21-21 16,-21 21-16,21-21 0,0 0 15,-21-1-15,-1 1 16</inkml:trace>
  <inkml:trace contextRef="#ctx0" brushRef="#br0" timeOffset="21152.23">21632 3344 0,'0'0'0,"-21"0"0,0 0 0,0-21 16,21 0-16,-21 21 15,21 21 32</inkml:trace>
  <inkml:trace contextRef="#ctx0" brushRef="#br0" timeOffset="21408.22">20193 3747 0,'0'0'0,"-21"0"0,42 0 16,21 0-1,-21 0-15,1 0 16,20-22-16,0 22 0,1 0 0,-22 0 15,21 0-15,0-21 0,1 21 16,-22 0-16,0 0 0,0 0 0,-42 0 31,0 0-15,0 0-16,0 0 0</inkml:trace>
  <inkml:trace contextRef="#ctx0" brushRef="#br0" timeOffset="22967.38">2879 6541 0,'-22'0'15,"1"0"-15,21 21 16,-21-21-16,21-21 47,0-1-47,0 1 15,21 21-15,0-21 0,1 0 16,-1 0-16,0 21 0,0 0 16,-21-21-16,21 21 0,0-22 15,1 22-15,-1 0 0,0 0 0,0 0 16,0 0-16,-21 22 0,21-1 16,1 0-16,-22 0 0,0 0 0,0 22 15,0-1-15,0-21 0,0 21 16,-22 1-16,1-22 0,0 21 0,0-21 15,0 22-15,0-22 16,-22 0-16,22 0 0,0 0 16,0-21-16,0 0 15,21-21 17,0 0-17,21 0-15,0 0 16,0 21-16,0-21 0,0 21 0,1 0 15,-1-22-15,0 22 0,0 0 16,21 0-16,-20 0 0,20 0 0,0 0 16,-21 0-16,22 22 0,-22-1 15,0 0-15,21 0 0,-42 0 16,0 22-16,0-22 0,0 21 16,0-21-16,-21 22 0,0-22 0,-21 21 15,21-21-15,-22 22 0,1-1 16,0-21-16,-1 0 0,1 22 0,0-22 15,-1-21-15,1 21 0,0-21 0,-1 0 16,22 0-16,-21 0 0,21 0 16,-1 0-16,1-21 0,0 0 0,0-1 15,0 22-15,0-21 0,21 0 16,0 0-16,-22 0 0,22 0 16,-21 21-16,21-22 15,0 1-15,21 0 31,1 21-31,-1 0 0</inkml:trace>
  <inkml:trace contextRef="#ctx0" brushRef="#br0" timeOffset="23440.11">3810 6900 0,'0'0'0,"21"0"46,0-21-46,-21 0 16,21 21-16,-21-21 16,0 0-1,-21 21 1,0 0-16,0 0 16,0 21-16,0 0 0,-1 0 15,22 0 1,-21 1-16,21-1 0,0 0 31,21-21-31,1 0 0,-1 0 16,0-21-1,-21 0 1,0-1 0,21 22-1</inkml:trace>
  <inkml:trace contextRef="#ctx0" brushRef="#br0" timeOffset="27204.66">5736 6223 0,'0'0'0,"0"-21"0,0 0 15,21 0-15,-21-1 0,21 1 0,-21 0 16,0 0-16,0 0 16,0 0-1,0 42 1,0 0 0,0 0-16,-21 0 0,21 22 0,-21-1 15,21 0-15,0 1 0,0 20 16,0 1-16,-21-1 0,21 1 15,-21-22-15,21 21 0,0 1 16,0-22-16,-21 1 0,21-1 0,-22 0 16,22 1-16,0-22 0,-21 0 0,21 0 15,0 0-15,0 0 16,0-42 15,0 0-31,0 0 0,0 0 0,0 0 16,0-22-16,0 22 0</inkml:trace>
  <inkml:trace contextRef="#ctx0" brushRef="#br0" timeOffset="27520.48">5376 6265 0,'0'0'0,"-21"0"0,-21-21 16,21 21-1,21-21 1,21 0-16,0 21 16,21-21-16,1 21 0,20-21 0,1 21 15,-1-22-15,1 22 0,-1-21 16,22 21-16,-22-21 0,1 21 0,-1 0 16,1-21-16,-22 21 15,0-21-15,-20 21 0,-1 0 0,0 0 16,-42 0-1,0 0 1,-1 0-16,22 21 16,0 0-1,0 0-15</inkml:trace>
  <inkml:trace contextRef="#ctx0" brushRef="#br0" timeOffset="27912.29">6223 6668 0,'0'0'0,"0"21"0,-21 21 15,21-21-15,21-21 32,0-21-32,0 21 15,0-21-15,1 0 0,-1 0 16,21-1-16,-21 1 0,22 0 0,-22 0 15,0 0-15,0 0 0,-21-1 0,0 1 16,0 0-16,0 0 0,0 0 16,-42 21-16,21 0 0,-1 0 0,1 0 15,-21 0-15,21 21 16,-22 0-16,22-21 0,-21 42 0,21-20 16,0-1-16,-22 21 0,22-21 15,0 22-15,21-1 0,0 0 0,-21-21 16,21 22-16,0-22 0,0 21 0,0-21 15,21 1-15,0-1 0,0 0 16,22 0-16,-22 0 0,21-21 0,-21 0 16,22 21-16,-1-21 0,21 0 15,-20 0-15,-1 0 0,22-21 0,-22 21 16,0-21-16,1 0 0,-1 0 0</inkml:trace>
  <inkml:trace contextRef="#ctx0" brushRef="#br0" timeOffset="28172.14">7091 6435 0,'0'21'0,"0"-42"0,0 0 0,0-1 15,0 1-15,0 42 16,0 1 0,21-1-16,-21 0 0,21 0 0,-21 21 15,21-20-15,0 20 0,1-21 16,-22 21-16,21 1 0,0-22 0,-21 21 15,21-21-15,-21 1 0,21 20 16,-21-21-16,21 0 0,-21 0 16,0 1-16,0-1 0,0 0 15,22-21-15,-22-21 32,21 0-32</inkml:trace>
  <inkml:trace contextRef="#ctx0" brushRef="#br0" timeOffset="28427.99">7472 6456 0,'0'0'0,"0"-42"16,0-1-16,-21 43 15,-1 0-15,1 0 0,0 0 16,0 21-16,0 1 0,0-1 16,-1 0-16,1 21 0,0 1 15,0-1-15,-21 0 0,20 1 0,-20-1 16,21 0-16,0 1 0,-22 20 0,22-42 15,-21 22-15,21-1 0,0-21 16,-1 21-16,1-20 0,21-1 0,0 0 16,21-21-1,1-21 1,-1 0-16,0-1 0,0 1 16,0 0-16,22-21 0</inkml:trace>
  <inkml:trace contextRef="#ctx0" brushRef="#br0" timeOffset="28783.53">8064 6033 0,'0'0'0,"-42"-43"15,21 43-15,0 0 0,0 0 16,-1 0-16,1 0 0,0 21 15,21 1-15,-21-1 16,21 21-16,0-21 0,0 22 0,0-1 16,0 0-16,0 1 0,-21 20 0,21-21 15,0 22-15,0-1 0,-21-20 16,21 20-16,0-20 0,0-1 0,0 0 16,0 1-16,0-1 0,0-21 15,0 21-15,0-20 0,0-1 0,0 0 16,21 0-16,0-21 0,21 0 15,-21 0-15,1 0 0,-1 0 16,0 0-16,0 0 0,21-21 0,-20 0 16,-1 0-16,21-1 15,-21 1-15,0 0 0,1 0 0,-22-21 16,21 20-16,-21-20 0,21 21 0</inkml:trace>
  <inkml:trace contextRef="#ctx0" brushRef="#br0" timeOffset="29043.42">7874 6435 0,'0'0'15,"-21"0"1,42 0-16,0 0 16,21 0-16,-20 0 15,20-21-15,-21 21 0,21-22 0,-20 22 16,20-21-16,-21 21 0,0 0 15,22-21-15,-22 21 0,0 0 0,0-21 16,0 21-16,0 0 16,-21-21-16,22 21 15,-1-21-15,-21-1 16,0 1-16,21 0 16</inkml:trace>
  <inkml:trace contextRef="#ctx0" brushRef="#br0" timeOffset="35243.75">9821 6223 0,'0'0'0,"21"0"0,-21-21 0,22 0 16,-22 0-16,21-1 0,-21 1 0,0 0 16,0 0-16,0 0 0,0 0 15,0-1-15,-21 22 31,21 22-31,-22-1 16,1 21-16,21 0 0,0 1 0,-21-1 16,21 22-16,-21-1 0,21 1 0,-21-1 15,21 1-15,0-1 0,0 1 16,0-22-16,-21 21 0,21-20 0,0-1 16,0-21-16,0 22 0,0-22 0,0 0 15,0 0-15,0 0 16,0-42-1,0 0-15,0 0 16,0 0-16,-22-1 0,1 1 16</inkml:trace>
  <inkml:trace contextRef="#ctx0" brushRef="#br0" timeOffset="36127.64">9377 6604 0,'21'0'47,"0"0"-47,0-21 0,0 21 0,1 0 15,20 0-15,0 0 0,1 0 16,-1-21-16,21 0 0,22 21 0,-21-22 16,20 1-16,1 21 0,-22-21 15,22 0-15,-21 0 0,-1 0 16,1-1-16,-1 1 0,-21 0 0,1 0 15,-22 0-15,0 0 0,0-22 16,-21 22-16,0 0 0,0 0 0,0 0 16,0-22-16,0 22 0,-21 0 0,21 0 15,-21 0-15,0 21 0,0-22 16,-1 22-16,1 0 16,21 22-1,-21-1-15,21 0 0,0 0 0,0 21 16,0 1-16,0-1 0,0 0 0,0 1 15,-21 20-15,21-20 16,-21 20-16,21-21 0,0 22 0,0-22 16,-21 22-16,-1-22 0,22 0 0,-21 1 15,21-22-15,0 21 0,-21-21 16,21 1-16,-21-1 0,21 0 0,0 0 16,0-42 15,0 0-31,0 0 0,0-1 0,0-20 15,21 21-15,-21-21 0,42 20 16,-20-20-16,-1 21 0,0 0 0,21-22 16,-21 22-16,1 0 0,20 0 0,-21 0 15,0 21-15,0 0 16,1 0-16,-1 0 0,0 0 0,-21 21 16,0 0-16,0 0 0,0 0 15,0 22-15,0-22 0,0 0 16,0 21-16,0-20 0,0 20 0,0-21 15,0 0-15,0 0 0,0 1 16,0-1-16,0 0 0,0 0 0,21-21 16,21 0-16,-20 0 0,-1 0 15,21 0-15,0 0 0,1-21 16,-1 21-16,22-21 0,-22 0 0,21-1 16,-20 1-16,20-21 0,-20 21 0,-1-22 15,0 1-15,1 21 16,-22-21-16,0 20 0,0-20 0,-21 21 15,0 0-15,0 0 0,0-1 0,0 1 16,-21 21-16,0 0 0,0 0 16,-1 0-16,1 21 0,0-21 0,0 43 15,-21-22-15,20 0 0,1 21 16,21-20-16,0 20 0,0-21 0,0 21 16,0-20-16,0 20 0,0-21 0,0 0 15,0 0-15,21 1 0,1-22 16,-1 21-16,0-21 0,0 21 0,0-21 15,0 0-15,1 0 0,-1 0 16,21 0-16,-21-21 0,0 0 16,22-1-16,-1 1 0,0 0 0</inkml:trace>
  <inkml:trace contextRef="#ctx0" brushRef="#br0" timeOffset="37400.66">13081 6604 0,'0'0'0,"-21"0"16,21-21-1,21 0-15,-21 0 16,21-1-16,0 1 0,-21 0 0,21 0 16,1 0-16,-22 0 0,0-22 15,21 22-15,-21 0 0,0 0 0,0 0 16,0-1-16,-21 1 0,-1 21 16,1-21-16,0 21 0,-21 0 15,-1 0-15,1 0 0,21 21 0,-43-21 16,22 21-16,21 22 0,-21-22 15,-1 21-15,1 1 0,21-1 0,-22 0 16,22 1-16,0-1 0,21 0 0,0 1 16,0-1-16,0-21 0,0 0 15,0 22-15,21-43 0,0 21 0,1 0 16,-1-21-16,0 0 0,21 0 0,1 0 16,-1 0-16,-21-21 0,21 0 15,1-1-15,-1 1 0,0-21 0,1 21 16,-1-22-16,0 1 0,-20-21 15,20 20-15,-21-20 0,21-1 16,-20 22-16,-1-22 0,0 1 0,-21-1 16,21 22-16,-21-21 0,21-1 15,-21 22-15,0-1 0,0 1 0,0 21 16,0 0-16,0 0 0,0 42 16,-21 0-16,0 0 15,0 21-15,21 1 0,0-1 0,0 22 16,-21-22-16,21 21 0,-22 1 15,22-1-15,-21 1 0,21-1 0,0 1 16,0-22-16,0 22 0,0-22 16,0 0-16,0 1 0,0-22 15,0 0-15,0 0 0,21 0 0,1-21 16,-1 0-16,21 0 0,-21 0 16,0 0-16,22-21 0,-22 0 0,21 0 15,-21 0-15,22-22 0,-22 22 0,21-21 16,-21 0-16,1-1 0,-1 1 15,-21 21-15,0-22 0,0 22 0,0 0 16,0 0-16,0 0 0,-21 21 16,-1 0-16,1 0 0,0 21 15,0 0-15,21 0 0,-21 0 0,21 1 16,0-1-16,0 0 16,0 0-16,0 21 0,0-20 0,21-1 15,0 0-15,0 0 0,0 0 0,1 0 16,-1 1-16,0-1 0,0 0 15,0 0-15,0-21 0,-21 21 0,22-21 16,-1 0-16,0 0 16,0 0-16,0 0 0,0 0 15,1-21-15,-1 0 0,21 0 0,-21 0 16,22-1-16,-22-20 0,21 21 16,-21-21-16,22-1 0,-22 1 0,21 21 15,-21-22-15,0 22 0,1 0 0,-22 0 16,0 0-16,0 0 15,-22 42 1,1 0-16,0 0 16,0 21-16,0-20 0,0 20 15,21 0-15,-22-21 0,1 22 0,0-1 16,21 0-16,-21-20 0,21-1 16,0 21-16,0-21 0,0 0 0,0 1 15,21-1-15,0-21 0,0 0 0,22 0 16,-22 0-16,21 0 0,1 0 15,-22 0-15,21-21 0,0 21 0,1-22 16,-1 1-16,-21-21 0,22 21 0,-22 0 16,0-22-16,0 1 15,-21 0-15,0-1 0,0 1 0,0 0 16,0-1-16,0 22 0,-21-21 0,0 21 16,0 21-16,-22-22 0,22 22 15,-21 0-15,21 0 0,-22 0 0,1 0 16,0 22-16,20-22 0,-20 21 15,21 0-15,-21 0 0,42 21 0,-22-20 16,22-1-16,0 0 0,0 0 0,22 21 16,-1-42-16,0 22 0,0-1 15,21-21-15,-20 0 0,20 0 0,0 0 16</inkml:trace>
  <inkml:trace contextRef="#ctx0" brushRef="#br0" timeOffset="37715.48">14986 6287 0,'0'0'0,"0"-22"0,0 1 16,0 0-16,0 0 16,0 0-16,-21 21 15,21 21-15,0 0 16,0 0-16,0 0 0,-21 22 16,21-1-16,-22 0 0,22 22 0,-21-22 15,21 22-15,-21-1 0,0 1 16,0-1-16,0 1 0,-1-1 0,1 1 15,0 20-15,21-20 0,-21-1 16,0 1-16,0-1 0,21 1 0,-22-1 16,22 1-16,0-1 0,0-20 15,-21-1-15,21 22 0,0-22 0,0-21 16,0 21-16,0-20 0,0-1 0,0 0 16,0 0-16,21-21 15,1-21-15,-1 0 16,0 0-16,-21-1 0,21-20 0,0 0 15,0-1-15</inkml:trace>
  <inkml:trace contextRef="#ctx0" brushRef="#br0" timeOffset="38020.3">14986 6456 0,'0'0'0,"-21"-21"0,21-22 0,0 22 16,-21 0-16,21 0 0,0 0 0,0 0 15,21 21-15,21 0 16,-21 0-16,0 0 0,22 0 16,-22 0-16,21 0 0,1 21 0,-1 0 15,-21 0-15,21 0 0,-20 22 16,-1-1-16,-21-21 0,0 21 0,0-20 16,0 20-16,-21-21 0,-22 0 0,22 22 15,-21-22-15,-1-21 16,1 21-16,0 0 0,-1-21 0,22 0 15,-21 21-15,21-21 0,0 0 0,42 0 32,0-21-32,21 0 15,-21 0-15,22 0 0,-1-22 0</inkml:trace>
  <inkml:trace contextRef="#ctx0" brushRef="#br0" timeOffset="39944.3">15960 6011 0,'0'0'0,"0"-21"0,0 0 16,-22 21-1,1 0-15,0 0 0,21 21 16,-21 0-16,21 22 0,-21-1 0,0 0 16,-1 1-16,22 20 0,-21 1 15,0-1-15,21 1 0,-21-1 0,0 1 16,0-1-16,-1-20 0,22-1 0,-21 0 15,21 1-15,-21-22 0,21 0 16,-21 0-16,21-42 31,0 0-15,21-22-16,0 22 0,0-21 0,1 0 16,-1-1-16,-21 1 0,21 0 15,0-22-15,0 22 0,0 21 0,-21-22 16,0 22-16,0 42 31,0 0-31,0 1 0,0 20 0,0 0 16,22-21-16,-22 22 0,0-1 0,21-21 15,-21 22-15,21-22 0,-21 0 16,21 21-16,0-21 0,0 1 0,1-1 16,20 0-16,-21-21 15,0 0-15,22 0 0,-1 0 16,-21 0-16,21-21 0,1 0 0,-1-1 15,0 1-15,-20 0 0,20-21 0,0-1 16,-21 1-16,1-21 0,-1-1 16,0 1-16,0 20 0,-21-20 0,0-1 15,0 1-15,0-1 0,-21 22 16,0-22-16,-22 22 0,22 21 0,-21-21 16,0 20-16,-1 22 0,1 0 15,-22 0-15,22 0 0,0 22 0,-1-1 16,1 21-16,0 0 0,-1 1 0,22-1 15,-21 0-15,42 1 0,0-1 16,0 22-16,0-22 0,0 21 16,0-20-16,21-1 0,0 0 0,0 1 15,22-1-15,-1-21 0,0 0 16,1 1-16,-1-22 0,0 0 0,1 0 16,20 0-16,-20 0 0,-1 0 0,21-22 15,-20 1-15,-1 21 0,0-42 16,-20 21-16,20 0 0,-21-22 0,21 22 15,-20-21-15,-1 21 0,-21-22 0,21 22 16,0 0-16,-21 0 0,0 42 31,-21 0-15,0 0-16,0 22 0,21-22 16,-22 21-16,1 0 0,21-20 0,0 20 15,0 0-15,0-21 0,0 22 16,0-22-16,0 0 0,0 0 0,0 0 15,21-21-15,1 22 0,-1-22 0,0 0 16,0 0-16,0 0 0,22 0 16,-22 0-16,0-22 0,21 1 0,-21 0 15,1 0-15,-1 0 0,0 0 0,0-22 16,0 22-16,0-21 16,-21-1-16,0 1 0,0 0 0,0-1 15,0 1-15,0 21 0,-21 0 0,0 0 16,0-1-16,0 1 0,0 21 15,-22 0-15,22 0 0,0 0 0,0 21 16,0 1-16,-1-22 0,22 21 0,0 0 16,0 0-16,0 0 15,0 0-15,22 1 16,-1-22-16,0 0 0,0 0 16,21 0-16,-20 0 0,20-22 0,-21 1 15,0 21-15,22-21 0,-22 0 16,21 21-16,-21-21 0,22 21 15,-22 0-15,0-21 0,0 21 0,0 0 16,0 0-16,1 0 0,-1 0 0,0 0 16,-21 21-1,0 0-15,0 0 0,0 0 0,0 0 16,0 1-16,0 20 0,-21-21 0,21 0 16,-21 22-16,-1-22 0,22 0 15,0 21-15,0-21 0,0 1 0,0-1 16,0 0-16,22-21 15,-1 0-15,0 0 0,0 0 16,0 0-16,0 0 0,1 0 0,-1-21 16,0 0-16,0-1 15,0 1-15,0 0 0,1-21 0,-1 21 16,0-1-16,-21-20 0,0 21 0,21 0 16,-21 0-16,0 42 31,0 0-31,0 0 0,-21 0 15,0 0-15,21 1 0,-21-1 16,21 0-16,0 0 0,0 0 0,0 0 16,0 1-16,0-1 15,21-21-15,0 0 0,0 0 16,0 0-16,0 0 0,1 0 0,-1 0 16,0-21-16,0-1 15,0 1-15,-21 0 0,21 0 0,-21-21 16,22 20-16,-22-20 0,0 0 0,0 21 15,0-22-15,0 1 0,0 21 16,0 0-16,-22-1 0,1 1 0,0 21 16,21-21-16,21 21 47,0 0-47,22 0 0,-22 0 15,0 0-15,21 0 0,-20 0 0,20 0 16,0 0-16,-21 0 0,22 0 0,-22 21 15,0 0-15,0-21 0,0 22 16,-21-1-16,0 0 0,0 0 16,0 0-16,0 0 0,0 1 0,0-1 15,0 0-15,0 0 0,-21 0 16,21 0-16,-21 1 0,21-1 0,-21 0 16,21 0-16,-21-21 0,21 21 0,0-42 46,0 0-30,0 0-16,0 0 0,0-1 16,21 1-16,0-21 0,0 0 0,0 20 15,1-20-15,20 0 0,0 21 16,1-22-16,-22 22 0,21 0 16,0 0-16,1 0 0,-1 21 0,-21 0 15,0 0-15,1 0 0,-1 21 0,-21 0 16,0 0-16,0 0 0,0 0 15,0 22-15,0-22 0,0 21 0,0-21 16,0 22-16,0-22 0,0 21 16,0-21-16,-21 1 0,-1-1 0,22 0 15,-21 0-15,21 0 0,-21-21 0,21 21 16,-21-21 0,21-21 15</inkml:trace>
  <inkml:trace contextRef="#ctx0" brushRef="#br0" timeOffset="40097.22">18796 6710 0,'0'0'0,"-21"0"16,21-21 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5T04:21:05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3662 1482 0,'0'-21'0,"0"-1"16,0 1-16,0 0 16,0 0-16,0 0 15,0 0-15,0-1 0,0 1 0,0 0 16,0 0-16,21 0 15,-21 0-15,21-1 0,-21 1 16,0 0 0,0 42 15,0 0-31,0 1 0,0-1 0,0 0 0,0 21 16,0 1-16,0-1 15,0-21-15,0 43 0,0-22 0,0 0 16,0 22-16,-21-22 0,0 0 15,21 22-15,-21-22 0,21 1 0,0-1 16,0-21-16,-22 21 0,22-20 16,0-1-16,-21 0 0,21 0 0,0 0 15,0-42 17,0 0-32,0 0 0,0 0 15,0-1-15</inkml:trace>
  <inkml:trace contextRef="#ctx0" brushRef="#br0" timeOffset="308.82">3916 1736 0,'21'21'0,"-21"0"15,21-21-15,0 0 16,0 0-16,1 0 15,-1 0-15,0 0 0,0-21 16,0 0-16,0 21 0,-21-21 16,0-1-16,0 1 0,0 0 15,-21 21 1,0 0 0,0 0-16,0 0 15,21 21 1,-21-21-16,21 21 0,0 1 15,21-22 17</inkml:trace>
  <inkml:trace contextRef="#ctx0" brushRef="#br0" timeOffset="1112.41">6413 1566 0,'0'-21'16,"0"0"-1,0 0-15,22 0 16,-1 0-16,-21-1 0,21 1 15,-21 0-15,21 0 0,-21 0 16,0 0-16,0-1 0,0 1 16,0 0-16,0 0 0,0 0 15,-21 0-15,0 21 0,0 0 0,-1 0 16,-20 0-16,21 0 0,-21 0 16,20 21-16,-20 0 0,0 0 0,-1 0 15,22 22-15,-21-1 0,0 0 16,20 1-16,1-1 0,-21 0 0,42 1 15,0-1-15,0 0 0,0 1 16,0-22-16,0 0 0,21 21 16,0-42-16,0 21 0,22-21 0,-1 0 15,-21 0-15,22 0 0,-1 0 16,21-21-16,-20 21 0,-1-21 16,0-21-16,1 21 0,-1-1 0,0-20 15,-20 21-15,20-21 0,-21 20 16,-21 1-16,0 0 0,0-21 15,0 21-15,0-1 0,-21 22 32,0 0-32,0 0 15,21 22-15,0 20 0,0 0 16,0 1-16,-22-1 0,22 21 16,0 1-16,0-1 0,0 22 15,0-21-15,0 20 0,0-20 0,0 20 16,0 1-16,0 21 0,0-21 15,0-1-15,0 1 0,0 0 0,0-1 16,0-20-16,0-1 0,0 1 0,0-1 16,0 1-16,0-22 0,-21 0 15,0 1-15,0-22 0,0 21 0,-22-42 16,22 21-16,0-21 0,-21 0 16,21-21-16,-1 0 0,-20-21 0,21-1 15,0-20-15,0-1 0,-1 1 16,1-22-16,21-21 0,0 22 15,0-22-15,0 21 0,0 1 16,0-1-16,0 21 0,0 1 0,21-1 16,1 1-16,-1 21 0,0-22 15,0 22-15,21-1 0,1 1 0,-22 0 16,21-1-16,1 22 0,20-21 16,-21 0-16,1 20 0</inkml:trace>
  <inkml:trace contextRef="#ctx0" brushRef="#br0" timeOffset="1768.33">6921 1630 0,'22'-21'31,"-1"0"-31,0-1 16,21 1-16,-21 0 0,1 0 0,-1 0 15,0 0-15,0-1 0,-21 1 16,0 0-16,0 0 0,0 0 0,0 0 16,0-1-16,-21 22 15,0 0-15,0 0 0,-1 0 0,1 0 16,0 0-16,0 22 16,0-22-16,-22 21 0,22 0 0,21 0 15,-21 0-15,0 0 0,21 22 16,-21-22-16,21 0 0,0 21 0,0-20 15,0-1-15,0 21 0,21-21 16,0 0-16,0-21 0,0 22 16,1-1-16,-1-21 0,0 0 0,21 0 15,-21 0-15,1 0 0,20-21 16,-21-1-16,0 22 0,0-21 0,22-21 16,-22 21-16,0 0 0,0-22 15,0 1-15,-21 21 0,22-22 0,-1-20 16,0 21-16,0-1 15,0-20-15,0-1 0,-21 22 0,22-22 16,-22 22-16,21 0 0,-21-1 16,21 1-16,-21 21 0,0-21 15,0 20-15,0 44 32,0-1-32,0 21 0,0 0 0,-21 1 15,21 20-15,0-20 0,0 20 16,0-21-16,-21 22 0,21-22 15,0 1-15,0-1 0,-22 0 0,22 1 16,0-1-16,0-21 0,0 21 16,0-20-16,0 41 15,22-63 1,-1 0-16,0 0 0,0 0 16,0-21-16,0 21 0,1-21 15,-1-22-15,-21 22 0,21 0 0,0 0 16,-21-21-16</inkml:trace>
  <inkml:trace contextRef="#ctx0" brushRef="#br0" timeOffset="1961.77">7387 1228 0,'0'0'0,"0"21"15,21-21 16,0 0-31,1 0 0,-1 0 0,0 0 16,21 0-16,-21 0 0,22 0 16,-22 0-16,21 0 0,-21 0 0,1-21 15,-1 21-15</inkml:trace>
  <inkml:trace contextRef="#ctx0" brushRef="#br0" timeOffset="2348.05">8932 931 0,'0'0'0,"21"-84"15,-21 63-15,0-1 16,0 1-16,0 0 0,0 42 31,-21 0-31,0 22 16,21-1-16,-21 0 0,0 1 0,0 20 16,21 1-16,-22-1 0,1-20 15,21 20-15,-21 1 0,0-22 0,21 21 16,0-20-16,-21 20 0,21-20 15,-21-1-15,21-21 0,0 21 0,0-20 16,0-1-16,0 0 0,0 0 16,-22-42 15,22 0-31,0 0 0</inkml:trace>
  <inkml:trace contextRef="#ctx0" brushRef="#br0" timeOffset="3196.5">8382 1355 0,'0'0'0,"42"0"31,-21 0-31,22 0 16,-1 0-16,0 0 0,22 0 0,-1 0 16,1 0-16,-1-21 0,1 21 15,21-22-15,-22 1 0,1 21 0,-1-21 16,-21 0-16,1 0 0,-1-22 15,-21 22-15,22-21 0,-43 21 16,0-22-16,21 22 0,-21-21 16,0 21-16,0 0 0,0-1 15,0 1-15,-21 21 0,-1 0 0,1 0 16,0 0-16,0 21 16,0 1-16,21-1 0,0 21 15,-21 0-15,21 1 0,-22-1 16,22 0-16,0 1 0,0-1 0,-21 0 15,21 1-15,-21-1 0,21-21 16,0 22-16,0-1 0,-21 0 0,21-21 16,0 22-16,0-22 0,-21 0 15,21 0-15,0 0 0,0 1 16,0-44 15,0 1-31,0 0 0,0 0 16,21 0-16,0 0 0,-21-22 0,21 22 15,0 0-15,1 0 0,-1 0 16,0-1-16,-21 1 0,21 0 0,0 0 16,0 21-1,1 0-15,-22 21 16,0 0 0,0 0-16,0 1 0,0-1 15,0 0-15,0 0 16,21 0-16,-21 0 0,0 1 0,0-1 15,21 0-15,0 0 0,-21 0 16,21-21-16,0 21 0,1-21 0,-1 22 16,0-22-16,0 0 0,21 0 15,-20 0-15,20 0 0,0-22 0,-21 1 16,22 0-16,-1 0 0,-21 0 16,22 0-16,-22-1 0,21 1 0,-21-21 15,0 21-15,1 0 0,-22-1 16,0 1-16,0 0 0,0 0 0,0 0 15,0 0 1,-22 21-16,1 0 16,21 21-16,-21-21 0,0 21 0,21 0 15,-21 0-15,21 0 0,0 1 16,0-1-16,0 0 0,0 0 0,0 0 16,0 0-16,0 1 0,21-1 15,0 0-15,0-21 0,0 21 0,1-21 16,-1 0-16,0 21 0,0-21 15,0 0-15,0 0 0,1 0 0,-1 0 16,0-21 0,0 0-16,-21 0 15</inkml:trace>
  <inkml:trace contextRef="#ctx0" brushRef="#br0" timeOffset="4474.41">12552 1122 0,'0'0'0,"21"0"16,0-21-16,-21 0 15,21-1-15,0 1 0,-21 0 16,0 0-16,0 0 0,0 0 0,0-1 16,0 1-16,0 0 0,0-21 15,0 21-15,-21-1 0,0 1 0,0 21 16,-21-21-16,20 21 0,1 0 16,-21 0-16,0 0 0,20 0 0,-20 21 15,-21 0-15,20 22 16,1-1-16,-22 0 0,22 22 0,0-1 15,-22 1-15,22-1 0,0 1 16,-1 21-16,1-22 0,0 1 16,20-1-16,1 1 0,0-1 0,21 1 15,0-22-15,21 0 0,0 1 16,1-1-16,20-21 0,0 0 0,1 0 16,20 1-16,-21-22 0,22 0 15,-22 0-15,22 0 0,-22 0 0,22-22 16,-22 1-16,0 0 0,1 0 15,-1 0-15,0 0 0,-21-22 16,22 22-16,-22-21 0,21-1 16,-21 1-16,22 0 0,-22 21 0,0-22 15,0 22-15,0 0 0,-21 0 16,0 0-16,0-1 0,-21 44 31,0-1-15,0 0-16,21 0 0,-21 21 15,0-20-15,21 20 0,0 0 0,-22 1 16,22-22-16,-21 21 0,21 0 16,0-20-16,0 20 0,0-21 15,0 0-15,0 0 0,21 1 16,1-22-16,-1 0 0,21 0 16,-21 0-16,22 0 0,-1-22 15,0 1-15,1 0 0,-22 0 0,21-21 16,0 20-16,-20-20 0,20 0 15,-42-1-15,21 22 0,-21-21 0,0 0 16,0-1-16,-21 22 0,0-21 16,0 21-16,-1-1 0,-20 1 0,21 0 15,-21 21-15,-1 0 0,1 0 16,21 0-16,-22 0 0,22 0 16,0 21-16,0-21 0,0 21 0,21 1 15,-21-1-15,21 21 0,0-21 16,0 0-16,0 22 0,0-22 15,0 21-15,0-21 0,0 1 0,21 20 16,0-21-16,21 0 0,-21 0 16,1-21-16,20 22 0,0-22 0,-21 0 15,22 0-15,-1 0 0,0 0 16,1-22-16,-1 1 0</inkml:trace>
  <inkml:trace contextRef="#ctx0" brushRef="#br0" timeOffset="5648.25">13525 1461 0,'0'0'0,"22"-43"16,-44 64 31,1 1-47,21-1 0,-21 0 16,21 21-16,0-21 0,-21 22 0,0-1 15,21 0-15,-21-20 0,21 20 16,0-21-16,0 21 0,0-20 0,0-1 15,0 0-15,0 0 0,0 0 16,21 0-16,0-21 0,0 0 16,0 0-16,22 0 15,-22 0-15,0-21 0,21 0 0,-21 0 16,22 0-16,-22 0 0,21-22 16,-21 22-16,22-21 0,-22-1 0,0 22 15,0-21-15,0 21 0,-21-22 16,0 22-16,22 21 0,-22-21 0,0 0 15,-22 42 17,1 0-32,21 0 0,0 1 15,-21 20-15,0-21 0,21 21 16,0-20-16,-21 20 0,21-21 0,0 21 16,0-20-16,0-1 15,21 0-15,0 0 0,0-21 0,0 21 16,1-21-16,20 0 0,-21 0 15,21 0-15,1 0 0,-22 0 0,21-21 16,1 0-16,-1 21 0,-21-21 16,21-22-16,-20 22 0,-1-21 0,21 21 15,-21-22-15,0 1 0,1 0 16,-1 21-16,-21-22 0,0 22 0,21 0 16,-21 0-16,0 0 15,0 42 1,0 0-16,-21-21 15,0 42-15,21-21 0,-22 1 16,1 20-16,21 0 0,0-21 0,-21 22 16,0-22-16,21 0 0,0 0 15,0 22-15,0-22 0,0 0 16,0-42 15,21 0-15,-21-1-16,21 1 0,0 0 0,-21-21 15,22 21-15,-1-22 0,0 1 16,0 0-16,0 20 0,0-20 0,1 21 16,-1 0-16,0 0 0,0 21 15,-21-22-15,21 22 16,0 22 0,-21-1-16,0 21 0,0-21 15,0 0-15,0 22 0,0-22 0,0 0 16,0 21-16,0-20 0,0 20 15,0-21-15,0 0 0,0 0 0,22 1 16,-1-22-16,-21 21 0,21-21 16,0 0-16,21 0 0,-20 0 0,-1 0 15,21 0-15,0-21 0,-20-1 16,20 1-16,-21 0 0,21 0 0,-20-21 16,20-1-16,-21 1 0,21 0 15,-20-1-15,-1 1 0,0-22 16,0 22-16,0-21 0,0-1 15,1 1-15,-1 20 0,-21-20 0,0-1 16,0 22-16,0 0 0,0 20 16,0-20-16,0 21 0,0 0 0,-21 21 15,-1 21 1,1 0-16,21 21 0,-42 1 16,21 20-16,0-20 0,-1 20 0,22 1 15,-21-22-15,21 21 0,-21 1 16,21-22-16,0 22 0,0-22 0,0 0 15,0 1-15,0-1 0,0 0 16,0 1-16,21-22 0,0 21 16,1-21-16,-22 1 0,21-22 0,0 21 15,21-21-15,-21 0 0,1 0 16,20 0-16,-21 0 0,21 0 0,-20 0 16,-1-21-16,21-1 0,-21 22 15,0-21-15,1-21 0,-1 21 0,0 0 16,-21-22-16,0 22 0</inkml:trace>
  <inkml:trace contextRef="#ctx0" brushRef="#br0" timeOffset="5892.12">14986 1312 0,'0'22'15,"21"-22"-15,21 0 16,-20 0-16,41 0 0,-21 0 15,22 0-15,-1 0 0,1 0 0,-1 0 16,1 0-16,-1 0 0,1 0 16,-22-22-16,22 22 0,-22 0 0,0 0 15,1 0-15,-1 0 0,-21 0 16,-42 0 0,-21 0-1,21 0-15,-22 0 0,1 22 16,-22-22-16,1 21 0</inkml:trace>
  <inkml:trace contextRef="#ctx0" brushRef="#br0" timeOffset="6852.94">3196 3514 0,'0'0'0,"-21"-21"0,0 21 0,0-22 15,-1 1-15,1 0 0,21 0 16,-21 0-16,21 0 0,0-1 16,0 1-16,0 0 0,0 0 0,21 0 15,0 0-15,1 21 0,-1 0 16,21 0-16,-21 0 0,22 0 15,-1 21-15,0 0 0,-21 0 16,22 21-16,-22 1 0,21-1 16,-42 0-16,0 22 0,0-22 0,0 22 15,0-1-15,-21-20 0,0 20 16,-21-21-16,-1 22 0,-20-22 0,20 1 16,-20-1-16,21 0 0,-22 1 15,22-22-15,-1 0 0,22-21 0,-21 0 16,21 0-16,0 0 0,-1 0 15,22-21-15,-21 0 0,21-1 16,0-20-16,0 0 0,0-1 0,0 1 16,0 21-16,21-21 0,1-1 15,-1 22-15,0-21 0,0 21 16,0 21-16,0-22 0,1 22 16,-1 0-16,0 0 0,0 22 0,0-1 15,0 0-15,-21 21 0,0 1 16,22-1-16,-22 0 0,21 1 15,-21-1-15,0 0 0,0 1 0,0-22 16,0 21-16,0-21 0,21 22 16,-21-22-16,21 0 0,-21 0 15,21-21 1,0 0-16,1-21 0,-1 21 0</inkml:trace>
  <inkml:trace contextRef="#ctx0" brushRef="#br0" timeOffset="7028.84">3873 3916 0,'0'0'0,"22"0"78,-1 0-63</inkml:trace>
  <inkml:trace contextRef="#ctx0" brushRef="#br0" timeOffset="7760.84">5948 3874 0,'0'0'16,"21"0"-16,21-22 16,-42 1-16,21 21 0,-21-21 0,0 0 15,0 0-15,22 0 0,-22-1 16,0 1-16,0 0 0,0 0 16,-22 0-16,1 0 0,0-1 0,-21 1 15,21 21-15,-22 0 0,1 0 16,-22 0-16,22 0 0,0 21 0,-22-21 15,22 22-15,0 20 0,-1-21 16,22 21-16,-21-20 0,21 20 0,-1 0 16,1 1-16,21-1 0,0 0 15,0-21-15,0 22 0,0-22 16,21 21-16,1-21 0,-1-21 0,21 0 16,0 0-16,1 0 0,20 0 15,-20 0-15,20 0 0,1-21 16,-22 0-16,0 0 0,1 0 0,-1 0 15,-21-22-15,21 22 0,-20 0 16,-1 0-16,-21 0 0,0-1 0,21 1 16,-21 0-16,0 0 0,0 0 15,0 42 17,0 21-32,-21-21 0,21 22 0,0 20 15,-21 1-15,21-1 0,-22 22 16,22-22-16,-21 22 0,21 0 0,0-1 15,-21 22-15,0 0 0,21-21 16,-21 21-16,21-1 0,-21 1 16,-1 0-16,1-21 0,21 21 0,0-22 15,-21 1-15,0 0 0,21-1 16,0-20-16,-21-1 0,0 1 0,21-22 16,-22 0-16,1 1 0,-21-1 0,21-21 15,-22 0-15,1-21 0,0 0 16,-1 0-16,1 0 0,0 0 0,-22-21 15,22-21-15,0 0 0,20-1 16,-20-20-16,21-22 0,0 22 0,21-22 16,0-21-16,0 21 0,0 1 15,0-22-15,42 0 0,-21 21 16,22-20-16,-22 20 0,42 0 0,-20 1 16,-1-1-16,21 21 0,-20-20 15,20 20-15,1-20 0,-1 20 0,1 1 16</inkml:trace>
  <inkml:trace contextRef="#ctx0" brushRef="#br0" timeOffset="8364.02">6350 3895 0,'0'0'0,"-21"0"0,0 0 15,21-21 16,21-1-31,0 22 0,0-21 16,21 0-16,-20 0 0,-1 0 0,21 0 16,-21-1-16,22 1 0,-22 0 15,-21 0-15,0 0 0,0 0 16,0-1-16,0 1 0,-21 21 16,-1 0-16,1 0 0,0 0 15,-21 0-15,21 21 0,-22 1 0,22-1 16,0 21-16,0-21 0,0 22 15,-1-1-15,22-21 0,0 21 0,0-20 16,0 20-16,0-21 0,0 21 16,22-20-16,-1-1 0,0 0 15,0 0-15,21-21 0,-20 0 16,20 0-16,0 0 0,1 0 0,-1-21 16,0 21-16,22-21 0,-22 0 15,0-1-15,1 1 0,-1-21 0,0 21 16,1-22-16,-1 1 0,-21 0 0,22-1 15,-22 1-15,21-21 0,-21 20 16,0-20-16,1-1 0,-22 22 0,0-22 16,21 22-16,-21 21 15,0-21-15,0 20 0,0 1 0,0 42 32,0 1-32,0-1 0,0 21 0,-21 0 15,21 1-15,-22 20 0,1-20 16,21 20-16,-21-21 0,21 22 0,-21-22 15,21 1-15,-21-1 0,21-21 16,0 21-16,0-20 0,0 20 0,0-21 16,0 0-16,0 0 15,21-21-15,0 0 0,-21-21 16,21 0 0,-21 0-16,0 0 0</inkml:trace>
  <inkml:trace contextRef="#ctx0" brushRef="#br0" timeOffset="8520.93">7006 3662 0,'-21'0'16,"21"-21"-1,21 21 1,21 0-16,-20 0 0,-1 0 16,21 0-16,-21-21 0,22 21 0,-22 0 15,21-22-15,0 1 0,-20 21 16,-1-21-16,21 21 0</inkml:trace>
  <inkml:trace contextRef="#ctx0" brushRef="#br0" timeOffset="8980.18">8826 3133 0,'0'0'0,"22"-21"0,-22-22 15,-22 43 1,1 0 0,0 21-16,0 22 0,0-1 0,0 0 15,21 22-15,-22-1 0,1 1 16,0-1-16,0-20 0,0 20 15,0 1-15,21-22 0,-22 0 0,1 22 16,0-22-16,0-21 0,21 22 16,-21-1-16,0-21 0,21 0 0,-22 1 15,1-1-15,0 0 0,0-21 16,0 0-16,0 0 0,-1 0 0,1 0 16</inkml:trace>
  <inkml:trace contextRef="#ctx0" brushRef="#br0" timeOffset="9776.85">8149 3725 0,'0'0'0,"0"-21"0,0 0 16,0 0-16,21 21 0,0 0 15,1 0-15,-1 0 0,21-21 0,0 21 16,22-21-16,-1 21 0,1-22 16,21 22-16,20-21 0,-20 0 0,21 0 15,-21 0-15,-1 0 0,1-1 16,-22 1-16,22 0 0,-21 0 0,-22-21 15,21 20-15,-20-20 0,-22 21 16,21-21-16,-21-1 0,-21 22 0,0-21 16,0-1-16,0 22 15,0 0-15,-21-21 0,21 21 0,-21 21 16,0-22-16,0 22 0,0 0 16,-1 22-16,1-1 0,0 0 15,21 21-15,0 1 0,-21-1 16,0 21-16,21 1 0,-21-1 0,-1 1 15,22-22-15,0 22 0,-21-1 16,21-20-16,-21-1 0,0 0 0,21 1 16,0-22-16,0 21 0,0-21 0,-21 0 15,21 1-15,0-1 16,0-42 15,0-1-31,0 1 0,0 0 0,21 0 16,0 0-16,-21-22 0,21 22 15,0-21-15,-21 21 0,22 0 0,-1-1 16,0 1-16,0 0 0,0 21 16,0 0-16,-21 21 15,22 0-15,-22 1 0,21-1 16,-21 0-16,0 0 0,21 21 16,-21-20-16,0-1 0,0 0 0,21 0 15,-21 0-15,21 0 0,0 1 16,1-22-16,-1 21 0,0-21 0,0 0 15,21 0-15,1 0 16,-1 0-16,0 0 0,1-21 0,-1 21 16,22-22-16,-22 1 0,0 0 15,1 0-15,-1 0 0,0-22 0,-21 22 16,1-21-16,20 0 0,-21-1 0,-21 1 16,0 21-16,21-22 0,-21 22 15,0-21-15,0 21 0,-21 21 16,0 0-16,0 0 0,0 21 15,-1-21-15,-20 42 0,21-21 0,0 22 16,0-22-16,-1 21 0,1 1 16,0-1-16,21-21 0,0 21 15,0-20-15,0 20 0,0-21 16,0 0-16,21 0 0,0 1 0,1-1 16,-1 0-16,21-21 0,-21 0 0,22 0 15,-1 0-15,0 0 0,1 0 16,-1 0-16,21-21 0,-20 0 0,20-1 15</inkml:trace>
  <inkml:trace contextRef="#ctx0" brushRef="#br0" timeOffset="10064.68">12023 2815 0,'-43'0'0,"86"0"0,-107 0 0,43 0 16,42 0 0,0 0-16,0-21 15,22 21-15,-1 0 0,0 0 16,1 0-16,20 0 0,-20 0 0,-1-21 16,21 21-16,-20 0 0,-1 0 15,0 0-15,1 0 0,-22 0 0,21 0 16,-21 0-16,1 0 0,-44 0 31,1 0-31,0 21 16,-21-21-16,21 0 0</inkml:trace>
  <inkml:trace contextRef="#ctx0" brushRef="#br0" timeOffset="10301.09">12213 2858 0,'0'0'0,"-21"21"0,0-21 0,21 21 0,-21 0 15,-1 0-15,22 22 0,-21-1 16,0 0-16,21 1 0,-21 20 0,0 1 16,0-1-16,21-21 0,-22 22 15,1-1-15,21-20 0,0 20 16,-21-20-16,21-1 0,-21-21 0,21 21 16,0-20-16,0-1 0,0 0 15,0 0-15,21-21 16,0 0-1,0 0-15,1-21 0,-1 21 0,0-21 16,0-22-16,21 22 0</inkml:trace>
  <inkml:trace contextRef="#ctx0" brushRef="#br0" timeOffset="10667.88">12425 3366 0,'-21'0'16,"21"21"-16,21-21 31,0 0-31,0 0 16,0 0-16,0 0 0,22 0 15,-22-21-15,0 21 0,21-22 0,-20 1 16,-1 21-16,0-21 0,-21 0 16,0 0-16,0 0 0,0-1 15,-21 22 1,0 0-16,-1 0 0,1 0 15,0 22-15,-21-1 16,21 0-16,-1 21 0,1-21 0,0 22 16,0-1-16,0 0 0,21 1 15,0-22-15,0 21 0,0-21 0,0 22 16,0-22-16,21 0 0,0 0 0,0 0 16,0 1-16,1-22 0,-1 21 15,21-21-15,-21 0 0,22 0 0,-1 0 16,0 0-16,1 0 0,-1-21 15,0-1-15,1 1 0,-1 0 0,0 0 16</inkml:trace>
  <inkml:trace contextRef="#ctx0" brushRef="#br0" timeOffset="10890.75">13229 3323 0,'0'0'0,"0"21"15,21 1 1,-21 20-16,21-21 0,-21 0 15,22 22-15,-22-22 0,21 21 0,0-21 16,-21 22-16,21-22 0,0 0 16,-21 0-16,21 21 0,1-20 0,-22-1 15,21-21-15,-21 21 0,0 0 16,21-21-16,0 0 31,-21-21-31,21 0 16,-21 0-16</inkml:trace>
  <inkml:trace contextRef="#ctx0" brushRef="#br0" timeOffset="11112.63">13568 3366 0,'0'0'0,"0"-22"0,0-20 15,-21 42 1,-1 0-16,1 0 16,0 21-16,0 0 0,0 22 15,-22-22-15,22 21 0,0 1 0,0-22 16,-21 21-16,20 0 0,1-20 0,-21 20 15,21-21-15,0 21 0,-1-20 16,1-1-16,0 0 0,21 0 16,0 0-16,0 0 15,21-21-15,0 0 0,1 0 16,-1 0-16,21-21 0,0 0 0,1 0 16,-1 0-16</inkml:trace>
  <inkml:trace contextRef="#ctx0" brushRef="#br0" timeOffset="11408.46">14012 2963 0,'0'0'0,"21"-42"0,1-21 15,-22 41-15,0 1 0,0 0 16,0 0-16,0 42 16,0 0-1,0 0-15,0 22 0,-22-1 0,22 0 16,-21 22-16,0-1 0,21 1 15,-21-1-15,21 1 0,0-1 0,-21 1 16,21-1-16,0 1 0,0-22 16,0 1-16,0-1 0,0 0 0,21 1 15,0-22-15,0 0 0,-21 0 0,21 0 16,1 0-16,-1-21 16,0 0-16,0 0 0,0 0 0,0 0 15,1 0-15,-1-21 0,0 0 16,0 0-16,0 0 0,0 0 0,-21-22 15,22 1-15,-1 21 0</inkml:trace>
  <inkml:trace contextRef="#ctx0" brushRef="#br0" timeOffset="11664.45">13737 3133 0,'0'0'16,"-21"-43"-16,42 22 15,21 21 1,1 0-16,-1-21 0,0 21 16,22 0-16,-1 0 0,1 0 0,-1-21 15,22 21-15,-21 0 0,-1 0 16,1 0-16,-1 0 0,1 0 0,-22 0 16,0 0-16,1 0 0,-22 0 15,0 0-15,0 0 0,-21-21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5T04:28:09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1651 17590 0</inkml:trace>
  <inkml:trace contextRef="#ctx0" brushRef="#br0" timeOffset="2829.62">1270 5017 0,'0'21'46,"0"0"-14</inkml:trace>
  <inkml:trace contextRef="#ctx0" brushRef="#br0" timeOffset="3653.09">2011 1355 0,'0'-21'15,"0"-1"-15,0 1 16,0 0-16,0 0 15,0 0 1,0 0 0,0 42-1,0 0 1,0 0-16,0 0 0,0 0 16,0 22-16,0-1 0,0 0 15,0 1-15,-21 20 0,21-20 0,0 20 16,0 1-16,0-22 0,-22 21 0,22-20 15,0-1-15,0 0 0,0 1 0,0-1 16,0 0-16,-21-20 0,21-1 16,0 0-16,0 0 0,0 0 0,0 0 15,0-42 17,0 0-17,0 0-15,0 0 0,0 0 16</inkml:trace>
  <inkml:trace contextRef="#ctx0" brushRef="#br0" timeOffset="3972.46">2286 1905 0,'0'21'16,"21"0"-1,0-21-15,0 0 16,1 0-16,-1-21 16,0 21-16,-21-21 15,0 0-15,0 0 16,0 0-16,-21 21 16,0 0-16,-1 0 0,1 0 15,0 0-15,0 0 16,0 0-16,21 21 15,0 0 1,0 0 0</inkml:trace>
  <inkml:trace contextRef="#ctx0" brushRef="#br0" timeOffset="4642.1">4106 1418 0,'0'0'16,"0"-21"-16,0 0 0,-21 21 15,21-21-15,-21 0 16,0 21-1,0 0 1,-1 21-16,1-21 0,0 21 0,21 0 16,-21 0-16,0 0 0,0 22 0,-1-1 15,1-21-15,0 22 0,0 20 16,0-21-16,0 1 0,-1-1 0,1 0 16,0 1-16,21 41 0,0-41 0,0-22 15,0 21-15,0-21 0,0 1 0,21-1 16,0 0-16,1-21 0,-1 21 0,0-21 15,0 0-15,0 0 0,22 0 0,-22 0 16,21 0-16,-21 0 0,22 0 0,-22-21 16,21 0-16,0 0 0,22-22 0,-22 1 15,-21 21-15,22-22 0,-22 1 0,0 0 16,0-22-16,0 22 0,-21 0 0,0-22 16,0 22-16,0-1 0,-21 1 0,21 0 15,-42 21-15,21-22 0,-22 22 16,22 0-16,-21 0 0,0 21 0,20 0 15,-20 0-15,0 0 0,-1 0 0,22 0 16,-21 0-16,21 0 0,-22 21 0,22 0 16,-42 21-16,63-20 0,-21-1 0,-1 21 15,22-21-15,0 22 0,0-22 0,0 21 16,0-21-16,0 0 0,0 1 0,22-1 16,-1 0-16,21 0 0,-21-21 0,22 0 15</inkml:trace>
  <inkml:trace contextRef="#ctx0" brushRef="#br0" timeOffset="5028.88">5101 783 0,'0'0'0,"-21"-42"0,0-22 15,21 43-15,-21 0 0,-1 21 16,22-21-16,-21 21 15,21 21-15,0 0 16,-21 0-16,21 22 0,-21-1 0,21 0 16,-21 22-16,21-1 0,-21 22 0,-1-21 15,1 20-15,0 1 0,0 84 0,-21-63 16,20-21-16,1 21 0,0-22 16,0 22-16,-21 0 0,20-21 0,1 20 15,0 1-15,0 0 0,0-21 0,0 21 16,21-22-16,-22 1 0,1 0 0,0-1 15,0 43-15,21-63 0,-21-1 0,0 1 16,21-22-16,0-21 0,-22 22 0,22-22 16,-21 21-16,21-21 0,0-42 31,0 0-31,0 0 0,0 0 0,21-22 16,-21 1-16,22 0 0,-22-1 0,21-20 15,0 20-15,0-20 0,0-1 16</inkml:trace>
  <inkml:trace contextRef="#ctx0" brushRef="#br0" timeOffset="5352.69">4678 1778 0,'0'0'0,"0"-63"15,0 41-15,0 1 0,0 0 0,0 0 0,21 21 16,0-21-16,0 0 0,0 21 15,1-22-15,20 22 0,-21 0 0,21-21 16,1 21-16,-1 0 0,0 0 0,1 0 16,-1 0-16,-21 21 0,22-21 0,-22 22 15,0-1-15,0 0 0,-21 21 0,0-21 16,0 22-16,0-22 0,0 21 0,-42 1 16,21-22-16,-22 21 0,1-21 15,0 0-15,-1 1 0,1-1 0,0 0 16,-1 0-16,22 0 0,-21-21 0,21 0 15,-1 0-15,1 0 0,42 0 32,1-21-32,-1 0 15,21 0-15,-21 0 0,0 21 0</inkml:trace>
  <inkml:trace contextRef="#ctx0" brushRef="#br0" timeOffset="5729.55">5270 1863 0,'22'0'15,"20"0"-15,-21-21 16,0 21-16,0-22 0,22 1 0,-1 0 16,-21 21-16,22-21 0,-22 0 15,21-22-15,-21 22 0,0 0 16,-21 0-16,0 0 0,0 0 0,0-1 15,0 1-15,0 0 0,-21 21 16,0 0-16,0 0 0,0 0 0,0 0 16,-22 0-16,22 21 0,0 0 15,0 1-15,0-1 0,-1 21 16,1-21-16,0 22 0,21-1 0,-21-21 16,21 21-16,0-20 0,0 20 15,0-21-15,0 0 0,21 0 0,0 1 16,0-22-16,1 21 0,-1-21 0,21 0 15,-21 0-15,22 0 16,-1 0-16,0 0 0,1-21 0,-1-1 16,0 1-16,1 0 0,-1 0 15,-21 0-15,21-22 0,-20 1 0</inkml:trace>
  <inkml:trace contextRef="#ctx0" brushRef="#br0" timeOffset="6116.24">6011 1609 0,'0'0'0,"0"-21"0,0-1 0,0 1 15,-21 21 16,21 43-31,0-22 16,-21 0-16,21 21 0,-21-21 0,21 22 16,0-22-16,0 21 0,0-21 15,0 22-15,-21-22 0,21 0 16,0 0-16,-22 0 0,22 1 0,0-1 16,0 0-16,0-42 46,0 0-46,0-22 0,0 22 16,0-21-16,22-1 0,-1 1 16,0 0-16,0-1 0,21 1 0,-20 0 15,-1-1-15,21 22 0,-21 0 16,22 0-16,-22 21 0,21 0 0,-21 0 16,0 0-16,1 21 0,-1 0 15,0 0-15,-21 22 0,21-22 16,-21 21-16,0 1 0,0-1 15,0-21-15,0 21 0,0-20 0,0 20 16,0-21-16,0 0 0,0 0 16,0 1-16,0-44 31,21 22-31</inkml:trace>
  <inkml:trace contextRef="#ctx0" brushRef="#br0" timeOffset="6592.97">7451 1058 0,'0'0'0,"0"-21"0,0 0 16,0 0-16,0 0 0,0 42 31,0 0-31,0 0 16,0 22-16,0-1 0,0 21 0,0-20 16,-22 20-16,22 1 0,-21-1 15,21 1-15,-21-1 0,0 1 0,21-1 16,-21 1-16,0-1 15,21-20-15,-22 20 0,22-42 0,0 22 16,0-22-16,0 21 0,-21-42 16,21 21-16,-21-21 15</inkml:trace>
  <inkml:trace contextRef="#ctx0" brushRef="#br0" timeOffset="7418.5">6837 1693 0,'0'-21'16,"21"0"0,21 21-1,-21 0-15,22 0 0,-1-21 0,22 21 16,-22-21-16,21 0 0,1 21 16,-1-22-16,22 1 0,-21 0 0,20 0 15,1 0-15,-22 0 0,22-22 16,-21 22-16,-1-21 0,-21 21 0,22-22 15,-43 1-15,21 0 0,-42-1 16,0 22-16,0-21 0,0-1 0,0 22 16,0 0-16,0 0 0,-21 0 15,0 21-15,0 0 0,0 0 16,0 21 0,-1 0-16,22 0 0,-21 22 0,0-1 15,21 0-15,-21 22 0,0-22 16,0 22-16,-1-1 0,1 1 0,0-1 15,0 1-15,0-1 0,0 1 16,-1-22-16,1 21 0,0-20 0,21-1 16,0-21-16,-21 22 0,21-22 15,0 0-15,0 0 0,21-42 47,-21 0-47,21 0 0,0-22 0,1 22 16,-1-21-16,0-1 0,0 1 15,0 21-15,0-21 0,1 20 0,20-20 16,-21 21-16,0 21 0,0-21 16,1 21-16,-1 0 15,-21 21-15,0 0 16,0 21-16,0-20 0,0-1 0,0 21 16,0-21-16,0 22 0,0-22 15,0 0-15,0 21 0,0-21 0,21 1 16,-21-1-16,21-21 0,0 21 15,0-21-15,1 0 16,-1 0-16,0 0 0,0 0 0,21 0 16,-20-21-16,-1 0 0,21-1 15,-21 1-15,22 0 0,-22-21 0,21 21 16,-21-22-16,22 1 0,-22 0 16,0-1-16,0 1 0,-21 0 0,0 20 15,0 1-15,0 0 0,0 0 16,-21 21-16,0 21 15,0 0-15,-1 0 16,-20 22-16,21-1 0,21-21 0,-21 22 16,0-1-16,21 0 0,-22-21 15,22 22-15,0-22 0,0 21 16,0-21-16,0 1 0,0-1 0,22 0 16,20-21-16,-21 0 15,0 0-15,22 0 0,-1 0 0,21-21 16,-20 0-16,20 21 0</inkml:trace>
  <inkml:trace contextRef="#ctx0" brushRef="#br0" timeOffset="8066.61">10287 889 0,'0'0'0,"0"-21"0,0-21 15,0-22 1,0 43-16,0 0 0,0 0 0,0-1 16,-21 22-16,0 22 15,21 20-15,0-21 0,-22 43 16,1-1-16,21-21 0,0 43 15,-21-21-15,21-1 0,0 1 16,0 20-16,-21-20 0,21-1 16,-21 1-16,0-1 0,21-20 0,0 20 15,0-21-15,-22 1 0,22-1 16,-21-21-16,21 22 0,0-22 0,0 0 16,-21-21-16,21-21 31,0 0-31,0-22 0,0 22 15,0-21-15,21-1 0,0 1 16,1 0-16,-1-1 0,0 1 0,0 0 16,0 21-16,22-22 0,-22 22 15,21 0-15,0 0 0,-20 0 16,20 21-16,0 0 0,-21 0 16,22 0-16,-1 21 0,-21 0 0,22 0 15,-22 21-15,0-20 0,0 20 16,0 0-16,-21 1 0,0-1 0,0 0 15,0 1-15,-21-22 0,0 21 0,0-21 16,-22 22-16,1-22 0,21 0 16,-21 0-16,-1 0 0,1 0 0,21-21 15,-22 22-15,22-22 0,0 0 16,0 0-16,0 0 0,0 0 0,-1 0 16,1 0-16,21-22 15,0 1-15,0 0 16,0 0-16,0 0 0,21 0 15,-21-1-15,22 1 0,20 0 16,-21 21-16</inkml:trace>
  <inkml:trace contextRef="#ctx0" brushRef="#br0" timeOffset="8485.89">10880 1503 0,'0'0'0,"0"-21"0,0 0 0,0-1 0,21 22 16,-21-21-16,21 21 16,0 0-16,0-21 0,0 21 0,1 0 15,-1 0-15,0 0 0,0 0 16,0 0-16,0 21 0,1 0 0,-1 1 16,0-1-16,0 21 0,0-21 15,0 22-15,1-1 0,-1-21 0,-21 21 16,0 1-16,0-1 0,0-21 0,0 22 15,0-22-15,0 0 0,0 0 16,-21 0-16,-1 0 0,1-21 16,0 0-16,0 0 15,21-21-15,0 0 0,0 0 16,0 0-16,0 0 0,0-1 16,0-20-16,0 0 0,21-1 15,0 1-15,-21 0 0,21 21 0,1-22 16,-1 1-16,0 21 0,-21 0 15,21-1-15,0 1 0,0 21 0,1 0 16,-1 0-16,0 0 16,0 0-16,0 0 15,0 0-15,1 21 0,-1-21 16</inkml:trace>
  <inkml:trace contextRef="#ctx0" brushRef="#br0" timeOffset="8641.4">12107 1439 0,'0'0'0,"-42"-42"0,21 21 15,42-21-15,-21 20 0,0 1 16,-21 21-16,21-21 0,-21 21 16,-1 0-16</inkml:trace>
  <inkml:trace contextRef="#ctx0" brushRef="#br0" timeOffset="8956.83">11832 1439 0,'-42'43'15,"42"-22"-15,0 0 16,-21 0-16,21 22 0,0-22 15,0 0-15,0 0 0,0 0 0,0 0 16,21 1-16,0-22 0,0 21 16,21-21-16</inkml:trace>
  <inkml:trace contextRef="#ctx0" brushRef="#br0" timeOffset="9936.45">12086 1397 0,'0'0'0,"21"0"0,-21-21 15,0 0 1,-21 21 0,0 0-16,0 0 15,0 0-15,-1 0 16,1 21-16,-21 0 0,21 0 0,0 0 16,-1 22-16,-20-22 0,21 21 15,0 1-15,0-1 0,-1 0 0,1 1 16,21-22-16,0 21 0,0-21 0,0 22 15,0-22-15,0 0 16,0 0-16,21 0 0,1-21 0,-1 21 16,0-21-16,0 0 0,21 0 15,-20 0-15,20 0 0,0 0 0,1-21 16,-22 21-16,21-21 0,0 0 0,-20 0 16,20-22-16,-21 22 0,0-21 15,-21 0-15,0 20 0,0-20 0,0 0 16,0-1-16,0 1 0,0 0 15,-21 21-15,0-22 0,-21 22 0,20 0 16,1 0-16,-21 21 0,21 0 16,-22 0-16,22 0 0,0 0 0,-21 21 15,21-21-15,-1 21 0,1 0 16,0 22-16,0-22 0,0 21 16,21-21-16,0 22 0,0-22 0,0 21 15,0-21-15,0 0 0,0 1 16,0-1-16,0 0 0,0 0 0,21-21 15,0 0-15,0 0 16</inkml:trace>
  <inkml:trace contextRef="#ctx0" brushRef="#br0" timeOffset="10516.37">12594 1439 0,'0'0'0,"21"-21"0,-21 42 47,0 1-47,-21 20 0,21-21 16,-21 21-16,21-20 0,-21 20 0,21-21 15,0 21-15,-21-20 0,21 20 16,0-21-16,-22 0 0,22 0 0,0 1 16,0-1-16,22-21 15,-1 0 1,0-21-16,0-1 15,0 1-15,0 0 0,1 0 16,-1 0-16,0-22 0,0 22 0,0-21 16,0 21-16,1-22 0,-1 22 15,-21 0-15,21 21 16,-21 21 0,0 0-16,0 1 0,0 20 0,0-21 15,0 21-15,0-20 0,0-1 0,0 21 16,0-21-16,0 0 0,0 1 15,0-1-15,0 0 0,21 0 0,0-21 16,22 0-16,-22 0 16,0 0-16,21 0 0,-21 0 0,22-21 15,-22 21-15,21-21 0,-21 0 16,22-22-16,-1 22 0,-21-21 16,22-1-16,-22 1 0,0 0 0,0-22 15,0 22-15,0 0 0,-21-1 16,0 1-16,0 21 0,0-22 0,0 22 15,0 0-15,-21 21 16,0 0-16,0 0 0,0 0 16,0 21-16,-1 0 0,-20 1 15,21-22-15,21 42 0,-21-21 0,0 0 16,21 0-16,0 1 0,0-1 0,21 0 16,0 0-16,0-21 15</inkml:trace>
  <inkml:trace contextRef="#ctx0" brushRef="#br0" timeOffset="10921.15">13822 1503 0,'0'0'0,"42"-21"0,-21 0 15,22-1-15,-22 1 0,0 21 0,0-21 16,-21 0-16,0 0 16,-21 21-16,0 0 15,0 0-15,-1 0 0,-20 0 16,21 21-16,-21-21 0,-1 21 0,22 0 15,-21 0-15,21-21 0,-1 22 0,1-1 16,0 0-16,21 0 16,0 0-16,0 0 0,0 1 15,21-1-15,0 0 16,22-21-16,-22 21 0,0-21 0,21 21 16,-20-21-16,20 21 0,-21 1 15,0-22-15,22 21 0,-22-21 0,0 21 16,-21 0-16,0 0 0,0 0 15,0 1 1,-21-22-16,0 0 0,-1 0 0,-20 21 16,21-21-16,-21 0 0,-1 0 15,1 0-15,21 0 0,-22 0 16,22 0-16,-21 0 0,21 0 0,0 0 16,21-21-1,21-1 1,0 22-16,0-21 0,21 0 15</inkml:trace>
  <inkml:trace contextRef="#ctx0" brushRef="#br0" timeOffset="11288.94">14330 1630 0,'0'21'16,"21"-21"-1,0 0-15,0 0 16,0 0-16,1 0 0,-1-21 16,0 0-16,0 21 0,0-21 0,0-1 15,1 1-15,-1 0 0,0 0 0,0 0 16,0 0-16,-21-1 0,0 1 16,0 0-16,0 0 0,-21 21 31,0 0-31,0 0 0,-22 21 0,22 0 15,0 0-15,0 1 16,0-1-16,0 0 0,-1 0 0,22 21 16,0-20-16,-21-1 0,21 21 0,0-21 15,0 0-15,0 1 0,0-1 16,0 0-16,21-21 0,1 21 0,-1-21 16,0 0-16,0 21 0,0-21 15,0 0-15,22 0 0,-22 0 0,0 0 16,21 0-16,-20 0 0</inkml:trace>
  <inkml:trace contextRef="#ctx0" brushRef="#br0" timeOffset="11717.21">14944 1545 0,'0'0'0,"0"-21"0,0-21 15,21 21 1,0-1-16,0 22 0,21-21 15,-20 21-15,20 0 0,-21 0 0,21 0 16,-20 0-16,20 0 0,-21 0 16,21 0-16,-20 21 0,-1-21 0,-21 22 15,0 20-15,0-21 0,0 21 16,0-20-16,0 20 0,-21 0 0,-1 1 16,1-22-16,0 21 0,0 0 15,21-20-15,-21-1 0,0 0 16,-1 0-16,1 0 0,21 0 0,-21-21 15,0 0 1,21-21 0,0 0-16,0 0 15,21 0-15,0-22 0,22 22 0,-22-21 16,21 0-16,0-1 0,1 1 16,-1 0-16,0-1 0,22-20 0,-22 42 15,22-22-15,-22 22 0,-21-21 16,22 42-16,-22-21 0,0-1 15,0 22-15,-42 0 32,0 0-32,0 22 0,-1-1 15</inkml:trace>
  <inkml:trace contextRef="#ctx0" brushRef="#br0" timeOffset="12944.83">1799 3514 0,'-21'0'0,"-21"0"0,63 0 16,-42-21-16,-1 21 15,1 0-15,0-22 0,0 22 16,0-21-16,0 0 0,-1 0 15,22 0-15,0 0 16,0-1-16,0 1 0,0 0 16,22 0-16,-1 21 0,0-21 15,0 21-15,21 0 0,-20 0 0,20 0 16,-21 21-16,21 0 0,-20 0 16,20 0-16,-21 22 0,0-1 0,0 0 15,-21 1-15,0 20 0,0-20 16,0-1-16,-42 21 0,21-20 15,-21-1-15,-1 22 0,-20-22 16,20 0-16,-20 1 0,-1-1 16,1 0-16,21-21 0,-22 1 0,22-1 15,21-21-15,-22 0 0,22 0 16,0 0-16,0-21 0,0-1 16,21 1-16,-22-21 0,22 21 0,0-22 15,0 1-15,0 0 0,0-1 16,22 22-16,-1-21 0,0 0 0,21 20 15,-21 1-15,1 0 0,20 21 16,-21 0-16,21 0 0,-20 0 16,20 0-16,-21 21 0,21 0 0,-20 1 15,-1 20-15,0-21 16,0 0-16,0 22 0,0-22 0,1 21 16,-1-21-16,-21 22 0,0-22 15,21 0-15,-21 21 0,21-21 0,-21 1 16,21-1-16,-21 0 15,21-21 1,1-21-16</inkml:trace>
  <inkml:trace contextRef="#ctx0" brushRef="#br0" timeOffset="13041.78">2265 3789 0,'0'0'0,"0"-21"16</inkml:trace>
  <inkml:trace contextRef="#ctx0" brushRef="#br0" timeOffset="13160.71">2561 3556 0,'21'0'0,"22"0"16,-1-21-16</inkml:trace>
  <inkml:trace contextRef="#ctx0" brushRef="#br0" timeOffset="13420.56">3535 3387 0,'0'0'0,"0"21"0,0 0 0,0 0 16</inkml:trace>
  <inkml:trace contextRef="#ctx0" brushRef="#br0" timeOffset="14325.04">3641 3493 0,'0'0'0,"21"0"16,0-22-16,0 1 0,0 21 0,0-21 15,1 0-15,20 0 0,-21 0 0,21-1 16,-20-20-16,20 21 0,-21 0 0,0-22 16,-21 22-16,0 0 0,0 0 15,0-21-15,0 20 0,0 1 16,-21 21-16,0-21 0,0 21 0,0 0 15,-22 0-15,1 0 0,0 0 0,-1 0 16,1 0-16,0 21 0,-1 22 16,1-22-16,21 21 0,-22 0 0,22 1 15,0-1-15,0 0 0,21 1 0,-21-1 16,21 0-16,0 1 0,0-1 16,0-21-16,21 0 0,0 1 0,0-1 15,0 0-15,1 0 0,20-21 0,-21 0 16,21 0-16,-20 0 0,20 0 0,0 0 15,-21 0-15,22 0 0,-22 0 16,21-21-16,-21 21 0,1-21 16,-22 0-16,0-1 0,0 1 15,0 0-15,-22 21 0,1 0 16,0 0-16,-21 0 0,21 0 16,-22 0-16,1 21 0,21 0 0,-22 1 15,22-1-15,-21 0 0,21 0 0,0 0 16,21 22-16,0-22 0,-22 0 15,22 21-15,0-21 0,0 22 0,0-22 16,0 0-16,22 0 0,-1 22 0,0-43 16,0 21-16,21 0 0,-20-21 0,20 0 15,0 0-15,-21 0 16,22 0-16,-1 0 0,0-21 0,1 0 16,-1-1-16,0 1 0,1 0 0,-1 0 15,-21-21-15,0 20 0,22 1 0,-22-21 16,0 21-16,-21-22 0,0 1 15,21 21-15,-21-21 0,0-1 0,0 22 16,0 0-16,0 0 0,-21 21 16,0 0-1,21 21-15,0 0 16,-21 21-16,21-20 0,0-1 0,0 21 16,-21-21-16,21 22 0,0-22 15,0 0-15,0 21 0,0-21 16,0 1-16,0-1 0,0 0 0,0 0 15,0 0-15,0 0 0,0 1 16,0-44 15,0 1-31,0 0 0,0 0 16,21-21-16,-21 20 0,21 1 0,-21-21 16,21 21-16,-21-22 0,21 1 15,0 0-15,-21 21 0,22-22 0,-1 1 16,0 21-16,21 0 0,-21 21 15,1 0-15,-1 0 0,0 0 0,21 0 16,-21 0-16,1 21 0,-1 0 16,0 0-16,0 21 0,-21-20 0,0 20 15,0-21-15,0 21 0,0 1 0,0-22 16,0 21-16,0 1 0,0-22 16,0 0-16,-21 21 0,21-21 0,-21 1 15,21-1-15,-21 0 0,21 0 16,0-42-1,21 0-15,21 0 16,-21-1-16,22 1 0,-22-21 0</inkml:trace>
  <inkml:trace contextRef="#ctx0" brushRef="#br0" timeOffset="14592.51">5461 2836 0,'0'0'0,"-21"22"16,21-1-16,-21 0 0,-1 0 16,1 21-16,0 1 0,0-1 15,0 22-15,0-1 0,-1 1 0,1-1 16,0 1-16,21-1 0,-42-21 0,42 22 16,-43-1-16,43-20 0,-21-1 15,0 0-15,0 1 0,21-22 0,-21 21 16,21-21-16,0 1 0,0-1 15,0 0-15,21-21 16,0 0-16,0 0 0,0 0 16,1-21-16,-22 0 0,21-1 15</inkml:trace>
  <inkml:trace contextRef="#ctx0" brushRef="#br0" timeOffset="14788.39">4995 3493 0,'0'0'0,"0"21"0,-42-21 16,42 21-16,0 0 16,21-21-1,0 0-15,0 0 16,1 0-16,20 0 0,-21 0 0,21 0 16,-20-21-16,-1 21 0,21 0 15,-21-21-15,0 0 0,1 21 0,-1-22 16,0 22-16</inkml:trace>
  <inkml:trace contextRef="#ctx0" brushRef="#br0" timeOffset="15149.19">5546 3598 0,'0'0'0,"0"22"0,0-1 15,0 0-15,21-21 16,0 0-16,0 0 0,0 0 15,0-21-15,1 0 16,-1 21-16,0-22 0,0 1 0,21 0 16,-20 0-16,-1 0 0,0 0 15,0-1-15,-21 1 0,0 0 0,0 0 16,0 0-16,0 0 0,0-1 16,-21 22-16,0 0 0,0 0 15,-1 22-15,1-1 16,0 0-16,-21 0 0,21 0 0,-1 22 15,1-1-15,21-21 0,-21 21 16,21 1-16,-21-22 0,21 21 0,0-21 16,0 1-16,0-1 0,0 0 0,21 0 15,0 0-15,0-21 0,1 21 16,-1-21-16,0 0 0,0 0 0,21 0 16,-20 0-16,20 0 0,-21-21 15,21 21-15,-20-21 0</inkml:trace>
  <inkml:trace contextRef="#ctx0" brushRef="#br0" timeOffset="15566.95">6223 3429 0,'0'0'0,"-21"0"0,0-21 16,-1 21-16,44 0 46,-1 0-46,0 21 0,0-21 0,21 21 16,-20 0-16,-1 1 0,0-1 0,0 21 16,0-21-16,0 0 0,1 1 15,-22 20-15,0-21 0,0 0 0,0 0 16,0 1-16,0-1 0,0 0 16,0 0-16,0 0 0,0 0 15,0 1-15,-22-22 0,1 0 16,21-22 15,0 1-31,0 0 0,0-21 16,21 21-16,1-1 0,-1-20 15,0 21-15,-21-21 0,21-1 0,0 22 16,0-21-16,1-1 0,-1 22 16,0 0-16,0 0 0,0 0 0,0 0 15,1 21-15,-1 0 0,-21-22 16,21 22-16,-21-21 15</inkml:trace>
  <inkml:trace contextRef="#ctx0" brushRef="#br0" timeOffset="16060.92">8022 3112 0,'0'0'0,"0"-22"16,0 44 15,0-1-31,0 0 0,0 0 0,0 21 16,0 1-16,-21-1 0,21 0 15,0 1-15,-21-1 0,21 0 0,0-20 16,0 20-16,0 0 0,0-21 16,0 1-16,-21 20 0,21-21 0,0 0 15,0 0-15,-22 1 0,1-22 31,0 0-31</inkml:trace>
  <inkml:trace contextRef="#ctx0" brushRef="#br0" timeOffset="16867.97">7366 3535 0,'42'0'16,"-21"0"-1,22 0-15,-1-21 0,0 21 16,22-21-16,-1-1 0,1 22 0,21-21 16,-22 0-16,22 0 0,-1 0 15,-20 0-15,21-22 0,-22 22 0,1-21 16,-1 21-16,-21-1 0,1-20 16,-22 21-16,0-21 0,0 20 0,-21-20 15,0 21-15,0-21 0,0 20 16,0-20-16,0 21 0,-21 0 0,0 0 15,0-1-15,21 1 0,-21 21 16,-1 0-16,1 0 0,0 21 16,21 22-16,-21-22 15,21 21-15,0 1 0,0 20 16,0-21-16,0 22 0,0-22 0,0 22 16,0-1-16,0-20 0,0 20 15,0-21-15,0 1 0,0-1 0,0 0 16,0-20-16,0 20 0,0-21 15,0 0-15,0 0 0,0 1 16,0-44 15,0 1-31,0 0 0,0 0 0,0-21 16,0 20-16,21-20 0,0 21 16,-21-21-16,0-1 0,21 1 0,1 0 15,-1-1-15,-21 22 16,21 0-16,0 0 0,0 21 0,0 0 15,1 0-15,-1 0 0,0 21 16,-21 0-16,21 0 0,0 22 0,0-22 16,-21 21-16,0-21 0,22 22 15,-1-1-15,-21-21 0,21 0 0,-21 22 16,21-22-16,0 0 0,0-21 16,1 21-16,-1 0 0,0-21 0,0 0 15,0 0-15,22 0 0,-22 0 16,21 0-16,-21-21 0,22 0 0,-22 21 15,21-21-15,-21 0 0,22-1 16,-22-20-16,-21 21 0,21 0 16,-21-22-16,0 1 0,0 0 0,0-1 15,0 1-15,0 21 0,0 0 0,-21 0 16,21-1-16,-21 22 0,-1 0 16,1 22-16,0-1 0,0 0 15,21 21-15,0-21 0,-21 22 16,21-1-16,0-21 0,0 22 0,0-1 15,0-21-15,0 0 0,0 0 16,0 22-16,21-22 16,0 0-16,0-21 0,22 0 15,-22 0-15,21 0 0,-21 0 0,43 0 16,-22-21-16</inkml:trace>
  <inkml:trace contextRef="#ctx0" brushRef="#br0" timeOffset="17356.68">11388 2921 0,'0'0'0,"21"-21"0,-21 0 16,21 21-1,-21 21 1,0 0 0,-21 0-16,21 0 0,-21 22 15,-1-1-15,1 0 0,0 1 0,0-1 16,21 0-16,-21 1 0,21-1 16,-21 0-16,21 1 0,0-1 0,0-21 15,0 22-15,21-22 0,0 0 16,21 0-16,-21-21 0,1 0 15,20 0-15,0 0 0,-21 0 0,22 0 16,-1 0-16,0-21 0,1 0 16,-1 0-16,0-1 0,1-20 0,-1 21 15,0-21-15,-20-22 0,20 22 16,-21-1-16,0-20 0,0 21 0,-21-1 16,22 1-16,-22 0 0,0 20 0,0 1 15,0 0-15,0 0 0,-22 21 16,1 0-16,0 0 15,21 21-15,0 0 16,0 0-16,0 1 0,0-1 16,0 0-16,0 0 15,21-21-15,0 21 0,1-21 0,20 0 16</inkml:trace>
  <inkml:trace contextRef="#ctx0" brushRef="#br0" timeOffset="17932.71">12594 2900 0,'0'0'0,"0"-21"0,0 0 0,-21 21 31,0 0-31,21 21 16,-21 21-16,-1-21 0,22 0 0,-21 22 16,21-1-16,-21 0 15,0-20-15,21 20 0,0 0 0,-21 1 16,0-1-16,21-21 0,-22 21 15,22-20-15,0 20 0,0-21 0,-21 0 16,21 0-16,0-42 47,0 0-47,0-21 0,0 21 16,0-22-16,21 1 0,-21 0 0,22-1 15,-1-20-15,21 20 0,-21-20 16,22 21-16,-22-22 0,21 22 0,0-1 15,1 22-15,-22 0 16,21 0-16,-21 0 0,1 21 0,-1 0 16,0 0-16,-21 21 0,0 0 0,0 0 15,0 0-15,0 1 0,0-1 16,-42 0-16,20 0 0,-20 0 0,21 0 16,-43 1-16,22-22 0,0 21 15,-1 0-15,1 0 0,0 0 0,-1-21 16,1 21-16,21-21 0,0 22 15,0-1-15,21 0 0,0 0 0,0 0 16,0 0-16,0 1 0,21-1 16,0 0-16,0 0 0,21 0 15,-20 0-15,-1 22 0,21-22 0,-21 0 16,22-21-16,-22 21 0,0 0 16,0-21-16,0 0 0,0 22 0,1-22 15,-1 0-15,0 0 0,0 0 16,0 0-16,0-22 0,1 1 15,-1 21-15,21-21 0,-21-21 0</inkml:trace>
  <inkml:trace contextRef="#ctx0" brushRef="#br0" timeOffset="18228.54">13779 2667 0,'-21'0'15,"0"0"-15,0 0 16,21 21-16,-21 0 0,0 1 0,-1-1 16,-20 21-16,21 0 0,0 1 15,0-22-15,-1 21 0,-20 1 0,42 20 16,-21-21-16,21 1 0,-21-1 0,21 0 16,0 1-16,0-1 0,21-21 15,0 22-15,0-22 0,0 0 0,22 0 16,-22 0-16,21 0 0,-21-21 15,22 0-15,-1 0 0,-21 0 16,22 0-16,-22 0 0,21 0 16,-21-21-16,0 0 0,1 21 0,-1-21 15,0 0-15,0 0 0,0-22 0</inkml:trace>
  <inkml:trace contextRef="#ctx0" brushRef="#br0" timeOffset="19369.66">16383 2625 0,'0'0'0,"-21"-21"0,-43-22 15,43 43-15,-42 0 16,41 0-16,-20 0 0,21 21 15,-21 1-15,-1-1 0,1 0 0,0 21 16,20 1-16,-20-1 16,21 0-16,0 1 0,-22-1 0,22 0 15,21-21-15,0 22 0,0-1 0,0 0 16,0-20-16,0-1 0,0 21 16,21-21-16,1-21 0,20 21 0,-21-21 15,21 0-15,1 0 0,-1 0 16,0 0-16,1-21 0,-1 0 15,22 0-15,-22 0 0,0 0 0,1-1 16,-1-20-16,-21 21 0,0-21 16,0-1-16,-21 1 0,0 0 0,0-22 15,-21 22-15,-21-22 0,21 22 16,-22-22-16,1 22 0,0 0 16,-1-1-16,1 22 0,21 0 0,-21 0 15,-1 21-15,22 0 0,-21 0 16,21 0-16,21 21 0,0 0 0,0 0 15,0 1-15,21-1 16,0-21-16,21 21 0,1-21 16,-1 0-16,21 0 0,1 0 0,21 0 15,-22 0-15,1-21 0,-1 0 16,22-1-16,-22 1 0,-20 0 0,20 0 16,-21 0-16,-20 0 0,20-1 15,-21 1-15,-21 0 0,0 0 0,0 0 16,0 0-16,0-1 15,-21 22 1,0 0-16,0 0 0,-1 22 16,1-1-16,21 21 0,-21 0 15,0 1-15,0 20 0,0 22 0,21-22 16,0 22-16,0 0 0,-22-22 16,22 43-16,0-21 0,0-1 0,0 1 15,0 21-15,0-21 0,0-1 16,0 1-16,0 0 0,0-1 15,0 1-15,0 0 0,0-1 0,0-20 16,0 20-16,22-20 0,-22-1 16,0-20-16,0-1 0,0 0 0,0-20 15,0 20-15,-22-42 0,1 21 16,0-21-16,0-21 16,21 0-16,-21-22 0,21 1 0,0 0 15,0-22-15,0 1 0,0-1 16,0 1-16,0-1 0,0-20 0,0 20 15,0 1-15,21-1 0,0-21 16,-21 43-16,21-21 0,0-1 0,-21 22 16,22-22-16,-1 22 0,0 0 15,0-1-15,0 1 0,22 21 16,-22-22-16,21 1 0,0 0 0</inkml:trace>
  <inkml:trace contextRef="#ctx0" brushRef="#br0" timeOffset="19673.49">18351 2159 0,'0'0'0,"0"-21"0,0-21 15,-21 42 1,0 0-1,0 21-15,21 0 16,-21 21-16,0 1 0,21-1 0,-22 21 16,1 1-16,21 21 0,-21-22 15,21 1-15,-21-1 0,0 1 0,21-1 16,0-21-16,0 1 0,0-1 16,0 0-16,0-20 0,-21-1 0,21 0 15,0 0-15,0 0 0,21-21 16,0 0-16,0-21 15</inkml:trace>
  <inkml:trace contextRef="#ctx0" brushRef="#br0" timeOffset="20348.62">18817 2138 0,'0'21'16,"0"0"-16,0 0 15,0 22-15,-21-1 0,0 22 16,21-22-16,0 21 0,-21 1 16,-1-1-16,22 1 0,-21-1 0,21-20 15,0 20-15,-21-20 0,21-1 0,-21 0 16,21-21-16,-21 1 0,21-1 16,0 0-16,0 0 0,0-42 31,0 0-16,21 0-15,-21-1 0,21 1 0,0-21 16,0 21-16,1-22 0,-1 1 16,0 21-16,-21-21 0,21 20 0,0 1 15,0 21-15,1 0 16,-22 21 0,0 1-16,0-1 0,0 21 15,0-21-15,0 22 0,0-22 0,0 0 16,0 21-16,0-21 0,0 1 15,0-1-15,21 0 0,-21 0 0,21-21 16,0 21-16,0-21 16,0 0-16,1 0 0,20 0 0,-21 0 15,0-21-15,22 0 0,-22 21 16,0-21-16,21 0 0,-21-22 0,1 22 16,-1-21-16,0-1 0,0 1 15,0 0-15,0-1 0,-21 1 0,0 21 16,0-21-16,0 20 0,0 1 15,-21 21 1,0 0-16,0 21 0,0 1 0,0 20 16,21-21-16,-22 21 0,22-20 15,-21 20-15,21 0 0,0-21 0,0 22 16,0-22-16,21 0 0,1 0 16,-22 0-16,42 1 0,-21-1 0,0 0 15,22-21-15,-22 0 0,21 0 16,0 0-16,-20 0 0,20 0 0,-21 0 15,21 0-15,-20 0 0,20-21 16,-21 0-16,0-1 0,-21 1 0,0 0 16,0 0-16,0 0 15,0-22-15,0 22 0</inkml:trace>
  <inkml:trace contextRef="#ctx0" brushRef="#br0" timeOffset="20488.54">17611 2688 0,'0'0'0,"0"21"0</inkml:trace>
  <inkml:trace contextRef="#ctx0" brushRef="#br0" timeOffset="20580.49">17865 2688 0,'84'0'16,"-20"0"-16,-22-21 0,0 21 15,22-21-15,-22 21 0,22 0 0,-22-21 16,0 21-16,1 0 0,-1-21 16,0 21-16</inkml:trace>
  <inkml:trace contextRef="#ctx0" brushRef="#br0" timeOffset="21173.15">20828 2985 0,'0'0'0,"21"0"16,21 0-1,-20 0-15,-1-22 0,0 1 0,-21 0 0,21 0 16,-21 0-16,21 0 0,-21-1 15,0-20-15,0 0 0,0-1 0,0 1 16,0 0-16,-21-1 0,0 1 16,21 0-16,-21-1 0,0 22 0,-1 0 15,-20 0-15,21 21 0,0 0 16,-22 21-16,1 0 0,0 22 16,-1-1-16,1 0 0,0 1 0,-1 20 15,1 1-15,21-22 0,0 0 16,0 22-16,21-22 0,0 0 0,0-20 15,0 20-15,0-21 0,21 0 16,0 0-16,21 1 0,-21-22 0,22 0 16,-22 0-16,21 0 0,-21 0 15,22 0-15,-22-22 0,21 1 0,-21 0 16,1 0-16,-1 0 0,0 0 16,0-22-16,0 22 0,0-21 0,1-1 15,-22 1-15,21 0 16,-21-1-16,21 22 0,-21-21 0,0 21 15,0 0-15,0 42 16,0 21-16,0-21 16,0 22-16,0-1 0,0-21 15,-21 21-15,21 1 0,0-1 0,0 0 16,0-20-16,21 20 0,0-21 16,0 0-16,0 22 0,1-22 0,-1-21 15,0 21-15,21-21 0,-21 0 16,1 0-16,-1 0 0,21 0 0,-21 0 15</inkml:trace>
  <inkml:trace contextRef="#ctx0" brushRef="#br0" timeOffset="21477.13">21632 2540 0,'0'-21'0,"0"42"0,21-84 0,-21 41 15,0 44 1,-21-22-16,21 42 0,-21-21 15,0 21-15,0 1 0,21 20 0,-21-20 16,21 20-16,-22-21 0,1 22 16,21-22-16,0 22 0,0-1 0,-21 1 15,21-1-15,-21 1 0,21-22 16,-21 22-16,21-1 0,0-21 16,-21 1-16,-1-1 0,22 0 0,0 1 15,0-22-15,0 21 0,0-21 16,-21 1-16,21-1 0,0 0 0,21-21 31,1-21-15,-1 21-16,0-21 0,-21-22 15,21 22-15,0-21 0</inkml:trace>
  <inkml:trace contextRef="#ctx0" brushRef="#br0" timeOffset="21784.48">21653 2731 0,'0'0'0,"0"-43"0,0 1 16,0 21-16,0 0 0,0-1 16,22 1-16,-1 0 15,0 21-15,0 0 0,0 0 16,0 0-16,1 0 0,-1 0 16,0 0-16,0 0 0,0 0 0,0 21 15,1-21-15,-22 21 0,0 1 16,0-1-16,0 0 0,0 21 0,-22-21 15,1 1-15,0 20 16,-21-21-16,21 0 0,-1 0 0,-20 1 16,21-1-16,0 0 0,0 0 15,-1-21-15,1 21 0,0-21 16,21 21-16,21-21 31,0 0-31,22 0 0,-22-21 16,21 21-16</inkml:trace>
  <inkml:trace contextRef="#ctx0" brushRef="#br0" timeOffset="22076.31">22331 2519 0,'0'0'0,"0"21"16,-21 0-1,-1 22-15,22-22 0,-21 42 0,0-20 16,21-1-16,0 21 0,-21 1 15,21-22-15,-21 22 0,21 20 0,-21-20 16,21-1-16,0 1 0,0-1 16,-22 1-16,22-1 0,-21-20 0,0 20 15,21-20-15,0-1 0,-21 0 16,21-21-16,-21 22 0,21-22 0,0 0 16,0 0-16,-21-21 0,21 21 15,0-42 16,0 0-31,0 0 0,0 0 16,21 0-16,-21-22 0,21 1 0,0 0 16</inkml:trace>
  <inkml:trace contextRef="#ctx0" brushRef="#br0" timeOffset="22373.04">22394 2752 0,'0'0'0,"21"-43"0,-21 22 0,22 0 16,-1 0-16,0 0 0,-21 0 15,21 21-15,0 0 0,0 0 0,22 0 16,-22 0-16,0 0 16,21 0-16,-20 21 0,-1 0 0,21 0 15,-21 0-15,0 0 0,1 1 16,-1 20-16,-21-21 0,0 21 0,0-20 16,0-1-16,0 21 0,-21-21 15,-1 0-15,-20 1 0,21-1 0,-21 0 16,-1-21-16,22 21 0,-21-21 15,-1 0-15,1 0 0,0 0 0,-1 0 16,22 0-16,0 0 0,0 0 16,0 0-16,21-21 15,21 0 1,0 21-16,21-21 16</inkml:trace>
  <inkml:trace contextRef="#ctx0" brushRef="#br0" timeOffset="22676.87">23304 2159 0,'0'0'0,"-21"0"32,0 21-32,0 22 0,0-22 15,-22 21-15,22 22 0,-21-1 16,21 1-16,-22-1 0,22 1 15,0-1-15,0 1 0,0-22 16,21 21-16,0-20 0,0-1 0,0 0 16,0 1-16,0-22 0,0 0 15,42 0-15,-21 0 0,0 1 0,1-22 16,-1 0-16,21 0 0,-21 0 16,0 0-16,22 0 0,-1-22 0,-21 1 15,22 0-15,-1 0 0,-21 0 16,21-22-16,1 1 0,-1 0 15,0-1-15,22 1 0</inkml:trace>
  <inkml:trace contextRef="#ctx0" brushRef="#br0" timeOffset="23248.54">23918 1588 0,'0'21'15,"0"0"-15,0 0 0,0 0 0,0 22 16,0-22-16,0 0 0,0 21 15,0 1-15,-21-22 0,21 21 0,0-21 16,0 22-16,-21-22 0,21 0 16,-21 21-16,21-21 0,0 1 15,0-1-15,-21-21 0,-1 0 16,22-21 15,0-1-31,-21 1 0,21 0 0,0 0 16,0 0-16,0 0 0,0-1 15,0-20-15,21 21 0,-21 0 0,22-22 16,20 1-16,-21 21 0,21-21 16,-20-1-16,20 22 0,0 0 15,22 0-15,-22 0 0,0 21 0,1 0 16,-22 0-16,21 0 0,-21 0 16,22 21-16,-22 0 0,0 21 0,0-21 15,-21 22-15,0-1 0,21 0 16,-21-20-16,0 20 0,0 0 0,0-21 15,0 1-15,0 20 16,0-21-16,0 0 0,-21 0 0,21 1 16,0-1-16,-21-21 15,21 21-15,-21-21 0,0 0 16,21 21-16,-21-21 0,-1 0 16</inkml:trace>
  <inkml:trace contextRef="#ctx0" brushRef="#br0" timeOffset="24792.91">2032 5525 0,'0'0'16,"-21"0"-16,0 0 0,-1 0 0,1 0 15,0 0-15,0-22 0,21 1 16,-21 0-16,0 0 16,21 0-16,0 0 15,0-1 1,0 1-16,0 0 0,0 0 16,0 0-16,21 21 15,0-21-15,0 21 0,0 0 0,0 0 16,1 0-16,-1 0 0,0 0 15,21 0-15,-21 21 0,1-21 16,-22 21-16,0 0 0,21 21 0,-21-20 16,0 20-16,0-21 0,-21 21 15,-1 1-15,1-22 0,0 21 0,0 1 16,-21-22-16,20 21 16,1-21-16,0 0 0,-21 1 0,21-1 15,-1-21-15,1 0 16,0 0-16,21-21 15,0-1 1,0 1-16,21 21 16,0-21-16,1 0 0,-1 21 0,0 0 15,0 0-15,21 0 0,1 0 16,-22 0-16,21 21 0,-21-21 16,22 21-16,-22 22 0,-21-22 0,0 21 15,0-21-15,0 22 0,-21-1 16,0 0-16,-1 1 0,-20-1 15,0 0-15,-1-21 0,1 22 16,21-22-16,-21 21 0,-1-21 0,1 1 16,0-1-16,-1-21 0,22 21 15,-21-21-15,21 0 0,-1 0 0,1 0 16,0 0-16,0 0 0,0-21 16,21 0-16,0-1 15,0 1-15,0 0 0,0 0 16,21-21-16,0 20 0</inkml:trace>
  <inkml:trace contextRef="#ctx0" brushRef="#br0" timeOffset="24960.81">2265 5821 0,'0'0'0,"21"0"15,0 0-15,0 0 63</inkml:trace>
  <inkml:trace contextRef="#ctx0" brushRef="#br0" timeOffset="25656.49">4106 5249 0,'0'-21'31,"0"0"-15,21 0-16,1 21 0,-22-21 15,21 0-15,0-1 0,0 1 0,0 0 16,0 0-16,1 0 0,-1 0 16,-21-1-16,0 1 0,0 0 15,-21 21 1,-22 0-16,1 21 0,0 0 0,-1 1 16,-20 20-16,-1-21 0,1 21 15,-1-20-15,1 20 0,20-21 0,1 0 16,21 0-16,0 22 0,21-22 15,0 0-15,0 0 0,42 0 16,-21 1-16,22-1 0,20 0 16,-21 0-16,22 0 0,-22 0 0,22 1 15,-1-1-15,-20 21 0,20-21 16,-21 0-16,1 22 0,-22-22 0,0 0 16,-21 21-16,0-20 0,-21 20 15,0-21-15,-22 0 0,1 22 16,0-22-16,-1 0 0,1 0 0,0 0 15,-22-21-15,22 21 0,0-21 16,-1 0-16,1 0 0,0 0 0,-1 0 16,1 0-16,21-21 0,0 21 15,-1-21-15,1 0 0,21 0 0,0 0 16,0-1-16,0 1 0,0 0 16,21 0-16,1 0 0,-1 0 0,0-1 15,21 1-15,1 0 0,-22 0 16</inkml:trace>
  <inkml:trace contextRef="#ctx0" brushRef="#br0" timeOffset="26037.29">4487 5673 0,'0'0'16,"0"21"-16,21 0 0,-21 0 0,22-21 15,-1 0 1,0 0-16,0 0 0,0 0 15,0 0-15,1-21 0,-1 0 0,0 0 16,21 0-16,-21-1 0,22-20 16,-22 21-16,0 0 0,21 0 0,-20-22 15,-22 22-15,21 0 16,-21 0-16,0 0 0,0-1 0,0 1 16,-21 0-16,-1 21 0,-20 0 15,21 0-15,-21 0 0,-1 21 0,-20 0 16,20 22-16,1-1 0,0 0 15,-1 1-15,22-1 0,-21 0 0,21 1 16,21 20-16,0-20 0,0-22 16,0 21-16,0 0 0,0-20 0,0-1 15,21 0-15,0 0 0,0-21 16,22 0-16,-22 0 0,21 0 0,-21 0 16,22 0-16,-1 0 0,0-21 0,1-21 15,-1 20-15,0 1 16,-21-21-16,22 0 0</inkml:trace>
  <inkml:trace contextRef="#ctx0" brushRef="#br0" timeOffset="26309.13">5397 4826 0,'0'0'0,"0"-63"0,0 41 0,0-41 16,-21 63-1,21 21 1,-21 0-16,21 22 0,0-1 0,0 21 15,-21 1-15,21-1 0,0 1 16,0-1-16,0 1 0,-21-1 16,21 1-16,0-1 0,0 1 0,0-1 15,0 1-15,-21-22 0,21 22 16,0-22-16,0-21 0,0 22 0,0-1 16,0-21-16,0 0 0,0 0 15,21-21 1,0-21-16,0 0 15,0 0-15,0 0 0,1-22 0</inkml:trace>
  <inkml:trace contextRef="#ctx0" brushRef="#br0" timeOffset="26692.91">5588 5482 0,'0'21'15,"0"1"-15,0-1 16,0 0-16,0 0 15,21-21 1,0 0-16,0 0 0,1 0 0,-1 0 16,0-21-16,0 21 0,0-21 15,22 21-15,-22-21 0,0-1 0,0 1 16,0 0-16,0 0 0,1 21 0,-1-21 16,-21 0-16,0-1 0,0 1 15,-21 0-15,-1 21 16,1 0-16,0 0 15,-21 0-15,-1 21 0,22 0 0,-21 1 16,21-1-16,-22 0 0,22 0 16,0 21-16,0-20 0,0 20 0,21-21 15,0 0-15,0 22 0,0-22 0,0 0 16,0 0-16,0 0 0,21 0 16,0 1-16,-21-1 0,21-21 0,0 0 15,1 0-15,-1 0 0,0 0 16,0 0-16,0 0 0,22 0 0,-22-21 15,0-1-15,21 1 0,-21 0 16,22 0-16</inkml:trace>
  <inkml:trace contextRef="#ctx0" brushRef="#br0" timeOffset="27232.6">6392 5249 0,'0'0'0,"0"-42"16,-21 42-1,0 0-15,0 0 16,0 0-16,-1 21 0,1 0 16,0 1-16,0-1 0,0 21 0,0-21 15,21 22-15,0-1 16,-22 0-16,22-21 0,0 22 0,0-1 16,0 0-16,0-20 0,0-1 15,0 21-15,0-21 0,22 0 0,-1 1 16,0-22-16,0 0 15,21 0-15,-20 0 0,20-22 0,0 22 16,1-21-16,-1 0 0,0 0 16,1-21-16,20 20 0,-21-20 0,1 0 15,-1-1-15,0 1 0,-20-21 0,20 20 16,-21-20-16,21-1 0,-20 1 16,-1-1-16,0-20 0,-21 20 15,21 1-15,-21-1 0,0 22 16,0-22-16,0 22 0,0 21 0,0 0 15,0-1-15,0 1 0,-21 42 16,21 1 0,0-1-16,-21 21 0,0 22 0,21-1 15,-22 1-15,22-1 0,0 1 16,-21-1-16,21 1 0,-21-1 0,21-21 16,0 22-16,0-22 0,0 22 15,0-22-15,0 0 0,0 1 0,0-22 16,0 21-16,21-21 0,0 1 15,1-1-15,-22 0 0,21-21 16,0 0-16,0 0 0,0 0 0,0 0 16,22-21-16,-22 0 0,0-1 15,0-20-15,-21 21 0,21 0 0,-21-22 16</inkml:trace>
  <inkml:trace contextRef="#ctx0" brushRef="#br0" timeOffset="27424.88">6837 5101 0,'0'0'0,"-21"0"16,-1 0-16,44 0 31,-1 0-31,21 0 0,0 0 0,-20-21 16,20 21-16,21 0 0,-20-21 16,-1 21-16,0-21 0,1 21 15,-1-21-15,0 21 0,-20-22 0,20 22 16,-21-21-16,0 0 0,0 0 15,1 21-15</inkml:trace>
  <inkml:trace contextRef="#ctx0" brushRef="#br0" timeOffset="27948.58">9356 4763 0,'0'0'0,"0"-22"0,0-20 0,0 21 16,0 0-16,0-22 0,0 22 16,0 0-16,0 0 0,0-21 0,0 20 15,0 1-15,0 42 16,0 1-1,0 20-15,0 0 0,0 1 16,0 20-16,0 1 0,0 20 0,0-20 16,-22 20-16,22 1 0,-21-21 15,0 20-15,0-20 0,21-1 16,0 1-16,-21-1 0,21-20 0,0-1 16,-21 21-16,21-41 0,0 20 15,0-21-15,0 0 0,0 0 0,0 1 16,0-44-1,0 1 1,0 0-16,0 0 0,0-21 0</inkml:trace>
  <inkml:trace contextRef="#ctx0" brushRef="#br0" timeOffset="28833.52">8805 5165 0,'0'-21'16,"21"-1"15,1 22-31,-1 0 16,0 0-16,21 0 0,1-21 15,-1 0-15,0 21 0,1-21 0,-1 0 16,21 0-16,-20-1 0,20 1 15,-20 0-15,20 0 0,1-21 16,-1 20-16,-21-20 0,1 21 0,-1 0 16,0-22-16,1 22 0,-22 0 15,-21 0-15,0 0 0,0 0 0,0-1 16,0 1-16,0 0 0,0 0 16,-21 21-16,0 0 15,-1 0-15,1 0 16,0 0-16,0 21 0,0 0 0,21 0 15,0 22-15,-21-1 0,21 22 16,-22-22-16,22 21 0,0 1 0,0-1 16,0 1-16,-21-1 0,0 1 15,21-22-15,-21 1 0,21 20 16,0-21-16,0 1 0,-21-1 0,21-21 16,0 22-16,0-22 0,0 0 15,0 0-15,0-42 31,0 0-31,0 0 16,0-1-16,0 1 0,0-21 0,21 21 16,-21-22-16,0 1 0,21 0 15,0 21-15,0-22 0,1 22 0,-1 0 16,0 0-16,21 0 0,-21 21 16,1 0-16,-1 0 15,0 21-15,-21 0 0,0 0 0,21 0 16,0 0-16,-21 1 0,21 20 15,-21-21-15,0 0 0,0 0 0,22 22 16,-1-22-16,0 0 0,-21 0 16,21-21-16,0 21 0,22 1 0,-22-22 15,0 0-15,21 0 0,1 0 0,-22 0 16,21 0-16,0-22 0,1 1 16,-1 21-16,0-21 0,1 0 0,-1 0 15,-21-22-15,22 22 0,-22 0 16,0-21-16,0-1 0,0 22 0,-21-21 15,21 0-15,-21-1 0,0 22 16,0 0-16,0 0 0,-21 21 16,0 21-16,0 0 15,0 0-15,-22 0 0,22 22 16,0-1-16,0-21 0,0 22 0,21-1 16,-21-21-16,21 21 0,0 1 15,0-22-15,0 21 0,0-21 0,0 1 16,0-1-16,21 0 0,-21 0 0,42 0 15,-21-21-15,0 0 0,22 0 16,-1 0-16,0 0 0,22 0 0,-1-21 16,1 21-16</inkml:trace>
  <inkml:trace contextRef="#ctx0" brushRef="#br0" timeOffset="29335.23">11747 5017 0,'0'0'0,"-42"-22"0,-21-20 16,63 21-16,0 0 16,0 0-16,0-1 0,0 1 0,0 0 15,0 0-15,0 0 0,21 21 16,0-21-16,0 21 0,0 0 15,22 0-15,-22 21 0,0 0 0,0 0 16,21 21-16,-20 1 0,-1-1 16,21 0-16,-21 22 0,-21-22 0,21 1 15,-21 20-15,22-21 0,-22 1 16,0-1-16,0 0 0,0 1 0,0-1 16,0-21-16,0 0 0,-22 1 0,22-1 15,0 0-15,0-42 31,0 0-31,0-1 16,0 1-16,0-21 0,0 21 0,22-22 16,-1 1-16,0 0 0,-21-1 0,21-20 15,0 21-15,22-22 0,-22 1 16,0-22-16,0 21 0,0 22 0,0-21 16,1 20-16,-1 1 0,-21 0 15,21 20-15,0-20 0,-21 21 16,21 21-1,-21 21-15,21 0 0,-21 0 16,0 22-16,0-1 0,0 0 0,0 1 16</inkml:trace>
  <inkml:trace contextRef="#ctx0" brushRef="#br0" timeOffset="31064.97">12827 5292 0,'0'0'0,"21"-21"0,21-22 16,-20 22-16,-1 0 0,0 0 16,0 0-16,-21-22 0,0 1 0,0 0 15,0 20-15,0-20 0,0 0 16,-21-1-16,0 22 0,0 0 0,-1 0 16,-20 0-16,21 21 0,-21 0 15,20 21-15,-20 0 0,0 0 16,-1 22-16,1-22 0,0 21 0,-1 22 15,1-22-15,21 0 0,-21 1 16,20-1-16,1 21 0,0-20 0,21-22 16,-21 21-16,21-21 0,0 22 0,0-22 15,21 0-15,-21 0 0,21-21 16,22 0-16,-22 0 0,0 0 0,21 0 16,-21 0-16,22 0 0,-22-21 15,21 0-15,-21 0 0,22 0 16,-1-1-16,-21 1 0,22 0 0,-22-21 0,0-1 15,21 1-15,-21 0 16,1-1-16,-1 1 0,-21 0 0,0-22 16,21 22-16,-21 0 0,0 20 15,21 1-15,-21 0 0,0 0 0,0 42 32,0 0-32,-21 0 0,21 22 0,-21-1 15,21 0-15,0 1 0,0-1 0,0 0 16,0-20-16,0 20 0,0 0 15,0 1-15,0-22 0,21 0 0,0 0 16,0 0-16,0 0 0,1 1 16,20-22-16,-21 0 0,0 0 0,22 0 15,-1 0-15,-21 0 0,21 0 0,1-22 16,-1 1-16,-21 0 16,22-21-16,-1 21 0,-21-22 0,21 22 15,-20-42-15,-1 20 0,21 1 16,-21-22-16,0 1 0,1-1 0,-1 1 15,0-1-15,0 1 0,-21-1 16,0 22-16,21 0 0,-21-1 0,0 1 16,0 21-16,0 0 0,0 0 0,0 42 15,0 0 1,-21 0-16,0 0 0,21 22 0,-21-1 16,0 0-16,21 1 0,-22 20 15,22 1-15,0-1 0,0-21 16,0 22-16,0-1 0,0-20 15,0-1-15,0 0 0,0 1 0,0-1 16,22-21-16,-22 0 0,21 1 0,0-1 16,0 0-16,0-21 0,22 0 15,-22 0-15,0 0 0,21 0 0,1 0 16,-22-21-16,21 0 0,0-1 16,1 1-16,-22 0 0,21 0 0,-21-21 15,22-1-15,-22 1 0,0 0 16,0-1-16,0 1 0,1 0 15,-1-1-15,-21 22 0,21 0 0,-21 0 0,0 0 16,0-1-16,0 44 31,0 20-31,0-21 0,0 0 16,0 22-16,-21-1 0,21 0 0,0-21 16,0 22-16,0-1 0,0 0 15,0-20-15,0 20 0,0-21 0,0 0 16,21 0-16,0 1 0,0-1 0,0-21 15,1 21-15,-1-21 0,0 0 16,0 0-16,0 0 0,22 0 0,-22 0 16,0-21-16,21 21 0,-21-21 15,1-1-15,-1 1 0,21 0 16,-21-21-16,0 21 0,1-22 0,-1 1 16,0 0-16,21-1 0,-21 1 15,1 0-15,-22 20 0,21-20 0,-21 21 16,21 0-16,-21 0 0,0-1 15,-21 44 1,0-1 0,21 0-16,-22 21 0,1-21 0,21 22 15,-21-22-15,21 21 0,-21 1 0,21-22 16,0 21-16,0-21 0,0 22 16,0-22-16,0 0 0,0 21 0,0-21 15,21-21-15,0 22 16,0-1-16,1-21 0,-1 0 0,0 0 15,0 0-15,21 0 0,-20 0 0,20 0 16,-21 0-16,21 0 0,1-21 16,-1 21-16,-21-22 0,22 1 0,-1 0 15,0 0-15,-21 0 0,22 0 16,-22-22-16,21 22 0,-21-21 0,1-1 16,-1 22-16,-21-21 0,0 21 15,21 0-15,-21-1 0,0 1 0,-21 21 16,0 0-1,-1 0-15,1 21 0,0 1 0,0 20 16,0-21-16,0 21 0,-1-20 16,22 20-16,0-21 0,-21 21 15,21-20-15,0-1 0,0 21 0,0-21 16,0 0-16,21 1 0,1-22 16,-22 21-16,21-21 0,21 0 0,-21 21 15,0-21-15,22 0 0,-22 0 0,21 0 16,-21 0-16,22-21 0,-22 21 15,21-21-15,-21 21 0,22-22 0,-1 1 16,-21 0-16,22 0 0,-1 0 16,0-22-16,1 22 0,-1-21 15,0 21-15,1-22 0,-22 22 0,21-21 16,0 0-16,-20 20 0,-1-20 16,0 21-16,-21 0 0,0 0 15,-21 21-15,0 0 16,-1 21-16,22 0 0,-21 21 0,0-21 15,21 22-15,0-1 0,0-21 16,0 22-16,0-1 0,0-21 0,0 21 16,0-20-16,21 20 0,-21-21 15,0 0-15,0 0 0,0 1 0,0-1 16,0 0-16,0 0 16,-21-21-1,0 21-15,0-21 0,0 0 16,-1 0-16,1 0 15,-21 0-15,21 0 0,0 0 0,-22 0 16,22 0-16</inkml:trace>
  <inkml:trace contextRef="#ctx0" brushRef="#br0" timeOffset="32072.98">2307 7408 0,'0'0'0,"-21"-84"16,21 63-16,-21-1 0,21 1 16,0 0-16,-21 0 0,21 0 15,-22 21 1,22 21-16,-21 21 16,21 1-16,-21-1 0,21 0 0,0 22 15,-21-1-15,0-20 0,21 20 16,-21 1-16,21-22 0,-22 21 0,22-20 15,-21-1-15,21 22 0,-21-43 16,21 21-16,0-21 0,0 0 0,0 1 16,21-22-16,0 0 15,1 0-15,20-22 0,-21 1 0,21 0 16,-20 0-16,20-21 16,0 20-16,1-20 0,-1 0 0,-21-1 15,21 22-15,1-21 0,-22 0 16,0 20-16,0 1 0,0 0 0,-21 42 31,0 0-31,0 1 0,0 20 16,0 0-16,0-21 0,0 22 15,0-1-15,-21 22 0,0-22 0,0 0 16,21 1-16,-21-1 16,0 0-16,21 1 0,-22-1 0,1 0 0,21-21 15,0 22-15,-21-22 0,21 0 16,-21 0-16,21 0 0,0 1 15,21-44 1,0 1-16</inkml:trace>
  <inkml:trace contextRef="#ctx0" brushRef="#br0" timeOffset="32260.87">3344 7726 0,'0'0'0,"21"0"0,1 0 0,-22 21 32,-22-21-17,1 21-15,21 0 16</inkml:trace>
  <inkml:trace contextRef="#ctx0" brushRef="#br0" timeOffset="34264.46">4784 7599 0,'0'-21'15,"0"0"1,0-1-16,21 1 16,0 0-16,-21 0 15,21 21-15,-21-21 0,21 21 0,-21-21 16,21 21-16,-21-22 0,22 1 16,-22 0-1,0 0 1,0 0-16,-22 21 0,1 0 15,0-21-15,0 21 0,-21 0 16,20 0-16,-20 0 0,21 0 0,-21 21 16,-1 0-16,1 0 0,0 0 15,-1 22-15,22-22 0,-21 21 16,21 0-16,-22 1 0,22-1 0,21-21 16,-21 22-16,21-22 0,0 21 15,0-21-15,0 0 0,0 1 0,0-1 16,21-21-16,0 0 15,0 0-15,22 0 0,-22-21 0,21 21 16,1-22-16,-1 1 0,0 0 16,1 0-16,-22 0 0,21 0 0,0-22 15,-20 22-15,-1 0 0,0-21 0,0 20 16,0 1-16,0 0 0,-21 0 16,0 0-16,0 0 0,0-1 0,0 44 31,0-1-16,0 21-15,0 0 0,0 1 16,0-1-16,0 22 0,0-1 0,0 1 16,0-1-16,0 1 0,0 20 0,0-20 15,0 20-15,0 1 0,0-21 16,0 20-16,0-20 0,0 20 0,0-20 16,0 21-16,0-22 0,0 1 0,0-1 15,0 1-15,0-22 0,0 0 16,0 1-16,-21-1 0,0-21 0,0 0 15,21 0-15,-21 1 0,0-22 16,-1 0 0,1 0-16,0-22 0,21 1 15,0 0-15,0 0 0,-21-21 16,21-1-16,0-20 0,0-1 0,0 1 16,0-1-16,0 1 0,0-22 0,21 22 15,0-22-15,0 0 0,22 1 16,-22 20-16,21-21 0,-21 1 0,22 20 15,-1 1-15,0-1 0,1 1 16,-1 20-16,0-20 0,1 21 0,-1-1 16,-21 1-16,0 0 0,1 20 15,-22-20-15,0 21 0,0 0 16,0 0-16,0-1 0,-22 22 16,1 22-16,0-1 15,0 0-15,0 0 0,0 21 0,-1 1 16,1-22-16,0 21 0,0 1 0,21-1 15,0 0-15,0 1 0,0-22 16,0 21-16,0-21 0,0 0 0,0 1 16,0-1-16,21-21 0,0 0 15,0 0-15,1 0 0,-1 0 0,21 0 16,0-21-16,-20-1 0,20-20 0,0 21 16,22-21-16,-22 20 15,0-20-15,1 0 0,-1-1 0,0-20 16,1 21-16,-22-22 0,21 1 15,-21-22-15,1 21 0,-1 1 0,0-1 16,-21 1-16,0-1 0,21 1 0,-21 21 16,0-1-16,0 22 0,0 0 15,0 0-15,0 42 16,0 0-16,-21 0 0,0 22 16,21-1-16,0 21 0,-21 1 0,-1-1 15,22 1-15,-21-1 0,21 1 16,0-1-16,0 1 0,0-1 0,0-20 15,0-1-15,0 0 0,0 1 16,0-22-16,0 21 0,0-21 16,21-21-16,1 22 0,-1-22 0,0 0 15,0 0-15,0 0 0,0 0 16,1-22-16,-1 1 0,0 0 16,0-21-16,-21 21 0,21-1 0</inkml:trace>
  <inkml:trace contextRef="#ctx0" brushRef="#br0" timeOffset="34446.87">5651 7239 0,'0'0'0,"-21"0"0,0 21 16,21 0 0,21-21-16,0 22 15,1-22-15,-1 0 0,0 0 0,21 0 16,1 21-16,-1-21 0,0 0 15,1 0-15,-1 0 0,21-21 0,-20 21 16,-1-22-16,22 1 0</inkml:trace>
  <inkml:trace contextRef="#ctx0" brushRef="#br0" timeOffset="34732.05">7408 6922 0,'0'-22'0,"0"44"0,0-65 16,0 22-16,0 0 0,0 0 16,-21 42-1,0 0-15,21 0 16,0 22-16,-21-1 0,21 0 0,-21 1 16,21 20-16,-22 1 0,22-22 15,0 21-15,0 1 0,0-22 0,0 22 16,-21-22-16,21 0 15,0 1-15,0-1 0,0-21 0,-21 22 0,21-22 16,0 0-16,0 0 0,0 0 16,-21-21-16,0 0 15,0 0-15,-1 0 0</inkml:trace>
  <inkml:trace contextRef="#ctx0" brushRef="#br0" timeOffset="35532.83">6667 7408 0,'0'-21'0,"0"0"16,43 0-16,-22 0 16,0 21-16,21 0 0,1-21 0,-1 21 0,0 0 15,1-22-15,20 22 0,-20 0 16,20-21-16,-21 21 0,22-21 16,-22 21-16,22-21 0,-1 21 0,-20-21 15,20 0-15,-21-1 0,22 1 16,-22 0-16,1 0 0,-1 0 0,-21 0 15,21-1-15,-42 1 0,0 0 0,0 0 16,0 0-16,0 0 0,0-1 16,-21 22-1,0 0-15,0 0 0,21 22 16,0-1-16,-21 0 0,0 21 0,21-21 16,0 22-16,0-1 0,-22 0 0,22 1 15,0 20-15,0-20 16,-21-1-16,21 0 0,0 1 0,0-1 15,0-21-15,0 21 0,0-20 16,0 20-16,0-21 0,-21 0 0,21 0 16,0 1-16,0-44 47,0 1-47,0 0 15,21 0-15,0-21 0,-21 20 16,22 1-16,-1-21 0,0 21 0,0 0 15,0-1-15,-21 1 0,21 21 0,1 0 16,-1 0 0,-21 21-16,0 1 15,0-1-15,21 0 0,-21 0 16,0 0-16,21 0 0,-21 1 0,0-1 16,21 0-16,0 0 0,1-21 0,-1 21 15,0-21-15,0 0 0,0 0 16,0 0-16,1 0 0,-1 0 0,21 0 15,-21 0-15,22 0 0,-22-21 0,21 0 16,-21 0-16,22 0 0,-22-1 16,21 1-16,-21 0 0,0 0 0,1-21 15,-1 20-15,-21-20 0,0 0 16,0 21-16,0-22 0,0 22 16,0 0-16,-43 21 0,22 0 15,0 0-15,0 0 0,0 21 16,0 0-16,-1 22 0,1-22 0,21 21 15,0 0-15,-21 1 0,21-1 0,0 0 16,0-20-16,0 20 0,0-21 16,0 0-16,0 22 0,0-22 0,21-21 15,0 21-15,-21 0 0,22-21 16,-1 0-16,0 0 16,0 0-16,-21-21 15,21 0-15,0 21 0,1-21 16</inkml:trace>
  <inkml:trace contextRef="#ctx0" brushRef="#br0" timeOffset="38109.17">9588 6710 0,'0'0'0,"-21"0"0,0 0 16,0 0-16,0 0 15,0 0-15,-1 21 0,1-21 16,0 0-16,0 0 16,42 0 15,0 0-16,0 0-15,22 0 0,-22 0 0,42 0 16,-20 0-16,20 0 0,1 0 16,20 0-16,1-21 0,-21 21 0,20 0 15,1 0-15,-22-21 0,22 21 16,-21-21-16,-1 21 0,22 0 0,-22 0 16,-20 0-16,20 0 0,-21 0 0,1 0 15,-22 0-15,0 0 16,0 0-16,0 0 0,-42 0 31,0 0-31,0 0 16,0 21-16,0-21 0,-1 21 15,-20-21-15,21 0 0,-21 0 0,20 0 16</inkml:trace>
  <inkml:trace contextRef="#ctx0" brushRef="#br0" timeOffset="38397.14">10287 6731 0,'-21'42'16,"0"-20"-16,21-1 0,0 0 0,-22 21 16,1-21-16,0 1 0,21 20 15,-21 0-15,0 1 0,0-1 0,21 0 16,-22 22-16,1-22 0,0 22 0,21-22 15,0 21-15,-21-20 0,0-1 16,21 0-16,-21-20 0,21 20 0,0-21 16,0 0-16,0 0 0,0 1 15,0-1-15,0-42 47,0-1-47</inkml:trace>
  <inkml:trace contextRef="#ctx0" brushRef="#br0" timeOffset="38792.92">10456 7408 0,'21'0'0,"1"0"15,-1 0-15,0 0 16,0-21-16,0 0 0,0 21 15,22-21-15,-22 21 0,0-21 0,0 0 16,22-1-16,-22 22 0,0-21 0,0 0 16,-21 0-16,0 0 0,21 0 15,-21-1-15,0 1 0,0 0 0,0 0 16,0 0-16,-21 21 0,0 0 16,0 0-16,-22 0 0,22 0 0,-21 0 15,0 0-15,20 21 0,-20 0 16,21 0-16,0 22 0,0-22 0,-1 21 15,1 0-15,21 1 0,-21-1 0,21 0 16,0-20-16,0 20 16,0 0-16,0-21 0,0 1 0,21-1 15,0 0-15,1 0 0,-1 0 0,21-21 16,-21 0-16,22 21 0,-1-21 16,0 0-16,-21 0 0,22 0 0,-1 0 15,0 0-15,1-21 0,-22 0 16,21 21-16,-21-21 0,22 0 0</inkml:trace>
  <inkml:trace contextRef="#ctx0" brushRef="#br0" timeOffset="39034.78">11345 7049 0,'0'0'0,"0"-22"0,0 1 16,21 21-1,1 0-15,-1 21 16,0 1-16,0-1 0,0 0 15,0 0-15,1 21 0,-1-20 16,21 20-16,0 0 0,-20 1 0,20-22 16,0 21-16,1-21 0,-22 22 15,0-22-15,0 21 0,0-21 0,-21 0 16,0 1-16,0-1 16,0 0-16,-21-21 31</inkml:trace>
  <inkml:trace contextRef="#ctx0" brushRef="#br0" timeOffset="39280.64">11938 7027 0,'0'0'0,"0"-21"0,0 0 16,-21 21-1,0 21-15,-1-21 0,1 21 0,0 22 16,0-22-16,0 21 15,-22 1-15,22-1 0,-21 0 0,21 22 16,-22-22-16,22 0 0,-21 1 16,21-1-16,-22 0 0,22 1 0,0-1 15,0-21-15,21 0 0,0 1 0,0-1 16,0 0-16,21-21 31,0-21-31,0 21 0</inkml:trace>
  <inkml:trace contextRef="#ctx0" brushRef="#br0" timeOffset="39631.44">12509 6646 0,'0'0'0,"22"-21"15,-1-63-15,-21 62 16,21 22-16,-21 22 15,0-1 1,0 0-16,-21 21 0,21 1 16,-21-1-16,-1 21 0,22-20 0,-21 20 15,0 1-15,21 20 0,0-20 0,-21-1 16,0 1-16,21-1 0,0 1 16,0-1-16,0-20 0,0-1 15,0 0-15,0-20 0,21 20 16,0-21-16,0 0 0,0 0 0,1-21 15,-1 0-15,0 22 0,0-22 0,0 0 16,0 0-16,1 0 0,-1 0 16,21-22-16,-21 1 0,0 21 0,22-21 15,-22 0-15,0 0 0,0 0 0,0-1 16,1 1-16,-1 0 0,-21-21 16,0 21-16</inkml:trace>
  <inkml:trace contextRef="#ctx0" brushRef="#br0" timeOffset="39862.3">12340 7260 0,'0'0'0,"0"-21"31,21 21-31,0 0 0,22-21 16,-1 21-16,-21 0 0,22-21 15,-1 21-15,0-21 0,22 21 0,-22-22 16,0 22-16,22-21 0,-22 21 0,22 0 15,-22-21-15,0 21 0,1 0 16,-1 0-16,-21 0 0,0-21 0,1 21 16,-1 0-16,0 0 0,-42 0 31</inkml:trace>
  <inkml:trace contextRef="#ctx0" brushRef="#br0" timeOffset="40779.47">1630 9716 0,'0'0'0,"21"0"47,-21-22-47,21 22 15,0 0-15,0 0 16,1-21-16,-1 21 0,21 0 0,-21-21 16,22 0-16,-22 21 0,21 0 15,-21-21-15,22 21 0,-1-21 0,0 21 16,1 0-16,-22-22 0,21 22 15,-21 0-15,0 0 0,1 0 16,-22-21-16,21 21 0,-21-21 16,-21 21-1,-1 0 1,1 0-16,0 0 16,0 0-16,0 0 0,-22 0 0,22 0 15,0 0-15,0 21 0</inkml:trace>
  <inkml:trace contextRef="#ctx0" brushRef="#br0" timeOffset="41273.19">1736 9652 0,'0'0'0,"-22"0"0,1 21 16,0 0 0,0 1-16,21-1 0,-21 0 15,0 0-15,21 0 0,-22 0 16,22 1-16,0 20 0,0-21 0,0 21 15,-21-20-15,21-1 0,0 21 16,0-21-16,0 0 0,0 1 16,0-1-16,0 0 0,0 0 15,21-21 32,-21-21-47,22 21 0,-1-21 16,0 0-16,0-1 15,0 22-15,0 0 0,22-21 0,-22 21 16,0 0-16,21 0 0,1 0 16,-1 0-16,0 0 0,1 0 0,-1 0 15,0 21-15,1-21 0,-1 22 16,0-1-16,1 0 0,-22 0 0,21 0 16,-42 0-16,0 22 0,0-22 15,0 21-15,-42 1 0,21-22 0,-22 21 16,1 0-16,0-20 0,-22-1 15,22 21-15,0-21 0,-22-21 0,22 21 16,-1 1-16,1-22 16,21 0-16,-21 0 0,20 0 0,-20 0 15,21 0-15,0-22 0,0 22 16,-1-21-16,22 0 0,0 0 16,0 0-16,0 0 0,0-1 15,22 1-15,-1 0 0</inkml:trace>
  <inkml:trace contextRef="#ctx0" brushRef="#br0" timeOffset="41481.08">2540 10202 0,'0'0'0,"21"-21"0,21 21 0,-20 0 15,-1 0 1</inkml:trace>
  <inkml:trace contextRef="#ctx0" brushRef="#br0" timeOffset="42284.62">5016 9737 0,'0'-21'0,"0"42"0,22-42 0,-22-1 0,0 1 15,21 0-15,0 21 0,0-21 16,-21 0-16,21 0 0,0-1 16,1 1-16,-1 0 0,-21 0 0,21 0 15,0-22-15,0 22 0,0 21 16,-21-21-16,0 0 0,0 0 0,0 0 15,0-1-15,-21 1 16,0 0-16,0 21 0,-21 0 0,20 0 16,-20 0-16,0 0 0,-1 0 0,1 0 15,-21 0-15,20 0 0,-20 21 16,20 0-16,-20 1 0,21-22 0,-1 21 16,22 21-16,-21-21 15,21 22-15,-1-22 0,22 21 0,0 0 16,0 1-16,0-1 0,22 0 15,20 1-15,-21-1 0,21 0 0,1 1 16,-1-1-16,0 0 0,1-20 0,20 20 16,-20-21-16,-1 21 0,0-20 15,1-1-15,-22 21 0,21-21 0,-21 0 16,-21 1-16,0-1 0,0 21 16,0-21-16,0 0 0,-42 1 0,21 20 15,-22-21-15,1 0 0,0 0 0,-22-21 16,22 22-16,-22-22 15,22 0-15,0 0 0,-1 0 0,1 0 16,0 0-16,-1 0 0,22 0 16,0 0-16,0-22 0,0 1 0,0 21 15,21-21-15,0 0 0,0 0 0,0 0 16,0-1-16,0 1 0,0 0 16,21 0-16,-21 0 0,21 21 15,0-21-15,0 21 0,22-22 16,-22 22-16</inkml:trace>
  <inkml:trace contextRef="#ctx0" brushRef="#br0" timeOffset="42752.87">5567 9970 0,'0'0'0,"42"-22"0,-21 1 15,-63 21 16,21 0-31,0 0 0,-1 0 16,-20 21-16,21 1 0,0-1 0,0 0 16,-22 0-16,22 21 0,0-20 15,0-1-15,0 21 0,-1-21 0,1 22 16,0-22-16,21 21 0,0-21 0,-21 0 16,21 22-16,0-22 15,0 0-15,0 0 0,0 0 0,21-21 16,21 0-16,-20 0 15,-1 0-15,21 0 0,0 0 0,-20-21 16,20 0-16,0 0 0,1 0 0,-1-22 16,-21 22-16,21-21 0,-20 21 15,20-22-15,-21 1 0,-21 21 0,21-21 16,-21-1-16,0 1 0,0 21 16,0-22-16,0 1 0,-21 21 0,0 0 15,0 0-15,0 21 0,-22 0 0,22 0 16,-21 0-16,-1 0 0,22 0 15,0 0-15,-21 21 0,21 0 16,-1-21-16,22 21 0,0 0 16,0 0-16,0 1 0,0-1 0,22 0 15,-1 0-15,0-21 0,21 21 16,-21-21-16,22 0 0,-1 0 16,0 0-16</inkml:trace>
  <inkml:trace contextRef="#ctx0" brushRef="#br0" timeOffset="43224.64">6181 10012 0,'0'0'0,"0"-21"15,-22 0 1,22-1-16,0 1 0,0 0 16,0 0-16,0 0 0,0 0 15,0-1-15,0 1 16,22 21-16,-1 0 0,0 0 15,0 0-15,0 0 0,0 21 16,1-21-16,-1 22 0,0-1 0,21 0 16,-21 0-16,1 21 0,-1-20 15,0-1-15,-21 21 0,0 0 0,21-20 16,-21 20-16,0-21 0,0 21 0,0-20 16,0 20-16,0-21 15,0 0-15,-21 0 0,21 1 0,0-1 16,-21 0-16,21 0 0,-21-21 15,21-21 1,0 0 0,0 0-16,0-1 0,0 1 15,0 0-15,0-21 0,0 21 0,0-22 16,0 1-16,21 0 0,-21-1 0,21 1 16,0 0-16,-21-1 0,21 1 15,0 0-15,1-1 0,-22 22 0,21-21 16,0-1-16,0 22 0,0 0 15,0 0-15,1 0 0,-1 0 16,0-1-16,0 1 0,0 21 0,0 0 16,1-21-16,-1 21 0,0 0 15,0 0-15</inkml:trace>
  <inkml:trace contextRef="#ctx0" brushRef="#br0" timeOffset="43580.43">7239 9208 0,'0'0'0,"0"-22"0,0 1 0,0-21 15,0 21 1,0 42 0,0 0-16,0 0 15,0 0-15,0 22 0,0-22 16,0 21-16,0 1 0,0 20 0,0-21 15,0 22-15,0-1 0,0 1 16,0-1-16,0-20 0,0 20 0,-21 1 16,21-22-16,0 22 0,0-22 0,0 0 15,0 1-15,0-1 0,0-21 16,0 21-16,0-20 0,0-1 0,0 0 16,21 0-16,-21 0 0,0 0 15,21-21-15,0 0 0,0 0 16,1 0-16,-1 0 0,-21-21 0,21 0 15,0 0-15,0 0 0,0 0 0,1-1 16,-22 1-16,21-21 0,-21 21 16,0-22-16</inkml:trace>
  <inkml:trace contextRef="#ctx0" brushRef="#br0" timeOffset="43790.17">7197 9737 0,'0'0'0,"-43"-21"0,1-1 16,42 1-1,0 0 1,21 21-16,0 0 0,0 0 0,1-21 16,20 21-16,-21 0 0,21-21 15,1 0-15,-1 21 0,0-22 0,1 22 16,-1-21-16,0 21 0,1 0 16,-1-21-16,0 21 0,1-21 0,-22 21 15,21 0-15,-21-21 0,1 0 16,-1 21-16,0 0 0</inkml:trace>
  <inkml:trace contextRef="#ctx0" brushRef="#br0" timeOffset="44628.76">9038 9440 0,'0'22'15,"0"-1"1,0 21-16,-21-21 0,21 22 16,-21-1-16,21 0 0,0 1 15,-21-1-15,21 0 0,-22 1 0,22-22 16,0 21-16,0 0 0,0-20 15,0-1-15,0 21 0,0-21 0,0 0 16,22-21 15,-1 0-31,-21-21 16,0 0-16,0 0 0,0 0 16,0 0-16</inkml:trace>
  <inkml:trace contextRef="#ctx0" brushRef="#br0" timeOffset="45089.02">9059 9059 0,'-21'22'0,"21"-1"16,-21-21-16,21 21 0,0 0 15,0 0-15,0 0 16,21-21 15,0 0-31,0 0 16,1-21-16,-1 0 0,0 21 15,-21-21-15,21 0 0,0 0 16,-21-1-16,0 1 16,0 0-16,0 0 15,-21 21-15,0 0 0,0-21 0,0 21 16,-1 0-16,1 0 0,-21 0 16,21 21-16,0-21 0,-1 21 15,22 0-15,0 0 0,-21 1 0,21-1 16,0 0-16,0 0 0,0 0 15,0 0-15,21 1 0,1-22 0,-1 21 16,21 0-16,-21 0 0,22-21 16,-22 21-16,21-21 0,-21 21 0</inkml:trace>
  <inkml:trace contextRef="#ctx0" brushRef="#br0" timeOffset="45553.75">9652 9271 0,'0'0'0,"21"0"15,-21 21 17,0 0-32,0 1 0,0-1 15,0 0-15,0 21 0,-21-21 0,21 1 16,0 20-16,-21 0 0,21 1 16,0-22-16,0 21 0,-21 0 0,21 1 15,-22-22-15,22 21 0,0-21 16,0 1-16,-21-1 0,21 0 0,0 0 15,0 0-15,-21-21 32,21-21-32,-21 0 0,21 0 15,0 0-15,0-1 0,0-20 16,0 0-16,0-1 0,0-20 16,21 21-16,0-22 0,22 22 0,-22-22 15,21 22-15,0 0 0,1-1 16,-1 1-16,22 0 0,-22 20 0,21 1 15,-20 21-15,20 0 0,-20 0 16,-1 0-16,0 21 0,1 1 0,-1-1 16,-21 21-16,0-21 0,0 22 0,1-22 15,-22 0-15,0 21 0,0 1 16,0-22-16,0 21 0,0-21 0,0 22 16,-22-22-16,22 0 0,0 21 15,-21-21-15,21 1 0,-21-1 16,21 0-16</inkml:trace>
  <inkml:trace contextRef="#ctx0" brushRef="#br0" timeOffset="48774.2">13144 9229 0,'22'0'15,"-1"0"1,-21-21-16,21-1 0,0 22 15,-21-21-15,21 0 0,-21 0 16,21 0-16,-21 0 0,22-1 16,-22-20-16,0 21 0,0 0 0,0-22 15,0 22-15,0-21 0,0 21 16,-22-22-16,1 22 0,-21 0 0,21 0 16,0 0-16,-22 21 0,1 0 15,0 0-15,-1 0 0,-20 0 16,20 21-16,-20 21 0,-1-21 15,1 22-15,21-1 0,-22 22 0,22-22 16,-1 21-16,1-20 0,0 20 0,21-20 16,-1 20-16,1-21 0,0 1 15,21-1-15,0 0 0,0-20 0,0 20 16,21-21-16,0 21 0,1-42 16,-1 22-16,0-22 0,0 0 0,0 0 15,22 0-15,-22 0 0,21-22 0,0 22 16,-20-21-16,20-21 0,0 21 15,1 0-15,-1-1 0,0-20 0,1 21 16,-22-21-16,21-1 16,-21 1-16,0 0 0,1-1 0,-1 1 15,-21 0-15,21-1 0,-21 1 0,21 0 16,-21-1-16,0 22 0,0 0 16,0 0-16,0 42 15,0 21 1,0-21-16,0 22 0,0-1 0,0 0 15,0 1-15,0-1 0,0 0 16,0 1-16,0-22 0,0 21 16,0 1-16,0-22 0,0 0 0,0 21 0,0-21 15,21 1-15,0-22 0,1 21 16,-1-21-16,0 0 0,21 0 16,-21 0-16,22 0 0,-22 0 15,21 0-15,1-21 0,-1-1 0,0 1 16,1 0-16,-1 0 0,0 0 0,1 0 15,-1-22-15,21 1 0,-20 0 16,20-1-16,-20 1 0,-1 0 0,0-1 16,1 1-16,-22 21 0,0 0 15,-21-1-15,0 1 0,-21 21 16,0 0-16,-1 0 0,1 21 16,-21 1-16,21-1 0,0 0 15,-22 21-15,22-21 0,0 22 0,21-22 16,0 21-16,0-21 15,0 22-15,0-22 0,21 0 0,0 0 16,0 0-16,22 1 0,-1-1 0,0 0 16,1-21-16,-1 21 0,22-21 15,-43 0-15,21 21 0,0-21 0,-20 0 16,-1 0-16,-42 0 16,-1 0-1,-20 0-15,21 0 0,-21 0 0,-1 0 16,1 0-16,0 0 15,-22 0-15,43 0 0,-21 0 0,-1 0 0,22 0 16,-21 0-16,21 0 0,21 21 16,0 1-16,0-1 15,0 0-15,21 0 16,0 0-16,0-21 0,0 21 16,22-21-16,-22 0 0,21 0 0,0 0 15,-20 0-15,20 0 0,0 0 16,1 0-16,-1-21 0,0 0 0,1 21 15,-1-21-15,-21 0 0,21 0 0,1-1 16,-1-20-16,-21 21 0,0 0 16,22-22-16,-22 1 0,21 0 15,-21 21-15,1-22 0,20 1 0,-21 0 16,0-1-16,22 22 0,-22 0 16,0 0-16,-21 0 0,21-1 0,0 22 15,-21 22 1,0-1-1,0 0-15,0 0 16,0 0-16,0 0 0,0 1 16,0-1-16,-21-21 62,0-21-62,21-1 16,-21 22-16,21-21 15,-21 0-15,-1 21 0,22-21 0,0 0 16,-21 21-16,0-21 0,0 21 16,0 0-1,0 21-15,-1 0 0,22 0 0,-21 21 16,0-20-16,0-1 0,0 21 16,21 0-16,-21-20 0,-1 20 0,1 0 15,21-21-15,-21 22 0,21-22 16,0 21-16,0-21 0,0 22 0,0-22 15,0 0-15,21 0 0,0 0 16,22 1-16,-22-1 0,21-21 0,1 0 16,-1 0-16,0 0 0,22 0 15,-22 0-15,22-21 0,-1-1 0,1 1 16,-1 0-16,1 0 0,-1 0 16,1 0-16,-22-1 0,0-20 0,1 21 15,-1-21-15,-21 20 0,0-20 0,0 0 16,1 21-16,-22-22 0,21 1 15,-21 21-15,0-22 0,0 22 0,0 0 16,0 0-16,-21 21 16,-1 0-16,1 0 0,0 0 0,0 21 15,0 0-15,0 0 0,21 1 16,-22 20-16,22-21 0,-21 0 16,21 22-16,0-22 0,0 0 0,0 21 15,0-21-15,0 1 0,21-1 16,1-21-16,-1 21 0,0 0 0,0-21 15,0 0-15,22 0 0,-22 0 0,0 0 16,21 0-16,-21 0 0,22-21 16,-22 0-16,21 0 0,-21 21 0,22-22 15,-22 1-15,21 0 0,-21 0 16,1 0-16,-1-22 0,0 22 0,-21 0 16,0 0-16,21 0 0,-21 0 0,0-1 15,0 1-15,0 0 16,0 42-1,-21 0-15,21 1 16,0-1-16,0 0 0,-21 21 0,21-21 16,0 1-16,-21 20 0,21-21 0,0 0 15,0 0-15,0 1 0,-22-1 16,22 0-16,0 0 0,0 0 16,0-42 15,0 0-31,0 0 15,22 0-15,-1-1 0,0 1 16,0-21-16,0 0 0,0 20 16,1-20-16,-1 0 0,0-1 0,0 1 15,0 21-15,22-21 0,-22 20 16,0 1-16,0 21 0,0 0 0,0 0 16,1 21-16,-1 22 15,-21-22-15,21 21 0,0-21 0,-21 22 16,21-1-16,0-21 0,1 22 0,-1-22 15,0 21-15,0-21 0,-21 0 16,21 1-16,0-1 0,1 0 0,-22 0 16,21-21-16,0 0 15,0 0-15,0 0 16,0-21-16,-21 0 16,22 0-16,-1-1 0,-21 1 15,21 0-15,0-21 0,0 21 0,0-22 16,22 1-16,-22 0 0,21-1 0,1-20 15,-22 20-15,21 1 16,0 21-16,1-21 0,-1 20 0,-21 1 0,22 0 16,-1 21-16,-21 0 0,0 0 15,0 21-15,1 0 0,-1 1 0,0-1 16,-21 0-16,0 0 0,0 21 0,0-20 16,21-1-16,-21 0 0,0 0 15,21 0-15,-21 0 0,0 1 16,21-22 15,-21-22-31,0 1 16,0 0-16,0 0 0,0 0 15,0 0-15,0-22 0,0 22 16,0 0-16,0 0 0,0 0 16,0-22-16,-21 22 0,0 21 0,0-21 15,0 0-15,0 21 0,-1 0 0,1 0 16,-21 0-16,0 21 15,20 0-15,-20 0 0,21 0 0,-21 22 0,-1-1 16,22 0-16,-21 1 16,21-1-16,-22 0 0,22 1 0,0 20 15,0-42-15,0 22 0,-1-1 0,22-21 16,0 22-16,0-22 0,0 0 16,0 0-16,22 0 0,-1-21 0,0 0 15,0 21-15,0-21 0,22 0 0,-1 0 16,-21 0-16,21-21 0,1 21 15,-1-21-15,0 0 0,1 0 0,-1 0 16,0-1-16,1-20 0,-22 0 16,21 21-16,-21-22 0,1-20 15,-1 20-15,21-20 0,-21-1 0,0 22 16,1-21-16,-1-1 0,-21 1 16,21 20-16,-21 1 0,21-22 0,-21 22 15,0 0-15,0 21 0,0-22 16,0 22-16,0 0 0,0 0 0,0 42 15,0 0 1,0 21-16,-21-20 0,21 20 16,-21 21-16,0-20 0,21 20 0,0-20 15,-22 20-15,22 1 0,0-1 16,0-21-16,0 22 0,0-22 0,0 1 16,0-22-16,0 21 0,0-21 15,22 0-15,-1 1 0,0-22 16,0 0-16,0 0 0,0 0 15,1 0-15,-1 0 0,21-22 16,-21 22-16,0-21 0,1 0 0,-1-21 16,0 21-16,0-1 0,0-20 0,0 21 15,1-21-15,-1-1 0,0 22 16,0 0-16,-21 0 0,21 0 0,-21 42 31,0 0-31,0 21 0,0-21 0,0 22 16,-21-1-16,21 0 0,-21 1 15,21-22-15,0 21 0,0 1 0,0-22 16,0 21-16,0-21 0,0 0 16,21 1-16,0-1 0,0 0 15,1-21-15,-1 0 0,0 0 16,0 0-16,0 0 0,22 0 16,-1-21-16,-42 0 15,21-1-15,0 1 0</inkml:trace>
  <inkml:trace contextRef="#ctx0" brushRef="#br0" timeOffset="49133.03">18521 8509 0,'0'0'0,"-64"0"16,22 0-16,21 21 0,0 0 0,-1 1 15,1-1-15,21 0 0,0 0 16,0 0-16,0 0 0,0 1 0,0-1 15,21 0-15,1 0 0,20 0 0,-21-21 16,21 0-16,-20 0 0,20 0 16,-21 0-16,21 0 0,-20 0 0,-1-21 15,21 0-15,-21 0 0,-21 0 16,0-1-16,21-20 0,-21 21 16,0 0-16,0-22 0,0 22 0,-21-21 0,0 21 15,21 0-15,-42-1 16,21 1-16,-1 21 0,1 0 0,-21 0 15,21 21-15,-22-21 0,1 22 16,21 20-16,-21-21 0,20 0 0,-20 22 16,21-22-16,0 21 0,0 0 0,21-20 15,0 20-15,0 0 0,0-21 16,0 22-16,21-22 0,0 21 0,0-21 16,21 1-16,1-22 0</inkml:trace>
  <inkml:trace contextRef="#ctx0" brushRef="#br0" timeOffset="50266.19">19198 8975 0,'-21'0'0,"0"0"16,0 0-16,-1 0 0,1 21 0,0-21 15,0 21-15,21 0 0,-21 0 16,0-21-16,-1 22 0,1-1 0,21 0 15,0 0-15,0 0 0,-21 0 0,21 1 16,0-1-16,0 0 0,0 0 16,0 0-16,21-42 47,-21 0-47,0 0 15,0 0-15,21-1 0,1 1 0,-22-21 16,21 0-16,0 20 0,-21-20 15,21 0-15,0-1 0,0 1 0,1 21 16,-22-21-16,21 20 0,0 1 16,0 21-16,0 0 15,-21 21-15,0 22 16,21-22-16,-21 0 0,22 21 0,-22 1 16,0-22-16,21 21 0,0-21 0,-21 22 15,21-22-15,0 0 16,0 21-16,1-20 0,20-1 0,-21-21 15,0 21-15,22 0 0,-22-21 0,21 0 16,0 0-16,-20 0 0,20 0 16,0 0-16,-21 0 0,22 0 0,-1 0 15,-21 0-15,22-21 0,-22 21 0,21-21 16,-21 0-16,22-1 0,-22 1 16,21 0-16,-21-21 0,0 21 0,1-22 15,-22 1-15,0 21 0,0-22 16,0 22-16,0-21 0,0 21 0,-22 0 15,1 21-15,0 0 0,0 0 0,-21 0 16,20 0-16,-20 0 16,21 21-16,-21 0 0,-1 0 0,22 21 15,-21-20-15,21 20 0,-1-21 16,1 21-16,0-20 0,21 20 0,0-21 16,0 0-16,0 0 0,0 1 0,21-1 15,0 0-15,1-21 0,-1 21 16,21-21-16,-21 0 0,22 0 0,-22 0 15,21 0-15,-21 0 0,22 0 0,-22 0 16,0-21-16,21 21 0,-21-21 16,1 0-16,-1-1 0,0 1 0,-21-21 15,21 21-15,0 0 0,-21-1 16,0 1-16,0 0 0,0 0 16,21 21-16,-42 21 31,21 0-31,-21 0 15,0 1-15,21-1 0,-21 21 0,0-21 16,21 22-16,0-1 0,-22 0 16,22 1-16,-21-1 0,21 21 0,0 1 15,0-1-15,0 1 0,0-1 0,0 1 16,0 21-16,0-22 0,0 1 16,0 20-16,0-20 0,0-1 15,0 22-15,0-22 0,-21 1 0,21-1 16,-21 1-16,0-1 0,21-20 15,-21-1-15,-1 0 0,1 1 0,0-1 16,0-21-16,0 0 0,21 1 16,-21-22-16,-1 0 15,22-22-15,0 1 16,0-21-16,0 21 0,0-22 0,0 1 16,0-21-16,0-1 0,0 1 15,22-1-15,-1 1 0,-21-22 0,21 0 16,0 22-16,21-22 0,-20-21 15,-1 22-15,21 20 0,-21-21 16,22 1-16,-22 20 0,21 1 0,-42 20 16,21 1-16,0-21 0,22 41 0,-22-20 15,0 0-15,0 21 0,0-1 16,1 1-16,-22 0 0,21 0 0,0 0 16,0 21-16,0-21 0,0-1 0,1 1 15</inkml:trace>
  <inkml:trace contextRef="#ctx0" brushRef="#br0" timeOffset="51053.1">21717 8530 0,'0'-21'15,"0"0"17,-21 21-32,0 0 0,-1 0 15,1 0-15,0 0 16,-21 0-16,21 21 0,-1 0 0,1 0 16,-21 1-16,21 20 0,0 0 15,-1-21-15,-20 22 0,21-1 0,21 0 16,-21 1-16,21-1 0,0 0 0,0 1 15,0-1-15,0-21 0,0 22 16,21-22-16,21 0 0,-21 0 0,1 0 16,20-21-16,0 0 0,1 0 15,-22 0-15,21 0 0,0 0 0,1 0 16,-1-21-16,0 0 0,1 0 16,-1 0-16,0-1 0,1-20 15,-22 0-15,0-1 0,0 1 16,0 0-16,-21-1 0,0 1 0,0 0 15,0-1-15,0 22 0,0-21 0,-21 21 16,0 0-16,-21 21 0,21 0 0,-22 0 16,1 0-16,21 0 0,-22 0 15,1 0-15,0 21 0,21 0 0,-22 0 16,22 0-16,21 22 0,-21-22 16,21 0-16,0 21 0,0-21 0,0 1 15,0 20-15,21-21 0,0 0 16,0 0-16,1-21 0,20 22 15,-21-22-15,21 0 0</inkml:trace>
  <inkml:trace contextRef="#ctx0" brushRef="#br0" timeOffset="51498.13">22437 8636 0,'0'0'0,"0"-21"16,0 0-16,-22 21 0,1 0 0,0 0 31,21 21-15,0 0-16,0 0 0,0 0 0,21 1 15,-21-1-15,21 21 0,1-21 16,-22 22-16,0-1 0,0-21 0,21 21 16,-21 1-16,0-22 0,0 21 15,0 1-15,-21-22 0,21 0 0,-22 21 16,1-21-16,0 1 0,0-22 0,0 21 15,0-21-15,-1 0 16,1 0-16,0 0 0,0 0 16,0-21-1,21-1-15,0 1 0,0-21 0,0 21 16,0 0-16,0-22 0,21 22 16,0-21-16,0-1 0,0 1 15,1 0-15,-1 21 0,21-22 0,-21 22 16,0-21-16,64-22 15,-64 64-15,0 0 0,1 0 16,-1 0-16,0 0 0,0 0 16,0 0-16,0 0 0,1 0 0,-1 0 15,0 21-15,0-21 0,21 22 0,-20-22 16,-1 21-16</inkml:trace>
  <inkml:trace contextRef="#ctx0" brushRef="#br0" timeOffset="52081.15">23431 8763 0,'0'0'0,"0"-21"15,0 0-15,0 0 16,0-1-16,0 1 0,-21 0 0,0 0 16,0 0-16,0 21 15,-22 0-15,22-21 0,-21 21 0,21 0 16,-22 0-16,1 0 0,21 21 0,-21 0 15,-1 0-15,22 0 0,-21 22 16,21-1-16,-1-21 0,1 21 16,0 1-16,0-1 0,21 0 15,0 1-15,0-1 0,0-21 0,0 0 16,0 22-16,21-43 0,0 21 16,0 0-16,22-21 0,-22 0 0,0 0 15,21 0-15,-20 0 0,20 0 0,-21 0 16,0-21-16,22 0 0,-22 0 15,0-22-15,0 22 0,0-21 0,0-1 16,1 1-16,-1 0 0,0-22 16,-21 22-16,21-22 0,0 1 15,0 21-15,1-22 0,-1 1 0,0-1 16,0-21-16,0 22 0,0-1 16,1 1-16,-22 21 0,21-1 0,-21 1 15,0 21-15,0 63 16,-21 0-1,-1 1-15,1-1 0,0 22 16,0-1-16,21-21 0,-21 22 0,21-1 16,-21-20-16,21 20 0,0-20 15,0 20-15,0 1 0,0-22 16,0 0-16,21 22 0,0-22 0,0 0 0,-21-20 16,21 20-16,0-21 0,1 0 15,20 43 1,-21-64-16,0 0 15,0 0-15,1 0 0,-1 0 16,0 0-16,0 0 0,21-21 0,-20 21 16,20-22-16</inkml:trace>
  <inkml:trace contextRef="#ctx0" brushRef="#br0" timeOffset="52206.13">24045 8869 0,'0'0'0,"-21"0"0,0 0 0,0 0 16,0 0-16,-1 0 0,1 0 16</inkml:trace>
  <inkml:trace contextRef="#ctx0" brushRef="#br0" timeOffset="52480.61">23749 8954 0,'21'21'16,"-21"0"-16,21-21 0,0 21 15,1 0-15,20-21 0,-21 21 0,0-21 16,0 0-16,22 0 0,-22 0 16,21 0-16,1 0 0,-22 0 0,21 0 15,0 0-15,-20 0 0,20 0 0</inkml:trace>
  <inkml:trace contextRef="#ctx0" brushRef="#br0" timeOffset="52885.07">24553 8594 0,'0'0'0,"0"-21"0,0-1 0,0 1 16,0 0-16,0 0 0,0 0 15,0 42 17,21 0-17,1-21-15,-1 21 0,0 0 0,-21 1 16,21-1-16,0 21 0,0-21 15,-21 22-15,22-22 0,-1 21 0,-21 0 16,21 1-16,-21-22 0,21 21 16,-21-21-16,0 22 0,21-22 15,-21 0-15,0 0 0,0 0 0,0-42 47,0 0-47,0 0 0,-21 0 0,21-22 16,0 22-16,0-21 0,0 0 15,0-1-15,0 1 0,21 21 16,0-22-16,1 1 0,-1 0 0,21 21 16,-21-22-16,0 22 0,1 0 0,20 0 15,-21 21-15,0 0 0,0 0 16,-21 21 0,0 0-16,0 0 0</inkml:trace>
  <inkml:trace contextRef="#ctx0" brushRef="#br0" timeOffset="53465.35">23961 8827 0,'-22'0'0,"44"0"0,-44 21 16,44-21-1,-1 0 1,0 0-16,0 0 0,21 0 16,-20 0-16,-1-21 0,0 21 0,0-22 15,0 1-15,0 0 0,1 0 0,-22 0 16,21 0-16,-21-1 0,0 1 15,0 0-15,0 0 0,-21 21 32,-1 0-32,1 0 15,0 21-15,0 0 0,0 0 0,0 22 16,-1-22-16,1 21 0,0-21 16,0 22-16,21-1 0,0-21 0,0 22 15,0-22-15,0 0 0,0 0 16,0 0-16,21 0 0,0 1 0,0-1 15,22-21-15,-22 21 0,0-21 0,0 0 16,0 0-16,1 0 0,-1 0 16,0 0-16,0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5T04:45:55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4911 0,'0'21'78</inkml:trace>
  <inkml:trace contextRef="#ctx0" brushRef="#br0" timeOffset="975.72">1672 741 0,'0'0'0,"0"-21"15,21 21-15,-21-21 16,0-1-16,0 1 15,0 0-15,0 0 16,0 0 0,0 42 31,-21 21-47,21-21 15,-21 1-15,21 20 0,0 0 16,0 1-16,-21 20 0,0-21 15,21 22-15,-22-22 0,22 1 0,0 20 16,-21-21-16,21 1 0,0-1 16,0-21-16,0 22 0,0-22 15,-21 21-15,21-21 0,0 0 16,0 1-16,0-1 16,0-42 30,0-1-46,0 1 16</inkml:trace>
  <inkml:trace contextRef="#ctx0" brushRef="#br0" timeOffset="1547.42">2011 1207 0,'0'21'0,"0"0"16,0 0 15,21-21-15,0 0-1,-21-21 1,0 0 0,0 0-1,-21 21 17,0 0-17,21 21 1,-21-21-16,21 21 0,0 0 15,21-21 17,0 0-32,-21-21 31,21 21-31,-21-21 16,0 42 62,0-42-31,21 21-47</inkml:trace>
  <inkml:trace contextRef="#ctx0" brushRef="#br0" timeOffset="4728.57">3895 677 0,'0'-21'16,"21"21"-1,-21-21-15,0 0 16,0 0-16,0 0 0,0-1 16,0 1-16,0 0 15,0 0-15,0 0 0,0 0 32,0 42-17,0 0 1,0 0-16,0 21 0,0-20 15,0 20-15,0 0 0,-21 22 0,-1-22 16,22 22-16,-21 20 0,0-20 16,0-1-16,0 22 0,0-22 0,-1 1 15,22-22-15,0 22 0,-21-22 16,21-21-16,0 22 0,0-1 0,0-21 16,0 0-16,0 0 0,0 1 15,21-22 1,-21-22-1,22 1 1,-1-21-16,-21 21 0</inkml:trace>
  <inkml:trace contextRef="#ctx0" brushRef="#br0" timeOffset="5007.2">4360 550 0,'0'-42'0,"0"84"0,0-105 16,0 42-16,0 0 0,0-1 15,0 1 1,0 42-16,0 1 16,0 20-16,0-21 0,21 43 15,-21-22-15,0 21 0,0 1 0,0 21 16,0-22-16,0 22 0,0-22 16,0 1-16,-21-1 0,21 1 15,0-1-15,-21-20 0,21-1 16,0-21-16,0 21 0,0-20 0,0-1 15,0 0-15,0 0 16,-21-42 0,0 21-1,0-21-15</inkml:trace>
  <inkml:trace contextRef="#ctx0" brushRef="#br0" timeOffset="5192.18">3831 1291 0,'0'0'0,"-21"0"0,42 0 32,0 0-32,0 0 15,22 0-15,-1 0 0,0-21 0,1 0 16,20 21-16,-20-21 0,-1 0 16,21 21-16,-20-22 0,-1 22 0,0 0 15,1-21-15,-22 21 0,0 0 16</inkml:trace>
  <inkml:trace contextRef="#ctx0" brushRef="#br0" timeOffset="6939.15">5038 1397 0,'0'0'0,"21"0"15,0 0-15,0-21 0,0 0 16,0 21-16,-21-21 0,22-1 16,-1 1-16,0 0 0,-21 0 0,0 0 15,0 0-15,0-1 0,0-20 16,0 21-16,0 0 0,-21 0 16,0-1-16,-1 1 0,1 21 15,-21 0-15,21 0 0,-22 0 0,1 0 16,0 0-16,-1 21 0,1 1 15,0-1-15,-1 0 0,1 21 0,0-21 16,21 22-16,-22-1 0,22 0 16,0 1-16,0-22 0,21 21 0,0 1 15,0-1-15,0-21 0,0 21 16,0-20-16,21-1 0,21 0 0,-21-21 16,22 0-16,-1 0 0,-21 0 15,22 0-15,-1 0 0,21 0 16,-20-21-16,-1-22 0,0 22 15,1 0-15,-1 0 0,0 0 0,1-22 16,-22 22-16,0-21 0,0 21 16,0-22-16,-21 22 0,0-21 15,0 21-15,0 0 0,0-1 0,0 1 16,-21 21 0,0 0-16,0 21 0,21 1 15,-21 20-15,21-21 0,-21 0 16,21 22-16,0-22 0,-22 21 0,22-21 15,0 22-15,0-22 0,0 0 16,0 21-16,0-21 0,22-21 0,-1 22 16,0-22-16,21 0 0,-21 0 15,22 0-15,-1 0 0,-21 0 16,22-22-16,-1 1 0,0 0 16,1 0-16,-1 0 0,-21 0 0,21-22 15,-20 22-15,20-21 0,-21 21 16,-21-22-16,21 1 0,-21 21 0,21 0 15,-21-1-15,0 1 0,0 0 16,0 42 0,-21 0-1,0 1-15,21-1 0,-21 21 16,0-21-16,21 0 0,0 22 16,-21-22-16,-1 21 0,22-21 0,0 1 15,0-1-15,0 0 0,0 0 16,0 0-16,0-42 47,0-21-47,0 21 15,22-1-15,-22-20 0,21 21 0,0-21 16,0 20-16,0-20 0,0 21 16,22 0-16,-22 0 0,0-1 0,21 1 15,-20 21-15,-1 0 0,0 0 16,0 0-16,0 21 0,0 1 0,-21-1 15,22 0-15,-1 0 16,-21 21-16,21-20 0,-21-1 0,0 0 16,21 0-16,0 0 0,-21 22 15,21-22-15,1 0 0,-1 0 16,0-21-16,0 0 16,0 0-16,0 0 15,1-21-15,-1 0 16,0 0-16,0-22 0,0 22 15,0 0-15,1-21 0,-1-1 16,21 22-16,-21-21 0,22-1 16,-1 1-16,0 21 0,1 0 0,-1 0 15,-21-1-15,21 22 0,-20 0 16,20 0-16,-21 0 0,0 22 0,-21-1 16,21-21-16,-21 42 0,0-21 15,22 0-15,-22 1 0,0-1 0,0 0 16,0 0-16,0 0 0,0 0 15,0 1-15,0-1 0,0 0 0,0 0 16,21-42 15,-21 0-31,21 21 16,-21-21-16,0-1 0,0 1 16,0 0-16,0 0 0,0 0 15,0 0-15,0-22 0,-21 22 0,0 0 16,-1 0-16,1 21 15,0 0-15,0 0 0,0 0 0,0 0 16,-22 0-16,22 21 0,-21 0 16,-1 0-16,22 0 0,-21 1 0,0 20 15,20-21-15,-20 21 0,21 1 16,-21-22-16,20 21 0,1-21 16,21 22-16,0-22 0,0 21 0,0-21 15,0 1-15,0-1 0,0 0 16,21 0-16,1-21 0,-1 0 15,21 0-15,-21 0 0,22 0 0,-1 0 16,0 0-16,-21 0 0,22-21 16,-1-21-16,0 20 0,-20 1 0,20 0 15,-21-21-15,0-1 0,22 1 16,-22 0-16,0-1 0,-21-20 0,21-1 16,-21 1-16,21-1 0,-21 1 15,0-1-15,0 1 0,0-1 16,0 1-16,0 21 0,0-1 0,0 1 15,0 0-15,0 20 0,0 1 16,0 0-16,0 0 0,-21 21 16,0 0-16,21 21 0,-21 0 15,21 22-15,0-22 0,-21 42 16,-1-20-16,22 20 0,-21 1 0,21-1 16,0 22-16,0-22 0,0 1 15,0-1-15,0 1 0,0-22 16,0 22-16,0-22 0,0 0 0,0-21 15,0 22-15,21-22 0,1 0 0,-1 0 16,21 0-16,-21-21 0,0 0 16,22 0-16,-22 0 0,0 0 0,21 0 15,-20 0-15,-1-21 0,0 0 16,21 0-16,-21 0 0,1 0 16,-1-1-16,0-20 0,0 0 15,-21-1-15,21 1 0,0 0 0</inkml:trace>
  <inkml:trace contextRef="#ctx0" brushRef="#br0" timeOffset="7223.19">7535 508 0,'0'-21'0,"0"42"0,0-63 0,0 21 16,0-1-16,-21 44 31,21-1-31,-21 0 16,21 21-16,0-21 0,0 22 0,-21 20 15,21-20-15,-21 20 0,21 1 16,0-1-16,-22 1 0,22-1 0,-21-21 16,21 22-16,0-1 0,0-20 15,0-1-15,0 0 0,0 1 0,0-22 16,0 21-16,0-21 0,0 1 16,0-1-16,0 0 0,0 0 15,21-42 1,-21 0-1,22 0-15,-22-1 16,21 1-16</inkml:trace>
  <inkml:trace contextRef="#ctx0" brushRef="#br0" timeOffset="7621.64">7768 1207 0,'0'0'0,"0"21"0,0 0 16,0 0 0,21-21-16,0 0 15,1 0-15,20 0 0,-21 0 0,0 0 16,22-21-16,-22 0 0,21 21 16,-21-21-16,0-1 0,22 1 15,-22-21-15,0 21 0,-21 0 0,0-1 16,0-20-16,0 21 0,0 0 15,0 0-15,-21 21 0,-21 0 16,20 0-16,1 0 16,-21 0-16,21 21 0,-22 21 0,22-21 15,-21 22-15,21-1 0,-22-21 16,22 21-16,0 1 0,21-1 0,0-21 16,0 22-16,0-22 15,0 21-15,0-21 0,0 0 0,0 1 16,21-22-16,0 21 0,22-21 15,-22 0-15,0 0 0,21 0 0,-20 0 16,20 0-16,-21-21 0,21-1 0,-20 1 16,-1 0-16</inkml:trace>
  <inkml:trace contextRef="#ctx0" brushRef="#br0" timeOffset="8587.52">11091 445 0,'-21'0'16,"21"21"-16,-21-21 16,21 21-16,21-21 47,0-21-47,0 21 0,-21-21 15,22 21-15,20-22 0,-21 1 16,0 0-16,0 0 0,-21 0 0,22 21 15,-22-21-15,0-1 0,0 1 16,0 0-16,0 0 0,-22 21 16,1-21-16,-21 21 0,0 0 15,-22 0-15,-21 0 0,22 21 0,-22 0 16,1-21-16,-1 42 0,21-20 16,-20-1-16,20 0 0,1 21 15,20-21-15,-20 1 0,42-1 0,-22 0 16,22 21-16,21-21 0,0 1 15,0-1-15,21 0 0,1 0 0,20 0 16,0 22-16,1-22 0,-1 21 16,0 0-16,22-20 0,-22 20 0,22 0 15,-1-21-15,-21 22 0,1-22 16,-1 21-16,0-21 0,-20 22 0,-1-22 16,-21 21-16,0-21 15,-21 1-15,-1 20 0,-20-21 0,0 0 16,-22 0-16,1-21 0,-1 22 15,1-22-15,-1 0 0,-20 0 0,20 0 16,1 0-16,-1 0 0,1 0 0,20 0 16,1 0-16,0-22 0,-1 1 15,22 0-15,0-21 0,21 21 16,0-22-16,0 22 0,0-21 0,0 21 16,0-1-16,42-20 0,-21 21 15,1 0-15,20 21 0,0-21 0,1 21 16,-1 0-16,-21-22 0,21 22 15,1 0-15</inkml:trace>
  <inkml:trace contextRef="#ctx0" brushRef="#br0" timeOffset="8844.37">11218 889 0,'0'0'0,"21"0"16,-21 21 15,0 0-31,0 1 0,0-1 16,0 0-16,0 0 0,0 0 0,0 22 15,0-22-15,0 21 0,0-21 16,0 0-16,0 1 0,-21-1 0,21 21 16,-21-21-16,21 0 15,-21 1-15,21-1 16,0-42-1</inkml:trace>
  <inkml:trace contextRef="#ctx0" brushRef="#br0" timeOffset="9198.87">11324 699 0,'0'0'0,"0"-22"0,0 1 16,-21 21-1,0 0-15,0 21 16,-1 1-16,22-1 16,0 0-16,0 0 0,0 0 15,0 0-15,22-21 16,-1 0-16,0 0 0,0 0 16,0 0-16,0 0 15,1-21-15,-22 0 16,21 21-16,-21-21 0,0 0 15,0 0-15,0-1 0,0 1 16,-21 0-16,-1 21 0,22-21 16,-21 21-16,0 0 0,0 0 0,0 0 15,21 21 1,-21-21-16,21 21 0,0 0 0,0 1 16,0-1-16,0 0 0,0 0 15,21 21-15,0-20 0,-21-1 0,21 0 16,0 0-16</inkml:trace>
  <inkml:trace contextRef="#ctx0" brushRef="#br0" timeOffset="9692.36">11769 826 0,'0'0'0,"-22"0"0,1 0 16,0 21-1,0 0-15,21 0 0,0 0 16,0 0-16,-21 1 0,21 20 0,-21-21 16,21 21-16,-22-20 0,22 20 15,0 0-15,0-21 0,0 22 0,-21-22 16,21 0-16,0 0 0,-21 0 16,21 1-16,0-1 15,0-42 16,0-1-31,0 1 16,0-21-16,0 21 16,0-22-16,0 1 0,21 0 0,0-1 15,1 1-15,20 0 0,-21-1 16,0 1-16,22 21 0,-1 0 0,0 0 16,-21-1-16,22 22 0,-1 0 15,0 0-15,-20 0 0,20 22 0,0-1 16,-21 0-16,1 0 0,-1 21 15,0 1-15,0-22 0,-21 21 16,0 1-16,0-1 0,0-21 16,0 21-16,0-20 0,-21 20 0,0-21 15,21 0-15,0 0 0,-21 1 16,-1-1-16,1 0 0,64-21 47</inkml:trace>
  <inkml:trace contextRef="#ctx0" brushRef="#br0" timeOffset="10359.96">12954 910 0,'21'-21'15,"-21"0"-15,0 0 0,0 0 16,0-1-16,0 1 0,-21 21 15,0 0 1,0 0-16,-22 21 0,22 1 16,-21-1-16,21 0 0,-22 21 15,1-21-15,21 22 0,-22-1 16,1 0-16,21 1 0,0-1 16,0-21-16,-1 22 0,22-22 0,0 0 15,0 0-15,0 0 0,0 0 16,22-21-16,-1 0 0,0 0 0,0 0 15,21 0-15,-20 0 0,20 0 16,0-21-16,1 0 0,-1 0 0,0 0 16,1 0-16,-22-22 0,21 22 15,-21-21-15,22 21 0,-22-22 0,0 1 16,0 21-16,0-22 0,-21 22 16,0-21-16,21 21 0,1 0 15,-22 42 16,0 0-31,0 0 0,0 21 16,0-20-16,0 20 0,-22 0 0,22 1 16,0-1-16,0 21 0,-21-20 15,21 20-15,-21-20 0,0 20 0,21 1 16,0-1-16,-21 22 0,0-22 0,-1 22 16,22-22-16,-21 22 0,21 21 15,-21-21-15,0-1 0,0 22 0,21-21 16,-21 21-16,-1-22 0,1 1 15,0 0-15,0-22 0,0 1 0,-22-1 16,22 1-16,-21-22 0,0 0 16,-1-21-16,1 22 0,-22-22 15,22-21-15,0 0 0,-1 0 0,-20 0 16,21-21-16,-22 21 0,22-43 0,-1 22 16,1-21-16,0 0 0,-1-1 15,22 1-15,0 0 0,21-1 0,0-20 16,0 20-16,0-20 0,0-1 0,21 22 15,22-21-15,-22-1 0,21 1 16,0-1-16,1 1 0,-1-22 0</inkml:trace>
  <inkml:trace contextRef="#ctx0" brushRef="#br0" timeOffset="10655.2">13547 360 0,'0'0'0,"0"-21"0,0 0 15,0 42-15,0 0 16,-22 0-16,1 21 0,0 1 0,21 20 16,-21-20-16,0 20 0,0 22 15,21-22-15,-22 22 0,1-22 16,21 1-16,0-1 0,0 1 15,-21-1-15,21-20 0,0-1 0,-21 0 16,21-20-16,0 20 0,0-21 16,0 0-16,0 0 0,21-21 15,0 0-15,0 0 0,1 0 16,-1-21-16,0 0 0</inkml:trace>
  <inkml:trace contextRef="#ctx0" brushRef="#br0" timeOffset="11024.68">13716 1058 0,'0'0'0,"-21"22"0,0-1 15,-1 0-15,1-21 0,21 21 16,0 0-16,0 0 0,0 1 16,21-22-1,1 0 1,-1 0-16,0 0 0,21-22 15,-21 22-15,22-21 0,-22 0 0,21 0 16,-21 0-16,1 0 0,20-1 16,-21-20-16,0 21 0,-21-21 0,0 20 15,0 1-15,0 0 0,0 0 16,-21 21 0,-21 0-16,21 0 0,-22 0 15,22 21-15,-21 21 0,21-20 0,-22 20 16,22 0-16,0 1 0,0-22 0,0 21 15,-1 0-15,22 1 0,0-22 16,0 21-16,0-21 0,0 1 0,0-1 16,22 0-16,20-21 0,-21 0 15,21 0-15,1 0 0,20 0 0,1 0 16,-1 0-16</inkml:trace>
  <inkml:trace contextRef="#ctx0" brushRef="#br0" timeOffset="11511.22">16171 508 0,'0'0'0,"0"-21"0,21 21 0,-21-21 15,0 0-15,0-1 16,-21 22-1,0 0-15,0 0 16,-21 0-16,-1 0 0,-20 22 0,-1-1 16,1 0-16,-1 0 0,1 0 15,-1 22-15,1-22 0,20 21 16,1-21-16,0 0 0,21 22 0,-1-22 16,22 21-16,0-21 0,0 1 15,22 20-15,20-21 0,-21 0 0,21 0 16,1 1-16,-1-1 0,0 0 15,1 0-15,-1 0 0,0 0 0,1 1 16,-1-1-16,0 0 0,-20-21 16,-1 21-16,0 0 0,0 0 0,-21 1 15,0-1 1,-21 0-16,0-21 0,0 21 0,-22-21 0,1 0 16,0 0-16,-22 21 0,22-21 15,-22 0-15,22 0 0,-22 0 16,22 0-16,0 0 0,-1 0 0,22 0 15,0 0-15,0 0 0,0 0 16,21-21 0,21 21-16,0-21 0,21 0 15,-20 21-15,20-21 0</inkml:trace>
  <inkml:trace contextRef="#ctx0" brushRef="#br0" timeOffset="11868.02">16129 1080 0,'21'0'31,"0"0"-31,-21-22 16,21 22-16,22-21 0,-22 21 0,0-21 16,21 0-16,1 21 0,-22-21 15,21 0-15,1-1 0,-22 1 0,0 0 16,0 0-16,-21 0 0,21 0 15,-21-1-15,0 1 0,-21 21 16,-21 0-16,21 0 16,-22 0-16,22 0 0,-21 21 0,-1 22 15,1-22-15,0 21 0,-1 1 16,22-1-16,-21 0 0,21-21 0,0 22 16,-1-1-16,22 0 0,0-20 15,0-1-15,22 0 0,-1 0 0,21 0 16,0 0-16,1-21 0,-1 0 15,0 0-15,1 0 0,20 0 0,-20-21 16,-1 21-16,21-21 0,-20-21 16,-1 21-16</inkml:trace>
  <inkml:trace contextRef="#ctx0" brushRef="#br0" timeOffset="12115.88">17081 339 0,'0'0'0,"0"-21"0,0-1 0,0 1 15,-21 21-15,0 21 16,0 1-16,0-1 0,0 21 16,-1 0-16,1 1 0,0 20 15,21-20-15,-21 20 0,0 1 0,21-1 16,0 1-16,0-1 0,0-21 16,0 22-16,0-22 0,0 1 0,0-1 15,0 0-15,0-21 0,0 1 16,0-1-16,0 0 0,0 0 15,21-42 1,0 0 0,-21 0-16</inkml:trace>
  <inkml:trace contextRef="#ctx0" brushRef="#br0" timeOffset="12493.19">17187 995 0,'0'0'0,"0"21"15,0 0-15,0 0 16,21-21 0,1 0-16,20 0 15,-21 0-15,0 0 0,22 0 0,-22 0 16,21-21-16,0 21 0,-20-21 16,20 0-16,-21 0 0,0 0 0,0-1 15,1-20-15,-1 21 0,-21-21 16,0 20-16,0 1 0,0 0 0,0 0 15,-21 21-15,-1 0 16,1 0-16,-21 0 0,21 21 16,-22 21-16,22-20 0,0 20 0,0 0 15,-21 1-15,42-1 0,-22-21 16,1 21-16,21 1 0,0-22 16,0 0-16,0 21 0,0-20 0,21-1 15,1-21-15,-1 21 0,0-21 16,21 0-16,-21 0 0,22 0 0,-1 0 15,0 0-15,1 0 0,-1-21 16,0 21-16,1-21 0,20-1 0,-20-20 16,-1 21-16</inkml:trace>
  <inkml:trace contextRef="#ctx0" brushRef="#br0" timeOffset="13039.87">18267 720 0,'0'0'0,"-43"-43"15,22 43-15,0 0 0,0 0 16,0 0-16,0 22 0,-1-1 0,1 0 16,0 21-16,0-21 0,0 22 15,0-1-15,-1 0 0,22-20 0,-21 20 16,21 0-16,0 1 0,0-22 16,0 0-16,0 21 0,21-21 0,1 1 15,-1-1-15,21-21 0,-21 21 16,22-21-16,-1 21 0,0-21 0,1 0 15,20 0-15,-21 0 0,22 0 16,-22-21-16,22 0 0,-22 0 16,0-1-16,1-20 0,20 21 15,-20-21-15,-1-1 0,0-20 0,1 20 16,-22-20-16,21-1 0,-21 1 16,22-1-16,-22-20 0,0 20 0,0 1 15,0-1-15,-21 1 0,0-1 16,0 22-16,0 0 0,0 20 0,0 1 15,0 0-15,-21 21 16,0 21-16,-21 22 0,20-22 0,1 21 16,-21 0-16,21 22 0,-22-22 15,22 22-15,0-1 0,0 1 0,0-1 16,0 1-16,21-1 0,0 1 16,0-22-16,0 22 0,0-22 15,0 0-15,21 1 0,-21-1 0,21-21 16,0 0-16,0 22 0,0-43 15,1 21-15,-1 0 0,0-21 0,0 0 16,21 0-16,-20 0 0,20 0 16,-21 0-16,21 0 0,1-21 0,-1 0 15,-21-1-15,22 1 0,-1 0 16,0 0-16,1-21 0,-1 20 0,-21-20 16,0 21-16</inkml:trace>
  <inkml:trace contextRef="#ctx0" brushRef="#br0" timeOffset="13328">18902 677 0,'0'0'0,"21"0"15,21 0 1,1 0-16,-1 0 0,0-21 0,22 21 15,-1-21-15,1 21 0,-1 0 16,-20-21-16,20 21 0,-21 0 16,1-21-16,-1 21 0,0 0 0,-20 0 15,-1 0-15,0 0 0,0 0 16,-21-21-16,21 21 0,-42 0 47,-21 0-47,21 0 0</inkml:trace>
  <inkml:trace contextRef="#ctx0" brushRef="#br0" timeOffset="14707.24">1545 3112 0,'0'-22'31,"-21"22"-15,21-21-16,-21 21 15,0 0-15,21-21 0,0 0 16,-22 0-16,22 0 16,0-1-16,0 1 0,0 0 15,22 0-15,-1 0 0,0 0 16,0 21-16,0 0 15,0 0-15,1 0 0,-1 0 0,21 0 16,-21 21-16,0 0 0,1 21 16,-1-21-16,0 22 0,0-1 15,-21 0-15,0 1 0,0 20 16,0 1-16,-21-22 0,0 22 16,0-1-16,-22-21 0,22 22 0,-21-22 0,-22 1 15,22-1-15,0 0 16,-22-21-16,22 22 0,-1-22 0,1 0 15,0-21-15,-1 0 0,22 0 16,-21 0-16,21 0 0,0 0 16,-1 0-16,1-21 0,21 0 0,0 0 15,0-22-15,0 22 0,0-21 16,0-1-16,0 1 0,0 0 16,0 21-16,21-22 0,1 22 0,-1-21 15,0 42-15,21-21 16,-21 21-16,22 0 0,-22 0 15,21 0-15,1 21 0,-22 21 0,21-21 16,-21 22-16,0-22 0,1 21 16,-22 0-16,21 1 0,-21-1 0,21-21 15,-21 22-15,0-22 0,0 21 16,21-21-16,-21 0 0,21 1 16,-21-1-16,21-21 0,-21 21 0,22-21 15,-1 0-15,0 0 16,0-21-16,0 0 0,0-1 15</inkml:trace>
  <inkml:trace contextRef="#ctx0" brushRef="#br0" timeOffset="15012.08">2180 3429 0,'0'0'15,"0"21"-15,0 0 16,0 1-16,21-1 0,0-21 15,1 0-15,-1 0 16,0 0-16,0 0 0,0 0 16,0 0-16,1-21 0,-1-1 0,0 1 15,-21 0-15,0 0 0,0 0 16,-21 0 0,0 21-16,-1 0 0,1 0 15,0 0-15,0 0 16,0 21-16,21 0 15,0 0-15,0 0 0,0 0 16,21-21 15,0 0-31</inkml:trace>
  <inkml:trace contextRef="#ctx0" brushRef="#br0" timeOffset="17428.56">20722 572 0,'0'0'0,"0"-22"0,0 1 0,0 0 0,0 0 16,0 0-16,0-22 0,0 22 16,0 0-16,0 0 0,0 0 15,0 0-15,0 42 31,0 0-31,0 0 0,0 21 16,0-20-16,0 20 0,0 0 0,0 1 16,0 20-16,0 1 0,-21-22 15,0 21-15,21 1 0,-21-1 0,-1 1 16,1-1-16,21-20 0,-21-1 16,0 0-16,0 1 0,21-1 0,-21-21 15,-1 0-15,22 1 0,-21-22 16,21-22 15,0 1-31,0-21 0,21 21 16,1 0-16,-1-22 0,21 1 15,0 0-15,1 20 0,-1-20 0,0 21 16,22-21-16,-22 20 0,22 22 16,-22 0-16,0 0 0,22 0 0,-22 0 15,1 22-15,-1-1 0,-21 0 16,0 0-16,0 0 0,-21 22 0,0-22 15,0 0-15,0 0 0,-21 0 16,0 0-16,-21 1 0,-1-1 0,1 0 16,0 0-16,-1-21 15,1 21-15,0-21 0,-1 0 0,1 21 16,21-21-16,0 0 0,0 0 16,-1 0-16,44 0 31,-1 0-31,0 0 0,21 0 0,-21 0 15,22 0-15,-1 0 0,0 0 16,1 0-16,-1 0 0,0 0 0,22-21 16,-22 21-16,22-21 0,-22 21 15,22-21-15,-22 0 0,21 0 16,-20-1-16,-1-20 0,0 21 0,1-21 16,-22 20-16,21-20 0,-21 21 15,1 0-15,-22 0 0,0-1 16,21 22-16,-42 22 31,21-1-31,-22 0 0,1 0 0,21 0 16,-21 0-16,21 22 0,-21-22 15,21 0-15,0 0 0,0 0 0,0 1 16,0-1-16,0 0 0,21-21 16,21 21-16,-20-21 0,20 0 0,-21 0 15,21 0-15,1 0 0,-22 0 16,21 0-16,-21 0 0,22-21 15,-22 0-15,0 21 0,0-21 16,0-22-16,1 22 0,-1 0 0,0 0 16,0 0-16,-21-1 0,0 1 15,0 0-15,21 0 0,-21 0 0,0 42 32,0 0-32,0 0 15,0 0-15,0 1 0,0 20 16,-21 0-16,21 1 0,-21-1 0,21 0 15,0 1-15,-21-1 0,21 21 16,-21 1-16,21-1 0,-22 1 0,22-1 16,0 22-16,0-21 15,0 20-15,-21 1 0,21 0 0,-21-22 16,0 22-16,21-1 0,-21-20 0,0 21 16,-1-22-16,1 1 0,21-22 15,-21 21-15,21-41 0,-21 20 0,21-21 16,-21 0-16,21 0 0,0-42 15,-21 0 1,21 0-16,-22 0 0,22 0 0,0-22 16,0 1-16,-21 0 0,21-1 15,0 1-15,0 0 0,0-1 0,0 1 16,21-22-16,1 22 0,20-21 16,0-1-16,1 1 0,-1-1 15,0 1-15</inkml:trace>
  <inkml:trace contextRef="#ctx0" brushRef="#br0" timeOffset="17879.48">23474 635 0,'0'0'0,"0"-21"0,21 0 15,0 0 1,-21-1-16,21 22 16,-21-21-16,-21 21 15,0 0 1,0 21-16,-22 1 0,22-22 16,-21 21-16,0 21 0,20-21 0,-20 0 15,21 1-15,-21 20 0,42-21 16,0 0-16,0 0 0,0 22 15,0-22-15,0 0 0,21 0 0,21 0 16,-21 1-16,22-1 16,-1 0-16,0 0 0,1 21 0,-1-20 0,-21-1 15,21 0-15,-20 0 16,-22 0-16,0 0 0,0 1 16,-22-1-16,1-21 0,-21 21 15,0-21-15,-1 0 0,1 0 0,0 0 16,-1 21-16,1-21 0,0 0 15,20 0-15,1 0 0,42-21 32,1 0-32,20 21 0,-21-21 15</inkml:trace>
  <inkml:trace contextRef="#ctx0" brushRef="#br0" timeOffset="18212.29">23685 1058 0,'22'43'0,"-1"-43"16,0 0-16,0 0 16,0 0-16,0 0 0,1 0 0,20 0 15,-21 0-15,21-21 0,-20 21 16,20-22-16,-21 22 0,0-21 16,0 0-16,1 0 0,-1 0 0,-21 0 15,0-1-15,0 1 0,0 0 16,0 0-16,-21 21 0,-1 0 15,1-21-15,0 21 0,-21 0 16,21 21-16,-22 0 0,22 0 0,-21 0 16,-1 1-16,22 20 0,-21 0 15,21-21-15,0 22 0,-1-1 0,1-21 16,21 22-16,0-22 0,0 0 16,0 21-16,0-21 0,21-21 0,1 22 15,-1-1-15,21-21 0,-21 0 16,22 0-16,-1 0 0,-21 0 0,21-21 15,1 21-15</inkml:trace>
  <inkml:trace contextRef="#ctx0" brushRef="#br0" timeOffset="18445.18">24511 487 0,'0'0'0,"0"-21"15,-21 21 1,0 0-16,21 21 15,-22 0-15,1 0 0,0 22 0,21-1 16,-21 0-16,0 1 0,21-1 16,-21 21-16,21-20 0,-22 20 0,22-20 15,-21-1-15,21 0 0,0 1 16,0-1-16,0 0 0,0-21 16,0 1-16,0-1 0,0 0 0</inkml:trace>
  <inkml:trace contextRef="#ctx0" brushRef="#br0" timeOffset="18756">24490 1122 0,'21'0'31,"0"0"-31,0 0 16,0 0-16,1-21 0,-1 21 15,0-21-15,0-1 0,21 22 0,-20-21 16,-1 0-16,0 0 0,-21 0 16,0 0-16,0-1 0,0 1 15,-21 21-15,-22 0 16,22 0-16,0 0 0,-21 0 0,21 21 16,-22 1-16,22-1 0,0 0 15,-21 21-15,20-21 0,22 1 0,0-1 16,-21 21-16,21-21 0,0 0 15,0 1-15,0-1 0,21-21 16,43 0 0,-22 0-16,-21 0 0,22 0 15,-1 0-15</inkml:trace>
  <inkml:trace contextRef="#ctx0" brushRef="#br0" timeOffset="19703.34">25061 974 0,'0'0'0,"21"-64"15,-42 64 1,0 0 0,0 0-16,0 21 0,0-21 0,-1 22 15,1-1-15,0 21 0,21-21 16,-21 0-16,21 1 0,0 20 16,-21-21-16,21 0 0,0 0 15,0 1-15,21-1 0,0 0 16,0-21-16,0 0 0,22 0 15,-22 0-15,21 0 0,-21 0 0,22 0 16,-22 0-16,0-21 0,21 21 16,-20-43-16,-1 22 0,0-21 0,21 0 15,-21-1-15,1-20 0,-1 20 16,0-20-16,0-1 0,0 1 0,0 21 16,-21-1-16,0 1 0,0 0 15,0 20-15,0 1 0,0 0 0,-21 21 16,0 0-1,21 21-15,-21 0 0,0 1 16,0-1-16,21 0 0,-22 21 16,1 1-16,21-1 0,-21 0 0,21 1 15,-21-1-15,0 0 0,21 1 16,0-1-16,0 0 0,0 1 0,0-22 16,0 21-16,0-21 0,0 0 15,0 1-15,0-1 0,21-21 16,0 0-1,0 0-15,0 0 16,1-21-16,-1-1 0,-21 1 0,21 0 16,0 21-16,0-21 0,-21 0 0,21 21 15,-21-21-15,22 21 16,-1 0-16,-21 21 31,0 0-15,0 0-16,0 0 15,0 0-15,21-21 16,0 0-16,0 0 16,0 0-16,1 0 0,-1 0 15,0 0-15,0 0 16,0-21-16,0 21 16,1-21-16,-1 0 0,0 21 15,-21-21-15,0 0 0,21-1 0,-21 1 16,-21 21 15,0 0-31,0 0 0,-1 0 16,1 0-16,0 21 15,21 1-15,-21-22 16,0 21-16,21 0 0,-21-21 0,21 21 16,0 0-16,-22 0 0,22 22 15,-21-22-15,21 0 0,0 0 16,-21 22-16,21-22 0,-21 21 15,21 0-15,-21 1 0,0-1 0,21 0 16,0 1-16,-22-1 0,22 0 16,-21 1-16,0-1 0,21-21 0,0 22 15,0-22-15,0 0 0,0 0 16,-21 0-16,21 0 0,-21-21 16,21-21-1,0 0-15,0 0 16,0-21-16,0 20 0,21-20 0</inkml:trace>
  <inkml:trace contextRef="#ctx0" brushRef="#br0" timeOffset="19891.23">25844 783 0,'0'0'0,"-21"0"0,21-21 0,-21 21 16,0 0-16</inkml:trace>
  <inkml:trace contextRef="#ctx0" brushRef="#br0" timeOffset="20099.11">25231 720 0,'0'0'0,"-22"0"0,1 0 15,42 0 1,1 0-16,-1 0 16,21 0-16,-21 0 0,0 0 15,22 0-15,-22 0 0,21 0 16,-21 0-16,22 0 0,-22 0 15,0 0-15,0 0 0</inkml:trace>
  <inkml:trace contextRef="#ctx0" brushRef="#br0" timeOffset="20636.8">23241 1820 0,'-42'-21'16,"42"0"-1,-22 21-15,22 21 16,0 0 0,0 1-16,0-1 0,0 21 0,0-21 15,0 22-15,0-1 0,0 0 16,0 1-16,0-1 0,0-21 0,0 21 15,0 1-15,0-22 0,0 21 16,0-21-16,0 1 0,0-1 0,0 0 16,22-21-1,-1-21 1,0 0-16,0-1 0,0 1 0,0-21 16,1 21-16,20-22 0,-21 1 15,0 0-15,22-1 0,-22 1 0,0 0 16,21-1-16,-21 22 15,1-21-15,-1 21 0,0 0 0,0-1 16,0 22-16,0 0 0,1 0 16,-1 22-1</inkml:trace>
  <inkml:trace contextRef="#ctx0" brushRef="#br0" timeOffset="21927.31">24003 2223 0,'0'0'0,"21"0"0,21-43 15,-42 22-15,22 21 0,-22-21 16,0 0-16,0 0 0,0-1 0,0 1 16,0 0-16,-22 21 15,1 0-15,0 0 0,0 0 0,0 0 16,0 0-16,-1 21 0,-20 0 15,21-21-15,0 22 0,-22-1 0,22 21 16,0-21-16,0 0 0,0 1 0,0-1 16,21 21-16,0-21 0,0 0 15,0 1-15,0-1 0,0 0 16,21 0-16,0-21 0,0 0 16,21 0-16,-20 0 0,-1 0 15,21 0-15,-21-21 0,22 0 16,-22 21-16,0-21 0,0-1 0,21 1 15,-20 0-15,-1 0 0,0-21 16,-21 20-16,21 22 0,-21-21 0,21 0 16,-21 42-1,-21 0 1,0 1-16,0-1 0,21 0 16,0 0-16,-21 0 0,21 0 15,0 1-15,0-1 0,0 0 0,0 0 16,0 0-16,21-21 15,0 0-15,0 0 0,0 0 16,0 0-16,1 0 0,-1 0 0,0-21 16,21 0-16,-21 0 0,1 0 15,-1-1-15,21 1 0,-21-21 0,0 21 16,1-22-16,-1 1 0,0-21 16,0 20-16,0 1 0,0-22 0,1 22 15,-22 0-15,0 21 0,0-1 16,21 1-16,-21 0 0,-21 21 15,21 21 1,-22 0-16,1 22 0,0-22 0,0 21 0,0 1 16,0-1-16,-1 0 15,1-21-15,21 22 0,0-1 0,-21 0 16,21-20-16,0 20 0,0-21 0,0 0 16,0 22-16,0-22 0,21-21 15,-21 21-15,21-21 0,1 0 0,-1 0 16,0 0-16,0 0 0,0 0 15,0 0-15,22-21 0,-22 0 0,21 21 16,-21-22-16,22 1 0,-22 0 16,0 0-16,0 0 0,0 0 15,1-1-15,-22 1 0,0 42 32,-22 1-17,22-1-15,-21 0 0,0 0 16,21 0-16,0 0 0,-21 1 15,21-1-15,0 0 0,0 0 16,0 0-16,21-21 16,0 0-16,0 0 15,1 0-15,-1 0 0,0 0 0,0-21 16,0 21-16,0-21 0,1 0 16,-1 0-16,0 21 0,0-22 15,0 1-15,0 0 0,1 0 0,-1 21 0,-21-21 16,0 42 31,-21 0-47,-1-21 0,22 21 15,-21 0-15,21 1 0,-21-1 16,21 0-16,0 0 16,0 0-16,21 0 15,0-21-15,1 0 16,-1 0-16,0 0 0,0 0 0,0 0 15,22 0-15,-22-21 16,0 0-16,21 21 0,-21-21 0,1 0 16,20 0-16,-21-1 0,0 1 15,22 0-15,-22 0 0,0 0 0,-21 0 16,0-1-16,0 1 0,0 0 16,-21 21-1,0 0-15,-1 0 0,1 21 0,0 0 16,0-21-16,0 22 0,0-1 15,21 0-15,0 21 0,-22-21 0,22 1 16,0-1-16,0 0 0,0 0 16,0 0-16,0 0 0,22-21 15,-1 0 1,0 0-16,0 0 0,0 0 0,0 0 16,1 0-16,-1 0 0</inkml:trace>
  <inkml:trace contextRef="#ctx0" brushRef="#br0" timeOffset="22059.23">25527 2455 0,'-21'-21'78</inkml:trace>
  <inkml:trace contextRef="#ctx0" brushRef="#br0" timeOffset="23931.28">3217 3027 0,'0'-21'0,"0"0"31,0 42-15,0 0-1,0 0-15,0 21 0,-21 22 16,21-1-16,-21 1 0,21-1 0,-21 22 16,0-21-16,-1-1 0,22 1 15,-21-1-15,21 1 0,-21-22 0,21 0 16,0 1-16,0-22 0,0 0 16,0 0-16,0 0 0,0-42 31,21 0-31,0 0 0,1 0 15,-1-22-15,0 22 16,0-21-16,0-1 0,0 1 0,1 0 16,-1-1-16,0 1 0,-21 0 15,21-1-15,0 22 0,-21 0 0,21 21 16,-21 21 0,0 0-16,0 1 0,0 20 15,0-21-15,0 21 0,0 1 0,0-1 16,0 0-16,0 1 0,22-22 15,-1 21-15,-21-21 0,21 1 16,21 20-16,-21-42 0,22 21 16,-1-21-16,0 0 0,1 0 0,-1 0 15,22 0-15,-22-21 0,0 21 0,1-42 16,-1 20-16,0 1 0,-21-21 16,22 21-16,-43-22 0,21-20 0,-21 21 15,0-22-15,0 22 0,0-22 16,0 1-16,-21-1 0,21 1 0,-21 20 15,-1 22-15,1-21 0,0 21 16,0 0-16,0 21 0,0 0 0,-1 0 16,1 0-16,0 0 0,21 21 15,0 0-15,0 21 0,0-21 16,0 1-16,0 20 0,21-21 16,0 21-16,1-20 0,20-1 0,0 0 15,-21 0-15</inkml:trace>
  <inkml:trace contextRef="#ctx0" brushRef="#br0" timeOffset="24419.02">4995 3133 0,'0'0'16,"0"-21"-16,0-1 0,0 1 0,-21 21 16,0 0-16,0 0 15,0 21-15,-1 1 0,1-1 16,0 21-16,0 0 0,0 22 0,0-22 15,-1 22-15,-20-22 0,21 22 16,0-1-16,0 1 0,-1-22 0,1 0 16,0 22-16,0-22 0,0 0 15,21-20-15,0 20 0,0-21 0,-21 0 16,21 0-16,0-42 31,0 0-31,21 0 0,-21-21 16,21 20-16,0-20 0,0 0 0,0-1 15,-21-20-15,22 21 0,20-22 16,-21-21-16,0 22 0,0-1 16,22 1-16,-22-1 0,21 22 15,-21 21-15,1-21 0,-1 20 0,0 22 16,0 0-16,0 0 0,0 22 16,1-1-16,-1 21 0,-21 0 0,0 1 15,21-1-15,-21 22 0,0-1 16,21-21-16,-21 22 0,0-1 0,0-20 15,0-1-15,0 0 0,0 1 0,0-22 16,0 21-16,0-21 0,0 1 16,0-1-16,0 0 0,0-42 47,-21 21-47,21-21 0,-21-1 0</inkml:trace>
  <inkml:trace contextRef="#ctx0" brushRef="#br0" timeOffset="24609.93">4508 3662 0,'-21'0'15,"42"-21"1,1 21-16,20 0 0,-21 0 16,21-21-16,1-1 0,-1 22 0,22-21 15,-22 21-15,0-21 0,22 21 16,-22-21-16,0 21 0,1-21 15,-1 21-15,0-21 0,1 21 16,-22-22-16,21 1 0,-21 21 0</inkml:trace>
  <inkml:trace contextRef="#ctx0" brushRef="#br0" timeOffset="25031.67">5927 3302 0,'0'0'0,"21"0"0,63-42 16,-84 21-16,22-1 15,-1 22-15,0-21 0,-21 0 16,0 0-16,-21 21 16,0 0-16,-1 0 15,-20 0-15,21 0 0,-21 21 0,-1 0 16,1 0-16,0 22 0,-1-22 0,1 0 16,21 21-16,-22-20 0,22 20 15,0-21-15,21 0 0,0 0 0,0 1 16,0-1-16,21 0 0,0 0 15,1 0-15,20-21 0,0 21 0,1-21 16,20 0-16,-21 22 0,1-22 16,20 21-16,-20-21 0,-1 21 0,0-21 15,-21 21-15,22-21 0,-22 21 16,0-21-16,-21 21 0,0 1 0,0-1 16,-21 0-16,0-21 15,-22 21-15,1 0 0,21-21 16,-21 21-16,-1 1 0,-20-22 0,20 21 15,1-21-15,21 21 0,-21-21 16,-1 0-16,22 0 0,0 0 0,-21 21 16,20-21-16,1 0 15,0 0-15,21-21 0,0 0 16,0 0-16,0-1 0</inkml:trace>
  <inkml:trace contextRef="#ctx0" brushRef="#br0" timeOffset="25474.93">8022 3006 0,'-42'0'16,"21"0"-16,-1 0 15,44 0 1,-1 0-16,21-21 16,0 21-16,22 0 0,-1 0 15,1 0-15,-1 0 0,22-22 0,0 22 16,-22 0-16,22 0 16,0 0-16,-22 0 0,-21 0 0,22 0 15,-43 0-15,0 0 0,-42 0 16,-21 22-1,-1-22-15,-20 0 0,21 0 16,-22 0-16</inkml:trace>
  <inkml:trace contextRef="#ctx0" brushRef="#br0" timeOffset="25715.79">8318 2985 0,'-21'0'0,"21"21"31,0 0-15,0 0-16,0 0 0,0 0 15,21 22-15,-21-1 0,0 0 16,0 22-16,0-22 0,0 22 0,0-22 16,0 22-16,0 41 15,0-62-15,-21-1 0,0 0 0,21 1 16,-21-1-16,21-21 0,0 22 0,0-22 16,0 0-16,0 0 0,0 0 15,0-42 1,21 0-1,0 21-15,0-21 0</inkml:trace>
  <inkml:trace contextRef="#ctx0" brushRef="#br0" timeOffset="26069.59">8742 3429 0,'0'0'0,"21"0"0,0-21 16,-21 42-1,0 0-15,0 0 16,-21 1-16,21 20 0,-21-21 15,0 21-15,21 1 0,0-22 0,-22 21 16,22 1-16,0-22 0,0 21 0,0-21 16,0 22-16,0-22 0,22 0 15,-1 0-15,0-21 0,21 21 0,-21-21 16,22 0-16,-1 0 0,0 0 16,1-21-16,-1 21 0,0-21 15,1 0-15,-1 0 0,-21-22 0,0 22 16,-21 0-16,0-21 0,0-1 15,0 22-15,-21-21 0,0-1 0,0 22 16,-21 0-16,20-21 0,-20 42 16,0-21-16,21 21 0,-22 0 0,22 0 15,-21 0-15,21 0 0,-1 21 16,1-21-16,21 21 0,0 0 0,0 0 16,0 0-16,43 1 0,-22-1 15,21 0-15,-21 0 0,43-21 0,-22 21 16</inkml:trace>
  <inkml:trace contextRef="#ctx0" brushRef="#br0" timeOffset="26339.44">10880 3112 0,'0'0'0,"21"-22"0,-21-20 15,0 21-15,0 0 0,0 0 0,0 42 16,0 0-1,-21 21-15,-1-21 0,1 43 0,0-22 16,0 22-16,0-1 16,0 1-16,-1-1 0,22 1 0,-21-1 0,0-20 15,21 20-15,-21-21 0,21 1 16,0-1-16,0 0 0,0-20 16,0-1-16,0 0 0,0 0 0,0 0 15,21-21 1,0 0-16,0-21 0,1 21 0,-1-42 15,0 21-15,0-1 0</inkml:trace>
  <inkml:trace contextRef="#ctx0" brushRef="#br0" timeOffset="26559.92">11239 3133 0,'0'0'0,"22"-64"0,-1 1 0,-21 42 16,0-22-16,0 22 0,21 0 0,-21 42 15,0 0 1,0 22-16,-21-1 0,21 0 0,0 22 15,-21-1-15,21 1 0,-22-1 0,22 1 16,0-1-16,-21 1 0,21-22 16,0 22-16,0-22 0,0 0 0,0 1 15,0-22-15,0 21 0,0-21 16,0 0-16,0 1 0,0-1 0,-21-21 16,0 0-16,0 0 15,0 0-15</inkml:trace>
  <inkml:trace contextRef="#ctx0" brushRef="#br0" timeOffset="26711.83">10731 3683 0,'0'0'0,"-21"0"16,0-21-16,21 0 15,21 21-15,22-21 16,-22 21-16,21 0 0,0-22 0,22 22 16,-22 0-16,22-21 0,-1 21 0,1-21 15,-1 21-15,1 0 0,-1-21 16,1 21-16,-22 0 0,22 0 0,-22 0 15,21 0-15</inkml:trace>
  <inkml:trace contextRef="#ctx0" brushRef="#br0" timeOffset="28430.96">11959 3535 0,'0'-42'16,"0"20"-16,-21 1 15,0 0-15,0 0 0,-1 21 0,1-21 16,0 0-16,0 21 0,-21 0 0,20 0 15,-20 0-15,0 0 0,21 0 16,-22 21-16,1 21 0,21-21 0,-22 22 16,22-22-16,0 21 0,0 0 15,0-20-15,0 20 0,21 0 0,0-21 16,0 22-16,0-22 0,0 0 0,21 0 16,0 0-16,0 1 15,21-1-15,-20-21 0,20 0 0,-21 0 16,21 0-16,1 0 0,-1 0 0,0-21 15,-20 21-15,20-22 0,0 1 16,-21 0-16,1 0 0,-1-21 0,0 20 16,-21-20-16,0 0 0,0 21 15,21-22-15,-21 1 0,0 0 0,0 20 16,0 1-16,0 0 0,-21 21 16,21 21-1,0 0-15,0 22 0,-21-22 16,21 0-16,-21 21 0,21 1 15,0-22-15,0 0 0,0 21 0,0-20 16,21-1-16,0 0 0,0 0 0,21 0 16,-20 0-16,20-21 0,-21 0 15,21 0-15,1 0 0,-1 0 0,0 0 16,-20-21-16,20 21 0,0-21 0,-21 0 16,22 0-16,-22 21 0,21-43 15,-21 22-15,1 0 0,-1-21 0,-21-1 16,0 22-16,21-21 0,-21 21 15,0 0-15,0-1 0,0 1 0,0 42 32,0 1-32,-21-1 0,21 0 0,-21 0 15,21 21-15,-22-20 0,1 20 16,21-21-16,-21 0 0,21 0 16,0 22-16,-21-22 0,21 0 0,-21 0 15,42-21 16,0-21-15,0 0-16,-21 0 0,21 0 16,1-1-16,-1-20 0,21 21 0,-21-21 15,0 20-15,1-20 0,-1 21 16,0 0-16,21 0 0,-21-1 0,1 22 16,-1 0-16,0 0 15,0 0-15,-21 22 0,21 20 16,-21-21-16,0 0 0,0 0 15,0 1-15,21 20 0,-21-21 0,22 0 16,-22 0-16,21 1 0,0-1 16,-21 0-16,42-21 0,-21 21 0,1 0 15,20-21-15,21 0 0,-20 0 0,20 0 16,1 0-16,-22 0 0,22 0 16,-22 0-16,21 0 0,-20-21 0,-1 0 15,0 21-15,-20-21 0,-1-22 16,0 22-16,0 0 0,-21-21 15,0-1-15,0 1 0,0 0 0,0-1 16,0 1-16,-21 21 0,0-21 16,0 20-16,-1 22 0,-20 0 0,21 0 15,-21 0-15,20 22 0,-20-1 16,0 0-16,21 21 0,-22 1 0,1-22 16,21 21-16,0 0 0,-1 1 0,1-1 15,21-21-15,0 22 0,0-22 16,0 0-16,21 0 0,1 0 0,-1 0 15,0 1-15,0-22 0,21 0 0,-20 0 16,20 0-16,0 0 16,-21 0-16,22 0 0,-1-22 0,-21 1 15,22 0-15,-22 0 0,21 0 16,-21-22-16,22 22 0,-22-21 0,0-22 16,21 22-16,-21-21 0,1-1 0,20 1 15,-21-1-15,0 1 0,0-22 16,1 21-16,-22 1 0,21-1 0,-21 1 15,21 21-15,-21-1 0,0 22 16,0 0-16,-21 42 16,0 0-16,-22 22 0,22-1 15,0 0-15,-21 22 0,20-1 16,1 1-16,0-1 0,0 22 16,0-22-16,21 1 0,0-1 15,0 1-15,0-1 0,0-20 0,0 20 16,0-20-16,0-22 0,0 21 0,0-21 15,21 0-15,0 1 0,0-22 16,22 0-16,-22 0 0,0 0 16,0 0-16,21 0 0,-20-22 0,20 1 15,0 0-15,-21-21 0,22 21 16,-1-22-16,0 1 0,1-22 0,-1 1 16,0-1-16,1 1 0,-1-22 15,0 1-15,-20-1 0,20 0 0,-21 22 16,0-22-16,0 22 0,1 20 15,-22 1-15,0 0 0,0 20 16,0 1-16,0 42 16,0 22-16,-22-22 0,1 21 15,0 1-15,0 20 0,0-21 0,0 22 16,-1 21-16,1-22 0,0 1 16,21 20-16,0-20 0,0-1 0,0 1 15,0-22-15,0 0 0,0 22 0,0-43 16,21 21-16,0-20 0,1-1 15,-1 0-15,21 0 0,-21-21 0,0 0 16,22 0-16,-22 0 0,21 0 16,1-21-16,-22 21 0,21-21 15,0 0-15,1-22 0,-1 22 0,0 0 16,-20-21-16,20-1 0,-21 1 16,0 0-16,0-1 0,-21 22 0,0 0 15,0 0-15,0 0 0,0-1 0,-21 22 16,0 0-16,0 22 15,0-1-15,0 21 0,-1-21 0,22 22 16,0-22-16,0 21 0,0-21 16,0 0-16,0 22 0,0-22 0,0 0 15,0 0-15,22 0 0,-1 1 16,0-22-16,0 0 0,21 0 16,1 0-16,-1 0 0,0 0 0,1 0 15,-1-22-15,22 1 0</inkml:trace>
  <inkml:trace contextRef="#ctx0" brushRef="#br0" timeOffset="30475.7">17441 3175 0,'-21'-85'16,"0"64"-16,21 0 0,-21-21 16,21 21-16,-21-1 0,-1 1 0,1 0 15,0 21 1,0 21-16,0-21 0,21 43 15,-21-22-15,-1 21 0,22 0 16,-21 22-16,0-1 0,21-20 0,-21 20 16,21 1-16,0-1 0,-21-20 0,0-1 15,21 21-15,-22-41 0,22 20 16,0-21-16,0 21 0,0-20 0,0-1 16,0-42 15,0-1-31,0 1 0,0-21 15,-21 21-15,21-22 0,0 1 16,0-21-16,0-1 0,0 1 0,0-1 16,21 1-16,1-1 0,-1-21 15,0 22-15,0 21 0,0-1 0,0 1 16,1 21-16,20 0 0,-21 21 16,0 0-16,0 0 0,1 21 0,-1 0 15,0 21-15,-21-21 0,21 43 16,0-22-16,0 22 0,-21-1 15,22 1-15,-1-1 0,0-20 16,0 20-16,-21-21 0,21 1 0,0-1 16,-21-21-16,0 22 0,22-22 0,-22 0 15,21-21-15,-21-21 32,21 0-32,-21-22 15,21 22-15,0-21 0,0-1 0,-21-20 16,43-1-16,-22 22 0,0-21 15,0-22-15,22 21 0,-22 1 0,21 21 16,-21-22-16,0 22 0,22 21 16,-22-1-16,0 1 0,-21 42 15,0 1 1,0 20-16,0 0 0,0 1 0,0 20 16,0-21-16,0 22 0,0-1 0,0 1 15,0-1-15,0-20 0,-21 20 16,21-20-16,0 20 0,0-21 0,0 1 15,0-22-15,0 21 0,21-21 16,0 1-16,0-1 0,1-21 0,-1 0 16,0 0-16,21 0 0,-21 0 15,22 0-15,-1 0 0,-21-21 16,22-1-16,-1 1 0,0 0 0,-21 0 16,22-21-16,-22-1 0,21 1 15,-21 0-15,1-1 0,-1 1 0,0 0 16,-21-1-16,0 22 0,21-21 15,-42 42 1,21 21-16,-21 0 16,0 21-16,-1-20 0,-20 20 0,21 0 15,0 1-15,21-1 0,-21-21 16,21 21-16,-22 1 0,22-22 0,0 21 16,0-21-16,0 1 0,22-1 15,-1-21-15,0 21 0,0 0 0,0-21 16,0 0-16,1 0 0,20 0 0,-21 0 15,21-21-15,-20 0 16,-1 21-16,21-21 0,-21-1 0,0 1 16,22-21-16,-22 0 0,0 20 15,0-20-15,0-21 0,1 20 0,-1 1 16,0 0-16,21 20 0,-42-20 16,21 21-16,1 21 0,-22 42 31,0-21-31,-22 1 0,22 20 0,-21 0 15,0 1-15,0-1 0,21 0 16,0 1-16,-21-1 0,21-21 16,0 21-16,0-20 0,0 20 0,0-21 15,0 0-15,21 0 0,0-21 16,0 0-16,0 22 0,22-22 0,-22 0 16,21 0-16,1 0 0,-1-22 15,-21 1-15,21 0 0,1 0 0,-1 0 16,-21 0-16,22-22 0,-1 1 15,-21 0-15,21-1 0,-20-20 0,20-1 16,-21-20-16,0 20 0,22-21 0,-22 22 16,0-1-16,0 1 15,-21-1-15,0 22 0,0 21 0,0 0 0,0 0 16,-21 42 0,0 0-16,0 21 0,-1 1 15,1 20-15,0 1 0,0-1 16,0 1-16,0 20 0,21-20 0,0-1 15,0 1-15,0-1 0,0-20 16,0 20-16,0-21 0,21 1 0,0-22 16,0 21-16,0-21 0,0 1 0,1-22 15,20 21-15,-21-21 0,0 0 16,22 0-16,-22 0 0,21-21 0,-21-1 16,22 1-16,-22 0 0,21 0 15,-21-21-15,22-1 0,-22 1 0,0 0 16,21-22-16,-21 1 0,22-1 15,-22-21-15,0 22 0,21-22 16,-20 1-16,-1 20 0,0-21 0,-21 43 16,0-21-16,0 20 0,0 22 15,0 0-15,0 0 0,0 42 16,-42 0-16,20 0 16,1 22-16,0-1 0,0 21 0,0 1 15,0-1-15,-1 22 0,22 0 16,0-22-16,0 22 0,0-22 0,0 1 15,0-1-15,0 1 0,0-22 16,22 1-16,-1-22 0,0 21 0,0-21 16,0 0-16,0 1 0,1-1 15,20-21-15,-21 0 0,21 0 16,-20 0-16,20-21 0,0-1 0,1 22 16,-22-21-16,21 0 0,0-21 15,1 21-15,-1-22 0,-21 22 0,0-21 16,22 21-16,-22-22 0,0 22 0,0 0 15,0 0-15,-21 42 16,0 0 0,0 0-16,0 0 0,0 22 15,0-22-15,0 21 0,0-21 0,0 1 16,0 20-16,0-21 0,0 0 16,0 0-16,0 1 0,0-1 15,0 0-15,0 0 16,22-21-1,-1-21-15,-21 0 0,21 0 16,0-1-16</inkml:trace>
  <inkml:trace contextRef="#ctx0" brushRef="#br0" timeOffset="30643.6">21357 3281 0,'-42'-21'16,"21"21"-16,-1 0 0,1 0 15,21-21 1</inkml:trace>
  <inkml:trace contextRef="#ctx0" brushRef="#br0" timeOffset="30776.52">20172 3387 0,'0'0'0,"-43"0"0,-41 21 15</inkml:trace>
  <inkml:trace contextRef="#ctx0" brushRef="#br0" timeOffset="30819.5">20193 3408 0,'63'0'15,"86"-42"1,-65 20-16</inkml:trace>
  <inkml:trace contextRef="#ctx0" brushRef="#br0" timeOffset="31279.24">21971 3281 0,'21'0'31,"0"0"-31,0 0 16,1-21-16,-1 21 0,-21-21 0,21-1 16,0 1-16,0 21 0,-21-21 15,21 0-15,-21 0 0,-21 21 16,0 0-16,0 0 16,-21 0-16,-1 0 0,1 0 0,0 0 15,-1 21-15,1 0 0,0 0 16,20 22-16,1-22 0,0 21 15,21-21-15,0 22 0,0-22 0,21 21 16,22 0-16,-22-20 0,21 20 16,0-21-16,22 21 0,-22-20 0,22 20 15,-22-21-15,0 0 0,1 22 16,-1-22-16,-21 21 0,22-21 0,-43 0 16,0 1-16,0-1 0,0 0 15,-22 0-15,1-21 0,-21 0 0,0 0 16,-1 0-16,-20 0 0,20 0 15,-20 0-15,-1 0 0,22 0 0,0 0 16,-1 0-16,1 0 0,21-21 16,0 21-16,21-21 15,0 0-15,21-1 0,21 22 16,1-21-16,-1 0 0,0 21 0</inkml:trace>
  <inkml:trace contextRef="#ctx0" brushRef="#br0" timeOffset="31811.94">22521 3725 0,'0'0'0,"21"0"15,1 0-15,20-21 0,-21 0 16,0 0-16,22 0 16,-22 0-16,21-1 0,0-20 0,-20 21 15,20-21-15,-21-1 0,21 22 16,-20 0-16,-22-21 0,0 20 15,-22 22 1,1 0-16,0 22 0,-21 20 0,21-21 16,-22 21-16,22 1 0,-21-1 15,21 0-15,-22 1 0,22-1 0,21 0 16,0 1-16,0-22 0,0 21 0,0 1 16,0-22-16,21 0 0,22 0 15,-22 0-15,21 0 0,0 1 0,1-22 16,-1 0-16,0 0 15,1 0-15,20 0 0,-20-22 0,-1 1 16,0 0-16,1 0 0,-1-21 16,0 20-16,1-20 0,-1 0 0,-21-22 15,21 22-15,-20-22 0,20-20 0,-21 20 16,21 1-16,-20-1 0,-1 1 16,0 20-16,0 1 0,-21 0 0,0 21 15,0-1-15,-21 22 16,0 22-16,0 20 0,-1 0 15,1 1-15,0 20 0,0-21 16,0 22-16,0-1 0,21 1 16,-22-22-16,22 22 0,-21-22 15,21 0-15,0 1 0,0-1 0,0-21 16,0 22-16,0-22 0,0 0 0,21 0 16,1-21-16,-1 0 0,0 0 15,0 0-15,0 0 0,22 0 0</inkml:trace>
  <inkml:trace contextRef="#ctx0" brushRef="#br0" timeOffset="32139.76">23897 3725 0,'21'0'31,"0"0"-15,1-21-16,-1 21 0,0 0 15,0-21-15,0 21 0,0-21 16,1 0-16,-1 21 0,-21-21 0,0-1 16,0 1-16,0 0 15,-21 21-15,-1 0 16,-20 0-16,21 0 0,0 21 16,0-21-16,-22 21 0,22 22 0,0-22 15,0 0-15,0 0 0,-1 22 0,1-22 16,21 0-16,-21 0 15,21 0-15,0 0 0,0 1 0,0-1 16,0 0-16,21-21 0,0 21 16,1-21-16,-1 0 0,21 0 0,-21 0 15,22 0-15,-1 0 0,0 0 0</inkml:trace>
  <inkml:trace contextRef="#ctx0" brushRef="#br0" timeOffset="32635.57">24574 3598 0,'0'0'0,"22"-21"0,-22 0 0,-22 21 32,1 0-32,0 0 15,0 21-15,0 0 0,0 1 16,-1 20-16,1-21 0,0 0 0,0 22 16,0-22-16,21 21 0,-21-21 15,21 22-15,0-22 0,0 0 0,0 0 16,0 0-16,0 0 0,0 1 0,0-1 15,21-21-15,0 0 0,0 0 16,0 0-16,0 0 0,1 0 0,20-21 16,-21-1-16,0 1 0,22 0 15,-22 0-15,21 0 0,-21-22 0,22 1 16,-22 0-16,21-1 0,0-20 16,1-1-16,-1 1 0,0-22 15,1 22-15,-22-22 0,21 22 0,-21-1 16,22 22-16,-22-1 0,-21 1 15,0 21-15,0 0 0,-21 21 16,0 21 0,-1 0-16,1 21 0,-21 1 0,21-1 15,-22 0-15,22 22 0,0-1 16,-21 1-16,21-22 0,-1 22 0,22-1 16,0-20-16,0-1 0,0 21 15,0-20-15,0-22 0,0 21 0,0-21 16,22 22-16,-1-22 0,-21 0 15,21-21-15,0 21 0,0-21 16,0 0-16,22 0 0,-22 0 0,0 0 16,0-21-16,0 0 0,1 21 15,-1-21-15,0 0 0</inkml:trace>
  <inkml:trace contextRef="#ctx0" brushRef="#br0" timeOffset="32835.46">24744 3493 0,'0'0'0,"-21"0"0,-1 0 0,1 0 16,42 0-1,22 0-15,-22 0 0,21 0 16,-21 0-16,22 0 0,-1 0 0,0 0 16,1 0-16,-1 0 0,0 0 15,-20 0-15,20 0 0,-21 0 0,0-22 16,0 22-16,-21-21 15</inkml:trace>
  <inkml:trace contextRef="#ctx0" brushRef="#br0" timeOffset="33703.47">15261 5376 0,'0'-21'16,"0"0"-16,0 0 0,0 0 15,0 0-15,0-1 0,-21 1 0,0 0 16,0-21-16,-22 21 0,22 21 15,-21-22-15,-1 22 0,1 0 0,0 0 16,-1 0-16,1 0 0,0 22 16,-1-1-16,1 21 0,0-21 0,21 22 15,-1-1-15,-20 0 0,42 22 16,-21-22-16,21 0 0,0 1 16,0-1-16,0 0 0,0-20 0,0 20 15,21-21-15,-21 0 0,21 0 16,22-21-16,-22 0 0,0 0 0,21 0 15,1 0-15,-1 0 0,0-21 16,22 0-16,-22-21 0,22-1 0,-1 22 16,1-42-16,-1 20 0,1 1 0,-22-21 15,21-1-15,-20-21 0,-1 22 16,0-22-16,-20 1 0,-1 20 0,0 1 16,-21-1-16,0 22 0,0-1 15,0 22-15,0 0 0,-21 21 16,0 21-16,-1 22 15,1-1-15,0 0 0,0 22 16,0-1-16,21 1 0,-21-1 16,21 1-16,-22-1 0,22 1 0,0-22 15,0 22-15,0-22 0,0 0 0,0 1 16,22-1-16,-1 0 0,0-21 16,0 22-16,21-22 0,-20-21 0,-1 21 15,21-21-15,-21 0 0,22 0 16,-22 0-16,0-21 0,0 21 0</inkml:trace>
  <inkml:trace contextRef="#ctx0" brushRef="#br0" timeOffset="34107.26">15833 5271 0,'-22'-22'15,"22"1"-15,-21 0 0,21 0 16,21 0-1,1 21-15,-1 0 0,0 0 16,0 0-16,0 0 0,22 0 0,-22 0 16,21 21-16,-21 21 0,0-21 15,1 1-15,-1 20 0,-21 0 16,21-21-16,-21 22 0,0-1 0,0 0 16,-21-20-16,0 20 0,-1-21 15,1 21-15,0-20 0,0-1 0,0-21 16,0 21-16,-1-21 15,22-21-15,0 0 16,0-1-16,0 1 16,0-21-16,0 21 0,22-22 0,-1 1 15,0 0-15,0-1 0,0 1 0,0 0 16,1-1-16,20 1 0,-21 0 16,0-1-16,0 22 0,1-21 0,-1 42 15,0-21-15,0 21 16,0 0-16,0 0 0,1 0 0,-1 0 15,-21 21-15,21 0 16,0-21-16,-21 21 0,21 0 0</inkml:trace>
  <inkml:trace contextRef="#ctx0" brushRef="#br0" timeOffset="34518.04">16764 5186 0,'0'0'0,"21"0"0,-21-42 16,0 20-16,-21 22 15,0 0-15,0 0 0,-1 0 16,1 0-16,0 0 0,0 22 16,-21-1-16,20 0 0,-20 0 15,21 0-15,-21 22 0,20-1 0,1-21 16,0 21-16,0 1 0,0-1 0,21-21 16,-21 22-16,21-22 0,0 0 15,0 21-15,21-21 0,0 1 0,21-22 16,-21 21-16,22-21 0,-1 0 15,0 0-15,1 0 0,-1 0 0,0-21 16,1-1-16,-1 1 0,0 0 16,-20 0-16,20 0 0,-21 0 0,0-22 15,-21 22-15,0-21 0,0-1 0,0 1 16,0 0-16,0-1 16,0 1-16,-21 0 0,-21 21 0,21-22 15,-1 22-15,1 21 0,-21 0 16,21 0-16,-22 0 0,22 0 0,0 21 15,0 0-15,0 1 0,0 20 16,21-21-16,0 0 0,0 22 0,0-22 16,0 0-16,21 0 0,21 0 0,-21 0 15,22-21-15,-1 22 0</inkml:trace>
  <inkml:trace contextRef="#ctx0" brushRef="#br0" timeOffset="34839.87">17632 5228 0,'0'0'0,"0"-21"16,0 0-16,-21 21 16,-1 0-1,1 21-15,0 0 0,0 0 16,0 22-16,0-1 0,-1 0 0,1 1 16,21 20-16,0 1 0,-21-1 15,21 1-15,0-1 0,0 1 0,0-1 16,0-20-16,0 20 0,0 1 0,0-22 15,0 21-15,0-20 0,0 20 16,0-20-16,0-1 0,-21 0 0,21 1 16,-21-1-16,21-21 0,0 21 15,0-20-15,0-1 0,0 0 16,0-42 0,21 0-1,0-1-15,-21 1 0,21 0 16,0-21-16,-21 21 0,22-22 0,-1 1 15,-21 0-15,21-1 0</inkml:trace>
  <inkml:trace contextRef="#ctx0" brushRef="#br0" timeOffset="35119.72">17526 5630 0,'0'0'0,"-21"-63"16,-22-85-16,22 105 16,21 1-16,0 21 0,0 0 15,0-22-15,0 22 0,0 0 0,21 0 16,22 0-16,-22 0 0,21 21 0,1-22 15,-1 22-15,21 0 0,-20 0 16,-1 0-16,22 0 0,-22 0 0,0 22 16,-21-1-16,1 0 0,-1 0 15,-21 0-15,0 0 0,0 1 0,0 20 16,-21-21-16,21 0 0,-43 22 16,22-22-16,-21 0 0,21 0 0,-22 0 15,1 0-15,21 1 0,-22-1 16,1-21-16,21 21 0,0-21 15,0 0-15,42-21 32,21 0-32,-21-1 0</inkml:trace>
  <inkml:trace contextRef="#ctx0" brushRef="#br0" timeOffset="37003.65">18775 4868 0,'-21'43'16,"-22"-22"-16,22 21 16,-21-21-16,-1 22 15,22 20-15,-21-20 0,0-1 0,20 21 16,-20-20-16,21 20 0,0-20 16,0 20-16,-1-21 0,1 1 0,0-1 15,21 0-15,-21-20 0,21 20 0,0-21 16,0 0-16,0 0 15,0-42 1,0 0-16,0 0 16,21 0-16,0 0 0,0-22 0,1 1 15,-1 0-15,0-1 0,0 1 16,0 21-16,0-22 0,1 22 0,-1 0 16,-21 0-16,0 0 0,0 42 31,0 0-31,0 0 0,0 0 0,0 1 15,0 20-15,0-21 0,0 0 16,21 22-16,0-22 0,0 21 0,0-21 16,1 0-16,20 1 0,-21-1 0,21-21 15,1 21-15,-22-21 0,21 0 16,1 0-16,-22 0 0,21 0 0,0-21 16,1 0-16,-22-1 0,21 1 15,-21 0-15,1-21 0,-1-1 0,0 1 16,0 0-16,-21-22 0,0 22 15,0-43-15,0 22 0,0-22 16,0 0-16,-21 22 0,-21-1 0,20 1 16,-20-1-16,0 22 0,-1 21 15,1 0-15,0 0 0,-22 21 0,1 0 16,-1 0-16,1 21 0,20 0 16,1 21-16,0 1 0,-1-1 0,22 0 15,21 1-15,0 20 0,0-21 16,21 22-16,1-22 0,-1 22 0,21-22 15,0 0-15,22 1 0,-22-22 16,22 21-16,-22-21 0,22 1 16,-22-1-16,21 0 0,-20-21 0,20 0 15,1 0-15,-22 0 0,22 0 16,-22 0-16,0 0 0,1-21 0,20 0 16,-21-1-16,-20 1 0,20 0 0,0 0 15,-21-21-15,1 20 0,-1 1 16,21-21-1,-63 42 1,0 21-16,0-21 0,-1 21 16,1 0-16,21 22 0,-21-22 15,0 0-15,21 0 0,-21 22 16,21-22-16,0 0 0,0 0 0,0 0 16,0 0-16,0 1 0,21-1 15,0-21-15,21 21 0,-20-21 0,-1 0 16,21 0-16,-21 0 0,22 0 15,-22 0-15,21-21 0,-21 0 0,0-1 16,1 1-16,-1 0 0,0 0 16,0 0-16,-21-22 0,0 22 0,0-21 15,0 0-15,0 20 0,0-20 0,-21 21 16,-21 0-16,20 0 0,-20-1 16,21 22-16,-21 0 0,-1 0 0,1 0 15,21 0-15,-22 22 16,22-22-16,0 21 0,21 0 0,0 0 15,0 0-15,21-21 16,0 21-16,1-21 0,20 0 0,0 0 16,1 22-16,-1-22 0,0 0 0,1 0 15,-1 0-15,0 0 0,1-22 16,-1 1-16,0 21 0,1-21 0,-1 0 16,0 21-16,-21-21 0,22 0 15,-22 21-15,0 0 0,0-22 0,0 22 16,-21 22-1,0-1-15,-21 0 16,0 0-16,0 0 0,21 22 16,-21-22-16,21 0 0,-21 0 15,21 21-15,0-20 0,0-1 0,0 0 16,0 0-16,0 0 0,0 0 16,21 1-16,0-22 0,21 21 0,-21-21 15,1 0-15,20 0 0,-21 0 0,21 0 16,1-21-16,-22 21 0,21-22 15,1 1-15,-22 0 0,21 0 0,-21 0 16,0 0-16,22-1 0,-22-20 16,0 21-16,0 21 0,0-21 0,-21 0 15,-21 21 17,0 0-32,0 21 0,0 0 0,0 0 15,-1-21-15,1 21 0,21 0 16,-21 1-16,21-1 0,0 0 15,0 0-15,42 0 16,1-21-16,-22 0 0,0 0 0,21 0 16,1 0-16,-22 0 0,21 0 15,-21 0-15,1 0 0,-1 0 0,0-21 16,0 0-16,-21 0 0,0 0 0,0-1 16,0 1-16,0 0 0,0-21 15,0 21-15,0-1 0,0 1 0,-21 0 16,0 0-16,0 0 15,21 0-15,-22 21 16,44 0 0,-1 0-16,21 0 15,-21 0-15,0 0 0,22 0 16,-1-22-16,-21 22 0,22 0 16,-1 0-16,0 0 0,-21 0 0,22 0 15,-22 0-15,0 0 0,0 0 16,-21 22-16,0-1 15,0 0-15,0 0 16,0 0-16,0 22 0,0-22 0,0 21 0,0-21 16,-21 0-16,21 1 0,-21-1 15,0 0-15,21 0 0,-21 0 16,-1-21-16,1 21 0,0-21 16,0 0-1,0 0-15,21-21 16,0 0-16,0 0 0,0 0 15,0 0-15,0-1 0,21 1 16,0 0-16,0-21 0,22-1 0,-22 22 16,42-21-16,-20 0 0,-1-1 15,0 22-15,22 0 0,-22 0 16,0 0-16,1 21 0,-22 0 0,0 0 16,0 21-16,-21 0 0,0 0 15,0 0-15,0 0 0,0 22 0,0-22 16,-21 21-16,0-21 0,0 22 15,21-22-15,-21 0 0,-1 21 0,1-20 16,0-1-16,21 0 0,-21 0 16,0 0-16,0 0 0,-1 1 0,1-22 15</inkml:trace>
  <inkml:trace contextRef="#ctx0" brushRef="#br0" timeOffset="37817.15">3577 6202 0,'0'0'0,"0"-21"0,0-43 16,0 43-16,0 0 0,0 0 16,0 42-1,-21 21-15,0-21 16,21 22-16,-21 20 0,21 1 0,0-1 15,0 22-15,0-22 0,-22 1 16,22-1-16,-21 22 0,21-43 16,-21 22-16,0-22 0,21 22 0,-21-22 15,21-21-15,-21 22 0,21-22 16,0 0-16,-22 0 0,22-42 31,0 0-31,0 0 0,0-1 16</inkml:trace>
  <inkml:trace contextRef="#ctx0" brushRef="#br0" timeOffset="39003.39">3154 6541 0,'0'0'0,"0"-64"0,-21 22 15,21-1-15,-22 22 0,22-21 16,0 21-16,0-22 0,0 22 16,22 0-16,-1 0 0,0 21 15,21-21-15,1 0 0,-1 21 0,21 0 16,1 0-16,-1 0 0,1 0 15,-1 0-15,1 0 0,-1 21 0,-20 0 16,-1 21-16,-21-21 0,0 22 0,-21-1 16,0 0-16,-21 1 0,0-1 15,-21 0-15,-22 1 0,22-1 0,-22 0 16,22-20-16,-21-1 0,-1 0 16,22 0-16,-1 0 0,1-21 0,0 0 15,21 0-15,-1 0 0,22-21 16,0 0-16,0 0 0,0 0 15,22-1-15,-1 1 0,21 0 16,0 0-16,1 21 0,-1-21 0,22 21 16,-22 0-16,21 0 0,1 0 15,-22 21-15,22 0 0,-22-21 0,0 21 16,1 22-16,-22-22 0,0 0 16,-21 21-16,0-21 0,-21 22 0,0-22 15,-22 21-15,1-21 0,0 22 16,-22-22-16,22 0 0,-22 21 15,1-20-15,-1-1 0,1-21 0,-1 21 0,22-21 16,-21 0-16,20 0 0,1 0 16,21 0-16,-22-21 0,22 21 15,0-21-15,0-1 0,0 1 16,0 0-16,21 0 0,-22 0 16,44 21-1,-1 0-15,0 21 16,0 0-16,0 0 0,0 0 15,1 1-15,-1-1 0,21 0 0,-21 0 16,0 0-16,22 0 0,-1-21 16,-21 22-16,22-22 0,20 0 0,-21 0 15,1 0-15,20-22 0,1 22 16,-22-21-16,22 0 0,-1 0 0,1 0 16,-22 0-16,21-22 0,-20 22 15,-1 0-15,0-21 0,1 20 16,-22 1-16,0 0 0,0 0 0,0 0 15,-21 0-15,0 42 32,-21 0-17,21 0-15,0 21 0,0-20 16,0-1-16,0 0 0,0 0 0,0 0 16,0 0-16,0 1 0,0-1 15,21 0-15,22-21 0,-22 0 16,21 0-16,-21 0 0,22 0 15,20 0-15,-20-21 0,-1 0 16,21 21-16,-20-22 0,-1 1 0,-21 0 16,22 0-16,-22 0 0,0 0 15,0-1-15,0 1 0,-21 0 0,0 0 16,0 0-16,0 0 0,0-1 16,0 44 15,0-1-31,0 0 0,0 0 15,0 0-15,0 22 0,0-1 0,0 0 16,0 22-16,0-22 16,0 22-16,0-1 0,0 1 0,21-1 0,-21 22 15,22-22-15,-22 1 0,0 20 16,0-20-16,0 21 0,0-1 16,0 1-16,0-22 0,0 22 0,0 0 15,0-1-15,0-20 0,0 21 0,0-22 16,-22 1-16,1-22 0,0 21 15,0-20-15,0-1 0,0 0 0,-1 1 16,1-22-16,-21 0 0,21 0 0,0-21 16,-1 0-16,1 0 0,0 0 15,0 0-15,0-21 0,0-21 0,21-1 16,-22 1-16,22 0 0,0-22 0,0 1 16,0-22-16,0 0 15,0 1-15,22-22 0,-1 0 0,0 0 16,0 0-16,21 1 0,1-1 0,-1 0 15,0 0-15,1 21 0,20 1 16,1 20-16,-1 1 0,1-1 0,-1 22 16,22-22-16,-22 22 0,1 21 15</inkml:trace>
  <inkml:trace contextRef="#ctx0" brushRef="#br0" timeOffset="41863.35">6054 7049 0,'0'0'0,"0"21"0,0 0 16,21-21-1,0 0-15,0 0 0,0-21 16,0 0-16,1-1 0,-1-20 0,21 21 16,0 0-16,1-22 0,-1 1 15,0 0-15,1-1 0,-1 1 0,0-21 16,1 20-16,-22 1 0,21 0 15,-21-1-15,-21 1 0,0 21 0,0 0 16,-21 21-16,0 0 16,-21 0-16,-1 21 0,22 21 15,-21-21-15,0 22 0,20-1 0,1 0 16,0-21-16,21 22 0,0-1 16,0 0-16,0 1 0,21-22 0,-21 21 15,43-21-15,-22 22 0,0-22 0,21 0 16,-21 0-16,22 0 0,-22 1 15,0-1-15,0-21 0,0 21 0,1-21 16,-44 0 0,-20 0-1,21-21-15,0 0 0,-22-1 0,22 22 16,-21-21-16,21 0 16,0 21-16,-22 0 0,22-21 15,0 21-15,21 21 16,0 0-16,0 0 15,0 1-15,21-1 0,0 0 0,0 0 16,1 0-16,20-21 0,-21 21 16,21 1-16,1-22 0,-22 0 0,21 0 15,22 0-15,-22 0 0,0 0 0,22 0 16,-22-22-16,1 1 0,20 0 16,-21 21-16,1-21 0,-22-21 0,21 20 15,-21 1-15,1 0 0,-1-21 16,0-1-16,-21 22 0,21-21 15,-21 0-15,0-1 0,0 22 0,0 0 16,0 0-16,0 0 0,-21-1 16,0 22-16,0 0 0,-1 22 15,1-1-15,0 21 0,0-21 16,21 22-16,-21-22 0,0 21 16,21 0-16,-22 1 0,22-1 0,0-21 15,0 22-15,0-1 0,22-21 0,-1 21 16,0-20-16,0-1 15,21 0-15,-20-21 0,20 0 0,-21 0 0,21 0 16,1 0-16,-1 0 16,0 0-16,1-21 0,-1 0 0,0-1 15,1-20-15,-1 21 0,0-21 0,1 20 16,-1-20-16,-21-21 0,22 20 16,-22-20-16,0-1 0,21 1 0,-21-1 15,1-20-15,-1 20 0,-21 1 16,21-1-16,0 22 0,-21-1 0,0 1 15,0 21-15,0 0 0,0 0 0,-21 42 32,0 0-32,0 0 0,21 21 0,-22 1 15,1-1-15,21 22 0,-21-22 16,0 21-16,21 1 0,0-22 16,-21 22-16,0-1 0,21 1 0,-22-22 15,22 0-15,0 1 0,0 41 16,0-41-16,0-1 0,22-21 15,20 0-15,-21 1 0,0-22 0,22 0 16,-1 0-16,0 0 0,1 0 16,-1 0-16,0-22 0,22 1 0,-22 0 15,0 0-15,1 0 0,-1 0 0,-21-22 16,22 22-16,-1-21 0,-21-1 16,0 22-16,0-21 0,1 0 0,-22 20 15,0 1-15,0 0 16,0 0-16,0 0 0,-22 21 15,1 0-15,0 21 0,-21-21 0,21 21 16,-1 0-16,1 22 0,0-22 16,0 0-16,21 21 0,-21-21 0,21 22 15,0-22-15,0 0 0,0 21 0,0-20 16,21-1-16,0 0 0,0-21 16,0 21-16,1-21 0,-1 0 0,0 0 15,21 0-15,1 0 0,-22 0 16,21 0-16,0 0 0,1-21 15,-1 0-15,0 0 0,1-1 0,-1-20 0,0 21 16,1-21-16,-22-1 0,21 22 16,1-21-16,-22-1 0,0 22 15,0 0-15,0 0 0,0 0 0,-21 42 32,0 0-17,0 0-15,0 0 0,0 1 16,0-1-16,0 0 15,0-42 17,22 0-17,-22-1-15,0 1 0,0 0 16,0 0-16,0 0 16,0 0-16,-22 21 31,1 0-31,0 0 15,0 21-15,0 0 0,21 0 16,-21 21-16,-1-20 0,1-1 0,0 21 16,21-21-16,0 22 0,-21-1 15,21-21-15,0 21 0,0-20 0,0-1 16,0 21-16,0-21 0,21 0 0,-21 1 16,42-1-16,-20 0 0,20-21 15,-21 0-15,21 0 0,1 0 0,-1 0 16,0 0-16,1 0 0,-1-21 15,-21 0-15,22-1 0,-22 1 16,21 0-16,0-21 0,-20 21 0,-1-22 16,21 1-16,-21-22 0,0 1 0,22-1 15,-22 1-15,-21-22 0,21 22 16,0-22-16,0 22 0,-21-22 0,22 21 16,-22 22-16,0 0 0,0-1 0,0 22 15,0-21-15,-22 21 16,1 21-16,0 0 0,0 0 0,21 21 15,-21 0-15,0 0 0,-1 0 16,1 22-16,0-1 0,0 0 16,21 22-16,0-22 0,-21 22 0,21-1 15,0 1-15,0-1 0,0-20 16,0 20-16,0-21 0,0 1 0,21-1 16,0 0-16,-21 1 0,21-22 0,0 0 15,22 0-15,-22 0 0,0-21 16,21 0-16,1 0 0,-1 0 0,0 0 15,1 0-15,-1 0 0,0-21 0,1 0 16,-22 0-16,21 0 0,-21 0 16,1-22-16,20 22 0,-21-21 0,0-1 15,-21 1-15,21 21 0,1-21 16,-22 20-16,21 1 0,-21 0 16,0 42-1,-21 0-15,-1 1 16,1-1-16,21 21 0,-21-21 15,21 22-15,0-22 0,0 0 0,0 21 16,0-21-16,0 1 0,0-1 0,0 0 16,21 0-16,0 0 0,1-21 15,-1 0-15,-21 21 0,42-21 0,-21 0 16,0 0-16,22 0 0,-22 0 0,0-21 16,21 0-16,-20 21 0,20-21 15,-21 0-15,0-22 0,0 22 0,1-21 16,-1 21-16,0-22 0,0 22 15,0-21-15,0 21 0,-21 0 16,0-1-16,0 1 0,0 42 16,0 1-1,-21-1-15,0 0 0,0 0 16,21 0-16,-21 0 0,0 22 0,-1-22 16,22 0-16,-21 0 0,0 0 0,21 1 15,0-1-15,-21 0 16,0 0-1,21-42 1,21 0 0,0 21-16,-21-21 0,21-22 0,22 22 15,-22 0-15,0-21 0,0-1 0,21 22 16,-20-21-16,20-1 0,-21 22 16,0-21-16,22 21 0,-22 0 0,0 21 15,0 0-15,0 0 16,-21 21-16,0 21 15,0-21-15,0 0 0,0 22 0,0-22 16,0 21-16,0-21 0,0 22 16,21-22-16,1 0 0,-1 0 0,0 0 15,0 1-15,0-1 0,0-21 16,1 0-16,20 0 0,0 0 0,-21 0 16,43 0-16,-22 0 0,1 0 15,20 0-15,-21 0 0,22-21 0,-1-1 16,-20 1-16,-1 0 0,0 0 15,1-21-15,-1 20 0,-21-20 0,22 0 16,-22-1-16,0 1 0,-21 0 0,0-1 16,0 22-16,0-21 0,0 21 15,-42 0-15,20 21 0,-20 0 0,21 0 16,-21 0-16,-1 0 0,1 21 16,21 21-16,-22-21 0,1 22 0,21-22 15,-21 21-15,20 0 0,-20-20 16,21 20-16,21-21 0,-21 21 0,21-20 15,0-1-15,0 0 0,0 0 16,0 0-16,0 0 0,0 1 0,21-22 16,0 21-16,0-21 0,0 0 15,1 0-15,20 0 0,-21 21 0,0-21 16,0 0-16,1 0 0,-1 0 16,-21 21-16,21-21 0,-21 21 15,0 0-15,0 1 0,0-1 0,0 0 16,0 21-16,0 1 0,0-1 0,0 0 15,0 1-15,-21-1 0,0 21 16,21-20-16,-22 20 0,22-20 16,-21 20-16,21-21 0,-21 22 0,21-22 15,-21 22-15,21-22 0,-21 0 16,0 22-16,21-22 0,0 1 0,0-1 16,0 0-16,-22-21 0,22 22 0,0-22 15,0 0-15,0 0 0,22-21 31,-22-21-31,21 0 16,-21-21-16,21 20 0,0-20 0,-21 0 16</inkml:trace>
  <inkml:trace contextRef="#ctx0" brushRef="#br0" timeOffset="42085">11451 6096 0,'0'0'0,"-42"-21"0,21 0 0,-1 21 15,1 0-15,0-21 0,0 21 16,21-22 0</inkml:trace>
  <inkml:trace contextRef="#ctx0" brushRef="#br0" timeOffset="42310.87">9885 6329 0,'0'0'16,"-64"0"-16,22 21 15,84-21 1,-21 0-16,22-21 0,-1 0 0,22 21 16,-22-21-16,21-1 0,-20 22 15,20-21-15,-20 21 0,-1 0 16,0 0-16,1-21 0,-1 21 0,-21 0 16,0 0-16,-63 0 15</inkml:trace>
  <inkml:trace contextRef="#ctx0" brushRef="#br0" timeOffset="46151.3">6159 8721 0,'0'0'0,"22"0"15,-1 0-15,0 0 16,-21-21-16,21 21 0,0-22 0,-21 1 16,0 0-16,0 0 0,0 0 0,0 0 15,0-1-15,0 1 0,0 0 16,0-21-16,-21 21 0,0-1 0,0 1 16,-22 0-16,22 0 0,-21 21 15,21 0-15,-22 0 0,1 21 16,0 0-16,-1 0 0,1 1 0,21 20 15,-21 0-15,-1 1 0,22-1 16,0 0-16,0 22 0,0-22 0,-1 0 16,22 1-16,0-1 0,0 0 0,0-20 15,0-1-15,22 0 0,-1 0 16,21-21-16,-21 0 0,22 0 0,-1 0 16,-21 0-16,21-21 0,1 0 0,-1 0 15,0-22-15,1 22 0,-1-21 16,0-1-16,-20 1 0,20 0 15,-21-1-15,21-20 0,-20-1 0,-22 22 16,21-21-16,0-22 0,-21 21 16,0 1-16,0-1 0,0 22 0,0-21 15,0 20-15,0 22 0,0 0 16,0 0-16,-21 21 16,0 21-16,-1 0 0,22 0 0,0 22 15,-21-1-15,21 0 0,-21 22 16,21-1-16,0-20 0,0 20 0,0 1 15,0-22-15,0 21 0,0-20 16,21-1-16,0 22 0,1-22 16,-1 0-16,0-21 0,21 22 0,-21-22 15,22 0-15,-1 0 0,0-21 16,1 0-16,20 0 0,-20 0 0,-1 0 16,0 0-16,1-21 0,20 0 0,-21 0 15,-20 0-15,20-1 0,-21-20 16,0 21-16,0-21 0,-21-1 0,22 22 15,-22-21-15,0-1 0,0 22 0,0 0 16,0 0-16,-22 0 0,1 0 16,21-1-16,-21 22 0,0 0 0,0 0 15,0 0-15,-1 22 0,1-1 16,0 0-16,0 0 0,0 0 16,21 22-16,0-22 0,-21 21 0,21 0 15,0-20-15,0 20 0,0-21 0,0 21 16,0-20-16,0 20 0,0-21 15,21 0-15,0 0 0,0-21 0,0 22 16,0-22-16,22 0 0,-22 0 16,21 0-16,-21 0 0,22 0 0,-22-22 15,21 1-15,1 21 0,-22-21 0,0 21 16,0-21-16,0 21 0,0-21 16,1 0-16,-22-1 15,0 1 1,0 0 15,0 0-15,21 21-1,-21-21-15,21 21 0,0-21 16,0-1-16,0 22 0,1-21 0,20 0 16,-21 0-16,21 0 0,1 0 15,-1-22-15,0 22 0,-20 0 0,20 0 16,-21 21-16,0-21 0,-63 21 31,21 0-31,-22 0 0,1 21 16,0 0-16,-1-21 0,1 21 15,0 0-15,-1-21 0,1 21 0,21 1 16,0-1-16,0-21 0,21 21 0,0 0 16,0 0-16,21-21 15,0 21-15,0-21 0,0 22 0,22-1 16,-22 0-16,21-21 0,0 21 0,-20 0 15,20 0-15,-21 1 0,0-22 16,0 21-16,1 0 0,-1-21 0,-21 21 16,0 0-1,-21-21-15,-1 0 16,1 0-16,0 0 0,0 0 16,0 0-16,0-21 0,-22 0 0,22 21 15,0-21-15,0 21 0,0 0 16,-1-21-16,1 21 15,21 21 1,0 0-16,0 0 16,0 0-16,21 0 0,1 1 15,-1-22-15,0 21 0,0-21 16,0 0-16,22 21 0,-22-21 0,21 0 16,0 0-16,1 0 0,-1 0 0,0 0 15,22-21-15,-22 21 0,1-21 16,-1 21-16,0-22 0,1 1 15,-1 0-15,-21 0 0,0-21 0,22 20 16,-22-20-16,0 21 0,0-21 16,-21-1-16,0 1 0,21 21 0,-21-22 15,0 22-15,0 0 0,0 0 0,-21 21 32,0 0-32,0 21 15,0 0-15,-1 0 0,22 1 0,-21-1 16,21 21-16,-21-21 0,21 22 15,0-22-15,0 21 0,0-21 0,0 22 16,0-22-16,0 0 0,21 0 0,0 0 16,1 0-16,-1-21 15,0 0-15,0 0 0,0 0 0,0 0 16,22 0-16,-22 0 0,21 0 0,-21-21 16,22 0-16,-22 0 0,21-21 15,-21 20-15,22-20 0,-22 21 0,21-21 16,-21-1-16,22-20 0,-22 20 0,0-20 15,0-1-15,0 1 0,1-1 16,-1 1-16,-21-22 0,21 22 0,-21 20 16,21-20-16,-21 21 0,0 20 15,0-20-15,0 21 16,-21 21-16,0 21 16,0 0-16,-1 22 0,1-1 15,0 0-15,0 22 0,0-22 0,0 22 16,21-1-16,0 1 0,0-22 0,0 21 15,0-20-15,0-1 0,0 22 16,21-22-16,0 0 0,0-21 0,0 22 16,22-22-16,-22 0 0,21 0 0,0 0 15,1-21-15,-1 0 0,0 0 16,1 0-16,-1 0 0,0-21 0,1 21 16,-1-21-16,0 0 0,-20 0 0,20 0 15,-21-1-15,21-20 16,-20 21-16,-1 0 0,0-22 0,0 22 15,-21-21-15,0 21 0,0 0 0,0-22 16,0 22-16,0 0 16,-21 21-16,0 0 0,0 0 15,-1 21-15,1 0 0,21 0 16,0 1-16,0-1 0,-21 21 0,21-21 16,0 0-16,0 22 0,0-22 0,0 21 15,0-21-15,0 1 0,21-1 16,0 0-16,1 0 0,-1 0 0,0-21 15,0 0-15,0 0 0,22 0 0,-22 0 16,0 0-16,21 0 16,-21 0-16,22-21 0,-22 0 0,0 0 15,0 0-15,0-1 0,1-20 0,20 21 16,-21-21-16,0 20 0,0-20 16,-21 21-16,22-21 0,-1 20 0,0 1 15,-21 0-15,0 0 0,21 21 0,0 0 16,-21 21-1,0 0-15,0 0 16,0 1-16,0-1 0,0 0 16,0 0-16,0 0 15,21-21-15,1 0 16,-1 0 0,0 0-1,-21-21-15,0 0 0,0 0 16,0 0-16,0-1 15,0 1-15,0 0 16,0 0-16,-21 21 0,0 0 16,-1 0-16,1 0 15,0 0-15,0 21 0,21 0 16,-21 0-16,0 1 0,21-1 0,-22 0 16,22 0-16,0 21 0,-21-20 0,21-1 15,0 0-15,0 21 16,0-21-16,0 1 0,0 20 0,0-21 15,21 0-15,1 0 0,-1-21 0,0 22 16,0-1-16,21-21 0,-20 0 16,20 0-16,0 0 0,1 0 0,-1 0 15,0 0-15,1-21 0,-1-1 0,0 1 16,-21 0-16,22 0 0,-1 0 16,-21-22-16,0 22 0,22-21 0,-22 0 15,0-1-15,0 1 0,0-22 0,1 1 16,-1 21-16,-21-22 0,21 1 15,-21-1-15,21 1 0,-21 20 0,0 1 16,0 21-16,0 0 0,0-1 16,0 1-16,0 0 0,-21 21 15,0 21-15,0 0 16,21 1-16,-22 20 0,1-21 0,0 21 16,21 1-16,-21-1 0,0 22 15,0-22-15,21 0 0,0 1 0,-22 20 16,1-21-16,21 1 0,0-1 0,0 0 15,0 1-15,0-22 0,0 21 16,21-21-16,1 1 0,-1-1 0,0 0 16,21 0-16,-21-21 0,22 0 0,-1 0 15,0 0-15,1 0 0,-1 0 16,22-21-16,-22 21 0,0-21 16,1 0-16,-1-1 0,0 1 0,1 0 15,-22 0-15,21 0 0,-21 0 0,0-1 16,1 1-16,-1 0 0,-21 0 15,21 0-15,-21 42 32,0 0-32,0 0 15,-21-21-15,21 21 0,0 1 0,0-1 16,0 0-16,0 0 0,0 0 0,0 0 16,0 1-16,0-1 15,0 0-15,21-21 16,0 0-16,0 0 0,0 0 15,1 0-15,-1-21 16,0 21-16,-21-21 0,21-1 0,0 1 16,0 21-16,-21-21 0,22 0 0,-1 0 15,0 0-15,-21-1 0,21 1 16,0 0-16,0 0 0,1 0 16,-22 42 15,0 0-31,0 0 0,0 0 15,0 1-15,0-1 0,0 0 16,0 0-16,21 0 0,0 0 16,0 1-16,0-22 15,0 21-15,1-21 0,-1 0 0,0 0 16,0 0-16,21 0 0,1 0 0,-22 0 16,21 0-16,1 0 0,-1 0 15,0-21-15,-21-1 0,22 1 0,-1 0 16,-21 0-16,22 0 0,-22-22 0,21 22 15,-21-21-15,0 0 0,-21 20 16,0-20-16,0 0 0,0 21 0,0-1 16,0 1-16,-21 0 0,0 21 15,0 0-15,-21 0 0,20 0 16,-20 0-16,0 21 0,-1 0 0,1 1 16,0-1-16,21 21 0,-22-21 0,1 22 15,21-22-15,0 21 0,-1 0 16,22-20-16,0 20 0,-21 0 0,21 1 15,0-1-15,0 0 0,0 1 16,21-1-16,1 0 0,-22 1 0,21-1 16,0 0-16,-21 1 0,0-1 0,0 0 15,0 1-15,0-22 0,0 21 0,0 0 16,0-20-16,0 20 0,-21-21 16,0 21-16,-1 1 0,1-22 0,0 0 15,0 21-15,0-20 0,21-1 16,-21 0-16,21 0 0,-22 0 0,22 0 15,0-42 17,0 0-17,22 0-15,-1 0 0,0 0 16,0-1-16,0 1 0</inkml:trace>
  <inkml:trace contextRef="#ctx0" brushRef="#br0" timeOffset="46311.07">11959 7938 0,'0'0'0,"-42"-22"0,21 22 0</inkml:trace>
  <inkml:trace contextRef="#ctx0" brushRef="#br0" timeOffset="46445">11239 8043 0,'-127'22'16</inkml:trace>
  <inkml:trace contextRef="#ctx0" brushRef="#br0" timeOffset="46602.91">10583 8234 0,'0'0'0,"-21"0"15,42 0 1,0 0-16,1 0 0,20 0 16,-21 0-16,21 0 0,-20 0 15,20 0-15,-21 0 0,21 0 0,-20 0 16,20 0-16,-21 0 0,0 0 15,-42 0 1</inkml:trace>
  <inkml:trace contextRef="#ctx0" brushRef="#br0" timeOffset="47767.24">1651 10964 0,'0'0'0,"-42"22"0,-1-1 0,22-21 0,-21 0 15,21 21-15,-22-21 0,22 0 16,0 0-16,0 0 0,0 0 16,-1-21-16,22 0 0,0-1 15,0 1-15,0 0 16,22 21-16,-1-21 0,21 0 0,-21 21 15,0-21-15,22-1 0,-1 22 16,-21 0-16,22 0 0,-1 0 0,-21 0 16,0 0-16,0 22 0,1-1 15,-22 0-15,0 21 0,0-21 16,0 1-16,-22 20 0,1 0 16,0 1-16,-21-22 0,-1 21 0,1 0 0,21-20 15,-21 20-15,-1-21 16,1 0-16,21 0 0,-22 1 0,22-1 15,-21-21-15,21 0 0,0 0 16,-1 0-16,22-21 16,0-1-1,0 1-15,22 0 16,-1 21-16,0 0 0,21 0 0,-21 0 16,22 0-16,-1 0 0,0 0 15,1 21-15,-1 0 0,-21 1 16,22-1-16,-22 21 0,-21-21 15,0 22-15,0-1 0,0-21 0,-21 21 16,-1 1-16,-20-1 0,21 0 16,-21-20-16,-1 20 0,-20-21 0,20 0 15,1 22-15,0-22 0,-1-21 16,1 21-16,-21 0 0,20-21 0,1 0 16,0 0-16,-1 0 0,22 0 15,-21 0-15,-1 0 0,22-21 0,-21 21 16,21-21-16,-22 21 0,22-21 15,0 21-15,0-22 0,21 1 16,0 0 0,21 21-16,0-21 15,0 0-15,22 21 0,-22-21 0,21 21 16</inkml:trace>
  <inkml:trace contextRef="#ctx0" brushRef="#br0" timeOffset="47923.15">1820 11494 0,'0'0'16,"43"0"-16,20 0 15,-63-22-15,0 1 32,0 0-32,21 21 15</inkml:trace>
  <inkml:trace contextRef="#ctx0" brushRef="#br0" timeOffset="48743.91">3471 10986 0,'0'0'0,"0"-22"0,0 1 0,0 0 16,-21 21 0,0 0-16,21 21 0,-21 0 15,21 1-15,-21 20 0,21 0 16,0 1-16,0-1 0,0 21 0,0-20 15,0-1-15,0 22 0,0-22 16,0 0-16,0 1 0,0-1 0,-22-21 16,22 21-16,0-20 0,-21-1 15,21 0-15,0-42 32,0 0-32,0-1 0,0 1 15,0 0-15,0-21 0,21 21 0,1-1 16,-22-20-16,0 21 0,21 0 15,0 0-15,0-1 0,-21 1 0,0 0 16,21 21-16,0 0 0,1 21 16,-1 0-16,-21 1 0,21-1 15,0 0-15,-21 0 0,21 0 0,-21 0 16,21 1-16,1-1 0,-1 0 16,-21 0-16,21-21 0,0 0 0,0 21 15,0-21-15,1 0 0,20 0 16,-21 0-16,0-21 0,0 0 15,22 0-15,-22 0 0,0-1 0,0 1 16,-21 0-16,0-21 0,0 21 16,0-22-16,0 22 0,0-21 0,-21-1 15,0 1-15,0 21 0,0-21 16,-1-1-16,1 22 0,0 0 0,21 0 16,0 0-16,-21 21 0,21-22 15,0 44 1,0-1-16,21 0 15,-21 0-15,21 0 0,0 0 16,1-21-16,20 22 0,-21-1 0,0-21 16,22 0-16</inkml:trace>
  <inkml:trace contextRef="#ctx0" brushRef="#br0" timeOffset="49235.63">4657 10922 0,'0'-21'16,"-22"21"-16,1 21 16,0 0-16,21 0 0,-21 1 0,0-1 15,0 21-15,-1-21 0,22 22 0,0-1 16,-21 0-16,0 1 0,21-1 16,-21 0-16,21 1 0,0-1 15,0 0-15,0-21 0,-21 1 0,21-1 16,0 0-16,0 0 0,0-42 47,0 0-47,0-22 0,0 22 0,21-21 15,-21 0-15,0-1 0,21 1 0,0-22 16,-21 22-16,21-21 0,1-1 16,-1 22-16,0-22 0,0 22 0,0 0 15,0-1-15,1 22 0,-1 0 16,0 0-16,0 21 0,0 0 0,0 21 15,-21 0-15,22 0 0,-1 0 16,0 22-16,0-1 0,-21 0 16,21 1-16,-21-1 0,21 22 0,-21-22 15,0 21-15,0-20 0,0-1 0,0 0 16,0 1-16,0-1 0,0 0 16,0-20-16,0-1 0,0 0 0,0 0 15,0 0 1,0-42-1,0 0-15,-21 0 16,21 0-16,-21-1 16</inkml:trace>
  <inkml:trace contextRef="#ctx0" brushRef="#br0" timeOffset="49419.43">4360 11176 0,'0'0'0,"-21"0"0,21 21 31,21-21-15,0 0-16,1 0 0,20 0 0,0 0 16,-21 0-16,22 0 0,-1 0 0,22-21 15,-22 21-15,0 0 16,1-21-16,-22 21 0,21-21 0,0 21 0,1-21 16,-22 21-16,21-22 0</inkml:trace>
  <inkml:trace contextRef="#ctx0" brushRef="#br0" timeOffset="49811.23">5757 10837 0,'0'0'0,"43"0"0,-22-21 0,-21 0 16,-21 21 0,-1 0-16,1 0 0,0 0 0,-21 0 15,21 0-15,-22 0 0,1 21 16,0-21-16,-1 21 0,1 1 15,-43 41-15,64-42 16,21 0-16,0 1 0,0-1 0,0 0 16,0 0-16,21 0 0,22-21 15,-22 21-15,21 1 0,0-22 0,1 21 16,20-21-16,-20 21 0,-1-21 16,0 21-16,22 0 0,-22-21 0,0 21 15,-20 1-15,20-1 0,-21-21 0,0 21 16,-21 0-16,0 0 0,0 0 15,0 1-15,-21-22 0,0 21 16,-21 0-16,-1-21 0,1 21 16,0-21-16,-1 21 0,1-21 15,0 0-15,-1 21 0,1-21 0,21 0 16,0 0-16,-1 0 0,1 0 0,0 0 16,21-21-1,0 0-15,0 0 0,0 0 0</inkml:trace>
  <inkml:trace contextRef="#ctx0" brushRef="#br0" timeOffset="50323.94">7451 10456 0,'-22'0'16,"1"0"-16,42 0 31,1 0-31,20 0 15,0 0-15,1 0 0,20-21 0,1 21 16,-1 0-16,22-21 0,-1 0 0,-20 21 16,21-21-16,-1 21 15,-20 0-15,-1-21 0,1 21 0,-1 0 16,-20 0-16,-1 0 0,0 0 16,-21 0-16,-42 0 15,0 0-15,-21 0 0,-1 0 16,22 0-16</inkml:trace>
  <inkml:trace contextRef="#ctx0" brushRef="#br0" timeOffset="50591.78">7937 10393 0,'0'21'47,"0"21"-47,0-20 0,0-1 15,0 21-15,0 0 0,0 22 16,-21-22-16,0 1 0,21 20 0,-21-21 16,0 22-16,0-22 0,21 22 0,-22-1 15,22-20-15,-21 20 0,21-21 16,-21 1-16,0-1 0,21 0 0,0-20 16,0 20-16,0-21 0,0 0 15,21-42 1,0 0-1,0 0-15,1 0 0,-1-22 0</inkml:trace>
  <inkml:trace contextRef="#ctx0" brushRef="#br0" timeOffset="50926.91">8445 10795 0,'0'0'0,"0"-21"15,0 42 1,-21 0-16,0 0 15,0 22-15,0-22 0,21 0 16,-21 21-16,-1 1 0,1-22 16,21 21-16,-21 1 0,21-22 0,0 21 15,0-21-15,0 22 0,21-22 16,0-21-16,1 21 0,-1-21 0,21 0 16,-21 0-16,22 0 0,-1-21 0,-21 21 15,21-21-15,1-1 0,-1 1 16,-21 0-16,0 0 0,1-21 0,-1 20 15,-21 1-15,0-21 0,0 21 0,0-22 16,0 22-16,-21 0 0,-1-21 16,-20 21-16,21 21 0,-21-22 0,20 1 15,-20 21-15,21 0 0,0 0 0,-22 0 16,22 0-16,0 0 16,0 0-16</inkml:trace>
  <inkml:trace contextRef="#ctx0" brushRef="#br0" timeOffset="53635.97">10753 10964 0,'0'0'0,"21"0"0,0 0 15,0 0-15,-21-21 0,21 21 16,-21-21-16,21 0 16,-21 0-16,0 0 0,0-1 15,0 1-15,-21 0 16,21 0-16,-42 0 0,21 0 0,0-1 16,-22 1-16,22 21 0,-21 0 15,-1-21-15,22 21 0,-21 0 0,21 0 16,-22 21-16,1 0 0,21 1 0,-21-1 15,20 21-15,-20-21 0,21 22 16,0-1-16,0-21 0,-1 21 0,22 1 16,0-1-16,0 0 0,0 1 0,0-22 15,0 21-15,22-21 16,-1 1-16,0-1 0,0-21 0,21 0 0,-20 0 16,20 0-16,-21 0 0,21 0 15,1-43-15,-1 22 0,0 0 16,22-21-16,-22 21 0,1-22 0,-1 1 15,0 0-15,1-1 0,-22 1 16,0-22-16,0 22 0,0-21 0,0-1 16,-21-21-16,0 22 0,0-1 0,0 1 15,0 21-15,0-1 0,0 1 16,0 21-16,0 0 0,0-1 0,-21 22 16,0 22-1,0 20-15,21 0 0,-21 1 16,21 20-16,0-21 0,-21 22 15,-1-1-15,22 1 0,-21-1 0,21 1 16,0-1-16,0-20 0,0 20 16,0-20-16,0-1 0,0 0 0,21 1 15,1-22-15,-1 0 0,21 0 16,-21 0-16,0 0 0,22-21 0,-1 0 16,-21 0-16,22-21 0,-1 0 0,0 0 15,-21 0-15,22 0 0,-1-1 16,-21 1-16,22-21 0,-22 21 0,0-22 15,0 1-15,0 21 0,-21-21 0,0-1 16,0 22-16,0 0 16,0 0-16,0 0 0,0-1 0,-21 22 15,0 0-15,0 0 0,0 0 0,-1 0 16,1 22-16,0-1 0,0 0 16,0 0-16,21 0 0,-21 0 0,21 22 15,-22-22-15,22 0 0,0 21 0,0-20 16,0 20-16,0-21 0,0 0 15,0 0-15,22 22 0,-1-22 0,0 0 16,0-21-16,0 21 0,0-21 0,1 0 16,-1 0-16,21 0 0,-21-21 15,22 21-15,-1-21 0,0 0 16,1-22-16,-1 22 0,0-21 0,22 21 16,-22-22-16,22 1 0,-22 0 15,21-1-15,-20-20 0,-22 21 0,21-1 16,-21 22-16,-21-21 0,0 21 0,0-1 15,-21 22 1,0 0-16,-21 22 0,21-1 0,-22 0 16,22 0-16,0 0 0,0 22 0,0-22 15,21 0-15,0 21 0,0-21 16,0 1-16,0 20 0,21-21 0,0 0 16,0 0-16,0 1 0,0-1 0,22 0 15,-22 0-15,0 0 16,21 0-16,-20-21 0,-1 22 0,0-22 15,-42 0 17,0 0-32,-1 0 0,-20 0 0,21-22 15,-21 22-15,-1-21 0,22 21 0,-21-21 16,21 21-16,-1 0 0,1-21 16,0 21-16,0 0 0,21 21 31,21 0-31,0-21 15,0 21-15,1 1 0,20-22 16,-21 21-16,21-21 0,-20 0 0,20 21 16,0-21-16,1 0 0,-1 0 15,0 0-15,1 0 0,-1-21 0,0 21 16,1-21-16,-1-1 0,0 1 0,1 0 16,-1 21-16,-21-42 0,0 21 15,22-1-15,-22 1 0,-21-21 0,0 21 16,21-22-16,-21 22 0,0-21 0,0 21 15,0-22-15,0 22 0,0 0 16,0 0-16,-21 0 0,0 21 16,-1 0-16,1 0 0,21 21 15,-21 0-15,0 0 0,21 0 16,0 22-16,-21-22 0,21 21 16,-21-21-16,21 22 0,0-22 0,0 21 15,0-21-15,0 22 0,0-22 0,0 0 16,0 0-16,21 0 0,0-21 15,0 22-15,0-22 0,22 0 0,-22 0 16,21 0-16,0 0 0,1-22 0,-1 1 16,0 21-16,1-21 0,-1 0 15,-21-21-15,22 20 0,-1-20 0,-21 21 16,0-21-16,0-1 0,1-20 0,20 20 16,-42-20-16,21-1 0,0 1 15,0-1-15,-21 1 0,0-1 0,0 1 16,22 21-16,-22-22 0,0 43 15,0-21-15,0 20 0,0 1 16,0 0-16,0 42 16,0 0-16,-22 1 0,1-1 0,21 21 15,-21 0-15,21 1 0,-21 20 16,21 1-16,0-22 0,0 22 0,0-1 16,0-21-16,0 22 0,0-22 0,0 1 15,0-1-15,0 0 0,21 1 16,0-22-16,0 0 0,1 0 0,-1 0 15,21 0-15,-21-21 0,22 0 0,-22 0 16,21 0-16,0 0 0,1 0 16,-22-21-16,21 21 0,1-21 15,-22 0-15,0 0 0,0-22 0,0 22 16,0 0-16,1-21 0,-1-1 16,-21 1-16,0 0 0,0 21 0,0-22 15,0 1-15,0 21 0,0 0 0,0-1 16,-21 22-16,-1 0 0,1 0 15,0 0-15,0 0 0,21 22 0,-21 20 16,0-21-16,21 21 0,-22-20 0,22 20 16,0 0-16,0-21 0,0 22 15,0-1-15,0-21 0,0 0 0,22 22 16,-1-22-16,0 0 0,0 0 0,0-21 16,22 21-16,-22-21 0,0 0 15,21 0-15,-21 0 0,22 0 16,-22 0-16,0 0 0,0-21 0,0 21 15,1-21-15,-1 0 0,0 0 0,0 0 16,0-1-16,0-20 0,1 21 16,-1-21-16,0-1 0,0 22 0,21-21 15,-20 21-15,-1-22 0,0 43 0,0-21 16,-21 0-16,21 21 0,0 0 16,-21 21-16,22 0 15,-22 0-15,0 1 16,0-1-16,0 0 15,21-21-15,-21 21 16,0-42 15,0 0-15,0 0-16,0-1 16,0 1-16,0 0 0,0 0 15,-21 21 1,-1 0-16,1 0 15,0 0-15,0 0 0,0 21 0,0 0 16,-1 0-16,1 1 0,0 20 16,-21-21-16,21 21 0,-1-20 0,1 20 15,21-21-15,-21 21 0,21 1 16,0-22-16,-21 0 0,21 21 0,0-20 16,0-1-16,21 0 0,0 0 15,0 0-15,1 0 0,20 1 0,-21-22 16,21 0-16,1 0 0,-1 0 0,0 0 15,1 0-15,-1-22 0,0 1 16,1 0-16,-1 0 0,0 0 16,-20 0-16,20-1 0,-21-20 0,21 0 15,-20-1-15,-1 1 0,0 0 0,0-22 16,0 22-16,0-43 0,1 22 16,-1-1-16,0 1 0,0-1 0,0 22 15,-21-22-15,0 22 0,21 0 16,-21 21-16,0-1 0,0 1 0,0 42 15,-21 1 1,0-1-16,0 21 0,0 0 16,0 1-16,-1 20 0,22 1 0,0-1 15,-21 1-15,21-1 0,0 1 0,-21-22 16,21 22-16,0-22 0,0 0 16,0 1-16,0-22 0,0 21 0,0-21 15,0 0-15,0 1 0,21-1 0,-21 0 16,21 0-16,1-21 15,-1 0-15,0 0 0,0 0 16,0 0-16,0-21 0,1 0 16,-1 0-16,0 21 0,-21-22 15,21-20-15,0 21 0</inkml:trace>
  <inkml:trace contextRef="#ctx0" brushRef="#br0" timeOffset="53815.86">14753 10520 0,'0'0'0,"-21"0"0,0 0 0,42 0 32,0 0-32,21 0 15,-20 0-15,20 0 0,0 0 0,1 0 16,-1 0-16,21 0 0,-20 0 0,-1 0 16,0-21-16,1 0 0,-1 21 15,-21-22-15,0 22 0,1-21 0,-1 21 16</inkml:trace>
  <inkml:trace contextRef="#ctx0" brushRef="#br0" timeOffset="54323.12">16976 10308 0,'0'0'0,"21"-42"0,21-22 15,-42 43-15,0-21 16,0 21-16,0 0 0,0-22 0,0 22 16,0 0-16,-21 0 15,0 21-15,0 0 0,-1 21 16,1 0-16,0 0 0,0 22 0,0-1 15,21 0-15,-21 22 0,-1-1 16,1 1-16,0-1 0,0 1 16,0-1-16,21 1 0,-21-1 0,-1 1 15,1-22-15,21 0 0,0 1 16,0-1-16,0 0 0,-21-20 0,21-1 16,0 0-16,0 0 0,0 0 0,-21-21 15,0 0 1,0 0-16</inkml:trace>
  <inkml:trace contextRef="#ctx0" brushRef="#br0" timeOffset="55123.87">16150 10732 0,'0'0'16,"-21"0"0,21-22-16,21 22 15,21 0-15,-20 0 0,20 0 0,0 0 16,1-21-16,20 21 0,1 0 0,20-21 15,-20 21-15,-1-21 0,22 0 16,-22 21-16,1-21 0,-1-1 0,1 1 16,-1 0-16,-20 0 0,20 0 15,-20 0-15,-22-22 0,21 22 0,-21-21 16,0 21-16,1-22 0,-22 1 0,0 0 16,0 20-16,0-20 0,0 0 15,0 21-15,0-1 0,-22 1 0,1 0 16,0 21-16,0 0 15,0 0-15,0 21 0,-1 22 0,1-1 16,0 0-16,0 1 0,-21 20 0,20 1 16,1-1-16,0 22 0,0-22 15,0 1-15,0-1 0,21-20 0,-22 20 16,22-21-16,-21 1 0,21-1 0,0-21 16,0 0-16,0 22 0,0-22 15,0 0-15,21-21 31,-21-21-31,22 0 0,-22 0 16,21-1-16,0 1 0,0-21 0,-21 21 0,21-22 16,0 1-16,1 0 15,-1-1-15,-21 22 0,21-21 0,0 21 16,0 0-16,0-1 0,-21 1 0,22 21 16,-1 21-1,-21 1-15,0 20 0,0-21 16,0 0-16,0 22 0,21-22 0,-21 21 15,0-21-15,0 0 0,21 22 16,0-22-16,0 0 0,1 0 0,-1 0 16,0 1-16,0-1 0,21-21 0,-20 0 15,20 21-15,0-21 0,-21 0 16,22 0-16,-1 0 0,0-21 16,22 21-16,-22-21 0,1-1 0,-1 1 15,0 0-15,1-21 0,-1 21 16,0-22-16,-21 22 0,1-21 0,-1-1 15,0 1-15,-21 0 0,0-1 0,0 22 16,0 0-16,0 0 0,0 0 16,-21 21-16,0 0 0,-1 0 0,1 21 15,0 0-15,0 0 0,0 0 16,0 1-16,21 20 0,0-21 0,-22 21 16,22-20-16,0 20 0,0-21 0,0 0 15,0 22-15,0-22 0,0 0 16,0 0-16,22 0 0,-1-21 15,0 21-15,0-21 0,0 0 0,22 0 16,-1 0-16,0 0 0,-21 0 16,22 0-16,20 0 0,-20 0 0</inkml:trace>
  <inkml:trace contextRef="#ctx0" brushRef="#br0" timeOffset="55575.12">19621 10372 0,'0'0'0,"0"-21"0,0-43 16,0 43-16,0 0 15,-21 21-15,0 0 16,0 0-16,0 21 0,-22 0 0,22 0 16,0 0-16,-21 22 0,21-1 15,-22 0-15,22 1 0,-21-1 0,21 0 16,-1 1-16,1-1 0,0 0 0,21-20 15,0 20-15,0 0 0,0-21 16,0 1-16,21-1 0,0 0 0,1-21 16,20 0-16,0 0 0,1 0 0,-1 0 15,0 0-15,1 0 0,-1-21 16,0 21-16,1-21 0,-1-1 16,-21 1-16,21-21 0,-20 21 0,-1-22 15,0 22-15,-21-21 0,0 0 16,0-1-16,0 1 0,0 0 0,-21-1 15,0 1-15,-22 21 0,22 0 0,0-1 16,-21 22-16,20 0 0,-20 0 16,0 0-16,21 22 0,-22-1 0,22 0 15,0 0-15,0 21 0,0-20 16,21-1-16,0 21 0,0-21 0,0 0 16,21 22-16,21-22 0,-21 0 0,22 0 15,-1-21-15,0 21 16,1-21-16,-1 0 0,21 0 0</inkml:trace>
  <inkml:trace contextRef="#ctx0" brushRef="#br0" timeOffset="55894.94">20129 10583 0,'0'0'0,"0"-21"0,0-21 0,22 21 0,-22-22 16,21 22-16,-21-21 0,0 21 16,0 0-16,0-1 0,0 44 31,0-1-31,0 0 15,0 0-15,0 21 0,-21 1 0,21-1 16,-22 0-16,22 1 16,0 20-16,0-20 0,0-1 0,0 21 15,-21-20-15,21-1 0,-21 22 0,0-22 16,21 21-16,-21-20 0,0 20 16,-1-20-16,1 20 0,0-21 0,-21 1 15,21-1-15,-1 0 0,1 1 0,0-1 16,0-21-16,0 22 0,21-22 15,0 0-15,0 0 0,0 0 16,21-21 0,0-21-16,0 0 15,0 0-15,1 0 0,-1-22 16</inkml:trace>
  <inkml:trace contextRef="#ctx0" brushRef="#br0" timeOffset="56183.8">20193 10668 0,'0'0'0,"0"-42"0,21 21 16,0-22-16,-21 22 0,21 0 15,1 0-15,-1 0 0,21 21 0,-21 0 16,0 0-16,1 0 0,-1 0 0,0 0 16,0 21-16,0 0 0,-21 0 15,0 0-15,0 22 0,0-22 0,0 0 16,0 21-16,-42-21 0,21 1 15,-22 20-15,22-21 0,-21 0 16,0 0-16,-1-21 0,1 22 0,0-1 16,20-21-16,-20 21 0,21-21 0,0 21 15,0-21-15,42 0 32,0-21-32,0 21 0,0-21 15,0 0-15</inkml:trace>
  <inkml:trace contextRef="#ctx0" brushRef="#br0" timeOffset="57543.68">20913 9948 0,'0'0'0,"0"-21"0,0-42 16,-22 63-1,1 0-15,0 21 0,21 0 16,-42 0-16,42 0 0,-21 22 0,-1-1 15,1 0-15,0 1 0,0-1 16,21 22-16,0-1 0,-21-21 0,21 22 16,0-22-16,0 1 0,0 20 15,0-21-15,0 1 0,21-22 0,0 21 16,0-21-16,0 1 0,-21-1 16,43 0-16,-22 0 0,0-21 15,0 0-15,0 0 0,1 0 0,-1 0 16,21 0-16,-21-21 0,0 0 0,1 0 15,-1-1-15,0 1 0,0-21 16,0 21-16,0-22 0,1 1 0,-1 21 16,-21-21-16,0 20 0,21 1 15,-21 0-15,21 0 0,-21 42 32,0 0-32,0 0 0,0 1 15,0-1-15,-21 21 0,21-21 0,0 22 16,-21-22-16,21 0 0,0 21 0,0-21 15,0 1-15,0-1 16,0 0-16,21 0 0,0-21 0,0 21 16,0-21-16,1 0 0,-1 0 0,0 0 15,0 0-15,0 0 0,22 0 16,-22 0-16,0-21 0,0 0 0,0 0 16,0 0-16,1-1 0,-1-20 15,0 0-15,0 21 0,0-22 0,0 1 16,1 0-16,-1 20 0,0-20 0,0 21 15,-21 0-15,0 42 32,0 0-32,0 0 15,0 0-15,-21 22 0,0-22 0,0 0 16,-1 21-16,22-20 0,0 20 0,-21-21 16,21 0-16,0 0 0,0 1 15,0-1-15,0 0 0,0 0 0,21 0 16,1-21-16,-1 0 0,0 21 0,0-21 15,0 0-15,0 0 0,1 0 16,20 0-16,-21 0 0,0-21 0,0 0 16,1 0-16,-1 0 0,0 0 0,-21-1 15,0-20-15,21 21 16,-21-21-16,0 20 0,0-20 0,0 21 16,0 0-16,0 0 0,-21-1 15,0 1-15,0 21 0,-1 0 0,1 0 16,0 0-16,0 0 0,0 0 0,0 21 15,21 1 1,21-1 0,0-21-16,0 0 0,0 0 15,0 0-15,22 0 0,-22 0 0,21 0 16,-21 0-16,22 0 0,-22 0 0,21 0 16,-21-21-16,22 21 0,-22-22 15,21 22-15,-21 0 0,1-21 16,20 21-16,-21 0 0,0 0 15,-21 21 1,0 1-16,0-1 0,0 0 16,0 0-16,-21 0 0,21 22 15,-21-22-15,21 0 0,-21 0 0,0 21 16,21-20-16,0-1 0,0 0 0,-22 0 16,22 0-16,0 0 0,-21 1 15,21-1-15,0 0 16,0-42 15,0 0-15,0-1-16,0 1 0,0 0 15,21 0-15,1-21 0,-1 20 16,0-20-16,0 0 0,21-1 0,-20 1 16,20 0-16,0-1 0,1 1 0,-22 21 15,21-21-15,0 20 0,-20 1 16,20 21-16,-21 0 0,0 0 0,0 0 15,-21 21-15,0 22 16,0-22-16,0 21 0,-21-21 16,21 22-16,-21-1 0,0-21 15,21 22-15,0-1 0,0 0 0,0-21 16,0 22-16,0-22 0,0 0 0,0 0 16,21 0-16,-21 1 0,42-1 15,-20-21-15,-1 0 0,0 0 16,0 0-16,0 0 0,0 0 0,1 0 15,-1-21-15,21-1 0,-21 22 16,0-21-16,1 0 0,-1-21 0,0 21 16,0-22-16,0 22 0,0-21 0,1 21 15,-22-22-15,21 22 0,0-21 16,-21 21-16,0-1 0,0-20 0,0 21 16,0 0-16,0 0 0</inkml:trace>
  <inkml:trace contextRef="#ctx0" brushRef="#br0" timeOffset="57790.93">22458 9821 0,'0'0'0,"-64"-21"15,64 0-15,-21 21 16,0 0 62,0 0-78,0 0 0,-1 0 16</inkml:trace>
  <inkml:trace contextRef="#ctx0" brushRef="#br0" timeOffset="58047.78">21188 10160 0,'0'0'0,"21"0"15,0 0-15,21 0 16,-20 0-16,-1-21 0,21 21 0,-21 0 15,22-21-15,-22 21 0,21 0 16,-21-21-16,22 21 0,-22-22 0,21 22 16,-21 0-16,0 0 0,1-21 15,-1 21-15,-21-21 16</inkml:trace>
  <inkml:trace contextRef="#ctx0" brushRef="#br0" timeOffset="60519.83">6689 12764 0,'0'0'0,"0"-22"46,0 1-30,21 0-16,-21 0 0,0 0 16,0 0-16,0-1 15,0 1-15,0 0 0,-21 0 16,-1 0-16,1 21 0,-21-21 0,21 21 16,0 0-16,-1-22 0,-20 22 15,21 0-15,0 0 0,0 22 0,-22-22 16,22 21-16,0 0 0,0 0 15,-22 21-15,22 1 0,0-1 0,0 0 16,21 1-16,0-1 0,-21 0 0,21 1 16,0-1-16,0 0 15,0 1-15,0-1 0,0-21 0,21 0 16,0 1-16,0-22 0,0 0 16,1 0-16,-1 0 0,0 0 0,21 0 15,-21 0-15,22-22 0,-22 1 0,21 0 16,1 0-16,-1-21 0,-21 20 15,21-20-15,1 0 0,-22-1 0,0 22 16,0-21-16,0 0 0,-21 20 0,0-20 16,0 21-16,0 0 0,0 0 15,-21 21 1,21 21-16,-21 0 0,21 0 16,-21 0-16,21 22 15,0-22-15,0 21 0,0 0 0,0 1 16,0-22-16,0 21 0,0-21 15,21 1-15,0-1 0,0 0 0,1 0 16,20-21-16,-21 0 0,0 0 0,22 0 16,-22 0-16,21-21 0,0 0 15,-20 0-15,20-1 0,-21 1 0,21 0 16,-20 0-16,-1-21 0,0 20 0,0-20 16,-21 21-16,0-21 0,21 20 15,-21 1-15,0 0 0,0 0 0,0 42 47,0 21-47,0-20 0,0-1 16,-21 21-16,21-21 0,-21 22 0,21-22 15,0 21-15,-21-21 0,21 22 16,-21-22-16,21 0 0,0 0 0,0 0 16,0 0-16,0-42 31,0 0-31,0 0 0,0 0 15,0 0-15,0-1 0,0 1 16,0-21-16,21 21 0,0-22 0,-21 22 16,21 0-16,0-21 0,0 21 15,1-1-15,20 1 0,-21 21 16,0 0-16,0 0 0,1 0 0,20 0 16,-21 21-16,0 1 0,0-1 0,1 0 15,-1 0-15,0 0 0,0 22 16,0-22-16,0 0 0,1 21 0,-22-21 15,21 1-15,-21-1 0,21 0 0,0 0 16,0-21-16,0 0 16,1 0-16,-1 0 15,0 0-15,0-21 0,0 21 0,0-21 0,1 0 16,-22-22-16,21 22 0,0 0 16,21-21-16,-21-1 0,1 1 15,20 0-15,-21-1 0,21 22 0,-20-21 16,20 21-16,0-1 0,1 1 15,-22 0-15,21 21 0,-21 0 0,22 0 16,-22 0-16,0 0 0,-21 21 0,0 0 16,21 1-16,-21-1 0,0 0 15,0 0-15,0 21 0,0-20 0,0-1 16,0 0-16,0 0 0,0 21 16,0-20-16,0-1 0,0-42 46,21-1-46,-21 1 16,21 0-16,-21 0 0,0-21 0,0 20 16,0 1-16,0-21 0,0 21 15,0 0-15,0-22 0,-21 22 0,0 0 16,0 21-16,0-21 0,0 21 0,-1 0 16,1 0-16,0 0 0,-21 0 15,21 21-15,-22-21 0,22 21 0,-21 0 16,21 22-16,-22-1 0,22-21 0,0 21 15,-21 1-15,42-1 0,-22 0 16,22 1-16,-21-1 0,21 0 16,0 1-16,0-22 0,0 0 0,0 0 15,21 0-15,1 1 0,-1-22 16,21 0-16,-21 0 0,22 0 0,-22-22 16,21 1-16,0 0 0,1 0 0,-1-21 15,0 20-15,1-20 0,-1 0 16,0-1-16,-20 1 0,20-21 0,-21 20 15,0-20-15,22-1 0,-22 1 0,-21-1 16,21 1-16,0-1 0,-21 1 16,21-1-16,-21 1 0,21 42 0,-21-22 15,0 22-15,0 0 0,0 63 16,0-21 0,0 22-16,0-1 0,-21 0 0,0 1 15,21 20-15,-21-20 0,21 20 0,0 1 16,0-22-16,0 0 0,0 22 15,0-22-15,21 0 0,0 1 0,0-1 16,1-21-16,-1 22 0,21-22 0,-21 0 16,0 0-16,22-21 0,-22 0 15,21 0-15,-21 0 0,1 0 0,20 0 16</inkml:trace>
  <inkml:trace contextRef="#ctx0" brushRef="#br0" timeOffset="61871.42">10626 12996 0,'0'-21'16,"0"0"-16,0 0 0,0 0 15,-22 0-15,1-1 0,21-20 0,0 21 16,0-21-16,-21 20 0,21-20 16,0 21-16,0-21 0,0-1 15,21 1-15,0 21 0,1-22 16,-1 22-16,21 0 0,0 0 0,1 0 15,-22 21-15,21 0 0,1 0 0,-1 0 16,-21 0-16,0 0 0,0 0 16,1 0-16,-22 21 0,0 0 15,0-42 48,0 0-63,0 0 0,0-1 15,-22 1-15,-20 0 16,21 21-16,-21 0 0,20 0 16,1 0-16,-21 0 0,21 0 0,0 0 15,-1 0-15,-20 0 0,21 21 16,0 0-16,0 1 0,-1-1 0,1 21 16,0 0-16,21 1 0,0-1 15,0 0-15,0 22 0,0-22 0,0 22 16,0-22-16,0 0 0,0 1 0,21-1 15,22 0-15,-22-20 16,0 20-16,21-21 0,1-21 0,-1 21 16,0-21-16,1 0 0,20 0 0,-21-21 15,22 0-15,-22 0 0,22 0 16,-22-22-16,0 1 0,1 0 0,-1-1 16,-21 1-16,0-22 0,1 22 15,-1-21-15,0-1 0,-21 1 0,21 20 16,-21-20-16,0 20 0,0 1 0,0 0 15,0 21-15,0-1 0,0 1 16,0 0-16,0 42 16,-21 0-16,21 1 15,-21 20-15,21 0 0,0-21 16,0 22-16,0-1 0,0 0 0,-21 1 16,21-1-16,0 0 0,0 1 15,-22-1-15,22 0 0,0 1 0,0-1 16,0-21-16,0 0 0,0 1 0,0-1 15,0 0-15,22-21 16,-1 0-16,0-21 16,0 0-16,-21-22 0,21 22 15,0 0-15,1-21 0,-1-1 0,0 22 16,0-21-16,0 21 0,0-1 0,1 1 16,-22 0-16,21 21 15,0 0 1,-21 21-16,0 0 0,0 1 15,0-1-15,0 0 0,0 0 16,0 21-16,0-20 0,0-1 0,0 0 16,0 0-16,21 0 0,0 0 0,0 1 15,1-22-15,-1 0 0,0 0 16,21 0-16,1 0 0,-22 0 0,21 0 16,0 0-16,1-22 0,-1 1 15,0 0-15,22 0 0,-22 0 0,-21-22 16,22 22-16,-1 0 0,-21-21 0,0 21 15,-21-1-15,0 1 16,0 0-16,0 0 0,-21 21 16,0 0-16,0 0 15,0 0-15,0 21 0,-22 0 16,22 0-16,0 1 0,21-1 0,-21 0 16,21 21-16,0-21 0,0 22 0,0-22 15,0 0-15,0 0 0,0 0 16,21 1-16,0-1 0,-21 0 0,21-21 15,22 0-15,-22 0 0,0 0 0,0 0 16,0 0-16,22 0 0,-22 0 16,21-21-16,-21 0 0</inkml:trace>
  <inkml:trace contextRef="#ctx0" brushRef="#br0" timeOffset="62619.89">12933 12446 0,'0'0'0,"0"-21"0,0 0 15,0 0-15,-21 21 16,-1 0-16,1 0 0,0 21 16,0 0-16,0 0 0,0 0 15,-1 0-15,1 22 0,0-22 0,0 21 16,21-21-16,0 22 0,0-22 16,0 21-16,0 1 0,0-22 0,0 21 15,0-21-15,21 0 0,0 1 16,0-1-16,1-21 0,-1 0 15,21 0-15,-21 0 0,22 0 0,-1 0 16,0 0-16,1-21 0,-1-1 0,0 1 16,1 0-16,-1-21 0,-21 21 15,21-22-15,-20 1 0,-1 0 0,0-1 16,-21-20-16,0 20 0,21-20 0,-21-1 16,21 1-16,-21 21 0,0-22 15,0 22-15,0 21 0,0-22 0,0 22 16,0 42-1,0 0 1,0 22-16,0-22 0,0 21 0,0 1 0,0 20 16,0-21-16,-21 1 15,21-1-15,-21 0 0,21 1 0,-21-1 16,21 0-16,0-20 0,-21 20 0,21-21 16,-22 0-16,22 0 0,0 1 15,-21-22-15,21-22 16,21 1-1,1 0-15,-1 0 0,0 0 16,0-22-16,0 22 0,0 0 0,1 0 16,20-21-16,-21 20 0,0 22 15,0-21-15,22 0 0,-22 21 0,0 0 16,0 0-16,-21-21 0,-21 42 47,0-21-47,0 0 0,-22 21 0,22-21 15,0 21-15,-21-21 0,-1 22 16,22-22-16,0 21 0,-21-21 0,21 21 16,21 0-16,0 0 0,0 0 15,0 1-15,0-1 16,21 0-16,0-21 0,0 21 0,0 0 16,22 0-16,-22 1 0,0-22 0,21 21 15,-21-21-15,22 21 0,-22-21 16,0 0-16,21 0 0,-20 0 15,-1 0-15,0 0 0,0 0 16,0 0 0,-21-21-16</inkml:trace>
  <inkml:trace contextRef="#ctx0" brushRef="#br0" timeOffset="65135.25">14944 12340 0,'0'0'0,"0"-21"0,0 0 16,0 0-16,0 0 15,0-1-15,0 1 0,0 0 0,0 0 16,-22 21-1,1 21-15,0 0 16,21 22-16,0-22 0,-21 21 0,21 0 16,-21-20-16,21 20 0,0 0 15,0 1-15,-21-1 0,21 0 0,-22-21 16,22 22-16,0-22 0,0 0 0,0 0 16,0 0-16,0 1 0,22-22 31,-1-22-16,0 1-15,0 0 0,0-21 16,-21 21-16,43-22 0,-43 1 0,42 21 16,-42-22-16,21 1 0,0 21 15,0 0-15,1 0 0,-1-1 0,0 22 16,0 22 0,-21-1-16,0 0 0,21 0 15,-21 21-15,0-20 0,0-1 0,0 21 16,0-21-16,21 0 0,1 1 0,-1-1 15,-21 0-15,21 0 0,0 0 16,0-21-16,0 0 0,1 0 16,-1 0-16,0 0 0,21 0 0,-21 0 15,22 0-15,-22-21 0,21 0 16,-21 0-16,22 0 0,-22-1 0,0-20 16,0 21-16,0-21 0,-21-1 15,0 1-15,22 0 0,-22 20 0,0-20 16,0 0-16,0 21 0,0-1 0,0 1 15,0 0-15,0 42 16,-22 0 0,22 1-16,0-1 0,0 21 15,-21 0-15,21-20 0,0 20 16,0 0-16,0-21 0,0 22 0,0-22 16,0 21-16,0-21 0,21 1 15,-21-1-15,22 0 0,-1 0 0,0 0 16,0-21-16,21 0 0,-20 0 0,20 0 15,-21-21-15,21 0 0,1 21 16,-1-21-16,-21-22 0,22 22 0,-22 0 16,21-21-16,-21 21 0,0-22 15,1 1-15,-22-22 0,0 22 0,21-21 16,-21-1-16,0 1 0,0-1 0,0 22 16,0-1-16,0 1 0,0 0 15,0 21-15,0-1 0,-21 22 16,21 22-16,0 20 15,-22-21-15,1 21 0,21 22 16,-21-22-16,21 1 0,0 20 0,-21 1 16,0-22-16,21 0 0,-21 22 15,21-22-15,-22 0 0,22-20 0,0 20 16,0-21-16,0 0 0,0 0 0,0 1 16,0-1-16,22-21 15,-1 0 1,0-21-16,-21-1 0,21 22 0,0-21 15,0-21-15,1 21 16,-1 0-16,-21-1 0,21-20 0,0 21 16,0 0-16,-21 0 0,21-1 0,-21 1 15,22 21-15,-22 21 16,0 1-16,0-1 16,0 0-16,0 0 0,0 0 15,0 0-15,0 22 0,0-22 0,0 0 16,0 0-16,21 0 0,0 1 0,0-1 15,0-21-15,0 21 0,1 0 16,-1-21-16,0 0 0,21 0 0,-21 0 16,22 0-16,-1 0 0,-21 0 0,22-21 15,-22 0-15,21 0 16,-21-1-16,22 1 0,-22 0 0,0-21 16,0 21-16,0-22 0,0 22 0,1-21 15,-22-64 1,0 85-16,-22 42 31,1 0-31,21 0 16,0 0-16,-21 1 0,0 20 0,21-21 15,-21 0-15,21 22 0,0-22 16,0 0-16,0 21 0,0-21 0,0 1 16,0-1-16,21 0 0,0-21 15,0 21-15,22 0 0,-22-21 0,21 0 16,0 0-16,1 0 0,-1 0 15,0-21-15,1 0 0,-1 0 16,0 0-16,1-1 0,-1 1 0,0 0 16,-20-21-16,20 21 0,-21-22 0,0 1 15,0-22-15,1 22 0,-1-21 16,0-1-16,0 1 0,0-1 0,0 22 16,-21-1-16,0 1 0,22 0 0,-22 21 15,-22 42 1,22 21-1,-21-21-15,0 22 0,0-1 16,21 21-16,-21-20 0,0 20 16,-1-20-16,22-1 0,0 21 0,0-20 15,0-22-15,0 21 0,0 1 16,0-22-16,22 0 0,-1 0 0,0 0 16,0 0-16,21-21 0,-20 0 0,20 0 15,-21 0-15,21 0 0,1 0 16,-22-21-16,21 0 0,-21 0 0,1 0 15,20 0-15,-21-22 0,0 22 0,0-21 16,1-1-16,-1-20 0,0 21 16,-21-22-16,21 1 0,0 20 0,-21-20 15,21 20-15,-21 22 0,0-21 16,0 21-16,0 0 0,0 42 16,0 0-1,-21 0-15,0 21 0,0 1 16,21-1-16,-21 0 0,21 1 0,-21 20 15,-1-20-15,22-1 0,0 0 0,-21 1 16,0-1-16,21 0 0,-21-21 16,21 22-16,0-22 0,0 0 0,0 0 15,0 0-15,21-21 32,0-21-32,0 21 0,-21-21 15,22 0-15,-1 0 0,0 0 16,0-1-16,0-20 0,0 21 15,1 0-15,-1 0 0,0-1 0,-21 1 16,21 21-16,-21 21 31,0 1-31,0-1 0,0 0 16,0 0-16,-21 0 0,21 0 16,0 1-16,0-1 0,0 0 15,0 0-15,0 0 0,21 0 16,0-21-16,22 0 0,-22 0 15,0 0-15,21 0 0,-21 0 0,22 0 16,-1 0-16,-21-21 0,22 21 16,-22-21-16,21 0 0,-21 0 15,0 0-15,22-1 0,-43 1 0,21 0 16,0 0-16,0-21 0,-21 20 0,0 1 16,0 0-16,0-21 0,0 21 15,0 42 1,-21-21-16,0 21 15,0 0-15,21 0 0,-21 22 16,21-22-16,-22 0 0,1 21 0,21-21 16,0 1-16,0-1 0,0 21 0,0-21 15,0 0 1,0 1-16,21-22 0,1 0 0,-1 0 0,0 0 16,0 0-16,0 0 0,0 0 15,1 0-15,-1 0 0,0-22 16,0 1-16,0 0 0,0 0 0,1 0 15,20-43-15,64-63 32,-85 106-32,-21 0 0,21 0 0,-21 0 15,21 21-15,-21 21 16,0 0 0,0 0-16,0 0 0,0 0 0,0 1 15,0-1-15,0 0 16,0 0-16,0 0 0,21 0 15,1-21-15,-1 0 16,0 0-16,0 0 0,0 0 16,0 0-16,-21-21 15,22 0-15</inkml:trace>
  <inkml:trace contextRef="#ctx0" brushRef="#br0" timeOffset="65375.25">17568 12234 0,'-21'0'16,"42"0"-16,-63 0 0,63 0 15,0-21 1,0 21-16,22-21 0,-1 0 0,-21 21 15,43-21-15,-22 21 0,0-21 0,1 21 16,-1-22-16,0 1 0,-20 0 16,20 21-16,-21-21 0,0 0 0</inkml:trace>
  <inkml:trace contextRef="#ctx0" brushRef="#br0" timeOffset="65907.71">20701 12298 0,'0'-42'0,"0"84"0,0-106 0,21 43 16,-21 0-16,0 0 0,0 0 15,0 0-15,0-1 16,0 44 0,0-1-16,0 0 0,0 0 15,0 0-15,0 0 0,0 1 0,-21 20 16,21-21-16,0 0 0,-21 22 15,21-22-15,0 0 0,0 0 0,0 0 16,0 0-16,0-42 47,0 0-47,0 0 16</inkml:trace>
  <inkml:trace contextRef="#ctx0" brushRef="#br0" timeOffset="66243.63">20807 11853 0,'0'0'16,"0"-21"-16,-21 21 0,-1 0 0,1 0 15,0 0-15,0 0 16,0 21-16,0 1 0,-1-1 0,22 0 16,-21 0-16,21 0 0,0 0 15,0 1-15,21-22 0,1 0 16,-1 0-16,0 0 0,0 0 15,21 0-15,-20 0 0,-1-22 16,21 1-16,-21 0 0,0 0 0,1 0 16,-1 0-16,0-1 0,-21 1 0,0 0 15,0 0-15,0 0 0,0 0 16,0-1-16,-21 22 0,0 0 0,-1 0 16,-20 0-16,0 0 15,21 22-15,-1-1 16,22 0-16,-21-21 0,21 21 0,0 0 15,0 0-15,0 1 0,21-1 16,1-21-16,-1 0 0,21 0 16,-21 0-16</inkml:trace>
  <inkml:trace contextRef="#ctx0" brushRef="#br0" timeOffset="66498.64">21526 11621 0,'22'-22'0,"-44"44"0,44-65 0,-22 22 15,-22 21 1,1 21-16,0 0 0,21 1 16,-21 20-16,0-21 0,0 21 0,21 1 15,-22-1-15,1 0 0,0 22 16,21-22-16,-21 22 0,0-1 16,21-20-16,-21 20 0,21-21 15,-22 1-15,22-1 0,0 0 0,0 1 16,0-22-16,0 0 0,0 0 0,0 0 15,22 1-15,-1-22 0,0 0 16,0 0-16,0 0 0,0 0 0,1-22 16,-1 1-16,-21 0 0</inkml:trace>
  <inkml:trace contextRef="#ctx0" brushRef="#br0" timeOffset="66660.17">21230 12086 0,'0'0'0,"0"-21"15,21 21 1,0 0-16,1 0 16,20 0-16,-21 0 0,21 0 15,22-21-15,-22 21 0,22 0 0,-1-21 16,1 21-16,-1-21 0,1-1 16</inkml:trace>
  <inkml:trace contextRef="#ctx0" brushRef="#br0" timeOffset="66952.56">23283 11748 0,'0'-22'0,"0"1"16,-21 21-1,21 21-15,-21 1 16,0-1-16,21 0 0,-21 21 0,21-21 16,0 22-16,-22-22 0,1 21 15,21-21-15,-21 22 0,21-22 16,0 0-16,0 0 0,0 0 16,0 1-16,0-1 0,21-21 15,0 0 1,22 0-16</inkml:trace>
  <inkml:trace contextRef="#ctx0" brushRef="#br0" timeOffset="67313.92">24066 11748 0,'22'-22'0,"-44"44"0,44-65 0,-22 22 0,0 0 16,-22 21-1,1-21-15,0 21 0,-21 0 0,-1 0 16,22 0-16,-21 21 0,0 0 0,-1 0 15,1-21-15,21 21 0,-22 1 16,22-1-16,0 0 0,0 0 0,21 0 16,0 0-16,0 1 0,21-1 15,0-21-15,0 0 0,1 21 16,20-21-16,0 0 0,-21 21 0,22-21 16,-1 0-16,0 0 0,-20 0 15,20 0-15,-21 0 0,21 21 0,-20-21 16,-1 21-16,-21 1 0,0-1 15,0 0-15,0 0 16,-21 0-16,-1 0 0,1-21 0,0 22 16,-21-22-16,21 21 15,-22-21-15,1 0 0,21 0 0,-22 0 16,1 21-16,21-21 0,-21 0 0,20 0 16,1 0-16,0 0 0,0-21 15,0 0-15,0-1 0,21 1 0</inkml:trace>
  <inkml:trace contextRef="#ctx0" brushRef="#br0" timeOffset="67499.37">23135 11388 0,'-21'0'0,"42"0"0,-63 0 0,42-21 15,-21 21-15,-1 0 0,1 0 16,0 0-1,0 0 17,0 0-32,0 0 0,-22 0 0</inkml:trace>
  <inkml:trace contextRef="#ctx0" brushRef="#br0" timeOffset="68339.99">12658 13610 0,'0'0'0,"-22"0"0,-41 21 16,42-21-16,0 22 15,21-1 1,21-21-1,0 0 1,0-21-16,0 21 0,0-22 16,1 1-16,-1 21 0,0-21 0,0 0 15,0 0-15,-21 0 16,0-1-16,-21 22 0,0 0 16,0 0-16,0 0 0,-1 0 0,-20 0 15,0 22-15,-1-22 0,22 21 16,-21 0-16,0 0 0,20 21 0,1-20 15,0-1-15,0 0 16,21 0-16,0 0 0,0 22 0,0-22 16,21 0-16,0 0 0,22 21 0,-22-20 15,21 20-15,-21-21 0,22 21 16,-1-20-16,-21 20 0,0-21 0,0 21 16,1-20-16,-22 20 15,0-21-15,0 0 0,-22 22 0,-20-22 0,0 0 16,-1 0-16,1 0 0,0 0 0,-22 1 15,22-22-15,-22 0 0,1 0 16,-1 0-16,22 0 0,-21 0 16,-1-22-16,22 1 0,-1 0 15,1 0-15,0-21 0,21 20 0,-1-20 16,1 21-16,21-21 0,0-1 0,0 22 16,0-21-16,0 21 0,21-1 15,1 1-15,-1 0 0,21 21 0,0-21 16,1 0-16,-1 21 0,22-21 15,-22 21-15,21 0 0</inkml:trace>
  <inkml:trace contextRef="#ctx0" brushRef="#br0" timeOffset="68554.96">13039 13885 0,'0'22'0,"0"-44"0,0 65 0,0-22 16,0 0-16,-22 21 0,1-20 15,0-1-15,21 0 0,-21 0 0,0 0 16,21 22-16,0-22 0,-21 0 0,-1 0 16,22 0-16,-21-21 0,21 21 15,0 1-15,0-1 16,0-42 0,0-1-16,0 1 15,0 0-15</inkml:trace>
  <inkml:trace contextRef="#ctx0" brushRef="#br0" timeOffset="68731.34">13017 13716 0,'0'0'15,"43"-21"-15,-43 42 32,0 0-17,0 0-15,0 1 0,0-1 16,0 0-16,0 0 15,21-21-15,0 0 16,0 0-16,0 0 0</inkml:trace>
  <inkml:trace contextRef="#ctx0" brushRef="#br0" timeOffset="69447.92">13483 13907 0,'0'0'0,"0"21"0,0 21 16,0-21-16,0 0 15,0 1-15,-21-1 0,0 0 16,0 0-16,-1 0 0,22 0 0,-21 1 16,0-1-16,21 0 0,-21 0 15,0-21 1,21-21 0,21 21-1,0-21-15,0 0 0,-21-1 0,21 1 16,1-21-16,-1 21 0,0 0 0,0-22 15,0 22-15,-21 0 0,21 21 16,1-21-16,-1 21 0,-21 21 16,21 0-1,-21 0-15,0 0 0,0 1 16,21-1-16,-21 0 0,0 0 0,0 0 16,21 0-16,0 1 0,-21-1 15,22-21-15,-1 21 0,0-21 16,0 0-16,21 0 0,-20 0 0,20 0 15,0 0-15,1 0 0,-1-21 16,0 0-16,1 21 0,-1-22 0,0-20 16,1 21-16,-1 0 0,0 0 15,1-22-15,-22 22 0,-21-21 0,0-1 16,0 22-16,0-21 0,0 0 0,-21 20 16,-1 1-16,1 0 0,0 21 15,-21 0-15,-1 0 0,1 0 0,0 21 16,21-21-16,-22 43 0,1-22 15,0 0-15,20 0 0,1 21 0,0-20 16,21 20-16,0-21 0,0 0 16,0 0-16,0 1 0,21-1 15,0-21-15,1 21 0,20-21 0,0 0 16,-21 0-16,22 0 0,-22 0 16,21 21-16,1-21 0,-22 0 0,0 21 15,0 0-15,0 1 0,0-1 0,-21 0 16,22 0-16,-22 21 0,0 1 15,0-22-15,0 21 0,0 22 0,-22-22 16,1 0-16,0 1 0,21 20 0,-21-20 16,0-1-16,0 0 0,-1 1 15,1-1-15,0 0 0,21-21 0,0 22 16,-21-22-16,21 0 0,-21 0 16,21-42-1,0 0 1,0 0-16,21 0 0</inkml:trace>
  <inkml:trace contextRef="#ctx0" brushRef="#br0" timeOffset="69698.78">14647 13589 0,'0'0'0,"21"-42"15,1-43-15,-22 127 31,-22-20-31,22 20 0,-21 0 16,0 1-16,21-1 0,0 21 0,-21-20 16,0-1-16,21 22 0,0-43 15,0 21-15,0 0 0,-21-20 0,21 20 16,0-21-16,0 0 0,0 0 16,21-21-1,0-21-15,0 21 16,-21-21-16</inkml:trace>
  <inkml:trace contextRef="#ctx0" brushRef="#br0" timeOffset="70035.59">14817 13864 0,'0'21'16,"0"1"-16,21-22 31,0 0-31,0 0 0,0 0 0,0 0 15,1 0-15,20 0 0,-21-22 16,21 22-16,-20-21 0,20 0 0,-21 21 16,21-21-16,-20 0 0,-1 0 0,-21-1 15,0 1-15,-43 21 16,22 0-16,-21 0 16,0 0-16,20 21 15,-20 1-15,0 20 0,-1-21 0,1 0 16,21 22-16,0-1 0,0-21 0,-1 21 15,22-20-15,-21 20 0,21-21 16,0 0-16,0 0 0,0 1 0,21-22 16,1 0-16,-1 0 0,21 0 0,-21 0 15,22 0-15,20 0 0,-21 0 16,22-22-16,-1 1 0,1-21 0,-1 21 16</inkml:trace>
  <inkml:trace contextRef="#ctx0" brushRef="#br0" timeOffset="70463.52">16700 13504 0,'0'0'0,"22"-21"0,41-42 16,-42 42-16,0 21 0,-21-22 15,0 1-15,-42 21 16,21 0-1,-21 0-15,-1 21 0,1-21 0,0 22 16,-22-1-16,22 21 0,-1-21 16,1 0-16,0 22 0,21-22 15,-1 21-15,22-21 0,0 1 0,0-1 16,0 0-16,22 0 0,20 0 0,-21-21 16,21 21-16,-20 1 0,20-22 15,0 21-15,-21-21 0,22 21 0,-22-21 16,0 21-16,0-21 0,0 21 15,-21 0-15,22-21 0,-22 22 0,0-1 16,-22-21-16,1 21 0,0-21 16,0 0-16,-21 21 0,20-21 15,-20 0-15,0 21 0,-1-21 0,1 0 16,21 0-16,-21 0 0,-1 0 16,22 0-16,0 0 0,0 0 15,21-21 1,0 0-16,0 0 15,21 21-15,0-21 0</inkml:trace>
  <inkml:trace contextRef="#ctx0" brushRef="#br0" timeOffset="70797.32">16912 13780 0,'0'0'0,"21"-22"0,43-20 16,-43 42-16,0-21 15,0 0-15,0 0 0,1-1 16,-1 1-16,0 0 0,-21 0 0,21 0 16,0 0-16,-21-1 0,21 22 15,-21-21-15,0 0 0,-21 42 32,0 22-32,-21-22 15,21 21-15,-1-21 0,1 22 0,-21-1 16,21 0-16,0-21 0,-1 22 15,22-22-15,0 21 0,0-21 16,0 1-16,0-1 0,0 0 0,22 0 16,20-21-1,-21 0-15,0 0 0,22 0 0,-22-21 16,0 0-16,21 21 0,-21-21 0,22-1 16,-22 1-16,0 0 0</inkml:trace>
  <inkml:trace contextRef="#ctx0" brushRef="#br0" timeOffset="71032.19">17653 13293 0,'0'0'0,"21"-43"0,0-41 16,-42 84 15,0 0-31,0 21 0,21 21 0,-21-21 16,-1 22-16,22-22 0,0 42 15,-21-20-15,0-1 0,21 0 0,-21 22 16,21-22-16,0 1 0,-21-1 0,21 0 15,-21 1-15,21-22 0,0 0 16,0 21-16,0-21 0,0 1 16,21-22-1,0 0-15,0 0 16,-21-22-16,42 1 0,-20 21 0</inkml:trace>
  <inkml:trace contextRef="#ctx0" brushRef="#br0" timeOffset="71359">17759 13653 0,'21'0'47,"0"0"-31,0 0-16,0 0 0,1 0 16,-1 0-16,0-22 0,0 22 15,0 0-15,0-21 0,1 0 16,-22 0-16,0 0 15,-22 21 1,1 0-16,0 0 16,0 0-16,0 21 0,0-21 15,-1 21-15,1 0 0,0 22 0,0-22 16,0 0-16,0 0 0,21 21 0,-22-20 16,22-1-16,0 0 0,0 0 15,0 0-15,22-21 16,-1 21-16,0-21 0,0 0 0,0 0 15,0 0-15,1 0 0,20-21 16,-21 21-16,21-21 0,-20 0 0</inkml:trace>
  <inkml:trace contextRef="#ctx0" brushRef="#br0" timeOffset="71830.75">18457 13441 0,'0'0'0,"0"21"31,-21 0-31,0 0 0,0 1 16,0-1-16,21 0 0,-22 21 0,1-21 16,0 22-16,21-22 0,0 0 0,-21 0 15,21 0-15,0 1 0,0-1 16,0 0-16,0 0 0,21-21 16,0 21-16,0-21 0,1 0 15,20 0-15,-21 0 0,21 0 0,-20 0 16,20-21-16,-21 21 0,21-21 15,-20 0-15,-1 0 0,0-1 16,0-20-16,0 21 0,0-21 0,1-1 16,-1 1-16,0 0 0,-21-22 0,0 22 15,21-1-15,0-20 0,-21 21 16,0-1-16,0 22 0,0-21 0,0 21 16,0 42-1,0 0 1,-21 21-16,0 1 0,0-22 0,21 21 15,0 0-15,0 22 0,-21-22 16,21 1-16,0-1 0,0 0 0,0 1 16,0-22-16,0 21 0,0-21 15,21 0-15,0 1 0,0-1 16,0-21-16,0 0 0,1 0 16,-1 0-16,0 0 0,0 0 15,0 0-15,0-21 0,1-1 0,-1 22 16,0-42-16,-21 21 0,21 0 0</inkml:trace>
  <inkml:trace contextRef="#ctx0" brushRef="#br0" timeOffset="72013.64">18711 13441 0,'0'0'0,"-21"0"16,0 0-16,42 0 15,0 0 1,0 0-16,1 0 0,20 0 0,-21 0 15,21 0-15,-20 0 0,20 0 16,0 0-16,-21 0 0,22 0 0,-1 0 16,-21 0-16,22 0 0,-1 0 15,-21-21-15,0 21 0</inkml:trace>
  <inkml:trace contextRef="#ctx0" brushRef="#br0" timeOffset="72703.78">20362 13356 0,'0'0'0,"0"-21"16,21 21-16,-21-21 15,22 21-15,-1-21 0,0 0 16,0-1-16,-21 1 16,0 0-16,0 0 15,0 0-15,0 0 0,0-1 0,0 1 16,0 0 0,0 0-16,0 0 0,0 42 31,0 0-31,0 21 15,0 1-15,0-1 0,0 0 0,0 1 16,0 20-16,0-20 0,0 20 16,-21 1-16,0-22 0,21 0 0,-21 22 15,21-22-15,0-21 0,0 22 0,0-22 16,0 0-16,0 0 0,0 0 16,0 0-16,21-21 15,0 0-15,-21-21 16,0 0-16,0 0 15</inkml:trace>
  <inkml:trace contextRef="#ctx0" brushRef="#br0" timeOffset="73046.98">20193 13314 0,'0'0'0,"-21"-21"0,0 0 0,-1-1 16,22 1-16,-21 0 0,21 0 15,0 0-15,21 0 16,1 21-16,-1 0 15,21 0-15,-21 0 0,22 0 0,-1 0 16,21 0-16,1 0 0,-22 21 0,22 0 16,-1 0-16,1 21 0,-1-20 15,1-1-15,-22 21 0,0 0 0,1-20 16,-1 20-16,-42 0 0,0 1 16,0-22-16,0 21 0,0 0 15,-42-20-15,21-1 0,-22 21 0,1-21 16,-22 0-16,22 1 0,-21-22 15,20 21-15,-20 0 0,20-21 0,1 0 16,0 21-16,21-21 0,-22 0 0,22 0 16,0 0-16,21-21 31,21 0-31,0 0 16,22-1-16,-22 22 0</inkml:trace>
  <inkml:trace contextRef="#ctx0" brushRef="#br0" timeOffset="73455.77">20997 13547 0,'0'0'0,"0"-21"0,21-22 16,1 22-16,-22 0 0,21 0 15,-21 0-15,21 21 0,0-22 0,0 22 16,0 0-16,1 0 0,-1 0 15,0 0-15,0 0 0,0 0 0,0 22 16,1-1-16,-22 0 0,21 0 16,-21 0-16,21 22 0,-21-22 15,0 21-15,0-21 0,0 22 0,0-22 16,0 0-16,0 21 0,-21-21 16,0 1-16,-1-1 0,22 0 15,-21-21 1,21-21-1,0 0-15,0-1 0,0 1 16,0 0-16,0 0 0,21-21 16,1-1-16,-22 22 0,21-21 0,0-1 15,0 22-15,0-21 0,0 21 0,1 0 16,-1-1-16,0 1 0,0 0 16,0 21-16,0 0 15,1 0-15,-1 0 0,0 0 16,0 0-16,0 21 15</inkml:trace>
  <inkml:trace contextRef="#ctx0" brushRef="#br0" timeOffset="73831.56">21865 13377 0,'-21'0'32,"0"0"-17,0 0-15,-1 0 0,1 22 16,0-1-16,0 0 0,0 0 15,0 0-15,-1 0 0,1 1 16,0 20-16,21-21 0,0 0 16,0 22-16,0-22 0,0 0 0,0 0 15,0 0-15,21 0 0,0-21 16,1 0-16,20 0 0,-21 0 16,21 0-16,-20 0 0,20 0 0,0 0 15,-21-21-15,22 0 0,-22 0 0,21 0 16,-21 0-16,1-1 0,-22 1 15,0-21-15,21 21 0,-21-22 0,0 22 16,0-21-16,0 21 0,-21-22 16,-1 22-16,22 0 0,-21 0 15,0 21-15,0 0 0,0 0 0,0 0 16,-1 0-16,-20 0 0,21 21 16,21 0-16,-21 0 0,21 1 0,-21-1 15,21 0-15,0 0 0,0 0 0,0 0 16,21-21-16,0 22 0,21-22 15</inkml:trace>
  <inkml:trace contextRef="#ctx0" brushRef="#br0" timeOffset="74104.39">22352 13441 0,'0'0'0,"0"-21"16,42-22-1,-42 22-15,0 42 16,0 1-1,0-1-15,0 21 0,0-21 0,0 22 16,-21-1-16,0 0 0,21 1 0,-21 20 16,0-21-16,-1 1 0,1 20 15,0-20-15,21-1 0,-21 0 0,0 1 16,21-1-16,-21 0 0,21 1 16,0-1-16,0 0 0,0-21 0,0 22 15,0-22-15,0 0 0,0 0 16,0 0-16,0-42 31,0 0-31,0 0 0</inkml:trace>
  <inkml:trace contextRef="#ctx0" brushRef="#br0" timeOffset="74372.25">22288 13589 0,'0'0'0,"0"-21"0,0-21 16,0 20-16,22-20 0,-1 21 0,0 0 15,-21 0-15,21 21 0,0-22 16,22 1-16,-22 21 0,21 0 16,-21 0-16,22 0 0,-1 0 0,-21 0 15,21 0-15,-20 21 0,-1-21 16,-21 22-16,0-1 0,0 0 0,0 21 16,-21-21-16,-1 1 0,1-1 0,-21 0 15,21 0-15,-22 0 0,22 0 16,-21 1-16,0-22 0,20 21 0,1-21 15,0 21-15,0-21 0,42-21 32,0 0-32,22 21 0</inkml:trace>
  <inkml:trace contextRef="#ctx0" brushRef="#br0" timeOffset="74991.89">23241 13060 0,'0'0'0,"-21"21"16,0 0-16,-1 0 16,-20 22-16,21-22 0,0 21 0,0 1 15,-22-1-15,22 0 0,0 1 0,0-1 16,0 0-16,-1 1 0,22-22 16,0 21-16,-21-21 0,21 22 0,0-22 15,0 0-15,0 0 16,21-21-1,-21-21-15,22 21 16,-1-21-16,0 0 0,-21-22 0,21 22 16,0 0-16,0-21 0,1 20 15,-1-20-15,0 21 0,-21 0 0,21 0 16,0-1-16,-21 44 31,0-1-31,0 0 0,0 0 16,0 0-16,0 0 0,0 1 15,0-1-15,21 0 0,1 0 0,-22 0 16,21-21-16,0 21 16,0-21-16,0 0 0,0 0 0,1 0 15,20 0-15,-21 0 0,21 0 0,-20 0 16,20 0-16,-21-21 0,0 0 16,0 0-16,1 0 0,-22-22 0,0 22 15,21-21-15,-21 0 0,0-1 0,0 1 16,0-22-16,0 22 0,0-21 15,0 20-15,-21 1 0,-1 0 0,1-1 16,0 22-16,0 0 0,-21 21 16,-1 0-16,22 0 0,-21 21 0,21 0 15,-22 22-15,22-22 0,0 21 16,0-21-16,0 22 0,21-1 16,0 0-16,0 1 0,0-22 0,0 21 15,0-21-15,21 0 0,0 1 16,0-1-16,0 0 0,0 0 0,22 0 15,-22-21-15,21 0 0,1 0 16,-1 0-16,0 0 0,1 0 0,-1 0 16,0 0-16</inkml:trace>
  <inkml:trace contextRef="#ctx0" brushRef="#br0" timeOffset="76175.5">24003 13335 0,'21'-21'0,"-42"42"0,63-63 0,-42 21 0,-21 21 31,0 21-16,0 0-15,0-21 0,-1 21 16,1 0-16,0 22 0,0-22 0,0 0 16,0 0-16,21 0 0,0 0 0,0 1 15,0-1-15,0 0 0,0 0 16,0 0-16,21-21 0,0 21 16,0-21-16,0 0 0,0 0 15,1 0-15,-1 0 0,0-21 0,0 0 16,0 21-16,0-21 0,-21 0 0,0 0 15,22-1-15,-22-20 0,0 21 16,0 0-16,0 0 0,0-1 0,0 1 16,-22 0-16,22 0 0,-21 21 15,0 0-15,0 0 0,0 0 16,0 0-16,-1 0 0,1 0 0,21 21 31,21-21-31,22 0 16,-22 0-16,0 0 0,21 0 0,-20 0 15,-1 0-15,21 0 0,-21 0 16,0 0-16,1 0 0,20-21 0,-21 21 16,0 0-16,-21 21 31,0 0-15,-21 0-16,21 1 15,0-1-15,-21 0 0,21 0 16,0 0-16,-21 0 0,21 1 15,0-1-15,0 0 16,21-21-16,0 0 16,0 0-16,0 0 15,1 0-15,-1 0 0,0 0 0,0-21 16,21 0-16,-20-1 0,-1 22 0,0-21 16,0 0-16,0 0 0,0 21 15,1-21-15,-44 42 47,1-21-47,21 21 0,-21-21 0,21 21 16,0 0-16,0 1 15,0-1-15,0 0 16,21-21 0,0 0-16,1 0 0,-1 0 15,0 0-15,0 0 0,-21-21 16,0 0-16,21 21 15,-21-22-15,0 1 0,0 0 0,0 0 16,0 0-16,-21 0 0,0-1 0,21 1 16,-21 0-16,0 0 15,21 0 1,21 21 0,0 0-16,0-21 0,0 21 15,22 0-15,-22 0 0,21-22 0,0 22 16,-20 0-16,20 0 0,0 0 15,-21 0-15,1 0 0,-1 0 0,0 0 16,0 22-16,-21-1 0,0 0 16,0 0-16,0 0 0,-21 0 15,21 1-15,-21-1 0,21 0 16,0 0-16,-21 0 0,-1 0 16,22 1-1,-21-22-15,0 0 16,0 0-1,21-22 1,0 1-16,0 0 0,0 0 16,0 0-16,21 0 0,0-1 15,0 1-15,1-21 0,-1 21 0,21-22 16,-21 22-16,22 0 0,-22 0 16,21 0-16,-21 0 0,0 21 0,1 0 15,-1 0-15,0 21 0,-21 0 16,0 21-16,0-21 0,0 1 15,0-1-15,0 21 0,-21-21 16,0 0-16,21 22 0,-22-22 16,1 0-16,21 0 0,0 0 0,-21-21 15,0 22-15,21-1 0,-21-21 16,21-21 0</inkml:trace>
  <inkml:trace contextRef="#ctx0" brushRef="#br0" timeOffset="76539.39">25696 13039 0,'0'0'0,"-21"0"16,0 0-16,0 0 0,0 21 0,-1-21 15,1 21-15,0 0 0,0 0 16,21 22-16,-21-22 0,21 0 0,0 0 15,0 0-15,0 1 0,0-1 16,0 0-16,0 0 0,21-21 0,0 21 16,0-21-16,0 0 0,1 0 15,-1 0-15,0 0 16,0 0-16,0 0 0,0 0 0,-21-21 16,0 0-16,0 0 15,0 0-15,0-22 0,0 22 16,0 0-16,0-21 0,0 20 0,0 1 15,-21 0-15,0 21 16,0 0-16,0 0 0,0 0 0,-1 0 16,22 21-16,-21-21 0,0 21 0,21 1 15,0-1-15,0 0 16,21 0-16,0-21 16,22 0-16</inkml:trace>
  <inkml:trace contextRef="#ctx0" brushRef="#br0" timeOffset="76868.25">26035 13102 0,'0'0'0,"-21"-42"15,42 42 17,0 21-17,0-21-15,0 21 0,1 0 16,-1 1-16,0-1 0,-21 0 15,21-21-15,-21 21 0,0 0 0,0 0 32,0-42-1,0 0-31,0 0 0,0 0 16,0 0-16,21-1 0,-21-20 15,21 21-15,1 0 0,-1-22 16,-21 22-16,0 0 0,21 0 0,-21 0 15,0 0 1,-21 21 0,0 0-16</inkml:trace>
  <inkml:trace contextRef="#ctx0" brushRef="#br0" timeOffset="78930.38">13271 14838 0,'0'0'0,"-21"0"0,21 21 0,-21-21 0,0 21 16,0 0-16,21 1 0,-21-1 16,-1 0-16,1 0 0,0 21 15,21-20-15,-21 20 0,0 0 0,0 1 16,-1-22-16,22 21 0,-21 0 0,0 1 15,21-22-15,0 0 0,-21 21 16,21-20-16,-21-22 0,21 21 0,0-42 47,0-1-47,0 1 0,0 0 16,0-21-16,0-1 0,21 1 15,0 0-15,-21-1 0,21 1 0,0 0 16,-21-1-16,22 22 15,-1-21-15,0 21 0,0 21 0,0 0 16,0 0-16,1 0 0,-1 0 0,0 0 16,-21 21-16,21 21 0,0-21 15,-21 1-15,21 20 0,-21 0 0,0-21 16,0 22-16,0-1 0,0-21 0,0 0 16,0 22-16,0-22 0,22 0 15,-22 0-15,21-21 31,-21-21-31,0 0 16,0 0-16,21-22 0,0 1 0,-21 21 16,21-21-16,0-1 15,1 1-15,-1 0 0,0-1 0,21 22 16,-21 0-16,1 0 0,20 0 16,-21 21-16,0 0 0,0 0 0,1 0 15,-22 21-15,21 0 0,-21 0 16,0 21-16,0-20 0,0 20 15,0-21-15,0 21 0,0 1 0,0-1 16,0-21-16,0 22 0,0-22 16,0 0-16,0 0 0,0 0 0,21 0 15,-21 1-15,21-22 0,0 0 0,22 0 16,-22 0-16,0 0 0,21-22 16,-21 1-16,22 0 0,-22 0 15,21-21-15,-21 20 0,22-20 0,-22 0 16,0 21-16,0-22 0,0 1 15,-21 0-15,0-1 0,0 22 0,0 0 16,0 0-16,0 0 0,-21 21 31,0 21-31,21 0 0,-21 0 0,21 0 16,0 0-16,0 22 0,0-22 16,0 21-16,0-21 0,0 22 0,0-22 15,0 0-15,0 0 0,0 0 16,21 1-16,0-1 0,0-21 15,1 0-15,-1 0 0,0 0 0,0 0 16,0 0-16,0-21 0,1-1 0,20 22 16,-21-21-16,0-21 0,0 21 15,1 0-15,-1-22 0,-21 22 0,21-21 16,-21 21-16,21-22 0,-21 22 16,0 0-16,0 0 0,0 0 0,0 42 31,0 0-16,0 0-15,-21 0 0,21 0 0,0 1 16,-21 20-16,21 0 0,0-21 0,0 22 16,0-22-16,0 21 15,0-21-15,0 1 0,0-1 0,21 0 16,0 0-16,0 0 0,0-21 0,22 0 16,-22 0-16,0 0 15,0 0-15,22-21 0,-22 0 0,21 0 16,0 0-16,-20-22 0,20 1 15,0 21-15,-21-22 0,22 1 0,-22 0 16,0-22-16,0 22 0,0 0 0,1-1 16,-22 1-16,21 0 0,-21-1 15,0 1-15,0 21 0,0 0 0,0-1 16,0 44 0,0-1-16,-21 0 15,-1 0-15,22 21 0,-21-20 0,0 20 16,21 0-16,0 1 0,0-1 15,0 0-15,-21 1 0,21-1 0,0 0 16,0 1-16,0-22 0,0 21 0,21-21 16,-21 22-16,21-22 0,22 0 15,-22-21-15,0 0 0,21 0 0,-21 0 16,1 0-16,20 0 0,-21 0 0,21-21 16,-20 0-16,20-22 15,-21 22-15,21-21 0,-20 21 0,20-22 0,-21 1 16,0 0-16,0-1 0,1 1 15,-1 0-15,-21-22 0,0 22 16,21-1-16,-21 1 0,0 0 0,0 21 16,0-22-16,0 22 15,0 42-15,0 0 16,-21 1-16,21-1 0,0 21 0,-21 0 16,21 1-16,-22-1 0,22 0 15,0 1-15,0-1 0,0 0 0,0 1 16,0-1-16,0-21 0,0 22 15,0-22-15,0 0 0,22 0 0,-1 0 16,0-21-16,0 0 0,0 0 0,0 0 16,1 0-16,-1 0 15,0-21-15,0 0 0,0 21 0,0-42 16,1 20-16,-1 1 0,0 0 0,0-21 16,-21 21-16,0-1 0,21 1 15,-21 0-15,21 21 0,-21-21 16,0 42-1,0 0-15,0 0 0,-21 1 16,21-1-16,-21 0 0,21 0 0,0 0 16,0 0-16,0 1 0,0-1 15,0 0-15,0 0 0,21-21 16,0 0 0,1 0-16,-1-21 15,0 21-15</inkml:trace>
  <inkml:trace contextRef="#ctx0" brushRef="#br0" timeOffset="79099.28">16129 14605 0,'0'0'0,"-21"0"16,0 0 15</inkml:trace>
  <inkml:trace contextRef="#ctx0" brushRef="#br0" timeOffset="79272.23">15515 14880 0,'0'0'0,"0"21"15,21-21 1,22 0-16,-22 0 0,0 0 16,21 0-16,1 0 0,-1-21 15,0 21-15,22-21 0,-1 0 0,-20 0 16,20 0-16</inkml:trace>
  <inkml:trace contextRef="#ctx0" brushRef="#br0" timeOffset="79663.58">17293 14711 0,'0'0'0,"42"-21"15,1 0-15,-22 21 0,21-22 0,-21 1 16,1 0-16,-22 0 0,0 0 16,-22 21-16,-20-21 15,21 21-15,-21 0 0,-1 0 16,-20 0-16,20 21 0,1-21 0,-21 21 15,20 0-15,22 0 0,-21 0 0,21 1 16,21-1-16,0 0 0,0 0 16,0 0-16,21 0 0,0 1 0,0-1 15,21-21-15,-20 21 0,20 0 16,0 0-16,-21-21 0,22 21 0,-22 1 16,0-1-16,0-21 0,-21 21 0,0 0 15,0 0-15,0 0 0,-21 1 16,0-1-16,-21 0 0,20-21 15,-20 21-15,0-21 0,-1 21 16,1-21-16,21 0 0,-21 0 16,20 0-16,1 0 0,0 0 0,21-21 31,21 0-31,0 21 0,1-21 16,20 0-16</inkml:trace>
  <inkml:trace contextRef="#ctx0" brushRef="#br0" timeOffset="79967.41">17568 14965 0,'0'0'0,"21"0"0,43-21 15,-43 21-15,0 0 16,0-21-16,1 21 0,-1-22 0,0 1 16,-21 0-16,21 0 0,-21 0 15,0 0-15,0-1 16,0 1-16,-21 21 15,0 0-15,0 0 16,-1 0-16,22 21 0,-21 1 0,0-1 16,0 0-16,0 21 0,21-21 0,-21 1 15,-1 20-15,22-21 0,0 0 16,0 22-16,0-22 0,0 0 16,0 0-16,0 0 0,0 0 0,0 1 15,22-22-15,-1 0 16,0 0-16,0 0 0,0 0 0,0 0 15,22-22-15,-22 1 0,21 0 0</inkml:trace>
  <inkml:trace contextRef="#ctx0" brushRef="#br0" timeOffset="80215.62">18182 14690 0,'0'0'16,"21"-43"-16,22-105 15,-22 148-15,-21-21 0,0 42 16,0 0-1,-21 1-15,-1 20 0,1 0 16,21 1-16,-21-1 0,0-21 0,0 21 16,0 1-16,21-1 0,-22 0 15,1-20-15,21 20 0,0-21 0,-21 0 16,21 22-16,-21-22 0,21 0 16,0 0-16,21-21 15,0 0 1,0 0-16,1-21 15,-1 0-15,0 0 0</inkml:trace>
  <inkml:trace contextRef="#ctx0" brushRef="#br0" timeOffset="80519.39">18351 14901 0,'22'0'15,"-1"0"-15,0 0 16,0 0-16,0 0 0,0 0 15,22 0-15,-22-21 0,0 0 16,21 21-16,-20-21 0,-1 21 0,0-21 16,0 21-16,-21-21 0,21 21 0,-21-22 15,-21 22 1,0 0-16,0 0 0,-22 22 16,22-22-16,0 21 0,-21 21 15,21-21-15,-1 0 0,1 1 16,0 20-16,0-21 0,21 0 0,0 22 15,0-22-15,0 0 0,0 0 16,0 0-16,21-21 0,0 0 16,0 0-16,1 0 0,-1 0 0,21 0 15,-21-21-15,22 0 0,-1 0 0,0 0 16</inkml:trace>
  <inkml:trace contextRef="#ctx0" brushRef="#br0" timeOffset="80999.11">19198 14796 0,'0'0'0,"0"-22"0,0 1 0,-21 21 32,0 0-32,0 0 0,-1 0 15,1 21-15,0 1 0,21-1 0,-21 0 16,0 0-16,0 0 0,21 0 0,0 1 16,0-1-16,0 0 0,0 0 15,0 0-15,0 0 0,0 1 16,21-22-16,0 0 15,21 0-15,-21 0 0,1 0 16,20 0-16,0 0 0,-21-22 16,22 1-16,-22 21 0,21-21 0,-21 0 15,22 0-15,-22 0 0,0-1 16,0-20-16,0 21 0,1-21 0,20-1 16,-21-20-16,0 20 0,0-20 0,-21 21 15,22-22-15,-22 22 0,21-1 16,-21 22-16,0 0 0,0 0 0,-21 42 31,-1 0-31,22 0 0,-21 22 0,0-1 16,0 0-16,0 1 0,0-1 0,21 0 15,0 1-15,-22-1 0,22-21 16,0 22-16,0-1 0,0-21 16,0 0-16,0 0 0,0 1 0,0-1 15,0 0-15,22-21 0,-1 0 16,0 0-16,0 0 0,0 0 15,0 0-15,1 0 0,-1 0 0,0 0 16,0-21-16,0 0 0,0-1 16,1 22-16,-1-21 0,-21 0 0</inkml:trace>
  <inkml:trace contextRef="#ctx0" brushRef="#br0" timeOffset="81203.99">19537 14647 0,'0'22'0,"21"-22"16,0 0-16,0 0 0,0 0 0,1 0 15,20 0-15,-21 0 0,21 0 16,-20-22-16,20 1 0,-21 21 0,0 0 16,22 0-16,-22 0 0,0-21 15,0 21-15,-42 0 16,-21 0-16</inkml:trace>
  <inkml:trace contextRef="#ctx0" brushRef="#br0" timeOffset="82267.38">2053 16044 0,'-21'0'0,"21"22"16,-21-1-16,21 0 16,-21 21-16,-1-21 0,1 22 0,0-1 15,0-21-15,0 22 0,-22-1 16,22 0-16,-21 1 0,21-22 0,-22 21 16,1-21-16,21 22 15,-21-22-15,20-21 0,1 21 16,0 0-16,0-21 0,0 0 15,42 0 1,0 0 0,0 0-16,22 0 0,-22 0 15,21 0-15,0-21 0,1 21 0,-1-21 16,0 21-16,1 0 0,20-21 16,-20 21-16,-1-22 0,-21 1 15,21 21-15,1-21 0,-22 21 16,0-21-16,0 0 0,0 21 0,-21-21 15,0-1-15,0 1 16,0 42 15,0 1-31,-21 20 16,21-21-16,0 21 0,0 1 0,-21-1 16,21 0-16,-21 1 0,21-1 15,0 0-15,-21 1 0,21-1 0,-21 0 16,21 1-16,-22-22 0,22 0 15,0 0-15,0 0 16,0-42 0,0 0-1,0 0-15,0 0 16</inkml:trace>
  <inkml:trace contextRef="#ctx0" brushRef="#br0" timeOffset="82436.28">2561 16574 0,'0'0'0,"21"0"16,-42 0 31,42 0-16,0 0-31,1 0 0</inkml:trace>
  <inkml:trace contextRef="#ctx0" brushRef="#br0" timeOffset="83206.84">3979 16214 0,'0'0'0,"0"-21"0,0-1 0,0 1 15,0 0-15,0 0 0,0-21 0,0 20 16,0 1-16,0-21 16,0 21-16,0 0 0,0 42 15,0 0 1,0 0-16,0 21 0,0 1 0,0-1 16,0 22-16,0-22 0,0 21 15,0-20-15,-21 20 0,0-20 0,0 20 16,21-21-16,-21 1 0,-1-22 15,22 21-15,0-21 0,0 1 0,0-1 16,0-42 0,0-1-1,0 1-15,22 0 0,-1-21 16,0 21-16,-21-22 0,21 22 16,0-21-16,0 21 0,1-1 0,-22 1 15,21 0-15,0 21 0,0 0 16,0 0-16,0 21 0,1 0 15,-1 22-15,-21-22 0,21 21 16,0-21-16,0 22 0,-21-1 0,21-21 16,1 22-16,-1-22 0,0 21 15,21-42-15,-21 21 0,22-21 0,-22 0 16,21 0-16,1 0 0,20-21 16,-21 0-16,1 0 0,20 0 0,-20-22 15,-1 1-15,0 21 0,1-22 16,-22 1-16,0-21 0,-21 20 15,0-20-15,0 20 0,0-20 0,-21 21 16,0-1-16,-1 1 0,-20 21 16,21-22-16,-21 43 0,-1 0 0,22 0 15,-21 0-15,21 0 0,-1 0 16,1 22-16,0-1 0,21 0 0,0 0 16,0 0-16,0 22 0,0-22 15,21 0-15,0 0 0,22 0 0,-22-21 16,21 21-16,1-21 0,-1 0 15</inkml:trace>
  <inkml:trace contextRef="#ctx0" brushRef="#br0" timeOffset="83647.89">5524 15960 0,'0'0'0,"-21"0"0,-21 0 16,21 0-16,0 21 0,-1 0 15,1 0-15,0 22 0,0-1 0,0 0 16,0 1-16,21-1 0,-22 0 0,1 22 16,0-22-16,21 0 0,-21 1 15,21-1-15,-21-21 0,21 22 16,0-22-16,0 0 0,0 0 16,21-42 15,-21 0-31,21 0 0,0-1 0,0 1 15,-21-21-15,22 21 0,-1-22 16,0 1-16,0-21 0,0 20 0,-21 1 16,21 0-16,1-1 0,-1 1 0,0 21 15,0 0-15,0 21 0,0 0 16,1 0-16,-22 21 0,21 0 0,-21 0 16,21 21-16,-21-20 0,0 20 15,0 0-15,0 1 0,0-1 0,0 0 16,0 1-16,0-22 0,0 21 15,0-21-15,0 22 0,0-22 16,0 0-16,0 0 0,0 0 0,0 0 16,-21-21-16,0 0 15,-1 0-15,1 0 0,0 0 16,0-21-16</inkml:trace>
  <inkml:trace contextRef="#ctx0" brushRef="#br0" timeOffset="83830.78">5101 16425 0,'0'0'0,"-21"0"0,21-21 16,21 21 0,0 0-1,0 0-15,22 0 0,-22-21 0,21 21 16,22 0-16,-22-21 0,22 21 16,20-21-16,-20 0 0,20 21 0,-20-22 15,21 1-15,-22 0 0,1 0 16,20 21-16,-20-21 0,-22 0 0</inkml:trace>
  <inkml:trace contextRef="#ctx0" brushRef="#br0" timeOffset="84175.6">6583 16108 0,'0'0'0,"0"-21"0,0 0 16,0-1-16,-21 22 0,-1 0 16,1 0-16,0 0 0,0 0 15,-21 0-15,20 0 0,1 0 16,-21 22-16,21-1 0,0 0 0,-1 0 15,1 0-15,0 0 0,21 1 16,-21-1-16,21 0 0,0 21 0,0-21 16,21 1-16,0-1 15,22-21-15,-22 21 0,21-21 0,-21 21 16,22-21-16,-1 21 0,0-21 0,1 21 16,-22 1-16,21-22 0,-21 21 15,0-21-15,1 21 0,-22 0 16,0 0-16,0 0 15,-22 1-15,1-22 0,-21 21 16,0-21-16,20 21 0,-20-21 0,0 21 16,-1-21-16,22 0 0,-21 0 15,21 0-15,0 0 0,-1 0 0,22-21 32,0 0-32,22 0 0,-1-1 15</inkml:trace>
  <inkml:trace contextRef="#ctx0" brushRef="#br0" timeOffset="84603.35">7768 15875 0,'0'0'0,"0"-21"16,21 21-16,0 0 0,22 0 15,-1-21-15,0 21 0,22 0 0,-1-21 16,1 21-16,-1 0 0,22-22 0,0 1 16,-1 21-16,1 0 0,-21 0 15,20 0-15,-41 0 0,-1 0 16,0 0-16,-21 0 0,-42 0 15,-21 0 1,21 21-16,-22 1 0</inkml:trace>
  <inkml:trace contextRef="#ctx0" brushRef="#br0" timeOffset="84853.21">8382 15833 0,'0'-21'0,"21"21"16,-21 21-1,0 0 1,0 21-16,0 1 0,-21-1 16,21 0-16,0 22 0,-21-22 15,0 22-15,-1-22 0,22 21 0,0-20 16,0-1-16,-21 0 0,21 1 0,0-1 16,0-21-16,0 22 0,0-22 15,0 0-15,0 0 0,0 0 0,21-21 31,1 0-31,-1-21 16,0 0-16</inkml:trace>
  <inkml:trace contextRef="#ctx0" brushRef="#br0" timeOffset="85191.94">8890 16320 0,'0'0'0,"0"21"16,0 0-16,0 0 15,-21 0-15,0 0 0,-1 1 16,1-1-16,21 21 0,-21-21 0,0 0 16,21 22-16,0-22 0,0 0 15,0 0-15,21 0 0,0 1 16,22-22-16,-22 0 0,21 0 16,0 0-16,1 0 0,-1-22 0,0 1 15,1 21-15,-1-21 0,0 0 0,-20 0 16,20 0-16,-21-1 15,0 1-15,-21 0 0,0 0 0,0 0 16,0 0-16,0-1 0,-21 1 0,0 21 16,0-21-16,-22 21 0,22 0 15,-21 0-15,21 0 0,-22 0 0,22 0 16,-21 0-16,21 0 0,-22 0 16,22 0-16,0 0 0,0 0 0</inkml:trace>
  <inkml:trace contextRef="#ctx0" brushRef="#br0" timeOffset="85783.98">11091 16256 0,'21'-21'16,"-21"0"-16,22 0 0,-1-1 15,21 1-15,-21 0 0,0 0 16,1-21-16,-1 20 0,0-20 0,0 21 16,-21 0-16,0 0 0,0-1 15,0 1-15,-21 0 0,-21 21 0,-1 0 16,1 0-16,0 0 0,-1 0 0,-20 0 16,-1 21-16,22 0 0,0 1 15,-1-1-15,1 0 0,21 21 0,21-21 16,0 22-16,0-22 0,0 21 15,21-21-15,0 22 0,0-22 16,22 21-16,-1 1 0,0-22 16,1 21-16,-1-21 0,0 22 0,1-22 15,-1 21-15,0-21 0,-21 0 0,1 22 16,-22-22-16,0 0 0,0 0 16,0 0-16,-22 1 0,1-1 0,-21-21 15,21 21-15,-43 0 0,22-21 16,0 0-16,-22 0 0,22 0 0,-1 0 15,1 0-15,0 0 0,-1-21 16,1 0-16,21 0 0,0-1 16,0-20-16,21 21 0,0 0 0,0-22 15,0 22-15,0 0 0,21 0 16,21-21-16,-21 20 0,22 1 0,-1 0 16</inkml:trace>
  <inkml:trace contextRef="#ctx0" brushRef="#br0" timeOffset="86119.3">11303 16277 0,'0'0'0,"42"0"0,-21 0 0,1 0 0,-1 0 16,-21 21-16,0 22 16,0-22-16,0 0 0,0 0 15,0 22-15,-21-22 0,21 21 16,-22-21-16,22 22 0,0-22 16,0 0-16,0 21 0,0-21 0,0 1 15,0-1-15,22-21 16,-1 0-16,0 0 0,0 0 0,0 0 15,0-21-15,1-1 0,-1 22 16,0-21-16,21 0 0,-21 0 0,1-21 16,-22 20-16,0 1 0,0 0 0,0 0 15,0-21-15,0 20 0,-22 1 16,1 0-16,0 0 0,0 21 0,0 0 16,0 0-16,-1 0 0,1 0 15,0 0-15,0 0 0,21 21 16,0 0-16,-21 0 0,21 1 15,0-1-15,0 0 16,0 0-16,21-21 0,0 0 16</inkml:trace>
  <inkml:trace contextRef="#ctx0" brushRef="#br0" timeOffset="86489.09">11874 16383 0,'0'0'15,"0"-21"-15,0 0 16,0 0-16,0-1 16,22 22-16,-1 0 15,0 0-15,0 0 16,0 0-16,0 0 0,1 22 0,-1-1 16,0 0-16,0 0 0,0 21 15,-21-20-15,21-1 0,-21 21 0,0-21 16,0 0-16,0 22 0,0-22 0,0 0 15,0 0-15,-21 0 0,21 1 16,-21-22-16,21 21 0,0-42 31,0-1-31,0 1 0,0 0 16,21 0-16,0 0 16,-21 0-16,22-22 0,-22 22 0,21 0 15,0-21-15,-21 20 0,21-20 0,0 21 16,-21 0-16,21 0 0,1-1 15,-1 1-15,-21 0 0,21 21 0,0-21 16,0 0-16,0 21 0,-21-21 16</inkml:trace>
  <inkml:trace contextRef="#ctx0" brushRef="#br0" timeOffset="86750.94">12658 15960 0,'0'0'0,"0"21"31,0 0-31,0 0 0,0 22 16,0-22-16,-22 21 0,22-21 15,-21 22-15,21-1 0,0 0 0,-21 1 16,21-22-16,-21 21 0,21 0 16,-21 1-16,21-22 0,0 21 0,0-21 15,0 22-15,0-22 0,0 21 16,0-21-16,0 1 0,0-1 0,0 0 15,21-21-15,0 0 16,0 0-16,0-21 0,1 21 16,-1-21-16,0-1 0,0 1 15</inkml:trace>
  <inkml:trace contextRef="#ctx0" brushRef="#br0" timeOffset="86914.84">12573 16383 0,'21'0'16,"0"0"0,0 0-16,1 0 0,-1 0 0,21 0 15,-21-21-15,22 21 0,-1 0 16,21-21-16,-20 21 0,20-21 0,1-1 16,-1 22-16</inkml:trace>
  <inkml:trace contextRef="#ctx0" brushRef="#br0" timeOffset="87195.96">14351 16298 0,'0'22'16,"0"-1"-16,0 0 15,0 0-15,-21 0 0,0 0 16,-1 1-16,22-1 16,0 0-16,0 0 0,-21 0 0,0 0 15,21 1-15,0-1 0,-21-21 16,21 21-16,0 0 16,0-42 15</inkml:trace>
  <inkml:trace contextRef="#ctx0" brushRef="#br0" timeOffset="87370.88">14266 16193 0,'0'0'0,"0"-43"0,-21 1 16,0 21-16,21 42 46,0 0-46,0 0 0,0 0 16,0 1-16,21-22 0,0 0 0,0 21 16,1-21-16</inkml:trace>
  <inkml:trace contextRef="#ctx0" brushRef="#br0" timeOffset="87790.96">14605 16277 0,'0'0'0,"0"21"15,0 1-15,0-1 16,0 0-16,0 0 16,0 0-16,-21 0 0,21 1 15,0-1-15,0 0 0,0 0 16,-21 0-16,21 0 0,-22 1 16,22-1-16,-21 0 15,0-21 1,0 0-1,21-21 1,0 0-16,0-1 16,21 1-16,0 0 0,0-21 0,1 21 15,-1-22-15,0 1 0,0 21 16,21-22-16,-20 22 0,20 0 0,-21 0 16,21 0-16,-20 21 0,20 0 15,-21 0-15,0 0 0,0 0 0,1 21 16,-1 0-16,0 0 0,-21 0 0,0 22 15,0-22-15,0 0 0,0 0 16,0 0-16,0 1 0,0-1 16,-21 0-16,21 0 0,-21-21 0,21 21 15</inkml:trace>
  <inkml:trace contextRef="#ctx0" brushRef="#br0" timeOffset="88591.04">16764 3620 0,'21'0'47,"0"0"-47,0 0 16,1 0-16,-44 0 31,-20 0-31,21 0 16,0 0-16,-22 0 0,22 0 15,-21 0-15,0 0 0,-1 0 0,1 0 16,0 0-16,20 0 0,-20 0 15,0 0-15,-1 0 0,22 0 0,-21 0 16,21 0-16,0 0 0,21 190 16,0 43-16,0-21 15,0-1-15,21-63 0,0-21 16,0-21-16,0-21 0,22-43 0,-22 1 16,0-234-16,21-42 0,-21 22 15,1 41-15,-1 22 0,21 42 0,-21 22 16,0 20-16,1 22 0,-22-1 15,21 22-15,-21 0 0,21 0 0,0 21 16,0 0 0,-21-21 62,21 21-78,1-21 15,-1 21-15,0 0 16,0 0-16,0 0 16,0 0-16,1 0 15,-1 0 1</inkml:trace>
  <inkml:trace contextRef="#ctx0" brushRef="#br0" timeOffset="92835.41">16298 16425 0,'21'0'31,"1"-21"-15,-1 0-1,0 21-15,0-21 16,-21 0-16,21 21 0,0-21 0,-21-1 16,0 1-16,0 0 0,0 0 15,0 0-15,0 0 0,0-1 0,-42 1 16,21 21-16,0 0 0,-22 0 16,1 0-16,0 0 0,-1 0 15,1 21-15,-21 1 0,20-1 16,1 21-16,0-21 0,-22 22 0,43-1 15,-21 0-15,20 1 0,1-1 16,0 0-16,21 1 0,0-1 0,0-21 16,0 21-16,0-20 0,21-1 15,22 0-15,-22-21 0,21 0 0,-21 0 16,22 0-16,-1 0 0,21 0 16,-20-21-16,-1 0 0,0-1 0,22 1 15,-43 0-15,21 0 0,1-21 16,-22 20-16,0-20 0,0 21 0,0-21 15,-21 20-15,22-20 0,-22 21 16,0-21-16,0 20 0,0 1 16,0 0-16,0 42 31,0 0-31,0 1 0,-22 20 16,22-21-16,0 0 0,0 0 15,0 22-15,0-22 0,0 0 0,0 0 16,0 0-16,0 1 0,0-1 15,22 0-15,-1 0 0,0 0 0,0-21 16,0 0-16,0 0 0,1 0 16,-1 0-16,21 0 0,-21-21 0,0 0 15,22 0-15,-22 0 0,21-1 16,1 1-16,-22 0 0,21 0 16,-21-21-16,22-1 0,-22 22 15,0-21-15,-21-1 0,0 22 0,0-21 16,0 21-16,0 0 0,0-1 15,0 1-15,0 0 0,-21 21 0,0 0 16,-1 0-16,1 21 0,0 0 16,21 1-16,-21-1 0,21 0 0,0 21 15,-21-21-15,21 1 0,0-1 16,0 21-16,21-21 0,0 0 0,0 1 16,0-1-16,22 0 0,-22-21 15,21 21-15,-21 0 0,1 0 16,-1-21-16,0 22 0,0-22 0,0 0 15,-21 21-15,-21-21 16,-21 0 0,21 0-16,-22 0 0,1 0 15,21 0-15,-22 0 0,1 0 0,21 0 16,-21 0-16,20 0 0,1 0 16,0 0-16,0 0 0,21 21 15,0 0-15,0 0 16,0 0-16,0 1 0,21-22 0,0 21 15,0-21-15,1 0 0,20 21 16,-21-21-16,21 0 0,1 0 16,-22 0-16,21 0 0,22-21 15,-22 21-15,0-21 0,1-1 0,-1 1 16,22 0-16,-22 0 0,-21-21 16,21 20-16,1 1 0,-22-21 0,0 0 15,21-1-15,-20 22 0,-1-21 0,-21-1 16,21 22-16,-21 0 0,21 0 15,-21 0-15,0 0 0,21 21 16,-21 21 0,0 0-16,21-21 0,-21 21 0,0 0 15,0 0-15,0 1 0,0-1 16,0 0-16,22-21 31,-22-21-15,0 0-1,0-1-15,0 1 16,0 0-16,0 0 0,0 0 0,0 0 16,-22-1-16,1 1 15,0 21-15,0 0 16,0 0-16,0 0 0,-1 21 16,1 1-16,0-1 0,21 21 15,0-21-15,-21 22 16,21-22-16,-21 21 0,21-21 0,0 22 15,0-1-15,0-21 0,0 21 16,21-20-16,0 20 0,0-21 0,0 21 16,1-20-16,-1-1 0,21 0 15,-21 0-15,22-21 0,-1 0 0,-21 0 16,21 0-16,1 0 0,-1-21 16,0 21-16,1-21 0,-1 0 0,0-22 15,1 22-15,-1 0 0,-21 0 16,22-22-16,-22 1 0,0 21 0,0-21 15,-21 20-15,0-20 0,0 21 0,0 0 16,0 0-16,-21 21 31,0 0-31,0 21 0,-1 0 16,1 0-16,0 0 0,21 22 0,-21-22 16,21 0-16,0 0 0,-21 21 15,21-20-15,0-1 0,0 0 0,0 0 16,21 0-16,0 0 0,0-21 15,22 22-15,-22-22 0,0 0 0,21 0 16,1 0-16,-1 0 0,0-22 16,1 1-16,-1 21 0,-21-21 0,21 0 15,1 0-15,-22 0 0,0-22 16,0 22-16,0 0 0,-21 0 16,22 0-16,-22-1 0,0 1 0,0 42 31,-22-21-31,1 22 15,21-1-15,-21 0 0,0 0 16,21 0-16,-21 0 0,21 1 0,0 20 16,-21-42-16,21 21 0,-22 0 15,22 0-15,0 1 16,0-44 0,22 22-16,-1-21 15,-21 0-15,21 0 0,0 0 16,0 0-16,-21-1 0,21 1 15,1 0-15,-1 0 0,-21 0 0,21 0 16,0-1-16,0 22 0,0 0 16,1 0-16,-1 0 0,0 0 15,0 0-15,0 22 16,0-1-16,-21 0 0,22 0 0,-1 0 16,0 0-16,-21 1 0,21-1 15,0-21-15,0 21 0,-21 0 0,22-21 16,-1 21-16,0-21 15,0 0-15,0 0 16,-21-21-16,21 0 16,1 0-16,-1-22 15,0 22-15,0 0 0,0-21 0,0 21 16,1-22-16,20 1 0,-21 21 16,21-22-16,1 1 0,-1 21 0,0 0 15,1 21-15,-1 0 0,0 0 16,-20 0-16,-1 0 0,21 0 0,-21 21 15,0 0-15,-21 0 0,0 0 16,22 22-16,-22-22 0,0 0 0,0 0 16,0 0-16,0 1 0,0-1 15,0 0-15,-22-42 47,22 0-31,0-1-16,0 1 15,0-21-15,-21 21 0,0 0 0,0-1 16,0 1-16,21 0 0,-21 0 16,-22 0-16,22 21 0,0 0 0,0 0 15,-22 0-15,1 0 0,21 0 16,-21 0-16,-1 21 0,22 0 0,-21 21 16,21-20-16,-22-1 0,22 21 0,0-21 15,21 22-15,0-22 0,0 21 16,0 0-16,0-20 0,0-1 15,0 21-15,42-21 0,-21 0 16,1 1-16,20-1 0,0 0 0,-21-21 16,22 0-16,-1 0 0,0 0 15,-20 0-15,-1 0 0,21-21 0,-21 0 16,0-1-16,1 1 0,-1 0 16,0 0-16,-21-21 0,0-1 0,21 1 15,-21 0-15,21-22 0,-21 22 16,0-22-16,0-20 0,21 20 0,1 1 15,-22-22-15,21 21 0,-21 1 0,0-1 16,21 22-16,-21 0 16,0-1-16,0 22 0,0 0 0,0 0 15,-21 42 1,0 0-16,-1 22 0,22-22 16,-21 21-16,0 0 0,21 22 15,0-1-15,-21 1 0,21-1 0,-21 1 16,21-1-16,0-20 0,0 20 15,0 1-15,0-22 0,0 0 0,21 1 16,0-1-16,-21 0 0,21-20 16,0-1-16,1 0 0,-1 0 0,0 0 15,21-21-15,-21 0 0,1 0 16,-1 0-16,0 0 0,0-21 16,21 0-16,-20 0 0,-1 21 0,0-43 15,21 22-15,-21 0 0,1 0 16,-1 0-16,-21 0 0,21-1 0,-21 1 15,0 0-15,21 21 0,-21 21 32,-21 0-17,21 1-15,-21 20 0,21-21 0,-21 0 16,21 0-16,0 1 0,0-1 16,0 0-16,0 0 0,0 0 0,0 0 15,0 1-15,21-22 16,0 0-16,0 0 15,0 0-15,0 0 0,1-22 16,-1 1-16,0 0 0,0 0 16,0 0-16,0 0 0,22-1 0,-22 1 15,0 0-15,21 0 0,-20 0 16,-1 0-16,21 21 0,-21-22 0,0 22 16,22 0-16,-22 0 0,0 0 15,-21 22 1,0-1-16,0 0 15,0 0-15,0 0 0,0 0 16,0 1-16,0-1 16,0 0-16,21-21 15,0 0 1,1 0-16,-1 0 16,0 0-16,0-21 0,0 21 0,-21-21 15,21-1-15,1 1 0,-1 0 16,0 0-16,-21 0 0,21 0 15,-21-1-15,21 22 16,-21-21-16,0 42 31,0 1-31,0-1 16,0 0-16,0 0 0,21 0 16,-21 0-1,22-21-15,-1 22 0,21-22 0,-21 0 16,22 0-16,-1 0 0,0 0 15,1 0-15,20 0 0,-21 0 0,1 0 16,20 0-16,-20 0 0,-1-22 16,-21 1-16,21 0 0,-20 0 0,-22 0 15,0-22-15,0 22 0,0-21 0,0 0 16,0-1-16,0 22 0,0-21 16,-22 21-16,1-1 0,0 1 15,0 21-15,-21 0 0,20 0 16,-20 0-16,21 21 0,-21 1 0,-1 20 15,22-21-15,-21 0 0,21 22 16,-1-1-16,1-21 0,0 21 0,21-20 16,-21 20-16,21-21 0,0 21 15,0 1-15,0-1 0,0-21 0,0 22 16,0-1-16,0 0 0,0 1 16,0-22-16,0 21 0,0 0 0,0 1 15,0-1-15,0 0 0,0-20 16,0 20-16,0-21 0,0 21 0,0-20 15,0 20-15,0-21 16,0 0-16,0 22 0,0-22 0,0 0 0,0 0 16,0 0-16,0 0 0,0 1 15,0-1-15,0 0 0,-21 0 16,0 0-16,-1 0 16,1-21-16,0 0 15,0 0 1,21-21-16,-21 0 15,21-21-15</inkml:trace>
  <inkml:trace contextRef="#ctx0" brushRef="#br0" timeOffset="93071.28">20891 16214 0,'0'0'16,"-42"-21"-16,21 21 0,0 0 0,0-22 0,-1 22 15,1 0-15,0-21 0,0 0 16,0 21-16,21-21 16,0 0-16,0 0 15,0-1-15,21 22 16,0-21-16,0 0 0</inkml:trace>
  <inkml:trace contextRef="#ctx0" brushRef="#br0" timeOffset="93683.93">22458 16023 0,'0'0'16,"0"-21"-16,21 21 0,0-21 0,-21 0 16,0 42-1,-21-21 1,0 42-16,0-21 16,-1 1-16,1 20 0,-21 0 0,21 1 15,0-22-15,-1 21 0,22 0 16,0 1-16,0-22 0,0 21 0,0-21 15,22 1-15,-22-1 0,42 0 16,-21 0-16,0-21 0,22 0 0,-22 0 16,21 0-16,0 0 0,-20 0 15,20 0-15,0 0 0,-21-21 0,22 0 16,-22 21-16,21-21 0,-21-22 16,-21 22-16,22-21 0,-22 21 0,0-22 15,0 1-15,0 0 0,0-1 16,-22 1-16,1 0 0,0 20 15,0 1-15,0 0 0,0 0 0,-1 21 16,-20 0-16,21 0 0,0 21 16,-22 0-16,22 0 0,0 1 0,0-1 15,0 0-15,21 21 0,0-21 16,0 1-16,0-1 0,0 0 0,0 0 16,21-21-16,0 21 0,0-21 15,22 0-15,-22 0 0</inkml:trace>
  <inkml:trace contextRef="#ctx0" brushRef="#br0" timeOffset="94071.1">23135 16150 0,'0'0'0,"21"-42"16,-21 21-16,21 0 0,1 21 31,-1 0-31,-21 21 15,0 0-15,0 0 0,0 0 0,21 0 16,-21 22-16,0-22 0,0 0 16,0 21-16,0-20 0,0 20 0,0-21 15,0 0-15,0 22 0,0-22 16,-21 0-16,0 0 0,21 0 16,0-42 15,0 0-16,0 0-15,21 21 0,0-21 16,-21-22-16,21 22 0,0 0 0,0-21 16,1-1-16,20 22 0,-21-21 15,0-1-15,0 22 0,1 0 0,-1 0 16,0 0-16,0 0 0,0 21 16,0 0-16,1 0 0,-1 0 15,0 21-15,-21 0 0,21-21 16,0 21-16</inkml:trace>
  <inkml:trace contextRef="#ctx0" brushRef="#br0" timeOffset="94632.13">24257 16404 0,'0'0'0,"21"0"0,-21-21 15,21 21-15,-21-21 0,0 0 0,0 0 16,0-1-16,0 1 0,0-21 0,0 21 15,-21 0-15,0-1 0,0-20 16,0 42-16,-1-21 0,1 21 16,0 0-16,-21 0 0,21 0 15,-22 0-15,1 21 0,21 0 0,-22 22 16,1-22-16,21 21 0,-21 0 16,20 1-16,1-22 0,0 21 0,21 1 15,0-22-15,0 21 0,0-21 16,0 0-16,21 1 0,0-1 0,1 0 15,-1 0-15,0-21 0,0 0 16,21 0-16,-20 0 0,20 0 0,-21 0 16,21-21-16,-20 0 0,-1 0 0,0-1 15,0 1-15,0 0 16,0-21-16,1 21 0,-1-22 0,0 1 16,0-22-16,0 22 0,0-21 15,1-1-15,-22 1 0,21-22 0,0 43 16,0-22-16,0 22 0,0-1 15,-21 1-15,0 21 0,0 0 0,-21 42 32,0 0-32,0 21 0,0 1 0,0-1 15,-1 22-15,1-1 0,0-21 16,0 22-16,0-1 0,21 1 0,0-22 16,0 1-16,0 20 0,0-21 0,21 1 15,0-22-15,-21 21 16,21-21-16,0 1 0,1-1 0,-1 0 15,0-21-15,0 0 16,0 0-16,0 0 0,1 0 0,-1 0 16,0-21-16,0 21 0,21-21 15,-20-1-15</inkml:trace>
  <inkml:trace contextRef="#ctx0" brushRef="#br0" timeOffset="94978.93">24786 16383 0,'-21'0'0,"0"0"15,21 21-15,0 0 32,21-21-32,0 0 15,0 0-15,0 0 0,1 0 16,-1 0-16,0 0 0,21 0 0,-21-21 16,1 0-16,-1 21 0,0-21 0,0 0 15,0 21-15,-21-21 0,0-1 16,0 1-16,0 0 0,0 0 15,-21 21 1,0 0-16,0 0 0,0 21 0,-1 0 16,1 0-16,0 1 0,0-1 15,21 0-15,0 0 0,-21 0 0,21 22 16,0-22-16,0 0 16,0 0-16,0 0 0,0 0 15,21 1-15,0-22 0,0 0 0,0 21 16,1-21-16,-1 0 0,0 0 15,21 0-15,-21 0 0,1 0 0,20 0 16,-21-21-16</inkml:trace>
  <inkml:trace contextRef="#ctx0" brushRef="#br0" timeOffset="95354.72">25379 16404 0,'0'0'0,"0"-21"0,0 0 0,0 0 15,0 0-15,0-1 16,0 1-16,21 0 0,-21 0 0,21 21 15,0-21-15,0 0 0,1 21 16,-1 0-16,0 0 0,21 0 16,-21 0-16,1 0 0,-1 21 15,0-21-15,0 21 0,0 0 0,0 0 16,-21 22-16,0-22 0,0 0 16,0 21-16,0-21 0,0 1 0,-21 20 15,0-21-15,0 0 0,0 0 16,0 1-16,21-1 0,-22-21 0,1 21 15,0-21-15,21-21 32,21 0-17,0-1-15,1 1 0,-1 0 16,0 0-16,0 0 0,21-22 0,-20 22 16,20-21-16,-21 0 0,64-64 15,-43 63-15,-21 1 16,0 21-16,22 0 0,-22 0 15,0-1-15,0 1 0,0 21 0,1 0 16,-1 0-16</inkml:trace>
  <inkml:trace contextRef="#ctx0" brushRef="#br0" timeOffset="95563.12">26204 16616 0,'0'-21'78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05T04:47:45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1842 0,'0'0'0,"0"-22"16,0 1-16,0 0 0,0-21 15,0 21-15,0-1 0,0 1 0,0-21 16,0 21-16,0 0 0,0-1 15,0 1-15,0 42 32,0 1-32,0 20 15,0 0-15,0 1 0,0-1 16,0 21-16,0 1 0,0-1 16,0 1-16,0-1 0,0 1 15,-22-1-15,22 1 0,0-22 0,0 22 16,-21-22-16,21 22 0,-21-22 15,21 0-15,0-21 0,0 22 0,0-22 16,0 0-16,0 0 0,0 0 16,0-42 15,0 0-31,0 0 0,0-21 16,0-1-16</inkml:trace>
  <inkml:trace contextRef="#ctx0" brushRef="#br0" timeOffset="302.82">1249 2244 0,'0'0'0,"0"21"0,0 0 16,0 0-1,21-21-15,0 0 16,0 0-16,0 0 15,-21-21-15,22 21 0,-1-21 16,-21 0-16,21 0 16,-21-1-16,-21 22 31,0 0-15,-1 0-1,22 22-15,-21-22 0,21 21 16</inkml:trace>
  <inkml:trace contextRef="#ctx0" brushRef="#br0" timeOffset="1442.25">2752 2096 0,'0'0'0,"0"-22"0,0 1 16,21 21-16,-21-21 15,21 0-15,0 0 16,-21 0-16,21-1 0,-21 1 0,0 0 16,21 0-16,-21 0 0,0-22 15,0 22-15,0 0 0,0-21 0,0 21 16,0-1-16,-21 1 0,0 0 15,0 0-15,0 21 0,-22 0 0,1 0 16,0 0-16,-1 21 0,1 0 16,0 22-16,-22-1 0,22 0 15,0 22-15,-1-22 0,1 22 16,21-1-16,0-21 0,-1 22 0,1-22 16,21 1-16,0-1 0,0-21 15,0 21-15,21-20 0,1-1 16,-1 0-16,0 0 0,21-21 0,-21 0 15,22 0-15,-1 0 0,22-21 16,-22 0-16,0 0 0,1-1 0,-1 1 16,0 0-16,1-21 0,-1-1 15,-21 22-15,0-21 0,22 0 0,-22-1 16,0-20-16,-21 20 0,0 1 16,21 0-16,-21-1 0,0 22 15,0 0-15,0 42 31,-21 22-31,21-22 0,0 21 16,0 0-16,-21 1 0,21-1 0,0 0 16,0-20-16,0 20 0,0 0 15,0-21-15,0 22 0,0-22 0,21 0 16,0 0-16,0 0 0,0 1 16,1-22-16,-1 0 0,0 0 0,0 0 15,21 0-15,-20 0 0,20-22 16,-21 1-16,21 0 0,-20 0 15,-1-21-15,0 20 0,0-20 16,0 21-16,0-21 0,-21-1 0,0 1 16,0 0-16,22-1 0,-22 22 15,0 0-15,0 0 0,21 0 0,-21-1 16,0 44 0,0-1-1,-21 0-15,21 0 0,-22 21 16,22-20-16,0 20 0,0 0 0,0-21 15,0 22-15,0-22 0,0 0 16,0 21-16,0-20 0,0-1 0,0 0 16,22-21-16,-1 21 0,0-21 15,0 0-15,0 0 0,0 0 16,22 0-16,-22 0 0,0-21 0,21 0 16,-20 0-16,-1-1 0,0 1 15,0 0-15,0-21 0,0 21 0,1-22 16,-1 1-16,0 0 0,-21-1 15,0 22-15,0-21 0,21 21 0,-21-1 16,0 1-16,0 42 16,0 1-1,0 20-15,0-21 0,0 0 16,-21 22-16,21-22 0,-21 21 0,21-21 16,0 0-16,0 22 15,0-22-15,0 0 0,0 0 0,0 0 16,0 1-16,21-22 15,0 0-15,0 0 16,0 0-16,1-22 0,-1 1 0</inkml:trace>
  <inkml:trace contextRef="#ctx0" brushRef="#br0" timeOffset="1733.84">4297 1143 0,'0'0'0,"-21"-148"15,21 106-15,0 20 16,-22 1-16,22 0 0,-21 21 16,0 21-16,21 22 15,0-1-15,0 0 0,0 22 16,0-1-16,-21 1 0,21 20 16,-21 1-16,21-21 0,0 20 0,0 1 15,-21-22-15,21 22 0,-22-43 16,22 22-16,0-22 0,-21 1 0,21-1 15,0 0-15,0-21 0,0 1 16,0-1-16,21-21 16,1 0-16,-1 0 15,0 0-15,0-21 0,0-1 16,0-20-16,1 21 0</inkml:trace>
  <inkml:trace contextRef="#ctx0" brushRef="#br0" timeOffset="2059.65">4530 1672 0,'0'21'16,"0"1"-16,0-1 16,-22 21-16,1-21 0,21 22 0,-21-22 15,0 21-15,21-21 0,0 0 16,0 22-16,0-22 0,0 0 16,0 0-16,0 0 0,21 1 15,0-22-15,0 0 0,1 0 16,20 0-16,-21 0 0,21 0 0,-20-22 15,-1 1-15,21 21 0,-21-21 16,0 0-16,1-21 0,-1 20 0,-21 1 16,0 0-16,0-21 0,0 21 15,0-1-15,0 1 0,0 0 0,-21 0 16,-1 0-16,1 21 0,0 0 16,0 0-16,-21 0 0,20 0 0,1 0 15,0 0-15,0 0 0,0 0 16,0 0-16,-1 0 0,1 0 15</inkml:trace>
  <inkml:trace contextRef="#ctx0" brushRef="#br0" timeOffset="2254.3">4191 1439 0,'0'0'15,"-21"0"-15,0 0 16,21-21 0,21 21-16,0 0 0,21 0 15,-21-21-15,43 21 0,-22 0 16,1-21-16,20 0 0,1 21 0,-22-21 16,21 21-16,1-22 0</inkml:trace>
  <inkml:trace contextRef="#ctx0" brushRef="#br0" timeOffset="3630.52">5673 1503 0,'0'0'0,"-22"0"0,44 0 31,-1-21-31,0 0 0,0 21 15,21-22-15,-20 1 0,-1 21 0,21-21 16,-21 0-16,0 0 0,1 0 16,-22-1-16,0 1 0,0-21 0,0 21 15,-22 0-15,1-1 0,-21 1 16,0 0-16,-1 21 0,1 0 0,-22 0 16,22 0-16,-21 0 0,-1 21 15,22 0-15,-1 22 0,1-22 16,0 21-16,21 1 0,-1-1 15,22 0-15,0 1 0,0-1 0,22 0 16,-1 1-16,0-1 0,21 0 16,1 1-16,-1-1 0,0 0 0,22 1 15,-22-1-15,0 0 0,-20 1 16,20-22-16,-21 21 0,0-21 0,-21 0 16,0 22-16,0-22 0,0 0 0,-21-21 15,-21 21-15,21-21 0,-22 0 16,1 0-16,0 0 0,-1 0 0,1 0 15,0 0-15,-1-21 0,1 0 16,0 0-16,-1-22 0,22 22 16,-21-21-16,21 0 0,-1 20 0,22-20 15,0 0-15,0 21 0,0-22 16,0 22-16,0 0 0,0 42 31,22 21-31,-22-20 0,0 20 16,0-21-16,21 21 0,-21 1 15,0-1-15,21-21 0,0 22 0,0-22 16,0 0-16,1 21 0,-1-21 16,0-21-16,21 22 0,-21-22 0,22 21 15,-1-21-15,-21 0 0,22 0 16,-1 0-16,0-21 0,1-1 16,-1 1-16,0 0 0,-21 0 0,22 0 15,-1 0-15,-21-22 0,0 22 16,1-21-16,-1-1 0,0 22 0,0-21 15,-21 21-15,0 0 0,0-1 16,0 1-16,0 0 0,0 42 16,0 0-16,0 1 15,0-1-15,0 0 0,-21 0 16,21 21-16,-21-20 0,21-1 0,0 21 16,0-21-16,0 0 15,0 1-15,0-1 0,0 0 0,21-21 0,0 21 16,0-21-16,0 0 15,1 0-15,-1 0 0,21 0 16,-21 0-16,0-21 0,1 0 0,-1 21 16,0-21-16,0-1 0,0 1 15,-21-21-15,21 21 0,1 0 0,-1-22 16,0 1-16,-21 21 0,21-22 16,0 22-16,0 0 0,-21 0 15,22 21-15,-22 21 16,0 0-16,0 22 15,0-22-15,0 0 0,0 21 0,0-21 16,0 1-16,0 20 0,0-21 16,0 0-16,0 22 0,0-22 0,21 0 15,0-21-15,0 21 0,0 0 16,0-21-16,22 0 0,-1 0 16,0 0-16,1 0 0,-1 0 0,0 0 15,22-21-15,-22 0 0,22 21 16,-22-21-16,0 0 0,1-22 0,-1 22 15,0 0-15,1-21 0,-22-1 0,0 1 16,-21 0-16,0-1 0,0 1 16,0 0-16,0-1 0,-21 1 0,0 21 15,0 21-15,-22 0 16,22 0-16,-21 0 0,-1 0 0,-20 0 16,21 21-16,-1 21 0,1-21 15,0 1-15,-1 20 0,1 0 0,0-21 16,20 22-16,1-22 0,0 21 0,21-21 15,0 1-15,0 20 0,0-21 16,0 0-16,21 0 0,0 1 0,1-1 16,20 0-16,-21 0 0,0-21 15,22 21-15,-22 0 0,0 1 0,21-1 16,-21 21-16,1 0 0,-1 1 0,0-1 16,-21 0-16,0 22 0,0-22 15,0 22-15,0-1 0,0 1 16,0-22-16,0 22 0,-21-22 0,0 21 15,-1-20-15,1-1 0,0 0 16,0 1-16,0-1 0,0 0 0,-1-20 16,-20-1-16,21 0 0,21 0 0,-21-21 15,21-21 1,0 0-16,21 0 0,0-22 16,0 22-16,22-21 0,-1-1 0</inkml:trace>
  <inkml:trace contextRef="#ctx0" brushRef="#br0" timeOffset="4217.32">7980 1842 0,'0'0'0,"0"-22"16,0-41-1,0 42-15,0 0 0,0-1 0,-21 1 16,21 0-16,-22 0 0,1 0 0,-21 0 15,21 21-15,0 0 0,-22 0 16,22 0-16,-21 0 0,-1 21 0,1 0 16,0 21-16,21 1 0,-22-22 0,1 21 15,21 0-15,0 1 0,-1-22 16,22 21-16,-21-21 0,21 1 0,0-1 16,21 0-1,1-21-15,-1 0 0,21 0 0,-21 0 16,22 0-16,-1 0 0,0-21 15,-21 0-15,22 21 0,-1-22 0,-21 1 16,22 0-16,-22 0 0,21 0 0,-21 0 16,0-1-16,-21 1 0,22 21 15,-22 21 1,0 22 0,-22-22-16,1 21 0,0 22 15,0-22-15,21 22 0,-21-1 0,21 22 16,-21-22-16,21 22 0,0 0 0,0-22 15,0 22-15,0-1 0,21-20 16,0 21-16,-21-22 0,21 1 0,0-1 16,-21 22-16,21-22 0,-21-20 15,0 20-15,0 1 0,0-22 0,0 0 16,0 1-16,0-1 0,0-21 0,0 0 16,-21 0-16,0 1 0,0-1 15,-21-21-15,20 0 0,1 0 0,0 0 16,0-21-16,-21-1 0,20 1 0,1 0 15,0-21-15,21 21 0,0-22 16,-21 1-16,21 0 0,0-1 0,0 1 16,0 0-16,21-22 0,0 1 15,0 20-15</inkml:trace>
  <inkml:trace contextRef="#ctx0" brushRef="#br0" timeOffset="4883.93">8361 1672 0,'0'-21'47,"21"0"-47,0 21 15,0-21-15,0 0 0,1 21 0,-1-22 16,0 1-16,0 21 0,0-21 0,-21 0 16,0 0-16,0 0 15,-21-1-15,0 22 16,0 0-16,0 0 0,-22 22 16,1-1-16,21 0 0,-22 0 0,1 21 15,0 1-15,21-1 16,-1 0-16,1 1 0,0-1 0,21 0 15,0 1-15,0-1 0,0-21 0,0 0 16,21 1-16,22-1 0,-22 0 16,21 0-16,0-21 0,1 0 0,-1 0 15,22 0-15,-22 0 0,21-21 16,-20 0-16,20 21 0,-20-21 0,20-1 16,-21-20-16,1 21 0,-1 0 0,0-22 15,-20 1-15,-1 21 0,0-21 16,-21-1-16,0 22 0,0 0 0,0 0 15,0 0-15,-21 21 0,0 0 16,-1 0-16,1 0 0,-21 0 16,0 21-16,20 0 0,1 0 15,0 0-15,0 22 0,21-22 0,0 21 16,0-21-16,21 22 0,0-22 0,0 21 16,1-21-16,20 0 0,-21 22 15,0-22-15,22 0 0,-22 0 0,0 0 16,-21 1-16,-21-1 15,0-21 1,-1 0-16,1 0 0,-21 0 0,21 0 16,-22 0-16,22-21 0,0-1 15,-21 22-15,42-21 0,-21 0 0,21 0 16,0 0-16,0 0 0,0-1 16,21-20-16,0 21 0,21-21 15</inkml:trace>
  <inkml:trace contextRef="#ctx0" brushRef="#br0" timeOffset="6010.59">9483 1016 0,'0'0'0,"-22"21"16,1 0-16,0 22 0,0-1 16,0 0-16,0 1 0,-1-1 15,1 0-15,0 22 0,21-22 0,0 22 16,0-1-16,0-20 0,-21 20 15,21 1-15,0-22 0,0 21 16,0-20-16,0-1 0,0 0 0,21-20 16,-21 20-16,21-21 0,0 0 15,1 0-15,-1-21 0,0 0 16,0 0-16,0 0 0,0 0 0,22 0 16,-22-21-16,0 0 15,0 0-15,0-21 0,1 20 0,-1-20 16,0 0-16,0-1 0,0 22 15,0-21-15,-21 21 0,0 0 0,0-1 16,0 44 0,0-1-16,0 0 15,-21 0-15,0 0 0,21 22 0,0-22 16,0 21-16,0-21 0,0 22 16,0-22-16,0 0 0,0 0 0,0 0 15,0 0-15,0 1 0,21-22 0,0 21 16,1-21-16,20 0 0,-21 0 15,0 0-15,22 0 0,-22 0 0,0 0 16,21 0-16,-21 0 0,1-21 0,20-1 16,-21 1-16,0 0 0,0 0 15,1-21-15,-1 20 0,0 1 0,-21 0 16,0 0-16,21 0 16,-21 42-1,-21 0-15,21 0 16,-21-21-16,21 21 0,0 1 15,-21-1-15,21 0 0,0 0 0,0 0 16,0 0-16,0 1 0,21-22 16,0 21-16,0-21 15,0 0-15,0 0 0,1 0 16,-1 0-16,0 0 0,0 0 16,0-21-16,-21-1 0,0 1 0,0-21 15,0 21-15,0 0 0,0-1 16,0 1-16,0 0 15,-21 0-15,21 0 0,-21 0 0,0 21 16,0-22-16,-1 22 16,22-21-1,22 21 1,-1-21-16,0 21 16,21 0-16,-21 0 0,22 0 0,-22-21 15,21 21-15,-21 0 0,22 0 16,-22 0-16,0 0 0,21 21 0,-42 0 15,22-21-15,-1 21 0,-21 22 0,0-22 16,0 0-16,0 0 16,0 22-16,0-22 0,0 0 0,0 21 15,0-21-15,-21 1 0,21-1 0,-22 0 16,22 0-16,0 0 0,0 0 16,-21-21 15,21-21-31,0 0 15,0 0-15,0 0 0,0-22 16,0 22-16,0 0 0,21-21 16,1-1-16,-1 1 0,0 0 0,0-1 15,0 1-15,22 0 0,-1 21 16,-21-22-16,21 22 0,-20 0 16,20 21-16,-21 0 0,0 0 0,0 0 15,-21 21-15,0 21 0,22-20 16,-22 20-16,0 0 0,0-21 0,0 22 15,0 20-15,0-20 0,0-1 0,0-21 16,-22 21-16,22 1 0,-21-22 16,21 0-16,0 0 0,-21 0 0,21 1 15,-21-22-15,21 21 16,0-42 0,0-1-16,0 1 15</inkml:trace>
  <inkml:trace contextRef="#ctx0" brushRef="#br0" timeOffset="6189.44">10689 1397 0,'0'0'0,"0"-21"0,-63-43 16,41 64-16,22-21 31,-21 21-31,0 0 47,0 0-47</inkml:trace>
  <inkml:trace contextRef="#ctx0" brushRef="#br0" timeOffset="6390.32">9123 1503 0,'0'0'0,"-106"21"15,85-21-15,42 21 16,21-21 0,-21 0-16,43 0 0,-22 0 15,22 0-15,-22 0 0,22 0 0,-1 0 16,1 0-16,-1-21 0,-21 21 16,22-21-16,-22 0 0,1 21 15,-1-21-15,-21 21 0</inkml:trace>
  <inkml:trace contextRef="#ctx0" brushRef="#br0" timeOffset="7187.87">11874 1842 0,'0'0'0,"-21"21"0,42-21 31,22 0-31,-1 0 16,0 0-16,22 0 0,-1 0 0,1 0 15,21 0-15,-1 0 0,1 0 16,0 0-16,-1 0 0,22 0 16,-21 0-16,-1 0 0,1 0 0,0 0 15,-22 0-15,1-21 0,-22 21 16,-21 0-16,22 0 0,-43-22 0,0 1 15,-22 0-15,1 21 16,-21-21-16,0 0 0,-1 0 0,1-1 16,-22 22-16,22-21 0,0 0 0,-1 21 15,1-21-15,21 21 0,0 0 16,0-21-16,21 0 0,21 21 31,0 0-31,0-22 0,0 22 16,0 0-16,22 0 0,-22 0 0,21 0 15,-21 0-15,22 0 0,-22 22 16,21-1-16,-21 0 0,1 0 0,-1 0 16,0 0-16,-21 22 0,0-1 15,0-21-15,0 22 0,-21-1 0,-22 0 16,1-21-16,0 22 0,-1-22 0,1 21 16,-21-21-16,20 1 0,1-1 15,0 0-15,-1 0 0,1 0 0,0 0 16,20-21-16,1 22 0</inkml:trace>
  <inkml:trace contextRef="#ctx0" brushRef="#br0" timeOffset="9202.23">14817 1842 0,'0'0'0,"-43"21"0,22-21 0,-21 0 0,21 21 16,-1-21-16,1 0 15,42 0 1,1 0-16,-1 0 15,21 0-15,0-21 0,22 0 16,-1-1-16,22 1 0,0-21 0,-1 0 16,22-1-16,-21 1 15,0 0-15,-1-1 0,-20-20 0,-1 20 16,-20-20-16,-1-1 0,0 1 0,-21-1 16,1 1-16,-22-1 0,0 1 15,0-22-15,0 43 0,-22-22 0,1 1 16,0 21-16,-21-1 0,21 22 15,-22 0-15,22 0 0,-21 21 0,-1 21 16,22 0-16,-21 21 0,0 22 16,-1 21-16,1 20 0,0 1 0,-1 21 15,1 0-15,0 0 0,20 0 16,-20 21-16,0-21 0,21 22 0,-22-22 16,22 21-16,0-21 0,-21 21 15,20-21-15,1 0 0,0 0 16,-21 0-16,42-21 0,-21 0 0,-1-1 15,22-20-15,-21 0 0,21-22 0,0 1 16,-21-1-16,21-20 0,0-1 16,0-21-16,0 21 0,0-20 15,21-22-15,0 0 0,1-22 0,20 1 16,21 0-16,-20 0 0,20-21 16,1-1-16,-1-20 0,-20 20 0,20-20 15,-21-1-15,1-20 0,-1 20 0,-21 1 16,-21-22-16,0 22 15,0-22-15,-21 0 0,0 22 0,-21-22 16,-1 0-16,1 22 0,-22-1 0,22 1 16,-21-1-16,-1 22 0,22 0 15,-22-1-15,22 1 0,0 21 0,-1 0 16,1 21-16,21-21 0,0 21 16,42 0-1,0 0-15,0-22 0,21 22 16,22-21-16,-1 21 0,1-21 15,21 0-15,-1 0 0,1 0 0,0-1 16,-1 1-16,-20 0 16,20 0-16,-20-21 0,-1 20 0,-20 1 15,-1 0-15,0-21 0,-20 42 0,-1-21 16,-21-1-16,0 1 0,-21 21 16,-1 0-1,1 0-15,0 0 0,0 21 16,0 1-16,21-1 0,-21 0 0,21 0 15,0 0-15,0 0 0,0 1 16,0-1-16,0 0 0,0 0 0,21 0 16,0-21-16,0 0 0,0 21 15,22-21-15,-22 0 0,21 0 0,0 0 16,-20-21-16,20 21 0,0-21 16,1 0-16,-1 0 0,0 0 15,-21-1-15,1 1 0,20-21 0,-21 21 16,-21 0-16,21-1 0,-21 1 15,21 0-15,-21 42 32,0 0-32,-21 1 0,0-1 0,0 0 15,0 0-15,21 21 0,-21-20 0,-1-1 16,1 0-16,0-21 0,0 21 16,21 0-16,-21-21 0,21 21 15,0-42 16,21 0-31,0 0 16,0 0-16,0 0 0,1-1 16,-1 1-16,0-21 0,0 21 0,0 0 15,0-1-15,1 22 0,-1 0 16,0 0-16,0 0 0,0 0 0,-21 22 16,21-1-16,-21 0 15,22 0-15,-1 0 0,-21 0 0,0 1 16,21-1-16,0 0 0,-21 0 0,21 0 15,0 0-15,1 1 0,-1-22 16,0 21-16,0-21 0,0 0 0,0 0 16,22 0-16,-22 0 15,21 0-15,-21 0 0,22-21 0,-1-1 16,-21 22-16,0-21 0,22 0 0,-22 0 16,0-21-16,0 20 0,-21-20 15,0 21-15,21-21 0,-21-1 0,0 1 16,0 21-16,0-22 0,-21 22 15,0 0-15,0 21 0,0 0 0,0 0 16,-1 0-16,-20 0 0,21 42 16,-21-20-16,-1-1 0,22 21 0,-21-21 15,21 22-15,-22-1 0,22-21 16,0 21-16,0-20 0,21-1 0,0 0 16,0 0-16,0 0 0,0 0 15,21-21-15,0 22 16,0-22-16,22 0 0,-22 0 0,0 0 15,21-22-15,-21 1 0,1 0 16,20 0-16,-21 0 0,0-22 0,0 1 16,1 0-16,-1-1 0,0 1 0,0-21 15,0-1-15,0 1 0,1-1 16,-1 1-16,0-1 0,0 1 0,0-1 16,0-21-16,-21 22 0,22-1 15,-22 1-15,0 21 0,0-22 0,0 43 16,0-21-16,-22 42 15,1 42-15,-21 0 16,21 1-16,0 41 0,-22-20 16,22 20-16,0-20 0,0 21 0,21-1 15,-21 1-15,21 0 0,0-1 16,0-20-16,0-1 0,0 1 0,0-1 16,21-20-16,-21-1 0,21 0 15,-21-21-15,21 1 0,0-1 0,0 0 16,1-21-16,-1 0 0,0 0 0,0 0 15,21 0-15,-20 0 0,20-21 16,-21 0-16,0-1 0,0-20 16,1 0-16,-1 21 0</inkml:trace>
  <inkml:trace contextRef="#ctx0" brushRef="#br0" timeOffset="9383.12">16235 1291 0,'0'0'0,"-64"21"0,-84 1 16,127-22-16,-21 0 0,42 21 0,21-21 31,0 0-15,21 0-16,22 0 0,-22 0 15</inkml:trace>
  <inkml:trace contextRef="#ctx0" brushRef="#br0" timeOffset="11542.47">17738 1334 0,'-22'0'16,"44"-22"-1,-1 22-15,0-21 0,21 0 0,-21 0 16,22 0-16,-1 0 0,0-1 16,1 1-16,-1-21 0,0 21 0,1-22 15,-22 22-15,0-21 0,0 21 16,-21 0-16,0-1 0,-21 1 0,0 0 16,-21 21-16,-1 0 0,1 21 15,0 0-15,-22 22 0,22-22 0,-22 21 16,1 1-16,20-1 0,1 0 15,0 1-15,-1-1 0,22 0 0,0 1 16,21-1-16,0-21 0,0 21 16,21-20-16,0-1 0,1 0 15,20 0-15,0 0 0,1-21 0,-1 0 16,0 21-16,1-21 0,-1 0 16,0 0-16,1 0 0,-1-21 0,-21 21 15,21-21-15,-20 0 0,-22 0 16,-22 21-1,1 21-15,0 0 16,-21 0-16,21 0 0,-22 22 0,1-1 16,0 0-16,20-20 0,-20 20 15,21 0-15,0 1 0,0-22 0,-1 21 16,22-21-16,0 22 0,0-22 16,0 0-16,22 0 0,-1 0 15,0-21-15,0 0 0,21 21 0,-20-21 16,20 0-16,0 0 0,-21 0 15,22-21-15,20 0 0,-20 0 0,-1 0 16,0 0-16,1-1 0,-1-20 16,-21 0-16,21-22 0,1 1 0,-22-1 15,21 1-15,-21-1 0,22 1 0,-22-22 16,0 0-16,0 1 0,0 20 16,1-20-16,-1-1 0,0 21 0,-21 1 15,0 21-15,0 20 0,0-20 16,-21 63-1,0 22-15,-1-1 16,1 21-16,0 1 0,-21-1 0,21 22 16,21-21-16,-22-1 0,22 22 15,-21-22-15,21 1 0,0 20 0,0-20 16,0-1-16,0-20 0,21 20 16,1-20-16,-1-1 0,0-21 0,21 21 15,-21-20-15,22-1 0,-1 0 0,0-21 16,-20 0-16,20 0 0,0 0 15,-21 0-15,22 0 0,-22-21 0,0 0 16,0-1-16,0 1 0,1-21 16,-1 0-16,-21-1 0,0 1 15,0 21-15,0-22 0,21 1 16,-21 21-16,0 0 0,0 0 0,-21 21 16,0 21-16,-1 0 15,1 0-15,0 0 0,21 22 16,0-22-16,-21 21 0,21-21 0,0 0 15,0 22-15,0-22 0,0 0 16,0 0-16,21 0 0,0 1 0,0-22 16,1 21-16,20-21 0,0 0 15,-21 0-15,22 0 0,-1 0 0,0 0 16,-20-21-16,20-1 0,0 22 0,-21-21 16,1-21-16,20 21 15,-21 0-15,0-22 0,22 1 0,-22 21 16,0-22-16,0 22 0,-21 0 15,0 0-15,0 0 0,0 42 16,0 0 0,-21 0-16,21 0 0,-21 1 0,21-1 15,-21 0-15,21 0 0,-22 0 0,22 0 16,0 1-16,0-1 0,0 0 16,0 0-16,0 0 15,0-42 16,0 0-31,22 0 16,-22-22-16,21 22 16,21-21-16,-21 21 0,0-22 0,1 22 15,20-21-15,-21 21 0,0 0 16,0-1-16,1 22 0,-1 0 16,-21 22-1,0-1-15,0 0 0,0 0 16,0 0-16,0 0 0,0 1 15,0-1-15,0 21 0,0-21 0,0 0 16,0 1-16,0-1 0,0 0 16,21-21-1,0 0-15,0 0 16,0 0-16,-21-21 16,22 0-16,-1 21 0,0-22 0,-21-20 15,21 21-15,0 0 0,0-22 16,1 22-16,-22-21 0,21 21 0,0-22 15,0 22-15,0 21 0,0-21 16,1 21-16,-22 21 16,0 0-1,0 1 1,0-1-16,-22 0 0,22 21 0,0-21 0,0 1 16,0-1-16,0 0 15,0 0-15,0 0 0,22 0 0,-1 1 16,0-22-16,21 21 0,-21-21 15,22 0-15,-1 0 0,0 0 0,1 0 16,-1 0-16,-21 0 0,22 0 16,-1-21-16,-21-1 0,21-20 0,-20 21 15,-1-21-15,0 20 0,0-20 16,0 0-16,-21 21 0,0-22 0,0 22 16,0 0-16,0 0 0,-21 21 15,0 0-15,0 0 0,0 0 16,-1 0-16,1 21 0,0 0 0,0 0 15,0 0-15,21 1 16,0 20-16,0-21 0,0 0 0,0 0 16,0 1-16,0-1 0,21 0 15,0 0-15,0 0 0,22 0 0,-22-21 16,21 0-16,-21 0 0,22 0 0,-22 0 16,0 0-16,0 0 0,21-21 15,-20 21-15,-1-21 0,-21 0 0,21 0 16,0-22-16,0 22 0,0 0 15,1-21-15,-22-1 0,21 22 0,0 0 16,0 0-16,-21 0 0,0 42 31,0 0-15,0 0-16,-21 0 0,21 1 0,-21-1 16,0 21-16,-1-21 0,22 0 15,-21 22-15,21-22 0,-21 0 0,21 0 16,0 0-16,0 1 0,0-1 15,0-42 17,21-1-17,0 1-15,1 0 0,20 0 0,-21 0 16,21-22-16,-20 22 0,20-21 16,0 21-16,1-22 0,-1 22 15,0-21-15,1 21 0,-22 21 16,0-21-16,21 21 0,-21 0 15,-21 21-15,0 0 0,0 0 16,0 0-16,0 0 0,-21 1 0,21 20 16,-21-21-16,0 21 0,21-20 0,-21-1 15,0 21-15,21-21 0,0 0 16,-22 1-16,22-1 0,-21 0 0,21 0 16,0-42 30</inkml:trace>
  <inkml:trace contextRef="#ctx0" brushRef="#br0" timeOffset="11826.32">22013 1016 0,'0'0'0,"21"-21"0,-21-21 16,0 63-1,0 0-15,-21 21 16,0-21-16,0 22 0,0-1 16,21 0-16,-21 1 0,-1 20 15,1-20-15,21-1 0,0 0 16,-21 22-16,0-22 0,21 0 0,-21 1 16,21-1-16,0 0 0,0 1 15,0-1-15,-21-21 0,21 0 0,0 22 16,0-22-16,0 0 0,0 0 15,21-21 1,0 0-16,21-21 16</inkml:trace>
  <inkml:trace contextRef="#ctx0" brushRef="#br0" timeOffset="12200.1">22437 1503 0,'0'0'0,"-22"0"47,1 0-47,0 0 0,0 0 16,0 0-16,0 21 0,21 0 15,-22 0 1,22 1-16,0-1 16,0 0-16,22-21 15,-1 21-15,0-21 0,0 21 0,21-21 16,1 21-16,-22-21 0,21 22 15,1-22-15,-22 0 0,21 21 16,-21-21-16,0 21 0,-21 0 16,-21 0-1,0-21-15,0 0 0,-21 0 16,20 0-16,-20 0 0,0 0 16,21 0-16,-22 0 0,1 0 0,21 0 15,-22 0-15,22 0 0,0 0 16,0 0-16,0 0 0,21-21 31,0 0-15</inkml:trace>
  <inkml:trace contextRef="#ctx0" brushRef="#br0" timeOffset="12474.18">21738 1016 0,'0'0'0,"-63"-42"16,63 21-16,0-1 0,21 22 15,0-21-15,21 21 0,1 0 16,-1-21-16,21 21 0,-20 0 16,20 0-16,1-21 0,-1 21 0,1 0 0,-1 0 15,-20 0-15,20 0 16,-21 0-16,22 0 0,-22 0 0,1 0 15,-22 0-15,0 0 0,21 0 16,-21 0-16,1 0 16,-22 21-16,-22 0 15,1-21-15,0 21 0</inkml:trace>
  <inkml:trace contextRef="#ctx0" brushRef="#br0" timeOffset="13700.59">1122 4106 0,'-21'0'31,"-1"0"-31,1 0 0,0-21 16,21 0-16,0 0 16,0 0-16,0 0 15,0-1-15,0 1 0,0 0 16,0 0-16,21 0 16,-21 0-16,21 21 15,1-22-15,-1 22 0,0 22 16,0-1-16,-21 21 0,21 0 15,0 22-15,-21-22 0,0 43 0,0-22 16,0 1-16,0 21 0,-21-22 16,-21 1-16,0 20 0,20-20 15,-20-1-15,0 1 0,-1-22 0,1 0 16,0 1-16,21-22 0,-22 0 16,22 0-16,0-21 0,0 0 15,0 0-15,-1 0 0,1-21 16,21 0-16,0-21 0,-21 20 15,21-20-15,0 0 0,0-1 0,0 1 16,0 0-16,0-1 0,21 1 16,-21 21-16,21 0 0,1 0 0,-1 21 15,0 0-15,0 0 0,0 21 16,22 0-16,-22 0 0,0 0 16,0 22-16,21-22 0,-20 21 0,-1 0 15,0-20-15,0 20 0,0-21 16,0 0-16,1 0 0,-22 1 0,21-1 15,0 0-15,0-21 0,0 0 16,0 0-16,22 0 0,-22 0 16</inkml:trace>
  <inkml:trace contextRef="#ctx0" brushRef="#br0" timeOffset="13871.61">1757 4382 0,'0'0'0,"21"0"0,-21-22 16,-21 22 0,42 0 15,0 0-31,0 0 0,0 0 16</inkml:trace>
  <inkml:trace contextRef="#ctx0" brushRef="#br0" timeOffset="14162.04">3725 3556 0,'0'0'0,"-21"21"31,0 22-31,0-22 0,0 21 0,-1 22 15,1-1-15,0 1 0,0-1 16,21 22-16,-21-1 0,0-20 0,-1 21 16,22-1-16,0-20 0,-21-1 15,21 1-15,0-22 0,0 0 0,0 1 16,0-1-16,0 0 0,0-20 16,0-1-16,0 0 0,0-42 31,0 0-31</inkml:trace>
  <inkml:trace contextRef="#ctx0" brushRef="#br0" timeOffset="14526.03">2815 3683 0,'0'0'0,"-21"-21"0,0-21 0,0 20 0,21 1 16,0 0-16,0 0 0,0 0 15,21 0-15,21-1 0,-21 22 0,43-21 16,-22 21-16,43 0 0,-22 0 16,43 0-16,-21 21 0,21 1 0,-1-1 15,1 0-15,0 21 16,0 1-16,-21-1 0,-22 21 0,1 1 0,-22-1 16,-21 22-16,0 0 15,-21-1-15,0 1 0,0-21 0,-21 20 16,0-20-16,-21-1 0,-22 1 0,22-22 15,-22 22-15,1-22 0,-1 0 16,1 1-16,-22-22 0,22 21 0,-1-21 16,22 0-16,-22 1 0,22-22 15,0 0-15,20 0 0,1 0 0,0 0 16,21-22 0,0 1-16,21 0 0,0 0 0,22 0 15,-1-22-15,0 22 0,22-21 16</inkml:trace>
  <inkml:trace contextRef="#ctx0" brushRef="#br0" timeOffset="14934.53">4212 4403 0,'0'-21'15,"-21"-1"-15,21 1 16,0 0-16,0 0 0,0 0 15,21 0-15,0 21 16,0 0-16,22 0 0,-22 0 0,21 0 16,1 0-16,-1 0 0,0 21 15,1 0-15,-1 21 0,-21-21 16,21 22-16,-20-1 0,-1 0 0,-21-20 16,0 20-16,0 0 0,0 1 15,0-22-15,-21 21 0,-22 0 0,22-20 16,0-1-16,-21 0 0,20 0 15,1-21-15,0 0 0,0 0 0,21-21 32,0 0-32,21-22 0,-21 22 15,21 0-15,22-21 0,-22-1 16,0 1-16,21 0 0,-21-1 16,22-20-16,-22 21 0,21-1 0,1-20 15,-22 42-15,21-22 0,-21 1 0,22 21 16,-22 0-16,21 21 0,-21 0 15,0 0-15,1 0 0</inkml:trace>
  <inkml:trace contextRef="#ctx0" brushRef="#br0" timeOffset="15595.49">5143 4403 0,'0'0'0,"0"21"0,0 0 16,0 0-16,-21 0 0,0 1 0,0-1 15,21 0-15,-21 21 0,0-21 0,21 22 16,0-1-16,-22-21 0,22 22 16,0-22-16,0 0 0,0 21 0,22-21 15,-1 1-15,0-22 16,0 0-16,21 0 0,1 0 0,-22 0 16,21-22-16,1 1 0,-1 0 15,0 0-15,1 0 0,20 0 0,-42-1 16,22 1-16,-22-21 0,21 21 15,-42 0-15,0-22 0,0 22 0,0-21 16,0 21-16,-21-22 0,0 22 16,0 0-16,-22 0 0,1 0 0,21 21 15,-22 0-15,1 0 0,0 0 16,21 0-16,-22 21 0,1 0 0,21 0 16,0 0-16,-1-21 0,1 21 15,21 1-15,0-1 0,21 0 16,1-21-16,-1 0 0,21 0 15,-21 0-15,22 0 0,-1 0 0,0-21 16,1 21-16,-1-21 0,0-1 0,1 1 16,-1 0-16,0 0 15,1 0-15,-1 21 0,0-21 0,-21-1 0,22 1 16,-22 0-16,0 21 0,0 0 16,0 0-1,-21 21-15,0 0 16,0 1-16,0-1 0,0 21 15,0 0-15,0 1 0,0-1 0,-21 22 16,0-1-16,0 1 0,-21-1 0,20 1 16,1 20-16,0 1 0,0-22 15,0 22-15,0-21 0,-1 20 0,22-20 16,0-1-16,0 1 0,0-1 16,0 1-16,0-22 0,0 64 15,0-64-15,0 1 0,0-22 0,0 21 16,0-21-16,0 0 0,0 1 15,0-44 17,0-20-32,0 21 0,0-21 15,22-1-15</inkml:trace>
  <inkml:trace contextRef="#ctx0" brushRef="#br0" timeOffset="15862.44">5778 4805 0,'0'0'0,"0"-64"0,-21-20 15,21 20-15,0 22 0,0 0 0,0-1 16,0 1-16,21-43 16,22 64-16,-22 21 15,21 0-15,-21-21 0,22 21 16,-1 0-16,-21 0 0,22 21 0,-1 0 16,-21 0-16,21 1 0,-20-1 0,-22 21 15,0-21-15,0 22 0,0-1 16,0 0-16,-22-21 0,1 22 0,-21-1 15,21-21-15,-22 22 0,1-22 16,0 0-16,-1 0 0,22 0 16,-21-21-16,21 0 0,21-21 15,21 0 1,-21 0-16,42-22 0</inkml:trace>
  <inkml:trace contextRef="#ctx0" brushRef="#br0" timeOffset="17694.33">6710 3916 0,'0'0'0,"0"21"0,0 0 15,0 0-15,0 22 0,-21-1 0,-1 22 16,1-22-16,0 21 0,0 1 16,0-1-16,-22-20 0,22 20 0,0 1 15,0-22-15,0 22 0,0-22 16,21 0-16,0 1 0,0-22 0,-22 21 15,22-21-15,0 0 16,22-42 0,-1 0-16,0-21 15,0 21-15,0-1 0,0-20 0,22 21 16,-22-21-16,0-1 0,0 1 16,0 21-16,1-22 0,-1 22 0,-21 0 15,0 0-15,0 42 16,0 0-1,0 22-15,0-22 0,0 21 0,0-21 16,0 22-16,0-1 16,0 0-16,21-21 0,0 22 0,0-22 15,22 21-15,-22-21 0,21 1 0,0-1 16,1 0-16,-1-21 0,0 0 16,1 0-16,-1 0 0,0 0 0,1 0 15,-1-21-15,0 0 0,1-1 0,-22 1 16,0-21-16,21 21 0,-20-22 15,-1 1-15,-21 0 0,0-22 0,21 1 16,-21 20-16,0-41 0,0 20 16,0-20-16,0 20 0,-21-21 0,0 1 15,-1 20-15,1 1 0,-21 20 16,0 1-16,20 0 0,-20 21 16,-21-1-16,20 22 0,1 0 0,-22 22 15,22-1-15,0 0 0,-1 21 16,1 1-16,21-1 0,-21 21 0,42 1 15,0-22-15,0 22 0,0-1 0,0-20 16,21 20-16,0-21 0,21 1 16,1-22-16,20 21 0,-21-21 0,22 1 15,-22-1-15,22 0 0,-1-21 16,1 0-16,-22 0 0,22 0 16,-1 0-16,1-21 0,-22 0 0,0-1 15,22 1-15,-43 0 0,21-21 16,1 21-16,-22-22 0,0 22 0,0-21 15,-21 21-15,0-1 0,21 1 16,-21 0-16,-21 42 16,21 0-16,-21 1 15,0 20-15,0-21 0,-22 21 0,22-20 16,0 20-16,21 0 0,0-21 0,-21 22 16,21-22-16,0 0 0,0 21 15,0-20-15,21-1 0,0 0 0,0-21 16,0 21-16,1 0 0,20-21 0,-21 0 15,21 0-15,1 0 0,-22 0 16,21 0-16,-21 0 0,1-21 0,20 0 16,-21 0-16,-21 0 0,0-1 15,21 1-15,-21-21 0,0 0 16,0-1-16,0 1 0,0 21 0,-21-22 16,0 1-16,0 21 0,0 0 15,-1 0-15,-20 21 0,0 0 0,21 0 16,-22 0-16,1 0 0,21 0 0,0 0 15,-1 21-15,1-21 0,21 21 16,0 0-16,21 0 0,1-21 16,-1 0-16,21 0 0,0 21 15,1-21-15,-1 0 0,0 0 0,1 0 16,-1 0-16,0 0 0,1 0 16,-1-21-16,0 0 0,1 21 15,-22-21-15,21 21 0,-21 0 0,1-21 16,-1 21-16,0 0 0,0 0 15,-21 21 1,0 0-16,0 0 0,0 22 0,0-22 16,0 0-16,-21 21 0,0-21 15,21 1-15,-21-1 0,21 21 0,0-21 16,-22-21-16,22 21 0,0 1 16,0-1-16,22-21 15,-1 0 1,0 0-16,0 0 0,0 0 15,0-21-15,1 21 0,-1-22 0,21 1 16,-21 21-16,0-21 0,1 0 0,-1 0 16,-21 0-16,21-1 0,0 1 15,-21 0-15,0 0 0,-21 21 32,21 21-32,0 0 15,-21 0-15,21 1 0,-21-22 0,21 21 16,0 0-16,0 0 15,0 0-15,21-21 0,0 21 16,0-21-16,21 0 0,-20 0 16,-1 0-16,0 0 15,0 0-15,0-21 0,0 21 0,1-21 16,-22 0-16,0 0 0,0 0 16,0-1-16,0-20 0,0 21 15,0 0-15,0 0 0,0-22 0,-22 22 16,22-21-16,-21 21 0,21-1 15,0 1-15,0 0 0,0 0 0,0 0 16,21 0-16,1 21 16,-1 0-16,0 0 0,0 0 0,0 0 15,0 0-15,22 0 0,-22 0 0,0 21 16,0-21-16,22 21 0,-22 0 16,-21 0-16,21 22 0,0-22 15,-21 0-15,0 21 0,0 1 0,0-22 16,0 21-16,0-21 0,0 22 15,0-22-15,0 21 0,0-21 0,0 0 16,0 1-16,-21-1 0,0 0 16,21-42 15,0 0-15,0-1-16,0 1 0,21 0 15,0 0-15,-21-21 0,21 20 0,0-20 16,22 0-16,-22-1 0,0 1 15,21 0-15,-20 21 0,20-22 0,0 1 16,-21 21-16,22 21 0,-22 0 16,0 0-16,0 0 0,0 0 0,1 21 15,-22 21-15,0-21 0,0 22 0,0-1 16,0 0-16,0 1 0,0-1 16,0-21-16,-22 22 0,22-1 0,-21-21 15,21 21-15,0-20 0,0-1 0,0 0 16,0 0-16,-21 0 0,21 0 15,-21-21-15,21-21 32</inkml:trace>
  <inkml:trace contextRef="#ctx0" brushRef="#br0" timeOffset="18374.29">10922 4191 0,'0'-21'0,"21"21"62,21 0-62,1 0 0,20 0 16,1 0-16,-1 0 0,22 0 16,-22 0-16,43 0 0,-21 0 0,0 0 15,20 0-15,1 0 0,0 0 16,0 0-16,-21 0 0,-1 0 0,1 0 16,-22 0-16,-20 0 0,-1 0 0,-21-21 15,-21 0-15,0-1 16,-21 1-16,0 0 0,-21 0 0,-1 0 15,-20 0-15,-1 21 0,1-22 16,20 1-16,-20 21 0,21 0 16,-1-21-16,22 21 0,0 0 0,21-21 15,21 21 1,0 0-16,22 0 0,-1 0 0,21 0 16,1 0-16,-1 0 0,1 0 0,-1 0 15,1 0-15,-22 0 0,22 0 16,-22 21-16,0 0 0,-20 22 0,-22-22 15,0 21-15,0 0 0,0 1 16,-22-1-16,-20 0 0,0 1 0,-1-1 16,1 0-16,0 1 0,-22-22 0,22 21 15,0-21-15,-22 1 16,22-1-16,21 0 0,-22-21 0,22 0 16,0 21-16</inkml:trace>
  <inkml:trace contextRef="#ctx0" brushRef="#br0" timeOffset="19118.43">15536 3958 0,'0'0'0,"43"0"0,-1-21 15,-21 0 1,0 21-16,0-21 0,1 0 0,-1 21 16,0-22-16,21 1 0,-21 0 0,22 0 15,-22 0-15,21 0 0,-21-1 16,22 1-16,-22-21 0,0 21 0,0 0 15,-21-1-15,0 1 0,0 0 16,0 0-16,-21 0 0,-21 21 0,-1 0 16,1 0-16,-21 0 0,-22 21 15,21 0-15,-20 0 0,-1 0 16,0 1-16,1-1 0,20 21 0,1-21 16,20 22-16,22-22 0,21 21 15,0 0-15,0 1 0,43-1 0,-1 0 16,0 1-16,22-1 0,-22 0 15,22 1-15,-1-1 0,1-21 0,-1 22 16,1-1-16,-1-21 0,1 21 0,-22-20 16,0-1-16,1 21 0,-1-21 15,-21 0-15,0 1 0,-21-1 0,0 0 16,-21 0-16,-21-21 0,-1 21 0,1 0 16,0-21-16,-22 0 0,1 22 15,-1-22-15,-20 0 0,20 0 16,-21 0-16,22 0 0,-1 0 0,1 0 15,21-22-15,-1 22 0,1-21 16,0 0-16,20 21 0,1-21 0,21 0 16,0-22-16,0 22 0,21 0 15,1-21-15,20-1 0,0 22 0,1-21 16,20 0-16,-21-1 0,22 1 0,-1 0 16</inkml:trace>
  <inkml:trace contextRef="#ctx0" brushRef="#br0" timeOffset="19486.23">16256 4318 0,'0'0'0,"0"21"0,0 0 16,21-21 15,21-21-31,-20 21 0,20-21 16,-21 0-16,21 0 0,1 0 15,-22-1-15,0 1 0,21-21 0,-20 21 16,-22-22-16,0 1 0,0 21 16,0-21-16,0 20 0,0 1 0,-22 0 15,1 21-15,0 0 0,-21 0 16,21 21-16,-22 0 0,1 22 0,0-1 16,-1 0-16,1 1 0,0-1 15,-1 0-15,22 1 0,0-1 16,0 0-16,0 1 0,21-1 0,0-21 15,0 22-15,0-22 0,21 0 0,0-21 16,21 21-16,1-21 0,-22 0 16,21 0-16,0 0 0,1 0 0,-1 0 15,0-21-15,1 0 0,-1 0 16,0-1-16,1 1 0</inkml:trace>
  <inkml:trace contextRef="#ctx0" brushRef="#br0" timeOffset="19766.07">17166 3408 0,'0'0'0,"0"-42"0,0 20 0,0 1 15,0 0-15,0 42 16,-21 0-16,0 22 0,0-1 16,-1 22-16,22-22 0,-21 21 0,0-20 15,21 20-15,-21 1 0,21-1 0,0 1 16,0-1-16,-21 1 0,21-1 15,-21 1-15,21-1 0,0-20 0,0 20 16,-22-21-16,1 1 16,21-22-16,-21 21 0,21-21 0,0 1 15,0-1-15,0 0 0,21-42 32,0 0-17,1-1-15,-1 1 0</inkml:trace>
  <inkml:trace contextRef="#ctx0" brushRef="#br0" timeOffset="20105.88">17399 4085 0,'0'0'15,"0"21"1,21 1 0,0-22-16,0 0 0,1 0 15,-1 0-15,0 0 0,0 0 16,0 0-16,0-22 0,1 1 15,-1 21-15,0-21 0,-21 0 16,0 0-16,0 0 16,0-1-16,-21 22 15,0 0-15,-1 0 16,1 22-16,-21-1 0,21 0 0,-22 0 16,22 21-16,-21 1 0,21-22 0,0 21 15,-1 1-15,1-22 16,0 21-16,21-21 0,0 0 0,0 1 15,0-1-15,0 0 0,0 0 16,21-21-16,0 0 0,1 0 0,-1 0 16,21 0-16,0 0 0,1 0 0,-1-21 15,0 21-15,1-21 0,-1 0 16,0-1-16</inkml:trace>
  <inkml:trace contextRef="#ctx0" brushRef="#br0" timeOffset="20642.57">18267 3916 0,'0'0'0,"0"-21"0,-21 21 32,-1 21-32,-20 21 15,21-21-15,0 22 0,0-1 16,-22 0-16,22 1 0,0-1 0,0 0 16,0 1-16,21-1 0,0-21 15,0 22-15,0-1 0,0-21 0,21 0 16,0 0-16,0 1 0,21-1 0,-20-21 15,20 0-15,0 0 0,22 0 16,-22 0-16,0 0 0,22 0 0,-22-21 16,22-1-16,-22 1 0,0 0 15,1-21-15,-1-1 0,0 1 0,1-21 16,-1-1-16,-21 1 0,22-1 16,-1 1-16,-21-1 0,21 1 15,-20-1-15,-1 1 0,21-22 0,-21 43 16,-21-22-16,0 22 0,21-22 15,-21 43-15,0-21 0,0 21 0,-21 21 16,0 21 0,0 21-16,-21-21 0,20 22 0,22-1 15,-21 0-15,0 1 0,21 20 16,-21-21-16,21 22 0,0-1 0,0 1 16,0-22-16,0 22 0,0-1 15,0 1-15,0-22 0,0 22 0,0-22 16,0 0-16,21-21 0,0 22 15,-21-22-15,21 0 0,1 0 16,-1-21-16,0 0 0,0 0 16,0 0-16,22 0 0,-22 0 0,0-21 15,0 21-15,21-21 0,-20 0 16,-1 0-16,0-22 0,21 22 0,-42-21 16,21-1-16,1 22 0,-22-21 15,0 0-15,0 20 0</inkml:trace>
  <inkml:trace contextRef="#ctx0" brushRef="#br0" timeOffset="20907.41">18902 3810 0,'21'0'16,"0"0"-16,21 0 0,1 0 15,-1 0-15,0 0 0,1 0 0,20 0 16,-20 0-16,20 0 0,1-21 15,-1 21-15,1 0 0,-1-21 0,-21 21 16,1 0-16,20-21 0,-42 21 16,22-22-16,-22 22 0,0 0 0,0 0 15,-21-21-15,21 21 0,-21-21 32,-21 21-17,0 0-15,0 0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5567-7735-4B74-96C6-364C03A4A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FB14F-B72C-465A-896B-500EACD8E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4D65D-DC7F-4FFA-8C27-FE2DAEC2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FDC5-B21F-4E7D-BC59-2341A1E5C98F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F7747-6D4D-4B1D-AB13-51A81856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8FF5-8EAA-406B-B067-4D6910B0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936F-6986-4048-8714-C64B48DE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51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30B9-61FD-43E3-82FD-AAE92679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B755F-9EB0-40E4-BBC8-019BBE11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9266D-ABC9-4536-BFDA-43375B54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FDC5-B21F-4E7D-BC59-2341A1E5C98F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A00DE-CCD7-4424-B105-FA103F02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9AE0A-9393-4A48-9493-7D2D2E39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936F-6986-4048-8714-C64B48DE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11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938A9-F930-49DE-9397-1B44CE029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8DAB8-4B71-42C0-8A3F-C4BF73787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F7195-3A43-4E59-8F84-565EC5E4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FDC5-B21F-4E7D-BC59-2341A1E5C98F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F7127-5235-4980-8B11-C8453E14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FE2B-327B-4B92-96E6-71CF01BB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936F-6986-4048-8714-C64B48DE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4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9FAF-736B-43E5-8BF0-BCDD6B67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04D5-17FB-4DAD-80DA-D399CA40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60C30-062A-4B47-8ABE-9748FF1B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FDC5-B21F-4E7D-BC59-2341A1E5C98F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9E6FA-CFCC-4980-AA30-0D873699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ABD1-3A7F-4898-8402-66C8DBAF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936F-6986-4048-8714-C64B48DE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2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059D-4940-4761-9447-62C10978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57767-B94A-481E-B261-AC81BC44B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C2725-9144-4B4E-8624-179C79E4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FDC5-B21F-4E7D-BC59-2341A1E5C98F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4C36F-954A-491B-B25C-E0C63607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F63C4-543D-4A8B-BE6C-2C3248AA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936F-6986-4048-8714-C64B48DE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20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BDCC-CC1D-4523-B23C-743E9CF7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A03A-B186-4B05-A015-D090D1F99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FDAE7-80AF-498E-9B24-029EA69D8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1DC59-7EC4-4825-9B88-9753368D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FDC5-B21F-4E7D-BC59-2341A1E5C98F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1BD9F-3582-4FA6-8DDB-E8270A07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1D318-8BB8-4603-A41E-3ACB7C8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936F-6986-4048-8714-C64B48DE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15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4D90-4595-4066-A44D-5630832E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5A6B-D3EC-4CE9-9E59-7F9F46299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B35E7-C844-4D3D-98B0-6DBC6EDA4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17E6F-C1CA-42E3-8999-2C4EF73D5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6CBC9-D64D-49DC-B28B-D1C6F07EE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C996D-EA80-4176-B3DA-6826ED0B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FDC5-B21F-4E7D-BC59-2341A1E5C98F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374D1-74F7-4D3B-8EBA-AAFE9673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042A9-71FE-45B0-A824-500E9A2B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936F-6986-4048-8714-C64B48DE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7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DD75-4A19-4032-9486-6386D4AE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E83F-8019-4BE6-B6DA-5B6779637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FDC5-B21F-4E7D-BC59-2341A1E5C98F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6F204-3B14-4BC7-9530-8A9CA609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43B8F-6C4A-402E-84E8-D54229AB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936F-6986-4048-8714-C64B48DE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10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95D2C-36AB-4C16-8C72-A9705A59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FDC5-B21F-4E7D-BC59-2341A1E5C98F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EE43A-BCA7-4C1C-9356-B2B9A167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19F8-9664-4E38-B2B3-0857119B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936F-6986-4048-8714-C64B48DE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61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E7A6-B24C-4F39-9FB9-40BE8088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AA61-0602-46A9-BA71-97183708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C8E90-C07E-408F-A80D-D6B3A8551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D78DE-7804-41B2-8FAC-F8388F0A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FDC5-B21F-4E7D-BC59-2341A1E5C98F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56E92-61D9-4D01-A7C0-A23D5191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6C287-EA7A-422F-B006-6AA928C9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936F-6986-4048-8714-C64B48DE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66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EE9E-1B4F-4CF1-B029-23902F8A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96FD2-70F2-4EF5-8A3F-99E5902D7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1D838-8F74-4741-8BAE-24BDB6A56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49C52-2C92-4857-BF22-B2D9ACF3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FDC5-B21F-4E7D-BC59-2341A1E5C98F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068CB-DB19-4246-88E3-8EF90CCB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7CA4C-D9AA-4115-9192-CB862153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936F-6986-4048-8714-C64B48DE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72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37472-8B77-4F06-8310-823E7C56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23591-13FA-422A-BADE-01566B729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9218F-A069-440E-909C-5CCA6E997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0FDC5-B21F-4E7D-BC59-2341A1E5C98F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711D5-574A-43E9-9546-944403F65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1DB7B-1BC3-4A18-8377-C01D63790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936F-6986-4048-8714-C64B48DE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57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499F-E3CD-43C4-9201-EF7E3CA7F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C887C-EB05-46CE-9523-3971BCE92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F007C5-1D99-41B7-AF20-ACECDF36601D}"/>
                  </a:ext>
                </a:extLst>
              </p14:cNvPr>
              <p14:cNvContentPartPr/>
              <p14:nvPr/>
            </p14:nvContentPartPr>
            <p14:xfrm>
              <a:off x="2202120" y="221040"/>
              <a:ext cx="3101760" cy="110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F007C5-1D99-41B7-AF20-ACECDF3660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760" y="211680"/>
                <a:ext cx="3120480" cy="11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E7E003-BF5C-459C-9DFD-35F801EF3BB7}"/>
                  </a:ext>
                </a:extLst>
              </p14:cNvPr>
              <p14:cNvContentPartPr/>
              <p14:nvPr/>
            </p14:nvContentPartPr>
            <p14:xfrm>
              <a:off x="297000" y="846000"/>
              <a:ext cx="9799920" cy="5014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E7E003-BF5C-459C-9DFD-35F801EF3B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640" y="836640"/>
                <a:ext cx="9818640" cy="503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66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499F-E3CD-43C4-9201-EF7E3CA7F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C887C-EB05-46CE-9523-3971BCE92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69ADB1-7DF3-4550-9DD7-BBF1748DD5CB}"/>
                  </a:ext>
                </a:extLst>
              </p14:cNvPr>
              <p14:cNvContentPartPr/>
              <p14:nvPr/>
            </p14:nvContentPartPr>
            <p14:xfrm>
              <a:off x="1402200" y="868680"/>
              <a:ext cx="6477120" cy="264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69ADB1-7DF3-4550-9DD7-BBF1748DD5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2840" y="859320"/>
                <a:ext cx="6495840" cy="266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095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499F-E3CD-43C4-9201-EF7E3CA7F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C887C-EB05-46CE-9523-3971BCE92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3BA064-4336-4FED-8A97-EF7E34CAF46C}"/>
                  </a:ext>
                </a:extLst>
              </p14:cNvPr>
              <p14:cNvContentPartPr/>
              <p14:nvPr/>
            </p14:nvContentPartPr>
            <p14:xfrm>
              <a:off x="205560" y="122040"/>
              <a:ext cx="8778600" cy="650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3BA064-4336-4FED-8A97-EF7E34CAF4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12680"/>
                <a:ext cx="8797320" cy="65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80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499F-E3CD-43C4-9201-EF7E3CA7F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C887C-EB05-46CE-9523-3971BCE92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53455B-7796-4197-8D61-F3CDF7D3DB6B}"/>
                  </a:ext>
                </a:extLst>
              </p14:cNvPr>
              <p14:cNvContentPartPr/>
              <p14:nvPr/>
            </p14:nvContentPartPr>
            <p14:xfrm>
              <a:off x="921960" y="510480"/>
              <a:ext cx="7193520" cy="232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53455B-7796-4197-8D61-F3CDF7D3DB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600" y="501120"/>
                <a:ext cx="7212240" cy="23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458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499F-E3CD-43C4-9201-EF7E3CA7F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C887C-EB05-46CE-9523-3971BCE92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856C10-A49B-4FDB-8FB8-E99289A983B0}"/>
                  </a:ext>
                </a:extLst>
              </p14:cNvPr>
              <p14:cNvContentPartPr/>
              <p14:nvPr/>
            </p14:nvContentPartPr>
            <p14:xfrm>
              <a:off x="1020960" y="274320"/>
              <a:ext cx="4709520" cy="193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856C10-A49B-4FDB-8FB8-E99289A983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600" y="264960"/>
                <a:ext cx="4728240" cy="19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69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499F-E3CD-43C4-9201-EF7E3CA7F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C887C-EB05-46CE-9523-3971BCE92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AD0B30-BDA0-45AC-B2E0-43AA5B624C7C}"/>
                  </a:ext>
                </a:extLst>
              </p14:cNvPr>
              <p14:cNvContentPartPr/>
              <p14:nvPr/>
            </p14:nvContentPartPr>
            <p14:xfrm>
              <a:off x="434160" y="221040"/>
              <a:ext cx="8595720" cy="611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AD0B30-BDA0-45AC-B2E0-43AA5B624C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211680"/>
                <a:ext cx="8614440" cy="61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476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499F-E3CD-43C4-9201-EF7E3CA7F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C887C-EB05-46CE-9523-3971BCE92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6D1344-BA3E-492E-BB19-918800295542}"/>
                  </a:ext>
                </a:extLst>
              </p14:cNvPr>
              <p14:cNvContentPartPr/>
              <p14:nvPr/>
            </p14:nvContentPartPr>
            <p14:xfrm>
              <a:off x="228600" y="45720"/>
              <a:ext cx="9235800" cy="627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6D1344-BA3E-492E-BB19-9188002955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36360"/>
                <a:ext cx="925452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864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499F-E3CD-43C4-9201-EF7E3CA7F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C887C-EB05-46CE-9523-3971BCE92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2D6343-2B3E-413E-A369-5C5E611D791F}"/>
                  </a:ext>
                </a:extLst>
              </p14:cNvPr>
              <p14:cNvContentPartPr/>
              <p14:nvPr/>
            </p14:nvContentPartPr>
            <p14:xfrm>
              <a:off x="236160" y="213480"/>
              <a:ext cx="7932960" cy="195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2D6343-2B3E-413E-A369-5C5E611D79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204120"/>
                <a:ext cx="7951680" cy="197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319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2021-03-05T03:11:40Z</dcterms:created>
  <dcterms:modified xsi:type="dcterms:W3CDTF">2021-03-05T04:48:51Z</dcterms:modified>
</cp:coreProperties>
</file>