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10:45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593 0,'-21'-21'16,"0"21"-16,21-22 0,0 1 15,-22 21-15,1-21 16,21 0-16,-21 21 0,21-21 16,-21 21-1,21-21-15,-21 21 0,21-22 16,0 1-1,-21 21-15,21 21 79,21-21-79,0 22 0,-21-1 15,21 0-15,0 0 0,0 21 16,1-20-16,-1-1 0,0 0 0,0 21 15,21-21-15,-20 22 0,20-1 16,0-21-16,-21 22 0,22-1 0,-1 0 16,0 1-16,1-1 0,-22 0 15,21 1-15,1-1 0,-22-21 0,21 21 16,-21-20-16,22 20 16,-22-21-16,0 0 0,0 0 0,0 1 15,0-1-15,-21 0 16,22-21-16,-22 21 0,21-21 15,-21-21 17,0 0-17,-21 0-15,-1-1 16,22 1-16,0 0 0,-21 0 16,21-21-16,-21 20 0</inkml:trace>
  <inkml:trace contextRef="#ctx0" brushRef="#br0" timeOffset="438.25">5884 381 0,'0'0'16,"0"-21"-16,0 0 0,0 0 0,21 21 0,-21-22 15,22 22 1,-22-21-16,0 42 31,0 1-31,-22-1 16,1 21-16,0-21 0,0 22 16,-21-1-16,20 0 0,-20 1 0,21 20 15,-21-21-15,-1 22 0,-20-1 16,20 1-16,-20 21 0,-1-22 0,-84 128 15,106-128 1,0-21-16,-1 22 0,1-22 0,0 1 16,20-1-16,-20 0 0,21-21 15,0 22-15,0-22 0,-1 0 0,1 0 16,21 0-16,0 1 16,0-1-16,0-42 46,21 21-46,-21-22 16,22 1-16,-1 0 0,0 0 0</inkml:trace>
  <inkml:trace contextRef="#ctx0" brushRef="#br0" timeOffset="1153.42">6329 1016 0,'0'0'0,"0"-21"16,0 0-16,0 0 0,0-1 15,0 1-15,0 0 16,0 42 46,0 22-62,0-22 0,0 21 0,0 0 16,0 1-16,21-1 0,-21 22 16,0-22-16,0 21 0,0-20 0,0 20 15,0 1-15,0-1 0,0 1 16,0 20-16,0-20 0,-21 21 0,21-1 16,0-20-16,0 20 0,-21 1 15,21-21-15,-22 20 0,1-20 0,21 20 16,0-20-16,0-1 15,-21 1-15,21-22 0,0 22 0,-21-22 16,21-21-16,0 22 0,0-22 0,0 0 16,0 0-16,0-42 31,0 0-31,0 0 16,0-1-16,0 1 0,0 0 0,0-21 15,0-1-15,0 1 0,0 0 16,0-1-16,0-20 0</inkml:trace>
  <inkml:trace contextRef="#ctx0" brushRef="#br0" timeOffset="1625.23">6265 1164 0,'0'0'0,"0"-21"0,0 0 0,0 0 16,0 0-16,0-1 0,0 1 16,0 0-16,0 0 0,0 0 15,0 0-15,21-1 16,-21 1-16,22 21 0,20-21 16,-21 0-16,0 0 0,22 21 15,-1-21-15,0-1 0,1 22 16,-1 0-16,0 0 0,1 0 0,-1 0 15,21 0-15,-20 0 0,-1 0 16,0 22-16,-20-22 0,20 21 0,-21 0 16,0 0-16,0 21 0,-21-20 15,0-1-15,0 21 0,0-21 0,0 22 16,-21-22-16,0 21 0,0 0 16,-21-20-16,-1 20 0,1-21 0,0 21 15,-1-20-15,1-1 0,0 0 16,-1 0-16,1 0 0,21 0 15,-22-21-15,22 22 0,0-22 0,0 0 16,42 0 31,0 0-47,0-22 0,1 1 16,-1 21-16,0-21 0</inkml:trace>
  <inkml:trace contextRef="#ctx0" brushRef="#br0" timeOffset="2324.85">7387 1101 0,'0'0'0,"21"0"0,-21-21 0,0-1 15,21 1-15,-21 0 16,22 0-16,-22 0 0,0 0 16,0-1-16,0 1 0,0 0 15,-22 0-15,1 0 0,21 0 16,-21 21-16,21-22 0,-21 1 16,0 21-16,0 0 0,-1 0 15,1 0-15,0 21 16,0-21-16,-21 22 0,20 20 15,1-21-15,0 0 0,0 22 0,0-22 16,0 21-16,-1 0 0,1-20 16,21 20-16,0 0 0,0 1 0,0-22 15,0 21-15,0-21 0,0 22 16,0-22-16,0 0 0,0 0 0,0 0 16,0 0-16,21-21 15,1 0-15,-22 22 0,21-22 16,0 0-16,0 0 0,0 0 0,0 0 15,1-22-15,-1 1 16,0 21-16,0-21 0,0 0 0,0 0 16,1-22-16,-1 22 0,0-21 15,0 21-15,0-22 0,0 1 0,1 21 16,-1-21-16,-21-1 0,21 1 16,0 21-16,-21-22 0,0 22 0,0 0 15,21 0-15,-21 0 0,0 0 16,0 42-1,0 0 1,0 0-16,0 0 0,0 0 16,0 22-16,0-1 0,0-21 15,0 22-15,0-22 0,-21 21 16,21-21-16,0 22 0,0-22 0,0 0 16,0 0-16,0 0 0,0 0 15,0 1-15,0-1 0,21-21 16,0 0-1,1 0-15,-1 0 16,0-21-16,0 21 0,0-22 0,0 1 16,1 0-16</inkml:trace>
  <inkml:trace contextRef="#ctx0" brushRef="#br0" timeOffset="2708.6">8149 318 0,'0'21'16,"0"0"-1,0 0-15,0 0 0,0 22 0,0-22 16,0 0-16,-21 21 0,21 1 15,0-1-15,0-21 0,0 21 16,-21 1-16,21 20 0,0-20 0,0-1 16,0 0-16,0 1 0,0-1 15,0 0-15,0 1 0,-21-22 0,21 21 16,0-21-16,0 22 0,0-22 16,-22 0-16,22 0 0,0 0 0,0 0 15,0 1 1,0-44 15,22 1-15,-22 0-16,21 0 0,0-21 15</inkml:trace>
  <inkml:trace contextRef="#ctx0" brushRef="#br0" timeOffset="3409.2">8530 318 0,'0'21'15,"0"0"-15,0 21 16,0-21-16,0 1 0,0-1 0,0 21 15,0 0-15,0-20 0,0 20 16,0 0-16,0 1 0,0-1 0,0 21 16,0-20-16,0-1 0,0 22 15,0-22-15,0 0 0,0 1 0,0-1 16,0-21-16,0 21 0,0-20 16,0 20-16,-21-21 0,21 0 0,0 0 15,0 1-15,0-1 16,0-42 31,0-1-47,0 1 0,0 0 15,0 0-15,0 0 0,0 0 16,0-1-16,0 1 0,0 0 0,0 0 16,0-21-16,0 20 0,21 1 15,0 0-15,-21-21 0,21 21 0,1-1 16,-1 1-16,0-21 0,21 21 15,-21 0-15,22-1 0,-22 1 0,21 0 16,1 0-16,-1 21 16,-21 0-16,21-21 0,1 21 0,-22 0 15,0 0-15,21 0 0,-20 21 16,-1 0-16,0 0 0,-21 0 0,21 1 16,-21-1-16,0 0 0,0 21 15,0-21-15,0 22 0,0-22 0,0 21 16,0-21-16,0 1 0,0 20 0,0-21 15,0 0-15,-21 0 0,21 1 16,0-1-16,-21 0 0,21 0 0,-21 0 16,21 0-16,-22-21 0,22 22 15,0-44 32,0 1-31,0 0-16</inkml:trace>
  <inkml:trace contextRef="#ctx0" brushRef="#br0" timeOffset="3771.99">8022 783 0,'21'0'16,"0"0"-16,1 0 15,-1 0-15,0 0 0,0 0 16,0 0-16,0 0 0,1-21 0,-1 21 0,0 0 16,0 0-16,0 0 15,0 0-15</inkml:trace>
  <inkml:trace contextRef="#ctx0" brushRef="#br0" timeOffset="4712.45">5228 1947 0,'0'0'15,"-42"0"-15,21 0 16,-1 0-16,22 22 47,22-22-47,-1 0 16,21 0-16,-21 0 0,22 0 15,-1 0-15,0 0 16,1 0-16,-1-22 0,21 22 0,1 0 15,-1 0-15,1-21 0,-1 21 16,1 0-16,-1-21 0,1 21 0,-1 0 16,1 0-16,21-21 0,-22 21 0,22 0 15,-1 0-15,22-21 0,-21 0 16,21 21-16,0 0 0,-22-22 0,22 22 16,-21 0-16,21-21 0,-1 21 15,-20 0-15,21-21 0,0 0 16,-22 21-16,22 0 0,-21-21 15,0 21-15,-1-21 0,-20 21 0,-1-22 16,22 22-16,-22 0 0,1-21 16,-1 21-16,1 0 0,-1-21 0,-20 21 15,20 0-15,-20 0 0,-1-21 0,0 21 16,1 0-16,-22 0 0,21 0 16,-21 0-16,0-21 0,1 21 0,-1 0 15,0 0-15,-42 0 47,0 0-31,-1 0-16,-20 0 0,21 0 15,0 0-15</inkml:trace>
  <inkml:trace contextRef="#ctx0" brushRef="#br0" timeOffset="5516.99">5440 2096 0,'0'0'0,"-21"0"16,-1 0 0,44 0 31,-1 0-47,0 0 0,0 0 15,0 0-15,22 0 0,-22 0 16,21 0-16,0 0 0,22 0 0,-22-22 15,22 22-15,-22 0 0,22-21 16,-1 21-16,1-21 0,-1 21 0,1 0 16,-1-21-16,22 21 15,-1 0-15,1-21 0,21 21 0,-21 0 16,-1 0-16,22-21 0,-21 21 16,21-22-16,-22 22 0,22 0 0,-21 0 15,21-21-15,-22 21 0,22 0 0,-21 0 16,21-21-16,-22 21 0,1 0 15,0 0-15,-1-21 0,-20 21 0,20 0 16,-20 0-16,21 0 0,-22-21 16,1 21-16,-1 0 0,1 0 0,-22 0 15,21 0-15,-20-21 0,-1 21 16,0 0-16,1 0 0,-22 0 16,0 0-16,0 0 0,0 0 0,1 0 15,-1 0-15,-21-22 0,21 22 16,-42-21 93</inkml:trace>
  <inkml:trace contextRef="#ctx0" brushRef="#br0" timeOffset="17240.95">15155 593 0,'-21'0'125,"0"0"-109,21-21 0,0-1 15,0 1-16,21 21 1,0-21-16,0 21 16,1 0-16,-1 0 15,-21-21-15,21 21 0,0 0 0,0 0 16,-21-21-16,21 21 0,1 0 16,-1 0-16,0 0 0,0 0 15,0 0 1,0 0-16,-42 0 78,0 21-62</inkml:trace>
  <inkml:trace contextRef="#ctx0" brushRef="#br0" timeOffset="18152.61">15176 572 0,'-21'0'15,"0"0"1,21-22 15,0 1-15,21 0-1,0 21-15,1 0 0,-1-21 16,0 21-16,0-21 16,0 21-16,22 0 0,-22 0 0,0 0 15,0-21-15,0 21 0,0 0 16,1 0-16,-1 0 0,0 0 15,0 0-15,0 0 0,0 0 16,1 0-16,-22 21 0,21-21 16,0 21-16,-21 0 15,0 0-15,0 0 0,0 1 16,0-1-16,-21 0 16,0 0-16,-1 0 0,-20 0 0,21 1 15,0-1-15,0 0 0,-1 0 16,1 0-16,-21 0 0,21-21 0,0 22 15,-1-1-15,1-21 16,0 21-16,0-21 0,0 0 31,42 0 16,-21-21-47,21 21 16,0 0-16,0 0 0,1-21 15,-1 21-15,0 0 0,0 0 16,0 0-16,0 0 0,1 0 0,-1 0 16,0 0-16,0 0 15,0 0-15,-21-22 0,21 22 0,-21 22 16,22-1-16,-1-21 0,0 21 16,0 0-16,0 0 15,0 0-15,-21 1 16,0-1-16,22 0 0,-22 0 15,0 0-15,0 0 0,0 1 16,0-1-16,-22 0 0,1 0 16,0 0-16,0-21 0,0 21 0,-22 1 15,1-1-15,21 0 0,-21-21 16,-1 21-16,1-21 0,0 21 0,-1-21 16,1 0-16,0 0 0,-1 0 15,1 0-15,0 0 0,-1 0 0,1 0 16,21 0-16,-22 0 0,22 0 15,0 0-15,0 0 16,0-21-16,0 21 16,21-21-1,21 21 32,0 0-47,0-21 0,0 21 0,0 0 16,1 0-16,20-21 0</inkml:trace>
  <inkml:trace contextRef="#ctx0" brushRef="#br0" timeOffset="18634.36">16298 635 0,'0'0'15,"0"-21"-15,0 0 0,0 0 16,0-1 0,0 1-16,0 42 62,0 1-62,21-1 16,-21 0-16,22 0 0,-22 0 15,0 0-15,0 22 0,0-22 0,0 21 16,0-21-16,0 22 0,0-22 16,0 21-16,0-21 0,0 22 0,0-22 15,0 0-15,-22 21 16,22-20-16,-21-22 0,21 21 0,0 0 15,0 0-15,0 0 16,-21-21-16,21 21 16,0-42 15,0 0-15,0 0-16,0 0 15</inkml:trace>
  <inkml:trace contextRef="#ctx0" brushRef="#br0" timeOffset="18780.11">16044 910 0,'-42'0'31</inkml:trace>
  <inkml:trace contextRef="#ctx0" brushRef="#br0" timeOffset="19029.98">16849 826 0,'105'0'16</inkml:trace>
  <inkml:trace contextRef="#ctx0" brushRef="#br0" timeOffset="20036.08">15960 910 0,'-22'0'62,"1"0"-30,0 0-1,21 21-31,-21-21 15,0 0 17,0 0-32,21 22 15,-22-22 1,44 0 46,-22 21-62,21-21 0,0 0 16,21 0-16,-21 0 0,22 0 16,-22-21-16,21 21 0,-21 0 0,22 0 15,-22 0-15,21 0 0,1-22 16,-22 22-16,0 0 0,21 0 0,-21 0 16,1 0-16,-1-21 15,0 21-15,0 0 0,0 0 0,0 0 125,1 0-125,-1 0 16,0 0-1</inkml:trace>
  <inkml:trace contextRef="#ctx0" brushRef="#br0" timeOffset="20885.68">16997 741 0,'0'0'0,"-21"0"0,-22-21 0,22 21 0,0 0 31,21-21-31,-21 21 16,21-22-16,0 1 15,21 21 1,0-21-16,0 21 16,0 0-16,-21-21 0,22 21 15,-1 0-15,0-21 0,0 21 0,0 0 16,0 0-16,1 0 0,20 0 16,-21 0-16,0 21 0,0-21 15,-21 21-15,22 0 0,-1-21 16,-21 21-16,21 1 0,-21-1 0,0 21 15,0-21-15,0 0 0,0 1 16,0 20-16,-21-21 0,0 0 0,-1 22 16,1-22-16,0 0 0,0 21 15,0-21-15,0 1 0,-1-1 0,1-21 16,21 21-16,0 0 0,-21-21 16,0 21-16,21-42 46,0 0-46,21 21 0,0-21 16,0 0-16,-21-1 0,22 1 0,-1 0 16,0 0-16,21-21 0,-21 20 15,1 1-15,-1-21 0,21 0 0,-21 20 16,22-20-16,-22 21 0,21 0 16,-21 0-16,0-1 0,22 1 0,-22 0 15,0 0-15,0 21 0,0-21 16,1 0-16,-1 21 0,0 0 0,-21 21 47,-21 0-32,0 0-15,21 0 16,-22 0-16,1 22 0,0-22 16,0 0-16,0 21 0,21-20 0,0 20 15,-21-21-15,21 0 0,0 22 16,0-22-16,0 0 0,0 0 0,0 0 15,0 0-15,0 1 16,0-1-16,0 0 0,21-21 16,0 0-16,0 0 15,0 21-15,0-21 16,1 0-16,-1 0 0,0 0 16,0 0-16,0-21 0,0 21 0,1-42 15</inkml:trace>
  <inkml:trace contextRef="#ctx0" brushRef="#br0" timeOffset="20926.66">17970 931 0,'43'-21'16</inkml:trace>
  <inkml:trace contextRef="#ctx0" brushRef="#br0" timeOffset="21280.39">18478 656 0,'22'0'15,"-1"0"-15,0 0 47,0 0-31,0 0-16,0 0 0,-21-21 0,22 21 15,-1 0-15,0 0 0,0 0 16,0 0-16,0 0 16,1 0-16,-1 0 15,0 0-15,0 0 32</inkml:trace>
  <inkml:trace contextRef="#ctx0" brushRef="#br0" timeOffset="21564.23">18521 826 0,'0'21'0,"-21"-21"0,42 0 32,0 0-32,0 0 15,0 0-15,0 0 0,1 0 0,-1 0 16,0 0-16,0 0 0,0 0 16,0 0-1,1 0-15,-1 0 16,-21-21-1,0-1 1,21 22 0</inkml:trace>
  <inkml:trace contextRef="#ctx0" brushRef="#br0" timeOffset="22648.76">19981 635 0,'21'-21'31,"1"21"-31,-22-21 16,21 21-16,0-21 0,-21-1 15,0 1 1,21 21-16,-21-21 0,0 0 0,0 0 16,0 0-16,0-1 15,0 1-15,-21 21 0,0-21 16,0 21-16,21-21 16,-22 21-16,1 0 0,0 0 15,0 0-15,0 0 0,0 0 16,-1 21-16,1-21 0,0 21 0,0 0 15,0 1-15,21-1 16,-21 0-16,-1 0 0,1 0 0,0 0 16,0 1-16,0-1 0,21 0 0,0 0 15,0 0-15,0 0 16,0 1-16,0-1 16,21-21-16,-21 21 15,21-21-15,0 0 0,0 0 0,1 0 16,-1 0-16,0 0 0,0 0 15,0 0-15,0-21 0,1 21 16,-1-21-16,0-1 0,0 22 0,-21-21 16,21 21-16,0-21 0,-21 0 0,22 21 15,-22-21-15,21 0 16,0-1-16,-21 1 16,0 0-16,0 42 62,0 0-62,0 1 16,0-1-16,0 0 0,-21 0 15,21 0-15,0 0 0,0 1 16,0-1-16,0 21 0,0-21 0,0 0 16,0 1-16,0 20 0,0-21 15,0 0-15,0 0 0,0 22 16,0-22-16,0 0 0,0 0 0,0 22 15,0-22-15,-21 0 0,21 0 16,0 0-16,-22 0 0,22 1 0,0-1 16,0 0-16,-21 0 15,0 0-15,0 0 16,0-21 0,0 0-16,-1 0 0,1 0 15,0 0-15,0 0 16,0 0-16,0 0 0,-1 0 0,1 0 15,0 0-15,0 0 0,0 0 16,0 0-16,21-21 16,0 0 46,0 0-62</inkml:trace>
  <inkml:trace contextRef="#ctx0" brushRef="#br0" timeOffset="23484.43">17018 1566 0,'0'0'0,"-42"0"16,20 0-16,1 0 15,0 0-15,0 0 16,0 0 0,0 0-1,-1 0 1,44 0 31,-1 0-47,0 0 0,0 0 0,0 0 15,0 0-15,1 0 0,20 0 16,-21 0-16,21 0 0,1 0 0,-1-21 16,0 21-16,1 0 0,20 0 15,-20 0-15,-1-21 0,0 21 16,1 0-16,-1 0 0,0 0 0,-21 0 16,22-21-16,-22 21 0,0 0 15,0 0-15,0 0 0,1 0 0,-1 0 16,-42 0 46,-1 0-62,1 0 16,0 0-16,0 0 0</inkml:trace>
  <inkml:trace contextRef="#ctx0" brushRef="#br0" timeOffset="24001.13">16827 1693 0,'-21'0'31,"42"0"-31,1 0 0,-1 0 15,0 0-15,0 0 16,21 0-16,-20 0 0,-1 0 16,21 0-16,0 0 0,-20 0 0,20 0 15,0-21-15,1 21 0,-1 0 16,0 0-16,1-21 0,-1 21 16,-21 0-16,21 0 0,-20 0 15,20 0-15,-21-21 0,0 21 0,0 0 16,1 0-16,-1 0 0,0 0 31,-42 0 32</inkml:trace>
  <inkml:trace contextRef="#ctx0" brushRef="#br0" timeOffset="50408.64">15642 2455 0,'0'0'0,"0"-21"0,0-21 15,-21 21-15,21 0 0,-21 21 16,21-22-16,0 1 0,0 0 15,-21 21-15,21-21 0,-22 21 32,22 21-32,0 0 15,0 0-15,0 1 0,0-1 16,0 21-16,0 0 0,0-20 0,0 20 16,0 0-16,0 22 0,0-22 15,0 0-15,0-20 0,0 20 16,0 0-16,0 1 0,0-22 0,0 21 15,0-21-15,0 22 0,0-22 16,0 0-16,0 0 0,0 0 0,0 0 16,22-21-1,-1 0-15,0 0 0,0 0 16,0 0-16,0 0 0,1 0 0,-1-21 16,42-42-1,-42 20-15,-21 22 0,22 0 0,-1-21 16,0-1-16,0 1 0,-21 0 15,0-1-15,0 1 0,21-21 0,-21 20 16,0 1-16,0 0 16,0-1-16,0 1 0,0 21 0,0 0 15,0-1-15,0 1 0,0 0 16,0 42 15,0 0-31,0 22 0,0-22 16,0 21-16,0 1 0,0-1 15,0 0-15,0 1 0,0-1 0,0 0 16,0 1-16,0-1 0,0 0 16,0-21-16,0 22 0,0-22 0,0 0 15,0 0-15,0 0 0,0 1 16,0-1-16,21-21 31,1 0-31,-1 0 0,0 0 16,0 0-16,0-21 0,0-1 15,1 1-15,-1 0 0,0 0 16,0 0-16,0 0 0,0-1 0,1-20 16,-1 21-16,-21 0 0,21-22 15,-21 22-15,21 0 0,-21 0 0,0 0 16,21 0-16,-21 42 47,0 0-47,0 0 0,0 0 0,0 0 15,-21 1-15,21 20 16,0-21-16,0 0 0,-21 0 0,21 1 16,0-1-16,-21 0 0,21 0 0,0 0 15,0 0-15,-21-21 16,21 22-16,-22-22 0,1 0 47,21-22-32,0 1-15,0 0 0,0 0 16,0 0-16,21 0 0,-21-1 16,22 1-16,-1-21 0,0 21 0,0 0 15,21-1-15,-20 1 0,-1 0 16,21 0-16,-21 0 0,0 21 16,22-21-16,-22 21 0,0 0 0,21 0 15,-20 0-15,-1 0 0,0 21 16,-21 0-16,21 0 0,-21 0 15,0 0-15,0 1 0,0-1 0,0 0 16,0 0-16,0 0 0,-21 0 16,21 1-16,-21-1 0,0 0 15,21 0-15,0 0 16,-22-21-16,1 0 16,21-21 15,0 0-16</inkml:trace>
  <inkml:trace contextRef="#ctx0" brushRef="#br0" timeOffset="51130.43">16870 2201 0,'0'-21'15,"0"42"17,0 1-32,0-1 0,0 0 0,0 0 15,0 0-15,0 22 0,0-22 16,-21 21-16,21 0 0,0 1 0,-22-1 16,22 0-16,0 1 0,0-1 15,0-21-15,0 22 0,-21-1 0,21-21 16,0 0-16,-21 0 0,21 1 15,0-1-15,-21 0 0,21 0 0,0 0 16,0-42 31,0 0-47,0 0 16,0 0-16,0-22 0,21 22 15,-21 0-15,21 0 0,0-22 0,1 22 16,-1 0-16,-21 0 0,21 0 15,0 0-15,0-1 0,0 1 0,1 21 16,-1 0-16,-21-21 0,21 21 16,0 0-16,0 0 0,-21 21 31,0 0-31,0 1 0,0-1 16,-21 0-16,0-21 0,0 21 15,0 0-15,-1 0 0,1-21 16,0 22-16,0-22 0,0 0 0,0 21 15,-1-21-15,22 21 0,-21-21 16,0 0-16,21 21 16,0 0-1,0 0 1,21-21-16,-21 22 16,21-22-16,-21 21 0,22 0 15,-1-21-15,-21 21 0,21-21 16,-21 21-16,21-21 0,0 21 15,0-21 1,1 22-16,-1-22 16,0 0-16,0 0 31,0 0-31,-21-22 16,0 1-16,21 21 0,-21-21 15</inkml:trace>
  <inkml:trace contextRef="#ctx0" brushRef="#br0" timeOffset="51681.12">17293 2646 0,'0'21'31,"0"0"-15,0 0-16,0 1 0,0-1 15,0 0-15,0 0 0,0 0 16,0 0-16,0 1 0,0-1 16,-21 0-16,21 0 15,0 0-15,0 0 16,-21-21 0,0 0-1,21-21 16,0 0-31,0 0 16,0 0-16,0 0 0,0-1 16,0 1-16,0 0 15,21 0-15,0 0 0,0 0 0,0-1 16,0 1-16,1 0 16,20 0-16,-21 0 0,0 21 0,0-21 0,22 21 15,-22 0-15,0 0 0,0 0 16,0 0-16,1 0 0,-1 21 15,0 0-15,-21 0 0,21 0 16,-21 0-16,0 1 0,0 20 16,0-21-16,0 0 0,0 0 0,0 1 15,-21-1-15,21 0 16,-21 0-16,21 0 0,0 0 16,-21-21-16,21 22 15,-22-22-15,22-22 31,0 1-15</inkml:trace>
  <inkml:trace contextRef="#ctx0" brushRef="#br0" timeOffset="52181.22">17886 2625 0,'0'0'0,"0"-21"16,0 42 15,-21-21-31,21 21 16,-22 0-16,1 0 16,21 0-16,0 1 0,-21 20 15,0-21-15,21 0 0,0 0 0,0 1 16,-21-1-16,21 0 0,0 0 15,0 0-15,0 0 0,0 1 16,21-22 0,0 0-16,0 0 15,0 0-15,1 0 0,-1 0 16,0-22-16,0 22 0,0-21 16,0 21-16,-21-21 0,22 0 0,-1 0 15,-21 0-15,0-22 16,21 22-16,-21 0 0,0 0 15,0-22-15,0 22 0,0 0 16,0 0-16,0 0 0,-21 0 0,0 21 16,-1-22-16,1 22 15,0 0-15,0 0 16,0 22-16,0-1 0,21 0 16,-22-21-16,22 21 15,0 0-15,-21 0 0,21 1 16,0-1-1</inkml:trace>
  <inkml:trace contextRef="#ctx0" brushRef="#br0" timeOffset="52915.82">18224 2582 0,'0'0'0,"0"22"47,0-1-47,0 0 16,0 0-16,0 0 0,0 0 15,0 1-15,0-1 0,0 0 16,-21 0-16,21 0 0,0 0 0,0 1 16,0-1-16,0 0 0,0 0 15,0 0-15,0 0 16,21-21 15,1 0-31,-1 0 0,-21-21 16,21 21-16,0-21 0,0 21 15,-21-21-15,21 0 0,1 0 16,-22-1-16,21 1 0,0 0 0,0 0 16,-21-21-16,21 20 0,-21 1 15,0 0-15,21 0 0,1 21 0,-22-21 16,21 21-16,-21 21 31,0 0-31,0 0 16,0 0-16,0 1 0,0-1 0,0 0 15,0 0-15,0 0 0,0 0 0,0 1 16,0-1-16,0 0 0,0 0 16,21-21-1,0 21-15,0-21 16,0 0-16,1 0 0,-1 0 16,0 0-16,0 0 0,0-21 15,0 21-15,-21-21 0,22 0 16,-22 0-16,21-1 0,-21 1 0,0 0 15,0 0-15,0 0 0,0 0 16,0-22-16,0 22 0,0 0 0,0 0 16,0 0-16,0-1 15,-21 22-15,-1 0 0,1 0 16,0 0-16</inkml:trace>
  <inkml:trace contextRef="#ctx0" brushRef="#br0" timeOffset="53508.5">19071 2540 0,'0'0'0,"-21"0"0,0 0 16,0 0-16,21 21 31,0 0-31,0 1 16,0-1-16,0 0 0,0 0 15,0 0-15,0 0 0,0 1 16,-22-1-16,22 0 0,0 0 15,0 0-15,-21 0 16,21 1-16,0-1 0,0 0 16,0-42 31,0 0-32,0-1-15,0 1 16,0 0-16,0 0 0,0 0 0,0-22 15,0 22-15,0 0 0,21 0 16,1-21-16,-1 20 0,0 1 0,-21 0 16,21 0-16,0 0 0,22 21 15,-22-21-15,0 21 0,0 0 0,0 0 16,22 0-16,-22 0 0,0 0 16,21 0-16,-21 21 0,1 0 0,-22 0 15,21 21-15,-21-20 0,0-1 16,0 0-16,0 21 0,0-21 15,0 1-15,0-1 0,0 0 0,0 0 16,0 0-16,-21 0 0,21 1 16,-22-22-16,22 21 15,0-42 32</inkml:trace>
  <inkml:trace contextRef="#ctx0" brushRef="#br0" timeOffset="54169.04">20024 2223 0,'0'0'16,"0"-22"-16,0 44 47,0-1-47,21 0 15,0 21-15,-21 1 0,21-1 16,0 0-16,0 22 0,-21-22 0,22 0 16,-1 1-16,-21-1 0,0 0 15,0 1-15,21-22 0,-21 21 0,0-21 16,0 1-16,0-1 0,0 0 16,0 0-16,21-21 15,-21-21 16,0 0-31</inkml:trace>
  <inkml:trace contextRef="#ctx0" brushRef="#br0" timeOffset="54468.87">20701 2096 0,'0'0'0,"0"-22"0,-21 22 32,0 22-32,-1-22 0,1 21 15,0 21-15,0-21 0,0 0 0,0 22 16,-1-1-16,-20 22 0,21-22 0,0 0 16,0 22-16,-1-22 15,1 0-15,21 1 0,-21-1 0,21 0 16,-21-20-16,21 20 0,0-21 15,0 0-15,0 0 0,0 1 16,21-22 15,0-22-31</inkml:trace>
  <inkml:trace contextRef="#ctx0" brushRef="#br0" timeOffset="55076.6">21145 2604 0,'0'0'0,"22"-64"16,-22 43-16,0 0 15,0 0-15,0-1 0,0 1 16,0 0-16,0 0 0,-22 0 0,1 21 15,0-21-15,0 21 0,0 0 16,0 0-16,-1 0 16,1 21-16,-21-21 0,21 42 0,0-21 15,-1 22-15,1-22 16,0 21-16,0 0 0,0 1 0,0-1 16,-1 0-16,1 1 0,21-22 15,0 0-15,0 21 0,0-20 0,0-1 16,0 0-16,0 0 15,21-21 1,1 0-16,-1 0 0,0 0 16,0 0-16,0-21 0,0 21 15,1-21-15,-1 0 0,0-1 0,0 1 16,0 0-16,0 0 0,1 0 16,-1 0-16,-21-22 0,21 22 15,0 0-15,-21-21 0,0 20 16,0-20-16,21 21 0,-21 0 0,0 0 15,21 21-15,-21 21 32,0 0-32,0 21 15,0-21-15,0 1 0,0-1 0,0 21 16,0-21-16,0 0 0,22 1 16,-22-1-16,0 0 0,0 0 0,21-21 15,-21 21-15,0 0 0,21 1 16,0-22-1,0 0 1,0 0-16,1 0 16,-22-22-16</inkml:trace>
  <inkml:trace contextRef="#ctx0" brushRef="#br0" timeOffset="55572.91">21442 2625 0,'0'-21'16,"0"-1"-16,0 1 0,0 0 15,0 0 1,21 0 0,0 21-16,0 0 0,0 0 0,1 0 15,-1 0-15,0 0 16,0 0-16,0 0 0,0 21 0,1 0 15,-1 0-15,-21 0 0,21 1 16,0-1-16,-21 0 0,21 21 0,-21-21 16,0 1-16,0-1 0,0 0 15,0 21-15,0-21 0,0 1 16,0-1-16,-21 0 0,0-21 16,21 21-16,0-42 62,0 0-62,0 0 0,0-1 16,0 1-16,0 0 0,0 0 15,0 0-15,0 0 0,21-22 0,0 22 16,-21-21-16,21 21 0,1-1 16,-22 1-16,21 0 0,0 0 0,0 0 15,0 21 1,0 0-16,-21-21 0,22 21 0,-1 0 15,0 0 1,0 0-16,0 0 0,0 0 16,1 0-16</inkml:trace>
  <inkml:trace contextRef="#ctx0" brushRef="#br0" timeOffset="56429.97">22373 2582 0,'0'0'0,"21"0"0,-21-21 0,0 0 16,0 0-16,0 0 15,0 0-15,-21-1 16,0 22-16,0 0 15,0 0-15,-1 0 0,1 0 16,0 0-16,0 0 0,0 22 16,21-1-16,-21 0 0,-1 0 0,1 21 15,21-20-15,-21 20 0,0-21 16,21 21-16,-21-20 0,21 20 0,0-21 16,0 0-16,-21 0 0,21 1 15,0-1-15,0 0 16,0 0-16,21-21 15,0 0 1,0 0-16,0 0 0,0 0 16,1-21-16,-1 0 15,0 21-15,0-21 0,0-1 0,0 1 16,1 0-16,-1 0 0,0 0 0,0-22 16,-21 22-16,21-21 0,0 21 15,1 0-15,-22-22 0,0 22 0,0 0 16,21 21-16,-21-21 0,0 0 15,0 42 17,0 0-32,0 0 0,0 0 0,0 0 15,0 1-15,-21-1 0,21 21 0,0-21 16,0 0-16,0 1 0,0-1 16,0 0-16,0 0 0,0 0 0,0 0 15,0 1-15,21-22 16,0 0-16,0 0 0,0 0 15,0 0 1,1 0-16,-1 0 0,0 0 0,0 0 0,0-22 16,0 1-16,1 21 0,-1-21 15,-21 0-15,21 0 16,0 0-16,-21-1 0,0 1 0,21 0 16,0 0-16,-21 0 0,0 0 15,22 21-15,-22-22 0,21 22 0,0 0 16,-21 22 15,0-1-31,0 0 16,0 0-16,0 0 0,0 0 0,0 1 15,0-1-15,-21 0 16,21 0-16,0 0 16,21-42 30,-21 0-46</inkml:trace>
  <inkml:trace contextRef="#ctx0" brushRef="#br0" timeOffset="56604.87">22945 2413 0,'0'-21'16,"-22"21"-1,22-21-15,22 21 63</inkml:trace>
  <inkml:trace contextRef="#ctx0" brushRef="#br0" timeOffset="57252.99">23177 2180 0,'0'0'0,"0"-21"16,0 0 0,0 42 15,0 0-31,0 0 15,0 1-15,0-1 0,0 0 0,0 21 16,0-21-16,0 22 0,22-22 16,-22 21-16,0-21 0,0 22 0,0-22 15,0 21-15,0-21 0,0 22 16,0-22-16,0 0 0,0 21 16,0-20-16,-22-1 0,22 0 15,-21-21-15,21 21 0,0 0 0,0 0 16,0-42 31,0 0-47,0 0 15,0 0-15,0 0 0,21-1 16,1 1-16,-1 0 0,0 0 16,-21 0-16,42 0 0,-21-1 0,1 22 15,-1-21-15,0 0 0,21 21 16,-21 0-16,1-21 0,-1 21 15,21 0-15,-21 0 0,0 0 0,1 0 16,-22 21-16,21-21 0,0 21 16,-21 0-16,21 1 0,-21-1 0,0 0 15,0 0-15,0 0 0,0 0 16,0 1-16,0-1 0,-21 0 16,0-21-16,0 21 0,-1-21 0,1 21 15,0-21-15,0 0 0,0 21 16,0-21-16,-1 0 0,1 0 0,0 22 15,0-22-15,0 0 0,0 0 16,-1 0-16,1 0 31,21-22-15,21 1 0,1 21-16,-1-21 0,0 0 15</inkml:trace>
  <inkml:trace contextRef="#ctx0" brushRef="#br0" timeOffset="57592.79">24003 2159 0,'0'0'0,"21"0"15,-21 21 16,0 0-15,0 1-16,0 20 0,0-21 0,0 21 16,0 1-16,0-22 0,0 21 15,0 1-15,0-1 0,0-21 0,0 21 16,0 1-16,0-22 0,0 0 0,0 21 16,0-20-16,0-1 0,0 0 15,-21 0-15,21 0 0,0 0 16,0-42 31,21 0-32,0 0-15,0 0 0</inkml:trace>
  <inkml:trace contextRef="#ctx0" brushRef="#br0" timeOffset="58056.53">24172 2625 0,'0'0'0,"21"0"0,1 0 15,-1 0-15,0 0 16,0 0-16,0-21 16,0 21-16,1-22 0,-1 22 0,0-21 15,0 21-15,-21-21 16,0 0-16,21 21 0,-21-21 15,0 0-15,0-1 16,0 1-16,-21 21 16,0 0-1,0 0-15,0 0 0,-1 0 0,22 21 16,-21-21-16,0 22 0,0-1 16,0 0-16,0 0 0,21 0 15,0 0-15,-22 1 0,22 20 0,-21-21 16,21 0-16,0 0 0,0 1 15,0-1-15,0 0 0,0 0 16,21-21 0,1 21-16,-1-21 0,0 0 15,0 0-15,0 0 16,0 0-16,1 0 16,-1 0-16,0-21 15,0 21 1,-21-21-16,0 0 15,21 0 1</inkml:trace>
  <inkml:trace contextRef="#ctx0" brushRef="#br0" timeOffset="58248.55">24490 2773 0,'0'21'16,"-21"-21"-1,-1 0 1</inkml:trace>
  <inkml:trace contextRef="#ctx0" brushRef="#br0" timeOffset="72864.14">3408 3852 0,'0'0'0,"-21"22"15,21-1-15,-22-21 16,22 21-16,-21-21 0,0 21 0,21 0 16,-21 0-16,0-21 0,0 22 15,21-1-15,-22 0 0,1 0 0,0 21 16,0-20-16,-21-1 0,20 0 16,1 21-16,-21-21 0,21 1 0,-22-1 15,1 21-15,21-21 0,-21 0 16,20 1-16,-20-22 0,21 21 15,-21 0-15,20-21 0,1 21 16,0-21-16,-21 0 0,21 21 0,-1-21 16,1 0-16,0 0 0,0 0 15,0 0-15,21 21 0,-21-21 16,42 0 31,0 0-47,0-21 0,21 21 0,1 0 15,-22 0-15,21 0 0,1 0 16,-1 0-16,-21 0 0,21 0 0,1 21 16,-1 1-16,-21-22 15,22 21-15,-22-21 0,21 21 0,-21 0 16,22-21-16,-22 21 0,0 0 16,0 1-16,0-22 0,0 21 0,1 0 15,-22 0-15,21-21 16,0 21-16,-21 0 15,-21-21 32,21-21-15</inkml:trace>
  <inkml:trace contextRef="#ctx0" brushRef="#br0" timeOffset="73900.83">4043 4339 0,'0'0'0,"0"-21"15,0 0-15,0 0 16,-21 0-16,-1-1 0,1 1 16,0 21-16,0-21 15,0 21-15,0-21 0,-1 21 0,1 0 16,-21 0-16,21 0 0,0 0 16,-1 0-16,-20 21 0,21 0 0,-21 0 15,20 1-15,1-1 0,0 0 16,0 0-16,0 0 0,21 22 0,0-22 15,-21 21-15,21 0 0,0-20 16,0 20-16,0-21 0,0 0 16,0 0-16,0 22 0,0-22 15,0 0-15,21-21 0,0 21 0,-21 0 16,21-21-16,0 0 0,0 22 0,1-22 16,-1 0-16,0 0 0,0 0 15,0 0-15,0-22 0,1 22 0,-1-21 16,0 0-16,21 0 0,-21 21 15,1-21-15,-1-22 0,0 22 0,0 0 16,0-21-16,0 21 0,1-22 16,-22 22-16,21-21 0,-21-1 0,21 1 15,-21 0-15,0-1 0,21 1 16,-21 0-16,0-1 0,0 1 16,0 0-16,0 21 0,0-22 0,0 1 15,0 21-15,0 0 0,0-1 16,0 1-16,0 0 0,0 0 0,0 0 15,0 0 1,0 42 0,0 0-1,0 0-15,-21 21 0,21-20 0,0 20 16,0 0-16,-21 1 0,21-1 16,0 21-16,0-20 0,0-1 0,0 0 15,0 1-15,0-1 0,0 0 16,0 1-16,0-22 0,0 21 15,0-21-15,0 22 0,0-22 0,21 0 16,-21 0-16,21 0 0,-21 1 16,0-1-16,0 0 0,21-21 0,-21 21 15,21-21-15,-21 21 16,22-21-16,-1 0 0,0 0 16,0 0-16,0-21 15,0 0-15,1 21 0,-1-21 16,0 0-16,0-1 0,0 1 0,0 0 15,-21 0-15,22 0 0,-1 0 16,0-1-16,0 1 0,-21 0 0,21 0 16,-21 0-16,21 0 15,-21-1-15,0 1 16,0 42 15,0 1-31,0-1 0,0 0 16,0 0-16,0 0 0,0 0 15,0 1-15,0-1 0,0 0 16,0 0-16,0 0 0,0 0 16,0 1-1,0-44 48,0 1-63,0 0 0</inkml:trace>
  <inkml:trace contextRef="#ctx0" brushRef="#br0" timeOffset="74128.7">4572 4170 0,'0'-21'16,"-21"21"-16,21-21 31,21 21 16,0 0-47,0 0 16,0 0-1</inkml:trace>
  <inkml:trace contextRef="#ctx0" brushRef="#br0" timeOffset="74501.49">4847 4233 0,'0'22'63,"21"-1"-63,0 0 15,-21 0-15,22 0 0,-22 0 16,21 22-16,-21-22 0,21 0 16,-21 0-16,21 0 0,-21 1 15,0-1-15,0 0 0,0 0 16,0 0-16,0 0 15,0 1-15,0-1 16,21-21 15,0 0 1,-21-21-32,0-1 0</inkml:trace>
  <inkml:trace contextRef="#ctx0" brushRef="#br0" timeOffset="74832.3">5292 4149 0,'0'0'0,"0"21"46,-22 0-46,22 0 0,0 0 0,0 1 16,-21-1-16,0 0 16,21 0-16,-21 21 0,0-20 0,21-1 15,-21 21-15,-1-21 0,1 0 0,21 1 16,-21-1-16,0 0 0,21 0 16,0 0-16,-21-21 0,21 21 0,-21-21 15,21 22-15,21-22 63,0-22-48</inkml:trace>
  <inkml:trace contextRef="#ctx0" brushRef="#br0" timeOffset="75409">5630 4043 0,'-21'0'15,"0"0"1,21 21 15,21 0-31,0-21 0,0 21 16,1 1-16,-1-1 0,0 0 15,0-21-15,0 21 0,22 0 16,-22-21-16,0 21 0,0-21 0,0 0 16,22 22-16,-22-22 0,0 0 15,0 21-15,21-21 0,-20 0 0,-1 0 16,0 0-16,0 0 0,0 0 15,0 0 1,1 0-16,-22 21 16,0 0 15,-22 0-31,1-21 16,0 21-16,21 1 0,-21-22 15,0 21-15,0 0 0,-1-21 0,1 21 16,-21 0-16,21 0 0,0 1 0,-1-1 15,1-21-15,-21 21 0,21 0 16,0 0-16,-1 0 0,1 1 16,0-1-16,0 0 0,21 0 31,-21-21-31,21-21 47,21 21-32</inkml:trace>
  <inkml:trace contextRef="#ctx0" brushRef="#br0" timeOffset="76805">7345 3874 0,'0'0'0,"0"-22"0,0 1 16,0 0-16,0 0 15,0 0-15,21 0 0,-21-1 16,0 1-1,0 0-15,0 42 47,-21 0-47,21 1 0,-21 20 16,21-21-16,0 21 0,-22 1 0,1 20 16,21-20-16,-21 20 0,0 1 15,0-22-15,0 21 0,-1-20 0,1 20 16,0-20-16,0-1 0,0 0 15,0 1-15,-1-22 0,-20 21 16,21-21-16,0 0 0,0 1 0,21-1 16,-22 0-16,1-21 0,0 0 15,0 0 1,21-21-16,-21 0 16,21-1-16,-21 1 0,21 0 15,-22-21-15,22 21 0,0-22 0,0 22 16,0-21-16,0-1 0,0 22 15,0-21-15,0 0 0,0 20 0,0 1 16,22 0-16,-1 0 0,-21 0 16,21 21-16,0 0 0,0 0 15,0 0-15,1 0 0,-1 21 16,21 0-16,-21 21 0,0-20 16,1-1-16,-1 21 0,0-21 0,0 22 15,0-22-15,0 0 0,-21 21 0,22-21 16,-1 1-16,-21-1 0,21 0 15,0 0-15,0 0 0,0-21 16,-21 21-16,22-21 16,-1 0-16,0 0 0,0 0 15,0 0-15,0 0 0,-21-21 16,22 21-16,-1-21 16,0 0-16,0 0 0,0 21 0,0-21 15,1-1-15,-1 1 0,0-21 16,0 21-16,-21 0 0,21-1 0,0 1 15,1 0-15,-22 0 0,0 0 0,21 21 16,-21-21-16,21 21 16,-21 21 15,-21 0-31,0 0 16,21 0-16,0 0 0,0 22 15,-22-22-15,22 0 0,0 0 0,0 0 16,0 1-16,0-1 0,0 0 15,0 0-15,0 0 16,0 0-16,22-21 0,-1 0 0,-21 22 16,21-22-16,0 0 0,0 0 0,0 0 15,1 0-15,-1 0 0,0 0 16,0 0-16,21-22 0,-20 22 0,-1-21 16,0 0-16,0 21 0,0-21 15,-21 0-15,21 0 0,1-1 0,-22 1 16,0 0-16,0 0 0,0 0 0,0 0 15,0-22-15,0 22 0,0 0 16,-22-21-16,1 20 0,21 1 0,-21 0 16,-21 0-16,21 0 15,-1 21-15,1 0 0,0 0 0,0 0 16,0 0-16,0 0 0,-1 0 0,1 0 16,21 21-16,-21 0 0,0-21 15,21 21-15,-21 0 0,21 1 0,0-1 16,0 0-16,0 0 15,0 0-15,21-21 0,0 21 0,0-21 16,0 0-16</inkml:trace>
  <inkml:trace contextRef="#ctx0" brushRef="#br0" timeOffset="77544.5">8657 4255 0,'0'-22'0,"0"44"0,0-65 16,-21 22-1,0 21-15,0 0 0,-1 0 0,1 0 16,0 0-16,0 0 0,0 0 0,0 21 16,-1 0-16,1-21 15,0 22-15,0-1 0,0 0 0,0 0 0,21 21 16,0-20-16,-22-1 0,22 0 15,0 0-15,0 0 0,0 0 16,0 1-16,0-1 0,22-21 16,-22 21-1,21-21-15,0 0 0,0 0 0,0 0 16,0-21-16,1 21 16,-1-21-16,0 21 0,0-22 0,0 22 15,0-21-15,1 0 0,-1 0 16,-21 0-16,21 0 15,-21-1-15,21 22 0,-21-21 32,0 42-1,0 1-31,0-1 16,0 0-16,0 0 0,0 0 0,0 0 15,0 1-15,0-1 0,0 0 0,0 21 16,0-21-16,0 22 0,0-22 15,21 21-15,-21 1 0,0-1 0,0 0 16,0 1-16,0-1 0,0 0 16,0 1-16,0-1 0,0 0 0,0 1 15,0-1-15,0 0 0,0 1 0,0-22 16,-21 21-16,21-21 0,-21 22 16,0-22-16,0 0 0,-1 0 0,1 0 15,0 0-15,0-21 0,0 0 16,0 22-16,-22-22 0,22 0 0,-21 0 15,21 0-15,-22-22 0,1 22 16,21-21-16,-22 0 0,22 0 0,-21 0 16,21-22-16,-22 22 0,22 0 15,0-21-15,21 21 0,0-22 0,-21 22 16,21 0-16,0-21 0,0 20 0,0 1 16,0 0-16,0 0 0,21 0 15,0 0-15,0-1 0,1 1 0,-1 0 16,0 0-16,0 0 0,21 0 0,-20-1 15,20 1-15</inkml:trace>
  <inkml:trace contextRef="#ctx0" brushRef="#br0" timeOffset="77821.35">9038 4276 0,'0'-21'16,"0"42"15,0 0-31,-21 0 0,21 0 16,0 0-16,0 1 0,0-1 16,0 0-16,0 0 0,0 0 0,0 0 15,0 1-15,0-1 16,0-42 31</inkml:trace>
  <inkml:trace contextRef="#ctx0" brushRef="#br0" timeOffset="78021.24">9059 4149 0,'0'0'0,"0"-21"0,-21-1 15,21 1-15,0 42 63,21-21-47,0 0-16,1 22 0,-1-22 15,0 0-15,0 0 16</inkml:trace>
  <inkml:trace contextRef="#ctx0" brushRef="#br0" timeOffset="78544.17">9461 4191 0,'0'0'16,"0"21"-16,0 0 0,0 1 15,0-1-15,0 0 0,0 0 16,-21 0-16,21 0 16,0 1-16,0-1 0,-21 0 15,21 0-15,0 0 16,-21-21 15,0 0-15,21-21 15,0 0-31,0 0 16,0 0-16,0-1 0,21 1 0,0 0 15,0-21-15,-21 21 0,21-1 0,22-20 16,-22 21-16,21 0 16,-21 0-16,22-1 0,-1 1 0,-21 21 15,22 0-15,-1 0 0,-21 0 16,0 0-16,0 21 0,1-21 0,-1 22 15,0-1-15,-21 0 0,21 0 0,-21 0 16,0 0-16,0 1 0,0-1 16,0 0-16,0 0 0,-21 0 0,0 0 15,21 1-15,-21-1 0,-1 0 16,1-21-16,21 21 0,-21-21 16,21 21-1,0-42 16,0 0-31,21 21 0</inkml:trace>
  <inkml:trace contextRef="#ctx0" brushRef="#br0" timeOffset="79056.63">10753 4001 0,'0'0'0,"0"21"0,-22 0 15,22 0-15,-21 0 0,0 0 16,21 1-16,-21-1 0,0-21 0,0 21 15,-1 0-15,1 0 0,0 0 16,0-21-16,0 22 0,-22-1 0,22-21 16,0 21-16,-21-21 0,21 21 0,-1-21 15,1 21-15,0-21 0,21 21 47,21-21-31,0 0-16,1 22 0,-1-22 0,0 0 15,21 0-15,-21 0 0,22 0 16,-22 21-16,21-21 0,-21 0 0,22 0 16,-22 0-16,21 0 0,-21 0 0,1 21 15,-1-21-15,0 0 0,0 0 16,0 0-16,-21 21 16,21-21-16</inkml:trace>
  <inkml:trace contextRef="#ctx0" brushRef="#br0" timeOffset="79681.28">11620 3683 0,'-21'21'47,"0"0"-47,0 1 0,21-1 0,-21 21 15,0 0-15,-1-20 0,1 41 16,0-21-16,0 1 0,0 20 0,0-20 16,-1 20-16,-20-21 0,21 1 15,0-1-15,0 0 0,-1 1 0,1-1 16,0-21-16,0 0 0,21 1 0,-21-1 16,21 0-16,-21 0 0,21 0 15,21-42 32,0 0-47</inkml:trace>
  <inkml:trace contextRef="#ctx0" brushRef="#br0" timeOffset="80343.89">12086 4170 0,'0'0'15,"0"-21"-15,0 0 0,-21 21 0,0-22 0,21 1 16,-21 21-16,-1-21 16,1 21-16,0 0 0,0-21 0,0 21 15,0 0-15,-1 0 0,1 0 0,0 0 16,0 21-16,0 0 0,0 0 15,-1 1-15,1-1 0,-21 0 0,21 21 16,21-21-16,-21 22 0,-1-22 16,22 21-16,-21 1 0,21-22 0,0 0 15,0 21-15,0-21 0,0 1 0,0-1 16,21-21-16,1 21 0,-1-21 16,0 0-16,21 0 0,-21 0 15,1 0-15,-1 0 0,21 0 16,-21 0-16,0-21 0,22 21 15,-22-21-15,0-1 0,21 1 0,-20 0 16,-1 0-16,21 0 0,-21 0 16,0-22-16,1 22 0,-1-21 0,0-1 15,0 22-15,-21-21 0,0 0 0,21-1 16,-21 1-16,0 0 0,0-1 16,0 22-16,0-21 0,0 21 0,0-1 15,0-20-15,-21 42 0,21-21 16,0 0-16,-21 21 0,0 0 15,21 21 1,-21 0-16,21 0 0,0 0 16,0 22-16,0-1 0,0 0 15,0 1-15,0-1 0,0-21 16,0 22-16,0-1 0,0 0 0,0 1 16,0-22-16,0 21 0,0-21 0,0 0 15,21 1-15,-21-1 0,0 0 16,0 0-16,21-21 0,-21 21 0,21 0 15,0-21 1,0 0 0,1 0-16,-1 0 0,0-21 15,0 0-15</inkml:trace>
  <inkml:trace contextRef="#ctx0" brushRef="#br0" timeOffset="80605.75">12594 4128 0,'0'21'31,"0"0"-31,0 0 16,0 0-16,0 0 0,0 1 15,0-1-15,0 0 0,0 0 0,0 0 16,0 0-16,0 1 15,0-1-15,0 0 16,0 0 0,0-42 15</inkml:trace>
  <inkml:trace contextRef="#ctx0" brushRef="#br0" timeOffset="80844.12">12679 3979 0,'-21'0'16,"21"-21"-1,21 21 48,0 0-63,0 21 15,0-21-15,0 22 0</inkml:trace>
  <inkml:trace contextRef="#ctx0" brushRef="#br0" timeOffset="81140.96">12954 4064 0,'21'0'16,"-21"21"0,21 0-1,-21 1-15,21-1 0,-21 0 16,22 0-16,-1 0 0,-21 0 15,0 1-15,0-1 0,21 0 16,0 0-16,-21 0 0,21-21 16,-21 21-16,0 1 15,21-22 1,1 0 0</inkml:trace>
  <inkml:trace contextRef="#ctx0" brushRef="#br0" timeOffset="81440.8">13420 3937 0,'-22'0'16,"1"0"-16,0 21 15,0-21-15,0 21 0,21 1 16,-21-1-16,-1 0 0,1 0 16,21 21-16,-21-20 0,0-1 0,0 0 15,21 21-15,-21-21 0,21 1 16,-22-1-16,1 0 0,21 0 0,0 0 16,-21 0-16,21 1 15,21-44 32,0 22-47,1-21 16</inkml:trace>
  <inkml:trace contextRef="#ctx0" brushRef="#br0" timeOffset="82112.53">13695 3747 0,'0'-22'0,"0"44"63,0-1-63,21-21 0,0 21 15,-21 0-15,21-21 16,-21 21-16,21 0 0,1-21 0,-1 22 16,0-1-16,0 0 0,0-21 0,0 21 15,1 0-15,20 0 0,-21-21 16,0 22-16,22-1 0,-22-21 0,0 21 15,21-21-15,-21 21 0,1-21 16,20 21-16,-21-21 0,0 0 0,0 0 16,1 0-16,-22 21 0,21-21 0,0 0 15,-42 0 32,0 0-31,21 22-16,-22-22 0,1 21 0,0-21 15,0 21-15,-21 0 0,20-21 16,1 21-16,-21 0 0,21 1 0,-22-1 16,22 0-16,-21 0 0,0 0 0,20 0 15,-20 1-15,21-1 0,0 0 16,-22 0-16,22 0 0,0 0 0,0 1 16,0-1-16,0-21 15,21 21-15,-22 0 16,1 0-1,0-21 1,21-21 47</inkml:trace>
  <inkml:trace contextRef="#ctx0" brushRef="#br0" timeOffset="155376.69">7345 6160 0,'0'0'0,"-21"0"0,21-22 0,-22 22 16,22-21-16,-21 21 0,21-21 0,0 0 15,0 0 17,21 42-17,1 0-15,-1 0 16,0 0-16,0 1 0,21 20 15,-20-21-15,20 21 0,-21 1 0,21 20 16,1-20-16,-1-1 0,0 21 16,1-20-16,-22-1 0,21 0 15,1 1-15,-1-1 0,-21 0 16,21 1-16,-20-1 0,-1-21 0,21 22 16,-21-22-16,0 0 0,-21 0 0,22 21 15,-1-42-15,0 22 0,-21-1 16,0 0-16,0 0 0,21-21 0,-21 21 15,21-21-15,-21 21 16,0-42 15,0 0-31,0 0 16,0 0-16,-21 0 0,21-1 16,-21-20-16,21 21 0</inkml:trace>
  <inkml:trace contextRef="#ctx0" brushRef="#br0" timeOffset="155772.59">8213 6075 0,'0'-21'16,"-22"21"15,1 21-15,0 0-16,0 21 0,-21-20 15,20-1-15,1 21 0,0 0 0,-21 22 16,-1-22-16,1 22 0,0-1 16,-1 1-16,-20-1 0,21 1 0,-22-22 15,1 22-15,20-1 0,-20-21 16,20 22-16,1-22 0,0 1 0,-1-22 15,22 21-15,0 0 16,0-20-16,0-1 0,0 0 0,-1 0 16,22 0-16,22-42 47,-1 21-32,-21-21-15,42 0 0,-21 0 0,0-1 16</inkml:trace>
  <inkml:trace contextRef="#ctx0" brushRef="#br0" timeOffset="156301.6">8382 6879 0,'0'0'0,"0"-21"0,0 0 16,0 0-16,0 0 15,-21 21 1,0 0-16,21 21 31,0 0-31,0 0 16,0 0-16,0 22 0,0-1 0,0-21 15,0 21-15,0 22 0,0-22 16,0 22-16,21-22 0,-21 22 0,21-1 16,-21 1-16,0-1 0,0 1 15,0-1-15,0 1 0,0-1 0,0 1 16,0 20-16,0-20 0,0-1 0,-21 22 15,0-22-15,-1 1 16,22-1-16,-21 1 0,0-1 0,0-20 0,0-1 16,21 0-16,0-20 0,-21 20 0,-1-21 15,22 0-15,0 0 16,-21-21-16,21-21 31,0 0-31,0-21 16,0 21-16,0-1 0,0-20 0,0 0 15,0-1-15,0-20 0,0 21 0,21-22 16</inkml:trace>
  <inkml:trace contextRef="#ctx0" brushRef="#br0" timeOffset="156696.37">8340 6964 0,'0'0'0,"0"-21"16,0 0 0,0-1-16,0 1 0,0 0 0,21 21 0,-21-21 15,21 0-15,0 21 0,0-21 16,0-1-16,1 22 0,20 0 0,-21-21 16,21 21-16,1 0 0,-22 0 0,21 0 15,1 0-15,-22 0 16,21 21-16,-21 1 0,0-1 0,1 0 0,-1 0 15,0 0-15,-21 0 16,0 1-16,0 20 0,0-21 0,-21 0 16,0 0-16,-1 1 0,-20-1 0,21 0 15,-21 0-15,-1 0 0,22 0 16,-21 1-16,21-1 0,-22-21 0,22 21 16,0-21-16,0 0 0,0 0 15,42 0 16,0 0-15,0-21-16,0 0 0,0 21 16,1-22-16</inkml:trace>
  <inkml:trace contextRef="#ctx0" brushRef="#br0" timeOffset="157312.01">9504 6773 0,'0'0'16,"0"-21"-16,0 0 0,0 0 16,-21 0-16,-1 21 15,22-21-15,-21 21 0,0 0 0,0 0 16,0 0-16,0 0 0,-1 0 0,1 0 15,0 0-15,-21 21 0,21 0 16,-1 0-16,1 0 0,0 22 0,-21-22 16,21 21-16,21-21 0,-22 22 15,1-22-15,21 21 0,0 0 0,0-20 16,0 20-16,0-21 0,0 0 0,0 0 16,0 1-16,0-1 0,0 0 15,0 0-15,21-21 0,1 0 0,-22 21 16,21-21-16,0 0 0,0 0 15,0 0-15,-21-21 0,21 0 16,1 21-16,-1-21 0,0 0 0,0-1 16,0 1-16,0-21 0,1 21 15,-1 0-15,-21-22 0,21 22 0,0-21 16,-21 21-16,0-22 0,0 22 0,21-21 16,-21 21-16,0-1 0,21 1 15,-21 0-15,0 0 0,0 42 31,0 0-31,0 0 16,0 1-16,0-1 0,0 0 0,0 0 16,0 21-16,0-20 15,0-1-15,0 0 0,0 21 0,22-21 16,-22 1-16,0-1 0,0 0 0,0 0 16,21 0-16,-21 0 15,21 1-15,0-22 16,0 0-1,0 0-15,-21-22 0,22 1 16,-1 0-16,0 0 0</inkml:trace>
  <inkml:trace contextRef="#ctx0" brushRef="#br0" timeOffset="157668.22">10096 6265 0,'0'0'0,"0"-21"0,0 0 0,-21 0 0,21 42 47,0 0-47,-21 22 0,21-22 16,0 21-16,0-21 0,0 22 15,0-1-15,0 0 0,0 1 0,0 20 16,0-21-16,0 1 15,0-1-15,0 0 0,0 1 0,0-1 16,0 0-16,-21-20 0,21 20 0,0-21 16,0 0-16,-21 0 0,21 1 15,-21-1-15,21 0 0,-22 0 0,22 0 16,0 0-16,0-42 47,0 0-47,0 0 0,22 0 0,-1 0 15,0-1-15</inkml:trace>
  <inkml:trace contextRef="#ctx0" brushRef="#br0" timeOffset="158328.28">10456 6202 0,'0'0'0,"0"-21"16,0 42 15,0 0-15,21 21-16,-21-20 0,0 20 0,0 0 16,0 1-16,0-1 0,0 0 15,0 1-15,0-1 0,0 0 16,0 1-16,0-1 0,0 0 0,0 1 15,0-22-15,0 21 0,0-21 16,0 22-16,0-22 0,0 0 0,0 0 16,-21 0-16,21 0 0,-21 1 0,0-1 15,21 0 1,0-42 15,0 0-15,0-1-16,0 1 15,0 0-15,21 0 0,0 0 16,0 0-16,-21-1 0,22-20 16,-22 21-16,21 0 0,0 0 0,0-1 15,0-20-15,0 21 0,22 0 0,-22 0 16,21-1-16,-21 1 0,22 21 16,-1-21-16,-21 21 0,22 0 0,-22 0 15,21 0-15,-21 0 0,0 21 16,1-21-16,20 21 0,-42 1 0,21-1 15,0 21-15,-21-21 0,0 0 0,0 22 16,0-22-16,0 0 16,0 0-16,0 0 0,0 22 0,-21-22 15,0 0-15,21 0 0,0 0 0,-21-21 16,0 22-16,-1-1 0,22 0 16,-21-21-16,21 21 0,-21-21 15,21 21-15,0-42 47,0 0-47,0 0 0,0 0 16,-21 21-16,21-22 0</inkml:trace>
  <inkml:trace contextRef="#ctx0" brushRef="#br0" timeOffset="158692.07">10096 6625 0,'0'0'0,"106"-21"15,-63 21-15,-22 0 16,0 0-16,0 0 0,21 0 0,-20 0 16,-1 0-1</inkml:trace>
  <inkml:trace contextRef="#ctx0" brushRef="#br0" timeOffset="159600.24">8953 7684 0,'0'-22'15,"-21"22"17,0 0-32,0 0 0,0 22 15,0-22-15,-1 21 0,-20-21 16,0 21-16,21 0 0,-43 0 16,22 0-16,-1 1 0,-20-1 0,-1 21 15,-20-21-15,20 22 0,-42-1 16,22 0-16,-22 22 0,0-22 0,0 0 15,-21 22-15,21-22 0,1 1 0,-1-1 16,0 0-16,0 1 0,0-1 16,0 0-16,1 1 0,20-22 0,0 21 15,1-21-15,-1 0 0,21 22 16,22-22-16,-21 0 0,20 0 0,1-21 16,0 21-16,20-21 0,1 0 0,0 0 15,0 0-15,0 0 0,0 0 16,21-21 15,21 21-15,0 0-16,0-21 0,0 0 0,0 0 15,1 0-15,-1-1 16</inkml:trace>
  <inkml:trace contextRef="#ctx0" brushRef="#br0" timeOffset="160111.96">6392 8361 0,'0'0'0,"0"-21"16,-21 42 15,0 0-16,0-21-15,21 21 0,-21 0 16,-1 1-16,1-1 0,0 0 0,0 0 16,-21 0-16,20 0 0,1 1 15,0-1-15,-21 0 0,21 0 0,-1 0 16,-20 0-16,21 1 0,0-1 16,-22 0-16,22 0 0,0 0 15,0-21-15,21 21 0,-21-21 16,21 22-16,0-1 31,21-21-31,0 0 0,0 21 0,0-21 16,1 0-16,-1 21 0,0-21 15,21 0-15,-21 21 0,22 0 0,-22-21 16,21 22-16,-21-22 0,22 0 0,-1 21 16,0-21-16,-20 0 0,20 21 15,0-21-15,1 21 0,-22-21 0,21 0 16,-21 0-16,22 0 15,-22 0-15,0 0 0,0 21 0,0-21 16,0 0 0,1 0 15,-1 0-31,-21-21 16</inkml:trace>
  <inkml:trace contextRef="#ctx0" brushRef="#br0" timeOffset="161008.45">10499 7832 0,'0'0'0,"-22"0"0,1-43 16,0 43-16,21-21 15,-21 21-15,21-21 0,-21 21 0,0-21 16,21 0-16,-22 21 16,22-21-1,22 21 16,-1 0-15,0 21-16,0 0 0,21-21 0,-20 21 16,20 0-16,0 0 0,22 1 15,-22-1-15,22 0 0,-1 0 16,22 21-16,-22-20 0,22 20 16,-22 0-16,22-21 0,-21 22 0,20-22 15,-20 21-15,20-21 0,-20 22 0,21-22 16,-1 21-16,-20-21 0,-1 1 15,22-1-15,-22 0 0,1 0 0,-1 0 16,1 0-16,-22 1 0,22-1 0,-22-21 16,0 21-16,1 0 0,-1-21 15,-21 21-15,22-21 0,-22 0 16,0 21-16,0-21 0,21 0 0,-20 0 16,-1 22-16,0-22 15,0 0 32,-21-22 0,0 1-31,0 0-1</inkml:trace>
  <inkml:trace contextRef="#ctx0" brushRef="#br0" timeOffset="161564.64">12594 8255 0,'-21'0'0,"0"-21"15,0 21 1,-1 0-1,22 21 32,0 0-47,22 0 16,-1 1-16,0-1 0,0-21 16,-21 21-16,21 0 0,0 0 0,1-21 15,20 21-15,-21 1 0,0-22 0,0 21 16,1-21-16,-1 21 0,0-21 15,0 21-15,0-21 0,0 0 16,1 21-16,-1-21 16,-21 21 15,-21-21-31,-1 0 16,1 0-16,0 22 0,-21-22 15,21 21-15,-1-21 0,1 21 0,-21-21 16,21 21-16,-22-21 0,22 21 15,-21-21-15,21 21 0,-22 1 0,22-1 16,-21 0-16,21-21 0,-22 21 0,22 0 16,0 0-16,-21 1 0,21-1 15,-1-21-15,1 21 0,0-21 0,0 21 16,21 0-16,-21-21 0,0 0 16,21 21-16,0-42 62</inkml:trace>
  <inkml:trace contextRef="#ctx0" brushRef="#br0" timeOffset="161724.54">12319 8869 0,'21'21'16</inkml:trace>
  <inkml:trace contextRef="#ctx0" brushRef="#br0" timeOffset="162952.29">2815 9123 0,'0'0'0,"21"-21"15,-21 0-15,0-1 16,0 1-16,0 0 16,0 0-16,0 0 15,0 0-15,-21 21 47,0 21-47,21 0 16,-21 21-16,0-21 0,-1 22 0,1-1 15,0-21-15,0 22 0,0 20 16,0-21-16,-1 1 0,1-1 0,-21 22 16,21-22-16,0 0 0,-1 22 15,1-22-15,0 0 0,0 1 0,0-1 16,0 0-16,-1 1 0,22-1 16,0-21-16,-21 0 0,21 1 15,0-1-15,-21 0 0,21-42 31,0 0-15,21-22-16,-21 22 16,0 0-16,0-21 0,21-1 0</inkml:trace>
  <inkml:trace contextRef="#ctx0" brushRef="#br0" timeOffset="163304.26">2688 8975 0,'0'0'0,"21"0"31,-21 21-31,0 0 16,0 0-16,21 0 0,-21 22 0,0-22 15,22 21-15,-22 1 0,0-1 16,0 0-16,0 1 0,21-1 0,-21 0 15,0 1-15,0-1 0,21 0 16,-21 1-16,0-1 0,0 0 0,0 1 16,0-22-16,0 21 15,0-21-15,0 0 0,0 22 0,0-22 16,0 0-16,0 0 0,0 0 16,0 1-1,0-44 16,-21 1-31,21 0 0,-21 21 16,-1-21-16</inkml:trace>
  <inkml:trace contextRef="#ctx0" brushRef="#br0" timeOffset="163568.1">2286 9716 0,'0'0'0,"21"0"31,0 0-31,0-22 0,1 22 16,20 0-16,-21-21 0,21 21 15,1-21-15,-1 0 0,0 21 0,-20-21 16,20 21-16,0-21 0,1-1 16,-1 22-16,-21-21 0,21 21 0,-20-21 15,20 21-15,-21 0 0,0 0 0,-21-21 16,21 21-16,1 0 15,-22-21-15,0 0 16,0-1 0</inkml:trace>
  <inkml:trace contextRef="#ctx0" brushRef="#br0" timeOffset="164253.26">3365 8996 0,'0'21'16,"0"0"-1,-21 0-15,21 1 0,0-1 16,0 0-16,0 21 0,0 1 0,0-22 15,0 21-15,0 0 0,0 1 16,0-1-16,0 0 0,0 1 0,0-1 16,0 0-16,0 1 0,0-22 15,0 21-15,0 1 0,0-22 0,-21 21 16,21-21-16,0 0 0,0 22 0,-21-22 16,21 0-1,-21 0-15,21 0 16,-21-21-16,-1 0 15,22-21 17,0 0-32,0 0 0,0 0 15,0 0-15,0-1 0,0 1 16,0 0-16,0 0 0,22 0 0,-1-22 16,0 22-16,0 0 0,0 0 15,0 0-15,22 0 0,-1-1 0,-21 1 16,22 0-16,-22 21 0,21 0 0,-21-21 15,22 21-15,-22 0 16,21 0-16,-21 0 0,0 21 0,1-21 16,-1 21-16,0 0 0,0 1 15,-21-1-15,0 21 0,0-21 16,0 0-16,0 1 0,0-1 0,-21 0 16,0 0-16,0 0 0,-1 0 15,1 1-15,0-1 0,0 0 0,0-21 16,0 21-16,-22 0 0,22-21 15,0 0-15,0 21 0,0-21 0,-1 0 16,1 0 0,21-21 15,21 0-15,1 21-16,-1-21 0,0 21 0,-21-21 15</inkml:trace>
  <inkml:trace contextRef="#ctx0" brushRef="#br0" timeOffset="164826.94">4466 9483 0,'0'0'0,"0"-21"16,-21 21 0,0 0-16,0 0 0,-1 0 15,1 0-15,0 0 0,0 0 0,0 0 16,0 0-16,-1 21 0,1-21 16,21 21-16,-21-21 0,0 21 0,21 0 15,-21 0-15,21 1 16,0-1-16,0 0 0,0 0 15,0 0-15,0 0 16,0 1-16,21-22 16,0 21-16,0-21 0,0 0 0,-21 21 15,22-21-15,-1 0 0,21 21 16,-21-21-16,0 0 0,-21 21 0,22-21 16,-1 0-16,0 21 0,0 1 15,-21-1-15,0 0 16,0 0-16,-42 0 15,21-21-15,-1 21 16,1 1-16,0-22 0,0 21 0,-21-21 16,20 0-16,1 0 0,0 21 15,-21-21-15,21 0 0,-1 0 16,1 0-16,-21 0 0,21 0 0,0 0 16,-1 0-16,1 0 0,0-21 15,0 0-15,21-1 16,0 1-1,0 0 1,0 0-16,21 21 16,0-21-16</inkml:trace>
  <inkml:trace contextRef="#ctx0" brushRef="#br0" timeOffset="166050.79">4762 9906 0,'22'-21'31,"-1"21"-31,0-21 0,-21 0 0,21-1 16,0 1-16,-21 0 0,21 0 15,1-21-15,-1 20 0,0-20 16,-21 0-16,21-1 0,0 1 16,0 0-16,1-1 0,-1 1 0,-21 0 15,21-1-15,0 1 0,0 0 0,-21-1 16,0 1-16,0 21 0,0-21 15,0 20-15,0 1 0,0 0 0,0 0 16,0 0 0,-21 21-16,0 21 15,21 0-15,-21-21 0,0 42 16,21-20-16,0-1 0,0 21 16,-22-21-16,22 22 0,-21-1 0,21 0 15,-21 1-15,21-1 16,0 0-16,0 1 0,0-1 0,0 0 15,0 1-15,0-1 0,0-21 0,0 21 16,0 1-16,0-22 0,0 21 16,0-21-16,0 1 0,0-1 0,21 0 15,0 0-15,1 0 16,-1-21-16,0 0 0,0 0 16,0 0-16,0 0 0,1 0 15,-1 0-15,0 0 0,0 0 16,0-21-16,0 0 0,1 0 0,-1 21 15,-21-21-15,21-1 0,0 1 16,0 0-16,-21 0 0,0 0 16,21 21-16,-21-21 0,22-1 0,-22 1 15,0 0-15,0 0 16,0 0-16,-22 42 47,22 0-47,0 0 15,0 0-15,0 1 0,0-1 16,0 0-16,0 0 0,0 0 16,0 0-16,0 1 0,0-1 15,0 0-15,0 0 0,0 0 16,0 0-16,22-21 0,-1 0 16,0 22-16,0-22 15,0 0-15,0 0 0,1 0 0,-1 0 16,0 0-16,0 0 0,0-22 0,0 22 15,1-21-15,-1 0 0,0 21 16,0-21-16,0 0 0,0 0 0,1-1 16,-1 1-16,0 0 0,0 0 0,-21 0 15,0-22-15,0 22 0,0-21 16,0 21-16,0-22 0,0 22 16,0-21-16,-21 21 0,21 0 15,-21-1-15,0 1 0,-1 21 0,1-21 16,0 21-16,0 0 0,0 0 0,0 0 15,-1 0-15,1 0 0,0 0 16,0 21-16,0-21 0,0 21 0,-1 1 16,1-1-16,0 0 0,21 21 15,0-21-15,-21 22 0,21-22 0,0 0 16,0 21-16,0-20 0,0-1 0,0 0 16,0 0-16,0 0 0,0 0 15,0 1-15,21-22 0,0 0 0,0 21 16,1-21-16,-1 0 0,0 0 15,21 0-15,-21 0 16</inkml:trace>
  <inkml:trace contextRef="#ctx0" brushRef="#br0" timeOffset="167362.48">6202 9546 0,'0'-21'16,"-21"21"15,21 21-15,0 0-16,-22-21 0,22 22 0,0-1 16,0 0-16,0 0 0,0 0 15,0 0-15,0 1 0,0-1 0,0 0 16,0 0-16,0 0 0,0 0 0,0 1 15,0-1-15,0 0 16,22-21-16,-22 21 0,21-21 16,-21 21-16,21-21 0,0 0 15,0 0-15,0 0 16,1 0-16,-1 0 16,0 0-16,-21-21 0,21 21 0,0-21 15,0 0-15,1 0 0,-1 21 16,-21-22-16,21 1 0,0 0 0,0-21 15,0 21-15,-21-1 0,22-20 16,-1 21-16,-21 0 0,0 0 0,0-1 16,21 1-16,-21 0 0,0 0 0,0 42 62,0 0-62,-21 0 0,21 1 0,0-1 16,0 0-16,0 0 0,0 0 0,0 0 15,0 1-15,0 20 0,0-21 16,0 0-16,0 0 0,0 1 16,21-1-16,0 0 15,0-21-15,0 21 0,1-21 0,-1 0 16,0 0-16,21 0 16,-21 0-16,1 0 0,-1 0 0,0-21 15,0 21-15,0-21 0,0 21 16,1-21-16,20-1 0,-21 1 0,0 0 15,0 0-15,1 0 0,-1 0 0,0-1 16,0-20-16,-21 21 0,21-21 16,0 20-16,-21-20 0,0 0 15,22 21-15,-22-22 0,21 22 0,-21-21 16,0-1-16,0 22 0,21-21 16,-21 21-16,0 0 0,0-22 0,0 22 15,21 0-15,-21 0 0,0 0 16,0-1-16,-21 22 31,21 22-15,-21-1-16,21 0 0,-21 0 0,21 0 15,0 0-15,0 1 0,-22 20 0,22-21 16,-21 0-16,21 22 16,0-22-16,0 21 0,0-21 0,0 22 15,0-22-15,0 21 0,0-21 0,0 22 16,0-22-16,0 0 0,0 21 15,0-21-15,0 1 0,0-1 0,0 0 16,0 0-16,0 0 0,21 0 0,-21 1 16,22-22-16,-1 21 0,-21 0 15,21-21-15,0 0 0,0 0 0,0 0 16,1 0-16,-1 0 0,0 0 0,0 0 16,0 0-16,22 0 0,-22 0 15,0-21-15,21 0 0,-21 21 0,22-22 16,-22 1-16,0 0 0,21 21 0,-20-42 15,-1 21-15,0-1 16,0 1-16,0 0 0,-21 0 0,21 0 16,-21 0-16,22-1 0,-22 1 0,0 0 15,0 0-15,0 0 0,0 0 16,-22 21 0,1 0-1,0 0-15,0 0 0,0 21 16,0-21-16,21 21 0,0 0 15,-22 0-15,1 0 0,21 1 16,-21-1-16,21 0 0,0 0 0,0 0 16,0 0-16,0 1 0,0-1 15,0 0-15,0 0 0,0 0 16,21 0-16,0-21 0,1 22 16,-1-22-16,0 0 15,0 0-15,0 0 0,0 0 16,1 0-16,-1 0 0,0 0 0,0 0 15,0-22-15,0 22 0,1-21 0,-1 21 16,0-21-16,0 21 0,-21-21 16,21 21-16,-21-21 0,21 21 0,-21-21 15,22-1-15,-22 1 16,0 0-16,0 0 0</inkml:trace>
  <inkml:trace contextRef="#ctx0" brushRef="#br0" timeOffset="167773.75">7260 9335 0,'0'0'0,"42"-22"0,64 22 16,-63-21-16,-1 0 15,-21 21-15,21 0 0,1 0 16,-22-21-16,21 21 0,-21 0 0,1 0 15,-1 0-15,0-21 0,0 21 32,0 0 15</inkml:trace>
  <inkml:trace contextRef="#ctx0" brushRef="#br0" timeOffset="168628.98">12933 9038 0,'0'0'0,"0"-21"0,21 21 0,-21-21 15,21 21 1,-21 21 15,0 0-31,0 0 16,0 22-16,0-1 0,0-21 0,0 22 15,0-1-15,0 0 0,0 1 16,0-1-16,0 0 0,-21 1 0,21-1 16,-21 21-16,21-41 0,-21 20 0,-1 0 15,1 1-15,21-22 0,-21 21 16,0-21-16,21 0 0,-21 1 15,0-1-15,-1-21 0,22 21 0,-21 0 16,0-21 0,21-21 15,0 0-15,0 0-16,0-1 15</inkml:trace>
  <inkml:trace contextRef="#ctx0" brushRef="#br0" timeOffset="169320.61">12742 9271 0,'0'0'0,"-21"-21"0,21 0 16,0 0-16,0-1 0,0 1 15,0 0-15,21 0 0,0 0 16,1 0-16,-1-1 0,21 1 0,-21 0 16,22 0-16,20 0 0,-21 0 15,1-1-15,20 1 0,-20 0 16,-1 21-16,0 0 0,22 0 0,-22 0 15,-21 0-15,22 21 0,-1 0 16,-21 1-16,0 20 0,0-21 0,1 21 16,-22 1-16,0-1 0,0 0 0,0-20 15,0 20-15,-22 0 0,1 1 16,0-22-16,-21 21 0,21-21 0,-22 0 16,22 22-16,-21-22 0,-1 0 0,1 0 15,0 0-15,21 1 0,-22-1 16,1-21-16,0 0 0,-1 21 0,22-21 15,-21 0-15,21 0 0,-1 0 16,1 0-16,0 0 0,0 0 16,21-21-16,0 0 0,0-1 15,0 1-15,0 0 16,21 0-16,0 21 16,0 0-16,1 0 0,-1 0 0,0 0 15,0 0-15,0 0 0,0 21 16,1-21-16,-1 21 0,0 0 0,0 1 15,0-1-15,0 0 0,1 0 16,-1 0-16,0 0 0,0 1 16,0 20-16,-21-21 0,21-21 0,1 21 15,-22 0-15,21 1 0,-21-1 16,21-21-16,0 0 0,-21 21 16,21-21-16,0 0 15,1 0-15,-1 0 16,0 0-16,0 0 0,0-21 15,-21 0-15,21 21 16,-21-22-16,22 22 0,-22-21 16,21 0-16</inkml:trace>
  <inkml:trace contextRef="#ctx0" brushRef="#br0" timeOffset="169824.05">13716 9673 0,'21'0'15,"0"0"-15,0 0 16,1-21-16,-1 0 0,0 0 15,0 21-15,0-21 16,0-1-16,1 22 0,-22-21 0,0 0 16,21 21-16,-21-21 0,0 0 15,0 0-15,0-1 0,0 1 16,-21 21-16,-1-21 16,1 21-16,0 0 0,0 0 15,0 0-15,0 0 0,-1 21 16,1-21-16,0 21 0,21 1 15,0-1-15,-21 0 0,21 21 0,-21-21 16,21 22-16,0-22 0,0 21 16,0-21-16,0 1 0,0-1 15,0 21-15,0-21 0,0 0 0,0 1 16,0-1-16,21-21 0,0 21 16,0-21-1,0 0-15,1 0 16,-1 0-16,0 0 0,0 0 0,0 0 15,0-21-15,1 21 0,-1-21 16,0-1-16,0 22 0,0-21 0,0-21 16,1 21-16,-1 0 0</inkml:trace>
  <inkml:trace contextRef="#ctx0" brushRef="#br0" timeOffset="170159.92">14436 8805 0,'-22'22'16,"22"-1"-16,0 0 16,0 21-16,0 1 0,0-1 0,0 0 15,0 1-15,0-1 0,0 21 16,0-20-16,-21-1 0,21 0 15,0 1-15,-21-1 0,21 0 0,0 1 16,0-1-16,-21 0 0,21-20 16,-21 20-16,21-21 0,0 0 0,0 0 15,0 1-15,0-1 0,0 0 0,0 0 16,0-42 31,21 0-47,0 0 15</inkml:trace>
  <inkml:trace contextRef="#ctx0" brushRef="#br0" timeOffset="172282.56">14922 9610 0,'0'0'16,"22"0"-16,-22-21 0,21 21 16,-21-22-16,21 1 0,-21 0 15,0 0-15,0 0 0,0 0 16,0-1-16,0 1 16,0 0-16,-21 0 0,0 21 0,-1-21 15,1 21-15,0 0 16,0 0-16,0 0 0,0 0 0,-1 0 15,1 0-15,0 21 0,0 0 0,0 0 16,0 0-16,-1 1 0,1 20 16,21-21-16,-21 21 0,21-20 0,-21 20 15,21-21-15,0 21 0,0-20 16,0-1-16,0 0 0,0 0 0,0 0 16,0 0-16,0 1 0,21-1 15,0-21-15,0 0 16,1 0-16,-1 0 0,0 0 15,0 0-15,0 0 0,0-21 0,1 21 16,-1-22-16,0 1 16,0 0-16,0 0 0,0 0 0,1 0 15,-1-1-15,0-20 0,-21 21 0,21 0 16,0-22-16,-21 22 0,21 0 16,-21-21-16,0 21 0,22-1 0,-22 1 15,0 42 32,-22 1-47,22-1 16,0 0-16,0 0 0,-21 21 0,21-20 15,0-1-15,0 21 0,0-21 0,0 0 16,0 1-16,0-1 0,0 0 16,0 0-16,21 0 0,-21 0 0,22-21 15,-1 22-15,0-22 0,0 0 16,0 0-16,0 0 0,22 0 15,-22 0-15,0 0 0,0-22 0,22 22 16,-22-21-16,0 0 0,21 0 16,-21 0-16,1-22 0,-1 22 0,0-21 15,0 21-15,0-22 0,0 1 0,1 0 16,-1-1-16,0 1 16,0 0-16,-21-1 0,0 1 0,21 0 15,0-22-15,-21 22 0,0 0 16,0-1-16,0 1 0,0 21 0,0-22 15,0 22-15,0-21 0,0 21 0,0 0 16,0-1-16,-21 22 31,0 22-31,21-1 16,-21 21-16,21-21 0,0 22 0,0-1 16,-21 0-16,21 1 0,-21-1 15,21 0-15,0 1 0,0-1 16,0 0-16,-22 1 0,22-1 0,0 0 15,0 1-15,0-1 0,0-21 16,0 21-16,0-20 0,0 20 0,0-21 16,0 21-16,0-20 0,0-1 0,22 0 15,-22 0-15,21 0 0,0-21 16,-21 21-16,21 1 0,0-22 0,0 0 16,1 0-16,-1 0 15,0 0-15,0 0 0,0 0 0,-21-22 16,21 22-16,1-21 0,-1 0 0,0 21 15,0-21-15,-21 0 0,21 0 16,0-22-16,1 22 0,-22 0 16,21 0-16,-21-22 0,0 22 0,21 0 15,0 0-15,-21 0 0,21 21 16,-21-21-16,0 42 47,0 0-47,0 0 0,0 21 15,0-20-15,0-1 0,0 0 16,0 0-16,0 0 0,0 0 0,0 1 16,0-1-16,0 0 0,21 0 15,1 0-15,-1 0 16,0-21 0,0 0-16,0 0 15,0 0-15,1 0 16,-1 0-16,0-21 0,0 0 15,0 0-15,0 0 0,-21 0 16,22-1-16,-1 1 0,-21-21 16,0 21-16,21 0 0,0-1 0,-21 1 15,21 0-15,-21 0 16,21 0-16,1 21 16,-22 21 15,0 0-31,0 0 15,0 0-15,0 1 0,0-1 16,0 0-16,0 0 0,0 0 16,0 0-16,0 1 0,0-1 0,0 0 15,0 0-15,21 0 0,0-21 16,-21 21-16,21-21 16,0 0-16,0 0 0,1 0 15,-1 0-15,0 0 0,0 0 16,0-21-16,0 21 15,1-21-15,-1 0 0,0 21 0,-21-21 16,21 0-16,0-1 0,0 1 16,1 0-16,-22 0 0,21 0 15,0 0-15,-21-1 0,0 1 16,21 21 0,-21 21 30,0 1-46,0-1 0,0 0 16,-21-21-16,21 21 0,0 0 16,0 0-16,0 1 0,0-1 0,0 0 15,0 0-15,0 0 16,0 0-16,21-21 16,0 22-1,0-22-15,1 0 0,-1 0 16,0 0-16,21 0 0,-21 0 15,1 0-15,20 0 0,-21 0 0,21-22 16,-20 22-16,20-21 0,-21 0 0,21 0 16,-20 21-16,-1-21 0,21-22 15,-21 22-15,0 0 0,1 0 0,-1-21 16,-21 20-16,21 1 0,-21 0 16,21 0-16,-21 0 0,0 0 0,0-1 15,0 1-15,0 0 0,-21 21 47,0 0-47,0 21 0,-1-21 0,22 21 16,-21 1-16,0-1 0,0 0 15,0 0-15,21 0 0,0 0 0,-21 22 16,21-22-16,-22 0 0,22 0 0,0 22 16,0-22-16,0 0 0,0 0 15,0 0-15,0 0 0,0 1 16,22-22-16,-22 21 0,21-21 0,0 0 15,21 0-15,-21 0 0,1 0 16,-1 0-16,21 0 0,-21 0 0,22 0 16,-22 0-16,0 0 0,21-21 15,-21 21-15,1-22 0,-1 22 16,0-21-16,0 0 0,0 21 0,0-21 16,1 0-16,-1 0 0,-21-1 0,21 1 15,-21 0-15,21 0 0,-21 0 16,0 0-16,0-1 0,0 1 0</inkml:trace>
  <inkml:trace contextRef="#ctx0" brushRef="#br0" timeOffset="173401.04">16383 8678 0,'0'22'0,"-21"-1"15,0 0-15,21 0 0,0 0 16,0 0-16,0 1 0,0-1 16,21-21 31,0 0-47,-21-21 15,21 21-15,-21-22 0,0 1 0,0 0 16,0 0-1,0 0-15,0 0 16,-21 21 15,0 0-31,21 21 32,0 0-32,-21 0 0,-1 0 15,1 0 1</inkml:trace>
  <inkml:trace contextRef="#ctx0" brushRef="#br0" timeOffset="173916.11">15092 9292 0,'21'0'16,"0"0"-16,0 0 15,0 0-15,1 0 0,20 0 0,-21 0 16,21 0-16,-20 0 0,-1 0 16,21 0-16,-21 0 0,0 0 0,1 0 15,-1 0-15,21 0 0,-42-21 16,21 21-16,0 0 0,1 0 0,-1 0 15,0 0 1,0 0 47</inkml:trace>
  <inkml:trace contextRef="#ctx0" brushRef="#br0" timeOffset="178388.55">9991 1418 0,'-22'0'47,"1"0"-31,0 0-1,0 0 1,0 0 31,21-21 31,21 21-47,0 0-31,-21-21 16,21 21-16,0 0 0,1 0 15,-1-21-15,0 21 0,0-21 16,0 21-16,0 0 0,1 0 16,-1 0-16,0 0 0,0-22 15,0 22-15,0 0 0,1 0 16,-1 0-16,0 0 0,0 0 15,0 0-15,0 0 0,1 0 16,-1 0-16,0 0 0,0 0 0,0 0 16,0 0-16,1 0 0,-1 0 15,0 0-15,0 0 0,0 22 0,0-22 16,22 0-16,-22 0 0,0 0 16,0 0-16,22 21 0,-22-21 0,0 0 15,21 0-15,-21 0 0,1 21 16,20-21-16,-21 0 0,0 0 0,0 21 15,1-21-15,20 0 0,-21 0 16,0 21-16,22-21 0,-22 0 16,63 21-16,-62-21 15,-1 22-15,21-1 0,-21-21 16,0 0-16,22 21 0,-22-21 0,0 21 16,0-21-16,22 21 0,-22 0 15,0-21-15,0 22 0,21-1 0,-20-21 16,-1 21-16,21 0 0,-21-21 15,0 21-15,22 0 0,-22 1 0,0-1 16,21-21-16,-20 21 0,-1 0 16,21 0-16,-21 0 0,0 1 15,22-1-15,-22 0 0,0 0 0,0 0 16,0 0-16,22 1 0,-22-22 16,0 21-16,0 0 0,0 0 0,22-21 15,-22 21-15,0 0 0,0-21 16,0 22-16,1-1 0,-1-21 0,21 21 15,-21-21-15,0 21 0,1-21 0,-1 21 16,0 0-16,0-21 0,0 22 16,0-22-16,1 21 0,20-21 0,-21 21 15,0-21-15,22 21 0,-22-21 16,21 21-16,-21 0 0,22-21 0,-22 0 16,21 22-16,-21-22 0,22 0 15,-22 21-15,21 0 0,-21-21 16,0 0-16,22 21 0,-22-21 0,0 0 15,0 21-15,0 0 0,1-21 16,-1 0-16,21 0 0,-21 22 0,0-22 16,1 21-16,-1-21 0,21 21 0,-21-21 15,0 0-15,1 21 0,20-21 16,-21 0-16,0 21 0,0-21 0,1 0 16,20 21-16,-21-21 0,0 0 15,0 0-15,1 22 0,-1-22 0,0 21 16,0-21-16,0 0 0,0 0 0,1 0 15,-1 0-15,0 0 16,0 0-16,0 0 0,0 21 0,1-21 16,-1 0-16,0 0 0,0 0 0,0 0 15,22 0-15,-22 0 0,0 0 16,0 21-16,0-21 0,22 0 0,-22 0 16,0 0-16,0 0 0,0 0 0,0 0 15,1 0-15,-1 0 0,0 0 16,0 0-16,0 0 0,0 0 0,1 0 15,-1 0-15,0 0 16,0 0-16,0 0 0,0 0 16,1 0-16,-1 0 0,0 0 15,0 0 1,0 0 0,0 0-16,1 0 31,-22-21 63,0 0-79,-22 21-15</inkml:trace>
  <inkml:trace contextRef="#ctx0" brushRef="#br0" timeOffset="179467.15">14457 2286 0,'21'0'78,"-21"21"-78,0 0 15,21-21-15,-21 22 16,21-22-16,0 21 0,1 0 16,-1 0-16,0-21 15,-21 21-15,21-21 0,0 21 16,0-21-16,-21 22 0,22-22 15,-1 21-15,0 0 16,0-21 0,-21 21-16,21-21 0,0 0 0,-21 21 15,22-21 1,-1 0-16,0 0 0,-21 21 16,21-21-16,0 0 15,-21 22 32,0-1-31,-21-21-16,0 0 15,0 21-15,0-21 16,-1 21-16,1-21 0,0 0 16,21 21-16,-21-21 0,0 21 0,0-21 15,-1 22-15,1-22 16,0 21-16,0-21 0,0 21 0,0 0 15,-1-21-15,1 21 0,0-21 0,0 21 16,0-21-16,0 22 0,-1-1 16,-20-21-16,21 21 0,0-21 0,0 21 15,-1-21-15,1 21 0,0-21 16,0 21-16,0-21 0,0 0 16,21 22-16,-22-22 0,1 0 31,21 21-31,21-21 47,1 0-32,-1-21-15,0 21 0,0 0 0,0-22 16,0 22-16,22-21 16,-22 0-16,0 21 0,0-21 0,0 21 15,22-21-15,-22 0 0,0 21 0,0-22 16,0 22-16,22-21 0,-22 0 15,0 21-15,0-21 0,0 21 0,1-21 16,-1 0-16,0 21 0,0 0 16,-21-22-16,21 22 15,0-21-15,-42 21 94,0 0-78,0 0-1,0 0-15</inkml:trace>
  <inkml:trace contextRef="#ctx0" brushRef="#br0" timeOffset="209395.86">2942 10393 0,'0'0'0,"-21"0"15,0 0 1,21-21 0,21 21 46,0 0-62,0 0 0,0 0 0,22 0 16,-22 0-16,21 0 0,-21 0 15,43 0-15,-22 0 0,1 0 0,20 0 16,-21 0-16,22 0 0,-1 0 0,-20 0 16,20 0-16,-20 0 0,20 0 15,-21 0-15,22 0 0,-22 21 0,1-21 16,20 0-16,-21 0 0,1 0 16,-1 0-16,0 0 0,1 21 15,20-21-15,-20 0 0,20 0 16,1 0-16,-22 0 0,21 21 0,1-21 15,-1 0-15,-20 0 0,20 0 0,1 0 16,-22 0-16,0 0 0,22 0 16,-22 0-16,1 0 0,-1 0 0,0 21 15,1-21-15,-1 0 0,0 0 16,1 0-16,-1 0 0,21 0 0,-20 0 16,-1 0-16,0 0 0,1 0 0,20 0 15,-20 0-15,-1 0 0,0 0 16,1 0-16,20 0 0,-21-21 15,1 21-15,-1 0 0,0 0 0,1 0 16,-1 0-16,0 0 0,1 0 16,20-21-16,-20 21 0,-1 0 0,21 0 15,-20-21-15,20 21 0,107 0 16,-107 0-16,1-21 16,-1 21-16,1 0 0,-1 0 0,-21 0 15,22 0-15,-1-21 0,-20 21 16,20 0-16,-20 0 0,-1 0 0,21 0 15,-20-22-15,-1 22 0,0 0 16,1 0-16,-1 0 0,0 0 0,1-21 16,-1 21-16,0 0 0,1 0 15,-22 0-15,21 0 0,-21 0 16,1 0-16,20 0 0,-21 0 0,0-21 16,0 21-16,1 0 0,-1 0 0,0 0 15,0 0-15,0 0 0,0 0 16,1 0-16,-1 0 15,0 0-15,0 0 16,-42 0 47,0 0-63,0 0 0,-1 0 15,1 0-15,0 0 0,0 0 0,0 0 16,-22 0-16</inkml:trace>
  <inkml:trace contextRef="#ctx0" brushRef="#br0" timeOffset="210256.23">5016 10943 0,'0'0'0,"22"0"0,-22-21 0,21 21 16,-21-21-16,21 21 15,-21-21 1,-21 21 15,0 0-31,-1 0 16,1 0-16,0 0 0,0 21 15,0-21-15,0 0 0,-1 21 16,1-21-16,0 21 0,0-21 0,0 21 16,0 1-16,-1-22 0,-20 21 0,21 0 15,0-21-15,-22 21 0,22 0 16,0 0-16,0 1 0,-21 20 0,20-21 16,1 0-16,0 0 0,0 22 15,0-22-15,0 0 0,-1 21 16,1-20-16,0 20 0,0-21 0,21 21 15,-21-20-15,0 20 0,-1-21 16,22 21-16,0-20 0,-21-1 0,21 21 16,-21-21-16,21 0 0,0 22 15,0-22-15,0 0 0,0 21 0,0-20 16,0-1-16,0 21 0,0-21 16,0 0-16,0 22 0,0-22 0,21 0 15,0 0-15,1 0 0,-22 1 0,21-1 16,0 0-16,0-21 0,0 21 15,0 0-15,1-21 0,-1 0 0,0 21 16,21-21-16,-21 0 0,1 0 16,20 0-16,-21 0 0,21 0 15,-20 0-15,-1 0 0,21-21 0,-21 0 16,0 21-16,22-21 0,-22 21 16,0-21-16,0 0 0,0-1 0,1 1 15,-1 0-15</inkml:trace>
  <inkml:trace contextRef="#ctx0" brushRef="#br0" timeOffset="210856.33">6075 11007 0,'0'21'31,"-21"0"-15,21 0-16,-22-21 0,1 21 0,21 1 16,-21-1-16,0 0 0,0 0 15,0 21-15,-1-20 0,1-1 0,0 21 16,0-21-16,0 22 0,0-22 15,-1 21-15,1-21 0,0 22 0,0-22 16,-21 0-16,20 21 0,1-21 16,0 22-16,0-22 0,0 0 15,0 0-15,21 0 0,-22 1 0,22-1 16,-21 0-16,21 0 0,-21 0 16,21 0-16,-21-21 15,21 22-15,21-22 47,0 0-31,-21-22-16,21 1 15,1 0-15,-22 0 16,21 21-16</inkml:trace>
  <inkml:trace contextRef="#ctx0" brushRef="#br0" timeOffset="211873.66">6392 10837 0,'21'0'16,"1"0"15,-1 0-31,0 0 16,0 22-16,0-22 0,0 0 16,1 0-16,-1 21 0,0-21 15,0 21-15,0 0 0,0-21 16,1 21-16,-1-21 0,0 21 15,0-21-15,0 22 0,-21-1 16,21-21-16,1 21 0,-22 0 0,21 0 16,0 0-16,-21 1 15,21-1-15,-21 0 0,21 0 16,-21 0-16,0 0 0,0 1 16,0-1-16,0 0 0,0 0 15,0 0-15,0 0 16,0 1-16,0-1 0,0 0 15,0 0-15,0 0 0,0 0 0,0 1 16,-21-1-16,21 0 16,-21 0-16,21 0 0,0 0 0,-21-21 15,0 22-15,21-1 0,-22 0 0,1 0 16,0 0-16,0 0 16,0 1-16,21-1 15,-21-21-15,-1 21 0,1 0 16,0 0-16,0 0 0,0 1 0,0-1 15,-1 0 1,1 0-16,21 0 16,-21-21-16,0 21 15,0-21-15,0 22 16,21-1 0,-22-21-16,22 21 0,-21-21 0,21 21 15,-21-21 1,21 21-1,-21-21-15,21 21 63,0-42 78</inkml:trace>
  <inkml:trace contextRef="#ctx0" brushRef="#br0" timeOffset="-204527.48">1820 12721 0,'0'0'0,"0"-21"16,0 0-1,0 0 16,-21 21 16,21 21-31,0 0-16,0 0 16,0 0-16,0 1 0,0-1 0,0 21 15,0-21-15,-21 22 0,21-22 16,0 21-16,-21 0 0,21-20 0,0 20 15,-21 0-15,21 1 0,0-22 16,0 21-16,0-21 0,0 22 16,-22-1-16,22-21 0,0 21 0,-21-20 15,21 20-15,0-21 0,0 21 16,0-20-16,-21-1 0,21 21 16,0-21-16,-21-21 0,21 21 15,0-42 32,0 0-47,0 0 16,0 0-16,0 0 15,0-1-15,0 1 0,0 0 0</inkml:trace>
  <inkml:trace contextRef="#ctx0" brushRef="#br0" timeOffset="-204007.78">1460 12785 0,'0'0'0,"-21"-21"15,21-1-15,0 1 16,0 0-16,0 0 0,21 21 16,1-21-16,-1 21 15,21-21-15,-21-1 0,22 22 0,-1-21 16,-21 21-16,21-21 0,1 21 16,-1 0-16,0 0 0,1-21 0,-22 21 15,21 0-15,-21 0 0,22 0 16,-22 0-16,0 21 0,0-21 0,0 21 15,1 0-15,-1 1 0,0-1 16,-21 0-16,0 0 0,0 0 0,0 0 16,0 1-16,0-1 0,0 21 15,0-21-15,0 0 0,-21 22 16,0-22-16,-1 21 0,1-21 0,0 1 16,-21 20-16,21-21 0,-1 0 15,-20 0-15,21 1 0,0-1 16,-22 0-16,22-21 0,0 21 15,0-21-15,0 0 0,0 21 0,-1-21 16,1 0-16</inkml:trace>
  <inkml:trace contextRef="#ctx0" brushRef="#br0" timeOffset="-202938.39">2540 13314 0,'0'0'0,"0"-21"16,21 21-16,-21-21 0,21 21 0,-21-22 16,21 1-16,-21 0 15,0 0 1,0 0-16,0 0 15,-21 21-15,0-22 16,21 1-16,-21 21 0,0 0 16,-22 0-16,22 0 0,0 0 0,-21 0 15,21 0-15,-22 0 0,1 0 16,0 0-16,-1 0 0,1 21 16,0-21-16,-1 22 0,1-1 0,0 0 15,20 0-15,-20 0 0,0 0 16,21 1-16,-1-1 0,1 0 0,0 21 15,0-21-15,21 1 0,-21 20 16,21-21-16,0 21 0,0-20 16,0-1-16,0 21 0,0-21 0,0 0 15,21 1-15,0-1 16,-21 0-16,21 0 0,0-21 0,1 21 16,-1-21-16,0 0 15,0 0-15,0 0 0,0 0 0,1 0 16,-1 0-16,21-42 15,-21 42-15,22-21 0,-22 0 0,0-22 16,0 22-16,21 0 0,-20-21 16,20 20-16,-21 1 0,21-21 0,-20 21 15,-1 0-15,0-22 0,0 22 16,0 0-16,0 0 0,-21 0 16,0-1-16,-21 44 46,0-1-30,0 0-16,0 0 0,21 0 16,0 22-16,0-22 0,-21 0 15,21 0-15,0 21 0,0-20 0,0-1 16,0 0-16,0 0 0,0 0 16,0 0-16,21 1 0,0-22 15,-21 21 1,21-21-16,0 0 0,0 0 15,1 0-15,-1 0 0,0-21 16,0-1-16</inkml:trace>
  <inkml:trace contextRef="#ctx0" brushRef="#br0" timeOffset="-202399.7">2752 13272 0,'0'0'0,"21"0"0,-21-22 15,21 1-15,0 21 16,0 0-16,0-21 0,1 21 16,-1 0-16,0 0 15,0 0-15,0 0 0,0 0 0,1 0 16,-1 0-16,0 21 0,0-21 15,0 21-15,0 1 0,1-1 16,-1 0-16,0 0 0,-21 0 16,0 0-16,0 22 0,0-22 0,0 0 15,0 21-15,0-20 0,0-1 16,0 21-16,0-21 0,0 0 16,0 1-16,-21-1 0,0 0 15,-1 0-15,22-42 47,0 0-47,0 0 16,0-1-16,0 1 0,0 0 0,0-21 15,0 21-15,0-1 0,22-20 16,-1 21-16,-21 0 0,21 0 0,0-1 16,-21 1-16,21 0 0,0 0 15,1 0-15,-1 21 0,0-21 16,0 21-1,0 0 1,0 0 0,1 0-1</inkml:trace>
  <inkml:trace contextRef="#ctx0" brushRef="#br0" timeOffset="-201944.53">3535 13462 0,'21'0'0,"0"0"15,0 0-15,0 0 0,1 0 0,-1 0 16,0 0-16,0-21 0,0 21 15,22-21-15,-22 0 0,0 21 0,0-22 16,0 1-16,0 21 0,1-21 16,-1 0-16,-21 0 0,0 0 15,0-1-15,0 1 16,-21 21 0,-1 0-16,1 0 15,0 0-15,0 0 0,0 0 0,0 21 16,-1-21-16,-20 22 0,21-1 0,0-21 15,0 21-15,-1 0 0,1 0 16,0 0-16,21 1 0,0 20 0,0-21 16,0 0-16,0 0 0,0 22 15,0-22-15,0 0 0,0 0 0,0 0 16,0 1-16,21-1 0,0-21 16,1 21-16,-1-21 0,-21 21 0,21-21 15,0 0-15,0 0 0,0 0 16,1 0-16,-1 0 0,0 0 15,0-21-15,0 0 0,0 0 16,22 21-16</inkml:trace>
  <inkml:trace contextRef="#ctx0" brushRef="#br0" timeOffset="-201327.89">4297 13272 0,'-21'0'16,"21"21"-1,-22-21-15,22 21 0,0 0 16,0 0-16,0 0 16,0 1-16,0-1 15,0 0-15,0 0 0,0 0 16,0 0-16,0 1 0,0-1 15,0 0-15,0 0 16,-21-21-16,21 21 16,-21-21 31,21-21-47,0 0 15,0 0-15,0 0 0,0-1 16,0 1-16,0 0 0,0 0 15,0 0-15,0 0 0,0-1 0,0 1 16,21 0-16,0 0 0,-21 0 16,22 0-16,-1-1 0,0 1 0,21 21 15,-21-21-15,1 0 0,-1 21 16,0 0-16,21 0 0,-21 0 0,1 0 16,-1 0-16,0 0 0,21 21 0,-21 0 15,1 0-15,-1 1 16,-21-1-16,0 0 0,0 0 15,0 0-15,0 22 16,0-22-16,0 0 0,0 0 0,-21 0 16,-1 0-16,22 1 0,-21-1 15,21 0-15,0 0 0,0 0 16,-21-21-16,42-21 47,-21 0-47,0 0 15,21 0-15,1-1 0</inkml:trace>
  <inkml:trace contextRef="#ctx0" brushRef="#br0" timeOffset="-200948.07">5038 12891 0,'0'-22'0,"0"44"47,0-1-47,0 0 16,0 0-16,0 0 0,0 22 15,0-22-15,0 0 0,0 21 0,0-21 16,-22 22-16,22-22 0,0 21 15,0-21-15,-21 22 0,21-22 0,0 21 16,-21-21-16,21 1 0,0-1 16,0 21-16,0-21 0,0 0 0,0 1 15,0-1-15,0 0 16,0 0-16,0 0 0,0-42 62,21 21-62,-21-21 0,21 0 16</inkml:trace>
  <inkml:trace contextRef="#ctx0" brushRef="#br0" timeOffset="-200639.25">4953 13250 0,'21'-21'0,"-42"42"0,63-42 0,-21 21 16,1 0-16,-1-21 0,0 21 0,21 0 16,-21-21-16,1 21 0,-1 0 15,0 0-15,0-21 0,0 21 0,0 0 16,1 0-16,-1 0 0,-21-21 15,21 21-15</inkml:trace>
  <inkml:trace contextRef="#ctx0" brushRef="#br0" timeOffset="-200034.19">6625 12785 0,'0'-21'15,"0"42"16,0 0-31,0 0 16,-21 0-16,21 22 0,-21-22 0,21 21 16,-21 0-16,21 1 0,0-22 15,0 21-15,-22 1 0,22-22 0,-21 21 16,21 0-16,-21-20 0,21-1 16,-21 21-16,21-21 0,0 0 15,-21 1-15,21-1 0,0 0 0,-21 0 16,21 0-16,0 0 15,21-21 1,0 0 0,0 0-16,0-21 0,0 0 15,1 21-15</inkml:trace>
  <inkml:trace contextRef="#ctx0" brushRef="#br0" timeOffset="-199551.47">7048 13102 0,'0'0'0,"0"21"16,-21 1 0,0-1-16,0 0 0,21 0 15,0 0-15,-21 0 0,21 1 16,-21-1-16,21 0 0,0 0 0,0 0 15,0 0-15,0 1 0,0-1 0,0 0 16,0 0-16,0 0 16,0 0-16,21-21 0,0 22 15,0-22-15,0 0 16,22 0-16,-22 0 0,0 0 0,0 0 16,0 0-16,0 0 0,22-22 0,-22 22 15,0-21-15,0 0 0,0 21 16,1-21-16,-1 0 0,-21 0 0,21-1 15,-21 1-15,21 0 0,-21 0 16,0 0-16,0 0 0,0-1 0,0 1 16,0 0-16,-21 0 0,0 0 0,0 0 15,-1-1-15,1 22 0,0 0 16,21-21-16,-21 21 0,0 0 16,0 0-16,-1 0 0,1 0 0,0 0 15,0 0 1,0 0-16,0 0 31</inkml:trace>
  <inkml:trace contextRef="#ctx0" brushRef="#br0" timeOffset="-199239.65">6646 12954 0,'0'0'0,"43"-21"0,84 0 16,-85 21-1,21-21-15,-20 21 0,-1 0 0,0-22 16,22 22-16,-22 0 0,-21-21 0,22 21 15,-1 0-15,-21 0 0,0-21 16,1 21-16,-1 0 0,0 0 0,0 0 16,0 0-1,-21 21 17,0 0-17,-21-21-15</inkml:trace>
  <inkml:trace contextRef="#ctx0" brushRef="#br0" timeOffset="-198652.33">3831 14478 0,'0'0'0,"0"21"0,0 0 16,0 1-16,0-1 0,0 0 0,-21 0 16,21 0-16,0 0 0,0 1 15,-21-1-15,21 0 0,0 0 0,-21-21 16,21 21-16,0 0 0,0 1 15,0-1-15,0 0 16,0-42 15</inkml:trace>
  <inkml:trace contextRef="#ctx0" brushRef="#br0" timeOffset="-198278.03">3810 14266 0,'0'0'0,"21"0"0,0 0 16,0-21-16,-21 0 16,22 21-16,-1-21 15,-21 0 1,-21 21 15,-1 0-15,1 0-1,21 21-15,0 0 16,0 0 0,0 0-16,0 1 15</inkml:trace>
  <inkml:trace contextRef="#ctx0" brushRef="#br0" timeOffset="-197464.48">4170 14563 0,'0'0'0,"0"21"16,0 21-1,0-21-15,0 1 0,0-1 16,0 0-16,0 0 0,0 0 16,0 0-1,0 1-15,0-1 16,-21-21 15,21-21-15,-22 21-16,22-22 15,0 1-15,0 0 0,0 0 0,0 0 16,0 0-16,0-1 16,0-20-16,0 21 0,22 0 0,-1 0 15,0-22-15,0 22 0,0 0 16,0 0-16,1 21 0,-1-21 0,0 21 16,0-22-16,0 22 0,0 0 15,1 0-15,-1 0 0,0 22 0,0-1 16,0 0-16,-21 0 0,21 0 15,-21 0-15,22 1 0,-22-1 0,0 21 16,0-21-16,0 0 0,0 1 0,0-1 16,0 0-16,0 0 0,0 0 15,-22 0-15,1 1 16,0-22-16,21 21 16,0-42 15,0-1-31,0 1 15,0 0-15,0 0 0,0-21 0,0 20 16,21 1-16,-21-21 0,21 21 16,1-22-16,-1 22 0,21 0 0,-21-21 15,22 21-15,-22-1 16,21 1-16,-21 0 0,22 21 0,-22 0 16,21 0-16,-21 0 0,0 0 15,1 21-15,-1-21 0,0 21 0,-21 22 16,0-22-16,21 0 0,-21 0 0,0 22 15,0-22-15,0 21 0,0-21 16,0 0-16,-21 22 0,0-22 0,21 0 16,-21 0-16,21 0 0,-22 1 15,22-1-15,-21-21 16,42-21 15,-21-1-31,0 1 16,22 0-16,-1 0 15</inkml:trace>
  <inkml:trace contextRef="#ctx0" brushRef="#br0" timeOffset="-196719.88">5143 14393 0,'22'0'16,"-22"22"-16,0-1 15,0 0-15,0 0 0,0 0 16,0 0-16,0 1 0,0-1 16,0 0-16,0 0 0,0 0 15,0 0-15,0 1 0,0-1 16,0 0-16,0 0 0,0 0 16,0 0-16,-22-21 0,22 22 15,-21-22 1,21-22 15,0 1-31,0 0 0,0 0 16,0 0-16,0 0 0,0-1 0,0 1 15,0 0-15,0 0 0,0-21 16,21 20-16,1 1 0,-1 0 0,-21 0 16,21 0-16,0 21 15,0-21-15,0 21 0,1 0 0,-1 0 16,0 0-16,0 0 0,0 0 15,22 0-15,-22 0 0,0 21 0,0 0 16,-21 0-16,21 0 0,0 0 0,-21 1 16,22-1-16,-22 0 0,0 0 15,0 0-15,0 0 0,0 1 0,0-1 16,0 0-16,0 0 0,-22 0 16,1-21-16,21 21 15,-21-21-15,21-21 31,0 0-15,0 0-16,0 0 0,21-22 16,-21 22-16,21 0 0,1-21 15,-1 21-15,0-22 0,0 22 0,0-21 16,0 21-16,1-1 0,20 1 16,-21 0-16,21 21 0,-20 0 0,20 0 15,-21 0-15,0 0 0,0 0 16,1 0-16,-1 21 0,0 0 0,-21 1 15,21-1-15,-21 0 0,0 0 0,0 21 16,0-20-16,0 20 0,0-21 16,0 0-16,0 0 0,0 22 15,0-22-15,0 0 0,-21 0 0,0 0 16,21 1-16,0-1 16,0-42 15</inkml:trace>
  <inkml:trace contextRef="#ctx0" brushRef="#br0" timeOffset="-196167.69">6244 14647 0,'21'0'32,"0"0"-32,1-21 0,-1 0 15,0 21-15,0 0 0,0-21 0,22 21 16,-22-21-16,0 21 0,0-21 16,21-1-16,-20 22 0,-1-21 0,0 0 15,-21 0 1,0 0-16,-21 0 15,0 21-15,-1 0 16,1 0-16,-21 0 0,21 0 16,0 21-16,-1 0 0,1-21 15,0 21-15,0 0 0,0 0 16,0 1-16,-1-1 0,22 0 0,0 0 16,0 0-16,0 0 0,0 1 0,0-1 15,0 0-15,0 0 16,22 0-16,-1 0 0,0-21 15,0 0-15,0 0 0,22 0 16,-22 22-16,0-22 0,0 0 0,21 0 16,-20 0-16,-1 0 0,21 0 0</inkml:trace>
  <inkml:trace contextRef="#ctx0" brushRef="#br0" timeOffset="-195295.67">7239 14415 0,'0'0'0,"0"-43"15,-21 43 1,0 0-16,-1 0 0,1 0 16,0 0-16,0 21 0,0 1 0,0-22 15,-1 21-15,-20 0 0,21 0 16,0 0-16,0 0 0,-22 1 0,22 20 15,0-21-15,21 0 0,-21 22 16,21-22-16,0 0 0,0 0 16,0 0-16,0 0 0,0 1 15,21-1-15,0-21 16,0 0-16,0 0 16,1 0-16,-1 0 0,21 0 0,-21-21 15,0 21-15,1-22 0,-1 1 16,21 0-16,-21 21 0,0-21 0,1 0 15,20-22-15,-21 22 0,0 0 0,0 0 16,1-21-16,-1-1 16,-21 22-16,21-21 0,0-1 0,-21 22 15,21-21-15,-21 0 0,0 20 0,0-20 16,0 21-16,0-21 0,0 20 16,21 1-16,-21 0 0,0 0 0,0 0 15,-21 42 16,0 0-15,21 0-16,0 0 0,-21 1 0,21 20 16,-21 0-16,21 1 0,-21-22 0,21 21 15,-22 0-15,22 1 0,0-1 16,0 0-16,0 1 0,0-22 0,0 21 16,0-21-16,0 1 0,0-1 15,0 0-15,0 0 0,0 0 16,22 0-16,-1-21 0,0 22 15,0-22-15,0 0 16,0 0-16,1 0 0,-1-22 16,0 1-16,0 21 0,0-21 0,0 0 15,1 0-15,-1 0 0,0-1 16,-21 1-16,21 0 0,-21 0 0,21-21 16,-21 20-16,0 1 0,0 0 0,0 0 15,0 0-15,0 0 16,0 42 15,0 0-31,0 0 16,0 0-16,0 0 0,0 1 0,0-1 15,0 0-15,0 0 16,0 0-16,0 0 0,0 1 16,0-1-16,0 0 15,21-21 16,-21-21-15,22 21-16,-22-21 0,0-1 16,0 1-16</inkml:trace>
  <inkml:trace contextRef="#ctx0" brushRef="#br0" timeOffset="-195080.29">7937 14182 0,'-21'0'0,"0"0"15,0 0-15,21 21 78,21-21-78</inkml:trace>
  <inkml:trace contextRef="#ctx0" brushRef="#br0" timeOffset="-194159.81">8170 14436 0,'0'0'0,"21"0"0,1-21 0,-1-1 16,0 1-1,0 21-15,-21-21 0,0 0 0,0 0 16,0 0-16,0-1 16,0 1-16,-21 21 15,0 0-15,0 0 16,-1 0-16,1 0 15,0 0-15,0 21 0,-21 1 0,20-1 16,1 0-16,0 0 0,0 21 16,21-20-16,-21 20 0,0-21 15,21 21-15,0-20 0,0 20 0,0-21 16,-22 21-16,22-20 0,0-1 16,0 0-16,0 0 0,0 0 0,0 0 15,0 1-15,22-22 16,-1 0-16,0 0 15,0 0-15,0 0 0,0-22 16,1 1-16,-1 21 0,0-21 0,-21 0 16,21 0-16,0 0 0,0-1 15,-21 1-15,22 0 0,-1-21 0,-21 21 16,21-22-16,-21 22 16,0 0-16,0-21 0,21 20 0,-21 1 15,0 0-15,21 0 0,-21 42 31,0 0-15,0 0-16,0 1 0,0-1 16,0 21-16,0-21 0,0 0 0,0 1 15,0-1-15,0 0 0,0 0 0,21 0 16,1 0-16,-22 1 0,21-1 16,0-21-16,-21 21 0,21-21 0,0 0 15,0 0-15,1 0 0,-1 0 16,0 0-16,0 0 0,0 0 15,22-21-15,-22 0 0,0 21 0,0-22 16,0 1-16,0 0 0,1 0 16,-1-21-16,0 20 0,-21 1 0,0-21 15,21 0-15,-21 20 0,21-20 0,-21 0 16,0-1-16,0 22 0,0-21 16,0 21-16,0-22 0,0 22 0,0-21 15,0 21-15,-21 0 0,21-1 0,-21 22 16,21-21-16,-21 21 15,21 21-15,-21 1 16,21-1-16,0 0 0,0 0 16,0 0-16,0 22 0,0-22 15,0 21-15,0-21 0,0 22 0,0-1 16,0-21-16,0 21 0,0-20 16,0 20-16,0-21 0,0 0 0,0 22 15,0-22-15,0 0 0,0 0 16,0 0-16,21 0 0,0 1 15,0-22-15,0 0 16,0 0-16,1 0 16,-1 0-16,0-22 15,0 22-15</inkml:trace>
  <inkml:trace contextRef="#ctx0" brushRef="#br0" timeOffset="-193650.1">9059 14499 0,'0'0'0,"0"21"16,21-21 15,1 0-31,-1 0 16,0 0-16,0-21 15,0 21-15,0-21 0,1 0 16,-1 0-16,0 0 16,-21-1-16,21 1 0,-21 0 15,0 0-15,0 0 0,0 0 16,0-1-16,-21 22 31,0 0-31,0 0 0,-1 0 16,1 22-16,21-1 0,-21-21 0,0 21 15,0 0-15,21 0 0,0 22 0,0-22 16,-21 0-16,21 0 16,0 0-16,0 0 0,0 1 0,0-1 0,0 0 15,0 0-15,0 0 0,0 0 16,0 1-16,21-22 16,0 21-16,0-21 15,0 0-15,0 0 16,1 0-16,-1 0 0,0 0 0,0 0 15,0 0-15,0 0 0,1-21 16,-1 21-16,-21-22 0,21 22 16,0-21-16,0 0 0,-21 0 15,21 21-15,-21-21 0,22 0 16</inkml:trace>
  <inkml:trace contextRef="#ctx0" brushRef="#br0" timeOffset="-193295.3">8678 14139 0,'21'0'0,"1"0"0,20-21 0,-21 21 16,21 0-16,1 0 0,-1-21 15,0 21-15,1 0 0,-1 0 0,0-21 16,-20 21-16,20 0 0,0 0 16,-21-21-16,22 21 0,-22-21 0,0 21 15,0 0-15,0 0 0,1 0 0,-1-22 16,-42 22 31</inkml:trace>
  <inkml:trace contextRef="#ctx0" brushRef="#br0" timeOffset="-192595.8">9969 14245 0,'0'0'0,"0"-21"0,0 0 15,0 0 1,-21 21 0,0 0-1,0 0-15,0 0 0,0 0 16,-1 21-16,1-21 0,0 21 16,0 0-16,21 0 0,-21 1 0,0-1 15,21 0-15,0 0 0,-22 0 16,22 22-16,-21-22 0,21 21 0,0-21 15,0 22-15,0-22 0,0 21 16,0-21-16,0 0 0,0 1 0,0-1 16,0 0-16,0 0 0,0 0 15,21-21-15,1 0 16,-1 0-16,0 0 0,21 0 0,-21 0 16,1 0-16,-1 0 15,21 0-15,-21-21 0,22 0 0,-22 21 16,21-21-16,-21 0 0</inkml:trace>
  <inkml:trace contextRef="#ctx0" brushRef="#br0" timeOffset="-192004.23">10456 13991 0,'0'0'0,"0"-21"16,-21 21-1,0 0 1,0 21-16,21 0 16,0 1-16,0-1 0,-21 0 0,21 0 15,-22 0-15,22 22 0,0-22 16,0 21-16,0 0 0,0-20 0,-21 20 16,21 0-16,0-21 0,-21 22 15,21-22-15,0 21 0,0-21 0,0 1 16,-21-1-16,21 0 0,0 0 0,-21 0 15,21 0-15,0-42 63,0 0-63,0 0 16,21 0-16,0 0 15,-21-1-15,21 1 0,0 0 0,-21-21 16,22 21-16,-1-1 0,0 1 0,0 0 15,0 0-15,22 0 0,-22 21 16,0-21-16,0 21 0,0 0 0,22-22 16,-22 22-16,0 0 0,0 0 15,0 0-15,0 22 0,1-1 16,-1 0-16,-21 0 0,21 0 0,-21 0 16,0 1-16,0-1 0,0 0 15,0 0-15,0 21 0,0-20 16,0-1-16,-21 0 0,0 0 0,21 0 15,-22-21-15,22 21 0,0 1 16,-21-22-16,21 21 0,-21-21 16,21-21 15,21-1-31,0 1 0,1 0 16</inkml:trace>
  <inkml:trace contextRef="#ctx0" brushRef="#br0" timeOffset="-191716.11">11134 14224 0,'0'21'0,"0"0"16,0 1-16,-22-1 0,22 0 0,-21 0 15,0 0-15,21 0 0,0 22 0,0-22 16,-21 0-16,21 0 0,-21 0 16,21 22-16,-21-22 0,21 0 0,0 0 15,0 0 1,0 1-16,21-22 47,-21-22-47,0 1 0</inkml:trace>
  <inkml:trace contextRef="#ctx0" brushRef="#br0" timeOffset="-191321.33">11070 14161 0,'21'0'16,"0"0"-16,1 0 16,-1 0-16,0 0 15,-21-22-15,21 22 0,-21-21 16,21 21-16,-21-21 0,0 0 0,0 0 15,0 0 1,-21 21-16,21-22 0,-21 22 0,0 0 16,0 0-16,-1-21 15,1 21-15,0 0 16,0 0-16,21 21 0,-21-21 0,21 22 16,0-1-16,0 0 15,0 0-15,0 0 0,0 0 16,21 1-16,0-22 15,0 0-15,0 0 0</inkml:trace>
  <inkml:trace contextRef="#ctx0" brushRef="#br0" timeOffset="-190992.32">11705 13864 0,'-21'21'16,"21"1"-16,-21-1 16,21 0-16,-21 21 0,21-21 0,0 1 15,0 20-15,0-21 0,-22 0 0,22 22 16,-21-1-16,21 0 0,0-21 15,0 22-15,-21-1 0,0 0 0,21 1 16,-21-22-16,0 21 0,21-21 16,0 22-16,0-22 0,-22 0 0,22 0 15,0 0-15,-21-21 0,21 22 0,21-22 32,1-22-17</inkml:trace>
  <inkml:trace contextRef="#ctx0" brushRef="#br0" timeOffset="-190235.79">12255 14245 0,'0'0'0,"0"-21"16,0 0-16,-21 21 0,0 0 15,0-21-15,0 21 0,0 0 0,-1 0 16,1 0-16,0 0 0,0 0 16,0 0-16,-22 0 0,22 21 0,0-21 15,0 21-15,0 0 0,0 0 16,-1 1-16,22-1 0,-21 21 0,0-21 15,0 0-15,21 1 0,0 20 0,0-21 16,-21 0-16,21 0 0,0 1 16,0-1-16,0 0 0,0 0 0,0 0 15,21-21-15,0 0 0,0 21 16,22-21 0,-22 0-16,0 0 0,0 0 0,0 0 15,22-21-15,-22 21 0,0-21 16,21 0-16,-21 0 0,1 21 0,20-21 15,-21-22-15,0 22 0,0 0 0,1-21 16,-1-1-16,0 22 0,0-21 16,0-1-16,0 1 0,1 21 0,-22-21 15,0-1-15,21 1 0,-21 21 0,21-22 16,-21 22-16,21-21 0,-21 21 16,0 0-16,0-1 0,0 1 0,0 0 15,0 0-15,-21 21 31,0 21-15,0-21-16,21 21 0,0 22 16,-22-22-16,1 0 0,21 21 0,-21-21 15,21 22-15,0-22 0,-21 21 16,21 1-16,-21-22 0,21 21 0,-21 0 16,21 1-16,0-22 0,0 21 0,0 1 15,0-22-15,0 21 0,0-21 16,0 0-16,0 1 0,0-1 0,0 0 15,21 0-15,0-21 16,0 21-16,0-21 16,0 0-16,1 0 15,-1 0-15,0 0 16,0 0-16,-21-21 0,21 21 0,-21-21 16,21 21-16,1-21 0,-22 0 15</inkml:trace>
  <inkml:trace contextRef="#ctx0" brushRef="#br0" timeOffset="-190000.19">12573 14584 0,'-21'0'47,"0"0"16</inkml:trace>
  <inkml:trace contextRef="#ctx0" brushRef="#br0" timeOffset="-187352.06">13335 10139 0,'0'0'0,"-42"0"0,-1 0 0,22 0 0,-21 21 16,21-21-16,-1 0 0,-20 0 0,21 0 15,0 0-15,0 0 0,-1 0 16,1 0-16,0 0 31,42 0-15,0 0-1,1 0-15,20 0 16,-21 0-16,0 0 0,22 0 0,-1 0 16,0 0-16,1 0 0,20 0 0,-21 0 15,22 0-15,-1 0 0,1 0 16,21 0-16,-22 0 0,22 0 0,-22 0 15,22 0-15,0 0 0,-1 0 16,1 0-16,-22 0 0,22 0 0,0 0 16,-1 0-16,-20 0 0,21 0 0,-1 0 15,22 0-15,-21 0 0,21 0 16,21 0-16,-22 0 0,1 0 0,0 0 16,0 0-16,0 0 0,0 0 15,-1 0-15,22 0 0,-21 0 16,0 0-16,0 0 0,0 0 0,-22 0 15,1 0-15,0 0 0,-1 0 16,1 0-16,0 0 0,-22 0 0,22 0 16,-22 0-16,1 0 0,21 0 15,-22 0-15,-21 0 0,22-21 0,-1 21 16,-20 0-16,-1 0 0,0 0 0,1 0 16,-22 0-16,21 0 0,-21 0 15,1 0-15,-1 0 0,0-21 16,0 21-16,0 0 0,0 0 15,1 0 1,-44 0 62,1 0-78,0 0 0,0 0 16</inkml:trace>
  <inkml:trace contextRef="#ctx0" brushRef="#br0" timeOffset="-186403.83">15198 10668 0,'0'0'0,"21"-21"0,0 21 0,-21-21 16,0 0-1,-21 21 16,0 0-31,-1 0 0,1 0 16,0 0-16,0 0 0,0 21 16,0-21-16,-1 21 0,-20 0 0,21 0 15,-21 0-15,20 22 0,-20-22 16,0 21-16,-1-21 0,22 22 0,-21-1 16,0 0-16,20 1 0,-20-1 15,0 0-15,21 1 0,-22 20 16,22-20-16,0-1 0,0 0 0,0 1 15,-1 20-15,1-21 0,21 1 0,0-22 16,-21 21-16,21 1 0,0-1 16,-21-21-16,21 21 0,0-20 0,0 20 15,0-21-15,21 0 0,0 22 16,0-22-16,1 0 0,20 0 0,-21-21 16,0 21-16,22 0 0,-22-21 0,42 0 15,-20 0-15,-22 0 16,0 0-16,21 0 0,-21 0 0,22 0 15,-22 0-15,0 0 16,0-21-16,22 21 0,-22-21 0,0 21 16,0-21-16,0 0 0,0 21 0,1-21 15,-22-1-15,21 1 0</inkml:trace>
  <inkml:trace contextRef="#ctx0" brushRef="#br0" timeOffset="-185927.59">15811 11028 0,'0'0'0,"0"-21"16,0 0-16,0 42 62,0 0-62,-21 0 16,0 0-16,21 22 0,-21-22 0,0 21 15,21-21-15,-21 22 0,-1-1 16,1-21-16,0 21 0,21 1 0,-21-22 16,0 21-16,0-21 0,-1 22 0,1-22 15,0 0-15,21 0 0,-21 0 16,0 1-16,0-1 0,21 0 16,-22-21-1,22-21 16,22 21-15,-22-21-16,21 21 0,-21-22 0,21 22 16,0-21-16</inkml:trace>
  <inkml:trace contextRef="#ctx0" brushRef="#br0" timeOffset="-185444.02">16171 11007 0,'0'21'78,"-21"0"-62,21 0-16,-21 22 0,0-22 15,21 0-15,-21 21 0,-1 1 16,1-22-16,0 21 0,0-21 0,21 22 15,-21-1-15,0-21 0,-1 0 0,1 22 16,0-22-16,0 0 0,21 0 16,-21 0-16,0 0 0,21 1 0,-22-1 15,22 0-15,0 0 16,-21-21-16,21 21 16,0-42 30,0 0-46,21 21 0,-21-21 16,22 0-16</inkml:trace>
  <inkml:trace contextRef="#ctx0" brushRef="#br0" timeOffset="-184755.31">16341 10668 0,'0'-21'16,"0"0"0,21 21-1,0 0-15,0 0 0,0 0 0,0 0 16,1 0-16,-1 0 0,0 0 16,21 21-16,-21 0 0,1-21 15,20 21-15,-21 0 0,21 1 16,-20-1-16,-1 0 0,0 0 0,0 0 15,0 0-15,0 1 0,1 20 16,-1-21-16,-21 0 0,21 0 0,-21 22 16,21-22-16,-21 21 0,0-21 0,0 22 15,0-1-15,0-21 0,0 22 16,0-1-16,0-21 0,0 21 0,0-20 16,-21 20-16,0-21 0,21 21 15,-21-20-15,-1-1 0,-20 21 0,21-21 16,0 0-16,0 1 0,-22-1 15,22 0-15,-21 0 0,21 0 16,-22 0-16,22 1 0,-21-1 0,-1-21 16,22 21-16,-21 0 0,21-21 0,-22 21 15,22-21-15,0 21 0,0-21 16,0 22-16,0-22 0,-1 21 0,1-21 16,0 0-1,21-21 48,21 21-48,-21-22 1,21 22 0</inkml:trace>
  <inkml:trace contextRef="#ctx0" brushRef="#br0" timeOffset="-182267.74">15028 12721 0,'0'0'0,"0"-21"0,0 0 15,0 0-15,0 0 16,0-1-16,0 1 16,0 0-16,0 42 46,0 0-30,0 1-16,0-1 0,0 21 16,0-21-16,0 22 0,-21-1 0,21 0 15,-21 1-15,21-1 0,0 21 16,0-20-16,-21-1 0,0-21 0,21 22 16,-22-1-16,22 0 0,0-21 15,-21 22-15,0-22 0,21 0 0,-21 0 16,21 0-16,-21 1 0,21-1 0,0 0 15,-21-21-15,21 21 16,0-42 15,0 0-31,0 0 16,0-1-16</inkml:trace>
  <inkml:trace contextRef="#ctx0" brushRef="#br0" timeOffset="-181812.01">14732 12615 0,'0'0'0,"0"-21"16,0 0-16,0 0 15,21 0-15,0 0 0,0 21 16,1-22-16,-1 1 0,21 21 16,-21-21-16,22 21 0,-22 0 0,21-21 15,0 21-15,1 0 0,-1 0 16,0 0-16,1 0 0,-1 21 0,0 0 16,1 0-16,-22 1 0,21-1 0,-21 21 15,-21-21-15,22 22 0,-22-1 16,0 0-16,0 1 0,0-1 0,0 0 15,-22 1-15,1-1 16,0-21-16,-21 21 0,21 1 0,-1-22 16,-20 0-16,21 0 0,-21 0 0,20 1 15,1-1-15,-21-21 0,21 21 16,0-21-16,-1 0 0,22 21 0,-21-21 16,0 0-16,0 0 15,21-21 16,21 21-31,0 0 0,-21-21 16,21 21-16,1 0 0</inkml:trace>
  <inkml:trace contextRef="#ctx0" brushRef="#br0" timeOffset="-179660.18">16150 12996 0,'-21'-21'0,"42"42"0,-42-63 0,0 21 15,0 0-15,21 0 0,-22 21 16,1-22-16,0 1 0,0 21 0,0 0 16,0 0-16,-1 0 15,1 0-15,0 0 0,0 21 0,0 1 16,0-1-16,-22 0 0,22 0 0,0 0 16,0 22-16,0-22 0,21 0 15,-22 21-15,1-21 0,0 1 0,21 20 16,0-21-16,0 21 15,-21-20-15,21-1 0,0 0 0,0 21 16,0-21-16,0 1 0,0-1 16,0 0-16,21-21 0,0 0 15,0 0-15,1 0 16,-1 0-16,0 0 0,0-21 16,0 21-16,0-21 0,1 21 15,-1-22-15,0 1 0,0 0 0,0 21 16,0-21-16,1 0 0,-22 0 15,21-1-15,0 1 0,-21 0 0,0 0 16,21-21-16,-21 20 0,0 1 0,21 0 16,-21 0-16,0 0 15,0 0-15,0-1 16,0 44 15,0-1-31,0 0 16,0 0-16,0 0 0,0 0 15,0 1-15,0-1 0,0 0 16,0 0-16,0 0 0,0 0 16,0 1-16,0-1 0,0 0 0,21-21 15,-21 21-15,0 0 0,22-21 16,-22 21 0,21-21-16,0 0 15,0 0-15,0 0 16,0 0-16,1-21 0,-1 0 15,0 21-15,0-21 0,0 21 16,22-21-16,-22 0 0,0-1 0,0 1 16,0 0-16,22 0 0,-22 0 15,0 0-15,0-1 0,0-20 0,0 21 16,-21 0-16,0 0 0,0-1 16,0 1-16,-21 21 31,0 0-16,21 21 1,0 1-16,0-1 16,0 0-16,0 0 0,21 0 15,-21 0-15,21 1 0,-21-1 0,0 0 16,0 0-16,22 0 16,-22 0-16,0 1 0,21-1 15,-21 0-15,0 0 16,21-21-16,0 21 0,0-21 15,0 0-15,1 0 16,-1 0-16,0 0 16,0 0-16,0 0 0,0 0 15,1 0-15,-1 0 0,0-21 0,0 21 16,0-21-16,0 21 0,1-21 16,-1 0-16,0-1 0,21 22 0,-42-21 15,21 0-15,1-21 0,-1 21 16,0-1-16,-21 1 0,0 0 0,0 0 15,0 0-15,0 0 0,0-1 0,0 1 16,-21 21 0,0 0-16,-1 0 0,1 0 15,21 21-15,-21 1 0,0-1 16,0 0-16,0 0 0,21 0 0,0 0 16,0 1-16,0-1 0,0 0 15,0 0-15,0 21 0,0-20 16,0-1-16,0 0 0,0 0 15,21 0-15,0-21 16,0 0-16,0 0 0,0 0 16,1 0-16,20 0 0,-21 0 0,0 0 15,22 0-15,-22 0 0,0-21 16,21 21-16,-21-21 0,1 0 0,20 21 16,-21-21-16,0-1 0,0 1 0,1 0 15,-22 0-15,0 0 0,21 0 16,-21-1-16,21 1 0,-21 0 15,0 0-15,0 0 0,0 0 16,0-1-16,0 44 31,0-1-31,0 0 16,0 0-16,0 0 0,0 0 0,-21 1 16,21-1-16,-21 0 0,21 0 15,0 0-15,0 0 0,-22 1 0,1-1 16,21 0-16,0 0 15,-21-21 1,21-21 15,0 0-15,21 0-16,-21-1 0,21 1 16,1 0-16,-1 0 15,-21-21-15,21 20 0,0 1 0,0 0 16,0 0-16,22 0 0,-22 0 0,0-1 15,0 1-15,0 21 0,1 0 16,-1 0-16,0 0 0,0 0 0,0 21 16,-21 1-1,21-1-15,-21 0 0,0 0 0,0 0 16,0 0-16,0 1 0,0-1 16,0 0-16,0 21 0,0-21 15,0 1-15,0-1 0,22 0 16,-22 0-16,21-21 0,-21 21 0,21-21 15,0 0-15,0 0 16,0 0-16,1 0 16,-1 0-16,0 0 0,0 0 15,0-21-15,0 21 0,-21-21 16,22 0-16,-1 0 0,0-1 0,-21 1 16,21 0-16,0-21 0,0 21 15,-21-22-15,22 22 0,-1-21 0,-21-1 16,21 1-16,-21 0 0,0-1 15,21 22-15,-21-21 0,21 0 16,-21-1-16,0 22 0,0 0 0,0-21 16,21 42-16,-21-22 0,0 1 15,0 42 17,0 1-32,0-1 0,0 0 15,0 0-15,0 21 0,0 1 0,-21-22 16,21 21-16,0 1 0,-21-1 15,21 0-15,-21 1 0,21-22 0,-21 21 16,21-21-16,0 22 0,0-22 0,-21 21 16,21-21-16,0 0 0,0 1 15,0-1-15,0 0 0,0 0 16,0 0-16,0 0 0,21 1 16,0-22-1,0 0-15,0 0 0,0 0 16,1 0-16,-1 0 15,0 0-15,0-22 0,0 22 16,-21-21-16,21 0 0,1 21 0,-1-21 16,-21 0-16,21 0 0,-21-1 15,21 1-15</inkml:trace>
  <inkml:trace contextRef="#ctx0" brushRef="#br0" timeOffset="-179360.53">18182 12996 0,'21'0'32,"0"0"-32,1 0 0,-1 0 15,0 0-15,21 0 0,-21 0 16,1-21-16,-1 0 0,21 21 15,-21 0-15,0 0 0,1-21 16,20 21-16,-21 0 0,0 0 0,0-21 16,1 21-16,-1 0 15,0 0-15,0 0 16</inkml:trace>
  <inkml:trace contextRef="#ctx0" brushRef="#br0" timeOffset="-178700.4">19600 12531 0,'0'0'0,"0"-21"16,0-1-16,0 1 15,-21 21 32,21 21-47,-21 1 0,0-1 16,21 0-16,0 21 0,0-21 0,-21 22 15,21-1-15,-22 22 0,22-22 16,0 0-16,0 22 0,0-22 0,-21 0 16,21 1-16,0-1 0,-21 0 15,21 1-15,-21-22 0,21 0 0,0 21 16,0-20-16,0-1 0,0 0 16,0 0-16,0 0 15,0-42 16,21 0-31,-21 0 0</inkml:trace>
  <inkml:trace contextRef="#ctx0" brushRef="#br0" timeOffset="-178215.57">20024 12785 0,'0'0'0,"0"-21"16,0 42 0,0 0-1,0 0-15,-22 0 0,22 0 16,-21 1-16,0 20 0,21-21 0,-21 21 16,21-20-16,-21 20 0,0-21 0,21 21 15,-22-20-15,22 20 0,0-21 16,0 0-16,0 0 0,0 1 15,0-1-15,0 0 0,0 0 0,22-21 16,-1 0-16,0 0 0,0 0 16,0 0-16,0 0 0,1 0 0,-1 0 15,0 0-15,0 0 0,21-21 16,-20 21-16,-1-21 0,0 0 0,0-1 16,21 22-16,-20-21 0,-22 0 0,21 0 15,-21 0-15,21-22 0,-21 22 16,0 0-16,0-21 0,0 21 0,0-1 15,0-20-15,-21 21 0,0 0 0,21-22 16,-22 22-16,1 21 0,0-21 16,21 0-16,-21 21 0,0 0 15,0 0 1,-1 0-16,1 0 16,0 0-1,0 0 1,0 0-16</inkml:trace>
  <inkml:trace contextRef="#ctx0" brushRef="#br0" timeOffset="-177912.74">19452 12785 0,'0'0'0,"21"0"0,0 0 0,1 0 0,-1-21 16,21 21-16,-21-22 0,22 22 15,-1-21-15,-21 21 0,21-21 0,1 21 16,-1 0-16,0-21 0,1 21 16,-1-21-16,0 21 0,-20 0 0,20-21 15,0 21-15,-21 0 0,1 0 16,-1 0-16,0 0 0,0 0 15,0 0-15,0 0 0,1 0 16,-1 0 0,0 0-16,0 0 0,0 0 15,0 0-15</inkml:trace>
  <inkml:trace contextRef="#ctx0" brushRef="#br0" timeOffset="-176988.27">21526 13166 0,'22'0'32,"-22"-21"-17,21-1-15,0 22 0,0-21 0,-21 0 16,21 21-16,0-21 0,1 0 0,-22 0 16,0-1-16,21 1 0,-21 0 15,21 0-15,-21-21 0,0 20 0,0 1 16,0 0-16,0-21 15,0 21-15,0-1 0,-21 1 0,0 0 16,-1 21-16,1-21 0,-21 21 0,21 0 16,-22 0-16,22 0 0,-21 0 15,0 0-15,-1 0 0,22 21 0,-21-21 16,-1 21-16,1 0 0,21 1 16,-21-1-16,20 0 0,-20 0 0,21 21 15,0-20-15,0-1 0,-1 21 16,22 0-16,0-20 0,0 20 0,0-21 15,0 21-15,0-20 0,0-1 0,0 0 16,0 21-16,22-42 0,-1 21 16,0 1-16,21-22 0,-21 0 15,1 0-15,20 0 0,0 0 0,-21 0 16,22 0-16,-1 0 0,0 0 16,1-22-16,-1 22 0,-21-21 0,22 0 15,-1 0-15,0 0 0,-21 0 16,22-1-16,-22 1 0,21 0 0,-21-21 15,-21 21-15,22-1 0,-1-20 0,-21 21 16,21 0-16,-21 0 0,0-22 16,0 22-16,0 0 0,0 0 15,-21 42 1,0 0 0,21 0-16,-22 0 15,22 1-15,0-1 0,-21 21 0,21-21 16,0 22-16,0-22 0,0 0 0,0 21 15,0-21-15,0 1 0,0-1 16,0 0-16,0 0 0,0 0 0,0 0 16,21-21-16,-21 22 0,22-22 15,-1 0-15,0 0 0,0 0 16,0 0-16,0 0 0,1 0 0,-1 0 16,0 0-16,0-22 0,0 1 15,0 21-15</inkml:trace>
  <inkml:trace contextRef="#ctx0" brushRef="#br0" timeOffset="-175703.89">22225 12764 0,'0'0'0,"0"21"31,0 0-15,0 0-16,0 0 0,0 0 15,0 22-15,0-22 0,0 0 0,0 21 16,0-20-16,0-1 0,0 0 16,0 0-16,-21 0 0,21 0 15,0 1-15,0-1 0,-21-21 0,21 21 16,0 0-16,0-42 62,0 0-62,0 0 0,0-1 16,21-20-16,0 21 16,0 0-16,0 0 0,0-1 0,1-20 15,-1 21-15,0 0 0,0 0 16,21-1-16,-20 1 0,-1 21 16,21 0-16,-21 0 0,0 0 0,1 0 15,-1 0-15,0 0 16,-21 21-16,21 1 0,-21-1 0,0 0 15,0 0-15,0 0 0,0 22 16,0-22-16,0 0 0,0 0 0,0 0 16,0 0-16,0 1 0,0-1 0,0 0 15,0 0-15,0 0 16,0 0-16,21-21 16,0 0-16,1 0 15,-1 0-15,0 0 0,0 0 0,0 0 16,0 0-16,22-21 0,-22 21 0,0-21 15,21 0-15,-20 21 16,-1-21-16,21 0 0,-21-1 0,0 1 16,1 0-16,-1 0 0,0 0 15,0 0-15,0-1 0,-21 1 0,21-21 16,1 21-16,-22 0 0,0-1 16,0 44 15,0-1-16,0 0-15,0 0 0,0 0 0,-22 0 16,22 1-16,-21-1 0,21 0 16,0 0-16,0 0 0,0 0 0,0 1 15,0-1-15,0 0 0,0 0 16,0 0 0,21-21-16,1 0 15,-1 0-15,0 0 0,21 0 16,-21 0-16,1 0 0,-1-21 15,0 21-15,0-21 0,0 21 0,0-21 16,1 21-16,-1-21 0,0-1 16,0 22-16,-21-21 0,0 0 0,21 0 15,0 0-15,-21 0 0,0-1 16,0 1 0,0 0-16,-21 42 31,0-21-16,21 21-15,0 1 0,0-1 0,-21 21 16,21-21-16,-21 0 0,21 22 16,-21-22-16,21 21 0,0-21 0,0 22 15,0-22-15,0 21 0,0 1 16,0-1-16,0 0 0,0 22 0,0-22 16,0 22-16,0-22 0,0 21 0,0-20 15,-22 20-15,22-20 0,-21 20 16,21-21-16,0 1 0,-21 20 15,0-20-15,0-1 0,0 0 0,21 1 16,-22-1-16,1-21 0,0 21 16,0-20-16,0-1 0,0 0 0,-1 0 15,1 0-15,0-21 0,-21 21 0,21-21 16,-1 0-16,1 0 16,0 0-16,0 0 0,0 0 0,21-21 15,-21 21-15,-1-42 0,22 21 0,-21 0 16,0-22-16,0 1 0,21 0 15,0-1-15,-21-20 0,21 20 0,0 1 16,0-21-16,0 20 0,0-20 0,21-1 16,-21 22-16,21-22 15,21 22-15,-20-21 0,-1 20 0,0 1 16,21 0-16,-21 20 0,22-20 0,-1 21 16,0-21-16,1 20 0,-22 1 15,21 0-15,1 0 0,-1 0 0,0 0 16,-21-1-16,22 1 0,-22 0 0,21 0 15,-21 0-15</inkml:trace>
  <inkml:trace contextRef="#ctx0" brushRef="#br0" timeOffset="-175189.92">24215 12679 0,'0'0'0,"-22"-21"16,1 21 0,0 0-16,0 0 15,0 0-15,0 21 0,-1-21 0,22 21 16,-21 0-16,0 0 0,21 22 15,0-22-15,-21 21 0,21 1 0,-21-22 16,21 21-16,0 0 0,0-20 16,0 20-16,0-21 0,0 21 15,0-20-15,0-1 0,0 0 0,21 0 16,0 0-16,-21 0 0,21-21 16,0 22-16,1-22 0,-1 0 0,0 0 15,0 0-15,21 0 0,-20 0 16,-1 0-16,0 0 0,0 0 0,21 0 15,-20-22-15,20 1 0,-21 21 0,0-21 16,22 0-16</inkml:trace>
  <inkml:trace contextRef="#ctx0" brushRef="#br0" timeOffset="-174616.65">24828 12552 0,'0'0'0,"0"-21"0,0 0 0,0-1 0,0 1 15,-21 21 17,0 21-32,21 1 0,0-1 15,0 21-15,-21-21 0,21 22 16,-21-1-16,0 0 0,21 1 0,-22-1 16,22 0-16,0 1 0,-21-1 15,0-21-15,21 21 0,-21 1 0,21-22 16,0 21-16,-21-21 0,21 1 0,-21-1 15,21 0-15,0 0 16,-22 0 0,22-42 15,0 0-15,0 0-16,0 0 15,22-1-15,-22 1 0,21 0 16,0 0-16,0 0 0,0-22 0,0 22 15,1 0-15,20-21 0,-21 21 16,21-1-16,-20 1 0,20 0 0,-21 21 16,0 0-16,22-21 15,-22 21-15,0 0 0,0 0 0,0 21 16,0-21-16,1 21 0,-22 0 0,0 1 16,21 20-16,-21-21 0,0 0 15,0 22-15,0-22 0,0 0 0,0 0 16,0 0-16,0 22 0,-21-22 15,21 0-15,-22 0 0,22 0 16,-21-21-16,21 21 16,-21-21-16,21-21 47,0 0-47,21 21 15,-21-21-15</inkml:trace>
  <inkml:trace contextRef="#ctx0" brushRef="#br0" timeOffset="-174303.59">25400 12764 0,'0'21'15,"0"0"-15,0 0 0,0 0 16,-21 0-16,21 1 0,0-1 16,0 0-16,0 0 0,-21 0 0,21 22 15,-22-22-15,22 0 0,0 0 16,0 0-16,0 0 0,-21-21 16,21 22-16,-21-1 15,21-42 32,0-1-31</inkml:trace>
  <inkml:trace contextRef="#ctx0" brushRef="#br0" timeOffset="-173889.99">25400 12552 0,'0'0'0,"0"21"0,0 0 16,21-21 15,0 0-31,0 0 0,1 0 16,-1 0-16,0 0 0,0 0 15,0 0-15,-21-21 16,21 21-16,-21-21 0,22 21 16,-22-21-16,0 0 0,0-1 15,0 1-15,-22 21 16,1-21-16,0 0 16,0 21-16,0 0 15,0 0-15,-1 21 16,1 0-1,0 0 1,21 1-16,0-1 0,0 0 16,0 0-16,0 0 0,0 0 15,0 1 1</inkml:trace>
  <inkml:trace contextRef="#ctx0" brushRef="#br0" timeOffset="-173522.69">25993 12340 0,'0'21'31,"0"1"-31,0-1 0,0 0 16,-22 0-16,22 0 0,-21 0 16,21 22-16,0-22 0,-21 21 0,21-21 15,-21 22-15,21-1 0,-21 0 0,21 1 16,0-1-16,0 0 16,0 1-16,-21-22 0,21 21 0,-22 1 15,22-22-15,0 0 0,0 0 0,-21 0 16,21 0-16,-21 1 0,21-1 15,0 0-15,-21-21 16,21 21-16</inkml:trace>
  <inkml:trace contextRef="#ctx0" brushRef="#br0" timeOffset="-172720.87">26395 12996 0,'0'0'0,"0"-21"15,21 21-15,-21-21 0,0 0 16,0 0-16,0 0 0,0-1 15,0 1-15,0 0 0,0 0 16,0 0-16,0 0 0,0-1 0,0 1 16,-21 21-1,0 0-15,-1 0 16,1 0-16,0 0 0,0 0 16,0 21-16,0 1 0,-1-1 15,1 0-15,0 0 0,0 0 0,0 0 16,0 1-16,-1 20 0,22-21 15,0 0-15,-21 22 0,21-22 0,-21 0 16,21 0-16,0 0 0,0 0 16,0 1-16,0-1 0,0 0 15,21 0-15,0-21 16,1 0-16,-1 0 16,0 0-16,0 0 0,0 0 15,0 0-15,1 0 0,-1-21 0,0 0 16,0 21-16,0-21 0,0-1 15,1 1-15,-1 0 0,0 0 0,0 0 16,0-22-16,-21 22 0,21-21 16,1 0-16,-1-1 0,0 22 0,0-21 15,-21-1-15,21 1 0,0 0 16,-21 21-16,0-22 0,0 22 0,22-21 16,-22 21-16,0-1 0,0 1 0,0 0 15,21 0-15,-21 0 16,0 0-16,-21 21 31,21 21-31,-22 0 16,1 0-16,21 0 0,0 0 0,-21 1 15,21-1-15,-21 21 0,21-21 16,0 22-16,-21-1 0,0 0 0,21 1 16,-22-1-16,22-21 0,0 21 15,0 1-15,0-1 0,0-21 0,0 22 16,0-22-16,0 0 0,0 0 0,0 0 15,0 0-15,22 1 0,-22-1 16,21-21-16,0 21 0,0-21 16,0 0-16,-21 21 15,21-21-15,1 0 0,-1 0 0,0 0 16,0 0-16,0 0 16,0 0-1,-21-21-15,22 0 16</inkml:trace>
  <inkml:trace contextRef="#ctx0" brushRef="#br0" timeOffset="-172476.01">26670 13335 0,'0'0'0,"-21"0"16,21 21-16,-21-21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4:13:26.6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2011 0,'21'0'16,"0"-21"-1,0 21-15,-21-21 0,22 21 0,-1 0 16,-21-22-16</inkml:trace>
  <inkml:trace contextRef="#ctx0" brushRef="#br0" timeOffset="1015.98">2476 804 0,'0'-21'16,"0"0"15,0 0-15,0 0 0,0 0-16,0-1 15,0 1-15,0 0 0,0 0 16,0 0-1,0 0-15,0 42 47,0 0-31,0 0-16,0 0 0,0 0 16,0 22-16,0-1 0,0 0 15,0 1-15,0-1 0,0 0 0,0 1 16,0 20-16,0-20 15,0-1-15,-21 0 0,21 1 0,-21-1 0,21 0 16,0-21-16,0 22 16,0-22-16,0 0 0,0 0 0,-21 0 15,21 1-15,0-44 63,0 1-63,0 0 0,21 0 15</inkml:trace>
  <inkml:trace contextRef="#ctx0" brushRef="#br0" timeOffset="1432.74">2879 1164 0,'0'21'15,"0"1"1,0-1 0,21-21-1,0 0 1,0 0-1,0 0-15,-21-21 16,0-1-16,0 1 16,-21 21 31,0 0-47,21 21 15,-21-21-15,21 22 16,21-22 31,0 0-47</inkml:trace>
  <inkml:trace contextRef="#ctx0" brushRef="#br0" timeOffset="2254.44">4635 826 0,'0'0'0,"0"-22"16,0 1 0,0 0-16,0 0 15,-21 21 1,0 0 0,0 0-16,0 0 0,0 0 15,-1 0-15,1 21 0,0 0 16,0-21-16,0 43 0,-22-22 15,22 0-15,0 0 0,0 21 0,0-20 16,-22 20-16,22 0 0,0 1 16,21-22-16,-21 21 0,0 0 15,21-20-15,0 20 0,0-21 0,0 21 16,0-20-16,0-1 0,0 0 16,0 0-16,0 0 0,0 0 0,21 1 15,0-22-15,-21 21 0,21-21 16,0 0-16,22 0 0,-22 0 15,0 0-15,21 0 0,-20 0 0,20-21 16,-21-1-16,21 22 0,1-21 16,-22 0-16,21 0 0,1 0 15,-22 0-15,21-1 0,-21-20 0,0 21 16,1-21-16,-22 20 0,0-20 16,0 0-16,0 21 0,0-22 15,0 1-15,0 0 0,0 20 0,-43 1 16,22 0-16,0 0 0,0 0 15,-22 0-15,22 21 0,-21 0 0,21 0 16,0 0-16,-22 0 0,22 0 16,0 21-16,-21-21 0,20 21 15,1 0-15,21 0 0,-21 0 16,21 1-16,0-1 0,0 0 16,21 0-16,0 0 15,1-21-15,-1 0 0,0 21 16,21-21-16,-21 0 0</inkml:trace>
  <inkml:trace contextRef="#ctx0" brushRef="#br0" timeOffset="2680.66">5143 783 0,'0'0'0,"0"-21"16,-21 21 31,21 21-47,0 0 0,0 1 15,0-1-15,0 21 0,0-21 16,0 0-16,0 22 0,0-1 0,0 0 16,0 1-16,0-1 0,0 0 15,0 1-15,0 20 0,0-20 0,0 20 16,0 1-16,0 20 0,0-20 15,-21 20-15,21 1 0,0 0 0,-21-1 16,0-20-16,0 21 0,21-1 16,-22 1-16,1-22 0,0 22 0,21-21 15,-21-1-15,21-21 0,-21 22 16,0 42 0,-1-85-16,1 0 0,21 0 0,0 0 15,-21-21-15,0 0 16,21-21-1,0 0-15,0 0 0,0 0 16,0-22-16,0 1 0,0 0 0,21-22 16,-21 1-16,21-1 0,-21 1 0</inkml:trace>
  <inkml:trace contextRef="#ctx0" brushRef="#br0" timeOffset="3076.43">5101 931 0,'0'0'0,"0"-42"16,0 21-16,0 0 0,0 0 0,0-1 16,21 1-16,0 0 15,1 21-15,-1-21 0,0 21 0,0 0 16,21 0-16,-20 0 0,20 0 15,-21 0-15,21 0 0,1 0 0,-22 0 16,21 21-16,-21 0 16,1 0-16,-1 22 0,0-22 0,-21 0 15,0 21-15,0-20 0,0-1 16,-21 21-16,0-21 0,-22 0 0,22 1 16,-21-1-16,21 0 0,-1 0 15,-20 0-15,21 0 0,0-21 0,0 22 16,-1-22-16,1 0 0,0 21 15,21-42 32,21-1-31</inkml:trace>
  <inkml:trace contextRef="#ctx0" brushRef="#br0" timeOffset="3536.93">5694 1122 0,'21'0'0,"0"0"15,0 0 1,0 0-16,1-21 0,-1 0 15,0-1-15,21 1 16,-21 0-16,1 0 0,-1 0 0,0 0 16,0-1-16,0 1 0,0 0 15,-21 0-15,22 0 0,-22 0 16,0-1-16,-22 22 16,1 0-16,0 0 15,0 22-15,0-22 0,0 21 16,-1 0-16,1 0 0,0 0 0,0 0 15,21 22-15,0-22 0,-21 0 16,21 21-16,0-20 0,0-1 16,0 21-16,0-21 0,0 0 15,0 1-15,0-1 0,0 0 0,21-21 16,0 21-16,-21 0 0,21-21 16,0 0-16,1 21 0,-1-21 0,0 0 15,0 0-15,0 0 0,22 0 16,-22 0-16,0-21 0,0 0 0,0 21 15,0-21-15,1 0 0,-1 0 16,0-1-16,0 1 0</inkml:trace>
  <inkml:trace contextRef="#ctx0" brushRef="#br0" timeOffset="4070.63">6350 910 0,'0'0'0,"0"-21"15,0 42 32,0 0-47,0 1 0,0-1 16,0 0-16,0 0 0,0 21 15,0-20-15,0-1 0,0 0 16,0 0-16,0 0 0,0 0 0,0 1 16,0-1-16,0 0 15,0 0-15,0 0 16,-21-21 15,21-21-15,0 0-16,0 0 15,0 0-15,0-1 0,0 1 16,0 0-16,0 0 0,0-21 16,0 20-16,21 1 0,0-21 0,0 21 15,0-22-15,1 22 0,-1 0 16,21 0-16,0 0 0,-20 0 15,20-1-15,0 22 0,-21 0 0,22 0 16,-22 0-16,21 0 0,-21 22 16,1-22-16,-1 21 0,0 0 15,-21 21-15,0-21 0,21 1 0,-21 20 16,0-21-16,0 0 0,0 22 16,0-22-16,0 21 0,-21-21 0,21 0 15,-21 1-15,21-1 0,0 0 16,-21 0-16,21 0 0,-22-21 0,22 21 15,0-42 32</inkml:trace>
  <inkml:trace contextRef="#ctx0" brushRef="#br0" timeOffset="5054.72">7832 699 0,'0'0'0,"21"0"16,-21-22-16,0 1 16,0 0-16,0 0 15,0 42 48,-21-21-63,21 21 0,0 22 15,0-22-15,0 21 0,-22 0 16,22 1-16,0-1 0,-21 22 16,21-22-16,0 0 0,0 22 0,0-22 15,0 0-15,0 1 0,0-1 16,0 0-16,0-20 0,0 20 0,0-21 16,0 0-16,0 0 0,0 1 15,0-1-15,0 0 0,0 0 16,0-42 15,-21 0-31,21 0 16,-21-1-16</inkml:trace>
  <inkml:trace contextRef="#ctx0" brushRef="#br0" timeOffset="5864.3">7472 1185 0,'-21'0'0,"42"0"31,0 0-31,0 0 0,0 0 0,0 0 16,22 0-16,-1 0 0,0-21 15,1 21-15,-1 0 0,22-21 16,-22 21-16,0-21 0,22 21 15,-22-21-15,0 21 0,1-21 0,-1-1 16,0 1-16,1 21 0,-1-21 16,-21 0-16,0 0 0,22-22 0,-22 22 15,-21 0-15,0 0 0,21-21 16,-21 20-16,0 1 0,0 0 0,0-21 16,0 21-16,0-1 0,0 1 15,-21 0-15,21 0 0,-21 21 16,21-21-16,-21 21 15,21 21 1,0 0 0,0 0-16,0 0 0,0 1 15,0 20-15,0-21 0,0 21 16,0 1-16,0-1 0,-22 0 0,22 1 16,0-1-16,0-21 0,0 22 15,0-1-15,0 0 0,0 1 0,-21-22 16,21 21-16,0-21 0,0 0 15,0 1-15,-21-1 0,21 0 0,0 0 16,0 0-16,0-42 63,0 0-63,0 0 15,0 0-15,0-1 0,0 1 16,0 0-16,0 0 0,0 0 0,21 0 15,0-1-15,-21 1 0,22 0 16,-1-21-16,21 21 0,-21-1 0,0 1 16,22 21-16,-22-21 0,21 21 15,-21-21-15,22 21 0,-22 0 0,0 0 16,0 21-16,0 0 0,1 0 16,-1 1-16,0-1 0,-21 0 15,0 0-15,0 0 0,0 0 0,0 22 16,0-22-16,0 0 0,0 0 15,-21 0-15,0 1 0,21-1 0,-22 0 16,22 0-16,-21 0 16,21-42 31,0 0-47,0 0 15,0 0-15,0-1 0</inkml:trace>
  <inkml:trace contextRef="#ctx0" brushRef="#br0" timeOffset="6342.98">8996 1207 0,'21'0'16,"0"0"0,0 0-16,0 0 15,1 0-15,-1 0 0,0-22 16,0 22-16,0-21 0,0 21 0,1-21 16,-1 0-16,0 21 0,-21-21 15,21 21-15,-21-21 0,21-1 0,-21 1 16,0 0-1,-21 21 1,0 0-16,0 0 0,0 0 16,-1 21-16,-20 0 0,21-21 15,21 22-15,-21-1 0,0 0 16,-1 0-16,1 21 0,21-20 0,-21-1 16,21 0-16,0 0 0,0 0 15,0 0-15,0 1 0,0-1 16,0 0-16,0 0 0,21 0 15,0-21-15,1 0 16,-1 21-16,0-21 0,0 0 16,0 0-16,0 0 0,1 0 15,-1 0-15,0 0 0,0-21 0,0 0 16,0 21-16,-21-21 0,22 21 16</inkml:trace>
  <inkml:trace contextRef="#ctx0" brushRef="#br0" timeOffset="7260.45">10731 550 0,'0'0'16,"0"-21"-16,0 0 0,0 0 0,0 0 0,0 0 16,0-1-16,0 1 15,0 0-15,0 0 0,0 42 47,0 0-31,0 22-16,0-22 0,0 21 0,0 0 15,0 1-15,0-1 0,0 0 16,0 22-16,0-1 0,0 1 0,0-1 16,0-20-16,0 20 0,0 1 0,0-22 15,0 0-15,0 1 0,0-1 16,-21 0-16,21 1 0,0-22 0,-21 0 15,21 0-15,0 0 0,0 1 16,0-1 0,0-42-1,0-1 1,0 1-16,-21 0 0,21 0 0,0 0 16,-21 0-16,21-1 0,0 1 15,0-21-15,0 21 0,0-22 0,0 22 16,0-21-16,0 21 0,21 0 15,0-22-15,0 22 0,0 0 0,1 0 16,-1 0-16,0-1 0,0 1 16,21 21-16,-20 0 0,20 0 0,0 0 15,1 0-15,-22 0 16,21 0-16,0 0 0,-20 21 0,20 1 16,-21-1-16,0 0 0,0 0 15,1 21-15,-22-20 0,0-1 0,0 21 16,0-21-16,0 0 0,-22 22 15,1-22-15,-21 0 0,21 0 0,-22 0 16,22 1-16,-21-1 0,21-21 16,-22 21-16,22 0 0,-21-21 0,21 0 15,0 0-15,-1 21 0,1-21 16,0 0 0,21-21 15,21 21-31,0-21 0,-21 0 15</inkml:trace>
  <inkml:trace contextRef="#ctx0" brushRef="#br0" timeOffset="7741.43">11409 974 0,'0'0'0,"0"-43"16,0 22-16,21 0 15,0 21-15,-21-21 16,21 21-16,0 0 0,1 0 16,-1 0-16,0 21 0,0 0 15,0 0-15,0 1 0,1-1 16,-1 21-16,0-21 0,-21 22 0,0-22 15,0 21-15,0-21 0,0 0 16,0 22-16,0-22 0,0 0 0,-21 0 16,21 0-16,0 1 0,-21-1 15,-1-21-15,22 21 0,0-42 47,0 0-47,0-1 0,0 1 16,0 0-16,0 0 0,0 0 15,0 0-15,0-22 0,22 22 0,-1 0 16,-21-21-16,21 20 0,-21 1 16,21 0-16,0-21 0,0 42 0,1-21 15,-22-1-15,21 1 0,0 21 16,-21-21-16,21 21 16,0 0-1,0 0-15</inkml:trace>
  <inkml:trace contextRef="#ctx0" brushRef="#br0" timeOffset="8264.12">12340 889 0,'0'0'0,"-21"0"0,0 0 16,0 0-16,-1 0 16,1 0-16,0 0 0,0 21 15,0 0-15,0 1 0,-1-1 16,1 0-16,0 0 0,0 21 16,0-20-16,0 20 0,21-21 0,0 0 15,-22 22-15,22-22 0,0 0 16,0 0-16,0 0 0,0 0 0,0 1 15,0-1-15,0 0 0,22 0 16,-1 0-16,0-21 0,0 0 16,0 0-16,0 0 0,1 0 0,-1 0 15,21 0-15,-21 0 16,0-21-16,1 21 0,-1-21 0,21 0 16,-21 0-16,0-1 0,1 1 15,-1 0-15,0-21 0,0 21 0,-21-22 16,0 1-16,0 21 0,0-22 15,0 1-15,0 21 0,0-21 0,-21 20 16,0 1-16,0 0 0,-1 0 16,-20 21-16,21 0 0,0 0 0,-22 0 15,22 0-15,0 0 0,0 21 16,0 0-16,0 0 0,-1-21 0,1 22 16,21-1-16,0 0 0,0 0 0,0 0 15,0 0 1,0 1-16,21-22 0,1 21 15,-1-21-15</inkml:trace>
  <inkml:trace contextRef="#ctx0" brushRef="#br0" timeOffset="9008.14">12700 995 0,'0'0'0,"0"-21"0,0 0 16,0-1-16,0 1 31,0 42-15,0 1-16,0-1 16,0 0-16,0 21 0,0-21 15,0 1-15,0-1 0,0 21 16,0-21-16,0 22 0,-21-22 0,21 0 15,0 0-15,0 0 0,-21 0 0,21 1 16,0-1-16,0 0 0,0 0 16,21-21 15,0 0-31,0-21 16,-21 0-16,21 0 0,0 21 15,-21-22-15,22 1 0,-1 0 0,0 0 16,0 0-16,0-22 0,0 22 0,1 0 15,-22 0-15,21 0 0,0 0 16,0 21-16,-21-22 0,21 22 16,-21 22-1,0-1 1,0 0-16,0 0 16,0 0-16,0 0 0,0 1 15,0-1-15,0 0 0,0 0 16,0 0-16,0 0 0,21 1 15,1-22-15,-1 21 16,0-21-16,0 0 0,0 0 16,0 0-16,1 0 0,-1 0 0,0 0 15,0 0-15,0-21 0,0 21 0,1-22 16,-1 1-16,0 0 0,0 0 16,0 0-16,0 0 0,1-22 0,-1 22 15,-21-21-15,0-1 16,21 22-16,-21-21 0,0 21 0,0 0 0,0-1 15,0 1-15,0 0 0,-21 0 16,0 21-16,-1 0 0,1 0 16,0 0-16,0 0 15,0 0-15,21 21 16,-21-21-16,21 21 16,0 0-16,21-21 31</inkml:trace>
  <inkml:trace contextRef="#ctx0" brushRef="#br0" timeOffset="9576.95">14012 953 0,'0'0'0,"0"-22"15,0 1 1,0 0-16,0 0 16,-21 0-1,0 21 1,0 0-16,0 0 16,-1 0-16,1 0 0,0 21 0,0-21 15,0 21-15,21 0 16,-21 0-16,-1 1 0,1-1 0,0-21 15,21 21-15,0 0 0,0 0 16,0 0-16,0 1 0,0-1 16,0 0-1,21-21-15,0 0 0,1 21 16,-1-21-16,21 0 0,-21 21 0,0-21 16,1 0-16,-1 0 0,21 21 15,-21-21-15,0 22 0,1-22 0,-1 0 16,-21 21-16,21-21 15,-21 21-15,0 0 0,-21 0 16,0-21 0,-22 21-16,22-21 15,0 0-15,0 22 0,-22-22 0,22 0 16,-21 0-16,21 0 0,0 0 16,-1 0-16,1 0 0,0 0 0,0 0 15,0 0-15,0 0 0,-1 0 16,1 0-16,0 0 15,42 0 32,0 0-31</inkml:trace>
  <inkml:trace contextRef="#ctx0" brushRef="#br0" timeOffset="10028.73">14457 1058 0,'42'-42'0,"-42"21"16,21 0-1,-21 0-15,0-1 0,0 1 16,-21 21 15,0 0-31,0 0 0,21 21 16,-21 1-16,-1-1 0,1 0 0,0 0 15,21 0-15,-21 0 0,21 22 16,-21-22-16,21 0 0,0 0 16,0 0-16,0 1 0,0-1 0,0 0 15,0 0-15,0 0 16,0 0-16,21-21 16,0 0-16,0 0 15,0 0-15,1 0 0,-1 0 16,0 0-16,0 0 0,0 0 15,0-21-15,1 0 0,-1 0 16</inkml:trace>
  <inkml:trace contextRef="#ctx0" brushRef="#br0" timeOffset="10540.65">14795 953 0,'0'-22'0,"0"1"16,0 0-16,22 21 0,-22-21 16,21 21-16,0 0 15,0-21-15,0 21 0,0 0 0,1 0 16,-1 0-16,0 21 0,0 0 16,0-21-16,0 21 0,1 0 0,-22 22 15,0-22-15,21 0 16,-21 21-16,0-20 0,0 20 0,0-21 15,0 0-15,0 22 0,0-22 16,0 0-16,-21 0 0,-1 0 0,1 0 16,21 1-16,-21-22 0,0 21 0,0-21 15,21 21-15,-21-21 16,-1 0 0,22-21-1,0 0-15,0-1 16,22 1-16,-1 0 15,0-21-15,0 21 0,0-1 0,0-20 16,1 0-16,20 21 0,-21-22 16,21 1-16,-20 21 0,20 0 15,-21-22-15,21 22 0,-20 0 0,20 21 16,-21-21-16,0 0 0,0 21 16,1 0-16,-1 0 0,0 0 0,-42 0 62,0 0-62,-1 0 0,1 21 0</inkml:trace>
  <inkml:trace contextRef="#ctx0" brushRef="#br0" timeOffset="11760.99">2434 2201 0,'0'-21'15,"0"0"1,0 0-1,0 0-15,0 0 16,0-1-16,21 1 16,0 21-16,1-21 15,-1 21-15,0-21 0,0 21 16,0 0-16,0 0 0,1 0 16,20 21-16,-21 0 0,0 0 15,0 1-15,1-1 0,-1 0 0,0 21 16,-21-21-16,0 22 0,0-1 15,0 0-15,0 1 0,0-1 16,0 0-16,-21 22 0,0-22 16,-1 1-16,-20-1 0,0 0 0,-1 1 15,22-1-15,-21-21 0,0 21 16,-1-20-16,1-1 0,0 0 0,20 0 16,-20-21-16,21 0 0,0 21 15,-22-21-15,22 0 0,0 0 16,0-21-16,0 21 0,21-21 15,0 0-15,0 0 0,0-1 0,-21 1 16,21-21-16,0 21 0,0 0 16,0-22-16,0 22 0,0-21 15,0 21-15,21-1 0,0 1 16,-21 0-16,21 21 0,0 0 16,0-21-16,1 21 0,-1 0 0,21 0 15,-21 21-15,0 0 0,22 0 16,-22 1-16,0-1 0,0 0 0,0 0 15,1 0-15,-1 22 0,0-22 16,0 0-16,0 0 0,-21 0 0,0 0 16,21 1-16,1-1 0,-22 0 15,0 0-15,0 0 0,21-21 0,-21 21 16,21 1-16,-21-1 16,21-21-16,0 0 15,0-21 1,1-1-1</inkml:trace>
  <inkml:trace contextRef="#ctx0" brushRef="#br0" timeOffset="11960.15">3217 2667 0,'0'0'0,"21"0"78,1 0-78</inkml:trace>
  <inkml:trace contextRef="#ctx0" brushRef="#br0" timeOffset="13303.79">4254 2413 0,'0'-21'47,"22"0"-31,-1 21-16,0-21 0,0 21 15,0 0-15,22-22 0,-22 1 0,0 21 16,0-21-16,0 21 0,22-21 16,-22 0-16,0 0 15,-21-1 1,-21 22-16,0 0 0,-22 0 15,22 0-15,-21 0 16,21 0-16,-22 0 0,1 0 0,0 22 16,20-1-16,-20 0 0,21 0 15,-21 0-15,20 0 0,1 1 0,0 20 16,0 0-16,21-21 0,0 22 16,-21-1-16,21 0 0,0-20 0,0 20 15,0-21-15,0 43 16,0-43-16,0 0 0,21 0 0,0 0 15,0-21-15,0 0 0,1 21 16,-1-21-16,0 0 0,0 0 0,0 0 16,0 0-16,22-21 0,-22 21 0,0-21 15,0 0-15,0 21 16,-21-21-16,0 0 0,0-1 16,-21 22-1,0 0-15,0 0 0,0 0 16,0 0-16,-1 0 0,-20 22 15,21-22-15,0 21 0,0 0 0,-1 0 16,22 0-16,0 0 0,-21 1 16,21-1-16,0 0 0,0 0 0,0 0 15,0 0-15,0 1 0,0-1 16,0 0-16,0 0 0,21 0 16,1-21-16,-1 0 0,0 0 15,0 0-15,0 0 16,22 0-16,-22 0 0,0 0 0,21-21 15,1 21-15,-1-21 0,0 0 16,-21 0-16,22 21 0,-1-22 0,0 1 16,1 0-16,-22 0 0,21 0 0,-21-22 15,1 22-15,-1 0 0,0 0 16,0 0-16,0 0 0,-21-1 0,0 1 16,0 0-16,0 0 0,0 0 15,0 42 16,0 0-31,0 0 16,0 0-16,0 1 0,0-1 16,0 0-16,0 0 0,0 21 15,0-20-15,-21-1 0,21 0 0,0 0 16,0 0-16,-21 22 0,21-22 16,-21 0-16,21 0 0,0 0 15,-21 0-15,21-42 47,0 0-47,0 0 16,0 0-16,0 0 0,21-1 0,0 1 15,-21-21-15,21 21 0,0-22 16,0 22-16,1-21 0,-1 0 16,21 20-16,-21-20 0,22 21 15,-1 0-15,-21 0 0,21-1 0,1 22 16,-22 0-16,21 0 0,1 0 15,-22 0-15,0 22 0,21-1 0,-21 0 16,-21 0-16,22 21 0,-22-20 16,0 20-16,0-21 0,0 21 0,0-20 15,0 20-15,0-21 0,-22 21 0,1-20 16,21-1-16,-21 0 0,21 0 16,-21 0-16,21 0 0,-21-21 15,21-21 16,21 0-15,0 0-16,-21 0 0,21 0 16,0-1-16,1 1 0</inkml:trace>
  <inkml:trace contextRef="#ctx0" brushRef="#br0" timeOffset="13628.56">6032 2138 0,'0'0'0,"0"-21"16,0 42-1,0 0-15,0 0 16,-21 22-16,21-22 0,0 21 16,0 0-16,0 1 0,-21-1 0,21 0 15,-21 22-15,0-22 0,21 1 16,0-1-16,-21 21 0,-1-20 0,22-22 15,-21 21-15,21 1 0,0-22 16,0 21-16,0-21 0,0 0 0,0 1 16,0-1-16,0 0 15,21-21 1,1 0-16,-1-21 16,0 0-16,0 21 0,-21-22 0,21 1 15,0 0-15,1-21 0,-22 21 16,0-1-16,0-20 0</inkml:trace>
  <inkml:trace contextRef="#ctx0" brushRef="#br0" timeOffset="13832.44">5778 2604 0,'0'21'15,"22"-21"1,-1 0-16,0 0 15,0 0-15,0 0 0,0 0 16,1 0-16,20 0 0,-21 0 0,0 0 16,0-21-16,1 21 0,-1-22 0,0 22 15,0 0-15,0 0 0,0-21 16</inkml:trace>
  <inkml:trace contextRef="#ctx0" brushRef="#br0" timeOffset="14236.21">6181 2731 0,'0'0'0,"0"21"0,21-21 0,-21 21 15,21-21 1,0 0-16,0 0 0,0 0 16,1 0-16,-1 0 0,0-21 15,21 21-15,-21-21 0,1-1 0,-1 22 16,0-21-16,21 0 0,-21 0 15,-21 0-15,22 21 0,-22-21 0,21-1 16,-21 1-16,0 0 0,0 0 16,-21 21-16,-1 0 15,1 0-15,0 0 16,0 21-16,-21 0 0,20-21 16,22 21-16,-21 1 0,0 20 0,21-21 15,-21 0-15,21 22 0,-21-22 16,21 0-16,0 21 0,0-21 0,0 1 15,0-1-15,0 0 0,0 0 16,0 0-16,21-21 0,0 21 0,0 1 16,0-22-16,1 0 0,-1 0 15,0 0-15,0 0 0,0 0 16,0 0-16,1 0 0,-1-22 0,0 22 16,21-21-16,-21 21 0,1-21 15,-1 0-15</inkml:trace>
  <inkml:trace contextRef="#ctx0" brushRef="#br0" timeOffset="14625.99">6900 2667 0,'0'0'0,"21"-21"16,1 21 0,-1 0-16,0-21 0,0 21 15,0 0 1,0 0-16,1 0 0,-1 0 0,0 21 15,0 0-15,0-21 16,0 21-16,1 0 0,-22 22 0,21-22 16,0 0-16,0 0 0,-21 22 0,0-22 15,0 0-15,0 21 0,0-21 16,0 1-16,0-1 0,-21 0 0,0 0 16,0 0-16,-1-21 31,22-21-16,0 0 1,0 0-16,0 0 0,0-1 0,22 1 16,-1-21-16,-21 21 0,21-22 0,0 22 15,0 0-15,0-21 16,1 21-16,-22-1 0,21 1 0,0 21 16,-21-21-16,21 0 0,0 0 15,-21 0-15</inkml:trace>
  <inkml:trace contextRef="#ctx0" brushRef="#br0" timeOffset="15148.69">8424 2455 0,'0'0'0,"21"-21"0,22-42 15,-22 42-15,-21-1 16,0 1-16,21 0 0,-21 0 0,0 0 16,0 0-16,0-1 15,0 44 16,0-1-31,0 0 0,0 21 0,0-21 16,-21 22-16,21-1 0,0 0 0,0 1 16,0-1-16,-21 0 0,21 1 15,-21-1-15,-1 0 0,22 1 16,0-22-16,0 21 0,-21-21 16,21 1-16,0-1 0,0 0 0,0 0 15,-21-21 16,21-21-31</inkml:trace>
  <inkml:trace contextRef="#ctx0" brushRef="#br0" timeOffset="15824.86">8276 2667 0,'0'0'0,"0"-21"46,42 21-46,-20 0 0,-1 0 16,21-21-16,0 21 0,1-21 16,-1-1-16,22 22 0,-22-21 0,21 0 15,1 0-15,-1 0 0,1 0 16,-1-1-16,-20 1 0,20 0 0,-42 0 16,22 0-16,-22 0 0,21-1 0,-42 1 15,0 0-15,0 0 0,0 0 16,0 0-16,0-1 0,0 1 15,-21 0 1,0 21-16,0 0 0,0 0 0,-1 0 16,1 0-16,21 21 0,0 0 15,-21 1-15,21-1 0,-21 0 16,21 21-16,0-21 0,-21 22 0,21-1 16,0 0-16,0 1 0,0-22 15,0 21-15,0 1 0,0-1 0,0 0 16,-21-21-16,21 22 0,0-22 15,-22 21-15,22-21 0,0 1 0,0-1 16,0 0-16,-21 0 0,0 0 16,0-21-1,21-21 17,0 0-32,0 0 15,0 0-15,0-1 0,21 1 0,0 0 16,0-21-16,1 21 0,-1-1 15,0-20-15,21 21 0,-21 0 0,22 0 16,-22-1-16,21 22 0,-21 0 0,22-21 16,-22 21-16,0 0 0,0 0 15,0 21-15,-21 1 0,22-1 16,-22 0-16,0 0 0,0 0 16,0 0-16,0 1 0,0 20 0,0-21 15,0 0-15,-22 0 16,22 1-16,0-1 0,0 0 15,0 0-15,0-42 47,0 0-47,22 0 16</inkml:trace>
  <inkml:trace contextRef="#ctx0" brushRef="#br0" timeOffset="16228.6">9631 2709 0,'21'0'15,"0"0"1,0 0-16,0 0 0,1 0 16,-1-21-16,0 21 0,0-21 15,21 0-15,-20 21 0,20-21 0,-21 21 16,0-21-16,0-1 0,1 22 0,-1-21 15,-21 0-15,0 0 16,0 0-16,0 0 16,-21 21-16,-1 0 0,1 0 15,0 0-15,0 0 0,-21 21 0,20 0 16,-20 0-16,21 0 0,0 0 16,0 1-16,-1-1 0,1 21 15,0-21-15,0 22 0,21-22 0,0 0 16,0 21-16,0-21 0,0 1 15,0-1-15,0 0 0,0 0 0,21-21 16,0 21-16,0-21 0,1 0 0,-1 21 16,21-21-16,-21 0 0,0 0 15,22 0-15,-22 0 0,21 0 0,-21 0 16,1-21-16,-1 21 0,0-21 0,0 0 16,0 21-16,0-21 15</inkml:trace>
  <inkml:trace contextRef="#ctx0" brushRef="#br0" timeOffset="16924.48">11134 2244 0,'0'0'0,"21"-21"0,-21-22 16,21 22-1,-21 0-15,21 21 0,-21 21 47,0 0-47,0 22 0,0-22 16,0 21-16,0-21 0,0 22 15,0-1-15,0 0 0,-21 1 0,21 20 16,0-21-16,-21 1 0,21-1 16,0 0-16,0 1 0,0-22 0,0 21 15,0-21-15,0 1 0,0-1 0,0 0 16,21 0-16,0-21 0,0 0 16,0 0-16,1 0 0,-1 0 15,21 0-15,-21 0 0,0-21 16,1 0-16,-1 0 0,0-1 15,21 1-15,-21 0 0,1-21 0,-1 21 16,0-22-16,0 1 0,0 0 16,-21-1-16,0 1 0,21 0 0,-21 20 15,0-20-15,0 21 0,0 0 16,0 0-16,0-1 0,0 1 0,0 0 31,0 42 0,0 0-15,0 1-16,22-22 16</inkml:trace>
  <inkml:trace contextRef="#ctx0" brushRef="#br0" timeOffset="17244.13">12044 2244 0,'0'0'16,"-21"0"15,-1 0-31,22 21 16,0 0-16,-21 0 0,21 0 15,0 22-15,-21-22 0,21 21 0,0-21 16,0 22-16,0-1 0,0-21 15,-21 22-15,21-1 0,-21-21 0,21 21 16,-21-20-16,21-1 0,0 21 0,0-21 16,0 0-16,-22 1 15,22-44 32,22 22-47,-22-21 0,0 0 16</inkml:trace>
  <inkml:trace contextRef="#ctx0" brushRef="#br0" timeOffset="17822.82">11980 2371 0,'21'-43'16,"-21"22"-16,22 0 15,-1 21-15,0-21 0,0 0 16,0 21-16,0-21 0,1 21 15,-1 0-15,0 0 0,21 0 16,-21 0-16,1 0 0,-1 0 0,0 0 16,0 0-16,0 21 0,0 0 15,1-21-15,-22 21 0,0 0 0,0 0 16,0 1-16,0-1 0,0 0 16,-22 0-16,1 0 0,0 0 0,0 1 15,-21-1-15,-1 0 0,1 0 0,0 0 16,-1 0-16,22-21 0,-21 22 15,-1-22-15,22 0 0,-21 0 0,21 0 16,0 0-16,-1 0 16,22-22-1,0 1 1,22 21 0,-1 0-1,0 0-15,-21 21 0,21-21 0,0 22 16,0-1-16,1-21 0,-22 21 15,21 0-15,0 0 0,0-21 0,0 21 16,0 1-16,-21-1 0,22 0 16,-1-21-16,0 21 0,0 0 0,0-21 15,22 21-15,-22-21 0,0 0 0,0 22 16,0-22-16,0 0 0,1 0 16,-1 0-16,0 0 0,0 0 15,0 0-15,0 0 0,-21-22 16,22 22-16,-22-21 15,0 0-15,21 21 0,-21-21 16,0 0-16,0 0 16,0-1-16,0 1 0,0 0 15,0 0-15</inkml:trace>
  <inkml:trace contextRef="#ctx0" brushRef="#br0" timeOffset="18528.7">13060 2265 0,'0'0'0,"0"-21"0,0 0 15,-21-1 1,-1 22 31,22 22-47,0-1 0,0 0 15,-21 0-15,21 0 0,0 22 0,0-22 16,-21 21-16,21 0 16,-21-20-16,0 20 0,21 0 0,-21 1 15,-1-22-15,1 21 0,0-21 0,21 22 16,-21-22-16,0 0 0,0 21 15,-1-21-15,22 1 0,-21-1 16,0-21-16,21 21 0,0-42 31,0 0-15,0-1-16,0 1 16,21 0-16,-21-21 0,0 21 15,21-1-15,1-20 0,-1 21 16,-21 0-16,21 0 0,0-1 15,-21 1-15,21 0 0,-21 0 0,21 21 16,1 0 0,-1 0-16,0 21 15,-21 0-15,21 0 0,0 1 0,-21-1 16,0 0-16,21 0 0,1 0 16,-22 0-16,21 1 0,0-1 0,-21 0 15,21 0-15,0 0 0,0-21 0,1 21 16,-1-21-16,0 0 0,0 0 15,21 0-15,-20 0 0,-1 0 0,0 0 16,0 0-16,0 0 16,0-21-16,1 21 0,-22-21 15,21 0-15,-21 0 0,21 21 16,-21-21-16,0-1 16,0 1-16</inkml:trace>
  <inkml:trace contextRef="#ctx0" brushRef="#br0" timeOffset="18702.79">13462 2752 0,'0'0'0,"0"21"16,-21-21 15,0 0-15,-1 0-1</inkml:trace>
  <inkml:trace contextRef="#ctx0" brushRef="#br0" timeOffset="20036.66">2159 4149 0,'0'-21'79,"0"-1"-79,21 1 15,0 21-15,0-21 0,1 0 16,-1 21-16,0-21 0,0 21 0,21-21 15,-20 21-15,-1 0 0,21-22 16,-21 22-16,0 0 0,1 0 16,-1 0-16,0 22 0,0-1 0,-21 0 15,21 0-15,-21 0 0,0 22 16,0-22-16,0 21 0,0-21 16,-21 0-16,0 22 0,-21-22 0,20 21 15,1-21-15,-21 1 0,21-1 16,0 0-16,-22 0 0,22 0 15,0-21-15,0 21 0,-22-21 0,22 0 16,0 0 0,0 0-16,21-21 15,0 0 1,21 0-16,0 21 0,0-21 16,1 21-16,-1-21 0,0 21 15,21-22-15,-21 22 0,1 0 16,20 0-16,-21 0 0,21 0 15,-20 0-15,-1 0 0,21 0 0,-21 22 16,0-1-16,1 0 0,-1-21 16,0 21-16,0 0 0,-21 0 0,0 1 15,21-1-15,-21 0 0,0 0 16,0 0-16,0 0 0,0 1 16,-21-1-16,0 0 0,0 0 15,0 0-15,-22 0 0,22 1 0,0-1 16,-21 0-16,-1-21 0,22 21 15,-21-21-15,-1 0 0,1 21 0,21-21 16,-21 0-16,-1 0 16,22 0-16,-21 0 0,21 0 0,-22-21 15,22 21-15,0-21 0,0 21 16,0 0-16,-1-21 0,22 0 0,-21 21 16,21-22-1,0 1 1,0 0-1,21 21-15,-21-21 16,22 21-16</inkml:trace>
  <inkml:trace contextRef="#ctx0" brushRef="#br0" timeOffset="20460.93">3090 4424 0,'21'0'62,"1"0"-46,-1 0 0,-21-21-16,0 0 31,-21 21-15,-1 0-1,1 0 1,21 21-1,0 0 17,0 0-17</inkml:trace>
  <inkml:trace contextRef="#ctx0" brushRef="#br0" timeOffset="39912.5">4635 4149 0,'0'0'0,"0"21"16,-21-21-1,21 21-15,0 0 16,0 0 0,0 1-16,0-1 15,21-21-15,1 0 16,-1 0-16,0 0 15,0 0-15,0 0 16,0 0-16,1-21 0,-1 21 0,0-22 0,0 1 16,0 21-16,0-21 15,1 0-15,-22 0 0,0 0 16,0-1-16,0 1 0,0 0 16,0 0-16,0 0 0,-22 0 15,1-1-15,0 22 0,0 0 16,-21 0-16,20 0 0,1 0 15,0 0-15,0 0 0,-21 22 0,20-1 16,1-21-16,0 21 16,0 0-16,0 21 0,0-20 0,-1-1 15,1 0-15,21 0 0,0 21 0,0-20 16,0-1-16,0 0 0,0 0 16,0 0-16,0 0 0,21 1 15,1-1-15,-1-21 0,0 0 16,0 21-16,0-21 0,0 0 0,1 0 15,-1 0-15,0 0 0,0 0 16,0 0-16,-42 0 47,0 0-47,-21 0 0,20 21 16,1-21-16,-21 21 0,21-21 0,-22 21 15,22 1-15,0-1 0,0 0 0,0 0 16,0 0-16,-1 0 15,1 22-15,21-22 0,0 0 0,0 0 16,0 22-16,0-22 0,0 0 16,0 0-16,0 0 0,21 0 0,1-21 15,-1 22-15,0-22 0,21 0 0,-21 0 16,1 0-16,20 0 0,0 0 16,-21-22-16,22 22 0,-1-21 0,0 0 15,-20 0-15,20 0 0,0 0 16,-21-1-16,22 1 0,-22 0 15,0 0-15,0 0 0,0-22 0,1 22 16,-1 0-16,0-21 0</inkml:trace>
  <inkml:trace contextRef="#ctx0" brushRef="#br0" timeOffset="40398.73">5186 4339 0,'0'0'0,"0"21"47,0 1-32,0-1-15,0 0 16,0 0-16,0 0 0,0 0 0,0 1 16,0-1-16,0 0 0,0 0 15,0 0-15,0 0 0,0 1 16,0-1-16,0 0 0,-21 0 16,21 0-16,-22-21 31,22-21-16,0 0-15,0 0 16,0 0-16,0-1 0,0 1 16,0 0-16,0-21 0,0 21 0,0-1 15,22 1-15,-1-21 0,0 21 16,0 0-16,21-1 0,-20 1 0,-1 21 16,21-21-16,-21 21 0,22 0 15,-22 0-15,0 0 0,0 0 16,21 21-16,-20 0 0,-22 1 0,21-1 15,-21 0-15,0 0 0,0 0 16,0 22-16,0-22 0,0 0 0,0 21 16,0-21-16,-21 1 0,21-1 0,0 0 15,-22 0-15,22 0 0,-21-21 16,21 21-16,0-42 31,0 0-15,21 0-16,1-21 0,-1 20 15,0 1-15</inkml:trace>
  <inkml:trace contextRef="#ctx0" brushRef="#br0" timeOffset="40698.56">6011 4001 0,'0'21'31,"0"0"-15,0 21-16,0-21 0,0 1 16,0 20-16,0 0 0,-21 1 15,21-22-15,0 21 0,-21 0 0,21 1 0,0-22 16,0 21-16,0-21 16,0 22-16,0-22 0,-21 0 0,21 0 15,0 0-15,0 1 0,0-1 0,0 0 16,21-21-1,0 0 1,0 0 0,-21-21-16,21 0 15,-21-1-15,0 1 0</inkml:trace>
  <inkml:trace contextRef="#ctx0" brushRef="#br0" timeOffset="40793.51">5800 4424 0,'-22'0'16</inkml:trace>
  <inkml:trace contextRef="#ctx0" brushRef="#br0" timeOffset="40917.11">5778 4445 0,'22'0'16,"-1"0"-16,0 0 0,0 0 0,0 0 16,0 0-16,1-21 0,20 21 15,-21 0-15,0-21 0,0 21 16,1 0-16,-1 0 0,0-21 15,0 21-15,-21-22 0,21 1 16,0 21-16</inkml:trace>
  <inkml:trace contextRef="#ctx0" brushRef="#br0" timeOffset="41312.87">6265 4445 0,'-21'21'16,"42"-21"0,0-21-1,1 21-15,-1-21 0,0 21 16,-21-21-16,21 21 0,0-21 16,0-1-16,1 22 0,-22-21 0,0 0 15,21 21-15,-21-21 0,0 0 0,0 0 16,-21 21-1,-1 0 1,1 0-16,0 21 0,0 0 16,0 0-16,0 0 0,21 0 15,-22 22-15,22-22 0,0 0 0,0 0 16,0 0-16,0 1 0,0-1 16,0 0-16,0 0 0,0 0 0,0 0 15,0 1-15,22-22 16,-1 21-16,0-21 15,0 0-15,0 0 0,0 0 16,1 0-16,-1 0 0,0-21 16,0 21-16,0-22 0,0 1 15,1 21-15</inkml:trace>
  <inkml:trace contextRef="#ctx0" brushRef="#br0" timeOffset="41721.16">6667 4360 0,'0'0'0,"0"-21"16,22 21-1,-1 0-15,0 0 0,0 0 16,0 0-16,0 0 0,1 0 0,-1 0 16,0 0-16,0 0 0,0 21 0,0 1 15,1-1-15,-22 0 0,21 0 16,0 0-16,-21 0 0,0 1 0,0-1 15,0 0-15,0 0 0,0 0 0,0 0 16,0 22-16,0-22 0,0 0 16,0 0-16,0 0 0,-21 1 15,0-22-15,-1 21 16,22-42 0,0-1-1,0 1-15,0 0 16,0 0-16,0 0 0,0 0 0,0-1 15,0 1-15,22-21 0,-1 21 0,0 0 16,0-22-16,-21 22 0,21 0 16,0 0-16,1 0 0,-1-1 0,0 22 15,-21-21-15,21 0 0,0 0 16,0 21-16,-21-21 0,22 21 16</inkml:trace>
  <inkml:trace contextRef="#ctx0" brushRef="#br0" timeOffset="42256.87">8657 4043 0,'0'0'16,"0"-21"-16,0 0 0,0-22 15,0 22-15,0 0 0,0 0 16,0 0-16,0-1 16,0 44-1,0-1-15,0 0 16,0 0-16,0 21 0,0 1 0,0-1 15,0 0-15,0 1 0,0-1 16,0 0-16,0 1 0,-21 20 0,21-20 16,-21-1-16,21-21 0,0 21 15,-21 1-15,21-22 0,0 21 0,0-21 16,0 1-16,0-1 0,0 0 16,0-42 15</inkml:trace>
  <inkml:trace contextRef="#ctx0" brushRef="#br0" timeOffset="42940.47">8361 4424 0,'0'0'0,"-43"0"0,65 0 31,-1 0-31,0 0 15,0 0-15,21 0 0,-20 0 16,20 0-16,21-21 0,-20 21 16,20-21-16,-20-1 0,20 22 0,1-21 15,-1 0-15,1 0 0,-22 0 16,0 0-16,22-22 0,-43 22 0,21 0 16,-21 0-16,22-22 0,-43 22 15,0 0-15,21 0 0,-21 0 0,0 0 16,0-1-16,0 1 0,-21 21 15,0 0-15,-1 0 16,1 0-16,0 0 0,21 21 0,0 1 16,-21-1-16,21 0 0,0 0 0,-21 21 15,21-20-15,0 20 0,0 0 16,0-21-16,0 22 0,0-1 16,0 0-16,0 1 0,0-22 0,0 21 15,0-21-15,0 22 0,0-22 16,0 0-16,0 0 0,0 0 0,0 1 15,0-1-15,0 0 0,-21-21 16,-1 0 0,22-21-1,0 0 1,0-1-16,0 1 0,0 0 16,0 0-16,0 0 0,22 0 0,-1-1 0,0-20 15,0 21-15,0 0 0,0 0 16,22-1-16,-22 1 0,0 0 15,0 0-15,0 0 0,22 21 0,-22 0 16,0 0-16,0 0 0,0 0 16,1 0-16,-22 21 0,21 0 0,-21 0 15,0 0-15,21 1 0,-21-1 0,0 0 16,0 21-16,0-21 0,0 1 16,-21-1-16,0 0 0,21 0 0,-22 0 15,22 0-15,-21 1 0,21-1 0,0 0 16,0-42 31,21 0-32,1-1-15,-1 1 0</inkml:trace>
  <inkml:trace contextRef="#ctx0" brushRef="#br0" timeOffset="43340.85">9800 4424 0,'21'0'31,"0"0"-31,1 0 16,-1 0-16,0 0 0,0 0 15,0-21-15,0 21 0,1-21 16,20-1-16,-21 22 0,0-21 0,0 0 15,1 21-15,-1-21 0,0 0 0,-21 0 16,0-1-16,0 1 16,-21 21-1,0 0-15,-1 0 0,-20 0 16,21 21-16,0 1 0,-22-1 0,22 0 16,-21 0-16,21 0 0,0 0 0,-1 22 15,1-22-15,0 0 0,21 21 16,0-20-16,0-1 0,0 0 15,0 0-15,0 0 0,0 0 0,0 1 16,21-22-16,0 21 0,1-21 16,-1 0-16,0 0 0,21 0 15,-21 0-15,1 0 0,20 0 0,-21 0 16,0-21-16,22-1 0,-22 22 0,21-21 16</inkml:trace>
  <inkml:trace contextRef="#ctx0" brushRef="#br0" timeOffset="46798.22">11874 4001 0,'0'-22'0,"0"44"0,0-65 0,0 22 15,0 0-15,0 0 0,0 0 16,0-1-1,-21 22-15,0 0 16,0 0-16,21 22 16,0-1-16,0 0 0,-21 21 15,21-21-15,0 22 0,0 20 0,-21-20 16,21-1-16,0 21 0,0-20 0,0 20 16,0-20-16,0 20 0,0-21 15,0 1-15,0-1 0,0 0 0,0 1 16,0-1-16,0-21 0,21 22 15,0-22-15,-21 0 0,21 0 0,-21 0 16,21-21-16,0 0 0,1 0 16,-1 0-16,0 0 15,0-21-15,0 0 0,0 0 0,1 0 16,-1-22-16,0 22 0,0-21 0,21-1 16,-20 1-16,-1 0 0,21-1 15,-21-20-15,0 21 0,1-22 0,20 1 16,-42 20-16,21-20 0,0 20 0,0 1 15,-21 0-15,0-1 0,0 22 16,22 0-16,-22 0 0,0 0 16,0 42-1,0 0-15,0 21 16,0-20-16,0 20 0,-22 0 16,22 1-16,-21-1 0,21 0 15,0 22-15,-21-22 0,0 0 0,21 1 16,0-1-16,0 0 0,0-20 0,0 20 15,0-21-15,0 21 0,0-20 16,0-1-16,0 0 0,0 0 0,0 0 16,21-21-16,0 0 15,0 0-15,22 0 16,-22 0-16,0 0 0,0 0 0,0-21 16,22 0-16,-22 0 0,21 0 15,-21-1-15,22 1 0,-1-21 0,-21 21 16,22-22-16,-1 22 0,-21-21 15,0 21-15,22 0 0,-43-1 16,21 1-16,-21 0 0,0 0 0,-21 21 16,-1 0-1,1 0-15,21 21 0,-21 0 16,0 0-16,0 1 0,21-1 0,-21 0 16,21 0-16,0 0 0,0 0 15,0 1-15,0-1 0,0 0 0,21-21 16,0 21-16,0 0 0,-21 0 0,21 1 15,0-1-15,1 0 16,-22 0 0,-22-21 15,1 0-31,0-21 0,0 21 16,0-21-16,0 21 0,-1-21 0,1 21 15,0-22-15,0 1 16,0 21-16,0 0 15,21 21 17,21 1-17,-21-1-15,21-21 0,0 21 0,-21 0 16,21 0-16,0 0 0,1-21 16,-1 0-16,0 22 0,0-22 15,0 0-15,0 0 0,1 0 16,-1 0-16,0 0 0,21 0 0,-21 0 15,1 0-15,20-22 0,-21 1 0,21 21 16,-20-21-16,20 0 0,-21 0 16,0 0-16,0-1 0,1 1 0,-1 0 15,0 0-15,0 0 0,0 0 16,-21-1-16,0 1 0,0 0 0,0 0 16,0 0-16,0 0 15,-21 21 1,0 0-16,21 21 15,-21 0-15,0-21 0,21 21 16,-22 0-16,22 0 0,0 1 0,0-1 16,-21 0-16,21 0 0,0 0 15,0 0-15,-21 1 0,21-1 0,0 0 16,0 0-16,0 0 16,0 0-16,21-21 0,0 0 15,1 0-15,-1 0 16,0 0-16,0 0 0,21 0 15,-20 0-15,-1 0 0,21-21 0,-21 21 0,22-21 16,-22 0-16,21 21 0,-21-21 16,0 0-16,1-1 0,-1 1 15,0 0-15,-21 0 0,0 0 0,0 0 16,0-1-16,0 1 0,-21 21 31,0 0-31,-1 0 0,22 21 16,-21 1-1,21-1-15,0 0 0,0 0 16,0 0-16,0 0 0,0 1 0,21-1 16,-21 0-16,22-21 0,-1 21 15,-21 0-15,21 0 0,0 1 0,0-22 16,0 21-16,1-21 0,-1 21 16,21-21-16,-21 0 0,0 0 15,1 0-15,-1 0 0,0 0 0,0 0 16,0 0-16,0 0 0,1-21 0,-1 21 15,0-21-15,0-1 0,0 22 16,0-21-16,1 0 0,-1 0 0,0 0 16,-21 0-16,0-22 0,21 22 0,-21 0 15,0 0-15,21 0 0,-21-1 16,0 1-16,0 0 0,-21 21 31,0 21-31,21 0 16,-21 1-16,21-1 0,0 0 15,0 0-15,-21 0 0,-1 0 16,22 1-16,-21-1 0,21 0 0,0 0 16,-21-21-16,21 21 0,0 0 0,-21 1 15,21-1-15,0-42 47,0-1-47,0 1 16,21 0-16,0 21 0,-21-21 15,21 0-15,1-22 0,-22 22 0,21 0 16,0 0-16,0 0 0,0 0 16,0-1-16,1 1 0,-1 0 0,0 21 15,0 0-15,0 0 0,0 0 0,1 0 16,-1 0 0,-21 21-16,21 0 0,-21 1 0,0-1 15,0 0-15,0 0 0,0 0 0,0 0 16,0 1-16,0-1 0,21 0 15,-21 0-15,21 0 0,-21 0 0,21 1 16,1-1-16,-1 0 16,0-21-16,0 0 0,0 0 15,0 0-15,1 0 0,20 0 0,-21 0 16,21 0-16,-20-21 0,20 21 16,-21-21-16,21-1 0,-20 22 0,-1-21 15,21 0-15,-21 0 0,-21 0 0,21 0 16,1-22-16,-22 22 0,0 0 15,0-21-15,0 20 0,0 1 0,0 0 16,0 0-16,-22 0 0,1 21 0,0 0 16,0-21-16,-21 21 0,20 0 15,1 0-15,-21 0 0,21 0 0,0 21 16,-1 0-16,1 0 0,0 0 0,-21 0 16,42 1-16,-21-1 15,-1 0-15,1 21 0,21-21 0,0 1 16,0-1-16,0 0 0,0 21 0,0-21 15,0 1-15,0-1 0,0 0 16,0 0-16,21-21 0,1 0 16,-1 0-16,0 0 15,0 0-15,0 0 0,0 0 0,1-21 16,-1 21-16,0-21 0,0 0 0,0-1 16,0 1-16,1 0 0,-1-21 15,-21 21-15,21-1 0,0-20 0,0 21 16,-21 0-16,0 0 0,0-1 0,21 1 15,-21 0-15,0 42 32,0 0-17,0 1-15,0-1 0,-21 0 16,21 0-16,0 0 0,0 0 0,0 1 16,0-1-16,0 0 0,0 0 0,0 0 15,0 0-15,21 1 16,1-22-16,-1 0 0,0 0 15,0 0-15,0 0 0,0 0 16,1 0-16,-1 0 0,21-22 0,-21 22 16,0-21-16,1 0 0,-1 21 0,0-21 15,0 0-15,0 0 0,-21-1 16,0 1-16,21-21 0,-21 21 16,0 0-16,0-1 0,0 1 0,0 0 15,0 0-15,0 0 0,0 42 47,0 0-47,0 0 16,0 22-16,0-22 0,0 0 0,0 0 15,0 0-15,-21 0 0,21 1 0,0-1 16,-21 0-16,21 0 0,0 0 16,0 0-16,0 1 0,0-1 15,0 0-15,0-42 47,0 0-47,0-1 0,0 1 16,21 0-16,-21 0 0,21-21 15,-21 20-15,22 1 0,-1 0 0,0-21 16,-21 21-16,21-1 0,0-20 16,0 21-16,1 0 0,-1 0 15,0 21-15,0 0 0,0 0 16,0 0-16,1 0 0,-1 0 15,-21 21-15,21 0 0,-21 0 0,21 0 16,-21 0-16,0 1 0,0-1 16,0 0-16,0 0 0,0 0 15,0 0-15,0 22 0,0-22 0,0 0 16,0 0-16,0 0 0,0 1 0,0-1 16,0 0-16,0 0 15,0-42 16,0 0-31,0 0 16,0-1-16,0 1 0,0 0 16,0 0-16,0-21 0,21 20 15,0 1-15,1 0 0,-1-21 0,0 21 16,0-1-16,0-20 0,0 21 16,22 0-16,-22 21 0,21-21 15,-21 21-15,1 0 0,20 0 0,-21 0 16,0 0-16,0 21 0,1 0 0,-1 0 15,0 0-15,-21 0 0,0 1 16,0-1-16,0 0 0,0 0 0,0 0 16,0 0-16,0 1 0,-21-1 0,0 0 15,21 0-15,-22 0 0,1 0 16,0 1-16,0-1 0,0-21 0,21 21 16,-21-21-16,21 21 15,21-42 16,0 0-31,0 0 16,0-1-16,0 1 0,1 0 16,-1 0-16</inkml:trace>
  <inkml:trace contextRef="#ctx0" brushRef="#br0" timeOffset="47217.98">16362 4593 0,'21'0'15,"0"0"1,0 0-16,0 0 16,1 0-16,-1 0 0,0 0 15,0 0-15,21-21 0,-20 0 16,-1 21-16,0-21 0,0 21 0,0-21 16,0-1-16,1 1 0,-22 0 0,0 0 15,21 21-15,-21-21 0,0 0 16,0-1-16,-21 22 15,-1 0-15,1 0 0,0 0 16,-21 22-16,21-22 0,-22 42 0,22-21 16,-21 0-16,21 0 0,-1 22 0,1-22 15,21 0-15,0 21 16,0-20-16,0-1 0,0 0 0,0 0 16,0 0-16,21 0 0,1 1 0,-1-1 15,0-21-15,0 0 0,0 21 16,0-21-16,1 0 0,-1 0 0,21 0 15,-21 0-15,0 0 0,1 0 0,-1-21 16,0 0-16,0 21 0,0-22 16,0 22-16,1-21 0,-22 0 15,21 21-15,-21-21 0,21 21 0,-21-21 16</inkml:trace>
  <inkml:trace contextRef="#ctx0" brushRef="#br0" timeOffset="48449.32">2159 5948 0,'0'0'0,"0"-21"16,0 0-16,0-1 16,0 1-1,0 42 1,0 1 0,0-1-16,0 0 0,0 21 15,-21-21-15,21 22 0,-21-1 0,-1 0 16,1-20-16,21 20 0,-21 0 15,0 1-15,21-22 0,-21 21 0,0-21 16,-1 0-16,22 1 0,0-1 16,-21 0-16,0-21 15,21-21 17,0 0-32,0-1 0,0 1 15,21 0-15,0 21 16,1 0-16,-22-21 0,21 21 0,0 0 15,21 0-15,-21 0 0,1-21 16,-1 21-16,21 0 0,-21 0 0,0 0 16,22 0-16,-22-21 0,0 21 15,0-22-15,0 22 0,1 0 0,-1-21 16,-21 0-16,21 21 16,-21-21-16,0 0 0,0 0 15,0-1-15,0 1 16,0 0-16,-21 0 0,0 0 15,-1 42 1,22 0 0,-21 0-16,21 0 0,0 1 15,0-1-15,0 21 0,0 0 0,-21-20 16,21 20-16,0 0 0,-21 1 16,21-1-16,-21-21 0,21 21 0,0-20 15,0 20-15,-21-21 0,21 0 16,0 0-16,-22 1 0,22-1 15,0-42 17,0-1-17,0 1-15,22 0 0,-1 0 0,0 0 16</inkml:trace>
  <inkml:trace contextRef="#ctx0" brushRef="#br0" timeOffset="48644.38">2942 6265 0,'21'0'0,"0"0"63,1 0-48,-1-21-15</inkml:trace>
  <inkml:trace contextRef="#ctx0" brushRef="#br0" timeOffset="49988.84">4191 5821 0,'0'0'0,"-21"0"16,0 0 0,21 21-16,0 0 0,0 0 15,-22 1-15,22-1 16,0 0-16,0 0 15,22-21 1,-1 0-16,0 0 16,0 0-16,0 0 0,22 0 0,-22-21 15,21 0-15,-21 21 16,22-21-16,-1-1 0,-21 1 0,21 0 16,-20 0-16,-1 0 0,0 0 0,-21-1 15,0 1-15,0 0 16,-21 0-16,0 21 0,-22 0 15,22 0-15,-21 0 0,-1 0 16,1 21-16,21 0 0,-21 0 0,-1 1 16,22-1-16,-21 0 0,21 21 15,-1-21-15,1 1 0,21 20 16,0-21-16,0 21 0,0-20 0,0 20 16,0-21-16,0 21 0,0-20 0,0-1 15,0 0-15,21-21 16,1 21-16,-1 0 0,0-21 0,0 0 15,21 0-15,-20 0 0,-1 0 0,21 0 16,-21 0-16,0 0 0,22 0 16,-22 0-16,0 0 0,0-21 0,0 21 15,-21-21-15,0 0 16,-21 21 0,0 0-16,0 0 15,-21 0-15,20 0 0,1 0 0,-21 0 16,21 0-16,0 21 0,-1 0 0,1 0 15,0 22-15,0-22 0,0 0 16,21 21-16,0 1 0,0-22 16,0 21-16,0 0 0,0-20 15,0-1-15,0 21 0,21-21 0,0-21 16,0 21-16,22 1 0,-22-22 16,0 0-16,21 0 0,-21 0 0,22 0 15,-1 0-15,-21 0 0,22-22 0,-1 1 16,0 0-16,1 0 0,-1 0 15,0 0-15,1-1 0,-1-20 0,-21 21 16,21-21-16,-20 20 0,-1-20 16,0 21-16,0-21 0,-21 20 0,0-20 15,0 21-15,0 0 0,0 0 0,0-1 16,0 1-16,0 42 47,-21 1-47,21-1 0,0 0 15,0 21-15,0-21 0,0 1 0,0-1 16,0 0-16,0 21 0,-21-21 16,21 1-16,0-1 0,0 0 0,0 0 15,0 0 1,0-42 15,0 0-31,0-21 16,0 20-16,0 1 15,21 0-15,0 0 0,-21-21 0,21 20 16,0 1-16,-21-21 0,22 21 16,-1 0-16,0-1 0,21 1 0,-21 0 15,22 0-15,-22 21 0,21 0 16,-21 0-16,22 0 0,-22 0 0,0 21 16,21 0-16,-20 0 0,-1 1 15,-21-1-15,0 0 0,0 0 0,0 21 16,0-20-16,0 20 0,0-21 0,0 0 15,0 22-15,-21-22 16,-1 0-16,1 21 0,0-21 0,21 1 16,-21-22-16,21 21 0,-21 0 0,21-42 31,0 0-15,21-1-16,0 1 0,-21 0 15,21-21-15,0 21 0</inkml:trace>
  <inkml:trace contextRef="#ctx0" brushRef="#br0" timeOffset="50304.29">5990 5673 0,'0'-21'0,"0"-1"15,0 44 16,0-1-31,0 0 0,0 21 0,0-21 16,0 22-16,0-1 0,0 0 0,-21 1 16,21-1-16,-21 0 0,21 22 15,0-22-15,-21 1 0,21-1 0,-22-21 16,22 21-16,0 1 0,0-22 16,0 0-16,0 21 0,0-20 15,0-1-15,0 0 16,22-21-1,-1-21 1,0 0-16,0-1 0,-21 1 16,0 0-16,21 0 0</inkml:trace>
  <inkml:trace contextRef="#ctx0" brushRef="#br0" timeOffset="50708.17">6159 6160 0,'0'21'0,"0"0"16,0 0 0,22-21-1,-1 0 1,0 0-16,0 0 0,0 0 16,0-21-16,1 0 0,20 21 15,-21-21-15,-21-1 0,21 22 16,0-21-16,1 0 0,-22 0 15,0 0-15,0 0 0,-22-1 16,1 22 0,0 0-16,0 0 0,0 0 0,0 22 15,-1-1-15,1-21 0,21 21 16,-21 0-16,21 21 0,-21-20 16,21-1-16,0 0 0,0 0 0,0 0 15,0 0-15,0 1 0,0-1 16,0 0-16,0 0 0,21 0 0,0 0 15,0-21-15,-21 22 0,22-22 16,-1 0-16,0 0 16,0 0-16,0 0 0,0 0 0,1 0 15,-1-22-15,0 1 0,0 0 16,0 21-16,-21-21 0</inkml:trace>
  <inkml:trace contextRef="#ctx0" brushRef="#br0" timeOffset="51121.65">6646 6075 0,'0'0'0,"0"-21"16,0 0-16,21 21 15,1-22-15,-1 22 16,0 0-16,0 0 16,0 0-16,0 0 0,1 0 0,-1 22 15,0-1-15,0 0 0,-21 0 0,21 0 16,0 0-16,1 1 15,-22-1-15,0 0 0,0 0 0,0 0 0,0 22 16,0-22-16,0 0 0,0 0 16,0 0-16,0 0 0,0 1 15,0-1-15,0 0 16,0-42 0,0 0-1,0-1-15,0 1 0,0 0 16,0 0-16,0-21 0,21 20 15,-21 1-15,21-21 0,-21 21 0,0 0 16,0-1-16,21 1 0,0 0 0,-21 0 16,21 21-16,-21-21 0,22 21 15,-1 0 1,-21-21-16,0-1 31</inkml:trace>
  <inkml:trace contextRef="#ctx0" brushRef="#br0" timeOffset="51434.65">5842 5863 0,'0'0'0,"21"0"31,0 0-31,22 0 0,-22-21 16,21 21-16,0-21 0,1 21 0,-1-21 16,0 21-16,-20 0 0,20-21 15,0 21-15,1 0 0,-22 0 16,21-22-16,-21 22 0,22 0 0,-22 0 15,0 0-15,0 0 16</inkml:trace>
  <inkml:trace contextRef="#ctx0" brushRef="#br0" timeOffset="51969.22">8551 5736 0,'0'0'0,"0"-42"0,0-22 16,0 43-16,0 0 15,0 0-15,0 0 0,0 0 0,0-1 16,0 44 0,0 20-1,0-21-15,0 21 0,0-20 16,0 41-16,0-21 0,0 1 16,0 20-16,0-20 0,0-1 0,0 21 15,0-20-15,0-1 0,0 0 0,0 1 16,0-1-16,0-21 0,-21 22 15,21-22-15,-21 0 0,21 0 16,0 0-16,0 0 0,-21-21 31,0 0-31,21-21 16,-22 0-16,1 0 0,0 0 16</inkml:trace>
  <inkml:trace contextRef="#ctx0" brushRef="#br0" timeOffset="52632.59">8128 6054 0,'21'0'16,"0"0"-1,0 0-15,1 0 0,-1 0 16,0 0-16,21 0 0,-21 0 0,22 0 16,-1 0-16,0 0 0,1 0 15,-1 0-15,22-21 0,-22-1 0,21 22 16,-20-21-16,20 0 0,-20 0 0,-1 0 15,0 0-15,1-1 0,-22 1 16,0 0-16,0 0 0,0-21 0,-21 20 16,0 1-16,0 0 0,0 0 15,0-21-15,0 20 0,-21 1 0,21 0 16,-21 0-16,0 21 16,21 21-1,-21 0-15,21 0 16,0 1-16,0 20 0,-22 0 15,22 1-15,0-1 0,0 0 0,0 1 16,0-1-16,-21 0 0,21 1 0,0-1 16,0-21-16,0 21 0,-21 1 15,21-22-15,0 21 0,-21-21 0,21 1 16,0-1-16,0 0 0,0 0 16,0-42 15,0 0-16,0 0-15,21-1 16,0 1-16,-21 0 0,21 0 0,1-21 16,-1 20-16,-21 1 0,21 0 0,0-21 15,0 21-15,22-1 0,-22 1 16,21 0-16,0 21 0,-20 0 16,-1 0-16,0 0 0,0 0 15,0 21-15,0 0 0,-21 22 16,22-22-16,-22 0 0,0 0 0,0 0 15,0 1-15,0-1 0,0 0 16,0 0-16,0 0 0,-22 0 16,22 1-16,0-1 0,-21 0 0,42-42 62,-21 0-46,0-1-16,0 1 0,22 21 0</inkml:trace>
  <inkml:trace contextRef="#ctx0" brushRef="#br0" timeOffset="53020.36">9567 6117 0,'0'21'15,"21"-21"-15,1 0 16,-1 0-1,0 0-15,0 0 0,0 0 0,22-21 16,-22 21-16,21-21 0,-21 0 16,22 21-16,-1-21 0,-21 21 0,21-21 15,-20-1-15,-1 1 0,0 21 16,0-21-16,-21 0 0,0 0 16,-21 21-1,0 0-15,0 0 0,-22 0 16,22 0-16,0 21 0,-21 0 0,20 0 15,1 0-15,0 1 0,0-1 16,0 21-16,0-21 0,21 0 16,-22 1-16,22 20 0,0-21 0,0 0 15,0 0-15,0 1 0,22-1 16,-1 0-16,0-21 0,21 0 16,-21 0-16,1 0 0,20 0 0,-21 0 15,21 0-15,-20 0 0,-1 0 0,21 0 16,-21-21-16,0 0 0,22 21 15,-22-22-15,0 1 0</inkml:trace>
  <inkml:trace contextRef="#ctx0" brushRef="#br0" timeOffset="53636.84">11811 5906 0,'0'0'0,"0"-43"0,0 22 0,0-21 15,0 21-15,0-22 0,0 22 0,0 0 16,0 0-16,0 0 0,0-1 0,0 1 15,-21 21 1,21 21 0,-21 1-16,21 20 0,0-21 15,0 21-15,0 22 0,0-22 0,0 22 16,0-1-16,0 1 0,0-22 16,0 43-16,0-22 0,0 1 0,-22 20 15,22-20-15,-21 21 0,0-22 0,0 1 16,0 20-16,0-20 0,-1-1 15,1 1-15,0 20 0,-21-20 0,21-1 16,-1 1-16,-20-22 0,21 22 0,0-22 16,0 0-16,21 1 0,-22-22 0,22 21 15,-21-42-15,21 21 0,0-42 32,0-21-32,0 21 15,0 0-15,0-22 0,0 1 16,0-22-16,21 22 0,-21-21 0,0-1 15</inkml:trace>
  <inkml:trace contextRef="#ctx0" brushRef="#br0" timeOffset="54008.63">11536 5927 0,'0'-21'16,"0"42"-16,0-64 0,0 22 0,0 0 15,0 0-15,21 0 0,0 0 0,0-1 16,0 1-16,1 0 0,-1 21 16,0-21-16,21 0 0,1 0 0,-22 21 15,21 0-15,0-22 0,-20 22 16,20 0-16,0 0 0,-21 0 0,22 22 16,-22-1-16,0 21 0,0-21 0,-21 22 15,0-22-15,0 21 0,0 0 16,0 1-16,-21-1 0,-21-21 15,21 22-15,-1-1 0,-20-21 0,21 0 16,-21 0-16,20 1 0,1-1 16,-21 0-16,21-21 0,0 21 15,-1-21-15,44-21 47,-1 21-47,0-21 0,0 21 16,21-21-16,-20-1 0,20 22 0</inkml:trace>
  <inkml:trace contextRef="#ctx0" brushRef="#br0" timeOffset="54552.81">12658 5927 0,'21'-21'0,"-42"42"0,63-42 0,-21 21 15,0-22-15,-21 1 0,0 0 16,0 0-1,0 0-15,-21 0 0,0-1 16,0 1-16,0 21 0,-1-21 16,-20 21-16,21 0 0,0 0 15,0 0-15,-1 0 0,1 0 16,0 21-16,0 0 0,0 22 0,0-22 16,-1 21-16,1-21 0,0 22 0,0-1 15,21-21-15,0 22 16,0-1-16,0-21 0,0 0 0,0 22 15,0-22-15,0 0 0,21-21 16,0 0 0,0 0-16,1 0 0,-1 0 15,0 0-15,0-21 0,0 0 0,0 21 16,22-22-16,-22 1 0,0 0 16,0 0-16,0 0 0,22-22 0,-22 22 15,0 0-15,-21-21 0,21 21 16,-21-1-16,21 1 0,-21 0 15,0 0-15,0 42 32,-21 0-32,21 0 0,-21 22 0,21-22 15,0 0-15,0 21 0,0-20 0,-21 20 16,21-21-16,0 0 0,0 0 16,0 1-16,0-1 0,0 0 0,0 0 15,21-21 1,0 0-1,0 0-15,1 0 0,-1 0 16,0 0-16,0-21 0,0 21 16,0-21-16,1 0 0</inkml:trace>
  <inkml:trace contextRef="#ctx0" brushRef="#br0" timeOffset="54988.54">13335 5906 0,'0'0'0,"21"-22"0,21 1 15,-42 0-15,0 0 0,22 0 16,-22 0 0,-22 21-16,1 0 0,0 0 15,0 0-15,0 21 0,0-21 0,-22 21 16,22 0-16,0 0 0,0 0 16,0-21-16,21 22 0,0-1 0,0 0 15,0 0-15,0 0 0,0 0 16,21 1-1,0-22-15,0 0 0,0 21 0,0-21 16,1 0-16,-1 0 0,0 21 16,0-21-16,0 21 0,0-21 15,1 0-15,-1 21 0,-21 0 0,0 1 16,0-1 0,-21-21-16,-1 0 15,1 0-15,-21 0 0,21 21 0,-22-21 16,22 0-16,-21 0 15,21 0-15,0 0 0,-22 0 0,22 0 0,0 0 16,0 0-16,0 0 16,21-21-16,0 0 31,21 21-31,0 0 16,0-22-16,0 22 15,0-21-15,1 21 0</inkml:trace>
  <inkml:trace contextRef="#ctx0" brushRef="#br0" timeOffset="55440.31">13885 5884 0,'0'0'0,"0"-21"15,0 0-15,0 0 16,0 0-16,-21 21 15,0 0-15,-21 0 0,20 0 16,1 0-16,0 0 0,0 0 16,0 21-16,21 0 0,-21-21 0,21 21 15,-22 0-15,22 1 0,0-1 16,0 0-16,0 0 0,22 0 16,-22 0-16,21-21 15,0 22-15,0-22 0,0 21 16,0-21-16,1 21 0,-1-21 0,0 21 15,21-21-15,-21 21 0,1-21 16,-1 21-16,-21 1 16,0-1-1,-21-21-15,-1 0 0,1 0 16,0 21-16,0-21 0,0 0 0,-22 0 16,22 0-16,0 0 0,0 0 0,0 0 15,0 0-15,-1 0 0,1 0 16,0 0-16,42 0 47,0 0-47,-21-21 0,22 0 15,-1 21-15,0 0 0</inkml:trace>
  <inkml:trace contextRef="#ctx0" brushRef="#br0" timeOffset="56087.65">14287 5884 0,'0'-21'16,"-21"21"15,21 21-15,0 1-16,0-1 0,0 0 15,0 0-15,-21 0 0,21 0 16,-21 1-16,21-1 0,0 0 0,0 0 15,-21 0-15,21 0 0,-21 1 16,21-1-16,0 0 16,21-21 15,0 0-31,-21-21 0,21 21 16,0-21-16,0-1 0,1 22 0,-22-21 15,21 0-15,0 0 16,0 0-16,0 21 0,-21-21 0,21-1 15,1 1-15,-1 0 16,0 21-16,0 0 16,-21 21-16,0 0 15,0 1-15,0-1 16,0 0-16,0 0 0,0 0 16,0 0-16,0 1 15,21-1 1,0-21-16,1 0 15,-1 0-15,0 0 0,0 0 0,0 0 16,0 0-16,1-21 16,-1 21-16,0-22 0,0 1 0,0 0 15,0 0-15,-21 0 0,0-22 16,0 22-16,0 0 0,0 0 16,0-21-16,0 20 0,0 1 0,0 0 15,0 0-15,0 0 0,0 0 16,-21 21-16,0 0 0,0 0 15,21 21 1,0 0 0,-21 0-16,21 0 0,0 0 15,0 1 1,21-22-16</inkml:trace>
  <inkml:trace contextRef="#ctx0" brushRef="#br0" timeOffset="56540.4">15282 5800 0,'0'0'0,"0"-21"16,-21 21 0,0 0-1,0 21-15,0 0 0,-1 0 0,1 0 16,0 0-16,0 1 0,0-1 15,0 0-15,21 0 0,-22 0 16,1 22-16,21-22 0,0 0 0,0 0 16,0 0-16,0 0 15,0 1-15,0-1 0,21-21 16,1 0-16,-1 0 0,21 0 16,-21 0-16,0 0 0,1 0 15,20 0-15,-21 0 0,0-21 0,22 21 16,-22-22-16,0 1 0,0 0 15,0 0-15,-21 0 0,0 0 16,21-1-16,-21 1 0,0 0 0,0-21 16,0 21-16,0-1 0,-21 1 0,21-21 15,-21 42-15,0-21 0,0 0 16,0 21-16,-1 0 0,1 0 0,0 0 16,0 0-16,0 0 0,0 0 15,-1 21-15,1 0 0,0-21 0,0 21 16,21 0-16,-21 0 0,21 1 15</inkml:trace>
  <inkml:trace contextRef="#ctx0" brushRef="#br0" timeOffset="57024.43">15663 5906 0,'0'0'0,"0"-22"15,0 1-15,0 0 16,21 21 0,1 0-16,-1 0 15,0 0-15,0 0 0,0 0 0,0 0 16,1 0-16,-1 0 0,-21 21 0,21 0 15,0 1-15,0-1 0,-21 0 16,0 0-16,0 0 0,0 22 0,0-22 16,0 0-16,0 0 0,0 0 15,0 0-15,0 1 0,0-1 16,-21-21-16,0 0 0,21 21 0,-21-21 16,21-21 15,0 0-31,0-1 15,21 1 1,-21 0-16,21 0 0,0 0 0,-21 0 16,21-22-16,1 22 0,-1 0 15,-21 0-15,21 0 0,0-1 0,0 1 16,0 21-16,-21-21 0,22 21 0,-1 0 16,0 0-1,0 0-15,0 0 16,-21 21-1</inkml:trace>
  <inkml:trace contextRef="#ctx0" brushRef="#br0" timeOffset="57741.63">16700 5884 0,'0'0'0,"22"0"0,-22-21 0,21 21 16,-21-21-16,0 0 15,0 0-15,0 0 0,0-1 16,0 1-16,-21 21 0,-1-21 16,1 21-16,0 0 0,0 0 15,0 0-15,0 21 0,-1-21 0,-20 21 16,21 1-16,-21-1 0,20 0 15,-20 0-15,21 21 0,-21-20 16,20-1-16,1 0 0,0 21 0,0-21 16,21 1-16,-21-1 0,21 0 15,0 0-15,0 0 0,0 0 0,0 1 16,21-1-16,0-21 0,0 0 16,0 0-16,1 0 0,-1 0 15,0 0-15,0 0 0,0 0 0,0 0 16,1 0-16,-1-21 0,21 21 15,-21-22-15,0 1 0,1 0 0,-1 0 16,0 0-16,0-22 0,0 22 0,-21-21 16,21 21-16,1-22 0,-1 1 15,-21 0-15,0-1 0,21-20 16,0 21-16,-21-1 0,21 1 0,-21 21 16,0-22-16,0 22 0,21 0 15,-21 0-15,0 0 0,22 21 0,-22-21 16,0 42-1,0 0 1,0 21-16,0-21 0,0 22 16,0-1-16,0 0 15,-22 1-15,22-1 0,-21 0 0,0 22 16,21-22-16,0 1 0,0-1 16,0-21-16,0 21 0,0-20 0,0 20 15,0-21-15,0 0 0,0 0 0,21-21 16,0 22-16,1-1 0,-1-21 15,21 0-15,-21 0 0,0 0 16,1 0-16,-1 0 0,0 0 0,21 0 16,-21 0-16,1-21 0,20 21 15,-21-22-15,0 22 0,0-21 0,1 21 16,-1 0-16,0-21 0,0 21 0,-21-21 16,0 0-1</inkml:trace>
  <inkml:trace contextRef="#ctx0" brushRef="#br0" timeOffset="58560.66">1841 7832 0,'22'0'47,"-1"0"-31,0 0-16,0 0 0,0 0 15,0 0-15,1 0 0,-1-21 0,0 21 16,0 0-16,0 0 15,0 0-15,1 0 16,-44 0 15</inkml:trace>
  <inkml:trace contextRef="#ctx0" brushRef="#br0" timeOffset="59116.27">1841 7789 0,'0'22'16,"-21"-22"-16,21 21 0,-21 0 0,21 0 15,0 0-15,0 0 0,0 1 16,0-1-16,-21 0 0,21 0 0,-21 21 16,21-20-16,-21-1 15,21 0-15,0 0 0,0 0 0,-22 0 16,22 1-16,-21-22 0,21 21 15,-21-21-15,21-21 47,0-1-47,0 1 16,21 0-16,0 21 0,1-21 0,-22 0 16,21 21-16,0-21 0,21 21 15,-21-22-15,1 22 0,-1 0 0,0 0 16,0 0-16,21 0 0,-20 0 15,-1 0-15,0 22 0,0-1 16,0 0-16,-21 0 0,0 0 16,0 0-16,0 1 0,0 20 0,0-21 15,0 0-15,-21 0 0,21 22 16,-21-22-16,0 0 0,0-21 0,-22 21 16,22 0-16,0 1 0,0-22 15,0 0-15,-1 0 0,1 0 16,0 0-16,0 0 0,0 0 15,0 0-15,-1 0 16,22-22-16,0 1 16,0 0 15,22 0-15,-1 21-1,0 0-15,0-21 0,0 21 0</inkml:trace>
  <inkml:trace contextRef="#ctx0" brushRef="#br0" timeOffset="59320.15">2540 8213 0,'21'0'16,"0"0"-1</inkml:trace>
  <inkml:trace contextRef="#ctx0" brushRef="#br0" timeOffset="60420.68">4360 7705 0,'0'0'16,"0"-21"-16,0-1 0,0 1 15,0 0-15,-21 0 16,0 21-16,0 0 0,0-21 16,-1 21-16,1 0 0,0 0 15,0 0-15,0 0 16,0 21-16,-1 0 0,1-21 0,0 21 15,0 0-15,0 1 0,0 20 16,21-21-16,-22 21 0,22 1 0,0-1 16,0 0-16,0 1 0,0-1 0,0 0 15,0 1-15,0-1 0,22 0 16,-1 1-16,-21-1 0,21-21 0,0 22 16,0-22-16,-21 0 0,21 0 15,1-21-15,-1 21 0,0-21 0,0 0 16,0 0-16,0 0 0,1 0 0,-1 0 15,21-21-15,-21 21 0,0-21 16,22 0-16,-22 0 0,21-22 16,1 22-16,-22-21 0,21 21 0,-21-22 15,22 1-15,-22 0 0,0-1 16,0 1-16,0 0 0,0-1 0,-21 1 16,22 0-16,-22 20 0,0-20 15,0 0-15,0-1 0,0 1 0,0 21 16,0-21-16,0 20 0,0 1 0,0 0 15,0 0-15,0 42 32,0 0-32,0 0 15,0 22-15,0-1 0,0-21 0,0 22 16,0-1-16,-22 0 0,22 1 16,0-1-16,-21 0 0,21 1 15,0-1-15,0 0 0,0 1 0,0-1 16,0 0-16,0 1 0,0-22 15,0 0-15,0 0 0,0 0 0,21 0 16,1 1-16,-1-22 0,0 0 16,0 0-16,0 0 15,0 0-15,1 0 0,-1-22 0,0 1 16,0 0-16,0 0 0,0 0 16,-21 0-16,22-1 0,-1 1 0,0-21 15,-21 21-15,0 0 0,21-22 0,-21 22 16,0 0-16,0 0 0,0 0 15,0 42 17,0 0-32,0 0 0,0 0 0,0 0 15,0 1-15,0-1 0,0 21 16,0-21-16,0 0 0,0 1 0,0-1 16,0 0-16,0 0 15,21-21 1,0-21 15,-21 0-31,22 0 0,-22-1 16</inkml:trace>
  <inkml:trace contextRef="#ctx0" brushRef="#br0" timeOffset="60598.58">5270 7789 0,'0'-21'15,"22"21"64</inkml:trace>
  <inkml:trace contextRef="#ctx0" brushRef="#br0" timeOffset="61630.35">5821 7811 0,'0'0'0,"0"-22"0,0 1 31,-21 21-31,-1 0 15,1 0-15,0 0 0,0 0 16,0 0-16,0 0 0,21 21 16,-22 1-16,1-1 0,21 0 0,-21 0 15,21 21-15,0-20 0,0 20 16,0-21-16,0 21 0,0-20 0,0 20 16,0-21-16,0 21 0,0-20 0,0-1 15,21 0-15,0 0 0,1 0 16,20 0-16,-21-21 15,0 0-15,0 0 0,22 0 0,-22 0 16,21 0-16,1-21 0,-22 21 16,21-21-16,0 0 0,-20 0 0,20 0 15,-21-1-15,21-20 0,-20 21 0,-1-21 16,21-1-16,-21 22 0,0-21 16,-21-1-16,22 1 0,-22 0 0,21-1 15,-21 1-15,0 0 0,0-1 0,0 1 16,0 21-16,0-21 0,0 20 15,0 1-15,0 0 0,-21 21 32,21 21-32,0 0 15,0 22-15,-22-22 0,22 21 0,0-21 16,0 22-16,0-1 0,0 0 16,0-20-16,0 20 0,0 0 0,0-21 15,0 22-15,0-22 0,0 21 0,0-21 16,0 1-16,0-1 0,0 0 15,0 0-15,0 0 0,-21 0 0,21 1 16,0-44 15,0 1-31,0 0 16,0 0-16,0 0 0,0 0 0,0-1 16,0 1-16,21-21 15,-21 21-15,22 0 0,-1-1 0,-21 1 16,21 0-16,0 21 0,0-21 0,0 0 15,1 21-15,-1 0 0,0 0 16,0 0-16,0 0 0,0 0 16,-21 21-1,0 0-15,0 0 16,-21 0-16,0-21 16,0 0-16,0 0 0,0 22 0,-1-22 15,1 21-15,0-21 0,0 0 16,0 0-16,0 0 15,-1 0 1,22 21 0,0 0-16,0 0 15,0 0-15,0 1 16,0-1-16,22 0 0,-22 0 0,21 0 16,-21 22-16,21-22 0,-21 0 0,21 0 15,0 0-15,-21 0 0,21-21 16,1 22-16,-1-1 0,0-21 0,0 0 15,0 21-15,0-21 0,1 0 0,-1 0 16,21 0-16,-21 0 0,0 0 16,1-21-16,20 0 0,-21 21 15,0-22-15,0 1 0,1 21 0,-22-21 16,21 0-16,-21 0 0,21 0 0,-21-1 16,0 1-16,0 0 15,0 0-15,0 0 16</inkml:trace>
  <inkml:trace contextRef="#ctx0" brushRef="#br0" timeOffset="62508.8">8530 7408 0,'0'0'16,"21"-21"-16,-21 0 0,0 0 0,0 0 0,0 0 15,0-1-15,0 1 0,-21 21 16,0 0-16,0 0 15,0 0-15,-1 0 0,-20 21 0,21 1 16,0-1-16,0 0 0,-22 0 16,22 21-16,0 1 0,0-1 0,0 0 15,-1 1-15,1-1 0,21 22 16,0-22-16,0 0 0,-21 22 16,21-22-16,0 0 0,0 1 0,0-1 15,0 0-15,0 1 0,0-1 0,0-21 16,0 22-16,21-22 0,0 0 15,1 0-15,-1 0 0,0-21 0,0 0 16,0 0-16,0 0 0,22 0 0,-22 0 16,21 0-16,-21 0 0,22-21 15,-22 0-15,21-21 0,1 20 0,-1 1 16,-21-21-16,21 0 0,1 20 0,-22-20 16,21 0-16,-21-1 0,1 1 15,-22 0-15,0-22 0,0 22 16,0 0-16,0-1 0,-22 1 0,1-22 15,-21 22-15,21 0 0,-22-1 16,1 1-16,0 21 0,-1-21 0,1 20 16,0 22-16,21-21 0,-22 21 15,1 0-15,0 0 0,20 21 0,-20 1 16,21 20-16,0 0 0,0 1 0,-1-1 16,1 0-16,0 22 0,21-22 15,0 22-15,0-1 0,0-21 16,0 22-16,0-22 0,0 1 0,21-1 0,0 0 15,1 1-15,-1-22 0,0 21 16,0-21-16,0 0 0,0 1 16,22-22-16,-22 21 0,21-21 0,-21 0 15,22 0-15,-1 0 0,-21 0 16,22 0-16,-1-21 0,-21-1 0,21 1 16,1 0-16,-22 0 0,21 0 0,1 0 15,-1-22-15,0 22 0,-21-21 16,22 21-16,-22-22 0,21 22 0</inkml:trace>
  <inkml:trace contextRef="#ctx0" brushRef="#br0" timeOffset="62925.56">9123 7768 0,'0'0'0,"21"-21"0,-21 42 47,0 0-47,0 1 16,0-1-16,0 0 0,0 0 15,-21 0-15,21 0 0,0 1 0,0-1 16,0 0-16,0 0 0,0 0 15,0 0-15,0 1 0,0-1 0,0 0 16,0 0-16,0-42 47,0 0-31,0 0-16,0-1 0,0 1 0,0 0 15,0-21-15,0 21 0,0-22 0,0 22 16,0-21-16,21 21 0,-21-22 15,21 22-15,0-21 0,0 21 16,22-1-16,-22 1 0,0 21 0,21 0 16,-20 0-16,20 0 0,-21 0 0,21 0 15,-20 21-15,-1 1 0,21-1 16,-21 21-16,0-21 0,-21 0 0,0 22 16,0-22-16,0 0 0,0 21 0,0-20 15,0-1-15,-21 0 0,21 21 16,-21-21-16,0 1 15,21-1-15,0 0 0,0 0 16</inkml:trace>
  <inkml:trace contextRef="#ctx0" brushRef="#br0" timeOffset="63931.99">11197 8022 0,'0'0'16,"-21"0"-16,21-21 15,0 0 1,21 21-16,0-21 16,0 0-16,1-1 15,-1 1-15,0 0 0,0 21 0,21-21 16,-20 0-16,-1-22 0,0 22 15,0 0-15,0 0 0,0-21 0,1 20 16,-22-20-16,0 21 0,0-21 0,21-1 16,-21 1-16,0 21 0,0-22 15,0 22-15,0-21 0,0 21 0,-21 0 16,-1-1-16,1 22 16,0 0-16,0 0 0,0 0 15,21 22-15,-21-1 0,21 21 0,-22-21 16,22 22-16,-21-1 0,21 21 15,0-20-15,0-1 0,0 0 16,0 22-16,0-22 0,0 1 0,0-1 16,0 0-16,0 1 0,0-1 15,0-21-15,0 21 0,0-20 0,0-1 16,21 0-16,1 0 0,-1-21 0,0 21 16,0-21-16,0 0 15,0 0-15,1-21 0,-1 0 16,0 21-16,0-21 0,0 0 0,0-1 15,1-20-15,-1 21 0,0 0 16,21-22-16,-21 22 0,-21 0 16,22-21-16,-1 21 0,0-1 0,-21 1 0,21 21 15,-21-21-15,0 0 16,0 42 15,0 0-31,0 0 16,-21 1-16,21-1 0,0 0 15,0 21-15,0-21 0,0 1 0,0-1 16,0 0-16,0 21 0,0-21 16,0 1-16,0-1 0,0 0 15,21 0-15,0-21 0,0 0 0,1 0 16,-1 0-16,0 0 0,0 0 16,0 0-16,0 0 0,22-21 0,-22 21 15,0-21-15,0 0 0,22-1 16,-22 1-16,0 0 0,0 0 0,0 0 15,-21-22-15,0 22 0,0 0 16,0 0-16,0-21 0,0 20 0,0-20 16,0 21-16,-21 0 0,0 0 0,0-1 15,-22 1-15,22 21 0,0 0 16,0 0-16,-21 0 0,20 0 0,1 0 16,-21 0-16,21 0 0,0 21 0,-1 1 15,1-22-15,0 21 0,21 0 16,0 0-16,-21 0 0,21 0 0,0 1 15,0-1-15,0 0 0,0 0 16,21-21 0,0 0-16,0 0 0,1 21 0,20-21 15</inkml:trace>
  <inkml:trace contextRef="#ctx0" brushRef="#br0" timeOffset="64648.09">12848 7747 0,'0'0'16,"0"-21"-16,0 0 15,-21 0-15,0 21 0,0 0 16,-1 0-16,1 0 16,0 0-16,0 0 0,0 0 0,0 21 15,-1-21-15,22 21 0,-21 0 16,0 0-16,21 0 0,0 1 0,-21-1 15,0 0-15,21 0 0,-21 0 0,21 0 16,0 1-16,0-1 0,0 0 16,0 0-16,21 0 15,0-21-15,0 0 0,0 0 16,0 0-16,1-21 0,-1 21 16,21-21-16,-21 0 0,0 0 0,1 21 15,-1-22-15,0 1 0,0 0 0,0 0 16,0 21-16,1-21 15,-22 0-15,21-1 0,0 1 16,-21 0-16,0 42 47,0 0-31,-21 1-16,21-1 0,-21 0 15,21 21-15,0-21 0,0 22 0,0-1 16,-22 0-16,22 1 0,0-1 15,0 22-15,-21-22 0,21 0 0,0 1 16,0 20-16,0-21 0,-21 1 16,21-1-16,0 22 0,0-22 0,0 0 15,0 1-15,-21-1 0,21 0 0,-21 1 16,21-1-16,-21 0 0,-1 1 16,1-22-16,0 21 0,0-21 0,0 0 15,0 1-15,-1-1 0,1 0 0,0 0 16,0 0-16,-21-21 0,20 0 15,-20 0-15,0 0 0,-1 0 0,1 0 16,0 0-16,-1 0 0,-20-21 0,21 0 16,-1 21-16,1-21 0,0-22 0,-1 22 15,22 0-15,0-21 16,0-1-16,0 22 0,21-21 0,0 0 16,0-1-16,0 22 0,0-21 0,0-1 15,0 22-15,21-21 0,0 21 0,0-22 16,21 22-16,-20 0 0,20-21 15,-21 21-15,21-1 0,1 1 0</inkml:trace>
  <inkml:trace contextRef="#ctx0" brushRef="#br0" timeOffset="64935.92">13314 7705 0,'0'21'31,"0"0"-31,-21-21 16,21 21-16,0 0 0,0 1 0,-22-1 16,22 0-16,-21 0 0,21 0 15,0 0-15,-21 1 0,21-1 16,-21 0-16,21-42 47,0 0-47,0-1 15</inkml:trace>
  <inkml:trace contextRef="#ctx0" brushRef="#br0" timeOffset="65120.82">13293 7535 0,'0'0'0,"0"-21"32,0 42 15,21-21-32,-21 22-15,21-22 0,0 0 16</inkml:trace>
  <inkml:trace contextRef="#ctx0" brushRef="#br0" timeOffset="65593.55">13674 7599 0,'0'21'16,"0"0"-1,0 0 1,0 1-16,0-1 15,0 0-15,0 0 0,0 0 16,0 0-16,0 1 0,0-1 16,-22 0-16,22 0 0,0 0 15,0 0-15,-21-21 0,21 22 0,-21-22 16,21 21-16,-21-21 16,21-21 15,0-1-16,0 1-15,0 0 0,0 0 16,0 0-16,0 0 0,21-22 16,0 22-16,0 0 0,-21 0 15,22 0-15,-1-1 0,0 1 0,0 0 16,0 0-16,0 0 0,1 21 16,20 0-16,-21 0 0,0 0 0,0 0 15,1 0-15,-1 21 0,0 0 0,0 0 16,-21 0-16,0 1 0,21-1 15,-21 21-15,0-21 0,0 0 0,0 1 16,0-1-16,0 21 0,0-21 0,0 0 16,0 1-16,-21-22 0,21 21 15,-21 0-15,0 0 16,0-21-16</inkml:trace>
  <inkml:trace contextRef="#ctx0" brushRef="#br0" timeOffset="66413.02">14690 7387 0,'0'0'0,"0"-21"0,0-21 15,0 21-15,0 42 47,-22 0-47,22 0 0,0 21 0,0 1 16,0-22-16,0 21 0,0 1 15,0-1-15,-21 21 0,21-20 0,0-1 16,0-21-16,0 22 0,0-1 16,-21 0-16,21 1 0,0-22 0,0 0 15,0 0-15,0 0 0,0 0 0,0 1 16,-21-22-16,21-22 47,0 1-47,0 0 0,0 0 15,0 0-15,0 0 0,0-1 0,0 1 16,0-21-16,21 21 0,-21 0 0,21-22 16,0 22-16,1 0 0,-1 0 15,0 0-15,0-1 0,0 1 0,0 21 16,22 0-16,-22-21 0,21 21 0,-21 0 16,22 0-16,-22 0 0,21 21 15,1 0-15,-22 1 0,0-1 16,0 0-16,0 21 0,-21-21 0,0 1 15,0-1-15,0 21 0,-21-21 16,0 0-16,-21 1 0,20 20 0,-20-21 16,0-21-16,21 21 0,-22 0 15,1 1-15,21-22 0,-22 0 0,22 0 16,0 0-16,0 0 0,0 0 0,0 0 16,-1 0-16,1 0 0,21-22 31,0 1-31,0 0 0,21 0 15,1 0 1,-1 21-16,21-21 0,-21-1 0</inkml:trace>
  <inkml:trace contextRef="#ctx0" brushRef="#br0" timeOffset="66904.98">15452 7620 0,'21'0'15,"-21"21"1,0 0-16,-21 1 16,21-1-16,-22 0 0,22 0 0,0 0 15,0 0-15,0 1 0,0-1 0,0 0 16,0 0-16,0 0 16,0 0-16,0 1 0,0-1 15,0 0-15,22-21 0,-1 0 16,0 0-16,0 0 15,0 0-15,0 0 0,1-21 16,-1 21-16,21-21 0,-21-1 0,0 1 16,1 21-16,-1-21 0,-21 0 15,21 0-15,0 0 0,-21-1 0,0 1 16,0 0-16,0 0 0,0 0 16,21 0-16,-21-1 0,0 1 0,0 0 15,0 42 16,0 0-15,0 1-16,0-1 0,0 0 0,0 0 16,0 21-16,0-20 0,0-1 15,0 0-15,0 0 0,0 0 0,0 0 16,0 1-16,0-1 0,0 0 16,0 0-16,21-21 0,1 0 15,-1 0-15,0 0 0,0 0 0,0 0 16,0 0-16,1-21 0,-1 21 15,0-21-15,0 0 0,0-1 0,0 1 16</inkml:trace>
  <inkml:trace contextRef="#ctx0" brushRef="#br0" timeOffset="67180.34">16319 7303 0,'22'-43'15,"-44"86"-15,44-107 0,-22 43 0,0 0 0,0 0 16,0 42-1,0 0-15,0 0 16,0 21-16,0 1 0,0-1 0,0 0 16,-22 1-16,22-1 0,-21 0 15,21 1-15,0-1 0,-21 0 0,0 1 16,0-1-16,21 0 0,0-20 16,-21 20-16,-1-21 0,22 0 15,0 22-15,0-22 0,0 0 16,0 0-16,22-21 15,-1 0 1,0 0-16,0-21 0,0 21 0,0-21 16,1 0-16,-1-1 0,0 1 0</inkml:trace>
  <inkml:trace contextRef="#ctx0" brushRef="#br0" timeOffset="67465">16764 7197 0,'0'0'0,"0"-43"16,0 65 0,-21-1-16,21 0 15,-21 21-15,21 1 0,-22-1 0,22 0 16,0 1-16,0-1 0,-21 21 16,21-20-16,-21-1 0,21 0 0,-21 1 15,21-1-15,0-21 0,0 22 16,-21-1-16,21-21 0,-21 0 0,21 22 15,0-22-15,0 0 0,0 0 0,0 0 16,21-21 0,0 0-1,0 0-15,0 0 0,0 0 0,1-21 16,-1 0-16,0 0 0</inkml:trace>
  <inkml:trace contextRef="#ctx0" brushRef="#br0" timeOffset="68272.08">17081 7620 0,'0'0'0,"0"-21"16,0 42 15,0 0-15,0 0-16,0 1 0,-21-1 15,0 0-15,21 21 0,-21-21 0,21 1 16,-21-1-16,21 0 0,0 21 0,0-21 15,0 1-15,0-1 0,0 0 16,0 0-16,0 0 0,21-21 16,0 0-16,0 0 0,0 0 15,1 0-15,-1 0 16,0 0-16,-21-21 0,21 0 16,-21 0-16,0 0 0,0-1 15,0 1-15,0 0 16,0 0-16,0 0 0,0 0 0,-21-1 15,21 1-15,0 0 0,-21 0 0,21 0 16,0 0-16,0-1 16,0 1-16,0 0 15,21 21-15,0-21 0,0 21 16,22 0-16,-22-21 0,0 21 0,21-21 16,-21 21-16,1 0 0,20 0 0,-21 0 15,0 21-15,0 0 0,1-21 16,-1 21-16,-21 0 0,21 0 0,-21 1 15,21-1-15,-21 0 0,0 0 16,0 0-16,0 0 0,0 22 16,0-22-16,0 0 0,0 0 0,0 0 15,0 1-15,0-1 0,0 0 16,-21-21-16,21 21 0,-21-21 16,21-21 15,0 0-16,0 0-15,0-1 0,0 1 16,0 0-16,0 0 0,0 0 16,21 0-16,0-22 0,0 22 0,0-21 15,1 21-15,-1-22 0,0 22 16,21-21-16,-21 21 0,22-1 16,-22-20-16,21 42 0,-21-21 0,22 21 15,-22 0-15,0 0 0,0 21 0,0 0 16,1 0-16,-1 1 0,-21-1 15,0 21-15,0-21 0,0 22 0,0-22 16,0 21-16,0-21 0,0 22 0,0-22 16,0 0-16,-21 0 0,21 0 15,-22 0-15,22 1 0,-21-1 0,21 0 16,-21-21 0,0 0 15,21-21-16,0 0-15,-21-1 0</inkml:trace>
  <inkml:trace contextRef="#ctx0" brushRef="#br0" timeOffset="68628.67">16298 7430 0,'0'0'0,"-21"0"0,0 0 0,0 0 16,0-22-16,-1 1 16,44 0-1,-1 21-15,0 0 0,21 0 0,1-21 16,-1 21-16,0 0 0,22 0 15,-22-21-15,22 21 0,-1 0 0,-21 0 16,22-21-16,-22 21 0,1 0 16,20 0-16,-21-22 0,1 22 0,-22 0 15,21 0-15,-21 0 0,1 0 16,-1 0-16,0 0 16,-42 0-1,0 0-15,-1 0 16,1 0-16</inkml:trace>
  <inkml:trace contextRef="#ctx0" brushRef="#br0" timeOffset="69729.24">2011 9440 0,'0'0'0,"0"-21"15,0 0 1,-21 21 31,-1 21-47,1 0 0,0 1 15,0 20-15,0-21 0,-22 21 16,22 1-16,0 20 0,0-20 0,0-1 16,21 21-16,0-20 0,-21-1 15,21 0-15,0 1 0,0-1 0,0-21 16,0 22-16,0-22 0,21 0 16,-21 0-16,21 0 0,0 0 0,0-21 15,0 0-15,1 22 0,-1-22 16,0 0-16,0 0 0,0 0 0,0 0 15,22-22-15,-22 1 0,0 21 16,0-21-16,22 0 0,-22 0 0,0 0 16,-21-1-16,0 1 15,0 0-15,0 0 0,0 0 16,0 0-16,-21 21 0,0-22 16,-1 1-16,1 21 0,0 0 0,-21-21 15,21 21-15,-1 0 0,1 0 16,0 0-16,0 21 0,0-21 0,0 21 15,21 1-15,0-1 0,-22 0 16,1 0-16,21 0 0,0 0 16,0 1-16,0-1 15,0 0-15,21-21 16,1 0 0,-1 0-16,0-21 15</inkml:trace>
  <inkml:trace contextRef="#ctx0" brushRef="#br0" timeOffset="69936.12">2709 9843 0,'21'0'15,"-21"-22"48</inkml:trace>
  <inkml:trace contextRef="#ctx0" brushRef="#br0" timeOffset="70920.55">4403 9652 0,'0'-21'15,"0"0"-15,21 21 0,-21-21 16,0-1-16,21 1 0,-21 0 15,0 0-15,0 0 16,0 0-16,0-1 0,0 1 16,-21 0-16,0 21 0,-1 0 15,1 0-15,0 0 0,0 0 16,-21 0-16,20 0 0,1 21 0,-21-21 16,21 43-16,0-22 0,-22 0 15,22 21-15,0 1 0,0-1 0,0 0 16,-1 1-16,22-1 0,0-21 0,0 21 15,0 1-15,0-1 0,0-21 16,0 0-16,0 1 0,22-1 16,-1 0-16,0-21 0,0 0 15,0 0-15,0 0 0,1 0 0,20 0 16,-21-21-16,21 21 0,-20-21 0,20-1 16,-21 1-16,21 0 0,1 0 15,-22 0-15,0 0 0,0-22 0,0 22 16,1 0-16,-22 0 0,0 0 0,0-1 15,0 1-15,0 0 0,0 0 16,0 0-16,0 42 31,0 0-31,0 0 0,0 0 16,0 1-16,0 20 0,0-21 16,0 21-16,0 1 0,0-1 15,0 0-15,21 1 0,-21-1 0,0 0 16,21 22-16,-21-22 0,0 1 0,0 20 15,0 1-15,0-22 0,0 21 16,0 1-16,0-1 0,0 1 0,0-1 16,0 1-16,0-1 0,0-20 0,0 20 15,0 1-15,0-22 0,0 22 16,0-22-16,0 21 0,0-20 0,-21-1 16,21 0-16,-21 1 0,-1-22 0,1 21 15,0-21-15,-21 1 16,21-1-16,-1 0 0,-20-21 0,21 0 15,0 0-15,-22 0 0,1-21 0,21 0 16,-21-1-16,-1 1 0,1-21 16,21 0-16,-22-1 0,1 1 0,21 0 15,0-1-15,0-20 0,-1 20 0,1 1 16,21 0-16,-21-1 0,21 1 16,0 0-16,0-1 0,0 1 0,0 0 15,0-1-15,0 1 0,0 0 0,21-1 16,0 1-16,1 0 0,-1-22 15,0 22-15,0 0 0,0-1 0,22 22 16,-22-21-16,21-1 0,0 22 16</inkml:trace>
  <inkml:trace contextRef="#ctx0" brushRef="#br0" timeOffset="71296.69">4784 9906 0,'0'0'0,"21"0"15,0-21 1,0 21 0,-21-21-16,21 21 0,0-21 15,1-1-15,-1 22 0,-21-21 16,21 0-16,-21 0 0,21 0 16,-21 0-16,0-1 15,0 1-15,0 0 0,0 0 0,0 0 16,-21 21-16,0 0 0,0 0 15,-1 0-15,1 0 16,21 21-16,-21 0 0,21 0 16,-21 0-16,21 22 0,0-22 15,0 0-15,0 21 0,0-20 0,0 20 16,0-21-16,0 0 0,0 0 0,21 1 16,-21-1-16,21 0 0,0 0 15,1-21-15,-1 0 0,0 0 16,0 0-16,0 0 15,0 0-15,1 0 0,-1-21 16,21 21-16,-21-21 0,0 0 0,1-1 16,-1 1-16</inkml:trace>
  <inkml:trace contextRef="#ctx0" brushRef="#br0" timeOffset="71578.53">5461 9377 0,'0'0'16,"0"-21"-16,0 0 0,0 42 31,0 0-15,0 0-16,0 21 0,0-20 15,0 20-15,-21 0 0,21 1 16,0-1-16,0 0 0,0 1 0,0-1 16,0-21-16,0 21 0,0 1 15,0-22-15,0 0 0,0 21 0,0-20 16,0-1-16,0 0 0,21-21 31,0 0-15,-21-21-16,21 0 0,-21-1 0,0 1 15,0 0-15,0 0 0,0 0 16</inkml:trace>
  <inkml:trace contextRef="#ctx0" brushRef="#br0" timeOffset="71780.42">5249 9631 0,'0'-21'16,"21"21"-1,1 0-15,-1-21 0,0-1 16,0 22-16,21 0 0,-20 0 16,20-21-16,0 21 0,-21 0 15,22-21-15,-1 21 0,-21 0 0,22 0 16,-22-21-16,0 21 0,0 0 15,0 0-15,-21-21 0,21 21 16,1 0-16</inkml:trace>
  <inkml:trace contextRef="#ctx0" brushRef="#br0" timeOffset="72265.14">7175 9356 0,'0'0'0,"0"-21"0,22-85 16,-22 85 0,0-1-16,0 1 0,0 0 15,0 42 1,0 22-1,0-22-15,0 21 0,0-21 16,0 22-16,0 20 0,0-21 0,-22 1 16,22 20-16,-21-20 0,21 20 0,0-21 15,-21 1-15,0-1 0,21 0 16,0 1-16,0-22 0,0 0 0,-21 0 16,21 0-16,0 1 0,-21-22 31,-1 0-31,22-22 15</inkml:trace>
  <inkml:trace contextRef="#ctx0" brushRef="#br0" timeOffset="72904.86">6689 9694 0,'0'0'0,"-22"0"0,44 0 31,-1 0-15,0 0-16,21 0 0,-21 0 15,22-21-15,-1 21 0,22 0 0,-22-21 16,0 0-16,22 0 0,-22 0 16,0 21-16,22-22 0,-22 1 15,22 0-15,-22 0 0,22-21 0,-22 20 16,0 1-16,1 0 0,-22 0 0,0 0 16,0 0-16,0-1 0,-21 1 15,0 0-15,0 0 0,0 0 0,0 0 16,0-1-16,0 1 0,-21 21 15,0 0-15,0 0 16,21 21-16,-21 1 16,21 20-16,0-21 0,0 0 15,0 22-15,0-1 0,0 0 16,0 1-16,0-1 0,0 0 0,0 1 16,0-1-16,0-21 0,0 21 15,0 1-15,0-22 0,-22 0 0,22 21 16,-21-42-16,21 22 0,0-1 0,0 0 15,-21-21-15,0 0 16,0 0 0,21-21-16,0 0 0,0-1 0,0-20 15,0 21-15,0 0 16,21 0-16,0-22 0,0 1 0,0 21 16,1-22-16,-1 22 0,21 0 15,-21 0-15,0 0 0,22 0 16,-1 21-16,-21 0 0,22 0 0,-22 0 15,0 0-15,21 0 0,-21 0 0,1 21 16,-22 0-16,0 0 0,21 0 16,-21 22-16,0-22 0,0 0 0,0 0 15,0 0-15,0 22 0,0-22 16,-21 0-16,21 0 0,0 0 0,-22-21 16,22 21-16,-21-21 0,21 22 15,0-44 16,21 1-31,1 0 0,-22 0 16</inkml:trace>
  <inkml:trace contextRef="#ctx0" brushRef="#br0" timeOffset="73264.64">8191 9567 0,'43'0'16,"-22"0"-16,0 0 15,0-21-15,0 21 16,1-21-16,-1 21 0,0-21 0,0 21 16,21-21-16,-42 0 0,22 21 0,-1-22 15,0 1-15,-21 0 16,0 0-16,0 0 16,-21 0-16,0 21 15,-1 0-15,1 0 0,0 0 16,0 0-16,0 21 0,0 0 0,-1 0 15,1 0-15,21 0 0,-21 1 0,21 20 16,-21-21-16,21 21 0,0-20 16,0 20-16,0-21 0,0 21 0,0-20 15,0-1-15,0 0 0,0 0 0,21 0 16,0 0-16,0-21 0,1 0 16,-1 22-16,0-22 0,21 0 15,-21 0-15,1 0 0,-1 0 0,21-22 16,-21 1-16,22 21 15,-22-21-15</inkml:trace>
  <inkml:trace contextRef="#ctx0" brushRef="#br0" timeOffset="73984.81">10245 9081 0,'0'0'0,"0"-22"0,0 1 0,0 0 16,21 0-16,-21 0 0,0 0 15,0-1-15,-21 44 32,-1-22-32,1 42 15,0-21-15,0 21 0,0-20 16,21 20-16,-21 0 0,-1 1 0,1 20 15,0-21-15,0 1 0,21 20 0,-21-20 16,0 20-16,21-21 0,-22 1 16,22-1-16,-21 0 0,21 1 0,0-1 15,-21-21-15,21 22 0,0-22 0,0 0 16,0 0-16,21-21 0,0 21 16,1-21-16,20 0 15,-21 0-15,0 0 0,0 0 0,22-21 16,-22 21-16,0-21 0,21 0 15,-20 0-15,20-22 0,-21 22 0,0-21 16,22 21-16,-22-22 0,0 22 0,0-21 16,-21-1-16,21 22 0,-21 0 15,0-21-15,21 21 0,-21-1 16,0 44 0,0-1-1,0 0-15,0 0 0,0 0 0,0 0 16,-21 1-16,21-1 0,0 21 0,0-21 15,-21 0-15,21 1 0,0-1 16,0 0-16,0 0 16,21-21 15,0-21-15,-21 0-16,22 0 0,-22-1 0,0 1 15,0 0-15</inkml:trace>
  <inkml:trace contextRef="#ctx0" brushRef="#br0" timeOffset="74156.71">10583 9250 0,'0'0'0,"0"-21"15,-21 21 63,0 0-62,0 0-16</inkml:trace>
  <inkml:trace contextRef="#ctx0" brushRef="#br0" timeOffset="74362.59">9842 9419 0,'0'0'0,"22"0"32,-1 0-32,0 0 0,21 0 0,-21 0 15,22 0-15,-1-21 0,0 21 0,1-21 16,-1 21-16,0-21 0,22 21 16,-22-21-16,1 21 0,-1-22 0,0 22 15,1-21-15</inkml:trace>
  <inkml:trace contextRef="#ctx0" brushRef="#br0" timeOffset="74688.61">11239 8996 0,'0'0'0,"0"-42"15,0 20-15,0 44 31,0-1-31,0 0 0,0 0 16,0 0-16,-21 22 0,21-1 16,-21-21-16,0 21 0,21 1 0,-21-1 15,0 0-15,21 1 0,-22-1 16,1 0-16,0 1 0,0-1 16,21-21-16,-21 22 0,0-22 0,21 21 15,-22-21-15,22 0 0,0 1 0,0-1 16,0 0-1,22-21 1,-22-21-16,21 0 0,0 21 16,0-22-16,0 1 0,0-21 15,1 21-15</inkml:trace>
  <inkml:trace contextRef="#ctx0" brushRef="#br0" timeOffset="75280.25">11536 8954 0,'0'0'0,"21"-22"16,-21 44-1,0-1 1,0 0-16,0 0 0,0 0 0,0 22 16,-21-1-16,21 0 0,-21 1 15,21-22-15,0 21 0,-22 0 0,1 1 16,0-1-16,21 0 0,0 1 0,-21-22 15,0 21-15,21-21 16,0 22-16,0-22 0,0 0 0,0 0 16,0 0-16,0 1 0,0-1 0,0 0 15,21 0-15,0-21 16,0 0-16,0 21 0,1-21 0,-1 0 16,0 0-16,0 0 0,0 0 0,0 0 15,1 0-15,-1 0 0,0-21 16,0 0-16,0 21 0,0-21 0,22 0 15,-22-1-15,0 1 0,0 0 0,0 0 16,1-21-16,-1 20 0,0 1 16,0 0-16,-21-21 0,0 21 15,0-1-15,21 22 0,-21-21 0,0 0 16,-21 21 0,0 0-1,0 0-15,0 21 0,-1 0 16,22 1-16,0-1 0,-21 0 0,21 0 15,0 0-15,0 0 0,0 1 16,0-1-16,0 0 0,0 0 0,0 0 16,21 0-16,-21 1 0,22-22 15,-1 0-15,0 0 0,0 0 16,0 0-16,0 0 0,1 0 0,-1 0 16,21 0-16,-21 0 0,0-22 15,1 1-15,-1 21 0,0-21 16,0 0-16,0 0 0,0 0 0,1 21 15,-1-22-15,-21 1 0,0 0 0,0 0 16,0 0-16</inkml:trace>
  <inkml:trace contextRef="#ctx0" brushRef="#br0" timeOffset="75556.61">11134 9292 0,'-22'0'0,"44"0"0,-65 0 0,22 0 16,42 0-1,0 0-15,22 0 16,-22 0-16,21 0 0,1 0 0,-1 0 16,0-21-16,1 21 0,-1 0 15,0-21-15,1 21 0,-22 0 0,21-21 16,0 21-16,-20 0 0,-1 0 0,21-21 15,-21 21-15,0 0 16,-42 0 0</inkml:trace>
  <inkml:trace contextRef="#ctx0" brushRef="#br0" timeOffset="76396.84">1863 11324 0,'0'0'16,"0"21"-16,-22 1 0,22-1 16,0 0-16,0 0 15,0 0-15,22-21 16,-1 0-16,0 0 0,0 0 0,0 0 15,0 0-15,1-21 0,-1 0 16,21 0-16,-21 0 0,22-1 0,-22 1 16,0 0-16,0 0 0,0 0 15,0 0-15,-21-1 0,22 1 0,-22 0 16,0 0-16,-22 21 16,1 0-1,0 0-15,21 21 16,-21 0-16,0 0 0,0 22 0,21-1 15,-22 0-15,22 22 0,-21-22 16,21 1-16,-21 20 0,21-21 0,0 22 16,0-22-16,-21 1 0,21-1 15,0 0-15,-21 1 0,21-22 0,0 21 16,0-21-16,0 0 0,0 1 16,0-1-16,0-42 31,0-1-31,0 1 15,0 0-15,-21 0 0</inkml:trace>
  <inkml:trace contextRef="#ctx0" brushRef="#br0" timeOffset="76614.72">1651 11705 0,'0'21'0,"21"-21"0,0 0 16,0 0-16,1 0 15,-1 0-15,0 0 0,21 0 0,-21 0 16,1 0-16,20 0 0,0 0 16,-21-21-16,22 21 0,-22-21 0,21 21 15,1-21-15,-22 21 16,0 0-16,0-21 0,0 21 0,0-21 16,1 21-16,-1 0 15,-21-22-15</inkml:trace>
  <inkml:trace contextRef="#ctx0" brushRef="#br0" timeOffset="76804.55">2582 11599 0,'0'22'31,"21"-22"16,1 0-47,-22-22 16,0 1-16,21 21 0</inkml:trace>
  <inkml:trace contextRef="#ctx0" brushRef="#br0" timeOffset="77696.57">4762 11557 0,'0'-21'16,"0"0"-1,0 0 1,0-1-16,0 1 0,22 0 16,-22 0-16,0 0 0,0 0 0,21-1 15,-21 1-15,0 0 0,0 0 16,0 0-16,-21 0 0,-1 21 15,1 0-15,0 0 0,0 0 16,-21 0-16,-1 21 0,22 0 0,-21 0 16,21 0-16,-22 0 0,22 1 0,-21 20 15,21-21-15,-1 21 0,1 1 16,21-22-16,0 21 0,0-21 0,0 22 16,0-22-16,0 0 0,21 0 15,1-21-15,20 21 0,-21-21 16,0 0-16,22 0 0,-22 0 0,21 0 15,-21 0-15,22-21 0,-22 0 0,21 0 16,-21 0-16,22 21 0,-22-21 16,0-1-16,0 1 0,0 0 0,0 0 15,-21 0-15,0 0 0,0-1 16,0 44 15,0-1-15,-21 0-16,21 0 0,-21 0 0,21 22 15,0-1-15,0 0 0,0 1 16,0-1-16,0 21 0,0-20 16,0 20-16,0 1 0,0-1 0,0-20 15,0 20-15,0 1 0,0-1 0,21 1 16,-21-1-16,21 1 0,-21-1 16,0 1-16,0-22 0,0 21 0,0 1 15,0-22-15,0 22 0,0-22 0,0 0 16,0 1-16,-21-1 0,0-21 15,0 22-15,0-22 0,0 0 0,-1 0 16,-20 0-16,21-21 0,-21 0 0,-1 0 16,-20 0-16,20 0 0,-20 0 15,-1 0-15,22-21 0,-21 0 0,20 0 16,1-22-16,0 1 0,-1 0 16,22-22-16,-21 22 0,21-22 15,-1 1-15,1-1 0,0 1 0,21-22 16,0 22-16,0-1 0,0 1 0,0-1 15,21 1-15,0-1 0,22 1 16,-22-1-16,21 22 0,22-22 0,-22 22 16,22 0-16,-1-1 0,1 1 0,-1 21 15,22-21-15,-22-1 0</inkml:trace>
  <inkml:trace contextRef="#ctx0" brushRef="#br0" timeOffset="78320.22">5080 11642 0,'0'0'0,"0"21"0,21-21 16,-21 21 0,21-21-16,0 0 15,1-21 1,-1 21-16,0-21 0,0 0 16,-21-1-16,21 1 0,0 0 0,1 0 15,-1 0-15,0 0 0,-21-1 16,0 1-16,0 0 0,0 0 15,0 0-15,0 0 0,-21-1 0,0 22 16,-1-21-16,1 21 0,0 0 16,-21 0-16,21 0 0,-1 21 0,1 1 15,0-1-15,0 0 0,0 0 0,21 0 16,0 22-16,0-22 0,0 21 16,0-21-16,0 0 0,0 22 0,0-22 15,0 0-15,0 0 0,21 0 0,0-21 16,0 22-16,0-22 0,1 0 15,-1 0-15,0 0 0,0 0 0,21 0 16,-20-22-16,20 22 0,-21-21 16,21 0-16,1 0 0,-1 0 15,0 0-15,1-22 0,-1 22 0,0-21 16,1-1-16,-22 1 0,21 0 0,-21-1 16,22 1-16,-22 0 0,0-1 15,0 1-15,-21 0 0,0-1 0,21 1 16,-21 21-16,0 0 0,0 0 15,0-1-15,0 1 0,0 42 16,0 1 0,0 20-16,0-21 15,0 21-15,0 1 0,-21-1 0,21 22 16,-21-22-16,21 0 0,0 22 0,0-22 16,-21 0-16,21 1 15,-21-1-15,21 0 0,0-20 0,0 20 16,0-21-16,0 0 0,0 0 0,0 1 15,21-22 1,0 0 0,-21-22-16,0 1 0,0 0 15,0 0-15,0 0 0,0 0 0</inkml:trace>
  <inkml:trace contextRef="#ctx0" brushRef="#br0" timeOffset="78497.12">5673 11303 0,'0'-21'16,"21"21"0,0 0-16,0-21 15,0 21-15,0 0 0,22 0 16,-22-21-16,0-1 0,21 22 0,-20-21 16,20 21-16,-21-21 0,21 21 0,-20-21 15,-1 0-15,0 21 0,0-21 16</inkml:trace>
  <inkml:trace contextRef="#ctx0" brushRef="#br0" timeOffset="78965.08">7768 11007 0,'0'0'0,"0"-21"0,0-22 16,0 22-16,0 0 0,0 0 15,0 0-15,-21 21 16,21 21 0,-21-21-16,0 42 0,21-21 15,-22 22-15,22-1 0,0 0 0,-21 22 16,21-22-16,-21 22 0,0-22 0,21 21 15,0-20-15,0-1 16,-21 0-16,21 1 0,-21-1 0,21 0 16,-22-20-16,22-1 0,0 0 0,0 0 15,0 0-15,-21-21 16,0 0-16,0 0 16</inkml:trace>
  <inkml:trace contextRef="#ctx0" brushRef="#br0" timeOffset="79620.71">7154 11430 0,'0'-21'15,"21"21"1,1-21-16,-1 21 0,0 0 0,0-21 16,21 21-16,1-22 0,-1 1 15,0 21-15,22-21 0,-22 0 0,22 0 16,-1 0-16,1-1 0,-1-20 0,1 21 15,-22 0-15,22-22 0,-22 22 16,0-21-16,1 21 0,-1-22 0,-21 22 16,0 0-16,0-21 0,-21 21 0,0-22 15,0 22-15,0 0 0,0 0 16,0 0-16,-21 21 0,0-22 16,0 22-16,0 22 15,21-1-15,0 0 16,0 21-16,0 1 0,0-22 0,0 21 15,0 0-15,0 1 0,0 20 0,0-20 16,0-1-16,0 0 0,0 1 16,0-1-16,0 0 0,0 1 0,0-1 15,0-21-15,-21 21 0,21-20 0,-22-1 16,1 0-16,21 0 0,0 0 16,-21 0-16,21-42 31,0 0-31,0 0 15,0-21-15,0 20 0,0 1 0,21-21 16,0 0-16,1 20 0,-1-20 16,0 0-16,0 21 0,21-22 15,-20 22-15,20 0 0,-21 0 0,21 0 16,-20 21-16,20 0 0,-21 0 0,21 0 16,-20 21-16,-1 0 0,0 0 15,0 0-15,0 0 0,-21 1 0,0 20 16,0-21-16,0 0 0,0 22 0,0-22 15,0 0-15,-21 21 0,0-21 16,21 1-16,-21-1 0,0 0 16,21 0-1,0-42 1,21 0 0,-21 0-16,21-1 0,-21 1 15,0 0-15,21 0 0,0 0 16</inkml:trace>
  <inkml:trace contextRef="#ctx0" brushRef="#br0" timeOffset="79980.85">8721 11261 0,'21'21'16,"0"0"-16,0 0 0,0-21 16,0 0-16,1 0 0,-1 0 15,0 0-15,0 0 0,21 0 16,-20-21-16,20 0 0,-21 21 0,21-21 15,-20 0-15,20-1 0,-21 22 16,0-21-16,0 0 0,1 0 0,-1 0 16,-21 0-16,21 21 0,-21-22 0,0 1 15,0 0-15,-21 21 16,0 0-16,-1 0 0,1 0 0,0 0 16,0 0-16,0 0 0,0 21 0,-1 0 15,-20 1-15,42 20 0,-21-21 16,0 21-16,21-20 0,-21 20 0,21-21 15,0 21-15,0-20 0,0-1 0,0 21 16,0-21-16,0 0 16,21-21-16,0 22 0,0-1 0,0-21 15,0 0-15,22 0 0,-22 0 16,0 0-16,0 0 0,0 0 16,1-21-16,-1-1 0,0 1 0,0 21 15</inkml:trace>
  <inkml:trace contextRef="#ctx0" brushRef="#br0" timeOffset="80613.6">10922 10753 0,'0'0'0,"0"-21"0,0-1 0,0 1 16,0 0-16,0 0 0,0 0 16,-21 21-1,0 21 1,-1 0-16,22 0 0,0 22 16,-21-22-16,21 21 0,-21 0 0,21 1 15,0-1-15,0 22 0,0-22 0,0 0 16,0 1-16,0 20 0,0-21 15,0-20-15,0 20 0,21 0 0,0-21 16,-21 1-16,22-1 0,-1 0 16,0-21-16,0 0 0,0 0 0,0 0 15,1 0-15,20 0 0,-21-21 16,21 0-16,-20-1 0,20 1 0,0-21 16,1 21-16,-22-22 0,21 22 0,-21-21 15,22 0-15,-22-1 0,0 1 16,0 21-16,0-22 0,-21 1 0,0 21 15,0-21-15,0 20 0,0-20 0,0 21 16,0 0-16,0 0 16,0 42 15,0 0-15,0 0-16,21 0 15</inkml:trace>
  <inkml:trace contextRef="#ctx0" brushRef="#br0" timeOffset="80916.94">11874 10689 0,'0'0'0,"0"-21"16,0 0-16,-21 42 31,0 21-16,21-20-15,0-1 0,-21 21 0,21-21 16,0 22-16,0-1 0,0-21 16,0 21-16,0-20 0,0 20 0,0-21 15,0 21-15,-21-20 0,21-1 0,-21 21 16,21-21-16,0 0 16,0 1-16,-22-22 15,22-22 1,0 1-1,0 0-15,0 0 0,0 0 0,22 0 16,-22-1-16,0 1 0,0-21 16</inkml:trace>
  <inkml:trace contextRef="#ctx0" brushRef="#br0" timeOffset="81356.77">11769 10837 0,'0'0'0,"0"-42"0,42-21 16,-21 41-16,0 1 0,0 0 15,1 21-15,-1-21 0,0 0 0,0 0 16,0 21-16,22-22 0,-22 1 0,21 21 15,-21 0-15,22-21 0,-22 21 16,21 0-16,-21 0 0,22 0 0,-22 21 16,0 0-16,-21 1 0,0-1 0,0 0 15,0 21-15,0-21 0,0 1 16,0-1-16,-21 0 0,-22 0 16,22 0-16,-21 0 0,0 1 0,-1-1 15,1-21-15,21 21 0,-22 0 0,1-21 16,0 0-16,21 0 0,-22 0 15,22 0-15,0 0 0,0 0 0,0 0 16,42 0 31,0 21-47,0 0 0,0 1 0,0-1 16,1 0-16,-1 0 0,0 0 15,21 0-15,-21 1 0,1-1 0,-1 21 16,0-21-16,0-21 0,0 21 15,0 1-15,1-1 0,-1-21 16,0 21-16,0-21 0,0 0 0,0 0 16,1 0-16,-1 0 0,0 0 15,0 0 1,-21-21-16,21 21 16,-21-21-16,21-1 0,1 1 0,-22 0 15</inkml:trace>
  <inkml:trace contextRef="#ctx0" brushRef="#br0" timeOffset="81928.53">13060 10541 0,'0'0'0,"0"-21"15,0 42 1,0 0-1,0 0-15,0 22 0,0-22 0,0 21 16,0 1-16,-21-22 0,21 21 16,-22 0-16,1 1 0,21-22 0,-21 21 15,0 1-15,0-1 0,0-21 0,21 21 16,-22 1-16,1-22 16,0 21-16,0-21 0,0 22 0,0-22 15,-1 0-15,1 0 0,0 0 0,0 1 16,21-44 15,0 1-31,0 0 16,0 0-16,0 0 0,0 0 15,0-1-15,0-20 0,0 21 0,0-21 16,21 20-16,-21 1 0,0-21 0,21 21 16,0 0-1,1 21-15,-1 0 0,0 0 16,0 21-16,-21 0 15,21 0-15,-21 0 0,21 0 16,-21 1-16,22-1 0,-1 0 0,-21 0 16,21 0-16,0 0 0,0 1 0,0-1 15,1 0-15,-22 0 0,42-21 0,-42 21 16,21-21-16,0 0 0,0 0 16,1 0-16,-1 0 0,0 0 0,0 0 15,0 0-15,0 0 0,1 0 16,-1 0-16,-21-21 15,21 0-15,0 21 16,-21-21-16,0 0 0,0-1 16</inkml:trace>
  <inkml:trace contextRef="#ctx0" brushRef="#br0" timeOffset="82165.89">13695 11345 0,'0'0'0,"0"22"16,0-1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4:42:1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13377 0,'-21'0'0,"-1"0"0,1 0 0,0 22 15,0-22-15,0 0 0,0 0 16,-1 0-16,1 0 0,0 0 16,0 0-16,21-22 15,0 1-15,0 0 16,0 0-16,0 0 0,0 0 0,21-1 16,0 1-16,0 0 0,1 0 15,-1 0-15,0 0 0,0-1 0,0 22 16,0 0-16,1 0 0,-1 0 15,-21 22-15,0 20 16,0-21-16,0 21 16,-21-20-16,-1 20 0,1 21 15,0-20-15,-21 20 0,21 1 0,-22-22 16,22 22-16,0-1 0,0-21 16,21 1-16,0-1 0,0 0 15,0-20-15,0 20 0,21-21 16,21-21-16,-21 21 0,1-21 0,20 0 15,-21 0-15,21 0 0,-20-21 16,20 21-16,-21-21 0,21 0 0,-20 0 16,-1-1-16,0-20 0,0 21 15,-21-21-15,0 20 0,0-20 16,0 21-16,0-21 0,-21 20 0,0 1 16,0 0-16,-1 0 0,-20 0 15,21 21-15,0 0 0,-22 0 0,22 0 16,0 21-16,-21 0 0,21 0 15,-1 0-15,1 1 0,0 20 16,0-21-16,21 0 0,0 0 16,0 1-16,0-1 0,0 0 15,0 0-15,21-21 0,0 0 0,22 0 16,-1 0-16,-21-21 0,21 0 0</inkml:trace>
  <inkml:trace contextRef="#ctx0" brushRef="#br0" timeOffset="711.41">5101 13674 0,'0'21'16,"0"0"-16,0-42 31,0 0-15</inkml:trace>
  <inkml:trace contextRef="#ctx0" brushRef="#br0" timeOffset="896.9">5186 13018 0</inkml:trace>
  <inkml:trace contextRef="#ctx0" brushRef="#br0" timeOffset="2397.05">5122 13272 0,'0'0'0,"0"-22"16,0 1-16,0 0 15,0 0-15,0 0 0,0 0 0,0-1 16,0 1-16,0 0 16,0 0-16,21 21 15,1 0 1,-1 0-16,0 0 0,0 21 16,0 0-16,0 0 0,1 1 15,-1 20-15,0 0 0,0-21 0,0 22 16,0 20-16,1-20 0,-22-1 15,21 21-15,-21-20 0,0 20 0,0-20 16,0-1-16,0 0 0,0 1 0,0-22 16,0 0-16,0 0 0,0 0 15,-21-21-15,-1 0 16,22-21-16,0 0 0,0 0 16,0 0-16,0-22 0,0 1 15,0 0-15,0-1 0,0 1 16,0-22-16,0 22 0,0-21 0,0 20 15,22-20-15,-1-1 0,0 22 0,0-22 16,0 22-16,0 0 0,1 21 16,-22-22-16,21 22 0,0 0 15,0 21-15,0 21 16,-21 0 0,21-21-16,-21 21 0,22 1 15</inkml:trace>
  <inkml:trace contextRef="#ctx0" brushRef="#br0" timeOffset="2730.67">5863 13610 0,'0'0'0,"0"21"0,0 1 16,21-22-16,0-22 31,1 1-31,-1 0 0,-21 0 0,21 0 16,0-22-16,0 22 0,-21-21 15,21 21-15,-21 0 0,22-22 0,-22 22 16,0 0-16,0 0 16,-22 21-16,1 0 15,0 0-15,0 0 0,0 21 0,0 0 16,-1 0-16,1 0 0,21 1 16,-21-1-16,21 21 0,0 0 0,0-20 15,0 20-15,0-21 0,0 0 16,0 22-16,0-22 0,0 0 0,21 0 15,0-21-15,-21 21 0,22-21 0,-1 0 16,0 0-16,0 0 0,0 0 16,0 0-16,1 0 0,-1-21 0,0 0 15,0 0-15,21 0 0</inkml:trace>
  <inkml:trace contextRef="#ctx0" brushRef="#br0" timeOffset="3082.47">6308 13314 0,'0'0'0,"0"-42"0,0 20 16,0 1 0,21 21-1,0 0-15,0 21 16,21-21-16,-20 22 0,-1-1 16,0 0-16,0 0 0,0 21 0,0-20 15,1-1-15,-22 21 0,0-21 16,0 22-16,0-1 0,0-21 0,0 21 15,0-20-15,0-1 0,0 0 16,0 0-16,-22-21 0,22-21 31,0 0-15,0 0-16,0-22 0,0 22 0,22-21 16,-1-1-16,0 22 0,0-21 0,0 0 15,0 20-15,1-20 0,-1 21 16,0 0-16,0 0 0,0-1 0,0 22 15,1-21-15,-22 0 0,21 21 16,0 0-16,0 0 0,0-21 0,0 21 16</inkml:trace>
  <inkml:trace contextRef="#ctx0" brushRef="#br0" timeOffset="3283.35">7070 13187 0,'0'21'31,"0"0"-31,0 0 0,0 1 15,0-1-15,-22 0 0,22 0 0,0 21 16,0-20-16,0-1 0,0 0 16,-21 0-16,21 0 0,0 0 0,0 1 15,0-1-15,0 0 0,0 0 0,0 0 16,0 0-16,0-42 31,0 0-31,0 0 16</inkml:trace>
  <inkml:trace contextRef="#ctx0" brushRef="#br0" timeOffset="3447.26">7006 13081 0,'0'0'16,"-21"-21"-16,0 0 0,0 21 16,-1-21-16,1 21 15,21-22-15,21 22 31,1 0-15,-1 0-16</inkml:trace>
  <inkml:trace contextRef="#ctx0" brushRef="#br0" timeOffset="3974.36">7705 15198 0</inkml:trace>
  <inkml:trace contextRef="#ctx0" brushRef="#br0" timeOffset="4167.25">7916 15007 0,'21'-21'16,"1"0"-16,-22 0 0,42-43 15,-21 43-15,-21-21 0,0-1 0,21 1 16,-21 0-16,0-64 0,0 64 0,0-22 15,0 1-15,0 20 0,-21-63 0,0 43 16,0 21-16,0-1 0,-1 22 0,-20 42 16,21-42-16,-21 0 0,20 0 0,-20 0 15,0 21-15,-1-22 0,22 22 16,0 0-16,0-21 0,0 21 0,0 0 16,-1 0-16,1 0 0,0 0 15,21-21-15,0 0 16</inkml:trace>
  <inkml:trace contextRef="#ctx0" brushRef="#br0" timeOffset="4430.67">7472 13145 0,'0'21'15</inkml:trace>
  <inkml:trace contextRef="#ctx0" brushRef="#br0" timeOffset="4607.57">7535 13229 0,'43'-21'16,"-22"21"-16,21-21 0,22-21 0,-22 20 16,0 1-16,-21 0 0,22 0 0,-1-21 15,0 20-15,1-20 0,-22 0 0,21 21 16,1-64-16,-22 64 0,0-22 0,-21 22 15,0-21-15,0 21 0,0 0 0,0-1 16,-21 22-16,0-21 0,-1 21 0,-20 0 16,0 0-16,-22 0 0,22 0 15,21 21-15,-22 1 0</inkml:trace>
  <inkml:trace contextRef="#ctx0" brushRef="#br0" timeOffset="5223.68">7535 14203 0,'0'106'16,"0"-43"-16,0 64 0,0-63 0,0-1 16,0 1-16,0-22 0,0 22 0,21-1 15,-21-21-15,22 1 0,-22 20 0,0-20 16,21-1-16,-21-21 0,0 21 0,21-20 16,0-1-16,0 0 0,-21 0 15,21-21-15,1 0 0,20-21 16,-21 0-16,0-22 0,0 22 0,22-21 15,-22 0-15,0-1 0,21 1 0,-20 0 16,20-22-16,-21 22 0,21-22 0,-20 1 16,-1-22-16,0 22 0,0-1 0,-21 1 15,0-1-15,0 1 0,0 20 0,-21-20 16,0 20-16,-22 1 0,22 0 16,-21 21-16,0-22 0,-1 22 0,1 21 15,0-21-15,20 21 0,-20 0 0,0 0 16,21 0-16,-1 0 0,1 0 0,0 0 15,42 0 17,0 0-32,1-21 0,-1 21 0,21-21 15,-21-1-15,22 22 0,-1-21 0,-21 0 16,21 0-16,1 0 0,-1 0 0,-21-1 16,22 1-16,-1-21 0,-21 21 15,21 0-15,-20-22 0,-1 22 0,-21 0 16,21 0-16,-21-22 0,0 22 0,0 0 15,0 0-15,0 0 0,0 0 0,0-1 16,0 1-16,0 42 47,0 1-47,0-1 0,0 21 16,0-21-16,0 0 0,0 1 15,0-1-15,0 0 0,0 0 0,0 0 16,0 0-16,0 1 0,0-44 47,0 1-47,0 0 15</inkml:trace>
  <inkml:trace contextRef="#ctx0" brushRef="#br0" timeOffset="5360.61">8382 13060 0</inkml:trace>
  <inkml:trace contextRef="#ctx0" brushRef="#br0" timeOffset="5541.51">8530 13039 0,'0'-21'15,"0"-1"1,-21 22 0,0 0-16,0 0 15,-22 22-15,43-1 16,0 0-16,0 0 0,0 0 16,0 0-16,0 1 15,0-1-15,21 0 16</inkml:trace>
  <inkml:trace contextRef="#ctx0" brushRef="#br0" timeOffset="5851.33">9017 13187 0,'0'0'0,"0"-21"15,0 0-15,0-1 16,-21 22-1,0 0 1,-1 0-16,1 0 0,0 0 0,0 22 16,0-22-16,0 21 0,-1 0 0,1-21 15,21 21-15,-21 0 0,21 0 0,0 1 16,0 20-16,0-21 0,0 0 16,0 0-16,0 1 0,0-1 15,21 0-15,-21 0 0,21 0 16,1-21-16,-1 0 0,0 0 0,21 0 15,-21 0-15,22 0 0,-1 0 16,0 0-16,-20-21 0,20 21 0,0-21 16,1 21-16,-1-21 0,-21 0 0,21 21 15,1-22-15</inkml:trace>
  <inkml:trace contextRef="#ctx0" brushRef="#br0" timeOffset="7379.18">9567 13272 0,'0'0'0,"0"-22"15,0 1-15,0 0 0,0 0 16,-21 21-16,0-21 0,0 21 15,0 0-15,-1 0 16,1 0-16,0 0 16,0 21-16,0-21 15,21 21-15,-21 0 0,21 0 0,0 1 16,0-1-16,0 0 0,0 0 16,0 0-16,0 0 15,21-21 1,0 0-1,0 0-15,0-21 0,0 21 16,-21-21-16,22 21 0,-1-21 0,-21 0 16,21 0-16,-21-1 0,0 1 15,0 0-15,0 0 16,0 42 15,0 0-31,0 0 16,0 1-16,0-1 0,0 0 0,0 0 15,0 0-15,0 0 0,0 1 0,0-1 16,0 0-16,21-21 0,0 21 16,0-21-16,1 0 0,-1 0 0,0 0 15,0 0-15,21-21 0,-20 21 0,20-21 16,-21 0-16,21-1 0,-20 1 0,20 0 16,-21 0-16,0-21 0,22-1 15,-22 22-15,0-21 0,0-22 16,0 22-16,0 0 0,1-22 0,-22 1 15,0-1-15,0 22 0,0-22 0,0 22 16,0 0-16,0-1 0,0 22 0,0 0 16,0 0-16,0 0 0,0 42 15,-22 0 1,1 0-16,0 21 0,21-20 16,0 20-16,-21 0 0,0 22 0,21-22 15,0 22-15,0-22 0,0 21 0,0-20 16,0-1-16,0 0 0,0 1 15,0-1-15,0 0 0,21-20 0,0-1 0,0 0 16,0 0-16,1 0 16,-1-21-16,0 21 0,0-21 0,0 0 15,0 0-15,1 0 0,-1 0 16,0-21-16,0 0 0,0 0 0,0 0 16,-21 0-16,22-1 0,-1 1 0,0-21 15,0 21-15,-21-22 0,21 22 0,-21-21 16,21 21-16,-21 0 0,0-1 15,0 44 1,0-1-16,0 0 16,0 0-16,0 0 0,0 0 15,0 22-15,0-22 0,0 0 0,0 0 16,0 0-16,0 1 0,0-1 0,0 0 16,0 0-16,22-21 0,-1 21 0,0-21 15,0 0-15,0 0 0,0 0 0,1 0 16,-1 0-16,0 0 0,0 0 0,0-21 15,22 0-15,-22 0 0,0 0 16,0 21-16,0-22 0,0 1 0,1 0 16,-22-21-16,21 42 0,0-21 0,-21-1 15,0 44 17,0-1-32,0 0 15,0 0-15,0 0 16,0 0-16,0 1 0,0-1 0,0 0 15,21-21-15,0 0 16,0 0-16,1 0 16,-1 0-16,0 0 0,0 0 0,0-21 15,0 21-15,-21-21 16,0-1-16,0 1 0,0 0 16,0 0-16,0 0 0,-21 0 15,21-1-15,-21 1 0,0 0 16,0 21-16,21-21 15,0 0-15,0 0 16,21-1 0,0 22-16,0 0 0,0 0 15,1-21-15,-1 21 0,21 0 0,-21 0 16,0 0-16,1 0 0,-1 0 16,0 21-16,0-21 0,0 22 0,0-1 15,1 0-15,-22 0 0,0 0 0,0 0 16,0 1-16,0 20 0,0-21 0,0 0 15,0 0-15,0 1 0,0-1 0,0 21 16,0-21-16,0 0 0,0 1 16,-22-22-16,22 21 15,-21-21-15,0 0 16,0 0 0,21-21-16,0-1 15,0 1-15,0 0 0,0 0 16,0-21-16,0-1 0,0 22 0,21-21 15,0-1-15,0 1 0,22-21 0,-22 20 16,0 1-16,0 21 0,0-22 0,22 22 16,-22 21-16,0 0 0,0 0 0,0 0 15,22 0-15,-22 21 0,0 1 0,-21-1 16,21 0-16,-21 21 0,21-21 16,-21 1-16,0 20 0,0-21 0,0 21 0,0-20 15,0-1-15,0 21 0,0-21 16,0 0-16,0 1 0,0-1 15,0 0-15,0 0 0,-21-21 16,21 21 0,0-42-1,0 0 1,0 0-16,0 0 0,0-22 16</inkml:trace>
  <inkml:trace contextRef="#ctx0" brushRef="#br0" timeOffset="7488.12">11366 12637 0,'0'0'16,"-42"-22"-16</inkml:trace>
  <inkml:trace contextRef="#ctx0" brushRef="#br0" timeOffset="7584.07">11218 12615 0</inkml:trace>
  <inkml:trace contextRef="#ctx0" brushRef="#br0" timeOffset="7688">10245 12954 0,'0'0'0</inkml:trace>
  <inkml:trace contextRef="#ctx0" brushRef="#br0" timeOffset="7814.93">10287 12975 0,'21'0'0,"0"0"15,0 0-15,22-21 0,-1 21 0,-21-21 16,22 21-16,20-21 0,-21 0 16,1 21-16,-1-22 0,0 1 0,1 21 15,-22-21-15,21 21 0,-21-21 16,1 21-16,-22-21 15,-22 21-15,1 0 0,0 0 16</inkml:trace>
  <inkml:trace contextRef="#ctx0" brushRef="#br0" timeOffset="8455.92">8022 12700 0,'0'0'0,"0"-21"15,0 0-15,0 0 16,0-1 0,-21 22-16,0 0 0,0 0 15,-1 0 1,1 22-16,21-1 0,-21 21 0,21-21 15,-21 43-15,21-22 0,0 22 16,0-1-16,0 22 0,0-22 0,0 22 16,0-22-16,0 22 0,0 0 0,0-1 15,0 1-15,0-21 0,0 20 16,0-20-16,0-1 0,0-20 0,0 20 16,0-21-16,0 1 0,0-22 15,0 21-15,0-21 0,21 1 0,-21-1 16,0 0-16,21-21 0,-21-21 31</inkml:trace>
  <inkml:trace contextRef="#ctx0" brushRef="#br0" timeOffset="9495.37">1905 15727 0,'0'0'15,"-21"0"-15,0 0 0,21-21 16,0 0-1,21 21-15,0-22 0,0 1 0,-21 0 16,21 0-16,0 0 0,-21 0 16,0-1-16,22 22 0,-22-21 15,0 0-15,21 0 0,-21 0 16,0 0-16,0-1 16,-21 22-16,-1 0 0,1-21 0,0 21 15,0 0-15,0 0 0,0 0 0,-1 0 16,1 0-16,-21 0 0,21 21 15,0 1-15,-22-1 0,22 0 0,0 21 16,0-21-16,0 1 0,-1-1 16,22 21-16,-21-21 0,21 0 0,0 1 15,0-1-15,21-21 16,1 0-16,-1 0 0,0 0 0,21 0 16,-21 0-16,1 0 0,20-21 15,-21-1-15,21 1 0,-20 0 16,-1 0-16,21 0 0,-21 0 0,0-1 15,1 1-15,-22 0 0,0 0 16,21 21-16,-21-21 0,21 21 16,-21 21-1,0 0-15,0 0 0,0 22 16,21-22-16,0 21 0,-21 0 16,0 1-16,21-1 0,-21 0 0,22 1 15,-1-1-15,-21 22 0,0-22 16,0-21-16,21 21 0,-21 1 0,0-22 15,0 0-15,21 0 16,-21 0-16,0 1 16,21-22-16,0-22 15,-21 1-15,22-21 16,-1 21-16,0 0 0</inkml:trace>
  <inkml:trace contextRef="#ctx0" brushRef="#br0" timeOffset="9659.29">2709 15642 0,'0'0'16,"43"0"-16,-22-21 16,0 21 46,0 0-62,0-21 0,0 21 0,1 0 16</inkml:trace>
  <inkml:trace contextRef="#ctx0" brushRef="#br0" timeOffset="9995.1">4276 15177 0,'0'0'0,"21"-22"0,0 1 16,-21 0-16,0 0 15,0 0-15,-21 21 16,0 0-16,-1 0 0,1 0 16,-21 0-16,21 0 0,0 0 0,-22 21 15,22 0-15,-21 21 0,21-20 16,-1 20-16,-20 0 0,42 1 0,-21-1 16,0 0-16,21 22 0,0-22 15,0 22-15,0-22 0,0 0 16,0 1-16,0-1 0,0 0 0,21-21 0,0 22 15,0-22-15,0 0 0,1 0 16,-1-21-16,21 0 0,-21 0 16,0 0-16,22 0 0,-22 0 15,21 0-15,-21-21 0,22 0 0,-1 0 16,-21-22-16,22 22 0</inkml:trace>
  <inkml:trace contextRef="#ctx0" brushRef="#br0" timeOffset="10258.94">4932 14965 0,'0'0'0,"0"-42"16,0 20-16,-21 22 15,-1 0 1,22 22-16,-21-1 0,0 0 0,0 0 16,0 21-16,0 1 0,-1-1 0,1 0 15,0 22-15,0-22 0,0 22 16,0-22-16,-1 22 0,22-22 0,0 0 15,0 22-15,0-22 0,0-21 0,0 22 16,0-22-16,0 21 0,0-21 16,0 0-16,0 1 0,22-22 15,-1 0-15,0 0 16,0-22-16,0 1 0,0 0 16,1 0-16</inkml:trace>
  <inkml:trace contextRef="#ctx0" brushRef="#br0" timeOffset="11206.4">5101 15388 0,'0'-21'16,"0"42"-1,0 0-15,-21 1 16,21 20-16,-21-21 0,0 0 16,21 0-16,-22 22 0,22-22 0,0 0 15,0 21-15,0-20 0,0-1 16,0 0-16,0 0 0,0 0 15,22 0-15,-1-21 0,0 0 16,0 0-16,0 0 0,0 0 0,1 0 16,-1-21-16,0 21 0,0-21 15,21 0-15,-20 0 0,20 0 0,-21-1 16,0 1-16,0-21 0,1 21 16,-1 0-16,-21-22 0,0 22 0,0-21 15,0 21-15,0-1 0,-21 22 0,-1-21 16,1 21-16,-21 0 0,21 0 15,0 0-15,-22 21 0,22-21 0,0 22 16,0-1-16,0 0 0,-1 0 16,22 0-16,-21 0 0,21 1 15,0-1-15,0 0 0,21-21 16,1 0-16,-1 0 0,0 0 16,21 0-16,-21 0 0,22 0 0,-22 0 15,21-21-15,1 21 0,-1-21 16,0-1-16,-21 1 0,22 21 0,-1-21 15,0 0-15,1 0 0,-22 21 0,21 0 16,-21-21-16,1 21 0,20 0 16,-21 0-16,-21 21 0,21 0 0,0-21 15,-21 21-15,22 0 0,-22 0 16,0 1-16,0 20 0,0-21 0,0 0 16,0 0-16,0 1 0,0-1 15,0 0-15,-22 0 0,1 0 16,21 0-16,-21 1 0,0-22 15,0 0-15,0 0 16,-1 0 0,1-22-16,21 1 0,-21 0 0,0 21 15,21-21-15,-21 0 0,21 0 16,-21 21-16,21 21 47,0 0-32,21-21-15,0 21 0,-21 0 0,21-21 16,0 21-16,0-21 0,1 22 16,-1-22-16,0 0 0,21 0 15,-21 0-15,1 0 0,-1 0 0,21 0 16,-21 0-16,0-22 0,22 1 0,-22 21 16,0-21-16,21 0 0,-20 0 0,-1 0 15,0-1-15,0 1 0,0 0 16,0 0-16,-21 0 0,0 0 0,0-1 15,0 1-15,0 0 0,0 0 0,0 0 16,-21 21 0,0 0-16,21 21 15,-21 0-15,0 0 0,21 0 0,0 1 16,0 20-16,0-21 0,0 0 16,0 0-16,0 1 0,0-1 0,21 0 15,0 0-15,0-21 0,0 21 0,1-21 16,-1 0-16,21 0 0,-21 0 0,22 0 15,-22 0-15,21 0 0,-21 0 16,22 0-16,-22 0 0,-21-21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4:29:50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2879 0,'0'-21'172,"21"-1"-172</inkml:trace>
  <inkml:trace contextRef="#ctx0" brushRef="#br0" timeOffset="535.91">5630 2582 0,'-21'0'0,"21"-21"0,0 0 16,-21 21-16,21-21 15,0 0-15,-21 0 31,0-1-15,21 44 31,-22-1-47,22 0 16,0 0-16,-21 0 0,21 0 15,0 22-15,0-22 0,0 21 0,0-21 16,0 22-16,-21-22 0,21 21 0,0-21 15,-21 22-15,21-22 0,0 21 16,0-21-16,0 1 0,0-1 0,0 0 16,0 0-16,0 0 0,0 0 15,0 1-15,0-44 47,0 1-31,0 0-16,0 0 0,0-21 15</inkml:trace>
  <inkml:trace contextRef="#ctx0" brushRef="#br0" timeOffset="1015.26">5757 2074 0,'0'0'0,"0"-21"0,-21 21 16,0 0 0,0 21-1,0 1-15,21-1 16,0 0-16,0 0 0,0 0 15,0 0-15,0 1 16,21-22 0,0 0-16,0 0 15,0 0-15,0-22 16,-21 1-16,22 0 0,-1 0 16,-21 0-16,0 0 15,0-1-15,0 1 0,0 0 16,-21 0-16,-1 21 15,1 0-15,0-21 0,0 21 0,0 0 16,0 0-16,-1 0 0,1 0 16,0 0-16,0 0 0,0 21 0,21 0 15,0 0-15,0 0 16,0 1-16,0-1 0,0 0 16,0 0-16,21 0 15,0 0-15,0 1 0</inkml:trace>
  <inkml:trace contextRef="#ctx0" brushRef="#br0" timeOffset="1923.48">6435 2582 0,'0'0'0,"0"-21"0,-22 21 16,1 0-16,21-21 0,-21 21 16,0 0-16,21-21 0,-21 21 15,0 0-15,-1 0 0,1 0 16,0 0-16,0 21 15,0 0-15,0 0 0,-1-21 16,22 22-16,-21-1 0,21 0 16,-21 21-16,21-21 0,0 1 0,-21-1 15,21 0-15,0 0 0,-21 21 0,21-20 16,0-1-16,0 0 16,0 0-16,0 0 0,0 0 15,0 1-15,21-22 16,0 21-16,0-21 15,0 0-15,1 0 0,-1 0 16,0 0-16,0 0 0,0-21 16,0 21-16,22-22 0,-22 1 0,0 0 15,0 0-15,0 0 0,1-22 16,20 22-16,-21-21 0,0 0 0,0-1 16,1 1-16,-1 0 0,0-1 15,0 1-15,0-22 0,-21 22 0,21 0 16,1-1-16,-1 1 15,0 0-15,0 21 0,-21-22 0,21 1 16,0 21-16,-21-22 0,0 22 16,0 0-16,0-21 0,0 21 0,0-1 15,0 1 1,-21 21-16,0 0 16,0 0-16,21 21 15,-21-21-15,0 22 0,21-1 0,-22 0 16,1 0-16,21 0 0,-21 0 15,21 22-15,-21-22 0,0 21 0,21-21 16,0 22-16,-21-1 0,-1 0 16,22 1-16,-21-1 0,21 0 15,0 1-15,0-1 0,0-21 0,0 22 16,0-1-16,0 0 0,0-21 16,0 22-16,0-22 0,0 0 0,0 0 15,21 0-15,1 1 0,-1-1 16,0 0-16,0-21 0,0 21 0,22-21 15,-22 0-15,0 0 0,21 0 16,-21 0-16,22 0 0,-22 0 0,21 0 16,-21 0-16,22 0 0,-22 0 15,21 0-15,-21-21 0,1 21 0,-1-21 16,0 21-16,0-21 0,0-1 0,0 22 16,-21-21-16,22 0 15,-1 21-15,-21-21 0,0 0 0,0 0 16,0-1-1,0 1-15</inkml:trace>
  <inkml:trace contextRef="#ctx0" brushRef="#br0" timeOffset="2787.44">4657 4339 0,'0'-21'15,"-22"21"1,22 21 15,0 0-31,0 1 16,0-1-16,0 21 0,0-21 15,0 0-15,0 1 0,0 20 0,0-21 16,0 0-16,0 22 0,0-22 16,0 0-16,0 21 0,0-21 0,0 1 15,0-1-15,0 0 0,0 0 16,0 0-16,0 0 0,0 1 16,-21-22-1,21-22 1,0 1-16,0 0 0,0 0 15,0 0-15,0 0 0,0-22 16,0 22-16,0-21 0,0 21 0,0-22 16,21 1-16,22 0 0,-22-1 15,0 22-15,21-21 0,-20 21 0,20-1 16,0-20-16,-21 21 0,22 21 16,-22-21-16,21 21 0,-21 0 0,1 0 15,-1 0-15,0 21 0,0 0 0,0 0 16,0 0-16,-21 1 0,0-1 15,0 21-15,0-21 0,0 0 0,0 22 16,0-22-16,0 0 16,0 21-16,0-20 0,-21-1 0,21 0 15,0 0-15,0 0 0,0 0 16,-21-21-16,21 22 16,0-44 15</inkml:trace>
  <inkml:trace contextRef="#ctx0" brushRef="#br0" timeOffset="4124.03">5842 4487 0,'0'0'0,"0"-21"0,0 0 0,0 0 15,-21 21-15,0-21 0,-1 21 0,22-21 16,-21 21-16,0 0 0,0-22 16,0 22-16,0 0 0,-1 0 0,1 0 15,0 0-15,-21 0 16,21 0-16,-1 22 0,1-1 0,0 0 15,-21 0-15,21 0 0,-1 0 16,1 1-16,0 20 0,21-21 16,0 0-16,-21 22 0,21-22 0,0 21 15,0 0-15,0-20 0,0 20 16,0-21-16,0 0 0,0 0 0,0 1 16,21-1-16,0-21 15,0 0-15,1 0 0,-1 0 0,0 0 16,0-21-16,21-1 0,-20 1 15,20 0-15,0 0 0,-21 0 16,22-22-16,-22 22 0,21 0 0,-21-21 16,1 21-16,-1-22 0,0 22 15,0-21-15,-21 21 0,21-22 0,-21 22 16,0 0-16,0 0 0,0 0 16,0-1-16,0 44 31,-21-1-31,21 0 15,0 0-15,0 0 0,0 0 0,0 1 16,0-1-16,0 0 0,0 21 16,0-21-16,0 1 0,0-1 15,21 0-15,0-21 0,1 21 16,-1-21-16,0 0 16,21 0-16,-21 0 0,1 0 0,-1 0 15,0 0-15,0-21 0,0 21 0,0-21 16,1 21-16,-1-21 0,0-1 15,0 1-15,-21 0 0,0 0 0,0 0 16,0 0-16,0-22 0,0 22 16,0 0-16,0 0 0,0 0 15,0 42 17,0 0-17,0 0-15,0 0 16,0 0-16,0 1 0,0-1 0,0 0 15,0 0-15,0 0 0,0 0 0,0 1 16,0-1-16,-21-21 0,21 21 16,0 0-16,0 0 0,-21-21 15,21-21 17,0 0-17,0 0-15,0 0 16,0-1-16,0 1 0,0 0 0,0 0 15,21 0-15,0 0 0,-21-1 0,21 1 16,0 0-16,1 0 16,-1 0-16,-21 0 0,21-1 0,0 22 15,21 0-15,-20-21 0,-1 21 0,0 0 16,0 0-16,0 0 0,0 21 16,1 1-16,-1-22 0,0 21 0,-21 0 15,21 0-15,-21 0 0,21 0 16,-21 1-16,0-1 0,0 0 0,0 0 15,0 0-15,0 0 0,0 1 0,0-1 16,-21 0-16,21 0 16,-21-21-16,0 0 0,21-21 47,0 0-47,0 0 15,21-1-15,-21-20 16,21 21-16,0 0 0,0 0 0,1-22 15,20 22-15,-21 0 0,21 0 0,1 0 16,-22-1-16,21 1 0,1 21 16,-22 0-16,21 0 0,-21 0 0,0 0 15,1 0-15,-1 0 0,0 0 0,0 21 16,-21 1-16,0-1 0,0 0 16,0 0-16,0 0 0,0 0 0,0 1 15,0-1-15,0 0 0,0 0 16,0 0-16,-21 0 0,21 1 15,-21-22-15,21 21 0,0 0 0,0 0 16,21-21 31,-21-21-31,21 0-16</inkml:trace>
  <inkml:trace contextRef="#ctx0" brushRef="#br0" timeOffset="4211.99">7260 4593 0,'0'0'0,"0"-21"15</inkml:trace>
  <inkml:trace contextRef="#ctx0" brushRef="#br0" timeOffset="4452.85">7218 4657 0,'21'0'0,"-42"0"0,84-21 0,-42-1 16,-21 1-16,43 0 0,-22 21 15,0-21-15,21 0 16,-20 21-16,20-21 0,-21 21 0,0-22 15,0 1-15,1 0 0,-1 0 16,0 21-16,-21-21 0,0 0 0,21-1 16,-21 1-16,0 0 15,-21 21 1,0 0-16,0 0 16,-1 0-16,1 21 0,0-21 15,0 21-15,0 1 0,0-1 0,-1 0 16,1 0-16,21 0 0,0 0 0,0 1 15,0-1-15,0 0 0,0 0 16,0 21-16,0-20 0,0-1 16,0 0-16</inkml:trace>
  <inkml:trace contextRef="#ctx0" brushRef="#br0" timeOffset="4743.68">8424 2985 0,'-21'0'0,"0"0"16</inkml:trace>
  <inkml:trace contextRef="#ctx0" brushRef="#br0" timeOffset="5199.42">8467 2455 0</inkml:trace>
  <inkml:trace contextRef="#ctx0" brushRef="#br0" timeOffset="5451.27">8699 2561 0,'-21'0'16,"0"21"-16</inkml:trace>
  <inkml:trace contextRef="#ctx0" brushRef="#br0" timeOffset="5645.17">8361 2731 0,'0'0'0,"21"0"16,42 0 0,-41 0-16,-1 0 0,0 0 15,0 0-15,0 0 0,0 0 16,1 0-16,-1 0 16,0 0-16,0 0 0,-21-22 15</inkml:trace>
  <inkml:trace contextRef="#ctx0" brushRef="#br0" timeOffset="6759.03">8361 2498 0,'0'-21'32</inkml:trace>
  <inkml:trace contextRef="#ctx0" brushRef="#br0" timeOffset="6922.93">8572 2498 0</inkml:trace>
  <inkml:trace contextRef="#ctx0" brushRef="#br0" timeOffset="7459.06">8424 2434 0,'0'0'0,"-42"0"16</inkml:trace>
  <inkml:trace contextRef="#ctx0" brushRef="#br0" timeOffset="7683.94">8361 2477 0,'21'0'31,"0"0"-31,0 0 16,0 0-16,1-22 15,-1 22-15,0 0 0,0 0 0,0-21 16,0 21-16,1 0 0,-22 21 0,21-21 16,21-21-16,-21 21 15,0 0-15,1 0 0,-1 0 16,-64-21 15,86 21-31,-43 21 31,-21-21-15</inkml:trace>
  <inkml:trace contextRef="#ctx0" brushRef="#br0" timeOffset="8027.25">8530 2773 0,'21'0'16,"0"-21"-16,1 21 0,-1 0 0,0 0 16,0-21-16,0 21 0,0 0 15,1 0-15,-1 0 16,-21-22 15</inkml:trace>
  <inkml:trace contextRef="#ctx0" brushRef="#br0" timeOffset="8731.71">10012 1545 0,'0'0'0,"0"-21"15,0 0-15,-21 21 63,21 21-63,0 0 0,21-21 62,-21-21-46,0 0 0,-21 21 15,-1 0-31,1 0 16,0 0-16,21 21 15,0 0-15,-21-21 0,21 21 16,0 1-16,0-1 0,-21-21 15,21 21-15,0 0 0,0 0 0,0 0 16,0 1-16,21-22 16,0 0-1,0 0-15,0 0 0,1 0 16</inkml:trace>
  <inkml:trace contextRef="#ctx0" brushRef="#br0" timeOffset="9103.61">10287 1439 0,'-21'0'16,"0"0"-16,-1 0 15,1 22-15,0-22 0,21 21 0,-21 0 16,21 0-16,-21-21 0,21 21 15,0 0-15,0 1 0,0-1 16,0 0-16,0 0 0,0 0 16,0 0-16,0 1 0,21-22 15,0 0-15,0 0 16</inkml:trace>
  <inkml:trace contextRef="#ctx0" brushRef="#br0" timeOffset="9471.4">10943 2053 0,'0'0'0,"0"-21"15,0 0-15,-21 0 0</inkml:trace>
  <inkml:trace contextRef="#ctx0" brushRef="#br0" timeOffset="9868.21">10943 1863 0,'0'-21'15,"-21"21"16,21 21-31,0 0 16,0 0-16,-21 0 0,21 0 16,0 1-16,-21 20 0,21 0 0,0-21 15,0 22-15,0-1 0,0 0 16,0 1-16,0-1 0,0 0 0,0 1 16,0-1-16,0 0 0,0-20 15,0 20-15,21-21 0,0 21 0,-21-20 16,21-22-16,0 21 0,0 0 0,1-21 15,-1 0-15,0 0 16,0 0-16,0 0 0,0-21 0,1 0 16,-1-1-16,0 1 0,0-21 0,0 21 15,0-22-15,-21 1 16,22 0-16,-1-1 0,-21 1 0,21 0 16,-21-1-16,0 1 0,0 0 15,0 21-15,0-22 0,0 22 0,0 0 16,0 0-16,0 0 0,0-1 15,0 44 48,0-1-63,21-21 0</inkml:trace>
  <inkml:trace contextRef="#ctx0" brushRef="#br0" timeOffset="10132.07">11557 2519 0,'0'0'0,"21"0"15,0 0 1,0 0-16,1 0 0,-1-21 16,0 21-16,0 0 0,0 0 0,0-21 15,1 21-15,-1 0 0,0 0 0,0-22 16,0 22-16,0 0 0,-21-21 16,22 21-16</inkml:trace>
  <inkml:trace contextRef="#ctx0" brushRef="#br0" timeOffset="10197.04">12065 2223 0,'0'-22'16</inkml:trace>
  <inkml:trace contextRef="#ctx0" brushRef="#br0" timeOffset="10641.29">12255 1990 0,'0'0'0,"0"-21"15,0-1 1,0 1-16,-21 21 31,0 0-15,21 21-16,-21 1 0,21-1 15,0 0-15,0 21 0,0-21 0,-21 22 16,21-22-16,0 21 0,-21 1 0,21-1 16,0 0-16,0 1 0,0-1 15,0-21-15,0 21 0,0-20 16,0 20-16,0-21 0,0 0 0,0 0 15,21-21-15,0 0 0,0 22 0,0-22 16,0 0-16,1 0 0,20 0 16,-21-22-16,0 1 0,0 0 0,1 0 15,20 0-15,-21 0 0,0-1 16,0-20-16,1 21 0,-22-21 0,0 20 16,0-20-16,-22 0 0,22-1 0,0 1 15,0 0-15,0-1 0,0 22 16,0-21-16,0 21 0,-21 0 0,0-1 15,21 1-15,-21 0 0,0 21 16,0 0-16,-1 0 16,1 0-16,0 21 15,0 0-15,21 1 0,0-1 16,0 0-16,63 0 16,-41 0-16,-22 0 15,0 1-15</inkml:trace>
  <inkml:trace contextRef="#ctx0" brushRef="#br0" timeOffset="10896.15">12827 2307 0,'-64'0'16,"86"0"-1,-1 0-15,0 0 0,0 0 16,0 0-16,0 0 0,1 0 16,-1 0-16,0 0 0,0 0 0,0 0 15,0 0-15,1 0 16,-1 0 15,0-21-31</inkml:trace>
  <inkml:trace contextRef="#ctx0" brushRef="#br0" timeOffset="11351.06">13398 2096 0,'0'0'0,"0"-22"0,0 1 15,0 0 1,0 0-16,0 0 15,0 0-15,0-1 16,22 1-16,-1 21 0,21-21 0,-21 21 16,0 0-16,1-21 0,-1 21 15,0 0-15,0 0 0,0 0 0,0 0 16,1 0-16,-1 21 0,0 0 16,-21 0-16,21 1 0,-21-1 0,0 0 15,0 0-15,0 21 0,-21-20 0,0-1 16,0 21-16,-1-21 0,-20 22 15,0-22-15,21 21 0,-22-21 0,1 0 16,21 22-16,-22-22 0,22 0 16,0 0-16,0-21 0,21 21 15,0 1-15,0-1 16,21-21 0,0 0-16,0 0 0,1 0 15,-1 0-15,0 0 0,0 0 0,21-21 16,-20 21-16,-1 0 0,0-22 15,0 22-15,0-21 0,0 21 0,1-21 16,-1 21-16,0 0 0,-21-21 16,21 0-16,0 21 15,-21-21-15,-21-1 16,21 1-16</inkml:trace>
  <inkml:trace contextRef="#ctx0" brushRef="#br0" timeOffset="11510.97">14457 1545 0</inkml:trace>
  <inkml:trace contextRef="#ctx0" brushRef="#br0" timeOffset="11630.9">14351 1757 0</inkml:trace>
  <inkml:trace contextRef="#ctx0" brushRef="#br0" timeOffset="11841.29">14520 1757 0,'-21'0'16,"21"21"-16,-21-21 0,21 21 15,-21 0-15</inkml:trace>
  <inkml:trace contextRef="#ctx0" brushRef="#br0" timeOffset="13252.91">10880 3069 0,'0'0'0,"0"-21"0,-22 0 0,1 63 16,0-42-16,21-21 0,0 0 15,0 0-15,0 42 31,0 0-31,0 0 0,0 0 16,0 1-16,21 20 0,-21-21 16,21 0-16,1 22 0,-1-22 15,-21 0-15,21 0 0,0 0 0,0 0 16,0 1-16,1-22 0,20 0 16,-21 21-16,0-21 0,0 0 0,1 0 15,20 0-15,-21 0 0,0-21 0,22-1 16,-22 22-16,0-21 0,21 0 15,-21 0-15,1 0 0,20-22 0,-21 22 16,0 0-16,22-21 0,-43 21 0,21 21 16,-21-22-16,42 1 0,0 0 0,22 0 15,-1 0-15,1 0 0,-1-1 16,1 22-16,-1 0 0,-20 0 16,-1 0-16,0 0 0,1 0 0,-22 0 15,0 43-15,21 20 0,-20-42 0,-1 22 16,0-22-16,0 0 0,0-21 15,0 21-15,1-21 0,-1 21 0,-21 1 16,0-1-16,21-21 0,-21 21 0,21 0 16,-21 0-16,0 0 15,0-42 17,0 0-32,0 0 15,0 0-15,21 0 16,-21-22-16,21 22 0,1 0 0,-1-21 15,-21-22-15,0 22 0,106 21 16,-43-1-16,-21 1 0,1 0 16,-1 0-16,0 21 0,1 0 0,-1 0 15,0 0-15,43 0 0,-43 21 0,22 0 16,-22 0-16,1 1 0,-1-1 0,-21 0 16,21 0-16,1 0 0,-1 0 15,0-21-15,-20 22 0,20-1 0,0-21 16,1 21-16,-22-21 0,21 0 15,0 0-15,-20 0 0,20 0 0,0 0 16,-21-21-16,1 21 0,-1-21 16,0 21-16,0-22 0,-21 1 0,0 0 15,0 0-15,0 0 0,0 0 16,0-1-16,0-20 0,0 21 0,-42-21 16,42 20-16,0 1 0</inkml:trace>
  <inkml:trace contextRef="#ctx0" brushRef="#br0" timeOffset="13291.89">13991 2773 0,'0'21'16,"-42"0"-1</inkml:trace>
  <inkml:trace contextRef="#ctx0" brushRef="#br0" timeOffset="13321.87">13864 2985 0,'-42'42'16</inkml:trace>
  <inkml:trace contextRef="#ctx0" brushRef="#br0" timeOffset="14487.02">14520 1672 0,'21'0'15,"-21"-21"126,0 0-125,0 42 30,0 0-46,0 0 16,0 1-16,0-1 0,0 0 0,-21 0 16,21 0-16,-21 0 0,21 1 15,0-1-15,0 0 16</inkml:trace>
  <inkml:trace contextRef="#ctx0" brushRef="#br0" timeOffset="14922.84">14774 1820 0,'-42'43'15,"21"-22"-15</inkml:trace>
  <inkml:trace contextRef="#ctx0" brushRef="#br0" timeOffset="16679.5">14774 1651 0,'0'0'0,"0"21"109,0-42 63,21 21-172,1 0 0,-1 0 31,-21 21 16,0 0-31,0 1-16,0-1 15,-21-21 17,21-21-1,0-1-16,0 1 1,0-21 0,21 42 15,0 0-15,-21 21-16,0 0 15,0 0-15,0 1 16,0-1-1,0 0-15,0 0 16,0 0-16,-21-21 16,0 0-16,21 21 15,0-42 17,0 0-32,0 0 15,0 0-15,0 0 16,21-1-16,0 22 15,0-42-15</inkml:trace>
  <inkml:trace contextRef="#ctx0" brushRef="#br0" timeOffset="16779.45">14986 1820 0,'0'22'16,"-21"-1"-16,0 0 0,-1 21 16,1-21-16,0 1 0,0-1 0,0 0 15,0 0-15,-1 0 0,1 0 16,0-21-16,0 22 0</inkml:trace>
  <inkml:trace contextRef="#ctx0" brushRef="#br0" timeOffset="17307.16">14499 1736 0,'0'-21'0,"21"21"0,0 0 16,-21-22-16,22 22 31,-44 0 47,22-21-47,0 0-15,0 0 0,22 21-1,-1 0-15,0 0 16,0 0 0,-21 21-16,21 0 0,-21 0 15,0 1-15,0-1 16,0 0-16,-21 0 0,21 0 0,-42 22 15,21-22-15,-1 0 0,-20 0 16,21 0-16</inkml:trace>
  <inkml:trace contextRef="#ctx0" brushRef="#br0" timeOffset="19092.57">10689 7874 0,'0'0'0,"0"-42"0,0-170 0,0-190 15,0-21-15,0 63 0,0 63 0,0 86 16,0 63-16,0 42 0,0 21 15,0 64-15,0 0 0,21 42 16,-21 0-16,21 0 16,1-21-16,-1 21 0,0-21 15,0 0-15,0 0 0,22 0 16,-22-21-16,0 0 0,42 0 0,-20-21 16,-22 20-16,0 1 0,0-21 15,0 0-15,1 20 0,-22-20 0,21-21 16,0-1-16,-21 22 0,0-1 15,0-20-15,0 21 0,0-1 16,0 1-16,0 0 0,0-1 0,0 22 16,0 0-16,0 0 0,0 0 0,0-1 15,0 1-15</inkml:trace>
  <inkml:trace contextRef="#ctx0" brushRef="#br0" timeOffset="19151.53">11239 4932 0,'0'21'16,"0"0"-16,22 0 0</inkml:trace>
  <inkml:trace contextRef="#ctx0" brushRef="#br0" timeOffset="19402.9">11388 5355 0,'0'0'0,"-22"0"15,44 0 48,-1 0-47,-21-21-16,21 21 15,0 0-15,-21-21 16,21 21-16,0 0 0</inkml:trace>
  <inkml:trace contextRef="#ctx0" brushRef="#br0" timeOffset="19657.75">11451 5334 0,'21'0'32,"0"0"-32,22 0 0,-22 0 15,0-21-15,21 21 0,-20 0 16,20 0-16,0 0 0,-21-21 0,22 21 16,-1 0-16,-21-21 0,22 21 0,-22 0 15,21 0-15,-21-22 0,-21 1 16</inkml:trace>
  <inkml:trace contextRef="#ctx0" brushRef="#br0" timeOffset="19691.73">11874 5186 0,'-21'0'0,"0"0"0</inkml:trace>
  <inkml:trace contextRef="#ctx0" brushRef="#br0" timeOffset="20002.03">10816 4974 0,'0'0'0,"-21"-63"16,0 42-16,21-1 15,0 1-15,0 0 16,0 0-16,0 42 16,0 0-1,0 22-15,0-22 16,0 21-16,0 0 0,0 1 0,0-1 15,0 0-15,-21 1 0,21-1 16,0 0-16,0 1 0,0-1 0,0 0 16,0-20-16,0-1 0,0 21 0,0-21 15,21-21-15,0 21 0,0 1 16,0-22-16,0 0 0,1 0 0,20 0 16,0 0-16,1-22 0</inkml:trace>
  <inkml:trace contextRef="#ctx0" brushRef="#br0" timeOffset="20531.73">12594 4805 0,'0'-42'16,"0"20"0,-21 44 15,21-1-31,0 0 0,-21 0 16,21 0-16,-21 22 0,21-22 15,-22 21-15,22 0 0,-21-20 0,21 20 16,0 0-16,-21 1 0,21-1 0,0-21 15,0 21-15,0-20 0,0-1 16,0 0-16,21 0 0,-21 0 0,21-21 16,1 0-16,-1 0 0,0 0 0,0 0 15,0 0-15,0 0 0,1 0 16,-1-21-16,21 0 0,-21 0 16,0 0-16,1-1 0,-1-20 0,-21 21 15,21-21-15,-21-1 0,21 1 16,-21 0-16,0-1 0,0 1 0,0 0 15,0-1-15,-21 1 0,0 21 0,0 0 16,-1-1-16,1 1 0,21 0 16,-21 21-16,0 0 0,0 0 0,0 0 15,-1 0-15,1 21 16,21 0-16,-21-21 0,21 22 0,0-1 16,0 0-16,0 0 0,0 0 15,0 0-15,0 1 0,21-1 16,0-21-16</inkml:trace>
  <inkml:trace contextRef="#ctx0" brushRef="#br0" timeOffset="20675.16">13060 5144 0,'0'0'0,"-21"0"0</inkml:trace>
  <inkml:trace contextRef="#ctx0" brushRef="#br0" timeOffset="20799.09">13081 5165 0,'0'0'0,"21"0"15,0 0-15,0 0 16,1 0-16,-1 0 0,0 0 16,0 0-16,0 0 0,0-21 0,1 21 15,-1 0-15,0-22 16,0 22-16,-21-21 0,21 21 15,0-21-15,1 0 0</inkml:trace>
  <inkml:trace contextRef="#ctx0" brushRef="#br0" timeOffset="21425.73">13885 4678 0,'0'0'16,"0"-21"-16,-21 0 0,0-1 0,21 1 15,0 0 1,0 0-16,21 21 16,0-21-16,0 21 0,1 0 0,-1 0 15,0-21-15,0 21 16,0 0-16,0 0 0,1 0 0,-1 21 15,0-21-15,-21 21 0,0 0 16,0 0-16,0 0 0,0 1 16,0-1-16,0 0 0,-21 0 15,0 0-15,-1 0 0,1 1 0,-21-1 16,21 0-16,-22-21 0,22 0 16,0 21-16,0 0 0,0-21 15,21 21-15,0-42 16,21 21-1,0 0-15,0-21 0,0 21 16,1 0-16,20 0 0,-21 0 16,0 0-16,22 0 0,-22-21 15,42 21-15,-42 0 0,1 0 0,-1 21 16,0-21-16,-21 21 0,0 0 0,21 1 16,-21-1-16,0 0 0,0 0 15,0 0-15,0 0 0,0 1 0,0-1 16,-21 0-16,0 21 0,0-21 0,-1 1 15,1-1-15,0 0 0,-21-21 16,21 21-16,-1 0 0,1-21 0,-21 21 16,21-21-16,0 0 0,-1 0 15,1 0-15,0 0 16,0 0-16,0 0 16,21-21-16,-21 21 15,-1-21-15,1 0 16,21 0-16,-21 0 15,0-1-15</inkml:trace>
  <inkml:trace contextRef="#ctx0" brushRef="#br0" timeOffset="28890.79">18711 2773 0,'0'-21'0,"0"0"16,0-1-1,0 1 1,0 0-16,0 0 16,0 42 31,0 0-47,0 0 0,0 22 15,0-22-15,0 0 0,0 21 0,0 1 16,0-22-16,0 21 0,0-21 15,0 1-15,0 20 0,0-21 0,0 0 16,0 0-16,0 1 0,0-1 0,0 0 16,0 0-1,0-42 17,0 0-17,0 0-15,0-1 0</inkml:trace>
  <inkml:trace contextRef="#ctx0" brushRef="#br0" timeOffset="29306.56">18775 2307 0,'0'0'0,"0"-21"15,-21 21-15,-1 0 16,22 21 0,0 0-16,0 1 15,0-1-15,0 0 16,0 0-16,0 0 16,22-21-1,-1 0-15,0 0 0,0-21 16,-21 0-16,21 21 0,-21-21 15,0 0-15,21-1 16,-21 1-16,0 0 16,-21 21-1,0 0 1,0 0-16,0 0 0,0 0 16,-1 0-16,22 21 15,0 0-15,0 1 16,0-1-16,0 0 0,0 0 15,22 0-15,-1 0 0,0 1 16,0 20-16</inkml:trace>
  <inkml:trace contextRef="#ctx0" brushRef="#br0" timeOffset="30006.85">19537 2879 0,'0'0'0,"21"-21"15,-21-1 1,0 1-16,-21 0 16,0 21-16,-1 0 0,1 0 15,0 0-15,0 0 16,0 0-16,0 0 0,-1 21 15,1-21-15,0 21 0,-21 1 16,21-1-16,-1 21 0,1-21 0,0 0 16,0 22-16,0-22 0,0 0 15,21 21-15,0-20 0,-22 20 0,22-21 16,0 0-16,0 0 0,0 1 16,0-1-16,0 0 0,0 0 15,22-21-15,-1 0 16,0 0-16,0 0 0,0 0 0,0 0 15,1 0-15,-1-21 0,21 21 16,-21-21-16,0 0 0,22-1 16,-22 1-16,0 0 0,21-21 15,-20 21-15,-1-22 0,0 1 0,0 21 16,0-22-16,0-20 0,1 21 0,-22-1 16,21-20-16,-21 20 0,21-20 15,-21 21-15,0-22 0,0 22 0,0 21 16,0-22-16,0 22 0,0 0 15,0 0-15,0 0 0,-21 21 16,0 21 0,-1 21-16,22-21 15,0 22-15,0-1 0,-21 21 16,21-20-16,-21-1 0,21 22 16,0-22-16,0 21 0,0-20 15,0 20-15,0-20 0,-21-1 0,21 0 16,0 1-16,0-1 0,0 0 0,0 1 15,21-22-15,0 0 0,-21 0 16,21 0-16,1 0 0,-1 1 0,0-22 16,0 0-16,0 0 0,0 0 15,1 0-15,-1 0 0,0 0 0,0 0 16,0 0-16,0 0 0,1-22 16,-22 1-16,21 0 0,0 0 0,0 0 15</inkml:trace>
  <inkml:trace contextRef="#ctx0" brushRef="#br0" timeOffset="30355.65">20532 2815 0,'21'0'31,"0"-21"-31,0 21 16,0 0-16,0 0 0,1 0 16,-1 0-16,0 0 0,0 0 15,0 0-15,0 0 0,1 0 16,-1 0-16,0 0 15,0 0-15,-42 21 63</inkml:trace>
  <inkml:trace contextRef="#ctx0" brushRef="#br0" timeOffset="30573.53">20489 3027 0,'0'0'0,"-21"0"0,0 21 15,42-21 17,0 0-32,0 0 0,1 0 15,-1 0-15,0 0 0,21 0 16,-21 0-16,1 0 0,-1 0 15,0 0-15,0 0 0,0-21 0,0 21 16,1 0-16,-1 0 0,-21-21 16,21 21-16</inkml:trace>
  <inkml:trace contextRef="#ctx0" brushRef="#br0" timeOffset="30936.13">21357 2223 0,'0'0'16,"-21"0"-16,21-22 15,0 44 32,0-1-47,0 0 0,0 0 16,0 0-16,0 0 16,0 1-16,0-1 15,0 0-15,0 0 0,0 0 16,0 0-16,-21-21 15,21 22-15</inkml:trace>
  <inkml:trace contextRef="#ctx0" brushRef="#br0" timeOffset="31167">21463 2244 0,'0'0'0,"0"-21"15,0 42 48,0 0-63,0 0 16,0 0-16,0 0 0,0 1 15,0-1-15,0 0 0,0 0 16,0 0-16,0 0 0,0 1 15</inkml:trace>
  <inkml:trace contextRef="#ctx0" brushRef="#br0" timeOffset="32021.54">22098 3048 0,'0'-21'0,"21"21"0,0-21 31,0 0-15,-21-1-16,22 1 15,-1 21-15,0-21 0,-21 0 0,0 0 16,0 0-16,0-1 16,0 1-16,0 0 0,0 0 15,-21 0-15,0 0 0,-1 21 16,1 0-16,0 0 0,0 0 15,0 0-15,-22 0 0,22 21 16,0 0-16,0 0 0,0 0 16,-22 0-16,22 22 0,0-22 0,0 21 15,0-21-15,21 22 0,-21-22 16,21 21-16,-22-21 0,22 1 0,0 20 16,0-21-16,0 0 0,22-21 15,-1 21-15,-21 1 0,21-22 0,0 0 16,0 0-16,22 0 0,-22 0 15,0 0-15,0-22 0,0 1 0,22 21 16,-22-21-16,0 0 0,0 0 0,0 0 16,-21-1-16,21 1 0,1-21 15,-1 21-15,-21-22 0,21 22 0,-21 0 16,0-21-16,0 21 16,21-1-16,-21 1 0,0 0 15,0 42 1,0 0-16,0 1 15,0-1-15,0 0 0,0 21 16,0-21-16,0 1 0,0-1 0,0 0 16,0 0-16,0 0 0,0 0 0,0 1 15,0-1-15,21 0 0,0-21 16,1 0-16,-1 0 16,0 0-16,0 0 0,0-21 15,0 21-15,1-21 0</inkml:trace>
  <inkml:trace contextRef="#ctx0" brushRef="#br0" timeOffset="33082.58">22669 2392 0,'0'0'16,"0"-21"-16,0-22 15,0 22-15,0 42 31,0 1-31,0-1 0,0 0 0,0 21 16,0 1-16,0-1 16,0 0-16,0 1 0,0-1 0,0 21 15,0-20-15,0-1 0,0 0 0,-21 1 16,21-1-16,0 0 0,-21-20 16,21-1-16,-21 0 0,21 0 0,0 0 15,0 0-15,0 1 16,0-44 15,0 1-15,0 0-16,21 0 0,0 0 15,-21 0-15,21 21 0,1-22 16,-1 1-16,21 0 0,-21 0 0,0 21 16,22-21-16,-22 21 15,0 0-15,21 0 0,-20 0 0,-1 0 16,0 0-16,0 0 0,0 0 0,0 0 15,-21 21-15,22 0 16,-22 0-16,0 0 0,0 1 16,0-1-16,0 0 0,-22 0 15,1 0-15,0 0 0,-21-21 16,21 22-16,-1-22 0,-20 21 16,21-21-16,0 0 0,-22 21 0,22-21 15,0 0-15,0 0 0,0 0 0,0 0 16,-1 0-1,44 0 17,-1 0-17,0 0-15,0 0 0,0 0 0,0 0 16,1 0-16,-1 0 0,0 0 16,0 0-16,0 0 0,22 0 0,-22 0 15,0 0-15,0 0 0,21 0 16,-20-21-16,-1 0 0,0 21 0,0-22 15,0 1-15,0 0 0,1 0 16,-1-21-16,0 20 0,-21 1 16,21 0-16,0 0 0,0 0 0,1 0 15,-1-1-15,0 1 0,0 21 16,0 0-16,0-21 0,1 21 16,-1 0-16,-21 21 15,0 0 16,21-21-31,0 0 32,-21-21-17,0 0 17,-21 21-32,0 0 15,0 0-15,-1 0 16,1 0-16,0 0 0,0 0 15,21 21-15,-21-21 0,0 21 16,-1 1-16,1-1 0,21 0 0,-21 0 16,0 0-16,21 22 0,-21-22 0,21 0 15,0 0-15,0 0 0,0 0 16,0 1-16,0-1 0,21 0 16,0-21-16,0 0 0,0 0 15,1 0-15,-1 0 0,0 0 0,21 0 16,-21 0-16,1 0 15,-1 0-15,21 0 0,-21-21 0,22 21 16,-22-21-16,0-1 0,21 1 0,-21 0 16,1 21-16,-1-21 0,0 0 15</inkml:trace>
  <inkml:trace contextRef="#ctx0" brushRef="#br0" timeOffset="33380.42">24172 2223 0,'0'0'0,"0"-22"0,-21 22 0,21 22 46,0-1-46,-21 0 16,21 0-16,-21 0 0,21 0 16,0 1-16,0-1 0,-21 0 0,21 0 15,-22 0-15,22 0 0,0 1 16</inkml:trace>
  <inkml:trace contextRef="#ctx0" brushRef="#br0" timeOffset="33562.76">24278 2223 0,'0'0'0,"21"0"16,-21 21 0,0 0-16,0 0 0,0 0 15,-21 0-15,21 1 16,0-1-16,-21 0 0,21 0 15,0 0-15,0 0 0,0 1 0,0-1 16,0 0-16,-21 0 0</inkml:trace>
  <inkml:trace contextRef="#ctx0" brushRef="#br0" timeOffset="34637.56">22056 3620 0,'0'0'15,"-22"0"-15,1 0 0,0 0 0,0 0 16,0 0-16,0 0 16,-1 0-16,1 0 15,0 0-15,0 0 0,0 0 16,21 21 15,21-21 0,0 0-15,21 0-16,1 0 0,-1 0 16,22 0-16,-1 0 0,22 0 0,-1-21 15,22 21-15,0-22 0,0 22 16,21-21-16,-21 21 0,0 0 0,-1-21 15,1 21-15,-21 0 0,0 0 16,-22-21-16,1 21 0,-1 0 0,1 0 16,-22 0-16,0 0 0,-21 0 0,1 0 15,-1 0-15,0 0 16,0 0-16,0 0 0,-42 0 375,0 0-359,0 0-16,0 0 0,-1 0 15,-20 0-15</inkml:trace>
  <inkml:trace contextRef="#ctx0" brushRef="#br0" timeOffset="38336.57">18394 3133 0,'0'0'0,"0"21"16,-21-21-16,-1 0 15,1 0-15,0 0 16,0 0 0,0 0-16,0 0 0,-1 21 15,1-21-15,0 0 0,0 21 16,-21-21-16,20 0 0,1 0 16,-21 0-16,21 0 0,-22 0 0,22 0 15,-21 0-15,0 0 0,-1 0 0,1 0 16,0 0-16,-1 0 15,1 0-15,0 0 0,-22 0 0,22 0 16,-1 0-16,-20 0 0,21 0 0,-1 0 16,-20 0-16,-1 0 0,22-21 15,-22 21-15,22 0 0,-21-21 0,20 21 16,-20-21-16,20 21 0,-20-21 16,-1 21-16,1-22 0,-1 22 0,-20-21 15,20 0-15,1 21 0,-1-21 0,-20 0 16,20 21-16,1-21 0,-1-1 15,1 1-15,-1 21 0,1-21 0,-1 0 16,1 0-16,20 0 0,-20-1 0,20 1 16,1 0-16,0 0 15,-22 0-15,43 0 0,-21-1 0,-1 1 16,1 0-16,21 21 0,0-21 16,0 0-16,-1 21 0,1 0 0,0-21 15,0 21-15,42 0 63,0 21-63,0-21 0,22 0 0,-22 0 15</inkml:trace>
  <inkml:trace contextRef="#ctx0" brushRef="#br0" timeOffset="39204.58">18838 3302 0,'0'0'0,"0"21"16,0 0 0,-21-21-1,0 22-15,0-22 16,-22 0-16,22 0 0,-21 21 16,21-21-16,-22 0 0,1 0 0,0 21 15,-22-21-15,22 0 0,-22 0 16,22 21-16,-21-21 0,-1 21 0,1-21 15,20 0-15,-41 0 0,20 21 0,1-21 16,-1 0-16,-21 0 0,1 0 16,20 0-16,-20 0 0,-1 0 0,0 0 15,22 0-15,-1 0 0,-20 0 0,20 0 16,22 0-16,-22 0 16,22 0-16,-22 0 0,22 0 0,0 0 15,-22 0-15,22 0 0,0 0 0,-22-21 16,22 21-16,-22 0 0,22 0 15,-22-21-15,1 21 0,-1-21 0,1 21 16,-1-21-16,1 21 0,-1-21 16,1 21-16,-1-22 0,22 1 0,-21 0 15,20 21-15,1-21 0,-22 0 0,22 0 16,-21-1-16,20 1 0,1 21 16,-22-21-16,22 0 0,0 0 0,-1 0 15,-20 21-15,21-22 0,-1 1 0,1 21 16,0-21-16,20 0 15,-20 0-15,21 21 0,0-21 0,0-1 16,-1 1-16,1 21 0,0-21 16,21 0-16,-21 21 0,21-21 0,-21 0 15,21-1-15,0 1 16,-21 21 0,21-21-1,21 21 32,0 0-31,0-21-16,0 21 0</inkml:trace>
  <inkml:trace contextRef="#ctx0" brushRef="#br0" timeOffset="39996.01">15176 2413 0,'0'-21'0,"-21"21"16,21-21-16,-21 21 16,0 0-1,21 21-15,0 0 16,-21 0-16,21 22 0,-21-22 15,21 21-15,0 0 0,-22 1 0,22-1 16,0 0-16,0 1 0,-21 20 16,0-20-16,21 20 0,-21-21 0,21 22 15,0-1-15,0 1 0,-21-22 16,21 22-16,0-22 0,-21 22 0,21-22 16,0 0-16,-22 1 0,22-22 0,0 21 15,0-21-15,0 22 0,0-22 16,0 0-16,0 0 0,0 0 15,0-42 17,0 0-17,0 0-15,0 0 0,0-1 16,22-20-16,-22 21 0,21-21 0,-21-1 16,0 1-16,21-22 0,-21 22 0,0-21 15,0 20-15,0-20 0,0 20 16,0-20-16,0 21 0,0-1 0,0-20 15,0 20-15,0 1 16,0 0-16,21-1 0,-21 22 0,0-21 0,21 21 16,-21-22-16,0 22 0,21 0 0,-21 0 15,22 0-15,-22 0 16,21-1-16,0 22 0,-21-21 0,21 21 16,0 0-16,0 0 15,1 0-15,-1 0 0,0 0 16,21 0-16,-21 0 15,1 21-15,20-21 0,0 22 0,-21-1 16,22-21-16,-1 21 0,0 0 16,22 0-16,-22-21 0,1 21 0,-1 1 15,0-22-15,1 0 0,-1 0 0,0 0 16,1 0-16,-1 0 16,0 0-16,1 0 0,-1 0 0,0 0 15,-21 0-15,22 0 0,-22 0 16,0 0-16,0 0 0,0 0 47,1 0-32,-1 0 1,0 0-16,0 0 0,0 21 16,0-21-16</inkml:trace>
  <inkml:trace contextRef="#ctx0" brushRef="#br0" timeOffset="40838.61">17738 2942 0,'0'0'0,"0"-21"16,0 0-16,-22 21 15,22-21-15,-21 21 16,42 0 31,1 0-47,-1 0 15,0 21-15,0-21 0,0 21 16,0 0-16,22-21 0,-22 21 0,21 1 16,1-1-16,-1 0 0,0-21 15,1 21-15,-1 0 0,21 0 0,-20-21 16,-1 22-16,0-1 0,22 0 15,-22-21-15,-21 21 0,22-21 16,-1 21-16,0-21 0,-20 0 0,-1 21 16,21-21-16,-21 0 0,0 0 15,1 22-15,-1-22 0,0 0 16,-21 21 0,-21 0-1,0-21 1,-1 21-16,1-21 0,0 21 15,0 0-15,0 1 0,-22-22 0,22 21 16,-21 0-16,0 21 0,-1-21 0,1 1 16,-22 20-16,1 0 15,21-21-15,-22 22 0,1-1 0,-1-21 16,22 22-16,-22-1 0,22 0 0,0-21 16,-1 22-16,22-22 0,-21 21 15,21-21-15,-1 1 0,1 20 0,0-21 16,0 0-16,0 0 0,0-21 0,21 22 15,-22-22-15,1 0 0,0 21 16,0-21-16,0 0 0,0 0 0,-1 0 16,-20 0-16,0-21 0,-1-1 0,1 1 15</inkml:trace>
  <inkml:trace contextRef="#ctx0" brushRef="#br0" timeOffset="42246.75">13398 910 0,'0'0'0,"-42"0"0,21-21 16,0 21-16,0-21 0,-1 0 16,1 0-16,0-1 15,21 1-15,-21 21 16,42 0 31,0 21-47,0 1 0,1-1 15,-1 0-15,21 0 0,0 21 0,-20-20 16,20 20-16,0-21 0,1 21 16,20 1-16,-21-22 0,1 21 0,20-21 15,-20 22-15,-1-22 0,21 21 16,-20-21-16,-1 1 0,0-1 15,1 0-15,-22 0 0,21 0 0,-21-21 16,1 21-16,-1-21 16,-42 0 15,-1-21-15,1 0-16</inkml:trace>
  <inkml:trace contextRef="#ctx0" brushRef="#br0" timeOffset="42646.53">14330 783 0,'0'0'0,"0"-21"16,0 0-16,0 0 15,0 0 1,-21 21-16,-1 0 16,1 0-16,0 0 15,0 0-15,0 0 0,0 0 16,-1 21-16,1-21 0,0 21 16,-21 21-16,21-21 0,-22 22 0,1-1 15,-22 0-15,22 22 0,0-22 16,-1 22-16,-20-22 0,21 0 15,-1 22-15,1-22 0,0 1 0,-22-1 16,22 0-16,21 1 0,-22-1 16,1-21-16,0 21 0,-1-20 0,22-1 15,-21 21-15,21-21 0,-22 0 16,22-21-16,0 22 0,0-22 0,0 0 16,21 21-16,-22-21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4:41:23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5101 0,'0'0'0,"0"-381"16,0 0-16,0 43 0,0 41 0,0 86 15,0 41-15,0 43 0,0 21 16,0 22-16,0 41 0,0 1 16,0 0-16,0 21 0,0-1 0,0 1 15,0 0-15,0 0 16,0 0-16</inkml:trace>
  <inkml:trace contextRef="#ctx0" brushRef="#br0" timeOffset="1343.92">6879 699 0,'0'0'0,"21"-22"15,0 1-15,1 0 16,-22 0-16,0 0 16,21 0-16,0-1 15,-21 1-15,0 0 0,0 0 16,0 42 15,0 0-31,-21 0 16,0 22-16,-1-1 0,1 0 15,-21 1-15,21 20 0,-22 1 16,1-1-16,21 1 0,-21 20 16,-1-20-16,1-1 0,21 1 0,-22-1 15,22 1-15,-21-1 0,21-20 16,0-1-16,21 0 0,0 1 0,0-22 15,0 0-15,21-21 32,0-21-32,0-21 0,0 20 15,0 1-15,1-21 0,-1 0 0,0-1 16,21-20-16,-21-1 0,1 1 16,20-22-16,-21 0 0,21 1 15,-20-1-15,-1 0 0,21 22 16,-21-22-16,0 22 0,1 20 15,-22-20-15,21 21 0,-21 20 0,21 1 16,-21 0-16,21 0 0,0 42 16,-21 0-1,21 22-15,-21-22 0,0 21 16,0 22-16,0-22 0,0 21 16,0 22-16,0-21 0,0 20 0,0-20 15,0 20-15,0-20 0,0-22 16,0 22-16,0-22 0,0 0 0,0 1 15,0-1-15,0-21 16,0 0-16,0 1 0,0-1 0,0 0 16,-21-42 15,21 0-15,-21 21-16,0-22 0,21 1 0</inkml:trace>
  <inkml:trace contextRef="#ctx0" brushRef="#br0" timeOffset="1531.81">6477 1207 0,'0'0'0,"0"21"0,21-21 32,0 0-32,0 0 15,22 0-15,-1 0 0,0 0 16,-20-21-16,20 21 0,0 0 0,1-22 15,-1 1-15,0 21 0,1 0 16,-22-21-16,0 21 0,21 0 0</inkml:trace>
  <inkml:trace contextRef="#ctx0" brushRef="#br0" timeOffset="2012.05">7620 1143 0,'42'0'16,"-21"-21"-16,1 0 16,-1 0-16,-21-1 15,21 1-15,-21 0 0,0 0 16,-21 21 0,0 0-16,-1 0 0,-20 0 15,0 21-15,-1 0 0,22-21 16,-21 21-16,0 1 0,-1 20 0,22-21 15,0 0-15,0 0 16,0 1-16,21-1 0,0 0 0,0 0 16,0 0-16,0 0 15,21-21-15,0 22 0,0-22 16,21 0-16,-20 21 0,-1-21 0,21 21 16,-21-21-16,0 0 0,1 21 15,-1-21-15,0 21 0,-21 0 16,0 1-16,0-1 15,-21-21-15,-22 21 0,22-21 16,-21 0-16,21 21 0,-22-21 16,1 0-16,21 0 0,-21 0 0,20 0 15,1 0-15,0 0 16,0 0-16,0 0 0,0 0 0,21-21 31,0 0-15,21 21-1,0-21-15,0 21 0</inkml:trace>
  <inkml:trace contextRef="#ctx0" brushRef="#br0" timeOffset="2511.77">8361 1143 0,'0'0'0,"21"-21"0,-21 0 16,0 0-16,0-1 16,-21 22-1,0 0-15,-1 0 16,1 0-16,-21 0 0,21 0 0,-22 0 16,22 0-16,-21 22 0,21-1 15,-22 0-15,22 0 0,-21 0 16,21 0-16,21 1 0,0-1 15,0 0-15,0 0 0,0 0 16,42-21-16,-21 0 16,0 21-16,22-21 0,-22 0 0,21 0 15,-21 22-15,22-22 0,-1 0 16,-21 0-16,0 21 0,22-21 16,-22 21-16,0-21 0,-21 21 15,21-21-15,-21 21 16,-21 0-16,0-21 0,0 22 15,-22-22-15,22 21 0,-21-21 16,0 21-16,-22-21 0,22 0 0,-1 21 16,1-21-16,21 21 0,-21-21 0,20 0 15,1 0-15,0 0 16,0 0-16,0 0 0,21-21 31,21 0-15,0 21-16,21-21 0,-20 21 15,-1-21-15,21 21 0</inkml:trace>
  <inkml:trace contextRef="#ctx0" brushRef="#br0" timeOffset="2763.62">8678 1164 0,'0'21'47,"0"1"-47,0-1 16,0 0-16,-21 0 0,21 0 15,0 0-15,0 1 0,0-1 16,-21 0-16,21 0 0,0 0 0,0 0 16,0 1-16,0-1 15,0 0-15,0-42 31</inkml:trace>
  <inkml:trace contextRef="#ctx0" brushRef="#br0" timeOffset="3103.43">8721 910 0,'0'0'16,"-22"0"0,22 21-16,-21 1 0,21-1 15,0 0 1,21-21-16,1 0 0,-1 0 16,0 0-16,0 0 15,0-21-15,-21 0 0,21 21 16,-21-22-16,0 1 15,0 0-15,-21 0 16,0 21-16,21-21 16,-21 21-1,0 0-15,0 0 16,21 21 0,-22-21-16,22 21 15,-21-21-15</inkml:trace>
  <inkml:trace contextRef="#ctx0" brushRef="#br0" timeOffset="4136.59">9271 1397 0,'0'-21'31,"21"0"-16,0 0-15,0-1 16,1 1-16,-22 0 0,21 0 16,0 0-16,-21 0 0,0-22 15,0 22-15,0 0 0,0 0 0,0-22 16,0 22-16,0 0 16,-21 21-16,0-21 0,-1 21 0,1 0 15,0 0-15,-21 0 0,21 0 16,-22 21-16,22-21 0,-21 21 0,-1 0 15,22 22-15,-21-22 0,21 21 16,0-21-16,-1 1 0,1 20 0,21-21 16,0 0-16,0 22 0,0-22 15,0 0-15,0 0 0,21-21 16,1 0-16,20 0 0,-21 0 16,0 0-16,22 0 0,-22-21 0,21 21 15,-21-21-15,22 0 0,-22-1 16,21 1-16,-21 0 0,0 0 0,1 0 15,-1 0-15,0-1 16,-21 1-16,0 0 0,0 0 16,-21 21-1,0 0-15,-1 0 16,22 21-16,0 0 16,-21 0-16,21 1 0,0 20 0,0-21 15,0 21-15,0 1 0,0-1 16,0 22-16,0-22 0,0 21 0,0 1 15,-21-1-15,21 1 0,0 21 16,-21-22-16,21 1 0,0-1 0,0 1 16,0-22-16,0 21 15,-21 1-15,21-1 0,0 1 0,0-22 16,-21 22-16,21-1 0,-22-20 16,22-1-16,-21 0 0,0 1 0,0-22 15,0 0-15,-22 0 0,22 0 0,-21 0 16,0-21-16,-1 0 0,1 0 15,0 0-15,-22 0 0,1-21 0,20 0 16,-20-21-16,-1 21 0,22-22 16,-22 1-16,22-22 0,0 22 0,-1-21 15,22 20-15,0-20 0,0 20 16,21 1-16,0 0 0,0-1 16,0 1-16,0 21 0,21-21 0,0-1 15,22 22-15,-22-21 0,21-1 16,0 22-16,22-21 0,-22-22 15,22 22-15,-1 0 0</inkml:trace>
  <inkml:trace contextRef="#ctx0" brushRef="#br0" timeOffset="4639.66">9715 1058 0,'0'0'0,"0"-21"15,0 42 17,0 1-32,-21-1 15,21 0-15,-21 0 0,21 0 16,0 0-16,-21 22 0,21-22 0,0 0 16,0 0-16,0 0 0,0 1 15,0-1-15,0 0 0,-21-21 47,21-21-31,-21 21-16,21-21 0,0-1 15,0 1-15,0 0 0,0 0 16,0 0-16,0 0 0,0-1 0,21-20 16,0 21-16,0 0 0,0 0 15,22-1-15,-22 22 0,0-21 16,21 21-16,-21 0 0,1 0 0,20 0 15,-21 21-15,0 1 0,0-1 16,1 0-16,-1 0 0,-21 0 0,0 0 16,0 1-16,0-1 0,0 0 15,0 0-15,0 0 0,0 0 0,0 1 16,-21-1-16,21 0 16,21-21 15,0-21-16,0 0-15,0 21 0,0-22 0</inkml:trace>
  <inkml:trace contextRef="#ctx0" brushRef="#br0" timeOffset="5335.4">10499 974 0,'0'21'15,"-22"0"-15,22 0 0,-21 0 16,0 1-16,21-1 16,0 0-16,0 0 0,0 0 0,-21 0 15,21 1-15,0-1 0,0 0 16,0 0-16,0 0 0,-21-21 0,21 21 16,0 1-1,0-44 16,0 1-31,0 0 16,0-21-16,0 21 16,0-1-16,0 1 0,0-21 15,0 21-15,0-22 0,0 22 16,21-21-16,0 21 0,0 0 0,0-1 16,1 1-16,-1 21 0,0 0 15,0 0-15,0 0 0,0 0 0,1 0 16,-1 21-16,0 1 0,0 20 15,0-21-15,-21 0 0,0 22 0,21-22 16,-21 0-16,0 21 0,0-21 16,0 1-16,0 20 0,0-21 0,-21 0 15,0 0-15,0 1 16,0-22-16,21 21 0,-21-21 16,-1 0-1,22-21-15,0-1 16,0 1-16,0 0 15,0 0-15,0-21 0,22 20 0,-1-20 16,21 21-16,-21-21 0,22 20 16,-22-20-16,21 21 0,22 0 15,-22 0-15,0-1 0,1 22 0,-1 0 16,0 0-16,1 0 0,-22 0 16,21 22-16,-21-1 0,0 21 0,-21-21 15,0 0-15,0 22 0,0-22 16,0 21-16,0-21 0,-21 1 15,0-1-15,0 0 0,0 0 16,0 0-16,-1 0 0,1-21 0,0 22 16,21-44 15,0 1-31,21 0 16</inkml:trace>
  <inkml:trace contextRef="#ctx0" brushRef="#br0" timeOffset="5708.7">11388 1185 0,'0'22'16,"21"-22"0,0 0-1,0 0-15,0 0 0,0-22 16,1 1-16,-1 21 0,0-21 15,0 0-15,0 21 0,0-21 0,1 0 16,-1-1-16,0 1 0,-21 0 16,0 0-16,0 0 0,0 0 15,-42 21 1,20 0 0,1 0-16,0 0 0,0 21 0,0 0 0,0 0 15,-1 21-15,22-20 16,0-1-16,0 21 0,0-21 0,0 0 15,0 1-15,0-1 0,0 0 16,0 0-16,22 0 0,-1-21 16,0 0-16,0 0 0,0 0 15,22 0-15,-22 0 0,0 0 0,21 0 16,-21-21-16,1 0 0,20 0 16</inkml:trace>
  <inkml:trace contextRef="#ctx0" brushRef="#br0" timeOffset="6179.62">12192 847 0,'0'0'0,"0"-43"16,-21 65-1,21-1-15,-21 0 16,21 0-16,-22 0 0,22 0 0,-21 22 16,21-22-16,0 21 0,0-21 15,0 22-15,0-22 0,0 0 0,-21 21 16,21-20-16,0-1 0,0 0 15,0 0-15,-21-21 32,21-21-17,0 0 1,0 0-16,0-22 0,0 22 0,0-21 16,0-1-16,0 1 0,42 0 15,-21-1-15,1 1 0,-1 0 0,21 21 16,-21-22-16,22 22 0,-1 0 15,-21 0-15,21 21 0,-20 0 0,-1 0 16,21 0-16,-21 21 0,0 0 16,-21 0-16,0 0 0,22 22 0,-22-22 15,0 21-15,0 1 0,0-1 16,0-21-16,0 21 0,0-20 16,0 20-16,0-21 0,0 0 15,-22 0-15,22 1 0,-21-1 0,21 0 16,-21 0-1,21-42 17,0 0-32,21 0 0,-21-1 15,21 1-15</inkml:trace>
  <inkml:trace contextRef="#ctx0" brushRef="#br0" timeOffset="6535.41">13081 402 0,'0'0'0,"-21"0"31,0 0-31,21 21 0,-22 1 16,1-1-16,0 0 0,21 21 15,-21-21-15,0 22 0,0-1 0,21 22 16,-22-22-16,1 21 0,21-20 15,0 20-15,0-20 0,0 20 0,0-21 16,0 1-16,0-1 0,0-21 16,0 22-16,0-22 0,0 0 15,0 0-15,0 0 0,21 0 0,1-21 16,-1 22-16,0-22 16,0 0-16,0 0 0,0 0 15,1 0-15,-1-22 16,0 22-16,0-21 0,0 0 0,0 21 15,1-21-15,-1 0 0,0 0 16,0-22-16,0 22 0,0-21 0,-21-1 16</inkml:trace>
  <inkml:trace contextRef="#ctx0" brushRef="#br0" timeOffset="6792.43">12975 762 0,'0'0'0,"-21"0"0,0 0 15,0 0-15,21-21 16,21 21 0,0 0-16,0 0 0,21 0 15,1-21-15,-22 21 0,42 0 0,-20 0 16,-1-21-16,0 21 0,1 0 16,-1 0-16,0-22 0,-20 22 0,20 0 15,-21 0-15,0 0 0,0 0 16,-21-21-16,-21 21 31,-21 0-31,21 0 16,-22 0-16,1 0 0</inkml:trace>
  <inkml:trace contextRef="#ctx0" brushRef="#br0" timeOffset="7792.08">5905 2074 0,'-63'0'16,"42"0"-16,0 0 16,-1 0-16,1-21 0,0 21 15,21-21 1,-21 21-16,21-21 31,21 21-15,0 0-16,0 0 15,1 0-15,-1 0 0,21 0 0,0 0 16,-20-21-16,41 21 0,-21 0 16,1 0-16,20 0 0,1 0 15,20 0-15,1 0 0,0 0 16,-1 0-16,22 0 0,0 0 0,0 0 16,21 0-16,-21 0 0,0 0 15,21 0-15,0-21 0,21 21 0,-21 0 16,42 0-16,-21-22 0,0 22 15,22 0-15,20-21 0,-20 0 0,-1 21 16,21 0-16,-20-21 0,20 21 16,1 0-16,-1 0 0,-20-21 0,20 21 15,-21 0-15,22 0 0,-1 0 16,1 0-16,-22-21 0,22 21 0,-1 0 16,1 0-16,20 0 0,-20 0 15,-1 0-15,22 0 0,-21-22 16,20 22-16,1 0 0,-22 0 0,1 0 15,-1 0-15,22 0 0,-43 0 16,1 0-16,-1 0 0,-21 0 0,0 0 16,-21 0-16,-21 0 0,0 0 15,-21 0-15,-22-21 0,1 21 0,-22 0 16,-21 0-16,22 0 0,-22 0 16,-21-21-16,0 0 46,-21 21-46,-1 0 16,1 0-16,0 0 0,-21-21 0,21 21 16,-22 0-16,22 0 0</inkml:trace>
  <inkml:trace contextRef="#ctx0" brushRef="#br0" timeOffset="8716.2">5927 3556 0,'0'0'0,"0"-21"16,21 0-16,-21 0 15,0-1-15,0 1 0,0 0 16,0 0 0,-21 21 30,21 21-30,0 0-16,0 0 0,-22 1 0,22 20 16,0-21-16,0 21 0,0-20 15,0 20-15,0 0 0,-21 1 0,21-1 16,0-21-16,-21 21 16,21 1-16,0-1 0,0 22 0,-21-22 15,21 0-15,-21-21 0,21 22 16,0-1-16,0-21 0,0 0 0,0 22 15,0-22-15,0 0 16,21-21 15,0 0-31,-21-21 16,0 0-16,21 0 0,-21-1 16,0 1-16</inkml:trace>
  <inkml:trace contextRef="#ctx0" brushRef="#br0" timeOffset="9147.95">6286 3958 0,'0'21'0,"0"1"16,0-1-16,0 0 15,0 0 1,22-21 0,-1 0-16,0 0 15,0 0-15,0-21 16,-21 0-16,21 21 0,-21-21 15,0-1-15,0 1 16,0 0-16,-21 0 0,0 21 16,0 0-1,0 0-15,21 21 16,-21-21 0,21 21-16,0 0 0,0 1 15,0-1-15,0 0 16,21-21 15</inkml:trace>
  <inkml:trace contextRef="#ctx0" brushRef="#br0" timeOffset="9724.1">9165 3493 0,'0'-22'16,"21"22"15,0 0-31,1-21 16,-1 21-16,0 0 0,0 0 0,21 0 16,-20 0-16,-1 0 0,21-21 15,0 21-15,-20 0 0,20 0 16,-21 0-16,21 0 0,1 0 0,-22 0 15,21 0-15,-21 0 0,22 0 16,-22 0-16,0 0 0,0 0 0,-42 0 47,0 0-47,0 0 0,-22 0 16,1 0-16,21 0 0,-21 0 0,20 0 15</inkml:trace>
  <inkml:trace contextRef="#ctx0" brushRef="#br0" timeOffset="10648.47">9334 3429 0,'0'0'0,"-21"0"0,0 0 16,0 0-16,0 0 16,21 21-1,0 0 1,-21-21-16,21 22 0,0-1 15,-22 0-15,22 0 0,0 0 0,0 0 16,-21 1-16,21 20 0,-21-21 0,21 0 16,-21 0-16,21 1 15,0-1-15,0 0 0,0 0 16,-21-21-16,42-21 62,-21 0-46,21 21-16,0 0 0,0-21 16,1 21-16,-1-22 0,0 22 15,0 0-15,21 0 0,-20-21 16,-1 21-16,0 0 0,0 0 16,0 0-16,0 0 0,1 0 15,-1 0-15,0 0 0,0 0 0,0 0 16,0 21-16,1-21 0,-22 22 15,21-1-15,0 0 0,-21 0 16,0 0-16,0 0 0,0 1 16,0-1-16,0 0 0,0 0 15,-21 0-15,0 0 0,-1 1 0,-20-1 16,21 0-16,0 0 0,0 0 16,-22 0-16,22-21 0,-21 22 0,21-1 15,-1-21-15,-20 0 0,21 0 16,-21 0-16,20 0 0,-20 0 15,21 0-15,0 0 0,0 0 0,-1-21 16,1 21-16,0-22 0,0 22 16,0 0-16,21-21 0,-21 21 15,21-21 1,0 42 78,0 0-63</inkml:trace>
  <inkml:trace contextRef="#ctx0" brushRef="#br0" timeOffset="13368.03">11493 3260 0,'0'-21'0,"0"-1"16,0 1-1,0 0-15,0 0 16,0 0-16,0 0 0,22-1 16,-1 1-16,-21 0 15,0 0-15,0 0 0,0 0 0,0-1 16,0 1 0,-21 21-1,21 21 1,-22 1-16,1-1 0,0 0 0,21 21 15,-21 1-15,0-1 0,21 21 0,-21 1 16,-1-1-16,1 22 0,0-21 16,0-1-16,0 22 0,-22-22 15,22 22-15,-21-22 0,0 1 16,20-1-16,-20-20 0,21 20 0,0-20 16,0-22-16,-1 21 0,22-21 0,0 0 15,-21 1-15,0-1 16,21-42-1,0-1 1,0 1-16,0-21 0,0 21 16,0-22-16,21 1 0,0 0 15,1-1-15,-1 1 0,0-21 0,0 20 16,0-20-16,0-1 0,1 1 16,20-1-16,-21-20 0,21 20 15,-20-21-15,-1 22 0,0-1 0,21 22 16,-21-21-16,1 20 0,-1 22 15,0-21-15,0 21 0,-21-1 0,21 1 16,0 21-16,1 0 16,-22 21-1,0 1-15,0 20 0,21 0 16,-21 1-16,0-1 0,0 21 0,0 1 16,0-1-16,0 1 0,0-1 15,0 1-15,0-22 0,0 22 0,0-1 16,0-20-16,0-1 0,0 0 15,0 1-15,0-1 0,0 0 16,0-21-16,0 1 0,0-1 0,0 0 16,0 0-16,0 0 0,0 0 15,0-42 17,0 0-32,-21 21 15,21-21-15,-22 0 0,1-22 16,21 22-16</inkml:trace>
  <inkml:trace contextRef="#ctx0" brushRef="#br0" timeOffset="13587.9">11091 3831 0,'0'0'0,"0"21"16,21-21-1,1 0-15,-1 0 16,0 0-16,21 0 0,-21 0 15,1 0-15,20 0 0,-21 0 0,0 0 16,22-21-16,-22 21 0,0 0 0,0 0 16,0 0-16,0 0 0,1-21 15,-1 21-15,0 0 16,0-21-16,0 21 16</inkml:trace>
  <inkml:trace contextRef="#ctx0" brushRef="#br0" timeOffset="13975.16">12150 3514 0,'0'-21'16,"-22"21"15,1 21-31,21 0 15,-21 0-15,21 0 0,0 0 16,0 22-16,-21-22 0,21 21 16,-21 1-16,21-1 0,-21 0 0,21 22 15,-22-22-15,22 22 0,-21-1 0,0 1 16,0-1-16,21-21 0,-21 22 16,0-1-16,21 1 0,-22-22 0,1 22 15,21-22-15,0 0 0,-21 22 16,21-22-16,-21 1 0,21-1 0,0-21 15,-21 21-15,21-20 0,0-1 0,0 0 16,0 0-16,0-42 31,0 0-15,0 0-16,0-1 0,0-20 16,0 21-16,0-21 0,21-1 0,-21 1 15,0 0-15</inkml:trace>
  <inkml:trace contextRef="#ctx0" brushRef="#br0" timeOffset="14359.94">11874 3874 0,'0'0'0,"-21"-85"15,21 64-15,0 0 16,0-1-16,0 1 0,0 0 0,0 0 16,0 0-16,0 0 15,0-1-15,0 1 0,21 0 16,1 21-16,-1-21 0,0 0 0,0 21 15,21-21-15,-20 21 0,20 0 16,-21 0-16,21 0 0,-20 0 0,20 0 16,-21 0-16,0 0 0,0 0 15,1 21-15,-1 0 0,0 0 0,0 0 16,-21 0-16,0 1 0,0-1 16,0 0-16,0 21 0,0-21 0,0 1 15,-21-1-15,0 0 0,-22 0 16,22 0-16,0 0 0,-21 1 0,21-22 15,-22 21-15,22 0 0,0-21 16,0 0-16,0 21 0,-1-21 16,1 0-16,42 0 31,1 0-15,-1 0-16,0-21 15,21 21-15,-21-21 0,22 0 0</inkml:trace>
  <inkml:trace contextRef="#ctx0" brushRef="#br0" timeOffset="14743.72">12615 3535 0,'0'0'0,"0"-21"16,-21 21 15,21 21-16,-21 0-15,21 0 0,0 0 0,0 1 16,0-1-16,0 21 0,0 0 16,-21 1-16,21-1 0,0 0 0,-21 1 15,21 20-15,-22-20 0,22 20 16,0 1-16,-21-1 0,21 1 16,-21-22-16,0 21 0,21-20 0,-21 20 15,21-20-15,-21-1 0,-1 0 16,22 1-16,0-1 0,0 0 0,0 1 15,-21-1-15,21-21 0,0 0 0,0 22 16,0-22-16,0 0 0,0 0 16,0 0-16,0-42 31,0 0-31,0 0 0,21 0 16,1-1-16,-22-20 0,21 21 0,0-21 15,0-1-15,-21 1 16,21 21-16,0-43 0</inkml:trace>
  <inkml:trace contextRef="#ctx0" brushRef="#br0" timeOffset="15160">12594 3747 0,'0'0'0,"0"-22"0,0 1 0,0 0 15,0 0-15,0 0 16,0 0-16,0-1 0,21 1 15,-21 0-15,0 0 0,21 21 16,1-21-16,-1 21 16,0-21-16,0 21 0,21 0 0,-20 0 15,-1 0-15,21 0 0,-21 0 16,0 0-16,22 0 0,-22 21 0,0 0 16,0 0-16,-21 0 0,21 0 0,-21 22 15,0-22-15,0 0 0,0 0 16,0 0-16,0 22 0,-21-22 0,0 0 15,0 0-15,0 0 0,-22 1 16,22-1-16,-21 0 0,21 0 0,-22-21 16,22 21-16,-21 0 0,21-21 15,0 0-15,-1 22 0,1-22 16,0 0 0,21-22 30,0 1-46,21 21 0,0-21 16,1 0-16,-1 0 16</inkml:trace>
  <inkml:trace contextRef="#ctx0" brushRef="#br0" timeOffset="15584.27">13547 3112 0,'0'0'0,"0"-22"0,0 1 0,0 0 15,0 0-15,0 0 16,0 0 0,0 42 15,0 0-31,0 0 0,0 0 15,-22 0-15,1 22 0,0-1 16,21 0-16,-21 1 0,0-1 0,21 22 16,0-22-16,-21 0 15,21 1-15,-22-1 0,22 0 0,0 1 16,0-22-16,0 21 0,0-21 16,0 0-16,0 1 0,0-1 0,0 0 15,0 0-15,22-21 0,-1 0 0,-21 21 16,21-21-16,0 0 0,0 0 15,0 0-15,1 0 0,-1 0 16,0-21-16,0 0 0,0 21 16,-21-21-16,21 0 0,1 21 0,-22-22 15,21 1-15,-21 0 0,21 0 16,-21 0-16,21 0 0,-21-1 0,0 1 16</inkml:trace>
  <inkml:trace contextRef="#ctx0" brushRef="#br0" timeOffset="16255.88">14139 2731 0,'0'-22'15,"-21"22"1,21 22 15,0-1-31,0 0 16,0 0-16,0 0 0,-21 0 0,21 1 16,0-1-16,0 0 0,0 0 0,0 0 15,0 0-15,0 1 16,0-1-16,-21 0 0,21 0 15,0 0 1,-21-21 0,-1-21 15,22 0-31,0 0 16,0 0-16,0-1 15,0 1-15,0 0 0,22 0 16,-1 0-16,-21-22 0,21 22 15,0 0-15,0 0 0,0 21 0,1-21 16,-1 0-16,0-1 0,21 22 16,-21 0-16,1-21 0,-1 21 0,0 0 15,0 0-15,0 0 0,0 0 16,1 0-16,-1 0 0,-21 21 16,21 1-16,-21-1 0,21 0 15,-21 0-15,0 0 0,0 0 16,0 1-16,0-1 0,0 0 0,0 0 15,0 0-15,0 0 0,0 1 16,-21-1-16,0 0 0,21 0 16,0 0-16,-21-21 15,-1 21-15,1-21 78</inkml:trace>
  <inkml:trace contextRef="#ctx0" brushRef="#br0" timeOffset="37125.25">8213 6011 0,'0'0'15,"0"22"1,0-44 47,21 1-63,0 0 15,0 0-15,-21 0 0,0 0 0,21-1 16,0 1-16,1 0 0,-22 0 0,21-21 15,-21-1-15,0 1 0,21 0 16,0 20-16,-21-20 0,0 0 0,0-1 16,0 1-16,0 21 0,0-21 15,0-1-15,0 22 0,0 0 16,0 0-16,0 0 0,0-1 16,0 1-16,0 0 0,0 0 0,-21 21 31,0 0-16,0 0-15,21 21 16,-22 0-16,1 0 0,0 1 0,21 20 16,0-21-16,-21 21 0,21-20 15,-21 20-15,21 0 0,0 1 0,0-1 16,0 0-16,0 1 0,0-1 16,0 0-16,0 1 0,0-22 0,0 21 15,21-21-15,0 22 0,-21-22 16,21 0-16,0 0 0,1 0 15,-1 0-15,0-21 16,0 22-16,0-22 0,0 0 16,1 0-16,-1 0 0,0-22 15,0 1-15,0 21 0,0-21 16,1 0-16,20 0 0,-21 0 0,0-22 16,0 22-16,1-21 0,-1 21 15,0-22-15,0 22 0,-21-21 0,0 21 16,0-22-16,21 22 0,-21 0 15,0 0-15,0 0 16,0 42 0,0 0-1,0 0-15,0 0 0,-21 0 0,21 1 16,0 20-16,0-21 0,-21 21 16,21-20-16,0 20 0,0-21 0,0 21 15,0-20-15,0-1 0,0 0 16,0 0-16,21 0 0,0 0 15,0-21-15,1 0 0,-1 0 0,0 0 16,0 0-16,0 0 0,0 0 16,1 0-16,-1-21 0,0 0 15,0 0-15,0 0 0,0 0 16,1-1-16,-1 1 0,0 0 0,-21 0 16,0-21-16,0 20 0,0-20 0,0 21 15,0-21-15,0 20 0,-21-20 16,0 21-16,-1 0 0,-20 0 0,21 21 15,0-22-15,-22 22 0,22 0 16,-21 0-16,21 0 0,-22 0 0,22 22 16,0-1-16,0-21 0,0 21 15,0 0-15,-1 0 0,1 22 0,21-22 16,-21 0-16,21 0 0,0 0 16,0 0-16,0 1 15,21-1 1,0-21-16,22 0 0,-22 0 0</inkml:trace>
  <inkml:trace contextRef="#ctx0" brushRef="#br0" timeOffset="37854.73">9991 5525 0,'0'0'0,"0"-22"0,0 1 15,0 0-15,0 0 0,-22 21 16,1 0-16,0 0 0,-21 0 16,21 0-16,-22 0 0,22 0 15,-21 0-15,21 0 0,-22 0 0,22 21 16,-21 0-16,21 0 0,-22 1 16,22 20-16,0-21 0,21 0 0,-21 22 15,21-22-15,-21 0 0,21 21 16,0-21-16,0 1 0,0-1 0,0 0 15,21 0-15,0-21 16,0 0-16,0 0 0,22 0 16,-22 0-16,21 0 0,0 0 0,-20-21 0,20 0 15,0 0-15,-21-1 16,22 1-16,-22 0 0,21 0 0,-21 0 16,1 0-16,-1-1 0,0 1 15,0 0-15,-21 0 0,21 0 0,-21 0 16,0-1-16,-21 44 47,0 20-47,21-21 15,0 0-15,-21 22 0,21-1 0,-21-21 16,21 43-16,-22-22 0,22 0 16,0 1-16,0 20 0,0-21 0,0 1 15,-21-1-15,21 0 0,0 1 16,0-1-16,0 0 0,0 1 15,0-1-15,0 0 0,0 1 0,0-22 16,0 21-16,0-21 0,0 22 0,0-22 16,0 0-16,0 0 0,0 0 15,-21 1-15,0-1 0,0 0 0,0-21 16,-1 21-16,1 0 0,-21-21 0,21 21 16,-22-21-16,1 0 0,0 22 15,-1-22-15,1 0 0,0 0 16,-22 0-16,22 0 0,0-22 0,-1 22 15,1-21-15,0 0 0,20 0 0,-20 21 16,21-21-16,0 0 0,0-1 16,21 1-16,0 0 0,0 0 0,0 0 15,0 0-15,0-1 0,0-20 16,21 21-16,0-21 0,0 20 0,0-20 16,0 0-16,22 21 0,-22-22 15,21 1-15</inkml:trace>
  <inkml:trace contextRef="#ctx0" brushRef="#br0" timeOffset="38144.07">10393 5461 0,'0'0'0,"0"21"46,0 0-30,0 1-16,0-1 0,0 0 0,0 0 16,0 0-16,0 22 0,0-22 15,0 0-15,0 0 0,0 0 0,0 0 16,0 1-16,0-1 0,0 0 31,0-42-15,0 0-1,0-1-15,0-20 0,0 21 16</inkml:trace>
  <inkml:trace contextRef="#ctx0" brushRef="#br0" timeOffset="38475.87">10456 5186 0,'-21'0'15,"21"21"-15,-21-21 0,21 21 16,0 0 0,21-21-16,0 0 15,0 0-15,1 0 16,-1-21-16,0 0 0,-21 0 16,0 0-16,0 0 15,0-1-15,0 1 16,-21 21-1,0 0-15,-1 0 0,1 0 16,0 0-16,0 0 16,0 0-16,0 21 0,21 1 15,0-1-15,0 0 16,0 0-16,0 0 16,21 0-16,0 1 15,21-22-15</inkml:trace>
  <inkml:trace contextRef="#ctx0" brushRef="#br0" timeOffset="38973.69">10731 5355 0,'0'0'0,"0"21"16,0 1 0,0-1-16,0 0 15,0 0-15,0 0 16,22 0-16,-22 1 0,0-1 15,0 0-15,0 0 0,0 21 0,0-20 16,0-1-16,0 0 16,0 0-16,21 0 0,-21 0 15,0 1 1,0-44 15,0 1-31,0 0 16,0 0-16,0 0 0,0-22 0,0 1 0,0 21 15,0-21-15,21-1 0,-21 22 16,42-21-16,-21 21 0,1-22 16,20 22-16,-21 0 0,21 0 15,-20 0-15,20-1 0,0 22 0,-21 0 16,1 0-16,20 0 0,-21 0 0,0 0 16,-21 22-16,21-1 0,-21 0 15,22 0-15,-22 0 0,0 0 0,0 1 16,0-1-16,0 21 0,0-21 15,0 0-15,0 1 0,0-1 0,0 0 16,0 0-16,0 0 0,0 0 16,0 1-16,0-44 47,0 1-47</inkml:trace>
  <inkml:trace contextRef="#ctx0" brushRef="#br0" timeOffset="39884.86">13589 5101 0,'0'-21'31,"21"21"-31,0-21 0,0 0 16,1 0-16,-1 21 16,0-22-16,0-20 0,0 21 0,22 0 15,-22 0-15,21-22 0,-21 22 16,0 0-16,1 0 0,-22 0 0,0-1 16,0 1-16,-22 0 15,1 21-15,0 0 0,-21 0 0,-1 0 16,1 0-16,0 0 0,-1 0 15,-20 21-15,21 0 0,-1-21 0,22 22 16,-21-1-16,-1 0 0,22-21 16,0 21-16,21 0 0,0 0 15,0 1-15,0-1 0,0 0 16,0 0-16,21 0 16,0 0-16,1 1 0,20-1 15,-21 0-15,0 0 0,0 0 0,1 0 16,-1 1-16,21-1 0,-21 0 0,0 0 15,-21 21-15,22-20 0,-22-1 16,21 21-16,-21-21 0,0 22 0,0-22 16,0 21-16,-21-21 0,-1 22 15,-20-22-15,0 0 0,21 21 0,-22-21 16,1 1-16,0-1 0,-1 0 16,-20 0-16,20-21 0,1 0 0,21 0 15,-21 0-15,-1 0 0,1 0 16,21-21-16,-22 0 0,22 0 15,0-1-15,-21-20 0,21 21 0,-1-21 16,1-1-16,0 1 0,21 21 16,0-22-16,-21 1 0,21 0 0,0 21 15,0-1-15,0 1 0,0 0 16,0 0-16,21 21 16,0 0-1,0 0-15,1 21 0,-1 0 16,0 0-16,0 1 15</inkml:trace>
  <inkml:trace contextRef="#ctx0" brushRef="#br0" timeOffset="40247.65">14351 5059 0,'0'0'0,"-42"-21"16,-1 21-1,22 0-15,0 0 0,0 0 0,0 0 16,-22 0-16,22 0 0,0 0 0,-21 21 16,20 0-16,1 0 15,0 22-15,0-22 0,0 21 0,0-21 16,-1 22-16,22-1 0,-21-21 15,21 21-15,0 1 0,0-22 0,0 21 16,0-21-16,21 1 0,-21-1 16,22 0-16,-1 0 0,0 0 0,21 0 15,-21-21-15,1 0 0,20 0 0,-21 0 16,0 0-16,22 0 0,-22 0 16,0 0-16,21-21 0,-21 0 0,1 0 15,-1 21-15,0-21 0,-21-22 16,21 22-16,0 0 0</inkml:trace>
  <inkml:trace contextRef="#ctx0" brushRef="#br0" timeOffset="40671.56">14626 5207 0,'0'-21'15,"0"0"-15,0 0 16,0-1-1,21 22-15,-21-21 16,21 21-16,1 0 16,-1 0-16,0 0 0,0 0 0,0 21 15,22-21-15,-22 22 0,0-1 0,-21 0 16,21 0-16,0 0 0,-21 0 16,0 1-16,0 20 0,0-21 0,0 0 15,0 0-15,0 1 0,0 20 16,0-21-16,0 0 0,-21-21 0,21 21 15,-21 1-15,21-1 16,-21-21-16,21-21 31,0-1-31,0 1 0,0-21 16,0 21-16,0 0 0,0-1 16,21-20-16,-21 21 0,21 0 15,0 0-15,-21-1 0,21 1 0,1 0 16,-1 0-16,0 0 0,0 21 15,0 0-15,0-21 0,1 21 16,-1 0-16,0 0 16,0 0-16,0 0 0</inkml:trace>
  <inkml:trace contextRef="#ctx0" brushRef="#br0" timeOffset="40963.72">15536 5122 0,'-21'0'16,"0"0"15,21 22-31,-21-22 0,21 21 0,0 0 16,0 0-16,0 0 0,0 0 15,0 1-15,0-1 0,0 0 0,0 0 16,0 0-16,0 0 0,0 1 15,0-1-15,0 0 0,0 0 16,0 0-16,21-21 31,0 0-31,0 0 16,-21-21-16,0 0 0,0 0 16,21 0-16,1-1 0</inkml:trace>
  <inkml:trace contextRef="#ctx0" brushRef="#br0" timeOffset="41336.23">15600 4678 0,'0'0'0,"-21"-21"0,-1 21 16,1 0-16,0 0 0,0 0 16,0 0-16,0 21 0,21 0 15,-22 0-15,22 0 0,0 1 16,0-1-16,0 0 15,22-21-15,-1 21 0,0-21 0,0 0 16,0 0-16,0 0 0,1 0 16,-1 0-16,0 0 0,0 0 0,0-21 15,0 0-15,1 21 0,-22-21 16,21-1-16,-21 1 0,0 0 16,0 0-16,0 0 0,-21 0 15,-1-1-15,1 22 0,0-21 0,0 21 16,0 0-16,0 0 0,-1 0 0,1 0 15,0 0-15,0 21 16,21 1-16,-21-1 0,21 0 16,0 0-16,0 0 0,0 22 15,0-22-15,0 0 0,0 0 0,0 21 16,0-20-16,21-1 0,0 0 16</inkml:trace>
  <inkml:trace contextRef="#ctx0" brushRef="#br0" timeOffset="41744">16044 5228 0,'0'-21'0,"-21"21"15,0 0 1,21 21-1,-21 0-15,21 1 16,-21-1-16,21 0 0,0 21 16,0-21-16,0 22 0,0-1 0,-22 0 15,22 1-15,0-1 0,-21 22 16,21-22-16,0 0 0,0 22 0,-21-22 16,21 22-16,-21-22 0,21 0 0,0 1 15,-21 20-15,21-21 16,0 1-16,0-1 0,-21 0 0,-1 22 15,1-22-15,21 1 0,-21-1 0,21-21 16,0 21-16,0-20 0,0-1 16,0 0-16,0 0 0,0 0 0,0-42 31,0 0-31,0 0 16,0 0-16,0-22 0,21 22 0,-21-21 15,21-1-15,-21 1 0,0 0 0,22-1 16</inkml:trace>
  <inkml:trace contextRef="#ctx0" brushRef="#br0" timeOffset="42101.79">16002 5440 0,'0'0'16,"-21"-21"-16,0 0 0,21-1 0,-22-20 0,22 21 15,0 0-15,0 0 0,0-22 16,0 22-16,22 0 0,-1 0 0,0 0 15,0 21-15,0-22 0,0 1 16,22 21-16,-22-21 0,21 21 0,-21 0 16,22 0-16,-22 0 0,21 0 15,-21 21-15,1-21 0,-1 21 16,0 1-16,-21-1 0,0 0 0,0 0 16,0 0-16,0 22 0,-21-22 15,0 0-15,-1 0 0,-20 0 0,21 0 16,-21 1-16,20-1 0,1 0 15,-21 0-15,21 0 0,0-21 0,-1 21 16,1-21-16,0 22 0,21-1 16,-21-21-1,42-21 17,0 21-32,0-22 0,1 1 15,-1 0-15</inkml:trace>
  <inkml:trace contextRef="#ctx0" brushRef="#br0" timeOffset="42491.75">16849 4551 0,'0'0'0,"0"-21"16,0 0-16,0 42 31,0 0-31,0 0 0,0 0 16,0 0-16,0 22 0,-22-1 0,22 0 15,-21 22-15,21-22 0,0 22 16,0-22-16,0 22 0,0-22 0,0 0 16,-21 22-16,21-22 0,0 0 15,0 1-15,-21-22 0,21 21 0,0-21 16,0 22-16,0-22 0,0 0 15,0 0-15,21-21 16,0 0-16,0 0 16,1 0-16,-1 0 15,0-21-15,-21 0 0,21 21 16,0-21-16,0 21 0,-21-21 0,22 21 16,-22-22-16,21 1 15,-21 0-15,21 21 0,-21-21 0,21 0 16,-21 0-16</inkml:trace>
  <inkml:trace contextRef="#ctx0" brushRef="#br0" timeOffset="42839.55">16658 4868 0,'0'0'0,"-21"0"0,0 0 15,0 0-15,42 0 32,0 0-32,0 0 0,0 0 15,22 0-15,-22-21 0,21 21 0,0 0 16,1-21-16,-1 21 0,0 0 16,1-21-16,-22 0 0,21 21 0,-21 0 15,1 0-15,20 0 0,-21-21 16,0 21-16,0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19:32.2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15409 0,'0'-21'0,"0"42"78,0 1-62,0-1-16,0 0 15,0 0 1,0 0 0,21-21-1,0 0 1,-21-21 0,0 0-16,0 0 15,0 0-15,-21 21 16,21-22-16,-21 22 15,-1 0-15,1 0 0,0 0 16,0 0-16,0 0 16,21 22-16,-21-1 15,21 0-15,0 0 0,-22-21 16,22 21-16,0 0 0,0 1 0,0-1 16,0 0-16,0 0 15,0 0-15,22-21 16,-22 21-16,21-21 0,0 0 15,0 0-15,0 0 16,0 0-16,1-21 0,-1 21 0</inkml:trace>
  <inkml:trace contextRef="#ctx0" brushRef="#br0" timeOffset="374">2053 15515 0,'21'0'47,"-21"-21"-16,0 0-15,0 0-16,0 0 15,-21 21 17,0 0-32,0 21 15,21 0-15,0 0 16,0 0-16,-21-21 0,21 21 16,0 1-16,0-1 0,0 0 15,0 0 1,0 0-1,21-21 1,0 0 0</inkml:trace>
  <inkml:trace contextRef="#ctx0" brushRef="#br0" timeOffset="2416.75">2519 16383 0,'21'0'46,"0"0"-30,0 0-16,-21-21 0,21 21 16,1-21-16,-1 0 0,0-1 0,21 1 15,-21 0-15,1-21 0,20 21 16,-21-22-16,0 1 0,22 0 0,-22-1 16,0 1-16,0 0 0,0-1 15,0 1-15,-21 0 0,0-1 16,0 22-16,0-21 0,0 21 0,0-1 15,0 1-15,0 0 16,-21 21-16,0 0 0,0 0 16,0 0-16,0 21 15,-1 0-15,1 1 0,0-1 0,0 0 16,0 21-16,0 1 0,-1-1 16,1 0-16,21 1 0,-21 20 15,0-21-15,21 1 0,0 20 0,0-20 16,0-1-16,0 0 0,0-21 15,0 22-15,0-22 0,0 0 0,21 0 16,0 0-16,0 1 0,1-1 16,-1-21-16,21 0 0,-21 0 0,0 0 15,22 0-15,-22 0 0,21 0 16,-21 0-16,22-21 0,-22 21 16,21-22-16,-21 1 0,22 0 15,-1 0-15,-21 0 0,22-22 16,-22 22-16,21-21 0,-21 21 0,0 0 15,-21-22-15,0 22 0,22 0 16,-22 0-16,0 0 0,-22 21 16,1 0-1,0 0-15,0 0 0,0 21 16,-22 0-16,22 0 16,0 0-16,21 22 0,-21-22 0,0 0 15,0 21-15,21-21 0,0 22 16,0-22-16,0 0 0,0 0 15,0 0-15,0 1 0,0-1 0,0 0 16,21-21-16,0 0 0,0 21 16,0-21-16,22 0 0,-22 0 0,21 0 15,-21 0-15,22 0 0,-1-21 16,-21 21-16,21-21 0,1 0 0,-22-1 16,21 1-16,-21 0 0,1 0 15,-1 0-15,0 0 0,0-1 0,-21 1 16,0 0-16,0 0 15,0 0-15,21 0 0,-21-1 16,0 44 0,0-1-1,-21 0-15,21 0 16,0 0-16,0 0 0,0 1 0,0-1 16,-21 0-16,21 0 0,-21 0 15,21 0-15,0 1 0,0-1 16,-21 0-16,21-42 62,21 0-62,-21-1 16,21 1-16,0-21 0,0 21 16,0 0-16,1-22 0,-1 22 0,0-21 15,0 21-15,0-22 0,22 22 16,-22 0-16,0 0 0,0 21 0,0 0 15,0 0-15,1 0 0,-1 0 16,-21 21-16,0 0 0,0 0 16,21 0-16,-21 1 0,0 20 15,0-21-15,0 0 0,0 0 0,0 1 16,21-1-16,-21 0 16,0 0-16,0 0 0,21 0 0,0-21 15,1 22-15,-1-1 0,0-21 16,21 0-16,-21 0 0,1 0 15,-1 0-15,0 0 0,21 0 16,-21 0-16,1 0 0,20-21 0,-21-1 16,21 1-16,-20 21 0,20-42 15,-21 21-15,0 0 0,22-1 0,-22-20 16,0 21-16,-21 0 0,21-22 16,-21 22-16,0 0 0,0 0 0,0 0 15,0 0-15,-21 21 16,0 0-16,0 0 15,-22 0-15,22 21 0,0 0 16,0-21-16,0 21 0,-1 0 16,1 22-16,21-22 0,-21 0 0,21 0 15,-21 0-15,21 0 0,0 1 16,0-1-16,0 0 0,0 0 16,0 0-16,21-21 15,0 0-15,0 0 0,1 0 16,-1 0-16,0 0 0,0 0 15,-21-21-15,21 0 0,0 21 0,1-21 16,-22 0-16,21-1 0,0 1 16,-21 0-16,21 0 15,-21 0-15,0 0 0,0-1 16,0 44 15,0-1-15,-21 0-16,21 21 15,-21-21-15,21 1 0,0 20 0,0-21 16,0 21-16,-21 1 0,21-1 16,-22 0-16,1 1 0,21 20 0,-21-20 15,0 20-15,21 1 0,-21-1 16,21 1-16,0-1 0,-21 1 0,21-1 16,0 1-16,0-1 15,0 1-15,0-1 0,0-21 0,0 22 16,0-22-16,0 1 0,-22-1 15,22 0-15,-21 1 0,21-22 0,-21 0 16,0 0-16,0-21 0,0 0 16,-1 0-16,1 0 0,0 0 0,-21 0 15,21-21-15,-22-21 0,1 20 16,21 1-16,-22-21 0,22 0 0,-21-1 16,21 1-16,0 0 0,-1 20 15,22-20-15,0 0 0,0 21 0,0-22 16,0 1-16,0 21 0,0-22 15,0 22-15,0 0 0,0-21 16,22 21-16,-1-1 0,-21-20 16,21 21-16,0 0 0,0-22 15,0 22-15,1-21 0,-1 21 0,21-22 16,-21 1-16,22 21 0</inkml:trace>
  <inkml:trace contextRef="#ctx0" brushRef="#br0" timeOffset="2750.56">5207 15875 0,'0'0'0,"0"-21"16,-42-64-1,42 64 1,-22 21-16,22 21 15,-21 0-15,21 1 16,0-1-16,0 0 0,0 21 0,0 1 16,0-1-16,0 0 0,0 1 15,0-1-15,0 0 0,-21 1 0,21-1 16,-21 0-16,21-21 0,0 1 16,0 20-16,0-21 0,0 0 0,0 0 15,0 1 1,0-44 15,21 1-31,0 0 0,0 0 16</inkml:trace>
  <inkml:trace contextRef="#ctx0" brushRef="#br0" timeOffset="3250.05">5461 15769 0,'0'-21'15,"0"42"1,-21 0-16,21 1 16,0 20-16,0-21 15,0 21-15,0-20 0,0 20 0,-21 0 16,21 1-16,0-22 0,-22 21 16,22 0-16,0-20 0,0 20 0,-21-21 15,21 0-15,-21 0 0,0 1 16,21-1-16,-21-21 15,21-21 17,0-1-17,0 1-15,0-21 16,21 21-16,-21 0 0,21-22 16,0 22-16,0-21 0,1 21 0,20-22 15,-21 22-15,0 0 0,0 21 16,22 0-16,-22 0 0,0 0 15,0 0-15,0 21 0,1 0 0,-1 0 16,0 1-16,-21 20 0,0-21 16,21 0-16,-21 22 0,0-22 0,0 0 15,0 21-15,0-21 0,0 1 0,0-1 16,-21 0-16,21 0 16,0 0-16,-21-21 0,0 21 15,21-42 32,0 0-47,-22 0 0</inkml:trace>
  <inkml:trace contextRef="#ctx0" brushRef="#br0" timeOffset="3494.91">5080 15981 0,'0'-21'32,"21"21"-17,0 0-15,0-21 0,1 21 0,20 0 16,-21 0-16,21-22 0,-20 22 16,20 0-16,-21 0 0,21 0 0,-20 0 15,-1 0-15,0 0 0,0 0 16,0 0-16,0 0 31,1 0-31</inkml:trace>
  <inkml:trace contextRef="#ctx0" brushRef="#br0" timeOffset="4673.88">6731 16362 0,'0'0'0,"-21"0"0,0 21 16,-1-21-16,1 0 0,0 0 0,0 21 15,0-21 1,21-21 0,0 0-16,21 21 15,-21-21-15,21 0 0,0-1 0,0 1 16,1 0-16,-1 0 0,0-21 16,21 20-16,-21-20 0,-21 21 0,22-21 15,-1 20-15,0-20 0,-21 21 16,0 0-16,0 0 0,0-1 0,0 1 15,-21 21 17,21 21-32,-21 1 0,21-1 0,-22 0 15,1 21-15,21-21 0,0 1 16,-21 20-16,21-21 0,-21 21 0,21-20 16,0 20-16,0-21 0,0 0 15,0 0-15,0 1 0,0-1 0,0 0 16,21 0-16,0-21 0,0 0 15,1 0-15,20 0 0,-21 0 16,0 0-16,22 0 0,-22-21 16,0 21-16,21-21 0,-21 0 0,1-1 15,-1 1-15,0 0 16,0 0-16,0-21 0,-21 20 0,21-20 16,-21 21-16,0-21 0,0 20 15,0-20-15,-21 0 0,0 21 0,0-1 16,0 1-16,0 0 0,-1 0 15,1 21-15,-21 0 0,21 0 0,0 0 16,-1 0-16,22 21 16,-21-21-16,21 21 0,0 0 0,0 1 15,21-1-15,1-21 16,-1 0-16,0 0 0,21 0 16,-21 0-16,22 0 0,-1 0 0,0 0 15,-20-21-15,20 21 0,0-22 16,-21 1-16,22 0 0,-22 0 15,0 0-15,0 0 0,0-1 0,1 1 16,-22 0-16,21 0 0,-21 0 16,0 0-16,0-1 0,0 1 15,0 0-15,0 0 16,-21 42 15,21 0-31,-22 22 0,22-22 0,0 21 16,-21 0-16,0 1 0,21 20 15,-21 1-15,21-1 0,0 1 16,-21-1-16,21 1 0,-21 20 0,21-20 16,-22-1-16,22 22 0,0 0 15,0-1-15,0-20 0,0 21 0,-21-1 16,21 1-16,0-22 0,-21 1 16,21 21-16,0-22 0,0 1 0,-21-22 15,0 21-15,21-20 0,-21 20 16,21-20-16,0-1 0,-22-21 0,1 21 15,0-20-15,21-1 0,-21-21 16,0 0-16,0 0 0,-1 0 16,1 0-16,0 0 15,-21-43-15,21 22 0,-22-21 0,22 21 16,-21-43-16,-1 22 0,22 0 16,-21-22-16,21 1 0,0-1 0,21-21 15,0 22-15,0-22 0,0 1 16,0 20-16,0-21 0,21 22 0,0-1 15,0 1-15,21 21 0,1-22 16,-1 22-16,0-1 0,1 1 0,-1 21 16,22-21-16,-22 20 0,21-20 15,1 21-15,-1 0 0,1 0 0,-1-22 16,22 22-16,0 0 0,-1 0 16</inkml:trace>
  <inkml:trace contextRef="#ctx0" brushRef="#br0" timeOffset="5194.58">8742 16108 0,'0'0'0,"0"21"16,0-42 15,21 21-15,-21-21-16,42 0 0,-21-1 15,1 1-15,-1 0 0,0 0 0,21 0 16,-21-22-16,1 22 0,-1 0 15,0 0-15,0 0 0,-21 0 0,21-1 16,-21 1-16,0 0 0,0 0 16,0 0-16,-42 21 15,21 0-15,0 0 0,-22 0 16,22 0-16,0 21 0,-21 0 16,20 0-16,1 0 0,0 1 0,0-1 15,0 21-15,21-21 0,-21 0 16,21 22-16,0-22 0,0 21 0,0-21 15,21 1-15,0-1 0,0 0 16,0 0-16,0 0 0,1-21 0,-1 21 16,0-21-16,21 0 0,-21 0 15,22 0-15,-1 0 0,-21 0 0,22 0 16,-22 0-16,21-21 0,-21 0 16,22 21-16,-22-21 0,21 0 0,-21 0 15,0-22-15</inkml:trace>
  <inkml:trace contextRef="#ctx0" brushRef="#br0" timeOffset="5438.39">9440 15748 0,'0'0'0,"0"-21"0,0 42 47,0 0-47,0 0 15,0 1-15,0 20 0,21-21 0,-21 0 16,0 22-16,22-22 0,-1 0 15,-21 21-15,21-21 0,-21 1 0,0-1 16,0 0-16,21 0 0,0 0 16,0-21-1,1 0 1,-1-21 0,-21 0-16,21 0 0,-21 0 0,21-1 15</inkml:trace>
  <inkml:trace contextRef="#ctx0" brushRef="#br0" timeOffset="5505.85">9779 15727 0,'0'0'0</inkml:trace>
  <inkml:trace contextRef="#ctx0" brushRef="#br0" timeOffset="6183.71">9356 16066 0,'-22'0'0</inkml:trace>
  <inkml:trace contextRef="#ctx0" brushRef="#br0" timeOffset="7194.18">9800 15812 0,'0'0'0,"0"-22"15,-21 22 48,21 22-63,-21-1 16,0-21-16,-1 21 0,1 0 0,-21 0 15,21 22-15,0-22 0,-22 0 16,22 21-16,0-21 0,-21 1 0,20 20 15,1-21-15,0 0 0,0 0 16,0 1-16,0-22 0,21 21 0,0 0 16,-22-21-1,44-21 17,-1 21-32,0-21 15,0 21-15</inkml:trace>
  <inkml:trace contextRef="#ctx0" brushRef="#br0" timeOffset="7606.32">10012 15812 0,'21'-22'15,"-21"44"32,0-1-47,0 0 0,0 0 16,0 0-16,0 22 0,0-1 0,0 21 16,0-20-16,-21 20 0,21 1 15,-21-22-15,-1 22 0,22-1 0,-21 22 16,0-22-16,0 1 0,0 20 0,0-20 15,-22-1-15,22 22 0,0-21 16,0-1-16,-22-21 0,22 22 0,0-22 16,0 1-16,0-1 0,0 0 15,-1-21-15,1 1 0,21-1 0,0 0 16,0 0-16,0-42 31,0 0-31,0 0 0,0-1 0,0 1 16,0-21-16,21 0 0,1-1 15,-1-20-15,0-1 0,0 1 0</inkml:trace>
  <inkml:trace contextRef="#ctx0" brushRef="#br0" timeOffset="7950.64">9991 16002 0,'0'0'15,"0"-42"-15,0 21 0,0-1 0,0 1 0,21 0 16,0 0-16,0 0 0,0 21 16,0-21-16,1-1 0,-1 22 0,21 0 15,-21-21-15,0 21 0,22 0 0,-22 0 16,0 0-16,0 0 0,0 21 16,1-21-16,-1 22 0,-21 20 0,0-21 15,0 0-15,0 22 0,0-22 16,0 0-16,0 21 0,-21-21 0,-1 22 15,1-22-15,21 0 0,-21 0 16,0 0-16,0 1 16,21-1-16,-21-21 0,21-21 47,0-1-32,21 1-15,0 0 0,0 21 0</inkml:trace>
  <inkml:trace contextRef="#ctx0" brushRef="#br0" timeOffset="8377.54">10604 15833 0,'0'0'0,"0"-21"16,0-1-1,0 1-15,0 0 16,22 21-16,-1 0 15,0-21-15,0 21 0,0 0 16,0 0-16,22 0 0,-22 0 0,0 0 16,21 0-16,-20 0 0,-1 21 15,0 0-15,0 0 0,0 1 0,0-1 16,-21 0-16,0 21 0,0-21 16,0 1-16,0 20 0,0-21 0,-21 0 15,0 0-15,0 1 0,0-22 16,21 21-16,-21 0 0,-1-21 15,1 0-15,21-21 32,0 0-32,0-1 0,0 1 15,0 0-15,0 0 0,21 0 16,-21-22-16,22 22 0,-22 0 0,21 0 16,-21 0-16,21 0 0,0-1 15,-21 1-15,21 21 0,0 0 16,-21-21-16,22 21 0,-1 0 15,0 0 1,0 0 0</inkml:trace>
  <inkml:trace contextRef="#ctx0" brushRef="#br0" timeOffset="10678.6">11303 15939 0,'0'0'16,"42"-22"0,-21 1-16,1 0 0,-1 21 0,-21-21 15,21 0-15,0 21 0,0-21 16,0-1-16,-21 1 0,0 0 16,22 0-16,-22 0 15,0 0-15,-22 21 16,1 0-16,0 0 0,0 0 15,0 21-15,0 0 0,-1 0 16,1-21-16,0 21 0,0 22 16,21-22-16,-21 0 0,21 0 0,-21 21 15,21-20-15,0-1 0,0 0 16,0 0-16,0 0 0,0 0 16,0 1-16,0-1 0,21-21 0,0 0 15,0 0-15,0 0 16,0 0-16,1 0 0,-1 0 0,0 0 15,0 0-15,0 0 0,22-21 16,-22-1-16,21 22 0,-21-21 0,22 0 16,-1 0-16,-21 0 0,21 0 0,1-22 15,-22 22-15,21 0 0,-21 0 16,1 0-16,20-1 0,-42 1 0,21 0 16,-21 0-16,21 21 15,-42 0 1,21 21-1,-21-21-15,21 21 0,0 0 16,0 1-16,0-1 0,0 0 0,0 0 16,0 21-16,0-20 0,0-1 15,0 0-15,0 0 0,0 0 16,0 0-16,0-42 62,-21 0-46,21 0-16,-21 21 0,-1-21 16,22 0-16,-21-1 15,0 22-15,0 0 32,21 22-17,0-1-15,0 0 16,0 0-16,0 0 0,0 0 15,21 1-15,0-1 16,0 0-16,1-21 0,-1 0 16,0 0-16,21 0 0,-21 0 0,1 0 15,-1 0-15,21 0 0,-21 0 16,22 0-16,-22-21 0,21 0 0,-21 21 16,0-22-16,22 1 15,-22 0-15,0 0 0,21 0 0,-20-22 16,-1 22-16,-21 0 0,0 0 0,21 0 15,-21-22-15,0 22 0,0 0 16,0 0-16,0 0 0,-21 21 16,0 0-1,21 21 1,0 0-16,0 0 0,0 0 0,0 1 16,0 20-16,0-21 0,0 0 15,0 0-15,0 1 0,0 20 0,21-21 16,-21 0-16,0 0 15,0 1-15,21-22 16,-21 21-16,0-42 47,0-1-47,-21 22 16,0-21-16,21 0 15,-22 21-15,22 21 47,0 0-47,22 1 16,-1-22-16,0 0 15,0 21-15,0-21 0,0 0 16,1 0-16,-1 0 0,0 0 16,0 0-16,0 0 0,0-21 0,1 21 15,-1-22-15,21 22 0,-21-21 16,-21 0-16,21 0 0,1 0 0,-1 0 15,0-1-15,0 1 0,-21 0 16,21 0-16,0-21 0,-21 20 0,22 1 16,-22-21-16,0 21 0,0 0 0,0-1 15,0 1 1,0 42 0,0 1-16,-22-1 15,22 0-15,-21 21 0,21-21 16,0 1-16,-21 20 0,21-21 0,0 0 15,0 22-15,0-22 0,0 0 16,0 0-16,0 0 0,21 0 0,0 1 16,1-22-16,-1 0 15,0 0-15,0 0 0,0 0 16,0 0-16,1 0 0,-1-22 0,0 22 16,0-21-16,0 0 0,0 21 15,1-21-15,-1 0 0,21 0 0,-21-1 16,0 1-16,1 0 0,-1-21 15,0 21-15,-21-1 0,21 1 16,-21 0-16,0 42 47,-21 0-47,21 1 0,0-1 16,0 0-16,0 0 0,0 21 0,0-20 15,0-1-15,0 0 0,0 0 0,0 0 16,0 0-16,21 1 15,0-22-15,0 0 0,1 0 16,-1 0-16,0 0 0,0 0 16,0 0-16,0 0 0,1-22 15,-1 22-15,-21-21 0,21 0 16,-21 0-16,21 0 0,-21 0 16,0-1-16,0 1 0,0 0 0,0 0 15,0 0-15,0 0 0,-21-1 16,0 1-16,0 0 0,-1 21 0,1 0 15,0-21-15,0 21 0,0 0 16,0 0-16,-1 0 16,44 0 15,-1 0-15,0 0-16,0 0 0,21 0 0,-20 0 15,-1 0-15,21-21 0,-21 21 16,0 0-16,1 0 0,20 0 0,-21 0 15,0 0-15,0 0 0,1 0 0,-1 0 16,0 0-16,0 0 0,0 21 16,0 0-1,-21 0-15,0 0 16,0 1-16,0-1 0,0 0 16,22 0-16,-22 0 0,0 0 15,0 1-15,0-1 0,0 0 16,0 0-16,0 0 31,0-42 16,0 0-47,0 0 0,0 0 16,0-1-16,0 1 0,0 0 15,21 0-15,0 0 0,-21 0 16,21-1-16,0-20 0,22 21 0,-22 0 15,0 0-15,21-1 0,-21 1 16,22 0-16,-22 0 0,21 21 0,-21 0 16,1 0-16,-1 0 0,0 0 0,0 21 31,-21 0-31,0 0 0,0 1 0,0-1 16,0 0-16,0 0 0,0 21 15,0-20-15,0-1 0,-21 21 0,21-21 16,0 0-16,0 1 0,-21-1 0,21 0 15,-21 0-15,21 0 0,0 0 16,0 1 0,-22-22-16,1 0 31,0-22-31,21 1 16,-21 0-16</inkml:trace>
  <inkml:trace contextRef="#ctx0" brushRef="#br0" timeOffset="10898.47">13271 15282 0,'0'0'0,"-42"0"15</inkml:trace>
  <inkml:trace contextRef="#ctx0" brushRef="#br0" timeOffset="12925.7">7895 16976 0,'0'0'0,"0"-21"0,0-1 16,21 22-16,-21 22 31,0-1-15,0 0-16,-21 0 0,21 0 0,0 22 15,-21-22-15,21 0 0,0 21 16,0-21-16,-21 1 0,21 20 0,0-21 16,0 0-16,0 0 0,0 1 15,0-1-15,21-21 47,0-21-31,0-1-16,-21 1 0,21 21 0,1-21 15,-1 0-15,-21 0 0,21 0 16,0-1-16,-21 1 0,0 0 16,21 21-16,0 0 15,-21 21 17,0 0-32,0 1 0,0-1 15,22 0-15,-22 0 0,21-21 16,-21 21-16,0 0 0,21-21 15,0 0-15,-21 22 0,21-22 0,0 0 16,1 0-16,-1 0 16,0 0-16,0 0 0,0 0 0,0 0 15,22-22-15,-22 1 0,0 21 16,0-21-16,0 0 0,22 0 0,-22 0 16,0-1-16,0 1 0,0-21 15,1 21-15,-22 0 0,0-1 0,0 1 16,21 0-16,-21 0 0,0 0 15,-21 42 17,21 0-32,0 0 0,0 0 15,-22 1-15,22-1 0,0 0 16,0 0-16,0 21 0,0-20 0,0-1 16,0 0-16,0 0 0,0 0 15,22-21-15,-1 21 0,0-21 16,0 22-16,0-22 15,0 0-15,1 0 0,-1 0 0,0 0 16,0-22-16,21 22 0,-20-21 16,-1 21-16,0-21 0,0 0 0,21 0 15,-20 0-15,-1-1 0,0 1 16,-21 0-16,21 0 0,0 0 16,-21 0-16,0-22 0,0 22 15,21 0-15,-21 42 31,-21 0-15,21 0-16,0 1 16,0-1-16,0 0 0,0 0 0,0 0 15,0 0-15,0 1 0,0-1 16,0 0-16,21 0 0,1 0 16,-1-21-16,0 0 0,0 0 15,0 0-15,22 0 0,-22 0 0,0 0 16,0 0-16,0 0 15,0 0-15,22-21 0,-22 21 0,0-21 16,0 0-16,0 0 0,1-1 16,-1 1-16,0 0 0,0 0 0,-21-21 15,21-1-15,-21 22 0,21-21 16,-21-1-16,22 1 0,-22 0 0,0-1 16,0 1-16,0 21 0,0-21 15,0 20-15,0 1 0,0 0 16,0 42-1,0 0-15,-22 1 16,22-1-16,0 21 0,0-21 16,-21 22-16,21-1 0,-21 0 15,21 1-15,0-22 0,0 21 16,0 0-16,0-20 0,0 20 0,0-21 16,0 0-16,0 0 0,0 1 15,0-1-15,0 0 0,21-21 16,0 0-16,1 0 0,-1 0 15,0 0-15,0 0 0,0 0 16,0 0-16,1-21 0,-1 0 16,0-1-16,0 22 0,0-21 0,0-21 15,1 21-15,-1 0 0,0-22 16,0 22-16,0-21 0,0-1 0,-21 22 16,0-21-16,22 0 15,-22-1-15,0 22 0,0-21 0,0 21 16,0-1-16,0 1 0,0 0 15,-22 21 1,1 21 0,21 22-16,-21-22 0,0 21 15,21 0-15,0-20 0,0 20 16,0 0-16,-21 1 0,21-1 0,0 0 16,0 1-16,0-22 0,0 0 15,0 21-15,21-21 0,-21 1 0,21-22 16,0 21-16,0-21 0,1 0 15,-1 0-15,0 0 0,0 0 16,0 0-16,0 0 16,1 0-16,-1 0 0,0 0 0,0-21 15,0 21-15,-21-22 0,21 1 16,-21 0-16,22 0 0,-1 0 0,-21 0 16,0-22-16</inkml:trace>
  <inkml:trace contextRef="#ctx0" brushRef="#br0" timeOffset="13143.58">9398 16701 0,'0'0'0,"-21"0"0,0 0 0,-1 21 16</inkml:trace>
  <inkml:trace contextRef="#ctx0" brushRef="#br0" timeOffset="14259.85">11112 16574 0,'0'0'0,"0"-22"0,0 1 0,0 0 16,-21 42 15,21 0-15,0 1-16,0-1 0,0 0 0,0 21 16,0 1-16,0-1 0,0 0 15,0-21-15,0 22 0,0-1 0,0 0 16,0-20-16,0 20 0,0-21 15,0 21-15,0-20 0,0-1 0,0 0 16,0 0-16,0 0 16,0-42 15,0 0-15,0 0-16,0 0 15,0-1-15,0 1 0,0 0 16,0-21-16,0 21 0,21-1 15,1 1-15,-1 0 0,0 0 0,0 21 16,0-21-16,0 21 0,1 0 16,-1 0-16,0 0 0,0 0 0,0 0 15,0 0-15,1 0 16,-22 21-16,0 0 0,21 0 0,0 0 16,-21 1-16,0-1 15,0 0-15,0 0 0,0 0 0,0 0 16,-42 22-1,20-22-15,1-21 0,0 21 16,0-21-16,0 0 0,0 0 16,-1 0-16,1 0 0,0 0 15,0 0-15,0 0 16,0 0-16,-1 0 31,44 0 0,-1 0-31,-21 21 0,21-21 16,0 0-16,0 0 0,0 0 16,1 0-16,20 0 0,-21 0 15,21 0-15,-20 0 0,20 0 0,0 0 16,-21 0-16,22-21 0,-1 21 16,-21-21-16,22 21 0,-1-21 0,-21 0 15,21 21-15,-20-22 0,-1 1 16,21 0-16,-21 0 0,-21-21 0,21 20 15,-21 1-15,0 0 0,0 0 16,0-21-16,0 20 0,0 1 0,-21 0 16,0 21-16,0 0 15,0 0-15,0 21 0,-1-21 16,1 21-16,0 22 0,0-22 16,21 21-16,0-21 0,0 1 15,0 20-15,0-21 0,0 21 16,0-20-16,0-1 0,0 0 0,21 0 15,0-21-15,-21 21 0,21-21 16,1 0-16,-1 0 0,0 0 0,21 0 16</inkml:trace>
  <inkml:trace contextRef="#ctx0" brushRef="#br0" timeOffset="14291.83">12044 17124 0,'42'-21'16</inkml:trace>
  <inkml:trace contextRef="#ctx0" brushRef="#br0" timeOffset="15102.37">13420 17209 0,'0'0'15,"0"21"-15,-22-21 0,22-21 78,22 21-62,-1-22-16,0 1 0,-21 0 0,21 0 16,0 0-16,0 0 0,1-1 15,-1-20-15,0 21 0,0-21 0,-21-1 16,21 1-16,0 0 0,-21 20 16,22-20-16,-22 0 0,0 21 0,0-1 15,0-20-15,0 21 0,0 0 16,0 0-1,-22 21-15,22-22 16,0 44 78,0-1-63,0 0 78</inkml:trace>
  <inkml:trace contextRef="#ctx0" brushRef="#br0" timeOffset="17250.52">13568 16891 0,'0'-21'16,"0"0"-16,0 0 15,0-1-15,0 1 0,0 0 0,0 0 16,21 0-16,-21 0 0,0-1 16,0 1-16,0 0 0,0 0 0,0 0 15,0 0-15,0-1 0,0 1 16,0 0-16,-21 42 47,21 0-47,-21 1 0,21 20 15,-22-21-15,22 21 0,0 1 0,0-1 16,-21 0-16,21 1 0,0-1 16,-21 0-16,21 1 0,0-22 0,0 21 15,0-21-15,0 22 0,0-22 16,0 0-16,0 0 0,0 0 15,21-21-15,0 0 16,1 0-16,-1 0 0,0 0 16,0 0-16,0-21 15,0 0-15,1 21 0,-1-21 16,0 0-16,0 0 0,0-1 0,0 1 16,1 0-16,-1 0 0,0 0 15,-21 0-15,0-1 0,21 1 0,-21 0 16,0 42 31,-21 0-47,21 1 0,0-1 0,-21 21 15,21-21-15,0 0 0,-21 1 16,21-1-16,0 0 0,0 0 16,0 0-16,21-21 15,0 21-15,0-21 16,0 0-16,0 0 0,1 0 15,-1 0-15,0 0 0,0-21 0,0 21 16,0-21-16,1 21 0,-22-21 16,21 21-16,-21-21 0,0 0 0,21 21 15,-21-22-15,0 1 0,0 0 16,-21 0-16,0 0 0,-1 21 16,1-21-16,0-1 0,0 22 15,0 0-15,0 0 0,-1-21 0,44 21 47,-1-21-31,0 21-16,0 0 0,0 0 0,22 0 15,-22 0-15,21-21 0,-21 21 16,0 0-16,22 0 0,-22 0 0,0 0 16,0 0-16,0 0 0,1 0 15,-1 0-15,-21 21 0,0 0 16,0 0-16,0 1 0,0-1 15,0 0-15,0 0 0,0 0 0,-21 0 16,21 1-16,-22-1 0,22 0 16,0 0-16,0 0 0,0 0 15,22-21 1,-1 0-16,0 0 0,0 0 0,0 0 16,0 0-16,1 0 0,-1 0 0,0 0 15,0 0-15,0-21 0,0 21 16,1-21-16,-1 0 0,-21 0 0,21 0 15,-21-22-15,0 22 16,0 0-16,0 0 0,0 0 0,0-22 16,-21 22-16,0 0 0,-1 0 15,1 21-15,0-21 0,-21 21 0,21 0 16,-1 0-16,-20 0 0,21 0 16,-21 0-16,20 0 0,-20 0 0,21 0 15,0 0-15,0 0 16,21 21-16,-22-21 0,1 0 15</inkml:trace>
  <inkml:trace contextRef="#ctx0" brushRef="#br0" timeOffset="17465.4">13589 16658 0,'0'0'0,"21"0"0,0 0 16,22 0-16,-22 0 0,21 0 0,0-21 15,1 21-15,-1 0 0,0 0 0,1 0 16,-1 0-16</inkml:trace>
  <inkml:trace contextRef="#ctx0" brushRef="#br0" timeOffset="18351.75">15282 17103 0,'0'0'0,"0"-21"47,21-1-47,1 1 0,-1 0 15,0 0-15,0 0 0,0 0 0,-21-22 16,21 22-16,1-21 0,-1-1 15,-21 1-15,0 0 0,0 21 0,21-22 16,-21 1-16,0 0 0,0-1 16,0 22-16,0-21 0,0 21 0,0-1 15,0 1-15,-21 21 16,0 0-16,-1 0 0,1 0 16,21 21-16,-21-21 0,0 22 15,21-1-15,-21 0 0,21 21 0,-21-21 16,-1 22-16,22-22 0,0 21 15,-21 1-15,21-1 0,-21 0 16,21 22-16,-21-43 0,21 21 16,0 1-16,0-1 0,0-21 0,0 0 15,0 0-15,21 1 0,0-1 16,0-21-16,1 0 0,-1 21 0,0-21 16,0 0-16,0 0 0,0 0 15,1 0-15,-1-21 0,0 21 0,0-21 16,21-1-16,-20 1 0,-1 21 0,0-21 15,0-21-15,0 21 0,0-1 16,-21 1-16,22 0 0,-22 0 0,21 0 16,-21 0-16,0-1 0,0 44 47,-21-1-47,21 0 0,-22-21 15,22 21-15,0 0 0,0 0 16,0 1-16,0-1 0,0 0 0,0 0 15,0 0-15,0 0 16,0 1-16,22-22 16,-1 0-16,0 0 0,0 0 15,0 0-15,0 0 0,-21-22 16,22 22-16,-1-21 0,0 0 16,-21 0-16,21 0 0,-21 0 15,0-1-15,0 1 16,0 0-16,0 0 0,0 0 0,0 0 15,-21-1-15,21 1 0,-21 0 16,0 21-16,-1 0 0,1 0 0,0 0 16,0 0-16,0 0 0,0 0 15,-1 21-15,1-21 0,0 21 0,21 1 16,0-1-16,0 0 16,21-21-1,0 0-15,1 0 16,-1 0-16,0 0 0,0 0 15</inkml:trace>
  <inkml:trace contextRef="#ctx0" brushRef="#br0" timeOffset="18826.16">16150 16701 0,'0'21'16,"0"0"-16,0 0 15,0 0-15,0 0 0,-21 1 0,21-1 16,0 21-16,-21-21 0,21 0 16,0 1-16,0-1 0,0 0 0,0 0 15,0 0-15,-21-21 63,21-21-63,0 0 15,0 0-15,0 0 0,0-1 16,0 1-16,0 0 0,0 0 0,0 0 16,21 0-16,0-22 0,0 22 15,0 0-15,0 0 0,1 0 0,-1-1 16,0 22-16,21-21 0,-21 21 16,1 0-16,-1 0 0,0 0 15,0 21-15,-21 1 0,21-1 16,0 21-16,-21-21 0,0 0 15,0 22-15,0-22 0,0 0 0,0 0 16,0 22-16,0-22 0,0 0 16,0 0-16,-21 0 0,21 0 15,-21-21 1,21-21 15,21 0-31</inkml:trace>
  <inkml:trace contextRef="#ctx0" brushRef="#br0" timeOffset="19585.73">16891 16722 0,'0'0'0,"0"-21"16,0-1-1,0 1-15,-21 21 16,0 0-16,-1 0 16,1 0-16,0 0 0,21 21 15,-21-21-15,0 22 0,0-1 16,21 0-16,-22 0 0,22 0 0,-21 0 16,21 22-16,-21-22 0,21 0 15,0 0-15,0 22 0,0-22 0,0 0 16,0 0-16,0 0 15,21-21-15,0 0 0,-21 21 0,22-21 16,-1 0-16,0 0 16,0 0-16,0 0 0,0-21 15,1 21 1,-22-21-16,21 0 0,-21 0 16,21 0-16,-21-1 0,21 22 15,-21-21-15,0 0 0,0 0 16,0 0-16,21 21 0,-21-21 0,21 21 15,1 0 17,-22 21-32,0 0 0,0 21 15,21-21-15,-21 22 0,0-1 0,0 0 16,0 1-16,0 20 0,0-20 16,0 20-16,0 1 0,0-22 0,0 21 15,0 1-15,0-1 0,0 1 16,0-1-16,-21 1 0,-1-1 0,22 1 15,-21-22-15,21 22 16,-21-22-16,0 22 0,0-22 0,21 0 16,-21 1-16,-1-1 0,1 0 15,0 1-15,0-1 0,0 0 0,0-21 16,-1 22-16,1-22 0,0 0 16,0 21-16,-21-42 0,20 22 0,1-1 15,0 0-15,0-21 0,-21 0 16,20 0-16,1 0 0,-21 0 0,0-21 15,-1 0-15,1-1 0,0 1 16,-1-21-16,1 0 0,0-22 0,-1 22 16,1-1-16,21-20 15,0 21-15,-1-22 0,1 22 0,21-22 16,0 22-16,0 0 0,0-22 16,0 22-16,0-1 0,0-20 0,0 21 15,0-1-15,0-20 0,21-1 16,1 22-16,-1-22 0</inkml:trace>
  <inkml:trace contextRef="#ctx0" brushRef="#br0" timeOffset="20118.39">17505 16129 0,'-21'0'78,"21"-21"0,0 0-78,21 21 15,-21-21-15,21 21 16,0 0 0,-21 21 15,0 0-31,0 0 16,0 0-16,0 0 0,0 1 15,0-1-15,-21 0 16,0-21-16,21 21 0,-21-21 0</inkml:trace>
  <inkml:trace contextRef="#ctx0" brushRef="#br0" timeOffset="20806.55">17780 16129 0,'0'-21'125,"21"0"-94,0 21-15,-21 21 31,0 0-32,0 0 17,-21-21-1,21-21 16,0 0-47,0 0 15,0 0-15,0-1 16,21 22 0,0 0 15,-21 22-16,0-1-15,0 0 0,0 0 16,0 0-16,0 0 16,0 1-16,0-1 0,0 0 15,-21-21-15,21 21 0,-21-21 0,0 21 16,0-21-16,0 0 0,-1 21 16,1-21-16,0 22 0</inkml:trace>
  <inkml:trace contextRef="#ctx0" brushRef="#br0" timeOffset="49554.18">15494 11917 0,'-21'0'0,"21"21"0,-21-21 15,-1 0-15,1 0 0,0 0 16,0 0-16,0 21 0,0-21 15,-1 0-15,1 0 0,0 0 0,0 0 16,0 0-16,0 0 0,-1 0 16,1 0-16,0 0 0,0 0 31,42 0 47,0 0-78,0 0 16,1 0-16,-1 0 15,0 0-15,0 0 0,0 0 16,0 0-16,1 0 0,-1 0 16,0 0-16,21 0 0,-21 0 0,1 0 15,20 0-15,-21 0 0,0 0 16,22 0-16,-22-21 0,21 21 0,0 0 15,1 0-15,-1 0 0,0-21 16,1 21-16,-1 0 0,0 0 16,1 0-16,-1 0 0,0 0 0,1 0 15,-1 0-15,0-21 0,-20 21 16,20 0-16,-21 0 0,21 0 0,-20 0 16,-1 0-16,0 0 0,0 0 15,0 0-15,0 0 16,1 0-1,-44 0 32,1 0-47,0 0 0,0 0 16,0 0-16,0 0 16,-1 0-16</inkml:trace>
  <inkml:trace contextRef="#ctx0" brushRef="#br0" timeOffset="50290.33">14901 12192 0,'0'0'0,"-21"0"16,21 21-1,21-21 63,0 0-78,1 0 16,-1 0-16,21 0 0,-21 0 0,22 0 16,-22 0-16,21 0 0,0 0 0,22 0 15,-22 0-15,1 0 0,20 0 16,-21-21-16,22 21 0,-1 0 0,-20 0 15,20-21-15,-20 21 0,20 0 16,-21 0-16,22-21 0,-1 21 0,-20 0 16,20 0-16,-20 0 0,-1 0 15,0-21-15,1 21 0,-1 0 0,-21 0 16,0 0-16,0 0 0,1 0 16,-1 0-16,0 0 15</inkml:trace>
  <inkml:trace contextRef="#ctx0" brushRef="#br0" timeOffset="51638.45">17505 11218 0,'0'0'0,"0"-21"0,0 0 15,0 0 1,0 0-16,21 21 15,0 0 17,-21 21-17,0 0-15,0 0 0,0 0 16,0 1-16,0-1 0,0 0 16,0 0-16,0 0 0,0 22 0,0-22 15,0 0-15,0 0 0,0 0 16,0 0-16,0 1 0,0-1 15,0 0-15,0 0 0,0 0 16,0 0 0,0 1-1,0-1 48,0 0-16,21-21-32,-21 21 1,21-21 0,-21 21-1,22-21 16,-1 0-15,0 0 0,0-21-16,-21 0 0,21 21 15,0-21-15,1 0 0,-1 21 16,0-22-16,0 22 0,0-21 16,0 21-16,1-21 0,-1 0 15,0 21-15,21-21 0,-21 0 0,22-1 16,-1 1-16,22 0 0,-1-21 15,1 21-15,20-1 0,-20-20 0,20 21 16,-20 0-16,21-22 0,-22 22 16,1 0-16,-1 0 0,-21 0 0,22 0 15,-22 21-15,1-22 0,-22 22 16,0-21-16,21 21 0,-21 0 0,1-21 16,-1 21-16,-21-21 0,21 21 15,0 0-15,-21-21 0,21 21 16,0-21-16,1 21 0,-22-22 31,21 22 16,-42 0 172,-1 0-219</inkml:trace>
  <inkml:trace contextRef="#ctx0" brushRef="#br0" timeOffset="53033.91">8340 11324 0,'0'-21'16,"0"0"-1,0 42 32,0 0-31,0 0-16,0 1 16,21-1-16,0 0 0,-21 0 15,0 0-15,21 0 0,0 1 16,0 20-16,1-21 0,-1 0 15,0 0-15,0 1 0,0-1 16,0 0-16,1 0 0,-1 0 0,0-21 16,0 21-16,21 1 0,-20-1 0,-1-21 15,0 21-15,0-21 0,0 21 16,0-21-16,1 21 0,-1-21 31,-21 21-31,21-21 16,-21-21 31,-21 21-32,21-21-15,-21 21 0,-1-21 16</inkml:trace>
  <inkml:trace contextRef="#ctx0" brushRef="#br0" timeOffset="53642.56">8869 11303 0,'0'0'0,"-21"0"78,21 21-78,-22-21 15,1 21-15,21 1 16,-21-1-16,0-21 0,0 21 0,0 21 16,-1-21-16,-20 1 0,21-1 15,-21 21-15,20-21 0,-20 0 0,0 22 16,21-22-16,-1 0 0,-20 21 16,21-20-16,0-1 0,0 0 0,-1 0 15,1 0-15,0 0 0,0 1 16,0-1-16,0 0 0,21 0 15,-22 0-15,1 0 16,0-21 0,21 22-16</inkml:trace>
  <inkml:trace contextRef="#ctx0" brushRef="#br0" timeOffset="-79577.63">20764 8488 0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15:22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1947 0,'0'-21'157,"0"0"-142</inkml:trace>
  <inkml:trace contextRef="#ctx0" brushRef="#br0" timeOffset="1203.29">1545 868 0,'0'0'0,"-21"-42"16,21 20-1,0 1-15,0 0 0,0 0 16,0 0-16,0 0 0,0-1 16,0 1-16,0 0 15,0 0-15,0 0 0,0 0 31,-21 21 1,21 21-32,-21 0 15,21 0-15,0 0 0,-22 0 16,22 22-16,0-22 0,0 21 16,0-21-16,0 22 0,0-1 15,0 0-15,0 22 0,0-22 0,0 1 16,0-1-16,0 21 0,0-20 15,0-1-15,0 0 0,0 1 16,0-1-16,0 0 0,-21 1 16,21-1-16,-21 0 0,21 1 15,0-1-15,-21 0 0,0-20 0,21 20 16,-21-21-16,21 0 0,0 0 16,-22 1-16,1-22 15,21-22 1,0 1-1,0 0-15,0 0 16,0 0-16,0-22 0,0 22 0,0 0 16,0-21-16,0 21 0,21-22 15,-21 22-15,22-21 0,-1 21 0,0-22 16,0 22-16,0 0 16,22-21-16,-22 20 0,21 1 15,-21 0-15,22 0 0,-22 0 0,0 21 16,21-21-16,-21 21 0,1 0 15,20 0-15,-21 0 0,0 0 0,0 0 16,1 21-16,-1-21 0,0 21 16,-21 0-16,21 0 0,-21 0 15,21 1-15,-21-1 0,0 0 0,0 0 16,0 0-16,0 0 0,0 1 16,0-1-16,0 21 0,0-21 0,-21 0 15,0 1-15,21-1 16,-21 0-16,21 0 15,0-42 17,0 0-17,0 0-15,0-1 0,0 1 16</inkml:trace>
  <inkml:trace contextRef="#ctx0" brushRef="#br0" timeOffset="1620.08">2413 720 0,'0'0'0,"0"-21"16,0-1-16,-21 22 31,0 22-16,21 20 1,0-21-16,0 0 0,0 22 0,0-1 16,0 0-16,0 1 0,0-1 15,0 0-15,-22 22 0,22-22 0,-21 0 16,21 1-16,-21-1 0,21 0 16,0-20-16,0 20 0,-21 0 15,0-21-15,21 22 0,-21-22 16,21 0-16,0 21 0,0-20 0,0-1 15,0 0-15,0 0 0,0 0 16,0 0-16,0 1 16,21-22-1,0 0 1,0-22-16,0 1 0,0 0 0,1 0 16,-1 21-16,-21-21 0,21 0 15,0-1-15,0 1 0</inkml:trace>
  <inkml:trace contextRef="#ctx0" brushRef="#br0" timeOffset="1886.93">2222 1334 0,'22'-22'15,"-1"22"-15,0 0 16,0-21-16,0 21 0,22 0 16,-22 0-16,0-21 0,0 21 15,21 0-15,-20-21 0,-1 21 16,0 0-16,0 0 0,0-21 16,0 21-16,1 0 0,-1 0 0,0 0 15,-21-21 1</inkml:trace>
  <inkml:trace contextRef="#ctx0" brushRef="#br0" timeOffset="2851.15">2984 1545 0,'0'0'0,"-21"43"15,21-22-15,0 0 16,-21 0-16,21 0 0,-21-21 0,21 21 16,0 1-1,-21-22-15,0 0 16,21-22-1,0 1-15,0 0 16,-22 0-16,22 0 16,0 0-16,0-1 0,0 1 15,0-21-15,0 21 0,0 0 16,0-1-16,22 1 0,-22 0 0,21 0 16,0 0-16,0 0 0,0-1 15,0 1-15,1 0 0,-1 21 0,0-21 16,0 21-16,0 0 0,0 0 15,1 0-15,-1 0 0,0 0 16,0 0-16,0 0 0,0 21 16,1 0-16,-22 0 0,21 1 15,0-1-15,-21 0 0,0 0 16,0 0-16,0 0 0,0 1 16,0-1-16,0 0 0,0 0 15,0 0-15,0 0 16,0 1-16,0-1 0,0 0 15,0 0-15,-21-21 16,0 0-16,21 21 16,0-42-1,0 0 1,0 0-16,0 0 16,0-1-16,0 1 0,0 0 15,0 0-15,0 0 0,21-22 16,0 22-16,0 0 0,0 0 0,0-21 15,1 20-15,20 1 16,0 0-16,-21 0 0,22 21 0,-1-21 16,-21 21-16,22 0 0,-22 0 15,21 0-15,-21 0 0,0 0 0,1 21 16,-1-21-16,0 21 0,-21 0 16,0 0-16,0 1 0,21-1 0,-21 0 15,0 0-15,0 0 0,0 0 16,0 1-16,-21-1 0,21 0 0,0 0 15,0 0-15,-21-21 0,21 21 16,-21 1-16,-1-1 16,22-42 31,0-1-47</inkml:trace>
  <inkml:trace contextRef="#ctx0" brushRef="#br0" timeOffset="3519.77">3958 1672 0,'0'0'16,"21"0"15,0 0-31,1 0 0,-1-21 16,0 0-16,0 21 0,0-21 0,0 0 15,1-1-15,-1 1 0,0 0 16,0 0-16,0 0 0,0 0 0,1-1 15,-1 1-15,0-21 16,0 21-16,-21-22 0,21 1 0,0 0 16,1 21-16,-1-22 0,0 1 15,-21 0-15,21-1 0,-21 1 0,21 0 16,-21 20-16,0-20 0,0 21 16,0-21-16,0 20 0,0 1 0,0 0 15,0 0-15,-21 21 16,0 0-16,0 0 31,0 0-31,-1 0 0,1 21 0,21 0 16,-21 0-16,21 22 0,0-22 0,-21 21 15,0 1-15,0-1 16,21-21-16,-22 21 0,22 1 0,-21-1 16,0 0-16,21 1 0,0 20 15,0-20-15,0-22 0,0 21 0,0 0 16,0 1-16,0-1 0,0-21 15,0 22-15,21-22 0,0 0 0,1 0 16,-1 0-16,0 0 0,0-21 16,0 22-16,0-22 0,22 0 0,-22 0 15,21 0-15,1 0 0,-22 0 16,21 0-16,-21-22 0,22 22 0,-22-21 16,0 0-16,21 21 0,-21-21 0,1 0 15,-1 0-15,0-1 16,-21 1-16,0 0 0,0 0 15</inkml:trace>
  <inkml:trace contextRef="#ctx0" brushRef="#br0" timeOffset="4400.27">2752 2244 0,'0'0'0,"0"-21"32,0 42-1,0 0-31,0 0 15,-22 0-15,22 22 0,0-22 16,0 21-16,0 0 0,0 1 0,0-1 16,-21 0-16,21 1 0,0-1 15,-21 0-15,21 1 0,0-1 0,0 0 16,0 1-16,0-1 0,0 0 16,-21 1-16,21-1 0,0-21 0,-21 22 15,21-1-15,0 0 0,0 1 16,0-22-16,0 21 0,-21-21 15,21 22-15,0-22 0,0 0 16,0 0-16,0 0 0,21 0 16,0-21-1,0 0-15,0 0 0,0 0 0,1 0 16,-1 0-16,21 0 0,-21 0 16,22 0-16,-1 0 0,-21 0 0,21-21 15,1 21-15,-1 0 0,0 0 0,1-21 16,-1 0-16,0 21 0,1 0 15,-1-21-15,0 21 0,1 0 0,-1 0 16,-21-21-16,22 21 0,-22 0 16,0 0-16,0 0 0,0 0 15,0 0-15,1 0 16,-22-22-16,21 22 16,-21-21-1,0 0 1,0 0-16,0 0 15</inkml:trace>
  <inkml:trace contextRef="#ctx0" brushRef="#br0" timeOffset="4772.06">3471 3090 0,'0'0'0,"21"0"47,1 0-47,-1 22 0,21-22 15,-21 0-15,0 21 0,1-21 16,-1 0-16,0 0 0,21 21 0,-21-21 16,1 0-16,-1 21 0,0 0 15,0 0-15,-21 1 16,0-1-16,0 0 15,-21 0-15,0 0 16,0 0-16,-1 1 0,1-1 0,-21 21 16,21-21-16,-22 0 0,22 1 15,-21-1-15,21 0 0,0 0 0,-1 0 16,-20 0-16,21 1 0,0-1 16,0-21-16,-1 0 15</inkml:trace>
  <inkml:trace contextRef="#ctx0" brushRef="#br0" timeOffset="5663.58">4297 2731 0,'0'0'15,"0"-43"1,0 22-16,0 42 47,0 0-47,0 1 0,0-1 16,0 21-16,21-21 0,-21 22 0,0-1 15,0 0-15,21-21 0,-21 22 16,21-1-16,-21 0 0,0 1 0,0-1 15,0 0-15,0 1 0,0-22 16,0 21-16,0 1 0,0-22 0,0 21 16,0-21-16,0 0 0,0 1 0,-21-22 15,21 21-15,-21-21 16,0 0 0,21-21-1,-21 21-15,21-22 0,0 1 16,0 0-16,0 0 0,0 0 15,0 0-15,0-1 0,0-20 0,0 21 16,0 0-16,0-22 0,21 22 0,0 0 16,0 0-16,0 0 0,22 0 15,-22-1-15,21 1 0,-21 21 0,22 0 16,-1-21-16,0 21 16,-21 0-16,22 0 0,-1 0 0,-21 21 15,22 0-15,-22 1 0,0-1 0,0 0 16,0 0-16,0 0 0,-21 0 15,0 1-15,0-1 0,0 21 0,0-21 16,-21 0-16,0 1 0,0 20 16,0-21-16,-22 0 0,22 0 0,-21 1 15,21-1-15,-22-21 0,1 21 16,21 0-16,-21-21 0,20 0 0,1 21 16,0-21-16,0 0 0,0 0 0,0 0 15,42-21 16,0 21-15,0-21-16,21 0 0</inkml:trace>
  <inkml:trace contextRef="#ctx0" brushRef="#br0" timeOffset="6171.46">5419 3069 0,'-22'0'15,"1"0"-15,0 0 16,0 0-16,0 0 0,0 0 16,-1 21-16,1 1 0,0-1 0,21 0 15,-21 21-15,0-21 0,0 1 16,-1 20-16,1-21 0,21 21 0,-21-20 15,21 20-15,0-21 0,0 21 16,0-20-16,0-1 0,0 0 0,21 0 16,0 0-16,1-21 0,-1 21 15,21-21-15,-21 0 0,0 0 16,1 0-16,20 0 0,-21-21 16,0 0-16,22 21 0,-22-21 15,21 0-15,-21 0 0,0-1 0,1 1 16,-1 0-16,0 0 0,0-21 0,0 20 15,-21-20-15,21 21 0,-21-21 16,0-1-16,0 22 0,0-21 0,-21 21 16,0-1-16,0-20 0,-21 21 15,20 0-15,1 21 0,-21-21 0,21 21 16,-22 0-16,1 0 16,0 0-16,21 0 0,-1 21 0,22 0 15,-21 0-15,21 0 0,0 0 16,0 1-16,0-1 15,21 0-15,1 0 0,-22 0 0,21 0 16,0 1-16,21-1 0,-21-21 16</inkml:trace>
  <inkml:trace contextRef="#ctx0" brushRef="#br0" timeOffset="6811.66">6223 3133 0,'0'0'0,"0"-21"0,0-1 0,0 1 16,0 0-16,0 0 15,-21 21-15,0 0 0,-1-21 16,1 21-16,0 0 0,0 0 16,0 0-16,0 21 15,-1 0-15,1 0 0,0 0 0,0 1 16,21-1-16,0 0 0,-21 21 0,0-21 15,21 22-15,0-22 0,0 0 16,-22 21-16,22-20 0,0-1 0,0 0 16,0 0-16,0 0 0,0 0 15,22 1-15,-1-22 0,0 0 16,0 0-16,0 0 0,0 0 16,1 0-16,-1 0 15,21 0-15,-21-22 0,0 1 0,1 0 16,-1 0-16,0 0 0,0 0 15,0-22-15,0 22 0,1-21 0,-1 21 16,-21-22-16,21 1 0,-21 0 0,21-1 16,-21 1-16,0 0 0,0-1 15,0 1-15,0 0 0,0-1 0,0 1 16,0 0-16,0-1 0,0 1 16,0 0-16,0 20 0,0 1 0,0 0 15,0 0-15,0 42 31,0 0-15,-21 22-16,21-1 0,0 0 0,0 1 16,0-1-16,-21 0 0,21 1 0,0-1 15,0 0-15,0 22 0,0-22 16,0 0-16,0-20 0,0 20 0,0 0 16,0 1-16,0-22 0,0 0 15,0 21-15,0-21 0,0 1 0,0-1 16,0 0-16,21-21 15,0 0-15,0 0 16,0 0-16,1 0 0,-1-21 16,0 0-16</inkml:trace>
  <inkml:trace contextRef="#ctx0" brushRef="#br0" timeOffset="7588.22">6794 3027 0,'0'0'15,"0"-21"-15,0 42 47,0 0-31,0 0-16,0 0 0,0 1 16,0-1-16,0 0 0,0 0 15,0 0-15,22 0 0,-22 1 16,0-1-16,0 0 0,21 0 0,0-21 15,-21 21-15,21 0 0,0-21 16,0 0-16,1 0 0,20 0 0,-21 0 16,0 0-16,22 0 0,-22 0 15,21-21-15,-21 21 0,0-21 0,1 0 16,-1 0-16,0 0 0,0-1 0,0 1 16,-21-21-16,0 21 0,0 0 15,0-1-15,21-20 0,-21 21 0,0 0 16,0 0-16,0-1 0,0 1 15,-21 42 32,21 1-47,0-1 0,0 0 16,-21 0-16,21 21 0,0-20 0,0-1 16,0 21-16,-21-21 0,21 22 15,0-1-15,0 0 0,0 1 0,0-1 16,0 21-16,0-20 0,0-1 15,0 0-15,21 1 0,-21 20 0,0-20 16,0-1-16,21 0 0,-21 22 0,21-22 16,-21 22-16,22-22 0,-22 21 15,0-20-15,0 20 0,0-20 16,0-1-16,0 0 0,0 1 0,0-1 16,0 0-16,-22 1 0,1-1 0,21-21 15,-21 0-15,0 0 0,0 1 16,21-1-16,-21-21 0,-1 0 0,1 0 15,0 0-15,0 0 0,0 0 0,21-21 16,-21-1-16,-1 1 0,1 0 16,0-21-16,0 21 0,0-22 0,21 1 15,0 0-15,0-22 0,0 22 0,0-22 16,0 1-16,21 20 16,0-20-16,0-1 0,0 22 0,1-21 15,-1 20-15,0 1 0,21 0 0,-21-1 16,1 1-16,20 0 0,-21-1 15,0 22-15,22-21 0,-22 21 0,0-1 16,0-20-16,0 42 0,0-21 16,1 0-16,-1 0 0,0 21 0,0 0 15</inkml:trace>
  <inkml:trace contextRef="#ctx0" brushRef="#br0" timeOffset="8687.67">5122 4572 0,'0'0'16,"-21"-21"-16,21 0 0,0 0 15,-21-1-15,21 1 16,-21 0-16,21 42 47,0 0-47,0 1 15,0 20-15,0-21 0,0 21 0,0 1 16,0-1-16,0 22 0,0-1 0,0 1 16,0-22-16,0 21 0,0 1 15,-21-1-15,-1 1 0,1-22 0,21 22 16,-21-22-16,0 0 0,0 1 15,0 20-15,-1-20 0,1-22 16,0 21-16,0 0 0,-21-20 0,42 20 16,-22-21-16,1 0 0,0 0 15,21 1-15,-21-1 0,21 0 0,0 0 16,0 0 0,21 0-16,21-21 0,-20 0 15,20 0-15,0 0 0,1 0 0,20 0 16,-21 0-16,22 0 0,-22 0 15,22 0-15,-1-21 0,1 21 0,-1 0 16,1-21-16,-1 21 0,-20 0 16,20-21-16,1 21 0,-22 0 0,21-21 15,-20 0-15,-1 21 0,0-22 16,1 22-16,-22 0 0,21-21 16,-21 21-16,1-21 0,-22 0 15,0 0-15,0 0 16,-22 21-16,1 0 15,0-22-15,0 22 0,0 0 0,-22-21 16,22 21-16,0 0 0,0 0 0,0 0 16,0-21-16,-1 21 0,1 0 15,0 0-15,0 0 0,42 0 47,0 0-47,0 0 16,1 0-16,-1 0 0,0 0 15,0 0-15,0 0 0,0 0 0,1 0 16,-22 21-16,21-21 0,0 0 16,-21 21-16,21-21 0,-21 22 0,0-1 15,0 0-15,0 0 0,0 0 16,0 0-16,-21 1 0,0-1 16,0 0-16,-22 0 0,22 21 0,0-20 15,-21-1-15,20 0 0,-20 0 16,21 0-16,0 0 0,0-21 0,-1 22 15,1-1-15,0-21 16,21-21 0,0-1-1</inkml:trace>
  <inkml:trace contextRef="#ctx0" brushRef="#br0" timeOffset="9840">7302 5652 0,'0'0'0,"22"-22"0,-1-20 16,0 42 0,-21-21-16,0 0 0,0 0 15,0-1-15,0 1 0,0 0 16,-21 21-16,21-21 0,-21 21 16,-22 0-16,22-21 0,0 21 0,-21 0 15,20 0-15,-20 0 0,0 0 0,-1 0 16,1 21-16,0 0 15,-1-21-15,1 21 0,-21 22 0,20-22 16,1 0-16,0 21 0,20 1 16,1-22-16,0 21 0,21 0 0,0 1 15,0-22-15,21 21 0,0-21 0,1 1 16,-1-1-16,21 0 0,-21 0 16,22-21-16,-22 0 0,21 0 0,0 0 15,1 0-15,-22 0 0,21 0 0,1 0 16,-22 0-16,21-21 0,-21 0 15,22 21-15,-22-21 0,0-1 0,21 1 16,-21 0-16,1 0 0,-1-21 16,0 20-16,0 1 0,0-21 0,0 0 15,1 20-15,-1-20 0,-21 0 16,0 21-16,21-22 0,-21 22 0,0-21 16,0-1-16,0 22 0,0-21 15,0 21-15,0-22 0,0 22 0,0 0 16,0 0-16,-21-21 0,21 20 15,0 1-15,-21 21 16,-1 0 0,22 21-16,0 1 0,0-1 15,0 21-15,0-21 0,0 22 0,0-1 16,0 0-16,0 1 16,0-1-16,0 0 0,0 1 0,0-1 0,0 0 15,0 1-15,22-1 0,-22-21 16,0 21-16,21-20 0,-21 20 15,0-21-15,0 0 0,0 0 16,0 1-16,21-22 0,0 0 31,0 0-31,0 0 16,-21-22-16,22 22 0,-1-21 16,-21 0-16,21 21 0,0-21 0,0 0 15,-21 0-15,21-1 0,1 1 16,-22 0-16,0 0 0,21 0 15,0 0-15,-21-1 0,0 1 0,0 0 16,0 0-16,21 21 0,-21-21 16,0 42-1,0 0 1,0 0-16,0 0 0,0 1 0,21-1 16,-21 0-16,0 0 0,0 0 15,0 0-15,0 1 0,0-1 16,0 0-16,0 0 0,0 0 15,0-42 32,0 0-31,21 0-16,-21 0 0</inkml:trace>
  <inkml:trace contextRef="#ctx0" brushRef="#br0" timeOffset="10055.39">7895 5313 0,'0'-21'15,"-21"21"17,42 0 14,0 0-30,0 0-16,-21 21 0,22-21 0,-1 0 16,0 21-16</inkml:trace>
  <inkml:trace contextRef="#ctx0" brushRef="#br0" timeOffset="10371.21">8276 5355 0,'-21'0'16,"0"0"-16,21 21 47,0 1-47,0-1 0,0 0 15,0 21-15,21-21 0,-21 1 16,0-1-16,21 0 0,0 21 0,-21-21 15,0 1-15,0-1 0,21 0 0,-21 0 16,0 0-16,22 0 0,-22 1 16,0-1-16,0 0 15,21-21 17,-21-21-17,21 21-15,-21-21 0,0-1 0</inkml:trace>
  <inkml:trace contextRef="#ctx0" brushRef="#br0" timeOffset="10635.58">8721 5249 0,'0'0'0,"-22"0"31,22 22-31,-21-1 15,0 0-15,0 0 0,21 0 0,-21 0 16,0 22-16,-1-22 0,1 21 16,0-21-16,21 22 0,-21-22 0,0 21 15,0-21-15,-1 1 0,22-1 0,0 0 16,-21 0-16,21 0 0,-21 0 16,21 1-16,-21-22 31</inkml:trace>
  <inkml:trace contextRef="#ctx0" brushRef="#br0" timeOffset="11700.2">7112 6562 0,'0'0'0,"0"-21"15,0-1-15,0 44 47,0-1-47,0 0 16,0 0-16,0 21 0,0-20 16,0 20-16,0 0 0,0-21 0,0 22 15,0-1-15,0 0 0,0-20 0,0 20 16,0 0-16,0 1 15,0-1-15,-21 0 0,0 1 0,21-1 16,-22 0-16,1 1 0,21-22 0,-21 21 16,0-21-16,21 22 0,-21-22 15,21 21-15,-21-21 0,21 0 0,0 1 16,0-1-16,0 0 0,0 0 16,21-21-1,21 21-15,-21-21 0,0 0 16,22 0-16,-1 0 0,0 0 0,1 0 15,-1 0-15,0 0 0,1 0 0,20 0 16,-20 0-16,-1 0 0,21-21 16,-20 21-16,20 0 0,-20-21 15,-1 21-15,21-21 0,-20 21 0,-1 0 16,0-21-16,-20 21 0,20-22 16,-21 22-16,0 0 0,0-21 0,-21 0 15,0 0-15,0 0 16,0 0-16,0-1 15,-21 22-15,0 0 0,0-21 16,0 21-16,0 0 0,-1-21 0,-20 21 16,21 0-16,0 0 0,0 0 0,-1 0 15,1 0-15,0 0 16,42 0 15,0 0-15,1 0-16,-1 0 0,0 0 15,0 0-15,0 0 0,0 0 0,1 0 16,-1 0-16,0 0 16,0 21-16,-21 0 0,21 1 15,-21-1-15,0 0 16,0 0-16,0 0 0,0 0 16,-21 1-16,21-1 0,-21 0 0,0 0 15,0 0-15,21 0 0,-22 1 0,1-1 16,0 0-16,0 0 0,0 0 15,0 0-15,-1 1 16,1-22 0,21-22-1</inkml:trace>
  <inkml:trace contextRef="#ctx0" brushRef="#br0" timeOffset="12176.94">8932 7091 0,'-21'0'15,"21"21"1,0 0-16,0 0 0,0 1 16,0-1-16,0 0 0,-21 21 15,21-21-15,0 22 0,0-22 0,0 0 16,0 0-16,0 0 0,0 1 0,0-1 16,0 0-16,0 0 0,0 0 15,0 0-15,0-42 47,0 0-31,0 0-16</inkml:trace>
  <inkml:trace contextRef="#ctx0" brushRef="#br0" timeOffset="12371.83">8975 6943 0,'0'0'0,"-22"-21"0,1-1 16,0 1-16,0 21 16,21-21-16,21 42 47,0-21-47,0 21 0,1-21 15,-1 22-15,0-22 0,0 21 0</inkml:trace>
  <inkml:trace contextRef="#ctx0" brushRef="#br0" timeOffset="12915.71">9377 7070 0,'-21'0'0,"21"21"0,0 0 15,-22 0-15,22 0 16,0 1-16,0-1 0,0 0 16,0 0-16,0 0 0,0 0 0,0 1 15,0-1-15,0 0 0,0 0 0,0 0 16,0 0-16,0 1 0,0-1 0,0 0 16,0 0-1,-21-21 1,21-21 15,0 0-31,0 0 16,0-1-16,0 1 0,0 0 0,0 0 15,0-21-15,21 20 0,-21-20 16,22 21-16,-1-21 0,0 20 0,0-20 16,0 21-16,0 0 0,22-22 0,-22 43 15,21-21-15,-21 0 0,22 21 16,-1 0-16,0 0 0,-20 0 0,20 21 15,-21 0-15,21 1 0,-20-1 0,-1 0 16,0 21-16,0-21 0,0 22 16,-21-22-16,0 21 0,0-21 0,0 22 15,0-22-15,0 21 0,0-21 16,0 1-16,0-1 0,-21 0 0,0 0 16,21 0-16,0 0 0,-21-21 15,21 22-15,-21-22 0,42 0 31,0-22-31,-21 1 16,21 0-16</inkml:trace>
  <inkml:trace contextRef="#ctx0" brushRef="#br0" timeOffset="13232.53">10266 7027 0,'0'-21'16,"0"42"15,21 1-31,-21-1 0,0 0 0,0 0 16,0 0-16,0 22 0,0-22 16,0 21-16,21-21 0,-21 22 0,0-1 15,0 0-15,0 1 0,0-1 0,0-21 16,0 21-16,0 1 0,0-1 15,0 22-15,0-22 0,0 0 0,0 1 16,-21 20-16,0-21 0,21 1 16,-21 20-16,21-20 0,-22 20 0,1-21 15,0 1-15,21-1 0,-21 0 0,21-20 16,-21 20-16,21-21 0,-21 0 16,21 0-16</inkml:trace>
  <inkml:trace contextRef="#ctx0" brushRef="#br0" timeOffset="13611.31">10202 7027 0,'0'0'0,"0"-21"0,0-42 16,21 42 0,1 21-16,-1 0 0,0-22 0,0 22 15,0 0-15,0 0 0,1 0 0,-1 0 16,0 0-16,0 0 16,0 0-16,22 22 0,-22-1 0,-21 0 15,21 0-15,0 0 0,0 0 0,-21 1 16,0 20-16,0-21 0,0 0 0,0 22 15,0-22-15,0 0 0,0 21 16,0-21-16,-21 1 0,0-1 0,0 0 16,0 0-16,-1 0 0,1 0 15,0-21 1,21-21 0</inkml:trace>
  <inkml:trace contextRef="#ctx0" brushRef="#br0" timeOffset="14459.94">10858 6985 0,'0'21'31,"-21"-21"-31,21 21 15,-21 1-15,21-1 0,0 0 16,0 21-16,0-21 0,0 1 0,0 20 16,0-21-16,0 0 0,0 0 15,0 22-15,0-22 0,0 0 16,0 0-16,21-21 0,-21 21 0,21 1 16,1-22-16,-1 0 0,0 0 15,0 0-15,0 0 0,0 0 16,1-22-16,-1 22 0,-21-21 15,21 21-15,0-21 0,0 0 0,0 0 16,1 0-16,-22-1 0,21 1 0,-21 0 16,21-21-16,0 21 0,-21-1 15,0-20-15,0 21 0,21-21 0,-21 20 16,21 1-16,-21 0 0,0 0 0,0 0 16,0 42 15,0 0-16,0 0-15,0 0 0,0 1 0,0-1 16,0 0-16,0 0 0,0 21 16,0-20-16,0-1 0,0 0 0,0 0 15,0 0-15,0 0 0,0 1 0,22-1 16,-1-21-16,0 0 0,0 21 16,0-21-16,0 0 0,1 0 15,-1 0-15,21 0 0,0-21 16,-42 0-16,43 21 0,-43-22 15,21 1-15,0 0 0,0 0 16,0 0-16,1 0 0,-22-1 0,21 1 16,-21-21-16,21 21 0,-21-22 0,0 22 15,0-21-15,0 0 0,21-1 16,-21 1-16,0 0 0,21-1 0,-21 1 16,0 0-16,0-1 0,0 1 0,0 21 15,0-22-15,0 22 0,0 0 16,0 42 15,0 0-31,0 1 0,0 20 16,0-21-16,0 21 0,0 1 0,0-1 15,0 0-15,-21 1 0,21-1 16,0 0-16,-21 1 0,21-1 0,0 0 16,0 1-16,0-1 0,0 0 0,0-20 15,0-1-15,0 21 0,0-21 0,0 0 16,0 1-16,0-1 15,21-21-15,0 0 0,0 21 16,1-21-16,-1 0 0,0 0 16,-21-21-16,21 21 15,0-21-15,-21-1 0,21 22 0,1-21 16,-22 0-16</inkml:trace>
  <inkml:trace contextRef="#ctx0" brushRef="#br0" timeOffset="14749.29">11663 6858 0,'0'0'0,"21"0"31,0 0-16,0 0-15,0 0 0,22 0 0,-22 0 16,0-21-16,0 21 0,0 0 16,1 0-16,20-21 0,-21 21 15,0 0-15,0 0 0,-21-21 16,22 21 0</inkml:trace>
  <inkml:trace contextRef="#ctx0" brushRef="#br0" timeOffset="15319.03">13779 6392 0,'0'0'0,"0"-21"0,0 0 15,0 0 1,-21 21 0,21 21-16,-21 0 15,0 0-15,21 22 0,-21-1 0,21 0 16,0 1-16,0 20 0,-21-20 16,21-1-16,-22 21 0,22-20 0,-21-1 15,0 0-15,21 1 0,0-1 0,0-21 16,-21 22-16,21-22 0,-21 21 15,21-21-15,0 0 0,0 1 0,0-1 16,0-42 15</inkml:trace>
  <inkml:trace contextRef="#ctx0" brushRef="#br0" timeOffset="15679.82">13695 6519 0,'0'0'0,"63"-105"15,-63 83-15,21 1 16,1 0-16,-1-21 0,0 21 0,21 21 16,-21-22-16,1 1 0,20 21 15,-21 0-15,0 0 0,22 0 16,-22 0-16,0 21 0,0 1 0,21-1 15,-20 0-15,-22 21 0,21 1 16,0 20-16,-21-21 0,21 1 0,-21 20 16,0-20-16,0-1 0,0 21 0,0-20 15,0-1-15,0 0 0,-21 1 16,0-22-16,21 21 0,-21-21 0,21 22 16,0-22-16,0 0 0,-22 0 0,22 0 15,0 1-15,-21-22 16,21-22 31</inkml:trace>
  <inkml:trace contextRef="#ctx0" brushRef="#br0" timeOffset="15968.69">13652 6879 0,'22'-21'16,"-1"21"-16,0-21 0,0 21 0,21 0 15,-20 0-15,20-21 0,-21 21 0,21 0 16,-20 0-16,20-21 0,-21 21 15,21 0-15,-20 0 0,-1 0 0,0-22 16,21 22-16,-21 0 16,1 0-16</inkml:trace>
  <inkml:trace contextRef="#ctx0" brushRef="#br0" timeOffset="17359.21">6943 7641 0,'0'-21'16,"-22"21"-1,22 21 17,0 0-32,0 1 15,0-1-15,0 21 0,0-21 0,0 22 16,0-1-16,0 0 0,0 22 16,-21-22-16,21 22 0,0-1 0,0 1 15,-21-1-15,0-21 0,21 22 0,-21-1 16,0-20-16,21 20 0,-22-20 15,1 20-15,21-21 0,-21 22 0,21-22 16,0 1-16,0-1 0,0 0 16,0-21-16,0 22 0,0-22 15,0 0-15,0 0 0,0 22 0,0-22 16,0 0-16,0 0 16,21-21-16,0 21 0,1-21 15,-1 21-15,0-21 0,21 0 0,-21 0 16,22 0-16,-22 0 0,21 0 15,1 0-15,-1 0 0,0 0 0,1 0 16,20 0-16,-21 0 0,1 0 0,20 0 16,-20 0-16,20 0 0,-21 0 15,22 0-15,-22 0 0,22 0 0,-1 0 16,-20 0-16,-1 0 0,0 0 16,1 0-16,-1 0 0,-21 0 15,21 0-15,-20 0 0,-1-21 16,-42 0 15,-1 21-15,1-21-16,0 21 0,0-21 15,0 0-15,0-1 16,21 1-16,-22 21 0,1-21 16,0 21-16,21-21 15,0 0 16,21 21-15,0 0 0,1 0-16,-1 0 0,0 0 15,0 0-15,0 0 0,0 0 16,1 0-16,-1 21 16,-21 0-16,0 0 0,0 0 15,0 1-15,0-1 16,0 0-16,0 0 0,-21-21 15,-1 21-15,1 0 0,0 1 0,0-22 16,0 21-16,0 0 0,-1-21 0,1 21 16,0-21-16,0 0 15,21 21-15,21-21 32,0-21-17</inkml:trace>
  <inkml:trace contextRef="#ctx0" brushRef="#br0" timeOffset="17658.96">8890 8763 0,'0'0'0,"-21"0"16,21 21-16,-21-21 16,21 21-16,-22 1 0,22-1 0,-21 0 15,21 21-15,-21-21 0,21 1 16,0 20-16,0-21 0,-21 0 0,21 0 16,0 1-16,-21-1 0,21 0 0,0 0 15,0 0 1,0-42-1,0 0 1,0 0-16</inkml:trace>
  <inkml:trace contextRef="#ctx0" brushRef="#br0" timeOffset="17855.84">8869 8488 0,'0'0'0,"0"-21"0,0 0 16,21 21 31,0 0-31,-21 21-16,21-21 0,0 21 0</inkml:trace>
  <inkml:trace contextRef="#ctx0" brushRef="#br0" timeOffset="18367.7">9313 8678 0,'0'0'0,"0"22"16,-21 20-16,21-21 15,0 0-15,0 0 0,0 1 0,0-1 16,0 0-16,0 0 0,0 0 16,0 0-16,0 1 0,-21-1 0,21 0 15,0 0-15,-21 0 0,21 0 0,0 1 16,-21-22 0,21 21-16,-22-21 15,22-21 1,0-1-1,0 1-15,0 0 0,0 0 16,0 0-16,0-22 0,22 22 16,-1 0-16,0 0 0,0-21 15,0 20-15,0 1 0,1 0 0,20 0 16,-21 0-16,21 0 0,-20 21 0,20 0 16,-21 0-16,0 0 0,22 0 15,-22 0-15,0 21 0,0 0 0,0 0 16,0 0-16,1 0 0,-22 1 0,0 20 15,0-21-15,0 0 0,0 0 16,0 22-16,0-22 0,0 0 0,0 0 16,-22 22-16,22-22 0,-21-21 15,0 21-15,21 0 0,0 0 16,-21 0-16</inkml:trace>
  <inkml:trace contextRef="#ctx0" brushRef="#br0" timeOffset="18991.37">10520 8657 0,'0'0'0,"0"-42"15,0 21-15,-21 0 16,-1-1-16,22 1 16,-21 21-1,21-21-15,-21 21 0,0 0 16,21 21-1,0 0-15,0 1 0,-21 20 0,21 0 16,0 1-16,-21 20 0,21 1 16,0-1-16,0 1 0,0 20 15,0-20-15,0-1 0,0 22 0,0-22 16,0 22-16,0-21 0,0 20 0,0 1 16,-22-22-16,1 22 0,21-21 15,-21-1-15,0 1 0,0-1 0,21 1 16,-21-22-16,-1 21 0,1 43 15,21-63-15,0-22 0,0 0 16,0-42 15,0 0-31,0-22 0,0 22 16,0 0-16,0 0 0,0-22 16,0 22-16,0-21 0,0 21 15,0-22-15,0 1 0</inkml:trace>
  <inkml:trace contextRef="#ctx0" brushRef="#br0" timeOffset="19367.15">10096 8890 0,'0'0'16,"0"-21"-16,0-21 0,0 20 0,0 1 0,0-21 15,22 21-15,-1 0 0,0-1 16,21-20-16,-21 21 0,22 0 15,-1 0-15,22-1 0,-22-20 0,21 21 16,1 21-16,-1-21 0,22 21 16,-21 0-16,-22 0 0,21 0 0,1 21 15,-22 0-15,-21 0 0,1 22 0,-1-22 16,-21 21-16,0 0 0,0 1 16,0-1-16,-21 0 0,-1-20 0,1 20 15,0 0-15,-21-21 0,-1 22 0,22-22 16,-21 0-16,0 0 0,-1 0 15,22 1-15,-21-22 0,21 0 0,-1 21 16,-20-21-16,21 0 0,0 0 16,0 0-1,21-21 1,0-1-16,21 1 16,0 0-16,0 0 0,0 21 15,22-21-15,-22 0 0</inkml:trace>
  <inkml:trace contextRef="#ctx0" brushRef="#br0" timeOffset="20183.9">11303 8551 0,'0'0'0,"0"-21"16,21 21-16,0 0 15,0 0-15,-21 21 16,0 1-16,0-1 0,0 0 15,0 0-15,0 0 0,0 0 0,0 22 16,0-22-16,0 21 0,22-21 0,-22 1 16,21 20-16,-21-21 0,0 0 15,0 0-15,21 1 0,0-22 0,-21 21 16,21-21-16,0 0 0,1 0 16,-1 0-16,0 0 15,0 0-15,0-21 0,0-1 16,1 1-16,-22 0 0,21 21 15,-21-21-15,21-21 0,-21 20 0,0 1 16,21 0-16,-21-21 0,21 21 16,-21-1-16,0-20 0,0 21 0,0 0 15,21 0-15,-21-1 0,0 1 0,22 0 16,-22 0-16,0 42 31,0 0-31,0 0 16,0 1-16,0-1 0,0 0 0,0 0 15,0 0-15,0 0 0,0 1 0,0-1 16,0 0-16,0 0 0,0 0 16,0 0-16,21 1 0,0-1 15,0-21-15,0 21 0,0-21 16,1 0-16,-1 0 0,0 0 0,0 0 16,0 0-16,0-21 0,1 21 15,-1-21-15,0-1 0,0 1 0,0 0 16,0 0-16,22 0 0,-22 0 15,-21-1-15,21 1 0,0 0 0,0-21 16,-21 21-16,0-22 0,22 22 0,-22-21 16,21-1-16,-21 22 0,0-21 15,0 0-15,0-1 0,0 1 16,0 0-16,0-1 0,0 1 0,0 21 0,0-22 16,0 22-16,0 0 15,-21 21 1,-1 21-16,22 0 0,0 22 0,-21-22 15,21 21-15,-21 1 0,21-1 16,0 0-16,-21 22 0,21-22 0,0 0 16,0 1-16,0-1 0,0 0 0,0-20 15,0 20-15,0 0 0,0-21 16,0 1-16,0-1 0,0 0 0,0 0 16,21 0-16,-21 0 0,21-21 15,0 22-15,1-22 0,-1 0 16,0 0-16,0 0 0,0-22 15,-21 1-15,21 21 16,1-21-16,-1 0 0,-21 0 16,21 0-16,-21-1 0,21 1 0</inkml:trace>
  <inkml:trace contextRef="#ctx0" brushRef="#br0" timeOffset="20419.78">12192 8403 0,'21'0'15,"0"0"-15,0 0 16,1 0-16,-1 0 16,21 0-16,-21 0 0,0 0 0,1-21 15,20 21-15,-21 0 0,0 0 16,0-21-16,22 21 0,-22 0 0,0 0 15,21 0-15,-20-21 0,20 21 0,-21 0 16,21-21-16,-20 21 0</inkml:trace>
  <inkml:trace contextRef="#ctx0" brushRef="#br0" timeOffset="20828.12">13949 8043 0,'0'0'0,"0"-21"15,-21 21-15,21-21 16,0 42 0,0 0-1,0 1-15,0-1 0,0 0 16,0 21-16,0 1 0,0-1 0,0 0 16,0 1-16,0-22 0,0 21 0,0 0 15,0 1-15,0-22 0,0 21 16,0-21-16,-22 1 0,22 20 0,0-21 15,-21 0-15,21 0 0,0 1 16,0-44 15</inkml:trace>
  <inkml:trace contextRef="#ctx0" brushRef="#br0" timeOffset="21457.63">13822 8065 0,'0'0'0,"0"-22"0,0 1 0,0 0 16,0 0-16,0 0 0,0 0 16,0-1-16,21 22 0,0-21 15,0 0-15,0 21 0,22 0 16,-1-21-16,0 21 0,1 0 0,-1 0 15,22 0-15,-22 0 0,0 0 16,-21 0-16,22 0 0,-1 21 0,-21 0 16,0 0-16,1 1 0,-22 20 0,0-21 15,0 21-15,0 1 0,0-22 16,0 21-16,-22-21 0,1 22 0,-21-22 16,21 21-16,-22-21 0,22 1 0,-21-1 15,0 0-15,-1 0 16,22 0-16,0 0 0,-21-21 0,20 0 0,1 0 15,42 0 17,1-21-17,-1 21-15,0-21 0,0 21 0,0 0 16,22-21-16,-22 21 0,21 0 16,-21-21-16,0 21 0,22 0 0,-22 0 15,0 0-15,21 0 0,-20 0 0,-1 0 16,0 21-16,0-21 0,0 21 15,0 0-15,1 0 0,-1-21 0,-21 22 16,0-1-16,0 0 0,0 0 0,0 0 16,0 0-16,0 1 15,0-1-15,-21 0 0,-1-21 16,-20 21-16,21 0 0,0 0 0,-22-21 16,1 22-16,0-1 0,-1-21 15,1 21-15,21-21 0,-21 0 0,-1 21 16,1-21-16,21 0 0,-22 0 0,22 0 15,0 21-15,0-21 0,-21 0 16,20 0-16,1 0 0,0 0 16,0 0-16,0 0 15,21-21 1</inkml:trace>
  <inkml:trace contextRef="#ctx0" brushRef="#br0" timeOffset="23115.86">4974 5715 0,'0'0'0,"0"21"0,0 0 15,0 1-15,0-1 0,-21 0 16,21 21-16,-21-21 0,21 1 15,0 20-15,-21-21 0,21 21 16,0 1-16,0-1 0,0-21 16,0 43-16,0-22 0,0 0 0,0 22 15,0-1-15,0 1 0,0-1 0,0 1 16,0-1-16,21 1 0,0-1 16,-21 1-16,21-1 0,-21 1 0,21 21 15,-21-1-15,21-20 0,-21 20 16,0 1-16,0 0 0,0-1 0,0 1 15,0 0-15,0-1 0,0 22 0,0-21 16,0 0-16,0 20 0,0-20 16,-21 0-16,21 21 0,-21-22 15,21 1-15,-21 21 0,21-22 0,0 22 16,-21-21-16,0 0 0,21-1 16,-22 1-16,22 0 0,-21-1 0,21 22 15,0-21-15,-21-1 0,21 1 0,-21 0 16,21-22-16,-21 22 0,21 0 15,0-1-15,0-20 0,-21 20 0,21 1 16,-22 0-16,22-1 0,0 1 0,0-21 16,-21 20-16,0 1 0,21-22 0,-21 22 15,21 0-15,0-1 0,0 1 16,-21-21-16,21 20 0,-21 1 0,21-22 16,-22 22-16,22-21 0,0 20 15,0 1-15,-21-22 0,21 22 16,-21-21-16,21-1 0,0 1 0,0 20 15,-21-20-15,21-1 0,-21-20 0,21 20 16,0 1-16,0-22 0,0 21 16,0-20-16,0 20 0,0-20 0,0-1 15,0-21-15,0 21 0,0-20 0,0-1 16,0 0-16,0 0 0,0 0 16</inkml:trace>
  <inkml:trace contextRef="#ctx0" brushRef="#br0" timeOffset="23631.58">4487 12869 0,'0'0'0,"-21"22"16,0-22-1,21 21 1,21-21-1,0 0-15,22 0 16,-22 0-16,21 0 0,0 0 16,1 0-16,20 0 0,-20 0 0,20 0 15,1 0-15,-1 0 0,1 0 0,-1 0 16,22 0-16,-22 0 0,22 0 16,0 0-16,-1-21 0,-20 21 15,20 0-15,1 0 0,-21 0 0,-1 0 16,1 0-16,-1-22 0,1 22 0,-22 0 15,0 0-15,1-21 0,-1 21 0,-21 0 16,21 0-16,-20-21 0,-1 21 16,0-21-16,0 21 15,-21-21-15,-21 21 16,21-21 0,-21 21-16,0 0 0,-1 0 15,1-22-15,0 1 0,0 0 16,0 21-16</inkml:trace>
  <inkml:trace contextRef="#ctx0" brushRef="#br0" timeOffset="24015.36">6032 12467 0,'-21'0'16,"21"21"15,0 1-31,21-22 0,-21 21 15,22-21-15,-1 0 0,0 21 16,0-21-16,0 21 0,0-21 16,1 21-16,-1-21 0,0 0 15,0 21-15,0-21 0,0 0 0,1 0 16,-1 22-16,0-22 0,-21 21 16,21 0-16,-21 0 15,0 0-15,0 0 16,-21-21-16,21 22 0,-21-1 0,0 0 15,-22 0-15,22 0 0,0 0 16,-21 1-16,-1-1 0,1 0 0,0 21 16,-1-21-16,1 1 0,0-1 0,-1 0 15,1 0-15,0 0 0,20 0 0,1-21 16,0 22-16,0-22 16,0 0-16,42 0 31,0-22-31,0 1 0,-21 0 15</inkml:trace>
  <inkml:trace contextRef="#ctx0" brushRef="#br0" timeOffset="25228.89">7810 12552 0,'0'0'0,"0"-21"16,0 0-16,0-1 16,0 1-16,0 0 0,0 0 15,-21 0-15,0 0 0,0-1 16,0 1-16,0 0 0,-1 0 16,1 21-16,0-21 0,0 0 15,-21 21-15,20 0 0,1-22 0,-21 22 16,21 0-16,-22 0 0,1 0 15,21 22-15,-21-1 0,-1 0 0,1 0 16,21 0-16,-22 0 0,1 22 0,21-22 16,0 21-16,0 1 0,-1-22 15,22 21-15,0-21 0,0 22 0,0-1 16,0-21-16,22 0 0,-1 22 0,0-22 16,0 0-16,0 0 0,0-21 0,1 21 15,-1-21-15,0 0 0,21 0 16,-21 0-16,1 0 0,20 0 0,-21-21 15,21 0-15,1 0 0,-22 0 16,21-1-16,1 1 0,-1 0 16,0 0-16,-21-21 0,22 20 0,-1 1 15,-21-21-15,22 21 0,-22-22 0,0 1 16,0 21-16,0-21 0,0-1 16,1 1-16,-22-22 0,0 22 0,0 0 15,0-22-15,0 22 0,0-22 0,0 22 16,0-21-16,0 20 0,0 1 15,0-22-15,0 22 0,0 0 0,0-1 16,0 22-16,0-21 0,0 21 0,0 0 16,-22 21-1,22 21 1,0 0-16,0 0 0,0 21 16,0 1-16,0-22 0,0 21 15,0 1-15,0 20 0,0-21 0,0 1 16,0 20-16,0-20 0,0-1 0,0 21 15,0-20-15,0-1 0,22 0 16,-22 1-16,0-1 0,0 0 0,0 1 16,0-22-16,21 0 0,-21 21 0,21-20 15,0-1-15,0 0 16,0-21-16,1 0 0,-1 0 16,0 0-16,0 0 15,0 0-15,0-21 0,-21 0 0,22 21 16,-1-22-16,0 1 0,0 0 15,-21 0-15,21 0 0,0 0 0,-21-1 16,0 1-16,0 0 0,22 0 0,-22 0 16,0 0-16,0-1 0,0 1 15,0 0-15,0 42 32,0 0-32,0 1 15,0-1-15,0 0 0,0 0 16,0 0-16,0 0 0,0 1 0,0-1 0,0 0 15,0 0-15,0 0 0,0 0 16,0 1 0,0-44 31,0 1-47</inkml:trace>
  <inkml:trace contextRef="#ctx0" brushRef="#br0" timeOffset="25441.36">8382 11938 0,'0'-21'0,"0"42"0,0-63 16,0 21 0,21 21 30,-21 21-46,21-21 16,0 21-16,1-21 16,-1 0-16,-21 21 0,21-21 15</inkml:trace>
  <inkml:trace contextRef="#ctx0" brushRef="#br0" timeOffset="25724.2">8699 11959 0,'0'21'31,"0"1"-31,0-1 0,22-21 16,20 84 0,-21-62-16,-21-1 0,21 0 0,0 0 15,1 21-15,-1-20 0,0-1 0,0 0 16,-21 0-16,21 0 15,-21 0-15,21 1 0,-21-1 0,0 0 16,0 0-16,0 0 16,0-42 31</inkml:trace>
  <inkml:trace contextRef="#ctx0" brushRef="#br0" timeOffset="25974.06">9250 11896 0,'0'0'0,"21"-21"16,0 21-16,-21 21 31,0 0-31,-21 0 0,0 21 16,21-20-16,-21-1 0,-1 21 15,1-21-15,0 22 0,21-22 0,-21 0 16,0 21-16,0-21 0,21 1 0,-22-1 16,1 21-16,21-21 0,-21 0 15,0-21-15,21 22 0,0-1 0,-21 0 16,0-21-16,-1 21 0,1-21 16</inkml:trace>
  <inkml:trace contextRef="#ctx0" brushRef="#br0" timeOffset="27188.33">8382 13208 0,'0'0'0,"0"-21"16,0-21-16,0 20 15,0 1-15,0 0 0,0 0 16,0 0-16,0 0 0,0-1 16,0 1-16,0 0 0,0 0 0,0 0 15,21 21-15,-21 21 47,0 21-31,0-21-16,0 22 0,0-22 0,0 21 15,-21 1-15,21-1 0,-21 0 0,21 1 16,0-1-16,0 0 0,-21 1 16,21-1-16,-22-21 0,22 21 15,-21 1-15,21-1 0,0-21 0,0 0 16,0 22-16,0-22 0,0 0 0,0 0 16,0 0-16,0 1 15,21-22-15,1 21 0,-1-21 0,0 0 16,21 21-16,1-21 0,-1 0 0,0 21 15,1-21-15,20 0 0,1 0 16,-22 0-16,21 0 0,1 0 16,-1 0-16,1 0 0,-1 0 0,22 0 15,-21-21-15,-22 21 0,21 0 16,1-21-16,-22 21 0,22 0 0,-22-21 16,0-1-16,1 22 0,-1 0 15,-21 0-15,0-21 0,1 21 0,-1 0 16,-21-21-16,0 0 15,-21 21 1,-1 0-16,-20-21 0,21 21 0,0 0 16,0 0-16,-22-21 0,22 21 0,0 0 15,0 0-15,0 0 0,-1 0 16,22-22 0,22 22 15,-1 0-31,0 0 15,0 0-15,0 0 0,0 0 16,1 0-16,-1 22 0,0-1 0,0 0 16,-21 0-16,0 0 0,21-21 0,-21 21 15,0 22-15,0-22 0,0 0 16,0 0-16,0 0 0,-21 1 0,21-1 16,-21 0-16,0 0 0,0 0 15,-1 0-15,1 1 16,21-1-16,0-42 47,21-1-47,1 1 15</inkml:trace>
  <inkml:trace contextRef="#ctx0" brushRef="#br0" timeOffset="27429.4">10118 13462 0,'0'0'16,"0"-21"-16,21 21 0,-21-21 16,0 42-1,0 0 1,0 0-16,0 0 0,0 1 16,0-1-16,0 0 0,0 21 0,0-21 15,0 1-15,0-1 0,0 0 16,-21 0-16,21 0 0,0 0 15</inkml:trace>
  <inkml:trace contextRef="#ctx0" brushRef="#br0" timeOffset="27625.29">10075 13166 0,'0'0'16,"0"-21"-16,-21-1 15,42 22 32,0 0-47,1 22 0</inkml:trace>
  <inkml:trace contextRef="#ctx0" brushRef="#br0" timeOffset="28125.52">10456 13356 0,'0'21'0,"-21"1"16,21-1-1,0 0-15,0 0 16,0 0-16,0 0 0,0 1 16,0-1-16,0 0 15,21 0-15,-21 0 0,0 0 16,0 1-16,0-1 16,0 0-16,0 0 15,-21-21 1,0 0-16,0 0 31,21-21-31,0 0 0,0 0 16,0-1-16,0 1 0,0-21 15,0 21-15,21 0 0,0-22 0,0 22 16,0 0-16,1 0 0,-1 0 16,0-1-16,0 22 0,0 0 0,0 0 15,1 0-15,-1 0 0,0 0 16,0 0-16,0 22 0,0-1 15,1-21-15,-22 42 0,0-21 0,0 0 16,21 1-16,-21-1 0,0 0 16,0 0-16,0 0 0,0 0 0,0 1 15,0-1-15,0 0 0,0 0 0,0 0 16,0 0 0</inkml:trace>
  <inkml:trace contextRef="#ctx0" brushRef="#br0" timeOffset="28680.2">11049 13462 0,'0'0'0,"-21"-21"0,0 21 0,-1-21 16,22 0-16,0-1 15,0 1-15,0 0 0,0 0 16,22 0-16,-22 0 16,21 21-16,0-22 15,-21 1-15,21 21 16,0 21 0,-21 1-1,21-1-15,-21 0 0,0 21 0,22 1 16,-22-1-16,21 21 0,0-20 15,-21 20-15,0 1 0,0-1 0,0 1 16,21-1-16,-21-20 0,0 20 0,0 1 16,0-1-16,0 1 0,0-1 15,-21 1-15,0-1 0,21 1 0,-21-1 16,-1 1-16,1-22 0,0 21 0,0-20 16,21-1-16,-21 0 0,0-20 15,-1-1-15,22 21 0,0-21 0,0 0 16,0-42 15,0 0-31,0-21 0,0 21 16,0-1-16,22-20 0</inkml:trace>
  <inkml:trace contextRef="#ctx0" brushRef="#br0" timeOffset="29057.75">11091 13462 0,'0'0'16,"0"-42"-16,-21 21 0,0-22 0,21 22 0,-21-21 16,21 21-16,0-22 0,0 22 15,0 0-15,0 0 0,0 0 16,0-1-16,21 1 0,0 21 0,0-21 16,0 21-16,22 0 0,-22 0 15,21 0-15,1 0 0,-1 0 0,-21 21 16,21 0-16,1-21 0,-1 22 15,-21 20-15,22-21 0,-22 0 0,21 0 16,-21 22-16,-21-22 0,0 0 0,0 0 16,0 22-16,0-22 0,0 0 15,0 0-15,0 0 0,-21 0 0,0-21 16,0 22-16,0-1 0,-1-21 16,1 21-16,0-21 0,0 0 0,0 0 15,0 0-15,-1 0 0,22-21 47,22 0-47,-1-1 16,0 22-16</inkml:trace>
  <inkml:trace contextRef="#ctx0" brushRef="#br0" timeOffset="29907.26">11853 13102 0,'0'0'0,"21"0"0,-21-21 15,22 21-15,-22 21 32,0 0-17,0 1-15,0-1 0,0 0 0,0 0 16,0 0-16,0 22 0,0-22 0,0 0 16,0 0-16,0 21 0,0-20 15,0-1-15,0 0 0,0 0 0,0 0 16,0 0-16,21-21 0,0 0 15,0 0-15,0 0 16,0 0-16,1 0 0,-1 0 16,0-21-16,0 21 15,0-21-15,0 0 0,1 0 0,-1 21 16,0-21-16,0-1 0,0 1 0,0 0 16,1 0-16,-22 0 0,21 0 15,-21-1-15,21 1 0,-21 0 0,0 0 16,0 0-16,0 0 0,0-1 0,0 44 47,0-1-32,0 0-15,0 0 0,0 0 0,0 0 16,0 1-16,0 20 0,0-21 16,0 0-16,21 0 0,-21 1 0,21-1 15,0-21-15,-21 21 0,22-21 16,-1 0-16,0 21 0,0-21 15,0 0-15,0 0 0,1 0 0,-1 0 16,0 0-16,21-21 0,-21 21 0,1-21 16,-1 21-16,0-21 0,0-1 0,0 22 15,0-21-15,22 0 0,-22 0 16,0 0-16,0 0 0,0-1 0,1-20 16,-22 21-16,21-21 0,0 20 0,0-20 15,-21 0-15,0 21 0,0-22 16,21 1-16,-21 0 0,0-1 15,0 1-15,0 21 0,0-22 16,0 22-16,0-21 0,0 21 0,0 0 16,0-1-16,0 1 0,-21 21 15,0 0 1,21 21-16,-21 1 16,0 20-16,21-21 0,-22 21 0,22 22 15,0-22-15,-21 1 0,21-1 16,-21 21-16,21-20 0,0-1 0,0 0 15,0 1-15,0-1 0,0-21 16,0 22-16,0-22 0,0 0 0,0 0 16,0 0-16,0 0 0,0 1 15,21-22-15,0 0 0,1 0 16,-1 0-16,0 0 16,0 0-16,0 0 0,0 0 0,1 0 15,-1 0-15,0-22 0,0 1 16,0 21-16,0-21 0,1 0 0,-1 0 15,0 0-15,-21-1 0,0 1 0,21 0 16</inkml:trace>
  <inkml:trace contextRef="#ctx0" brushRef="#br0" timeOffset="30157.12">12785 12975 0,'0'0'0,"0"21"16,21-21 0,0 0-16,0 0 15,21 0-15,-20 0 0,-1-21 16,0 21-16,21 0 0,-21-21 0,22 21 16,-22-21-16,21 21 0,-21 0 0,22-21 15,-1 21-15,-21-21 0,22 21 16,-22-22-16,0 22 0,0-21 0,21 21 15,-20-21-15,-1 21 16</inkml:trace>
  <inkml:trace contextRef="#ctx0" brushRef="#br0" timeOffset="30732.51">14922 12594 0,'22'-42'15,"-22"21"-15,0 0 16,0-1-16,0 1 0,0 0 16,-22 21-1,22-21-15,-21 21 0,0 0 16,0 0-16,0 0 0,0 0 16,-1 21-16,1-21 0,0 21 0,-21 0 15,21 1-15,-22-1 0,22 0 16,-21 21-16,-1 1 0,22-1 15,-21 0-15,21 1 0,-22 20 0,22-21 16,0 1-16,0-1 0,0 0 0,21 1 16,0-1-16,0 0 0,0-20 15,0-1-15,0 0 0,21 0 0,0 0 16,21 0-16,-20 1 0,20-22 0,-21 0 16,21 0-16,-20 0 0,20 0 15,0 0-15,-21 0 0,22 0 16,-22 0-16,21 0 0,-21 0 0,22-22 15,-22 22-15,0-21 0,0 21 16,0-21-16,1 21 0,-1-21 0,0 21 16,-21-21-16,21 0 0,0 21 15,-21-22-15,0 1 16</inkml:trace>
  <inkml:trace contextRef="#ctx0" brushRef="#br0" timeOffset="32099.25">8318 13737 0,'0'0'0,"0"-21"16,0 0-1,0 0 1,0 42 15,0 21-31,0-21 16,0 22-16,0-1 0,0 0 0,0 1 16,0 20-16,0 1 15,22-1-15,-22 1 0,0-1 0,0 22 16,0-22-16,0 22 0,0-21 0,21-1 15,-21 1-15,0-1 0,21 1 16,-21-22-16,0 21 0,0-20 0,0-1 16,0-21-16,0 22 0,0-1 15,0-21-15,0 0 0,0 0 0,0 1 16,0-1-16,0 0 0,0 0 0,0 0 16,21-21-1,-21 21-15,21-21 0,0 22 16,1-22-16,-22 21 0,21-21 15,21 0-15,-21 0 0,22 21 16,-22-21-16,21 0 0,0 0 0,1 21 16,20-21-16,-20 0 0,-1 0 15,21 21-15,1-21 0,-22 0 0,22 0 16,-1 0-16,-20 0 0,20 0 0,-21 0 16,22 0-16,-22 0 0,22 0 15,-22 0-15,0 0 0,-20 0 0,20 0 16,-21 0-16,21 0 0,-20 0 0,-1 0 15,0-21 1,-21 0 0,-21 21-1,0-21-15,-1 21 0,1-21 16,0 21-16,0 0 0,0 0 0,0 0 16,-1-22-16,1 22 0,0 0 15,0 0-15,0 0 16,21-21-1,21 0 1,0 21-16,21 0 0,-20 0 16,-1-21-16,0 21 0,21 0 0,-21-21 15,1 21-15,-1 0 0,21 0 0,-21 0 16,0 0 0,1 21-16,-22 0 0,0 0 15,0 0-15,0 1 0,0-1 0,-22 0 16,1 0-16,0 0 0,0 0 15,0 22-15,0-22 0,-1 0 0,1 0 16,0 0-16,0 1 0,0-1 0,0 0 16,-1 0-16,1 0 15,0-21-15,21 21 0</inkml:trace>
  <inkml:trace contextRef="#ctx0" brushRef="#br0" timeOffset="32667.76">10499 15007 0,'0'0'0,"0"-21"0,-22 0 16,22 42 31,0 0-47,0 0 16,0 1-16,0-1 0,0 0 15,0 0-15,0 0 0,0 0 0,0 1 16,0-1-16,-21 0 15,21 0-15,-21-21 16</inkml:trace>
  <inkml:trace contextRef="#ctx0" brushRef="#br0" timeOffset="32879.62">10435 14901 0,'0'0'0,"-21"-42"16,0 21 0,0 21-16,42 0 62,0 21-62,0-21 0,0 21 0,0-21 16</inkml:trace>
  <inkml:trace contextRef="#ctx0" brushRef="#br0" timeOffset="33380.36">10880 15007 0,'-22'0'16,"1"0"-16,0 0 15,0 21-15,0 1 16,0-1-16,21 0 16,0 0-16,0 0 0,0 0 15,0 1-15,0-1 0,0 0 0,0 0 16,-22 0-16,22 0 0,0 1 16,0-1-16,0 0 0,0 0 15,0 0 1,0-42 15,0 0-31,0 0 16,0 0-16,0-1 0,22 1 0,-22 0 15,21 0-15,0 0 0,0 0 16,0-1-16,0 1 0,1-21 0,-1 21 16,0 0-16,21 21 0,-21-22 0,1 22 15,-1 0-15,21 0 0,-21 0 16,0 0-16,1 22 0,-1-1 15,-21 0-15,21 0 0,-21 0 16,0 22-16,0-22 0,0 0 16,0 21-16,0-21 0,0 1 0,0 20 15,0-21-15,0 0 0,0 0 16,0 1-16,0-1 0,0 0 16,21-42 15</inkml:trace>
  <inkml:trace contextRef="#ctx0" brushRef="#br0" timeOffset="33727.39">11557 14901 0,'0'0'0,"-21"0"0,0 0 15,21 22-15,0-1 16,0 0-16,-22 0 0,22 0 0,0 22 16,0-22-16,0 21 0,0 0 15,0 1-15,0-1 0,0 22 0,0-22 16,0 21-16,0-20 0,0 20 0,0 1 16,0-1-16,0 1 0,0-1 15,0 1-15,0-1 0,0 22 0,0-22 16,-21 1-16,21-1 0,-21 1 15,21-22-15,0 22 0,-21-22 16,21 0-16,-21 1 0,21-1 0,0-21 16,0 0-16,0 1 0,0-1 0,0 0 15,0-42 1,21 0 0,-21-1-16,21-20 0</inkml:trace>
  <inkml:trace contextRef="#ctx0" brushRef="#br0" timeOffset="34067.19">11515 15028 0,'0'0'0,"-22"-42"0,22 0 0,0 21 15,0-22-15,0 22 0,0 0 0,0 0 16,0 0-16,22 21 0,-1 0 0,21 0 15,-21 0-15,0 0 0,22 0 16,-1 0-16,0 0 0,-20 21 0,20 0 16,0 0-16,-21 21 0,1-20 0,-1-1 15,-21 21-15,0-21 0,0 22 16,0-22-16,0 21 0,-21-21 0,-1 22 16,1-22-16,0 0 15,0 0-15,0 0 0,0 0 0,-22 1 16,22-1-16,0 0 0,0-21 15,0 0-15,21-21 32,0 0-32,21-1 0,0 1 15</inkml:trace>
  <inkml:trace contextRef="#ctx0" brushRef="#br0" timeOffset="34872.74">12277 14711 0,'21'0'0,"-21"21"15,0 0-15,0 0 16,0 1-16,0 20 0,0-21 16,0 0-16,0 0 0,0 22 0,0-22 15,0 21-15,0-21 0,0 1 16,0-1-16,0 0 0,0 0 0,0 0 15,0 0-15,21-21 0,0 0 0,0 0 16,0 0 0,1 0-16,-1 0 0,0-21 15,0 0-15,0 21 0,0-21 16,1 0-16,-1 0 0,-21-1 16,21 1-16,-21 0 0,21 0 0,-21-21 15,0 20-15,21 1 0,-21 0 0,0 0 16,21 0-16,-21 0 0,0-1 15,0 44 17,0-1-32,0 0 0,0 0 0,0 0 15,0 0-15,0 1 0,0-1 0,0 21 16,0-21-16,0 0 0,0 1 16,22 20-16,-22-21 0,0 0 15,0 0-15,21 1 0,0-22 0,0 21 16,0 0-16,0-21 0,1 0 15,-1 0-15,0 0 0,0 0 0,0 0 16,0 0-16,22-21 0,-22 0 0,0 21 16,0-22-16,22 1 0,-22 0 15,0 0-15,21 0 0,-21-22 0,1 22 16,-1 0-16,0-21 0,0 21 16,-21-22-16,21 1 0,-21 21 0,21-22 15,-21 1-15,0 0 0,0-1 0,0-20 16,0 21-16,0-1 0,0 1 15,0 0-15,0 20 0,0-20 16,0 21-16,0 0 0,-21 21 16,0 0-16,0 0 15,21 42-15,0-21 0,-21 22 16,21-22-16,-21 21 0,21 22 16,0-22-16,-22 0 0,22 1 0,0-1 15,0 0-15,0 1 0,0-1 0,0 0 16,0 1-16,0-22 0,0 0 15,0 0-15,0 21 0,22-20 16,-1-1-16,0-21 16,0 21-16,0-21 15,0 0-15,1 0 0,-1 0 16,0-21-16,0 0 16,0 21-16,0-22 0,-21 1 0,22 21 15,-22-21-15,21 0 0,-21 0 0</inkml:trace>
  <inkml:trace contextRef="#ctx0" brushRef="#br0" timeOffset="35107.12">13081 14711 0,'0'0'0,"-21"0"0,0 0 0,-1 0 15,44 0 16,-1 0-31,0-21 0,0 21 0,21 0 16,-20-21-16,20 21 0,-21-22 16,21 22-16,1-21 0,-1 21 0,-21-21 15,22 21-15,-1 0 0,-21 0 0,21-21 16,-20 21-16,-1-21 0,0 21 16,0 0-16,0 0 0,0-21 0</inkml:trace>
  <inkml:trace contextRef="#ctx0" brushRef="#br0" timeOffset="35539.67">14457 14118 0,'0'-21'15,"0"42"17,0 0-32,0 22 0,0-22 0,0 21 15,0 1-15,0-1 0,0 21 16,0-20-16,0-1 0,0 0 0,0 1 16,0-1-16,0 0 0,0 1 0,-21-22 15,21 21-15,0-21 0,0 1 16,-22-1-16,22 0 0,-21 0 15</inkml:trace>
  <inkml:trace contextRef="#ctx0" brushRef="#br0" timeOffset="35961.51">14245 14161 0,'0'0'0,"-21"-22"0,21 1 0,-21 0 0,21 0 15,0 0-15,0 0 0,0-1 16,21 1-16,0 21 0,0-21 16,22 21-16,-1 0 0,0-21 0,1 21 15,20 0-15,-21 0 0,22 0 16,-1 21-16,1 0 0,-1 0 0,1 1 15,-1-1-15,1 21 0,21-21 0,-43 22 16,21-1-16,1 0 0,-22 1 16,-21 20-16,1-21 0,-1 1 0,-21-1 15,0 0-15,0 1 0,-21-1 16,-22 0-16,22 1 0,-21-1 16,-1-21-16,1 22 0,0-22 0,-22 21 15,22-21-15,-22 0 0,22 1 16,-21-1-16,20 0 0,1 0 0,-22 0 15,22 0-15,0-21 0,-1 0 0,22 22 16,-21-22-16,21 0 0,-22 21 16,22-21-16,0 0 0,0 0 15,0 0-15,0 0 16</inkml:trace>
  <inkml:trace contextRef="#ctx0" brushRef="#br1" timeOffset="42640.25">5630 614 0,'21'0'0,"1"0"16,-1 0-16,0 0 16,0 0-16,0 0 0,22-21 0,-22 21 15,0 0-15,21 0 0,1 0 16,-22 0-16,21 0 0,-21 0 0,0 0 16,1 0-16,20 0 0,-21 0 15,0 0-15,0 0 16,-42 0 15,0 0-31,0 0 16,0 0-16,0 0 0,-1 0 0,1 0 15,0 21-15,0-21 0,0 0 16,0 0-16,-1 0 0,1 0 0,0 0 16,0 0-16,0 0 0,0 0 15,-1 0-15,1 0 0,0 0 16,0 0-16,0 0 15,0 21 1,21 0-16,-22 0 16,1 1-16,21-1 0,-21 0 0,0 0 15,21 21-15,0-20 0,-21 20 16,0 0-16,-1 1 0,22 20 16,0-21-16,-21 1 0,0 20 15,0-20-15,0-1 0,21 0 0,0 22 16,-21-22-16,21 0 0,-22 1 15,22-1-15,0 0 0,0 1 0,0-1 16,0-21-16,0 22 0,0-22 16,22 0-16,-1 21 0,0-42 0,0 21 15,0 1-15,0-22 0,22 0 16,-22 0-16,0 0 0,21 0 0,1 0 16,-22 0-16,21-22 0,1 1 0,-22 21 15,21-21-15,-21 0 0,22 0 16,-22 0-16,21-22 0,-21 22 15</inkml:trace>
  <inkml:trace contextRef="#ctx0" brushRef="#br1" timeOffset="42943.09">6477 1037 0,'0'-21'0,"-42"21"15,42-21 1,-22 21-16,1 0 16,21 21-16,0 0 15,0 0-15,-21 1 0,21 20 16,0-21-16,0 0 0,0 22 16,0-22-16,0 0 0,-21 21 0,21-21 15,0 1-15,0-1 0,0 0 16,0 0-16,0 0 0,-21 0 0,21 1 15,21-22 32,-21-22-47</inkml:trace>
  <inkml:trace contextRef="#ctx0" brushRef="#br1" timeOffset="43501.04">6858 487 0,'0'0'0,"21"0"0,21 0 0,-20 0 0,20 0 15,-21 0-15,21 0 16,-20 0-16,20 0 0,-21 0 0,0 0 16,0 0-16,1 0 0,-1 0 15,0 0-15,0 0 16,-21 21-16,21 0 16,-21 0-16,0 1 0,0-1 15,0 0-15,0 21 0,0-21 16,0 1-16,0 20 0,0-21 0,0 21 15,0-20-15,0 20 0,0 0 16,0-21-16,21 22 0,-21-1 0,22-21 16,-22 22-16,0-1 0,0-21 15,0 0-15,0 22 0,0-22 16,0 0-16,0 0 0,0 0 16,-22 0-16,1 1 0,21-1 0,-21 0 15,0-21-15,0 21 0,0 0 16,-1 0-16,1 1 0,0-22 0,0 21 15,-21 0-15,20-21 0,-20 21 0,21 0 16,-21-21-16,20 21 0,-20-21 16,21 0-16,0 0 0,0 0 0,-1 0 15,1 0-15,0 0 16</inkml:trace>
  <inkml:trace contextRef="#ctx0" brushRef="#br1" timeOffset="44476.12">7916 2455 0,'43'0'16,"-22"0"-16,0 0 0,21 0 16,1 0-16,-1 0 0,-21 0 0,21 0 15,1 0-15,-1 0 0,0-21 16,1 21-16,-1 0 0,-21 0 0,0 0 16,22 0-16,-22 0 0,-21-21 15,21 21-15,-42 0 16,0 0-1,0 0-15,-1 0 0,1 0 16,0 0-16,-21 0 0,21 0 16,-22 0-16,22 0 0,-21 0 0,21 0 15,-22 0-15,22 0 0,-21 0 16,21 0-16,-1 0 0,1 0 0,0 0 16,0 21-1,21 0-15,0 1 16,0-1-16,0 0 0,-21 0 0,21 0 15,0 22-15,0-1 0,0 0 16,-21 1-16,21-1 0,0 0 0,0 1 16,0-1-16,-22 0 0,22 1 15,-21-1-15,21 21 0,-21-20 16,21-1-16,0 0 0,0 1 16,0-1-16,0 0 0,0-20 0,0 20 15,0-21-15,0 21 0,0-20 0,21-1 16,0 0-16,1 0 0,-22 0 15,21-21-15,0 21 0,0-21 0,0 0 16,22 0-16,-22 0 0,0 0 16,0 0-16,21 0 0,-20 0 0,-1 0 15,0-21-15,21 21 0,-21-21 16,1 0-16,-1 0 0,0 0 0,0-1 16,0 1-16</inkml:trace>
  <inkml:trace contextRef="#ctx0" brushRef="#br1" timeOffset="44743.97">8678 2963 0,'0'0'0,"0"-21"0,-21 42 47,21 1-47,0-1 0,-21 0 15,21 0-15,0 0 0,0 0 16,0 1-16,0-1 0,0 21 0,-21-21 16,21 0-16,0 1 0,0-1 15,0 0-15,0 0 0,0 0 0,0 0 16,21-21 15,0-21-31</inkml:trace>
  <inkml:trace contextRef="#ctx0" brushRef="#br1" timeOffset="45315.64">9144 2434 0,'0'-21'16,"21"21"0,0-21-16,0 21 15,1 0-15,20 0 0,-21-21 16,0 21-16,0 0 0,1 0 0,-1-21 16,0 21-16,0 0 0,0-22 15,0 22-15,1 0 0,-1 0 16,-21 22-1,0-1-15,0 0 16,0 0-16,0 0 0,0 0 0,0 22 16,0-22-16,0 21 0,0-21 15,0 22-15,0-1 0,0 0 0,0-20 16,0 20-16,0 0 0,0-21 16,0 22-16,-21-1 0,21-21 0,0 22 15,0-1-15,0-21 0,0 21 0,0-20 16,0-1-16,0 21 0,0-21 15,0 0-15,0 22 0,0-22 0,0 0 16,0 0-16,-22 0 16,22 1-16,-21-1 0,21 0 0,-21 0 15,0 0-15,0 0 0,0 1 0,-1-1 16,1 0-16,0 0 0,0 0 16,0-21-16,0 21 0,-22-21 0,22 0 15,0 22-15,0-22 0,0 0 0,-22 0 16,22 0-16,0 0 0,0 0 15,0 0-15,-1 0 0,1 0 0,0 0 32,0 0-32</inkml:trace>
  <inkml:trace contextRef="#ctx0" brushRef="#br1" timeOffset="46211.64">9250 4699 0,'0'0'0,"21"-21"31,0 21-31,0 0 16,0 0-16,1 0 0,-1 0 15,21 0-15,-21-21 0,22 21 16,-1 0-16,0 0 0,1 0 0,-22 0 16,21 0-16,0 0 0,-20 0 15,-1 0-15,0 0 0,-42 0 31,0 0-15,-22 0-16,22 0 0,0 0 0,-21 0 16,20 0-16,-20 0 0,21 0 15,-21 0-15,20 0 0,-20 0 0,21 0 16,0 0-16,0 0 0,-1 0 0,1 0 16,0 0-16,0 0 15,0 21-15,0 0 16,21 0-16,-22 0 0,22 1 15,0-1-15,0 21 0,0 0 0,-21 1 16,21-1-16,0 0 0,0 22 0,0-22 16,0 22-16,0-22 0,0 0 15,0 22-15,0-22 0,-21 1 0,21-1 16,0 0-16,-21 22 0,21-22 0,0 0 16,0-20-16,0 20 0,0 0 15,0-21-15,0 1 0,0-1 16,0 0-16,0 0 0,0 0 0,0 0 15,21-21-15,0 0 0,0 0 16,1 0-16,-1 0 0,0 0 16,0-21-16,21 21 0,-20-21 15,-1 0-15,0 0 0,0 0 0,21-1 16,-20 1-16,-1 0 0</inkml:trace>
  <inkml:trace contextRef="#ctx0" brushRef="#br1" timeOffset="46495.47">10075 4995 0,'0'0'0,"0"-21"16,0 42 15,0 1-31,0-1 0,0 0 0,0 21 16,-21-21-16,21 22 0,0-1 15,-21-21-15,21 22 0,-21-1 0,21-21 16,0 21-16,0-20 0,0-1 0,-21 0 16,21 0-16,0 0 0,0 0 15,0 1-15,0-1 0,21-21 47,0-21-47,0 21 0,-21-22 0</inkml:trace>
  <inkml:trace contextRef="#ctx0" brushRef="#br1" timeOffset="47155.11">10520 4636 0,'21'0'32,"0"0"-17,0 0-15,0 0 0,1 0 0,-1 0 16,0 0-16,0 0 0,0 0 16,0 0-16,1 0 0,-1 0 0,21-22 15,-21 22-15,0 0 0,1 0 0,-1 0 16,0 0-16,0 0 0,-21-21 15,21 21-15,0 0 16,-21 21 15,0 1-31,0-1 0,0 0 16,0 0-16,0 0 0,0 0 16,0 1-16,0 20 0,0-21 0,0 21 15,0-20-15,-21 20 0,21 0 16,0 1-16,-21-22 0,21 21 0,0 0 15,0-20-15,0 20 0,0-21 0,-21 21 16,21-20-16,0-1 0,0 21 16,0-21-16,-21 0 0,21 1 0,0-1 15,0 0-15,0 0 0,-21 0 0,-1 0 16,22 1-16,0-1 16,-21 0-16,0-21 15,0 0-15,21 21 0,-21-21 0,0 0 16,-1 0-16,1 21 0,0-21 15,-21 0-15,21 0 0,-1 0 0,-20 0 16,21 0-16,0 0 0,0 0 16,-1 0-16,1 0 0,0 0 0,0 0 15,0 0 1,42 0 46,-21-21-46</inkml:trace>
  <inkml:trace contextRef="#ctx0" brushRef="#br1" timeOffset="48167.85">15346 6138 0,'21'0'16,"0"0"-1,0 0-15,0 0 0,1 0 0,-1 0 16,0 0-16,0 0 16,0 0-16,0 0 0,1 0 0,-1 0 15,0 0-15,-21-21 0,-21 21 32,0 0-17,-1 0-15,1 0 16,0 0-16,0 0 0,0 0 0,0 0 15,-1 0-15,1 0 0,0 0 16,0 0-16,0 0 0,0 0 16,-1 21-16,1-21 15,21 22-15,0-1 16,0 0-16,0 0 0,-21 21 16,21-20-16,0 20 0,0 0 15,-21-21-15,21 43 0,0-22 16,0 1-16,-21-1 0,21 0 0,-21 22 15,21-22-15,-22 0 0,22 1 16,0-1-16,0-21 0,0 22 0,-21-1 16,21-21-16,0 21 0,-21-20 0,21 20 15,0-21-15,0 0 0,0 0 16,0 1-16,0-1 0,0 0 16,21-21-16,0 0 0,1 0 15,-1 0-15,0 0 16,0 0-16,0 0 0,0-21 0,1 0 15,-1 21-15,0-22 0,21 1 16,-21-21-16,22 21 0</inkml:trace>
  <inkml:trace contextRef="#ctx0" brushRef="#br1" timeOffset="48439.69">15917 6519 0,'0'0'0,"-21"0"32,21 22-32,0-1 0,0 0 15,-21 0-15,21 21 16,-21-20-16,21-1 0,0 21 0,-21-21 16,21 22-16,0-22 0,0 0 0,-22 0 15,22 21-15,-21-20 0,21-1 16,0 0-16,0 0 0,21-21 31,1 0-15,-1 0-16,-21-21 0,21 21 0,21-21 15</inkml:trace>
  <inkml:trace contextRef="#ctx0" brushRef="#br1" timeOffset="48915.42">16319 6223 0,'0'0'0,"22"-21"15,-1 21-15,0-21 16,0 21-16,0 0 0,0 0 16,1 0-16,20 0 0,-21 0 0,21 0 15,-20 0-15,20 0 16,-21 0-16,21 0 0,1 0 0,-22 0 15,0 0-15,21 0 0,-20 0 0,-1 21 16,-21 0-16,21-21 0,-21 21 16,0 0-16,0 1 0,0 20 0,0-21 15,0 21-15,0-20 0,0 20 16,0 0-16,-21-21 0,21 22 0,-21-1 16,21-21-16,0 22 0,0-1 0,0-21 15,0 0-15,-22 22 0,22-22 16,0 0-16,0 0 0,-21 0 0,21 0 15,0 1-15,0-1 0,0 0 0,0 0 16,-21 0 0,0 0-16,0-21 15,21 22-15,-21-22 0,-1 0 0,1 21 16,-21 0-16,21-21 0,-22 0 16,22 21-16,-21-21 0,21 0 0,-22 21 15,22-21-15,0 0 0,-21 0 0,21 21 16,-1-21-16,1 0 0,0 0 15,0 0-15,0 0 0,0 0 16</inkml:trace>
  <inkml:trace contextRef="#ctx0" brushRef="#br1" timeOffset="49647">15473 7832 0,'0'0'0,"21"-21"31,0 21-15,0 0-16,0 0 15,22 0-15,-22-22 0,0 22 16,0 0-16,0 0 0,1 0 0,-1-21 16,0 21-16,0 0 0,-42 0 46,0 0-46,0 0 0,-1 0 16,-20 0-16,21 0 0,-21 0 0,20 0 16,-20 0-16,0 0 0,21 21 15,-22-21-15,22 22 0,0-22 0,-21 21 16,20 0-16,1 0 0,0 0 0,0 0 16,21 22-16,0-22 15,0 21-15,-21 1 0,21-1 0,0 0 16,0 1-16,0-1 0,0 0 0,-21 1 15,21-1-15,0 0 0,0 1 16,0-1-16,0 0 0,0 1 0,0-22 16,0 21-16,0-21 0,0 0 0,0 1 15,0-1-15,0 0 0,0 0 16,21 0-16,0-21 0,0 0 16,0 0-16,0 0 15,1 0-15,-1 0 0,0-21 0,0 0 16,0 0-16,0 21 0,22-21 0,-22-1 15,21-20-15</inkml:trace>
  <inkml:trace contextRef="#ctx0" brushRef="#br1" timeOffset="50171.7">16023 8107 0,'0'0'16,"0"-21"-16,0 0 0,0-1 0,0-20 15,0 21 1,21 21-16,0 0 0,1 0 16,-1 0-16,0 0 15,0 0-15,0 21 0,0 0 16,1 22-16,-22-22 0,21 21 0,-21 0 16,21 1-16,-21-22 0,0 21 15,0 1-15,0-1 0,0-21 0,0 21 16,-21-20-16,-22 20 0,22-21 0,0 0 15,-21 0-15,21 1 0,-22-1 16,22-21-16,0 21 0,-21 0 0,20-21 16,1 0-16,0 0 0,0 0 0,0 0 15,0 0-15,-1 0 0,1 0 16,21-21-16,-21 0 0,21 0 16,0-1-16,0 1 0,0 0 0,0 0 15,21 0-15,0 0 16,1-1-16,-1 22 0,63-21 15,-62 21-15,-1 0 16,0 21-16,0-21 16,0 22-16,0-1 0,-21 0 0,22-21 15,-1 21-15,-21 0 0,0 0 0,21-21 16,0 22-16,0-1 0,0 0 16,1-21-16,-1 0 15,0 0-15,0 0 0,0 0 0,0 0 16,1 0-16,-1 0 0,0 0 15,0 0-15,0 0 0,0-21 16,-21 0-16,22-1 16</inkml:trace>
  <inkml:trace contextRef="#ctx0" brushRef="#br1" timeOffset="50683.53">16722 7874 0,'0'0'16,"0"-21"-16,21-21 16,0 20-16,0 22 0,0-21 15,0 21-15,1 0 0,-1 0 0,0-21 16,0 21-16,0 0 16,0-21-16,1 21 0,20 0 0,-21 0 15,0-21-15,22 21 0,-22 0 0,0 0 16,0 0-16,0 0 15,-21 21 1,0 0-16,0 0 0,0 0 0,0 1 16,0-1-16,0 0 0,-21 0 15,21 21-15,0-20 0,0 20 0,0-21 16,0 21-16,0 1 0,0-22 16,0 21-16,0 1 0,-21-1 15,21-21-15,0 21 0,0 1 0,-21-22 16,21 21-16,0-21 0,0 22 15,-21-22-15,-1 21 0,1-21 0,0 1 16,21-1-16,-21 21 0,0-21 0,0 0 16,21 1-16,-22-1 0,1 0 15,0 0-15,0 0 0,0 0 16,0 1-16,-1-22 0,1 0 0,0 21 16,0-21-16,0 0 0,0 0 15,-1 0-15,1 0 0,0 0 0,0 0 16,0 0-16,0-21 15,-1 21-15,22-22 0,-21 1 16,0 0-16,21 0 16,-21 0-16</inkml:trace>
  <inkml:trace contextRef="#ctx0" brushRef="#br1" timeOffset="51700.01">9715 11451 0,'22'0'31,"-1"0"-31,0-21 16,21 21-16,-21 0 0,22 0 0,-22 0 16,21-21-16,1 21 15,-1 0-15,-21 0 0,21 0 0,1-21 16,-22 21-16,21 0 0,-21 0 0,1 0 16,-1 0-1,-42 0 1,-1 0-16,-20 0 15,21 0-15,0 21 0,0-21 16,-22 0-16,22 0 0,-21 0 0,-1 0 16,22 0-16,-21 0 0,21 0 15,0 0-15,-1 0 0,1 0 0,0 0 16,0 0-16,0 0 0,0 0 31,-1 21-31,22 0 16,0 0-16,0 1 0,-21-1 0,21 0 15,0 21-15,0-21 0,0 22 16,0-1-16,-21 0 0,21 1 0,0-1 16,0 0-16,0 22 0,-21-22 0,21 1 15,-21 20-15,21-21 0,-21 1 16,21-1-16,0 0 0,-22-20 0,1 20 16,21 0-16,-21-21 0,21 1 0,0-1 15,0 21-15,0-21 16,0 0-16,21-21 31,0 0-31,1 0 16,-1 0-16,21-21 0,-21 0 0,0 0 15,22 0-15,-22 0 0,21-22 0</inkml:trace>
  <inkml:trace contextRef="#ctx0" brushRef="#br1" timeOffset="52225.71">10372 11705 0,'0'-42'0,"0"21"16,0 0-16,0-1 16,21 22-16,-21-21 15,21 21-15,0 0 0,0 0 16,0 0-16,1 0 0,-1 0 15,0 0-15,-21 21 0,21 1 16,0 20-16,-21-21 0,0 0 0,0 22 16,0-22-16,0 21 0,0 0 0,0 1 15,0-22-15,-21 21 0,0 1 16,0-22-16,0 21 0,-1 0 0,1-20 16,-21-1-16,21 0 0,0 0 0,-22 0 15,22 0-15,0 1 16,-21-22-16,20 0 0,-20 21 0,21-21 15,0 0-15,0 0 0,-1 0 0,1 0 16,0 0-16,21-21 0,0-1 16,0 1-16,0 0 0,0 0 0,0 0 15,0 0-15,21-22 0,0 22 0,1 0 16,-1 0-16,0-22 0,0 43 16,0-21-16,0 0 0,1 21 0,-1 0 15,0 0-15,0 0 0,0 21 16,0 0-16,1 1 0,-1-1 15,-21 0-15,21 0 0,-21 0 0,21 0 16,-21 1-16,21-1 16,-21 0-16,21 0 0,1 0 15,-1-21-15,0 0 16,0 0-16,0 0 0</inkml:trace>
  <inkml:trace contextRef="#ctx0" brushRef="#br1" timeOffset="52771.4">11007 11388 0,'0'0'0,"-22"-21"0,22-1 0,22 22 46,-1 0-46,0 0 16,0 0-16,21 0 0,-20 0 0,-1 0 16,21 0-16,-21 0 0,22 0 0,-22 0 15,21-21-15,-21 21 0,0 0 16,1 0-16,-1 0 0,0 0 0,0-21 16,0 21-16,-21 21 31,0 0-31,0 1 0,0-1 15,0 0-15,0 0 0,0 0 0,0 22 16,0-22-16,0 0 0,0 21 16,0-21-16,0 22 0,0-22 0,0 21 15,0 1-15,21-22 0,-21 21 0,0-21 16,22 22-16,-22-22 0,0 21 16,0 0-16,0-20 0,0-1 0,0 21 15,0-21-15,0 0 0,0 22 0,0-22 16,0 0-16,0 0 15,0 0-15,-22-21 0,1 22 0,0-1 16,21 0-16,-21-21 0,-21 21 0,20-21 16,1 21-16,-21-21 0,21 0 15,-22 0-15,22 21 0,-21-21 0,21 0 16,-22 0-16,22 0 0,0 0 0,0 0 16,0 0-16,21-21 31,21 0-16</inkml:trace>
  <inkml:trace contextRef="#ctx0" brushRef="#br1" timeOffset="53699.24">15917 12150 0,'0'0'0,"21"0"0,1 0 0,20 0 16,-21 0-16,0 0 0,22 0 0,-22 0 15,0 0-15,21 0 0,-21 0 16,1 0-16,-44 0 31,1 0-15,-21 0-16,21-21 0,0 21 15,-22 0-15,22 0 0,0 0 0,-21 0 16,20 0-16,1 0 0,0 0 16,0 0-16,0 0 0,0 0 15,-1 0-15,1 21 16,21 0-16,-21 0 15,21 21-15,-21-20 0,21 20 0,0 0 16,0 1-16,0-1 0,0 0 16,0 1-16,0-1 0,0 21 0,0-20 15,0 20-15,0-20 0,0 20 16,0-21-16,0 1 0,0-1 0,0 0 16,0 1-16,0-1 0,0-21 0,0 0 15,0 1-15,21-1 0,0 0 16,-21 0-16,21-21 0,1 0 15,-22 21-15,21-21 0,0 0 0,0 0 16,0 0-16,0 0 0,1 0 16,20-21-16,-21 21 0,0-21 0,22 0 15,-22 21-15,0-21 0,21-1 0</inkml:trace>
  <inkml:trace contextRef="#ctx0" brushRef="#br1" timeOffset="53956.09">16595 12488 0,'0'0'0,"21"-21"0,-21-21 16,0 21-1,0 42 1,0 0 0,0 0-16,-21 22 0,21-22 15,0 21-15,-22-21 0,22 22 0,0-1 16,-21 0-16,21 1 0,0-22 15,0 21-15,-21-21 0,21 0 0,0 1 16,0-1-16,0 0 0,0 0 0,21-21 31,0 0-31</inkml:trace>
  <inkml:trace contextRef="#ctx0" brushRef="#br1" timeOffset="54484.93">16976 12234 0,'0'0'0,"0"-21"0,0 0 0,21 0 16,0 21 0,0 0-16,0 0 0,0 0 0,1 0 15,20 0-15,-21 0 0,21 0 0,-20 0 16,20 0-16,0 0 15,-21 0-15,22 0 0,-1 0 0,0 0 16,-20 0-16,20 0 0,-21-21 16,21 21-16,-20 0 0,-1 0 0,0 0 15,0-21-15,-21 42 32,-21-21-32,0 21 15,0 0-15,-1 43 16,1-22-16,21-21 0,0 21 0,-21 1 15,0-1-15,21 0 0,-21 1 16,21-1-16,0 0 0,0 1 0,0-1 16,0 0-16,0 22 0,0-22 0,0 1 15,0-22-15,0 21 0,0 0 16,0-20-16,0 20 0,0-21 16,0 0-16,0 0 0,0 1 15,-21-1-15,-1-21 16,1 21-16,0-21 15,0 0-15,0 0 0,0 0 0,-1 0 16,1 0-16,0 0 16,0 0-16,0 0 0,0 0 0,-1 0 15,1 0-15,0 0 16,0 0 0</inkml:trace>
  <inkml:trace contextRef="#ctx0" brushRef="#br1" timeOffset="55232.86">16002 14097 0,'0'0'0,"0"-21"0,21 21 47,0 0-32,0 0-15,1-21 0,-1 21 0,0 0 16,21 0-16,-21 0 0,22 0 0,-22 0 16,21 0-16,-21-21 0,1 21 15,-1 0-15,0 0 16,-42 0 15,0 0-31,-1 0 0,1 0 0,0 0 16,-21 0-16,21 0 0,-22 0 15,22 0-15,-21 0 0,21 0 0,-22 0 16,1 21-16,21-21 0,0 21 0,-22 0 16,22-21-16,0 21 0,0 0 15,21 22-15,0-22 0,-21 21 0,21-21 16,0 22-16,-22-1 0,22 0 16,0 1-16,0-1 0,0 22 0,0-22 15,0 0-15,0 1 0,0-22 16,0 21-16,-21 0 0,21 1 15,0-22-15,0 21 0,0-21 0,0 1 16,0-1-16,0 0 0,0 0 0,0 0 16,0 0-16,0 1 0,21-22 31,1 0-31,-1 0 0,0 0 16,0-22-16,0 22 0</inkml:trace>
  <inkml:trace contextRef="#ctx0" brushRef="#br1" timeOffset="55791.34">16806 14309 0,'0'0'0,"0"-21"0,0-1 0,0 1 0,0-21 15,0 21 1,0 0-16,0-1 0,21 22 15,-21-21-15,22 21 0,-1 0 16,0 0-16,0 0 16,0 21-16,0 1 0,-21-1 15,22 21-15,-22-21 0,21 22 16,-21-1-16,0 0 0,0 106 16,0-105-16,-21-1 15,-1 0-15,1 1 0,0-22 16,-21 21-16,21-21 0,-22 22 0,1-22 15,0 0-15,-1 0 0,1-21 0,0 21 16,-1-21-16,1 0 0,0 0 16,-1 0-16,1 0 0,21 0 0,-22 0 15,22 0-15,0 0 0,21-21 16,0 0-16,0 0 0,0 0 0,0 0 16,0-1-16,21 1 0,0-21 0,1 21 15,20-43 1,0 22-16,-21 21 0,22 0 0,-22-1 15,21 1-15,-21 21 0,1 0 0,-1 0 16,21 0-16,-21 0 0,0 21 16,-21 1-16,22-1 0,-1 0 0,0 21 15,-21-21-15,0 1 0,21 20 0,-21-21 16,21 0-16,0 0 0,-21 1 16,0-1-16,0 0 0,22 0 0,-1-21 15,-21 21-15,21 0 0,0-21 16,0 0-16,0 0 15,1 0-15,-1 0 16,0 0-16,0-21 0</inkml:trace>
  <inkml:trace contextRef="#ctx0" brushRef="#br1" timeOffset="56404.8">17611 14118 0,'0'0'0,"-22"0"0,22-21 0,-21 21 16,42 0 15,1 0-15,-1 0-16,0 0 0,0 0 0,21 0 15,-20 0-15,-1 0 0,0 0 16,21 0-16,-21-21 0,1 21 0,20 0 15,-21-21-15,0 0 0,0 21 16,1 0-16,-1-22 16,-21 44 15,0-1-31,0 0 0,0 0 16,0 0-16,0 22 0,-21-22 15,21 21-15,-22-21 0,22 22 0,0-1 16,-21-21-16,21 21 0,-21 1 15,0-1-15,21 0 0,0 1 0,-21-22 16,0 21-16,-1 1 0,22-22 16,0 21-16,-21-21 0,0 22 0,0-22 15,21 0-15,0 0 0,-21 0 0,0 0 16,21 1-16,-22-1 0,22 0 16,-21 0-16,0 0 0,0 0 15,21 1-15,-21-1 16,0-21-16,-1 21 15,1-21 1,0 0-16,0 0 0,0 0 0,0 0 0,-1 0 16,1 0-16,0 0 0,0 0 15,0 0-15,0 0 0,-1 0 16,1 0-16,0 0 0,0 0 0,0 0 31,21-21 0</inkml:trace>
  <inkml:trace contextRef="#ctx0" brushRef="#br1" timeOffset="56592.3">17399 15092 0</inkml:trace>
  <inkml:trace contextRef="#ctx0" brushRef="#br1" timeOffset="60761.79">14795 931 0,'0'0'0,"22"0"15,-22-21-15,21 21 16,-21-21-16,0 0 31,0 0-15,-21 42 46,21 0-62,0 0 0,-22 0 0,22 1 16,-21-1-16,21 0 0,0 21 16,-21-21-16,0 22 0,0-22 0,21 21 15,-21 1-15,21-22 0,-22 21 16,1 0-16,21-20 0,-21 20 0,0-21 15,21 21-15,-21-20 0,0 20 16,21-21-16,-22 0 0,22 0 0,-21 1 16,21-1-16,-21-21 0,21 21 15,-21-21-15,21-21 47,0 0-47,0-1 16,0 1-16,0 0 15,0 0-15,21-21 0,0 20 0,0 1 16,-21-21-16,22 21 0,-1-22 16,-21 1-16,21 0 0,0-1 0,0 1 15,0 0-15,1-1 0,-1 1 16,0 0-16,0-1 0,-21 22 0,21 0 16,0-21-16,1 21 15,-22-1-15,21 22 0,0-21 0,0 21 16,0 0-1,0 0-15,-21 21 16,22 22-16,-1-22 16,-21 21-16,0-21 0,0 22 0,0-1 15,0-21-15,0 22 0,0-1 16,0-21-16,0 21 0,0 1 0,21-22 16,-21 21-16,0 1 0,0-22 15,0 0-15,0 21 0,0-21 16,0 1-16,0-1 0,0 0 15,0 0-15,0 0 0,0 0 16,0 1 0,-21-22 15,21-22-15,0 1-1,0 0-15,-21 0 16,21 0-16</inkml:trace>
  <inkml:trace contextRef="#ctx0" brushRef="#br1" timeOffset="61053.05">14690 1312 0,'21'0'63,"0"0"-63,0-21 0,0 21 15,22 0-15,-22 0 0,0 0 16,21 0-16,-21 0 0,1 0 0,-1-21 16,0 21-16,0 0 0,0 0 15,0 0 48</inkml:trace>
  <inkml:trace contextRef="#ctx0" brushRef="#br1" timeOffset="61679.44">15833 1312 0,'-22'0'16,"1"0"-16,42 0 78,1 0-78,20 0 16,0 0-16,-21 0 0,22 0 0,-1 0 15,-21 0-15,22 22 0,20-22 0,-21 0 16,1 0-16,20 0 0,-20 0 16,-1 0-16,21 0 0,-20 21 15,-1-21-15,0 0 0,-20 0 16,20 0-16,-21 0 0,21 0 0,-20 0 15,-1 0-15,0 0 0,0 0 16,0 0-16,0 0 16,-42 0 109,21-21-125</inkml:trace>
  <inkml:trace contextRef="#ctx0" brushRef="#br1" timeOffset="62211.55">16658 1101 0,'0'0'0,"-21"0"15,0 0-15,21-21 16,0 42 15,0 0-15,0 0-16,0 0 15,21-21-15,0 21 16,0-21-16,0 22 0,1-22 0,20 21 16,-21-21-16,0 0 0,0 21 15,1-21-15,-1 0 0,21 0 0,-21 0 16,0 21-16,1-21 0,-1 0 16,0 0-16,0 0 15,0 21 16,-21 0-15,-21 1-16,0-22 16,21 21-16,-21-21 0,0 21 0,-1-21 15,1 21-15,0 0 0,0-21 16,0 21-16,-22 1 0,22-22 0,-21 21 16,21 0-16,0 0 0,-1 0 15,-20-21-15,42 21 0,-21 1 0,0-1 16,0 0-1,21 0 1,21-21 15,0 0-31,0-21 0,0 21 16,0-21-16,1 0 0</inkml:trace>
  <inkml:trace contextRef="#ctx0" brushRef="#br1" timeOffset="63071.33">17801 868 0,'-21'-21'0,"42"42"0,-42-63 16,0 42 0,21 21 15,0 21-31,0-21 15,0 0-15,0 22 0,0-22 0,0 21 16,0 1-16,0-1 0,0-21 16,0 21-16,0 1 0,0-22 15,0 21-15,0-21 0,0 22 0,0-22 16,0 0-16,0 0 0,0 0 16,0 1-16,0-1 0,0 0 15,-21-21-15,-1 0 16,22 21-16,0-42 47,0 0-47,0 0 0,0-1 15,0 1-15,0 0 0,0 0 16,0 0-16,0 0 0,22-1 0,-1 1 16,0-21-16,0 21 0,0-22 15,0 22-15,1 0 0,-1 0 0,21 0 16,-21 21-16,0-21 0,22 21 15,-22 0-15,0 0 0,0 0 0,0 21 16,1-21-16,-1 21 0,0 0 16,-21 0-16,21 0 0,-21 22 0,21-22 15,-21 0-15,0 21 0,0-20 16,0-1-16,0 0 0,0 0 16,0 0-16,-21 0 0,21 1 0,-21-1 15,0 0-15,21 0 16,-21 0-1,21-42 17,0 0-17,21 21-15,-21-21 0</inkml:trace>
  <inkml:trace contextRef="#ctx0" brushRef="#br1" timeOffset="63456.11">18648 889 0,'0'0'0,"0"21"46,0 22-46,0-22 0,0 21 16,0-21-16,0 22 0,0-1 16,0-21-16,-21 21 0,21 1 15,-22-1-15,1-21 0,0 22 16,21-22-16,0 0 0,-21 21 0,21-21 16,-21 1-16,21-1 0,0 0 15,0 0 1,21-21-16,0 0 15,0 0-15,0 0 16,1 0-16,-1-21 0,0 0 0,0 21 16,0-21-16,0 21 0,1-22 15,-22 1-15,0 0 0,21 0 0,-21 0 16</inkml:trace>
  <inkml:trace contextRef="#ctx0" brushRef="#br1" timeOffset="63652.99">18521 1228 0,'-21'0'16,"42"0"15,0 0-15,0 0-16,0 0 0,0 0 0,22-21 15,-22 21-15,21 0 0,-21 0 16,22-22-16,-22 22 0,0 0 15,0-21-15,0 21 0,1 0 0</inkml:trace>
  <inkml:trace contextRef="#ctx0" brushRef="#br1" timeOffset="64387.58">19008 1164 0,'0'64'16,"0"-43"-16,0 0 0,0 0 16,0 0-16,-22 1 0,22-1 15,0 0-15,0 0 16,0 0-16,-21-21 16,21 21-16,-21-21 15,21-21 32,0 0-47,0 0 16,0 0-16,0 0 15,0-1-15,0 1 16,21 0-16,0 0 0,-21 0 0,22 0 16,-1 21-16,-21-22 0,21 1 0,0 21 15,0-21-15,0 21 16,1 0-16,-1 0 15,-21 21-15,0 0 16,0 1-16,21-1 16,-21 0-16,0 0 0,0 0 0,0 0 15,0 1-15,0-1 0,0 0 16,0 0-16,0 0 0,0 0 16,0 1-1,-21-22 1,21-22 15,0 1-15,0 0-16,21 21 0,0-21 15,-21 0-15,21 0 0,0-1 0,1 1 16,-1 0-16,0 0 0,0-21 16,0 20-16,22 1 0,-22 0 0,0 21 15,0-21-15,0 21 0,0 0 16,1 0-16,-1 0 0,0 0 0,-21 21 15,0 0-15,0 0 16,0 1-16,0-1 0,0 0 16,0 0-16,0 0 0,0 0 0,0 1 0,0-1 15,-21 0-15,21 0 16,0 0-16,-21-21 0,21 21 16</inkml:trace>
  <inkml:trace contextRef="#ctx0" brushRef="#br1" timeOffset="64981.05">19600 1439 0,'21'0'32,"1"0"-32,-1 0 15,0 0-15,0-21 0,0 21 0,0-21 16,1 21-16,-1-21 0,21 0 16,-21 21-16,0-21 0,1-1 0,-1 1 15,0 0-15,0 0 0,0 0 16,0 0-16,1-22 0,-22 22 15,21 0-15,-21-21 0,21 20 16,-21-20-16,0 21 0,21 0 0,-21-22 16,21 22-16,-21 0 0,0 0 15,0 0-15,0 0 16,0-1-16,0 44 31,0-1-15,-21 0-16,0 0 0,0 0 15,0 0-15,-1 22 0,1-22 0,0 21 16,0-21-16,0 22 0,0-22 16,-1 21-16,1 1 0,0-22 15,21 21-15,0-21 0,0 0 16,0 22-16,0-22 0,0 0 0,0 0 16,0 0-16,42-21 0,-20 22 0,-1-1 15,0-21-15,21 21 0,-21-21 16,22 0-16,-22 0 0,21 0 0,-21 0 15,22 0-15,-22 0 0,0 0 16,21 0-16,-20 0 0,-1 0 0,0 0 16,0 0-16,0-21 0,0 0 15,1 21-15,-1 0 0,0 0 0,0-22 16,-21 1-16,0 0 16,0 0-16</inkml:trace>
  <inkml:trace contextRef="#ctx0" brushRef="#br1" timeOffset="66540.17">1185 1588 0,'0'-22'62,"-21"22"1,0 0-63,0 0 0,0 0 15,-1 0-15,1 22 0,0-22 16,0 21-16,0-21 0,-22 21 15,22 0-15,0-21 0,0 21 0,-21 0 16,20 1-16,1-1 0,0-21 16,-21 21-16,21 0 0,-1 0 15,-20 0-15,21 22 0,0-22 0,0 0 16,-1 0-16,-20 22 0,21-22 16,0 21-16,0-21 0,-1 22 15,1-22-15,21 21 0,-21-21 0,0 22 16,0-22-16,21 21 15,-21-21-15,21 22 0,0-1 0,0 0 16,-22 1-16,22-22 0,0 21 16,-21 0-16,21 1 0,0-22 15,0 21-15,0-21 0,0 22 0,0-22 16,0 21-16,0-21 0,0 1 16,0-1-16,21 0 0,1 0 0,-22 0 15,21 0-15,0-21 0,0 22 16,0-1-16,22 0 0,-22-21 15,0 21-15,0-21 0,21 21 0,-20 0 16,20-21-16,-21 22 0,21-22 16,-20 0-16,20 21 0,0-21 15,-21 0-15,22 0 0,-1 0 16,0 21-16,22-21 0,-22 0 16,1 0-16,20 0 0,-21 0 0,22 0 15,-22 0-15,1 0 0,-1 0 16,0 0-16,1 0 0,-1 0 0,0 0 15,-21 0-15,22 0 0,-22 0 16,0 0-16,21 0 0,-20 0 0,-1 0 16,0-21-16,0 21 0,0 0 15,0 0-15,1-21 0,-1 21 16,-21-22 31,0 1-32,0 0 1,0 0-16</inkml:trace>
  <inkml:trace contextRef="#ctx0" brushRef="#br1" timeOffset="67011.85">1757 2858 0,'0'0'0,"-21"0"16,-1 0-16,22 21 16,0 0-1,0 0 1,22-21 0,-1 0-16,0 0 0,0 0 15,0 0-15,0 21 0,1-21 0,-1 0 16,0 0-16,0 0 0,0 0 15,0 0-15,1 0 0,-1 0 0,0 0 16,-21 21 0,21-21-16,-21 22 15,0-1 1,-21-21-16,0 21 0,0 0 16,-1 0-16,1-21 0,0 21 15,0 22-15,0-22 0,-22 0 0,1 21 16,0-20-16,21 20 0,-22-21 15,1 21-15,0-20 0,-1 20 16,1-21-16,21 0 0,-22 0 0,22 1 16,0-1-16,0 0 0,0-21 15,0 21-15,21-42 47,0 0-31,0 0-16,0-1 0</inkml:trace>
  <inkml:trace contextRef="#ctx0" brushRef="#br1" timeOffset="67415.45">1439 2371 0,'0'0'0,"0"-64"16,0 43-1,-21 42 32,21 0-47,0 1 16,-21 20-16,21-21 0,-21 21 0,0 1 15,21-1-15,-22 0 0,1 1 16,21-22-16,-21 21 0,0 1 0,0-22 16,21 0-16,-21 21 15,-1-21-15,22 1 0,-21-22 16,21 21-16,21-21 62,1 0-62,-1 0 0,-21-21 0,21 21 16,0-22-16</inkml:trace>
  <inkml:trace contextRef="#ctx0" brushRef="#br1" timeOffset="68859.82">21251 572 0,'0'0'0,"21"0"0,-21-22 16,0 1-1,0 0-15,22 21 0,-22-21 16,0 42 31,0 0-32,-22 0-15,22 1 16,-21 20-16,0 0 0,21 1 0,0-1 16,-21 21-16,0 1 0,21-22 15,-21 22-15,-1-1 0,1 1 0,0-22 16,0 22-16,-21-22 0,20 21 16,1-20-16,-21-1 0,21 0 0,0 1 15,-22-22-15,22 21 0,0-21 16,0 22-16,0-22 0,-1 0 0,1 0 15,21 0-15,0 1 16,0-44 31,21 1-47,1 21 0,-1-21 16,-21 0-16,21 0 0,0 0 0,0-1 15</inkml:trace>
  <inkml:trace contextRef="#ctx0" brushRef="#br1" timeOffset="69521.19">21590 762 0,'0'21'31,"0"0"-31,0 1 0,0-1 16,-21 0-16,21 21 0,-21-21 0,21 22 15,0-22-15,0 21 0,0 1 16,-22-1-16,22-21 0,-21 21 0,21-20 16,-21 20-16,21-21 0,-21 21 15,21-20-15,-21-1 0,0 0 0,21 0 16,0 0-16,-22 0 15,1 1-15,21-1 0,0 0 0,-21 0 16,21-42 31,0 0-31,0 0-16,0-1 15,21 22-15,-21-21 0,0 0 16,21 0-16,1 0 0,-22 0 0,21-1 15,0 1-15,0 0 0,0 0 16,0 0-16,1 0 0,-1 21 0,0-22 16,0 22-16,0 0 15,22 0-15,-22 0 0,0 0 0,0 0 16,21 22-16,-20-22 0,-22 21 16,21 0-16,-21 0 0,21 0 0,-21 0 15,0 1-15,0-1 0,0 0 16,-21 0-16,0 0 0,-1 0 0,-20-21 15,21 22-15,0-1 0,-22-21 16,22 21-16,0-21 0,-21 0 0,21 21 16,-1-21-16,1 0 0,0 21 0,0-21 15,0 0 1,21-21 15,0 0-15,21 21-16,0-21 15,0 21-15</inkml:trace>
  <inkml:trace contextRef="#ctx0" brushRef="#br1" timeOffset="69995.25">22225 1207 0,'0'0'0,"0"-22"15,-21 22 1,0 0-16,-1 0 16,1 0-16,0 0 15,0 22-15,0-22 0,0 21 0,-1 0 16,22 0-16,-21-21 0,0 21 16,0 0-16,21 1 0,-21-1 0,21 0 15,0 0-15,0 0 0,0 0 16,0 1-16,0-1 0,0 0 15,21-21-15,-21 21 16,21-21-16,0 0 0,0 0 0,1 0 16,-1 0-16,0 0 15,0 0-15,0-21 0,0 0 16,1 21-16,-1-21 0,0-1 0,0 22 16,0-21-16,-21 0 0,0 0 15,0 0-15,0 0 0,0-1 0,0 1 16,0 0-16,0 0 15,-21 0-15,0 0 0,0 21 16,0-22-16,-1 22 0,1 0 16,0 0-16,0 0 0,21 22 15,0-1 1,0 0-16,0 0 16,0 0-1,21-21-15,0 21 0</inkml:trace>
  <inkml:trace contextRef="#ctx0" brushRef="#br1" timeOffset="71432.34">22987 1228 0,'0'0'0,"-21"0"0,0 0 15,-1 0-15,1-21 16,0 21-16,0 0 0,0 0 0,0 0 16,-1 0-16,1 0 0,0 0 0,0 0 15,0 0-15,0 0 0,-1 21 16,1-21-16,0 21 0,0-21 0,0 21 16,0 0-16,21 0 15,-22 1-15,22-1 0,0 0 0,0 0 16,0 0-16,0 0 15,0 1-15,0-1 0,22-21 0,-1 21 16,-21 0-16,21-21 0,0 0 16,0 21-16,0-21 0,1 0 15,-1 0-15,0 0 0,21 0 16,-21 0-16,1 0 0,-1 0 0,0 0 16,0-21-16,0 21 0,0-21 15,1 0-15,-1 0 0,-21-1 16,21 1-16,0 0 0,-21 0 0,21 0 15,-21 0-15,21-22 0,-21 22 16,0-21-16,22 21 0,-1-22 16,-21 1-16,21 0 0,-21 20 0,0-20 15,0 0-15,0-1 0,0 22 16,21 0-16,-21-21 0,0 21 0,0-1 16,0 1-1,0 42 1,0 1-16,0-1 0,0 0 15,0 21-15,0-21 0,-21 22 0,21-1 16,-21 0-16,21 1 0,0-1 16,-21-21-16,-1 22 0,22-1 0,0 0 15,0-21-15,0 22 0,0-22 16,0 21-16,0-21 0,0 1 0,0-1 16,0 0-16,0 0 0,0 0 15,22 0-15,-1-21 0,0 0 16,21 0-1,-21 0-15,1 0 0,-1 0 0,0 0 16,0-21-16,0 0 0,0 21 16,1-21-16,-1 0 0,0 21 0,0-21 15,0-1-15,-21 1 0,0 0 16,21 0-16,-21 0 0,22 0 0,-22-1 16,0 1-16,0 0 15,0 42 16,0 0-31,0 1 0,0-1 16,0 0-16,0 0 0,0 0 16,0 0-16,0 1 15,0-1-15,0 0 16,21 0-16,0-21 16,0 0-16,0 0 0,0 0 15,1 0-15,-1 0 0,0 0 16,0 0-16,0 0 0,0-21 0,1 21 15,-22-21-15,21 0 0,0 21 16,0-22-16,-21 1 0,21 0 0,-21 0 16,21 0-16,1 0 15,-22-1-15,21 22 0,-21-21 0,0 0 16,0 42 31,0 0-47,-21 1 15,21-1-15,-22 0 0,1 0 0,21 0 16,-21 0-16,21 1 0,-21-1 16,0 21-16,21-21 0,-21 0 0,-1 22 15,22-22-15,0 0 0,-21 21 16,0-20-16,0 20 0,21 0 0,0-21 16,-21 22-16,0-1 0,21 0 15,-22-20-15,1 20 0,0 0 16,21 1-16,0 20 0,-21-21 0,21 1 15,-21-1-15,21 0 0,-21 1 16,21-1-16,0 0 0,0-20 0,-22 20 16,22-21-16,0 0 0,-21 0 15,21 1-15,-21-44 47,21 1-47,0 0 0,0 0 16,0 0-16,0 0 0,-21-1 15,21-20-15,0 21 0,0-21 0,0 20 16,0-20-16,0 21 0,0-21 16,0-1-16,0 22 0,0-21 15,0-1-15,0 1 0,0 0 0,21 21 16,0-22-16,0 1 0,1 0 16,-1-1-16,21 22 0,-21-21 0,22 21 15,-1-22-15,-21 22 0,21 0 16,1 0-16,-22 0 0,21-1 0,-21 22 15,1-21-15,20 21 0,-21 0 16,0-21-16,0 21 0,1 0 16,-1-21-16</inkml:trace>
  <inkml:trace contextRef="#ctx0" brushRef="#br1" timeOffset="76219.96">24680 720 0,'0'0'0,"21"-21"16,1-1-16,-22 1 0,21 0 16,0 0-16,-21 0 0,21 0 15,-21-1-15,21 1 0,-21 0 16,0 0-16,0 0 16,0 0-16,0-1 15,0 1-15,-21 21 31,0 0-31,0 21 0,0 1 16,21 20-16,-43-21 0,22 21 0,0 1 16,0-1-16,0 22 0,-1-1 15,-20 1-15,21-1 0,0 1 0,-22 20 16,22-20-16,0-22 0,0 22 16,0-1-16,0-21 0,-1 1 0,22-1 15,-21-21-15,0 22 0,21-22 16,0 0-16,-21 0 0,21 0 0,0 0 15,-21 1-15,42-22 47,-21-22-47,21 1 16,0 0-16,0 21 0,1-21 16</inkml:trace>
  <inkml:trace contextRef="#ctx0" brushRef="#br1" timeOffset="77174.92">25315 1249 0,'0'0'0,"21"-21"16,-21 0-1,0-1-15,22 1 16,-22 0-16,0 0 0,0 0 16,0 0-16,0-1 15,-22 22-15,22-21 0,-21 21 0,0 0 16,0 0-16,0 0 16,0 0-16,-1 0 0,1 0 0,0 21 15,-21-21-15,21 43 0,-1-22 16,1 0-16,-21 0 0,21 22 0,0-22 15,-1 21-15,1-21 0,21 22 16,0-22-16,-21 0 0,21 21 0,0-21 16,0 1-16,0-1 0,21 0 15,0 0-15,1-21 16,-1 0-16,21 0 0,-21 0 16,0 0-16,1 0 0,-1 0 0,0-21 15,21 21-15,-21-21 0,1 0 16,-1 21-16,0-22 0,0 1 15,0 0-15,0-21 0,1 21 16,-22-1-16,21-20 0,0 21 0,-21-21 16,0-1-16,0 22 0,21-21 15,-21-1-15,21 1 0,-21 0 0,21-1 16,-21 1-16,0 0 0,0-1 16,0 22-16,0-21 0,0 21 0,0 0 15,0-1-15,0 1 0,0 0 16,0 42-1,0 0 1,-21 22-16,21-22 0,0 21 0,0 1 16,0 20-16,0-21 15,-21 1-15,21 20 0,-21-20 0,21-1 16,0 0-16,0 1 0,0-1 16,0-21-16,0 21 0,0-20 0,0 20 15,0-21-15,0 0 0,21 0 16,0-21-16,-21 22 0,21-22 0,1 0 15,-1 0-15,0 0 16,0 0-16,0 0 0,0 0 0,22 0 16,-22 0-16,0-22 0,0 1 15,0 21-15,1-21 0,20 0 0,-21 0 16,0 0-16,0-1 16,-21 1-16,22 0 0,-22 0 15,0 0-15,0 0 16,0-1-16,0 44 31,0-1-31,-22 0 0,22 0 16,-21 0-16,21 0 15,0 1-15,0-1 0,0 0 16,0 0 0,21-21 46,-21-21-62,0 0 16</inkml:trace>
  <inkml:trace contextRef="#ctx0" brushRef="#br1" timeOffset="77391.81">25908 889 0,'0'-21'16,"0"42"46,21-21-46,0 0-16,0 0 0,-21 21 15</inkml:trace>
  <inkml:trace contextRef="#ctx0" brushRef="#br1" timeOffset="77775.59">26225 974 0,'0'21'47,"0"0"-47,0 0 0,22 0 15,-1 1-15,0 20 16,-21-21-16,0 0 0,21 0 0,0 1 0,-21-1 15,0 21-15,0-21 0,21 0 16,-21 1-16,0-1 0,22-21 16,-22 21-16,0 0 0,0 0 15,0 0-15,0 1 16,0-44 31,21 22-47,-21-21 15,0 0-15,21 21 0</inkml:trace>
  <inkml:trace contextRef="#ctx0" brushRef="#br1" timeOffset="78071.42">26712 889 0,'-21'0'31,"0"0"-31,0 21 16,21 0-16,-21 22 0,-1-22 15,1 0-15,0 21 0,21-20 0,-21 20 16,0-21-16,0 21 16,21-20-16,-22-1 0,22 21 0,-21-21 15,21 0-15,0 1 0,-21-1 16,21 0-16,-21 0 0,21 0 31,21-21 0,0 0-31,-21-21 0</inkml:trace>
  <inkml:trace contextRef="#ctx0" brushRef="#br1" timeOffset="78817.69">27220 656 0,'0'0'16,"-21"-21"-1,42 0 1,0 21 0,1 0-16,-1 0 15,0 0-15,0 0 0,0-21 16,0 21-16,1 0 0,-1 0 16,0 0-16,0 0 0,-21-21 15,-21 21 16,0 0-31,0 0 16,-1 0-16,1 0 0,0 0 16,0 0-16,0 0 0,0 0 15,-1 0-15,1 0 16,0 0-16,0 0 16,0 21-1,0-21-15,21 21 16,0 0-16,-22 0 0,22 0 15,-21 1-15,21-1 0,-21 0 16,21 0-16,-21 0 0,21 0 16,0 22-16,0-22 0,-21 21 0,21-21 15,0 22-15,-21-1 0,21-21 16,0 22-16,0-1 0,0-21 0,0 21 16,0-20-16,0 20 0,0-21 15,0 0-15,0 0 0,0 22 16,0-22-16,0 0 0,0 0 15,0 0-15,0 1 0,21-22 16,0 21-16,-21 0 0,21-21 0,0 21 16,0-21-16,1 0 15,-1 0-15,0 0 0,0 0 16,0 0-16,0 0 0,1 0 16,-1 0-16,0-21 0,0 21 0,0 0 15,0-21-15,-21 0 0,22 21 16,-1 0-16,0-22 0,0 22 15,-21-21-15,0 0 16,21 21-16,-21-21 16,21 0-16,-21 0 15</inkml:trace>
  <inkml:trace contextRef="#ctx0" brushRef="#br1" timeOffset="79140.86">27707 953 0,'0'0'0,"0"-22"0,0 1 15,0 0 1,0 42 15,0 0-15,-21 22-16,21-22 15,0 0-15,-21 21 0,21-20 0,0-1 16,0 21-16,-21-21 0,21 0 16,0 1-16,0-1 0,-22 0 0,22 0 15,-21 0-15,21 0 0,-21-21 16,21 22-16</inkml:trace>
  <inkml:trace contextRef="#ctx0" brushRef="#br1" timeOffset="79891.47">28025 635 0,'0'-21'0,"21"21"31,0 0-15,0 0-16,0 0 0,0 0 15,22 0-15,-22 0 0,0 0 16,0-21-16,0 21 0,1 0 16,-1 0-16,0 0 0,0 0 15,0 0 1,-21 21 31,0 0-32,0 0-15,0 0 16,0 1-16,0-1 0,0 0 16,0 21-16,0-21 0,0 22 0,0-22 15,0 0-15,-21 21 0,21-20 16,0 20-16,-21-21 0,21 0 0,0 0 16,-21 22-16,21-22 0,0 0 15,0 0-15,0 0 0,0 1 0,0-1 16,-21 0-16,21 0 15,0 0-15,0 0 0,0 1 16,0-1-16,-22-21 16,22 21-16,0 0 0,0 0 15,0 0 1,-21-21-16,21 22 16,-21-22-16,0 0 15,0 0 1,0 0-16,-1 0 15,1 0-15,0 0 0,0 0 16,0 0-16,0 0 16,-1 0-16,1 0 31,21-22-15,21 22-1,-21-21 1,22 0-16,-1 21 0,0-21 15</inkml:trace>
  <inkml:trace contextRef="#ctx0" brushRef="#br1" timeOffset="80595.61">29485 445 0,'0'0'0,"0"-22"32,21 22-32,-21-21 0,21 0 15,-21 0-15,0 0 16,0 0 0,0-1-1,0 1 16,0 42 1,0 1-17,-21-1-15,21 0 16,-21 0-16,0 0 0,0 22 0,21-22 16,-21 21-16,-1-21 0,1 22 15,0-1-15,21 0 0,-21 22 0,0-22 16,0 0-16,-1 22 0,-20-22 15,21 1-15,0 20 0,0-21 16,-1 1-16,1-1 0,-21 0 0,21-20 16,0 20-16,-1-21 0,1 21 15,-21-20-15,21-1 0,0 0 0,21 0 16,-22 0-16,1 0 0,0 1 16,21-1-1,21-21 48,0 0-48,-21-21-15,0-1 16,0 1-16,22 21 16</inkml:trace>
  <inkml:trace contextRef="#ctx0" brushRef="#br1" timeOffset="81423.45">29887 953 0,'0'0'0,"0"21"47,-21 0-47,21 0 0,0 0 16,0 0-16,-21 22 0,21-22 15,0 0-15,0 0 0,0 22 16,0-22-16,0 0 0,0 0 16,0 0-16,0 0 15,0-42 32,0 0-31</inkml:trace>
  <inkml:trace contextRef="#ctx0" brushRef="#br1" timeOffset="81834.22">29972 635 0,'21'0'15,"0"0"-15,0 0 16,1 0-16,-1 0 15,0 0 1,-21-21 0,0 0-1,-21 21-15,0 0 16,-1 0 0,1 0-16,0 0 0,0 0 15,0 0-15,21 21 16,-21-21-1,21 21-15,0 0 16,0 0-16,0 1 16,0-1-1,21-21-15,0 0 16,0 21-16</inkml:trace>
  <inkml:trace contextRef="#ctx0" brushRef="#br1" timeOffset="82412.11">30332 1016 0,'0'0'16,"0"21"-16,-21 0 0,21 1 0,-22-1 15,22 0-15,0 0 0,0 0 16,0 0-16,0 1 0,-21-22 16,21 21-16,-21 0 15,0-21 32,0 0-47,21-21 16,0 0-1,0-1-15,0 1 0,0 0 16,21-21-16,0 21 16,0-1-16,0-20 0,1 21 15,-1 0-15,0-22 0,21 22 0,-21 0 16,1 0-16,20 0 0,-21 21 16,0 0-16,0 0 0,22 0 0,-22 21 15,0-21-15,-21 21 16,21 0-16,-21 0 0,0 1 15,0 20-15,0-21 0,0 0 0,0 0 16,0 1-16,-21-1 0,0 0 16,21 0-16,-21 0 0,21 0 15,-21 1-15,-1-22 16,22 21 0,22-42 30,-22-1-46,21 22 16,0-21-16</inkml:trace>
  <inkml:trace contextRef="#ctx0" brushRef="#br1" timeOffset="82807.88">30861 826 0,'0'0'0,"0"63"16,0-42-16,0 0 0,0 22 0,0-1 16,0-21-16,0 22 0,0-1 15,0-21-15,0 21 0,0 1 0,0-1 16,0 0-16,0 1 0,0-1 15,0 0-15,0 22 0,0-22 16,0 22-16,0-1 0,0 1 16,0-1-16,0-20 0,-21 20 0,0 1 15,21-22-15,-22 0 0,22 1 16,-21-1-16,0 0 0,21-21 0,0 1 16,-21-1-16,21 0 0,-21 0 15,21 0-15,-21-21 16,21-21-1,0 0 1,0 0-16,0 0 0,0-1 16,0-20-16,0 21 0</inkml:trace>
  <inkml:trace contextRef="#ctx0" brushRef="#br1" timeOffset="83204.39">30755 1080 0,'0'0'0,"0"-22"0,0 1 15,0 0-15,0 0 0,0 0 16,0 0-16,0-1 16,21 1-16,0 21 0,1-21 15,-1 0-15,0 21 0,21 0 16,1-21-16,-22 21 0,21 0 0,0 0 15,1 0-15,-22 21 0,21 0 16,-21-21-16,1 42 0,-1-20 16,-21-1-16,0 21 0,0-21 0,0 0 15,0 22-15,-21-22 0,-1 0 16,1 21-16,0-20 0,-21-1 0,21-21 16,-22 21-16,22 0 0,0-21 15,0 0-15,-22 21 0,22-21 16,0 0-1,42 0 32,-21-21-47,21 0 16</inkml:trace>
  <inkml:trace contextRef="#ctx0" brushRef="#br1" timeOffset="84063.34">31327 826 0,'0'0'0,"0"21"32,0 0-17,0 0-15,0 0 0,0 0 16,0 22-16,0-22 0,0 0 15,0 21-15,0-20 0,0-1 0,0 21 16,0-21-16,0 0 0,0 1 16,0-1-16,0 0 0,0 0 15,0 0-15,21-21 16,0 0-16,0 0 0,0 0 16,0 0-16,1-21 15,-1 21-15,-21-21 0,21 21 16,0-21-16,0 0 0,-21-1 15,21 1-15,-21 0 0,22 0 16,-22 0-16,0 0 0,21-22 0,-21 22 16,21 0-16,-21 0 0,0 0 15,0-1-15,21 22 0,-21-21 16,0 42 0,0 1-1,0-1-15,0 0 0,0 0 16,0 0-16,0 0 0,0 1 15,0-1-15,0 0 0,0 0 16,21-21-16,-21 21 0,0 0 16,21-21-1,1 0-15,-1 0 16,-21-21 0,21 21-16,-21-21 0,0 0 15,21 0-15,-21 0 16,0-1-16,21-20 0,-21 21 0,0-21 15,0 20-15,0-20 0,0 0 16,0 21-16,0-22 0,0 1 16,21 21-16,-21-22 0,0 22 15,0-21-15,0 21 0,0 0 16,0-1-16,22 22 0,-22-21 0,0 0 16,0 42-1,0 0 1,0 1-16,0 20 0,-22-21 0,22 21 15,0 1-15,0-1 0,0 0 16,0 1-16,0-1 0,0 0 16,0 1-16,0-22 0,0 21 0,0 1 15,0-22-15,0 0 0,0 0 16,0 0-16,0 0 0,0 1 0,0-1 16,0 0-1,22-21 16,-1 0-15,0-21-16,-21 0 16,0-1-16,21 22 0,-21-21 15</inkml:trace>
  <inkml:trace contextRef="#ctx0" brushRef="#br1" timeOffset="84295.28">31771 762 0,'21'0'32,"0"0"-32,1-21 15,-1 21-15,0 0 0,0 0 0,0-21 16,0 21-16,1 0 0,-1 0 15,0-21-15,0 21 0,0 0 16,0 0-16,1-22 0,-1 22 0</inkml:trace>
  <inkml:trace contextRef="#ctx0" brushRef="#br1" timeOffset="84919.14">32427 614 0,'21'0'0,"1"0"16,-1 0-16,0 0 16,0 0-1,0 0-15,0 0 0,1 0 16,-1 0-16,0 0 0,0 0 15,-21-21-15,21 21 16,-42 0 15,0 0-15,0 0-16,0 0 0,-1 0 16,1 0-16,0 0 0,0 0 0,0 0 15,0 0-15,-1 0 16,1 0-16,0 0 15,21 21-15,-21 0 16,21 0-16,-21-21 16,21 21-16,0 1 0,-21-1 0,-1 0 15,22 0-15,-21 21 0,0 1 16,21-22-16,-21 21 0,0 1 16,21-1-16,-21 0 0,21 1 0,0-22 15,-22 21-15,22-21 0,-21 22 16,21-22-16,0 0 0,0 0 15,0 0-15,0 0 0,0 1 0,0-1 16,0 0-16,21-21 16,-21 21-16,22-21 0,-1 0 15,0 0-15,0 0 16,0 0-16,0 0 16,1 0-16,-1 0 0,0 0 0,0 0 15,0 0-15,0 0 0,1 0 16,-1-21-16,0 21 0,0-21 0,0 21 15,-21-21-15,21-1 0,1 22 16,-22-21-16,0 0 0</inkml:trace>
  <inkml:trace contextRef="#ctx0" brushRef="#br1" timeOffset="85248.95">32808 868 0,'0'0'0,"0"-21"0,0 42 47,0 0-47,0 0 0,0 0 16,0 1-16,0-1 0,0 21 15,0-21-15,0 0 0,0 22 0,0-22 16,-21 0-16,21 0 0,0 0 15,-21 1-15,21-1 0,0 0 16,0 0-16,0 0 16,21-42 46,0 0-62,0 0 0</inkml:trace>
  <inkml:trace contextRef="#ctx0" brushRef="#br1" timeOffset="85971.38">33147 550 0,'0'-21'16,"21"21"15,0 0-15,0 0-16,1 0 0,-1 0 0,21 0 16,-21 0-16,22 0 0,-1 0 15,-21 0-15,21 0 0,1 0 16,-22 0-16,21 0 0,-21 0 15,1 0-15,-1 0 0,0 0 16,0 0-16,0 21 31,-21 1-15,0-1-16,0 0 16,0 0-16,0 0 0,0 0 15,0 1-15,-21-1 0,21 0 16,0 0-16,0 0 0,0 22 15,-21-22-15,21 21 0,-21 0 0,21-20 16,0 20-16,-21-21 16,21 21-16,0 1 0,0-22 15,0 21-15,0-21 0,0 1 0,0 20 16,0-21-16,0 0 0,21 22 16,-21-22-16,0 0 0,0 0 15,21 0-15,-21 0 0,0 1 0,0-1 16,0 0-16,0 0 15,-21 0-15,0-21 0,21 21 16,-22-21-16,1 22 0,0-22 16,0 0-16,0 21 0,0-21 15,-1 0-15,-20 0 0,21 0 16,0 0-16,0 0 0,-1 21 0,1-21 16,0 0-16,0 0 15,0 0-15,0 0 16,-1 0-1,1 0 17,0 0 15</inkml:trace>
  <inkml:trace contextRef="#ctx0" brushRef="#br1" timeOffset="94087.91">14817 2731 0,'0'-22'15,"0"1"1,-22 21 0,22-21-1,0 0 1,0 0-1,0 0-15,0-1 16,-21 22-16,21-21 16,0 0-16,-21 0 0,21 0 15,-21 21 17,21 21-1,0 0-16,0 0-15,0 0 0,0 1 16,0 20-16,0-21 0,0 21 0,0-20 16,0 20-16,0-21 0,-21 21 15,21-20-15,0 20 0,0-21 0,0 0 16,0 22-16,0-22 0,0 0 16,0 0-16,0 0 0,0 0 15,0 1-15,0-1 0,0 0 16,-21 0-16,21 0 0,0 0 15,0 1-15,-22-22 16,22-22 15,0 1-31,0 0 16,0 0-16</inkml:trace>
  <inkml:trace contextRef="#ctx0" brushRef="#br1" timeOffset="94639.6">14393 2582 0,'0'0'0,"0"-21"0,-21-21 15,0 42-15,21-21 16,0 0-16,0-1 15,0 1-15,21 0 16,0 21 0,0-21-16,1 21 0,-1-21 0,21 21 0,-21 0 15,0 0-15,22 0 16,-1 0-16,-21 0 0,22 0 0,-1 0 16,0 0-16,22 21 0,-1 0 15,-20 0-15,20 0 0,1 1 0,-1-1 16,1 0-16,-22 21 0,0-21 15,1 1-15,-1-1 0,-21 21 0,21-21 16,-20 0-16,-22 1 0,0 20 16,0-21-16,0 0 0,0 22 0,0-22 15,-22 21-15,1-21 0,0 0 16,-21 1-16,21 20 0,-22-21 0,-20 0 16,20 0-16,1 1 0,0 20 0,-22-21 15,22 0-15,0 0 16,-1-21-16,1 22 0,0-1 0,-1-21 15,1 21-15,21-21 0,-22 0 16,22 0-16,0 21 0,0-21 0,0 0 16,0 0-16,21 21 15,-22-21-15,22 21 16,22-21 15,-1 0-15,0 0-16,0-21 0,0 21 15</inkml:trace>
  <inkml:trace contextRef="#ctx0" brushRef="#br1" timeOffset="95203.79">15854 2879 0,'0'0'0,"-21"0"0,-1 0 0,1 0 16,0 0-16,0 0 16,0 0-1,42 0 1,0 0 0,0 0-16,0 0 15,22 0-15,-22 0 0,21 0 0,-21 0 16,22 0-16,-1 0 0,0 0 15,1 0-15,-1 0 0,22 0 0,-22 0 16,0 0-16,1 0 0,20 0 0,-21 0 16,1 0-16,-22-21 0,21 21 15,-21 0-15,22 0 0,-22 0 0,0 0 16,0 0-16,0 0 16,-21-22-1,0 1 32,-21 21-31,21-21-16,-21 21 15,0 0-15,0 0 0,21-21 16</inkml:trace>
  <inkml:trace contextRef="#ctx0" brushRef="#br1" timeOffset="95790.81">16341 2519 0,'0'0'0,"-22"0"16,1 0-16,42 21 47,1-21-47,-1 21 15,0-21-15,0 21 0,0 1 0,0-22 16,1 21-16,20-21 0,-21 21 16,0-21-16,22 21 0,-22-21 0,0 0 15,21 21-15,-21 0 16,1-21-16,-1 0 0,0 0 0,0 22 16,0-22-16,0 0 0,1 0 0,-22 21 15,21-21-15,0 0 0,0 0 16,-21 21-16,21-21 0,0 0 15,1 21-15,-22 0 32,-22 0-17,1-21-15,0 22 0,0-22 16,0 21-16,-22 0 0,22-21 16,-21 21-16,0 0 0,-1 0 0,1 1 15,0-1-15,-1 0 0,1 0 16,0 0-16,-1 0 0,1 22 15,0-22-15,-1 0 0,22 0 0,0 0 16,-21 1-16,20-1 0,1 0 16,0 0-16,21 0 0,-21 0 15,0-21-15,21 22 16,0-1 15,0-42 16</inkml:trace>
  <inkml:trace contextRef="#ctx0" brushRef="#br1" timeOffset="106300.54">17399 2434 0,'0'-21'15,"0"0"17,0 0-17,0 0 1,0-1 0,0 1-16,0 42 31,0 1-16,0-1-15,0 0 0,0 21 16,0 1-16,0-22 0,0 21 16,0 0-16,0 1 0,-21-1 0,21 0 15,-21 1-15,21-1 0,0 0 16,0-20-16,-22 20 0,22 0 0,-21-21 16,21 1-16,-21 20 0,21-21 15,0 0-15,0 0 0,0 1 16,0-44 31,0 1-47,0 0 15,0 0-15,0 0 0,21 0 0,0-22 16,-21 22-16,22 0 0,-1-21 16,0 20-16,0-20 0,0 21 0,22 0 15,-22-22-15,21 43 0,-21-21 16,0 0-16,1 21 0,-1 0 0,0 0 15,0 0-15,0 21 16,0 0-16,-21 1 0,0 20 16,0-21-16,0 0 0,0 0 15,0 1-15,0 20 0,0-21 0,0 0 16,0 0-16,0 1 0,-21-1 16,0 0-16,21 0 0,0 0 15</inkml:trace>
  <inkml:trace contextRef="#ctx0" brushRef="#br1" timeOffset="106643.88">18119 2371 0,'0'-21'0,"0"42"0,0-64 16,0 65 15,-22-22-31,22 42 0,0-21 16,0 21-16,-21 1 15,21-1-15,-21 0 0,21 1 0,0 20 16,0-20-16,-21-1 0,21 0 15,-21 1-15,21-1 0,0 0 0,-21-21 16,21 22-16,0-22 0,0 0 16,0 0-16,0 0 0,0 1 0,0-1 15,21-21-15,0 21 0,0-21 16,0 0-16,0 0 0,1 0 16,-1 0-16,0-21 15,0 0-15,0-1 0,0 22 0,1-21 16,-22 0-16,0-21 0,21 21 15</inkml:trace>
  <inkml:trace contextRef="#ctx0" brushRef="#br1" timeOffset="106844.05">17970 2794 0,'0'21'15,"22"-21"1,-1 0 0,0 0-16,0 0 15,0 0-15,0 0 0,1-21 0,-1 21 16,0 0-16,21-21 0,-21 21 16</inkml:trace>
  <inkml:trace contextRef="#ctx0" brushRef="#br1" timeOffset="107627.65">18711 2752 0,'-21'0'16,"0"0"-1,0 0-15,21 21 31,-21 0-31,21 0 0,0 0 16,0 1-16,0-1 0,0 0 16,0 0-16,0 0 0,0 0 15,0 1-15,0-1 0,0 0 16,0 0-16,0 0 16,-22-21-1,22-21 16,0 0-15,0 0-16,0 0 16,0-1-16,0 1 0,0 0 0,0 0 15,22 0-15,-1-22 0,0 22 16,0-21-16,-21 21 0,21 0 0,0-22 16,1 22-16,-1 0 0,0 0 15,0 21-15,0 0 0,0 0 16,1 0-16,-1 0 0,-21 21 15,0 0-15,21 0 0,0 0 16,-21 22-16,0-22 0,0 21 0,0-21 16,0 1-16,0-1 0,0 21 15,0-21-15,0 0 0,0 1 16,0-1-16,-21 0 0,0 0 16,21 0-16,0-42 46,0 0-46,0 0 0,0 0 16,21-1-16,0 1 0,-21 0 16,21-21-16,0 21 0,1-22 0,-1 1 15,0 21-15,0-22 0,21 22 16,-20-21-16,-1 21 0,0 21 16,0-21-16,0 21 0,0 0 15,1 0-15,-1 21 0,-21 0 16,0 0-16,0 21 0,0-20 0,0-1 15,0 21-15,0-21 0,0 0 16,0 22-16,0-22 0,0 0 0,-21 0 16,21 0-16,0 1 0,-22-1 15,22 0-15,0 0 16,22-21 15,-1 0-15</inkml:trace>
  <inkml:trace contextRef="#ctx0" brushRef="#br1" timeOffset="108108.38">19473 3027 0,'21'0'15,"1"0"1,-1-21-16,0 0 0,0-1 16,0 22-16,0-21 0,-21 0 0,22 0 15,-1-21-15,0 20 0,0-20 0,0 21 16,0-21-16,1-1 0,-1 1 16,-21 0-16,0-1 0,21 1 15,-21 0-15,0 20 0,0-20 0,0 0 16,0 21-16,0-1 0,0 1 15,-21 0-15,21 0 0,-21 21 16,-1 0-16,1 0 0,0 0 16,0 21-16,21 0 0,-21 0 15,0 22-15,-1-1 0,22 0 0,0 22 16,0-22-16,-21 22 0,21-22 16,0 0-16,0 1 0,0-1 15,0 0-15,0 1 0,21-22 0,-21 0 16,22 21-16,-1-20 0,0-22 15,-21 21-15,21 0 0,0-21 0,0 0 16,-21 21-16,22-21 0,-1 0 16,0 0-16,0 0 0,0 0 15,0 0-15,1 0 0,-1-21 16,0 21-16,0-21 0,0 0 0,0-1 16,22 1-16,-22 0 0</inkml:trace>
  <inkml:trace contextRef="#ctx0" brushRef="#br1" timeOffset="108475.17">20976 2244 0,'0'0'0,"0"-21"0,-21 21 32,0 0-17,21 21-15,-21 0 16,-1 0-16,22 21 0,-21 1 0,0-1 16,0 22-16,0-22 0,0 21 15,-1 1-15,1-1 0,0-20 0,0 20 16,0-20-16,-22-1 0,22 0 15,0 1-15,0-1 0,0-21 0,0 21 16,-1-20-16,22 20 0,-21-21 16,21 0-16,0 0 0,0 1 15,0-44 17</inkml:trace>
  <inkml:trace contextRef="#ctx0" brushRef="#br1" timeOffset="109380.67">21569 2413 0,'0'0'0,"0"-21"0,0 0 0,0 0 16,0 42 15,0 21-15,0-21-16,0 22 0,0-1 15,0 0-15,0 1 0,0-1 16,0 0-16,-21 1 0,-1-1 15,22-21-15,-21 21 0,0 1 0,21-22 16,-21 0-16,0 0 0,21 22 16,0-22-16,-21-21 0,-1 21 0,22 0 15,0 0 1,0-42 15,0 0-31,0 0 16,0 0-16,22-1 0,-1 1 15,0 0-15,0 0 16,0 0-16,0 0 0,1-1 0,-1 1 16,0 0-16,0 0 0,21 21 15,-20-21-15,-1 21 0,21 0 0,-21 0 16,0 0-16,22 0 0,-22 0 16,0 21-16,0-21 0,0 21 0,-21 0 15,0 0-15,0 1 0,0-1 16,0 0-16,-21 0 0,0 0 15,0 0-15,0 1 0,0-1 16,-22 0-16,22-21 0,0 21 0,-21-21 16,20 21-16,1-21 0,0 0 0,0 0 15,0 0 1,21 21-16,-21-21 0,42 0 31,0-21-15,0 21-16</inkml:trace>
  <inkml:trace contextRef="#ctx0" brushRef="#br1" timeOffset="109847.65">22288 2709 0,'-21'0'0,"0"0"16,0 22-16,21-1 0,-21-21 0,0 21 16,-1 0-16,1 0 0,21 0 15,-21 1-15,0-1 0,21 0 0,0 0 16,-21 0-16,21 0 0,-21 1 0,21-1 16,0 0-16,0 0 15,0 0-15,0 0 0,21-21 16,0 0-1,0 0-15,0 0 0,0 0 0,1 0 16,-1 0-16,0 0 0,21 0 16,-21-21-16,22 0 0,-22 21 0,21-21 15,-21 0-15,1 0 0,-1-1 16,0 1-16,0 0 0,-21 0 0,0 0 16,0 0-16,0-22 0,0 22 0,0 0 15,0 0-15,0 0 0,-21-1 16,21 1-16,-21 21 0,0 0 0,-1-21 15,1 21-15,0 0 0,0 0 16,0 0-16,0 0 16,-1 21-16,1 0 0,21 1 15,0-1-15,0 0 16,0 0-16,21-21 16,1 21-16</inkml:trace>
  <inkml:trace contextRef="#ctx0" brushRef="#br1" timeOffset="111083.03">23114 2794 0,'0'0'0,"0"-21"0,0 0 0,0 0 15,-21 21 1,0 0-16,-1 0 0,1 0 15,0 0-15,0 0 0,0 0 16,0 21-16,-1 0 0,1 0 16,0 0-16,0 0 0,0 1 0,21-1 15,-21 0-15,21 0 0,0 0 16,0 0-16,0 1 0,0-1 0,0 0 16,0 0-16,21 0 15,0 0-15,0-21 16,0 0-16,0 0 0,1 0 15,-1 0-15,21 0 0,-21 0 16,0 0-16,1-21 0,-1 0 0,0 21 16,0-21-16,-21 0 0,21 0 15,0-1-15,1 1 0,-1 0 0,-21 0 16,21-21-16,0-1 0,-21 22 16,21-21-16,0-1 0,-21-20 0,0 21 15,22-1-15,-22 1 0,21 0 16,-21-1-16,0 1 0,0 21 0,0 0 15,0-1-15,0 1 0,0 0 16,-21 21-16,-1 0 16,22 21-16,0 22 15,-21-22-15,21 0 0,-21 21 0,21 1 16,0-1-16,0 0 0,0 1 16,0-1-16,0 0 0,0 1 0,0-1 15,0-21-15,0 21 0,0-20 16,0 20-16,0-21 0,0 0 0,0 0 15,0 1-15,21-22 0,-21 21 16,21 0-16,1-21 0,-1 0 16,0 0-16,0 0 15,0 0-15,0 0 0,1 0 0,-1-21 16,0 21-16,21-21 16,-21-1-16,1 22 0,-1-21 0,0 0 15,0 0-15,0 0 0,0 0 16,1-1-16,-1 1 0,-21 0 0,21 0 15,-21 0-15,21 21 16,-21-21-16,0 42 31,-21 0-31,21 0 16,-21 0-16,0 0 0,21 1 16,0-1-16,0 0 15,0 0-15,0 0 0,0 0 31,21-21-31,0 0 0,0 0 16,0 0-16,0 0 0,1 0 16,-1 0-16,21 0 0,-21 0 0,0-21 15,1 21-15,-1-21 0,21 21 16,-21-21-16,0 0 0,1 0 16,-1-1-16,-21 1 0,0 0 15,21 21-15,-21-21 0,21 21 0,-21-21 16,21 21-16,-21-21 15,0 42 17,0 0-32,0 0 15,0 0-15,0 0 0,-21 1 0,21-1 16,0 0-16,-21 21 0,21-21 16,0 1-16,0 20 0,0-21 0,0 21 15,0 1-15,0 20 0,0-20 16,0 20-16,0-21 0,0 22 0,0-22 15,0 22-15,0-22 0,0 22 16,0-22-16,0 21 0,0-20 0,0-1 16,0 0-16,-21-20 0,21 20 0,-21-21 15,-22 0-15,22 0 0,0 1 16,-21-1-16,-1-21 0,22 0 0,-21 21 16,-1-21-16,1 0 15,0 0-15,-1 0 0,1-21 0,21 21 16,-21-21-16,20 21 0,1-22 0,0 1 15,21 0 1,0 0-16,0 0 0,21 0 16,-21-1-16,21 1 15,1 0-15,20 0 0,-21 0 0,21 0 16</inkml:trace>
  <inkml:trace contextRef="#ctx0" brushRef="#br1" timeOffset="111386.87">24807 2413 0,'0'0'16,"0"42"-16,-63 107 16,63-86-16,-21-21 0,-1 1 0,1 20 15,0-20-15,21-1 0,-21 0 16,0-21-16,0 22 0,21-22 16,0 21-16,-22-21 0,22 1 0,-21-1 15,21 0-15</inkml:trace>
  <inkml:trace contextRef="#ctx0" brushRef="#br1" timeOffset="112319.5">25358 2879 0,'0'0'0,"21"-21"16,0 21-16,-21-22 16,0 1-16,0 0 0,0 0 15,0 0 1,0 0-16,-21 21 0,0 0 15,-1 0-15,-20 0 16,21 0-16,0 21 0,-22 0 0,22 0 16,-21 0-16,21 0 0,-22 1 15,22-1-15,0 21 0,0-21 0,0 0 16,21 1-16,0-1 0,0 0 16,0 0-16,0 0 0,0 0 15,0 1-15,21-22 16,0 0-16,0 0 0,0 0 0,1 0 15,20 0-15,-21 0 0,21-22 16,-20 1-16,-1 21 0,21-21 0,-21 0 16,22 0-16,-22 0 0,0-1 0,21 1 15,-21 0-15,1-21 0,-1 21 16,0-22-16,0 22 0,-21-21 0,21-1 16,-21 1-16,21 0 0,-21-1 15,0 22-15,0-21 0,0 0 16,0 20-16,0-20 0,0 21 15,0 42 1,0 0 0,-21 22-16,21-22 0,0 21 0,-21 0 15,21 1-15,0 20 0,0-20 16,0-1-16,0-21 0,0 21 0,0 1 16,0-22-16,0 21 0,0-21 15,0 1-15,0-1 0,0 0 0,0 0 16,21-21-16,0 21 0,1-21 15,-1 0-15,0 0 16,0 0-16,0 0 16,0 0-16,1 0 0,-1-21 15,0 0-15,0 0 0</inkml:trace>
  <inkml:trace contextRef="#ctx0" brushRef="#br1" timeOffset="112532.38">26056 2752 0,'0'21'0,"0"0"16,0 0-16,0 0 15,0 1-15,0-1 0,0 0 16,0 0-16,0 0 0,-21 0 16,21 1-1,0-1-15</inkml:trace>
  <inkml:trace contextRef="#ctx0" brushRef="#br1" timeOffset="112717.27">26077 2604 0,'0'0'0,"0"-22"16,0 1-1,-21 21-15,21-21 16,0 42 15,21 0-31,0-21 0,1 22 16,-1-22-16</inkml:trace>
  <inkml:trace contextRef="#ctx0" brushRef="#br1" timeOffset="112963.57">26395 2667 0,'0'21'16,"0"0"-16,0 1 16,0-1-16,0 0 15,0 0-15,0 0 0,0 0 16,0 1-16,21-1 0,-21 0 15,21 0-15,-21 0 0,0 0 16,0 1-16,0-1 16,21-21-1,0 0 1</inkml:trace>
  <inkml:trace contextRef="#ctx0" brushRef="#br1" timeOffset="113198.95">26712 2646 0,'0'21'16,"-21"0"-16,21 0 16,-21-21-16,0 43 0,0-22 15,21 0-15,-22 0 0,1 0 0,0 1 16,21-1-16,0 0 0,-21 0 15,0 0-15,21 0 16,0 1-16,21-22 31,0 0-31,0 0 0</inkml:trace>
  <inkml:trace contextRef="#ctx0" brushRef="#br1" timeOffset="113719.92">27114 2371 0,'0'0'16,"0"-21"-16,0-1 0,22 22 15,-1 0 1,0 0-16,0 0 0,0 0 0,22-21 15,-22 21-15,21 0 0,-21 0 16,0 0-16,1 0 0,20 0 0,-21 0 16,-21-21-16,-21 21 31,0 0-31,0 0 16,-1 0-16,1 0 0,-21 0 0,21 0 15,0 0-15,-1-21 16,1 21-16,0 0 0,0 0 0,0 0 15,0 0-15,-1 21 16,1 0-16,0 0 16,21 1-16,0-1 0,0 0 15,-21 0-15,21 0 0,-21 22 0,21-22 16,0 21-16,0-21 0,-21 22 16,21-1-16,-22-21 0,22 21 0,0 1 15,0-22-15,-21 21 0,0-21 16,21 1-16,-21 20 0,21-21 0,0 0 15,0 0-15,0 1 16,0-1-16,0 0 0,21-21 16,0 21-16,0-21 15,1 0-15,20 0 0,-21 0 16,0 0-16,0-21 0,1 21 0,20-21 16</inkml:trace>
  <inkml:trace contextRef="#ctx0" brushRef="#br1" timeOffset="114247.62">27622 2434 0,'0'0'0,"22"0"0,-1 0 0,-21-21 15,21 21-15,0 0 0,0 0 16,0 0-16,1 21 16,-22 0-16,0 1 0,0-1 0,0 21 15,0-21-15,0 22 0,0-22 16,0 21-16,0-21 0,-22 22 16,22-22-16,-21 0 0,0 21 0,0-21 15,0 1-15,0-1 0,-1 0 16,-20-21-16,21 21 0,0-21 15,0 0-15,21 21 0,-22-21 0,1 0 16,21-21 0,0 0-1,0 0 1,0 0-16,0-1 0,21 1 16,1 0-16,-22 0 15,21 21-15,0 0 16,0 0-16,-21 21 31,21 0-31,0-21 16,-21 21-16,22-21 15,-22 22-15,21-22 0,0 0 0,0 0 16,0 0-16,0 0 16,1 0-16,-1 0 0,0 0 0,0 0 15,0 0-15</inkml:trace>
  <inkml:trace contextRef="#ctx0" brushRef="#br1" timeOffset="114772.16">28427 2201 0,'42'0'0,"-84"0"0,84 22 47,-42-1-32,0 0-15,0 0 16,0 0-16,0 0 0,0 1 0,0 20 16,0-21-16,0 21 0,0 1 15,-21-22-15,21 21 0,0 1 0,-21-22 16,21 21-16,0 0 0,0-20 16,0-1-16,0 21 0,-21-21 0,21 0 15,-22 1-15,22-1 0,-21 0 16,21 0-16,-21-21 0,0 21 0,21 0 15,-21-21-15,0 22 0,-1-22 16,1 0-16,0 0 0,0 21 16,0-21-16,0 0 0,-1 0 0,1 0 15,0 0-15,0 0 16,21-21 15,0-1-15,21 1-16,0 0 15,0 21-15</inkml:trace>
  <inkml:trace contextRef="#ctx0" brushRef="#br1" timeOffset="115120.65">29019 2180 0,'0'0'0,"0"43"0,-21-1 15,0 0-15,21 1 0,-21-1 16,0 0-16,0 22 0,-1-22 0,22 0 15,-21 1-15,0-1 0,0 0 16,21 1-16,-21-22 0,0 21 0,-1-21 16,22 22-16,-21-22 0,21 0 15,0 0-15,-21 0 0,0 1 16,21-1-16,0 0 16</inkml:trace>
  <inkml:trace contextRef="#ctx0" brushRef="#br1" timeOffset="115673.16">29527 2646 0,'0'0'15,"0"-21"-15,0 42 32,0 0-17,0 0-15,0 0 16,0 1-16,0-1 0,0 0 0,0 0 16,-21 0-16,21 0 0,-21-21 15,21 22-15,0-1 0,0 0 16</inkml:trace>
  <inkml:trace contextRef="#ctx0" brushRef="#br1" timeOffset="115873.12">29591 2434 0,'0'0'16,"0"-21"-16,0 0 16,21 21 15,0 0-31,-21 21 0,21 0 16,1 0-1,-1 1-15,0-22 0</inkml:trace>
  <inkml:trace contextRef="#ctx0" brushRef="#br1" timeOffset="116391.89">30057 2921 0,'0'21'0,"-22"-21"15,1 0 1,21-21-1,0 0 1,0 0-16,0 0 16,21-1-16,1 1 0,-1 0 0,0-21 15,0 21-15,21-1 0,-20 1 16,20 0-16,-21 0 0,21 0 0,-20 0 16,20 21-16,-21 0 0,0 0 15,22 0-15,-22 0 0,-21 21 16,21-21-16,-21 21 0,21 0 0,-21 0 15,0 0-15,0 22 0,0-22 16,0 0-16,0 0 0,-21 0 0,0 1 16,21-1-16,-21 0 15,-1-21 1,22-21 46</inkml:trace>
  <inkml:trace contextRef="#ctx0" brushRef="#br1" timeOffset="116731.7">30797 2561 0,'0'21'16,"-21"1"-16,21-1 16,-21 0-16,21 0 0,-21 21 15,21-20-15,0 20 0,0 0 0,0-21 16,0 22-16,0-1 0,-21-21 16,21 22-16,0-1 0,0 0 0,-21 1 15,21-1-15,0 0 0,-22 1 16,1-1-16,21 0 0,-21 1 15,0-1-15,21 0 0,-21 1 16,0-22-16,21 21 0,-22-21 0,22 0 16,0 1-16,0-1 15,0-42 1,0-1 0,0-20-16,0 21 0</inkml:trace>
  <inkml:trace contextRef="#ctx0" brushRef="#br1" timeOffset="117043.52">30755 2815 0,'0'0'0,"0"-42"0,0 0 16,0 20-16,0 1 0,0 0 16,0 0-16,21 0 0,0 21 15,1-21-15,-1-1 0,0 22 0,0 0 16,21 0-16,-20-21 0,20 21 15,-21 0-15,21 0 0,-20 21 0,-1 1 16,-21-1-16,0 0 0,0 0 16,0 0-16,0 0 0,0 1 0,0-1 15,-21 0-15,-22 0 0,22 0 16,0 0-16,0 1 0,0-22 16,-22 21-16,22-21 0,0 21 15,0-21-15,42 0 47,0-21-47</inkml:trace>
  <inkml:trace contextRef="#ctx0" brushRef="#br1" timeOffset="117759.49">31284 2582 0,'0'22'32,"0"-1"-32,0 0 0,-21-21 0,21 21 15,0 0-15,0 0 0,0 1 16,-21-1-16,21 0 0,0 0 16,0 0-16,0 0 15,21-21 1,0 0-16,0 0 0,1 0 15,-1 0-15,0 0 0,0 0 16,-21-21-16,21 0 0,0 21 0,1-21 16,-1 0-16,-21 0 15,21-1-15,-21 1 0,21 0 16,0 0-16,-21 42 47,0 0-47,-21 0 15,21 1-15,0-1 0,-21-21 16,21 21-16,0 0 0,0 0 16,0 0-16,0 1 15,21-22 1,0 0 0,0 0-16,1-22 15,-1 22-15,0-21 0,-21 0 0,21 0 16,0 0-16,-21 0 0,21-1 15,1-20-15,-1 0 0,-21 21 0,21-22 16,0 1-16,0 0 0,-21 20 16,0-20-16,21 0 0,-21 21 15,22-1-15,-22 1 0,0 0 0,0 0 16,-22 42 15,22 0-31,-21 22 0,0-22 16,21 21-16,0 0 0,-21 1 15,0-1-15,21 0 0,0 1 16,0-22-16,0 21 0,0 1 16,0-22-16,0 0 0,0 21 0,0-21 15,0 1-15,0-1 16,0 0-16,21-21 16,0 0-1,0-21-15,0 0 16,1 21-16</inkml:trace>
  <inkml:trace contextRef="#ctx0" brushRef="#br1" timeOffset="117971.37">31792 2477 0,'21'0'16,"1"0"-16,-1 0 16,0 0-16,21-22 0,-21 22 15,1 0-15,20-21 0,-21 21 16,21-21-16,-20 21 0,20 0 16</inkml:trace>
  <inkml:trace contextRef="#ctx0" brushRef="#br1" timeOffset="118488.08">32491 2265 0,'0'0'0,"21"0"0,0 0 16,0 0-16,0 0 0,1 0 15,-22-21-15,21 21 16,0 0-16,-21-21 16,-21 21 15,0 0-31,-1 0 0,1 0 15,0 0-15,0 0 16,0 0-16,0 0 16,-1 21-16,22 0 15,-21 0-15,0 0 16,0 0-16,21 22 0,0-22 16,-21 21-16,0 1 0,21-22 0,0 21 15,0 0-15,-22 1 0,22-1 16,0 0-16,-21-20 0,21 20 0,0-21 15,0 21-15,0-20 0,0-1 16,0 0-16,0 0 0,0 0 16,0 0-16,0 1 0,0-1 15,21-21 1,1 0-16,-1 0 0,0 0 16,0 0-16,-21-21 15,21-1-15</inkml:trace>
  <inkml:trace contextRef="#ctx0" brushRef="#br1" timeOffset="119037.51">32851 2477 0,'0'0'0,"0"-43"15,0 22-15,21 0 16,0 21-1,0-21-15,0 21 16,0 0-16,1 0 0,-1 0 16,0 0-1,-21 21-15,0 0 16,0 0-16,0 22 0,0-22 16,0 21-16,-21 0 0,0 1 15,-1-1-15,1-21 0,0 22 0,0-1 16,-21-21-16,20 0 0,1 0 15,0 1-15,-21-1 0,21 0 0,-1 0 16,1-21-16,0 21 16,0-21-1,21-21 17,0 0-32,0 0 0,0 0 15,21-1-15,0 1 16,-21 0-16,21 21 15,1 0-15,-22 21 16,0 0 0,0 1-16,21-1 15,-21 0-15,21-21 0,-21 21 16,21-21 0,0 0-16,0 0 0,1 0 15,-1 0-15,0 0 16,0 0-16,0 0 0,0 0 15,1 0-15,-22-21 0,21 21 16,0-21-16</inkml:trace>
  <inkml:trace contextRef="#ctx0" brushRef="#br1" timeOffset="119628.17">33316 2223 0,'21'0'16,"1"0"-16,-1 0 0,0 0 16,0-22-16,0 22 0,0 0 0,22 0 15,-22 0-15,0 0 0,0 0 16,0 0-16,1 0 0,-1 0 15,0 0-15,0 0 0,-21 22 47,0-1-47,0 0 16,0 0-16,0 0 16,0 0-16,0 1 0,0-1 15,0 21-15,0-21 0,0 22 0,-21-22 16,21 21-16,0 0 0,0-20 15,-21 20-15,21 0 0,0-21 16,0 22-16,-21-22 0,21 21 0,0-21 16,0 22-16,0-22 0,-22 0 15,22 21-15,-21-20 0,21-1 16,-21 0-16,0 0 0,21 0 0,-21 0 16,0 1-16,-1-1 15,1-21-15,0 21 0,-21 0 0,21-21 16,-1 21-16,1-21 0,-21 0 15,21 0-15,0 0 0,-1 0 16,1 0-16,0 0 0,0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25:46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4212 529 0,'0'0'0,"0"-21"0,-21 0 16,0 0-16,21 0 0,0-1 15,-21 22-15,21-21 0,-22 21 16,22-21-16,22 21 31,-1 21-31,0 0 16,0 1-16,21-1 0,-20 0 15,20 21-15,0-21 0,-21 22 16,22-1-16,-1-21 0,0 22 16,1-1-16,-1 0 0,0 1 0,1 20 15,-1-21-15,-21-20 0,22 20 16,-22 0-16,0 1 0,0-1 0,0-21 16,0 21-16,1-20 0,-1-1 15,0 0-15,0 0 0,-21 0 0,0 0 16,21 1-16,0-22 15,-21 21-15,0-42 32,0-1-32,0 1 15,0 0-15,0 0 0,-21 0 16,0 0-16</inkml:trace>
  <inkml:trace contextRef="#ctx0" brushRef="#br0" timeOffset="381.78">4953 339 0,'0'0'0,"0"-21"0,0-1 0,0 1 16,-21 21 15,0 21-31,21 1 15,-22-1-15,1 21 0,0-21 0,0 22 16,0-1-16,0 21 0,-1-20 16,-20 20-16,0-20 0,21 20 0,-22 1 15,1-1-15,-22 1 0,22-1 16,21 1-16,-21-22 0,-1 21 0,22-41 16,0 20-16,0 0 0,0-21 15,-1 1-15,22-1 0,0 0 0,0 0 16,-21-21-16,42 0 47,1 0-32,-1-21-15,0 0 0,0 21 16,0-21-16,0-1 0,1 1 0</inkml:trace>
  <inkml:trace contextRef="#ctx0" brushRef="#br0" timeOffset="833.03">5355 847 0,'0'0'0,"0"-21"16,0-1-16,0 44 47,0-1-47,0 0 0,0 21 15,0-21-15,0 22 0,0-1 16,0 0-16,0 1 0,0-1 16,0 0-16,0 22 0,0-1 15,0-20-15,0 20 0,0 1 0,0 20 16,0-20-16,0-1 0,0 22 0,0-21 15,0 20-15,0-20 0,0 20 16,0-20-16,0-1 0,-21 1 0,21-1 16,0 1-16,-21-1 0,21 1 15,0-22-15,-21 1 0,21-1 0,0 0 16,0-21-16,0 1 0,0-1 16,-22-21-1,22-21 1,0-1-16,0 1 0,0 0 15,0-21-15,0 21 0,0-22 16,0 1-16,22-22 0,-22 22 0</inkml:trace>
  <inkml:trace contextRef="#ctx0" brushRef="#br0" timeOffset="1223.81">5292 1228 0,'0'0'16,"0"-21"-16,0-1 0,0 1 0,0 0 0,0-21 16,0 21-16,0-1 0,0 1 15,0 0-15,21-21 0,0 21 16,0-1-16,21 1 0,-20 0 16,20 0-16,0 0 0,1 21 0,20-21 15,-21 21-15,1 0 0,-1 0 16,0 0-16,1 0 0,-1 21 0,0 0 15,1 0-15,-22 0 0,0 0 16,0 22-16,-21-22 0,0 21 0,0-21 16,0 22-16,0-22 0,-21 0 0,0 21 15,0-20-15,-22-1 0,22 21 16,-21-21-16,21 0 0,-22 1 0,1-22 16,21 21-16,0 0 0,-22-21 15,22 0-15,0 21 0,0-21 16,42 0 15,-21-21-31,21 21 16,0-21-16,1 0 0</inkml:trace>
  <inkml:trace contextRef="#ctx0" brushRef="#br0" timeOffset="1815.47">6583 1016 0,'0'0'0,"21"0"0,-21-21 0,0 0 16,0 0-16,0-1 0,0 1 15,0 0-15,-21 0 0,0 0 0,-1 0 16,1 21-16,0 0 0,0 0 15,0 0-15,0 0 0,-1 0 0,-20 0 16,21 0-16,0 21 0,0 0 16,-1 0-16,1 21 0,0-20 15,0 20-15,0-21 0,21 21 0,-21 1 16,21-1-16,0-21 0,0 22 16,0-22-16,0 0 0,0 21 15,0-21-15,21 1 0,0-1 16,0-21-16,0 0 0,0 0 15,1 0-15,-1 0 0,0 0 16,0-21-16,0 21 0,22-22 0,-22 1 16,0 0-16,0 0 0,0 0 15,0-22-15,1 22 0,-1-21 0,-21 21 16,0-22-16,0 22 16,21-21-16,-21 21 0,0 0 0,0-1 15,0 1-15,0 0 0,0 42 31,0 0-31,-21 1 16,21 20-16,0-21 0,0 0 16,0 22-16,0-22 0,0 0 0,0 21 15,0-21-15,0 1 0,0-1 16,0 0-16,0 0 0,0 0 16,21 0-1,0-21-15,0 0 0,0 0 16,1 0-16,-1-21 15,0 0-15</inkml:trace>
  <inkml:trace contextRef="#ctx0" brushRef="#br0" timeOffset="2143.63">7070 445 0,'0'0'15,"0"-22"-15,0 1 0,0 42 32,0 1-32,0-1 0,0 21 15,0-21-15,0 22 16,0-1-16,0 0 0,0 1 0,0-1 16,0 21-16,0-20 0,0-1 0,0 22 15,0-22-15,-22 0 0,22 1 16,0-22-16,-21 21 0,21-21 0,0 22 15,0-22-15,0 0 0,0 0 16,0 0-16,0-42 31,0 0-15,0 0-16,21-22 16,1 22-16,-1-21 0</inkml:trace>
  <inkml:trace contextRef="#ctx0" brushRef="#br0" timeOffset="2715.81">7366 402 0,'0'0'16,"0"21"15,0 1-31,0-1 16,0 0-16,0 0 0,0 21 15,0 1-15,0-22 0,0 21 16,0 1-16,0 20 0,0-21 0,0 1 16,0-1-16,0 0 0,0 1 15,0-1-15,0 0 0,0 1 0,0-22 16,0 21-16,-21-21 0,21 1 16,0-1-16,0 0 0,0 0 0,0 0 15,-21-21-15,21-21 47,0 0-47,0-21 16,0 20-16,0 1 0,0-21 15,21 21-15,-21-22 0,21 22 0,0-21 16,0 0-16,22 20 0,-22-20 16,0 21-16,21 0 0,-21 0 0,22-1 15,-22 1-15,21 0 0,-21 21 16,1 0-16,-1 0 0,0 0 0,21 0 15,-21 21-15,-21 0 0,22 1 16,-1 20-16,-21-21 0,0 0 0,0 22 16,0-1-16,0-21 0,0 21 0,0-20 15,0 20-15,0-21 0,0 21 16,-21-20-16,21-1 0,-22 0 16,1 0-16,21 0 0,0 0 15,-21-21-15,21-21 47,0 0-47,0 0 16</inkml:trace>
  <inkml:trace contextRef="#ctx0" brushRef="#br0" timeOffset="3031.63">6879 762 0,'0'0'0,"21"0"16,0 0-16,1 0 0,20 0 0,-21 0 15,21-21-15,-20 21 0,20 0 16,-21 0-16,21-21 0,-20 21 0,20 0 16,-21 0-16,0 0 0,0 0 0,1-21 15,-1 21-15,0 0 16,0 0-16</inkml:trace>
  <inkml:trace contextRef="#ctx0" brushRef="#br0" timeOffset="4019.07">9483 529 0,'0'0'0,"-22"-21"0,22 0 0,0 0 16,0 0-16,0-1 0,-21 1 16,21 0-16,-21 21 15,21 21 16,0 0-31,0 1 0,0 20 16,0-21-16,0 21 0,0 1 0,0 20 16,21-20-16,-21 20 0,0-21 15,21 22-15,-21-1 0,0-20 0,0 20 16,0-20-16,0-1 0,0 0 16,0-21-16,0 22 0,0-22 15,0 21-15,0-21 0,0 1 16,0-1-16,-21-21 0,0 0 15,0 0 1,21-21 0,0-22-1,0 22-15,0 0 0,0 0 0,0 0 16,0-1-16,0-20 0,0 21 0,21 0 16,0 0-16,0-22 0,1 22 15,-1 0-15,0 0 0,0 0 0,21-1 16,-20 1-16,20 0 0,-21 21 0,21 0 15,1 0-15,-22 0 16,21 0-16,-21 0 0,22 21 0,-22-21 16,21 21-16,-21 22 0,1-22 15,-1 0-15,-21 0 0,21 0 0,-21 22 16,0-22-16,0 0 0,-21 21 16,0-20-16,-1-1 0,-20 0 0,21 21 15,-21-21-15,20-21 0,1 22 0,-21-1 16,21 0-16,-22-21 0,22 21 15,0-21-15,0 0 0,0 0 0,0 0 16,-1 0-16,1 0 0,21-21 47,21 0-31,1 0-16,-1-1 0</inkml:trace>
  <inkml:trace contextRef="#ctx0" brushRef="#br0" timeOffset="4952.72">10308 995 0,'0'-21'16,"0"0"-16,21 21 0,-21-22 15,0 44 16,-21-1-15,21 0-16,-21 0 0,21 0 16,-21 0-16,21 1 0,0 20 0,0-21 15,0 0-15,-21 0 0,21 1 0,0-1 16,0 0-16,0 0 0,0 0 16,0 0-16,21 1 0,0-1 15,0-21-15,0 0 16,0 0-16,1 0 0,-1 0 0,21 0 15,-21 0-15,0-21 0,1-1 0,20 22 16,-21-21-16,0 0 16,0 0-16,1 0 0,-1 0 0,0-1 15,0 1-15,0 0 0,0 0 0,-21 0 16,0 0-16,0-1 0,0 1 16,22 0-16,-22 0 0,0 0 15,0 0 1,0 42 15,0 0-31,0 0 16,0 21-16,0-20 0,0-1 0,0 21 15,0 0-15,0 1 16,0-22-16,0 21 0,0 1 0,0 20 16,0-21-16,0 1 0,21 20 0,-21 1 15,0-22-15,0 22 0,0-1 16,0 1-16,0-22 0,0 21 0,0 1 15,0-1-15,0 22 0,0-21 0,0-1 16,0 1-16,0-1 0,0 1 16,0-1-16,0 1 0,0-1 0,0 1 15,0-1-15,-21-21 0,21 22 0,0-22 16,-22 1-16,1-1 16,21-21-16,-21 21 0,0-20 0,21-1 0,0 0 15,-21 0-15,0 0 0,-1-21 16,1 0-16,0 0 15,0 0-15,0 0 0,0-21 0,-1 0 16,1 0-16,0 0 0,-21-1 0,-1 1 16,22-21-16,-21 0 0,0-1 0,-1 1 15,1-22-15,0 1 0,20-1 16,-20 1-16,21-1 0,0 1 0,0-22 16,21 22-16,0-1 0,0-20 0,0 20 15,0 1-15,21-1 0,0 1 16,0-1-16,0 1 0,22-1 0,-22 22 15,21-22-15,0 43 0,1-21 16,-22-1-16,21 22 0,1 0 16,-1 0-16,-21 0 0,21 21 0,-20-21 15,20 21-15,-21 0 0,0 0 16,0 0-16,22-22 0,-22 22 16,0 0-16,0 0 0</inkml:trace>
  <inkml:trace contextRef="#ctx0" brushRef="#br0" timeOffset="5907.86">13187 995 0,'21'0'47,"-21"-21"-31,21 0-16,0-1 15,-21 1-15,0 0 16,0 0-16,0 0 0,0 0 0,0-1 15,0 1-15,0 0 0,-21 0 16,0 0-16,0 0 0,0 21 0,-1-22 16,1 1-16,-21 21 0,21 0 0,-22 0 15,22 0-15,-21 0 16,0 21-16,-1 1 0,1-22 0,21 21 16,-22 0-16,1 21 0,0-21 15,21 22-15,-22-22 0,22 21 0,0 1 16,0-1-16,-22 0 0,43 1 0,-21-1 15,21 0-15,0 1 0,0-1 16,0-21-16,0 21 0,0-20 0,0 20 16,21-21-16,-21 0 0,22 0 15,-1 1-15,0-22 0,0 21 0,21-21 16,-20 0-16,-1 0 0,21 0 0,-21 0 16,22 0-16,-1-21 0,-21-1 15,21 1-15,1 21 0,-22-21 16,21-21-16,1 21 0,-22-1 15,21-20-15,-21 21 0,22-21 0,-22 20 16,0-20-16,-21 0 0,21-1 0,-21 22 16,0-21-16,21 0 0,-21-1 15,0 22-15,0 0 0,0 0 0,0 0 16,0-1-16,0 44 31,0-1-31,0 0 16,-21 21-16,21-21 0,0 22 0,0-1 15,0 0-15,0-20 0,0 20 0,0 0 16,0-21-16,0 22 16,0-22-16,0 21 0,0-21 0,0 1 15,0-1-15,0 0 0,0 0 16,21-21-16,0 0 16,1 0-16,-1 0 15,0-21-15</inkml:trace>
  <inkml:trace contextRef="#ctx0" brushRef="#br0" timeOffset="6235.68">13758 423 0,'0'0'0,"0"-42"15,-21 42 1,21-21-16,0 42 15,0 0-15,-21 0 16,21 1-16,0 20 0,0 0 0,0-21 16,0 22-16,0 20 0,0-20 15,0-1-15,0 21 0,-21-20 0,21 20 16,0-20-16,0 20 0,0-21 16,0 1-16,-21-1 0,21 0 0,0-20 15,0 20-15,0-21 0,0 0 16,0 0-16,0 1 0,0-1 15,21-42 17,0-1-17,-21 1-15,21 0 0</inkml:trace>
  <inkml:trace contextRef="#ctx0" brushRef="#br0" timeOffset="6575.48">14160 423 0,'0'0'0,"0"-21"0,0 0 15,0 42 1,0 0 0,0 1-16,0-1 0,0 21 15,0-21-15,-21 22 0,21-1 0,-21 0 16,0 1-16,21-1 0,0 21 0,-21-20 15,0 20-15,21-20 0,-22 20 16,22-21-16,-21 1 0,0-1 0,21 0 16,0-20-16,0-1 0,0 21 15,-21-21-15,21 0 16,0 1-16,0-44 62,21 1-62,0 0 16,0 0-16</inkml:trace>
  <inkml:trace contextRef="#ctx0" brushRef="#br0" timeOffset="7056.72">14266 1037 0,'0'-21'15,"0"0"-15,0 0 16,21 0 0,1-1-16,-1 22 0,-21-21 0,21 21 15,0 0-15,-21-21 0,21 21 0,0 0 16,1 0-16,-1 0 0,0 0 16,0 0-16,0 21 0,0 0 15,1 1-15,-1-1 0,-21 21 16,0-21-16,21 0 0,-21 22 0,21-22 15,-21 21-15,0-21 0,0 22 16,0-22-16,0 0 0,0 0 16,0 22-16,0-22 0,-21 0 0,0 0 15,21 0-15,-21-21 16,-1 0 0,22-21-1,0 0 1,0 0-16,0 0 0,0-22 15,0 22-15,0 0 0,0 0 0,0-22 16,0 22-16,22 0 0,-1 0 16,-21 0-16,21 0 0,-21-1 0,21 1 15,0 0-15,-21 0 16,21 21-16,1 0 0,-1 0 16,-21-21-16,21 21 0,0 0 0,0 0 15,0 0 1,1 0-16,-1 0 0</inkml:trace>
  <inkml:trace contextRef="#ctx0" brushRef="#br0" timeOffset="7364.17">15176 868 0,'0'21'47,"0"0"-47,0 0 0,0 1 15,0 20-15,0-21 0,0 0 0,-21 22 16,21-22-16,0 0 0,-21 21 16,21-21-16,0 1 0,0-1 0,0 21 15,0-21-15,-21 0 0,21 1 16,0-1-16,0 0 15,0-42 32,21 0-47,-21-1 0</inkml:trace>
  <inkml:trace contextRef="#ctx0" brushRef="#br0" timeOffset="7599.05">15219 572 0,'0'0'0,"-21"-22"0,21 1 16,-22 21 0</inkml:trace>
  <inkml:trace contextRef="#ctx0" brushRef="#br0" timeOffset="7904.01">13589 720 0,'0'0'16,"-21"0"-16,0 21 16,-1-21-16,44 0 15,-1 0 1,0 0-16,21 0 0,-21 0 0,1 0 15,20 0-15,0 0 0,1 0 16,-22 0-16,21-21 0,0 21 16,1 0-16,-1 0 0,0 0 0,1 0 15,-22 0-15,21 0 0,-21 0 0,1 0 16,-1 0-16,0 0 0,0 0 16,0 0-16</inkml:trace>
  <inkml:trace contextRef="#ctx0" brushRef="#br0" timeOffset="8991.6">15600 931 0,'0'-21'16,"0"0"-1,21 0-15,-21 0 16,21 21-16,0-21 0,-21-1 16,21 1-16,1 21 0,-22-21 15,21 0-15,0 0 0,-21 0 0,21-1 16,-21 1-16,21-21 0,-21 21 0,0 0 15,0-1-15,21 1 0,-21-21 16,0 21-16,0 0 0,0-1 0,0 1 16,-21 21-1,0 0 1,21 21 0,0 1-16,0 20 0,-21-21 15,21 21-15,0-20 0,0 20 0,-21 0 16,21 22-16,0-22 0,0 22 15,0-22-15,0 21 0,-21-20 0,21 20 16,0-20-16,-22-1 0,22 0 16,0 1-16,0-22 0,0 21 0,0-21 15,0 0-15,-21 1 0,21-1 0,0 0 16,0 0 0,-21-21-1,21-21 1,0 0-16,0 0 15,0-1-15,0 1 0,0 0 16,0 0-16,0 0 0,0-22 16,21 22-16,-21 0 0,21 0 0,1 0 15,-1 0-15,0-1 0,0 1 0,0 0 16,0 0-16,1 0 0,-1 0 16,0-1-16,0 22 0,0 0 0,0 0 15,1 0-15,-1 0 0,0 0 16,0 0-16,21 22 0,-20-1 15,-1 0-15,0 0 0,-21 0 0,21 0 16,-21 22-16,21-22 0,-21 21 16,0-21-16,0 1 0,0 20 0,-21-21 15,0 0-15,0 0 0,0 1 16,-22-1-16,22 0 0,-21 0 0,21 0 16,-22 0-16,22-21 0,-21 22 0,21-22 15,-1 0-15,1 0 0,0 0 16,0 0-16,0 0 0,0 0 15,21-22 17,0 1-32,21 21 15,0-21-15,0 21 16</inkml:trace>
  <inkml:trace contextRef="#ctx0" brushRef="#br0" timeOffset="9563.79">16446 995 0,'0'-21'0,"0"0"16,0-1 0,0 1-16,0 42 46,-21 1-46,21-1 0,-21 21 0,21-21 16,0 0-16,0 22 0,0-22 16,-21 21-16,21-21 0,0 1 0,0 20 15,0-21-15,0 0 0,0 0 16,0 1-16,0-1 0,0 0 0,0 0 16,21-21-16,0 21 0,0-21 0,1 0 15,-1 0-15,0 0 0,0 0 16,0 0-16,22 0 0,-22-21 15,0 0-15,0 21 0,21-21 0,-20 0 16,-1-1-16,0 1 0,0 0 16,0-21-16,0 21 0,1-22 0,-22 22 15,0-21-15,21-1 0,-21 22 16,21-21-16,-21 0 0,0 20 0,0 1 16,0 0-16,0 0 0,0 42 31,0 0-16,0 0-15,0 1 0,0 20 0,0-21 16,-21 21-16,21 1 0,0-22 16,0 21-16,0 1 0,0-22 0,0 21 15,0-21-15,0 0 0,0 1 0,0-1 16,0 0-16,21 0 16,0-21-1,0 0-15,0 0 0,1 0 16,-1 0-16,-21-21 0,21 21 15,0-21-15,0 0 0</inkml:trace>
  <inkml:trace contextRef="#ctx0" brushRef="#br0" timeOffset="9891.6">17399 466 0,'0'0'0,"0"-21"0,0-1 15,0 1-15,0 0 0,0 42 32,0 0-17,0 1-15,0-1 0,0 21 16,0 0-16,0 1 0,-21-1 0,21 0 16,-21 1-16,21 20 0,0-20 0,-22 20 15,1-21-15,0 22 0,21-22 16,-21 1-16,21-1 0,-21 0 15,0 1-15,21-1 0,0-21 16,0 0-16,-22 22 0,22-22 0,0 0 16,0 0-16,22-21 31,-22-21-15,21 21-16,0-21 0</inkml:trace>
  <inkml:trace contextRef="#ctx0" brushRef="#br0" timeOffset="10327.24">17632 1058 0,'21'0'15,"0"0"-15,0 0 16,0 0-16,1 0 15,-1 0-15,0 0 0,0 0 16,0-21-16,0 0 0,1 21 16,-22-21-16,21 21 0,0-21 0,0 0 15,-21-1-15,0 1 16,0 0-16,0 0 16,-21 21-16,0 0 15,0 0-15,-1 0 16,1 0-16,0 0 0,0 0 0,0 21 15,0 0-15,-1 0 0,1 1 16,21 20-16,-21-21 0,0 21 0,0-20 16,21 20-16,0-21 0,0 0 15,-21 22-15,21-22 0,0 0 0,0 0 16,0 0-16,0 0 0,0 1 0,0-1 16,0 0-16,21-21 0,-21 21 15,21-21-15,0 21 0,0-21 0,0 0 16,22 0-16,-22 0 15,0 0-15,0 0 0,0-21 16,1 0-16,20 21 0</inkml:trace>
  <inkml:trace contextRef="#ctx0" brushRef="#br0" timeOffset="10796.02">18690 889 0,'0'0'0,"0"-21"0,0 0 16,0 0-16,0-1 16,-21 22-1,0 0-15,0 0 16,-1 0-16,1 0 0,-21 22 0,21-1 16,0 0-16,-1 0 0,1 0 15,-21 0-15,21 1 0,0 20 0,-1-21 16,1 0-16,21 22 0,0-22 0,-21 0 15,21 0-15,0 0 0,0 0 16,0 1-16,0-1 0,21-21 16,0 0-16,1 21 0,-1-21 15,0 0-15,21 0 0,-21 0 0,22 0 16,-22 0-16,0 21 0,21-21 16,-20 0-16,-1 0 0,0 0 0,0 0 15,-21 21-15,21-21 0,0 21 16,-21 1-1,0-1-15,0 0 16,0 0-16,-21-21 16,0 21-16,0-21 0,0 0 15,0 21-15,-1-21 0,1 22 0,-21-22 16,21 0-16,-22 0 0,22 0 16,-21 0-16,21 21 0,-22-21 0,22 0 15,-21 0-15,21 0 0,0 0 0,-1 0 16</inkml:trace>
  <inkml:trace contextRef="#ctx0" brushRef="#br0" timeOffset="10871.99">18140 1482 0,'21'-21'31,"-21"-1"-15</inkml:trace>
  <inkml:trace contextRef="#ctx0" brushRef="#br0" timeOffset="11340.9">17208 593 0,'22'0'31,"-1"0"-15,0 0-16,0-21 0,21 21 0,1 0 15,-1-22-15,0 22 0,1 0 16,-1 0-16,0-21 0,1 21 0,-1 0 16,0 0-16,-20 0 0,20 0 15,-21-21-15,21 21 0,-20 0 0,20 0 16,-21 0-16,0 0 0,0 0 16,1 0-16,-22-21 31,21 21-16,-21-21-15,21 21 16,-21-21-16</inkml:trace>
  <inkml:trace contextRef="#ctx0" brushRef="#br0" timeOffset="14729.01">4276 1969 0,'-22'0'16,"22"-22"-16,-21 22 0,0 0 15,0-21 1,0 21-16,0 0 0,-1 0 15,1 0 1,0 0-16,0 0 0,0 0 0,0 0 16,-1 0-16,1 0 15,42 0 32,1 0-47,-1 0 16,0 0-16,0 0 0,0 0 15,22 0-15,-22 0 16,21 0-16,-21 0 0,22 0 0,-1 0 16,0 0-16,1 0 0,-1 0 15,21 0-15,-20 0 0,20 0 0,-20 0 16,20 0-16,-21 0 0,22 0 16,-22 0-16,22 0 0,-1 0 0,-20-21 15,20 21-15,-21 0 0,22 0 16,-1 0-16,1 0 0,-1 0 0,1 0 15,-1-21-15,1 21 0,-1 0 16,1 0-16,-1 0 0,1 0 0,-1 0 16,1 0-16,-1 0 0,1-21 15,-1 21-15,1 0 0,-1 0 16,1 0-16,-1 0 0,1 0 0,-1 0 16,1 0-16,21 0 0,-22 0 15,1 0-15,-1 0 0,1-21 0,-1 21 16,1 0-16,-1 0 0,-21 0 15,22 0-15,-1 0 0,-20 0 0,20 0 16,-20 0-16,-1 0 0,0 0 16,1 0-16,-1 0 0,0 0 0,-21 0 15,22 0-15,-22 0 0,0 0 0,0 0 16,0 0-16,1 0 0,-1 0 31,-21-22 32</inkml:trace>
  <inkml:trace contextRef="#ctx0" brushRef="#br0" timeOffset="15475.06">9271 1757 0,'0'0'0,"-21"0"0,-22 0 15,22 0-15,0 0 16,21 21 15,21-21-31,0 0 0,1 0 16,20 0-16,-21 0 0,21 0 16,1 0-16,20 0 0,-20 0 0,20 0 15,1 0-15,-1 0 0,22 0 16,-22 0-16,1 0 0,20 0 15,-20 0-15,-1 0 0,1 0 0,-1 0 16,1 0-16,-22 0 0,22 0 16,-1 0-16,-20 0 0,20 0 0,-21 0 15,1 0-15,-1 0 0,-21 0 16,22 0-16,-22 0 0,0 0 0,0 0 16,0 0-16,0 0 78,1 0-78</inkml:trace>
  <inkml:trace contextRef="#ctx0" brushRef="#br0" timeOffset="16595.29">12488 1905 0,'0'0'0,"-21"0"0,0 0 15,0 0 1,21 21 31,21-21-31,0 0-16,21 0 15,-20 0-15,-1 0 0,21 0 0,-21 0 16,22 0-16,-1 0 0,0 0 15,22 0-15,-22 0 0,22 0 0,-1 0 16,1 0-16,-1 0 0,22 0 16,-22 0-16,1 0 0,20 0 0,-20 0 15,21 0-15,-1 0 0,1 0 0,0 0 16,20 0-16,1 0 16,0 0-16,0 0 0,0 0 0,21 0 15,-21 0-15,-1 0 0,1 0 0,0 0 16,21 0-16,-21 0 0,0 0 15,0 0-15,-1 0 0,1 0 0,0 0 16,0 0-16,0 0 0,-22 0 16,22 0-16,0 0 0,-21 0 0,-1 0 15,1 0-15,0 0 0,-1 0 16,-20 0-16,-1 0 0,1 0 0,-22 0 16,22 0-16,-22 0 0,22 0 0,-22 0 15,0 0-15,22 0 0,-22 0 16,22 0-16,-22 0 0,21 0 15,1 0-15,-1 0 0,-20 0 16,20 0-16,1 0 0,-22 0 0,22-21 16,-22 21-16,0 0 0,1 0 0,20 0 15,-21 0-15,1 0 0,-1 0 16,0 0-16,1 0 0,-1 0 0,22 0 16,-22 0-16,0 0 0,1 0 15,-1 0-15,0 0 0,1 0 0,-22 0 16,21 0-16,0 0 0,-20 0 15,-1 0-15,21 0 0,-21 0 0,0 0 16,1 0-16,-22-21 16,-22 21 109</inkml:trace>
  <inkml:trace contextRef="#ctx0" brushRef="#br0" timeOffset="33107.55">1841 3704 0,'22'0'47,"-1"0"-32,-21-21-15,21 21 16,0-21-16,0 21 0,-21-21 0,21 0 15,1-1 1,-22 1-16,0 0 0,0 0 16,0 0-16,0 0 15,0-1-15,0 1 16,-22 21-16,1 0 0,0 0 16,0 0-16,0 0 15,0 0-15,-1 0 0,1 0 16,0 21-16,-21-21 0,21 22 15,-1-1-15,1 0 0,-21 0 0,21 0 16,0 0-16,-1 1 0,1 20 16,0-21-16,0 0 0,21 0 15,-21 1-15,21 20 0,0-21 0,0 0 16,0 0-16,0 1 0,0-1 16,0 0-16,0 0 0,0 0 0,21 0 15,0 1-15,0-1 16,0 0-16,1-21 15,-1 0-15,0 21 0,0-21 0,0 0 16,0 21-16,1-21 16,-1 21-16,0-21 0,0 0 0,0 22 15,0-22-15,-21 21 0,22 0 16,-1-21-16,0 21 0,-21 0 16,0 0-16,0 1 0,0-1 15,0 0-15,0 0 0,0 0 16,0 0-16,-21 1 0,21-1 15,-21 0-15,-1-21 0,1 21 0,-21 0 16,21-21-16,0 21 0,-22-21 16,22 0-16,-21 0 0,-1 0 0,22 0 15,-21 0-15,0 0 0,20 0 16,-20 0-16,21-21 0,-21 21 16,20-21-16,1 0 0,0 21 15,0-21-15,0 0 0,21-1 16,0 1-16,0 0 0,0 0 15,21 21 1,0-21-16,0 21 0,0-21 0,1 21 16,-1 0-16,0 0 0,21-22 15,-21 22-15</inkml:trace>
  <inkml:trace contextRef="#ctx0" brushRef="#br0" timeOffset="33899.61">2159 3958 0,'0'0'16,"-21"0"31,21 21-47,0 1 15,0-1-15,0 0 0,-21 0 16,21 0-16,0 0 0,0 1 0,0-1 16,0 0-16,0 0 0,0 0 15,0 0-15,0 1 0,0-1 16,21-21-16,0 0 16,0 0-16,0 0 0,0 0 15,1 0-15,-1 0 0,0 0 16,0 0-16,21-21 0,-20-1 0,-1 22 15,0-21-15,21 0 0,-21 0 16,1 0-16,-1 0 0,0-1 0,-21 1 16,0 0-16,21 0 0,-21 0 15,0 0-15,0-1 0,0 1 0,0 0 16,0 0 0,-21 21 15,21 21-16,0 0 1,-21 0-16,21 22 0,0-22 16,0 0-16,0 21 0,0-20 15,0 20-15,0 0 0,0 1 0,0-1 16,0 0-16,0 22 16,0-22-16,0 0 0,0 22 0,21-22 15,-21 22-15,0-1 0,21 1 0,-21-1 16,0 22-16,0-22 0,0 1 15,0-1-15,0 1 0,0-1 0,0-20 16,-21 20-16,0-20 0,21-1 16,0 0-16,-21-21 0,-1 1 0,1 20 15,0-21-15,0 0 0,0 0 16,0-21-16,-22 22 0,22-1 0,-21-21 16,-1 0-16,22 0 0,-21 0 15,0 0-15,-1 0 0,22-21 0,0-1 16,-21 1-16,20 0 0,1 0 15,0 0-15,0 0 0,21-1 0,0-20 16,-21 21-16,21 0 16,0 0-16,0-22 0,0 22 0,0 0 15,0-21-15,0 20 0,21 1 16,-21-21-16,21 21 0,0-22 0,0 22 16,1-21-16,-1 21 0,0-22 15</inkml:trace>
  <inkml:trace contextRef="#ctx0" brushRef="#br0" timeOffset="34495.26">2900 4064 0,'0'21'47,"0"0"-32,0 1-15,0-1 0,0 0 16,0 0-16,0 0 0,0 0 0,0 1 16,0-1-16,0 0 0,0 0 15,0 0-15,0 0 0,0 22 16,-21-43 15,-1 0-15,22-21-1,0-1-15,0 1 0,0 0 16,0 0-16,0-21 16,0 20-16,0 1 0,22 0 0,-1-21 15,-21 21-15,21-1 0,0 1 16,0-21-16,0 21 0,22 0 0,-22 21 15,0-22-15,0 22 0,0 0 16,1 0-16,-1 0 0,0 0 16,0 0-16,0 22 0,0-1 0,1 0 15,-22 0-15,0 0 0,0 0 16,0 22-16,0-22 0,0 21 0,0-21 16,0 1-16,0-1 0,0 21 15,-22-21-15,22 0 0,0 1 0,0-1 16,0 0-16,-21-21 15,21-21 17,0 0-32,21-22 15,-21 22 1,22 0-16</inkml:trace>
  <inkml:trace contextRef="#ctx0" brushRef="#br0" timeOffset="34861.06">3598 3620 0,'0'-22'15,"0"1"1,-21 21 0,0 0-1,21 21 1,0 1-16,0-1 0,0 0 15,0 21-15,0-21 0,0 22 16,0-22-16,0 21 0,0 1 0,0-1 16,0 0-16,0 1 0,0-1 15,0 0-15,0 1 0,0-1 0,0 0 16,0 1-16,-21-22 0,21 21 16,0-21-16,0 0 0,0 1 0,0-1 15,0 0-15,0 0 16,21-21 15,-21-21-31,21 0 0,-21 0 16,0-1-16,21-20 0,-21 21 15,0 0-15,0-22 0</inkml:trace>
  <inkml:trace contextRef="#ctx0" brushRef="#br0" timeOffset="35144.96">3450 3916 0,'21'-21'47,"0"21"-31,1 0-16,-1 0 0,0 0 0,-21-21 15,21 21-15,0 0 0,0 0 16,1 0-16,-1-22 0,0 22 0,0 0 15,0 0-15,-21-21 16,21 21 0</inkml:trace>
  <inkml:trace contextRef="#ctx0" brushRef="#br0" timeOffset="36347.76">4233 4022 0,'0'-21'0,"0"-1"15,21 22-15,-21-21 16,0 0-16,0 0 0,0 0 16,0 0-16,0-1 15,0 1-15,-21 21 16,0 0-16,21-21 0,-21 21 16,0 0-16,0 0 0,-1 0 15,1 0 1,0 0-16,21 21 0,-21 0 0,0-21 15,21 22-15,-21-1 0,21 0 16,0 0-16,0 21 0,0-20 0,-22-1 16,22 21-16,0-21 0,0 22 0,0-22 15,0 0-15,0 0 16,0 0-16,0 0 0,22 1 0,-1-1 16,0-21-1,0 0-15,0 0 16,0 0-16,-21-21 0,22 21 0,-1-22 15,-21 1-15,21 0 0,0 0 16,0 0-16,-21 0 0,0-1 0,21 1 16,-21-21-16,22 21 0,-22 0 15,0-1-15,0 1 0,0 0 0,0 0 16,0 0-16,0 0 0,0-1 16,0 44 15,0-1-31,0 0 15,0 0-15,21 21 0,-21-20 16,0-1-16,0 0 0,21 0 16,-21 0-16,21 0 0,-21 1 15,0-1-15,21-21 0,-21 21 16,21-21-16,-21 21 16,22-21-16,-1 0 15,-21-21 1,21 21-16,-21-21 0,21 0 15,-21-1-15,21 1 16,0 0-16,-21-21 0,22 21 0,-1-1 16,0 1-16,0 0 0,0 0 15,-21 0-15,21 0 0,1-1 0,-1 22 16,0-21-16,0 21 0,0 0 0,0 0 16,1 0-16,-1 0 15,0 0-15,-21 21 0,0 1 16,0-1-16,0 0 15,0 0-15,0 0 0,0 22 0,0-22 16,0 0-16,-21 21 0,0-21 0,-1 1 16,22 20-16,0-21 0,-21 0 15,0 0-15,21 1 0,-21-1 16,0 0-16,21 0 0,0-42 47,21 21-47,0-21 15,0 0-15,-21-1 0,21 1 0,1-21 16,-1 21-16,0-22 0,-21 22 0,21-21 16,0 21-16,0-22 0,1 22 15,-22-21-15,21 21 0,0 0 0,-21-1 16,0 1-16,21 0 16,-21 42 15,0 0-31,0 1 15,-21 20-15,21-21 0,0 0 16,0 22-16,-21-22 0,21 0 16,0 21-16,0-21 0,0 1 0,0 20 15,0-21-15,0 0 0,0 0 0,0 1 16,0-1-16,0 0 16,21 0-16,0-21 0,0 0 15,0 0-15,1 0 16,-1 0-16,0 0 15,0 0-15,0 0 16,0-21-16,-21 0 16,22 21-16,-22-21 0</inkml:trace>
  <inkml:trace contextRef="#ctx0" brushRef="#br0" timeOffset="37055.81">6540 3895 0,'0'21'0,"-21"-21"0,0 0 15,21 21 1,21-21 15,0 0-15,1 0-16,-1 0 0,0 0 0,0 0 15,0 0-15,0-21 0,1 21 0,-1 0 16,0 0-16,0 0 0,0 0 16,0-21-16,1 21 0,-1 0 0,0 0 15,0 0-15,0 0 16,-42 0 46</inkml:trace>
  <inkml:trace contextRef="#ctx0" brushRef="#br0" timeOffset="37367.14">6583 4064 0,'0'21'16,"21"-21"15,0 0-31,0 0 16,0 0-16,1 0 0,-1 0 16,0 0-16,0 0 0,0-21 15,0 21-15,1 0 0,-1 0 16,0 0-16,0-21 15,0 21 1,0 0-16,-21-21 16,22 21-1,-22-21-15,21 21 16</inkml:trace>
  <inkml:trace contextRef="#ctx0" brushRef="#br0" timeOffset="38331.54">8763 3366 0,'0'0'0,"0"-22"15,0 1 1,21 0 0,-21 0-1,0 0 16,0 42-15,-21-21 0,21 21-16,-21 0 0,21 0 0,-21 1 15,-1-1-15,1 0 0,0 0 16,21 21-16,-21-20 0,0 20 16,0 0-16,-22-21 0,22 22 0,0-1 15,0 0-15,0 1 0,-22-1 0,22 0 16,0-20-16,0 20 0,-22 0 15,22 1-15,0-1 0,0 0 16,0 1-16,-22-22 0,22 21 0,0 0 16,0-20-16,0 20 0,0-21 0,-1 0 15,1 0-15,0 1 0,0-1 16,0-21-16,21 21 0,-21-21 0,21-21 47,0 0-32,0-1-15,21 1 0,0 0 16,0 0-16,0 0 0</inkml:trace>
  <inkml:trace contextRef="#ctx0" brushRef="#br0" timeOffset="38919.58">9017 3366 0,'21'-22'16,"0"22"-16,-21-21 15,21 21 1,-42 0 109</inkml:trace>
  <inkml:trace contextRef="#ctx0" brushRef="#br0" timeOffset="40047.3">6667 4001 0,'-21'0'0,"0"0"15,0 0 1,0 0-1,0 0-15,-1 0 0,1 0 16,0 0-16,0 0 0,-21 0 16,20 0-16,1 0 0,0 0 15,-21 0-15,21 0 0,-1 0 0,1 0 16,0 0-16,0 0 0,0 0 16,0 0-16,-1 0 0,1 0 0,0 0 15,0 0-15,42 0 47,0 0-47,0 0 0,1 0 16,20 0-16,-21 0 0,21 0 0,1 0 15,-1 0-15,0-22 0,22 22 16,-22 0-16,22 0 0,-1-21 0,-20 21 16,20 0-16,-21 0 0,22 0 0,-22-21 15,1 21-15,-1 0 0,0 0 16,-21 0-16,1 0 0,-1 0 0,0 0 15,0 0-15,-42 0 63,0 0-63,0 0 16,-1 0-16,1 0 15,0 0-15,0 0 0,0 0 16,0 0-16,-1 0 0</inkml:trace>
  <inkml:trace contextRef="#ctx0" brushRef="#br0" timeOffset="40419.42">6308 4064 0,'0'0'0,"-22"0"0,22 21 15,22-21 32,-1 0-47,0 0 0,0 0 0,21 0 16,-20 0-16,20 0 0,0 0 16,1 0-16,-1 0 0,21 0 0,-20 0 15,-1-21-15,0 21 0,1 0 0,-1 0 16,0-21-16,1 21 0,-22-21 15,0 21-15,21 0 0,-20 0 16,-1 0-16,0 0 16,-21-21-16,0-1 47,0 1-32,0 0-15,0 0 16</inkml:trace>
  <inkml:trace contextRef="#ctx0" brushRef="#br0" timeOffset="40931.64">7006 3598 0,'-21'0'15,"21"22"32,0-1-47,21 0 16,0-21-16,0 21 0,-21 0 16,22-21-16,-1 21 0,0 1 0,0-22 15,-21 21-15,21-21 0,0 21 16,1 0-16,-1-21 0,0 21 15,0-21-15,-21 21 0,21-21 0,0 0 16,-21 22-16,22-22 0,-22 21 16,21-21-16,-21 21 15,0 0-15,0 0 16,0 0-16,-21 1 16,-1-22-16,1 21 0,0-21 0,0 21 15,0 0-15,0 0 0,-1 0 0,-20 1 16,21-1-16,-21 0 0,20 0 15,-20 0-15,0 0 0,21 1 16,-22-1-16,22 0 0,0 0 0,0 0 16,0-21-16,-1 21 0,1-21 15,0 0-15,21 22 0,-21-22 16,0 21 0,42-42 15,0 21-16</inkml:trace>
  <inkml:trace contextRef="#ctx0" brushRef="#br0" timeOffset="41887.25">9080 3323 0,'22'0'15,"-22"-21"1,0 42 62,0 0-78,-22 1 0,1-1 16,21 0-16,-21 0 15,21 0-15,-21 22 0,0-22 0,0 21 16,-1-21-16,1 0 0,0 22 0,0-22 15,0 21-15,0-21 0,-22 22 16,22-22-16,0 21 0,-21-21 0,20 22 16,1-1-16,-21-21 0,21 22 15,0-1-15,-22-21 0,22 21 0,0 1 16,0-22-16,0 21 0,-1-21 0,1 1 16,0 20-16,21-21 0,-21 0 15,21 0-15,-21 1 0,0-1 16,21 0-16,0 0 15,0-42 48,0 0-63,0 0 0,0-1 16</inkml:trace>
  <inkml:trace contextRef="#ctx0" brushRef="#br0" timeOffset="42563.33">9356 3641 0,'0'0'0,"0"-43"15,21 43-15,-21-21 0,0 0 16,21 21-1,-21 21 32,0 0-47,-21 1 0,21-1 16,-21 0-16,-1 21 0,22-21 0,0 22 16,-21-22-16,0 21 0,21 1 15,-21-22-15,21 21 0,0 0 0,-21-20 16,21 20-16,-21 0 0,21-21 15,0 22-15,0-22 0,0 0 0,0 0 16,0 0-16,0 1 0,0-1 0,0 0 16,21-21-1,0 0-15,0 0 16,0 0-16,0 0 0,1 0 16,-1-21-16,0 21 15,-21-21-15,21-1 0,0 22 16,-21-21-16,0 0 0,0 0 15,21 0-15</inkml:trace>
  <inkml:trace contextRef="#ctx0" brushRef="#br0" timeOffset="42843.68">9229 3958 0,'21'0'16,"0"-21"-16,0 0 15,0 21-15,0 0 16,1 0-16,-1-21 0,0 21 0,0 0 16,0-21-16,0 21 15,22 0-15,-22 0 0,0-22 0,0 22 16,0 0-16,1 0 0,-1 0 31,0 0-15</inkml:trace>
  <inkml:trace contextRef="#ctx0" brushRef="#br0" timeOffset="43596.25">10308 3979 0,'0'0'0,"21"-21"16,-21 0-1,0 0-15,0 0 0,0 0 16,0-1-16,-21 1 16,0 21-16,0-21 15,0 21-15,-1 0 0,1 0 16,0 0-16,-21 0 0,21 0 16,-1 0-16,1 0 0,0 0 15,0 21-15,0 0 0,0-21 16,-22 22-16,22-1 0,0 0 0,0 0 15,0 21-15,21-20 0,-22-1 0,22 21 16,-21-21-16,21 0 0,-21 22 16,21-22-16,0 0 0,0 0 0,0 0 15,0 1-15,21-1 0,0-21 16,1 0-16,-1 0 0,0 0 16,0 0-16,0 0 0,0 0 0,1 0 15,-1 0-15,0 0 0,0 0 0,21-21 16,-20-1-16,-1 22 15,0-21-15,0 0 0,0 0 0,0 0 16,22 0-16,-22-1 0,-21 1 0,21 0 16,0 0-16,0-21 0,-21 20 15,0 1-15,0 0 0,22 0 16,-22 0-16,-22 42 62,22 0-62,0 0 0,0 0 16,0 1-16,0-1 0,0 0 0,0 0 16,0 21-16,0-20 15,0-1-15,0 0 0,0 0 0,0 0 16,0 0-16,22 1 0,-1-22 16,-21 21-16,21-21 0,0 0 15,-21 21-15,21-21 0,0 0 0,1 0 16,-1 0-16,0 0 0,0 0 15,0 0-15,0 0 0,22 0 16,-22-21-16,0 21 0,0-21 0,0 21 16,1-22-16,20 22 0</inkml:trace>
  <inkml:trace contextRef="#ctx0" brushRef="#br0" timeOffset="44411.88">11197 3852 0,'0'0'0,"0"-21"0,-21 21 16,0 0-16,0 0 0,-1 0 15,1 0-15,0 0 16,0 0-16,0 0 0,0 0 0,-1 21 16,1 1-16,0-22 0,0 21 0,0 0 15,21 0-15,-21 0 0,-1 0 16,1 1-16,21 20 0,0-21 0,0 0 15,0 0-15,0 1 0,0-1 16,0 0-16,0 0 16,21-21-16,1 0 15,-1 0-15,0 0 0,0 0 0,0 0 16,22 0-16,-22 0 0,0 0 16,0-21-16,0 0 0,0 21 0,1-21 15,-1-1-15,0 1 0,0 0 0,-21 0 16,21 0-16,-21 0 0,21-1 15,-21 1-15,0 0 0,22 0 16,-22 0 0,0 0-1,0 42 17,0 0-17,0 0-15,0 0 0,0 0 16,0 22-16,-22-22 0,22 0 0,0 21 15,0 1-15,0-22 0,-21 21 16,21 1-16,0-1 0,-21 0 0,21 1 16,0 20-16,0-21 0,0 1 0,0 20 15,0 1-15,0-22 0,0 22 16,0-1-16,0 1 0,0-1 0,0 22 16,0-22-16,21 1 0,-21 20 0,21-20 15,-21-1-15,0 1 16,0 21-16,22-22 0,-22 1 0,21-1 15,-21-21-15,0 22 0,0-1 0,0-20 16,0-1-16,0 0 0,0 1 0,-43 20 16,22-42-16,-21 1 15,21-1-15,-22 0 0,1-21 0,0 21 16,-1-21-16,-20 0 0,21 21 0,-22-21 16,22 0-16,-22 0 0,22 0 15,-22-21-15,22 21 0,0-21 0,-1 0 16,1 0-16,0-1 0,21-20 0,-22 21 15,22 0-15,-21-22 0,21 22 0,-1-21 16,1 21-16,0 0 16,0-22-16,0 22 0,21-21 0,0 21 15,0-22-15,0 22 0,0-21 0,0 21 16,0-1-16,0-20 0,0 21 16,0 0-16,0 0 0,21-1 0,0-20 15,0 21-15,-21 0 0,21 0 0</inkml:trace>
  <inkml:trace contextRef="#ctx0" brushRef="#br0" timeOffset="45395.91">11578 3789 0,'0'0'0,"0"-21"16,0 0-16,0 42 47,0 0-32,0 0-15,0 0 0,0 0 16,0 1-16,0-1 0,0 0 0,0 0 16,0 0-16,0 0 0,0 1 15,0-1-15,0 0 0,0 0 0,0 0 16,0 0-16,0 1 0,-21-22 0,21 21 15,-21-21 1,21 21-16,0-42 47,0 0-47,0-1 0,0 1 16,0 0-16,0 0 0,0 0 15,0 0-15,0-1 0,0 1 16,0 0-16,21 0 0,0 0 0,0 0 15,0-1-15,1 1 0,-1 0 16,0 0-16,21 0 0,-21 21 0,22-21 16,-1 21-16,-21 0 0,22-22 0,-22 22 15,21 0-15,-21 0 0,22 0 16,-22 22-16,0-1 0,0 0 0,0 0 16,0 0-16,-21 0 0,0 22 15,0-22-15,0 21 0,0-21 0,0 22 16,0-22-16,0 21 0,0-21 0,-21 1 15,0-1-15,21 0 16,-21 0-16,21 0 0,0 0 0,-21-21 16,21 22-16,0-44 31,0 1-31,21 0 16,0 0-16,-21 0 0</inkml:trace>
  <inkml:trace contextRef="#ctx0" brushRef="#br0" timeOffset="46011.55">12742 3852 0,'0'0'0,"0"-42"15,0 21-15,0 0 16,-21 21-16,21-21 0,-21-1 16,0 22-16,0-21 0,-1 21 15,1 0-15,0 0 16,0 0-16,0 0 0,0 21 16,-1 1-16,1-22 0,0 21 0,0 0 15,0 0-15,0 21 0,-1-20 0,1-1 16,0 21-16,21 0 0,0-20 15,-21 20-15,21 0 0,0-21 0,0 1 16,0 20-16,0-21 0,0 0 16,21 0-16,0 1 0,0-22 15,22 0-15,-22 0 0,0 0 16,0 0-16,0 0 0,1-22 16,20 1-16,-21 0 0,21 0 0,-20 21 15,-1-42-15,21 20 0,-21 1 16,0 0-16,1-21 0,-1 21 0,0-1 15,0-20-15,-21 21 0,0 0 16,0 0-16,0-1 0,0 1 16,0 0-16,-21 21 31,21 21-15,-21-21-16,21 21 0,0 1 0,0-1 15,0 0-15,0 0 0,0 21 0,0-20 16,0-1-16,0 0 0,0 0 15,0 0-15,0 0 0,0 1 16,0-1 0,21-21-16,0 0 15,0 0-15,0 0 0,1 0 16,-1-21-16,0 21 0,-21-22 16,42 1-16</inkml:trace>
  <inkml:trace contextRef="#ctx0" brushRef="#br0" timeOffset="46865.06">13250 3768 0,'0'0'0,"-21"0"0,21 21 31,0 0-15,0 0-16,0 0 15,0 1-15,0-1 0,0 0 0,0 0 16,0 0-16,0 0 0,-21 22 0,21-22 16,0 0-16,0 0 0,0 0 15,-21 1-15,21-1 0,0 0 16,0 0-16,-21-21 16,-1 0-1,22-21 16,0 0-31,0 0 16,-21-1-16,21 1 0,0 0 16,0 0-16,0 0 0,0-22 15,0 22-15,21 0 0,-21 0 0,22 0 16,-1 0-16,0-1 0,0 1 0,0 0 16,0 0-16,1 21 0,-1-21 15,0 21-15,0 0 0,21 0 0,-20-21 16,-1 21-16,21 0 0,-21 0 0,0 21 15,1-21-15,-1 21 0,0 0 16,0 0-16,0 0 0,0 1 0,-21-1 16,0 0-16,0 0 0,0 0 15,0 0-15,0 22 0,0-22 16,0 0-16,0 0 0,0 0 0,-21-21 16,21 22-16,0-1 0,-21 0 15,0-21-15,21 21 16,0-42 15,0 0-15,0 0-16,0-1 0,0 1 15,0 0-15,0 0 0,0-21 16,21 20-16,0 1 0,0-21 0,1 21 16,-1 0-16,0-22 0,0 22 15,0 0-15,22 0 0,-22 21 16,21-21-16,-21-1 0,22 22 0,-22 0 15,21 0-15,-21 0 0,0 0 0,22 0 16,-22 0-16,0 22 0,0-22 16,0 21-16,-21 0 0,0 0 0,22 0 15,-22 0-15,0 1 0,0 20 16,0-21-16,0 0 0,0 0 0,0 1 16,0-1-16,-22 0 0,22 0 0,0 0 15,0 0-15,-21 1 0,0-1 16,21-42 46,0-1-62,0 1 0</inkml:trace>
  <inkml:trace contextRef="#ctx0" brushRef="#br0" timeOffset="47371.13">14372 3874 0,'21'0'0,"0"0"16,1 0-16,-1 0 15,0 0-15,0 0 0,0 0 16,0-22-16,1 22 0,-1-21 0,0 0 15,0 21-15,0-21 0,0 0 16,1 21-16,-1-21 0,0-1 0,-21 1 16,0 0-16,21 21 15,-21-21-15,0 0 16,0 0-16,-21 21 16,0 0-16,0 0 15,-1 0-15,1 0 0,0 0 0,0 21 16,0 0-16,0 0 0,-1 0 15,1-21-15,0 21 0,0 22 16,21-22-16,-21 0 0,0 0 0,21 0 16,-22 1-16,22 20 0,0-21 0,0 0 15,0 0-15,0 1 0,0-1 16,0 0-16,0 0 0,0 0 0,22 0 16,-1-21-16,0 22 0,0-22 15,0 21-15,0-21 0,1 0 16,-1 0-16,0 0 0,0 0 15,0 0-15,0 0 16,1 0-16,-1 0 0,0 0 16,0-21-16,-21-1 0,21 22 0,-21-21 15,21 21-15,-21-21 0,0 0 16</inkml:trace>
  <inkml:trace contextRef="#ctx0" brushRef="#br0" timeOffset="48048.26">15854 2815 0,'0'0'0,"-21"0"0,21-21 16,42 21 15,-21-21-31,0 21 0,0 0 16,22-21-16,-1 21 0,-21 0 0,22 0 15,-1 0-15,0 0 0,1-21 16,-1 21-16,0 0 0,1 0 0,-22 0 16,0 0-16,0 0 0,0 0 15,0 0-15,-42 0 16,0 0 0,0 0-16,-21 21 0,20-21 15,-20 0-15,0 0 0,-1 0 0,1 0 16,0 0-16,-1 21 0</inkml:trace>
  <inkml:trace contextRef="#ctx0" brushRef="#br0" timeOffset="48571.69">15833 2815 0,'-22'21'15,"1"-21"1,21 22-16,0-1 15,-21 0-15,21 0 16,0 0-16,0 0 16,0 1-16,0-1 0,0 0 0,0 0 15,0 21-15,0-20 0,0 20 16,0 0-16,0 1 0,0-1 0,0 0 16,0 1-16,0-1 0,0 0 15,0 1-15,0-1 0,0 0 0,-21 1 16,21-1-16,-21 0 0,21 1 0,0-1 15,-21 0-15,-1 1 0,22-1 16,-21 21-16,21-20 0,-21 20 16,0-20-16,21-1 0,-21 0 0,21 22 15,0-22-15,0 0 0,0 1 16,0-22-16,0 21 0,0 1 0,0-22 16,0 21-16,0-21 0,0 0 0,0 1 15,21 20-15,0-21 0,-21 0 16,21-21-16,0 21 0,1 1 0,-1-1 15,0-21-15,0 21 0,0-21 0,0 0 16,22 0-16,-22 0 0,0 0 16,21 0-16,-20 0 0,20 0 0,-21-21 15,21 0-15,-20 21 0,20-22 16,-21 22-16,21-21 0,-20 21 16,-1-21-16,0 21 0,0-21 0,-21 0 15,21 21-15,0-21 16,-21-1-16,0 1 15,0 0-15,22 0 0,-22 0 16</inkml:trace>
  <inkml:trace contextRef="#ctx0" brushRef="#br0" timeOffset="49727.78">16912 3725 0,'0'0'16,"0"-21"0,0 0-16,-21 0 0,21 0 0,0 0 15,0-1-15,-21 1 16,21 0-16,-21 21 0,21-21 15,-22 21-15,1 0 16,0 0-16,0 0 0,0 0 16,0 0-16,-1 21 0,1 0 15,0-21-15,0 21 0,0 1 16,0-1-16,-1 0 0,1 0 0,0 21 16,21-20-16,-21-1 0,0 0 0,0 21 15,21-21-15,0 1 0,0-1 16,0 0-16,0 0 0,0 0 0,0 0 15,0 1-15,0-1 0,21 0 16,0-21 0,0 0-16,0 0 0,0 0 0,22-21 15,-22 21-15,0-21 16,0-1-16,0 1 0,1 0 0,-1 21 16,0-21-16,0 0 0,-21 0 0,21-1 15,0-20-15,-21 21 0,22 0 16,-22 0-16,0-1 0,0 1 0,0 0 15,21 21-15,-21-21 0,0 0 0,0 0 32,0 42-1,0 0-31,0 0 0,0 0 16,0 0-16,0 1 0,0-1 15,0 0-15,0 0 16,0 0-16,21 0 0,-21 1 0,21-1 15,0-21-15,-21 21 0,21-21 16,1 0-16,-1 21 0,0-21 16,0 0-16,0 0 0,22 0 0,-22 0 15,0 0-15,0 0 0,21-21 16,-20 21-16,-1-21 0,21 0 0,-21-1 16,0 1-16,1 0 0,-1 0 0,0 0 15,-21 0-15,0-1 0,21-20 16,-21 21-16,0-21 0,0-1 0,0 22 15,0-21-15,0-1 0,-21 22 16,0-21-16,0 0 0,-1 20 16,1 1-16,-21-21 0,21 21 0,0 0 15,-22-1-15,22 1 0,-21 0 16,-1 21-16,22-21 0,-21 21 0,21 0 16,-22-21-16,22 21 0,-21 0 15,0 0-15,20 0 0,-20 0 0,0 0 16,-1 0-16,22 21 0,-21 0 0,0 0 15,-1 0-15,1 1 0,0-1 16,20 0-16,-20 21 0,0-21 0,21 22 16,-22-1-16,22 0 0,-21 1 15,21-1-15,-1 0 0,1 1 16,0-1-16,21 0 0,0 1 0,-21-1 16,21 0-16,-21 1 0,21-1 15,0 0-15,0 1 0,0-22 0,0 21 16,0 1-16,21-22 0,0 0 15,-21 0-15,21 21 0,22-20 0,-22-22 16,0 21-16,21 0 0,1-21 0,-1 0 16,0 0-16,1 0 0,-1 0 15,0 0-15,1 0 0,-1 0 0,21 0 16,-20-21-16,-1 21 0,0-21 0,-20 21 16,20-22-16,-21 1 0,21 21 15,-20-21-15,-1 0 0,0 21 16,0-21-16,-21 0 15,21 21-15,-21-22 16,21 22-16,-21-21 16,0 0-16,0 0 0</inkml:trace>
  <inkml:trace contextRef="#ctx0" brushRef="#br0" timeOffset="50464.18">17992 3408 0,'0'0'0,"21"-21"16,-21 0 0,0-1-1,0 44 17,-21-1-32,-1 0 15,1 0-15,21 21 0,-21-20 16,21-1-16,0 21 0,-21 0 0,0-20 15,0 20-15,21-21 0,-22 21 16,1 1-16,0-22 0,0 21 16,0-21-16,0 22 0,-1-1 0,22-21 15,-21 0-15,21 1 0,-21-1 0,21 0 16,-21 0-16,21 0 16,0-42 15,21 21-31,-21-21 15,21 0-15,-21 0 0,0-1 0,21 1 16,1 0-16,-1 0 0,-21 0 16</inkml:trace>
  <inkml:trace contextRef="#ctx0" brushRef="#br0" timeOffset="50832.49">17907 3514 0,'0'0'0,"21"-43"15,-21 22-15,21 21 0,0-21 16,1 21-16,-1-21 0,-21 0 16,21 21-16,0 0 0,0 0 0,0 0 15,1 0-15,-1 0 16,0 0-16,0 21 0,0 0 16,0 0-16,-21 0 0,22 1 15,-1-1-15,-21 21 0,0-21 0,0 0 16,0 22-16,0-22 0,0 0 0,0 21 15,0-20-15,0-1 0,0 0 16,0 0-16,0 0 0,0 0 0,0 1 16,0-1-16,0 0 0,0 0 0,-21 0 15,-1 0-15,22 1 16,0-1-16,0 0 16,0-42 30,0 0-30,0-1-16</inkml:trace>
  <inkml:trace contextRef="#ctx0" brushRef="#br0" timeOffset="51127.32">17738 3895 0,'21'0'16,"0"-21"-1,0 21-15,0 0 0,0 0 16,1-22-16,-1 22 0,21 0 0,-21-21 16,0 21-16,22 0 0,-22 0 15,21-21-15,-21 21 0,22-21 0,-22 21 16,0 0-16,0 0 0,0 0 0,1-21 15,-22 0 32,21 21-47,0 0 16</inkml:trace>
  <inkml:trace contextRef="#ctx0" brushRef="#br0" timeOffset="51500.09">18690 3493 0,'21'-22'16,"-21"44"15,0-1-15,0 0-16,0 0 0,0 0 15,0 0-15,-21 1 0,21 20 0,0-21 16,0 0-16,-21 22 0,0-22 0,0 21 16,21-21-16,-22 22 0,22-22 15,-21 21-15,0-21 0,21 0 0,-21 22 16,21-22-16,0 0 0,0 0 15,0 0-15,0-42 47,21 0-31,0 0-16,-21 0 0</inkml:trace>
  <inkml:trace contextRef="#ctx0" brushRef="#br0" timeOffset="51862.88">18690 3535 0,'0'0'0,"21"0"15,0 0-15,1 0 16,-1 21-16,0 0 0,0 0 15,0 1-15,0-1 0,1 0 16,-1 0-16,0 0 0,-21 0 0,21 22 16,0-22-16,0 0 0,1 0 15,-1 0-15,-21 1 0,21-1 0,0 0 16,0-21-16,-21 21 0,0 0 0,21 0 16,-21 1-16,22-1 0,-22 0 15,0 0-15,21-21 31,0 0-15,-21-21 0,0 0-16,0 0 15,21-1-15</inkml:trace>
  <inkml:trace contextRef="#ctx0" brushRef="#br0" timeOffset="52219.68">19367 3366 0,'0'0'0,"0"-22"16,0 44 31,0-1-47,-21 0 0,21 0 15,0 0-15,-21 22 0,21-22 16,0 21-16,0-21 0,0 22 0,-21-1 16,21-21-16,-21 21 0,0 1 0,21-22 15,-22 21-15,1-21 0,21 22 16,-21-22-16,21 21 0,-21-21 0,21 1 16,-21-1-16,21 0 0,0 0 0,0 0 15,0 0 1,21-21 15,-21-21-31,21 21 16,0-21-16,-21 0 0</inkml:trace>
  <inkml:trace contextRef="#ctx0" brushRef="#br0" timeOffset="52736.79">19981 3620 0,'0'0'0,"-21"0"15,42 0 16,0 0-15,1 0-16,-1 0 0,0 0 16,0 0-16,0 0 0,0 0 0,1 0 15,-1 0-15,0 0 0,0 0 16,0 0-16,0 0 16,1 0-16</inkml:trace>
  <inkml:trace contextRef="#ctx0" brushRef="#br0" timeOffset="53092.59">19918 3874 0,'21'0'16,"0"0"-1,0 0-15,0 0 0,1 0 16,-1 0-16,0 0 16,0 0-16,0 0 0,0 0 15,1 0-15,-1 0 0,0 0 0,0 0 0,0 0 16,0 0-16,1 0 16,-1 0-16,-21-22 0,21 22 15,0 0 16,-21-21 1</inkml:trace>
  <inkml:trace contextRef="#ctx0" brushRef="#br0" timeOffset="54125.34">21040 3112 0,'0'21'31,"0"0"-15,-22 0-16,22 0 0,0 0 16,0 1-16,0-1 0,0 0 31,22-21-16,-1 0 1,0-21-16,0 0 16,-21-1-16,0 1 15,0 0-15,0 0 16,0 0-16,0 0 16,-21 21-1,0 0-15,0 0 16,21 21-1,-22 0-15,22 0 16,-21 0-16,21 0 0,0 1 16,0-1-16,0 0 15,0 0-15,0 0 16,21-21 0,1 0-16,-1 0 15,0 0-15,-21-21 16,21 0-16,0 21 0,-21-21 0,0 0 15,21 21-15,-21-22 0,0 1 16,0 0-16,0 0 16,0 0-16,-21 21 47,0 0-47,0 21 15,21 0-15,-21 0 0,21 0 0,0 22 16,0-22-16,0 0 0,0 21 0,0-20 15,0-1-15,0 0 0,0 0 16,0 0-16,0 0 0,21 1 0,-21-1 16,21 0-16,0-21 0,0 0 15,1 21-15,-1-21 0,0 0 0,0 0 16,21 0-16</inkml:trace>
  <inkml:trace contextRef="#ctx0" brushRef="#br0" timeOffset="54867.43">21971 3323 0,'0'0'0,"0"21"47,0 1-31,0-1-16,-21 0 0,0 0 16,21 21-16,-22-20 0,1 20 15,21-21-15,-21 21 0,0-20 0,0 20 16,0 0-16,-1 1 0,1-22 15,0 21-15,0 0 0,-21 1 0,20-22 16,1 21-16,0 1 0,0-22 0,0 21 16,21-21-16,-21 0 15,21 1-15,-22-1 0,22 0 0,22-21 47,-1-21-47,0 0 0,-21-1 0,21 1 16,0 0-16,0 0 0,1-21 0,-1-1 15,0 22-15,0-21 0,-21-1 16,42 1-16,-20 0 0,-1-1 0,0 22 16,0-21-16,0 0 0,0-1 15,-21 22-15,22 0 0,-1 0 0,0 0 16,-21-1-16,0 1 0,21 0 16,-21 0-16,21 21 0,-21-21 15,21 21 1,1 21-1,-22 0-15,0 0 16,0 0-16,21 1 0,-21 20 0,0-21 16,21 21-16,-21-20 0,0 20 15,0-21-15,0 21 0,0-20 0,0 20 16,0-21-16,0 21 0,0-20 16,0-1-16,0 21 0,0-21 0,0 22 15,0-22-15,0 0 0,0 0 0,0 0 16,0 0-16,0 1 15,0-1-15,21 0 0,-21-42 47,0 0-31</inkml:trace>
  <inkml:trace contextRef="#ctx0" brushRef="#br0" timeOffset="55120.8">21590 3979 0,'0'-21'16,"21"21"0,0-21-1,0 21-15,1 0 0,-1 0 0,0-21 16,21 21-16,-21 0 0,22 0 15,-22-21-15,21 21 0,-21 0 0,22 0 16,-22 0-16,0-21 0,0 21 16,0 0-16,1 0 0,-1-22 15,0 22-15</inkml:trace>
  <inkml:trace contextRef="#ctx0" brushRef="#br0" timeOffset="55512.57">22521 3471 0,'0'0'0,"21"0"31,1 22-15,-1-1 0,0 0-16,-21 0 0,21 0 0,0 22 15,0-22-15,1 0 0,-1 21 0,21-21 16,-21 22-16,0-22 0,1 21 16,-1-21-16,0 1 0,-21 20 0,21-21 15,-21 21-15,21-20 0,-21-1 0,0 21 16,0-21-16,0 0 0,0 1 15,0-1-15,0-42 47,0-1-31,0 1-16,0 0 16,21 0-16</inkml:trace>
  <inkml:trace contextRef="#ctx0" brushRef="#br0" timeOffset="55847.61">23220 3366 0,'-21'-22'0,"21"44"31,0-1-15,0 0-16,0 0 0,0 21 0,-22-20 16,22 20-16,-21-21 0,21 21 0,0-20 15,-21 20-15,0 0 0,21-21 16,-21 22-16,0-1 0,-1-21 0,1 22 16,21-22-16,-21 0 0,0 0 15,0 0-15,21 0 0,0 1 0,-21-1 16,21 0-16,-22-21 0,44-21 47,-1 0-47</inkml:trace>
  <inkml:trace contextRef="#ctx0" brushRef="#br0" timeOffset="56660.15">23834 3196 0,'21'0'16,"-21"21"-16,0 1 16,0-1-1,0 0-15,0 0 16,-21-21-16,-1 21 15,22 0-15,-21-21 0,0 0 0,21 22 16,-21-22-16,0 0 16,0 0-1,21-22 1,0 1-16,0 0 16,0 0-16,0 0 0,0 0 15,21 21-15,0-22 0,-21 1 16,21 21-16,0-21 0,0 21 15,1 0 1,-22 21 0,0 0-16,0 1 0,0-1 15,0 0-15,0 0 16,0 0-16,0 0 0,-22 1 16,1-1-16,0-21 15,21 21 1,-21-21-16,21-21 31,0 0-31,0-1 16,0 1-16,0 0 15,0 0-15,21 0 16,0 21-16,-21-21 0,21-1 0,1 22 16,-1-21-16,0 21 15,0 0-15,0 0 0,0 0 16,1 0-16,-1 21 15,-21 1-15,0-1 0,21 0 0,-21 0 16,0 0-16,0 22 0,0-22 0,0 0 16,0 21-16,0-21 0,0 1 15,-21-1-15,0 21 0,-1-21 0,1 0 16,0 1-16,0-22 0,0 21 16,0 0-16,-1 0 0,1-21 0,0 0 15</inkml:trace>
  <inkml:trace contextRef="#ctx0" brushRef="#br0" timeOffset="57608.15">24215 2794 0,'0'-21'16,"21"21"-1,0-21-15,0 21 16,0 0-16,0 0 16,1 0-16,-1 0 0,0 0 0,0 0 15,0 0-15,22-21 0,-22 21 16,0 0-16,0 0 0,0 0 16,22 0-16,-22 0 0,0 0 15,0 0-15,21 0 0,-20 0 0,-1 0 16,0 0-16,0 0 0,0 0 15,-21 21 17,0 0-32,0 0 15,0 0-15,0 0 16,0 1-16,0-1 0,0 0 16,0 0-16,0 0 0,0 22 0,0-22 15,0 0-15,0 21 0,0-21 16,0 22-16,0-1 0,0 0 15,-21 1-15,21-1 0,-21 0 0,21 1 16,0-1-16,-21 0 0,21 1 16,-21-22-16,-1 21 0,22 1 0,0-22 15,0 21-15,-21-21 0,21 22 0,-21-22 16,21 21-16,0-21 0,0 22 16,0-22-16,0 0 0,0 21 0,0 1 15,0-22-15,0 21 0,0-21 0,21 0 16,-21 22-16,21-22 0,-21 21 15,0-21-15,22 1 0,-22-1 16,21 21-16,-21-21 0,0 0 0,0 1 16,0-1-16,0 0 15,0 0-15,0 0 0,-21-21 16,-1 21-16,1-21 0,0 22 16,0-22-16,0 0 0,0 0 15,-1 0-15,1 21 0,-21-21 0,21 0 16,-22 0-16,22 0 0,-21 0 0,0 0 15,20 0-15,-20 0 0,0 21 16,21-21-16,-22 0 0,22 0 0,-21 0 16,21 0-16,-1 0 0,-20 0 15,21 0-15,0 0 0,0 0 16,-1 0-16,1 0 16,21-21 46,21 21-46,-21-21-16,22 21 0,-1 0 15</inkml:trace>
  <inkml:trace contextRef="#ctx0" brushRef="#br1" timeOffset="123035.71">1778 7620 0,'0'0'0,"0"-21"16,0 0-16,0 0 16,0-1-16,0 1 0,0 0 0,0 0 15,0 0-15,0 0 16,0-22-16,0 22 16,0 0-1,0 42 32,0 0-47,0 22 0,0-1 16,-21-21-16,21 0 0,0 0 0,0 22 15,-21-22-15,21 0 0,0 43 0,0-43 16,0 21-16,0-21 0,0 0 0,0 22 16,0-22-16,0 21 0,-22 22 0,22-43 15,0 21-15,0-21 0,0 1 16,0 20-16,0-21 0,0 43 0,0-43 15,0 0-15,0 0 0,22-21 0,-22 21 16,0 0-16,0 1 0,21-1 0,0-21 16,0 21-16,0-21 15,0 0-15,1 0 16,-1 0-16,0 0 0,0 0 16,21 0-16,-20-21 0,-1 0 15,0-1-15,0 1 0,21 0 16,-20 0-16,20 0 0,-21 0 15,0-22-15,0 22 0,1 0 0,-1 0 0,0-22 16,0 1-16,-21 0 0,21-1 16,-21 22-16,0-21 0,0 0 15,21 20-15,-21-20 0,22 21 0,-22 0 16,21 0-16,-21-22 0,0 22 0,0 0 16,0 0-16,0 0 0,0-1 15,0 1-15,0 0 47,21 21-16,0 21 1,-21 0-32,21-21 15,0 22-15</inkml:trace>
  <inkml:trace contextRef="#ctx0" brushRef="#br1" timeOffset="123791.04">3217 7726 0,'0'0'0,"21"0"15,1-42-15,-1 42 16,-21-22-16,0 1 0,21 21 0,-21-21 16,21 21-16,-21-21 0,0 0 15,0 0-15,0-1 0,0 1 16,-21 21 0,0 0-16,0 0 0,-22 0 15,22 0-15,0 0 0,0 0 0,21 21 16,-21-21-16,-1 22 0,1-1 0,-21 0 15,21 0-15,0 0 0,-1 0 16,1 1-16,0-1 0,21 0 16,-21 21-16,21-21 0,-21 1 15,21-1-15,0 0 0,0 0 16,0 0-16,21-21 16,-21 21-16,21-21 15,0 0-15,0 0 0,1 0 16,-1 0-16,0 0 0,21 0 15,-21 0-15,1 0 0,-1 0 0,0 0 16,0 0-16,0 0 0,22 0 0,-22 22 16,0-22-16,0 0 0,0 0 15,0 0-15,-21 21 0,43-21 16,-43 21-16,21-21 0,0 0 16,-21 21-16,21 0 0,-21 0 15,0 1-15,0-1 0,0 0 16,0 21-16,-21-42 15,21 21-15,-21-21 0,21 22 0,-21-1 16,0-21-16,-1 21 0,1-21 0,0 21 16,0-21-16,0 0 0,0 0 0,-1 21 15,1-21-15,0 0 0,-21 0 0,21 0 16,-1 0-16,1 0 0,0 0 0,0 0 16,0 0-16,0 0 0,-22 0 15,22 0-15,0 0 16,0 0-1,21-21-15,21 0 94,0 0-94</inkml:trace>
  <inkml:trace contextRef="#ctx0" brushRef="#br1" timeOffset="124539.62">4678 7789 0,'0'0'0,"-21"0"0,-1-21 16,1 21-16,0 0 15,-21 0-15,21 0 16,-1 0-16,1 0 16,0 0-16,0 0 0,0 0 15,0 0 1,21 21 15,21-21-15,0 0-16,0 0 0,0 0 15,0 0-15,22 0 0,-1 0 0,0 0 0,-20 0 16,20 0-16,0 0 0,1 0 16,-1 0-16,0 0 0,22 0 0,20 0 15,65 0 1,-107 0-16,0 0 0,22 0 0,-22 0 0,0 0 16,43 0-16,-43 0 0,1 0 0,-1 0 15,0 0-15,-20 0 0,20 0 0,-21 0 16,0 0-16,43-21 0,-43 21 15,0 0-15,0 0 0,-42 0 94,0 0-94,-21 0 0</inkml:trace>
  <inkml:trace contextRef="#ctx0" brushRef="#br1" timeOffset="125092.15">4635 7938 0,'0'0'0,"-21"0"15,21-22-15,-21 22 16,21-21 31,21 21-47,0 0 0,1 0 15,-1 0-15,0 0 16,0 0-16,0 0 0,22 0 16,-1 0-16,-21 0 0,21 0 0,-20 0 15,20 0-15,-21 0 0,21 0 0,1 0 16,-22 0-16,21 0 0,-21 0 0,64 0 16,-43 0-16,1 0 0,-22 0 0,21 0 15,1 0-15,-22 0 0,21 0 0,0 0 16,-20 0-16,-1 0 0,42-21 0,-42 21 15,1 0-15,-1 0 0,0 0 0,0 0 16,0 0-16,0 0 0,1 0 0,-1 0 16,0-21-16,0 21 15,0 0 1,-21-21 46,0 0-30</inkml:trace>
  <inkml:trace contextRef="#ctx0" brushRef="#br1" timeOffset="125843.72">5715 7493 0,'0'-21'15,"-21"21"-15,21 21 63,21 0-63,0 0 15,0 1-15,0-22 0,-21 21 16,22-21-16,-1 0 0,0 21 0,0-21 16,0 21-16,0-21 0,22 21 15,-22-21-15,0 21 0,0-21 16,0 22-16,1-22 0,-1 0 15,21 21-15,-21-21 0,0 21 16,1-21 0,-1 0-16,0 0 0,-21 21 0,21-21 15,-21 21 32,-21-21-31,0 21-16,0-21 15,-1 22-15,1-22 0,0 0 16,21 21-16,-21 0 0,-21 0 0,20 0 16,1-21-16,0 21 0,0 1 15,0-22-15,-22 21 0,22 0 0,0 0 16,-21 0-16,21 0 0,-1 1 0,1-1 16,0-21-16,0 21 0,0 0 0,0-21 15,-1 21-15,22 0 0,-42 1 16,21-1-16,0 0 0,0 0 15,-1 0 1,44-21 62,-1 0-78,0 0 31,0-21-15,0 0 0</inkml:trace>
  <inkml:trace contextRef="#ctx0" brushRef="#br1" timeOffset="134755.9">8064 7239 0,'22'0'15,"-22"-21"-15,0 0 16,21 21-16,0-21 16,-21-1-1,21 1 1,0 21-1,-21 21 110,0 1-109,-21-22-16,0 21 16,21 0-16,-21 0 0,21 0 0,-21 0 15,-1 1-15,1-1 0,0 21 16,0-21-16,0 0 0,-22 22 0,1-22 16,21 21-16,-21-21 0,-1 22 15,1-22-15,21 0 0,-22 21 0,22-20 16,-21-22-16,21 21 0,0 0 0,-1 0 15,-20 0-15,21-21 0,0 21 16,0-21-16,-1 22 0,1-22 31,42 0 16,1 0-47,-1 0 0,0 0 0,0 0 16,0 0-16,22 0 0,-22 0 15,21 0-15,-21 0 0,22 0 0,-1 0 16,0 21-16,1-21 0,-1 0 0,0 21 16,1-21-16,-1 0 0,0 21 15,-21 0-15,22-21 0,-1 21 0,-21-21 16,22 0-16,-22 22 0,0-22 16,0 21-16,0-21 0,0 0 0,-21 21 15,22-21-15,-1 21 16,-21-42 62,0 0-78</inkml:trace>
  <inkml:trace contextRef="#ctx0" brushRef="#br1" timeOffset="135740.85">9059 7662 0,'0'0'0,"0"-21"16,0 0-16,0 0 16,0 0-16,0 0 15,-21-1-15,0 22 0,0-21 16,0 21 0,-1 0-16,1 0 15,0 0-15,0 0 0,0 0 16,0 0-16,-1 0 0,1 21 0,0 1 15,0-1-15,0 0 0,0 0 0,-1 0 16,1 22-16,0-22 0,0 0 16,0 21-16,21-21 0,0 22 0,-21-22 15,21 0-15,0 21 0,0-20 16,0-1-16,0 0 0,0 0 16,0 0-16,0 0 0,21-21 0,0 0 15,0 22-15,0-22 0,0 0 16,1 0-16,20 0 0,-21 0 0,0-22 15,22 22-15,-22-21 0,0 0 16,21 0-16,-21 0 0,1 0 0,20-1 16,-21-20-16,0 21 0,0 0 0,1-22 15,-1 1-15,-21 0 0,21-1 16,-21 1-16,21 0 0,-21-1 0,0-20 16,0 21-16,0-1 0,0 1 15,21-22-15,-21 43 0,0-21 0,0 21 16,0-22-16,0 22 0,0 0 15,-21 21 1,21 21 0,0 0-16,-21 1 15,21 20-15,-21 0 0,21 1 0,-21-1 16,21 0-16,0 1 0,0-1 0,0 21 16,0-20-16,0-1 0,0 0 15,0 1-15,0-1 0,0-21 0,0 22 16,0-22-16,0 21 0,0-21 15,0 22-15,21-22 0,-21 0 0,21 0 16,0 0-16,0-21 0,0 0 16,1 0-16,-1 0 15,0 0-15,0 0 16,0-21-16,0 0 0,1 0 0,-1 0 16,0-1-16,-21 1 0,21 0 15,0 0-15,-21-21 0,0 20 0,0 1 16,21 0-16,-21 0 0,0 0 15,0 0-15,0-1 0,0 1 16,0 42 15,0 1-31,0-1 16,0 0-16,0 0 0,0 0 16,0 0-16,0 1 0,0-1 15,0 0-15,0 0 0,0 0 16,0 0-16,0 1 15,0-1 1,0-42 15</inkml:trace>
  <inkml:trace contextRef="#ctx0" brushRef="#br1" timeOffset="135956.73">9567 7493 0,'0'-42'15,"0"21"1,-21 21 0,42 0 46</inkml:trace>
  <inkml:trace contextRef="#ctx0" brushRef="#br1" timeOffset="136287.54">9864 7493 0,'0'0'0,"0"21"0,21-21 0,-21 21 16,0 1 0,21-1-16,0 0 0,-21 0 15,21 0-15,-21 0 0,0 1 16,21-1-16,1 0 0,-22 0 15,0 0-15,0 0 0,21 1 0,-21-1 16,21 0-16,-21 0 0,0 0 16,0 0-16,21 1 15,-21-1-15,0-42 32,0-1-17,0 1-15,21 0 0</inkml:trace>
  <inkml:trace contextRef="#ctx0" brushRef="#br1" timeOffset="136584.37">10350 7430 0,'-21'21'46,"21"0"-46,0 0 16,0 0-16,0 0 0,-21 1 16,0-1-16,21 21 0,-21-21 15,0 22-15,-1-22 0,22 0 0,-21 21 16,0-21-16,21 1 0,-21-1 16,21 0-16,-21 0 0,21 0 0,-21 0 15,21 1-15,0-1 0,0 0 16,21-42 15</inkml:trace>
  <inkml:trace contextRef="#ctx0" brushRef="#br1" timeOffset="137295.96">12150 7366 0,'0'0'0,"0"-21"0,0 42 63,0 0-63,0 0 0,0 1 15,0 20-15,0-21 0,0 21 16,0-20-16,0-1 0,0 0 0,0 21 16,0-21-16,0 1 0,0-1 0,0 0 15,0 0-15,-22-21 0,22 21 16,0 0-16,0-42 31,0 0-15</inkml:trace>
  <inkml:trace contextRef="#ctx0" brushRef="#br1" timeOffset="137649.28">12086 7112 0,'-21'0'15,"21"21"1,21-21 0,0 0-16,0 0 15,1 0-15,-1 0 16,0 0-16,0-21 0,0 21 0,-21-21 16,0 0-16,0 0 15,-21 21 1,0 0-1,0 0-15,0 0 0,-1 0 16,1 0-16,0 0 0,0 0 16,21 21-16,0 0 15,0 0-15,0 0 0,21 0 16,0 1-16,0-22 16,1 21-16</inkml:trace>
  <inkml:trace contextRef="#ctx0" brushRef="#br1" timeOffset="138148.99">12552 7451 0,'0'0'0,"0"42"15,0 22-15,0-43 16,0 0-16,0 0 0,0 0 16,0 0-16,0 1 0,0-1 0,0 0 15,0 0-15,0 0 16,0-42 31,0 0-47,0 0 15,0 0-15,0-1 0,0 1 0,21-21 16,-21 21-16,0 0 0,21-22 16,0 22-16,0-21 0,1 21 0,-1-1 15,0 1-15,0 0 0,0 0 16,0 21-16,22 0 0,-22 0 16,0 0-16,21 0 0,-20 21 0,-1 0 15,0 0-15,0 1 0,0-1 16,0 0-16,-21 21 0,0-21 0,0 1 15,0-1-15,0 21 0,0-21 0,0 0 16,0 1-16,0-1 16,0 0-16,-21-21 0,21 21 15,0-42 17,0 0-32</inkml:trace>
  <inkml:trace contextRef="#ctx0" brushRef="#br1" timeOffset="138483.1">13377 7260 0,'0'0'0,"0"21"15,-21 1 1,21-1-16,0 0 0,0 0 15,0 0-15,0 22 0,-21-1 0,21 0 16,0-21-16,0 22 0,0-1 16,0 0-16,0 1 0,-21-1 0,21 22 15,-21-22-15,21 21 0,0 1 16,0-1-16,0 1 0,0-22 0,-22 22 16,22-1-16,-21 1 0,21-1 0,0-20 15,-21 20-15,21-21 0,0 22 16,0-22-16,0 1 0,0-1 0,0-21 15,0 0-15,0 0 0,0 1 0,0-1 16,0-42 0,0-1-16,0 1 15,0-21-15</inkml:trace>
  <inkml:trace contextRef="#ctx0" brushRef="#br1" timeOffset="138819.92">13250 7514 0,'0'0'0,"0"-21"0,0-64 16,0 64-16,0 0 0,21 0 16,1 0-16,20 21 0,-21-21 0,0-1 15,0 22-15,22 0 0,-22 0 16,0 0-16,21 0 0,-20 22 15,-1-1-15,21 0 0,-42 0 0,21 0 16,-21 22-16,0-22 0,0 0 0,0 21 16,0-21-16,0 22 0,-21-22 15,0 0-15,0 21 0,0-20 0,-22-1 16,22 0-16,-21 0 0,21-21 16,-1 21-16,1 0 0,0-21 0,0 0 15,0 22-15,21-44 31,21 22-31</inkml:trace>
  <inkml:trace contextRef="#ctx0" brushRef="#br1" timeOffset="139099.76">13864 7324 0,'0'0'0,"0"21"32,0 0-32,0 0 15,0 0-15,0 22 0,0-22 0,0 0 16,0 21-16,0-20 16,0-1-16,0 21 0,0-21 0,0 0 15,21 1-15,-21-1 0,21 0 0,1 0 16,-1-21-1,0 0-15,0 0 0,0 0 16,0 0-16,1 0 0,-1 0 0,0-21 16,0 0-16,0 0 0</inkml:trace>
  <inkml:trace contextRef="#ctx0" brushRef="#br1" timeOffset="139327.14">14330 7345 0,'0'0'0,"0"-21"0,0 0 0,21 21 16,-21-22-16,0 44 31,0-1-31,0 0 0,0 0 16,0 21-16,0-20 0,0-1 15,-21 21-15,21-21 0,0 0 0,0 22 16,0-22-16,0 0 0,0 0 16,0 0-16,0 1 0,0-1 0,21 0 15,0 0-15,0-21 16,0 0-16,1 0 0,-1 0 15,0 0-15,0 0 16,0-21-16,0 0 0</inkml:trace>
  <inkml:trace contextRef="#ctx0" brushRef="#br1" timeOffset="139639.96">14817 6985 0,'0'0'0,"0"-42"0,0 21 0,0-43 16,0 43-1,-22 21 1,22 21-16,-21 0 16,21 0-16,0 22 15,0-22-15,-21 21 0,21 1 16,0-1-16,0 21 0,0-20 16,0 20-16,0-20 0,0 20 0,-21-21 15,21 1-15,0-1 0,0 0 0,0 1 16,0-1-16,0-21 0,0 0 15,0 22-15,0-22 0,0 0 0,0 0 16,21-21-16,0 0 16,0 0-1,1 0-15,-1 0 0,-21-21 0,21 21 16,0-21-16,-21 0 0,21 0 0,0-1 16</inkml:trace>
  <inkml:trace contextRef="#ctx0" brushRef="#br1" timeOffset="139887.82">14690 7345 0,'0'0'16,"0"-21"0,21 21-1,0 0-15,0-21 0,0 21 0,0 0 16,1 0-16,-1 0 0,0-22 15,0 22-15,0-21 0,0 21 0,1 0 16,-1 0-16,0 0 16,0-21-1,-21 0 17</inkml:trace>
  <inkml:trace contextRef="#ctx0" brushRef="#br1" timeOffset="140523.84">15600 7281 0,'0'0'0,"21"0"31,0 0-31,0 0 0,0 0 16,1 0-16,-1 0 0,0 0 16,0 0-16,0 0 0,0 0 0,1 0 15,-1 0-15,0 0 0,0 0 16</inkml:trace>
  <inkml:trace contextRef="#ctx0" brushRef="#br1" timeOffset="140698.74">15663 7493 0,'0'21'16,"21"-21"0,1 0-16,-1 0 0,0 0 15,0 0-15,0 0 0,0-21 16,22 21-16,-22-21 0,0 21 15,0-21-15,22 0 0,-22 21 16</inkml:trace>
  <inkml:trace contextRef="#ctx0" brushRef="#br1" timeOffset="140963.59">16722 6858 0,'-22'-21'0,"1"21"16,21-21-16,-21 21 16,0 0-1,21 21-15,0 0 16,-21 0-16,21 0 0,0 1 15,0-1-15,0 0 0,0 0 16,21 0-16</inkml:trace>
  <inkml:trace contextRef="#ctx0" brushRef="#br1" timeOffset="141303.91">17187 6858 0,'0'0'0,"0"-21"0,-21 21 31,0 0-31,0 0 16,21 21-1,-21 0-15,21 0 0,0 22 16,-22-22-16,22 21 0,0-21 0,0 22 15,-21-1-15,21 0 0,-21 1 16,0-1-16,21 22 0,0-22 0,-21 0 16,21 1-16,0-1 0,0-21 15,0 21-15,0-20 0,0-1 0,0 0 16,0 0-16,21 0 0,0 0 0,0-21 16,0 0-16,22 0 15,-22 0-15,0 0 0,0 0 16,0-21-16,1 21 0,-1-21 0</inkml:trace>
  <inkml:trace contextRef="#ctx0" brushRef="#br1" timeOffset="141511.79">16997 7345 0,'0'0'0,"-43"0"16,65 0 15,-1-21-31,0 21 16,0 0-16,21 0 0,-20-21 0,20 21 15,-21 0-15,21-22 0,1 22 0,-22 0 16,21-21-16,-21 21 16,22-21-16</inkml:trace>
  <inkml:trace contextRef="#ctx0" brushRef="#br1" timeOffset="142131.41">17632 7197 0,'0'21'31,"0"0"-31,-21-21 0,21 21 16,-22 0-16,22 1 16,0-1-16,0 0 0,0 0 0,0 0 15,0 0-15,0 1 0,0-1 16,0 0-16,0 0 0,22 0 15,-22 0-15,21-21 0,0 0 16,0 0-16,0 0 0,0 0 0,22 0 16,-22 0-16,0 0 15,0 0-15,0-21 0,1 21 0,-1-21 16,-21 0-16,21 21 0,0-21 16,-21 0-16,0-1 0,0 1 0,21 0 15,-21 0-15,0-21 0,0 20 0,0 1 16,0 0-16,0 0 15,0 0-15,0 42 47,0 0-47,0 21 16,0-20-16,0-1 0,0 21 0,0-21 16,0 22-16,0-1 0,0 0 0,0 1 15,0-1-15,0 0 0,0 1 16,0-1-16,0 0 0,0 22 0,0-22 15,0 22-15,21-22 0,-21 21 0,0 1 16,0-1-16,22-20 0,-22 20 16,21-20-16,-21 20 0,0-21 0,0 1 15,21-1-15,-21-21 0,0 22 16,0-22-16,0 0 0,-21 0 16,0 0-16,-1 0 0,1-21 0,0 0 15,-21 0-15,21 0 0,-1 0 16,1 0-16,-21 0 0,21-21 15,0 0-15,-1 0 0,1 0 0,0 0 16,0-1-16,0 1 0,21 0 0,0 0 16,0-21-16,0 20 0,0 1 15,0-21-15,0 21 0,0-22 0,21 22 16,0-21-16,0 21 0,0-22 0</inkml:trace>
  <inkml:trace contextRef="#ctx0" brushRef="#br1" timeOffset="142520.19">18436 7239 0,'0'0'0,"0"-21"0,-21 21 0,21-21 16,-21 21-1,21 21 1,-21 0-16,21 0 0,0 0 0,0 22 16,0-22-16,0 21 0,0 1 15,0 20-15,0-21 0,0 1 0,0-1 16,0 22-16,0-22 0,0 21 0,0 1 16,0-22-16,0 22 0,0-1 15,0-20-15,0 20 0,0-21 0,0 22 16,0-22-16,0 1 0,0-1 0,-22 0 15,1 1-15,21-1 0,0-21 16,0 0-16,-21 0 0,21 1 0,0-1 16,0-42 15,21 21-31,-21-22 16,0 1-16,21 0 0,1-21 0</inkml:trace>
  <inkml:trace contextRef="#ctx0" brushRef="#br1" timeOffset="142880.99">18436 7514 0,'0'0'0,"-21"-21"16,21 0-16,0 0 0,-21 0 0,21-1 15,0 1-15,0 0 16,0 0-16,0 0 0,21 21 15,0-21-15,0 21 16,22 0-16,-22 0 0,0 0 0,21-22 16,-21 22-16,1 0 0,20 0 0,-21 0 15,0 22-15,0-22 0,-21 21 16,0 0-16,0 0 0,0 0 0,0 0 16,0 1-16,0-1 0,-21 0 15,0 0-15,0 0 0,0-21 0,0 21 16,-1 1-16,-20-1 0,21-21 0,0 21 15,0 0-15,-1-21 0,1 0 16,42 0 15,1 0-31,-1-21 16,0 21-16,0-21 0</inkml:trace>
  <inkml:trace contextRef="#ctx0" brushRef="#br1" timeOffset="143243.78">18881 7430 0,'0'0'0,"21"0"16,0 0-16,0-22 0,0 1 16,0 21-16,-21-21 0,22 21 15,-1-21-15,0 0 0,0 0 0,0 21 16,0-22-16,1 1 0,-1 0 15,0 0-15,0 0 0,-21 0 0,0-1 16,0 1-16,0 0 0,-21 21 16,0-21-16,0 21 15,-22 0-15,22 0 0,0 0 16,0 21-16,21 0 0,-21 0 0,-1 1 16,22 20-16,-21-21 0,21 21 0,0-20 15,-21-1-15,21 21 16,0-21-16,0 0 0,0 1 0,0-1 15,21 0-15,0 0 0,1 0 0,-1-21 16,0 0-16,0 21 0,0-21 16,0 0-16,22 0 0,-22 0 0,0 0 15,21-21-15,-20 0 0,-1 21 16</inkml:trace>
  <inkml:trace contextRef="#ctx0" brushRef="#br1" timeOffset="143515.62">19706 6689 0,'0'21'15,"0"0"1,0 0 0,-21-21-16,21 21 0,0 1 15,0-1-15,0 0 16,-21-21 0</inkml:trace>
  <inkml:trace contextRef="#ctx0" brushRef="#br1" timeOffset="152859.22">20849 9186 0,'21'0'15,"0"0"-15,-21-21 125</inkml:trace>
  <inkml:trace contextRef="#ctx0" brushRef="#br1" timeOffset="163011.17">21082 7366 0,'21'-21'0,"-21"0"0,21 21 16,-21-21-16,0-1 0,21 1 15,-21 0 1,22 0-16,-22 42 47,0 0-47,0 0 16,0 1-16,0-1 0,0 21 15,0-21-15,0 22 0,-22-22 0,22 21 16,-21-21-16,21 22 0,0-22 0,0 0 15,-21 21-15,21-21 0,0 1 16,-21-22-16,21 21 0,0 0 0,0-42 47,0 0-31,0-1-16</inkml:trace>
  <inkml:trace contextRef="#ctx0" brushRef="#br1" timeOffset="163364.57">21124 6879 0,'0'0'0,"-21"0"0,0 0 15,21 21 16,21-21-15,0 0-16,0 0 16,1 0-16,-1 0 0,-21-21 0,21 21 15,-21-21-15,21 21 0,-21-21 16,0 0-16,-21 21 16,0 0-1,0 0-15,-1 0 0,1 0 0,0 0 16,0 0-16,21 21 15,0 0-15,0 0 16,0 0-16,0 1 0,0-1 16,0 0-16,21 0 0,0 0 15,0 0-15,1-21 0,-1 22 0</inkml:trace>
  <inkml:trace contextRef="#ctx0" brushRef="#br1" timeOffset="163963.74">21971 7260 0,'0'0'0,"0"-42"16,0 21-16,0 0 16,-21 21-16,0 0 0,21-22 15,-22 22-15,1 0 0,0 0 0,0 0 16,0 22-16,0-22 0,-1 21 15,1 0-15,-21 0 0,21 0 0,0 22 16,-22-22-16,22 21 0,0 0 16,0-20-16,0 20 0,21-21 0,0 21 15,0-20-15,0-1 0,0 0 16,0 0-16,0 0 0,0 0 0,21 1 16,0-22-16,0 0 0,0 0 15,0 0-15,22 0 0,-22 0 16,21 0-16,-21-22 0,22 1 0,-22 21 15,21-21-15,-21 0 0,22-21 0,-22 20 16,0 1-16,0-21 0,0 0 16,1-1-16,-1-20 0,0 20 0,-21 1 15,0-21-15,21 20 0,-21-20 16,0 20-16,0-20 0,0 21 0,0-1 16,0 1-16,0 0 0,0 20 15,0 1-15,0 0 0,0 0 0,-21 21 16,21 21-1,-21 0-15,21 0 16,0 22-16,-21-1 0,21-21 0,-22 22 16,22-1-16,0 21 0,0-20 15,0-1-15,0 0 0,0 22 0,0-22 16,0 1-16,0-1 0,0 0 0,22-21 16,-22 22-16,21-22 0,0 21 15,-21-21-15,21 1 0,0-22 0,0 21 16,-21 0-16,22-21 0,-1 0 15,0 0-15,0 0 0,0 0 0,0 0 16,1 0-16,-1-21 0,21 0 16,-21-1-16</inkml:trace>
  <inkml:trace contextRef="#ctx0" brushRef="#br1" timeOffset="164231.59">22881 7112 0,'0'21'16,"21"-21"0,0 0-16,1 0 0,-1 0 15,0 0-15,0 0 0,0 0 16,0 0-16,1 0 0,-1 0 15,0 0 1,-42 0 0,0 0-16,-1 0 15</inkml:trace>
  <inkml:trace contextRef="#ctx0" brushRef="#br1" timeOffset="164403.49">22818 7366 0,'0'21'16,"21"-21"0,0 0-1,0 0-15,0 0 0,0 0 16,1 0-16,-1 0 0,0 0 16,0-21-16,-21 0 0,21 21 15,0 0-15</inkml:trace>
  <inkml:trace contextRef="#ctx0" brushRef="#br1" timeOffset="164695.17">23749 6562 0,'0'0'0,"0"-21"0,-21 21 31,21 21-15,-21 0-16,21 0 0,0 0 16,-22 0-16,22 1 15,0-1-15,0 0 0,0 0 16,-21 0-16,21 0 0,-21-21 15,21 22-15</inkml:trace>
  <inkml:trace contextRef="#ctx0" brushRef="#br1" timeOffset="165335.81">24257 7387 0,'0'0'0,"21"-21"32,0 21-32,0-21 0,1 0 0,-1 0 15,0-1-15,0 1 0,0 0 16,0 0-16,1 0 0,-22-22 0,0 22 15,0 0-15,0 0 0,0 0 16,0 0-16,0-1 0,-22 22 0,22-21 16,-21 0-16,0 21 0,0 0 0,-21 0 15,20 0-15,-20 0 16,21 21-16,-21 0 0,-1 1 0,1-1 16,21 0-16,-22 21 0,1-21 15,21 22-15,-21-1 0,20 0 0,1 1 16,0-1-16,21 0 0,0 1 0,0-22 15,0 21-15,0-21 0,0 1 16,21-1-16,0 0 0,1 0 0,-1-21 16,21 0-16,-21 0 0,22 0 15,-22 0-15,0 0 0,21 0 0,-21-21 16,22 0-16,-22 0 0,21-1 0,-21 1 16,1 0-16,-1-21 15,0 21-15,0-22 0,0 1 0,0 0 16,1-1-16,-22 1 0,0 21 0,0-22 15,21 22-15,-21 0 0,0 0 16,0 42 15,0 0-31,0 22 0,0-22 16,0 0-16,0 21 0,0-21 0,0 1 16,0 20-16,0-21 0,0 0 15,21 0-15,-21 1 0,0-1 0,21 0 16,0-21-16,-21 21 0,21-21 15,1 0-15,-1 0 0,0 0 16,0 0-16,0-21 0,0 21 16</inkml:trace>
  <inkml:trace contextRef="#ctx0" brushRef="#br1" timeOffset="165887.51">25040 6646 0,'0'0'0,"-21"0"16,21 22-1,0-1-15,-21 0 0,21 0 0,0 0 16,0 22-16,0-22 0,0 21 16,0-21-16,0 22 0,0-1 15,0-21-15,0 21 0,0 1 0,0-1 16,0-21-16,-21 22 0,21-1 15,0-21-15,0 21 0,0-20 0,0-1 16,-22 0-16,22 0 0,0 0 0,-21 0 16,21 1-1,0-44 17,0 1-32,0 0 0,0 0 15,0 0-15,0 0 0,21-1 0,1-20 16,-1 21-16,0 0 15,0 0-15,0-1 0,0 1 0,22 0 16,-22 0-16,0 0 0,21 21 16,-20 0-16,20 0 0,-21 0 0,0 0 15,0 0-15,1 0 0,-1 0 0,0 0 16,-21 21-16,21 0 0,-21 0 16,0 0-16,0 1 0,0-1 0,0 0 15,-21 21-15,0-21 0,0 1 16,-1-1-16,1 0 0,-21 0 15,21 0-15,0 0 0,-22-21 0,22 22 16,-21-1-16,21-21 0,-1 21 0,1-21 16,0 0-16,42-21 47,0 21-47</inkml:trace>
  <inkml:trace contextRef="#ctx0" brushRef="#br1" timeOffset="166200.32">25887 7049 0,'0'0'0,"0"-22"16,-21 22-1,-1 0 1,1 0-16,0 0 0,0 0 15,0 0-15,0 22 0,-1-1 0,1 0 16,0 0-16,0 0 0,0 22 0,0-22 16,-1 21-16,22-21 0,-21 0 15,21 22-15,0-22 0,0 0 0,0 0 16,0 0-16,0 1 0,0-1 16,21-21-16,1 21 0,-1-21 15,0 0-15,0 0 0,0 0 0,0 0 16,1 0-16,-1 0 0,0 0 15,0-21-15,0 21 0,0-21 0,22-1 16,-22 1-16</inkml:trace>
  <inkml:trace contextRef="#ctx0" brushRef="#br1" timeOffset="166468.32">26247 6625 0,'0'21'16,"0"1"-1,0-1-15,0 0 16,0 0-16,0 0 15,0 0 1</inkml:trace>
  <inkml:trace contextRef="#ctx0" brushRef="#br1" timeOffset="167284.85">26670 7070 0,'0'0'15,"0"-21"-15,0-1 31,21 22-15,0 0 0,0 0-1,1 0-15,-1 22 0,0-1 16,0 0-16,0 0 16,0-21-16,1 21 0,-1 0 0,0 1 15,0-22-15,21 21 0,-20-21 16,-1 21-16,21-21 0,-21 0 0,0 21 15,22-21-15,-22 0 0,0 0 16,0 21-16,0-21 0,1 21 16,-1-21-16,-42 22 47,-1-22-47,1 21 0,0-21 15,21 21-15,-42 0 0,21-21 16,-1 21-16,-20 0 0,21-21 0,0 22 15,-22-1-15,22 0 0,-21 0 16,0 0-16,20-21 0,1 21 0,-21 1 16,21-1-16,0-21 0,-1 21 0,1-21 15,0 21-15,0-21 0,21 21 16,0 0-16,-21-21 0,0 0 16,21 22-1,0-44 110</inkml:trace>
  <inkml:trace contextRef="#ctx0" brushRef="#br1" timeOffset="198516.09">6202 9906 0,'21'0'31,"-21"-21"-15,21 21-16,-21-21 15,21 21-15,-21-21 16,21 21-16,-21-22 15,0 1-15,22 21 16,-22-21-16,21 21 16,-21-21-16,0 0 15,0 0 1,21 21-16,-21-22 16,0 1 15,0 42 16,0 1-47,-21-1 15,21 0-15,0 0 0,0 0 16,-21 22-16,21-22 0,-22 0 16,1 0-16,21 21 0,0-20 0,-21-1 15,0 21-15,0-21 0,0 22 16,21-1-16,-22-21 0,1 21 0,0-20 15,0 20-15,21 0 0,-21-21 16,0 22-16,-1-1 0,1 0 16,0-20-16,0 20 0,0 0 0,21-21 15,-21 22-15,-1-22 0,22 21 16,-21-21-16,21 1 0,0-1 0,0 0 16,-21 0-16,21 0 0,-21 0 15,21 1-15,0-1 16,0-42 46,0-1-46,0 1-16,21 0 0,0 0 16,-21 0-16</inkml:trace>
  <inkml:trace contextRef="#ctx0" brushRef="#br1" timeOffset="199515.36">6625 9843 0,'0'-22'47,"0"1"0,0 42 31,0 1-62,-21-1-16,0 0 15,21 0-15,0 0 0,0 0 0,-21 1 16,-1-1-16,22 0 0,-21 21 0,21-21 15,-21 1-15,21-1 0,-21 0 16,0 0-16,21 0 0,-21 0 0,21 1 16,-22-1-16,1 21 0,21-21 15,0 0-15,-21 1 0,0-1 0,21 0 16,-21 0-16,21 0 0,0 0 0,-21 1 16,-1-1-16,22 21 15,-21-21-15,21 0 0,0 1 0,-21-1 16,21 0-16,-21 0 0,21 0 0,-21 0 15,21 1-15,-21-1 16,21 0-16,-22 0 0,22 0 0,-21-21 16,21 21-16,0 1 0,-21-1 15,21 0-15,-21-21 16,21 21-16,0 0 16,-21 0-16,21 1 31,-21-22-31,21 21 31</inkml:trace>
  <inkml:trace contextRef="#ctx0" brushRef="#br1" timeOffset="-204568.68">7451 10435 0,'0'0'0,"21"0"0,-21-21 16,0 0-16,21 0 16,-21 0-1,0-1-15,0 1 16,0 0-16,-21 21 15,0-21-15,-1 21 0,22-21 16,-21 21-16,0 0 0,0 0 16,0 0-16,0 0 0,-1 0 15,1 0-15,0 0 0,0 21 0,0 0 16,0 0-16,-1-21 0,-20 21 16,21 1-16,0-1 0,0 0 15,-1 0-15,1 21 0,21-20 16,-21-1-16,21 0 0,-21 0 0,21 21 15,0-20-15,0-1 0,0 0 0,0 0 16,0 0-16,0 0 0,0 1 16,0-1-16,21 0 0,0 0 15,0-21-15,1 21 16,-1-21-16,0 0 0,0 0 0,0 0 16,0 0-16,1 0 0,-1 0 0,0 0 15,0 0-15,0-21 0,0 21 16,1-21-16,-1 0 0,0 0 0,0-1 15,0 1-15,0 0 16,1 0-16,-1-21 0,0 20 0,0-20 16,0 0-16,0-1 0,-21 1 0,22 0 15,-22-1-15,21 1 0,-21 0 16,0-1-16,21 1 0,-21 0 0,0 21 16,21-22-16,-21 22 0,0 0 15,0-21-15,0 20 0,0 1 0,0 0 16,0 0-16,0 0 15,-21 21 1,0 0 0,21 21-16,0 0 15,-21 0-15,21 22 0,-22-22 0,22 0 16,-21 21-16,21-21 0,0 22 16,0-22-16,-21 21 0,21 1 0,0-1 15,0-21-15,0 21 0,0 1 16,0-1-16,0-21 0,0 22 0,0-22 15,0 21-15,0-21 0,21 0 16,-21 22-16,21-22 0,-21 0 0,22 0 16,-1 0-16,0 1 0,0-1 15,0-21-15,0 0 0,1 21 16,-1-21-16,0 0 0,0 0 0,0 0 16,0 0-16,1 0 0,-1 0 15,0 0-15,0 0 0,0-21 16,0 0-16,1 21 0,-1-22 0,0 1 15,-21 0-15,21-21 0,0 21 16,-21-1-16,0-20 0,0 21 0,21-21 16,-21 20-16,22 1 0,-22 0 0,0 0 15,0 0-15,0 0 0,0-1 16,0 44 15,0-1-31,0 0 0,0 0 16,0 0-16,0 22 0,0-22 15,0 0-15,0 0 0,0 0 16,0 22-16,0-22 0,0 0 0,0 0 16,0 0-16,0 0 0,0 1 15,0-1-15,0 0 0,0 0 16,0-42 31,0 0-47</inkml:trace>
  <inkml:trace contextRef="#ctx0" brushRef="#br1" timeOffset="-204155.28">8064 10139 0,'0'21'0,"0"0"16,0 0 0,22-21-1,-1 0 1,-21-21-1,0 0 1,0 0 0,-21 21-1,-1 0-15,1 0 32,0 0-32,21 21 46,21 0-30,0-21-16,1 0 0</inkml:trace>
  <inkml:trace contextRef="#ctx0" brushRef="#br1" timeOffset="-203708.53">8403 10266 0,'0'-21'16,"0"0"-16,0-1 15,0 44 17,0-1-17,21 0-15,-21 0 16,21 0-16,-21 0 0,22 1 0,-22 20 16,0-21-16,21 0 0,-21 0 15,21 22-15,-21-22 0,21 0 16,-21 0-16,0 0 0,0 1 0,0-1 15,21 0-15,-21 0 0,0 0 16,21 0 0,-21-42 31,0 0-32,0 0-15,0 0 0</inkml:trace>
  <inkml:trace contextRef="#ctx0" brushRef="#br1" timeOffset="-202933.94">8953 10139 0,'0'21'63,"-21"-21"-63,0 21 16,21 0-16,-21 1 0,0-1 15,21 0-15,-21 0 0,-1 0 0,1 22 16,0-22-16,21 21 0,-21-21 0,0 22 15,0-22-15,21 0 0,0 0 16,-22 0-16,1 0 0,21 1 0,0-1 16,0 0-16,-21 0 0,21 0 15,-21-21-15,21 21 16,0 1 0,-21-22 280</inkml:trace>
  <inkml:trace contextRef="#ctx0" brushRef="#br1" timeOffset="-201591.54">9864 9377 0,'-22'0'0,"1"0"15,0 0-15,0 0 16,0 0-16,42 0 31,0 0-31,0 0 16,22 0-16,-22 0 0,21 0 16,0 0-16,1 0 0,-22 0 0,21 0 15,1 0-15,-1 0 0,0 0 0,-21 0 16,22 0-16,-22 0 0,21 0 15,-21 0-15,1 0 0,-1 0 16,-42 0 15,-1 0-31,1 0 16,0 0-16,0 0 0,-21 0 16,-1 21-16,22-21 0,-21 0 0,21 0 15,-1 0-15</inkml:trace>
  <inkml:trace contextRef="#ctx0" brushRef="#br1" timeOffset="-200932.42">9906 9398 0,'0'0'0,"-21"21"15,0-21-15,-1 0 16,1 0 0,0 0-16,0 0 0,21 21 15,-21-21 1,21 22-16,0-1 0,-21 0 15,21 0 1,0 0-16,0 0 0,0 1 0,0-1 16,0 21-16,0-21 0,0 22 15,0-22-15,0 21 0,0-21 0,0 22 16,-22-1-16,22-21 0,-21 21 0,21-20 16,0 20-16,0 0 0,0-21 15,-21 22-15,21-22 0,-21 21 16,21 1-16,0-22 0,-21 21 0,21 0 15,0 1-15,0-1 0,-21-21 16,21 22-16,-22-1 0,22 0 0,0-21 16,0 22-16,-21-1 0,21-21 15,-21 22-15,21-22 0,0 21 0,0-21 16,0 22-16,0-22 0,0 0 0,0 21 16,0-21-16,0 1 0,0-1 15,0 0-15,0 0 0,0 0 0,0 0 16,0 1-16,0-1 0,0 0 15,0 0 1,21 0-16,0-21 0,1 0 16,-1 0-16,0 0 15,0 0-15,0 0 0,22 0 0,-22 0 16,0 0-16,21 0 0,-21 0 0,1 0 16,20-21-16,-21 21 0,0 0 15,22-21-15,-22 21 0,0-21 0,21 21 16,-21 0-16,1-21 0,-1 21 0,0 0 15,0-22-15,0 22 0,0-21 16,1 21-16,-1-21 16,0 21 15,-21-21-15,0 0 15,0 0-16</inkml:trace>
  <inkml:trace contextRef="#ctx0" brushRef="#br1" timeOffset="-198157.81">11049 10118 0,'21'0'15,"0"0"1,-21-21 15,21 21-15,-21-22 0,0 1-1,0 0 1,0 0-1,-21 21 1,0-21 0,0 21-16,0 0 15,0 0-15,-1 0 0,1 0 16,0 0-16,0 0 0,0 0 16,0 21-1,-1 0-15,1-21 0,21 21 0,-21-21 16,21 21-16,-21 1 0,21-1 0,-21 0 15,21 0-15,0 0 0,0 0 16,0 1-16,0-1 0,0 0 0,0 0 16,0 0-16,0 0 15,0 1-15,0-1 0,0 0 16,21 0-16,-21 0 16,21-21-16,0 0 15,0 0-15,1 0 16,-1 0-16,0-21 15,0 0-15,0 21 0,0-21 16,1 0-16,-1-1 0,0 22 0,0-21 16,0 0-16,0 0 0,-21 0 15,22 0-15,-1-1 0,-21 1 0,21 0 16,-21 0-16,0 0 0,0 0 16,21 21-16,-21-22 0,0 1 15,0 0 1,0 42 31,0 0-32,0 1-15,0-1 16,0 0-16,0 0 0,0 0 16,0 0-16,0 1 15,0-1-15,0 0 0,0 0 16,0 0-16,0 0 15,21-21-15,-21 22 0,21-22 16,1 21-16,-1-21 16,0 0-16,0 0 15,0 0-15,0 0 0,1 0 16,-22-21-16,21-1 0,0 22 0,0-21 16,0 21-16,-21-21 0,21 0 15,1 21-15,-1-21 0,-21 0 16,21-1-16,0 1 0,-21 0 15,0 0-15,0 0 0,0 0 16,0-1-16,0 1 0,0 0 16,0 0-16,0 0 0,0 0 15,0-1-15,0 1 0,0 0 0,-21 0 16,21 0-16,-21 0 0,0-1 16,21 1-16,-22 0 0,1 21 15,0-21-15,0 0 0,0 0 0,0-1 16,-1 22-16,1-21 0,0 0 15,0 21-15,0 0 0,0-21 16,-1 21-16,1 0 0,0 0 0,0 0 16,0 0-16,0 0 0,-1 0 15,-20 0-15,21 0 0,0 0 0,-22 0 16,22 21-16,0-21 0,-21 21 16,21-21-16,-1 21 0,1-21 0,0 22 15,0-22-15,0 21 0,0-21 16,-1 21-16,1 0 0,0-21 0,0 21 15,0 0-15,0-21 0,-1 22 0,1-1 16,0 0-16,0 0 0,21 0 16,-21 0-16,0 1 0,21-1 15,-22 0-15,22 0 16,0 0-16,0 0 0,0 1 0,0-1 16,-21 0-16,21 0 0,0 0 0,0 0 15,0 1-15,0-1 0,0 0 16,0 0-16,0 21 0,0-20 0,0-1 15,0 0-15,0 21 0,0-21 16,0 1-16,0-1 0,21 0 0,-21 0 16,0 0-16,0 0 0,22 1 0,-1-1 15,-21 0-15,21-21 0,-21 21 16,21 0-16,0-21 0,-21 21 0,21-21 16,1 22-16,-1-22 0,0 21 15,0-21-15,0 0 16,0 21-16,1-21 0,-1 0 0,21 0 15,-21 0-15,0 21 0,1-21 16,20 0-16,-21 0 0,0 0 0,22 0 16,-22 0-16,21 0 0,-21 0 0,22 0 15,-22 0-15,0 0 0,21 0 16,-21 0-16,1 0 0,-1 0 0,0 0 16,0 0-16,21-21 0,-20 21 0,-1 0 15,0 0-15,0-21 0,0 21 16,0 0-16,-21-21 0,22 21 0,-1-22 15,0 1-15,0 21 16,0-21 0,-21 0-1,21 21-15,1 0 32,-44-21 405,22 0-437</inkml:trace>
  <inkml:trace contextRef="#ctx0" brushRef="#br1" timeOffset="-179065.24">12340 10054 0,'0'-21'63,"0"0"-47,0 0-1,0 0 1,0-1-1,0 1 1,0 42 47,0 1-63,0-1 0,0 0 0,0 0 15,0 0-15,0 0 0,0 1 16,0 20-16,0-21 0,0 0 15,0 22-15,0-22 0,0 0 0,0 21 0,0-21 16,0 1-16,-21-1 0,21 0 16,0 0-16,-21-21 0,21 21 15,-21-21 1,-1 0 0,1 0-16,21-21 15,0 0-15,0 0 16,0 0-16,0-1 0,0 1 15</inkml:trace>
  <inkml:trace contextRef="#ctx0" brushRef="#br1" timeOffset="-178584.82">12277 9631 0,'-22'21'31,"22"0"-15,-21-21-16,21 21 15,0 1-15,0-1 16,0 0-16,21-21 31,1 0-31,-1 0 16,0-21-16,-21 0 15,21 21-15,-21-22 0,0 1 16,0 0-16,0 0 0,0 0 16,0 0-16,0-1 0,0 1 15,-21 0-15,0 21 16,0 0-16,-1 0 15,1 0-15,21 21 16,-21-21-16,21 21 16,-21 1-16,21-1 0,0 0 15,0 0-15,0 0 16,0 0-16,0 1 16,21-22-16,-21 21 0,21-21 0,-21 21 15,21-21-15,1 21 0</inkml:trace>
  <inkml:trace contextRef="#ctx0" brushRef="#br1" timeOffset="-177893.25">12679 10012 0,'0'-21'16,"0"0"0,0 42 31,0 0-32,0 0-15,0 0 16,0 0-16,0 1 0,0-1 15,0 0-15,0 0 0,0 0 0,0 0 16,0 1-16,0-1 0,0 0 16,0 0-16,0 0 0,0 0 15,-21 1-15,21-1 0,0 0 16,0 0 0,0-42 15,0 0-16,0 0-15,0-1 0,0 1 16,0 0-16,0 0 0,0 0 0,0 0 16,0-1-16,0 1 0,0-21 15,0 21-15,21 0 0,0-1 0,-21 1 16,21 0-16,0 0 0,0 0 16,1 0-16,-1-1 0,0 22 0,0-21 15,0 21-15,22 0 0,-22 0 0,0 0 16,0 0-16,0 0 0,0 0 15,1 0-15,-1 21 0,-21 1 0,0-1 16,21-21-16,-21 42 0,0-21 16,0 0-16,0 1 0,0-1 15,0 0-15,0 0 0,0 0 0,0 0 16,-21 1-16,21-1 0,0 0 16,0 0-16,-21 0 0,21 0 15,-22 1-15,22-1 16,0-42 31,0-1-47,22 22 0</inkml:trace>
  <inkml:trace contextRef="#ctx0" brushRef="#br1" timeOffset="-177421.13">13420 10033 0,'0'0'0,"0"-21"0,0 0 15,0 0 1,0-1 0,0 44 15,0-1-31,0 0 15,0 0-15,0 0 0,0 0 16,0 1-16,0 20 0,0-21 16,-22 21-16,22-20 0,0 20 0,0 0 15,0 1-15,0-1 0,0 0 16,0 22-16,0-22 0,0 0 0,-21 22 16,21-22-16,0 1 0,0 20 0,-21-21 15,21 1-15,0-1 0,0 0 16,0 1-16,0-1 0,0-21 0,0 22 15,0-1-15,0-21 0,0 21 0,0-20 16,0 20-16,0-21 0,0 0 16,0 0-16,0 1 15,0-1-15,0-42 47,0-1-47,0 1 16,0 0-16,0 0 0,0 0 15,0 0-15,0-22 0,0 22 16,21-21-16</inkml:trace>
  <inkml:trace contextRef="#ctx0" brushRef="#br1" timeOffset="-176985.15">13377 10181 0,'0'0'0,"-21"-42"16,21 21-16,0 0 15,0-1-15,0 1 0,0 0 16,21 21-16,0-21 0,1 21 16,-1 0-16,0-21 0,0 21 0,21 0 15,-20 0-15,-1 0 0,0 0 0,21 0 16,-21 0-16,1 21 0,-1-21 15,0 21-15,0 0 0,0 0 0,-21 1 16,0-1-16,0 0 0,0 0 16,0 0-16,0 0 0,0 1 15,0-1-15,-21 0 0,0 0 0,0 0 16,0-21-16,-1 21 0,1 1 0,0-1 16,0-21-16,0 21 0,0-21 15,21 21-15,-22-21 0,22 21 16,-21-21-16,21-21 78,21 21-62,1 0-16</inkml:trace>
  <inkml:trace contextRef="#ctx0" brushRef="#br1" timeOffset="-176044.95">14033 10054 0,'0'-21'15,"0"0"1,-21 21-1,21 21 1,0 0-16,0 0 16,-21 1-16,21-1 0,0 0 15,0 0-15,0 0 0,0 0 16,0 22-16,0-22 0,0 0 0,0 0 16,0 0-16,0 1 0,0-1 0,0 0 15,0 0-15,0 0 16,21-21-16,0 0 0,-21 21 15,22-21-15,-1 0 0,0 0 0,0 0 16,0 0-16,0-21 16,1 0-16,-1 21 0,0-21 0,0 0 15,0 0-15,0-1 0,-21 1 0,22 0 16,-1 0-16,0-21 0,-21 20 16,21 1-16,0 0 0,-21-21 0,0 21 15,21-1-15,-21 1 16,22 0-16,-44 42 47,22 0-47,-21 1 15,21-1-15,0 0 0,-21 0 16,21 0-16,0 0 0,0 1 16,0-1-16,0 0 0,0 0 0,0 0 15,0 0-15,0 1 0,0-1 0,0 0 16,0 0-16,0 0 0,21-21 15,0 21-15,1-21 0,-1 0 0,0 0 16,0 0-16,0 0 0,0 0 16,1 0-16,-1 0 0,0 0 0,0 0 15,0 0-15,0-21 0,1 0 0,-22 0 16,21 0-16,0 0 0,0-1 16,0-20-16,-21 21 0,21-21 0,1-1 15,-1 1-15,-21 0 0,21-1 16,0-20-16,0 20 0,-21 1 15,21 0-15,-21-1 0,22 1 0,-22 0 16,0 21-16,0-1 0,0-20 16,0 21-16,0 0 0,0 0 0,0-1 15,0 1-15,-22 21 16,1 0 0,21 21-16,-21 1 15,21 20-15,-21-21 16,21 21-16,-21-20 0,21 20 0,0 0 0,0 1 15,-21-1-15,21 0 0,-22 1 16,22-22-16,0 21 0,0 0 16,0 1-16,-21-22 0,21 21 0,0-21 15,0 1-15,0 20 0,0-21 16,0 0-16,0 0 0,0 1 0,21-1 16,-21 0-16,22-21 0,-1 0 15,-21 21-15,21-21 0,0 0 16,0 0-16,0 0 0,1-21 15,-1 0-15,0 0 16,0 21-16</inkml:trace>
  <inkml:trace contextRef="#ctx0" brushRef="#br1" timeOffset="-175720.14">14711 9885 0,'21'0'16,"0"0"-16,0 0 15,0 0-15,22 0 0,-22 0 16,21 0-16,1 0 0,-22 0 15,21 0-15,-21 0 0,22 0 0,-22 0 16,0 0-16,0 0 0,0 0 16,0 0-16</inkml:trace>
  <inkml:trace contextRef="#ctx0" brushRef="#br1" timeOffset="-175324.95">15769 9970 0,'21'0'16,"0"0"-1,1 0 1,-1 21-16,0-21 0,0 0 16,0 0-1,0 0-15,1 0 16,-1 0 15</inkml:trace>
  <inkml:trace contextRef="#ctx0" brushRef="#br1" timeOffset="-175079.07">15811 10139 0,'0'21'15,"0"0"1,22-21 0,-1 0-1,0 0-15,0 0 16,0 0-16,0 0 16,1-21-1,-1 21 1</inkml:trace>
  <inkml:trace contextRef="#ctx0" brushRef="#br1" timeOffset="-174637.75">17568 9483 0,'0'-21'0,"0"-1"0,0 1 15,0 0 1,-21 21 0,0 0-16,0 0 15,0 0-15</inkml:trace>
  <inkml:trace contextRef="#ctx0" brushRef="#br1" timeOffset="-174453.35">18119 9589 0,'0'-22'16</inkml:trace>
  <inkml:trace contextRef="#ctx0" brushRef="#br1" timeOffset="-174162.51">18097 9462 0,'0'0'0,"-21"-22"0,0 1 16,0 21-16,0 0 31,-22 0-31,43 21 16,0 1-16,0-1 0,0 0 15,-21 0-15,21 0 0,-21 22 16,21-1-16,0-21 0,0 21 15,-21 1-15,0-1 0,21 0 0,-21 1 16,21-1-16,0 0 0,0-20 16,0 20-16,-22-21 0,22 21 0,0-20 15,0-1-15,0 0 0,0 0 16,0 0-16,0 0 16,22-21-1,-1 0-15,0 0 16,0 0-1,-21-21-15,21 21 16,-21-21-16,0 0 0</inkml:trace>
  <inkml:trace contextRef="#ctx0" brushRef="#br1" timeOffset="-173891.66">17632 9843 0,'-43'-22'0,"65"44"16,-1-22-16,0 0 15,0 0-15,0 0 0,0 0 0,22 0 16,-22 0-16,0 0 0,21-22 16</inkml:trace>
  <inkml:trace contextRef="#ctx0" brushRef="#br1" timeOffset="-173796.17">18097 9758 0,'22'0'16,"-44"0"30,1 0-46,0 0 16,0-21-16</inkml:trace>
  <inkml:trace contextRef="#ctx0" brushRef="#br1" timeOffset="-173501.3">17632 9525 0,'0'-21'0,"-21"21"16,-1 0-1,1 21 1,21 0-1,0 0-15,0 1 16,0-1 0,0 0-16,0 0 15,21-21-15,-21 21 16,22-21-16</inkml:trace>
  <inkml:trace contextRef="#ctx0" brushRef="#br1" timeOffset="-172673.05">18330 9821 0,'0'0'0,"0"-21"15,0 0 17,0 42 15,0 0-47,-21-21 0,21 22 15,0-1-15,-21 0 0,21 0 16,0 0-16,-21 0 0,21 1 0,0-1 15,0 0-15,0 0 0,0 0 16,0 0 0,0 1-16,21-22 0,0 0 0,0 0 15,0 0-15,1 0 0,20 0 16,-21 0-16,0 0 0,0 0 16,1-22-16,-1 22 0,0-21 0,21 0 15,-21 21-15,1-21 0,-1 0 16,0 0-16,-21-1 0,21 1 0,-21 0 15,21 0-15,-21 0 0,21 0 0,-21-1 16,0 1-16,0 0 16,0 0-16,0 0 15,0 42 17,0 0-17,0 0-15,0 0 16,0 1-16,0-1 0,-21 21 0,21-21 15,0 0-15,0 22 0,-21-22 0,21 21 16,0-21-16,0 22 0,-21-1 16,21-21-16,0 22 0,0-1 0,0 0 15,0 22-15,-21-22 0,21 0 0,-21 22 16,21-22-16,0 1 0,0-1 16,-22 0-16,1 22 0,0-22 15,21-21-15,-21 22 0,0-1 0,21-21 16,-21 21-16,-1-20 0,1-1 0,0 0 15,21 0-15,-21-21 0,0 21 16,0-21-16,-1 0 0,1 0 16,0 0-16,0 0 0,0 0 0,0 0 15,-1 0-15,1-21 0,0 21 16,0-21-16,21 0 0,-21 21 0,21-21 16,-21 21-16,21-22 0,0 1 0,0 0 15,0 0-15,0 0 16,0 0-16,0-1 0,0 1 15,21 0-15,0 0 0,0 0 0,0-22 16</inkml:trace>
  <inkml:trace contextRef="#ctx0" brushRef="#br1" timeOffset="-172263.28">18986 9800 0,'0'0'0,"0"-21"15,0 42 17,0 0-17,0 1-15,0-1 0,0 0 16,0 21-16,0 1 0,0-22 0,0 21 15,0 0-15,0 1 0,0-1 16,0 0-16,0 1 0,0-1 0,0 22 16,0-22-16,-21 0 0,21 22 0,-21-22 15,0 0-15,21 1 0,-21-1 16,0 0-16,-1 1 0,22-1 0,-21 0 16,0 1-16,0-22 0,21 0 15,0 21-15,-21-20 0,21-1 16,-21 0-16,42-21 31,0-21-15,0 0-16,-21-1 15,21 1-15</inkml:trace>
  <inkml:trace contextRef="#ctx0" brushRef="#br1" timeOffset="-171853.52">18965 9906 0,'0'0'0,"-21"-21"16,21-21 0,0 20-16,0 1 15,21 0-15,0 21 16,1 0-16,-1 0 0,0-21 0,0 21 15,21 0-15,-20 0 0,-1 0 0,21 0 16,-21 0-16,0 21 0,1 0 16,20-21-16,-42 21 0,21 1 15,-21-1-15,21 0 0,-21 0 0,0 0 16,0 0-16,0 1 16,-21-1-16,0 0 0,0-21 0,0 21 15,-22 0-15,22 0 0,0-21 0,-21 22 16,20-22-16,1 21 0,0 0 15,0-21-15,0 0 0,21 21 16,-21-21-16,42 0 47,0 0-47,0-21 0,0 0 16,0 0-16</inkml:trace>
  <inkml:trace contextRef="#ctx0" brushRef="#br1" timeOffset="-171389.52">19579 9864 0,'21'0'31,"0"0"-31,1 0 0,-1 0 15,0-21 1,0 21-16,-21-22 0,21 22 0,0-21 16,1 21-16,-1-21 0,0 0 0,-21 0 15,21 0-15,-21-1 0,21 1 16,-21 0-16,0 0 0,0 0 0,0 0 16,0-1-16,0 1 15,-21 21-15,0 0 0,0 0 16,0 0-16,-1 0 0,1 0 15,0 0-15,0 0 0,0 21 0,0 1 16,21-1-16,0 0 0,-22 21 0,22-21 16,0 1-16,0 20 15,-21-21-15,21 0 0,0 22 0,0-22 16,0 0-16,0 0 0,0 0 0,21 0 16,-21 1-16,22-1 0,-1 0 15,0 0-15,0-21 0,0 0 16,0 0-16,1 0 0,-1 0 15,0 0-15,0 0 0,0 0 16,0 0-16,1 0 0,-1-21 0,0 0 16,0 21-16,0-21 0,-21-1 0,21 1 15</inkml:trace>
  <inkml:trace contextRef="#ctx0" brushRef="#br1" timeOffset="-170920.98">20405 9229 0,'0'0'0,"0"21"63,-22 0-48,1-21 17,0 0-32,21-21 31,0 0-16,0 0-15,0-1 16,0 1 0,21 21-16,0 0 15,1 0-15,-1 0 16,0 21 0,-21 1-16,0-1 15,0 0-15,0 0 16,0 0-16,0 0 0,-21 1 15,0-1-15,-1-21 0,22 21 16</inkml:trace>
  <inkml:trace contextRef="#ctx0" brushRef="#br1" timeOffset="-169681.2">20955 9208 0,'-21'0'16,"42"0"31,0 0-32,0 0-15,0 0 0,1-22 16,-1 22-16,0 0 0,0 0 0,0 0 16,0 0-16,1 0 15,-22-21-15,21 21 0,0 0 32,-21 21 14,0 1-46,0-1 16,0 0-16,0 0 16,0 0-16,0 0 0,0 1 15,0-1-15,-21 0 0,21 0 0,-21 21 16,21-20-16,0 20 0,0-21 16,0 21-16,-22 1 0,22-1 0,-21-21 15,21 22-15,0-1 0,0-21 16,-21 21-16,21 1 0,-21-22 0,21 21 15,-21-21-15,21 22 0,0-22 0,0 0 16,-21 0-16,21 0 0,-22 1 16,22-1-16,0 0 0,0 0 0,0 0 15,0 0-15,0 1 0,-21-1 16,21 0-16,0 0 16,0 0-1,-21-21-15,21 21 16,0 1-1,-21-22-15,0 0 16,21 21-16,-21-21 0,-1 0 16,1 21-16,0-21 15,0 0-15,0 0 0,0 0 0,-1 0 16,-20 0-16,21 0 0,-21 0 0,20 0 16,-20 0-16,21 0 0,-21 0 15,20 0-15,1 0 0,0 0 16,0 0-16,0 0 0,0 0 15</inkml:trace>
  <inkml:trace contextRef="#ctx0" brushRef="#br2" timeOffset="-161529.23">2392 11515 0,'0'0'0,"0"-21"15,0-1-15,0 1 16,0 0-16,0 0 16,0 0-16,0 0 15,0-1-15,0 1 0,-21 0 16,21 0-1,0 0-15,0 0 0,-22 21 0,22-22 16,0 1-16,0 0 16,-21 21 15,21 21-31,0 0 16,0 1-16,0-1 0,0 0 15,0 21-15,0 1 0,0-1 0,0 0 16,0 1-16,0-1 0,0 0 15,0 1-15,0-1 0,0 0 16,0 1-16,0-1 0,0 0 16,0 1-16,0-1 0,0 0 0,0-21 15,0 22-15,-21-22 0,21 21 16,0-21-16,-21 1 0,21-1 16,0 0-16,-21-21 46,21-21-46,0 0 16,0-1-16,0 1 0,0 0 16,0 0-16</inkml:trace>
  <inkml:trace contextRef="#ctx0" brushRef="#br2" timeOffset="-160941.58">1947 11409 0,'0'0'0,"-21"0"0,-42-42 16,41 42-16,1-22 16,21 1-16,-21 0 15,21 0-15,0 0 16,0 0-16,0-1 0,21 1 15,0 0-15,1 21 0,-1-21 16,21 0-16,-21 0 0,22 21 0,-22-22 16,21 1-16,0 21 0,1 0 15,20 0-15,-20 0 0,-1 0 0,0 0 16,22 0-16,-22 0 0,0 21 16,22 1-16,-22-1 0,1 21 0,-1-21 15,0 0-15,1 22 0,-1-1 16,-21-21-16,21 22 0,-20-1 0,-1-21 15,0 21-15,0 1 0,0-22 16,-21 21-16,21-21 0,-21 22 16,0-1-16,0-21 0,0 22 0,0-1 15,-21-21-15,0 21 0,0 1 16,0-1-16,0-21 0,-22 22 0,22-22 16,0 21-16,-21-21 0,20 22 0,-20-22 15,0 0-15,-1 0 0,22 0 16,-21 0-16,0 1 0,-1-22 0,1 21 15,21-21-15,-22 0 0,22 0 16,-21 0-16,21 0 0,0 0 0,-1 0 16,1 0-16,0 0 15,0 0 1,21-21 0,0-1-16,0 1 15,21 0 1,0 0-16,0 21 0,1-21 15</inkml:trace>
  <inkml:trace contextRef="#ctx0" brushRef="#br2" timeOffset="-160376.54">3175 11748 0,'0'0'0,"0"-22"0,0 1 16,0 0-1,21 21 1,0 0-16,0 0 0,1 0 15,-1 0 1,0 0-16,0 21 0,0 0 0,0 1 16,1-1-16,-1 0 0,0 0 0,0 0 15,0 0-15,-21 22 0,0-22 16,21 0-16,-21 21 0,0-20 0,0-1 16,0 21-16,0-21 0,0 0 15,0 1-15,-21 20 0,0-21 0,0 0 16,21 0-16,-21-21 15,0 0-15,-1 0 16,22-21 0,0 0-16,0 0 15,0 0-15,0 0 0,0-22 16,0 22-16,0-21 0,0 21 0,22-22 16,-1 22-16,-21-21 0,21 21 15,0-1-15,0-20 0,0 21 0,1 0 16,-1 21-16,0-21 0,0-1 15,0 22-15,0-21 0,1 21 16,-1 0 0,0 0-1,0 0-15,0 0 16</inkml:trace>
  <inkml:trace contextRef="#ctx0" brushRef="#br2" timeOffset="-159647.7">4212 12065 0,'21'-21'16,"0"0"-1,1 0-15,-22-1 16,0 1-16,0 0 16,0 0-16,0 0 0,0 0 15,0-1-15,0 1 0,0 0 0,0 0 16,-22 21-16,1-21 0,0 0 16,0-1-16,0 22 0,0 0 0,-1-21 15,1 21-15,0 0 0,0 0 0,0 0 16,0 0-16,-1 21 0,-20 1 15,21-1-15,0 0 0,0 0 0,-1 0 16,1 0-16,0 1 0,0-1 16,21 21-16,0-21 0,0 22 0,0-22 15,0 21-15,0-21 0,0 0 16,0 22-16,0-22 0,0 0 16,0 0-16,21 0 0,0 1 15,0-1-15,1-21 16,-1 0-16,0 0 0,0 0 0,0 0 15,0 0-15,1 0 0,-1-21 0,0-1 16,0 1-16,0 0 0,0 21 16,1-21-16,-1 0 0,0 0 0,0-1 15,0 1-15,-21 0 0,21 0 16,-21 0-16,0-22 0,0 22 0,0 0 16,0 0-16,0 0 0,0 0 0,0-1 15,0 1 1,0 0-16,0 42 47,0 0-47,0 1 0,0-1 15,0 0-15,0 0 0,0 0 16,0 0-16,0 1 0,0-1 0,0 0 16,0 0-16,0 0 0,0 0 15,0 1-15,0-1 0,0 0 16,0 0-16,22-21 15,-1 0 1,0 0 0,0-21-16</inkml:trace>
  <inkml:trace contextRef="#ctx0" brushRef="#br2" timeOffset="-158921.81">4635 11790 0,'0'0'16,"-21"-42"-16,0 42 15,21-22-15,0 1 16,-21 21-16,21 21 31,0 1-31,0-1 16,0 0-16,0 0 0,0 0 15,0 0-15,0 1 0,0-1 0,-21 21 16,21-21-16,-21 0 0,21 22 0,0-22 16,0 0-16,-22 0 0,22 0 15,0 1-15,-21-1 0,21 0 16,0 0-16,21-42 31,1 0-15,-1 0-16,-21-1 15,21 1-15,0 0 0,-21 0 0,0 0 16,21 0-16,0-1 0,-21 1 0,0 0 16,22 0-16,-1 21 0,-21-21 15,21 0-15,0 21 16,-21 21 15,21 0-31,-21 0 0,0 0 16,0 0-16,0 1 15,0-1-15,0 0 0,0 0 0,0 0 16,0 0-16,0 1 0,21-1 16,-21 0-16,22 0 0,-1 0 15,0 0-15,42-21 16,-20 0-16,-22 0 16,0 0-16,0 0 0,0 0 15,1-21-15,-1 21 0,0-21 0,0 0 16,0 0-16,0 0 0,1-1 0,-22 1 15,0 0-15,0-21 0,0 21 16,21-1-16,-21-20 0,0 21 0,0-21 16,0 20-16,0 1 0,-21 0 0,21 0 15,-22 0-15,22 0 16,-21-1-16,0 22 16,0 0-1,0 0-15,0 0 16</inkml:trace>
  <inkml:trace contextRef="#ctx0" brushRef="#br2" timeOffset="-158003.92">5651 11599 0,'0'-21'0,"0"42"0,0-63 0,-21 21 16,21 0-16,0 0 16,0-1-16,-21 22 0,21-21 15,-21 0-15,21 0 16,-21 21-16,0-21 16,-1 42-1,22 0-15,0 0 16,0 22-16,0-22 0,0 21 0,0 0 15,0 1-15,0 20 0,22-20 0,-22-1 16,0 0-16,0 22 0,21-22 16,-21 0-16,21 1 0,-21-1 0,0 0 15,0-20-15,0 20 0,0-21 16,0 0-16,0 0 0,0 1 0,0-1 16,-21-42 30,21-1-46,0 1 0,0 0 16,-21 21-16,21-21 0,0 0 16,0 0-16,0-22 0,0 22 0,0 0 15,21 0-15,0 0 0,-21-1 16,106-41 0,-85 63-16,0-21 0,21 21 0,-20 0 15,-1 0-15,21 0 0,-21 0 16,0 0-16,1 0 0,20 0 0,-21 0 15,0 0-15,0 21 0,1 0 16,-1-21-16,-21 21 0,0 0 16,0 1-16,0-1 0,0 0 0,0 0 15,0 0-15,-21 0 0,-1 1 0,1-1 16,0 0-16,0 0 0,-21 0 16,20 0-16,1 1 0,-21-22 0,21 21 15,0-21-15,-1 0 0,-20 21 0,21-21 16,0 0-16,0 0 0,-1 0 15,1 0-15,21-21 32,21 21-17,1-21-15,-1 21 0,21-22 0</inkml:trace>
  <inkml:trace contextRef="#ctx0" brushRef="#br2" timeOffset="-157388.87">6773 11896 0,'0'0'0,"0"-43"16,0 22-1,0 0-15,0 0 16,-21 0-16,0 21 0,0-21 15,0 21-15,-1 0 0,1 0 16,0 0-16,0 0 0,0 0 16,0 21-16,-1 0 0,1-21 0,0 42 15,0-21-15,0 1 0,0-1 16,-1 21-16,22 0 0,-21-20 0,0 20 16,21-21-16,-21 21 0,21-20 15,0 20-15,0-21 0,0 0 0,0 0 16,0 1-16,0-1 0,21-21 0,0 0 15,0 21-15,1-21 0,-1 0 0,0 0 16,0 0-16,0 0 16,0 0-16,22-21 0,-22 0 0,0-1 15,21 22-15,-20-21 0,-1 0 0,0 0 16,0 0-16,0 0 0,0-1 16,1-20-16,-1 21 0,-21 0 0,0 0 15,0-22-15,0 22 0,0 0 0,0 0 16,0 0-16,0-1 0,0 1 15,0 0-15,-21 21 16,-1 0 0,22 21-1,0 0-15,0 1 0,0 20 16,0-21-16,0 0 0,-21 0 0,21 22 16,0-22-16,0 0 0,0 0 15,0 0-15,0 22 0,0-22 16,0 0-16,21 0 0,-21 0 15,22-21-15,-1 22 0,0-22 16,0 0-16,0 0 0,0 0 16,1 0-16,20 0 0,-21 0 15,0-22-15</inkml:trace>
  <inkml:trace contextRef="#ctx0" brushRef="#br2" timeOffset="-157045.85">7514 11726 0,'0'0'0,"0"-21"0,0 0 15,-21 21-15,0-21 16,0 21-16,-1 0 0,1 0 16,0 0-16,0 0 0,0 0 0,21 21 15,-21-21-15,-1 21 0,1 0 16,21 1-16,0-1 0,0 21 0,-21-21 15,21 0-15,0 22 0,0-22 16,0 21-16,0-21 0,0 22 16,0-22-16,0 21 0,0-21 0,21 1 15,-21-1-15,21 21 0,-21-21 0,22 0 16,-1-21-16,-21 22 0,21-1 16,0-21-16,0 21 0,0-21 15,1 0-15,-1 0 0,0 0 16,0 0-16,0 0 0,0 0 0,1 0 15,-1-21-15,0 0 0,21-1 0,-21 1 16,1 0-16</inkml:trace>
  <inkml:trace contextRef="#ctx0" brushRef="#br2" timeOffset="-156304.62">7937 11451 0,'0'0'0,"0"-21"0,0 0 15,0 0-15,0 0 0,0-1 0,0 1 16,0 42 15,0 1-31,0-1 0,0 0 16,0 21-16,0-21 0,0 22 16,0-1-16,0 0 0,0-20 0,0 20 15,0 0-15,0-21 0,0 22 16,0-1-16,0-21 0,0 22 15,0-22-15,-21 21 0,21-21 0,-21 22 16,21-22-16,0 0 0,0 0 0,-21 0 16,21 0-16,-21 1 0,21-1 15,-21-21 1,-1 0 0,22-21-1,0-1-15,0 1 16,0 0-16,0-21 0,0 21 15,22-1-15,-1 1 16,-21-21-16,21 21 0,0 0 0,0-1 16,0 1-16,1-21 0,-1 42 0,21-21 15,-21 0-15,0-1 0,1 22 16,-1 0-16,0-21 0,0 21 16,0 0-16,-21 21 31,0 1-31,0-1 15,-21-21-15,0 21 0,0-21 0,0 21 16,-1-21-16,1 21 0,0-21 16,0 0-16,0 21 0,0-21 0,-1 0 15,1 0-15,0 0 16,0 0 0,21 22-1,0-1 1,0 0-1,21 0-15,0 0 16,-21 0-16,0 1 0,21-1 16,-21 0-16,22 0 0,-22 0 15,0 0-15,21 1 0,0-1 16,-21 0-16,21-21 0,-21 21 16,21-21-16,0 21 15,1-21 1,-1 0-16,0 0 15,0-21-15,0 21 0</inkml:trace>
  <inkml:trace contextRef="#ctx0" brushRef="#br2" timeOffset="-155636.92">8784 11790 0,'0'0'0,"21"-21"0,-21 0 16,0-1-16,0 1 15,0 0-15,-21 21 32,0 0-17,0 21-15,0-21 0,-1 21 16,22 1-16,-21-22 0,0 21 0,0 0 15,21 0-15,-21 0 16,21 0-16,-21 1 0,21-1 0,-22 0 16,22 0-16,0 0 15,0 0-15,0 1 16,0-1 0,22-21-16,-1 0 15,0 0-15,0 0 0,0 0 16,0 0-16,1 0 15,-1 0-15,0 0 16,0 0-16,0 0 16,-21 21-16,21-21 15,1 21-15,-22 0 16,0 0 0,0 1-1,0-1 1,-22 0-1,1-21 1,0 21-16,0-21 0,0 21 16,0-21-16,-1 0 0,1 0 0,0 0 15,0 0-15,21 21 0,-21-21 16,0 0-16,-1 0 0,1 0 16,0 0-16,0 0 62,0 0-31</inkml:trace>
  <inkml:trace contextRef="#ctx0" brushRef="#br2" timeOffset="-154293.1">2815 12658 0,'0'0'15,"-21"21"-15,0-21 0,0 0 16,-1 0-16,1 0 16,0 0-1,21 21-15,-21-21 16,42 0 15,0 0-15,0 0-16,1 0 0,-1 0 0,0 0 15,0 0-15,0 0 0,22 0 0,-22 0 16,21 0-16,-21 0 16,22 0-16,-1 0 0,-21 0 0,21 0 15,22 0-15,-22 0 0,1 0 16,20 0-16,1 0 0,-1 0 0,-21 0 15,22 0-15,-1 0 0,1 0 0,-1 0 16,1 0-16,-1 0 0,1 0 16,-1 0-16,22 0 0,-21 0 0,20 0 15,-20 0-15,20 0 0,1 21 16,0-21-16,-1 0 0,1 0 0,0 0 16,21 0-16,-22 0 0,1 0 0,21 0 15,0 0-15,-1 0 0,1 0 16,0 0-16,0 0 0,0 0 15,-22 0-15,22 0 0,0 0 0,0 0 16,0 0-16,21 0 0,-21 0 16,-1 0-16,1 0 0,21-21 0,-42 21 15,21 0-15,0 0 0,-22 0 0,22 0 16,-21 0-16,-1 0 0,1 0 16,0 0-16,-1 0 0,1 0 0,-21 0 15,-1 0-15,1 0 0,-1 0 0,1 0 16,-22 0-16,0 0 0,1 0 15,-1 0-15,0 0 0,1 0 0,-1 0 16,-21 0-16,21 0 0,-20 0 16,-1 21-16,0-21 0,0 0 15,0 0-15,0 0 16,1 0 234</inkml:trace>
  <inkml:trace contextRef="#ctx0" brushRef="#br2" timeOffset="-153197.43">3979 13420 0,'0'-21'15,"0"-1"1,0 1 0,0 0-1,0 0 1,0 0 0</inkml:trace>
  <inkml:trace contextRef="#ctx0" brushRef="#br2" timeOffset="-152973.55">3979 13653 0,'0'21'15,"0"0"-15,0 0 0,0 0 16,0 0-16,0 1 0,0-1 0,0 21 16,0-21-16,0 0 0,0 1 15,0-1-15,0 0 0,0 0 16,-21 0-16,21 0 15,0-42 48,0 0-47,0 0-16</inkml:trace>
  <inkml:trace contextRef="#ctx0" brushRef="#br2" timeOffset="-152093.06">4000 13462 0,'0'-21'0,"0"0"15,0 0-15,-21 21 16,21-22-16,0 1 31,0 0-31,0 0 16,43 21 31,-22 21-32,-21 0-15,0 22 16,0-22-16,0 0 0,0 21 0,-21-21 15,21 22-15,0-22 0,-22 21 16,22 1-16,0-1 0,0-21 0,-21 21 16,21 1-16,-21-22 0,21 0 15,-21 21-15,21-20 0,0-1 0,0 0 16,-21-21-16,21 21 0,0-42 62,0 0-62,0 0 0,0-1 16,0 1-16,0 0 0,0-21 0,0 21 16,21-22-16,-21 22 0,0-21 0,0-1 15,0 1-15,0 0 0,0 21 16,0-22-16,0 22 0,0 0 0,0 0 16,0 0-16,0-1 0,0 1 15,0 0-15,0 42 47,0 0-47,21-21 16,-21 22-16,0-1 0,0 0 0,0 0 15,0 0-15,0 0 16,0 1-16,0-1 0,0 0 0,0 0 16,0 0-16</inkml:trace>
  <inkml:trace contextRef="#ctx0" brushRef="#br2" timeOffset="-151380.47">4403 13716 0,'0'-21'31,"0"42"16,0 0-47,0 0 15,0 1-15,0-1 16,21-21 31,0 0-47,-21-21 16,0-1-16,0 1 15,0 0-15,-21 21 31,0 0-31,-1 0 16,1 0 0,0 21-16,21 0 15,0 1-15,0-1 16,0 0-16,21-21 31,0 0-31,1 0 16,-1 0-16,0 0 0,0 0 15,-21-21-15,0 0 16,21 21-16,-21-22 16,-21 22 31,0 0-32,0 0 16,21 22-31</inkml:trace>
  <inkml:trace contextRef="#ctx0" brushRef="#br2" timeOffset="-128112.5">5524 13229 0,'0'0'0,"0"-21"16,0 0 15,0 42 16,0 0-32,0 0-15,0 1 0,0-1 16,0 0-16,22-21 0,-22 21 16,0 0-16,21-21 0,-21 21 15,21-21-15,0 0 0,0 0 16,0 0-16,1 0 15,-1 0-15,0 0 0,0-21 0,0 21 16,0-21-16,1 21 0,-1-21 0,0 0 16,-21 0-16,21 21 15,-21-22-15,0 1 0,0 0 0,0 0 16,0 0 0,0 0-16,-21 21 31,0 21-16,21 0-15,-21 0 16,21 0-16,0 0 0,0 1 16,0-1-16,0 0 0,0 0 0,0 0 15,0 0-15,0 1 0,0-1 16,0 21-16,0-21 0,0 22 0,0-22 16,0 21-16,0-21 0,0 22 0,0-22 15,0 0-15,-22 21 0,22-21 16,0 1-16,0-1 0,-21-21 0,21 21 15,0 0-15,-21-21 16,0 0-16,0 0 16,0 0-16,-1 0 15,1-21-15,0 21 16,0-21-16,0 21 0,0-21 0,-1-1 16,1 22-16,0 0 0,0-21 15,0 21-15,0 0 0,-1 0 16,22 21 15,0 1-31,0-1 16,22 0-1,-1 0-15,0 0 0,0-21 0,0 0 16,22 21-16,-22-21 16,0 0-16,21 0 0,-21 0 0,1 0 15,20 0-15,0 0 0,-21 0 16,22 0-16,-1-21 0,-21 0 0,22 21 15,-1-21-15,-21 0 0,21 0 0,-20-1 16,-1 1-16,0-21 0,0 21 16,0-22-16,0 1 0,1 21 0,-1-21 15,-21-1-15,0 1 0,0 21 16,21-22-16,-21 1 0,0 21 0,0 0 16,0 0-16,0-1 0,0 1 15,-21 21 16,21 21-31,0 1 16,0-1-16,-21 0 0,21 0 0,-22 21 16,1-20-16,21 20 0,-21 0 0,21 1 15,0-1-15,-21 0 0,21 1 16,0-1-16,0 0 0,0-21 0,0 22 16,0-22-16,0 0 0,0 0 15,0 0-15,0 1 0,21-1 0,0 0 16,0-21-16,1 0 15,-1 0 1,0 0-16,0-21 0,-21 0 16,21 21-16,0-22 0,-21 1 15,22 21-15,-22-21 0,0 0 16,0 0-16,0 0 0,0-1 16</inkml:trace>
  <inkml:trace contextRef="#ctx0" brushRef="#br2" timeOffset="-127835.3">6032 13631 0,'0'-21'15,"0"0"17,22 21-32,-1 0 0,0-21 0,0 21 15,0 0-15,22-21 0,-22 21 16,0 0-16,0-21 0,0 21 0,0-22 15,1 22-15,-1 0 0,0 0 0,0 0 16,0 0-16,-21-21 0,0 42 63,21-21-48,1 0-15,-1 0 0</inkml:trace>
  <inkml:trace contextRef="#ctx0" brushRef="#br2" timeOffset="-126981.47">7916 13737 0,'0'-21'16,"0"0"-1,21 0 1,1 21-16,-22-21 16,0-1-16,0 1 15,0 0-15,0 0 16,-22 21-16,1-21 0,0 21 15,0-21-15,-21 21 0,20 0 0,-20-22 16,0 22-16,-1-21 0,1 21 16,0 0-16,-1 0 0,1 21 0,0-21 15,21 22-15,-22-1 0,22 0 0,-21 0 16,21 0-16,-1 22 0,1-22 16,21 21-16,0-21 0,0 22 15,0-1-15,0-21 0,0 0 16,0 22-16,0-22 0,21 0 0,1 0 15,-1-21-15,21 21 0,-21-21 0,0 0 16,1 0-16,20 0 0,-21 0 16,0 0-16,22 0 0,-22 0 0,21-21 15,0 0-15,-20 0 0,20 0 16,-21-1-16,0-20 0,22 21 0,-22-21 16,0-1-16,21 1 0,-21 0 0,1-1 15,-1 1-15,-21 0 0,21-1 16,-21 1-16,21 0 0,-21-1 0,0 1 15,0 21-15,0-22 0,0 22 16,0 0-16,0 0 0,-21 0 16,0 21-16,0 0 0,-1 0 15,1 0 1,0 21-16,21 0 0,0 0 0,0 0 16,0 22-16,0-1 0,0 0 0,0 1 15,0-1-15,0 0 0,0 1 16,0-1-16,0 0 0,0 1 0,0-1 15,21 0-15,0-20 0,-21 20 16,22-21-16,-1 0 0,0 0 0,0 1 16,0-22-16,0 0 0,1 0 15,-1 0-15,0 0 16,0 0-16,0 0 0,0-22 0,1 22 16,-1-21-16,-21 0 0</inkml:trace>
  <inkml:trace contextRef="#ctx0" brushRef="#br2" timeOffset="-126500.85">8445 13441 0,'0'0'0,"-21"0"16,0 0 0,0 0-16,0 0 15,21 21-15,-21 0 0,21 0 16,-22 1-16,22-1 0,0 0 15,0 0-15,0 21 0,0-20 0,0-1 16,0 21-16,0-21 0,0 0 16,0 1-16,0-1 0,0 0 0,0 0 15,0 0-15,22 0 0,-1-21 0,0 0 16,-21 22-16,21-22 0,0 0 16,0 0-16,1 0 0,-1 0 0,0 0 15,21-22-15,-21 22 0,1-21 16,-1 0-16,0 0 0,0 0 0,-21 0 15,21-1-15,-21 1 0,0 0 0,0-21 16,0 21-16,0-22 16,0 22-16,0-21 0,0 21 0,-21-1 15,0-20-15,0 21 0,0 21 0,-1-21 16,1 21-16,0 0 0,0 0 16,0 0-16,0 0 0,-1 0 0,1 21 15,0-21-15,0 21 0,0 0 16,21 0-16,-21 1 0,21-1 15,0 0-15,0 0 0,0 0 0,0 0 16,21-21 0,0 22-16,0-22 0,0 0 0,22 0 15,-22 0-15,21 0 0,-21 0 16</inkml:trace>
  <inkml:trace contextRef="#ctx0" brushRef="#br2" timeOffset="-126119.08">8932 13631 0,'21'0'47,"1"-21"-31,-1 0-16,0 0 0,0 21 15,0-21-15,0 0 16,1-1-16,-1 1 0,-21 0 15,21 21-15,-21-21 0,0 0 16,-21 21 0,0 0-16,-1 0 0,1 0 15,0 0-15,0 0 0,0 0 0,0 21 16,-1 0-16,-20 0 0,21 0 16,0 1-16,0-1 0,-1 0 0,22 21 15,0-21-15,-21 1 0,21-1 16,0 0-16,0 21 0,0-21 15,21 1-15,-21-1 0,22-21 16,-1 21-16,0-21 0,0 0 16,0 0-16,22 0 0,-22 0 0,0 0 15,0 0-15,0 0 0,0-21 0,22 21 16,-22-21-16</inkml:trace>
  <inkml:trace contextRef="#ctx0" brushRef="#br2" timeOffset="-125708.89">9567 13504 0,'0'0'0,"0"-42"16,0 21-16,-21 21 31,0 0-31,0 0 16,0 0-16,-1 0 0,-20 0 0,21 0 15,0 21-15,0 0 0,-1-21 16,22 21-16,-21 1 0,21-1 0,-21 0 15,21 0-15,0 0 0,0 0 16,0 1-16,21-22 16,0 21-16,1 0 0,-1-21 15,0 0-15,0 21 0,0-21 16,0 21-16,1-21 0,-1 21 16,0-21-16,0 0 0,-21 22 0,0-1 15,0 0 1,-21 0-16,0-21 15,0 21-15,-1-21 0,1 0 16,-42 21-16,42-21 16,-1 0-16,1 0 0,0 0 15,0 0-15,0 0 0,21-21 47,21 21-47,0-21 0</inkml:trace>
  <inkml:trace contextRef="#ctx0" brushRef="#br2" timeOffset="-125109.22">10075 13526 0,'0'0'0,"0"-22"16,0 1-16,0 42 47,0 1-31,0-1-16,0 0 0,0 0 15,0 0-15,0 0 0,0 1 0,0-1 16,0 0-16,0 0 0,0 0 15,0 0-15,0 1 0,0-1 0,0 0 16,0 0-16,0 0 0,-21-21 16,0 0 15,21-21-15,0 0-1,0 0-15,0 0 0,0-1 0,0 1 16,0 0-16,0 0 0,0-21 0,21 20 15,0 1-15,0-21 0,1 21 16,-1 0-16,0-1 0,0 1 0,21 0 16,-20 0-16,20 21 0,-21 0 15,21-21-15,1 21 0,-22 0 0,21 0 16,1 0-16,-22 21 0,21 0 0,-21 0 16,-21 0-16,0 1 0,0-1 15,0 21-15,0-21 0,0 0 0,0 22 16,-21-22-16,0 0 0,0 0 0,0 22 15,21-22-15,-22 0 16,1-21-16,0 21 0,21 0 0,-21-21 16,21 21-16,21-42 31,0 0-15,0 21-16</inkml:trace>
  <inkml:trace contextRef="#ctx0" brushRef="#br2" timeOffset="-124653.5">11007 13462 0,'0'-21'0,"0"0"16,-22 21-1,1 0-15,0 0 0,0 0 16,0 21-16,0-21 15,21 21-15,-22 0 0,1 0 0,21 1 16,0 20-16,-21-21 0,0 0 0,21 0 16,-21 22-16,21-22 0,0 0 15,0 0-15,0 0 0,0 1 0,0-1 16,0 0-16,0 0 0,21-21 16,0 0-16,0 0 15,0 0-15,1 0 0,20 0 0,-21 0 16,0-21-16,0 21 0,1-21 0,20 21 15,-21-21-15,0-1 0,0 1 16,1-21-16,-22 21 0,0 0 0,21-22 16,-21 22-16,0-21 0,0 21 0,0-22 15,0 22-15,0 0 0,-21 21 16,-1-21-16,1 0 0,0 21 16,0 0-16,0 0 0,0 0 15,-1 0-15,1 21 0,0 0 0,0-21 16,21 21-16,0 0 0,0 0 15,0 1-15,0-1 16,0 0-16,21-21 16,0 0-16,0 0 0</inkml:trace>
  <inkml:trace contextRef="#ctx0" brushRef="#br2" timeOffset="-124301.52">11663 13123 0,'0'0'0,"-21"-21"16,-1 21-1,1 0-15,21 21 16,0 1 0,-21-1-16,21 0 0,0 21 15,-21-21-15,21 1 0,-21 20 0,21-21 16,0 21-16,-21 1 0,-1-22 15,22 21-15,-21 1 0,21-1 0,0-21 16,-21 21-16,21-20 0,-21 20 0,21-21 16,0 0-16,0 0 0,0 1 15,0-1-15,0 0 0,0 0 0,0 0 16,21-21 0,0 0-1,0 0-15,1 0 0,-1-21 0,-21 0 16,21 21-16,0-21 0,0 0 0,22-1 15,-22 1-15,0 0 0,0 0 16</inkml:trace>
  <inkml:trace contextRef="#ctx0" brushRef="#br2" timeOffset="-124028.67">11493 13399 0,'0'0'0,"-21"0"0,0 0 0,42 0 47,0 0-32,1 0-15,-1 0 0,21-22 16,-21 22-16,0 0 0,22 0 0,-22 0 16,0 0-16,21 0 0,-20-21 0,-1 21 15,0 0-15,0 0 16</inkml:trace>
  <inkml:trace contextRef="#ctx0" brushRef="#br2" timeOffset="-123301.09">13483 13462 0,'42'-21'16,"-20"0"-16,-1 0 0,0 21 15,0-22-15,-21 1 0,21 21 0,-21-21 16,21 0-16,-21 0 16,0 0-16,0-1 0,0 1 15,0 0-15,-21 21 0,-21-21 16,21 21-16,-22-21 0,22 21 16,-21 0-16,-22 0 0,22 0 0,0 0 15,-1 21-15,1 0 0,0-21 0,-1 21 16,22 0-16,0 1 0,0-22 15,0 21-15,21 0 0,0 0 0,0 0 16,0 0-16,21 1 0,0-1 16,0 0-16,0-21 0,22 21 0,-22 0 15,21 0-15,-21 1 0,1-1 0,20 0 16,-21 0-16,0 0 16,0 0-16,-21 1 0,0-1 0,0 0 15,0 0-15,0 0 0,-21 0 16,0 1-16,0-22 0,-21 21 15,20-21-15,-20 0 0,0 0 0,-1 0 16,1 0-16,0 0 0,21 0 16,-22 0-16,1 0 0,21-21 0,0-1 15,-1 22-15,1-21 0,0 0 0,21 0 16,0 0 0,0 0-16,0-1 0,0 1 15,21 21-15,0 0 16,1 0-16,-1 0 0,0-21 15,0 21-15,0 0 0,0 0 0,1 0 16</inkml:trace>
  <inkml:trace contextRef="#ctx0" brushRef="#br2" timeOffset="-122885.21">13758 13356 0,'0'0'0,"0"-21"0,-21 21 32,0 0-17,0 0-15,21 21 0,0 0 16,-21 1-16,21-1 0,0 0 16,0 21-16,0-21 0,0 1 0,0-1 15,0 21-15,0-21 0,0 0 16,0 1-16,21-1 0,0-21 15,0 0-15,0 0 0,0 0 16,1 0-16,20 0 0,-21 0 16,0-21-16,22 21 0,-22-22 0,21 1 15,-21 0-15,0 0 0,1 0 16,-1 0-16,0-1 0,-21 1 16,0 0-16,0 0 0,0 0 0,0 0 15,0-1-15,0 1 16,-21 21 15,21 21-15,21 1-16,0-22 15,0 0-15</inkml:trace>
  <inkml:trace contextRef="#ctx0" brushRef="#br2" timeOffset="-122573.36">14499 13335 0,'-42'-21'16,"21"21"-1,-1 0-15,1 0 16,21 21-16,0 0 0,0 0 16,0 22-16,0-22 0,0 21 15,0 1-15,0-1 0,0 0 0,-21 1 16,21-1-16,0 0 0,-21 1 0,21-1 15,0 0-15,0 1 16,0-1-16,0 0 0,-21 1 0,21-1 16,0-21-16,-21 21 0,21-20 0,0 20 15,0-21-15,0 0 0,0 0 16,0 1-16,0-44 31,0 1-31,21 0 0,0 0 16,-21 0-16,21 0 0</inkml:trace>
  <inkml:trace contextRef="#ctx0" brushRef="#br2" timeOffset="-122276.6">14436 13526 0,'0'-22'0,"0"44"0,0-65 0,0 22 16,21 21-16,-21-21 0,0 0 15,21 21-15,0-21 0,0 21 16,0 0-16,1 0 0,-1 0 15,0 0-15,0 0 0,21 0 0,-20 0 16,-1 0-16,0 0 0,-21 21 0,0 0 16,21-21-16,-21 21 0,0 0 15,0 0-15,0 1 0,-21-1 0,0 0 16,0 0-16,-1-21 0,1 21 0,-21 0 16,21 1-16,0-1 15,-22-21-15,22 21 0,0-21 0,21 21 16,-21-21-16,42 0 31,0 0-31,0 0 0,0 0 16,1-21-16,-1 21 0</inkml:trace>
  <inkml:trace contextRef="#ctx0" brushRef="#br2" timeOffset="-121985.77">15049 13335 0,'0'0'15,"-21"0"1,0 0-16,21 21 31,0 0-31,0 1 0,0-1 16,0 21-16,0-21 0,-21 22 16,21-1-16,0 0 0,-21 1 0,21-1 15,0 0-15,0 1 0,-21-1 0,-1 0 16,22 1-16,-21-1 0,21-21 15,0 21-15,-21-20 0,21 20 0,-21-21 16,21 0-16,0 0 0,-21 1 0,21-1 16,21-21 15,0 0-31,0-21 0,-21-1 16,21 1-16</inkml:trace>
  <inkml:trace contextRef="#ctx0" brushRef="#br2" timeOffset="-121672.92">15028 13504 0,'0'0'0,"-21"-21"0,21-21 0,-21 21 0,21 0 15,0-1-15,0 1 0,0 0 0,0 0 16,0 0-16,21 0 16,0 21-16,22-22 0,-22 22 0,0 0 15,21 0-15,-21 0 0,22 0 16,-1 0-16,-21 0 0,0 0 15,1 22-15,-1-1 0,-21 0 0,0 0 16,0 0-16,0 0 0,0 1 0,0-1 16,-21 0-16,-1 0 0,-20 0 15,21 0-15,0 1 0,-22-1 0,22 0 16,0 0-16,0-21 0,0 21 16,0 0-16,21 1 15,42-22 16,-21-22-31,0 22 0,0-21 0,22 0 16</inkml:trace>
  <inkml:trace contextRef="#ctx0" brushRef="#br2" timeOffset="-121281.14">15642 13250 0,'0'-21'16,"-21"21"-1,0 0-15,0 0 0,-1 21 0,1 1 16,0-1-16,21 0 0,-21 0 16,0 0-16,0 0 0,21 1 0,-22-1 15,22 0-15,0 0 0,0 0 16,0 0-16,0 1 0,0-1 16,0 0-16,0 0 0,22-21 0,-1 0 15,0 21-15,0-21 0,0 0 16,0 0-16,1 0 0,-1 0 0,0-21 15,0 0-15,0 21 0,0-21 0,1 0 16,-1-1-16,-21 1 0,0 0 16,0 0-16,0 0 0,0 0 0,0-1 15,0-20-15,0 21 0,-21 0 0,-1 0 16,1 21-16,21-22 16,-21 22-16,0 0 0,0 0 0,0 0 15,-1 0 1,22 22-16,0-1 0,0 0 15,0 0-15,22 0 16,-1-21-16,-21 21 16,21-21-16</inkml:trace>
  <inkml:trace contextRef="#ctx0" brushRef="#br2" timeOffset="-120902.46">15981 13272 0,'0'-22'16,"0"1"-16,21 21 47,0 0-47,0 21 0,0 1 16,-21-1-16,22 0 15,-22 0-15,0 0 0,0 0 0,0 1 16,0-1-16,0 0 0,0 0 0,0 0 15,0 0-15,0 1 16,-22-1-16,1 0 0,0-21 16,21 21-16,0-42 31,0 0-31,0 0 16,0-1-16,0 1 15,21 0-15,-21 0 0,21 0 0,1 0 16,-1-1-16,-21 1 0,21 0 0,0-21 15,0 21-15,0-1 0,1 22 16,-1-21-16,0 0 0,0 0 0,0 0 16,22 0-16</inkml:trace>
  <inkml:trace contextRef="#ctx0" brushRef="#br2" timeOffset="-120577.65">16764 12785 0,'-21'0'0,"42"0"0,-63-21 0,20 21 16,1 0-1,0 0-15,21 21 16,0 0-16,0 0 0,0 0 16,0 22-16,0-22 0,0 21 15,0 0-15,-21-20 0,21 20 0,-21 0 16,21 1-16,0-22 0,0 21 15,-21 0-15,21 1 0,0-22 16,-22 21-16,22-21 0,0 22 0,0-22 16,0 0-16,0 0 0,0 0 15,0 1-15,0-1 0,22-21 0,-1 21 16,0-21-16,0 0 0,0 0 16,0 0-16,1 0 0,-1 0 15,0-21-15,0 0 0,0-1 0,0 22 16,1-21-16</inkml:trace>
  <inkml:trace contextRef="#ctx0" brushRef="#br2" timeOffset="-120335.71">16489 13145 0,'0'0'0,"0"21"0,21-21 15,0 0 1,21 0-16,-20 0 0,20 0 16,-21 0-16,21 0 0,1 0 0,-22 0 15,21 0-15,-21 0 0,22 0 0,-22 0 16,0-21-16,0 21 16,0 0-16,-21-22 15</inkml:trace>
  <inkml:trace contextRef="#ctx0" brushRef="#br2" timeOffset="-119718.5">18246 12827 0,'0'0'0,"21"-21"15,0-43-15,-21 43 16,0 0-16,0 0 0,21 0 0,-21 0 15,21-1-15,-21 1 0,0 42 32,0 1-17,0 20-15,-21-21 16,0 21-16,0 1 0,21-1 0,-21 22 16,-1-22-16,1 21 0,21-20 15,-21-1-15,0 22 0,21-22 16,0 0-16,-21-21 0,21 22 0,0-1 15,0-21-15,0 0 0,0 1 0,0-1 16,0 0-16,0 0 16,21-21-16,0 0 0,0 0 15,22 0-15,-22 0 0,0 0 16,0-21-16,0 21 0,22-21 0,-22 0 16,0-1-16,0 1 0,0 0 0,0 21 15</inkml:trace>
  <inkml:trace contextRef="#ctx0" brushRef="#br2" timeOffset="-119507.61">17992 13102 0,'0'21'16,"-22"-21"-1,44 0-15,-1 0 16,0 0-16,0 0 0,21 0 0,-20 0 15,20 0-15,-21-21 0,21 21 16,1 0-16,-22-21 0,21 21 0,-21 0 16,1 0-16,20-21 0,-21 0 0,0 21 15</inkml:trace>
  <inkml:trace contextRef="#ctx0" brushRef="#br2" timeOffset="-119112.84">18605 13145 0,'0'0'16,"0"21"-16,22-21 15,-1 0 1,0 0-16,0 0 0,0 0 16,0-21-16,22 21 0,-43-22 15,42 22-15,-42-21 0,21 21 16,0-21-16,-21 0 0,0 0 15,0 0 1,-21 21-16,0 0 0,0 0 16,0 0-16,0 0 0,-1 0 15,1 0-15,0 0 0,-21 21 0,21-21 16,-1 21-16,22 0 0,-21 0 0,0 22 16,21-22-16,-21 0 0,21 21 15,0-21-15,0 1 0,0-1 0,0 21 16,0-21-16,0 0 0,21 1 0,0-1 15,0 0-15,1-21 0,-1 21 16,0-21-16,0 0 0,0 21 16,22-21-16,-22 0 0,0 0 15,0 0-15,21 0 0,-20 0 0,-1-21 16,0 0-16,0 21 0,0-21 0,0 0 16</inkml:trace>
  <inkml:trace contextRef="#ctx0" brushRef="#br2" timeOffset="-118856.99">19177 13081 0,'0'21'47,"0"0"-47,0 1 0,21-1 15,0 0-15,-21 0 16,0 0-16,21 0 0,1 1 0,-22-1 15,21-21-15,0 21 0,0 0 0,-21 0 16,21-21-16,0 21 0,-21 1 16,0-1-16,22-21 0,-1 0 15,0 0 17</inkml:trace>
  <inkml:trace contextRef="#ctx0" brushRef="#br2" timeOffset="-118601.14">19579 13081 0,'0'0'15,"-21"-21"1,0 21-16,0 0 0,-22 0 0,22 0 16,0 0-16,0 21 0,0-21 0,-1 21 15,-20 0-15,21 1 0,0-22 16,0 21-16,-22 0 0,22 0 15,0 0-15,0 22 0,0-22 0,-1 0 16,1 0-16,21 0 0,-21 0 16,21 1-16,0-1 0,0 0 15,21-21 1,0 0-16,1 0 16,-1 0-16,21 0 0</inkml:trace>
  <inkml:trace contextRef="#ctx0" brushRef="#br2" timeOffset="-118201.06">19960 12742 0,'0'0'15,"0"-21"-15,0 0 0,0 0 0,0 0 16,0 42 15,-21 0-31,21 0 16,-21 22-16,21-22 0,0 21 15,0 0-15,-21 1 0,-1-1 0,22 0 16,-21 1-16,21-1 0,0 0 16,-21 1-16,21-1 0,-21 0 15,21-20-15,0 20 0,0-21 0,0 0 16,0 0-16,0 1 0,0-1 0,0 0 15,0 0-15,0 0 0,21-21 16,0 0-16,0 21 0,1-21 16,-1 0-16,0 0 0,0 0 0,0 0 15,0 0-15,1-21 0,-1 0 16,0 21-16,0-21 0,0 21 16,-21-21-16,0 0 0,21 21 0,-21-22 15,22 1-15,-1 0 16,-21 0-16</inkml:trace>
  <inkml:trace contextRef="#ctx0" brushRef="#br2" timeOffset="-117912.42">19875 13039 0,'0'0'0,"22"0"31,-1 0-15,0 0-16,0 0 0,0 0 0,0 0 16,1 0-16,-1 0 15,21 0-15,-21 0 0,0 0 0,1 0 0,-1 0 16,0 0-16,0-21 0,0 21 16,0 0-16,1 0 15,-44 0 32,1 0-47</inkml:trace>
  <inkml:trace contextRef="#ctx0" brushRef="#br2" timeOffset="-92488.79">3895 14986 0,'0'-21'0,"-22"21"93,1 0-61,21-21-1,-21 21-31,21-21 15,0-1-15,0 1 16,0 0 0,0 0-16,21 0 15,-21 0-15,21 21 16,1-22 0,-1 22-16,0 0 0,0 0 15,0 0 1,0 0-16,1 22 15,-1-1-15,-21 0 0,21 0 16,-21 0 0,21 0-16,-21 1 0,0-1 0,0 0 15,0 0-15,0 0 0,0 0 16,0 1-16,0-1 0,0 0 16,0 0-16,0 0 0,0 0 15,0 1-15,-21-1 0,21 0 0,-21 0 16,0 21-16,21-20 0,0-1 15,-22 0-15,22 0 0,-21-21 0,0 21 16,21 0-16,0 1 0,-21-1 16,0 0-16,0 0 0,-1 0 15,1 0-15,0 1 16,0-22-16,0 0 0,0 0 0,-1 21 16,1-21-16,0 0 15,0 0-15,0 0 16,0-21-16,21-1 0,-22 1 15,1 21-15,21-21 0,0 0 16,0 0-16,-21 0 0,21-1 0,0 1 16,-21 0-16,21 0 0,0 0 15,0 0-15,0-1 0,0 1 0,0 0 16,0 0-16,21 0 16,0 0-16,0-1 0,1 22 15,-22-21-15,21 21 0,0 0 16,0 0-16,0 0 0,0 0 15,-21 21-15,22-21 16,-1 22-16,0-1 0,-21 0 0,21 0 16,0 0-16,-21 0 0,21 1 15,1-1-15,-22 0 0,0 0 0,21 0 16,0 0-16,-21 1 0,0-1 16,21 0-16,0 0 0,0 0 15,-21 0-15,22-21 16,-1 0-16,-21 22 0,21-22 15,0 0 1,0 0 0,-21-22-16,0 1 15,21 21 1,-21-21-16,0 0 0,22 0 16</inkml:trace>
  <inkml:trace contextRef="#ctx0" brushRef="#br2" timeOffset="-90585.16">4445 15134 0,'-21'0'0,"0"0"78,21 21-31,0 1-16,-22-22-31,22 21 15,0 0 1,0 0 0,0 0-1,0-42 95,0 0-110,0 0 15,0 0 1,-21 21 31,21 21-32,0 0-15,-21 0 16,21 0 0,0 0-16,0 1 31,21-22 0,0 0-15,-21-22-1,22 22-15,-22-21 16,0 0-16,0 0 16,0 0-1,0 0-15,0 42 47,0 0-31,-22 0-16,22 0 15,0 0-15,0 1 16,0-1 0,22-21 46,-22-21-46,0-1-16,0 1 15,0 0 1,0 0 0,-22 21 15,22 21-15,-21 0-1,21 0-15,0 1 31,21-22-15,1 0 0,-1 0-1,-21-22 1,21 22-16,-21-21 16,0 0-16,0 0 15,0 0-15,0 0 16,-21 21 15,0 0-31,-1 0 16,22 21-16,0 0 15,0 0-15,-21 0 16,21 0 0,0 1-16,21-22 62,-21-22-31,0 1-31,0 0 16,0 0 0,0 42 93,22-21-78</inkml:trace>
  <inkml:trace contextRef="#ctx0" brushRef="#br2" timeOffset="-88149.83">24913 12192 0,'0'-21'15,"0"0"16,21 21-31,-21-21 16,0-1 0,21 22-1,-21-21-15,0 0 32,0 42 30,0 0-62,0 1 16,0-1-16,0 0 0,0 0 15,0 0-15,0 22 0,0-22 16,0 0-16,0 0 0,0 0 16,0 0-16,0 1 0,0-1 0,0 21 15,0-21-15,0 0 0,0 1 16,0-1-16,0 0 0,0 0 15,0 0-15,22-21 16,-1 0-16,-21 21 0,21-21 0,0 0 16,0 0-16,0 0 0,1 0 15,-1 0 1,0 0-16,0-21 0,-21 0 16,21 0-16,0 21 15,-21-21-15,0 0 0,22-1 16,-22 1-16,21-21 0,-21 21 0,0 0 15,0-1-15,0-20 0,0 21 16,0-21-16,0 20 0,0 1 0,0 0 16,0 0-16,0 0 0,0 0 15,0-1-15,0 1 0,0 0 32,0 42 14,21-21-30,-21 21 0,21-21-16</inkml:trace>
  <inkml:trace contextRef="#ctx0" brushRef="#br2" timeOffset="-87429.29">25823 12150 0,'0'-21'15,"0"-1"1,-21 22 15,0 0-31,0 0 0,0 0 16,-1 22-16,1-22 15,0 21-15,0 0 0,0-21 0,0 21 16,21 0-16,-22-21 0,22 21 16,-21 1-16,21-1 0,-21-21 15,21 21-15,0 0 16,21-21-1,0 21-15,1-21 16,-1 0 0,0 0-16,0 21 0,0-21 15,0 0-15,1 0 0,-22 22 16,21-22-16,0 0 0,0 0 0,-21 21 16,21-21-16,0 21 15,-21 0 1,0 0-1,0 0 1,0 1-16,-21-1 16,0-21-16,0 21 15,0-21-15,0 0 16,21 21-16,-22-21 0,1 0 0,0 0 16,21 21-16,-21-21 0,-21 0 15,20 0-15,1 0 16,0 0-16,0 0 0,0 0 15,0 0 1,-1 0-16,22-21 16,0 0 77,22 21-93,-1 0 0,0 0 0</inkml:trace>
  <inkml:trace contextRef="#ctx0" brushRef="#br2" timeOffset="-87029.65">26268 12277 0,'0'-21'16,"0"42"140</inkml:trace>
  <inkml:trace contextRef="#ctx0" brushRef="#br2" timeOffset="-86637.87">26225 12594 0,'-21'0'16,"21"-21"140</inkml:trace>
  <inkml:trace contextRef="#ctx0" brushRef="#br2" timeOffset="-85577.35">27178 12150 0,'42'0'0,"-42"-21"16,21 21-16,-21-22 16,22 22-16,-22-21 15,21 21 1,-21-21 0,21 21-16,-21 21 46,0 0-46,-21 1 16,0-22-16,-1 21 0,1 21 16,-21-21-16,21 0 0,-22 1 0,1 20 15,0-21-15,-1 0 0,1 0 16,0 22-16,-1-22 0,1 0 16,0-21-16,21 21 0,-1 0 0,1-21 0,0 0 15,0 22-15,0-22 16,42 0 31,0 0-47,0 0 0,22 0 15,-22 0-15,0 0 0,0 21 16,21-21-16,-20 0 0,-1 21 0,21-21 16,-21 21-16,22-21 0,-22 21 0,0-21 15,21 0-15,-21 21 0,1-21 16,-22 22-16,21-22 0,0 21 15,0-21-15,-21 21 0,0 0 32,21-21-32,0 0 62,1 0-46,-1-21-16</inkml:trace>
  <inkml:trace contextRef="#ctx0" brushRef="#br2" timeOffset="-84848.76">27749 12383 0,'0'0'0,"0"-22"16,0 1-1,-21 21-15,21-21 16,-21 21-16,0 0 0,0 0 16,0 0-16,-1 0 15,1 0-15,0 0 0,0 21 16,0-21-16,0 21 0,-1-21 15,1 22-15,0-1 0,21 0 0,-21 0 16,0 0-16,0 0 0,-1 1 0,22-1 16,0 21-16,0-21 0,0 0 15,0 1-15,0-1 0,0 0 16,0 0-16,22-21 16,-1 0-16,0 0 0,0 0 15,0 0-15,0 0 0,1 0 16,-1 0-16,0 0 0,0-21 15,0 0-15,0 21 0,1-21 16,-1-1-16,0 1 0,0 0 16,0 0-16,-21 0 0,21-22 0,1 22 15,-22 0-15,0-21 0,21 21 0,-21-22 16,21 1-16,-21 21 0,21-22 16,-21 22-16,0-21 0,0 21 0,0 0 15,0-22-15,0 22 0,0 0 16,0 0-16,0 42 31,0 0-15,0 0-16,0 22 0,0-22 0,0 21 15,0-21-15,0 22 16,0-1-16,0 0 0,0-21 0,0 22 16,0-22-16,0 0 0,0 21 15,0-20-15,0-1 0,0 0 0,0 0 16,0 0-16,0 0 0,0 1 15,21-22 1,0 21-16,1-21 16,-1 0-16,0 0 15,0 0-15,0 0 16,0 0-16,-21-21 0,22 21 16,-1-22-16,0 22 0</inkml:trace>
  <inkml:trace contextRef="#ctx0" brushRef="#br2" timeOffset="-84513.43">28279 12340 0,'0'-21'15,"0"42"32,0 0-47,0 1 16,0-1-16,0 0 0,-22 0 15,22 0-15,0 0 0,-21 1 16,21-1-16,0 0 0,0 0 16,-21 0-16,21 0 15,-21-21-15,21 22 0,21-22 78,0-22-78,0 1 0</inkml:trace>
  <inkml:trace contextRef="#ctx0" brushRef="#br2" timeOffset="-84216.6">28321 12171 0,'0'0'0,"-21"-21"31,0 21-15,21 21 47,21-21-63,0 0 0,-21 21 15</inkml:trace>
  <inkml:trace contextRef="#ctx0" brushRef="#br2" timeOffset="-83865.79">28490 12319 0,'0'0'0,"-21"0"15,21 21 17,21 0-17,-21 1-15,21-22 16,-21 21-16,22 0 0,-22 0 16,21-21-16,0 21 0,-21 0 0,0 1 15,21-22-15,-21 21 0,21 0 16,-21 0-16,0 0 15,0 0 1,21-21 31</inkml:trace>
  <inkml:trace contextRef="#ctx0" brushRef="#br2" timeOffset="-83540.92">28850 12277 0,'0'0'0,"0"-21"15,0 42 16,-21-21-31,21 21 0,-21 0 16,0 0-16,21 0 16,-22-21-16,1 22 0,21-1 0,-21 0 15,0 0-15,0 0 0,21 0 0,-21 1 16,-1-1-16,22 0 0,-21 0 16,0 0-16,21 0 15,-21-21-15,21 22 16</inkml:trace>
  <inkml:trace contextRef="#ctx0" brushRef="#br2" timeOffset="-82233.08">29718 12277 0,'0'-21'0,"0"-1"31,0 1 16,21 21 62,0 0-78,-21-21 16,0 0 0,0 0 0,21 21-31,-21-21 15,0-1 0,0 44 16,0-1-31,0 0-16,0 0 0,0 0 15,0 22-15,0-22 0,0 21 0,0 0 16,0-20-16,0 20 0,-21 0 16,21-21-16,-21 22 0,21-22 0,0 0 15,0 0-15,0 0 0,0 1 16,0-1-16,0 0 15,21-21-15,0 0 16,1 0-16,-1 0 16,0 0-16,0 0 0,0-21 15,-21 0-15,21 21 0,-21-22 16,22 22-16,-22-21 0,0 0 0,21 0 16</inkml:trace>
  <inkml:trace contextRef="#ctx0" brushRef="#br2" timeOffset="-82045.18">29739 12467 0,'-21'0'0,"42"0"0,-21 0 47,21 0-47,0 0 15,1 0-15,-1 0 0,21-21 0,-21 21 16,22 0-16,-22 0 0,21-21 0,-21 0 15,0 21-15,22 0 0,-22-21 16,0 21-16</inkml:trace>
  <inkml:trace contextRef="#ctx0" brushRef="#br2" timeOffset="-81477.51">30205 12361 0,'-21'22'47,"21"-1"-47,-22-21 0,22 21 0,0 0 15,0 0-15,0 0 0,0 1 16,0-1 0,0 0-16,22-21 31,-1 0-31,0 0 0,0 0 0,21 0 16,-20 0-1,-1 0-15,0 0 0,0-21 0,0 21 16,-21-21-16,21 21 0,1-22 0,-22 1 15,21 21-15,-21-21 0,0 0 16,0 0-16,0 0 0,0-1 16,0 1-1,0 42 17,0 1-17,0-1-15,0 0 0,0 0 16,0 0-16,0 0 0,0 1 15,0-1-15,0 0 0,0 0 16,0 21-16,0-20 0,0-1 16,0 0-16,0 21 0,0-21 0,0 22 15,0-22-15,0 0 0,-21 21 16,-1-20-16,22-1 0,-21 21 0,0-21 16,21 0-16,-21-21 0,0 22 15,0-1-15,-1-21 0,1 21 16,0-21-16,0 0 0,0 0 15,0 0-15,-1-21 16,1 0-16,21-1 16,0 1-16,0 0 15,0 0 1,0 0-16,21 0 16,1 21-16,-1-22 0</inkml:trace>
  <inkml:trace contextRef="#ctx0" brushRef="#br2" timeOffset="-81121.71">30776 12404 0,'-42'-21'16,"42"42"15,0 0-15,0 0-16,0 0 15,0 22-15,0-22 0,0 0 0,0 21 16,0-21-16,0 22 0,0-22 16,0 21-16,0-21 0,0 22 0,0-1 15,0-21-15,0 0 0,0 22 16,-21-22-16,21 0 0,-21 0 0,21 0 15,0 1-15,0-1 16,0-42 31</inkml:trace>
  <inkml:trace contextRef="#ctx0" brushRef="#br2" timeOffset="-80769.06">30734 12488 0,'0'0'0,"-21"0"0,0-21 15,21 0 1,0 0 0,0 0-16,21 21 15,0 0-15,21 0 0,-21-21 16,1 21-16,-1 0 0,21 0 0,-21 0 15,0 0-15,22 0 0,-22 21 16,0-21-16,-21 21 0,0 0 0,0 0 16,0 0-1,0 1-15,-21-22 0,0 21 0,-22-21 16,22 21-16,0 0 0,0-21 16,-21 0-16,20 21 0,1-21 15,0 0-15,0 0 0,0 21 16,42-21 15,0 0-15,0-21-16,0 0 0,1 21 0,-1 0 15</inkml:trace>
  <inkml:trace contextRef="#ctx0" brushRef="#br2" timeOffset="-80372.28">31094 12488 0,'21'-21'16,"0"21"-16,-21-21 0,21 21 16,0 0-16,-21-21 0,22 21 15,-1-21-15,-21 0 0,21-1 16,-21 1-1,-21 21 1,0 0 0,-1 0-16,1 0 15,0 0-15,21 21 16,-21 1-16,21-1 0,-21-21 0,21 21 16,-21 0-16,21 0 0,0 0 0,0 1 15,0-1-15,0 0 16,0 0-16,21 0 15,0-21-15,0 0 16,0 21-16,0-21 0,1 0 16,-1 0-16,0 0 15,0 0-15,0 0 0,0-21 16,1 21-16</inkml:trace>
  <inkml:trace contextRef="#ctx0" brushRef="#br2" timeOffset="-80065.45">31665 12340 0,'0'0'0,"-21"0"15,42 0 32,0 0-31,1 0-16,-1 0 0,0 0 15,0 0 1,0 0-16,-21 21 47,-21-21-32</inkml:trace>
  <inkml:trace contextRef="#ctx0" brushRef="#br2" timeOffset="-79888.55">31644 12467 0,'0'0'0,"0"21"16,0 1-1,21-22 16,0 0-31,1 0 16,-1 0-16,0 0 0,0 0 16,0-22-1,0 22-15</inkml:trace>
  <inkml:trace contextRef="#ctx0" brushRef="#br2" timeOffset="-79590.72">32279 11938 0,'0'0'16,"-21"0"-1,0 0-15,0 0 16,21 21 0,0 0-16,-22-21 0,22 22 15,0-1-15,0 0 0,0 0 0,0 0 16,0 0-16,0 1 16,0-1-1,0 0-15</inkml:trace>
  <inkml:trace contextRef="#ctx0" brushRef="#br2" timeOffset="-79200.95">32512 12107 0,'0'-21'16,"-21"21"15,21 21-31,-21 1 16,21-1-16,0 0 16,0 0-16,-22 21 0,22-20 0,-21-1 15,21 0-15,0 0 16,0 21-16,-21-20 0,21-1 0,-21 0 15,21 0-15,0 0 0,0 0 16,0 1-16,0-1 0,0 0 16,0 0-1,21-21 1,0 0-16,0 0 16,1 0-16,-1 0 15,0-21-15,0 0 0,0 0 16</inkml:trace>
  <inkml:trace contextRef="#ctx0" brushRef="#br2" timeOffset="-78981.07">32364 12425 0,'0'0'15,"-21"0"-15,42 0 47,0 0-47,0 0 16,0 0-16,0 0 15,1 0-15,-1 0 0,0 0 16,0 0-16,-21-21 0,21 21 16,0 0-16,1 0 0</inkml:trace>
  <inkml:trace contextRef="#ctx0" brushRef="#br2" timeOffset="-78575.07">32639 12404 0,'21'-21'62,"0"21"-46,-21-22-16,0 1 16,-21 21 31,0 0-47,21 21 0,-21-21 15,21 22-15,0-1 16,-21 0-16,21 0 0,0 0 15,0 0-15,0 1 16,0-1-16,0 0 16,0 0-16,21-21 15,0 21-15,0 0 16,0-21-16,0 0 16,1 0-16,-1 0 15,0 0-15,0 0 0,0 0 16</inkml:trace>
  <inkml:trace contextRef="#ctx0" brushRef="#br2" timeOffset="-78321.22">32914 12361 0,'-21'0'16,"0"0"-16,21 22 15,0-1-15,0 0 16,0 0-16,0 0 16,0 0-16,0 1 15,21-22-15,-21 21 16,0 0 0,21-21 15,0 0-31</inkml:trace>
  <inkml:trace contextRef="#ctx0" brushRef="#br2" timeOffset="-78032.87">33020 12361 0,'-21'0'16,"0"0"-1,-1 0 1,1 22 0,0-22-16,21 21 0,0 0 15,-21 0-15,0 0 0,0 0 16,21 1-16,-22-22 0,22 21 16,-21 0-16,0-21 0,21 21 15,0 0-15,-21-21 0,21 21 16,21-21 15,0 0-15</inkml:trace>
  <inkml:trace contextRef="#ctx0" brushRef="#br2" timeOffset="-77649.09">33147 12065 0,'0'0'0,"-21"-21"0,0 21 16,21 21 0,0 0-1,-22 0-15,22 1 0,-21-1 16,21 0-16,0 0 0,0 21 15,0-20-15,0-1 0,-21 21 16,21-21-16,0 0 0,-21 22 0,21-22 16,0 0-16,0 0 0,0 0 15,0 1-15,0-1 0,0 0 16,0 0-16,0 0 16,21-21-1,0 0-15,0 0 16,1 0-16,-1 0 15,0 0-15,0 0 16,-21-21-16,21 21 16,0 0-16,1-21 0</inkml:trace>
  <inkml:trace contextRef="#ctx0" brushRef="#br2" timeOffset="-77388.24">32956 12340 0,'22'0'31,"-1"0"-15,0 0-16,0 0 15,0 0 1,0 0-16,1-21 16,-1 21-16,0 0 15</inkml:trace>
  <inkml:trace contextRef="#ctx0" brushRef="#br2" timeOffset="-77032.44">33486 12107 0,'0'22'47,"0"-1"-31,-22-21 0,22 21-16,0 0 15,0 0 16</inkml:trace>
  <inkml:trace contextRef="#ctx0" brushRef="#br2" timeOffset="-76376.78">33634 12213 0,'-21'0'0,"-1"0"16,1 0-1,21 21 32,0 1-31,0-1-16,0 0 0,21-21 16,1 21-16,-1-21 0,-21 21 15,21-21-15,0 21 0,0-21 16,-21 22-16,21-22 0,1 21 0,-1-21 15,0 0-15,-21 21 16,21-21-16,0 0 0,0 0 0,-21 21 63,-21-21-48,0 0-15,0 0 16,0 0-16,0 21 0,-1 0 15,1-21-15,0 0 0,0 22 0,0-22 16,-22 21-16,22-21 0,0 21 16,-21-21-16,21 21 0,-1-21 0,1 21 15,0-21-15,21 21 16,-21-21-16,0 22 0,0-22 16,21 21-1</inkml:trace>
  <inkml:trace contextRef="#ctx0" brushRef="#br2" timeOffset="-74912.95">24617 13377 0,'0'0'0,"0"-21"15,-21 21 1,21-21-16,-22 21 16,1 0 15,21 21-16,0 0-15,0 1 0,0-1 0,0 0 16,0 0-16,0 21 0,0 1 0,0-22 16,0 21-16,0 1 0,0-22 15,0 21-15,0-21 0,0 0 0,0 22 16,-21-22-16,21 0 16,0 0-16,0 0 0,0 1 15,0-1-15,0-42 47,0-1-47</inkml:trace>
  <inkml:trace contextRef="#ctx0" brushRef="#br2" timeOffset="-74507.98">24490 13483 0,'0'0'0,"-21"0"0,21-21 16,0 0-1,21 0 1,0 21-16,0-21 16,0 21-16,22-22 0,-22 22 0,0 0 15,21 0-15,-21 0 0,22 0 16,-22 0-16,0 0 0,21 0 0,-20 0 15,-22 22-15,0-1 16,0 0-16,0 0 0,0 0 16,-22 0-16,1 1 0,0-1 15,0 0-15,0-21 0,0 21 16,-1 0-16,1 0 0,0 1 0,0-22 16,0 21-16,0-21 15,21 21-15,21-21 63,0 0-63,-21-21 15,21 21-15,0 0 0,0-21 0</inkml:trace>
  <inkml:trace contextRef="#ctx0" brushRef="#br2" timeOffset="-73865.34">25019 13504 0,'0'0'15,"21"0"-15,0 0 16,-21 22 0,0-1-1,0 0-15,0 0 16,0 0-16,0 0 0,0 1 0,0-1 15,0 0-15,-21 0 0,21 0 0,-21 0 16,21 1-16,0-1 0,-21-21 16,21 21-16,-21-21 0,-1 21 15,22 0-15,0-42 32,0 0-17,0 0-15,0 0 16,22 21-16,-1-22 0,-21 1 0,21 0 15,0 0-15,-21 0 0,21 21 16,-21-21-16,21-1 0,1 22 16,-1 0-1,0 0-15,-21 22 16,0-1-16,21 0 0,-21 0 16,21 0-16,-21 0 15,0 1-15,0-1 16,21-21-16,1 0 0,-1 0 31,0 0-31,0 0 16,0 0-16,-21-21 0,21 21 15,-21-22-15,0 1 16,0 0-16,0 0 0,0 0 0,0 0 16,0-1-16,0 1 0,0 0 15,0 0-15,0 0 0,0 0 16,0-1-1,0 44 32,22-22-31,-1 21-16,0-21 0</inkml:trace>
  <inkml:trace contextRef="#ctx0" brushRef="#br2" timeOffset="-73573.34">25633 13462 0,'-21'0'16,"21"21"31,0 0-47,0 1 0,0-1 0,0 0 15,0 0-15,0 0 0,0 0 16,0 1-16,0-1 16,-22 0-16,22 0 0,0 0 15,0 0 1,0-42 15,0 0-15</inkml:trace>
  <inkml:trace contextRef="#ctx0" brushRef="#br2" timeOffset="-73189.56">25569 13420 0,'0'0'0,"-21"0"15,21-21-15,21 21 16,0 0-16,1-22 0,-1 22 15,0 0-15,0 0 0,0 0 16,22 0-16,-22 0 0,0 0 0,21 22 16,-21-22-16,1 21 0,-1 0 0,0-21 15,0 21-15,0 0 0,-21 0 16,21 1-16,-21-1 0,0 0 16,0 0-16,-21 0 15,0 0-15,0 1 0,0-1 0,0 0 16,-1 0-16,-20-21 0,21 21 0,0 0 15,0-21-15,-1 22 0,1-22 16,0 0-16,0 0 0,21 21 0,-21-21 16,21-21 46,0-1-46,21 1-16,0 21 15</inkml:trace>
  <inkml:trace contextRef="#ctx0" brushRef="#br2" timeOffset="-72941.19">26247 13483 0,'0'-21'16,"21"21"47,0 0-48,-21 21 16</inkml:trace>
  <inkml:trace contextRef="#ctx0" brushRef="#br2" timeOffset="-72733.31">26225 13716 0,'0'21'0,"-21"-21"15</inkml:trace>
  <inkml:trace contextRef="#ctx0" brushRef="#br2" timeOffset="-72023.93">26903 13335 0,'21'-21'0,"0"21"15,0 0 1,-21 21 15,0 0-31,0 0 0,-21 1 16,21-1-16,-21 0 0,0 21 15,0-21-15,-1 1 0,1-1 0,0 21 16,-21-21-16,21 0 0,-1 1 16,1-1-16,0-21 0,0 21 0,21 0 15,-21-21-15,42 0 31,0 0-15,21 0 0,-20 0-16,-1 0 0,0 0 0,21 21 15,-21-21-15,22 0 0,-22 0 0,21 21 16,-21-21-16,22 0 0,-22 0 16,0 22-16,0-22 0,0 0 0,1 0 15,-1 0 48,0-22-63</inkml:trace>
  <inkml:trace contextRef="#ctx0" brushRef="#br2" timeOffset="-71149.24">27644 13526 0,'0'0'16,"0"-22"-16,-22 1 16,22 0-16,-21 21 0,0-21 15,0 21 1,0 0-16,0 0 15,-1 0-15,1 21 0,0 0 16,21 0-16,-21-21 0,21 22 16,-21-1-16,21 21 0,-21-21 0,21 0 15,0 1-15,0-1 0,0 0 0,0 0 16,0 0-16,0 0 0,0 1 16,21-1-1,0-21-15,0 0 16,0 0-16,0 0 0,1 0 15,-1 0-15,0-21 16,0-1-16,0 22 0,-21-21 16,0 0-16,21 21 0,1-21 0,-22 0 15,0-22-15,0 22 0,21 0 16,-21-21-16,21 21 0,-21-1 0,0-20 16,0 21-16,0-21 0,0 20 0,0 1 15,0 0-15,0 0 0,0 0 16,0 0-16,0-1 0,0 1 15,0 42 17,0 1-32,0-1 15,0 0-15,0 0 0,0 0 16,0 0-16,0 22 0,0-22 0,0 21 16,0-21-16,0 22 0,0-22 15,0 21-15,0-21 0,0 22 0,0-22 16,21 0-16,-21 0 0,21 0 0,0-21 15,-21 22-15,22-22 0,-1 0 16,-21 21-16,21-21 0,0 0 0,0 0 16,0 0-16,1 0 15,-1 0-15,0 0 0,0-21 0,0 21 16,-21-22-16,21 1 0,1 0 16,-22 0-16,21 0 0,-21 0 15,0-1-15,0 1 0,0 0 16,0 0-16,0 0 0,0 0 15,0 42 17,0 0-17,0 0-15,0 0 16,0 0-16,0 1 0,0-1 0,0 0 16,0 0-16,0 0 15,0 0 1,0 1-16,21-22 15,0 0 1,-21-22 0</inkml:trace>
  <inkml:trace contextRef="#ctx0" brushRef="#br2" timeOffset="-70941.36">28088 13420 0,'0'-21'0,"0"42"0,-21-42 16,21-1 0,-21 22-1,42 0 17,0 0-17,0 0 1,0 0-16,-21 22 0,22-22 15</inkml:trace>
  <inkml:trace contextRef="#ctx0" brushRef="#br2" timeOffset="-70649.53">28384 13483 0,'0'21'62,"0"1"-62,0-1 0,0 0 16,0 0-16,0 0 0,22 0 16,-22 1-16,21-1 0,-21 0 15,0 0-15,0 0 16,0 0-16,21-21 47,-21-21-47</inkml:trace>
  <inkml:trace contextRef="#ctx0" brushRef="#br2" timeOffset="-70385.16">28638 13420 0,'-21'0'47,"21"21"-31,-21 0-16,21 0 0,0 0 0,0 1 16,-21-1-16,0 0 0,0 0 0,21 0 15,-22 0-15,1 1 0,21-1 16,-21 0-16,0 0 0,0 0 0,21 0 15,-21-21-15,21 22 0,0-1 16</inkml:trace>
  <inkml:trace contextRef="#ctx0" brushRef="#br2" timeOffset="-69715.07">29358 13314 0,'21'-21'0,"-42"42"0,42-63 15,0 42-15,-21-22 16,22 22-16,-22 22 31,0-1-15,0 0-16,-22 21 16,22-21-16,0 22 0,0-22 0,0 21 15,0 1-15,-21-22 0,21 21 16,0 0-16,-21-20 0,21-1 15,0 21-15,0-21 0,0 0 16,0 1-16,0-1 0,0 0 16,21-21-16,0 0 15,1 0 1,-1 0-16,-21-21 0,21 0 16,-21-1-16,21 1 15</inkml:trace>
  <inkml:trace contextRef="#ctx0" brushRef="#br2" timeOffset="-69525.18">29358 13568 0,'21'0'31,"0"0"-15,1 0-16,-1 0 0,0-21 15,0 21-15,0-21 0,0 21 0,1 0 16,-1-22-16,0 22 0,0 0 16,0-21-16,0 21 0</inkml:trace>
  <inkml:trace contextRef="#ctx0" brushRef="#br2" timeOffset="-68941">29739 13462 0,'0'21'16,"0"0"-1,0 1-15,0-1 16,0 0-16,0 0 0,-21-21 0,21 21 16,0 0-16,0 1 15,0-1-15,0 0 16,21-21-16,0 0 16,0 0-16,1 0 15,-1 0-15,0 0 0,0 0 0,0 0 16,0-21-16,1 0 15,-1 21-15,0-22 0,-21 1 0,21 21 16,-21-21-16,21 0 0,-21 0 16,21 21-16,-21-21 0,0-1 0,0 1 15,0 0-15,0 0 16,0 42 31,0 0-47,0 0 0,0 1 15,-21 20-15,21-21 16,0 0-16,0 0 0,-21 1 0,21 20 16,0-21-16,0 0 0,0 22 15,0-22-15,0 0 0,0 21 0,0-21 16,0 1-16,21-1 0,-21 0 16,21 0-16,1 0 0,-22 0 0,21 1 15,-21-1-15,21 0 0,-21 0 0,21-21 16,-21 21-16,0 0 15,-21-21-15,0 0 16,0 0-16,-1 0 16,1 0-16,0 0 0,0 0 0,0 0 15,0 0-15,21-21 0,-22 21 16,1-21 0,21 0-1,0 0 1,21 21-16,1-21 15</inkml:trace>
  <inkml:trace contextRef="#ctx0" brushRef="#br2" timeOffset="-68573.21">30395 13568 0,'0'-21'0,"0"42"0,-21-42 47,0 42-47,21 0 16,0 0-16,0 22 0,0-22 15,0 0-15,0 21 0,0-21 0,0 22 16,0-22-16,0 0 15,0 21-15,0-20 0,0-1 0,0 0 0,-21 0 16,21 0-16,0 0 0,-21 1 16,21-1-16,0 0 0,0 0 15,0 0 1,0-42 31,0 0-47</inkml:trace>
  <inkml:trace contextRef="#ctx0" brushRef="#br2" timeOffset="-68241.4">30353 13547 0,'0'0'0,"0"-21"0,0-1 16,21 22-16,0-21 15,0 21-15,1 0 16,-1 0-16,0 0 0,0 0 0,21 0 16,-20 0-16,-1 0 0,0 0 15,-21 21-15,21 1 0,-21-1 16,0 0-16,0 0 0,0 0 16,0 0-16,-21 1 0,0-1 15,0-21-15,-1 21 0,1 0 0,0 0 16,0-21-16,0 21 0,0-21 15,-1 0-15,1 22 0,0-22 0,0 0 32,42 0-1,-21-22-31,21 1 0,0 21 0</inkml:trace>
  <inkml:trace contextRef="#ctx0" brushRef="#br2" timeOffset="-67837.52">30670 13610 0,'0'0'0,"0"-21"16,22 21-16,-1 0 15,0-21-15,0 0 16,0 21-16,-21-21 0,21-1 15,1 1-15,-22 0 16,-22 0 0,1 21-1,0 0 1,0 0-16,0 0 0,0 21 16,-1 0-16,22 0 0,0 1 15,-21-1-15,21 0 0,0 0 16,0 0-16,0 0 0,0 1 15,0-1-15,0 0 0,0 0 0,0 0 16,0 0 0,21-21-16,1 0 0,-1 0 15,0 0-15,0 0 16,0 0-16,0 0 0,1 0 16,-1 0-16,21-21 15,-21 21-15,0-21 0</inkml:trace>
  <inkml:trace contextRef="#ctx0" brushRef="#br2" timeOffset="-67545.69">31263 13483 0,'-21'0'15,"0"0"1,42 0 15,0 0-31,0 0 16,0 0-16,1 0 16,-1 0-16</inkml:trace>
  <inkml:trace contextRef="#ctx0" brushRef="#br2" timeOffset="-67357.8">31200 13653 0,'0'0'0,"0"21"15,21-21 17,0 0-17,0 0-15,0 0 16,0 0-16,-21-21 16,22 21-16</inkml:trace>
  <inkml:trace contextRef="#ctx0" brushRef="#br2" timeOffset="-66669.19">31898 13250 0,'-21'0'31,"0"0"-15,0 0-16,21 22 15,21-22 32,0 0-16,-21-22-31,0 1 32,-21 21-17,0 0 1,21 21 0,-22 1-16,22-1 15,0 0-15,0 0 0,0 0 16,0 0-16,22 1 15,-1-22-15,0 21 16,0-21-16</inkml:trace>
  <inkml:trace contextRef="#ctx0" brushRef="#br2" timeOffset="-66329.38">32406 13272 0,'0'-22'16,"-21"22"-1,0 0-15,0 0 16,21 22 0,-22-22-16,1 21 0,21 0 0,0 0 15,0 0-15,-21 0 0,21 1 16,-21-1-16,21 0 0,-21 21 0,21-21 15,0 1-15,0 20 0,0-21 16,0 0-16,-21 0 0,21 1 16,0-1-16,0 0 0,0 0 0,0 0 15,0 0 1,21-21 0,0 0-16,0 0 15,0-21-15,0 21 0,-21-21 16,22 21-16</inkml:trace>
  <inkml:trace contextRef="#ctx0" brushRef="#br2" timeOffset="-66120.5">32110 13568 0,'0'0'0,"-21"0"0,-1 0 0,1 0 15,0 0 1,42 0-1,0 0-15,1 0 16,-1 0-16,21 0 0,-21 0 0,22 0 16,-22 0-16,21 0 0,-21 0 15,0 0-15,1 0 0,-1-21 0,0 21 16,0 0-16</inkml:trace>
  <inkml:trace contextRef="#ctx0" brushRef="#br2" timeOffset="-65732.72">32491 13547 0,'-21'0'0,"42"0"31,0 0-15,0 0-16,0 0 0,0-21 0,1-1 15,-1 22-15,-21-21 32,-21 21-17,-1 0 1,1 0-16,0 0 0,21 21 16,-21-21-16,0 22 15,21-1-15,0 0 16,0 0-16,0 0 15,0 0-15,0 1 16,0-1-16,21 0 16,0 0-1,0-21-15,0 0 0,1 0 16,-1 0-16,0 0 16,0 0-16</inkml:trace>
  <inkml:trace contextRef="#ctx0" brushRef="#br2" timeOffset="-65481.81">32787 13483 0,'0'0'0,"0"21"47,0 1-47,0-1 16,0 0-16,0 0 0,21 0 15,-21 0-15,21 1 16,-21-1-16,0 0 16,0 0-16,22-21 47</inkml:trace>
  <inkml:trace contextRef="#ctx0" brushRef="#br2" timeOffset="-65238.95">32935 13504 0,'0'-21'15,"-21"21"1,0 0 0,0 0-16,21 21 15,-21-21-15,-1 22 0,22-1 16,-21 0-16,0 0 15,21 0-15,-21 0 0,21 1 16,-21-1-16,21 0 0,-21-21 16,21 21-16,-22-21 0,22 21 15</inkml:trace>
  <inkml:trace contextRef="#ctx0" brushRef="#br2" timeOffset="-64893.15">33020 13293 0,'0'0'0,"0"21"46,0 0-30,0 0-16,0 0 0,0 1 16,0 20-16,0-21 0,0 0 0,0 22 15,0-22-15,0 21 0,0-21 16,0 0-16,0 1 0,0-1 16,0 0-16,0 0 0,0 0 0,0 0 15,21-21 16,0 0-15,0 0-16,1-21 16,-1 0-16,0 21 0,-21-21 15</inkml:trace>
  <inkml:trace contextRef="#ctx0" brushRef="#br2" timeOffset="-64673.26">32978 13483 0,'0'0'0,"-22"0"15,1 0-15,42 0 47,1 0-47,-1 0 16,0 0-16,0 0 0,0-21 15,0 21-15,1 0 0,-1 0 16,0-21-16</inkml:trace>
  <inkml:trace contextRef="#ctx0" brushRef="#br2" timeOffset="-64264.49">33401 13229 0,'0'0'0,"-21"0"15,21-21 1,-21 21 46,21-21 1,0 42-1,0 0-46,0 0-16,0 1 16,0-1-16,0 0 15</inkml:trace>
  <inkml:trace contextRef="#ctx0" brushRef="#br2" timeOffset="-63689.64">33570 13377 0,'0'0'0,"-21"0"0,0 0 16,42 22 31,0-22-47,0 0 16,1 21-16,-1-21 0,0 0 15,0 0-15,0 21 0,0-21 16,22 0-16,-22 0 0,0 0 15,21 21-15,-42 0 63,-21-21-47,0 21-16,0-21 0,21 22 15,-21-1-15,0-21 16,-1 21-16,1 0 0,0-21 0,0 21 15,0 0-15,0 1 0,-1-1 16,1 0-16,0-21 0,0 21 16,21 0-16,-21-21 0,21 21 15,-21-21 1,-1 0 0,1 0 30</inkml:trace>
  <inkml:trace contextRef="#ctx0" brushRef="#br2" timeOffset="-46704.9">5651 14965 0,'0'0'0,"-21"0"0,21-21 0,-21 0 16,0 21 0,21-22-16,-21 22 31,21 22 0,0-1-15,0 0-16,0 0 15,21 0-15,-21 0 0,0 1 0,0-1 16,0 0-16,0 0 16,0 0-16,0 0 0,0 22 0,0-22 15,0 0-15,0 0 16,0 0-16,0 1 0,0-1 16,0 0-16,-21-21 31,21-21-16,0 0-15,0-1 16,0 1-16,0 0 0,0 0 0,0 0 16,0-22-16,0 22 0,0 0 15,21-21-15,0 21 0,-21-1 0,21 1 16,0-21-16,-21 21 16,22 21-16,-1-21 0,0-1 0,0 22 15,0 0-15,0-21 0,1 21 0,-1 0 16,0 0-16,0 0 0,0 21 15,0 1-15,1-1 0,-22 0 16,21 0-16,-21 0 0,0 0 16,0 1-16,0-1 0,0 21 0,0-21 15,0 22-15,0-22 0,0 0 16,0 21-16,0-21 0,0 1 0,-21-1 16,21 0-16,0 0 15,0 0-15,0-42 31,0 0-15,0 0-16,0 0 0,0-1 16,0-20-16,0 21 0,21 0 15,0-22-15,-21 1 0,21 21 0,0 0 16,0 0-16,1-22 0,-1 43 0,0-21 16,0 0-16,0 21 0,0 0 15,1 0-15,-1 0 0,0 0 0,0 0 16,0 0-16,0 21 15,-21 0-15,0 0 16,0 1-16,22-1 0,-22 0 0,0 21 16,0-21-16,0 1 0,0-1 15,0 21-15,0-21 0,0 0 0,0 1 16,0-1-16,0 0 0,21-21 16,-21 21-16,0 0 0,21-21 0,0 0 15,0 0-15,0 0 16,1 0-16,-1 0 0,0 0 0,0-21 15,0 21-15,0-21 0,1 0 16,-22 0-16,21-1 0,0 1 0,-21 0 16,21 0-16,-21 0 0,0 0 0,0-22 15,0 22-15,0 0 16,21 0-16,-21 0 0,0-1 0,0 1 0,0 0 16,0 0-1,0 42 16,0 0-31,-21 0 16,21 1-16,0-1 0,0 0 0,0 0 16,0 0-16,0 22 0,0-22 15,0 0-15,0 0 0,0 0 0,21 0 16,0 1-16,-21-1 0,22 0 0,-1-21 16,0 21-1,0-21-15,0 0 0,0 0 0,1 0 16,-1 0-16,0-21 15,0 21-15,0-21 0,0 0 0,1 21 16,-1-22-16,-21 1 0,21 0 0,0 0 16,-21 0-16,0-22 0,0 22 15,21 0-15,-21 0 0,0 0 0,0 0 16,0-1-16,0 1 0,0 0 16,0 42 15,0 0-16,0 1-15,-21-1 16,21 0-16,0 0 0,0 0 16,0 0-16,0 1 0,0-1 0,0 0 15,0 21-15,0-21 0,21 1 0,0-1 16,1-21-16,-22 21 0,21 0 16,0-21-16,-21 21 0,21-21 0,0 0 15,0 0-15,1 0 16,-1 0-16,0 0 0,0 0 0,0 0 15,0 0-15,1-21 0,20 0 16,-21 0-16,0 0 0,0-1 0,1 1 16,-1-21-16,0 21 0,0-22 0,-21 22 15,0-21-15,21 0 16,-21 20-16,0-20 0,0 21 0,0-21 16,0 20-16,0 1 0,0-21 15,0 21-15,0 0 0,0-1 16,-21 22-1,0 0 1,21 22-16,-21-22 0,21 21 16,0 0-16,0 0 0,0 21 15,0-20-15,0-1 0,0 21 0,0-21 16,0 0-16,0 22 0,0-22 16,0 21-16,0-21 0,0 22 0,0-22 15,0 0-15,0 0 0,0 0 16,21 1-16,-21-1 0,21 0 15,0-21-15,0 21 0,1-21 16,-1 0-16,0 0 0,0 0 16,0 0-16,0 0 0,1-21 0,-1 0 15,21 21-15,-21-21 0,0-1 0,1 1 16,-1 0-16,0-21 0,0 21 16,-21-1-16,21-20 0,0 21 0,-21-21 15,0 20-15,0-20 0,22 0 16,-22 21-16,0-22 0,0 22 15,21 0-15,-21-21 0,0 20 0,0 1 16,0 0-16,0 0 16,0 42 15,0 0-31,0 0 0,0 1 16,0-1-16,0 0 0,0 0 15,-21 21-15,21-20 0,-22 20 0,22-21 16,0 21-16,0-20 0,0 20 0,0 21 15,0-20-15,0-22 16,0 0-16,0 21 0,0-20 0,22-1 16,-1 0-16,0 0 15,0-21-15,0 21 0,0 0 0,1-21 16,-1 0-16,0 0 0,21 0 0,-21 0 16,1 0-16,-1 0 0,0 0 15,0-21-15,21 21 0,-20-21 0,-1 0 16,-21 0-16,21 0 0,0-1 15,-21 1-15,21 0 0,0-21 0,-21 21 16,0-1-16,0-20 0,0 21 16,0 0-16,22 0 0,-22-1 0,0 1 15,0 42 17,0 1-32,0-1 0,0 0 15,-22 0-15,22 21 16,0-20-16,0-1 0,0 0 0,0 0 15,0 0-15,0 0 0,0 1 0,0-1 16,0 0-16,22 0 16,-1-21-16,0 0 15,0 0-15,0 0 0,0 0 16,1 0-16,-1 0 0,0 0 16,0-21-16,0 0 0,0 21 0,1-21 15,-22-1-15,21 1 16,0-21-16</inkml:trace>
  <inkml:trace contextRef="#ctx0" brushRef="#br2" timeOffset="-46481.42">8509 14669 0,'0'0'0,"-21"0"15,0 0-15,-1 0 0</inkml:trace>
  <inkml:trace contextRef="#ctx0" brushRef="#br2" timeOffset="-46253.55">7810 15050 0,'22'0'31,"-1"0"-31,0 0 0,0 0 0,21-22 16,-20 22-16,20-21 0,-21 21 0,21-21 16,-20 21-16,-1 0 0,21-21 15,-21 21-15,0 0 0,1-21 0,-1 21 16</inkml:trace>
  <inkml:trace contextRef="#ctx0" brushRef="#br2" timeOffset="-45604.91">9059 14986 0,'-21'0'16,"0"0"-16,21-21 0,-21 21 16,0 0-1,21 21 1,0 0-1,0 0-15,0 1 0,0-1 0,0 21 16,0 0-16,21-20 0,-21 20 0,21 0 16,-21 22-16,0-22 0,0 0 15,0 1-15,0 20 0,21-20 0,-21 20 16,0-21-16,0 22 0,0-1 0,0 1 16,0-1-16,0 22 0,-21-21 0,21-1 15,0 1-15,-21-1 0,0-21 0,-1 22 16,1-22-16,21 1 0,0-1 0,0 0 15,-21-21-15,21 1 0,-21-1 0,21 0 16,0 0-16,0 0 0,0-42 31,0 0-31,0 0 16,0 0-16,21-1 0,-21-20 0,21 21 16,-21-21-16,21-1 0</inkml:trace>
  <inkml:trace contextRef="#ctx0" brushRef="#br2" timeOffset="-45253.11">8805 15346 0,'0'-21'0,"0"-22"16,0 22-16,0 0 15,0 0-15,21 0 0,1 0 0,-1-1 16,21 1-16,0 0 0,1 0 0,-1 21 15,0-21-15,1 0 0,-1 21 0,0 0 16,1-22-16,-1 22 0,-21 0 0,22 22 16,-22-22-16,-21 21 0,21 0 0,-21 0 15,0 21-15,0-20 0,0-1 0,0 21 16,-21-21-16,0 0 0,-1 22 0,-20-22 16,21 0-16,-21 0 0,20 22 15,-20-22-15,21 0 0,-21-21 0,20 21 0,1 0 16,-21-21-16,21 21 0,0-21 15,42 0 17,0-21-32,0 0 15,0 0-15,0 0 0,1 0 0,-1-1 16</inkml:trace>
  <inkml:trace contextRef="#ctx0" brushRef="#br2" timeOffset="-44965.08">9631 14774 0,'0'22'16,"0"-1"-1,-21 0-15,21 0 0,0 21 16,-22-20-16,22 20 0,0-21 0,0 21 15,-21 1-15,21-1 0,-21-21 0,21 22 16,0-1-16,0 0 0,0-21 16,0 1-16,0 20 0,0-21 0,0 0 15,0 0-15,0 1 0,21-22 32,0 0-32,1 0 0,-1-22 15,0 22-15,0-21 0</inkml:trace>
  <inkml:trace contextRef="#ctx0" brushRef="#br2" timeOffset="-44561.53">9758 15240 0,'0'21'16,"0"0"0,21-21-1,0 0 1,0 0-16,0 0 15,1-21-15,-1 0 0,0 21 0,21-21 16,-21 0-16,1 21 0,-1-21 16,0-1-16,21 1 0,-21 0 0,-21 0 15,22 0-15,-22 0 0,0-1 0,0 1 16,0 0 0,-22 21-16,1 0 0,0 0 15,0 0-15,0 21 0,0 0 0,-1 1 16,1-1-16,0 0 15,0 0-15,0 0 0,0 22 0,21-22 0,0 21 16,0-21-16,0 0 16,0 22-16,0-22 0,0 0 0,0 0 15,0 0-15,21 1 0,0-22 16,0 0-16,0 21 0,22-21 16,-22 0-16,0 0 0,0 0 0,0 0 15,0 0-15,1 0 0,20-21 0,-21 21 16,0-22-16,0 1 0,1 0 15,-1 21-15</inkml:trace>
  <inkml:trace contextRef="#ctx0" brushRef="#br2" timeOffset="-42637.61">11493 15261 0,'0'-21'47,"22"21"-47,-22-21 0,21 21 16,0-21-16,0 0 0,-21-1 0,21 1 16,0 0-16,1-21 0,-1 21 15,-21-1-15,0 1 0,0 0 0,0 0 16,0 0-16,0 0 0,0-1 15,0 1-15,0 0 0,0 0 16,-21 21-16,-1 0 16,1 0-16,0 0 0,21 21 15,-21-21-15,0 21 0,21 0 16,0 1-16,0-1 16,0 0-16,0 0 0,0 0 0,0 22 15,0-22-15,0 21 0,0-21 0,0 0 16,0 22-16,0-22 0,21 0 15,0 0-15,-21 0 0,21 1 0,0-1 16,1-21-16,-1 0 0,0 21 16,0-21-16,21 0 0,-20 0 0,-1 0 15,21 0-15,-21-21 0,22 0 16,-1 21-16,-21-22 0,21 1 0,1-21 16,-1 21-16,-21 0 0,22-1 0,-22-20 15,0 21-15,0-21 16,0 20-16,0-20 0,-21 21 0,0-21 15,0 20-15,0-20 0,0 21 0,0-21 16,0 20-16,0 1 0,0 0 16,0 0-16,0 0 0,0 0 0,-21 21 15,0 0 1,21 21 0,-21 0-16,21 0 15,-21 0-15,21 22 0,-21-22 0,21 21 16,-22-21-16,22 22 0,0-22 15,0 21-15,0 0 0,0-20 16,0 20-16,0-21 0,0 21 0,0-20 0,0-1 16,0 0-16,22 0 0,-1 0 15,0-21-15,0 21 0,0-21 16,22 0-16,-22 0 0,0 0 0,21 0 16,-21 0-16,22-21 0,-22 21 15,21-21-15,-21 0 0,22 0 0,-22 0 16,0-1-16,0 1 0,0 0 0,-21 0 15,0 0-15,0 0 0,22-1 16,-22 1-16,0 0 0,0 0 0,0 0 16,0 0-1,0-1-15,-22 22 0,1 0 16,0 0-16,0 22 16,0-1-16,21 0 15,0 0-15,-21 0 0,21 22 0,0-22 16,0 0-16,0 0 0,0 0 15,0 0-15,0 1 0,21-1 0,-21 0 16,21 0-16,0-21 0,0 21 0,0-21 16,1 0-16,-1 0 0,0 0 15,0 0-15,21 0 0,-20 0 0,-1 0 16,21-21-16,-21 21 0,0-21 16,22 0-16,-22 0 0,0-1 15,0 1-15,0 21 0,1-21 0,-22 0 16,0 0-16,21 0 0,-21-1 15,0 1-15,21 0 0,-21 0 0,0 0 16,0 42 15,0 0-15,0 0-16,0 0 16,0 1-16,-21-1 0,21 0 15,0 0-15,-21 0 0,21 0 0,-22 1 16,22-1-16,0 0 15,0 0 1,-21-21 0,21-21 15,0 0-31,0 0 16,0-1-16,0 1 0,0 0 0,21 0 15,-21 0-15,22 0 0,-22-1 0,21 1 16,0 0-16,0 0 0,0 0 15,0 0-15,1 21 0,-1 0 0,0-22 16,0 22-16,21 0 0,-20 0 16,-1 0-16,21 0 0,-21 22 15,0-22-15,-21 21 0,22 0 0,-22 0 16,21 0-16,0 0 16,-21 1-16,0-1 0,0 0 0,0 0 15,0 0-15,0 0 0,0 1 0,0-1 16,0 0-16,-21 0 0,0 0 15,-1-21 1,22 21-16,0-42 31,0 0-31,0 0 0,0 0 16,22 0-16,-1-1 0,-21 1 16,21-21-16,-21 21 0,21 0 15,0-22-15,0 22 0,1 0 0,-1-21 16,0 20-16,21 22 0,-21-21 15,22 21-15,-22 0 0,21 0 0,-21 0 16,1 0-16,-1 0 0,0 21 16,0-21-16,0 22 0,-21-1 0,0 0 15,21 0-15,-21 0 0,0 0 0,0 1 16,0-1-16,0 0 0,0 0 16,-21 0-16,21 0 0,0 1 0,-21-1 15,0 0-15,21 0 16,0-42 31,0 0-47,0 0 15,0-1-15</inkml:trace>
  <inkml:trace contextRef="#ctx0" brushRef="#br2" timeOffset="-42227.84">14118 15092 0,'0'0'0,"21"0"31,0 0-31,1 0 0,-1 0 16,0 0-16,0-21 0,0 0 0,0 21 15,1-22-15,-1 1 0,0 0 16,0 0-16,-21 0 15,0 0-15,0-1 16,0 1-16,0 0 0,-21 21 16,0 0-16,0 0 0,-1 0 0,1 0 15,0 0-15,0 0 16,0 21-16,0-21 0,-1 21 0,22 1 16,0-1-16,-21 0 0,21 0 0,0 0 15,-21 0-15,21 1 16,0-1-16,0 0 0,0 0 0,0 0 15,21-21-15,0 21 0,-21 1 16,22-22-16,-1 21 0,0-21 0,0 21 16,21-21-16,-20 0 0,-1 0 0,21 0 15,-21 0-15,0 0 0,1 0 16,-1 0-16,21-21 0,-21 0 0,0 21 16,1-22-16,-1 1 0</inkml:trace>
  <inkml:trace contextRef="#ctx0" brushRef="#br2" timeOffset="-41709.76">14668 14901 0,'0'0'0,"0"22"47,0-1-47,0 0 15,0 0-15,0 0 16,0 0-16,0 1 0,0-1 15,0 0-15,0 0 0,0 0 16,-21 0-16,21 1 16,0-1-16,-21-21 0,21 21 15,-21-21 17,21-21-17,0 0 1,0-1-16,0-20 0,0 21 15,21 0-15,-21 0 0,21-22 0,0 22 16,1 0-16,-1 0 0,0 0 16,0-1-16,0 1 0,0 0 0,22 0 15,-22 21-15,0 0 0,0 0 16,22 0-16,-22 0 0,0 0 0,0 0 16,0 0-16,0 21 0,-21 0 0,0 0 15,22 1-15,-22-1 16,0 0-16,0 0 0,0 0 15,0 0-15,0 1 0,0-1 16,-22 0-16,22 0 16,0 0-16,-21-21 0,21 21 0,-21 1 15,21-1-15,-21-21 0,21 21 16,0 0 0,21-21-1,0 0-15,0-21 0</inkml:trace>
  <inkml:trace contextRef="#ctx0" brushRef="#br2" timeOffset="-41359.96">15430 14520 0,'0'0'0,"0"-21"0,0 0 15,0 42 17,0 0-17,0 1-15,0-1 0,0 21 16,0-21-16,0 0 0,0 22 16,0-1-16,0-21 0,0 22 0,0-22 15,0 21-15,-21-21 0,0 0 16,21 1-16,-21 20 0,21-21 0,0 0 15,0 0-15,-21 1 0,21-1 16,0 0-16,0 0 16,21-21-1,0 0 1,0 0-16,0-21 16</inkml:trace>
  <inkml:trace contextRef="#ctx0" brushRef="#br2" timeOffset="-40847.26">15833 14817 0,'0'-21'0,"0"-1"31,-22 22-15,1 0-1,0 22-15,0-1 16,0 0-16,0 0 16,21 0-16,0 0 15,0 1-15,0-1 16,0 0 0,21-21-1,0 21-15,0-21 16,0 0-16,0 0 15,1 0-15,-1 0 16,0 21-16,0 0 31,-21 1-15,-21-1 0,0 0-16,0-21 15,-1 21-15,1-21 0,0 21 0,0-21 16,0 21-16,0-21 0,-1 0 15,1 22-15,0-22 0,0 0 0,21 21 16,-21-21 0,0 0-16,-1 0 15,22-21 17</inkml:trace>
  <inkml:trace contextRef="#ctx0" brushRef="#br2" timeOffset="-40533.44">15240 14732 0,'0'0'16,"0"-21"-16,21 0 15,0 21 1,0-21-16,22 21 0,-1 0 0,-21-22 16,22 22-16,-1 0 0,0-21 0,1 21 15,-1 0-15,0 0 0,-21-21 16,22 21-16,-22 0 0,0 0 0,0 0 16,0 0-16,1 0 15</inkml:trace>
  <inkml:trace contextRef="#ctx0" brushRef="#br2" timeOffset="-39772.88">17145 14965 0,'42'0'16,"-21"-21"-16,-21 0 15,22 21-15,-1-22 0,-21 1 16,0 0-16,0 0 15,21 0-15,-21 0 0,0-1 16,0 1-16,0 0 0,-21 0 0,0 0 16,-1 0-16,1-1 15,0 22-15,0 0 0,-21 0 0,20 0 16,1 0-16,-21 22 0,21-1 16,0 0-16,-22 0 0,22 0 0,0 0 15,0 22-15,0-22 0,-1 21 0,1-21 16,0 22-16,21-22 0,0 21 15,0-21-15,0 1 0,0-1 0,0 0 16,0 0-16,0 0 0,21 0 16,0-21-16,1 0 0,-1 0 0,0 0 15,0 0-15,21 0 0,-20-21 16,-1 21-16,21-21 0,-21 0 16,22 21-16,-22-21 0,0 0 0,21-1 15,-21 1-15,1 0 0,-22 0 0,21 0 16,-21 0-16,0-1 0,0 1 15,0 0-15,0 0 0,0 0 0,0 0 16,0 42 15,0 0-31,0 0 16,0 0-16,0 0 0,0 1 16,0-1-16,0 0 0,0 0 15,0 0-15,21 0 0,-21 1 16,0-1-16,0 0 15,21-21-15,0 0 0,-21 21 0,21-21 16,1 0-16,-1 0 0,0 0 16,0 0-16,21-21 0,-20 21 0</inkml:trace>
  <inkml:trace contextRef="#ctx0" brushRef="#br2" timeOffset="-39356.93">17674 14859 0,'0'0'0,"-21"0"0,21-21 0,-21 21 15,21-21-15,0 0 16,21 21 15,0 0-31,0 0 0,0 0 16,1 0-16,-1 0 0,0 0 16,21 21-16,-21 0 0,1-21 0,-1 21 15,-21 0-15,21 0 0,-21 1 0,21-1 16,-21 0-16,0 0 15,0 0-15,0 0 0,0 1 0,-21-1 16,0-21-16,0 21 0,-1 0 16,22 0-16,-21-21 0,0 0 15,21-21 17,0 0-17,0 0-15,21 0 0,0-1 16,1 1-16,-22 0 0,21-21 0,0 21 15,0-1-15,0-20 0,-21 21 0,21 0 16,1 0-16,-1-1 0,0 1 16,0 21-16,0-21 0,0 21 0,1 0 15,-1 0-15,0 0 0,0 0 16,0 0 0</inkml:trace>
  <inkml:trace contextRef="#ctx0" brushRef="#br2" timeOffset="-38996.36">18288 15007 0,'21'0'16,"0"0"-16,0 0 16,1 0-16,-1 0 0,0 0 0,0-21 15,0 0-15,0 21 0,1-21 0,-1 0 16,0 21-16,0-22 0,0 1 15,-21 0-15,0 0 0,0 0 16,0 0-16,0-1 0,0 1 16,-21 21-16,0 0 15,0 0-15,0 0 0,-1 0 0,1 0 16,-21 0-16,21 21 0,0 1 16,-1-1-16,22 0 0,-21 0 0,21 21 15,-21-20-15,21-1 0,0 0 0,0 0 16,0 0-16,0 0 0,0 1 15,0-1-15,21 0 0,0 0 0,1 0 16,-1-21-16,0 21 0,21-21 16,-21 0-16,22 0 0,-22 0 15,21 0-15,-21 0 0,22 0 0,-22 0 16,21-21-16,-21 21 0</inkml:trace>
  <inkml:trace contextRef="#ctx0" brushRef="#br2" timeOffset="-38025.48">19727 14753 0,'0'0'0,"0"-21"15,-21 21-15,0 0 32,21 21-17,0 0-15,0 1 0,0-1 16,-21 0-16,21 0 0,0 0 0,0 0 15,0 22-15,0-22 0,-21 0 16,21 0-16,-22-21 0,22 21 0,-21 1 16,21-1-16,0 0 0,-21-21 15,0 0 17,21-21-17,0 0-15,0-1 0,0 1 16,0 0-16,0 0 0,0 0 0,0-22 15,21 22-15,0 0 0,0-21 16,1 21-16,-1-1 0,0 1 0,21 0 16,-21 0-16,22 0 0,-1 0 15,-21 21-15,22 0 0,-22 0 0,21 0 16,-21 21-16,0 0 0,1 0 16,-1 0-16,0 0 0,0 1 0,-21-1 15,0 0-15,0 21 0,0-21 16,0 1-16,0-1 0,0 0 15,0 0-15,-21 0 0,0 0 16,0-21-16,21 22 16,-22-22-16,1 0 15,21-22 1,0 1-16,0 0 16,0 0-16,0 0 0,21 0 15,-21-22-15,22 22 0,-1 0 16,0-21-16,21 20 0,-21 1 0,22-21 15,-1 21-15,0 0 0,1 21 16,-1-22-16,0 22 0,1 0 16,-1 0-16,-21 0 0,22 22 0,-22-1 15,0 0-15,-21 0 0,0 0 16,0 0-16,0 22 0,0-22 0,0 0 16,-21 0-16,0 22 0,-1-22 15,1 0-15,21 0 0,-21 0 0,0-21 16,0 21-16,21 1 0,0-1 15,21-21 17,0-21-32,0-1 0</inkml:trace>
  <inkml:trace contextRef="#ctx0" brushRef="#br2" timeOffset="-37532.52">21145 14753 0,'0'0'0,"0"-21"0,-21 0 16,21 0-16,-21 21 0,0 0 15,0-21-15,0 21 0,-1 0 16,1 0-16,0 0 0,0 21 16,-21 0-16,20-21 0,1 21 0,0 0 15,0 0-15,0 22 0,0-22 0,-1 0 16,1 0-16,0 22 0,21-22 15,0 0-15,0 0 0,0 0 16,0 0-16,0 1 0,21-22 0,0 21 16,1-21-16,-1 0 0,21 0 15,-21 0-15,0 0 0,22 0 16,-22 0-16,0-21 0,0-1 0,22 22 16,-22-21-16,0 0 0,0 0 15,-21 0-15,21 0 0,-21-1 0,21 1 16,-21 0-16,0 0 0,0 0 0,0 0 15,0-1-15,0 1 16,0 42 0,0 1-1,-21-1-15,21 0 0,-21 0 16,21 0-16,0 0 0,0 1 0,0-1 16,0 21-16,0-21 0,0 0 15,0 1-15,0-1 0,0 0 16,0 0-16,21-21 0,0 0 0,1 0 15,-1 0-15,0 0 16,21 0-16,-21 0 0,1-21 16,20 21-16</inkml:trace>
  <inkml:trace contextRef="#ctx0" brushRef="#br2" timeOffset="-37249">21759 14563 0,'0'-21'0,"0"42"0,0-64 15,0 22-15,0 42 32,-21 1-32,21-1 0,-21 21 15,0-21-15,0 22 0,21-1 16,-22-21-16,1 21 0,0 1 0,0-22 16,21 21-16,-21-21 0,0 22 15,21-22-15,0 0 0,0 0 16,0 22-16,-22-22 0,22 0 15,0 0-15,22 0 16,-1-21-16,0 0 0,21 0 16,-21 0-16,1 0 0,-1 0 15,0 0-15,0-21 0,-21 0 0,21 21 16,0-21-16</inkml:trace>
  <inkml:trace contextRef="#ctx0" brushRef="#br2" timeOffset="-37060.99">21484 14880 0,'-21'0'0,"42"0"0,-21 0 31,21 0-31,0 0 16,1 0-16,-1 0 0,21 0 0,-21 0 15,22 0-15,-22-21 0,21 21 0,-21-21 16,22 21-16,-22 0 0,0 0 15,0-21-15</inkml:trace>
  <inkml:trace contextRef="#ctx0" brushRef="#br2" timeOffset="-36748.05">22183 14817 0,'0'-21'31,"0"-1"-15,-22 22-16,1 0 0,0 0 16,0 0-16,0 0 15,0 22-15,21-1 16,-22 0-16,22 0 0,-21 0 0,21 0 16,-21 1-16,21-1 0,-21 0 15,21 0-15,0 0 0,0 0 16,0 1-16,0-1 0,0 0 0,0 0 15,21 0-15,0-21 0,0 21 16,1-21-16,-1 0 0,0 0 0,0 0 16,0 0-16,22 0 0,-22 0 15,0 0-15,21-21 0,-21 0 0,1 0 16,20 0-16</inkml:trace>
  <inkml:trace contextRef="#ctx0" brushRef="#br2" timeOffset="-36276.48">22479 14711 0,'0'-85'15,"0"64"-15,0 233 0,0-318 0,0-42 16,0 127-16,0-1 0,0 1 0,-21 42 31,21 1-31,0-1 0,-21 21 16,21-21-16,0 0 0,0 22 0,0-1 16,0-21-16,0 22 0,-22-22 15,22 0-15,0 21 0,-21-21 0,21 1 16,0-1-16,0 21 0,0-21 15,-21 0-15,21 1 0,0-1 16,-21-21-16,21 21 0,0-42 63,0 0-63,21-1 0,0 1 15,-21 0-15,21 0 0,1 0 0,-1 0 16,0-1-16,0 1 0,21 0 15,-20 0-15,-1 0 0,21 21 0,-21 0 16,0 0-16,22 0 0,-22 0 16,0 0-16,0 21 0,-21 0 15,0 0-15,0 0 0,0 1 16,0-1-16,0 0 0,0 0 16,-21 0-16,0-21 15,21 21-15,0 1 0,-21-22 0,0 21 16,21 0-1,21-21 17</inkml:trace>
  <inkml:trace contextRef="#ctx0" brushRef="#br2" timeOffset="-36001.27">23072 14817 0,'0'21'31,"0"0"-15,0 0-16,-22 0 16,22 1-16,0-1 0,-21-21 15,21 21-15,0 0 0,-21-21 0,21 21 16,0 0-16,0 1 15,-21-22-15,21 21 0,0-42 63</inkml:trace>
  <inkml:trace contextRef="#ctx0" brushRef="#br2" timeOffset="-35805.38">22987 14669 0,'0'0'0,"-21"0"0,42 21 93</inkml:trace>
  <inkml:trace contextRef="#ctx0" brushRef="#br2" timeOffset="-35269.69">23304 14817 0,'0'0'0,"-21"0"16,21 21 15,0 0-15,0 0-16,0 0 15,0 1-15,0-1 16,-21-21-16,21 21 0,0 0 15,0 0-15,-21 0 16,21 1-16,-21-22 0,21-22 63,0 1-63,0 0 15,21 0-15,0 0 0,-21 0 16,21-1-16,0 1 0,1 0 15,-1 21-15,0-21 0,0 0 0,21 21 16,-20 0-16,-1-21 0,0 21 0,0 0 16,0 0-16,0 0 0,1 0 15,-22 21-15,21-21 0,-21 21 0,0 0 16,0 0-16,0 0 16,0 1-16,0-1 0,-21 0 15,-1-21-15,22 21 0,-21 0 16,21 0-16,-21 1 15,42-22 17,0 0-17</inkml:trace>
  <inkml:trace contextRef="#ctx0" brushRef="#br2" timeOffset="-34345.22">24320 14880 0,'0'-21'0,"0"0"15,-21 21-15,0 0 0,21-21 16,-21 21-16,0 0 0,0 0 0,-1 0 16,1 0-16,0 0 0,0 21 15,0-21-15,-22 21 0,22 0 0,0-21 16,0 21-16,0 1 0,0-1 15,21 0-15,-22 0 0,22 0 16,0 0-16,0 1 0,0-1 16,22-21-1,-1 0-15,0 0 0,0 0 16,0 0-16,0 0 0,1 0 16,-1 0-16,0 0 0,0-21 15,0 21-15,-21-22 0,21 22 0,1-21 16,-1 0-16,-21 0 15,21 21-15,-21-21 0,21 0 0,-21-1 16,0 44 47,0-1-63,-21 0 15,0 0 1,0 0-16,21 0 0,0 1 0,-22-1 15,22 21-15,-21 0 0,21 1 16,-21-1-16,21 0 0,0 1 0,-21 20 16,0-20-16,21 20 0,0 1 15,0-22-15,0 21 0,-21 1 0,21-1 16,0 1-16,0-1 0,0 1 0,0-1 16,0 1-16,0-22 0,0 22 15,0-1-15,0-20 0,0-1 0,0 0 16,0 1-16,0-1 0,-22-21 0,22 21 15,-21-20-15,0-1 0,21 0 16,-21 0-16,0 0 0,0-21 16,-1 0-16,1 0 0,0 0 15,0 0-15,0 0 0,0-21 16,-1 0-16,1 0 0,0 0 0,0-1 16,-21 1-16,20-21 0,-20 21 15,21-22-15,0 1 0,0 0 0,-1-1 16,1 1-16,21 0 0,0-1 0,0-20 15,0 21-15,0-22 0,0 22 16,0-22-16,21 22 0,1-22 0,20 22 16,-21-21-16,21 20 0,-20 1 0,20-22 15,0 22-15,1 0 0,-1-1 16,0 1-16,1 0 0,-22-1 16,21 22-16,-21 0 0,0 0 0,22 0 15,-43 0-15,21 21 0,0 0 16,-21-22-16,0 44 78,0-1-78,0 0 31</inkml:trace>
  <inkml:trace contextRef="#ctx0" brushRef="#br2" timeOffset="-32137.19">12001 16785 0,'0'0'0,"-21"21"16,0-21-16,0 0 0,0 0 31,21-21-16,0 0-15,0 0 16,0 0-16,21 0 0,0-1 0,0 1 16,0 0-16,22 0 0,-22-21 0,0 20 15,21-20-15,1 0 0,-22-1 16,0 1-16,21 21 0,-20-21 0,-1-1 16,-21 1-16,0 21 0,0-22 15,0 22-15,0 0 0,-21 21 16,-1 0-1,1 0-15,-21 21 0,21 0 0,0 1 16,-1-1-16,22 21 0,0-21 0,-21 0 16,21 22-16,0-22 15,0 21-15,0-21 0,21 22 0,1-22 16,-1 21-16,0-21 0,0 1 16,0 20-16,0-21 0,1 0 0,-1 0 15,0 1-15,-21-1 0,0 0 0,0 0 16,0 0-16,0 0 15,-21-21-15,0 0 0,-1 0 16,1 0-16,0 0 16,0 0-16,0-21 0,0 21 0,-1-21 15,1 0-15,0 0 0,0 0 16,0-1-16,0 1 0,-1 0 16,1 21-16,42 0 31,1 21-16,-1 0-15,0 1 0,-21-1 16,42 0-16,-21-21 0,1 21 0,-1 0 16,0 0-16,0 1 0,21-22 15,-20 21-15,-1-21 0,0 0 0,21 0 16,-21 0-16,22 0 0,-22 0 0,21 0 16,1-21-16,-22 21 0,21-22 15,0 1-15,1 0 0,-22 0 0,21 0 16,-21 0-16,1-1 0,-1-20 15,0 21-15,-21 0 0,21 0 16,-21-22-16,0 22 0,0 0 0,0 0 16,-21 0-16,0-1 0,0 22 15,-1-21-15,1 21 0,0 0 0,0 0 16,0 0-16,0 0 0,-1 21 16,1-21-16,0 22 0,0-1 0,0 0 15,21 21-15,0-21 0,-21 22 16,21-22-16,-22 21 0,22-21 0,0 22 15,0-22-15,0 0 0,0 0 0,0 0 16,0 1-16,22-22 0,-1 0 16,0 0-16,0 0 0,0 0 0,0 0 15,1 0-15,-1-22 16,0 1-16,0 21 0,0-21 0,0 0 16,1 0-16,-22 0 0,21-1 15,-21 1-15,21 0 0,-21 0 0,0 0 16,0 0-16,0-1 0,-21 22 47,21 22-47,0-1 0,0 0 15,0 0-15,0 0 0,0 0 0,0 1 16,0-1-16,0 0 0,21 0 16,0 0-16,0-21 15,0 21-15,1-21 0,-1 0 16,0 0-16,0 0 0,0 0 15,0-21-15,22 21 0,-22-21 0,0 0 16,0 0-16,0 0 0,1-1 16,-1 1-16,0 0 0,-21 0 0,0 0 15,0 0-15,0-1 0,0 1 0,0 0 16,0 0-16,0 0 16,0 42 15,0 0-31,0 0 0,0 0 15,0 1-15,-21 20 0,21-21 0,0 0 16,0 0-16,-21 22 16,21-22-16,0 0 0,0 0 0,0 0 15,0 1-15,0-1 0,-22 0 16,22 0-16,0-42 31,0 0-15,0 0-16,0-1 0,0 1 15,0 0-15,0 0 0,0-21 16,0 20-16,0 1 0,22-21 0,-22 21 16,21 0-16,0-22 0,0 22 15,0 0-15,0 21 0,1-21 0,-1 21 16,0 0-16,21 0 0,-21 0 16,1 0-16,-1 0 0,0 21 15,0 0-15,0 0 0,0 0 16,-21 1-16,0-1 0,0 0 15,0 0-15,0 0 0,0 0 0,0 1 16,0-1-16,0 0 0,0 0 16,0 0-16,0 0 0,-21-21 15,21-21 17,0 0-32,21 0 15,-21 0-15,22-22 16,-22 22-16,21 0 0,0 0 15,0-21-15,0 20 0,0 1 0,22 0 16,-22 0-16,21 21 0,-21 0 16,22 0-16,-22 0 0,0 0 0,21 0 15,-20 0-15,-22 21 0,21 0 16,-21 0-16,0 1 0,0-1 0,0 0 16,0 0-16,0 0 0,0 0 0,-21 1 15,-1-1-15,22 0 0,-21 0 16,0 0-16,21 0 0,-21-21 0,21 22 15,-21-22-15,21 21 16,21-42 15,0 21-31</inkml:trace>
  <inkml:trace contextRef="#ctx0" brushRef="#br2" timeOffset="-31753.41">14097 16658 0,'0'-21'31,"21"0"-31,0 21 16,0-21-16,1 0 16,-1-1-16,0 22 0,0-21 0,0 0 15,0 0-15,-21 0 0,0 0 16,22 21-16,-22-22 0,0 1 0,0 0 15,0 0-15,-22 21 16,1 0-16,0 0 16,0 0-16,0 21 0,0 0 15,-1 0-15,1 1 0,0-1 16,0 0-16,0 0 0,21 21 0,-21-20 16,21-1-16,0 0 0,0 0 15,0 0-15,0 0 0,0 1 16,21-1-16,0 0 0,0-21 0,0 21 15,0-21-15,1 0 0,-1 0 16,0 0-16,21 0 0,-21 0 0,22 0 16,-1 0-16,-21 0 0,22 0 0,-1-21 15,-21 21-15,0-21 0,22 0 16</inkml:trace>
  <inkml:trace contextRef="#ctx0" brushRef="#br2" timeOffset="-29861.26">16552 16468 0,'0'0'0,"21"0"0,-21-21 0,22 21 15,-22-22-15,0 1 0,21 21 16,-21-21-16,0 0 0,0 0 0,0 0 16,0-1-16,0-20 15,0 0-15,0 21 0,-21-1 0,-1 1 16,1-21-16,0 21 0,-21 0 0,21-1 16,-1 1-16,1 21 0,0 0 15,-21 0-15,21 0 0,-1 0 16,1 21-16,0 1 0,0-1 15,0 0-15,0 21 0,21 1 0,-22-1 16,22 0-16,-21-21 0,21 22 0,0-1 16,0 0-16,0-20 0,0 20 15,0-21-15,21 0 0,1 0 0,-22 1 16,21-22-16,0 0 0,0 21 16,0-21-16,0 0 0,1 0 0,-1 0 15,21 0-15,-21-21 0,0-1 0,1 1 16,-1 21-16,21-21 0,-21 0 15,0 0-15,1-22 0,-22 22 0,21 0 16,0 0-16,-21-21 16,21 20-16,-21-20 0,0 21 0,0 0 15,0 0-15,0-1 0,0 1 0,0 42 32,0 1-17,0-1-15,0 0 0,0 21 16,0-21-16,0 1 0,0 20 0,0-21 15,0 0-15,0 22 0,0-22 0,0 0 16,0 0-16,0 0 0,21-21 16,-21 21-16,21-21 0,1 0 0,-1 0 15,0 0-15,0 0 16,0 0-16,22 0 0,-22 0 16,0 0-16,0-21 0,21 0 0,-20 0 15,-1 0-15,0 0 0,21-1 16,-21-20-16,1 21 0,-22-21 0,21-1 15,-21 1-15,21 21 0,-21-22 16,0 1-16,0 0 0,0-1 0,0 1 16,0 21-16,0-21 0,0 20 0,0 44 47,0-1-47,-21 0 0,21 21 0,-21 1 15,21-22-15,0 21 0,0 0 0,-22 1 16,22-22-16,0 21 0,0 1 15,0-22-15,0 21 0,0-21 16,0 0-16,0 1 0,0-1 0,22 0 16,-22 0-16,21-21 0,0 0 15,0 21-15,0-21 0,22 0 0,-22 0 16,0 0-16,21 0 0,-21-21 0,22 21 16,-22-21-16,21 0 0,-21 21 15,1-21-15,-1-1 0,21-20 0,-42 21 16,21 0-16,0-22 15,-21 22-15,22-21 0,-22 0 0,0-1 0,0 1 16,0 0-16,0-1 0,0 22 16,0-21-16,0 21 0,0-22 15,0 22-15,0 0 0,0 42 32,0 0-32,0 0 15,0 1-15,0 20 0,0-21 0,0 21 16,0 1-16,0-22 0,-22 21 15,22 1-15,0-1 0,0-21 0,0 21 16,0-20-16,0 20 0,0-21 16,0 0-16,0 22 0,0-22 15,0 0-15,22 0 0,-1-21 0,0 21 16,0-21 0,0 0-16,0 0 0,1 0 15,-1 0-15,21-21 0,-21 21 0,0-21 16,1 21-16,20-21 0,-21 0 15,0-1-15,0 1 0,1-21 0,-22 21 16,0 0-16,21-22 0,-21 22 16,0 0-16,0-21 0,0 20 0,0 1 15,0 0-15,-21 21 16,-1 0-16,1 0 16,0 0-16,21 21 15,0 0-15,0 1 0,0-1 16,0 0-16,0 0 15,21-21-15,0 21 16,-21 0 0,22-21-16,-1 0 0,-21 22 15,21-22-15,-21 21 16,0 0-16,0 0 16,0 0-16,0 0 0,0 1 15,0-1 1,0 0-1,21 0-15,0-21 16,0 0 0,1 0-16,-1 0 0,0 0 15,0 0-15,0 0 0,0 0 16,1 0-16,-1-21 0,0 21 0,0-21 16,0 0-16,0 21 0,1-22 0,-22 1 15,0 0-15,21 0 0,-21 0 16,0 0-16,21-1 0,-21 1 0,0 0 15,0 0-15,0 0 0,0 0 16,0-1-16,0 44 31,0-1-15,0 0-16,-21 0 0,21 0 0,0 0 16,0 1-16,0 20 0,0-21 0,0 0 15,0 0-15,0 1 16,0-1-16,0 0 0,21-21 15,0 0 1,0 0-16,0 0 16,22 0-16,-22 0 0,0 0 0,0-21 15,0 21-15,1-21 0,-1-1 16,-21 1-16,21 0 0,0 0 0,0 0 16</inkml:trace>
  <inkml:trace contextRef="#ctx0" brushRef="#br2" timeOffset="-29644.86">18605 15875 0,'0'0'0,"-21"0"0,0 0 15,21-21 48</inkml:trace>
  <inkml:trace contextRef="#ctx0" brushRef="#br2" timeOffset="-29321.05">17060 16150 0,'0'0'0,"-21"21"0,0-21 15,42 0 1,0 0-16,0 0 15,22 0-15,-22-21 0,42 21 16,-20-21-16,20 21 0,-20 0 0,20-21 16,1 21-16,-22 0 0,21-21 0,-20 21 15,-1 0-15,-21 0 0,22 0 16,-22 0-16,0 0 0,0 0 0,0 0 31</inkml:trace>
  <inkml:trace contextRef="#ctx0" brushRef="#br2" timeOffset="-26873.49">18881 16214 0,'-22'0'31,"22"-21"-15,0-1 0,0 1-16,0 0 15,22 21-15,-22-21 0,21 0 0,-21 0 16,21-1-16,-21 1 0,0 0 16,21 0-16,-21 0 0,21 0 0,-21-1 15,0 1-15,0 0 0,0 0 16,0 0-16,0 0 15,-21 21 1,21 21 0,-21 0-16,21 0 0,0 21 15,0-20-15,0 20 0,0-21 16,-21 21-16,21 1 0,0-22 0,0 21 16,0 1-16,0-22 0,0 0 0,-21 21 15,21-21-15,0 1 0,-22-1 16,22 0-16,0 0 0,0 0 15,0-42 48,0 0-63,0 0 16,0 0-16,0-1 15,0 1-15,0 0 0,0 0 16,22 0-16,-1 0 0,0-1 0,0 22 15,0-21-15,0 21 0,1 0 16,20 0-16,-21 0 0,0 0 0,0 0 16,22 0-16,-22 0 0,0 21 15,0 1-15,0-22 0,1 21 16,-1 0-16,-21 0 0,0 0 0,0 0 16,0 1-16,0-1 0,0 0 15,0 0-15,-21 0 0,-1-21 0,1 21 16,-21 1-16,21-22 0,0 21 15,-1-21-15,-20 0 0,21 21 0,0-21 16,0 0-16,-1 0 0,1 0 0,0 0 16,0 0-16,0-21 15,0 0-15,21-1 16,0 1-16,0 0 16,0 0-16,21 21 46,0 21-46,-21 0 16,21-21-16,0 21 0,0-21 16,-21 22-16,22-22 0,-1 21 15,0-21-15,0 0 0,0 0 16,22 21-16,-22-21 0,0 0 16,0 0-16,21 0 0,-20 0 0,20 0 15,-21-21-15,0 21 0,22-21 0,-22-1 16,0 22-16,0-21 0,0 0 15,0 0-15,1 21 0,-22-21 0,0-22 16,21 22-16,-21 0 16,21 0-16,-21 0 0,0 0 0,0-1 15,0 1-15,0 42 32,0 1-32,0-1 15,0 0-15,0 0 16,0 0-16,0 0 0,0 1 0,0-1 15,0 0-15,0 0 0,0 0 0,0 0 16,0 1-16,21-22 16,0 0-16,0 0 15,1 0-15,-1 0 0,0 0 16,0 0-16,0 0 0,0 0 16,1-22-16,-1 22 0,0-21 0,0 0 15,0 21-15,-21-21 0,0 0 16,21 0-16,-21-1 0,22-20 0,-22 21 15,0 0-15,0 0 0,0-1 16,0 1-16,0 0 0,0 0 0,0 0 16,0 42 15,0 0-31,0 0 0,0 0 16,0 1-16,0 20 0,0-21 15,0 0-15,0 0 0,0 1 16,0-1-16,0 0 0,0 0 15,21 0-15,0-21 0,-21 21 16,21-21-16,0 0 0,0 0 16,1 0-16,-1 0 15,0 0-15,0 0 0,0 0 0,0-21 16,1 21-16,-1-21 0,0 0 0,0 0 16,0 0-16,0-1 0,1 1 15,-1-21-15,-21 21 0,21-22 0,-21 1 16,21 0-16,-21-1 0,0 1 15,21 0-15,-21 21 0,0-22 0,21 1 16,-21 21-16,0 0 0,0-22 16,0 22-16,0 0 15,-21 21 1,0 21 0,21 0-16,0 0 0,0 22 0,-21-22 15,21 21-15,-21-21 0,21 22 0,0-1 16,0-21-16,-21 22 0,21-1 15,0-21-15,0 21 0,0 1 0,0-22 16,0 0-16,0 21 0,0-20 16,0-1-16,0 0 0,0 0 0,0 0 15,21-21-15,0 21 0,0 1 0,0-22 16,0 0 0,1 0-16,-1 0 0,0 0 0,0 0 15,21 0-15,-20 0 0,20-22 0,-21 22 16,21-21-16,-20 21 0,-1-21 15,21 0-15,-21 21 0,0-21 0,1 0 16,-22-1-16,0 1 0,21 0 16,-21 0-16,0 0 0,0-22 0,0 22 15,0 0-15,0 0 16,-21 21 0,-1 0-16,22 21 15,-21-21-15,21 21 0,-21 0 16,0 1-16,21-1 0,0 0 15,0 0-15,-21-21 0,21 21 0,0 0 16,0 1-16,0-1 0,0 0 16,0 0-16,0 0 0,0 0 15,21 1-15,0-22 16,0 0-16,0 0 0,1 0 16,-1 0-16,0 0 0,21 0 0,-21 0 15,22 0-15,-22 0 0,21 0 16,-21-22-16,22 1 0,-22 21 15,21-21-15,-21 0 0,1 0 0,20 0 16,-42-1-16,21 1 0,0 0 16,-21 0-16,21-21 0,-21 20 0,0 1 15,0 0-15,0 0 0,0 0 16,0 0-16,-21 21 0,0 0 0,0 0 16,0 0-16,0 21 15,21 0-15,0 0 16,0 0-16,0 0 0,0 1 15,0-1-15,0 0 0,0 0 16,0 0-16,21 0 0,-21 1 16,21-1-16,-21 0 15,21-21-15,-21 21 0,0 0 16,0 0 0,-21-21-1,21 22-15,-21-22 16,0 0-1,-1 0-15,1 0 16,0 0 0,0 0-1,21-22-15,0 1 16,-21 21-16</inkml:trace>
  <inkml:trace contextRef="#ctx0" brushRef="#br2" timeOffset="-26439.89">20087 15981 0,'0'0'0,"0"-21"15,21 0 1,0 21-16,22 0 0,-22 0 16,21-22-16,1 22 0,-1 0 15,21-21-15,-20 21 0,-1 0 0,0 0 16,1 0-16,-1-21 0,0 21 0,1 0 15,-22 0-15,0 0 0,0 0 16,0 0-16,1 0 0,-1 0 63,-21 21-32</inkml:trace>
  <inkml:trace contextRef="#ctx0" brushRef="#br2" timeOffset="-816.83">16531 4890 0,'0'0'0,"-21"0"15,0 0-15,0 0 16,-1 0-1,22 21-15,-21-21 0,42 0 94,1 0-94,-1 0 16,0 0-16,0 0 0,0 0 15,0 0-15,1 0 0,-1 0 0,21-21 16,-21 21-16,0 0 0,1 0 16,20 0-16,-21 0 0,0-22 0,0 22 15,1 0-15,-1 0 0,0 0 16,0 0-16,0 0 0,0 0 16,1 0-16,-1 0 0,0 0 15,0 0-15,0 0 0,0 0 16,1 0-1,-1 0-15,-42 0 79,-1 0-64,1 0-15,0 0 31</inkml:trace>
  <inkml:trace contextRef="#ctx0" brushRef="#br2" timeOffset="-192.54">16510 5059 0,'0'0'0,"-21"0"0,21 21 63,21-21-16,0 0-32,0 0 1,0 0-16,1 0 16,-1 0-16,0 0 0,0 0 0,0-21 15,0 21-15,1 0 0,-1 0 16,21-21-16,-21 21 0,0 0 0,1 0 16,20-21-16,-21 21 0,0 0 15,22 0-15,-22-22 0,0 22 16,0 0-16,0 0 0,0 0 15,1 0-15,-1 0 0,0 0 0,0-21 16,0 21-16,0 0 16,1 0-16,-44 0 62,1 0-62,0 0 16</inkml:trace>
  <inkml:trace contextRef="#ctx0" brushRef="#br2" timeOffset="33054.53">23791 12700 0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33:35.9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2794 275 0,'0'-21'0,"0"0"15,0 0 1,0 0 0,-21 21-16,21-22 15,-21 1 1,21 0-1,0 42 64,0 0-79,21 1 15,-21-1-15,21 0 16,0 0-16,0 0 0,0 22 0,1-22 15,-1 0-15,0 0 0,0 21 16,0-20-16,0 20 0,1-21 0,-1 0 16,0 22-16,21-1 15,-21-21-15,-21 21 0,22 1 0,-1-22 16,0 21-16,0 1 0,0-1 16,-21 0-16,21-21 0,1 22 0,-22-1 15,21-21-15,-21 0 0,0 22 16,21-22-16,-21 0 0,21-21 15,-21 21-15,0 0 0,21-21 16,-21 22 0,0-44 15,0 1-31,0 0 16,0 0-16,0 0 0,0 0 15,0-1-15</inkml:trace>
  <inkml:trace contextRef="#ctx0" brushRef="#br0" timeOffset="509.7">3450 127 0,'0'-42'15,"-21"42"17,0 0-17,21 21-15,-21 0 16,21 0-16,-22 0 0,1 22 0,21-22 15,-21 21-15,0 1 0,0-22 16,0 21-16,-1 22 0,1-22 0,0 0 16,0 1-16,-21-1 15,20 0-15,1 22 0,0-22 0,0 0 0,-21 1 16,20-1-16,1 0 16,0 1-16,0-1 0,0 0 0,0 1 15,-1-1-15,1-21 0,0 0 16,0 22-16,0-22 0,0 0 15,21 0-15,0 0 0,-22-21 0,22 22 16,-21-22-16,21 21 16,21-21 31,-21-21-32,22 21-15,-22-22 0,21 22 0,0-21 16</inkml:trace>
  <inkml:trace contextRef="#ctx0" brushRef="#br0" timeOffset="1206.05">3704 847 0,'0'-43'15,"0"22"-15,0 0 16,0 0-1,0 0-15,-21 21 16,21-21-16,-21 42 47,21 0-47,0 21 0,0-21 16,0 1-16,0 20 15,0 0-15,0 1 0,0 41 16,0-41-16,0-1 0,0 0 15,0 1-15,0-1 0,0 21 0,0-20 16,0-1-16,0 0 0,0 1 16,0-1-16,0 0 0,0 1 0,0 20 15,0-20-15,0-1 0,0 0 16,-21 1-16,21-1 0,-22 0 0,22-21 16,0 22-16,0-22 0,-21 21 15,21-21-15,0 1 0,-21-22 0,21 21 16,0 0-16,0-42 31,0 0-15,0-1-16,0 1 0,0-21 15,0 21-15,0-22 0,0 1 0</inkml:trace>
  <inkml:trace contextRef="#ctx0" brushRef="#br0" timeOffset="1653.8">3641 953 0,'0'0'0,"0"-22"16,-22 22-16,22-63 15,0 42-15,0 0 16,0-1-16,22 1 0,-22 0 0,21 21 15,0-21-15,21 0 0,-21 21 16,1-21-16,-1-1 0,21 22 16,-21 0-16,0 0 0,22 0 0,-22 0 15,0 0-15,21 0 0,-20 0 16,-1 22-16,0-1 0,0-21 0,0 21 16,0 21-16,-21-21 0,0 1 15,0 20-15,0 0 0,0-21 16,0 22-16,0-22 0,0 21 15,-21 1-15,0-22 0,0 0 0,0 21 16,-22-21-16,22 1 0,0-1 16,0-21-16,0 21 0,-22-21 0,43 21 15,-21-21-15,0 21 0,0-21 16,0 0-16,21-21 47,0 0-47,21 21 15,0-21-15</inkml:trace>
  <inkml:trace contextRef="#ctx0" brushRef="#br0" timeOffset="2288.98">4826 783 0,'0'0'0,"0"-42"15,0 21-15,0 0 0,0-1 16,-21 1-16,0 21 16,-1-21-16,1 21 0,0 0 15,-21 0-15,21 0 0,-1 0 0,1 0 16,-21 0-16,21 0 0,0 21 15,-22 0-15,22 1 0,0-1 0,0 0 16,0 21-16,-1-21 0,1 22 16,0-1-16,21 0 0,-21 1 0,21-1 15,0 0-15,0 1 0,0-22 16,0 21-16,0-21 0,0 22 16,0-22-16,21-21 0,0 21 0,0 0 15,22-21-15,-22 0 0,0 0 16,0 0-16,22 0 0,-22 0 15,0-21-15,21 0 0,-21 21 0,1-21 16,20 0-16,-21-22 0,0 22 16,0-21-16,1 21 0,-1-22 0,0 1 15,-21 0-15,0-1 0,21 22 16,-21-21-16,0 21 0,0-22 0,0 22 16,0 0-16,0 0 0,0 0 15,0 42 16,0 0-31,0 0 0,-21 0 16,21 0-16,0 22 0,0-1 16,0 0-16,0-20 0,0 20 0,0 0 15,0-21-15,0 22 0,0-22 16,0 21-16,0-21 0,0 1 0,0-1 16,21-21-16,-21 21 0,0 0 15,21-21-15,0 0 0,1 0 16,-1 0-16,0 0 15,0-21-15,-21 0 0,21 0 16</inkml:trace>
  <inkml:trace contextRef="#ctx0" brushRef="#br0" timeOffset="2644.95">5334 318 0,'0'0'0,"0"-22"0,-21 22 15,0 22 1,21-1-16,0 0 16,0 21-16,0-21 0,0 1 0,0 20 15,0 0-15,0 1 16,0-22-16,0 21 0,0 0 0,0 1 15,0 20-15,0-20 0,0-1 16,0 0-16,0-21 0,0 22 0,0-1 16,0-21-16,0 22 0,0-22 15,0 0-15,0 0 0,-22-21 0,22 21 16,0 0-16,0-42 47,0 0-47,22 0 0,-22 0 0</inkml:trace>
  <inkml:trace contextRef="#ctx0" brushRef="#br0" timeOffset="3273.78">5694 254 0,'0'0'0,"0"-21"15,0 42 17,0 0-32,0 0 0,0 1 15,21 20-15,-21-21 0,0 21 16,0 1-16,0-1 0,0-21 0,0 22 16,0-1-16,21 0 0,-21 1 15,0-1-15,0-21 0,0 21 0,0 1 16,0-1-16,0-21 0,0 22 15,0-22-15,0 21 0,0-21 0,0 0 16,0 1-16,-21-1 0,21 0 16,0 0-16,0-42 47,0 0-47,0 0 15,0-1-15,0-20 16,0 21-16,0 0 0,0-22 15,0 22-15,21-21 0,0 21 0,0 0 16,1-22-16,-1 22 0,0 0 16,0 0-16,0 0 0,0-1 0,22 1 15,-22 21-15,0-21 0,21 21 16,-20 0-16,-1 0 0,0 0 0,0 0 16,0 0-16,0 21 0,1 0 15,-22 1-15,0-1 0,21 0 0,-21 0 16,21 0-16,-21 22 0,0-22 15,0 0-15,0 21 0,0-21 0,0 1 16,0-1-16,0 0 0,0 0 16,0 0-16,0 0 0,0 1 15,-21-1-15,21 0 32,0-42-1,-21 0-31,21-1 0,0 1 15</inkml:trace>
  <inkml:trace contextRef="#ctx0" brushRef="#br0" timeOffset="3578.61">5059 656 0,'0'0'0,"21"0"31,0 0-31,0 0 0,0 0 0,1 0 16,20 0-16,-21 0 0,21 0 15,-20 0-15,20 0 0,0-21 0,-21 21 16,22 0-16,-1 0 0,-21 0 15,0 0-15,22 0 0,-22 0 16,0 0-16</inkml:trace>
  <inkml:trace contextRef="#ctx0" brushRef="#br0" timeOffset="4525.66">7556 529 0,'0'-42'15,"0"21"-15,0 0 0,0-1 16,0 1-16,0 0 0,0 0 16,0 0-16,0 0 0,-21-1 15,21 1 1,-21 21-16,21 21 47,0 1-47,0-1 0,0 21 15,0-21-15,0 22 0,0-1 0,0-21 16,21 21-16,-21 22 0,0-22 16,0 1-16,0-1 0,0 0 0,0 1 15,0-1-15,0 0 0,0 1 16,0-1-16,0-21 0,0 21 0,0-20 15,0-1-15,0 0 0,0 0 16,-21-42 31,21 0-47,0 0 0,0-1 16,0 1-16,0 0 0,0 0 0,0-21 15,0 20-15,21 1 0,-21-21 16,21 21-16,1 0 0,-1-1 0,0 1 15,0 0-15,0 0 0,0 0 16,1 21-16,20 0 0,-21-21 0,0 21 16,22 0-16,-22 0 0,0 0 15,21 0-15,-21 21 0,1 0 0,-1-21 16,0 21-16,0 0 0,0 0 16,-21 22-16,0-22 0,0 0 15,0 21-15,0-20 0,-21-1 0,0 0 16,-21 0-16,20 21 0,-20-20 15,21-22-15,-21 21 0,20 0 0,1 0 16,-21-21-16,21 21 0,0-21 16,-1 21-16,1-21 0,0 0 15,21-21 48,21 0-63,0 21 15,1-21-15</inkml:trace>
  <inkml:trace contextRef="#ctx0" brushRef="#br0" timeOffset="5354.87">8276 783 0,'0'0'0,"0"-21"15,0 42 17,-21 0-17,21 1-15,0-1 16,-21 0-16,21 21 0,0-21 0,0 1 16,0-1-16,0 0 0,0 21 15,0-21-15,0 1 0,0-1 0,0 0 16,21 0-16,0-21 15,0 0-15,0 21 0,1-21 0,-1 0 16,0 0-16,0 0 0,0 0 16,22-21-16,-22 21 0,0-21 0,21 0 15,-21 0-15,1-1 0,20 1 16,-21 0-16,0 0 0,0 0 16,-21 0-16,0-22 0,22 22 0,-22 0 15,0 0-15,0 0 0,21-1 16,-21 1-16,0 0 0,0 42 62,0 0-62,0 1 0,0-1 0,0 21 16,21-21-16,-21 22 16,0-1-16,21 0 0,-21 1 0,0-1 15,0 0-15,0 1 0,0-1 0,0 21 16,0-20-16,0-1 0,0 22 15,0-22-15,21 21 0,-21 1 0,0-1 16,0-20-16,21 20 0,-21 1 16,0-22-16,0 22 0,0-22 0,0 21 15,0-20-15,0-1 0,0 0 0,0 1 16,0-1-16,0 0 0,0 1 16,0-22-16,0 0 0,0 21 0,0-20 15,-21-22-15,0 21 0,0-21 0,0 0 16,0 0-16,-1 0 15,1 0-15,-21 0 0,21 0 0,0-21 16,-22-1-16,1-20 16,21 21-16,0-21 0,-22 20 0,22-20 15,0 0-15,0-1 0,0-20 0,-1 21 16,1-22-16,21 22 0,0-22 16,0 1-16,0-1 0,0 1 0,0-1 15,0 22-15,21-22 0,-21 22 16,22 0-16,-1-1 0,0 1 0,21 0 15,-21 21-15,1-1 0,20 1 16,-21 0-16,21 0 0,-20 21 0,-1 0 16,21-21-16,-21 21 0,0 0 0,1 0 15,-1 0-15,0 0 0,0 0 16,0 0 0</inkml:trace>
  <inkml:trace contextRef="#ctx0" brushRef="#br0" timeOffset="5969.49">10435 466 0,'0'0'0,"-21"0"16,0 0-1,42 0 17,0 0-32,0 0 0,0 0 0,22 0 15,-1 0-15,0-21 0,1 21 16,20 0-16,1 0 0,-22 0 0,22-22 16,-1 22-16,-21 0 15,22 0-15,-22 0 0,1 0 0,-1 0 16,-21 0-16,21 0 0,-20 0 15,-44 22 17,1-22-32,0 0 15,0 0-15,-21 0 0,20 0 0,1 0 16,0 0-16</inkml:trace>
  <inkml:trace contextRef="#ctx0" brushRef="#br0" timeOffset="6271.33">10901 445 0,'-21'0'0,"-1"0"16,22 21-16,0 0 0,-21-21 16,21 21-16,0 0 0,0 0 15,0 1-15,-21-1 0,21 21 0,0-21 16,0 22-16,0-1 0,0 0 15,0 1-15,0-1 0,-21 0 16,21 1-16,0-22 0,-21 21 16,21 0-16,0-20 0,0-1 0,0 0 15,0 0-15,0 0 0,21-21 63,0-21-63,0 0 0</inkml:trace>
  <inkml:trace contextRef="#ctx0" brushRef="#br0" timeOffset="6753.81">11261 804 0,'-22'0'15,"1"0"-15,0 22 16,21-1-16,0 0 16,0 0-16,0 0 15,0 0-15,0 1 16,21-22-16,0 0 16,1 0-16,-1 0 15,0 0-15,0 0 16,0-22-16,0 22 0,1-21 15,-1 0-15,0 21 0,-21-21 0,0 0 16,21 0-16,-21-1 0,0 1 16,0 0-16,0 0 0,-21 0 15,0 21 1,0 0-16,-1 0 0,1 0 0,0 0 16,0 0-16,0 21 0,0-21 15,-22 21-15,22 0 0,0 0 0,0 1 16,0-1-16,-1 21 0,1-21 15,21 22-15,0-22 0,0 0 0,0 21 16,0-21-16,0 1 0,0-1 16,0 0-16,21 0 0,1 0 15,-1-21-15,0 21 0,0-21 0,0 22 16,0-22-16,1 0 0,20 0 16,-21 0-16,0 0 0,0 0 0,1 0 15,-1-22-15,21 1 0,-21 21 0</inkml:trace>
  <inkml:trace contextRef="#ctx0" brushRef="#br0" timeOffset="7031.65">11769 762 0,'0'21'31,"0"0"-31,0 1 0,0-1 16,21 0-16,-21 0 0,0 0 16,21 0-16,0 1 0,-21-1 0,0 0 15,21 0-15,0 0 0,1-21 16,-22 21-16,0 1 0,21-1 0,0 0 16,-21 0-1,21-21-15,0 0 16</inkml:trace>
  <inkml:trace contextRef="#ctx0" brushRef="#br0" timeOffset="7332.48">12150 720 0,'0'0'0,"-22"0"0,1 0 0,0 0 16,0 0-16,0 0 16,0 21-16,-1-21 15,1 21-15,21 0 0,-21 0 16,0 22-16,0-22 0,0 21 0,21-21 16,-22 1-16,1 20 0,21-21 15,-21 21-15,21-20 0,-21-1 0,0 0 16,21 0-16,0 0 0,0 0 0,0 1 15,0-44 32,21 22-47,0-21 0,0 0 0</inkml:trace>
  <inkml:trace contextRef="#ctx0" brushRef="#br0" timeOffset="7733.72">12531 381 0,'0'-21'0,"0"42"0,-22-42 31,1 42-15,21 0-16,-21 22 0,21-22 15,-21 0-15,21 0 0,-21 21 16,21 1-16,0-22 0,0 21 0,0 1 16,-21-1-16,21-21 0,0 21 15,0 1-15,0-1 0,0 0 0,0 1 16,0-22-16,0 21 0,0 1 0,0-22 16,0 0-16,0 0 0,0 0 15,0 0-15,0 1 0,0-1 0,21 0 16,-21 0-1,21-21-15,0 0 0,0 0 0,0 0 16,1 0-16,-1-21 16,0 0-16,0 21 15,-21-21-15,21-1 0,0 1 0,-21 0 16,22 0-16,-22 0 0,0 0 16,21-1-16,-21 1 0</inkml:trace>
  <inkml:trace contextRef="#ctx0" brushRef="#br0" timeOffset="7966.6">12446 783 0,'21'0'32,"0"0"-32,0 0 15,1 0-15,-1 0 0,0 0 0,0 0 16,0 0-16,0 0 0,1 0 15,-1 0-15,0-21 0,0 21 0,0 0 16,0 0-16,1 0 0,-1 0 16,-21-21-16,21 21 0,0 0 15,-21-21 1</inkml:trace>
  <inkml:trace contextRef="#ctx0" brushRef="#br0" timeOffset="8415.39">13441 508 0,'-21'0'0,"-1"0"0,1 21 15,0 0-15,0 1 16,21-1-16,-21 0 16,21 0-16,0 0 0,-21 0 0,21 1 15,0-1-15,0 0 0,0 0 16,0 21-16,0-20 0,0-1 0,0 0 15,0 0-15,0 21 0,0-20 16,21-1-16,-21 0 0,21 0 0,-21 0 16,21 0-1,-21 1-15,21-22 0,-21 21 0,21-21 0,-21 21 16,22-21 0,-22 21-16,21-21 0,0 0 15,0 0-15,0 0 16,0 0-16,-21-21 15,22 21-15,-1-21 0,-21 0 0,21-1 16</inkml:trace>
  <inkml:trace contextRef="#ctx0" brushRef="#br0" timeOffset="8782.18">13843 487 0,'0'0'0,"0"-21"16,0 0-16,21-1 15,0 22-15,22 0 0,-22 0 16,0 0-16,21 0 0,-21 0 16,1 0-16,-1 0 0,0 22 0,0-1 15,0 0-15,-21 0 0,0 21 16,0-20-16,0-1 0,0 21 0,0 0 15,0-20-15,0 20 0,0 0 16,-21-21-16,21 22 0,-21-22 16,0 21-16,0-21 0,21 22 0,-22-22 15,1 0-15,0 0 0,21 0 16,0 1-16,-21-22 0,21 21 0,-21-21 16,0 21-16</inkml:trace>
  <inkml:trace contextRef="#ctx0" brushRef="#br0" timeOffset="11710.16">2815 1524 0,'0'0'0,"-21"0"0,0 0 16,0 0-16,-1 0 15,1 0 1,42 0 47,1 0-63,-1 0 0,0 0 15,0 0-15,0 0 0,22 0 16,-22 0-16,21 0 0,0 0 0,-20 0 15,20 0-15,0 0 0,1 0 16,-1 0-16,0 0 0,1 0 0,20 0 16,-21 0-16,22 0 0,-1 0 15,1 0-15,-1 0 0,1 0 16,21 0-16,-22 0 0,1 0 16,20 0-16,-20 0 0,-1 0 0,22 0 15,-22 0-15,1 0 0,-1 0 16,1 0-16,-1 0 0,1 0 0,-1 21 15,1-21-15,-22 0 0,22 0 16,-22 0-16,22 21 0,-22-21 0,21 0 16,-20 0-16,20 0 0,-20 0 15,-1 0-15,0 0 0,22 0 0,-22 0 16,0 0-16,1 0 0,-1 0 16,0 22-16,1-22 0,-1 0 0,0 0 15,1 0-15,-1 0 0,-21 21 16,43-21-16,-22 0 0,0 0 15,1 0-15,20 0 0,-20 0 0,-1 0 16,21 0-16,-20 0 0,20 0 16,1 0-16,-22 0 0,22 21 0,20-21 15,-20 0-15,-1 0 0,1 0 16,20 0-16,-20 0 0,-1 21 0,22-21 16,-21 0-16,-1 0 0,1 0 15,-1 0-15,1 21 0,-1-21 0,1 0 16,-1 0-16,1 0 0,-1 0 15,22 0-15,-22 0 0,1 0 0,-1 0 16,1 0-16,-1 0 0,1 0 16,-1 0-16,-20 0 0,-1 0 15,21 0-15,-20 21 0,-1-21 0,0 0 16,1 0-16,-1 0 0,0 0 16,-20 0-16,20 0 0,-21 0 0,21 0 15,-20 0-15,20 0 0,-21 0 16,0 0-16,22 0 0,-22 0 0,0 0 15,21 0-15,-21 0 0,1 0 16,20-21-16,-21 21 0,21 0 0,-20 0 16,20 0-16,0 0 0,-21-21 15,22 21-15,-1 0 0,0 0 16,-20 0-16,20 0 0,0-21 0,1 21 16,-1 0-16,0 0 0,1 0 15,-1 0-15,0 0 0,1 0 0,-1 0 16,0 0-16,-21-21 0,22 21 15,-1 0-15,0 0 0,-20 0 0,20 0 16,0 0-16,1-21 0,-1 21 16,0 0-16,-21 0 0,22 0 0,-1 0 15,0 0-15,1-22 0,-1 22 0,0 0 16,1 0-16,-1 0 16,-21 0-16,22 0 0,-1 0 0,0 0 0,-21 0 15,22 0-15,-22 0 0,21 0 16,1-21-16,-22 21 0,21 0 15,0 0-15,-20 0 0,20 0 0,0 0 16,1 0-16,-22 0 0,21 0 16,0 0-16,-20-21 0,20 21 0,-21 0 15,21 0-15,-20 0 0,20 0 16,-21 0-16,21 0 0,1 0 0,-22 0 16,21 0-16,1 0 0,-22 0 0,21 0 15,0 0-15,1-21 0,-22 21 16,21 0-16,1 0 0,-22 0 15,21 0-15,-21 0 0,22 0 0,-1 0 16,-21 0-16,21 0 0,-20 0 16,-1 0-16,21 0 0,-21 0 0,22 0 15,-22 0-15,0 0 0,21 0 16,-21 0-16,1 0 0,20 0 0,-21 0 16,0 0-16,0 0 0,22 0 15,-22 0-15,0 0 0,0 0 0,0 0 16,1 0-16,-1 0 0,0 0 15,0 0-15,0 0 0,0 0 0,1 0 16,-1 0-16,0 0 0,0 0 0,0 0 16,0 0-16,1 0 15,-1 0-15,0 0 0,0 0 0,0 0 16,0 0-16,1 0 0,-1 0 0,0 0 16,0 0-16,0 0 0,22 0 15,-22 0-15,0 0 0,0 0 0,0 0 16,22 0-16,-22 0 0,0 0 15,21 0-15,-21 0 0,1 0 0,-1 0 16,21 0-16,-21 0 0,0 0 16,22 0-16,-22 0 0,0 0 0,0 0 15,0 0-15,1 0 0,-1 0 16,0 0-16,0 0 0,0 0 16,0 0-16,1 0 0,-1 0 15,0 0-15,0 0 16,0 0-16,0 0 0,-21 21 15,22-21-15,-1 0 16,0 0-16,0 0 16,0 0-16,0 0 15,1 0 1,-1 0-16,0 0 0,0 0 16,0 0-1,0 0-15,1 0 16,-44 0 46,1 0-62</inkml:trace>
  <inkml:trace contextRef="#ctx0" brushRef="#br0" timeOffset="15293.62">1079 2688 0,'0'21'94,"22"-21"-47,-1 0-47,0-21 0,0 0 15,0 21-15,-21-21 0,21 0 16,1 21-16,-22-21 0,21-1 15,-21 1-15,0 0 0,0 0 16,0 0-16,0 0 0,0-1 16,0 1-16,0 0 0,-21 0 15,-1 0-15,1 21 16,0 0-16,0 0 16,0 0-16,0 0 0,-1 0 15,1 0-15,0 21 0,0 0 16,0-21-16,0 21 0,-1 0 15,1 1-15,0-1 0,0 0 0,0 0 16,21 0-16,-21 0 16,21 1-16,0-1 0,0 0 15,0 0-15,0 0 16,0 0-16,0 1 0,21-1 16,0 0-16,0-21 15,0 21-15,0 0 0,1 0 16,-1-21-16,0 22 15,0-1-15,0-21 0,0 21 0,1 0 16,-1 0-16,0 0 16,-21 1-16,0-1 15,0 0-15,0 0 0,0 0 0,-21 0 16,0 1-16,-1-1 16,1 0-16,0 0 0,0-21 0,-21 21 15,20 0-15,-20-21 0,21 0 16,-21 22-16,20-22 0,1 0 0,-21 0 15,21 0-15,0 0 0,-22-22 16,22 1-16,0 0 0,0 21 16,0-21-16,-1 0 0,1 0 15,21-1-15,0 1 16,0 0-16,0 0 31,21 21-15,1 0-16,-1 0 0,0 0 15,0 0-15,0 0 0,0 0 0,1 0 16</inkml:trace>
  <inkml:trace contextRef="#ctx0" brushRef="#br0" timeOffset="16093.19">1482 2921 0,'0'-21'16,"-22"42"31,1 0-32,21 0-15,0 1 16,0-1-16,0 0 15,0 0-15,0 0 0,0 0 0,0 1 16,0-1-16,0 0 16,0 0-16,21-21 15,1 0-15,-1 0 16,0 0-16,0 0 0,0 0 16,0 0-16,1 0 0,-1-21 0,0 0 15,0 21-15,0-21 0,0-1 16,1 1-16,-1 0 0,0 21 0,0-21 15,-21 0-15,21 0 16,-21-1-16,0 1 0,0 0 16,0 0-1,-21 42 32,21 0-31,0 0-16,0 1 0,0-1 15,0 0-15,0 0 0,0 0 16,0 22-16,0-22 0,0 21 0,0 0 16,0 1-16,0-22 15,0 21-15,0 1 0,0-1 0,0 0 16,0 1-16,0-1 0,0 0 16,0 1-16,0-1 0,0 0 0,0 1 15,0-1-15,0 0 0,0 1 16,-21-1-16,21-21 0,-21 21 0,0 1 15,-1-1-15,1-21 0,21 0 16,-21 1-16,0-1 0,-21 0 0,20-21 16,1 0-16,0 0 0,-21 0 15,21 0-15,-22 0 0,1 0 0,0-21 16,20 0-16,-20-1 0,0 1 16,-1 0-16,22 0 0,-21 0 15,21 0-15,0-1 0,-1 1 16,1 0-16,0 0 0,0 0 0,21 0 15,0-1-15,0 1 16,0 0-16,0 0 16,0 0-16,0 0 15,21-1-15,-21 1 0,42 21 0,-20-21 16,-1 0-16</inkml:trace>
  <inkml:trace contextRef="#ctx0" brushRef="#br0" timeOffset="16705.9">2053 3027 0,'0'-21'15,"0"0"1,-21 21-1,21 21 17,0 0-32,0 0 15,0 0-15,0 0 16,0 1-16,0-1 0,0 0 16,0 0-16,0 0 0,0 0 15,0 1-15,0-1 0,0 0 16,0-42 31,0 0-47,0-1 0,0 1 15,0 0-15,0 0 16,0 0-16,0 0 0,0-1 0,0 1 16,0 0-16,21 0 0,0 0 15,0 0-15,1-1 0,-1 1 16,21 0-16,-21 21 0,22-21 15,-22 0-15,21 21 0,0 0 0,-20 0 16,20 0-16,-21 0 0,0 21 16,0 0-16,1-21 0,-1 21 0,-21 0 15,21 22-15,-21-22 0,0 0 16,0 21-16,0-20 0,0-1 0,-21 21 16,0-21-16,-1 0 0,22 1 15,0-1-15,0 0 0,-21 0 0,21 0 16,0-42 31,0 0-47,0 0 15,21 0-15,-21-1 0</inkml:trace>
  <inkml:trace contextRef="#ctx0" brushRef="#br0" timeOffset="17063.88">2921 2604 0,'0'0'0,"-21"0"15,21 21-15,0 0 16,0 0-16,0 0 15,-21 0-15,21 1 0,0 20 0,-22-21 16,22 21-16,0-20 0,0 20 16,-21-21-16,21 21 0,-21-20 0,21-1 15,0 21-15,0-21 0,0 0 16,0 1-16,0 20 0,0-21 0,0 0 16,0 0-16,0 1 15,0-1 1,21-21-16,0 0 15,1 0 1,-1-21-16,0 21 0,-21-22 16,0 1-16</inkml:trace>
  <inkml:trace contextRef="#ctx0" brushRef="#br0" timeOffset="17346.74">2688 2900 0,'0'0'0,"21"0"31,0-21-31,22 21 0,-22 0 16,0 0-16,21 0 0,-20-21 15,20 21-15,-21 0 0,0 0 0,22 0 16,-22 0-16,0-22 0,21 22 15,-21 0-15,1 0 0,-1 0 16,0 0-16</inkml:trace>
  <inkml:trace contextRef="#ctx0" brushRef="#br0" timeOffset="18793.86">3746 2985 0,'0'0'0,"0"-22"15,22 1-15,-22 0 16,21 0-16,-21 0 0,0 0 16,0-1-16,0 1 15,-21 0-15,-1 21 16,1-21-16,0 21 0,0 0 15,0 0-15,0-21 0,-22 21 0,22 0 16,0 0-16,0 0 0,-22 0 16,22 0-16,0 21 0,0-21 0,0 21 15,0 0-15,-1 0 16,1 1-16,0-1 0,0 0 0,21 21 16,-21-21-16,21 1 0,0 20 15,0-21-15,0 0 0,0 22 0,0-22 16,0 0-16,0 21 0,0-21 15,0 1-15,21-22 0,0 21 0,0-21 16,0 21-16,1-21 16,-1 0-16,0 0 0,0 0 15,0 0-15,0-21 0,1 0 16,20 21-16,-21-22 0,0 1 0,0 0 16,1 0-16,-1 0 0,0 0 15,0-1-15,0 1 0,0 0 16,-21 0-16,22 0 0,-22 0 0,21-1 15,-21 1-15,0 0 16,0 0-16,0 42 31,0 0-15,-21 0-16,21 1 16,0-1-16,0 0 0,0 0 0,0 0 15,0 0-15,0 1 0,0 20 0,0-21 16,0 0-16,0 0 0,21 1 15,-21-1-15,0 0 16,21-21-16,0 0 0,-21 21 16,21-21-16,0 0 0,1 0 15,-1 0-15,0-21 16,0 0-16,-21 0 0,0-1 16,21 22-16,0-21 0,-21 0 0,22 0 15,-22 0-15,21 0 0,0-1 16,-21 1-16,21 0 0,0 0 0,-21 0 15,21 0-15,1 21 0,-1-22 16,0 22-16,0-21 0,0 21 0,0 0 16,1 0-16,-1 0 0,0 0 15,0 0-15,0 0 0,0 0 16,-21 21-16,0 1 16,0-1-16,0 0 0,0 0 15,0 0-15,-21 0 0,21 1 16,-21-1-16,0 0 0,0 0 15,0 0-15,-1 0 0,1 1 0,21-1 16,0 0-16,-21-21 0,21 21 16,0-42 15,0 0-31,21 0 16,-21-1-16,21 1 0,1 0 15,-1 0-15,0 0 16,0 0-16,0-1 0,0 1 0,1 0 15,-22 0-15,21 0 0,0 0 0,0-1 16,0 22-16,0-21 0,1 0 16,-1 21-16,0-21 0,0 21 31,-42 21 0,0-21-31,21 21 0,-21 0 0,-1 1 16,22-1-16,-21 0 0,21 0 0,-21 0 15,21 0-15,-21 22 0,21-22 16,0 0-16,0 0 0,0 0 16,0 1-16,0-1 0,0 0 15,0 0-15,0 0 0,21-21 0,0 21 16,0-21-16,1 0 0,-1 22 0,0-22 16,0 0-16,21 0 0,-20 0 15,20 0-15,-21 0 0,0 0 0,22 0 16,-22 0-16,0 0 0,0-22 15,21 22-15,-20-21 0,-1 0 0,0 21 16,0-21-16</inkml:trace>
  <inkml:trace contextRef="#ctx0" brushRef="#br0" timeOffset="19325.64">5884 2985 0,'0'0'0,"-21"0"15,42 0 17,0 0-17,22 0-15,-22 0 0,0 0 16,21 0-16,-20 0 0,20 0 0,0 0 15,1 0-15,-1 0 0,21 0 16,-20 0-16,-1 0 0,0 0 16,1 0-16,-1 0 0,-21 0 0,22 0 15,-1 0-15,-21 0 0,0 0 16,0 0-16,1 0 0,-1 0 16,-42 0 46,-1 0-62,1 0 16,0 0-1</inkml:trace>
  <inkml:trace contextRef="#ctx0" brushRef="#br0" timeOffset="19689.43">5821 3048 0,'-21'0'16,"42"0"15,0 0-31,21 0 0,-21 0 16,22 0-16,-22 0 0,21 0 0,1 0 15,-1 0-15,0 0 0,1 0 0,-1 0 16,0 0-16,1 0 0,-1 0 16,0 0-16,1 0 0,-22 0 0,21 0 15,-21 0-15,0 0 0,1 0 16,-1 0-16,0 0 0,0 0 0,0 0 16,-21-21-1,0 0 32,0 0-31</inkml:trace>
  <inkml:trace contextRef="#ctx0" brushRef="#br0" timeOffset="20282.11">6625 2688 0,'0'21'32,"0"1"-17,21-1 1,0-21-16,1 21 0,-1 0 15,0-21-15,0 21 0,21-21 16,-20 0-16,-1 21 0,0-21 0,21 0 16,-21 0-16,1 22 0,-1-22 0,0 0 15,0 0-15,0 0 0,0 0 16,1 0-16,-1 0 16,-21 21 15,0 0 0,-21 0-15,-1-21-16,1 21 0,0-21 15,21 21-15,-21-21 0,0 22 0,0-1 16,-1-21-16,1 21 0,0 0 16,-21-21-16,21 21 0,-1 0 0,1 1 15,-21-1-15,21 0 0,0 0 16,-1 0-16,-20-21 0,21 21 0,0 1 15,0-1-15,21 0 0,-22 0 16,22 0-16,-21-21 0,0 21 16,21 1-16,0-1 15</inkml:trace>
  <inkml:trace contextRef="#ctx0" brushRef="#br0" timeOffset="22673.82">9461 2477 0,'0'-22'16,"0"1"15,22 21-31,-22-21 16,21 0-16,-21 0 16,0 0-16,21-1 15,-21 1 1,0 0-16,0 0 15,0 0 1,0 42 31,0 0-31,0 0-16,-21 0 0,0 1 15,-1-1-15,22 21 0,-21 0 16,0-20-16,0 20 0,0 0 15,0 1-15,-1-1 0,1 0 0,0 1 16,0-22-16,0 21 0,0 0 0,-1-20 16,1-1-16,0 21 0,0-21 15,21 0-15,-21 1 0,21-1 0,-21 0 16,-1 0-16,22 0 16,0-42 30,0 0-46,22 0 16,-1 0-16</inkml:trace>
  <inkml:trace contextRef="#ctx0" brushRef="#br0" timeOffset="23253.53">9800 2223 0,'0'-22'16,"-21"22"62,0 0-78,21 22 16,-21-22-1,21 21-15,-22-21 0,22 21 16,0 0-16,-21 0 0,0 0 0,0 1 16,21-1-16,-21 0 0,0 21 0,-1 1 15,22-22-15,-21 21 0,0 0 16,0 1-16,0-22 0,0 21 0,-1 1 16,1-22-16,0 21 0,0-21 15,21 22-15,-21-22 0,0 0 0,21 0 16,0 0-16,-22 0 0,22 1 0,-21-1 15,21 0-15,0 0 16,0 0 0,0-42 46,0 0-62</inkml:trace>
  <inkml:trace contextRef="#ctx0" brushRef="#br0" timeOffset="30256.89">10202 2265 0,'21'0'0,"1"-21"0,-1 0 31,-21-1-15,0 44 46,0-1-46,0 0-16,0 0 0,0 0 0,0 22 16,-21-22-16,21 21 0,-22 0 15,1-20-15,21 20 0,-21 0 0,21 1 16,0-1-16,-21 0 0,0 1 16,21-22-16,0 21 0,0 0 0,-21-20 15,21-1-15,0 21 0,0-21 0,0 0 16,0 1-16,0-1 15,0 0-15,21-21 16,0 0-16,0 0 16,0 0-16,0 0 15,1 0-15,-1 0 0,0 0 16,0-21-16,0 21 0,0-21 16,1 21-16,-22-22 0,21 1 0,0 21 15,-21-21-15,0 0 0,21 0 0,-21 0 16</inkml:trace>
  <inkml:trace contextRef="#ctx0" brushRef="#br0" timeOffset="30546.73">10054 2709 0,'0'0'0,"0"-21"15,21 21 1,0 0-16,1 0 0,20-21 16,-21 21-16,0 0 0,22-21 15,-22 21-15,0-21 0,21 21 0,-21 0 16,1 0-16,-1-21 0,0 21 16,0 0-16,0 0 0,0-22 15,1 22 32</inkml:trace>
  <inkml:trace contextRef="#ctx0" brushRef="#br0" timeOffset="31309.29">10901 2858 0,'21'0'0,"0"0"16,0-22 0,0 22-16,-21-21 0,22 21 0,-22-21 15,21 0-15,0 21 16,-21-21-16,21 0 0,-21-1 15,0 1-15,0 0 16,0 0-16,0 0 0,-21 21 16,0-21-16,0 21 0,-1 0 15,1 0-15,0 0 16,0 0-16,-21 0 0,20 0 0,1 0 0,0 21 16,-21-21-16,21 21 0,-1 0 15,1 0-15,0 22 0,0-22 16,0 0-16,21 0 0,-21 21 0,21-20 15,-22-1-15,22 21 0,0-21 16,0 0-16,0 1 0,0-1 0,0 0 16,0 0-16,0 0 0,22-21 15,-1 0-15,0 0 16,0 21-16,0-21 0,0 0 16,1 0-16,-1 0 0,0-21 15,0 21-15,0-21 0,0 21 16,1-21-16,20 0 0,-21 0 0,0 21 15,0-22-15,1 1 0,-1 0 0,-21 0 16,21 0-16,0 0 0,-21-1 16,0 1-16,0 0 0,0 0 0,0 0 15,0 0-15,0 42 63,0 0-63,0 0 0,0 0 0,0 0 15,0 1-15,0-1 16,0 0-16,0 0 0,0 0 16,0 0-16,0 1 0,0-1 15,21-21 1,0 21-16,1-21 0,-1 0 16,0 0-16,0 0 0,0 0 0,22 0 15,-22 0-15,0 0 16,0 0-16,0 0 0,0-21 0,22 21 15,-22-21-15,0 21 0,0-22 0,0 1 16,22 21-16,-22-21 0,0 0 16,0 21-16</inkml:trace>
  <inkml:trace contextRef="#ctx0" brushRef="#br0" timeOffset="32033.77">11663 2836 0,'21'-21'0,"-21"0"16,21 0-16,-21 0 16,0 0-16,0-1 0,0 1 15,0 0-15,0 0 16,-21 0-16,0 21 0,0 0 15,-1 0-15,1 0 0,0 0 16,0 0-16,0 21 16,0-21-16,21 21 0,-22 0 0,1 0 15,21 1-15,0-1 0,-21 0 16,21 21-16,-21-21 0,21 1 0,0-1 16,-21 0-16,21 0 0,0 0 0,0 0 15,0 1 1,0-1-16,21-21 15,0 0-15,0 0 0,0 0 0,1 0 16,-1 0-16,0 0 16,0 0-16,-21-21 0,21 21 0,0-22 15,1 1-15,-22 0 0,21 0 16,0 21-16,-21-21 0,0 0 16,0-1-16,21 22 0,-21-21 0,0 0 15,0 0 1,21 21-16,-21 21 47,0 0-32,0 0-15,0 1 0,0-1 16,-21 0-16,21 0 0,0 0 16,-21 22-16,21-22 0,0 0 0,0 21 15,0-21-15,0 22 0,-21-1 0,21-21 16,0 22-16,-21-1 0,21 0 15,0 1-15,0-1 0,0 21 0,0-20 16,0-1-16,-22 0 0,22 1 0,0-1 16,0 0-16,0 1 0,0-1 15,0 0-15,0 1 0,0-1 0,0 0 16,0-20-16,0 20 0,0-21 16,0 0-16,-21 22 0,0-22 15,21 0-15,-21-21 0,0 0 16,0 21-16,-1-21 0,1 0 0,0 0 15,0 0-15,-21 0 0,-1 0 16,1-21-16,0 21 0,-1-21 0,-20 21 16,20-21-16,1-1 0,0 22 0,-1-21 15,22 0-15,0 0 0,0 21 16,0-21-16,0 0 0,-1-1 16,22 1-16,0 0 0,0 0 15,0 0-15,0 0 0,22-1 16,-1 1-16,0 0 15,-21-21-15,42 21 0,-21-22 0</inkml:trace>
  <inkml:trace contextRef="#ctx0" brushRef="#br0" timeOffset="32705.59">11980 2646 0,'0'21'47,"0"0"-31,0 0-16,0 1 15,0-1-15,0 0 0,0 0 16,0 0-16,0 0 16,0 1-16,0-1 0,-21 0 0,21 0 15,-21 0-15,21 0 16,-21-21 15,21-21-15,0 0-16,-21 0 15,21 0-15,0 0 0,0-1 16,0 1-16,0 0 0,0 0 16,0 0-16,0 0 0,0-1 0,0 1 15,21 0-15,0 0 0,0 0 0,0 0 16,22-1-16,-22 1 15,21 21-15,-21-21 0,22 21 0,-1 0 16,-21 0-16,21 0 0,1 0 0,-22 0 16,0 0-16,21 21 0,-20 0 15,-1 1-15,0-1 0,0 0 0,0 0 16,-21 0-16,0 22 0,0-22 16,0 0-16,0 0 0,0 0 0,0 0 15,-21 1-15,0-1 0,0 0 0,0-21 16,21 21-16,-22 0 0,1-21 15,42-21 32,1 0-47,-1 0 0</inkml:trace>
  <inkml:trace contextRef="#ctx0" brushRef="#br0" timeOffset="33279.78">12954 2561 0,'0'0'0,"0"-21"0,0 0 16,0 0-16,0 0 0,-21 21 15,0 0-15,21-22 0,-22 22 0,1 0 16,0 0-16,0 0 15,0 0-15,-22 0 0,22 22 0,0-1 16,0 0-16,0 0 0,-22 0 16,22 0-16,0 22 0,0-22 0,0 21 15,0-21-15,21 1 0,-22 20 0,22-21 16,0 0-16,0 0 0,0 1 16,0-1-16,22 0 0,-1-21 15,0 0-15,-21 21 16,21-21-16,0 0 0,22 0 0,-22 0 15,0 0-15,0 0 0,0 0 0,22-21 16,-22 0-16,0 21 0,0-21 16,0-1-16,0 1 0,1 0 0,-1 0 15,0 0-15,-21 0 0,21-22 0,-21 22 16,0 0-16,0 0 0,0 0 16,0-1-16,0 1 0,0 0 0,0 42 46,0 0-46,0 1 0,0-1 0,0 0 16,0 0-16,0 0 16,0 0-16,0 1 0,0-1 0,0 0 15,0 0-15,0 0 0,0 0 0,21 1 16,0-22 0,-21 21-16,22-21 0,-1 0 15,0 0-15,0 0 0,0 0 16,0-21-16,1-1 0,20 22 15,-21-21-15</inkml:trace>
  <inkml:trace contextRef="#ctx0" brushRef="#br0" timeOffset="34065.85">13462 2519 0,'-21'0'15,"0"0"-15,-1 21 16,22 0-1,-21-21-15,21 21 0,0 1 0,0-1 16,0 0-16,0 0 16,0 0-16,0 0 0,0 1 0,0-1 15,0 0-15,0 0 16,0 0-16,0 0 0,0 1 16,0-1-1,-21-21-15,0 0 31,0-21 1,21-1-32,0 1 0,0 0 15,0 0-15,0 0 16,0 0-16,0-1 0,0 1 0,21 0 16,-21 0-16,21 0 0,0 0 0,-21-1 15,21 1-15,1 0 0,-1 21 16,0-21-16,0 21 0,0 0 15,0-21-15,1 21 0,-1 0 16,21 0-16,-21 0 0,0 0 0,1 21 0,-1-21 16,-21 21-16,21 0 0,0 0 15,-21 1-15,21-1 0,-21 0 16,0 0-16,0 0 0,0 0 0,0 1 16,0-1-16,0 0 0,0 0 15,0 0-15,-21 0 0,21 1 16,-21-1-16,0-21 15,21-21 32,0-1-31,0 1-16,0 0 0,0 0 16,21 0-16,0 0 0,0-1 15,-21 1-15,21-21 0,1 21 0,-1 0 16,0-1-16,0 1 0,0 0 0,0 21 15,1 0-15,20-21 0,-21 21 16,0 0-16,0 0 0,-21 21 0,22-21 16,-22 21-16,21 0 0,-21 1 15,0-1-15,0 0 0,0 0 0,0 0 16,0 0-16,0 1 0,0-1 0,0 0 16,0 0-16,-21 0 15,-1-21-15,22 21 0,-21-21 0,21 22 16,0-1-16,0-42 47,21-1-47,1 22 0</inkml:trace>
  <inkml:trace contextRef="#ctx0" brushRef="#br0" timeOffset="34513.22">14330 2582 0,'21'0'15,"0"0"1,0-21-16,0 21 16,1 0-16,-1-21 0,0 21 15,0-21-15,0 21 0,0 0 0,-21-21 16,22 0-16,-1 21 0,-21-22 15,0 1-15,0 0 0,0 0 16,0 0-16,0 0 16,-21 21-1,-1 0-15,1 0 0,0 0 16,0 0-16,0 0 0,0 21 16,-1-21-16,1 21 0,0 0 0,0 21 15,0-20-15,0-1 0,21 0 16,0 21-16,-22-21 0,22 1 0,0 20 15,0-21-15,0 0 0,0 0 0,0 1 16,0-1-16,22 0 16,-1 0-16,0-21 0,0 0 15,0 0-15,0 0 0,1 0 0,-1 0 16,0 0-16,0 0 16,0 0-16,0 0 0,1 0 15,-1-21-15,0 0 16,0 0-16</inkml:trace>
  <inkml:trace contextRef="#ctx0" brushRef="#br0" timeOffset="35649.92">15346 1566 0,'21'0'31,"0"0"-31,0 0 0,22 0 0,-22-21 16,21 21-16,0 0 0,-20 0 16,20 0-16,0 0 0,1 0 0,-22 0 15,0 0-15,21 0 0,-21 0 16,1 0-16,-44 0 31,1 0-31,0 0 16,0 0-16,-21 0 0,20 0 0,-20 0 15,0 0-15,21 0 0,-22 0 16,22 0-16,0 0 0,0 0 0,0 21 16,-1-21-16,1 0 0,0 0 0,0 0 15,0 0-15,0 0 0,-1 0 16,1 0-16,0 0 15,21 22-15,-21-22 16,21 21-16,-21-21 0,21 21 16,0 0-16,0 0 15,0 0-15,0 1 0,0-1 16,0 0-16,0 0 0,0 0 16,0 0-16,-21 22 0,21-22 15,0 0-15,0 21 0,-22-20 0,22 20 16,0-21-16,0 21 0,0 1 0,0-22 15,0 21-15,0 1 0,0-1 16,0 0-16,-21 1 0,21-1 0,-21 0 16,21 22-16,0-22 0,-21 0 15,21 1-15,0-1 0,0-21 0,-21 22 16,21-1-16,-21 0 0,21-21 0,0 22 16,-22-22-16,22 21 0,0-21 0,0 1 15,0 20-15,0-21 16,0 0-16,0 0 0,0 1 0,0-1 15,22 0-15,-1 0 0,0-21 0,-21 21 16,21-21-16,0 0 0,0 0 16,1 0-16,-1 0 0,21 0 0,-21 0 15,0 0-15,22 0 0,-22-21 0,0 21 16,0-21-16,22 21 0,-22-21 0,0 21 16,0-21-16,-21-1 0,21 22 15,0 0-15,-21-21 0,0 0 0,22 0 16,-1 0-16,-21 0 15</inkml:trace>
  <inkml:trace contextRef="#ctx0" brushRef="#br0" timeOffset="36266.37">15960 2117 0,'0'0'0,"0"-21"31,0 42 1,-22-21-32,22 21 15,0 0-15,-21 0 0,21 0 0,0 1 16,0 20-16,-21-21 0,21 21 16,0 1-16,0-1 0,0 0 0,-21 1 15,21-1-15,-21-21 0,21 22 0,0-1 16,0-21-16,0 21 15,0-20-15,0-1 0,0 0 0,0 0 0,0 0 16,0 0-16,0 1 16,21-22-1,0 0-15,0 0 16,0 0-16,1 0 0,-1 0 16,0 0-16,0-22 0,0 1 15,0 0-15,1 0 0,-1 0 16,-21 0-16</inkml:trace>
  <inkml:trace contextRef="#ctx0" brushRef="#br0" timeOffset="36505.24">15748 2498 0,'0'0'0,"-21"0"0,21 21 0,21-21 31,0 0-31,0 0 16,0 0-16,22 0 0,-22 0 15,0-21-15,0 21 0,0 0 16,1 0-16,-1-21 0,0 21 0,0 0 16,0 0-16,0-22 0,1 22 15,-1-21-15,0 21 16</inkml:trace>
  <inkml:trace contextRef="#ctx0" brushRef="#br0" timeOffset="36928.96">16319 2498 0,'22'0'15,"-1"0"1,0 0-16,0 0 0,0 0 15,0 0-15,1 0 0,-1 0 16,0 0-16,0-21 0,0 21 16,0-22-16,1 1 0,-1 0 15,0 21-15,-21-21 0,0 0 16,0 0-16,0-1 16,0 1-16,-21 21 15,0 0-15,-1 0 16,1 0-16,0 0 0,0 0 15,0 21-15,0-21 0,21 22 0,-22-1 16,22 0-16,-21 21 0,21-21 16,0 1-16,0 20 0,0-21 0,0 0 15,0 22-15,0-22 0,0 0 16,0 0-16,0 0 0,0 0 16,0 1-16,21-1 0,1 0 15,-1 0-15,0-21 0,0 0 16,0 0-16,0 0 15,1 0-15,-1 0 0,0 0 16,0 0-16,0-21 0,0 0 0,1 21 16</inkml:trace>
  <inkml:trace contextRef="#ctx0" brushRef="#br0" timeOffset="37878.69">16933 2434 0,'0'0'0,"0"-42"16,0 21 0,21 0-1,1 21-15,-1 0 0,0 0 16,0 0-16,0 0 0,0 0 0,1 0 16,-1 0-16,0 21 0,0 0 15,0 0-15,-21 0 0,21 0 0,-21 22 16,22-22-16,-22 0 0,0 21 0,0-20 15,0-1-15,-22 21 0,1-21 16,0 0-16,0 1 0,21-1 16,-21 0-16,0 0 0,-1 0 0,1-21 15,0 21-15,0-21 0,21 22 16,0-44 15,21 22-15,0-21-16,0 0 0,-21 0 0,22 0 15,-1 0-15,0-1 0,0 1 0,0-21 16,0 21-16,1-22 0,-1 22 16,0-21-16,0 21 0,0-22 0,0 22 15,1 0-15,-22 0 0,21 21 0,-21-21 16,-21 42 31,21 0-47,-22 0 15,22 0-15,-21 1 0,21 20 0,0-21 16,0 0-16,-21 0 0,21 22 0,0-22 16,0 0-16,0 0 0,0 0 15,0 1-15,0-1 0,0 0 0,0 0 16,21-21-16,0 21 16,1-21-16,-1 0 0,0 0 15,0 0-15,0 0 0,0 0 0,22 0 16,-22 0-16,0-21 0,0 21 15,0-21-15,22 0 0,-22 0 16,0-1-16,0 1 0,0 0 0,1-21 16,-22 21-16,21-22 0,0 1 15,0 0-15,0-1 0,-21 1 0,21 21 16,-21-22-16,22 1 0,-22 21 0,21 0 16,-21-22-16,0 22 15,0 0-15,21 0 0,-21 0 16,0 42 15,0 0-15,0 0-16,0 0 0,-21 1 0,21-1 15,0 21-15,-21-21 0,21 22 16,-22-22-16,1 21 0,21 0 0,0-20 16,0 20-16,-21 0 0,21-21 15,-21 22-15,21-22 0,0 0 0,0 0 16,0 0-16,0 1 0,0-1 0,0 0 15,0 0-15,0 0 16,0 0-16,21-21 0,0 0 16,0 0-16,1 0 0,-1 0 15,0 0-15,0 0 0,0 0 16,0-21-16,1 21 16,-1-21-16,0 0 0,0 0 0,0 0 15,0 21-15,-21-22 0</inkml:trace>
  <inkml:trace contextRef="#ctx0" brushRef="#br0" timeOffset="38117.57">17801 2413 0,'0'0'0,"21"0"46,0 0-46,1 0 0,-1 0 16,0 0-16,0 0 0,0 0 0,0 0 16,1 0-16,-1 0 0,0 0 0,0 0 15,0-21-15,0 21 0,1 0 16,-1 0-16,-21-21 16,21 21-16,0 0 15</inkml:trace>
  <inkml:trace contextRef="#ctx0" brushRef="#br0" timeOffset="38545.32">18881 2180 0,'0'0'0,"-22"0"16,1 21-16,0-21 15,21 22-15,-21-22 0,21 21 0,-21 0 16,0 0-16,21 0 0,-22 0 15,22 22-15,-21-22 0,0 21 0,21-21 16,-21 22-16,21-22 0,0 21 0,-21-21 16,21 22-16,0-22 0,-21 0 15,21 0-15,0 0 0,0 1 0,0-1 16,0 0-16,0 0 0,21 0 0,0-21 16,-21 21-16,21-21 15,0 0-15,-21 22 0,21-22 0,1 0 16,-1 0-16,0 0 0,0 0 0,0 0 15,0 0-15,1-22 0,-1 1 16,21 21-16,-21-21 0</inkml:trace>
  <inkml:trace contextRef="#ctx0" brushRef="#br0" timeOffset="38906.11">19304 2265 0,'0'-21'0,"0"0"16,21 21-16,0 0 15,0 0-15,1 0 16,-1 0-16,0 0 0,0 21 16,0 0-16,0-21 0,1 21 0,-1 0 15,0 0-15,0 1 0,0-1 16,-21 21-16,0-21 0,21 0 0,-21 22 15,0-22-15,0 21 0,0-21 16,0 22-16,-21-22 0,0 0 0,0 0 16,0 0-16,0 1 0,-1-1 0,-20 0 15,21 0-15,0-21 16,0 21-16,-1-21 0,1 21 0,0-21 16,0 22-16,0-22 0</inkml:trace>
  <inkml:trace contextRef="#ctx0" brushRef="#br0" timeOffset="39556.67">20299 2371 0,'21'0'47,"0"0"-47,0 0 0,0 0 15,1 0-15,-1 0 0,0 0 16,0 0-16,0 0 0,0 0 0,1 0 16,-1 0-16,0 0 0,0 0 15,0 0-15,0 0 31</inkml:trace>
  <inkml:trace contextRef="#ctx0" brushRef="#br0" timeOffset="39865.03">20214 2582 0,'0'0'0,"21"0"31,0 0-16,1 0-15,-1 0 0,0 0 16,0 0-16,0 0 0,0 0 16,1 0-16,-1 0 0,0 0 15,0 0-15,0 0 16,0 0-16,-21-21 0,22 21 0,-1 0 16,-21-21-16,21 21 0,0-21 15</inkml:trace>
  <inkml:trace contextRef="#ctx0" brushRef="#br0" timeOffset="40357.75">21505 1947 0,'-21'0'0,"0"0"31,0 0-31,0 0 16,21 22-16,-22-1 15,22 0 1,22-21-1,-1 0 1,0 0 0,0 0-16,0 0 15,0 0-15,-21-21 0,0 0 16,0-1-16,0 1 16,0 0-1,0 0-15,-21 21 16,0 0-16,0 0 0,0 0 15,0 0-15,21 21 0,-22 0 16,22 0-16,0 1 0,-21-1 16,21 0-16,-21 0 0,21 0 0,0 0 15,0 1-15,0 20 0,0-21 0,0 0 16,0 0-16,21 1 16,0-1-16,1-21 0</inkml:trace>
  <inkml:trace contextRef="#ctx0" brushRef="#br0" timeOffset="40795.74">22225 2032 0,'0'0'0,"0"-21"15,0 0-15,0 0 16,-21 21 15,0 0-31,-1 21 16,22 0-16,0 0 0,-21 0 16,21 0-16,-21 1 0,0-1 0,21 21 15,0-21-15,-21 0 0,0 22 0,-1-1 16,22 0-16,-21-20 0,0 20 0,21 0 15,-21 1-15,21-22 0,0 21 16,0 0-16,0-20 0,0-1 16,0 0-16,0 0 0,0 0 0,0 0 15,0 1-15,21-1 0,0-21 16,0 21-16,1-21 16,-1 0-16,0 0 0,0 0 0,0 0 15,0 0-15,1-21 0,-1 0 16,0 21-16,-21-22 0,21 1 0,0 21 15,-21-21-15,0 0 0,0 0 16,21 0-16</inkml:trace>
  <inkml:trace contextRef="#ctx0" brushRef="#br0" timeOffset="41052.69">21738 2371 0,'0'0'0,"-21"0"16,42 0 15,0 0-15,0 0-16,1 0 0,-1 0 0,0 0 16,21 0-16,-21 0 0,1 0 0,-1 0 15,0 0-15,0 0 0,0 0 16,0 0-16,1 0 0,-1-21 15,0 21-15,0 0 0,0 0 16,-21-22-16,21 22 0,1 0 0</inkml:trace>
  <inkml:trace contextRef="#ctx0" brushRef="#br0" timeOffset="41381.64">22542 2180 0,'22'0'0,"-1"0"16,0 21 0,0 1-1,0-1-15,0 0 0,-21 0 16,22 0-16,-1 0 0,-21 1 0,21 20 15,0-21-15,-21 0 0,0 0 16,21 1-16,-21-1 0,21 0 0,-21 0 16,0 0-16,22 0 0,-22 1 15,0-1-15,21-42 47,-21-1-31</inkml:trace>
  <inkml:trace contextRef="#ctx0" brushRef="#br0" timeOffset="41707.14">23072 2096 0,'0'-43'15,"0"64"17,-22 1-17,22-1-15,-21 0 0,0 21 16,21-21-16,-21 1 0,0 20 0,0 0 16,-1-21-16,1 22 0,0-22 0,0 21 15,0-21-15,0 22 0,-1-22 16,22 0-16,-21 0 0,0 0 0,21 1 15,0-1-15,21-21 47,0 0-47,1-21 0,-1-1 0</inkml:trace>
  <inkml:trace contextRef="#ctx0" brushRef="#br0" timeOffset="42382.91">23580 1947 0,'-22'22'32,"1"-22"-17,21 21-15,-21-21 16,0 0-16,0 21 16,21-42 30,0 0-30,0-1 0,0 1-1,21 21-15,0 0 16,0 0 0,0 0-1,-21 21-15,0 1 0,0-1 16,0 0-16,0 0 15,-21-21 1,21 21-16,-21-21 0,0 0 16,21 21-16,-21-21 15,0 0-15,21-21 47,21 0-31,0 21-16,-21-21 0,21 21 15,0 0-15,-21-21 0,21 21 16,1 0-16,-1 0 16,-21 21-16,0 0 15,21 0-15,-21 0 16,0 1-16,0-1 0,0 0 16,-21-21-16,21 21 0,-21 0 0,-1 0 15,1-21-15,-21 22 0,21-22 0</inkml:trace>
  <inkml:trace contextRef="#ctx0" brushRef="#br0" timeOffset="43595.24">23918 1397 0,'0'-21'16,"21"21"47,22 0-48,-22 0-15,0 0 0,0 0 16,22 0-16,-22 0 0,21 0 15,-21 0-15,22 0 0,-22 0 0,21 0 16,-21 0-16,0 0 0,22 0 0,-22 0 16,0 0-16,0 0 0,0 0 15,1 0 1,-22 21 31,0 0-47,0 0 15,0 1 1,-22-1-16,22 0 0,-21 0 16,21 0-16,0 0 0,0 22 0,0-22 15,0 21-15,0-21 0,0 22 16,0-1-16,0 0 0,0-20 0,0 20 16,0 0-16,0 1 0,0-1 0,0-21 15,0 21-15,0 1 0,0-22 0,0 21 16,0-21-16,0 22 0,0-22 15,0 21-15,0-21 0,0 22 0,0-22 16,0 21-16,0-21 0,0 1 0,0-1 16,-21 21-16,21-21 0,0 0 15,0 1-15,-21-22 0,21 21 16,0 0-16,0 0 0,-21-21 0,21 21 16,-21 0-16,21 1 0,-22-22 15,1 21-15,0-21 16,0 21-16,0-21 15,0 0-15,-1 0 0,1 21 0,0-21 16,0 0-16,0 0 0,0 0 0,-22 0 16,22 0-16,-21 0 0,-1 0 15,22 0-15,-21 0 0,0 0 0,20-21 16,-20 21-16,21-21 0,0 21 0,-22 0 16,22 0-16,0-21 15,0 21-15,0 0 78,0 0-62</inkml:trace>
  <inkml:trace contextRef="#ctx0" brushRef="#br1" timeOffset="50949.92">2032 5017 0,'-21'0'16,"0"0"0,21 21-16,0 0 15,0 0-15,0 0 0,0 22 16,0-22-16,0 21 0,0-21 15,0 22-15,0-1 0,0 0 16,0 1-16,0-1 0,0 21 0,0-20 16,0 20-16,0-20 0,0 20 15,0-21-15,0 22 0,0-22 16,0 1-16,0-1 0,0 0 16,-22-21-16,22 22 0,-21-22 0,21 0 15,-21 21-15,21-20 0,0-1 16,0 0-16,-21-21 15,21-21 1,0 0 0,0-1-16,0 1 0,0 0 15,0 0-15</inkml:trace>
  <inkml:trace contextRef="#ctx0" brushRef="#br1" timeOffset="52802.87">2095 5080 0,'22'0'94,"-1"0"-94,0 0 16,0 0-16,0 0 15,0 0-15,22 0 0,-22 0 16,0 0-16,21 0 0,-20 0 16,20 0-16,0 0 0,1 0 15,20 0-15,-21 0 0,22 0 0,-22 0 16,22 0-16,-22 0 0,22 0 16,-22 0-16,0 0 0,1 0 15,20 0-15,-21 0 0,1 0 16,20 0-16,-20 0 0,20 0 0,1 0 15,-1 0-15,1 0 0,-1 0 16,1 0-16,-1 0 0,1 0 0,-1 0 16,-21 0-16,22 0 0,-1 0 0,-20 0 15,20 0-15,-20 0 0,20 0 16,1 0-16,-22 0 0,21 0 0,1 0 16,-1 0-16,1 0 0,-1 0 15,1 0-15,-1 0 0,1 0 0,-1 0 16,1 0-16,-1 0 15,-20 0-15,20 0 0,-20-21 0,20 21 16,-21 0-16,22 0 0,-22 0 16,22 0-16,-1 0 0,-20 0 0,20 0 15,-21 0-15,1 0 0,-1 0 0,22 0 16,-43 0-16,21 0 0,0 0 16,1 0-16,-22 0 0,21 0 0,-21 0 15,1 0-15,-1 0 0,0 0 16,0 0-16,0 0 15,0 0-15,-21 21 79,0 0-79,0 0 15,0 1-15,0-1 16,0 0-16,0 0 0,0 0 15,0 0-15,0 1 16,0-1-16,0 0 0,0 0 0,0 21 16,0-20-16,0-1 15,0 0-15,0 21 0,-21-21 0,21 22 16,0-22-16,0 21 0,0-21 0,0 22 16,0-1-16,0-21 0,0 22 15,0-22-15,0 21 0,0-21 0,0 22 16,0-22-16,0 0 0,0 0 15,0 21-15,0-20 0,0-1 0,0 0 16,-21 0-16,21 0 0,-21 0 0,0 1 16,21-1-16,-21 0 15,-1 0-15,22 0 16,-21 0 0,0 1-1,21-1-15,-21-21 16,0 0-1,21 21-15,-21-21 16,21 21-16,-22-21 0,1 0 0,0 0 16,0 0-16,21 21 15,-21-21-15,0 0 0,-1 0 16,1 0-16,-21 0 0,21 0 16,0 0-16,-22 0 0,22 0 15,-21 0-15,-1 0 0,22 0 0,-21 0 16,0 0-16,20 0 0,-20 0 0,0 0 15,-1 0-15,22 0 16,-21 0-16,0 0 0,-1 0 0,1 0 16,-22 0-16,22 0 0,0 0 15,-22 0-15,22 0 0,-22 0 0,22 0 16,-21 0-16,20 0 0,1 0 0,-22 0 16,22 0-16,-21 0 0,20 0 15,1 0-15,0-21 0,-1 21 0,1 0 16,0 0-16,-1 0 0,1 0 15,0 0-15,-1 0 0,-20 0 0,20 0 16,1 0-16,0 0 0,-1 0 16,-20 0-16,21-21 0,-1 21 0,1 0 15,21 0-15,-22 0 0,1 0 16,0 0-16,-1 0 0,1 0 16,21 0-16,-21 0 0,-1 0 0,1 0 15,-22 0 1,22 0-16,21 0 0,-21 0 0,20 0 0,-20 0 15,21 0-15,0 0 0,-22-21 16,22 21-16,0 0 0,0 0 0,0 0 16,-22 0-16,22-21 0,0 21 15,0 0-15,-21 0 0,20 0 0,1 0 16,-21 0-16,0-22 0,20 22 16,1 0-16,-21 0 0,21 0 0,0 0 15,-1-21-15,1 21 16,0 0-16,0 0 0,0 0 15,0-21-15,-1 21 16,1 0-16,0 0 0,0 0 16,0 0-16,0 0 15,21-21-15,-22 21 16,1 0-16,0 0 16,0 0-1,0 0 1,0 0-1,-1 0-15,1 0 16,0 0 31,21-21 15,21 21-46,0-21-16</inkml:trace>
  <inkml:trace contextRef="#ctx0" brushRef="#br1" timeOffset="53469.5">2688 5567 0,'0'0'0,"42"-21"15,-20 0 1,-1-1-16,0 1 0,0 0 16,-21 0-16,0 0 15,0 0-15,0-1 16,-21 22 0,0 0-16,0 0 0,-22 0 15,22 0-15,-21 22 0,-1-22 16,22 21-16,-21 0 0,21 0 0,-22 0 15,22-21-15,0 21 0,0 1 16,0-1-16,21 0 0,0 0 16,0 0-1,0 0-15,21 1 0,0-22 16,0 21-16,22-21 0,-22 0 16,0 21-16,21-21 0,-21 21 0,22-21 15,-22 21-15,0-21 0,21 21 16,-20 1-16,-1-22 0,0 21 0,0 0 15,0-21-15,-21 21 0,0 0 16,0 0-16,0 1 0,0-1 0,-21-21 16,0 21-16,0 0 15,-22 0-15,22 0 0,-21 1 0,0-22 0,-1 21 16,22 0-16,-21-21 16,-1 0-16,22 21 0,-21-21 0,21 0 15,-22 0-15,22 0 0,0 0 16,0 0-16,0-21 0,21 0 15,-21 0-15,21-1 16,0 1-16,0 0 0,0 0 16,0 0-16,21 21 15,0 0-15,0-21 0,0 21 16</inkml:trace>
  <inkml:trace contextRef="#ctx0" brushRef="#br1" timeOffset="53934.03">3027 5736 0,'0'-21'15,"-21"21"1,-1 0-1,22 21-15,0 0 16,0 1 0,0-1-16,0 0 0,0 0 0,0 0 15,0 0-15,0 1 0,0-1 16,0 0-16,0 0 0,0 0 16,0 0-16,22-21 15,-1 0 1,0 0-16,0 0 15,0 0-15,0-21 0,1 21 16,-22-21-16,0 0 0,21 21 16,0-21-16,-21 0 0,0-1 0,0 1 15,0 0-15,0 0 16,0 0-16,0 0 0,0-1 16,0 1-16,21 21 62,-21 21-62,21-21 16</inkml:trace>
  <inkml:trace contextRef="#ctx0" brushRef="#br1" timeOffset="54657.8">3492 5673 0,'0'0'16,"-21"0"-16,0 21 15,0-21-15,0 21 0,0 0 0,21 0 16,0 1-16,0-1 0,0 0 16,-22 0-16,22 0 0,0 0 0,0 1 15,0-1-15,0 0 16,0 0-16,0 0 0,0 0 15,0 1 1,-21-22 15,21-22-31,0 1 16,0 0-16,0 0 16,0 0-16,0 0 0,0-1 15,0 1-15,0 0 0,0 0 0,0 0 16,21 0-16,1-1 0,-1 1 15,0 21-15,0-21 0,0 21 0,0 0 16,1 0-16,-1 0 0,21 0 16,-21 0-16,0 0 0,1 0 0,-22 21 15,21 0-15,0 1 16,-21-1-16,21 0 0,-21 0 0,0 0 16,0 0-16,0 1 0,0-1 0,0 0 15,0 0-15,0 0 16,0 0-16,-21 1 15,0-22 1,0 0 0,21-22-16,0 1 15,0 0-15,0 0 0,0 0 0,0 0 16,21-1-16,-21 1 0,21-21 16,0 21-16,0 0 0,-21-1 0,21-20 15,1 21-15,-1 21 0,0-21 16,0 0-16,0 21 0,0 0 15,1 0-15,-1 0 0,0 0 0,-21 21 16,0 0-16,21 0 0,-21 0 16,21 0-16,-21 1 0,0-1 0,0 0 15,0 0-15,0 0 0,0 0 16,0 1-16,0-1 0,0 0 0,-21-21 16,21 21-16,0-42 46</inkml:trace>
  <inkml:trace contextRef="#ctx0" brushRef="#br1" timeOffset="55245.97">4127 5376 0,'0'22'15,"0"-1"-15,0 0 16,0 0-16,0 0 0,0 43 16,0-43-16,0 0 0,0 21 0,0-20 15,0 20-15,0-21 0,0 21 16,0-20-16,0-1 0,0 0 0,0 0 15,0 0-15,0 0 0,0 1 16,0-1-16,0 0 0,-21-21 16,21-21 31,0 0-47,0-1 15,0 1-15,0 0 0,0 0 16,0 0-16,21 0 0,-21-1 15,22 1-15,-1 0 0,0 0 0,0 0 16,0 21-16,0-21 0,22 21 16,-22 0-16,0 0 0,0 0 0,22 0 15,-22 0-15,0 0 0,-21 21 16,21-21-16,-21 21 0,21 0 0,-21 0 16,0 0-16,0 1 0,0-1 15,0 0-15,-21 0 0,0 0 16,0 0-16,0 1 0,-1-1 0,1 0 15,-21-21-15,21 21 0,0 0 16,-1 0-16,1-21 16,0 0-16,0 22 15,21-44 17,0 1-17,0 0-15</inkml:trace>
  <inkml:trace contextRef="#ctx0" brushRef="#br1" timeOffset="55561.83">4784 5609 0,'-22'21'16,"22"1"-16,0-1 16,0 0-16,0 0 0,0 0 15,0 0-15,0 1 0,-21-1 0,21 0 16,0 0-16,0 0 0,0 0 16,0 1-16,-21-1 0,21 0 31,0-42 0,0 0-15,21-1-16</inkml:trace>
  <inkml:trace contextRef="#ctx0" brushRef="#br1" timeOffset="55913.97">4699 5461 0,'0'21'16,"21"-21"0,0 0-1,0 0-15,1 0 0,-1-21 16,0 0-1,-21 0 1,0 0-16,0-1 16,-21 22-16,0 0 0,-1 0 15,1 0-15,0 0 16,0 0-16,0 22 16,21-1-1,0 0-15,0 0 16,0 0-16,21-21 15,0 0-15,0 21 16</inkml:trace>
  <inkml:trace contextRef="#ctx0" brushRef="#br1" timeOffset="56377.71">5228 5292 0,'0'0'15,"0"-21"-15,-21 21 32,21 21-17,0 0 1,0 0-16,0 0 0,-21 0 15,21 22-15,0-22 0,0 0 0,0 0 16,-21 22-16,21-22 16,0 21-16,0-21 0,0 0 0,0 22 15,0-22-15,0 0 0,-22 0 16,22 22-16,0-22 0,0 0 0,0 0 16,0 0-16,0 0 0,0 1 15,0-1-15,22-21 16,-22 21-16,21-21 15,0 0 1,0 0-16,0 0 16,0 0-16,1 0 15,-1-21-15,0 0 16,0-1-16,0 1 16,0 0-16,-21 0 15,22 0-15,-22 0 0</inkml:trace>
  <inkml:trace contextRef="#ctx0" brushRef="#br1" timeOffset="56710.52">5101 5567 0,'0'0'0,"21"0"31,0 0-31,1 0 16,-1 0-16,21 0 0,-21 0 15,0-21-15,22 21 0,-22 0 0,0 0 16,0 0-16,0 0 0,1-21 16,-1 21-16,0 0 0,0 0 15,0 0 48</inkml:trace>
  <inkml:trace contextRef="#ctx0" brushRef="#br1" timeOffset="60135.1">7302 5461 0,'-21'0'46,"0"0"-46,0 0 0,0 0 16,0 0-16,-1 0 16,1 0-16,0 0 0,0 0 15,0 0 1,0 0-16,42 0 62,0 0-62,0 0 0,0 0 16,22 0-16,-22 0 0,21 0 0,0 0 16,1 0-16,-22 0 0,21 0 0,1 0 15,-1 0-15,21 0 0,-20 0 16,-1 0-16,22 0 0,-22 0 0,21 0 16,-20 0-16,-1 0 0,22 0 15,-43 0-15,21 0 0,0 0 16,-20 0-16,-1 0 0,0 21 0,0-21 15,-42 0 64,0 0-64,0-21-15,-1 21 0,1 0 0</inkml:trace>
  <inkml:trace contextRef="#ctx0" brushRef="#br1" timeOffset="60579.84">7260 5482 0,'0'0'0,"-21"0"0,0 0 0,0 0 16,-1 0-16,1 0 15,42 0 17,1 0-17,-1 0-15,0 0 0,21 0 0,-21 21 16,22-21-16,-22 0 0,21 0 15,1 0-15,-1 0 0,0 0 0,1 0 16,-1 0-16,0 0 0,1 0 16,-1 0-16,0 0 0,1 0 0,-22 0 15,21 0-15,-21 0 0,22 0 0,-22 0 16,0 0-16,0 0 0,0 0 16,0 0-16,-21-21 31,0 0 16,-21 21-47,0 0 15</inkml:trace>
  <inkml:trace contextRef="#ctx0" brushRef="#br1" timeOffset="61137.33">7895 5207 0,'0'0'0,"-21"0"16,0 0-16,21 21 46,21 0-46,0-21 16,0 22-16,22-1 0,-22 0 16,0-21-16,0 21 0,0-21 15,22 0-15,-22 0 0,0 21 16,0 0-16,0-21 0,0 0 0,1 0 0,-1 22 16,0-22-16,0 0 15,0 0-15,0 0 0,-21 21 16,22-21-16,-1 0 15,-21 21 1,0 0 0,-21 0-1,-1-21-15,1 0 0,21 21 16,-21 1-16,0-22 0,0 21 0,0-21 16,-1 21-16,1 0 15,0 0-15,0 0 0,-21 1 0,20-1 0,-20 0 16,0-21-16,21 21 15,-1 0-15,-20 0 0,21 1 0,0-1 16,0-21-16,-1 21 0,1 0 16,0-21-1,42 0 48,0 0-63</inkml:trace>
  <inkml:trace contextRef="#ctx0" brushRef="#br1" timeOffset="62145.9">10731 4995 0,'22'-21'16,"-1"0"-1,0 21-15,-21-21 16,21 0-1,0 21 1,-21 21 47,0 0-63,-21 0 15,0 22-15,-21-22 0,20 21 0,1-21 16,-21 22-16,0-22 0,-1 21 15,1-21-15,0 22 0,-1-22 0,1 21 16,0-21-16,-1 0 0,1 1 16,21-1-16,-22 0 0,1-21 0,21 21 15,0-21-15,0 0 0,-1 0 16,1 0-16,0 0 0,0 0 16,0 0-1,42 0 16,0 0-15,21 0 0,1 0-16,-22 0 0,0 0 0,21 0 15,-20 0-15,20 0 0,-21 0 0,21 21 16,1-21-16,-22 21 0,21-21 16,-21 22-16,1-22 0,20 21 0,-21-21 15,0 21-15,0 0 16,1-21-16,-22 21 0,21-21 0,0 21 15,-21 1-15,21-22 0,-21 21 16,21 0 0,-21-42 46,21 0-46,-21-1-16,0 1 15</inkml:trace>
  <inkml:trace contextRef="#ctx0" brushRef="#br1" timeOffset="63125.34">11451 5376 0,'0'0'0,"0"-21"0,0 0 15,0 0-15,0 0 16,0 0-16,0-1 16,-21 1-16,0 21 15,21-21-15,-21 21 16,-1 0-16,1 0 0,0 0 0,0 0 15,0 0-15,0 0 0,-1 21 0,1-21 16,0 21-16,-21 1 0,21-1 16,-1 0-16,1 0 0,0 21 0,0-20 15,0-1-15,0 0 0,-1 21 16,22-21-16,0 1 0,0-1 0,0 0 16,0 0-16,0 0 0,0 0 0,0 1 15,22-22 1,-1 0-16,0 0 15,0 0-15,0 0 0,0 0 16,1 0-16,20 0 0,-21-22 0,0 1 16,0 21-16,1-21 0,20 0 0,-21 0 15,0 0-15,0-22 0,1 22 16,-22 0-16,21-21 0,0 20 0,-21-20 16,21 0-16,-21-1 0,0 22 15,0-21-15,0 0 0,0-1 0,0 1 16,21 0-16,-21 20 0,0-20 0,0 21 15,0 0-15,0 0 0,0-1 16,0 44 15,0-1-31,0 0 0,0 0 16,0 0-16,0 22 0,0-1 16,0-21-16,0 21 0,0 1 0,0-1 15,0 0-15,0 1 0,0-22 0,0 21 16,0 1-16,0-22 0,0 21 15,0-21-15,0 0 0,0 1 0,0-1 16,0 0-16,21 0 0,-21 0 16,0 0-16,22-21 0,-1 0 15,0 22-15,0-22 0,0 0 0,0 0 16,1 0-16,-1 0 16,0 0-16,0-22 0,0 1 0,0 0 15,1 21-15,-1-21 0,0 0 16,0 0-16,-21-1 0,0 1 0,21 0 15,-21 0-15,0-21 0,0 20 0,0 1 16,0 0-16,0 0 0,0 0 16,0 0-16,0 42 31,0 0-31,0 0 16,0 0-16,0 0 15,0 1-15,0-1 0,0 0 16,0 0-16,0 0 0,0 0 0,0 1 15,0-1-15,0 0 0,0 0 16,0 0 0,0-42 31,0 0-32,0 0-15,0 0 0</inkml:trace>
  <inkml:trace contextRef="#ctx0" brushRef="#br1" timeOffset="63482.13">11938 5059 0,'0'0'0,"-21"0"15,0 0 1,42 21 15,0-21-15,0 0-16,0 0 15,-21-21 1,0 0 15,-21 0-31,0 21 16,0 0-1,0 0-15,21 21 32,0 0-32,0 0 15,0 0-15,0 0 16,21-21-16,0 22 0,0-22 16</inkml:trace>
  <inkml:trace contextRef="#ctx0" brushRef="#br1" timeOffset="63825.94">12277 5207 0,'0'-21'0,"0"42"31,0 0-15,0 0-16,0 1 16,0-1-16,21 0 0,-21 0 15,21 0-15,0 0 0,-21 1 16,0-1-16,0 0 0,0 0 0,21 0 16,-21 0-16,0 1 15,21-1-15,-21 0 0,0 0 31,0-42-15,22 21 0,-22-21-16,21 0 15,-21-1-15</inkml:trace>
  <inkml:trace contextRef="#ctx0" brushRef="#br1" timeOffset="64133.77">12679 5080 0,'0'0'16,"0"-21"-16,0 42 47,-21 0-47,21 0 0,-22 1 15,1 20-15,0-21 16,21 0-16,-21 0 0,0 22 0,0-22 15,-1 0-15,22 0 0,-21 0 16,0 1-16,0-1 0,21 0 0,0 0 16,-21 0-16,0-21 0,21 21 15,0 1 1,0-44 15,21 22-31,0-21 16</inkml:trace>
  <inkml:trace contextRef="#ctx0" brushRef="#br1" timeOffset="64801.39">13123 4805 0,'0'0'0,"-21"0"0,0 0 0,0 0 31,21 21-15,0 0 0,0 0-16,0 1 15,21-22-15,-21 21 0,21 0 0,0-21 16,0 21-16,22 0 0,-22-21 16,0 21-16,21 1 0,-20-22 0,20 21 15,-21-21-15,21 0 0,-20 21 16,20-21-16,-21 0 0,0 0 15,0 0-15,1 0 0,-1 0 0,0 0 16,0 0-16,0 0 16,-21 21 15,-21-21-15,0 0-16,0 21 0,0-21 0,-1 21 15,1 1-15,0-22 0,0 21 16,0 0-16,0 0 0,-22 0 0,22 0 15,-21 1-15,21-1 16,-22 0-16,22 0 0,-21 0 0,-1 22 0,22-22 16,-21 0-16,21 0 0,0 0 15,-1 0-15,1-21 0,0 22 16,0-1-16,21 0 0,0 0 16,21-21 30,0 0-30,-21-21-16,21 21 0,1-21 0</inkml:trace>
  <inkml:trace contextRef="#ctx0" brushRef="#br1" timeOffset="65799.82">14584 4868 0,'0'-21'16,"21"0"-1,0 21 1,0-21-16,0 21 0,1-21 15,-1 0-15,0 21 0,0-22 0,21 1 16,-20 21-16,20-21 0,-21 0 16,0 0-16,0 0 0,1-1 0,-1 22 15,-21-21-15,0 0 0,0 0 16,0 0-16,-21 21 16,-1 0-16,1-21 0,0 21 0,-21 0 15,21 0-15,-22 0 0,22 0 16,-21 0-16,21 0 0,-1 21 0,-20-21 15,21 0-15,0 21 0,0-21 16,-1 21-16,1 0 0,0 0 16,21 1-16,0-1 0,0 0 15,0 0-15,0 0 0,0 0 16,21 1-16,0-1 0,1 0 0,-1 0 16,0 0-16,0 0 0,0 1 15,0-1-15,1 0 0,-1 0 16,0 0-16,0 0 0,0 1 15,0-1-15,1 0 0,-1 0 0,-21 0 16,0 22-16,0-22 0,0 0 0,0 0 16,0 0-16,0 0 0,0 1 15,-21-1-15,21 0 0,-22 0 0,1 0 16,0 0-16,-21-21 0,21 22 16,-1-1-16,-20-21 0,21 0 0,0 21 15,-22-21-15,22 0 0,-21 0 16,21 0-16,-22 0 0,22 0 0,-21 0 15,21 0-15,0-21 0,-1 0 0,1 21 16,0-22-16,0 1 0,21 0 16,-21 0-16,21-21 0,0 20 15,0-20-15,0 21 0,0-21 0,0 20 16,21-20-16,0 21 0,0 0 16,0 0-16,1-1 0,-22 1 0,21 21 15,0 0-15,0 0 0,0 0 16,0 21-1,-21 1-15,22-22 0,-1 21 16</inkml:trace>
  <inkml:trace contextRef="#ctx0" brushRef="#br1" timeOffset="66265.58">15092 4995 0,'0'-21'15,"-21"21"17,21 21-17,-22 1-15,1-1 0,21 0 0,0 0 16,0 0-16,0 0 0,-21 22 15,21-22-15,0 0 0,0 0 16,0 22-16,0-22 0,0 0 0,0 0 16,0 0-16,0 0 15,0 1-15,21-22 0,-21 21 16,21-21-16,1 0 0,-1 0 0,0 0 16,0 0-16,0 0 15,0-21-15,1-1 0,20 22 0,-21-21 16,0 0-16,0 0 0,1 0 15,-1 0-15,-21-1 0,0 1 16,0 0-16,0 0 0,0 0 16,0 0-16,0-1 15,0 1 1,21 21 0,0 0-1,0 0 1,0 0-16</inkml:trace>
  <inkml:trace contextRef="#ctx0" brushRef="#br1" timeOffset="67037.2">15642 5038 0,'-21'0'15,"0"0"-15,0 0 31,21 21-31,-22 0 0,22 0 16,0 0-16,0 1 0,0-1 16,0 0-16,0 0 0,0 0 15,0 0-15,0 1 0,0-1 16,0 0-16,0 0 0,0 0 16,0 0-16,0 1 15,0-1 1,-21-21-16,0 0 15,21-21 17,0-1-32,0 1 15,0 0-15,0 0 0,0 0 16,0-22-16,0 22 0,21 0 16,0 0-16,1-21 0,-1 20 0,0 1 15,0 0-15,0 0 0,22 0 16,-22 0-16,21 21 0,-21 0 0,0 0 15,22 0-15,-22 0 0,21 0 16,-21 0-16,1 21 0,-1 0 16,0 0-16,-21 0 0,0 0 0,0 1 15,0-1-15,0 0 0,0 0 16,0 0-16,0 0 0,0 1 0,0-1 16,0 0-16,0 0 0,-21-21 15,21 21-15,-21-21 0,-1 0 16,22-21 15,0 0-15,0 0-1,0 0-15,0-1 0,22 1 0,-1-21 16,0 21-16,0 0 0,0-22 0,22 22 16,-22 0-16,0 0 0,21 0 15,-21-1-15,22 22 0,-22 0 0,21 0 16,-21 0-16,1 0 0,20 0 15,-21 22-15,0-1 0,-21 0 0,0 0 16,21 0-16,-21 0 0,0 1 0,0-1 16,0 21-16,0-21 0,-21 0 15,0 1-15,0-1 0,0 0 0,0-21 16,21 21-16,-22 0 0,1-21 16,21 21-16,21-42 46,1 0-46,-1 21 0,0-21 16</inkml:trace>
  <inkml:trace contextRef="#ctx0" brushRef="#br1" timeOffset="67628.78">16806 4657 0,'0'0'0,"0"-21"0,0 42 31,0 0-15,0 0-16,0 0 0,-21 22 15,21-1-15,-21 0 0,21 1 0,0-22 16,0 21-16,0 0 0,-21 1 0,21-1 16,-21 0-16,21-20 0,0 20 15,0-21-15,-22 21 0,22-20 0,0-1 16,-21 0-16,21 0 15,0 0-15,0 0 16,-21-21 0,21-21-1,0 0 1,0 0-16,0 0 16,0 0-16,21-1 0,-21 1 15,21 0-15,1 0 0,-22 0 0,21 0 16,0 21-16,0-22 0,0 1 15,0 0-15,22 21 0,-22-21 0,0 21 16,21 0-16,-20 0 0,20 0 16,-21 0-16,0 0 0,22 21 0,-22-21 15,0 21-15,0 0 0,0 1 16,0-1-16,-21 0 0,0 0 0,0 0 16,0 0-16,0 1 0,0-1 0,-21 0 15,0-21-15,0 21 16,-21 0-16,20 0 0,1-21 0,-21 22 15,21-22-15,-22 0 0,22 21 0,-21-21 16,21 0-16,-22 0 0,22 0 16,0 0-16,0 0 15,42-21 17,0-1-32,0 22 15,1-21-15</inkml:trace>
  <inkml:trace contextRef="#ctx0" brushRef="#br1" timeOffset="67921.62">17378 5017 0,'0'21'15,"0"0"1,0 0-16,0 0 0,0 0 0,-21 22 16,21-22-16,-22 0 0,22 0 15,-21 0-15,21 1 0,0-1 0,0 0 16,0 0-16,0 0 16,21-21 30,1-21-30,-1 0-16</inkml:trace>
  <inkml:trace contextRef="#ctx0" brushRef="#br1" timeOffset="68266">17399 4784 0,'0'0'0,"-42"0"16,20 0-16,22 21 0,0 0 16,0 0-1,0 0 1,22-21-16,-1 0 16,0 0-16,0 0 0,0 0 15,0 0-15,1 0 0,-22-21 16,0 0-16,0 0 15,0 0-15,0 0 16,0-1-16,0 1 16,-22 21-1,1 0-15,0 0 16,21 21 0,0 1-16,0-1 15,0 0 1</inkml:trace>
  <inkml:trace contextRef="#ctx0" brushRef="#br1" timeOffset="68685.77">18013 4593 0,'0'0'0,"0"-21"0,0 42 47,0 0-31,0 1-16,0-1 0,0 0 16,-21 0-16,21 21 0,-22-20 15,22 20-15,0-21 0,-21 21 16,0 1-16,21-1 0,-21-21 0,0 22 15,21-1-15,-21-21 0,21 21 16,-22-20-16,22 20 0,0-21 0,-21 0 16,21 0-16,0 1 0,0-1 15,0 0-15,0 0 0,0 0 16,0 0-16,21-21 16,1 0-16,-1 0 15,0 0-15,0 0 0,0 0 16,0 0-16,1 0 15,-1-21-15,0 0 0,0 21 0,-21-21 16,21 21-16,0-21 0,1 0 0,-1-1 16</inkml:trace>
  <inkml:trace contextRef="#ctx0" brushRef="#br1" timeOffset="68950.62">17780 5017 0,'21'0'15,"0"0"1,0-22-16,1 22 16,-1 0-16,0 0 0,0 0 0,0 0 15,0 0-15,1-21 0,-1 21 16,0 0-16,0 0 0,0 0 0,0 0 15,-21-21 1,22 21-16,-22-21 16,0 0-16</inkml:trace>
  <inkml:trace contextRef="#ctx0" brushRef="#br1" timeOffset="69777.49">19473 4699 0,'0'0'0,"21"-21"15,1 0-15,-1 21 16,0 0-16,0 0 0,-21-21 15,0 42 17,-21 0-32,0 0 15,0 0-15,-22 0 0,22 1 16,0-1-16,-21 21 0,-1-21 0,1 0 16,0 22-16,-1-22 0,1 21 0,0-21 15,-1 1-15,1-1 16,21 0-16,-22 0 0,22 0 0,0-21 15,0 21-15,0-21 0,0 0 16,42 0 15,0 22-15,0-22-16,21 0 0,-20 0 16,-1 21-16,0-21 0,21 0 0,-21 21 15,22-21-15,-22 0 0,21 21 16,1-21-16,-22 0 0,21 21 15,0-21-15,-20 0 0,20 0 0,-21 21 0,21-21 16,-20 0-16,-1 0 0,0 0 16,-21 22-16,21-22 15,-21-22 48,0 1-48,0 0-15</inkml:trace>
  <inkml:trace contextRef="#ctx0" brushRef="#br1" timeOffset="70149.6">20151 4487 0,'0'0'0,"0"22"31,-22-1-31,1 0 16,21 0-16,-21 0 0,0 22 0,0-22 16,0 21-16,-1 0 15,1 1-15,0 20 0,0-20 0,0 20 16,0-21-16,-22 22 0,22-22 0,0 1 15,-21-1-15,20 0 0,1 1 16,-21-1-16,21-21 0,0 21 0,-1-20 16,1-1-16,0 0 0,21 0 15,-21 0-15,21 0 0,-21-21 0,21 22 16,0-1-16,0-42 47,21 21-47,0-22 0,0 1 0,0 21 15</inkml:trace>
  <inkml:trace contextRef="#ctx0" brushRef="#br1" timeOffset="71053.84">20722 5059 0,'0'0'0,"0"-21"15,0 0-15,0-1 0,0 1 16,0 0-16,-21 21 16,21-21-16,-21 21 0,0 0 0,-1-21 15,1 21-15,-21 0 0,21 0 0,-22 0 16,22 0-16,-21 0 0,0 21 15,20-21-15,-20 21 0,21 0 0,-21 22 16,-1-22-16,22 0 0,0 21 16,0-21-16,0 22 0,-1-22 0,1 0 15,21 21-15,-21-20 0,21-1 0,0 0 16,0 0-16,0 0 0,0 0 16,21 1-16,0-22 15,1 0-15,-1 0 0,0 0 0,0 0 16,21 0-16,-20 0 0,20 0 15,-21 0-15,21 0 0,1-22 0,-22 1 16,21 21-16,-21-21 0,22 0 0,-22-21 16,21 20-16,-21 1 0,1-21 15,-1 0-15,0-1 0,0 1 0,0 0 16,0-1-16,-21 1 0,0 0 16,22-1-16,-22 1 0,21 0 0,-21 20 15,0 1-15,0 0 0,0 0 0,0 0 16,0 42 15,-21 0-31,21 0 16,-22 22-16,22-1 0,0 0 15,0 1-15,0-1 0,-21 0 0,21 1 16,0-1-16,-21 0 0,21-21 0,0 22 16,0-22-16,0 21 0,0-21 15,0 1-15,0-1 0,0 0 0,0 0 16,0 0-16,21-21 0,0 0 15,-21 21-15,22-21 0,-1 0 16,0 0-16,0 0 0,0 0 0,0 0 16,1 0-16,-1 0 0,0 0 15,0-21-15,0 0 0,0 21 16,1-21-16,-1 0 0,0 0 0,-21-1 16,21 1-16,-21 0 0,21-21 15,-21 21-15,0-1 0,0 1 0,0 0 16,0 0-16,0 42 31,0 0-15,0 0-16,0 1 0,0-1 15,0 0-15,0 0 0,0 0 0,0 0 16,0 1-16,0-1 0,0 0 16,0 0-16,0 0 31,0-42 0,0 0-15</inkml:trace>
  <inkml:trace contextRef="#ctx0" brushRef="#br1" timeOffset="71369.66">21251 4784 0,'0'0'0,"-21"0"16,0 0-16,42 0 62,0 0-62,-21-21 16,0-1-1,-21 22 1,0 0 0,21 22-1,0-1 1,0 0 0,21 0-16,0-21 15</inkml:trace>
  <inkml:trace contextRef="#ctx0" brushRef="#br1" timeOffset="71697.39">21548 4953 0,'0'-21'0,"0"42"47,0 0-31,21 0-16,-21 1 0,0 20 15,0-21-15,21 0 0,-21 0 0,21 1 16,-21-1-16,0 21 0,0-21 16,0 0-16,21 1 0,-21-1 15,21 0-15,-21 0 31,22-21-15,-1 0-16,-21-21 16,21 0-16,0 21 15,-21-21-15</inkml:trace>
  <inkml:trace contextRef="#ctx0" brushRef="#br1" timeOffset="71981.25">22013 4805 0,'0'0'0,"-21"0"31,0 21-31,0 0 0,0 0 16,21 1-16,-22-1 0,1 0 0,0 21 15,0-21-15,0 22 0,0-22 16,-1 0-16,1 21 0,0-20 0,21-1 15,-21 0-15,0 0 0,0 0 16,21 0-16,0 1 0,-22-22 16,22 21-16,22-21 31,-1 0-31,0-21 16,0 21-16</inkml:trace>
  <inkml:trace contextRef="#ctx0" brushRef="#br1" timeOffset="72580.82">22373 4593 0,'-21'0'16,"21"21"31,0 1-31,0-1-16,21 0 15,0 0-15,0-21 0,1 21 0,-1 0 16,0-21-16,0 22 0,0-1 15,22-21-15,-22 21 0,21 0 0,-21-21 16,22 21-16,-22-21 0,21 0 0,-21 0 16,0 21-16,22-21 0,-22 0 15,0 0-15,0 0 0,0 0 16,1 0-16,-22 22 0,21-22 16,-42 21 15,-1-21-16,1 0-15,0 21 0,0-21 0,0 21 16,0-21-16,-22 21 0,22 0 0,-21 1 16,21-1-16,-22 0 0,22 0 15,-21 0-15,21 0 0,-22 1 0,1-1 16,21 0-16,-22 0 0,22 0 16,0 0-16,0 1 0,0-22 0,0 21 15,-1-21-15,22 21 0,-21-21 16,0 21-16,0-21 15,21 21 1,-21-21 0,0 0-1,-1 21-15,1-21 0,0 22 0</inkml:trace>
  <inkml:trace contextRef="#ctx0" brushRef="#br1" timeOffset="80059.07">11472 13462 0</inkml:trace>
  <inkml:trace contextRef="#ctx0" brushRef="#br1" timeOffset="81761.62">3746 7027 0,'-21'22'16,"0"-1"-1,0-21 1,21 21-16,0 0 15,0 0 1,0 0-16,21 1 16,0-22-16,0 21 15,1-21-15,-1 0 16,0 0-16,0 0 0,0 0 0,0 0 16,1 0-16,-1 0 0,0-21 15,0 21-15,0-22 0,0 22 0,1-21 16,-22 0-16,0 0 15,0 0-15,0 0 16,-22 21 0,1-22-16,0 22 0,0 0 0,-21 0 15,20 0-15,-20 0 0,21 0 0,-21 0 16,-1 0-16,22 22 16,-21-1-16,-1-21 0,1 21 0,21 0 15,-21 21-15,20-20 0,1-1 16,0 21-16,0-21 0,21 0 0,0 1 15,0 20-15,0-21 0,0 0 0,0 0 16,21 1-16,0-1 0,0 0 16,1 0-16,-1 0 0,0-21 0,0 21 15,21-21-15,-20 22 0,-1-22 16,21 0-16,-21 0 0,0 0 0,1 0 16,-1 0-16,0 0 0,0 0 15,0 0-15,0 0 0,-21-22 31,-21 22-15,0 0-16,0 0 16,0 0-16,-22 0 0,22 22 0,-21-1 15,0 0-15,20-21 0,-20 21 16,21 0-16,0 0 0,-22 1 0,22-1 16,0 0-16,0 0 0,21 0 15,0 0-15,-21 1 0,21-1 0,0 0 16,0 0-16,0 0 0,0 0 15,0 1-15,0-1 0,0 0 16,21 0-16,0-21 0,-21 21 0,21-21 0,0 21 16,1-21-16,-1 0 15,0 0-15,0 0 0,0 0 0,0 0 16,22 0-16,-22 0 0,0 0 0,0-21 16,22 21-16,-22-21 0,0 21 15,21-21-15,-21 0 0,22 0 0,-22 21 16,21-22-16</inkml:trace>
  <inkml:trace contextRef="#ctx0" brushRef="#br1" timeOffset="82624.85">4657 7662 0,'0'0'0,"0"-21"0,0-21 16,0 21-1,0 0-15,0-1 0,0 1 16,-22 21-16,1-21 0,0 21 0,0 0 16,0 0-16,0 0 0,-1 0 15,1 0-15,0 21 0,-21 0 0,21 1 16,-1-1-16,-20 0 0,21 0 16,0 0-16,0 0 0,-1 1 0,1-1 15,21 0-15,0 0 0,0 0 0,0 0 16,0 1-16,0-1 15,0 0-15,21-21 16,1 0-16,-1 0 0,0 0 16,0 0-16,0 0 0,22 0 15,-22 0-15,0-21 0,0 0 0,21 21 16,-20-22-16,-1 1 0,0 21 0,0-21 16,0 0-16,0 21 0,-21-21 15,0 0-15,22 21 0,-22-22 0,0 1 16,0 0-1,0 42 32,0 0-47,0 1 0,0-1 16,0 0-16,0 0 0,-22 0 16,22 0-16,0 22 0,-21-22 15,21 21-15,0-21 0,0 22 0,0-1 16,0 0-16,-21 1 0,21-1 0,-21 0 15,21 1-15,0 20 0,0-20 16,0-1-16,0 0 0,0 1 0,0-1 16,0 0-16,-21 1 0,21-1 15,0 0-15,0-21 0,-21 22 0,21-1 16,-22-21-16,22 22 0,0-22 16,-21 0-16,0 21 0,21-21 0,-21 1 15,21-1-15,-21 0 0,0-21 0,21 21 16,-22 0-16,1-21 0,0 21 15,0-21-15,0 0 0,0 0 16,-1 0-16,1 0 0,0 0 16,0-21-16,0 0 0,0 0 15,-22 0-15,22 0 0,0-1 0,0-20 16,0 0-16,-1-1 0,22 1 0,0 0 16,0-1-16,0 1 15,0-21-15,0 20 0,0 1 0,0-22 16,22 22-16,-1 0 0,0-1 0,0 22 15,0-21-15,0 0 0,1 20 16,20 1-16,-21-21 0,0 21 0,22 0 16,-22-1-16,0 1 0,0 21 0,0-21 15,0 21-15,1-21 16,-1 21-16,0 0 16,0 0-16,0-21 15,0 21-15</inkml:trace>
  <inkml:trace contextRef="#ctx0" brushRef="#br1" timeOffset="83225.08">6054 7726 0,'-22'0'31,"1"0"-31,0 0 16,0 0-16,0 0 0,0 0 15,-1 0-15,1 0 16,0 0-16,0 0 0,0 0 16,0 0-1,42 0 1,0 0-1,0 21-15,21-21 0,1 0 0,-1 0 16,0 0-16,1 0 0,-1 0 16,22 0-16,-22 0 0,21 0 0,1 0 15,-1 0-15,-20 0 0,20 0 0,1 0 16,-1 0-16,-20 0 0,-1 0 16,0 0-16,1 0 0,-1 0 0,-21 0 15,0 0-15,0 0 0,1 0 0,-44 0 47,1 0-47,0 0 16,0 21-16,0-21 15,0 0-15,-1 0 0,1 0 16,0 0-16,0 0 0,0 0 0</inkml:trace>
  <inkml:trace contextRef="#ctx0" brushRef="#br1" timeOffset="83569.75">5757 7832 0,'0'0'0,"-21"0"0,-42 0 16,63 21-16,21-21 31,0 0-31,0 0 16,21 0-16,1 0 0,-1 0 0,0 0 15,1 0-15,-1 0 0,22 0 16,-1 0-16,-21 0 0,22 0 0,-22 0 16,22 0-16,-22 0 0,22 0 0,-22 0 15,0 0-15,1 0 0,-1 0 16,-21 0-16,21 0 0,-20 0 0,-1 0 16,0 0-16,0 0 0,-42-21 62,21 0-31</inkml:trace>
  <inkml:trace contextRef="#ctx0" brushRef="#br1" timeOffset="84077.46">6667 7514 0,'0'21'47,"0"1"-47,22-22 0,-1 21 16,0-21-16,0 21 0,0-21 0,0 21 15,1-21-15,-1 21 0,0-21 16,0 21-16,0-21 0,0 0 0,1 22 16,20-22-16,-21 0 0,0 0 0,0 21 15,1-21-15,-1 0 0,0 0 16,0 0-16,-21 21 0,21-21 16,-21 21-1,0 0 1,-21 0-16,0-21 0,0 22 15,0-22-15,-22 21 0,22 0 0,-21 0 16,-1-21-16,1 21 0,0 0 0,-1 22 16,1-22-16,0 0 0,-1 0 15,1 0-15,21 22 0,-21-22 0,20 0 16,1 0-16,0 0 0,0 1 0,0-22 16,0 21-16,-1-21 15,22 21-15,22-21 47,-1 0-31,0 0-16,-21-21 0,21 0 15,0-1-15</inkml:trace>
  <inkml:trace contextRef="#ctx0" brushRef="#br1" timeOffset="85701.07">10287 7239 0,'0'0'0,"0"-21"0,0 0 16,21 21-16,-21-21 0,21-1 15,0 1-15,-21 0 0,0 0 16,22 0-16,-22 0 15,21 21 1,-21-22 0,0 44 31,0-1-47,-21-21 15,-1 21-15,1 21 0,21-21 16,-21 22-16,0-22 0,0 21 0,0 1 15,-1-1-15,1 0 0,-21 1 0,21 20 16,0-21-16,-22 1 0,22-1 16,-21-21-16,21 22 0,-22-1 0,22-21 15,0 21-15,0 1 0,-22-22 0,22 0 16,0 21-16,0-20 0,0-1 16,0 0-16,-1 21 0,1-21 15,0 1-15,21-1 0,-21-21 31,21-21-15,0-1 0,0 1-16,0 0 0,21 0 15,0 0-15,-21 0 0</inkml:trace>
  <inkml:trace contextRef="#ctx0" brushRef="#br1" timeOffset="86385.19">10562 7197 0,'21'-21'0,"-21"-1"16,0 1-1,0 0 1,0 0-16,21 21 15,-21-21-15,22 21 16,-22-21-16,21 21 16,0-22-16,-21 1 15,21 21 1,-21 21 15,-21 1-31,0-1 16,0 0-16,-1 0 0,1 21 0,0 1 15,0-22-15,0 21 0,-22 1 0,22-1 16,-21 0-16,21 1 16,-22-1-16,1 0 0,0 1 0,21-1 15,-22 0-15,1 1 0,0-1 0,20-21 16,-20 21-16,21-20 0,0-1 0,0 21 16,-1-21-16,1 0 0,0 1 15,0-1-15,21 0 0,0 0 16,-21 0-16,0-21 15,21 21-15,-22-21 16,22-21 47,0 0-48,22 21 1,-1 0-16</inkml:trace>
  <inkml:trace contextRef="#ctx0" brushRef="#br1" timeOffset="91130.46">11493 7705 0,'22'0'15,"-1"0"-15,-21-21 16,0-1 0,0 1-16,0 0 15,0 0-15,0 0 16,-21 21-16,21-21 0,-22 21 16,1-22-16,0 22 0,0 0 0,0-21 15,0 0-15,-1 21 0,1 0 16,-21 0-16,21 0 0,0 0 0,-22 0 15,22 0-15,-21 21 0,21 0 0,-22-21 16,22 22-16,-21-1 0,21 0 16,-22 0-16,22 0 0,0 0 0,0 1 15,0-1-15,-1 0 0,1 21 0,21-21 16,-21 1-16,21-1 0,0 0 16,0 0-16,0 0 0,0 0 0,0 1 15,0-1-15,21-21 0,0 21 16,1-21-16,20 0 0,-21 0 15,0 0-15,22 0 0,-22 0 0,21 0 16,0 0-16,-20 0 0,20-21 0,0 21 16,-21-21-16,22-1 0,-1 22 15,-21-21-15,22 0 0,-22 0 0,0 0 16,21 0-16,-21-1 0,1-20 0,-1 21 16,-21-21-16,21 20 0,0-20 15,-21 0-15,0-1 0,0 22 0,21-21 16,-21 0-16,21-1 0,-21 1 0,0 0 15,0-1-15,0 22 0,0-21 16,0 21-16,22-1 0,-22 1 16,0 0-16,0 0 15,0 42 1,-22 0 0,22 22-16,0-22 0,0 21 0,-21 0 15,21 1-15,0-1 0,-21 0 16,21 1-16,0-1 0,-21 0 0,21 1 15,0-1-15,0 0 0,0-20 0,0 20 16,0-21-16,0 0 0,0 0 16,0 1-16,0-1 0,21 0 0,-21 0 15,21-21-15,0 0 0,1 0 16,-1 0-16,0 0 16,0 0-16,0 0 0,0 0 0,1 0 15,-1 0-15,-21-21 0,21 0 0,0 21 16,0-21-16,0-1 0,-21 1 15,22 0-15,-22 0 0,21 0 16,-21 0-16,0-1 0,0 1 0,0 0 16,21 0-16,0 21 31,-21 21-31,0 0 16,0 0-16,0 1 15,0-1-15,0 0 16,0 0-16,0 0 0,0 0 15,0 1-15,0-1 0,0 0 16,0 0 15,21-42 1,-21 0-32,21 0 15,-21-1-15</inkml:trace>
  <inkml:trace contextRef="#ctx0" brushRef="#br1" timeOffset="91461.78">12086 7303 0,'0'0'0,"-21"0"0,0 0 16,21 21 15,21-21-15,-21-21 15,21 21-31,-21-22 16,-21 22 15,0 0-16,0 0-15,21 22 16,0-1 0,0 0-16,21 0 15,0-21-15,0 0 16</inkml:trace>
  <inkml:trace contextRef="#ctx0" brushRef="#br1" timeOffset="91833.57">12404 7451 0,'0'21'31,"0"0"-15,0 0-16,0 0 0,21 1 16,0-1-16,-21 0 0,21 0 15,-21 0-15,21-21 0,-21 21 0,21 1 16,-21-1-16,0 0 0,0 0 16,0 0-16,22 0 0,-22 1 15,0-1-15,0 0 16,0-42 31,21 0-32,-21-1-15,0 1 0,21 0 16</inkml:trace>
  <inkml:trace contextRef="#ctx0" brushRef="#br1" timeOffset="92133.4">12806 7345 0,'-21'0'31,"-1"21"-15,22 0-16,-21 0 0,21 1 15,0-1-15,-21 0 0,0 21 0,0-21 0,21 1 16,0 20-16,-21-21 15,-1 21-15,1-20 0,21-1 0,0 0 16,-21 21-16,0-21 0,21 1 0,-21-22 16,21 21-16,0 0 0,-21 0 15,-1-21 1,22 21-16,0-42 31,22 21-31,-1-21 16</inkml:trace>
  <inkml:trace contextRef="#ctx0" brushRef="#br1" timeOffset="93159.55">13525 6795 0,'0'0'0,"0"-22"32,22 22-32,-1 0 15,0 0-15,0 0 0,0 0 0,0 0 16,22-21-16,-22 21 0,21 0 15,-21 0-15,22 0 0,-22 0 0,0 0 16,21 0-16,-20 0 0,-1 0 16,0 0-16,-42 0 31,0 0-31,-1 0 16,1 0-16,0 0 0,0 0 0,0 0 15,-22 0-15,22 0 0,-21 0 16,21 0-16,0 0 0,-1 0 0,1 0 15,0 0-15,0 0 0,0 0 16,0 0 0,-1 0-16,1 0 15,0 0-15,21 21 16,-21-21-16,0 22 16,21-1-16,-21 0 15,21 0-15,-22-21 0,22 21 16,0 0-16,-21 1 0,21-1 0,0 0 15,0 0-15,0 0 0,0 22 0,0-22 16,0 21-16,0-21 0,0 22 16,0-22-16,-21 21 0,21-21 0,0 22 15,-21-22-15,21 21 0,0 0 16,0-20-16,0 20 0,0-21 16,0 21-16,0-20 0,0 20 0,0-21 15,0 0-15,0 22 0,0-22 0,0 0 16,0 21-16,0-21 0,0 1 15,0-1-15,0 21 0,0-21 0,0 0 16,0 1-16,0-1 0,0 0 0,0 0 16,0 0-16,0 0 0,0 1 15,0-1-15,21 0 0,0 0 0,0 0 16,1 0-16,-1-21 16,0 0-16,0 0 0,0 0 15,0 0-15,22 0 0,-22 0 16,0 0-16,0 0 0,0 0 0,1 0 15,-1 0-15,21 0 0,-21 0 16,0 0-16,-21-21 0,22 21 0,-1-21 16,0 21-16,0 0 0,0-21 15,0 21 1,1 0-16,-22-21 16,21 21-16,0 0 15,-21-21 1,0-1-1</inkml:trace>
  <inkml:trace contextRef="#ctx0" brushRef="#br1" timeOffset="95893.36">14351 7133 0,'0'0'0,"21"0"16,-21-21-16,0 0 16,21 0-16,-21 0 15,0-1-15,0 1 16,0 0-16,0 0 31,-21 42 0,21 0-31,0 0 16,0 1-16,-21 20 0,21 0 16,-21 1-16,21-1 0,0 0 0,-21 22 15,-1-22-15,1 0 0,21 1 16,-21 20-16,0-20 0,21-22 0,0 21 15,0-21-15,-21 22 0,21-22 0,0 0 16,0 0-16,0 0 16,0 0-1,21-21-15,0 0 16,0 0-16,0 0 0,1-21 16,-1 21-16,0-21 15,0 0-15,0 0 0,-21 0 16,21-1-16,1 1 0</inkml:trace>
  <inkml:trace contextRef="#ctx0" brushRef="#br1" timeOffset="96158.21">14160 7387 0,'0'21'0,"22"-21"32,-1 0-32,0 0 0,0 0 0,0 0 15,0 0-15,1 0 0,-1 0 16,0 0-16,0 0 0,0 0 0,0-21 16,1 21-16,-1 0 0,0 0 0,0 0 15,0-21 1,0 21-1</inkml:trace>
  <inkml:trace contextRef="#ctx0" brushRef="#br1" timeOffset="97481.51">14711 7514 0,'21'21'16,"0"-21"0,0 0-16,0 0 15,1 0-15,-22-21 0,21 21 16,0-21-16,0 21 0,-21-21 0,21 0 16,0 21-16,-21-21 0,0-1 15,22 1-15,-22 0 0,0 0 16,0 0-16,-22 21 15,22-21-15,-21 21 0,0 0 16,0 0-16,0 0 0,21 21 16,-21-21-16,-1 21 15,22 0-15,-21 0 0,21 0 0,0 22 16,0-22-16,0 0 0,0 21 0,0-20 16,0-1-16,0 21 0,0-21 15,0 0-15,0 1 0,21-1 16,1-21-16,-22 21 0,21 0 0,0-21 15,0 21-15,0-21 16,0 0-16,1 0 16,-1 0-16,0 0 0,-21-21 15,21 0-15,0 0 16,-21 0-16,0-1 16,21 1-16,-21 0 0,22 0 0,-1 0 15,-21 0-15,21-1 0,0 1 16,-21 0-16,21 0 0,0 0 0,1 21 15,-1-21-15,0-1 0,0 22 0,21 0 16,-20 0-16,-1 0 16,0 0-16,0 0 0,0 22 15,-21-1-15,21 0 0,-21 0 0,0 0 16,0 0-16,0 1 0,0-1 16,0 0-16,0 0 0,0 0 0,-21 0 15,0 1-15,0-1 0,21 0 0,-21 0 16,0-21-16,-1 21 0,22 0 15,-21-21-15,0 0 16,21-21 15,21 21-31,0-21 16,1 0-16,-22 0 0,21 0 16,0-1-16,0 1 0,0 0 15,0 0-15,-21 0 0,22-22 0,-1 22 16,0 0-16,0 0 0,0 0 15,0 21-15,-21-21 0,0 42 47,-21 0-47,0 0 0,0-21 16,21 21-16,0 0 0,-21 22 0,21-22 16,-21 0-16,21 0 0,0 0 15,0 1-15,0-1 0,0 0 0,0 0 16,0 0-16,0 0 15,0 1-15,21-1 16,0-21-16,0 0 0,0 0 0,0 0 16,1 21-16,-1-21 0,21 0 0,-21 0 15,0 0-15,22 0 0,-22-21 16,0 21-16,0-21 0,0-1 0,1 1 16,-1 21-16,0-21 0,0-21 0,0 21 15,-21-1-15,21 1 0,1-21 16,-22 0-16,0-1 0,21 1 0,-21 0 15,21-1-15,-21 1 0,0 0 0,0-1 16,21 1-16,-21 21 0,21-22 16,-21 22-16,0 0 0,0 0 15,0 0-15,0 0 0,0 42 47,0 0-47,0 0 0,0 0 16,0 0-16,-21 22 0,21-1 15,0-21-15,-21 22 0,21-1 0,0 0 16,0-21-16,0 22 0,-21-1 16,21-21-16,-21 22 0,21-22 15,0 0-15,0 0 0,-22 21 0,22-20 0,0-1 16,0 0-16,0 0 16,0 0-16,0 0 0,0 1 15,22-22 1,-1 0-16,0 21 0,0-21 15,0 0-15,0 0 0,1 0 16,-1 0-16,0-21 0,0-1 16,0 1-16,0 21 15,1-21-15,-22 0 0,0 0 16,21 0-16,-21-1 0,21 22 0,-21-21 16,0 0-16</inkml:trace>
  <inkml:trace contextRef="#ctx0" brushRef="#br1" timeOffset="97750">15917 7387 0,'-21'0'0,"42"0"31,0 0-31,1 0 15,-1 0-15,0 0 0,21-21 0,-21 21 16,1-21-16,-1 21 0,0 0 16,0 0-16,0-21 0,0 21 15,1 0-15,-1 0 0,0 0 0,0-21 16,0 21-16,0 0 31</inkml:trace>
  <inkml:trace contextRef="#ctx0" brushRef="#br1" timeOffset="98257.16">17018 7133 0,'0'0'15,"0"-21"1,-21 21-1,0 0 1,-1 0-16,1 21 16,21 0-16,-21 1 15,21-1-15,-21 21 0,0-21 0,21 22 16,0-22-16,-21 21 0,21-21 16,-22 22-16,22-1 0,0-21 0,0 21 15,0-20-15,0 20 0,0-21 0,0 0 16,0 0-16,0 1 0,0-1 15,0 0-15,0 0 0,0 0 0,0 0 16,22-21-16,-1 22 16,0-22-16,0 0 15,0 0-15,0 0 0,1 0 16,-1 0-16,0 0 16,0 0-16,0-22 0,0 22 0,1-21 15,-1 21-15,21-21 0,-21 0 0</inkml:trace>
  <inkml:trace contextRef="#ctx0" brushRef="#br1" timeOffset="98653.46">17462 7133 0,'22'0'47,"-1"0"-47,21 21 15,-21 1-15,0-1 0,1 0 16,-1 0-16,-21 0 0,21 0 0,0 22 16,-21-22-16,21 0 0,-21 0 0,0 22 15,0-22-15,0 0 0,0 21 16,0-21-16,0 1 0,0-1 15,0 0-15,0 21 0,0-21 0,0 1 16,-21-1-16,0 0 0,0-21 16,0 21-16,-1 0 0,22 0 0,-21-21 15,0 22-15,21-1 0,-21-21 16,21 21-16,0-42 62</inkml:trace>
  <inkml:trace contextRef="#ctx0" brushRef="#br1" timeOffset="99421.49">18457 7366 0,'0'0'0,"-21"-21"0,0 21 16,0 0-1,21-21 32,21 21-47,0 0 0,0 0 16,0-21-16,22 21 0,-1 0 0,-21 0 15,22 0-15,-1 0 0,-21-22 16,21 22-16,1 0 0,-22 0 0,0 0 16,0 0-16,0 0 0,1 0 15,-1 0-15,0 0 16,-42 0 46,0 0-46,-1 0-16</inkml:trace>
  <inkml:trace contextRef="#ctx0" brushRef="#br1" timeOffset="99817.99">18457 7514 0,'-21'0'0,"21"21"16,21-21 15,0 0-31,1 0 15,-1 0-15,0 0 0,0 0 16,21 0-16,-20 0 0,-1 0 16,21-21-16,-21 21 0,0 0 0,22 0 15,-22 0-15,0 0 0,0-21 16,0 21-16,1 0 0,-1 0 0,0 0 16,0 0-16,0 0 15,-21-21 1,21 21 31</inkml:trace>
  <inkml:trace contextRef="#ctx0" brushRef="#br1" timeOffset="101046.09">20151 6773 0,'-22'0'0,"44"0"109,-22-21-93,0 0-1,0 0 1,0 0 0,-22 0-1,1 42 16,21 0-31,-21 0 16,21 0 0,0 0-16,0 1 0,0-1 15,21-21 32,0 0-47,1 0 16,-1-21-16,0-1 15,-21 1 1,0 0-16,0 0 16,0 0-16,-21 21 47,0 0-47,21 21 15,0 0-15,0 0 0,-22 0 16,22 1-16,0-1 15,0 0 1,22-21 0,-1 0-1,0 0 1,-21-21-16,21 21 16,-21-21-16,21-1 15,-21 1-15,0 0 16,0 0-16,0 0 15,0 0 1,-21 21-16,0 21 16,21 0-1,-21-21-15,21 21 0,0 21 0,0-20 16,0-1-16,-21 0 0,21 0 0,0 0 16,0 0-16,0 22 0,0-22 15,0 0-15,0 0 0,0 0 16,21 1-16,0-1 15,0-21-15,0 0 0,0 0 16,1 21-16,-1-21 0</inkml:trace>
  <inkml:trace contextRef="#ctx0" brushRef="#br1" timeOffset="106721.24">21167 6858 0,'0'0'0,"0"21"32,21-21-1,0 0-15,0-21-16,0 21 15,0-21-15,1 21 0,-1-21 16,-21 0-16,21 21 15,-21-22-15,0 1 0,0 0 16,-21 0 0,0 21-16,-1 0 0,1 0 15,0 0-15,-21 0 0,21 0 16,-22 0-16,1 0 0,21 21 16,-22 0-16,1-21 0,21 21 0,-21-21 15,20 22-15,1-1 0,0-21 0,0 21 16,0 0-16,21 0 15,0 0-15,0 1 0,0-1 16,0 0-16,21 0 16,0 0-16,-21 0 0,21-21 0,0 22 15,1-1-15,-1 0 0,0 0 16,0 0-16,21 0 0,-20 1 0,-1-1 16,0 0-16,-21 0 0,21 0 15,-21 0-15,21 1 0,-21-1 16,0 0-16,0 0 0,0 0 0,-21-21 15,0 21-15,0 1 0,0-1 16,-1 0-16,-20-21 0,21 21 0,-21 0 16,20-21-16,-20 0 0,0 21 0,-1-21 15,22 0-15,-21 0 0,21 0 16,-22 0-16,22 0 0,0 0 0,0-21 16,0 21-16,0-21 0,-1 0 15,22 0-15,-21 0 0,21-1 16,-21 1-16,21 0 0,0 0 15,0 0-15,0 0 16,0-1 0,21 22-1,0 0-15,1 0 16,-1 0-16,0 0 0,0 0 0</inkml:trace>
  <inkml:trace contextRef="#ctx0" brushRef="#br1" timeOffset="107204.38">21294 7197 0,'0'-21'15,"0"-1"1,0 1-16,0 42 47,0 1-47,0-1 15,0 0-15,0 21 0,0-21 16,0 1-16,0 20 0,0-21 0,0 0 16,0 0-16,-22 22 15,22-22-15,0 0 0,0 0 16,0 0-16,0 1 15,22-22-15,-1 0 0,0 0 16,0 0-16,0 0 0,0-22 16,1 1-16,-1 21 0,0-21 15,-21 0-15,21 0 0,0 0 16,-21-1-16,0 1 0,0-21 0,21 21 16,-21 0-16,0-1 0,0 1 15,0 0-15,0 0 0,0 0 31,22 21 1,-1 0-17</inkml:trace>
  <inkml:trace contextRef="#ctx0" brushRef="#br1" timeOffset="107965.85">21865 7197 0,'-21'21'16,"21"0"-1,0 0-15,-21 0 16,21 1-16,0-1 0,0 0 0,0 0 15,0 0-15,0 0 0,0 1 16,-21-1-16,21 0 0,0 0 16,-22 0-16,22 0 15,0-42 32,0 0-47,0 0 16,0 0-16,0 0 15,0-1-15,0-20 0,0 21 16,0 0-16,22 0 0,-1-1 0,-21 1 16,21 0-16,0 0 0,0 0 15,0 21-15,1-21 0,-1 21 0,0 0 16,0 0-16,0 0 0,0 0 16,1 0-16,-1 0 0,0 21 0,-21 0 15,21 0-15,0 0 0,-21 0 0,21 22 16,-21-22-16,0 0 15,0 0-15,0 0 0,0 1 0,0-1 16,0 0 0,-21-21-16,21 21 0,-21-21 0,0 0 15,21-21 32,0 0-47,0 0 0,0-1 16,0 1-16,21 0 0,-21 0 0,21 0 15,0-22-15,1 22 0,-1 0 0,0 0 16,0 0-16,0 0 0,0 21 16,1 0-16,-1 0 0,21 0 0,-21 0 15,0 0-15,1 21 0,-1 0 16,0 0-16,0 0 0,-21 0 16,0 1-16,0-1 0,0 0 0,0 0 15,0 0-15,-21 0 0,0 1 16,0-1-16,21 0 0,-22-21 0,1 21 15,0 0-15,21 0 16,-21-21-16,21-21 31,21 0-15,0 21-16</inkml:trace>
  <inkml:trace contextRef="#ctx0" brushRef="#br1" timeOffset="108558.01">22860 6858 0,'-21'21'31,"21"0"-31,0 1 0,0-1 16,-21 0-16,21 21 0,0-21 15,0 1-15,-22 20 0,22 0 16,-21-21-16,21 22 0,0-1 0,0-21 16,-21 0-16,21 22 0,-21-22 15,21 0-15,-21 0 0,21 0 0,0 1 16,0-1-16,0 0 0,-21-21 0,21 21 16,0-42 30,0 0-46,0 0 16,21-1-16,-21 1 16,21 0-16,0 0 0,0 0 0,-21 0 15,21-1-15,22 1 0,-22 0 16,0 21-16,0-21 0,0 21 16,22 0-16,-22 0 0,0 0 0,0 0 15,0 0-15,1 0 0,-1 0 16,21 0-16,-21 21 0,-21 0 0,21 0 15,-21 1-15,22-1 0,-22 0 0,0 0 16,0 0-16,0 0 0,-22 1 16,1-1-16,0 0 0,-21 0 0,21-21 15,-1 21-15,-20 0 0,21-21 16,-21 22-16,-1-22 0,22 0 0,-21 0 16,21 0-16,-1 21 0,1-21 0,0 0 15,0 0 1,42 0-1,-21-21 1,21-1-16,0 22 0,22-21 16,-22 21-16</inkml:trace>
  <inkml:trace contextRef="#ctx0" brushRef="#br1" timeOffset="108857.84">23453 7112 0,'0'21'47,"0"0"-47,0 1 0,0-1 16,0 0-16,0 21 0,0-21 15,0 1-15,0-1 0,-22 21 0,22-21 16,-21 0-16,21 1 0,0-1 15,0 0-15,0 0 0,-21-21 16,21 21-16,21-42 47,-21 0-47,21 21 16,1-21-16</inkml:trace>
  <inkml:trace contextRef="#ctx0" brushRef="#br1" timeOffset="109209.16">23537 6858 0,'0'0'0,"-21"0"0,0 0 16,21 21-16,0 0 15,21-21 17,0 0-17,0 0-15,1 0 0,-22-21 16,21 0 0,-21 0-16,0 0 15,0 0-15,-21 21 16,-1 0-16,1 0 15,0 0 1,21 21-16,-21-21 16,21 21-16,0 0 0,0 0 15,21 0 1</inkml:trace>
  <inkml:trace contextRef="#ctx0" brushRef="#br1" timeOffset="109653.59">24024 6773 0,'0'-21'31,"0"42"0,0 1-15,-21-1-16,21 0 0,-21 0 15,0 0-15,21 0 0,-22 1 0,1 20 16,21-21-16,-21 21 0,0-20 16,0 20-16,0-21 0,-1 21 0,22-20 15,-21 20-15,21-21 0,-21 21 0,21-20 16,0-1-16,0 0 15,0 0-15,0 0 0,0 0 0,0 1 16,0-1 0,21-21-16,0 0 15,1 0-15,-1 0 16,0 0-16,0 0 16,0-21-16,0 21 0,1-22 0,-1 1 15,0 0-15,0 21 0,0-21 16,-21 0-16,21 21 15,-21-21-15,0-1 0</inkml:trace>
  <inkml:trace contextRef="#ctx0" brushRef="#br1" timeOffset="109919.59">23749 7049 0,'0'0'0,"-21"0"15,42 0 17,0 0-32,0 0 0,0 0 15,1 0-15,-1 0 0,0 0 16,0 0-16,21 0 0,-20 0 16,-1 0-16,0 0 0,0 0 0,-21-22 15,21 22-15,0 0 0,1-21 31,-1 21-15,-21-21-16</inkml:trace>
  <inkml:trace contextRef="#ctx0" brushRef="#br1" timeOffset="110609.2">24574 6752 0,'0'21'78,"0"1"-62,-21-1-1,0-21-15,21 21 16,-21-21 0,21-21 15,0 0-31,0-1 15,21 1 1,0 0-16,0 21 16,1 0-1,-1 0-15,0 0 16,0 21 0,-21 0-1,0 1 1,-21-22-1,0 0-15,0 0 32,-1 0-32,22-22 31,0 1-15,22 0-16,-1 21 15,-21 21 16,0 0-31,0 1 16,0-1-16,0 0 0,0 0 16,0 0-16,-21-21 0,-1 21 0,1 1 15,0-1-15,0 0 0,0-21 16,0 21-16,-1 0 16</inkml:trace>
  <inkml:trace contextRef="#ctx0" brushRef="#br1" timeOffset="111541.06">24744 6329 0,'0'0'0,"-21"0"0,42-21 47,0 21-47,0 0 0,0 0 16,0 0-16,22 0 0,-22 0 0,21 0 15,-21 0-15,22 0 0,-22 0 0,0 0 16,21 0-16,-20 0 0,-1 0 16,0 0-16,0 0 0,0 0 15,0 0 1,1 0-1,-22 21 1,0 0-16,0 0 16,0 0-16,0 1 0,0-1 15,0 0-15,0 0 0,0 0 16,0 0-16,0 1 0,0 20 0,0-21 16,0 0-16,0 22 0,0-22 15,-22 0-15,22 21 0,0-21 0,0 22 16,0-22-16,0 21 0,0-21 15,-21 22-15,21-1 0,0-21 0,0 22 16,-21-1-16,21-21 0,0 21 16,0 1-16,0-1 0,0 0 15,-21 1-15,21-1 0,0 0 0,0-20 16,0 20-16,0 0 0,0 1 16,0-22-16,0 21 0,0-21 0,0 0 15,0 22-15,0-22 0,0 0 0,0 0 16,-21 0-16,21 1 0,0-1 15,-21 0-15,-1 0 0,1-21 16,0 21-16,0-21 0,0 0 16,0 0-16,-1 0 0,1 21 15,0-21-15,-21 0 0,21 0 16,-1 0-16,-20 0 0,21 0 0,0 0 16,0 0-16,-22 0 0,22 0 15,0 0-15,0 0 0,0 0 0,-1 0 16,1 0-16,0 0 0,0 0 0,0 0 15,0 0-15,21-21 0,-22 21 16,1 0-16,21-21 94,21 21-94,1-21 15,-22 0-15,21 21 0,0-21 0</inkml:trace>
  <inkml:trace contextRef="#ctx0" brushRef="#br2" timeOffset="166409.68">1990 9504 0,'0'0'0,"0"-21"15,0 0-15,0 42 63,0 0-63,0 0 16,0 0-16,0 22 0,0-22 15,0 21-15,0-21 0,0 22 0,0-1 16,0-21-16,0 21 0,0 1 15,0-22-15,-22 21 0,22 1 0,-21-22 16,21 0-16,-21 21 0,21-21 16,0 1-16,0-1 0,-21 0 0,21 0 15,-21 0 1,21 0-16,0 1 16,0-44 30,0 1-46,0 0 0,0 0 0</inkml:trace>
  <inkml:trace contextRef="#ctx0" brushRef="#br2" timeOffset="166957.37">1609 9504 0,'0'-21'16,"-22"0"-16,22-1 16,0 1-1,22 21-15,-1-21 0,0 21 0,0 0 16,21-21-16,-20 21 15,20 0-15,0 0 0,1 0 0,-22 0 0,21 0 16,0 0-16,1 0 0,-22 21 16,21-21-16,1 21 0,-1 0 15,-21 1-15,21-1 0,1 0 16,-1 21-16,-21-21 0,22 22 0,-22-1 16,0-21-16,0 22 0,0-1 15,-21-21-15,0 21 0,0-20 0,0 20 16,0-21-16,-21 21 0,0-20 15,0 20-15,0-21 0,-22 0 0,22 22 16,-21-22-16,-1 0 0,22 0 16,-21 0-16,21 0 0,-22 1 15,1-1-15,21 0 0,-21 0 16,20-21-16,-20 21 0,21-21 0,-21 0 0,20 21 16,1-21-16,0 0 15,-21 0-15,21 0 0,-1 0 16,1 0-16,0-21 15,21 0 1,0 0 0,0 0-16,21 21 15,0-21-15,1 21 0</inkml:trace>
  <inkml:trace contextRef="#ctx0" brushRef="#br2" timeOffset="167506.18">2730 9948 0,'-42'-42'16,"42"21"-1,0 0 1,0 0-16,21 21 16,0 0-16,1 0 15,-1 0-15,0 0 0,0 0 0,0 0 16,0 21-16,1-21 0,-1 21 16,0 0-16,0 0 0,0 0 0,-21 1 15,0-1-15,21 0 0,-21 0 0,0 21 16,0-20-16,0-1 0,0 0 15,0 0-15,0 0 0,0 0 0,0 1 16,0-1-16,-21 0 0,21 0 16,-21 0-16,0 0 0,21-42 47,0 0-47,0 0 15,0 0-15,21 0 0,0-1 16,0-20-16,-21 21 0,43-43 15,-43 43-15,21 0 0,0 0 16,0 0-16,-21 0 0,21-1 0,1 1 16,-1 0-16,0 21 15,-21-21-15,21 21 0,0 0 32,0 0-17</inkml:trace>
  <inkml:trace contextRef="#ctx0" brushRef="#br2" timeOffset="168289.74">3916 10054 0,'0'0'16,"0"-21"-16,0 0 16,0 0-16,0 0 0,0-1 15,-21 1-15,-1 0 0,1 21 16,0-21-16,0 21 0,0 0 0,-22 0 15,22 0-15,-21 0 0,21 0 16,-22 0-16,1 0 0,21 21 0,-21 0 16,-1-21-16,22 21 0,-21 22 0,21-22 15,-1 0-15,1 0 0,0 22 16,0-22-16,21 21 0,-21-21 0,21 0 16,0 22-16,0-22 0,0 0 15,0 21-15,0-20 0,21-1 16,0 0-16,0-21 0,0 21 0,1 0 15,-1-21-15,21 0 0,-21 0 16,22 0-16,-22 0 0,21 0 0,-21 0 16,22-21-16,-22 0 0,21 0 15,-21 0-15,22-1 0,-22 1 0,0 0 16,21-21-16,-21 21 0,-21-1 16,0-20-16,0 21 0,0 0 15,0 0-15,0-1 0,0 1 16,-21 21 15,21 21-31,0 1 16,0-1-16,0 0 0,0 0 15,0 0-15,0 0 0,0 1 16,0-1-16,0 0 0,21-21 16,-21 21-16,0 0 0,22-21 0,-1 21 15,0-21-15,0 0 0,0 0 16,0 0-16,1 0 15,-1 0-15,0 0 0,0-21 0,0 21 16</inkml:trace>
  <inkml:trace contextRef="#ctx0" brushRef="#br2" timeOffset="168941.74">4339 9991 0,'0'0'0,"-21"0"31,0 0-15,21 21-16,0 0 16,-21 0-16,21 0 15,0 1-15,0-1 0,-22 0 0,22 0 16,0 0-16,0 0 0,0 1 0,0-1 16,0 0-16,0 0 0,0 0 15,0 0-15,0 1 0,0-44 47,22 22-31,-1-21-16,-21 0 0,0 0 15,21 0-15,0 21 0,0-21 0,-21-1 16,0 1-16,21 0 0,1 0 16,-22 0-16,21 21 0,-21-21 0,21 21 15,0 0-15,0 0 16,-21 21-1,0 0-15,0 0 16,0 0-16,0 0 16,0 1-16,0-1 0,21 0 15,-21 0-15,0 0 0,0 0 0,22-21 16,-1 22-16,0-22 0,0 21 16,0-21-16,0 0 0,22 0 15,-22 0-15,0 0 0,21-21 0,-20 21 16,20-22-16,-21 1 0,0 0 15,0 0-15,1 0 0,-1 0 0,0-1 16,-21 1-16,0-21 0,0 21 0,0 0 16,0-22-16,0 22 0,0 0 15,0 0-15,-21 0 0,0-1 16,-1 1-16,1 0 0,0 21 0,0-21 16,0 21-16,0 0 15,-1 0 1,22 21-1,22-21 1,-1 0-16,0 0 16,0 0-16,0 0 0</inkml:trace>
  <inkml:trace contextRef="#ctx0" brushRef="#br2" timeOffset="169546.92">5334 9546 0,'0'0'0,"0"-21"0,-21 21 16,0 0-16,-1 0 15,22 21 17,-21 0-32,21 1 0,0-1 0,0 0 15,0 21-15,0 1 0,0-22 0,0 21 16,0 0-16,0 1 15,0-22-15,0 21 0,0 1 0,0-22 0,0 21 16,-21-21-16,21 0 0,0 1 16,0-1-16,0 0 0,0 0 15,0 0-15,-21-21 0,21 21 0,-21-21 16,21-21 31,0 0-47,0 0 15,0 0-15,21 0 0,-21-1 16,21 1-16,0 21 0,0-21 0,-21 0 16,43 0-16,-22 0 0,0-1 15,0 22-15,0-21 0,22 21 16,-22 0-16,0 0 0,0 0 0,0 0 16,1 21-16,-1-21 0,-21 22 15,0-1-15,21 0 0,-21 0 0,0 0 16,0 0-16,0 1 0,0-1 0,-21 0 15,0 0-15,-1 0 0,1 0 16,0 1-16,0-1 0,-21 0 0,20 0 16,1-21-16,0 21 0,-21-21 15,21 0-15,-1 21 0,1-21 0,0 0 16,-21 0-16,21 0 0,-1 0 16,1 0-16,21-21 31,0 0-16,21 21-15,-21-21 16,22 21-16,-1-21 0</inkml:trace>
  <inkml:trace contextRef="#ctx0" brushRef="#br2" timeOffset="170117.75">6181 10012 0,'0'0'0,"0"-64"16,0 43-16,-22 21 16,22-21-16,-21 0 0,0 21 15,0-21-15,0 21 0,0 0 16,-1 0-16,1 0 0,0 0 15,0 0-15,0 21 0,0 0 0,-1-21 16,1 21-16,0 0 0,-21 22 0,21-22 16,-1 0-16,1 21 0,-21-20 15,42-1-15,-21 21 0,21-21 0,-21 0 16,21 1-16,0-1 0,0 0 16,0 0-16,0 0 0,21-21 15,0 21-15,0-21 0,0 0 0,0 0 16,1 0-16,-1 0 0,21 0 0,-21 0 15,0 0-15,22-21 0,-22 0 16,21 21-16,-21-21 0,1 0 0,-1 0 16,0-1-16,0-20 0,0 21 0,-21 0 15,0 0-15,21-1 0,-21-20 16,0 21-16,0 0 0,0 0 0,0-1 16,-21 22-1,21 22 1,0-1-16,0 0 15,0 0-15,-21 0 0,21 0 0,0 1 16,0-1-16,0 0 0,0 0 16,0 0-16,0 0 0,21 1 15,0-1-15,1-21 0,-1 0 16,-21 21-16,21-21 0,0 0 16,0 0-16,0 0 0,1 0 0,20 0 15</inkml:trace>
  <inkml:trace contextRef="#ctx0" brushRef="#br2" timeOffset="170437.57">6858 9821 0,'0'0'0,"0"-21"0,-21 21 0,21-21 15,-21 21-15,21-21 16,-22 21-16,1 0 15,0 21-15,0 0 0,21 0 16,0 1-16,-21-1 0,0 0 0,-1 21 16,22-21-16,0 1 15,0 20-15,0-21 0,-21 0 0,21 22 0,0-22 16,0 0-16,0 0 0,0 0 16,0 0-16,0 1 0,21-22 15,1 21-15,-22 0 0,21-21 0,0 0 16,0 0-16,0 0 0,0 0 0,1 0 15,-1 0-15,0 0 0,0 0 16,0 0-16,0 0 0,1-21 0,-1 0 16,21 21-16,-21-22 0</inkml:trace>
  <inkml:trace contextRef="#ctx0" brushRef="#br2" timeOffset="171230.76">7408 9313 0,'0'0'0,"-21"0"16,0 22-16,21-1 16,-21 0-16,21 0 0,0 21 15,0-20-15,0 20 0,0 0 0,0 1 16,0-1-16,0 0 0,0 1 15,0-1-15,0 0 0,0 1 0,0-1 16,0 0-16,0-21 0,-21 22 16,21-22-16,-22 0 0,22 21 15,-21-20-15,21-1 0,0 0 16,0 0-16,0-42 47,0 0-47,0 0 15,0-1-15,0 1 0,0 0 16,21 0-16,-21 0 0,22 0 0,-1-1 16,-21-20-16,21 21 0,0 0 15,0 0-15,0-1 0,22 1 16,-22 0-16,0 0 0,21 21 0,-20 0 16,-1-21-16,0 21 0,0 0 0,0 0 15,0 21 1,-21 0-16,0 0 0,0 0 15,0 1-15,-21-22 16,0 21-16,0-21 0,0 21 0,0-21 16,-1 0-16,1 21 0,0-21 0,0 0 15,0 0-15,0 0 0,-1 0 16,1 0-16,0 0 16,21-21-1,-21 21 1,21 21-1,0 0 1,0 0-16,0 1 16,21-1-16,-21 0 0,21 0 15,0 0-15,-21 0 0,22-21 0,-1 22 16,0-1-16,0-21 0,0 21 16,0-21-16,1 21 0,-1-21 0,0 0 15,0 0-15,0 21 0,0-21 0,1 0 16,-1 0-16,0 0 0,0 0 15,0 0-15,0 0 0,1 0 16,-22-21-16,21 21 16,-21-21-16,21 21 15,-21-21-15,0 0 16,0-1 0</inkml:trace>
  <inkml:trace contextRef="#ctx0" brushRef="#br2" timeOffset="172242.18">2117 10499 0,'-43'0'15,"22"0"-15,0 0 0,0 0 16,0 0-1,-1 0 1,1 0-16,0 0 31,42 21 1,0-21-17,1 0-15,-1 21 0,0-21 16,0 0-16,0 21 0,22-21 0,-1 0 15,-21 21-15,21-21 0,22 22 16,-22-22-16,22 21 0,-1-21 0,1 0 16,-1 21-16,22 0 15,-22-21-15,22 0 0,0 21 0,-22-21 16,22 0-16,0 21 0,-1-21 0,1 0 16,0 22-16,20-22 0,-20 0 15,21 21-15,-21-21 0,20 0 0,1 0 16,0 21-16,0-21 0,0 0 0,21 0 15,-21 21-15,21-21 0,0 0 16,0 0-16,-22 21 0,22-21 0,0 0 16,0 0-16,0 0 0,0 21 15,0-21-15,0 0 0,0 0 0,-21 22 16,21-22-16,0 0 0,0 0 0,-21 21 16,21-21-16,0 0 0,-21 0 15,0 0-15,0 21 0,-1-21 0,1 0 16,-21 0-16,21 0 0,-22 0 15,1 0-15,0 21 0,-22-21 16,1 0-16,-1 0 0,-20 0 0,-1 0 16,-21 0-16,21 0 0,-20 21 15,-1-21-15,0 0 63,0 0-32,0 0 0</inkml:trace>
  <inkml:trace contextRef="#ctx0" brushRef="#br2" timeOffset="173028.85">4318 11621 0,'0'0'0,"0"-22"15,0 1-15,0 0 16,0 42 15,0 0-15,0 1-16,0-1 0,0 0 15,0 21-15,0-21 0,0 22 0,0-22 16,0 21-16,0 1 0,0-22 16,0 21-16,0 0 0,0-20 0,-21 20 15,21-21-15,0 0 0,0 22 0,0-22 16,-21-21-16,21 21 0,0 0 16,0 0-16,0-42 31,0 0-16,21 21-15,0-21 0</inkml:trace>
  <inkml:trace contextRef="#ctx0" brushRef="#br2" timeOffset="173341.54">4657 11938 0,'0'0'0,"0"21"0,21-21 32,0 0-17,0 0 1,0-21-16,-21 0 16,-21 21 15,0 0-31,0 0 15,0 0 1,-1 21-16,22 0 16,0 0-1</inkml:trace>
  <inkml:trace contextRef="#ctx0" brushRef="#br2" timeOffset="174796.78">6202 11494 0,'0'0'0,"0"-22"0,0 1 0,0 0 0,0 0 16,0 0-16,0 0 16,0 42 15,0 0-31,0 0 16,0 0-16,0 22 0,0-22 0,0 21 15,0-21-15,0 22 0,-21-1 0,21 0 16,-22-21-16,1 22 0,21-1 15,-21 0-15,0 1 0,0-1 0,21 0 16,-21-20-16,-1 20 0,1-21 0,0 21 16,21-20-16,-21-1 0,0 0 15,21 0-15,0 0 0,-21-21 16,-1 0-16,1 0 16,21-21-1,-21 0-15,21 0 0,-21-22 16,21 22-16,-21 0 0,21-21 0,-21 21 15,21-22-15,0 1 0,0 21 16,0 0-16,0-1 0,0-20 0,0 21 16,0 0-16,21 21 15,0 0 1,0 0-16,0 21 0,0-21 16,-21 21-16,22 0 15,-1 0-15,-21 22 0,21-22 0,0 0 16,-21 0-16,21 22 0,0-22 0,1 0 15,-22 21-15,21-21 0,0 1 16,0-1-16,0-21 0,0 21 0,1 0 16,20-21-16,-21 0 0,0 0 0,22 21 15,-22-21-15,21 0 0,-21 0 16,22 0-16,-1-21 0,0 0 0,-21 21 16,22-21-16,-22 0 0,21-22 0,-21 22 15,1 0-15,-1-21 0,0 20 16,0-20-16,-21 21 0,0 0 0,0 0 15,0-1-15,0 1 0,0 0 16,0 0-16,0 0 16,-21 21-16,0 0 15,0 0-15,21 21 0,-22-21 16,1 21-16,21 0 0,0 0 16,0 1-16,-21-1 0,21 0 0,0 21 15,0-21-15,0 1 0,0 20 16,0-21-16,0 0 0,0 0 0,0 1 15,21-1-15,-21 0 0,21-21 0,1 21 16,20-21-16,-21 0 0,0 0 16,22 21-16,-22-21 0,21 0 0,0 0 15,1 0-15,-1-21 0,0 21 16,1-21-16,-22 0 0,21 0 16,1-22-16,-22 22 0,0-21 0,0 21 15,0-22-15,0 22 0,1-21 0,-22 21 16,0-1-16,0 1 0,0 0 15,0 0-15,0 42 32,0 0-17,-22 0-15,22 1 0,0-1 16,0 0-16,-21 21 0,21-21 0,0 1 16,-21-1-16,21 0 0,0 0 15,0 0-15,0 0 0,0 1 16,-21-1-16,21 0 0,-21 0 15,21-42 17,0 0-32,0 0 15,0-1-15,0 1 0,0 0 16,0-21-16,21 21 0,0-22 0,0 22 16,0-21-16,-21 21 0,22-1 0,-1 1 15,0 0-15,21 0 0,-21 0 16,1 21-16,83-21 15,-62 21-15,-22 0 0,21 21 0,-21-21 16,1 21-16,-1 0 16,0 0-16,-21 0 0,0 1 0,0-1 15,0 0-15,0 0 0,0 0 0,0 0 16,-21 22-16,0-22 0,-1-21 16,1 21-16,21 0 0,-21 0 0,0-21 15,21 22-15,-21-22 0,42 0 47,0-22-47,0 1 0</inkml:trace>
  <inkml:trace contextRef="#ctx0" brushRef="#br2" timeOffset="175611.36">8340 11748 0,'0'0'0,"0"-22"16,0 1-16,0 0 16,-22 21-16,1 0 0,0 0 15,0 0-15,0 0 0,0 0 0,-1 0 16,1 0-16,0 0 0,0 21 16,0-21-16,0 21 0,-1 1 0,1-1 15,0 0-15,0 21 0,0-21 0,21 1 16,0-1-16,0 0 15,0 0-15,0 0 0,0 0 0,0 1 16,0-1-16,21 0 0,0-21 16,0 0-16,22 0 0,-22 0 15,0 0-15,0 0 0,0 0 0,0 0 16,1-21-16,-1 21 0,0-21 0,0-1 16,0 1-16,-21 0 0,0 0 15,21 0-15,-21 0 0,22-1 16,-22 1-16,0 0 0,0 0 0,0 0 15,0 0 1,0-1 0,0 44 15,0-1-15,0 0-16,0 0 0,0 0 0,0 0 15,0 1-15,0-1 0,0 0 16,0 0-16,0 21 0,0-20 0,0 20 15,0-21-15,0 21 0,0 1 0,0-1 16,0 0-16,0 1 0,0-1 16,0 0-16,0 1 0,0-1 0,21 22 15,-21-22-15,0 21 0,0 1 16,21-1-16,-21-20 0,21 20 0,-21 1 16,0-1-16,21 1 0,-21-22 15,21 0-15,-21 22 0,0-22 0,0 1 16,0-22-16,0 0 0,0 21 0,0-21 15,0 1-15,-21-22 16,0 0-16,0 0 16,0 0-16,-22-22 0,22 22 0,-21-21 15,21 0-15,0 0 0,-1-21 16,1 20-16,0-20 0,21 21 0,0-21 16,0-1-16,0 1 0,0 0 15,0-1-15,0 1 0,0-22 0,0 22 16,0 0-16,0-22 0,0 22 0,0 0 15,21-1-15,0-20 0,-21 20 16,22 22-16,-1-21 0,0 0 0,0-1 16,-21 22-16,21-21 0,0 21 15,1-1-15,-1 1 0,0 0 0,-21-21 16,21 21-16,0-1 0,0 1 0,1 0 16,-1 0-16</inkml:trace>
  <inkml:trace contextRef="#ctx0" brushRef="#br2" timeOffset="176010.61">8932 11240 0,'-21'0'16,"21"21"-16,0 0 0,0 0 0,0 0 15,-21 22-15,21-22 0,-21 21 16,21 0-16,-21-20 0,21 20 0,0 0 15,-22 1-15,22-22 0,-21 21 0,21 0 16,0-20-16,-21 20 0,21-21 16,-21 21-16,21-20 0,0-1 0,0 0 15,0 0-15,0 0 0,21-21 32,0-21-17,0 21-15,1-21 0,-1 0 16</inkml:trace>
  <inkml:trace contextRef="#ctx0" brushRef="#br2" timeOffset="176545.12">9313 11303 0,'0'0'0,"0"42"16,0 64-16,0-85 16,0 22-16,0-1 0,0 0 0,0 1 15,-21-22-15,21 21 0,-21-21 16,21 22-16,-21-22 0,21 0 0,0 0 16,-21 0-16,-1 1 0,22-1 0,-21 0 15,21 0-15,-21-21 16,21-21 15,0 0-31,0 0 16,0-1-16,0 1 0,0 0 15,21 0-15,0-21 0,-21 20 16,22 1-16,-1 0 0,-21 0 16,21 0-16,0 0 0,0-1 0,0 1 15,1 0-15,-1 0 0,0 21 0,0 0 16,21 0-16,-20 0 0,-1 0 15,0 0-15,0 0 0,0 21 16,-21 0-16,0 0 0,0 22 0,0-22 16,0 0-16,0 21 0,0-20 15,0-1-15,0 0 0,0 21 0,0-21 16,-21 1-16,21-1 0,-21 0 0,21 0 16,-21-21-16,21 21 0,0-42 62,0 0-62</inkml:trace>
  <inkml:trace contextRef="#ctx0" brushRef="#br2" timeOffset="176810.97">8742 11536 0,'21'0'0,"0"0"16,0 0-16,22 0 16,-22 0-16,21 0 0,-21 0 0,22 0 15,-22-21-15,0 21 0,21 0 0,-21 0 16,1 0-16,-1 0 0,0-21 15,0 21-15,0 0 0,0 0 32</inkml:trace>
  <inkml:trace contextRef="#ctx0" brushRef="#br2" timeOffset="177533.64">11176 11515 0,'0'0'16,"0"-21"-16,0-1 0,0 1 15,0 0 1,-21 21-16,0 0 16,-1 0-16,1 0 0,0 0 15,0 21-15,0 0 0,0-21 0,-1 22 16,1-1-16,0 0 0,0 0 16,0 0-16,0 0 0,21 22 0,0-22 15,-22 0-15,22 0 0,-21 0 0,21 1 16,0 20-16,0-21 0,0 0 15,0 0-15,0 1 0,21-22 0,1 21 16,-1 0-16,0-21 0,0 0 0,0 0 16,0 0-16,22 0 0,-22 0 15,21 0-15,-21 0 0,22 0 0,-22-21 16,21 0-16,-21 21 0,22-22 16,-22 1-16,0 0 0,21 0 15,-42 0-15,22 0 0,-22-1 0,0 1 16,0-21-16,0 21 0,0-22 0,0 22 15,-22 0-15,1-21 0,0 21 16,0-1-16,0 1 0,-22 21 0,22-21 16,0 21-16,-21 0 0,21 0 0,-1 0 15,-20 0-15,21 0 0,0 0 16,21 21-16,-21 0 0,21 1 16,0-1-16,21-21 15,0 21-15,0-21 16,0 0-16,0 0 0,22 0 15,-1 0-15,-21 0 0,22 0 0</inkml:trace>
  <inkml:trace contextRef="#ctx0" brushRef="#br2" timeOffset="178045.57">11832 11218 0,'-21'0'16,"0"0"-16,0 0 16,-1 0-16,22 22 0,-21-1 0,21 0 15,0 0-15,-21 0 0,0 0 0,21 22 16,0-22-16,-21 21 0,21 1 16,-21-1-16,21 0 0,-22 1 0,22-1 15,-21 21-15,21-20 0,0-1 0,0 22 16,0-1-16,0-21 0,0 22 15,0-1-15,0 1 0,0-22 0,0 22 16,0-1-16,0 1 0,0-22 0,0 22 16,0-22-16,-21 21 0,21-20 15,-21 20-15,21-20 0,0-1 0,0 0 16,-21 1-16,21-1 0,-21-21 16,21 0-16,-22 0 0,22 1 0,-21-1 15,0-21 1,0 0-16,0 0 0,0-21 15,-1 21-15,1-22 0,-21 1 0,21-21 16,0 21-16,-22 0 0,22-22 0,-21 1 16,21 21-16,-1-22 0,1 1 15,0 0-15,21-1 0,-21 1 0,21 0 16,0-1-16,0 22 0,0-21 0,21 0 16,0-1-16,0 22 0,1-21 15,20 21-15,-21-22 0,21 22 0,-20 0 16,20-21-16,0 20 0,-21 1 15,22-21-15,-1 21 0,-21-22 16,22 22-16,-22 0 0</inkml:trace>
  <inkml:trace contextRef="#ctx0" brushRef="#br2" timeOffset="178517.67">12869 10986 0,'0'21'0,"0"0"0,0 0 0,0 21 16,0-20-16,0 20 0,0 0 15,0 1-15,0-1 0,0 21 0,0-20 16,-21-1-16,21 0 0,-21 1 0,21-1 16,0 0-16,0 1 0,0-22 15,0 0-15,0 21 0,0-20 0,0-1 16,0 0-16,0 0 0,0-42 47,0 0-47</inkml:trace>
  <inkml:trace contextRef="#ctx0" brushRef="#br2" timeOffset="179169.62">12552 11494 0,'21'0'0,"0"0"0,0 0 0,0 0 16,1 0-16,20 0 0,0-22 15,1 22-15,-1-21 0,0 21 0,22-21 16,-22 21-16,22-21 0,-1 0 0,-21 0 16,1-1-16,-1 1 15,0 0-15,1 0 0,-22 0 0,0 0 16,0-22-16,-21 22 0,21 0 0,-21 0 16,0-22-16,0 22 0,0 0 15,-21 0-15,0 21 16,0 0-16,21 21 31,-21 21-31,21-20 0,0 20 0,0-21 16,0 21-16,0 1 0,0-1 15,0 22-15,0-22 0,0 0 0,0 1 16,0-22-16,0 21 0,0 0 16,0-20-16,0-1 0,-21 0 0,-1 21 15,22-21-15,-21 1 16,0-1-16,0-21 0,21 21 15,-21-21 1,21-21 0,0 0-16,0-1 15,0 1-15,21 0 0,0 0 0,0-21 16,0 20-16,1 1 0,-1-21 0,0 21 16,21 0-16,-21-1 15,22 1-15,-22 0 0,21 0 0,-21 21 16,22 0-16,-22 0 0,0 0 0,0 0 15,0 21-15,1 0 0,-1 0 16,0-21-16,-21 22 0,0 20 0,0-21 16,0 0-16,0 0 0,0 1 0,0-1 15,0 0-15,0 0 0,-21 0 16,21 0-16,-21-21 0,21 22 16,-22-22-16,22 21 15,22-42 16,-1 21-31,0-22 0,0 1 16,0 21-16</inkml:trace>
  <inkml:trace contextRef="#ctx0" brushRef="#br2" timeOffset="179569.39">13970 11557 0,'21'0'15,"0"0"-15,0 0 16,1-21 0,-1 21-16,-21-21 0,21 21 15,0-21-15,0-1 0,0 22 0,1-21 0,-1 0 16,-21 0-16,21 0 16,-21 0-16,0-1 0,0 1 15,0 0-15,-21 21 16,0 0-16,-1 0 15,1 0-15,0 0 0,0 21 0,0 0 16,0 1-16,-1-1 0,1 0 0,21 21 16,-21-21-16,21 22 0,-21-22 0,21 21 15,-21-21-15,21 1 0,0 20 16,0-21-16,0 0 0,0 0 0,0 1 16,0-1-16,0 0 0,21-21 15,0 21-15,0-21 0,0 0 16,22 0-16,-22 0 15,0 0-15,0 0 0,22 0 0,-22 0 16,0 0-16,21-21 0,-21 21 16,1-21-16,20 21 0,-21-21 0,0-1 15</inkml:trace>
  <inkml:trace contextRef="#ctx0" brushRef="#br2" timeOffset="180053.12">15684 11007 0,'22'0'47,"-1"0"-47,21 0 0,-21 0 0,22 0 15,20 0-15,-21 0 0,22 0 0,-22 0 16,22-21-16,-1 21 0,-20 0 16,20 0-16,-21 0 0,1 0 0,-22 0 15,21 0-15,-21 0 0,1 0 16,-44 0 15,1 0-31,0 0 0,0 0 0,0 0 16</inkml:trace>
  <inkml:trace contextRef="#ctx0" brushRef="#br2" timeOffset="180326.96">16087 10986 0,'0'21'16,"0"0"-16,-22-21 0,22 21 16,-21 21-16,21-20 0,0-1 0,0 21 15,0 0-15,-21-20 0,21 20 0,0 0 16,-21-21-16,21 22 0,-21-1 16,21-21-16,0 22 0,0-22 0,-21 21 15,21-21-15,-22 0 0,22 1 0,0-1 16,0 0-16,0 0 15,0 0-15,22-42 32,-22 0-17,21 21-15</inkml:trace>
  <inkml:trace contextRef="#ctx0" brushRef="#br2" timeOffset="180737.73">16298 11430 0,'21'0'31,"1"0"-31,-1 0 16,0-21-16,0 21 0,0-21 15,0 21-15,1-21 0,-1-1 16,0 22-16,-21-21 0,21 0 15,0 0-15,-21 0 0,0 0 16,0-1 0,-21 22-16,0 0 15,0 0-15,0 0 0,-1 0 0,1 0 16,0 0-16,0 22 0,0-1 16,0 0-16,-1 0 0,1 0 0,0 0 15,0 1-15,0 20 0,21-21 0,0 0 16,0 0-16,0 1 0,0 20 15,0-21-15,0 0 0,0 0 16,21 1-16,0-22 0,0 21 16,0-21-16,1 0 0,20 0 0,-21 0 15,21 21-15,-20-21 0,20 0 16,-21 0-16,21 0 0,1 0 0,-22 0 16,21-21-16,1 21 0,-22-21 0</inkml:trace>
  <inkml:trace contextRef="#ctx0" brushRef="#br2" timeOffset="180993.58">16954 11240 0,'0'21'16,"0"0"-1,0 0 1,0 0-16,0 0 0,22 1 0,-1-1 15,-21 0-15,21 0 0,0 0 0,0 0 16,0 1-16,1-1 0,-1 0 16,0 0-16,-21 0 0,21 0 0,-21 1 15,21-22-15,-21 21 0,21-21 32,1 0-17</inkml:trace>
  <inkml:trace contextRef="#ctx0" brushRef="#br2" timeOffset="181249.43">17314 11282 0,'0'21'0,"0"-42"0,0 0 0,0 0 16,-21 21 0,0 0-16,0 0 15,21 21-15,-21-21 0,-1 21 16,1 0-16,0 0 0,0 0 0,0 22 15,0-22-15,-22 0 0,22 0 0,0 22 16,0-22-16,0 0 16,-1 0-16,1 0 0,0 22 0,21-22 15,-21 0-15,21 0 0,0 0 16,21-21 0,0 0-1,0 0-15,1-21 0</inkml:trace>
  <inkml:trace contextRef="#ctx0" brushRef="#br2" timeOffset="181633.21">17738 10880 0,'0'21'16,"-22"0"-16,22 0 16,-21 0-16,21 1 0,0 20 15,-21-21-15,0 21 0,0 1 0,21-1 16,0 0-16,-21 1 0,-1-1 0,22 0 16,-21 1-16,21-1 15,0 0-15,0-20 0,0 20 0,-21-21 16,21 0-16,0 22 0,0-22 0,0 0 15,0 0-15,21-21 16,0 21-16,1-21 16,-1 0-16,0 0 0,0 0 0,0 0 15,0 0-15,1-21 0,-1 21 16,0-21-16,0 21 0,0-21 0,-21 0 16,21-1-16,1 22 0,-1-21 0,-21 0 15,0 0-15,0 0 0,0 0 16</inkml:trace>
  <inkml:trace contextRef="#ctx0" brushRef="#br2" timeOffset="181857.08">17632 11282 0,'21'0'15,"0"0"1,0 0-16,0 0 0,1 0 0,-1 0 15,0 0-15,0 0 0,0 0 0,0 0 16,1 0-16,-1 0 0,0 0 16,0 0-16,0 0 15,-21-21 17</inkml:trace>
  <inkml:trace contextRef="#ctx0" brushRef="#br2" timeOffset="182661.41">19516 11494 0,'0'21'15,"21"-21"32,0-21-47,0 21 0,0-22 16,0 1-16,1 0 0,-1 0 15,21 0-15,-21 0 0,0-22 0,1 22 16,-1-21-16,0-1 0,0 1 0,0 0 16,0-1-16,-21 1 0,0 21 15,22-21-15,-22-1 0,0 22 0,0-21 16,0 21-16,0-1 0,0 1 16,-22 21-1,22 21-15,-21 1 0,0 20 16,21-21-16,-21 21 0,21-20 15,0 20-15,-21 0 0,21 1 16,-21-1-16,21 21 0,-22-20 0,22-1 16,0 0-16,0 1 0,0-22 15,0 21-15,0-21 0,0 22 0,0-22 16,0 0-16,0 0 0,22-21 0,-1 21 16,-21 1-16,21-22 0,0 0 15,0 0-15,0 0 0,1 0 16,-1 0-16,0 0 0,0 0 0,0-22 15,0 1-15,1 0 16</inkml:trace>
  <inkml:trace contextRef="#ctx0" brushRef="#br2" timeOffset="183094.38">20383 11240 0,'0'-22'0,"-21"22"16,0 0-1,21 22-15,-21-1 0,0-21 16,0 21-16,-1 0 0,1 0 0,0 0 16,21 22-16,-21-22 0,0 0 15,21 0-15,-21 22 0,21-22 16,0 0-16,0 0 0,0 0 0,0 0 0,0 1 16,21-1-16,0-21 15,0 0-15,0 0 0,0 0 16,1 0-16,20 0 0,-21 0 0,0 0 15,22 0-15,-22 0 0,21 0 0,-21-21 16,0-1-16,1 1 0,-1 0 16,0 0-16,-21 0 0,21 0 0,-21-1 15,0 1-15,0-21 0,0 21 0,0-22 16,-21 22-16,0 0 0,0 0 16,21 0-16,-22 0 0,1 21 0,0 0 15,0 0-15,0 0 0,0 0 16,-1 0-16,1 0 0,-21 21 15,21 0-15,0-21 0,-1 21 0,1 0 16,21 0-16,0 1 0,0-1 16,0 0-16,0 0 0,21 0 15,1-21-15,-1 0 16,21 0-16,-21 0 0</inkml:trace>
  <inkml:trace contextRef="#ctx0" brushRef="#br2" timeOffset="183535.13">21061 11240 0,'0'0'0,"0"-22"16,-21 22 0,-1 0-16,1 22 15,0-1-15,0 0 0,0-21 16,21 21-16,-21 21 0,-1-20 0,1-1 15,21 0-15,-21 0 0,21 0 16,0 22-16,0-22 0,0 0 0,0 0 16,0 0-16,0 0 0,21 1 15,0-22 1,1 21-16,-1-21 0,0 0 0,0 0 16,0 0-16,0 0 0,1 0 0,-1-21 15,0 21-15,0-22 0,0 1 16,0 0-16,1 0 0,-22 0 0,0 0 15,0-1-15,21 1 0,-21-21 0,0 21 16,0-22-16,0 22 0,0 0 16,-21-21-16,21 21 0,-22 21 0,1-22 15,0 1-15,0 21 16,0 0-16,0 0 0,-1 0 16,1 0-16,21 21 0,-21-21 15,0 0-15,0 22 16,0-22-1,-1 0-15,1 0 0</inkml:trace>
  <inkml:trace contextRef="#ctx0" brushRef="#br2" timeOffset="183813.48">19643 11134 0,'21'0'15,"21"0"-15,-21 0 0,22 0 16,-1-21-16,0 21 0,1 0 16,-1 0-16,21-22 0,-20 22 0,20-21 15,-20 21-15,-1 0 0,0 0 0,1 0 16,-1 0-16,-21 0 0,0 0 15,0 0-15,1 0 32</inkml:trace>
  <inkml:trace contextRef="#ctx0" brushRef="#br2" timeOffset="184669.67">22712 10795 0,'0'-21'16,"-21"21"-16,21 21 16,0 0-16,0 22 15,0-22-15,0 0 0,0 21 0,0-21 16,0 22-16,0-1 0,0 0 0,0 1 15,0-1-15,0 0 0,0 1 16,-22-22-16,22 21 0,-21 1 0,21-22 16,0 21-16,0-21 0,0 0 0,-21 1 15,21-1-15,-21 0 16,21 0-16,-21-21 0,21 21 0,-21-21 16,-1 0-1,22-21 1,0 0-1,0 0-15,0 0 0,22-1 16,-1 1-16,0 0 0,0-21 16,0 21-16,0-1 0,1 1 0,-1 0 15,21 0-15,-21 21 0,22-21 0,-22 21 16,21 0-16,-21 0 0,22 0 16,-22 0-16,0 0 0,21 21 0,-21 0 15,1-21-15,-1 21 0,-21 0 16,0 1-16,0-1 0,0 0 15,0 0-15,0 0 0,0 0 0,-21 1 16,-1-1-16,1 0 0,0-21 16,0 21-16,-21 0 0,20-21 0,-20 21 15,0-21-15,-1 0 0,22 0 0,-21 22 16,21-22-16,0 0 0,-1 0 16,1 0-16,0 0 0,0 0 0,42 0 46,0-22-46,0 22 0,1 0 16,-1-21-16</inkml:trace>
  <inkml:trace contextRef="#ctx0" brushRef="#br2" timeOffset="184965.5">23431 11197 0,'0'21'15,"0"1"-15,-21-1 16,21 0-16,-21 0 0,21 0 16,-21 0-16,21 1 0,0-1 0,-21 21 15,21-21-15,-21 0 0,21 1 16,-22-22-16,22 21 0,0 0 0,0 0 15,0 0-15,0-42 47,22 21-31</inkml:trace>
  <inkml:trace contextRef="#ctx0" brushRef="#br2" timeOffset="185305.31">23453 11007 0,'0'21'15,"21"-21"1,0 0-1,0 0-15,0 0 16,0 0-16,-21-21 16,0 0-16,0-1 15,-21 22-15,0 0 16,0-21-16,0 21 0,0 0 16,-1 0-1,22 21 1,0 1-1,0-1 1,0 0-16,22 0 0,-1-21 16</inkml:trace>
  <inkml:trace contextRef="#ctx0" brushRef="#br2" timeOffset="186293.89">24172 11261 0,'0'0'0,"0"-21"0,0-1 15,0 1-15,0 0 0,0 0 16,0 0-16,0 0 0,0-1 16,-21 22-16,0 0 15,0 0-15,0 0 16,-1 0-16,1 0 0,0 0 0,-21 22 15,21-1-15,-1-21 0,-20 21 16,21 0-16,0 0 0,0 0 0,-1 1 16,1-1-16,21 0 0,-21 0 0,21 0 15,0 0-15,0 1 0,0-1 16,21-21-16,0 21 16,1-21-16,-1 0 0,0 0 0,0 0 15,0 0-15,0 0 0,1 0 16,20 0-16,-21-21 0,0 21 0,0-21 15,1-1-15,-1 22 0,0-21 0,-21 0 16,21 21-16,0-21 16,-21 0-16,21 0 0,-21-1 15,0 1-15,0 0 16,0 42 31,0 0-47,0 1 15,0-1-15,0 0 0,0 21 0,0-21 16,0 1-16,0 20 0,0-21 0,0 21 16,-21 1-16,21-22 0,0 21 15,0 1-15,0-1 0,0 0 16,0 22-16,0-22 0,0 22 0,0-22 16,0 21-16,0-20 0,-21 20 15,21 1-15,0-1 0,0 1 0,0-1 16,0 1-16,0-1 0,0 1 0,0-1 15,0 22-15,0-22 0,0 1 0,0 21 16,0-22-16,0 1 0,0-1 16,0-21-16,0 22 0,0-22 0,0 1 15,0-1-15,0-21 0,0 0 0,0 0 16,0 1-16,-21-22 16,0 0-16,0 0 0,-1 0 15,1 0-15,0-22 0,0 1 16,0 21-16,-22-21 0,1-21 0,21 21 15,-21-1-15,-1-20 0,1 0 16,-22-1-16,22 1 0,0-21 0,-1-1 16,22 22-16,-21-22 0,21 1 0,0 20 15,-1-20-15,22 21 0,0-22 16,0 22-16,0-1 0,0 1 0,22 0 16,-1-1-16,0 1 0,21-21 0,-21 20 15,22 1-15,-22 0 0,21-1 16,1 1-16,-1 0 0,0-1 0,1 22 15,-1-21-15,0-1 0,1 22 0,-1 0 16,0 0-16,-21 0 16,22 0-16,-22-1 0,21 1 0,-21 21 15,1-21-15,-1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38:35.6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3937 0,'0'0'0,"-106"0"0</inkml:trace>
  <inkml:trace contextRef="#ctx0" brushRef="#br0" timeOffset="1259.18">3344 402 0,'0'0'0,"0"-21"0,0 0 0,0 0 15,0 0-15,0-1 16,0 1-16,-21 21 16,21-21-16,0 0 15,-21 21-15,21-21 16,0 42 15,0 0-31,0 0 16,21 0-16,0 22 0,0-22 0,1 0 15,-22 0-15,21 22 0,0-22 0,21 63 16,-21-62-16,1 20 0,-1 0 0,0 1 16,0-1-16,21 43 0,-20-43 0,-22 0 15,21 1-15,0-1 0,0-21 0,0 21 16,22 22-16,-43-22 0,21-21 0,0 1 15,0 20-15,-21-21 0,21 0 0,-21 0 16,21 22-16,1-22 0,-22 0 16,0 0-16,0-42 47,0 0-32,0 0-15,-22 0 0,22-1 16,0 1-16,0 0 0</inkml:trace>
  <inkml:trace contextRef="#ctx0" brushRef="#br0" timeOffset="1634.97">4000 318 0,'0'0'0,"0"-22"15,0 1-15,0 0 0,0 0 16,0 42 15,-21 0-31,0 0 16,21 43-16,-21-22 0,0 1 0,0-1 16,-1 0-16,1 1 0,0 20 0,0-21 15,0 22-15,-22-1 0,-20 64 0,21-63 16,20-1-16,-20-20 0,21 20 0,-21 1 15,-1-22-15,22 0 0,-21 1 0,21-1 16,-1 0-16,-20 1 0,21-1 16,0-21-16,21 0 0,-21 1 0,21-1 15,-22 0-15,22-42 47,22 0-47,-22-1 16,21 1-16</inkml:trace>
  <inkml:trace contextRef="#ctx0" brushRef="#br0" timeOffset="1971.77">4593 1185 0,'-21'-21'16,"21"0"-16,0 0 0,0-21 15,0 20 1,0 1-16</inkml:trace>
  <inkml:trace contextRef="#ctx0" brushRef="#br0" timeOffset="2038.73">4508 1016 0,'0'0'0,"0"64"16,0-43-16,0 0 15,0 0-15,0 0 0,22 0 0,-22 22 16</inkml:trace>
  <inkml:trace contextRef="#ctx0" brushRef="#br0" timeOffset="4171.55">4593 1101 0,'0'0'0,"0"-21"15,0-1-15,0 1 0,0 0 32,0 42-1,0 0-31,0 1 0,0 20 0,0-21 16,0 21-16,-21 1 0,21-1 15,0 0-15,0 1 0,0 20 0,-21-20 16,21 20-16,-21 1 0,-1 20 15,22-20-15,-21 20 0,21-20 0,-21-1 16,0 22-16,0-21 0,0-1 16,21 1-16,-22-1 0,1-21 15,0 22-15,21-22 0,0 1 16,-21-1-16,21-21 0,-21 21 0,21-20 16,0-1-16,0 0 15,0-42 1,0 0-16,0-1 15,0-20-15,0 21 0,0-21 16,0-1-16,0 1 0,0 0 0</inkml:trace>
  <inkml:trace contextRef="#ctx0" brushRef="#br0" timeOffset="4566.85">4276 1185 0,'0'0'0,"-22"-21"16,22 0-16,0 0 0,-21 0 15,21 0-15,0-1 0,0 1 0,0-21 16,21 21-16,1 0 0,-1-1 16,21 1-16,-21 0 0,22 0 0,-1 0 15,21 21-15,-20 0 16,20 0-16,-20 0 0,20 0 0,1 0 15,-22 21-15,21 21 0,-20-21 16,-22 22-16,21-1 0,-21 0 0,-21 1 16,0-1-16,0 0 0,0 1 15,-21-22-15,0 21 0,0 1 0,-21-22 16,20 21-16,-20-21 0,0 0 16,21 1-16,-22-1 0,1 0 0,21-21 15,0 21-15,-1-21 0,1 0 16,0 0-16,0 0 0,21-21 31,21 0-15,0 0-16,0 21 15,1-22-15</inkml:trace>
  <inkml:trace contextRef="#ctx0" brushRef="#br0" timeOffset="5143.57">5588 1164 0,'0'0'16,"21"0"-16,-21-42 16,0 21-16,0 0 0,0-1 15,-21 1-15,0 0 0,0 0 0,-1 21 16,1-21-16,0 21 0,0 0 15,0 0-15,-22 0 0,22 0 16,0 21-16,0-21 0,0 21 0,0 0 16,-1 22-16,1-22 0,0 21 15,0 0-15,0-20 0,21 20 0,-21 0 16,21 1-16,-22-22 0,22 21 16,0-21-16,0 0 0,0 22 0,0-22 15,0 0-15,0 0 16,22 0-16,-1-21 0,0 0 15,0 0-15,0 0 0,0 0 0,1 0 16,-1-21-16,0 0 0,21 0 16,-21 0-16,22 0 0,-22-1 0,0 1 15,21-21-15,-20 21 0,-1 0 16,0-22-16,-21 1 0,0 21 0,0-22 16,0 22-16,0 0 0,0-21 15,0 21-15,0-1 0,0 44 31,-21-22-31,21 21 0,0 0 16,0 21-16,0-21 16,0 1-16,0 20 0,0-21 0,0 21 15,0-20-15,0-1 0,0 21 16,0-21-16,0 0 0,21 1 0,0-1 16,0 0-16,0-21 0,1 0 15,-1 0-15,0 0 16,0 0-16,0 0 0,0-21 0,1 0 15</inkml:trace>
  <inkml:trace contextRef="#ctx0" brushRef="#br0" timeOffset="5455.39">6202 445 0,'0'0'0,"-21"0"0,-1 0 16,22 21-16,-21 0 16,21 0-16,0 0 0,0 22 15,0-22-15,0 21 0,0 22 0,0-22 16,0 0-16,0 22 0,0-1 16,0-20-16,0 20 0,0-21 0,0 1 15,0-1-15,0 0 0,0 1 16,0-22-16,0 0 0,0 21 15,0-20-15,0-1 0,21-21 32,1 0-32,-1-21 15,-21-1-15,21 1 0,0 0 16</inkml:trace>
  <inkml:trace contextRef="#ctx0" brushRef="#br0" timeOffset="5984.27">6583 487 0,'0'0'0,"0"-21"0,0 42 31,0 0-15,0 0-16,0 0 0,0 22 15,0-22-15,21 21 0,-21 1 0,0-1 16,0 21-16,0-20 0,0-1 15,0 22-15,0-22 0,0 0 0,0 1 16,0-1-16,0 0 0,0-21 16,0 22-16,0-22 0,0 0 15,0 0-15,-21 0 0,21 1 0,-21-22 16,21-22 15,0 1-15,0 0-16,0-21 0,0 21 0,0-1 15,0-20-15,21 0 0,0 21 16,0-22-16,0 1 0,0 21 0,22-22 16,-22 22-16,21 0 0,-21 0 15,22 21-15,-22 0 0,21 0 0,-21 0 16,22 0-16,-22 0 0,0 21 16,0 0-16,0 0 0,1 1 0,-22 20 15,0-21-15,0 21 16,0-20-16,0 20 0,0-21 0,0 0 15,0 22-15,0-22 0,0 0 16,0 0-16,0 0 0,-22 0 0,22 1 16,-21-22-1,21-22 1,0 1-16,0 0 16,0-21-16</inkml:trace>
  <inkml:trace contextRef="#ctx0" brushRef="#br0" timeOffset="6248.12">5884 953 0,'0'0'0,"-21"0"0,42 0 31,0-22-31,1 22 15,-1 0-15,21 0 0,-21 0 16,22-21-16,-1 21 0,0 0 0,-21 0 16,22-21-16,-1 21 0,-21 0 15,22 0-15,-22 0 0,0 0 16,0 0-16,0 0 0,0 0 16,1 0-16</inkml:trace>
  <inkml:trace contextRef="#ctx0" brushRef="#br0" timeOffset="7056.04">8403 529 0,'0'0'0,"0"-42"0,21 21 0,-21 0 0,21-1 16,-21 1-16,22 0 16,-22 42 15,0 0-31,0 22 0,0-22 0,0 21 15,0 1-15,0-1 0,0 0 16,0 22-16,0-22 0,0 22 0,0-22 16,-22 21-16,22-20 0,-21 20 15,21-20-15,-21-1 0,21 0 0,0-21 16,0 1-16,0 20 0,0-21 16,0 0-16,0 0 15,-21-21-15,21-21 31,0 0-31,0 0 16,0 0-16,0 0 0,0-1 16,0 1-16,0-21 0,0 21 0,0 0 15,0-22-15,0 22 0,21 0 16,0-21-16,0 20 0,1 1 0,20 0 16,-21 0-16,0 21 0,22 0 15,-22-21-15,21 21 0,0 0 16,-20 0-16,20 21 0,-21 0 15,21 0-15,-20 0 0,-1 1 0,0-1 16,-21 0-16,0 21 0,0-21 16,0 1-16,0 20 0,-21-21 0,-22 0 15,22 0-15,0 22 0,-21-22 16,-1 0-16,22-21 0,-21 21 0,0 0 16,20-21-16,1 22 0,-21-22 0,21 0 15,0 0-15,-1 0 16,44 0 15,-1-22-31,0 22 0,0-21 16,0 0-16,0 0 0</inkml:trace>
  <inkml:trace contextRef="#ctx0" brushRef="#br0" timeOffset="7817.43">9186 868 0,'0'0'16,"-21"21"0,0 0-1,21 0-15,0 1 0,-21-1 16,0 0-16,-1 21 0,22-21 16,0 1-16,0 20 0,-21-21 0,21 0 15,0 22-15,0-22 0,0 0 16,0 0-16,0 0 0,21 0 15,1-21-15,-1 0 0,0 0 16,21 0-16,-21 0 0,22 0 0,-22 0 16,21 0-16,-21-21 0,22 21 0,-1-21 15,-21 0-15,22 0 0,-22 0 16,0-1-16,21 1 0,-21 0 0,-21 0 16,22 21-16,-22-21 0,21 0 15,-21-1-15,0 1 0,0 0 16,0 0-1,0 42 32,0 0-47,0 0 0,0 1 0,0-1 16,-21 21-16,21 0 0,-22-20 16,22 20-16,0 21 0,0-20 0,0-1 15,-21 22-15,21-1 0,0 1 16,-21-1-16,21 22 0,0-22 0,0 22 15,0 0-15,0-22 0,-21 22 16,21-1-16,0 1 0,0 0 0,-21-1 16,21 1-16,0 0 0,0-1 15,-21 1-15,-1 0 0,1-22 16,21 1-16,-21-1 0,0 1 0,0-22 16,21 0-16,-21 1 0,-1-1 0,1-21 15,0 0-15,0-21 0,0 0 0,-22 0 16,22 0-16,-21 0 0,21-21 15,-22-21-15,1 21 0,0-22 0,-22 1 16,22-21-16,-22 20 0,22-20 16,-21-1-16,20 1 0,1-22 15,21 0-15,0 22 0,-1-22 0,22 22 0,0-22 16,0 22-16,0-1 0,0 1 16,22-1-16,-1 1 0,21-1 15,-21 1-15,22-1 0,-1 22 0,0-22 16,1 22-16,20 0 0,1-1 15,-22 1-15,21 0 0,-20 20 0,-1 1 16,22 0-16,-43 0 0,21 0 16,-21 0-16,22 21 0,-22-22 0,0 22 15</inkml:trace>
  <inkml:trace contextRef="#ctx0" brushRef="#br0" timeOffset="8391.81">12044 762 0,'0'-42'0,"0"84"0,21-105 15,-21 41-15,0 1 0,0 0 0,0 0 16,0 0-16,0 0 0,0-1 0,0 1 16,0 0-16,-21 21 0,0-21 15,-1 21-15,1 0 0,0 0 0,-21 0 16,21 0-16,-22 0 16,1 0-16,0 21 0,-1 0 0,1 0 15,0 1-15,-1 20 0,1-21 16,0 21-16,-1 1 0,1-1 0,21 22 15,-22-22-15,22 21 0,0-20 16,21 20-16,0-20 0,0 20 0,0-21 16,0 1-16,0-1 0,0 0 15,0 1-15,21-22 0,0 0 0,1 21 16,-1-20-16,0-1 0,0-21 0,0 21 16,0-21-16,22 0 0,-22 0 15,21 0-15,1 0 0,-1 0 0,0 0 16,1-21-16,-1 0 15</inkml:trace>
  <inkml:trace contextRef="#ctx0" brushRef="#br0" timeOffset="8855.54">12340 1037 0,'0'0'0,"0"-21"0,0 0 15,0 0-15,-21 21 16,0 0-16,0 0 15,-1 21-15,1 0 0,0 0 16,0 0-16,0 1 16,0 20-16,21-21 0,0 0 0,-22 22 15,22-22-15,-21 21 0,21-21 16,0 0-16,0 22 0,0-22 0,0 0 16,0 0-16,21 0 0,1-21 0,-1 22 15,0-1-15,0-21 0,0 0 16,0 0-16,1 0 0,20 0 0,-21 0 15,21 0-15,1-21 0,-22 21 16,21-22-16,1 1 0,-1 0 0,-21 21 16,21-21-16,-20-21 0,20 20 15,-21 1-15,-21 0 0,0-21 0,0 21 16,0-1-16,0-20 0,0 0 16,-21 21-16,0-1 0,-22-20 15,22 21-15,0 0 0,-21 21 0,-1 0 16,22 0-16,-21 0 0,0 0 15,20 0-15,-20 0 0,21 21 0,0 0 16,0 0-16,-1 0 0,1 1 16,21-1-16,0 21 0,0-21 0,0 0 15,0 1-15,0-1 0,0 0 16,21 0-16,1 0 0,-1-21 0,21 0 16,-21 0-16,22 0 0</inkml:trace>
  <inkml:trace contextRef="#ctx0" brushRef="#br0" timeOffset="9407.51">12954 1037 0,'0'-21'16,"0"42"-1,-21 0 1,0 1-16,21-1 0,0 0 15,0 21-15,0-21 0,0 1 0,0-1 16,0 21-16,-22-21 16,22 0-16,0 1 0,0-1 0,0 0 15,0 0-15,0 0 0,0 0 16,0 1-16,0-1 0,0 0 16,-21-21-16,0 0 31,21-21-16,0 0-15,-21-1 16,21 1-16,0 0 0,0 0 0,0 0 16,0-22-16,0 22 0,0 0 15,21-21-15,0 21 0,0-22 0,1 22 16,-1-21-16,0 21 0,21-1 16,1-20-16,-22 21 0,21 0 15,0 21-15,-20 0 0,20 0 0,0 0 16,-21 0-16,22 0 0,-22 21 15,0 0-15,21 0 0,-20 0 0,-1 1 16,-21 20-16,0 0 0,0-21 16,0 22-16,0-22 0,0 21 0,0-21 15,0 22-15,-21-22 0,-1 0 0,22 0 16,0 0-16,-21 1 0,21-1 16,-21-21-16,21 21 0,0-42 46,21 0-46,0 21 0,-21-22 0,22 1 16</inkml:trace>
  <inkml:trace contextRef="#ctx0" brushRef="#br0" timeOffset="9723.36">13801 677 0,'-22'0'16,"22"22"-16,0-1 15,0 0-15,0 21 0,-21-21 0,21 22 16,0-1-16,0 0 0,0 1 16,0-1-16,-21 0 0,21 1 0,-21-1 15,21 0-15,0 1 0,0-1 16,0-21-16,-21 22 0,21-22 0,0 0 15,0 0-15,0 0 0,0 0 16,0 1-16,21-22 16,0 0-16,0 0 15,0 0-15,1-22 16,-22 1-16,21 0 0,0 0 16,-21 0-16</inkml:trace>
  <inkml:trace contextRef="#ctx0" brushRef="#br0" timeOffset="9956.23">13695 1080 0,'0'-22'31,"21"22"-15,0 0-16,0 0 0,0 0 0,1-21 15,-1 21-15,0 0 0,0 0 16,0 0-16,0 0 0,1 0 0,-1 0 16,0 0-16,0-21 0,0 21 0,0 0 15,1 0-15,-1 0 16</inkml:trace>
  <inkml:trace contextRef="#ctx0" brushRef="#br0" timeOffset="10611.12">14457 1291 0,'0'0'0,"42"0"16,-21 0-16,0 0 15,1 0-15,-1 0 0,-21-21 16,21 0-16,0 21 0,-21-21 0,0 0 15,21-1-15,-21 1 0,0 0 16,0 0-16,0 0 0,0 0 0,0-1 16,0 1-16,-21 0 0,0 0 15,0 0-15,21 0 0,-21 21 0,-1-22 16,1 22-16,0 0 0,0 0 16,-21 0-16,20 0 0,1 0 15,-21 22-15,21-1 0,-22 0 0,22 0 16,0 0-16,-21 22 0,21-22 15,-1 21-15,1 0 0,0-20 0,21 20 16,0 0-16,-21-21 0,21 1 0,0 20 16,0-21-16,0 0 0,0 0 15,21 1-15,0-1 0,0-21 16,1 0-16,-1 0 0,21 0 16,-21 0-16,0 0 0,22-21 15,-22-1-15,0 22 0,0-21 0,22 0 16,-22 0-16,0 0 0,0 0 15,0-1-15,0-20 0,1 21 0,-22-21 16,0 20-16,21 1 0,-21-21 16,0 21-16,0 0 0,0-1 0,0 1 15,0 42 1,0 1 0,0-1-16,0 0 0,0 21 15,0-21-15,0 1 0,0 20 16,0-21-16,0 0 0,0 22 0,0-22 15,21 0-15,-21 0 16,0 0-16,21 0 0,0 1 16,0-1-16,1-21 0,-1 0 15,0 0-15,0 0 0,0 0 16,0 0-16,1 0 0,-1-21 0,0-1 16,0 1-16,0 0 0,0 0 15</inkml:trace>
  <inkml:trace contextRef="#ctx0" brushRef="#br0" timeOffset="10851.9">15155 1037 0,'0'-21'16,"0"42"15,0 0-31,0 1 16,-21-1-16,21 21 0,0-21 15,0 0-15,0 1 0,-21 20 0,21-21 16,0 0-16,0 0 0,-21 1 15,21-1-15,0 0 0,0 0 0,0 0 16,0 0-16,0 1 0,0-44 47,0 1-31,0 0-16</inkml:trace>
  <inkml:trace contextRef="#ctx0" brushRef="#br0" timeOffset="11203.69">15176 762 0,'0'0'16,"-21"0"-16,-21 0 16,21 0-16,0 0 0,21 21 0,0 0 15,0 1-15,0-1 0,0 0 16,0 0-1,21-21-15,0 0 0,0 0 16,0 0-16,0 0 0,1 0 16,-1 0-16,0-21 15,0 0-15,-21 0 0,0-1 16,0 1-16,0 0 16,0 0-16,0 0 0,-21 21 0,21-21 15,-21 21-15,0 0 0,-1 0 16,1 0-16,0 0 0,0 21 15,21 0 1,-21 0-16,21 0 0,0 0 16,0 1-16,0-1 0,0 0 0,0 0 15,0 0 1</inkml:trace>
  <inkml:trace contextRef="#ctx0" brushRef="#br0" timeOffset="11756.79">15536 1037 0,'0'21'32,"0"1"-17,0-1-15,0 0 0,0 0 16,0 0-16,0 0 15,0 1-15,0-1 0,0 0 16,0 0-16,0 0 0,0 0 0,0 1 16,0-1-16,-21 0 0,0 0 15,21 0-15,0 0 16,-21-21-16,21 22 16,-21-22-1,21-22 1,0 1-1,0 0-15,0 0 0,0-21 16,0 20-16,0 1 0,21-21 16,0 21-16,-21-22 0,21 1 15,0 21-15,0-21 0,22-1 0,-22 22 16,0 0-16,21 0 0,-20 0 16,20-1-16,-21 1 0,21 0 0,1 21 15,-22 0-15,21 0 0,-21 0 16,1 21-16,-1 0 0,0 22 0,0-22 15,-21 0-15,0 21 0,0 1 0,0-22 16,0 21-16,0-21 0,0 22 16,0-1-16,0-21 0,0 0 0,0 22 15,-21-22-15,0 0 0,0 0 16,21 0-16</inkml:trace>
  <inkml:trace contextRef="#ctx0" brushRef="#br0" timeOffset="12303.9">16827 995 0,'0'-21'16,"0"0"-1,-21 21-15,0 0 0,0 0 0,0 0 16,0 0-16,-1 0 0,1 0 16,0 0-16,0 21 0,-21-21 0,20 21 15,-20 0-15,21 0 0,-21 0 16,20 1-16,1-1 0,-21 21 0,21-21 15,0 0-15,21 1 0,0-1 16,-22-21-16,22 21 0,0 0 16,22 0-16,-1-21 15,0 0-15,0 0 0,0 0 16,22 0-16,-22 0 0,21 21 0,-21-21 16,0 0-16,22 0 0,-22 0 15,0 0-15,0 0 0,0 0 0,1 22 16,-1-22-16,-21 21 15,0 0-15,0 0 16,-21 0 0,-1 0-16,1-21 0,-21 22 15,21-22-15,-22 21 0,22-21 0,-21 21 16,21-21-16,-22 0 0,22 21 16,-21-21-16,21 0 0,0 0 15,-1 0-15,1 0 0,0 21 0,0-21 16,0 0-16,0 0 15,-1 0 1,22-21 0</inkml:trace>
  <inkml:trace contextRef="#ctx0" brushRef="#br0" timeOffset="13905.05">3217 1884 0,'0'0'0,"-21"0"0,0 0 16,0 0-16,0 0 0,-1 0 16,1 0-16,0 0 0,0 0 0,0 0 15,0 0 1,42 0 15,0 0-31,0 0 16,0 0-16,0 0 0,1 0 15,-1 0-15,21 0 0,-21 0 0,22 0 16,-1 0-16,0 0 0,1 0 16,-1 0-16,21 0 0,1 0 0,-22 0 15,22 0-15,-1 0 0,1 0 16,20 0-16,-20 0 0,-1 0 0,22 0 15,-21 0-15,20 0 0,1 0 0,0 0 16,-1 0-16,22 0 0,-21 0 16,-1 0-16,22 0 0,-21 0 0,0 0 15,20 0-15,-20 0 16,21 0-16,-21 0 0,20 0 0,-20 0 16,0 0-16,21 0 0,-22 0 15,1 0-15,21 0 0,-22 0 0,1 0 16,21 0-16,0 0 0,-22 0 0,22 0 15,0 0-15,0 21 0,0-21 16,0 0-16,-1 0 0,1 0 0,0 21 16,0-21-16,21 0 0,-21 0 15,21 0-15,-21 0 0,21 0 0,-22 21 16,1-21-16,21 0 0,-21 0 16,21 0-16,-21 0 0,21 0 0,-21 0 15,0 0-15,-1 0 0,22 22 16,-21-22-16,21 0 0,0 0 15,0 0-15,-21 0 0,21 0 0,0 0 16,0 0-16,0 0 0,0 0 16,0 0-16,0 0 0,0 0 0,0 0 15,-21 0-15,21 0 0,-21 0 0,21 0 16,-21 0-16,21 0 0,-22 0 16,22 0-16,-21 0 0,0 0 0,0 0 15,0 0-15,-22 0 0,22 0 16,0 0-16,0 0 0,21 0 0,-21 0 15,0 0-15,-1 0 0,-20 0 16,21 0-16,0 21 0,0-21 16,-1 0-16,1 0 0,-21 0 0,21 21 15,0-21-15,-1 0 0,1 0 0,-21 21 16,21-21-16,-22 0 0,22 0 16,0 0-16,0 0 0,0 21 0,0-21 15,21 0-15,-43 0 0,22 0 16,0 0-16,-21 0 0,20 21 0,-20-21 15,21 0-15,-21 0 0,-1 0 0,1 0 16,0 0-16,-1 0 0,-20 0 16,20 0-16,-41 22 0,20-22 0,-20 0 15,-1 0-15,0 0 16,1 0-16,-22 0 0,0 0 0,0 0 16,0 0-1,0 0 110</inkml:trace>
  <inkml:trace contextRef="#ctx0" brushRef="#br0" timeOffset="51663.42">3281 4128 0,'0'0'0,"0"-22"15,0 1-15,0 0 16,0 0-16,0 0 16,0 0-16,0-1 0,0 1 15,-21 0-15,21 0 0,0 0 16,0 0-16,0-1 16,0 1-1,-22 21 1,22 21 31,0 1-32,0-1-15,-21 0 0,21 21 16,0-21-16,0 22 0,0-22 0,0 21 16,-21 1-16,21-22 0,0 21 15,0 0-15,0 1 0,-21-22 0,21 21 16,0 1-16,-21-22 0,21 21 15,0-21-15,0 22 0,0-22 0,0 0 16,0 0-16,0 0 16,0 0-16,0 1 0,0-1 0,0 0 15,0 0-15,0 0 16,0-42 46,0 0-62,21 0 16</inkml:trace>
  <inkml:trace contextRef="#ctx0" brushRef="#br0" timeOffset="52119.46">3725 4445 0,'0'21'31,"0"0"-15,0 1-1,21-22 1,1 0 0,-1 0-1,0 0-15,-21-22 16,0 1-16,0 0 16,0 0-1,-21 21 1,0 0-16,-1 0 15,1 0 1,21 21-16,0 0 16,0 0-1,21-21 32</inkml:trace>
  <inkml:trace contextRef="#ctx0" brushRef="#br0" timeOffset="53527.6">5207 4572 0,'0'21'0,"21"-42"47,-21 0-31,21 0-16,0 21 0,1-21 0,-22-22 15,21 22-15,0 0 0,0-21 16,0-1-16,0 1 0,1 0 0,-1-1 15,0-20-15,0 20 16,-21-20-16,0 21 0,0-1 0,0 1 16,0 0-16,0 20 0,0-20 15,0 21-15,0 0 0,0 0 0,0-1 16,0 1-16,-21 21 16,0 0-16,0 0 15,-1 0-15,1 21 16,0 1-16,0-1 0,0 0 0,0 21 15,-1-21-15,1 22 0,0-1 16,21 22-16,0-22 0,-21 0 0,0 22 16,21-22-16,0 0 0,0 1 15,0-1-15,0 0 0,0 1 16,0-1-16,0-21 0,0 22 0,0-22 16,21 0-16,0 0 0,0 0 15,0 0-15,1 1 0,-1-1 0,21-21 16,-21 0-16,22 21 0,-22-21 15,21 0-15,0 0 0,1 0 0,-1 0 16,0-21-16,22 0 0,-22 21 16,1-22-16,-1 1 0,0 0 0,1 0 15,-1 0-15,-21-22 0,0 22 16,22 0-16,-22-21 0,-21 21 0,21-1 16,-21 1-16,0-21 0,0 21 15,0 0-15,0-1 16,-21 22-16,0 0 15,-1 0-15,1 0 16,0 0-16,0 22 0,0-22 16,21 21-16,-21 0 0,21 0 15,0 0-15,0 22 0,0-22 0,0 0 16,0 0-16,0 0 0,0 0 16,0 1-16,0-1 0,0 0 0,21-21 15,0 21-15,0-21 0,0 0 0,0 21 16,1-21-16,-1 0 0,0 0 15,0 0-15,0 0 0,0 0 0,22 0 16,-22-21-16,0 21 16,0-21-16,0 0 0,1 0 0,-1-1 15,0 1-15,0 0 0,0-21 16,0 21-16,1-1 0,-22 1 0,0 0 16,0 0-16,21 0 0,-21 0 15,0 42 16,0 0-31,0 0 0,-21 0 16,21 22-16,0-22 0,0 0 16,-22 0-16,22 0 0,-21 0 15,21 22-15,0-22 0,0 0 0,-21 0 16,21 0-16,-21 1 16,21-1-16,0-42 46,0-1-46,21 1 16,0 0-16,-21-21 16,21 21-16,1-1 0,-1-20 0,0 21 15,0-21-15,21-1 0,-20 22 16,20 0-16,0-21 0,-21 20 0,22 22 16,-1-21-16,-21 21 0,22 0 15,-22 0-15,0 0 0,0 21 0,0-21 16,0 22-16,-21-1 0,22 0 15,-22 0-15,0 0 0,0 22 16,0-22-16,0 0 0,0 0 0,-22 21 16,1-20-16,0-1 0,21 0 15,0 0-15,-21 0 0,0 0 0,21 1 16,0-1 0,0-42 15,0-1-31,21 1 15,0 0-15,0 0 0</inkml:trace>
  <inkml:trace contextRef="#ctx0" brushRef="#br0" timeOffset="54363.21">7472 4297 0,'0'0'0,"21"-42"16,-21 20-16,0 1 15,21 0-15,-21-21 0,0 21 16,0-1-16,0 1 0,0 0 16,0 0-16,0 0 0,-21 0 15,0 21-15,0-22 0,-1 22 16,1 0-16,0 22 15,0-1-15,0-21 0,0 21 16,-1 0-16,1 21 0,0-20 16,0-1-16,0 21 0,21-21 0,-21 22 15,21-22-15,-22 21 0,22-21 16,0 0-16,0 1 0,0-1 0,0 0 16,0 0-16,0 0 0,22 0 15,-1-21-15,0 0 16,0 0-16,0 0 0,0 0 0,1 0 15,-1 0-15,0-21 0,0 0 16,0 21-16,0-21 0,1 0 0,-1 0 16,0-1-16,-21 1 0,0 0 15,0 0-15,0 0 0,21 0 0,-21-1 16,0 1-16,0 0 0,0 0 16,0 0-1,0 42 16,0 0-31,-21 0 0,21 0 16,0 1-16,0-1 16,0 0-16,0 21 0,0-21 0,0 1 15,-21 20-15,21-21 0,-21 21 16,21 1-16,0-1 0,0-21 0,-22 43 16,22-22-16,0 0 0,0 22 0,0-1 15,0-20-15,0 20 0,0 1 16,0-1-16,0-20 0,0 20 0,0 1 15,0-22-15,0 0 0,0 22 16,22-22-16,-22 0 0,0 1 0,0-22 16,0 21-16,0 1 0,0-22 0,0 0 15,0 0-15,0 0 0,-22-21 16,1 0 0,0 0-16,0 0 0,0 0 0,-22 0 15,22 0-15,-21-21 0,0 21 16,-1-21-16,1 0 0,0 0 0,20 21 15,-20-22-15,0 1 0,21 0 16,-1 0-16,1 0 0,0 0 0,0-1 16,21 1-16,0 0 0,0 0 15,0 0-15,0 0 0,0-1 16,0-20-16,0 21 0,0-21 0,21 20 16,0-20-16,0-21 0,22 20 15</inkml:trace>
  <inkml:trace contextRef="#ctx0" brushRef="#br0" timeOffset="54755.39">8001 3641 0,'0'0'0,"0"-21"16,-21 21-1,21 21 1,0 0-16,0 0 16,0 21-16,0-20 0,0-1 15,0 21-15,0 0 0,0-20 0,0 20 16,0 21-16,0-20 0,-21-1 15,21 0-15,0 1 0,0-1 0,-22-21 16,22 22-16,-21-1 0,21-21 16,0 0-16,0 0 0,0 1 15,0-1-15,0 0 0,0-42 32,21 21-17,-21-21-15,22-22 0,-1 22 16,0 0-16</inkml:trace>
  <inkml:trace contextRef="#ctx0" brushRef="#br0" timeOffset="55299.62">8297 3620 0,'0'0'0,"0"21"31,0 0-31,21 0 16,-21 0-16,0 22 0,0-22 16,0 0-16,0 21 0,22 1 0,-22-22 15,0 21-15,0 0 0,0 1 16,0-1-16,0 0 0,0 1 0,0-22 16,0 21-16,0-21 0,0 22 0,0-22 15,-22 0-15,22 0 16,-21 0-16,21-42 47,0 0-47,0 0 15,0 0-15,0 0 0,0-1 16,0 1-16,0 0 0,0 0 0,21-21 16,1 20-16,-22 1 0,21-21 15,0 21-15,0 0 0,0-1 0,0 22 16,1-21-16,-1 21 0,0 0 15,0 0-15,0 0 0,0 0 0,1 0 16,-1 21-16,0 1 16,0-1-16,0 0 0,-21 0 0,0 21 15,21-20-15,-21-1 0,0 21 16,0-21-16,0 0 0,0 22 16,0-22-16,0 0 0,0 0 0,0 0 15,0 1-15,-21-1 16,21-42 15,0-1-15</inkml:trace>
  <inkml:trace contextRef="#ctx0" brushRef="#br0" timeOffset="55556.51">7789 3979 0,'0'0'0,"0"-21"15,21 21-15,1-21 0,-1 21 16,21 0-16,0-21 0,1 21 0,20-21 16,-20 21-16,20 0 0,-21-21 15,1 21-15,-1 0 0,0 0 0,1 0 16,-22 0-16,0 0 0,0 0 0</inkml:trace>
  <inkml:trace contextRef="#ctx0" brushRef="#br0" timeOffset="56877.46">9864 4212 0,'0'0'0,"21"-42"0,0 21 0,-21 0 16,0-22-16,0 1 0,21 21 0,-21-22 15,0 22-15,21 0 0,-21 0 16,0 0-16,0 0 0,0-1 0,0 1 15,0 42 17,0 1-17,0-1-15,0 0 0,0 21 0,-21-21 16,21 22-16,-21-1 0,21-21 0,-21 22 16,21-1-16,0 0 0,0-21 15,0 22-15,0-22 0,0 0 0,0 0 16,21 0-16,0 1 0,0-22 15,0 21-15,1-21 0,-1 0 0,21 0 16,-21 0-16,0 0 0,22 0 0,-22-21 16,21 21-16,-21-22 0,1 1 15,20-21-15,-21 21 0,0 0 0,0-22 16,-21 22-16,0-21 16,0-1-16,0 1 0,0 0 0,0 21 15,0-22-15,-21 22 0,0 0 0,0 0 16,-21 0-16,20 21 0,-20 0 15,0 0-15,-1 0 0,22 0 0,-21 0 16,21 0-16,-22 21 0,22-21 16,0 21-16,21 0 0,21-21 15,0 21 1,1-21-16,20 0 0,0 0 0,1 0 16,-1 0-16,21 0 0,-20-21 15,20 21-15,-20-21 0,20 0 0,-21 21 16,22-21-16,-1-1 0,-20 1 15,-1 0-15,0 0 0,1 0 16,-22 0-16,0-22 0,0 22 0,0 0 16,-21 0-16,0 0 15,0-1-15,0 1 0,-21 21 16,0 0 0,0 0-16,0 0 0,0 0 15,21 21-15,-22 1 0,1 20 16,21-21-16,-21 21 0,21-20 0,-21 20 15,21 0-15,-21 1 0,0 20 16,21-21-16,0 1 0,0 20 0,0 1 16,0-1-16,0-20 0,0 20 15,0 1-15,0-1 0,0 1 16,0-1-16,0 1 0,0 20 0,0-20 16,0-1-16,0 22 0,0-22 0,0 1 15,0 21-15,0-22 0,0 1 16,0-1-16,0 1 0,0-1 0,0 1 15,0-1-15,0 1 0,0-1 16,0-21-16,-22 1 0,22-1 0,0-21 16,-21 0-16,0 1 0,21-1 15,-21-21-15,0 0 0,0 0 0,-1-21 16,1 21-16,-21-22 0,0-20 0,20 21 16,-20-21-16,0-1 0,-1 1 15,1-22-15,21 22 0,-21-21 16,20-1-16,1 22 0,21-22 0,0 1 15,0-1-15,0 1 0,0-1 0,21 1 16,1-1-16,-1 1 0,21-1 16,-21 22-16,0-22 0,22 22 0,-22 0 15,21-1-15,1 1 0,-22 0 0,21-1 16,0 1-16,-20 21 0,20-21 16,-21 20-16,21 1 0,-20 0 15,20-21-15,-21 42 0,0-21 16</inkml:trace>
  <inkml:trace contextRef="#ctx0" brushRef="#br0" timeOffset="57430.88">12827 3281 0,'0'0'0,"0"21"31,-21 0-15,0 0-16,-1 22 0,22-22 0,-21 21 15,0 22-15,0-22 0,0 0 16,0 1-16,-1-1 0,22 0 0,-21 1 16,21-1-16,-21 0 0,21 1 0,0-1 15,0 0-15,0-20 0,0 20 16,0-21-16,0 0 0,0 0 0,0 1 16,0-1-16,21-21 15,0 0-15,1 0 0,-1 0 16,0 0-16,0-21 15,0-1-15,0 22 0,1-21 0,-1 0 16,0 0-16,-21 0 0,0-22 0,21 22 16,-21 0-16</inkml:trace>
  <inkml:trace contextRef="#ctx0" brushRef="#br0" timeOffset="57627.28">12488 3768 0,'0'0'0,"0"21"16,21-21 15,1 0-31,-1 0 0,0 0 16,0 0-16,0-21 0,22 21 0,-22 0 16,21-21-16,0 21 0,1-22 0,-22 22 15,21-21-15,-21 21 0,22 0 16</inkml:trace>
  <inkml:trace contextRef="#ctx0" brushRef="#br0" timeOffset="58038.86">13166 3852 0,'0'0'0,"0"22"16,21-22-1,0 0-15,0 0 16,0 0-16,0 0 0,1-22 16,-1 1-16,0 21 0,0-21 0,0 0 15,0 0-15,1 21 0,-1-21 0,0-1 16,0 1-16,-21 0 16,0 0-16,0 0 15,-21 21-15,0 0 16,-22 0-16,22 0 0,0 0 0,-21 21 15,21 0-15,-22 0 0,22 0 0,0 1 16,-21-1-16,20 0 0,1 0 16,21 0-16,0 22 0,0-22 0,0 0 15,0 21-15,0-21 0,0 1 16,0-1-16,21 0 0,1 0 0,-1-21 16,0 21-16,21-21 0,-21 0 0,1 0 15,20 0-15,-21 0 0,21 0 16,-20 0-16,20 0 0,-21 0 0,21-21 15,-20 21-15,-1-21 0,21 0 16,-21 0-16</inkml:trace>
  <inkml:trace contextRef="#ctx0" brushRef="#br0" timeOffset="58293.71">13843 3641 0,'0'21'15,"0"0"1,0 0-16,0 0 16,21 1-16,0-1 0,-21 0 0,21 0 15,1 0-15,-22 0 0,21 1 16,0-1-16,0 0 0,0 0 16,-21 0-16,21 0 0,1 1 0,-22-1 15,21-21-15,-21 21 0,0 0 16,21-21 15</inkml:trace>
  <inkml:trace contextRef="#ctx0" brushRef="#br0" timeOffset="58539.08">14224 3598 0,'0'0'0,"-21"0"15,0 0-15,-1 0 16,1 0-16,0 22 0,0-1 0,0 0 16,0 0-16,-22 0 0,22 22 0,0-22 15,0 21-15,-22-21 0,22 22 16,0-22-16,-42 42 16,41-20-16,1-22 0,21 0 0,0 0 15,-21 0-15,21 0 0,21-21 31,0 0-15,1-21-16,-1 0 0</inkml:trace>
  <inkml:trace contextRef="#ctx0" brushRef="#br0" timeOffset="58899.88">14584 3217 0,'-21'22'31,"21"-1"-31,0 0 0,0 21 16,-22 1-16,22-1 0,-21 0 15,21 1-15,-21-1 0,21 21 0,0-20 16,-21-1-16,0 0 0,21 22 0,0-22 15,0 1-15,0-1 0,0 0 16,0-21-16,0 22 0,0-22 0,0 21 16,0-21-16,0 1 0,0-1 15,0 0-15,21-21 0,-21 21 16,21-21-16,0 0 0,0 0 16,1 0-16,-1-21 0,0 0 15,-21 0-15,21-1 0,0 1 16,0 0-16,-21 0 0,0 0 15,22 0-15,-22-22 0</inkml:trace>
  <inkml:trace contextRef="#ctx0" brushRef="#br0" timeOffset="59136.83">14393 3620 0,'-21'0'15,"42"0"-15,0 21 16,1-21-16,-1 0 16,21 0-16,-21 0 0,0 0 0,22 0 15,-22 0-15,0 0 0,21 0 16,-20 0-16,-1 0 0,0 0 0,0 0 16,0 0-16,0 0 0,1 0 31</inkml:trace>
  <inkml:trace contextRef="#ctx0" brushRef="#br0" timeOffset="59683.6">16489 3112 0,'0'0'0,"-21"0"16,-1 21-1,1 0-15,21 21 16,-21-21-16,21 22 0,-21-1 0,0 22 16,21-22-16,0 0 0,0 22 15,-21-22-15,21 0 0,0 1 16,-22-1-16,22 0 0,0 1 0,0-1 16,0 0-16,0-20 0,0 20 15,0-21-15,0 0 0,0 0 0,0 1 16,0-1-16,22-21 0,-22 21 0,21-21 15,0 0-15,0 0 16,0 0-16,0-21 0,1 0 16,-1-1-16</inkml:trace>
  <inkml:trace contextRef="#ctx0" brushRef="#br0" timeOffset="60099.37">16785 3577 0,'-21'0'16,"0"0"-16,0 21 0,21 1 15,-22-1-15,1 0 0,21 0 0,-21 0 16,21 0-16,0 1 0,-21-1 0,21 0 16,0 21-16,0-21 0,0 1 15,0-1-15,0 0 0,0 0 16,0 0-16,21 0 0,0 1 15,0-1-15,1-21 0,-1 0 0,0 0 16,0 0-16,0 0 0,0 0 0,22 0 16,-22 0-16,21 0 0,-21-21 15,1-1-15,20 1 0,-21 0 0,0 0 16,0 0-16,-21 0 0,0-1 16,0 1-16,0-21 0,0 21 0,0 0 15,-21-22-15,21 22 0,-21 0 16,-21 21-16,21-21 0,-1 21 0,1-21 15,0 21-15,0 0 0,0 0 16,0 0-16,-1 21 0,1 0 16,0 0-16,21 0 15,0 0-15,21-21 16,0 0 0,1 0-16</inkml:trace>
  <inkml:trace contextRef="#ctx0" brushRef="#br0" timeOffset="60538.67">17441 3598 0,'0'22'0,"0"-1"16,-21-21-16,0 21 0,21 0 15,-21 0-15,21 0 0,0 1 0,-21 20 16,21-21-16,-22 0 0,22 0 16,0 1-16,-21-1 0,21 21 0,0-21 15,0 0-15,0 1 0,0-1 16,21 0-16,1 0 0,-1-21 16,0 0-16,0 0 0,0 0 15,0 0-15,1 0 0,-1 0 16,0 0-16,0-21 0,0 21 15,0-21-15,1 0 0,-22-1 16,21 1-16,0 0 0,-21-21 0,0 21 16,0-1-16,0 1 0,0-21 0,0 21 15,0 0-15,-21-1 0,0 1 16,-1 0-16,1 21 0,0-21 0,0 21 16,0-21-16,-22 21 0,22 0 15,0 0-15,0 0 0</inkml:trace>
  <inkml:trace contextRef="#ctx0" brushRef="#br0" timeOffset="60855.48">16658 3408 0,'0'0'0,"42"0"0,64-21 15,-42 21-15,-22 0 0,22-21 16,-22 21-16,-21 0 0,21 0 0,-20 0 0,20 0 16,-21 0-16,-42 0 31</inkml:trace>
  <inkml:trace contextRef="#ctx0" brushRef="#br0" timeOffset="61682.84">19092 2942 0,'-21'0'15,"0"0"-15,21 21 0,-21 1 16,21 20-16,0-21 0,0 21 15,0 1-15,0-1 0,-21 0 0,21 1 16,0 20-16,-22-20 0,22-1 16,0 21-16,0-20 0,0-22 0,0 21 15,0 1-15,0-22 0,0 0 16,0 21-16,0-21 0,0 1 16,0-1-16,0-42 46,0-1-30,0 1-16,0 0 0,0 0 16,0 0-16,0 0 0,22-22 15,-1 22-15,0-21 0,0 21 0,0-1 16,0 1-16,1 0 0,20 0 16,-21 0-16,21 0 0,1 21 0,-22 0 15,21 0-15,1 0 0,-22 0 16,21 0-16,0 0 0,-20 0 0,20 21 15,-21 0-15,0 0 0,0 0 16,1 0-16,-22 1 0,0-1 16,0 21-16,0-21 0,-22 0 0,1 1 15,0-1-15,-21 0 0,21 0 16,-22-21-16,1 21 0,0 0 0,-1-21 16,1 22-16,0-22 0,-1 0 15,22 0-15,0 0 0,0 0 0,0 0 16,-1 0-16,22-22 31,22 22-31,-1-21 16,0 21-16,0-21 0</inkml:trace>
  <inkml:trace contextRef="#ctx0" brushRef="#br0" timeOffset="61983.66">19960 3323 0,'0'0'0,"0"21"31,0 1-31,0-1 16,0 0-16,0 0 0,0 21 15,0-20-15,0-1 0,0 0 0,0 0 16,0 0-16,0 0 15,0 1-15,0-1 0,0 0 0,0 0 16,0 0 0,0-42 15,0 0-15,0 0-16,21 0 0,-21-1 0</inkml:trace>
  <inkml:trace contextRef="#ctx0" brushRef="#br0" timeOffset="62326.47">20045 3069 0,'0'0'0,"-21"21"0,21 1 15,21-22 16,0 0-15,0 0-16,0 0 0,0 0 16,-21-22-1,22 1-15,-22 0 16,0 0 0,-22 21-16,1 0 15,0 0-15,0 0 0,0 0 16,0 0-16,21 21 15,-22 0-15,22 0 0,0 1 16,0-1-16,0 0 16,0 0-16,22 0 15,-1 0-15</inkml:trace>
  <inkml:trace contextRef="#ctx0" brushRef="#br0" timeOffset="64167.4">20870 3366 0,'0'0'0,"21"-22"0,-21-20 16,0 21-16,-21 0 15,0 21-15,0 0 16,-21 0-16,20 0 0,1 21 16,-21-21-16,21 21 15,-22 0-15,22 0 0,-21 1 0,21-1 16,0 0-16,-1 21 0,1-21 16,0 1-16,0-1 0,21 0 0,-21 0 15,21 0-15,0 0 0,0 1 16,0-1-16,21-21 15,0 21-15,0-21 0,0 0 0,1 0 16,-1 0-16,21 0 0,-21 0 16,0 0-16,1 0 0,20-21 0,-21 21 15,0-21-15,0-1 16,1 22-16,-1-21 0,0 0 0,-21 0 16,21 21-16,0-21 0,-21 0 15,21-1-15,-21 1 0,0 0 16,22 21-1,-22 21 17,0 0-32,0 1 15,0-1-15,0 21 0,0-21 16,-22 0-16,22 1 0,0 20 16,-21-21-16,21 21 0,0 1 15,0-1-15,0 0 0,0 1 0,0-1 16,0 22-16,0-22 0,0 21 15,0-20-15,0 20 0,0-20 0,0-1 16,0 21-16,0-20 0,0-1 16,0 0-16,0 1 0,0-1 0,0 0 15,0 1-15,0-1 0,0 0 0,0 1 16,0-1-16,0 0 0,0 1 16,0-1-16,0-21 0,0 22 0,0-22 15,0 0-15,0 0 0,0 0 0,0 0 16,0 1-16,-21-22 31,0 0-31,0 0 16,0 0-16,-1-22 15,1 1-15,0 0 0,-21 0 0,21 0 16,-22-22-16,22 1 0,-21 0 0,-1-1 16,1 1-16,21 0 0,-21-22 15,20 22-15,1-22 0,21 1 0,0-1 16,0 1-16,0 21 0,0-22 15,0 1-15,21 20 0,1-20 0,-1 20 16,0 1-16,21 0 0,-21-1 0,1 22 16,20-21-16,0 21 0,1-22 15,-22 22-15,21 0 0,0 0 16,1 0-16,-22 0 0,21 21 16,-21-22-16,1 22 0,-1 0 0,0-21 15,0 21-15,-21-21 16,0 0 406,-21 21 62,0 0-484</inkml:trace>
  <inkml:trace contextRef="#ctx0" brushRef="#br0" timeOffset="65895.77">3217 6414 0,'0'0'0,"21"0"15,-21-22-15,0 1 125,0 0-109,0 0 0,0 0-16,0 0 15,22-1-15,-1 1 0,0 21 16,0 0-16,0-21 15,0 21-15,1 0 0,-1 0 16,0 0-16,0 0 0,0 0 16,0 0-16,1 0 0,-1 21 15,0-21-15,-21 21 0,21 1 16,-21-1-16,21 0 0,-21 0 0,0 0 16,0 0-16,0 22 0,0-1 15,0-21-15,0 22 0,0-1 0,0 0 16,0 1-16,-21-22 0,0 21 15,0 0-15,0 1 0,-1-1 0,-20-21 16,21 22-16,0-22 0,-22 0 16,22 0-16,-21 0 0,21 0 15,-22 1-15,22-1 0,0-21 0,0 0 16,-21 21-16,20-21 0,1 0 16,0 0-16,0 0 0,0 0 0,0 0 15,-1-21-15,1 21 16,0-21-16,21-1 0,0 1 0,0 0 15,-21 0-15,21 0 0,0 0 16,0-22-16,0 22 0,0 0 0,0-21 16,0 20-16,0 1 0,0 0 15,21 0-15,0 0 0,-21 0 0,21-1 16,1 22-16,-1-21 16,0 21-16,0 0 0,0 0 0,0 0 15,22 0-15,-22 21 0,0-21 16,0 22-16,0-1 0,1 0 0,-1 0 15,0 0-15,0 0 0,0 22 16,0-22-16,-21 0 0,22 0 0,-1 0 16,0 1-16,-21-1 0,21 0 0,-21 0 15,21 0-15,-21 0 0,21 1 16,1-22-16,-22 21 16,21-21-16,0 0 15,0 0 1,0-21-1</inkml:trace>
  <inkml:trace contextRef="#ctx0" brushRef="#br0" timeOffset="66336.08">3958 6752 0,'0'21'15,"0"1"1,0-1-16,0 0 16,21-21 15,0 0-16,1 0 1,-1-21 0,-21 0-16,0-1 0,0 1 15,0 0 1,-21 21-16,21-21 16,-22 21-16,1 0 0,21 21 31,-21 0-31,21 0 0,0 1 15,0-1 1,0 0 0</inkml:trace>
  <inkml:trace contextRef="#ctx0" brushRef="#br0" timeOffset="71161.61">7366 6350 0,'0'-21'0,"0"0"15,0 0 16,0-1-15,0 44 15,0-1-15,0 0-16,0 21 0,0-21 16,0 22-16,0-1 0,0-21 0,0 22 15,0 20-15,0-21 0,0 1 0,0-1 16,0 0-16,0 1 0,0-1 15,0-21-15,0 22 0,0-1 0,0-21 16,0 21-16,0 1 0,0-22 16,0 21-16,0-21 0,0 22 15,0-22-15,0 21 0,0-21 0,0 1 16,0-1-16,0 0 0,0 0 16,0 0-16,21-21 31,-21-21-31,0 0 15,0 0-15,0 0 0,0-1 0,0 1 16</inkml:trace>
  <inkml:trace contextRef="#ctx0" brushRef="#br0" timeOffset="73166.72">7429 6287 0,'22'0'109,"-1"0"-93,0 0-16,0 0 0,21 0 0,-20 0 15,-1 0-15,21 0 0,0 0 16,1 0-16,-1 0 0,0 0 0,1 0 16,-1 0-16,22 0 15,-22 0-15,0 0 0,22 0 0,-22-22 16,0 22-16,1 0 0,20 0 0,-20 0 16,-1 0-16,21 0 0,1 0 15,-22 0-15,22 0 0,-1 0 0,1 0 16,-1 0-16,1 0 0,-1 0 15,-20 0-15,20 0 0,1 0 0,-22 0 16,21 0-16,-20 0 0,20 0 0,-20 0 16,20 0-16,1 0 0,-1 0 15,1 0-15,20 0 0,-20 0 16,20 0-16,1 0 0,0 0 0,-1 0 16,1 0-16,-21 0 0,20 0 15,1 0-15,0 0 0,-1 0 0,1 0 16,0 0-16,-1 0 0,1 0 0,0 0 15,-1 0-15,1 0 0,0 0 16,-1 0-16,1 0 0,-22 0 0,22 22 16,0-22-16,-22 0 0,22 0 15,-22 0-15,22 0 0,-21 0 0,-1 21 16,1-21-16,-1 0 0,1 0 0,-22 0 16,0 0-16,1 0 0,-1 0 15,0 0-15,-21 0 0,1 0 16,-1 0-16,0 0 0,0 0 0,0 0 15,-21 21-15,21-21 32,-21 21-1,0 0-15,0 0-1,0 1-15,0-1 16,0 0-16,0 0 0,0 0 15,0 0-15,0 1 0,0 20 0,0-21 16,0 0-16,0 0 0,0 22 16,0-22-16,0 21 0,0-21 15,-21 22-15,21-22 0,0 21 0,-21-21 16,21 22-16,0-22 0,0 21 0,-21 1 16,21-22-16,-21 21 0,21 0 15,0 1-15,0-22 0,0 21 0,0-21 16,0 22-16,0-22 0,0 21 0,0-21 15,0 22-15,0-22 0,0 0 16,0 0-16,0 0 0,0 1 0,0-1 16,0 0-16,0 0 0,0 0 15,-21-21-15,21 21 0,-22 1 16,22-1 0,0 0-1,-21-21 1,0 21-1,0-21 1,0 0 0,0 0-16,-1 21 15,1-21-15,0 0 0,0 0 16,0 0-16,0 0 0,-1 0 16,1 0-16,0 0 0,0 0 15,0 0-15,-22 0 0,22 0 16,-21 0-16,0 0 0,20 0 0,-20 0 15,0 0-15,21 0 0,-22 0 0,1 0 16,21 0-16,-22 0 0,1 0 16,21 0-16,-21 0 0,-1 0 0,1 0 15,0 0-15,-1 0 0,1 0 0,0 0 16,-1 0-16,1 0 0,0 0 16,-22-21-16,22 21 0,-1 0 0,1 0 15,0 0-15,-22 0 0,22 0 0,0 0 16,-1 0-16,1 0 0,0 0 15,-1 0-15,22 0 0,-21 0 0,-1 0 16,1 0-16,21 0 0,-21 0 16,-1 0-16,1 0 0,21 0 0,-22-21 15,1 21-15,21 0 0,-21 0 16,-1 0-16,1 0 0,0 0 0,20 0 16,-20-21-16,0 21 0,-1 0 0,1 0 15,0 0-15,-1 0 0,1 0 16,0 0-16,-1 0 0,1 0 0,0 0 15,21 0-15,-22 0 0,1 0 0,21 0 16,-22 0-16,22 0 0,-21-21 16,0 21-16,-1 0 0,1 0 0,21 0 15,-22 0-15,1 0 0,0 0 0,-22 0 16,22 0-16,0 0 16,-1 0-16,-20 0 0,-1 0 0,22 0 15,-22 0-15,1 0 0,21 0 0,-22 0 16,22 0-16,-1 0 0,-20 0 15,21 0-15,-1 0 0,-20 0 0,20 0 16,1 0-16,-21 0 0,20 0 0,-20-22 16,20 22-16,-20 0 0,21 0 15,-1 0-15,1 0 0,0 0 0,-1 0 16,1 0-16,0 0 0,20-21 0,-20 21 16,21 0-16,0 0 0,0 0 15,-1 0-15,1 0 0,0 0 0,0-21 16,0 21-1,0 0 1,-1 0 0,1 0-1,21-21 79,0 0-63,0 0-15,0-1-16,21 22 0,-21-21 16,0 0-16,0 0 15,0 0-15,0 0 0,0-1 0,0 1 16,0 0-16,22 0 0,-22 0 0,0 0 15,0-1-15,0 1 0,0 0 16,0 0-16</inkml:trace>
  <inkml:trace contextRef="#ctx0" brushRef="#br0" timeOffset="74024.94">7959 6689 0,'0'0'0,"-22"0"0,1 0 16,0 0-16,21 21 16,0 0-16,0 0 15,0 0-15,0 1 16,21-1 0,0-21-1,22 0-15,-22 0 0,0 0 16,0 0-16,0 0 0,1-21 0,-1 21 15,0-22-15,0 22 0,0-21 16,0 21-16,1-21 0,-1 21 0,0-21 16,-21 0-16,21 21 0,-21-21 15,0-1-15,0 1 16,0 42 31,0 1-47,0-1 15,0 21-15,0-21 0,0 0 16,0 1-16,0 20 0,0-21 0,-21 21 16,21 1-16,0-22 0,0 21 15,0-21-15,0 22 0,0-1 0,0-21 16,0 22-16,0-22 0,-21 21 16,21-21-16,0 0 0,0 1 0,-21-1 15,-1 0-15,22 0 0,-21 0 16,0-21-16,0 21 0,0-21 15,0 0-15,-1 0 0,1 0 0,-21 0 16,21 0-16,0 0 0,-22 0 0,22 0 16,0 0-16,0-21 0,0 0 15,-1 21-15,1-21 0,21 0 16,-21 0-16,21-1 16,0 1-16,0 0 15,0 0-15,21 21 0,0-21 16,1 21-16,-1 0 15,0-21-15</inkml:trace>
  <inkml:trace contextRef="#ctx0" brushRef="#br0" timeOffset="74583.14">8509 6964 0,'0'21'31,"0"0"-31,0 0 0,0 1 16,0-1 0,0 0-16,0 0 0,0 0 0,-21 0 15,21 1-15,0-1 0,0 0 0,-21 0 16,21 0-16,0 0 15,0-42 32,0 0-31,-22 21-16,22-21 0,0 0 16,0 0-16,0-1 0,0 1 0,0 0 15,0 0-15,0 0 0,0 0 16,22-1-16,-1 1 0,0 0 15,0 21-15,0-21 0,0 21 0,1 0 16,-1 0-16,0 0 0,0 0 16,0 0-16,0 0 0,1 0 0,-1 0 15,0 21-15,0 0 0,0-21 16,-21 21-16,0 1 0,0 20 0,0-21 16,0 0-16,0 0 0,0 22 0,0-22 15,0 0-15,0 0 0,-21 0 16,21 1-16,-21-1 0,0 0 15,21-42 32,0 0-47,0-1 16,21 1-16</inkml:trace>
  <inkml:trace contextRef="#ctx0" brushRef="#br0" timeOffset="75151.82">8996 6731 0,'0'21'47,"0"0"-47,0 1 0,21-1 0,-21 0 16,0 21-16,0-21 0,0 1 15,0 20-15,0-21 0,0 0 0,0 22 16,0-22-16,0 0 0,0 0 0,0 21 16,0-20-16,0-1 0,0 0 15,0 0-15,0 0 16,0-42 31,-21 21-47,21-21 0,0 0 15,0 0-15,0-1 0,0 1 16,0 0-16,0 0 0,0 0 0,21 0 16,-21-1-16,21 22 0,0-21 15,-21 0-15,21 21 0,1-21 0,-1 21 16,0 0-16,0 0 16,0 0-16,0 0 0,1 0 0,-1 0 15,0 0-15,0 0 0,-21 21 0,21-21 16,0 21-16,-21 0 0,0 1 15,0-1-15,0 0 0,0 0 16,0 0-16,0 0 0,0 1 16,-21-1-16,0 0 0,0-21 15,0 21-15,0 0 0,-1 0 0,1-21 16,0 22-16,0-22 0,0 0 0,0 21 16,-1-21-1,22-21 16</inkml:trace>
  <inkml:trace contextRef="#ctx0" brushRef="#br0" timeOffset="76015.84">9525 6943 0,'-21'0'15,"0"0"-15,-1 21 0,22 0 16,-21-21-16,21 21 0,-21 0 16,21 1-16,-21-1 0,21 0 0,-21 0 15,21 0-15,0 0 0,0 1 16,0-1-16,0 21 0,0-21 15,0 0-15,0 1 0,0-1 16,0 0 0,21-21-16,0 0 0,0 0 0,0 0 15,1 0-15,-1 0 16,0-21-16,-21 0 0,21 21 16,-21-22-16,21 1 0,-21 0 15,0 0-15,0 0 0,0 0 16,0-1-16,0 1 0,0 0 0,-21 0 15,0 0-15,21 0 0,0-1 16,0 1-16,0 0 16,0 0-1,0 0-15,21 21 0,0 0 16,22-21-16,-22 21 16,0 0-16,0 0 0,0 0 0,0 0 15,22 0-15,-22 0 0,0 21 16,0-21-16,0 21 0,1 0 0,-22 0 15,21 0-15,-21 1 0,0-1 16,0 21-16,0-21 0,0 0 16,0 1-16,-21-1 0,21 0 0,-22 0 15,22 0-15,-21 0 0,0 1 0,21-1 16,0 0 0,0-42 15,21 0-16,0-1-15,1 1 0,-22 0 16,21 0-16,0 0 0,-21 0 0,21-1 16,0-20-16,0 21 0,-21 0 15,22 0-15,-1-1 0,-21-20 0,21 21 16,0 21-16,0-21 0,-21 0 16,0-1-16,21 22 0,-21 22 31,-21-22-16,21 21-15,0 0 0,-21 0 0,21 0 16,-21 0-16,21 1 0,0 20 0,0-21 16,0 0-16,0 0 0,0 1 15,0-1-15,0 0 0,0 0 0,0 0 16,0 0-16,21-21 16,0 0-16,0 0 15,1 0-15,-1 0 0,0 0 16,0 0-16,0 0 0,0-21 0</inkml:trace>
  <inkml:trace contextRef="#ctx0" brushRef="#br0" timeOffset="76373.31">10985 6773 0,'0'0'0,"0"-21"0,-21 21 32,0 0-32,21 21 15,0 1-15,0-1 0,0 0 16,-21 0-16,21 0 0,0 0 15,-21 1-15,21 20 0,0-21 0,0 0 16,-21 22-16,21-22 0,0 0 16,-22 0-16,22 0 0,0 22 0,0-22 15,0 0-15,0 0 0,22-21 47,-1-21-47</inkml:trace>
  <inkml:trace contextRef="#ctx0" brushRef="#br0" timeOffset="76843.03">11324 6837 0,'0'0'0,"0"-21"15,-21 42 17,0 0-32,21 0 0,-21 0 15,-1 1-15,1-1 0,21 21 16,-21-21-16,21 0 0,0 1 0,-21-1 16,21 0-16,0 0 0,0 0 15,0 0-15,0 1 0,0-1 16,21-21-16,0 0 0,0 0 15,1 0-15,-1 0 0,0 0 16,0 0-16,0 0 0,0 0 0,1-21 16,-1 21-16,0-22 0,0 22 15,0-21-15,0 0 0,1 0 16,-1 0-16,-21 0 0,0-1 0,0 1 16,0 0-16,0 0 0,0 0 15,0 0-15,0-1 0,0 1 0,-21 0 16,-1 0-16,1 21 0,0 0 15,0 0-15,0 0 0,0 0 16,-1 0-16,1 0 0,21 21 16,-21 0-16,21 0 15,-21 1-15,42-22 16</inkml:trace>
  <inkml:trace contextRef="#ctx0" brushRef="#br0" timeOffset="77522.89">12107 6816 0,'-21'0'16,"0"0"-1,0 0 1,0 0-16,-1 0 0,1 0 15,0 21-15,0 0 16,0 0-16,0-21 16,-1 21-16,22 1 0,-21-22 0,21 21 15,-21 0-15,21 0 16,-21 0-16,0 0 0,21 1 16,0-1-16,0 0 0,0 0 0,0 0 15,0 0-15,21 1 16,0-1-16,0-21 15,0 21-15,1-21 0,-1 0 0,0 0 16,0 0-16,0 0 0,0 0 16,1 0-16,20 0 0,0 0 15,-21-21-15,1 0 0,-1 21 16,0-22-16,0 1 0,-21 0 16,0 0-16,21 0 0,-21 0 0,0-1 15,0 1-15,0 0 0,0-21 16,0 21-16,0-1 0,0 1 15,0-21-15,-21 21 0,21 0 0,-21-1 16,0 22-16,0-21 0,-1 0 0,1 21 16,0 0-16,0 0 0,0 0 15,0 0-15,-1 0 0,1 0 16,0 21-16,0 0 0,0-21 16,21 22-16,-21-1 0,-1 0 0,1 0 15,21 0-15,-21 0 0,21 1 16,-21-22-16,0 21 0,21 0 15,0 0-15</inkml:trace>
  <inkml:trace contextRef="#ctx0" brushRef="#br0" timeOffset="116094.69">10880 7133 0,'0'0'0,"-22"21"16,1-21-16,0 0 16,21 22-1,21-22 32,0 0-47,1 0 0,20-22 0,0 1 16,22 21-16,-1-21 15,1 0-15,20 0 0,-20 21 0,21-21 16,20-1-16,-20-20 0,21 21 0,-21 0 16,20 0-16,1-1 0,-21-20 15,21 21-15,-22 0 0,1 0 0,-21-1 16,20 1-16,-20 0 0,-22 0 0,22 0 16,-43 21-16,21-21 0,-21 21 15,22 0-15,-22 0 0,0-22 16</inkml:trace>
  <inkml:trace contextRef="#ctx0" brushRef="#br0" timeOffset="116535.74">13187 6752 0,'0'-21'0,"0"42"63,0 0-48,0 1-15,0-1 0,0 0 16,0 21-16,0-21 0,-21 1 0,21-1 16,0 0-16,-22 0 0,22 21 15,0-20-15,-21-1 0,21 0 0,0 0 16,0 0-16,0 0 16,0 1-16,0-1 0,21-42 46,1 21-46,-22-22 16</inkml:trace>
  <inkml:trace contextRef="#ctx0" brushRef="#br0" timeOffset="117042.71">13589 6773 0,'-21'0'47,"0"22"-47,21-1 0,-22 0 16,22 0-16,-21-21 0,0 21 15,21 0-15,-21 1 0,21-1 0,0 0 16,-21 0-16,21 0 0,-21 0 0,21 1 15,0-1-15,0 0 0,0 0 16,0 0-16,21-21 16,-21 21-16,21-21 0,0 0 0,0 0 15,0 0-15,1 0 0,-1 0 16,0 0-16,0 0 0,0 0 0,0-21 16,1 21-16,-1-21 0,0 0 15,0 21-15,0-21 0,-21 0 0,21-1 16,-21 1-16,22-21 0,-22 21 15,0 0-15,0-1 0,0 1 16,0 0-16,0 0 0,-22 0 0,1 0 16,0 21-16,0-22 0,0 22 15,0 0-15,-1 0 0,1 0 16,0 0-16,0 0 0,21 22 16,-21-22-16,0 21 15,21 0 1,0 0-16,21-21 31,0 0-31,0 0 0</inkml:trace>
  <inkml:trace contextRef="#ctx0" brushRef="#br0" timeOffset="117379.52">14033 6689 0,'-21'0'31,"21"21"-15,0 0 0,0 0-16,0 0 0,0 1 0,0-1 15,0 0-15,0 0 0,0 0 16,0 22-16,0-22 0,0 0 0,0 0 15,0 0-15,0 0 0,0 1 0,0-1 16,0 0-16,0 0 0,0 0 16,0 0-16,0 1 15,0-44 48</inkml:trace>
  <inkml:trace contextRef="#ctx0" brushRef="#br0" timeOffset="117860.88">12594 7133 0,'-21'0'16,"42"0"15,0 0-31,0 0 15,1 0-15,-1 0 0,21-21 0,-21 0 16,43 21-16,-22-21 0,22 21 16,20-21-16,-20-1 0,20 1 0,1 0 15,0 21-15,-1-21 0,1 0 0,-21 0 16,20-1-16,-20 1 16,-1 21-16,1-21 0,-1 0 0,1 21 15,-22-21-15,0 0 0,1 21 16,-1 0-16,0-22 0,1 22 0,-22 0 15,21 0-15,-21-21 0,1 21 16,-44 0 31</inkml:trace>
  <inkml:trace contextRef="#ctx0" brushRef="#br0" timeOffset="118309.61">14774 6731 0,'0'0'0,"21"0"0,-21-21 15,0 0 1,0 42 15,0 0-31,0 0 0,0 0 16,0 22-16,0-22 0,0 0 15,0 0-15,0 0 0,0 22 16,0-22-16,0 0 0,0 0 16,0 0-16,0 1 0,0-1 0,0 0 15,0 0-15,0 0 16,0 0-16,0-42 47</inkml:trace>
  <inkml:trace contextRef="#ctx0" brushRef="#br0" timeOffset="118791.01">15176 6752 0,'0'0'0,"0"21"32,0 1-32,-21-1 15,21 0-15,-21 0 0,21 0 16,-21 0-16,0 1 15,21-1-15,0 0 0,0 0 0,-21 0 0,21 0 16,0 1-16,0-1 16,0 0-16,0 0 0,0 0 15,21-21-15,0 0 0,0 21 16,0-21-16,0 0 0,1 0 16,-1 0-16,0 0 0,0-21 0,0 21 15,22-21-15,-22 0 0,0 21 0,0-21 16,0 0-16,0-1 0,1 1 15,-22 0-15,21 0 0,-21-21 0,0 20 16,0 1-16,0 0 0,0 0 0,0 0 16,0 0-16,-21-1 15,-1 22-15,1 0 0,0-21 0,0 21 16,0 0-16,0 0 16,-1 0-16,22 21 0,-21-21 0,21 22 15,-21-22-15,21 21 0,-21-21 0,21 21 16,0 0-1,21-21 1,0 0-16,0 0 0</inkml:trace>
  <inkml:trace contextRef="#ctx0" brushRef="#br0" timeOffset="119327.22">15833 6816 0,'0'-43'0,"0"22"31,21 21-31,0-21 16,0 21-16,0 0 0,0 0 15,1 0-15,-1 0 0,0 0 16,0 0-16,-21 21 0,21-21 15,-21 21-15,0 1 0,0-1 16,0 0-16,0 0 16,0 0-16,-21 0 0,0 1 15,21-1-15,-21-21 0,0 21 0,-22 0 16,22 0-16,0 0 0,-21-21 16,20 22-16,1-1 0,-21-21 0,21 21 15,0-21-15,-1 0 0,22 21 0,-21-21 16,42 0 31,1 0-47,-1 0 0,0 0 0,0 0 15,0 0-15,0 0 0,1-21 0,-1 21 16,21 0-16,-21 0 0,0 0 16,1-21-16,-1 21 0,0 0 15,0 0-15,0 0 0,0 0 16,1 0-16,-1 0 0,-21-21 31,-21 21 0</inkml:trace>
  <inkml:trace contextRef="#ctx0" brushRef="#br0" timeOffset="119810.95">14563 7027 0,'0'0'0,"-22"22"16,1-22-16,-21 0 16,21 0-1,42 0 17,0 0-32,0 0 0,22 0 0,-22 0 15,21-22-15,22 22 0,-22-21 16,21 21-16,22-21 0,0 21 0,-1-21 15,1 0-15,0 21 0,21-21 16,-22-1-16,1 22 0,0-21 16,-22 0-16,22 21 0,-22-21 0,1 21 0,-1-21 15,1 21-15,-1-21 16,1 21-16,-22 0 0,22-22 0,-22 22 16,0 0-16,1 0 0,-22 0 0,0 0 15,0-21-15,-42 21 63</inkml:trace>
  <inkml:trace contextRef="#ctx0" brushRef="#br0" timeOffset="120407.63">17124 6752 0,'0'0'0,"0"-21"0,21 21 0,-21-21 15,0 0-15,0 0 16,21 21-16,-21-22 0,0 44 47,0-1-32,0 0-15,0 0 0,0 0 16,0 0-16,0 1 0,-21-1 0,21 21 16,-21-21-16,21 0 0,-21 1 0,21-1 15,0 0-15,0 0 0,0 0 16,0 0-16,0 1 16,-22-22-16,22 21 0,0 0 15,22-21 16,-1 0-31,-21-21 16</inkml:trace>
  <inkml:trace contextRef="#ctx0" brushRef="#br0" timeOffset="120910.97">17505 6710 0,'0'0'0,"0"21"47,0 0-47,-21 0 15,21 1-15,-22-1 0,1 0 16,21 0-16,0 0 0,-21 0 0,0-21 15,21 22-15,-21-1 0,21 0 16,0 0-16,0 0 0,0 0 16,0 1-1,21-22-15,0 0 0,0 0 16,0 0-16,1 0 0,20 0 0,-21 0 16,0 0-16,0 0 0,22-22 15,-22 1-15,0 21 0,21-21 16,-20 0-16,-1 0 0,0 0 0,-21-1 15,0 1-15,0-21 0,0 21 0,0 0 16,0-1-16,0 1 0,-21 0 16,21 0-16,-21 0 0,-1 21 0,1 0 15,0 0-15,0 0 16,0 0-16,0 0 0,-1 0 16,1 21-16,0 0 15,21 0 1,0 0-16,21-21 15,0 0 1</inkml:trace>
  <inkml:trace contextRef="#ctx0" brushRef="#br0" timeOffset="121619.57">18097 6604 0,'0'0'0,"22"0"15,-22-21-15,21 21 0,-21-21 16,21 21-16,0 0 16,0 0-16,0 0 0,1 0 15,-1 0-15,0 0 0,0 0 0,0 0 16,0 0-16,1 21 15,-1 0-15,-21 0 0,0 0 16,0 1-16,0-1 16,-21 0-16,-1-21 0,1 21 0,0 0 15,-21 0-15,21 1 0,-22-1 0,22-21 16,0 21-16,-21-21 16,20 0-16,22 21 0,-21-21 0,0 0 15,0 0 1,42 0-1,0 0 1,0 0-16,1 0 0,-1-21 0,0 21 16,0 0-16,0 0 0,22-21 15,-22 21-15,0 0 0,0 0 0,21 0 16,-20 0-16,-1 0 0,0 0 16,0 0-16,0 0 0,0 0 0,1 0 15,-1 0-15,0 21 0,0-21 0,0 21 16,0-21-16,-21 21 15,0 0-15,0 1 16,0-1-16,-21 0 0,0-21 16,0 21-16,0-21 0,-22 21 15,22-21-15,-21 0 0,21 21 0,-22-21 16,1 0-16,0 22 0,21-22 0,-22 0 16,1 0-16,21 0 0,0 0 15,-1 21-15,1-21 0,0 0 0,0 0 16,0 0-16,0 0 15,-1 0-15,1 0 16,21-21 47,21 21-48</inkml:trace>
  <inkml:trace contextRef="#ctx0" brushRef="#br0" timeOffset="150648.35">7472 7916 0,'-21'0'16,"21"-21"-16,0 42 62,0 1-62,0-1 0,0 0 16,0 0-16,0 0 0,0 0 15,0 1-15,21-1 0,-21 0 0,21 0 16,-21 0-16,0 0 0,21-21 16,0 22-16,-21-1 0,0 0 0,21-21 15,1 21-15,-1 0 0,0-21 16,0 21 0,0-21-16,0 0 15,1 0 1,-1 0-16,0 0 15,0 0-15,0 0 0,0 0 16,1-21-16,-1 21 16,0-21-16,0 0 0,0 21 15,0-21-15,1 21 0,-22-21 0,21-1 16,0 22-16,0-21 0,0 0 0,0 21 16,1-21-16,-1 0 0,21 21 15,-21-21-15,0 21 0,1-22 0,-1 22 16,0 0-16,0-21 0,0 21 0,0 0 15,1 0-15,-1 0 0,0 0 16,0-21-16,0 21 0,0 0 0,1 0 16,-1 0-16,0 0 15,0 21-15,0-21 0,0 21 0,1 1 16,-1-22-16,0 21 0,0 0 0,0-21 16,0 21-16,1 0 0,-22 0 15,21 1-15,0-1 0,-21 0 16,0 0-16,0 0 0,0 0 15,0 1-15,0-1 16,0 0 0,0-42 46,0 0-62,0-1 16,0 1-16,21 21 15,-21-21-15,21 0 0,0 21 0,-21-21 16,22 0-16,-1-1 0,0 22 0,0-21 16,0 0-16,0 0 15,1 21-15,-1 0 0,0-21 0,0 21 16,0 0-16,22 0 0,-22-21 16,0 21-16,0 0 0,0 0 0,0 0 15,1 0-15,-1 21 0,21-21 16,-21 21-16,0-21 0,1 21 0,-1 0 15,0 0-15,0-21 0,0 22 16,0-1-16,1 0 0,-1 0 16,0 0-16,0-21 0,0 0 0,0 21 15,1-21-15,-1 0 0,0 0 16,0 0-16,0 0 0,0 0 0,1 0 16,-1 0-16,0 0 0,0-21 15,0 0-15,-21 0 16,21 21-16,-21-21 0,22 0 0,-22-1 15,0 1-15,0 0 0,0 0 0,0 0 16,0 0-16,0-1 16,0 1-16,0 0 0,0 0 15,0 0 17</inkml:trace>
  <inkml:trace contextRef="#ctx0" brushRef="#br0" timeOffset="151265.03">10393 8382 0,'0'0'0,"0"-21"0,0 0 15,0 0 1,21 21-16,-21-22 16,21 22-1,-21 22 1,0-1-16,0 0 16,0 0-16,0 21 0,0-20 0,0 20 15,0-21-15,0 21 0,0 1 16,0-22-16,0 21 0,0 1 0,0-1 15,0-21-15,0 21 0,0 1 0,0-22 16,0 21-16,0-21 0,0 1 16,0-1-16,0 0 0,0 0 0,0 0 15,0 0-15,0-42 47,0 0-47,0 0 16,0 0-16,0 0 0</inkml:trace>
  <inkml:trace contextRef="#ctx0" brushRef="#br0" timeOffset="151647.32">10287 8382 0,'0'-42'15,"0"21"1,0-1-16,21 1 0,0 0 16,0 0-16,1 21 0,-1-21 0,0 0 15,0 21-15,21-22 0,-20 22 16,-1 0-16,21 0 0,-21 0 0,0 0 16,22 0-16,-22 0 0,0 0 15,21 22-15,-20-1 0,-22 0 0,0 0 16,21 0-16,-21 22 0,0-22 0,0 0 15,-21 21-15,-1-21 0,1 1 16,0 20-16,0-21 0,0 0 16,0 0-16,-1 1 0,1-1 0,0 0 15,0 0-15,0-21 0,0 0 16,21 21-16,0 0 16,-22-21-16,44 0 46,-1 0-46</inkml:trace>
  <inkml:trace contextRef="#ctx0" brushRef="#br0" timeOffset="153072.07">11091 8700 0,'0'0'0,"0"-22"0,0 1 16,0 0-16,0 0 15,0 0 1,0 0-16,-21 21 0,0 0 0,21-22 16,-21 22-16,0 0 0,-1 0 15,1 0-15,0 0 16,0 22-16,0-1 0,0-21 15,-1 21-15,22 0 0,-21 0 0,0 0 16,0 1-16,21 20 0,0-21 16,-21 0-16,21 22 0,-21-22 0,21 0 15,0 21-15,0-21 0,0 1 0,0-1 16,0 0-16,0 0 16,21-21-16,0 0 0,-21 21 0,21-21 15,0 0-15,0 0 0,1 0 0,-1 0 16,0 0-16,0 0 15,0 0-15,0-21 0,1 21 16,-1-21-16,-21 0 0,21 0 0,0-1 0,0 1 16,-21 0-16,21 0 15,-21 0-15,22 0 0,-22-22 0,0 22 16,21 0-16,-21 0 0,21 0 0,-21-1 16,0 1-16,0 42 46,0 1-30,0-1-16,0 0 0,0 0 16,0 0-16,0 0 0,0 1 0,0-1 15,0 0-15,0 0 0,0 0 0,0 0 16,0 1-16,0-1 0,0 0 16,0 0-16,21-21 15,0 0-15,0 0 0,1 0 16,-1 0-16,0 0 15,0 0-15,0 0 0,0 0 0,22-21 16,-22 0-16,0 0 0,0 21 0,0-22 16,1 1-16,-22 0 0,21 0 15,0 0-15,0 0 0,-21-1 0,0 1 16,21 0-16,-21 0 31,0 42-15,0 0-1,0 0-15,0 1 16,0-1-16,0 0 0,0 0 16,0 0-16,0 0 0,0 1 0,0-1 15,0 0-15,0 0 0,0 0 16,0 0 0,21-21-16,1 0 15,-1 0-15,0 0 0,0 0 16,0 0-16,0 0 0,1 0 15,-1-21-15,0 0 0,0 21 16,0-21-16,0 0 0,1 0 0,-22-1 16,21 1-16,0-21 0,0 21 15,-21-22-15,21 1 0,-21 0 0,21-1 16,-21 1-16,0 0 0,22 21 0,-22-22 16,21 1-16,-21 21 0,0-22 15,0 22-15,0 0 0,0 0 0,0 0 16,0 0-16,0-1 15,0 44 1,0-1-16,0 0 16,-21 0-16,21 21 0,-22-20 15,22-1-15,-21 0 16,21 21-16,0-21 0,0 22 0,0-22 16,0 21-16,0-21 0,0 22 0,0-22 15,0 21-15,0-21 0,0 1 16,0-1-16,0 21 0,0-21 0,0 0 15,21 1-15,1-1 0,-1 0 16,0-21-16,0 21 0,0-21 16,0 0-16,1 0 0,-1 0 15,0 0-15,0 0 0,0 0 0,0-21 16,1 0-16,-1 0 0,0-1 16,0 1-16,-21 0 0,0 0 15,21-21-15,-21 20 0,21 1 16,-21 0-16,0 0 0,0 0 0,0 0 15,0 42 17,0 0-17,0 0-15,0 0 0,0 0 16,0 1-16,0-1 0,-21 0 0,21 0 16,0 0-16,0 0 0,0 1 15,0-1-15,0 0 16,21-21-16,1 0 15,-1 0-15,0 0 16,0 0-16,-21-21 16,21 0-16,-21-1 0,21 1 15,1 0-15</inkml:trace>
  <inkml:trace contextRef="#ctx0" brushRef="#br0" timeOffset="153286.78">12467 8424 0,'0'0'0,"-21"0"0</inkml:trace>
  <inkml:trace contextRef="#ctx0" brushRef="#br0" timeOffset="153498.66">11769 8615 0,'0'21'16,"21"-21"-16,0 0 0,0 0 0,0 0 15,0 0-15,1 0 0,20 0 0,-21 0 16,0 0-16,22-21 0,-22 21 16,21 0-16,-21-21 0,0 21 0,1 0 15,-1 0-15,-21-21 0</inkml:trace>
  <inkml:trace contextRef="#ctx0" brushRef="#br0" timeOffset="154291.95">12827 8742 0,'0'-21'16,"21"21"-16,-21-21 0,21 21 16,-21-22-16,21 22 0,-21-21 15,22 0-15,-1 0 0,-21 0 16,0 0-16,0-1 15,-21 22 1,-1 0-16,1 0 0,0 0 16,0 0-16,0 0 0,0 0 15,-1 22-15,1-22 0,0 21 0,0 0 16,0 0-16,0 0 0,-1 22 0,22-22 16,-21 0-16,21 21 0,-21-21 15,21 1-15,0-1 0,0 21 0,0-21 16,0 0-16,0 1 0,21-22 15,0 0-15,1 0 0,-1 0 16,0 0-16,0 0 16,21 0-16,-20-22 0,-1 22 0,0-21 15,0 0-15,0 0 0,22 0 16,-22 0-16,0-22 0,0 22 0,0 0 16,-21 0-16,0 0 0,21-1 0,-21-20 15,0 21-15,0 0 0,0 0 16,0 42 15,-21 0-15,21 0-16,0 0 0,0 0 0,0 1 15,0-1-15,0 21 0,0-21 16,0 0-16,0 1 0,0-1 16,0 0-16,0 0 0,0 0 0,0 0 15,21-21-15,1 0 16,-1 0-16,0 0 0,0 0 15,0 0-15,0 0 0,1-21 0,-1 0 16,0 0-16,0 0 0</inkml:trace>
  <inkml:trace contextRef="#ctx0" brushRef="#br0" timeOffset="154580.78">13420 8276 0,'0'0'0,"0"-21"0,-22 0 15,1 21 1,21 21 0,0 0-16,0 22 15,0-22-15,0 0 0,0 21 0,0 1 16,0-22-16,0 21 0,0 0 16,0 1-16,0-1 0,0-21 0,0 22 15,0-1-15,0 0 0,0-21 0,0 22 16,0-22-16,0 0 0,0 0 15,0 0-15,0 1 0,0-1 16,21-21 0,1 0-16,-1-21 15,-21-1-15,0 1 0,21 0 16</inkml:trace>
  <inkml:trace contextRef="#ctx0" brushRef="#br0" timeOffset="154871.69">13674 8192 0,'0'0'16,"0"-22"-16,0 44 31,0-1-31,0 0 16,0 0-16,0 0 0,0 22 15,0-1-15,0-21 0,0 21 0,0 1 16,0-1-16,0-21 0,0 22 0,0-1 15,0 0-15,-22-21 0,22 22 16,0-1-16,0-21 0,0 0 0,0 22 16,0-22-16,0 0 0,0 0 0,0 0 15,0 1-15,22-22 32,-1 0-32,0-22 15,0 1-15</inkml:trace>
  <inkml:trace contextRef="#ctx0" brushRef="#br0" timeOffset="155547.46">13885 8636 0,'-21'0'32,"21"21"-17,0 0-15,0 1 0,0-1 16,0 0-16,0 0 0,0 0 0,0 0 15,0 1-15,0-1 0,0 0 16,0 0-16,0 0 16,0 0-16,21-21 0,0 0 15,1 0-15,-1 0 0,0 0 16,0 0-16,21 0 0,-20 0 0,-1-21 16,0 21-16,0-21 0,0 0 0,0 0 15,1 0-15,-1 21 0,-21-22 16,0 1-16,0 0 0,21 0 0,-21 0 15,21 0-15,-21-1 16,0 1 0,0 42 15,0 1-15,0-1-16,0 0 0,0 0 15,0 0-15,0 22 0,0-22 0,0 21 16,0-21-16,0 22 0,0-1 0,0 0 15,0 1-15,0-1 0,0 0 16,0 1-16,0 20 0,0-21 0,0 1 16,0-1-16,0 22 0,0-22 0,-21 0 15,21 22-15,0-22 0,0 0 16,-21 1-16,21-22 0,-21 21 0,21-21 16,0 22-16,0-22 0,0 0 0,-22-21 15,22 21-15,-21-21 0,21 21 16,-21-21-16,0 0 15,0 0-15,21-21 0,-21 0 16,-1 0-16,1 0 0,-21 0 0,21-1 16,0 1-16,-1-21 0,-20 0 0,21 20 15,21-20-15,-21 0 0,21-1 16,-21 1-16,21 0 0,0-1 0,0 1 16,0 21-16,0-21 0,0-1 0,21 1 15,0 0-15,0-1 0,0 22 0,0-21 16,1-1-16,20 1 0,-21 21 15,0-21-15,22 20 0,-22 1 0,0-21 16,0 21-16,0 0 0,-21-1 0</inkml:trace>
  <inkml:trace contextRef="#ctx0" brushRef="#br0" timeOffset="156103.37">15176 8488 0,'0'0'0,"0"-21"0,0 0 0,0-1 15,0 1-15,0 0 16,0 0-16,0 0 16,-21 21-16,0 0 15,0 0-15,0 0 16,0 21-16,21 0 0,-22 0 0,1 0 16,0 1-16,21 20 0,0-21 0,-21 21 15,21-20-15,0 20 0,0-21 16,0 21-16,0-20 0,0 20 0,0-21 15,0 0-15,21 0 0,0 1 0,-21-1 16,43 0-16,-22-21 16,0 0-16,0 21 0,0-21 0,0 0 15,22 0-15,-22 0 0,21 0 0,-21 0 16,1-21-16,20 0 0,-21 0 16,0-1-16,22 1 0</inkml:trace>
  <inkml:trace contextRef="#ctx0" brushRef="#br0" timeOffset="156615.07">15642 8170 0,'0'-21'15,"0"42"-15,0-63 0,0 21 0,0 42 32,0 0-17,0 0-15,-21 1 0,21-1 16,0 21-16,0 0 0,0-20 0,0 20 15,0 0-15,0-21 0,0 22 16,0-1-16,0-21 0,0 22 0,0-22 16,0 21-16,0-21 0,0 0 0,0 22 15,0-22-15,0 0 0,0 0 16,0 0 0,0-42 15,0 0-31,0 0 0,0 0 0,0 0 15,0-1-15,0 1 0,0 0 16,0 0-16,0-21 0,21 20 16,-21 1-16,21 0 0,0 0 0,1 0 15,-1 0-15,0 21 0,0-22 0,0 22 16,0 0-16,22 0 0,-22 0 16,0 0-16,21 0 0,-20 22 0,-1-1 15,0 0-15,-21 0 0,0 0 0,21 0 16,-21 1-16,0-1 0,0 0 15,0 21-15,0-21 0,-21 1 16,0-1-16,21 0 0,-21 0 0,21 0 16,-22-21-16,22 21 0,-21-21 15,42 0 17,1-21-32,-1 21 0,0-21 15,0 0-15</inkml:trace>
  <inkml:trace contextRef="#ctx0" brushRef="#br0" timeOffset="157143.79">16616 8446 0,'0'0'0,"0"-22"15,0 1 1,-21 21-16,-1 0 0,1 0 15,0 0-15,0 0 0,0 0 0,0 0 16,-1 0-16,1 0 0,0 21 0,0 1 16,0-1-16,0 0 0,-22-21 15,22 42-15,0-21 0,21 1 0,-21-1 16,0 0-16,21 21 0,-22-21 0,22 1 16,0-1-16,0 0 0,0 0 15,0 0-15,0 0 0,22 1 16,-1-22-16,0 0 0,0 0 0,0 0 15,0 0-15,1 0 0,20 0 16,-21 0-16,0 0 0,22-22 0,-22 1 16,0 0-16,0 0 0,0 21 0,0-42 15,1 20-15,-1 1 0,0 0 16,-21 0-16,21 0 0,-21 0 0,0-1 16,0 1-16,0 0 0,0 0 0,0 42 46,0 0-46,-21 0 0,21 1 16,0-1-16,0 0 16,0 0-16,0 0 0,0 0 0,0 1 15,0-1-15,0 0 0,0 0 0,0 0 16,21 0-16,0-21 16,0 22-16,1-22 0,-1 0 15,0 0-15,0 0 0,21 0 0,-20-22 16,-1 1-16,0 0 0,0 0 15</inkml:trace>
  <inkml:trace contextRef="#ctx0" brushRef="#br0" timeOffset="157597.13">17018 8509 0,'0'0'0,"0"21"47,0 0-31,0 1-16,-21-1 0,21 0 0,0 0 15,0 0-15,0 0 16,0 1-16,0-1 0,0 0 0,0 0 16,0 0-16,0 0 0,-21 1 15,-1-22 17,22-22-17,0 1 1,0 0-16,0 0 0,0 0 0,0 0 0,0-1 15,0 1-15,0 0 0,22-21 16,-1 21-16,0-1 0,-21 1 16,21 0-16,0 0 0,22 21 0,-22-21 15,0 21-15,0 0 0,21 0 0,-20 0 16,20 0-16,-21 0 0,0 0 16,22 0-16,-22 21 0,0 0 0,0 0 15,0 0-15,0 1 0,-21-1 0,0 0 16,0 0-16,0 0 0,0 0 15,0 1-15,0-1 0,0 0 16,-21 0-16,21 0 0,-21 0 16,0-21-16,21 22 15,21-44 17</inkml:trace>
  <inkml:trace contextRef="#ctx0" brushRef="#br0" timeOffset="158326.75">17992 8509 0,'0'-21'0,"-22"0"15,1 21-15,0 0 16,0 0-16,0 0 0,0 0 15,-1 0-15,1 0 0,0 21 16,0-21-16,0 21 0,0 0 0,-1 0 16,1 1-16,0-1 0,21 0 0,0 0 15,-21 0-15,21 0 0,0 1 16,0-1-16,0 0 0,0 0 16,21-21-16,0 21 0,0-21 15,1 0 1,-1 0-16,0 0 0,0 0 15,0-21-15,-21 0 0,21 21 0,-21-21 16,22 0-16,-1-1 16,0 1-16,-21 0 0,0 0 0,21 0 15,-21 0-15,0-1 16,0 44 46,0-1-62,0 0 0,-21 0 16,0 0-16,21 0 16,0 22-16,0-22 0,0 0 15,-21 21-15,21-20 0,0 20 0,-22 0 16,22 1-16,0-1 0,0-21 0,0 21 16,0 1-16,0-1 0,0 0 0,0 1 15,0-1-15,0 0 0,0 1 16,0-1-16,22 0 0,-22 1 0,21-1 15,-21 0-15,0 1 0,0-1 0,0-21 16,0 22-16,0-22 0,0 0 16,-21 0-16,-1 0 0,1 0 0,0-21 15,0 0-15,0 0 0,0 0 0,-1 0 16,-20 0-16,21 0 0,-21 0 16,-1 0-16,1-21 0,0 0 15,-1 0-15,-20 0 0,20 0 0,22-1 16,-21 1-16,21-21 0,0 21 0,-1 0 15,1-1-15,21 1 0,0 0 16,0 0-16,0 0 0,0 0 0,0-1 16,0 1-16,21 0 0,1 0 0,-1-21 15,0 20-15,21-20 0,-21 0 0</inkml:trace>
  <inkml:trace contextRef="#ctx0" brushRef="#br0" timeOffset="158771.49">18140 8509 0,'0'0'0,"-21"0"16,-1 0-16,44 0 46,-1 0-46,0 0 0,21 0 16,-21-21-16,1 21 0,-1 0 16,0-21-16,0 0 0,0-1 15,-21 1 1,-21 21 0,0 0-1,0 0-15,0 0 0,-1 0 0,1 0 16,0 0-16,0 21 0,0-21 0,0 22 15,21-1-15,0 0 0,-22 0 16,22 0-16,0 0 0,0 1 0,0-1 16,0 0-16,0 0 0,0 0 15,0 0-15,22-21 0,-22 22 16,21-22-16,0 0 0,0 0 0,0 0 16,22 0-16,-22 0 0,0 0 15,21 0-15,-21 0 0,1-22 16,20 22-16,-21-21 0,21 0 0,-20 0 15,-1 21-15</inkml:trace>
  <inkml:trace contextRef="#ctx0" brushRef="#br0" timeOffset="158987.37">18648 8488 0,'0'0'15,"0"21"32,0 0-47,0 0 0,0 1 16,0-1-16,0 0 15,0 0-15,0 0 0,0 0 16,-21 1-16,21-1 0,0 0 16,0-42 31,0 0-32</inkml:trace>
  <inkml:trace contextRef="#ctx0" brushRef="#br0" timeOffset="159187.26">18690 8255 0,'0'0'0,"-21"-21"16,0 21-16,0 0 31,21-21-31,0 42 47,21-21-47,-21 21 0,21-21 0,0 21 16</inkml:trace>
  <inkml:trace contextRef="#ctx0" brushRef="#br0" timeOffset="159723.79">18923 8424 0,'0'22'31,"0"-1"-15,0 0-16,0 0 15,0 0-15,0 0 16,0 1-16,0-1 0,0 0 15,0 0-15,0 0 0,0 0 16,0 1-16,0-1 16,-21-21 15,21-21-15,0-1-1,0 1-15,0 0 0,0 0 16,21 0-16,-21-22 0,21 22 15,0 0-15,0 0 0,1 0 0,-1 0 16,0-1-16,0 1 0,0 0 16,22 21-16,-22-21 0,0 21 15,21-21-15,-21 21 0,1 0 0,-1 0 16,0 0-16,0 21 0,0 0 0,0 0 16,-21 0-16,0 1 0,22-1 15,-22 0-15,0 0 0,0 0 0,0 0 16,0 22-16,0-22 0,0 0 0,-22 0 15,1 0-15,21 1 16,-21-1-16,0-21 0,21 21 0,21-21 63</inkml:trace>
  <inkml:trace contextRef="#ctx0" brushRef="#br0" timeOffset="160435.56">19875 8488 0,'0'-21'0,"-42"0"15,21 21-15,0 0 16,0-22-16,-1 22 0,1 0 0,0 0 15,0 0-15,-21 0 0,20 22 0,1-22 16,0 21-16,0 0 0,0-21 16,21 21-16,-21 0 0,21 0 0,0 1 15,-22-1-15,22 0 0,0 0 16,0 0-16,0 0 16,22 1-16,-1-22 0,-21 21 0,21-21 15,0 0-15,0 0 0,0 0 0,1 0 16,-1 0-16,0 0 15,0 0-15,0 0 0,-21-21 16,0-1-16,21 22 0,1-21 16,-1 0-16,-21 0 15,0 0-15,21 0 0,-21-1 16,21 1-16,-21 42 62,0 1-62,0-1 16,0 0-16,0 0 0,0 0 0,0 0 16,0 1-16,0-1 0,0 21 0,0-21 15,-21 22-15,21-1 0,0 0 16,0 1-16,0 20 0,0-21 16,0 1-16,0-1 0,0 22 0,0-22 15,21 0-15,-21 1 0,0-1 16,0 21-16,0-20 0,21-1 0,-21 0 15,0 1-15,21-1 0,-21 0 0,0 1 16,0-1-16,22 0 0,-22 1 0,21-1 16,-21-21-16,0 0 0,0 22 15,0-22-15,0 0 0,0 0 16,-21-21-16,-1 21 0,1-21 16,0 0-1,21-21 1,0 0-16,0 0 15,0 0-15,0 0 16,0-1-16,0 1 0,0 0 16,0 0-16,0 0 0,0 0 0</inkml:trace>
  <inkml:trace contextRef="#ctx0" brushRef="#br0" timeOffset="161338.91">20701 8170 0,'0'0'0,"-21"0"15,0 22-15,42-22 47,0 0-31,0 0-16,0 0 0,0-22 15,1 1-15,20 21 0,-21-21 0,21 0 16,-20 0-16,-1 0 0,21-1 16,-21 1-16,0 0 0,-21 0 0,0 0 15,0 0-15,0-1 0,0 1 16,-21 0-16,0 21 16,0 0-16,-21 0 0,-1 0 0,1 21 15,21 0-15,-22 1 0,1-1 0,0 0 16,21 21-16,-1-21 0,1 1 15,0 20-15,21-21 0,0 21 0,0-20 16,0 20-16,0-21 0,0 0 16,0 0-16,21 1 0,0-1 15,1-21-15,-1 21 0,0-21 0,21 0 16,-21 0-16,22 0 0,-1 0 16,-21 0-16,0 0 0,22 0 0,-22 0 15,0 0-15,0 0 0,-21-21 16,-21 21-1,0 0-15,-21 0 16,20 0-16,-20 0 0,21 0 16,-21 0-16,-1 21 0,22 0 0,-21-21 15,21 21-15,-1 0 0,1 1 0,0-1 16,0 0-16,21 21 0,-21-21 16,21 1-16,0-1 0,0 0 15,0 0-15,0 0 0,21 0 0,0 1 16,0-1-16,22-21 0,-22 0 0,21 21 15,-21-21-15,22 0 0,-1 0 16,0 0-16,1 0 0,-1-21 0,0 21 16,1-21-16,-1-1 0,0 1 0,1 21 15,-1-42-15,-21 21 0,21 0 16,1-22-16,-22 22 0</inkml:trace>
  <inkml:trace contextRef="#ctx0" brushRef="#br0" timeOffset="161613.45">21484 7874 0,'0'0'0,"0"-21"0,0 0 16,-21 42-1,21 21 1,0-21-16,-21 22 0,21-1 0,0 0 16,-21 1-16,21-1 0,0 0 0,0 22 15,0-22-15,-22 1 0,22-1 16,0-21-16,0 21 0,0 1 0,0-22 15,-21 21-15,21-21 0,0 1 0,-21-1 16,21 0-16,0 0 16,0 0-16,0 0 0,21-21 31,0 0-15,-21-21-16,22 0 0,-1 21 0,0-21 15</inkml:trace>
  <inkml:trace contextRef="#ctx0" brushRef="#br0" timeOffset="161991.87">21653 8446 0,'-21'21'0,"21"0"16,0 0 0,21-21 15,1 0-31,-1 0 15,0-21-15,0 0 0,0 21 16,0-21-16,1 21 0,-1-22 16,0 1-16,-21 0 0,0 0 15,0 0-15,0 0 16,-21 21 0,0 0-16,-1 0 0,1 0 15,0 0-15,0 21 0,0 0 0,0-21 16,21 21-16,-22 0 0,22 0 15,-21 1-15,21-1 0,0 0 16,0 0-16,0 0 0,0 0 0,0 1 16,0-1-16,0 0 15,21-21-15,1 0 0,-1 21 0,0-21 16,0 0-16,21 0 0,-20 0 0,-1 0 16,21 0-16,-21 0 0,0-21 15,1 21-15</inkml:trace>
  <inkml:trace contextRef="#ctx0" brushRef="#br0" timeOffset="162733.72">22161 8340 0,'0'21'32,"-21"0"-17,21 0-15,0 0 0,0 1 16,0-1-16,0 0 0,0 0 15,-21 0-15,21 0 0,0 1 16,0-1-16,0 0 16,-21-21 15,21-21 0,0 0-31,0-1 16,0 1-16,0 0 0,0 0 0,0 0 15,0 0-15,0-1 0,0-20 16,0 21-16,21 0 0,0 0 0,0 21 16,1-22-16,-1 1 0,0 21 15,0 0-15,0 0 0,0 0 0,1 0 16,-1 0-16,0 0 0,0 21 0,0 1 16,0-1-16,1 0 0,-1 0 15,0 0-15,0 0 0,-21 1 0,0-1 16,21 0-16,-21 0 0,0 0 15,0 0-15,0 1 0,0-1 16,0 0-16,-21-21 16,0 21-16,0-21 0,0 0 15,-1 0 1,1 0-16,0-21 0,21 0 16,0 0-16,0-1 15,0 1-15,0 0 0,0 0 16,0-21-16,21 20 0,0 1 0,1-21 15,-1 21-15,0 0 0,21-1 16,22-20-16,-43 21 16,21 21-16,1 0 0,-22 0 0,21 0 15,-21 0-15,22 0 0,-22 21 0,0 0 16,0 0-16,0 1 0,0-1 16,-21 0-16,0 0 0,0 0 0,0 0 15,0 1-15,0-1 0,0 0 0,0 0 16,-21 0-16,0 0 15,0 1-15,0-22 0,0 0 16,21 21-16,21-42 47,0-1-47,0 22 16,0-21-16,-21 0 0</inkml:trace>
  <inkml:trace contextRef="#ctx0" brushRef="#br0" timeOffset="163088.01">23050 8467 0,'22'0'31,"-22"21"-31,21-21 0,0 0 16,0 0-16,0 0 0,0 0 15,1 0-15,-1-21 0,0 21 16,-21-21-16,21 21 0,0-22 15,0 22-15,-21-21 0,0 0 0,22 0 16,-22 0-16,0 0 16,0-1-16,0 1 0,-22 21 15,1 0-15,0 0 16,0 0-16,0 0 0,0 21 16,-1-21-16,22 22 0,-21-1 0,21 0 15,-21 0-15,21 0 0,0 0 0,0 1 16,0-1-16,0 0 0,0 0 15,0 0-15,0 0 0,0 1 0,21-1 16,0 0-16,1-21 16,-1 0-16,0 0 15,0 0-15,0 0 0,0 0 0,1 0 16,20 0-16,-21 0 0</inkml:trace>
  <inkml:trace contextRef="#ctx0" brushRef="#br0" timeOffset="163595.85">23601 8340 0,'0'-21'16,"0"42"15,0 0-15,0 0-16,0 0 0,0 0 15,0 1-15,0-1 0,-21 0 0,21 0 16,0 0-16,0 0 15,-22-21-15,22 22 0,0-1 16,0 0 0,0-42 15,0 0-15,0-1-16,0 1 15,0 0-15,0 0 0,22 0 16,-1 0-16,0-1 0,0 1 0,0 0 0,0-21 15,1 21-15,20-1 16,-21 1-16,21 21 0,-20-21 0,-1 21 16,21 0-16,-21 0 0,0 0 0,1 0 15,-1 0-15,-21 21 0,0 0 16,21 1-16,-21-1 0,0 0 0,0 0 16,0 0-16,0 0 0,0 1 15,-21-1-15,21 0 0,-21 0 0,-1 0 16,22 0-16,-21 1 0,0-1 15,0-21-15,21 21 0,21-42 47,0 0-31,0-1-16</inkml:trace>
  <inkml:trace contextRef="#ctx0" brushRef="#br0" timeOffset="163947.66">24299 7895 0,'0'0'0,"0"-21"16,-21 21 0,0 21-1,0 0-15,21 1 0,0 20 16,-21-21-16,21 21 0,-22-20 15,22 20-15,0 0 0,0 1 0,0-22 16,0 21-16,-21 0 0,21-20 0,0 20 16,0 0-16,0-21 0,0 1 15,0 20-15,-21-21 0,21 0 0,0 0 16,0 1-16,0-1 0,0 0 16,21-21-1,0 0-15,1 0 16,-1 0-16,0 0 15,0 0-15,0 0 16,-21-21-16,21 21 0,1-21 0,-1 21 16,-21-22-16,21 1 0,0 21 0,0-21 15,-21 0-15</inkml:trace>
  <inkml:trace contextRef="#ctx0" brushRef="#br0" timeOffset="164255.49">24088 8128 0,'21'0'16,"0"0"-16,0 0 0,0 0 16,0-21-16,1 21 0,-1 0 0,21 0 15,-21 0-15,0 0 0,1 0 0,-1-21 16,0 21-16,0 0 0,0 0 15,0 0-15,-21-21 0,22 21 16,-1 0-16</inkml:trace>
  <inkml:trace contextRef="#ctx0" brushRef="#br0" timeOffset="209694.82">1460 10753 0,'0'0'0,"22"-21"0,-22-1 16,21 22 0,0-21-16,-21 0 0,21 0 0,0 0 15,-21 0-15,0-1 16,21 1-16,1 0 0,-22-21 0,0 21 15,0-1-15,0 1 0,0 0 16,0 0-16,0 0 0,0 0 0,-22-1 16,1 1-16,0 21 0,0 0 15,0 0-15,-22 0 0,1 0 0,0 0 16,21 21-16,-22-21 0,1 22 16,-22-1-16,22 0 0,0 21 0,-1-21 15,22 22-15,-21-22 0,21 21 16,0-21-16,-1 22 0,22-1 15,0-21-15,0 0 0,0 22 16,0-22-16,0 0 0,22 0 0,-1 0 16,0 1-16,0-1 0,0 0 15,22 0-15,-22 0 0,21-21 16,0 21-16,-20 1 0,20-22 0,-21 21 16,0 0-16,0 0 0,1 0 15,-1 0-15,-21 1 0,0-1 0,0 0 16,-21 21-16,-1-21 0,1 1 15,-21 20-15,0-21 0,20 0 0,-20 0 16,0 1-16,-1-1 16,1-21-16,21 0 0,-21 0 0,-1 0 15,22 0-15,0 0 0,-21 0 16,20-21-16,1-1 0,0 1 0,0 0 16,0 0-16,0 0 0,-1-22 15,1 22-15,21 0 0,0 0 0,-21 0 16,21 0-16,0-1 0,0 1 15,0 0-15,21 21 16,-21-21-16,21 21 0,1 0 16,20 0-16,-21 0 0,0 0 15,0 0-15</inkml:trace>
  <inkml:trace contextRef="#ctx0" brushRef="#br0" timeOffset="210383.94">1736 10880 0,'21'0'16,"-889"127"-16,1715-254 0,-826 148 47,-42-21-47,-1 21 0,22 0 15,0 0-15,0 1 0,-21-1 16,21 0-16,-21 0 0,21 0 15,0 0-15,0 22 0,0-22 16,0 0-16,0 0 0,0 0 0,0 1 16,0-1-16,21-21 0,0 21 15,1-21-15,-1 0 0,0 0 0,0 0 16,0 0-16,0 0 0,1-21 16,-1 21-16,0-21 0,0-1 0,0 1 15,0-21-15,1 21 0,-1 0 16,-21-1-16,21-20 0,0 21 0,0 0 15,-21-22-15,0 22 0,0 0 16,0 0-16,21 21 0,-21-21 0,0 0 16,-21 21 15,21 21-31,0 0 16,0 0-16,-21 0 0,21 0 15,0 1-15,0 20 0,0-21 0,0 21 16,0 1-16,0-1 0,0 0 15,0 22-15,0-22 0,0 1 0,0 20 16,0-21-16,0 22 0,0-22 16,0 1-16,0-1 0,0 0 0,-21 1 15,21-1-15,-21-21 0,21 21 16,-21 1-16,-1-1 0,22-21 16,-21 22-16,0-22 0,0 0 0,0 0 15,-22 0-15,22 0 0,-21 1 16,0-22-16,-1 0 0,1 0 0,0 0 15,-1 0-15,1 0 0,0-22 16,-1 1-16,1 0 0,0 0 0,20 0 16,-20 0-16,21-1 0,0 1 15,0 0-15,21-21 0,0 21 0,0-1 16,0 1-16,0 0 0,0 0 16,0 0-16,21 0 0,0-1 15,0 1-15,0 0 0,22 0 16,-22 0-16,21 0 0</inkml:trace>
  <inkml:trace contextRef="#ctx0" brushRef="#br0" timeOffset="210908.95">2286 10859 0,'0'0'0,"21"0"15,0 21-15,-21 0 16,21-21-16,-21 21 0,0 0 16,0 0-16,0 1 0,0-1 0,0 21 15,0-21-15,0 0 0,0 1 16,0 20-16,0-21 0,0 0 0,0 0 16,0 1-16,0-1 0,-21 0 15,0-21 1,21-21-1,0 0-15,0-1 16,-21 1-16,21-21 16,0 21-16,0 0 0,0-22 0,0 22 15,0-21-15,21-1 0,0 22 0,0 0 16,1-21-16,-1 21 16,21-1-16,0 1 0,-20 0 0,20 21 15,0 0-15,1 0 0,-1 0 16,-21 0-16,21 0 0,-20 21 0,-1 0 15,0 1-15,-21 20 0,0-21 0,0 0 16,0 22-16,0-1 0,0-21 16,0 21-16,0-20 0,-21 20 0,21-21 15,-21 21-15,-1-20 0,22-1 16,-21 0-16,21 0 0,0-42 47,0 0-32,0-22-15,21 22 0,-21 0 16</inkml:trace>
  <inkml:trace contextRef="#ctx0" brushRef="#br0" timeOffset="211191.13">3217 10435 0,'0'0'0,"-21"0"31,0 21-31,21 1 16,0 20-16,0-21 0,0 21 0,0-20 15,-21 20-15,21 0 0,-21 1 16,21-1-16,-22 0 0,22 1 0,0-1 16,-21 0-16,21-21 0,-21 22 15,0-1-15,21-21 0,0 22 0,0-22 16,-21 0-16,21 0 0,0 0 0,0 0 15,0 1-15,21-22 32,0-22-32,0 1 15</inkml:trace>
  <inkml:trace contextRef="#ctx0" brushRef="#br0" timeOffset="211724.73">3598 10964 0,'0'0'16,"21"-42"-1,-21 21-15,0 0 0,0 0 0,0-1 16,0 1-16,0 0 16,-21 21-16,0 0 0,21-21 0,-21 21 15,0 0-15,0 0 0,-1 0 16,1 0-16,0 21 0,0 0 15,0 0-15,0 1 0,-1-1 0,1 0 16,0 21-16,0-21 0,0 22 0,21-22 16,-21 21-16,21 1 0,-22-22 15,22 21-15,-21-21 0,21 22 0,0-22 16,0 0-16,0 0 16,21 0-16,1-21 0,-1 0 0,0 0 15,0 0-15,0 0 0,0-21 0,1 0 16,-1 0-16,21 0 0,-21-1 15,0 1-15,1-21 0,-1 21 0,0-22 16,0 22-16,0 0 16,-21-21-16,0 21 0,0-1 0,0-20 15,0 21-15,0 0 0,0 42 32,0 0-32,0 0 15,0 0-15,0 1 0,0-1 0,0 0 16,0 0-16,0 0 0,0 22 15,0-22-15,0 0 0,0 0 0,0 0 16,0 0-16,0 1 16,21-22-16,1 0 0,-22 21 0,21-21 15,0 0-15,0 0 0,0 0 16,0 0-16,-21-21 16,22-1-16</inkml:trace>
  <inkml:trace contextRef="#ctx0" brushRef="#br0" timeOffset="212267.64">3873 10964 0,'0'-42'15,"22"42"-15,-1-21 0,0 0 16,0 0-16,0 21 0,0 0 16,1 0-16,-1 0 0,0 0 0,0 0 15,0 0-15,0 0 0,1 21 16,-1 0-16,-21 0 15,0 0-15,0 0 0,0 22 16,0-22-16,0 0 0,0 21 0,0-20 16,-21-1-16,-1 21 0,1-21 15,21 0-15,-21 1 0,21-1 0,-21 0 16,21 0-16,0 0 0,0-42 47,21 0-47,0-21 0,0 20 15,-21-20-15,22 21 0,-1-21 16,0 20-16,0-20 0,0 21 0,0-21 16,1 20-16,-1 1 0,0 0 15,-21 0-15,21 0 0,0 21 16,-21-21-16,0 42 31,-21 0-31,21 0 0,-21 0 16,0 0-16,21 1 0,0-1 0,0 0 15,-21 0-15,21 0 0,0 0 16,0 22-16,0-22 0,0 0 0,0 0 16,0 0-16,0 1 0,0-1 15,0 0-15,21-21 16,0 0-16,0 0 16,0 0-16,0 0 0,1 0 0,-1 0 15,21 0-15,-21 0 0,0-21 0,1 21 16,-1-21-16,0-1 0,-21 1 15</inkml:trace>
  <inkml:trace contextRef="#ctx0" brushRef="#br0" timeOffset="212596.45">2984 10605 0,'0'0'0,"-21"0"0,-21 0 15,63 0 1,0 0-16,0 0 0,22 0 16,-1 0-16,0 0 0,1 0 0,20-22 15,-20 22-15,20 0 0,22-21 16,-22 0-16,1 21 0,-1 0 15,1-21-15,-22 21 0,0 0 0,1 0 0,-1 0 16,0 0-16,-20 0 16,-1 0-16,0 0 0</inkml:trace>
  <inkml:trace contextRef="#ctx0" brushRef="#br0" timeOffset="213098.85">5080 10922 0,'0'-21'140,"-21"21"-109,0 0-15,21 21 15,0 0-15</inkml:trace>
  <inkml:trace contextRef="#ctx0" brushRef="#br0" timeOffset="213458.36">5038 11324 0,'0'0'0,"0"21"0,0 1 15,21-22 32,-21-22-31,0 1-16,0 0 15,0 0 1,-21 21 15,21 21-15,0 0-1,0-42 32</inkml:trace>
  <inkml:trace contextRef="#ctx0" brushRef="#br0" timeOffset="-212193.86">7302 10097 0,'0'0'0,"0"-22"0,0 1 15,22 0-15,-22 0 0,21 0 16,-21 0-16,0-1 0,21 1 16,-21 0-16,0 0 15,21 21-15,-21 21 32,-21-21-17,0 21-15,0 22 0,21-22 0,-22 21 16,1-21-16,0 22 0,0-1 0,0 0 15,-22 1-15,22-1 0,0 0 16,-21 22-16,-1-22 0,22 22 0,-21-22 16,0 0-16,20 1 0,-20-1 0,0 0 15,21 1-15,-22-1 0,22-21 16,0 21-16,0-20 0,0-22 16,21 21-16,-22 0 0,22 0 15,0-42 16,22 21-31,-22-21 16,0 0-16,21-1 0,0 22 16,0-21-16</inkml:trace>
  <inkml:trace contextRef="#ctx0" brushRef="#br0" timeOffset="-211792.51">7683 10012 0,'0'0'0,"0"-21"15,-21 42 16,0 0-15,0 0-16,0 0 0,0 22 16,-1-22-16,1 21 0,0 1 15,-21-1-15,21 0 0,-1 1 0,-20-1 16,21 21-16,0-20 0,-22-1 0,22 22 16,-21-22-16,21 0 0,0 1 15,-1-1-15,-20 0 0,21-21 0,0 22 16,21-22-16,-21 0 0,21 0 0,-22 0 15,22 1-15,-21-22 0,21 21 16,0-42 15,0-1-31,0 1 16</inkml:trace>
  <inkml:trace contextRef="#ctx0" brushRef="#br0" timeOffset="-211369.76">8191 10075 0,'0'22'31,"-21"-1"-31,21 0 0,-21 0 16,21 21-16,0-20 0,-21 20 16,0 0-16,0 1 0,21-1 0,-22 0 15,1 1-15,0-1 0,21 0 0,-21 1 16,0-1-16,0-21 0,-1 21 15,22-20-15,-21-1 0,21 0 0,0 0 16,0 0-16,0 0 16,21-21-1,1 0-15,-1 0 0,0-21 16,0 0-16,0 21 0,0-21 16,-21 0-16,22 21 0,-1-21 0,0-1 15,-21 1-15,0 0 0,21 0 16</inkml:trace>
  <inkml:trace contextRef="#ctx0" brushRef="#br0" timeOffset="-211160.88">7874 10478 0,'21'0'31,"0"0"-16,0 0-15,1-22 0,20 22 0,-21 0 16,21-21-16,-20 21 0,-1-21 0,21 21 16,-21-21-16,0 21 0,1 0 15,-1-21-15,0 21 0,0 0 16</inkml:trace>
  <inkml:trace contextRef="#ctx0" brushRef="#br0" timeOffset="-210132.94">8784 10668 0,'0'0'0,"21"-21"0,0 21 0,-21-21 15,22 0-15,-22-1 0,21 1 16,-21 0-16,0 0 16,0 0-16,0 0 0,0-1 15,0 1-15,-21 0 0,-1 0 0,1 21 16,-21-21-16,21 21 0,0 0 16,-1 0-16,-20 0 0,21 0 0,-21 0 15,20 21-15,1 0 0,-21 0 16,21 0-16,0 1 0,-1 20 0,22-21 15,0 21-15,-21-20 0,21 20 0,-21-21 16,21 21-16,0-20 0,0-1 16,0 0-16,0 0 0,0 0 0,0 0 15,0 1-15,21-22 0,0 0 0,-21 21 16,22-21-16,-1 0 0,0 0 16,21 0-16,-21 0 0,1-21 15,20 21-15,-21-22 0,0 1 0,22 0 16,-22 0-16,21 0 0,-21 0 0,0-1 15,1 1-15,20-21 0,-42 21 16,21 0-16,0-22 0,-21 22 0,0 0 16,0 0-16,0 0 0,0-1 15,0 1-15,-21 21 32,0 21-32,21 1 0,-21-1 15,0 0-15,21 21 16,-22-21-16,22 1 0,-21-1 0,21 21 15,0-21-15,0 0 0,0 1 0,0-1 16,0 0-16,0 0 0,0 0 16,0 0-16,0 1 0,21-22 15,1 0-15,20 0 0,-21 0 0,21 0 16,-20 0-16,20 0 0,0 0 16,-21 0-16,22-22 0,-1 1 0,0 21 15,1-21-15,-22 0 0,21 0 0,-21 0 16,1-1-16,-1 1 0,0 0 15,-21 0-15,0 0 0,0 0 0,0-1 16,0 1-16,0 0 16,0 0-16,-21 21 0,0 0 0,-1-21 15,1 21-15,0 0 0,0 0 16,0 0-16,0 0 0,-1 21 0,-20-21 16,21 21-16,0 0 0,0 0 0,-1 1 15,22-1-15,0 0 16,0 0-16,0 0 15,22-21-15,-22 21 0,21-21 16,0 0-16,0 22 0,0-22 16,0 21-16,1 0 0,-1 0 15,-21 0-15,0 0 0,0 1 0,0-1 16,0 0-16,0 21 16,0-21-16,0 22 0,0-22 0,0 21 15,-21 1-15,-1-1 0,1 0 0,0 1 16,-21 20-16,21-21 0,-1 1 0,1-1 15,-21-21-15,21 22 0,0-1 16,-1-21-16,1 0 0,21 0 16,0 1-16,-21-22 0,21-22 31,21 1-15,-21 0-16,21 0 0,1 0 0,-1-22 0,0 1 15</inkml:trace>
  <inkml:trace contextRef="#ctx0" brushRef="#br0" timeOffset="-209622.24">9525 10478 0,'0'0'0,"0"21"31,0 0-16,0 0-15,0 0 0,0 0 0,0 1 16,0-1-16,0 21 0,0-21 0,0 0 16,0 22-16,0-22 15,0 0-15,0 0 0,0 0 0,0 1 16,-21-1-16,21 0 0,0 0 16,-21-21-16,-1 0 15,22-21 1,0 0-1,0 0-15,0-1 0,0 1 16,0 0-16,0-21 0,0 21 0,22-1 16,-1-20-16,0 21 0,0-21 0,0 20 15,22 1-15,-22 0 0,21 0 16,-21 0-16,22 0 0,-22 21 16,21 0-16,-21 0 0,0 0 0,22 0 15,-22 0-15,0 21 0,0 0 0,-21 0 16,21 0-16,-21 0 0,0 1 15,0 20-15,0-21 0,0 0 0,0 22 16,-21-22-16,0 0 0,0 0 0,21 0 16,-21 0-16,0 1 0,21-1 15,-22-21-15,22 21 0,0-42 47,22 21-47</inkml:trace>
  <inkml:trace contextRef="#ctx0" brushRef="#br0" timeOffset="-209073.64">10435 10562 0,'0'0'0,"0"-21"0,-21-42 16,0 41 0,0 1-16,-1 21 0,1 0 15,0 0-15,0 0 0,0 0 16,0 0-16,-1 21 0,1-21 0,0 43 16,0-22-16,0 0 0,0 0 15,-1 22-15,1-1 0,0-21 0,0 21 16,21-20-16,0 20 0,0-21 0,0 0 15,0 0-15,0 1 0,0-1 16,0 0-16,0 0 0,21-21 0,0 0 16,0 0-16,1 0 0,-1 0 0,21 0 15,-21 0-15,0 0 16,22-21-16,-22 21 0,0-21 0,21 0 16,-20-1-16,-1 1 0,0 0 0,0 0 15,0-21-15,0 20 0,1 1 16,-22-21-16,21 21 0,-21 0 0,0-22 15,0 22-15,0 0 0,0 42 32,0 0-17,0 0-15,0 1 0,0-1 0,0 0 16,0 0-16,0 0 0,0 22 16,0-22-16,0 0 0,0 0 15,0 0-15,0 0 16,21-21-16,0 0 0,0 0 15,0 0-15,1 0 0,-1 0 16,0 0-16,0 0 0,0-21 0,0 21 16</inkml:trace>
  <inkml:trace contextRef="#ctx0" brushRef="#br0" timeOffset="-208385.91">10880 10520 0,'0'0'0,"-22"0"15,22 21-15,-21 0 16,21 0-16,0 1 16,0-1-16,0 0 15,0 0-15,0 0 0,0 0 0,0 1 16,0-1-16,0 0 0,-21 0 16,21 0-1,-21-21 1,21-21 15,0 0-15,0 0-16,0 0 0,0-1 15,0 1-15,0 0 0,0 0 0,0 0 16,21 0-16,0-1 16,0-20-16,1 21 0,-1 0 0,0 21 15,0-21-15,0-1 0,0 22 0,1 0 16,20 0-16,-21 0 0,0 0 15,0 0-15,1 0 0,-1 22 0,-21-1 16,21-21-16,-21 42 0,21-21 0,-21 0 16,0 1-16,0-1 0,0 0 0,0 0 15,0 21-15,0-20 0,-21-1 16,0 0-16,21 0 0,-21 0 16,-1-21-1,22-21 16,0 0-31,0 0 16,22 0-16,-1-1 0,0 1 16,-21 0-16,21 0 0,0-21 0,0 20 15,1 1-15,-1 0 0,21 0 0,-21 0 16,0 21-16,1 0 0,-1 0 0,0 0 16,0 0-16,-21 21 15,0 0-15,0 0 0,21 0 16,-21 1-16,0-1 0,0 0 0,0 0 15,0 0-15,0 0 16,-21 1-16,21-1 0,-21 0 16,21 0-16,-21-21 0,21 21 0,-21-21 15,21-21 32</inkml:trace>
  <inkml:trace contextRef="#ctx0" brushRef="#br0" timeOffset="-208004.96">11684 10605 0,'21'0'16,"0"0"-16,0 0 0,-21-22 15,22 22-15,-1-21 0,0 21 0,0-21 16,0 21-16,0-21 0,1 21 16,-22-21-16,21 21 0,-21-21 0,21 21 15,-21-22-15,0 1 0,-21 21 16,0 0-16,-1 0 16,1 0-16,0 0 0,0 21 15,0 1-15,-22-1 0,22 0 0,0 0 16,0 0-16,0 22 0,0-22 15,21 0-15,0 21 0,-22-21 16,22 1-16,0-1 0,0 0 0,0 0 16,0 0-16,22 0 0,-1-21 15,0 0-15,0 22 0,0-22 16,0 0-16,22 0 0,-22 0 0,0 0 16,0 0-16,0 0 0,1-22 0,-1 1 15,0 21-15</inkml:trace>
  <inkml:trace contextRef="#ctx0" brushRef="#br0" timeOffset="-207095.05">12319 9800 0,'0'-21'15,"42"0"1,-21 21 0,1 0-16,20-21 0,0 0 0,1 21 15,-1-22-15,0 22 0,1-21 16,-1 21-16,21 0 0,-41-21 0,20 21 16,-21 0-16,0 0 0,-42 0 31,0 0-31,-21 0 0,-1 0 0,1 0 15,0 0-15,-1 21 0,1-21 16,21 0-16,-22 0 0,22 21 16,-21-21-16,21 0 0,0 0 0,-1 0 15,22 22-15,-21-22 0,0 0 16,21 21 0,0 0-1,0 0-15,0 0 16,0 0-16,0 1 15,0-1-15,0 0 0,-21 0 0,21 0 16,0 22-16,-21-22 0,21 21 16,0-21-16,0 22 0,0-1 0,-21 0 15,-1 1-15,22-1 0,-21 0 16,21 1-16,0 20 0,0-21 0,-21 1 16,21 20-16,-21-20 0,21-1 15,0 21-15,0-20 0,0-1 0,-21 0 16,21 1-16,0-1 0,0 0 0,0 1 15,0 20-15,0-20 0,0-1 16,0-21-16,0 21 0,0 1 0,0-22 16,21 21-16,-21-21 0,21 1 0,0-1 15,-21 0-15,21-21 0,22 0 16,-22 0-16,0 0 0,0 0 0,22 0 16,-22 0-16,21 0 0,-21-21 0,0 0 15,22-1-15,-22 1 0,0 0 16,0 0-16,0 0 0,1-22 15,20 22-15,-21-21 0</inkml:trace>
  <inkml:trace contextRef="#ctx0" brushRef="#br0" timeOffset="-206737.52">13123 10202 0,'0'-21'16,"0"42"-16,0-63 0,-21 42 0,0-21 0,0 21 16,0 0-16,-1 0 15,1 0-15,0 0 0,0 0 0,0 0 16,0 21-16,-1-21 0,1 21 0,0 22 16,0-22-16,0 0 0,0 21 15,21 1-15,-22-1 0,1 0 0,21 1 16,0-1-16,0 0 0,-21 1 15,21-1-15,0 0 0,0-21 0,0 22 16,0-22-16,0 0 0,0 0 0,21 0 16,0 1-16,-21-1 0,22 0 15,-1-21-15,0 0 0,0 21 0,21-21 16,-20 0-16,-1 0 0,21 0 16,-21 0-16,0 0 0,22-21 0,-22 0 15,21 0-15,-21 21 0,22-22 16,-22 1-16</inkml:trace>
  <inkml:trace contextRef="#ctx0" brushRef="#br0" timeOffset="-206338">13483 10414 0,'-21'0'15,"0"0"-15,0 21 0,21 0 0,-22 1 16,1-1-16,21 0 0,0 0 0,-21 0 15,21 22-15,-21-22 0,21 0 16,0 21-16,0-21 0,0 1 0,0-1 16,0 0-16,0 0 0,21 0 0,0 0 15,0-21-15,1 0 16,-1 0-16,0 0 0,0 0 0,21 0 16,-20 0-16,-1-21 0,0 21 0,0-21 15,0 0-15,0 21 0,1-21 16,-1 0-16,-21-22 0,0 22 0,0 0 15,0-21-15,0 20 0,0-20 16,0 21-16,0 0 0,-21-22 0,-1 22 16,1 0-16,0 21 0,0-21 15,0 21-15,0 0 0,-1 0 0,1 0 16,0 0-16,0 21 0,0-21 0,0 21 16,21 0-16,0 1 0,0-1 15,0 0-15,0 0 0,0 0 16,0 0-16,21 1 0,0-22 15,0 0-15,0 0 0,0 0 16</inkml:trace>
  <inkml:trace contextRef="#ctx0" brushRef="#br0" timeOffset="-205821.67">14033 10414 0,'-21'0'16,"21"21"0,-21 0-16,21 1 15,0-1-15,-21 0 0,21 0 0,0 0 16,0 0-16,0 1 0,0-1 16,0 0-16,0 0 0,0 0 15,0 0-15,-21 1 0,21-1 16,-21-21-16,21-21 47,0-1-32,0 1-15,0 0 0,0 0 16,0-21-16,0 20 0,21-20 16,0 21-16,0 0 0,0-22 0,0 22 15,1 0-15,-1 0 0,0 0 16,21 0-16,-21-1 0,22 1 0,-22 21 15,0 0-15,21 0 0,-20 0 16,-1 0-16,0 21 0,0 1 16,0-1-16,-21 0 0,21 0 0,-21 21 15,0-20-15,0-1 0,0 21 0,0-21 16,0 0-16,0 1 0,-21 20 16,0-21-16,0 0 0,21 0 0,-21-21 15,0 22-15,21-1 0,-22-21 0,22 21 16,22-42 15,-1 21-31,0-21 16</inkml:trace>
  <inkml:trace contextRef="#ctx0" brushRef="#br0" timeOffset="-205507.85">14753 9991 0,'0'21'15,"0"0"-15,0 0 16,0 0-16,0 22 0,0-22 0,-21 21 16,21-21-16,-21 22 0,21-1 15,0 0-15,0 1 0,-21-1 16,21 0-16,-22 1 0,22-22 0,-21 21 15,21-21-15,0 22 0,0-22 16,0 0-16,0 0 0,0 0 0,0 1 16,0-1-16,0 0 15,21-21-15,1 0 16,-1 0-16,0-21 16,0 21-16,-21-21 0,21-1 0,0 22 15</inkml:trace>
  <inkml:trace contextRef="#ctx0" brushRef="#br0" timeOffset="-205268.99">14499 10414 0,'0'0'16,"0"-21"-16,21 0 15,22 21 1,-22 0-16,0 0 0,21 0 15,1-21-15,-1 21 0,0 0 0,-21 0 16,22 0-16,-1-22 0,0 22 0,-20 0 16,-1 0-16,0 0 0,0 0 15,0 0-15,-21-21 16</inkml:trace>
  <inkml:trace contextRef="#ctx0" brushRef="#br0" timeOffset="-204272.96">15155 10605 0,'0'0'0,"0"-22"0,43 1 15,-43 0-15,21 0 16,-21 0-16,21 0 0,-21-1 16,0 1-16,0 0 15,0 0-15,0 0 0,0 0 0,0-1 16,0 1-16,-21 21 0,0 0 0,-1 0 15,1 0-15,0 0 0,0 0 16,0 0-16,0 0 0,-1 21 0,1 1 16,0-1-16,0 0 0,0 0 15,0 21-15,-1-20 0,22 20 16,0-21-16,-21 21 0,21-20 0,0 20 16,0-21-16,0 0 0,0 0 15,0 1-15,21-1 0,1-21 16,-1 21-16,0-21 0,0 0 0,0 0 15,0 0-15,1 0 0,20 0 16,-21-21-16,0 0 0,22 21 0,-22-22 16,21 1-16,-21 0 0,0 0 0,1 0 15,-1 0-15,0-1 0,0 1 16,0-21-16,-21 21 0,21 0 0,-21-1 16,0 1-16,0 0 0,0 0 0,0 0 15,-21 21 16,21 21-31,0 0 16,-21 21-16,21-20 0,0-1 0,-21 0 16,21 21-16,0-21 0,0 1 0,0 20 15,0-21-15,0 0 0,0 0 16,21 1-16,0-1 0,0-21 16,1 0-16,-1 0 0,0 0 15,0 0-15,0 0 0,0 0 16,1 0-16,-1-21 0,21 21 0,-21-22 15,0 1-15,1 0 0,-1 0 0,0 0 16,0-22-16,0 22 16,-21 0-16,21 0 0,-21-21 0,22 20 15,-22 1-15,0 0 0,0 42 32,0 0-17,0 1-15,0-1 0,-22 21 0,22-21 16,0 0-16,-21 1 0,21-1 15,0 0-15,0 0 0,0 0 0,0 0 16,0 1-16,21-22 31,1 0-31,-1 0 0,0-22 16,0 1 0</inkml:trace>
  <inkml:trace contextRef="#ctx0" brushRef="#br0" timeOffset="-203913.84">15854 10160 0,'0'0'0,"21"0"15,0 0-15,0 0 0,0 0 16,1 0-16,-1 0 0,0 0 0,0-21 16,0 21-16,0-21 0,1 21 15,-22-21-15,0-1 0,0 1 16,0 0-16,-43 0 16,22 21-16,0 0 15,0 0-15,0 0 0,-1 0 0,1 0 16,21 21-16,-21 0 0,0 0 15,21 1-15,-21-1 0,21 0 0,0 0 16,0 0-16,0 0 0,0 1 16,0-1-16,0 0 0,0 0 15,0 0-15,0 0 0,21-21 16,0 22-16</inkml:trace>
  <inkml:trace contextRef="#ctx0" brushRef="#br0" timeOffset="-203401.62">16425 10329 0,'-21'0'0,"21"22"31,0-1-31,0 0 0,0 0 16,0 0-16,0 0 0,0 1 0,-21-1 15,21 0-15,0 0 0,0 0 0,-21 0 16,21 1-16,-21-1 0,21 0 16,0 0-16,0 0 0,0 0 15,-22-21-15,22-21 47,0 0-47,0 0 16,0 0-16,0 0 15,0-22-15,0 22 0,22 0 0,-22-21 16,21 20-16,0-20 0,21 0 16,-21 21-16,1-1 0,20 1 0,-21 0 15,21 0-15,-20 0 0,-1 21 0,21 0 16,-21 0-16,22 0 0,-22 21 16,0 0-16,0 0 0,0 0 0,0 1 15,-21 20-15,0-21 0,0 0 0,0 22 16,0-22-16,0 0 0,0 21 15,0-21-15,0 1 0,-21-1 16,0 0-16,21 0 0,-21-21 16,0 21-16,21-42 31</inkml:trace>
  <inkml:trace contextRef="#ctx0" brushRef="#br0" timeOffset="-202873.47">17568 10202 0,'0'0'0,"-21"0"0,0-21 15,-21 21-15,20 0 16,1 0-16,-21 0 0,21 0 0,-22 21 16,22 1-16,-21-22 0,21 21 0,-22 0 15,22 0-15,0 0 0,0 0 16,0 22-16,0-22 0,21 0 0,0 0 16,0 0-16,0 1 15,0-1-15,21 0 16,0-21-16,0 0 0,0 0 0,0 0 15,22 0-15,-22 0 0,21 0 0,-21 0 16,22 0-16,-22 0 0,21 0 16,-21 21-16,22 0 0,-22-21 0,0 0 15,0 21-15,0-21 0,22 22 16,-43-1-16,21-21 0,-21 21 0,0 0 16,0 0-16,-21 0 15,-22 1-15,22-22 0,0 0 16,0 21-16,-21-21 0,20 0 15,-20 0-15,21 0 0,-21 0 0,20 0 16,1 0-16,-21 0 0,21 0 0,0 0 16,-1 0-16,1 0 15,0 0-15,0 0 0,0 0 0,0 0 32,21-21-17,0-1-15</inkml:trace>
  <inkml:trace contextRef="#ctx0" brushRef="#br0" timeOffset="-201821.45">18859 9737 0,'0'0'0,"22"-21"0,-1 21 16,-21-22-16,0 1 0,0 0 16,0 0-1,-21 21 1,-1 0-16,1 0 16,0 0-16,-21 21 0,21 0 15,-1 22-15,-20-22 0,21 21 0,-21 0 16,-1 1-16,22 20 0,-21-20 15,-1 20-15,1-21 0,0 22 0,21-1 16,-22 1-16,22-1 0,0 1 0,0-1 16,0 1-16,21-1 15,0 1-15,0-1 0,0-20 0,0 20 16,0-20-16,0 20 0,0-21 0,0 1 16,21-1-16,0-21 0,0 22 15,0-22-15,0 0 0,1 0 0,20 0 16,-21-21-16,21 0 0,-20 0 0,20 0 15,0 0-15,1 0 0,-22 0 16,21-21-16,-21 0 0,22 0 0,-22 0 16</inkml:trace>
  <inkml:trace contextRef="#ctx0" brushRef="#br0" timeOffset="-200833.01">19431 10414 0,'0'0'0,"0"-21"31,0 0-31,0 0 16,0-1-16,0 1 0,0 0 15,0 0-15,0 0 16,-21 21-16,0 0 0,-1-21 16,1 21-16,0 0 0,0 0 0,0 0 15,0 0-15,-1 21 0,1-21 16,0 21-16,0 0 0,-21 0 0,42 0 16,-22 22-16,1-22 0,0 0 15,21 21-15,0-20 0,0-1 0,0 21 16,0-21-16,0 0 0,0 1 15,0-1-15,21-21 16,0 21-16,1-21 16,-1 0-16,0 0 0,0-21 15,0 21-15,0-21 0,1-1 16,-1 1-16,0 21 0,0-21 0,0-21 16,22 21-16,-43-1 0,21-20 15,0 21-15,0 0 0,-21-22 0,21 22 16,-21 0-16,0 0 0,21 0 15,-21 42 17,0 0-32,0 0 0,0 0 0,-21 1 15,21-1-15,-21 21 0,21-21 16,0 22-16,0-22 0,0 0 16,0 0-16,0 21 0,0-20 0,0-1 15,0 0-15,21 0 16,0-21-16,1 0 0,-22 21 0,21-21 15,0 0-15,0 0 0,0 0 16,0 0-16,1 0 0,20 0 0,-21-21 16,0 0-16,0 21 0,1-21 0,-1 0 15,0-22-15,0 22 0,0 0 16,-21-21-16,21-1 0,-21 1 0,0 21 16,0-22-16,0 1 0,0 0 0,0-1 15,0 1-15,-42 21 16,21-21-16,0-1 0,0 22 0,-1-21 15,-20 21-15,0-1 0,21 22 16,-22-21-16,1 21 0,0-21 0,-1 21 16,-20 0-16,20 0 0,-20 21 0,21 0 15,-1 1-15,-20-1 0,20 0 16,1 0-16,0 21 0,21 1 0,-22-1 16,1 0-16,21 1 0,0-1 15,-22 0-15,22 22 0,0-22 0,0 1 16,0-1-16,21 0 0,0 1 0,0-1 15,0 0-15,0 1 0,0-22 16,0 21-16,21-21 0,0 22 16,0-22-16,0 0 0,0 0 0,1-21 15,20 21-15,-21 0 0,21-21 16,-20 0-16,20 0 0,0 0 0,1 0 16,-1 0-16,0 0 0,1 0 0,-1 0 15,-21-21-15,21 21 0,1-21 16,-22 21-16,21 0 0,-21-21 0,1 21 15,-1-21-15,0 0 0,0-1 0,21 22 16,-20-21-16</inkml:trace>
  <inkml:trace contextRef="#ctx0" brushRef="#br0" timeOffset="-200172.06">20405 10075 0,'0'0'0,"-22"0"0,1 0 15,0 22-15,21-1 0,-21 0 16,0 0-16,0 0 0,21 22 16,0-22-16,-22 21 0,1 0 0,21 1 15,0-22-15,0 21 0,-21 1 16,0-1-16,21 0 0,-21-21 0,21 22 16,0-22-16,-21 0 0,21 0 0,-22 0 15,22 1-15,-21-1 16,21-42 15,0-1-15,0 1-16,21 0 0,1 0 0,-22 0 15,21-22-15,0 22 0,-21-21 0,21 0 16,0-1-16,0 1 0,1 0 16,-1-1-16,0 22 0,0-21 0,0 21 15,0-22-15,1 22 0,20 0 16,-21 0-16,0 0 0,22 21 0,-22 0 15,21 0-15,-21 0 0,22 0 0,-22 0 16,0 0-16,0 21 0,0 0 16,0 0-16,1 21 0,-22-20 0,21 20 15,-21 0-15,0-21 0,0 22 16,0-1-16,0-21 0,0 22 16,0-1-16,0-21 0,0 0 0,0 22 15,-21-22-15,21 0 0,-22 0 16,22 0-16,0 0 0,-21-21 0,21 22 15,-21-22 32,0-22-47</inkml:trace>
  <inkml:trace contextRef="#ctx0" brushRef="#br0" timeOffset="-199969.18">20172 10583 0,'0'-21'31,"21"21"-31,0 0 0,0 0 0,0 0 16,1-21-16,20 21 0,-21 0 16,21 0-16,1-21 0,-1 21 0,0 0 15,1 0-15,-1-21 0,0 21 0,-20-21 16,20 21-16,-21-22 0,21 22 15,-20 0-15,-1-21 0</inkml:trace>
  <inkml:trace contextRef="#ctx0" brushRef="#br0" timeOffset="-199673.35">21272 10202 0,'0'0'0,"0"-21"0,0 0 0,0 42 47,-21 0-47,21 1 0,-21-1 0,21 0 16,0 21-16,0-21 0,-21 22 16,21-22-16,-21 21 0,21-21 15,-21 22-15,21-22 0,0 21 16,0-21-16,-22 1 0,22-1 0,-21 0 15,21 0-15,0 0 0,0 0 16,0-42 15</inkml:trace>
  <inkml:trace contextRef="#ctx0" brushRef="#br0" timeOffset="-199406.5">21230 10224 0,'0'0'0,"21"-22"0,-21 1 0,0 0 0,0 0 16,21 21-1,1 0-15,-1 0 16,-21 21-16,21 0 0,0 0 0,0 1 16,-21-1-16,21 0 0,1 21 15,-22-21-15,21 22 0,0-22 0,-21 21 16,0-21-16,21 1 0,-21 20 0,21-21 15,0 0-15,-21 0 0,0 1 16,0-1-16,22-21 0,-22 21 16,21-21-16,0 0 0,0 0 31,0 0-31</inkml:trace>
  <inkml:trace contextRef="#ctx0" brushRef="#br0" timeOffset="-199129.15">21929 10033 0,'0'0'15,"21"-21"-15,-21 0 0,0 0 0,-21 42 47,-1 0-47,22 0 0,-21 21 0,21-20 16,0 20-16,-21-21 0,0 21 15,0 1-15,0-1 0,21-21 0,-22 22 16,1-1-16,0-21 0,21 21 0,-21-20 16,0-1-16,21 0 0,-21 0 15,21 0-15,0 0 0,0 1 16,0-44 15,21 1-31</inkml:trace>
  <inkml:trace contextRef="#ctx0" brushRef="#br0" timeOffset="-198557.35">22310 10520 0,'-22'0'16,"1"0"0,21-21-1,0 0 1,0-1 0,21 22-16,1 0 0,-22-21 15,21 21-15,0 0 16,-21 21-1,0 1-15,0-1 0,0 0 16,0 0-16,0 0 0,0 0 16,0 1-16,-21-22 0,0 21 0,21 0 15,-22-21-15,1 21 0,0 0 16,0-21 0,21-21 15,0 0-31,0 0 0,0 0 15,0-1-15,0 1 0,0 0 16,0 0-16,0 0 0,21 0 16,0 21-16,-21-22 0,21 22 15,1 0-15,-22 22 16,0-1-16,0 0 16,0 21-16,0-21 0,0 1 15,0-1-15,0 21 0,0-21 0,0 0 0,-22 22 16,1-22-16,0 0 0,0 0 15,0 0-15,-22 1 0,22-1 16,0 0-16,-21-21 0,21 21 0,-1-21 16,1 21-16,0-21 0,0 0 15</inkml:trace>
  <inkml:trace contextRef="#ctx0" brushRef="#br0" timeOffset="-197921.78">23050 9843 0,'0'21'31,"0"0"-31,-21-21 16,21 21-16,-21-21 0,21 21 15,0 0-15,0 1 16,21-22 15,0 0-31,1 0 16,-22-22-16,21 22 0,-21-21 15,0 0-15,0 0 0,21 21 16,-21-21-16,0 0 0,0-1 16,0 1-1,-21 21-15,0 0 16,-1 21-16,1 1 0,0-1 15,21 0-15,0 21 0,0-21 16,0 1-16,0-1 0,0 21 16,0-21-16,0 0 0,0 22 15,0-22-15,21 0 0,0 0 0</inkml:trace>
  <inkml:trace contextRef="#ctx0" brushRef="#br0" timeOffset="-197573.43">23664 10139 0,'0'-21'15,"0"42"16,0 0-31,0 0 0,-21 0 16,21 1-16,-21-1 0,0 21 16,21-21-16,0 22 0,-21-22 0,21 0 15,-22 21-15,22-21 0,-21 22 0,21-22 16,0 0-16,0 0 0,-21 0 16,21 1-16,0-1 0,0 0 15,0 0-15,-21-21 0,21 21 0,0-42 31,21 21-15,-21-21-16,21 0 0,-21 0 0,21-1 16</inkml:trace>
  <inkml:trace contextRef="#ctx0" brushRef="#br0" timeOffset="-197309.1">23728 10118 0,'0'0'15,"21"-21"-15,0-1 0,-21 1 0,0 0 0,21 21 16,0 0-16,1 0 15,-22 21 1,0 0-16,0 22 0,0-22 0,21 0 16,-21 21-16,0 1 0,0-22 15,0 21-15,21 1 0,-21-1 16,0-21-16,0 21 0,0-20 0,0 20 16,21-21-16,-21 0 0,0 0 15,21 1-15,-21-1 0,0 0 0,0 0 16,0-42 15,0 0-15,-21 21-16</inkml:trace>
  <inkml:trace contextRef="#ctx0" brushRef="#br0" timeOffset="-197113.21">23474 10456 0,'21'0'32,"0"0"-32,0 0 0,0 0 15,1-21-15,20 21 0,-21 0 0,21 0 16,1-21-16,-22 21 0,21 0 16,1 0-16,-22-21 0,21 21 15,-21 0-15,0-21 0,22 21 0,-22-21 16,0 21-16</inkml:trace>
  <inkml:trace contextRef="#ctx0" brushRef="#br0" timeOffset="-196817.94">24257 10160 0,'0'0'0,"0"-21"16,21 21-1,0 0-15,0 21 16,-21 0 0,22-21-16,-22 21 0,0 1 15,0-1-15,0 21 0,21-21 0,-21 0 16,0 22-16,0-22 0,0 21 16,21-21-16,-21 1 0,0-1 0,0 21 15,0-21-15,0 0 0,0 1 16,0-1-16,21-21 0,-21 21 15,21-21 1</inkml:trace>
  <inkml:trace contextRef="#ctx0" brushRef="#br0" timeOffset="-196537.11">24744 10075 0,'0'0'0,"0"-21"16,21 0 0,-21 0-16,-21 42 15,0 0 1,21 0-16,-22 1 0,1 20 0,0-21 16,0 21-16,21 1 0,-21-1 15,0-21-15,-1 22 0,1-1 0,0 0 16,0-21-16,0 22 0,0-22 15,21 0-15,0 0 0,0 0 16,0 1-16,21-22 31,-21-22-31,21 1 16,0 21-16</inkml:trace>
  <inkml:trace contextRef="#ctx0" brushRef="#br0" timeOffset="-196137.6">25167 9991 0,'-21'0'46,"21"-21"1,0-1-31,0 1-16,0 0 0,0 0 16,21 21-1,0-21-15,0 21 16,1 21-1,-22 0-15,0 0 16,0 0-16,0 1 0,0-1 0,-22 0 16,1 0-16,21 0 0,-21 0 15,0 1-15,0-1 0,0-21 0,-1 21 16,1-21-16,0 0 0,0 0 0,0 0 16</inkml:trace>
  <inkml:trace contextRef="#ctx0" brushRef="#br0" timeOffset="-195389.08">25527 9462 0,'21'0'78,"0"0"-78,0 0 0,-21 21 15,22 0-15,-22 0 0,21 0 16,-21 0-16,21 22 0,-21-1 0,0 0 16,21 1-16,-21-1 0,0 0 15,0 22-15,0-22 0,0 1 0,0 20 16,0-21-16,0 1 0,-21-1 0,0 22 16,21-22-16,-21 0 0,-1 1 15,1-1-15,-21-21 0,21 21 0,0-20 16,-1 20-16,-20-21 0,21 0 15,0 0-15,0-21 0,-1 22 0,1-1 16,0-21 0,21-21 15,0-1-31,0 1 0,21 0 16,0-21-16,-21 21 0</inkml:trace>
  <inkml:trace contextRef="#ctx0" brushRef="#br0" timeOffset="-194634">26056 9271 0,'0'-42'16,"0"21"-16,21 21 15,0-22-15,1 1 0,-1 21 16,0 0-16,21-21 0,-21 21 0,22 0 16,-22 0-16,21-21 15,-21 21-15,22 0 0,-1 0 0,-21 0 0,22 0 16,-22 0-16,21 0 0,-21 0 15,0 0-15,1 0 0,-1 0 16,0 0-16,0 0 0,0 0 31,-21 21-31,0 0 0,0 0 16,0 1-16,0-1 16,0 0-16,0 0 0,-21 21 0,0-20 15,21-1-15,0 21 0,-21-21 16,0 22-16,21-1 0,-22 0 0,1 1 15,0-1-15,21 21 0,-21-20 16,0 20-16,0-20 0,-1-1 16,1 0-16,21 22 0,-21-22 0,0 0 15,21 1-15,0-1 0,0 0 0,0 1 16,0-1-16,0 22 0,0-22 16,0 0-16,0 1 0,0-1 0,21 0 15,0 1-15,-21-1 0,21-21 16,-21 21-16,0-20 0,0-1 0,0 21 15,0-21-15,0 0 0,0 1 16,0-1-16,-21-21 0,0 0 16,0 21-16,0-21 0,0 0 0,-1 0 15,-20 21-15,21-21 0,0 0 16,0 0-16,-1 0 0,-20 0 16,21 0-16,0 0 0,0 0 0,-1 0 15,-20 0-15,21 0 0,0 0 0,-22 0 16,22 0-16,0 0 0,-21 0 15,21 0-15,-1 0 0,1 0 0,0 0 16,0 0-16,0 0 78</inkml:trace>
  <inkml:trace contextRef="#ctx0" brushRef="#br0" timeOffset="-193541.44">6773 12150 0,'0'-21'0,"21"21"15,1-22-15,-22 1 0,21 0 16,0 0-16,-21 0 0,21 0 16,-21-1-16,0 1 0,0 0 15,0 0-15,21 21 0,-21-21 0,0 0 16,0 42 15,-21 0-31,21 0 0,-21 21 16,0-20-16,0 20 0,-1 0 15,1 1-15,0-22 0,0 42 0,-21-20 16,20-1-16,-20 0 0,21 1 0,-21-1 16,20 0-16,-20 1 15,21-1-15,0 0 0,0 1 0,-1-22 16,1 21-16,0-21 0,21 22 15,0-22-15,-21-21 0,21 21 0,-21 0 16,21-42 15,0 0-31,0 0 0</inkml:trace>
  <inkml:trace contextRef="#ctx0" brushRef="#br0" timeOffset="-193225.6">7175 11896 0,'-21'21'31,"21"0"-31,-21 0 0,0 0 0,0 1 16,0 20-16,-1 0 0,1 1 15,-21-1-15,21 21 0,-22-20 0,22-1 16,-21 22-16,0-22 0,20 21 0,-20-20 16,0-1-16,21 0 0,-1 1 15,-20-1-15,21-21 0,0 22 16,21-22-16,-21 0 0,21 0 0,-22-21 16,22 21-16,0-42 31,22 21-31,-1-21 15,0 0-15</inkml:trace>
  <inkml:trace contextRef="#ctx0" brushRef="#br0" timeOffset="-192872.79">7832 11938 0,'0'-21'16,"-22"21"-16,1 0 15,0 21-15,21 0 16,-21 0-16,0 22 0,0-1 0,21 0 16,-22 1-16,1-1 0,0 22 15,0-22-15,0 0 0,0 22 0,-1-22 16,1 0-16,0 1 0,21-1 0,-21 0 15,21 1-15,-21-22 0,21 21 16,0-21-16,0 1 0,0-1 16,0 0-16,21 0 15,0-21-15,0 0 16,0 0-16,1-21 0,20 0 0,-21 21 16,0-21-16,0-1 0,22 1 15,-22 0-15,0 0 0,0 0 0</inkml:trace>
  <inkml:trace contextRef="#ctx0" brushRef="#br0" timeOffset="-192665.59">7493 12446 0,'0'0'0,"-21"0"0,42 0 31,0 0-31,0 0 15,0 0-15,1-21 0,20 21 16,-21 0-16,0-21 0,22 21 0,-22 0 16,0-21-16,21 21 0,-21 0 15,1-22-15,20 1 0,-21 21 0,21 0 16</inkml:trace>
  <inkml:trace contextRef="#ctx0" brushRef="#br0" timeOffset="-191581.69">8424 12573 0,'0'0'0,"21"0"0,1 0 0,-1 0 15,0 0-15,0-21 16,0 21-16,0-21 0,1 0 0,-1-1 15,-21 1-15,21 0 0,-21 0 16,0 0 0,0 0-16,0-1 0,-21 1 0,0 0 15,-1 21-15,1-21 0,0 0 16,0 0-16,-21 21 0,20-22 0,1 22 16,0 0-16,0 0 0,0 0 0,0 0 15,-1 22-15,-20-1 0,21 0 16,0 0-16,0 0 0,-1 22 0,1-22 15,0 21-15,0 0 0,21-20 0,0 20 16,0-21-16,0 21 0,0-20 16,0-1-16,0 0 0,21 0 0,-21 0 15,21 0-15,0-21 0,1 0 16,-1 0-16,0 0 0,0 0 16,0 0-16,0 0 0,1-21 15,-1 21-15,0-21 0,0 0 16,0 0-16,0 0 0,1-1 0,-1 1 15,0 0-15,0 0 0,-21 0 0,21 0 16,0-1-16,-21 1 0,0-21 16,22 21-16,-22 0 0,0-1 0,0 1 15,0 0-15,0 0 0,0 42 47,-22 0-47,22 0 0,-21 22 16,21-22-16,0 0 0,-21 0 15,21 22-15,0-22 0,0 0 0,0 21 16,0-21-16,0 1 0,0-1 16,0 0-16,0 0 0,0 0 0,21 0 15,0 1-15,1-22 0,-1 0 0,0 21 16,21-21-16,-21 0 0,1 0 16,20 0-16,0 0 0,-21 0 0,22-21 15,-1 21-15,0-22 0,-20 1 16,20 0-16,-21 21 0,21-21 0,-20 0 15,-1 0-15,0-1 0,-21 1 0,0 0 16,0 0-16,0 0 16,0 0-16,0-22 0,0 22 0,0 0 0,-21 0 15,0 0-15,-1-1 0,1 1 16,0 21-16,0 0 0,-21 0 16,20 0-16,1 0 0,-21 0 0,21 21 15,0 1-15,-1-1 0,1 0 0,0 0 16,0-21-16,21 21 0,-21 0 15,21 1-15,0-1 0,0 0 0,0 0 16,0 0-16,0 0 16,0 1-16,21-22 15,0 0-15,0 0 16,0 0-16,1 0 0,-1 0 16,0 21-16,0-21 0,0 21 15,0 0-15,-21 0 0,0 0 16,0 1-16,0 20 0,0-21 15,0 21-15,0 1 0,0-1 0,0 0 16,-21 1-16,0-1 0,0 0 0,0 1 16,-64 84-1,64-85-15,-21 22 0,20-22 0,-20 0 16,21 1-16,0-1 0,-22 0 0,22-21 16,0 22-16,0-22 0,0 0 15,21 0-15,-21 0 16,21-42-1,0 0 1,0-21-16,21 21 0</inkml:trace>
  <inkml:trace contextRef="#ctx0" brushRef="#br0" timeOffset="-190974.04">9292 12425 0,'0'-21'0,"0"42"63,0 0-63,0 0 0,0 0 0,0 1 15,0-1-15,0 0 0,0 0 0,0 0 16,0 22-16,0-22 0,0 0 16,0 0-16,-21 0 0,21 0 15,0 1-15,-21-1 0,21-42 47,0-1-47,0 1 16,0 0-16,0 0 0,0 0 15,0 0-15,0-22 0,21 22 0,0-21 16,0 21-16,0-22 0,1 22 0,20-21 16,-21 21-16,0-1 0,22 1 15,-22 0-15,21 21 0,-21 0 0,0 0 16,22 0-16,-22 21 0,0 0 15,0 1-15,0-1 0,-21 0 16,0 0-16,0 0 0,0 22 0,0-22 16,0 0-16,0 21 0,0-21 0,0 1 15,0-1-15,-21 0 0,21 0 16,-21 0-16,21 0 0,-21-21 0,21 22 16,21-44 15,0 1-31,0 0 15</inkml:trace>
  <inkml:trace contextRef="#ctx0" brushRef="#br0" timeOffset="-190641.23">10308 12192 0,'0'0'0,"-21"0"0,-43 0 15,43 0-15,0 0 16,-21 21-16,21 0 0,-1 1 16,1-1-16,0 21 0,0-21 0,0 0 15,0 22-15,-1-1 0,1-21 16,21 22-16,0-22 0,0 0 0,0 21 15,0-21-15,0 1 0,21-1 16,1 0-16,-1-21 0,0 0 16,0 0-16,0 0 0,0 0 0,1 0 15,20 0-15,-21 0 0,0-21 0,0 21 16,22-21-16,-22-1 0,0 1 16,0 0-16,0 0 0</inkml:trace>
  <inkml:trace contextRef="#ctx0" brushRef="#br0" timeOffset="-190423.35">10499 12213 0,'0'0'0,"0"-21"0,-22 42 31,22 0-31,0 1 16,0-1-16,0 21 0,0-21 16,0 0-16,0 22 0,0-22 0,0 0 15,0 21-15,0-20 0,0-1 0,0 0 16,0 0-16,0 0 15,22-21-15,-1 21 0,0-21 16,0 0-16,21 0 0,-20 0 16,-1 0-16,0-21 0,0 0 15,0 21-15</inkml:trace>
  <inkml:trace contextRef="#ctx0" brushRef="#br0" timeOffset="-189725.87">10880 12213 0,'0'0'0,"0"21"47,0 1-47,0-1 0,-22 0 16,22 0-16,0 0 0,0 0 16,0 1-16,0-1 0,0 0 0,0 0 15,0 0-15,0 0 0,0 1 16,-21-1-16,21 0 15,0 0-15,0 0 16,-21-21-16,0 0 16,21-21 15,0 0-31,0 0 0,0 0 16,0-1-16,0 1 0,0 0 15,21 0-15,0-21 0,-21 20 16,21-20-16,1 21 0,20 0 0,-21 0 15,0-1-15,0 1 0,1 0 16,20 21-16,-21 0 0,0 0 0,0 0 16,1 0-16,-1 21 0,0 0 0,-21 1 15,21-1-15,-21 0 0,21 0 16,-21 0-16,0 0 0,0 1 0,0 20 16,0-21-16,0 0 0,0 0 0,0 1 15,-21-1-15,21 0 16,-21 0-16,0 0 15,0-21-15,21-21 32,0 0-17,0 0-15,21 0 0,-21-1 16,21 1-16,0 0 0,0-21 16,0 21-16,1-22 0,-1 22 0,0 0 15,0 0-15,0 0 0,0-1 0,1 1 16,-1 21-16,0 0 0,0 0 15,-21 21-15,0 1 0,0-1 16,0 0-16,0 0 0,0 0 0,0 0 16,0 1-16,0-1 0,0 0 15,0 0-15,0 0 0,-21 0 0,21 1 16,-21-1 0,21-42 15,21 21-16,0-22-15</inkml:trace>
  <inkml:trace contextRef="#ctx0" brushRef="#br0" timeOffset="-189343.08">11684 12298 0,'21'0'31,"0"0"-15,0 0-16,1-21 0,-1 0 16,0 21-16,0-22 0,0 22 0,0-21 15,1 0-15,-1 0 16,-21 0-16,21 0 0,-21-1 16,0 1-16,-21 0 15,0 21-15,-1 0 16,1 0-16,0 21 0,0-21 0,0 21 15,0 1-15,-1 20 0,1-21 16,0 21-16,21-20 0,-21-1 16,0 21-16,21-21 0,-21 22 0,21-22 15,0 0-15,0 0 0,0 0 0,0 0 16,0 1-16,21-1 16,0-21-16,0 0 0,0 21 0,0-21 15,1 0-15,-1 0 0,0 0 0,0 0 16,0 0-16,0-21 15,1 21-15,-1-21 0</inkml:trace>
  <inkml:trace contextRef="#ctx0" brushRef="#br0" timeOffset="-188372.63">12679 11642 0,'-21'0'15,"42"0"17,0 0-17,0 0-15,0 0 0,22-21 0,-22 21 16,21 0-16,0 0 0,-20 0 16,20-22-16,-21 22 0,0 0 0,0 0 15,-21-21-15,22 21 0,-65 0 16,22 0-1,0 0-15,-21 0 0,-1 0 16,1 0-16,0 0 0,-1 0 0,-20 0 16,20 0-16,22 0 0,-21 0 0,0 0 15,20 0-15,1 0 0,0 0 16,0 0-16,0 0 0,0 0 0,-1 0 16,1 0-1,0 21 1,0 1-16,21-1 15,0 0-15,0 0 16,0 0-16,0 22 0,0-22 0,0 21 16,0 0-16,0 22 0,0-22 0,0 22 15,0-1-15,0 1 0,0-22 16,0 22-16,0-1 0,0-21 0,0 22 16,0-1-16,-21-20 0,21 20 0,-21 1 15,21-22-15,0 22 0,0-1 16,0-21-16,0 22 0,0-22 0,0 22 15,0-22-15,0-21 0,0 22 16,21-1-16,0-21 0,0 0 0,0 0 16,0-21-16,22 0 0,-22 0 15,0 0-15,21 0 0,-20 0 0,-1 0 16,21 0-16,-21-21 0,0 21 16,22-21-16,-22 0 0,0 0 0,0 0 15,0-1-15,1 1 0,-1 0 0</inkml:trace>
  <inkml:trace contextRef="#ctx0" brushRef="#br0" timeOffset="-188042.82">13377 11938 0,'0'0'0,"-21"-21"0,-42 0 15,41 21-15,1 0 16,0 0-16,-21 0 0,21 0 0,-22 21 16,22 0-16,0 21 0,-21-20 15,20 20-15,1 0 0,0 1 16,0-1-16,0 0 0,21 1 0,0-1 16,-21 0-16,21 1 0,0-1 0,0 0 15,0-21-15,0 22 0,0-22 16,0 21-16,0-21 0,21 1 15,0-1-15,-21 0 0,21-21 0,0 21 16,22-21-16,-22 0 0,0 0 0,21 0 16,-21 0-16,1 0 0,20-21 15,-21 0-15,21 21 0,-20-21 0</inkml:trace>
  <inkml:trace contextRef="#ctx0" brushRef="#br0" timeOffset="-187637.04">13610 12213 0,'0'0'0,"0"-21"0,0 0 16,-21 21 15,0 0-31,0 21 0,21 0 16,-22 0-16,1 1 0,21-1 0,-21 21 16,21-21-16,0 22 0,0-22 15,0 21-15,0-21 0,0 0 0,0 1 16,0-1-16,0 0 0,0 0 0,21 0 15,0-21-15,1 0 0,-1 0 16,0 0-16,0 0 0,0 0 16,0 0-16,22 0 0,-22-21 0,0 0 15,0 0-15,0 0 16,1-1-16,-22 1 0,0 0 16,0-21-16,0 21 0,0-1 0,0-20 15,0 21-15,-22 0 0,1-22 16,0 22-16,21 0 0,-21 0 0,0 0 15,0 21-15,-1 0 0,1 0 16,0 0-16,0 0 16,21 21-16,0 0 0,0 0 15,0 0-15,0 1 16,0-1-16,0 0 0,21-21 0,0 21 16,-21 0-16,21-21 0,22 0 15</inkml:trace>
  <inkml:trace contextRef="#ctx0" brushRef="#br0" timeOffset="-187121.15">14182 12192 0,'0'0'0,"0"-21"0,-22 21 16,1 0-16,21 21 15,-21 0-15,21 0 16,-21 1-16,21-1 0,0 0 15,0 0-15,0 0 0,-21 0 0,21 1 16,0-1-16,-21 0 0,21 0 0,0 0 16,0 0-16,0 1 15,-22-1-15,22 0 0,-21-21 16,21 21-16,-21-21 31,21-21-15,0 0-16,0 0 0,0-1 15,0 1-15,0 0 0,0 0 16,0 0-16,0-22 0,0 22 0,21 0 16,0-21-16,1 21 0,-1-22 0,0 22 15,0 0-15,0 0 0,0 21 16,1 0-16,-1 0 0,21 0 0,-21 0 16,0 0-16,1 0 15,-1 21-15,0 0 0,0 21 0,0-20 16,-21-1-16,0 21 0,21-21 0,-21 0 15,0 22-15,0-22 0,0 0 16,0 0-16,0 0 0,-21 1 0,0-1 16,21 0-16,-21 0 0,0 0 15,0-21 1,21-21 0,21 21-1,-21-21-15,21 0 16</inkml:trace>
  <inkml:trace contextRef="#ctx0" brushRef="#br0" timeOffset="-186826.11">14774 11811 0,'0'0'16,"0"-21"-16,0 42 31,0 0-31,0 0 0,0 1 0,0 20 15,-21 0-15,21 1 0,0-1 16,0 0-16,0 1 0,-21-1 16,21 0-16,-21 1 0,21-1 0,-21 0 15,21 1-15,0-22 0,0 0 16,0 21-16,0-21 0,0 1 0,0-1 16,0 0-16,21 0 15,0-21 1,0 0-16,0 0 0,0 0 15,-21-21-15,22 21 0,-1-21 16,0 0-16</inkml:trace>
  <inkml:trace contextRef="#ctx0" brushRef="#br0" timeOffset="-186627.22">14584 12192 0,'0'0'0,"-21"0"15,42 0 17,0 0-32,0-21 0,0 21 0,0 0 15,1 0-15,-1-21 0,0 21 16,0-21-16,21 21 0,-20-22 0,20 22 16,-21 0-16,21-21 0,-20 21 15,-1 0-15</inkml:trace>
  <inkml:trace contextRef="#ctx0" brushRef="#br0" timeOffset="-185790.85">15600 12383 0,'0'0'0,"0"-22"0,21 22 0,-21-21 0,21 0 16,-21 0-16,0 0 15,0 0-15,0-1 0,0-20 0,0 21 16,-21 0-16,0-22 0,0 22 16,-1 0-16,1 0 0,0 0 0,-21 21 15,21 0-15,-1 0 0,-20 0 0,0 0 16,21 0-16,-22 21 0,22 0 15,-21 21-15,21-20 0,-1 20 0,1 0 16,-21-21-16,42 22 0,-21-1 0,0-21 16,21 22-16,0-22 0,-22 21 15,22-21-15,0 0 0,0 1 16,0-1-16,22-21 0,-1 21 0,0-21 16,0 0-16,0 0 0,0 0 15,1 0-15,-1 0 0,21 0 0,-21 0 16,22-21-16,-22 21 0,0-21 0,0-1 15,0 1-15,0 0 0,1 0 16,-1 0-16,0-22 0,0 22 0,0-21 16,-21 21-16,0-22 0,0 22 0,21-21 15,-21 21-15,0 0 0,0-1 16,0 44 15,-21-1-31,21 21 0,0-21 16,-21 0-16,21 22 0,0-22 0,0 0 15,0 21-15,0-20 0,0-1 16,0 0-16,0 0 0,0 0 0,0 0 16,21 1-16,0-22 0,1 21 0,-1-21 15,0 0-15,0 0 16,21 0-16,-20 0 0,-1 0 0,0 0 16,0-21-16,21 21 0,-42-22 0,22 1 15,-1 0-15,0 21 0,0-21 16,-21-21-16,0 20 0,21 1 15,-21 0-15,21-21 0,-21 21 0,0-1 0,0 1 16,0 0-16,0 42 31,0 22-15,0-22-16,0 0 0,0 0 16,0 0-16,0 0 0,0 1 0,0-1 15,0 0-15,0 0 0,0 0 0,0 0 16,0 1-16,22-44 62,-1 1-62,-21 0 0</inkml:trace>
  <inkml:trace contextRef="#ctx0" brushRef="#br0" timeOffset="-185274.15">16065 11853 0,'0'0'0,"-21"0"0,0-21 16,0 21-16,0 0 0,0 0 16,-1 0-16,22 21 15,-21 1-15,21-1 0,0 0 16,0 0-16,0 0 0,0 0 15,0 1-15,0-1 0,21-21 16,-21 21-16,22-21 0,-1 0 16,0 0-16,0 0 0,0 0 15,0 0-15,1 0 16,-22-21-16,0 0 0,0-1 16,0 1-16,0 0 15,0 0-15,0 0 0,0 0 16,0-1-16,-22 1 0,1 21 15,21-21-15,-21 21 16,0 0-16,21 21 31,0 0-31,0 1 16,0-1 0</inkml:trace>
  <inkml:trace contextRef="#ctx0" brushRef="#br0" timeOffset="-184673.74">16404 12192 0,'0'0'0,"0"-21"0,0 0 16,0 0-16,0-1 16,0 44 15,0-1-31,0 0 16,0 21-16,0-21 0,0 1 0,0-1 15,0 0-15,0 0 0,0 0 16,0 0-16,0 22 0,0-22 15,-21 0-15,21 0 0,-21 0 16,21-42 31,0 0-31,0 0-16,0 0 0,0 0 15,21-1-15,-21 1 0,21-21 16,0 21-16,0-22 0,1 22 0,-1-21 15,21 21-15,-21-22 0,0 22 0,22 0 16,-22 0-16,21 0 0,-21 21 16,22 0-16,-22 0 0,0 21 0,-21 0 15,21 0-15,-21 0 0,21 1 16,-21 20-16,0-21 0,0 21 16,0-20-16,0-1 0,0 0 0,0 21 15,-21-21-15,0-21 0,21 22 0,0-1 16,-21 0-16,0-21 0,21 21 15,-21-21-15,42 0 47,-21-21-47</inkml:trace>
  <inkml:trace contextRef="#ctx0" brushRef="#br0" timeOffset="-184213.44">17399 12086 0,'0'0'0,"0"-21"0,0 0 16,-21 21-16,0-21 0,-1 21 16,1 0-16,0 0 0,-21 0 0,21 21 15,-1-21-15,1 21 0,0 0 16,0 0-16,0 1 0,0-1 0,-1 0 15,22 0-15,0 0 0,0 0 16,0 1-16,0-1 16,0 0-16,22-21 15,-1 0-15,0 21 0,21-21 0,-21 0 16,1 0-16,20 0 0,-21 0 16,0 0-16,22 21 0,-22-21 0,0 0 15,0 0-15,0 21 0,-21 1 16,0-1-1,0 0-15,0 0 0,-21 0 16,0-21-16,0 21 0,0-21 16,-1 0-16,1 22 0,-21-22 15,21 0-15,0 21 0,-1-21 16,1 0-16,0 0 0,0 0 0,0 0 31,0 0-31,-1 0 16,1 0-16,21-21 15,-21 21-15,0 0 16</inkml:trace>
  <inkml:trace contextRef="#ctx0" brushRef="#br0" timeOffset="-183472.75">18627 11663 0,'21'-21'0,"-42"42"0,42-63 16,0 20-16,-21 1 16,-21 21-1,0 21 1,-1 1-16,-20-1 0,21 0 0,-21 21 16,-1-21-16,1 22 0,0 20 15,-1-20-15,1 20 0,0 1 16,-1-1-16,22 1 0,-21-1 0,21-21 15,-1 22-15,1-1 0,0-20 16,21 20-16,0-20 0,0-1 0,0 0 16,21 1-16,0-1 0,1-21 0,-1 21 15,0-20-15,21-1 0,-21 0 16,22 0-16,-22 0 0,21-21 0,1 0 16,-22 21-16,21-21 0,-21 0 0,22 0 15,-22 0-15,21 0 0,-21-21 16,0 21-16,22-21 0,-22 0 0,0 0 15,0 0-15</inkml:trace>
  <inkml:trace contextRef="#ctx0" brushRef="#br0" timeOffset="-183132.93">19113 11938 0,'0'0'16,"0"-21"-16,0-21 16,-21 42-1,21 21-15,0 0 16,0 21-16,-21-21 0,21 22 16,-21-1-16,21 0 0,-21 1 15,21-1-15,0 0 0,0 1 0,-21-1 16,21 0-16,0-20 0,-22 20 0,22-21 15,0 0-15,0 0 0,0 1 16,0-1-16,0 0 0,0 0 16,22-21-1,-1 0-15,0 0 16,0-21-16,0 0 0,0 21 0,-21-21 16,22-1-16,-22 1 0,21 0 15</inkml:trace>
  <inkml:trace contextRef="#ctx0" brushRef="#br0" timeOffset="-182927.14">18859 12256 0,'-21'0'0,"42"0"0,-63 0 16,63 0 15,0 0-15,1 0-16,-1 0 0,0-22 15,0 22-15,0 0 0,22 0 0,-22-21 16,0 21-16,21 0 0,-21 0 16,1-21-16,-1 21 0,0 0 15,0 0-15</inkml:trace>
  <inkml:trace contextRef="#ctx0" brushRef="#br0" timeOffset="-182553.35">19389 12256 0,'0'0'16,"0"21"0,21-21-16,0 0 15,0 0-15,0 0 16,0 0-16,1 0 0,-1 0 0,0-21 16,0-1-16,0 22 15,-21-21-15,0 0 0,21 21 16,-21-21-16,0 0 0,0 0 0,0-1 15,0 1-15,-21 21 0,21-21 16,-21 21-16,0 0 0,0 0 16,0 0-16,-1 0 0,1 21 0,0-21 15,0 21-15,21 1 0,-21-1 16,0 21-16,-1-21 0,22 22 0,0-22 16,0 21-16,-21-21 0,21 22 0,0-22 15,0 0-15,0 0 0,0 0 16,0 0-16,0 1 0,21-1 0,1-21 15,-1 0-15,0 0 0,21 0 16,-21 0-16,1 0 16,20 0-16,-21 0 0,0 0 0,22-21 15,-22 21-15</inkml:trace>
  <inkml:trace contextRef="#ctx0" brushRef="#br0" timeOffset="-181709.9">19875 12234 0,'0'-21'16,"0"0"-16,0 0 16,22 0-1,-1 21-15,0-21 0,0 21 16,0 0-16,0 0 0,1 0 0,20 0 16,-21 0-16,0 0 0,0 0 0,1 21 15,-1 0-15,0 0 0,0 0 16,-21 0-16,0 1 0,0-1 0,0 21 15,0-21-15,0 0 0,-21 1 16,0-1-16,0 0 0,-1 0 0,1 0 16,0 0-16,0-21 0,0 22 0,0-22 15,21 21 1,-22-21-16,44 0 31,-1-21-31,0-1 16,0 1-16,0 0 0,0 0 15,1-21-15,20 20 0,-21 1 0,0-21 16,0 0-16,1 20 0,-1-20 16,0 21-16,0 0 0,0 0 0,-21-1 15,0 1-15,0 42 32,0 1-32,-21-1 0,0 0 0,21 0 15,-21 21-15,21-20 16,0-1-16,-21 21 0,21-21 0,-22 22 15,22-22-15,0 0 0,0 0 0,0 0 16,0 0-16,0 1 0,0-1 16,22 0-16,-1 0 0,0-21 15,21 0-15,-21 0 0,1 0 16,-1 0-16,21 0 0,-21 0 16,22-21-16,-22 21 0,0-21 0,0 0 15,0-1-15,0 1 0,1 0 0,-1 0 16,0 0-16,0-22 0,0 22 15,-21-21-15,21 0 0,1-22 0,-22 22 16,0-1-16,21-20 0,0 21 16,-21-1-16,21 1 0,-21 0 15,0 20-15,0-20 0,21 21 0,-21 0 16,0 42 15,-21 21-31,21-21 0,0 22 16,-21-1-16,0 0 0,21 1 15,-21-1-15,21 0 0,0 1 0,-22-1 16,22-21-16,-21 22 0,21-1 0,0-21 16,-21 21-16,21-20 0,0-1 15,0 0-15,0 0 0,0 0 0,0 0 16,0 1 0,21-22-1,0 0-15,1 0 0,-1 0 16,0 0-16,0-22 0,0 22 0,0-21 15,1 21-15,-22-21 0,21 0 16,0 0-16</inkml:trace>
  <inkml:trace contextRef="#ctx0" brushRef="#br0" timeOffset="-181494.02">20574 12171 0,'0'0'0,"21"0"32,0 0-32,0 0 15,1 0-15,-1 0 0,0 0 16,0-21-16,21 21 0,-20-21 0,-1 21 16,0 0-16,21-22 0,-21 22 0,1 0 15,-1 0-15,-21-21 0,21 21 16</inkml:trace>
  <inkml:trace contextRef="#ctx0" brushRef="#br0" timeOffset="-181121">21526 11853 0,'-42'43'16,"21"-1"-16,0-21 15,21 0-15,-21 22 0,-1-1 0,1-21 16,21 22-16,-21-1 0,0-21 0,21 21 15,-21-20-15,21 20 0,0-21 16,0 0-16,0 0 0,0 1 0,0-1 16,0 0-16,0 0 0,0 0 15,21-21 1,0 0-16,0 0 0,0 0 0,1 0 16,-1 0-16,0 0 0,0 0 0,0 0 15,22-21-15,-22 21 0</inkml:trace>
  <inkml:trace contextRef="#ctx0" brushRef="#br0" timeOffset="-180769.2">21971 11811 0,'0'0'0,"21"0"16,0 0-16,0 0 16,1 0-16,-1 0 15,-21 21-15,21 0 0,0 1 16,-21-1-16,21 0 0,-21 0 0,21 21 16,-21-20-16,0 20 0,0 0 0,0-21 15,0 22-15,0-22 0,0 21 16,0-21-16,0 1 0,-21-1 0,0 0 15,21 0-15,-21 0 0,0 0 16,0-21-16,21 22 0,-22-1 0,1-21 16,21 21-16,-21-21 0</inkml:trace>
  <inkml:trace contextRef="#ctx0" brushRef="#br0" timeOffset="-180200.82">22606 12404 0,'0'-21'16,"0"-1"15,0 1-15,0 0 0,21 21-1,-21 21 1,0 0-1,0 1 1,0-1-16,0 0 0,-21 0 16,21 0-16,-21-21 0,0 21 0,-1-21 15,1 0 1,0 0 0,0 0-16,21-21 31,0 0-31,0 0 0,0 0 15,21 0-15,0-1 16,0 22-16,1-21 16,-1 21-16,0 0 15,-21 21-15,21-21 16,-21 22-16,0-1 0,0 0 0,0 0 16,0 0-16,0 22 0,0-22 0,-21 0 15,0 0-15,21 0 0,-21 0 16,-22 1-16,22-1 0,0 0 0,-21 0 15,20 0-15,1 0 0,-21-21 0,21 22 16,-22-1-16,22-21 0</inkml:trace>
  <inkml:trace contextRef="#ctx0" brushRef="#br0" timeOffset="-179293.11">23389 11578 0,'-21'0'31,"0"21"0,21 1 0,21-22 1,-21-22-17,21 22-15,-21-21 16,-21 21 31,0 0-32,0 21-15,21 1 16,-22-22-16,22 21 0,0 0 16,0 0-1,22-21 1,-1 0-16,0 0 15,0 0-15,0-21 16,0 0 0,-21 0-16,0-1 15,0 1-15,0 0 16,-21 21-16,0 0 16,0 0-16,0 0 15,0 21-15,-1 0 16,22 1-16,0-1 0,0 21 0,-21-21 15,21 22-15,0-22 0,0 21 16,0 0-16,0-20 0,0 20 0,0-21 16,0 21-16,21-20 0,1-1 0,-1 0 15,0-21-15,0 21 0</inkml:trace>
  <inkml:trace contextRef="#ctx0" brushRef="#br0" timeOffset="-178917.74">24024 11684 0,'0'0'15,"0"-21"-15,-21 21 31,0 21-15,21 0-16,-21 0 0,-1 1 0,22 20 16,-21-21-16,0 21 0,21-20 15,-21 20-15,0 0 0,21 1 0,-21-1 16,21-21-16,-22 21 0,22 1 16,-21-22-16,21 0 0,0 0 0,0 22 15,0-22-15,0 0 0,0 0 16,21-21-16,1 21 15,-1-21-15,0 0 0,0 0 0,0 0 16,0 0-16,1 0 0,-1 0 16,0-21-16,0 21 0,0-21 15,0 0-15,-21 0 0,22-1 16</inkml:trace>
  <inkml:trace contextRef="#ctx0" brushRef="#br0" timeOffset="-178710.86">23643 12065 0,'21'0'31,"0"-21"-15,22 21-16,-22 0 0,0 0 0,21-21 15,1 21-15,-22 0 0,21 0 16,1-21-16,-22 21 0,21 0 0,-21-22 15,0 22-15,22 0 0,-22 0 16</inkml:trace>
  <inkml:trace contextRef="#ctx0" brushRef="#br0" timeOffset="-178440">24405 11790 0,'0'21'32,"0"0"-32,21 0 0,-21 1 15,0-1-15,0 21 0,0-21 16,0 22-16,0-22 0,21 0 0,-21 21 16,0-21-16,22 1 0,-22-1 0,0 0 15,0 0-15,21 0 0,-21 0 16,21 1-16,-21-1 0,21-21 31,0 0-15</inkml:trace>
  <inkml:trace contextRef="#ctx0" brushRef="#br0" timeOffset="-178173.17">24828 11748 0,'0'-22'16,"-21"44"15,0-1-31,0 0 0,0 0 16,0 21-16,-1-20 0,1 20 16,0-21-16,21 21 0,-21-20 15,0 20-15,0-21 0,-1 21 0,1-20 16,0-1-16,0 0 0,21 0 0,0 0 15,0 0-15,-21 1 0,42-22 47,0 0-47,0-22 0</inkml:trace>
  <inkml:trace contextRef="#ctx0" brushRef="#br0" timeOffset="-177772.45">25188 11642 0,'0'0'15,"0"21"-15,-21-21 0,21 21 0,-21-21 16,21-21 46,0 0-62,0 0 16,0-1 0,21 1-16,0 21 0,0 0 15,1 0 1,-22 21-1,0 1-15,0 20 0,0-21 16,0 0-16,0 0 0,-22 1 16,1 20-16,0-21 0,0 0 0,0 0 15,0 1-15,-1-1 0,1 0 16,0 0-16,21 0 16,-21-21-16</inkml:trace>
  <inkml:trace contextRef="#ctx0" brushRef="#br0" timeOffset="-177324.78">25506 11451 0,'0'0'0,"0"-21"0,0 0 31,21 21-31,0 0 0,0 0 16,0 0-16,1 0 0,-1 0 16,0 0-16,0 21 0,0 0 15,0 0-15,1 1 0,-22 20 0,0-21 16,21 21-16,-21-20 0,0 20 15,0 0-15,0-21 0,0 22 16,0-1-16,0 0 0,0 1 0,0-1 16,0 0-16,0 1 0,-21-1 15,-1 0-15,1 1 0,0-22 0,0 21 16,0-21-16,0 1 0,-1 20 0,-20-21 16,21 0-16,0 0 0,0-21 15,-1 22-15,1-22 0,0 0 0,0 21 16,21-42 15,0-1-31</inkml:trace>
  <inkml:trace contextRef="#ctx0" brushRef="#br0" timeOffset="-176646.16">26204 11430 0,'0'-21'15,"0"0"-15,21 0 0,1 21 16,-1 0-16,0 0 0,0-22 15,0 22-15,0 0 0,1 0 0,-1 0 16,0 0-16,0 0 0,0-21 16,0 21-16,1 0 0,20 0 0,-21 0 15,0 0-15,0 0 16,1 0 0,-22 21-1,0 1 1,0-1-16,0 0 0,0 0 15,0 0-15,0 0 0,0 1 16,-22-1-16,22 0 0,0 0 16,-21 21-16,0-20 0,21-1 0,-21 21 15,21-21-15,0 22 0,0-1 16,-21-21-16,21 21 0,0 1 0,-21-1 16,21 0-16,0 1 0,0-1 0,0 0 15,-22 1-15,22-1 0,0-21 16,0 22-16,0-22 0,0 21 0,0-21 15,0 22-15,0-22 0,-21 0 16,21 0-16,-21 0 0,21 0 0,0 1 16,-21-1-16,21 0 0,-21-21 0,21 21 15,-21-21-15,-1 21 0,1 0 16,0-21-16,0 0 16,0 0-16,0 0 0,-1 0 0,-20 22 15,21-22-15,0 0 0,-22 0 16,22 0-16,0 0 0,0 0 0,0 0 15,0 0-15,-1 0 0,1 0 16,0 0 31</inkml:trace>
  <inkml:trace contextRef="#ctx0" brushRef="#br0" timeOffset="-160805.36">22500 12425 0,'21'0'15,"0"0"17,1 0-17,-22-21 32,-22 21 16,1 0-63,0 0 15,21 21 1,-21-21-16,21 21 15,-21 0-15,21 0 16,0 1 15,21-22-31,0 0 16,0 0-16,0 0 0,1 0 16,-1-22-1,0 1-15,-21 0 16,0 0-16,0 0 15,0 0 1,-21 21-16,0 0 16,-1 0-16,1 0 15,0 0-15,0 0 16,21 21-16,-21-21 16,21 21-16,-21 0 0,21 0 15,-22-21-15,22 21 16,0 1-16,22-22 31,-1 0-15,0 0-16,0 0 15,0 0-15,0 0 16,-21-22-16,0 1 16,0 0-16,0 0 15,0 0-15,0 0 16,0-1-16,-21 22 15,0 0 1,0 0-16,0 0 16,0 22-16,-1-22 15,22 21-15,0 0 16,-21-21 0,21 21-16,21-21 31,1 0-16,-1 0-15,0 0 16,0 0 0,-21-21-1,0 0 1,0 0-16,0-1 0,0 1 16,-21 21 30,42 0 64,0 0-110,0 0 15,1 0 1,-22 21 0,0 1-1,0-1-15,0 0 32,-22-21-32,1 0 15,0 0-15,0 0 31,21-21 1,0 0-32,0-1 15,21 1 1,0 21 0,0 0-16,1 0 15,-22 21 1,21-21-16,-21 22 15,0-1 1,0 0 0,-21-21-1,21-21 32,0 0-31,0-1-1,0 1 1,21 21-16,0 0 16,0 0-1,0 0 1,-21 21 0,0 1-16,0-1 15,0 0-15,0 0 16,0 0-16,0 0 15,0 1-15,0-1 16,-21 0 0,0-21-16,21 21 0,-21 0 15,0-21-15,21 21 0,-22-21 0,1 22 16,0-1-16,0 0 16,0-21-16,21 21 0,-21-21 0,-1 21 15,1 0-15,0-21 0,21 22 16,-21-22-16,21 21 15,-21-21-15,0 0 0,-1 0 16,1 0-16,0 0 16,0 0-16,0 0 15</inkml:trace>
  <inkml:trace contextRef="#ctx0" brushRef="#br0" timeOffset="-158897.45">22288 10541 0,'0'-21'31,"22"21"-31,-22-21 16,21 0-16,-21-1 16,0 1-16,0 0 15,0 0 1,-21 21 0,-1 0-16,1 0 15,21 21-15,0 0 16,-21-21-16,21 21 0,-21 1 15,21-1 1,0 0-16,21-21 47,0 0-47,0 0 16,-21-21-1,0 0 1,0-1-16,0 1 15,-21 21 17,0 0-32,0 0 15,21 21-15,0 1 16,0-1 0,0-42 30,0-1-30,0 1 0,21 21-1,-21-21 1,21 21-16,-21 21 31,21-21-31,-21 21 0,0 1 16,22-22-16,-22 21 0,0 0 15,0 0-15,0 0 16,0 0 0,-22-21-1,1 0-15,0 0 16,0 0 0,21-21 15,0 0-16,0 0-15,0 0 16,0 0 0,0-1-16,21 22 15,0 0-15,0 0 32,1 0-17,-22 22-15,0-1 16,0 0-16,0 0 15,-22 0 1,1-21-16,0 21 16,0-21-1,0 0 1,21-21 0,0 0-1,0 0-15,0 0 16,0 0-1,21 21 1,0 0-16,-21-22 0,21 22 16,0 0-1,1 0-15,-22 22 0,0-1 16,0 0-16,0 0 16,0 0-16,0 0 15,0 1-15,0-1 0,0 0 16,0 0-16,0 0 0,0 0 15,-22 1-15,1-1 16,0-21-16,21 21 0,-21 0 0,0-21 0,0 21 16,-1 0-16,1 1 15,0-22-15,0 21 0,0-21 16,0 0 0</inkml:trace>
  <inkml:trace contextRef="#ctx0" brushRef="#br1" timeOffset="-149564.17">7048 12044 0,'0'21'47,"0"0"-1,-21-21-30</inkml:trace>
  <inkml:trace contextRef="#ctx0" brushRef="#br1" timeOffset="-147947.96">1714 13885 0,'0'0'0,"0"22"15,0-1-15,0 0 0,0 0 16,22 0 0,-1-21-1,0 0-15,0 0 16,0 0-16,0 0 0,1 0 15,-1 0-15,0 0 0,0-21 16,0 21-16,0-21 0,1 0 16,-1 21-16,0-21 0,0 21 15,-21-22-15,0 1 0,0 0 16,0 0-16,0 0 16,-21 21-16,0 0 15,0 0-15,-1 0 0,1 0 0,-21 0 16,21 0-16,0 0 0,-22 0 15,22 0-15,-21 21 0,-1 0 0,1 0 16,-21 22-16,41-22 16,-20 0-16,21 0 0,0 0 0,0 22 15,-1-22-15,22 0 0,0 0 16,0 21-16,0-20 16,0-1-16,0 0 0,22-21 0,-1 21 15,0 0-15,21-21 0,-21 0 16,1 21-16,20-21 0,-21 0 0,21 0 15,-20 0-15,20 0 0,-21 0 16,0 0-16,0 0 0,1 0 0,-44 0 47,1 0-47,0 0 16,0 0-16,-21 0 0,20 22 15,-20-1-15,0 0 0,21-21 0,-22 21 16,1 0-16,0 22 0,-1-22 15,22 0-15,-21 0 0,21 21 16,-1-20-16,1-1 0,21 0 16,0 0-16,0 0 0,0 0 15,0 1-15,21-1 0,1 0 16,-1-21-16,0 0 0,0 21 16,0-21-16,0 0 0,22 0 0,-22 0 15,0 0-15,0 0 0,22 0 16,-22 0-16,0 0 0,0 0 0,0 0 15,0 0-15,1-21 0,20 21 16,-21-21-16,0 0 0,22 21 16</inkml:trace>
  <inkml:trace contextRef="#ctx0" brushRef="#br1" timeOffset="-147181">2582 14393 0,'0'0'16,"0"-21"-16,0 0 16,0 0-16,-21 21 0,0 0 15,0 0-15,0 0 16,-1 0-16,-20 0 0,21 0 0,-21 0 16,20 21-16,-20-21 0,0 21 15,21 0-15,-1 1 0,-20-1 0,21 0 16,0 0-16,0 0 0,21 0 15,0 1-15,-22-1 0,22 0 0,0 0 16,0 0-16,0 0 16,0 1-16,22-22 0,-1 21 15,0-21-15,0 0 0,21 0 16,-20 0-16,20 0 0,-21-21 0,21-1 16,-20 22-16,-1-21 0,21 0 15,-21 21-15,0-21 0,1 21 16,-1-21-16,-21 0 0,21-1 15,0 22-15,-21-21 16,21 21-16,-21-21 16,0 42 15,0 0-15,0 1-16,0-1 15,0 0-15,0 0 0,0 0 0,0 0 16,0 22-16,0-1 0,-21 0 15,21-20-15,0 20 0,-21 21 0,21-20 16,-21-1-16,21 0 0,-21 22 16,21-22-16,0 22 0,-22-22 0,1 22 15,21-22-15,-21 0 0,21 1 16,-21-1-16,0 0 0,0 1 16,-1-1-16,1 0 0,0 1 0,0-1 15,0-21-15,-22 21 0,22 1 16,-63 41-16,41-62 15,22-1-15,-21 0 0,21 0 16,-22-21-16,22 0 0,-21 0 16,-1 0-16,22 0 0,-21 0 0,0-21 15,-1 0-15,1 0 0,0-1 16,20-20-16,-20 21 0,21-21 16,0-1-16,21 1 0,0 0 0,0-1 15,0 1-15,0 0 0,0-1 16,0-20-16,21-22 15,-21 43-15,21-1 0,0 1 0,0 0 16,1-1-16,-1 22 0,0-21 16,0 21-16,21 0 0,-20-22 0,-1 22 15</inkml:trace>
  <inkml:trace contextRef="#ctx0" brushRef="#br1" timeOffset="-146731.2">3090 14457 0,'-21'0'31,"0"0"-15,21-21 62,0 0-63,-21 21 32,21 21-31,0 0 0,0 0-1,0 0 1,21 0-16</inkml:trace>
  <inkml:trace contextRef="#ctx0" brushRef="#br1" timeOffset="-146413.39">3048 14753 0,'0'21'0,"0"-42"0,-21 42 0,21 1 16,0-1-1,21-21 17,-21-21-17,0-1 1,-21 22 31,0 0-47</inkml:trace>
  <inkml:trace contextRef="#ctx0" brushRef="#br1" timeOffset="-142925.56">4911 13970 0,'0'21'31,"21"-21"16,0 0-47,0 0 16,0-21-16,-21 0 15,21 21-15,1-21 0,-1 0 0,0-1 16,0 1-16,-21 0 0,21 0 16,-21 0-16,0 0 0,0-1 15,0 1-15,0 0 16,-21 21-16,0 0 0,21-21 15,-21 21-15,0 0 0,-1 0 16,1 21 0,0 0-16,21 0 0,0 1 15,0-1-15,0 21 0,-21-21 0,21 22 16,0-22-16,0 21 0,0 0 16,0 1-16,0-22 0,0 21 15,0 1-15,0-1 0,0-21 0,0 21 16,0 1-16,0-1 0,0 0 0,0 1 15,0-22-15,0 21 0,0-21 16,0 1-16,-21-1 0,21 0 16,0 0-16,-21-21 0,-1 0 0,1 0 15,0 0-15,0 0 0,0 0 16,0 0-16,-22 0 0,22 0 0,0-21 16,-21 21-16,20-21 0,1 21 15,-21-21-15,21-1 0,0 1 0,-1 21 16,22-21-16,0 0 15,0 0 1,22 21 0,-1 0-16,0 0 15,0 0-15</inkml:trace>
  <inkml:trace contextRef="#ctx0" brushRef="#br1" timeOffset="-142415.28">5165 14266 0,'0'22'16,"0"-1"-1,0 0-15,0 0 0,0 21 0,0-20 16,0-1-16,-22 0 0,22 0 15,0 21-15,0-20 0,0-1 0,-21 0 16,21 0-16,0 0 16,0-42 31,0 0-47,0 0 0,0 0 15,0-1-15,21 1 0,-21 0 16,22 0-16,-1-21 0,-21 20 0,21 1 15,0-21-15,0 21 0,0 0 16,1 21-16,20-22 0,-21 22 0,21 0 16,-20 0-16,20 0 0,-21 0 15,0 22-15,0-22 0,1 21 0,-22 0 16,0 0-16,0 0 0,0 0 16,0 22-16,0-22 0,0 0 0,-22 0 15,1 0-15,21 1 0,-21-1 0,21 0 16,0 0-16,-21-21 0,21 21 15,0-42 32,0 0-47,21 0 16</inkml:trace>
  <inkml:trace contextRef="#ctx0" brushRef="#br1" timeOffset="-141884.75">5800 13843 0,'0'0'0,"0"21"32,0 0-17,0 1-15,0-1 0,0 21 16,0-21-16,0 22 0,0-22 0,0 21 15,0-21-15,0 22 0,0-1 0,0-21 16,0 21-16,-22 1 0,22-22 16,0 21-16,-21 1 0,21-22 0,0 0 15,-21 21-15,21-21 0,0 1 16,0-1-16,0 0 0,0 0 0,0 0 16,0-42 62,0 0-63,0 0 142</inkml:trace>
  <inkml:trace contextRef="#ctx0" brushRef="#br1" timeOffset="-140061.17">4911 14139 0,'0'0'0,"0"22"31,21-22-16,0 0-15,0 0 16,21 0-16,-20 0 0,20 0 0,0 0 16,1 0-16,-1 0 0,0 0 15,1 0-15,20 0 0,-21 0 0,22 0 16,-22 0-16,22 0 0,-22 0 16,0 0-16,1 0 0,-22 0 0,0 0 15,0 0-15,-42 0 31,0 21-31,0-21 16,0 0-16,-1 0 0,-20 0 16,21 0-16,-21 21 0,20-21 0</inkml:trace>
  <inkml:trace contextRef="#ctx0" brushRef="#br1" timeOffset="-139825.48">4974 14478 0,'0'21'0,"21"-21"0,0 0 15,1 0-15,-1 0 0,21 0 16,-21 0-16,0 0 0,22 0 16,-22-21-16,21 21 0,-21 0 0,22 0 15,-22 0-15,21 0 0,-21 0 0,1 0 16,-1 0-1,0 0 1,0 0-16</inkml:trace>
  <inkml:trace contextRef="#ctx0" brushRef="#br1" timeOffset="-139331.77">7048 14139 0,'0'0'0,"-21"22"16,0-22-16,0 21 0,-21 0 0,20 21 16,-20-21-16,21 1 0,-21-1 0,-1 21 15,1-21-15,0 0 0,-1 1 16,1-1-16,0 0 0,20 0 0,-20 0 16,21-21-16,0 0 0,0 0 15,-1 0-15,1 0 0,42 0 31,1 0-15,-1 0-16,0 21 0,0-21 16,21 22-16,-20-22 0,20 21 15,0-21-15,-21 21 0,22-21 0,-22 21 16,21-21-16,-21 0 0,22 21 16,-22-21-16,0 0 0,0 0 0,0 21 15,1-21-15,-1 0 16,-21 22-16,21-22 15,0 0 1,-21-22-16</inkml:trace>
  <inkml:trace contextRef="#ctx0" brushRef="#br1" timeOffset="-138877.02">7578 14203 0,'0'0'0,"21"-21"0,-21-43 16,0 43-1,-21 21-15,-1 0 16,-20 0-16,21 0 0,0 0 0,-22 0 16,1 21-16,21-21 0,-21 21 15,-1 1-15,22-1 0,0-21 16,0 21-16,0 0 0,-1 0 0,22 0 15,0 1-15,0-1 0,0 0 16,0 0-16,22 0 0,-1 0 16,0-21-16,0 22 0,21-1 15,-20-21-15,-1 21 0,0 0 0,21-21 16,-21 21-16,1 0 0,-1-21 0,0 22 16,0-22-16,0 21 0,-21 0 15,0 0-15,0 0 16,-21 0-16,0-21 15,0 22-15,-22-22 0,22 0 0,-21 21 16,21-21-16,-22 0 0,22 0 16,0 0-16,-21 21 0,21-21 15,-1 0-15,1 0 16,42-21 15,1 21-31,-1 0 0</inkml:trace>
  <inkml:trace contextRef="#ctx0" brushRef="#br1" timeOffset="-138529.23">7789 14415 0,'0'0'0,"0"21"0,0 21 0,0-21 16,0 22-16,0-22 0,0 21 15,-21 0-15,21-20 0,0 20 0,0 0 16,-21 1-16,21-1 0,0 0 16,0 1-16,-21-1 0,0 0 0,21 1 15,-22-1-15,22 21 0,-21-20 0,0-1 16,21 0-16,-21 1 15,0-1-15,21-21 0,-21 22 0,21-22 16,0 0-16,0 0 0,0 0 0,-22 0 16,22-42 15,0 0-31,22 0 0,-22 0 0</inkml:trace>
  <inkml:trace contextRef="#ctx0" brushRef="#br1" timeOffset="-138205.85">7705 14499 0,'0'-21'0,"0"42"0,-22-63 0,22 21 0,0 0 16,0-1-16,0 1 0,0 0 16,0 0-16,0 0 0,22 21 15,-1 0-15,0-21 0,21 21 16,-21 0-16,1 0 0,20 0 0,-21 0 15,21 0-15,-20 0 0,-1 0 16,0 21-16,0 0 0,-21 0 0,21 0 16,-21 0-16,0 1 0,0-1 0,-21 0 15,0 0-15,-21 0 0,20 0 16,1 1-16,-21-1 0,21 0 16,-22 0-16,22 0 0,0-21 15,-21 21-15,21-21 0,21 22 16,-22-22-16,44 0 31,-1-22-31</inkml:trace>
  <inkml:trace contextRef="#ctx0" brushRef="#br1" timeOffset="-137712.61">8403 14266 0,'0'0'0,"-21"0"0,0 0 0,0 0 0,-1 0 15,1 0-15,0 0 0,0 0 16,0 0-16,0 22 0,-1-1 16,1 0-16,0 21 0,0-21 0,0 1 15,0 20-15,21-21 0,0 0 16,-22 22-16,22-22 0,0 0 0,0 0 15,0 0-15,0 0 0,0 1 16,22-22-16,-1 0 16,0 0-16,0 0 0,0 0 15,0 0-15,1 0 16,-1-22-16,0 1 0,0 0 0,0 0 16,-21 0-16,21 0 0,1-1 0,-22-20 15,21 21-15,-21 0 0,0-22 16,21 22-16,-21 0 0,21 21 15,-21 21 1,0 0 0,0 1-16,0-1 0,0 0 15,0 0-15,0 0 0,0 0 16,0 1-16,0-1 0,0 0 16,0 0-16,21-21 15,0 21-15,1-21 0,-1 0 16,0 0-16,0 0 0,0 0 15,0-21-15,1 21 0,-1-21 16</inkml:trace>
  <inkml:trace contextRef="#ctx0" brushRef="#br1" timeOffset="-137268.83">8721 14330 0,'0'-21'0,"0"42"0,0-63 0,0 63 47,0 0-47,0 0 15,0 0-15,0 0 0,0 1 0,0-1 16,0 0-16,0 0 0,0 0 0,0 0 16,0 1-16,0-1 0,0 0 15,0 0-15,0 0 0,0 0 16,-22-21-16,22 22 0,-21-22 16,21-22 30,0 1-46,0 0 0,0 0 16,0-21-16,21 20 0,1 1 16,-1-21-16,0 0 0,0 20 15,0 1-15,22-21 0,-22 21 0,0 21 16,21-21-16,-21 21 0,1 0 16,-1 0-16,0 0 0,0 21 0,0 0 15,0 0-15,-21 0 0,22 0 0,-22 22 16,0-22-16,0 21 0,0-21 15,0 1-15,0-1 0,0 0 0,-22 0 16,22 0-16,-21 0 0,21 1 16,-21-1-16,21 0 15</inkml:trace>
  <inkml:trace contextRef="#ctx0" brushRef="#br1" timeOffset="-136845.55">9313 14076 0,'0'0'0,"21"21"47,1 0-32,-1-21-15,0 21 16,0 1-16,0-22 0,0 21 0,1-21 16,-1 0-16,0 21 0,0-21 15,0 0-15,0 0 0,1 0 0,-1 21 16,0-21-16,0 0 0,0 0 16,-21 21-1,0 0 1,-21 1-16,0-1 15,0 0-15,0 0 0,-1 0 16,1 0-16,0 22 0,-21-22 0,21 0 16,-1 21-16,-20-20 0,21-1 15,0 21-15,-22-21 0,22 0 0,0 1 16,0-1-16,0 0 0,0-21 0,-1 21 16,22 0-16,0 0 15,0-42 16,0 0-31</inkml:trace>
  <inkml:trace contextRef="#ctx0" brushRef="#br1" timeOffset="-135509.41">10266 13949 0,'21'21'15,"0"0"1,0-21-16,0 0 16,1 0-16,-1 0 0,0 0 15,0 0-15,0 0 0,0-21 16,22 21-16,-22-21 0,0 0 0,0 21 15,0-21-15,1-1 0,-1 1 16,0 0-16,-21 0 0,0 0 0,0 0 16,0-1-16,0 1 0,0 0 15,0 0-15,0 0 0,-21 21 0,0-21 16,-1-1-16,1 22 16,0 0-1,21 22-15,0-1 0,0 21 0,0-21 16,0 22-16,0-1 0,0 0 15,0 1-15,0-1 0,-21 0 0,21 1 16,0-1-16,0 0 0,0 1 16,-21-1-16,21 0 0,0 22 0,0-43 15,0 21-15,0 1 0,-21-1 0,21-21 16,-22 0-16,22 0 0,-21 1 16,21-1-16,-21 0 0,0-21 15,0 0-15,0 0 0,-1 0 16,1 0-16,0 0 0,0-21 15,0 21-15,0-21 0,-1-1 0,1 1 16,0-21-16,0 21 0,0 0 16,0-1-16,-1 1 0,22 0 0,0 0 15,0 42 17,0 0-32,0 0 0,22 1 0,-1-1 15,0 0-15,0 0 0,21 0 16,-20 0-16,-1 1 0,21-1 0,-21 0 15,0-21-15,22 0 0,-1 21 16,-21-21-16,22 0 0,-1 0 0,0 0 16,-21 0-16,22-21 0,-1 0 15,-21 21-15,22-21 0,-22-1 16,0 1-16,0 21 0,0-21 0,0 0 16,-21 0-16,0 0 0,0-1 15,0 1-15,0 0 0,0 0 0,0 42 47,-21 0-47,21 0 16,0 1-16,-21-1 0,21 0 15,-21-21-15,21 21 0,0 0 0,0 0 16,0 1-16,-21-22 0,21 21 0,0-42 47,0-1-32,21 1-15,-21 0 16,21 0-16,0-21 0,0 20 0,1 1 16,-22 0-16,21 0 0,21 0 15,-21 0-15,0-1 0,1 22 0,20 0 16,-21 0-16,0 0 0,22 0 16,-22 0-16,0 0 0,0 0 0,0 22 15,-21-1-15,0 0 0,0 21 0,0-21 16,0 1-16,0-1 0,0 0 15,0 0-15,0 0 0,0 0 16,0 1-16,0-1 0,0 0 16,-21-21-16,21 21 0,0-42 47,0 0-47,0 0 0,21 21 15</inkml:trace>
  <inkml:trace contextRef="#ctx0" brushRef="#br1" timeOffset="-134953.03">11515 13822 0,'0'0'0,"0"-21"0,0 42 31,0 0-15,0 21-16,0-20 0,0 20 0,0-21 15,0 21-15,0 1 0,0-1 16,0 0-16,0-20 0,0 20 0,0 0 16,0 1-16,0-1 0,0-21 0,0 21 15,0 1-15,-22-22 16,22 0-16,-21 0 0,21 0 0,0 1 16,0-1-16,0 0 15,-21-21 1,21-21-1,0 0-15,0-1 16,0 1-16,0 0 0,0-21 16,0 21-16,21-1 0,-21 1 0,21 0 15,1 0-15,-1 21 0,0-21 16,0 0-16,0 21 0,0 0 0,1 0 16,20 0-16,-21 0 0,0 0 15,0 0-15,1 21 0,-1-21 0,0 21 16,-21 0-16,21 0 0,-21 0 15,0 1-15,0-1 0,0 21 16,-21-21-16,21 0 0,-21 1 16,-22-1-16,22-21 0,0 21 15,0 0-15,-21-21 0,20 21 0,1-21 16,0 0-16,0 0 0,0 21 0,0-21 16,-1 0-1,22 22-15,22-44 47,-1 22-47,-21-21 0,42 21 0</inkml:trace>
  <inkml:trace contextRef="#ctx0" brushRef="#br1" timeOffset="-134145.36">12319 14224 0,'0'0'16,"-21"0"-16,0 0 16,-1 0-16,1 21 0,0 0 15,0-21-15,0 22 0,0-1 0,-1 0 16,22 21-16,-21-21 16,0 1-16,21 20 0,0-21 0,0 0 15,0 0-15,0 1 0,0-1 0,0 0 16,0 0-16,0 0 0,21 0 15,0-21-15,1 22 0,-1-22 16,0 0-16,0 0 0,0 0 0,0 0 16,1 0-16,-1 0 0,0-22 15,0 1-15,-21 0 0,0 0 16,0 0-16,0 0 0,0-1 16,0-20-16,0 21 0,0 0 0,0 0 15,0-22-15,0 22 0,0 0 0,0 0 16,0 0-1,21-1-15,0 1 0,1 21 0,-1-21 16,0 21-16,0 0 0,0-21 16,0 21-16,22 0 0,-22 0 0,0 0 15,21 0-15,-20 21 0,-1 0 0,0-21 16,0 21-16,-21 1 0,0 20 16,21-21-16,-21 0 0,0 0 0,0 1 15,0 20-15,0-21 0,-21 0 16,0 0-16,21 1 0,-21-1 0,0 0 15,-1 0-15,1 0 0,0 0 0,21 1 16,-21-22-16,21 21 16,21-21 15,0-21-31,-21-1 16,21 22-16,1-21 0,-1 0 0,0-21 15,0 21-15,0-1 0,0-20 16,22 21-16,-22-21 0,0-1 0,0 1 15,0 21-15,1 0 0,-1-22 0,0 22 16,-21 0-16,0 0 0,0 0 16,-21 21-1,0 0-15,-1 21 16,1 0-16,0 0 0,0 21 0,21-20 16,-21 20-16,21-21 0,-21 21 15,21 1-15,0-22 0,0 21 16,0-21-16,0 1 0,0 20 0,0-21 15,0 0-15,21 0 0,0-21 0,0 22 16,0-1-16,0-21 0,1 0 16,-1 0-16,21 0 0,-21 0 0,22 0 15,-22 0-15,0 0 0,0 0 16,0-21-16,0-1 0,1 22 0,-22-21 16,21 0-16</inkml:trace>
  <inkml:trace contextRef="#ctx0" brushRef="#br1" timeOffset="-132809.95">14414 14012 0,'0'0'0,"0"-21"15,0 0 1,-21 21 15,21 21-15,-21-21-16,21 21 0,0 1 16,0 20-16,-21-21 0,0 21 15,21 1-15,0-1 0,-21-21 0,-1 22 16,1-1-16,0 0 0,0 1 0,21-22 15,-21 21-15,0-21 0,-1 0 16,22 1-16,0-1 0,-21-21 0,21 21 16,-21-21-16,21-21 31,0 0-31,21-1 16,0 1-16,1 21 0,-22-21 0,21 0 15,0 21-15,21-21 0,-21 21 16,1 0-16,20 0 0,-21-21 15,0 21-15,22 0 0,-22 0 0,0-22 16,0 22-16,0-21 0,0 21 16,1 0-16,-1-21 0,0 21 0,-21-21 15,0 0-15,0 0 16,0-1-16,0 1 16,0 0-16,0 0 15,0 0-15,-21 21 31,0 21-15,21 0 0,-22 0-16,22 0 0,0 22 0,-21-22 15,21 0-15,-21 21 0,21-20 16,-21 20-16,21-21 0,0 0 0,-21 0 16,21 1-16,-21-1 0,21 0 0,0 0 15,0 0-15,21-21 47,0 0-31,-21-21-16,21 0 0,0 21 0</inkml:trace>
  <inkml:trace contextRef="#ctx0" brushRef="#br1" timeOffset="-132189.77">14986 14139 0,'0'-21'16,"-21"21"-16,21 21 15,-21 1-15,-1-1 0,22 0 16,-21 0-16,21 0 0,0 22 15,-21-22-15,0 21 0,21 0 16,-21-20-16,21 20 0,0-21 0,0 0 16,0 22-16,-21-22 0,21 0 15,0 0-15,0 0 0,0 0 16,21-21-16,0 0 0,0 0 16,0 0-16,0 0 0,22 0 15,-22-21-15,0 0 0,0 0 16,22 0-16,-22 0 0,0-1 0,0-20 15,0 21-15,-21 0 0,0-22 0,0 22 16,0-21-16,0 21 0,0-22 16,0 22-16,-21 0 0,0 0 0,0 0 15,0 0-15,-1 21 0,1 0 16,0 0-16,0 0 0,63 0 47,-21 0-47,1 0 15,20 0-15,-21 0 0,21 0 0,1 0 16,-22 0-16,21 0 0,1 0 16,-22 0-16,21 0 0</inkml:trace>
  <inkml:trace contextRef="#ctx0" brushRef="#br1" timeOffset="-131846.02">15494 14266 0,'0'22'16,"0"-1"-16,0-127 0,0 169 0,0 1 0,-21-43 15,21 21-15,-21-20 0,-1-1 16,1 0-16,0 0 0,0 0 0,0 0 15,0 1-15,21-1 0,0 0 16,-22 0-16,22 0 0,0 0 16,22 1-16,-1-22 15,0 0-15,0 0 0,0 0 16,22 0-16,-22 0 0,21-22 0,-21 22 16,22-21-16,-22 0 0,21 21 15,-21-21-15,22-21 0,-22 20 0,0 1 16,0 0-16,-21-21 0,0 21 15,0-22-15,0 1 0,0 21 0,0-22 16,0 22-16,-21 0 0,0 0 16,0 0-16,-1 21 0,-20 0 15,21 0-15,0 0 0,0 0 0,-1 0 16,-20 0-16,21 21 0,0 0 16,21 0-16,-21 0 0,21 1 15,0-1-15,0 0 0,0 0 16,21 0-16,0-21 15,0 0-15,0 0 0</inkml:trace>
  <inkml:trace contextRef="#ctx0" brushRef="#br1" timeOffset="-130697.24">16954 14097 0,'0'21'47,"-21"-21"-47,0 21 0,0 1 16,0-1-16,-22 0 0,22 0 15,-21-21-15,0 21 0,-1 0 0,-20 1 16,20-1-16,1-21 0,0 21 16,-1 0-16,1-21 0,21 0 0,0 0 15,0 0-15,-1 0 16,22 21-16,22-21 15,20 21-15,-21 1 0,21-22 16,1 21-16,-22-21 0,21 21 16,1-21-16,-1 21 0,-21-21 0,21 21 15,-20-21-15,-1 0 16,0 21-16,21-21 0,-21 0 0,1 0 16,-1 0-16,0 22 0,0-22 31,0 0-16,-21-22-15,0 1 16,21 0-16,1 21 0,-1-21 16</inkml:trace>
  <inkml:trace contextRef="#ctx0" brushRef="#br1" timeOffset="-130400.41">17843 13758 0,'0'0'0,"-21"0"16,0 0-16,0 0 0,0 22 15,0-1-15,-1 0 0,1 0 0,0 21 16,0 1-16,0-1 0,0 0 16,-22 1-16,22-1 0,0 22 0,0-22 15,-22 0-15,22 22 0,-21-22 16,21 0-16,0 1 0,-1-1 0,1 0 15,-21 1-15,42-22 0,-21 21 0,0-21 16,-1 1-16,22-1 16,0 0-16,22-21 31,-1-21-31,0 21 16</inkml:trace>
  <inkml:trace contextRef="#ctx0" brushRef="#br1" timeOffset="-129957.67">18203 14118 0,'0'0'0,"0"-21"0,21 21 0,-21-21 0,0 0 16,0 0-1,-21 21-15,-21 0 16,21 0-16,0 0 0,-22 21 15,22 0-15,-21 0 0,21 0 16,-1-21-16,-20 43 0,21-22 0,0-21 16,21 21-16,0 0 0,0 0 0,0 0 15,0 1-15,0-1 0,0 0 16,21-21-16,0 0 0,0 0 16,0 21-16,1-21 0,-1 0 15,21 0-15,-21 0 0,0 0 16,1 21-16,-1-21 0,0 0 0,-21 21 15,0 1 1,-21-22 0,0 0-16,-22 0 15,22 21-15,0-21 0,-21 0 0,20 0 16,-20 0-16,0 0 0,21 0 0,-1 0 16,-20 0-16,21 0 0,0 0 15,42 0 16,0 0-31,21 0 16,-20 0-16</inkml:trace>
  <inkml:trace contextRef="#ctx0" brushRef="#br1" timeOffset="-129509.92">18605 14203 0,'0'-21'0,"0"42"0,0-63 15,0 20-15,-21 22 31,21 22-15,-21-1-16,21 0 16,0 0-16,0 21 0,0 1 0,0-1 15,-21 0-15,21 1 0,0-1 16,-21 0-16,21 1 0,-21-1 0,21 0 16,0 1-16,-22-1 0,1 0 0,21 1 15,-21-1-15,0-21 16,21 22-16,-21-22 0,0 21 0,-1-21 15,22 0-15,-21 22 0,0-22 0,21 0 16,0 0-16,-21-21 16,21-21 15,0 0-31,0 0 16,21 0-16,-21-1 0,21-20 0,0 21 15</inkml:trace>
  <inkml:trace contextRef="#ctx0" brushRef="#br1" timeOffset="-129208.58">18500 14097 0,'21'-21'0,"-42"42"0,42-63 0,0 21 16,0-1-16,0 22 0,0-21 0,1 21 15,20 0-15,-21 0 0,21 0 16,-20 0-16,20 0 0,-21 0 0,21 0 15,-20 0-15,-1 21 0,0 1 16,0-1-16,0 0 0,-21 0 0,0 0 16,0 0-16,0 22 0,0-22 0,0 0 15,-21 0-15,0 0 16,-21-21-16,20 22 0,1-1 0,-21 0 16,21-21-16,-22 21 0,22-21 15,0 0-15,0 0 0,0 21 0,0-21 16,-1 0-16</inkml:trace>
  <inkml:trace contextRef="#ctx0" brushRef="#br1" timeOffset="-128493.52">19431 14118 0,'0'-21'0,"0"42"0,0-63 16,0 21-16,0 0 0,-21 21 15,0 0-15,-1 0 16,1 0-16,0 0 0,0 0 16,0 21-16,0 0 15,-22-21-15,22 21 0,0 0 0,0 0 0,21 1 16,-21-1-16,-1 0 0,22 0 0,-21 0 16,21 0-16,0 1 15,0-1-15,0 0 0,0 0 16,21-21-16,1 21 0,-1-21 15,0 0-15,0 0 0,0 0 0,0 0 16,1 0-16,-1-21 0,0 0 0,21 21 16,-21-21-16,1 0 0,-1-1 15,0 1-15,0 0 0,0 0 0,-21 0 16,0 0-16,21 21 0,-21-22 16,22 1-16,-22 42 31,0 1-31,0-1 15,0 0-15,-22 0 0,22 0 16,0 0-16,0 1 16,0-1-16,0 0 0,0 0 15,0 0-15,22-21 16,-1 0-16,0 0 0,0 0 16,0 0-16,0 0 0,22 0 0,-22 0 15,0-21-15,21 0 0,-20 21 16</inkml:trace>
  <inkml:trace contextRef="#ctx0" brushRef="#br1" timeOffset="-128048.77">19960 14139 0,'0'0'0,"21"-21"0,-42 42 47,0-21-47,21 22 0,0-1 15,-21 0-15,21 0 0,-21-21 16,21 21-16,0 0 0,0 1 0,0-1 15,-22 0-15,22 0 16,0 0-16,-21-21 0,21-21 63,0 0-63,0 0 0,0 0 15,0-1-15,0-20 0,21 21 16,1 0-16,-1 0 0,0-1 0,0 1 15,21-21-15,-20 42 0,20-21 16,-21 0-16,21-1 0,-20 22 0,20 0 16,-21 0-16,21 0 0,-20 0 15,-1 22-15,-21-1 0,0 0 0,0 0 16,0 0-16,0 0 0,0 1 0,0-1 16,0 21-16,-21-21 0,-1 0 15,22 1-15,-21-1 0,0 0 16,0 0-16,0 0 0,0-21 15,21 21-15,-22 1 0,1-22 16,21 21-16,21-42 31</inkml:trace>
  <inkml:trace contextRef="#ctx0" brushRef="#br1" timeOffset="-127438.12">20786 13928 0,'21'21'63,"0"-21"-63,-21 21 15,21-21-15,0 21 0,0-21 0,1 21 16,-1-21-16,0 0 0,0 22 16,21-22-16,-20 0 0,-1 21 0,0-21 15,21 21-15,-21-21 0,22 0 16,-22 0-16,0 0 0,0 21 0,0-21 16,1 0-16,-1 0 0,0 0 15,-42 0 16,0 21-31,-1-21 16,1 0-16,-21 0 0,21 21 0,0-21 16,-22 22-16,22-22 0,-21 21 15,-1 0-15,1 0 0,0 0 0,21 0 16,-22 1-16,1 20 0,0-21 0,-1 0 16,22 0-16,-21 1 0,21-1 15,-1 0-15,1 0 0,0 0 0,0-21 16,21 21-16,0 1 0,0-1 15</inkml:trace>
  <inkml:trace contextRef="#ctx0" brushRef="#br1" timeOffset="-127289.21">20807 14647 0,'0'22'15</inkml:trace>
  <inkml:trace contextRef="#ctx0" brushRef="#br1" timeOffset="-120549.39">5948 16425 0,'0'0'0,"21"-21"16,-21 0-1,21 21-15,-21-21 0,0 0 16,21 0-16,0-1 15,-21 1-15,0 0 16,0 0-16,0 0 16,22 0-16,-22-1 15,0 1-15,0 0 0,21 21 16,-21-21 0,0 42 15,0 0-31,0 0 0,0 1 0,0-1 15,-21 0-15,-1 21 0,1-21 0,21 22 16,-21-1-16,0 0 0,0-20 16,0 20-16,21 0 0,-22 22 0,1-22 15,0 0-15,0 1 0,-21-1 16,20 0-16,1 1 0,0-1 0,0 0 16,21 1-16,-21-22 15,0 0-15,-1 21 0,1-20 0,21-1 16,-21-21-16,21 21 0,0 0 0,0-42 47,0 0-47,0 0 0,0-1 0,0 1 15,21 0-15</inkml:trace>
  <inkml:trace contextRef="#ctx0" brushRef="#br1" timeOffset="-120045.68">6371 16214 0,'0'0'0,"0"-21"0,0-1 16,0 1 0,0 0-16,0 0 31,-21 21-15,21 21-16,-21 0 15,0 0-15,21 1 16,0 20-16,0-21 0,-22 21 15,1 1-15,21-22 0,-21 21 0,21 1 16,-21-1-16,0 0 0,0 1 16,-1-1-16,22 0 0,-21 1 0,0-1 15,0 0-15,0 1 0,0-1 16,-1 0-16,1 1 0,21-22 0,0 21 16,-21-21-16,21 22 0,-21-22 15,21 0-15,0 0 16,0 0-16,0 0 15,0-42 32,0 0-47</inkml:trace>
  <inkml:trace contextRef="#ctx0" brushRef="#br1" timeOffset="-116533.58">7154 16531 0,'21'0'16,"1"0"-16,-1 0 15,0 0-15,-21-21 0,21 0 16,0 21-16,0-21 0,-21 0 0,22 21 15,-1-22-15,0 1 0,0 0 16,-21 0-16,0 0 16,0 0-16,0-1 0,0 1 15,-21 21-15,0 0 16,0 0-16,-1 0 0,-20 0 16,21 21-16,-21 1 0,20-22 0,-20 21 15,0 0-15,21 0 0,-1 0 16,-20 0-16,21 1 0,0-1 15,21 0-15,0 0 16,0 0-16,0 0 16,21 1-1,0-22-15,0 21 0,0-21 0,1 21 16,-1-21-16,0 21 16,0-21-16,0 21 0,0 0 0,1 1 15,-1-22-15,0 21 0,0 0 16,-21 0-16,0 0 0,0 0 15,0 1-15,0-1 0,0 0 16,-21 0-16,0 0 0,0 0 0,-1 1 16,1-22-16,-21 21 0,21-21 15,-22 0-15,22 21 0,-21-21 0,21 0 16,-22 0-16,22 0 0,0 0 16,0-21-16,0 21 0,0-21 15,-1-1-15,1 1 0,0 21 0,0-21 16,21 0-16,-21 0 0,21 0 0,0-1 15,0 1-15,0 0 16,0 0-16,21 0 16,21 0-1,-21 21-15,1 0 0,-1 0 0,0-22 16,21 22-16</inkml:trace>
  <inkml:trace contextRef="#ctx0" brushRef="#br1" timeOffset="-116132.8">7683 16510 0,'0'21'31,"0"0"-31,0 1 16,-21-1-16,21 21 0,-21-21 0,21 22 16,0-22-16,0 21 0,-21 0 15,21 22-15,-21-22 0,21 1 16,-21 20-16,21-21 0,-22 22 16,1-22-16,21 22 0,-21-1 0,0 1 15,0-1-15,21 1 0,-21-1 16,-1 1-16,1-1 0,21 1 0,-21-1 15,21-20-15,-21 20 0,0-21 16,21 1-16,0-22 0,0 21 16,-21-21-16,21 1 0,0-44 31,0 1-31,0-21 0,0 21 16,0-22-16,0 1 0,0 0 15</inkml:trace>
  <inkml:trace contextRef="#ctx0" brushRef="#br1" timeOffset="-115760.54">7599 16679 0,'0'0'15,"0"-21"-15,0 0 0,0 0 0,0 0 16,0 0-16,0-1 0,0 1 15,21 0-15,0 21 0,-21-21 16,42 21-16,-20-21 16,-1 21-16,0 0 0,21 0 0,-21 0 15,22 0-15,-22 0 0,21 0 16,-21 0-16,1 0 0,-1 21 0,0 0 16,-21 0-16,0 0 0,0 1 0,0-1 15,0 0-15,-21 21 0,0-21 16,-1 22-16,1-22 0,-21 0 0,21 0 15,0 22-15,-22-22 0,22 0 16,0-21-16,0 21 0,0 0 0,-1-21 16,1 0-16,0 0 0,0 0 31,21-21-15,0 0-1</inkml:trace>
  <inkml:trace contextRef="#ctx0" brushRef="#br1" timeOffset="-115133.9">8403 16447 0,'0'0'0,"-21"0"0,0 0 16,0 0-16,-1 0 15,1 0-15,0 0 0,0 0 16,0 0-16,0 21 0,-1-21 16,1 21-16,0 0 0,0 0 0,0 0 15,0 1-15,21 20 0,0-21 16,0 21-16,-22-20 0,22 20 0,0-21 15,0 0-15,0 22 0,0-22 16,0 0-16,0 0 0,22-21 16,-22 21-16,21-21 0,0 0 15,0 0-15,0 0 0,0 0 0,1 0 16,-1 0-16,0-21 16,0 0-16,0 0 0,0 0 0,1-1 15,-1 1-15,0-21 0,0 21 16,0 0-16,-21-22 0,0 22 0,0 0 15,0 0-15,0 0 0,0-1 16,0 1-16,0 0 0,0 42 47,0 0-47,0 1 16,0-1-16,0 0 0,0 21 15,0-21-15,0 1 0,0 20 0,0-21 16,0 0-16,0 0 0,0 1 15,0-1-15,0 0 0,0 0 0,0 0 16,21-21 0,1 0-16,-1 0 0,0-21 15,0 21-15,0-21 16,0 0-16,1 0 0,-1-1 0,0 22 16,0-21-16,0 0 0,0-21 15</inkml:trace>
  <inkml:trace contextRef="#ctx0" brushRef="#br1" timeOffset="-114629.27">8826 16552 0,'0'22'31,"0"-1"-15,0 0-16,0 0 15,0 0-15,0 0 0,0 1 16,0-1-16,0 0 0,0 0 15,0 0-15,0 0 16,0 1 0,-21-22 15,21-22-15,-21 22-1,21-21-15,0 0 0,0 0 0,0 0 16,0 0-16,0-1 0,0 1 15,0 0-15,0 0 0,0 0 0,21 0 16,0-1-16,1 1 0,-1 0 16,0 0-16,-21 0 0,42 21 0,-21-21 15,1 21-15,-1 0 0,0 0 16,21 0-16,-21 0 0,1 0 16,-1 0-16,0 21 0,0-21 0,0 21 15,0 0-15,1 0 0,-1 0 16,-21 1-16,0 20 0,0-21 0,0 0 15,0 0-15,0 1 0,0-1 16,0 0-16,-21 0 0,21 0 0,-22 0 16,22 1-16,-21-1 0,21 0 15,-21-21 1</inkml:trace>
  <inkml:trace contextRef="#ctx0" brushRef="#br1" timeOffset="-113545.64">9800 15812 0,'-21'0'0,"42"0"31,0 0-15,22 0-16,-22 0 0,21-22 15,-21 22-15,22 0 0,-22 0 0,21 0 16,-21 0-16,22 0 0,-22 0 16,0 0-16,0 0 0,0 0 0,0 0 15,-42 0 16,0 0-31,0 0 0,-21 0 16,20 0-16,1 0 0,-21 0 16,0 0-16,20 0 0,-20 0 0,21 0 15,-21 0-15,20 0 0</inkml:trace>
  <inkml:trace contextRef="#ctx0" brushRef="#br1" timeOffset="-113164.84">9715 15812 0,'0'0'0,"0"21"31,0 0-15,-21 0-16,21 0 15,0 0-15,0 22 0,0-22 16,0 0-16,0 21 0,0-20 16,-21 20-16,21 0 0,0-21 0,0 22 15,-21-1-15,21 0 0,-21-20 16,0 20-16,21 0 0,-22 1 0,1-1 15,0 0-15,21 1 0,-21-1 16,0 0-16,21 1 0,-21 20 0,-1-21 16,22 1-16,0-1 0,0 0 15,-21 1-15,21-22 0,-21 21 16,21 1-16,0-22 0,0 0 16,0 0-16,0 0 0,0 0 0,0 1 15,0-1-15,21-21 0,0 21 16,1-21-16,-1 0 0,0 0 15,21 0-15,-21 0 0,22 0 16,-22 0-16,21 0 0,-21 0 0,22-21 16,-1 21-16,-21 0 0,22-21 15,-22-1-15,0 22 0,0-21 0,0 21 16</inkml:trace>
  <inkml:trace contextRef="#ctx0" brushRef="#br1" timeOffset="-111877.91">10837 16256 0,'0'-21'16,"21"21"-16,1 0 15,-22-21-15,0 0 16,0-1-1,0 1-15,0 0 16,-22 21-16,1 0 16,0 0-16,0 0 0,0 0 0,0 0 15,-22 0-15,22 0 0,-21 0 16,21 21-16,-1 0 0,1 1 0,-21-1 16,21 0-16,0 0 0,-1 21 15,1-20-15,21 20 0,0-21 0,-21 21 16,21 1-16,0-1 0,0-21 15,0 22-15,0-1 0,0-21 0,0 21 16,0-20-16,0-1 16,21 21-16,-21-21 0,21-21 0,1 21 15,-1 1-15,0-22 0,21 0 16,-21 0-16,1 0 0,20 0 0,0 0 16,-21 0-16,22-22 0,-1 1 15,0 0-15,-20 0 0</inkml:trace>
  <inkml:trace contextRef="#ctx0" brushRef="#br1" timeOffset="-111448.95">11303 16383 0,'0'0'0,"-64"0"16,43 0-16,0 0 15,0 21-15,0 0 0,0 1 16,-1-1-16,1 0 0,0 0 0,21 0 15,-21 0-15,21 22 0,-21-22 16,21 0-16,0 0 0,0 22 0,0-22 16,0 0-16,0 0 0,0 0 15,21-21-15,0 0 0,0 0 16,0 0-16,1 0 0,20 0 16,-21 0-16,0 0 0,22 0 0,-22-21 15,0 0-15,21 0 0,-21 0 16,1-1-16,-1 1 0,0 0 15,-21 0-15,0 0 0,0 0 0,0-1 16,0 1-16,0 0 0,0 0 16,0 0-16,-21 0 0,0-1 0,-1 1 15,1 21-15,0 0 0,0 0 16,-21 0-16,20 0 0,1 0 0,0 0 16,-21 0-16,21 21 0,21 1 15,-22-22-15,22 21 0,0 0 0,0 0 16,0 0-16,22 0 15,-1-21-15,21 22 0,-21-22 16,0 0-16,22 0 0,-22 0 16</inkml:trace>
  <inkml:trace contextRef="#ctx0" brushRef="#br1" timeOffset="-110965.7">11853 16404 0,'-21'21'16,"0"1"0,21-1-16,0 0 15,-21 0-15,21 0 0,0 0 0,0 1 16,0-1-16,0 0 16,0 0-16,0 0 0,0 0 0,0 1 15,0-1-15,-21 0 16,-1 0-16,1-21 31,0-21-15,21 0-16,0 0 15,0-1-15,0 1 0,0 0 0,0 0 16,0-21-16,0 20 0,21 1 16,0-21-16,1 21 0,-1 0 0,0-22 15,21 22-15,-21 21 0,22-21 0,-22 0 16,21 21-16,1 0 15,-1 0-15,-21 0 0,21 0 0,-20 21 16,-1 0-16,0 0 0,-21 0 16,0 1-16,0-1 0,0 0 0,0 0 15,0 0-15,0 22 0,-21-22 16,0 0-16,-1 0 0,22 0 0,-21-21 16,21 21-16,-21 1 0,21-1 15,0-42 1,21 21-1,0-22-15,1 1 0</inkml:trace>
  <inkml:trace contextRef="#ctx0" brushRef="#br1" timeOffset="-110665.43">12679 16044 0,'-21'0'15,"21"22"1,-22-1-16,22 0 0,-21 0 0,21 0 16,0 22-16,-21-1 0,21-21 15,-21 21-15,21 1 0,0-1 0,-21 0 16,21-20-16,-21 20 0,21 0 0,0-21 16,0 22-16,0-22 15,0 21-15,0-21 0,0 1 0,0 20 16,21-21-16,0-21 0,-21 21 15,21 0-15,0-21 0,0 0 0,1 0 16,-1 0-16,21 0 0,-21 0 16,0 0-16,1-21 0,-1 21 0,0-21 15,-21 0-15,0 0 0,21 0 16</inkml:trace>
  <inkml:trace contextRef="#ctx0" brushRef="#br1" timeOffset="-110452.58">12404 16425 0,'-22'0'0,"44"0"31,-1 0-31,0 0 16,0-21-16,0 21 0,0 0 0,1 0 15,-1 0-15,0-21 0,0 21 0,21 0 16,-20 0-16,-1 0 0,0-21 15,0 21-15,0-21 16</inkml:trace>
  <inkml:trace contextRef="#ctx0" brushRef="#br1" timeOffset="-109449.64">13525 16510 0,'0'0'0,"22"-21"15,-22 0-15,0 0 0,0-1 16,0 1-16,0 0 16,0 0-16,-22 0 15,1 21-15,0-21 0,0-1 16,0 22-16,-22 0 0,22 0 16,0 0-16,-21 0 0,21 0 0,-22 22 15,22-1-15,-21 0 0,21 0 0,-1 0 16,1 0-16,0 22 0,0-22 15,21 0-15,-21 0 0,21 22 0,0-22 16,0 0-16,0 21 16,0-21-16,0 1 0,0-1 0,21 0 15,0-21-15,0 21 0,0-21 16,1 0-16,-1 0 0,0 0 0,0 0 16,0 0-16,22-21 0,-22 21 15,0-21-15,0 0 0,0-1 0,0 1 16,1 0-16,-1 0 0,0 0 15,0-22-15,-21 22 0,0 0 0,21-21 16,-21 21-16,0-1 0,0 1 0,0 0 16,0 0-16,-21 42 47,21 0-47,0 0 0,0 1 0,0-1 15,0 0-15,0 21 0,0-21 16,0 1-16,0-1 0,0 0 0,0 0 15,0 0-15,21 0 0,0 1 0,-21-1 16,22-21-16,-1 0 0,0 21 16,0-21-16,0 0 0,0 0 0,1 0 15,-1 0-15,0-21 0,0 0 16,0 21-16,0-22 0,22 1 0,-22 0 16,-21 0-16,21 0 0,0 0 15,-21-1-15,21 1 0,-21 0 0,0 0 16,0 0-16,0 0 15,0 42 17,0 0-32,0 0 15,0 0-15,0 0 0,0 1 0,0-1 16,0 0-16,0 0 16,0 0-16,0 0 0,0 1 0,0-1 15,0 0-15,22-21 31,-1 0-15,-21-21-16,21 0 0,0-1 16</inkml:trace>
  <inkml:trace contextRef="#ctx0" brushRef="#br1" timeOffset="-109118.83">14012 16171 0,'-21'0'0,"0"0"16,42 0 31,0 0-31,-21-21-16,0 0 15,0 0 1,0 0-16,-21 21 15,0 0-15,0 0 16,0 0-16,-1 21 0,1-21 16,21 21-16,-21 0 15,21 0-15,0 1 0,0-1 0,0 0 16,0 0-16,0 0 16,21 0-16,-21 1 0,21-22 0,1 0 15,-1 21-15,0-21 0,0 0 16</inkml:trace>
  <inkml:trace contextRef="#ctx0" brushRef="#br1" timeOffset="-108581.27">14393 16341 0,'-21'0'0,"21"21"15,0 0-15,0 0 16,0 0-16,-21 1 16,21-1-16,0 0 0,0 0 15,0 0-15,0 0 16,0 1-16,0-1 0,0 0 16,-21 0-1,0-21-15,21-21 47,0 0-47,0 0 16,0-1-16,0 1 15,0 0-15,0 0 0,21 0 0,-21 0 16,21-1-16,0-20 0,0 21 16,0 0-16,1-22 0,20 22 15,-21 0-15,0 0 0,22 21 16,-22 0-16,0 0 0,0 0 0,0 0 15,0 0-15,-21 21 0,22 0 16,-22 0-16,21 1 0,-21-1 16,0 0-16,0 0 0,0 0 0,0 0 15,0 1-15,0-1 0,0 0 16,0 0-16,-21-21 0,21 21 0,-22 0 16,22 1-16,0-1 31,0-42 0,22 21-31</inkml:trace>
  <inkml:trace contextRef="#ctx0" brushRef="#br1" timeOffset="-108057.58">15409 16214 0,'0'0'0,"-21"-21"0,0 21 15,0-22-15,0 22 0,-1 0 16,1 0-16,0 0 0,0 0 0,0 0 16,0 0-16,-22 22 0,22-1 0,0-21 15,0 21-15,-22 0 0,22 0 16,21 0-16,-21-21 0,21 22 0,-21-1 15,21 0-15,0 0 16,21 0 0,0-21-16,0 0 15,1 0-15,20 0 0,-21 0 0,0 21 16,22-21-16,-22 0 0,0 0 16,0 0-16,21 22 0,-20-22 15,-1 0-15,0 21 0,0-21 16,-21 21-16,21-21 0,-21 21 15,0 0-15,0 0 16,-21 1-16,0-22 0,0 21 16,0 0-16,-1-21 0,1 0 15,-21 0-15,21 21 0,-22-21 0,22 21 16,-21-21-16,0 0 0,20 0 16,1 0-16,0 0 0,0 0 15,0 0-15,0 0 0,-1 0 16,1 0-16,0 0 0,21-21 31,0 0-31,0 0 16,0 0-16,21 21 0,0-22 15</inkml:trace>
  <inkml:trace contextRef="#ctx0" brushRef="#br1" timeOffset="-107397.93">16552 15642 0,'0'0'0,"21"-21"0,1 0 16,-22 0 0,-22 21-1,1 0-15,0 0 16,0 0-16,0 21 0,-22 0 0,22-21 15,-21 42-15,0-20 0,-1-1 16,1 21-16,0 0 0,-1 22 0,1-22 16,21 22-16,-22-1 0,1 1 0,21-1 15,-21 1-15,20-1 0,1-20 16,-21 20-16,21 1 0,21-1 0,-21-21 16,21 22-16,0-1 0,0-20 15,0 20-15,0-20 0,0-1 0,0 0 16,21 1-16,0-22 0,0 21 15,21-21-15,-20 0 0,20 1 0,0-1 16,-21-21-16,22 21 16,-1-21-16,-21 0 0,22 0 0,-1 0 15,-21 0-15,0 0 0,22-21 0,-22 0 16,0 21-16,-21-22 0,21 1 16,0 0-16</inkml:trace>
  <inkml:trace contextRef="#ctx0" brushRef="#br1" timeOffset="-105613.31">16891 16023 0,'21'-21'0,"-21"42"47,0 0-47,0 1 0,0-1 16,0 21-16,0-21 0,0 22 15,0-1-15,-21 0 0,21 1 0,-21-22 16,21 21-16,0 0 0,0-20 15,-21 20-15,21-21 0,0 21 0,0-20 16,0-1-16,0 0 0,0 0 0,0 0 16,0 0-16,0 1 15,21-22 1,0 0 0,0 0-16,0-22 0,0 22 0,-21-21 15,22 0-15,-22 0 0,21 21 0,-21-21 16,21 0-16</inkml:trace>
  <inkml:trace contextRef="#ctx0" brushRef="#br1" timeOffset="-105424.91">16700 16383 0,'0'0'15,"0"21"1,22-21-16,-1 0 15,0 0-15,0 0 0,0 0 0,0 0 16,1-21-16,-1 21 0,21 0 16,-21-21-16,22 21 0,-22-21 15,21 21-15,-21-21 0</inkml:trace>
  <inkml:trace contextRef="#ctx0" brushRef="#br1" timeOffset="-105029.14">17420 16468 0,'0'21'15,"0"0"-15,21-21 16,0 0-16,1 0 16,-1 0-16,0 0 0,0 0 15,0-21-15,0 0 0,22 21 16,-22-21-16,0-1 0,0 22 0,-21-21 15,21 0-15,-21 0 0,0 0 16,0 0-16,0-1 0,0 1 16,-21 21-16,0 0 0,0 0 15,0 0-15,0 0 0,-1 0 16,1 0-16,0 21 0,-21 1 0,21-1 16,21 0-16,-22 0 0,22 0 0,-21 0 15,21 22-15,0-22 0,0 0 16,0 0-16,0 0 0,21 1 15,-21-1-15,22 0 0,-1 0 0,0 0 16,21-21-16,-21 21 0,1-21 16,-1 0-16,21 0 0,-21 0 0,0 0 15,22 0-15,-22 0 0,0-21 16,0 21-16,22-21 0,-22 0 0</inkml:trace>
  <inkml:trace contextRef="#ctx0" brushRef="#br1" timeOffset="-104485.45">17992 16362 0,'0'-21'0,"0"0"16,21 21-16,-21-22 0,21 22 15,0 0-15,-21-21 0,21 21 0,0 0 16,1 0-16,-1 0 0,0 0 16,0 0-16,0 21 0,0 1 0,1-22 15,-1 21-15,0 0 0,-21 0 16,21 0-16,-21 0 0,0 1 0,0-1 15,0 0-15,0 0 0,-21 0 0,0 0 16,0 1-16,-1-1 0,1 0 16,0 0-16,0-21 0,0 21 0,0 0 15,-1-21-15,1 0 0,21-21 32,21 21-17,1-21-15,-1 0 0,0 21 16,21-21-16,-21 0 0,1-22 0,-1 22 15,0 0-15,0 0 0,21-22 0,-20 22 16,-1 0-16,0 0 0,0 0 16,0 0-16,0-1 0,-42 22 31,0 22-15,0-22-16,0 21 0,0 0 0,21 0 15,-22 0-15,22 22 0,-21-22 16,21 0-16,-21 0 0,21 0 0,0 0 15,0 1-15,0 20 0,0-21 16,0 0-16,0 0 0,21 1 0,0-22 16,1 21-16,-1 0 0,0-21 15,0 0-15,21 21 0,-20-21 0,20 0 16,0 0-16,-21 0 0,22-21 16,-1 0-16,0 21 0,-20-21 0,20-1 15,-21-20-15,21 21 0,-20 0 0,-1-22 16,0 22-16</inkml:trace>
  <inkml:trace contextRef="#ctx0" brushRef="#br1" timeOffset="-104209.6">19029 15981 0,'0'0'0,"21"-21"0,-21 0 16,0 42 0,0 0-1,-21 0-15,21 21 0,0 1 0,0-1 16,-21 0-16,21 1 0,-22-1 15,1 0-15,21 1 0,0-22 0,0 21 16,-21 1-16,21-1 0,-21-21 16,21 21-16,0-20 0,-21 20 0,21-21 15,0 0-15,0 0 0,0 1 0,0-1 16,0 0-16,0 0 16,21-21-16,0 0 0,0 0 0,0 0 15,1 0-15,-1 0 0,0 0 16,21-21-16,-21 21 0,1-21 15,-1 0-15,0-1 0,0 1 0,-21 0 16,0 0-16</inkml:trace>
  <inkml:trace contextRef="#ctx0" brushRef="#br1" timeOffset="-104002.72">18859 16404 0,'0'0'0,"-21"0"0,42 0 31,1 0-15,-1 0-16,0 0 0,0 0 15,21 0-15,-20 0 0,20 0 0,-21 0 16,21 0-16,-20-21 0,20 21 16,-21-21-16,0 21 0,22-21 0,-22 21 15,0-21-15</inkml:trace>
  <inkml:trace contextRef="#ctx0" brushRef="#br1" timeOffset="-103693.9">19833 16087 0,'0'0'0,"-21"0"15,0 0-15,0 21 16,-1 0-16,1 0 0,21 0 16,-21 22-16,0-22 0,0 0 0,0 21 15,-1-20-15,22 20 0,0-21 16,-21 21-16,21-20 0,0-1 16,0 21-16,0-21 0,0 0 0,0 1 15,21-22-15,-21 21 0,22 0 16,-1-21-16,0 21 0,0-21 0,21 0 15,-20 0-15,-1 0 0,0 0 0,21 0 16,-21 0-16,1 0 0,-1-21 16,0 0-16</inkml:trace>
  <inkml:trace contextRef="#ctx0" brushRef="#br1" timeOffset="-103385.08">20108 16108 0,'0'0'0,"0"-21"0,21 21 0,1 0 0,-1-21 16,0 21-16,0 0 15,0 0-15,0 0 0,1 0 16,-1 21-16,0 0 0,0 0 0,0 0 16,0 0-16,-21 22 0,0-22 0,22 21 15,-22-21-15,0 22 0,0-22 16,0 21-16,0-21 0,0 22 0,-22-22 15,1 0-15,0 0 0,0 0 0,0 1 16,0-1-16,-22 0 0,22-21 16,0 21-16,0 0 0,0-21 15,-1 0-15,1 0 0,42 0 32,1-21-17</inkml:trace>
  <inkml:trace contextRef="#ctx0" brushRef="#br1" timeOffset="-102844.97">20764 16552 0,'0'0'0,"22"0"78,-1-21-78,0 21 16,0 0 0,0 0-16,-21 21 15,0 1 1,0-1-16,0 0 15,0 0-15,-21-21 0,0 21 0,0 0 16,0 1-16,21-1 0,-22-21 0,1 21 16,0-21-16,0 21 15,0 0-15,0-21 16,21-21 0,0 0-1,0 0-15,21 0 0,0-1 16,0 1-16,0 0 0,0 0 15,1 0-15,-1 21 0,0 0 16,0 0 0,0 0-16,-21 21 15,0 0-15,0 0 0,0 0 16,0 1-16,0-1 0,0 0 0,-21 0 16,0 0-16,0 0 0,0 1 15,-1 20-15,-20-21 0,21 0 0,-21 0 16,-1 1-16,1-22 0,0 21 0,-1 0 15,1-21-15</inkml:trace>
  <inkml:trace contextRef="#ctx0" brushRef="#br1" timeOffset="-101821.96">21463 15600 0,'0'-21'15,"0"42"48,-21-21-63,21 21 16,21-21 46,-21-21-62,21 21 0,-21-21 16,-21 21 15,0 0-31,0 0 16,-1 0-16,1 0 15,21 21-15,0 0 0,-21-21 0,21 21 16,-21-21-16,21 21 0,0 1 15,0-1 1,21-21 0,0 0-1,0 0-15,1 0 0,-1-21 32,0-1-32,-21 1 15,0 0 1,0 0-16,0 0 15,0 42 17,-21-21-32,21 21 15,-21 0-15,21 0 0,0 1 16,0-1-16,0 0 16,21-21 30,0 0-46,-21-21 16,21 21-16,-21-21 16,0-1-16,0 1 15,-21 21 1,0 0 0,21 21-16,-21-21 0,-1 22 15,22-1-15,0 0 0,0 0 16,0 0-16,0 0 0,0 22 0,0-22 15,0 0-15,0 21 0,22-20 16,-22-1-16,21 0 0,0 0 0,0 0 16</inkml:trace>
  <inkml:trace contextRef="#ctx0" brushRef="#br1" timeOffset="-99477.66">21971 16383 0</inkml:trace>
  <inkml:trace contextRef="#ctx0" brushRef="#br1" timeOffset="-99421.7">21971 16383 0</inkml:trace>
  <inkml:trace contextRef="#ctx0" brushRef="#br1" timeOffset="-99370.72">21992 16362 0,'0'0'0</inkml:trace>
  <inkml:trace contextRef="#ctx0" brushRef="#br1" timeOffset="-80305.23">10308 14838 0,'-21'0'0,"21"21"78,21-21-16,0 21-62,0-21 0,1 0 16,-1 0-16,0 0 16,0 0-16,0 0 0,0 0 15,1 0-15,-1 21 0,0-21 0,0 0 16,0 0-16,0 0 15,1 0-15,20 0 0,-21 0 0,0 0 16,22 0-16,-22 0 0,0 0 0,21 22 16,-21-22-16,22 0 0,-22 0 15,21 0-15,1 0 0,-22 0 0,21 0 16,-21 0-16,22 0 0,-22 0 16,21 0-16,-21 0 0,0 0 0,22 0 15,-22 0-15,21 0 0,-21 0 0,1 0 16,20 0-16,-21 0 0,0 0 15,22 0-15,-22 0 0,0 0 0,21 0 16,-21 0-16,22 0 0,-22 0 16,0 0-16,21 0 0,-20 0 15,20 0-15,-21 0 0,21 0 0,-20 0 16,20 0-16,-21 0 0,21 0 0,-20 21 16,20-21-16,0 0 0,-21 0 15,22 0-15,-1 0 0,-21 0 0,22 0 16,-1 0-16,-21 0 0,21 0 15,1 0-15,-22 0 0,21 0 0,-21 0 16,22 0-16,-1 0 0,-21 21 0,22-21 16,-1 0-16,-21 0 0,21 0 15,1 0-15,-1 0 0,0 0 0,1 0 16,20 0-16,-20 0 0,-1 0 16,0 0-16,22 0 0,-22 0 15,0 0-15,1 0 0,-1 0 0,22 0 16,-22 0-16,-21 0 0,21 0 0,1 0 15,-1 0-15,0 0 0,1 0 16,-1 0-16,0 0 0,1 0 0,-1 0 16,-21 0-16,22 0 0,-1 0 0,0 0 15,1 0-15,-1 0 0,-21 0 16,21 0-16,1 0 0,-1 0 0,-21 0 16,22 0-16,-1 0 0,-21 0 15,21 0-15,-20 0 0,-1 0 0,21 0 16,-21 0-16,22 0 0,-22 0 15,0 0-15,21 0 0,-21 0 0,1 0 16,20 0-16,-21 0 0,0 0 16,22 0-16,-22 0 0,0 0 0,0 0 15,21 0-15,-20 0 0,-1 0 16,0 0-16,21 0 0,-21 0 0,1 0 16,-1 0-16,0 0 0,0 0 0,0 0 15,22 0-15,-22 0 0,0 0 16,0-21-16,0 21 0,0 0 0,22 0 15,-22 0-15,0 0 0,0 0 0,0 0 16,1 0-16,-1 0 0,0 0 16,0 0-16,0 0 0,0-21 15,1 21-15,-1 0 0,0 0 16</inkml:trace>
  <inkml:trace contextRef="#ctx0" brushRef="#br1" timeOffset="-78404.77">22013 15854 0,'0'21'0,"0"-42"0,0 63 0,0-21 15,0 1-15,0-1 16,21-21-16,-21 21 0,22-21 0,-1 0 16,0 0-16,0 0 15,0 0-15,0 0 0,1 0 0,-1 0 16,0 0-16,0 0 0,0-21 15,0 21-15,-21-21 0,22-1 0,-22 1 16,0 0-16,0 0 16,0 0-16,0 0 0,0-1 15,-22 22 1,22-21-16,-21 21 16,21 21-1,-21 1 1,21-1-16,0 0 0,-21 21 15,21-21-15,0 22 0,0-1 0,0 0 16,0-20-16,0 20 0,0 0 16,0 1-16,0-1 0,0 0 0,0-21 15,0 22-15,0-1 0,0-21 0,0 22 16,0-22-16,0 0 0,0 0 16,-21 0-16,21 0 0,0 1 0,-21-1 15,21 0-15,-22 0 16,22 0-16,-21-21 0,0 0 15,0 0-15,0 0 16,0 0-16,-1 0 0,1 0 16,0-21-16,0 0 15,21 0-15,-21 0 0,0-1 16,21 1-16,0 0 0,0 0 16,0 42 30,0 0-46,21-21 0,-21 21 16,21 1-16,0-1 16,0 0-16,0-21 0,-21 21 0,22-21 15,-1 0-15,0 0 16,21 21-16,-21-21 0,22 0 0,-1 0 16,-21 0-16,22 0 0,-1 0 15,0-21-15,1 21 0,-1-21 0,0 0 16,-21 21-16,1-21 0,20-1 0,-21 1 15,0 0-15,-21 0 16,21 0-16,-21 0 0,0-1 0,0 1 16,-21 21 15,0 0-15,21 21-16,0 1 0,-21-1 0,21 0 15,-21-21-15,21 21 0,-21 0 16,21 0-16,0 1 0,0-1 15,-22-21-15,22 21 0,-21 0 0,21 0 16,0 0 0,-21-21-16,0 0 31,21-21-31,0 0 16,0 0-16,0 0 15,0 0-15,21-1 0,0 1 16,0 0-16,1 0 0,-1-21 15,0 20-15,21 1 0,-21 0 0,22 0 16,-1 21-16,-21-21 0,22 21 0,-22 0 16,21 0-16,-21 0 0,22 0 15,-22 21-15,0-21 0,-21 21 0,0 0 16,21 0-16,-21 22 0,0-22 16,0 0-16,0 0 0,0 22 0,-21-22 15,0 0-15,21 0 0,-21 21 16,-1-20-16,1-1 0,0 0 15,21 0-15,0 0 0,-21-21 16,21-21 15,21 0-15,-21 0-16,21 0 0,0-1 0</inkml:trace>
  <inkml:trace contextRef="#ctx0" brushRef="#br1" timeOffset="-77790.07">23410 15875 0,'-21'64'16,"0"-43"-16,21 0 0,-21 21 15,21 1-15,0-1 0,0 0 16,-21 1-16,21-1 0,-22-21 0,1 21 16,21 1-16,0-1 0,-21 0 15,21-20-15,-21 20 0,0-21 0,21 21 16,-21-20-16,21-1 0,0 0 16,0 0-16,-22 0 0,22 0 15,0-42 32,0 0-47,0 0 16,0 0-16,22 0 15,-1-1-15,-21 1 0,21 0 0,-21 0 16,21-21-16,0 20 0,0 1 0,1 0 16,-1 0-16,21 0 0,-21 21 15,22-21-15,-22 21 0,21 0 0,-21 0 16,22 0-16,-22 0 0,21 0 15,-21 0-15,0 0 0,1 21 0,-1 0 16,0-21-16,-21 21 16,21 0-16,-21 0 0,0 1 0,0-1 15,0 0-15,-42 0 0,21 0 0,-1 0 16,-20 1-16,21-1 0,-21 0 16,-1 0-16,1 0 0,0 0 0,-1 1 15,22-22-15,-21 21 0,21-21 16,-22 21-16,22-21 0,0 21 0,0-21 15,0 0 1,21-21 15,21 21-31,0-21 0,0 21 16</inkml:trace>
  <inkml:trace contextRef="#ctx0" brushRef="#br1" timeOffset="-76973.54">24215 16320 0,'0'0'16,"-22"0"-16,1 0 16,0 0-16,0 0 0,0 0 15,0 0-15,-1 21 0,-20 0 0,21 0 0,0 0 16,0 0-16,-1 1 15,1-1-15,0 21 0,21-21 0,0 0 16,-21 1-16,21-1 0,0 0 16,0 0-16,0 0 0,0 0 0,0 1 15,21-22-15,0 21 0,0-21 16,1 0-16,-1 0 0,0 0 16,0 0-16,0 0 0,0 0 15,1-21-15,-22-1 0,0 1 16,0 0-16,21 0 0,-21 0 15,0 0-15,0-1 0,0 1 16,0 0-16,0 0 0,0-21 0,0 20 16,0 1-16,0 0 15,21 0-15,0 0 0,0 0 0,0 21 16,1-22-16,-1 1 0,21 21 16,-21 0-16,22-21 0,-22 21 0,0 0 15,21 0-15,-21 0 0,1 0 0,-1 21 16,0 0-16,0-21 0,-21 22 15,0-1-15,0 21 0,0-21 0,0 0 16,0 1-16,0-1 0,-21 0 16,0 0-16,0 0 0,21 0 0,-43 1 15,43-1-15,-21 0 0,0 0 16,0-21-16,0 21 0,-1-21 16,22 21-16,22-21 31,-1-21-31,0 0 15,0 0-15,0 0 0,0 0 16,1-1-16,20 1 0,-21-21 0,0 21 16,22-22-16,-22 22 0,21-21 15,-21 21-15,0-22 0,1 22 0,-1 0 16,-21 0-16,-21 42 31,21 0-31,-22 0 16,1 1-16,0-1 0,0 0 15,0 21-15,21-21 0,-21 1 16,21 20-16,-22-21 0,22 0 16,0 0-16,0 1 0,0-1 0,0 0 15,22 0-15,-1 0 0,0 0 0,0 1 16,0-22-16,22 0 0,-22 21 16,21-21-16,0 0 0,-20 0 0,20 0 15,-21 0-15,0-21 0,0 21 16,1-22-16,-1 1 0,0 0 0,0 0 15,-21 0-15</inkml:trace>
  <inkml:trace contextRef="#ctx0" brushRef="#br1" timeOffset="-76561.77">25231 15748 0,'0'0'0,"-22"0"15,1 21 1,21 0 0,-21 1-16,0-22 0,21 21 15,-21-21-15,21 21 0,-21-21 16,21 21-16,-22-21 0,44-21 47,-1 21-47,-21-21 15,21 0-15,0 21 16,-21-22-16,21 22 16,0 0-16,-21 22 15,0-1 1,0 0-16,0 0 0,0 21 0,0-20 15,-21 20-15,0-21 0,0 21 16,0 1-16,-22-22 0,22 21 0,-21-21 16,21 1-16,0-1 0,-1 0 0</inkml:trace>
  <inkml:trace contextRef="#ctx0" brushRef="#br1" timeOffset="-75797.71">25569 15515 0,'0'0'0,"43"0"16,-22 0-16,0 0 16,0 0-16,0 21 15,0 1-15,1-22 0,-1 21 16,-21 0-16,21 21 0,0-21 0,0 1 16,-21 20-16,21 0 0,1 1 15,-22-1-15,21 0 0,-21 1 0,21-1 16,-21 21-16,21-20 0,-21-1 15,0 0-15,0 1 0,0-1 0,0 0 16,-21 1-16,0-1 16,-22 0-16,22-20 0,-21 20 0,21-21 15,-22 21-15,1-20 0,21 20 0,-21-21 16,20 0-16,-20 22 0,21-22 16,0 0-16,0 0 0,-1 0 0,1 0 15,0-21-15,21 22 0,-21-22 16,21 21-16,0-42 31,0-1-15,0 1-16,21 0 0,-21 0 15,21-21-15,0 20 0</inkml:trace>
  <inkml:trace contextRef="#ctx0" brushRef="#br1" timeOffset="-75037.4">26247 15219 0,'21'0'16,"21"0"-16,-21 0 15,22 0-15,-22 0 0,21 0 0,0 0 16,1 0-16,-1 0 0,0 0 16,22 0-16,-22 0 0,1 0 0,-1 0 15,0 0-15,-21 0 0,22 0 16,-22 0-16,0 0 0,0 0 0,0 0 15,1 0-15,-22 21 16,0 0 0,0 0-16,0 1 0,0-1 15,0 0-15,0 0 0,0 0 16,0 22-16,0-22 0,-22 21 0,22 0 16,-21 1-16,0-22 0,21 21 15,0 1-15,-21-1 0,21 0 0,-21 1 16,0-1-16,-1 0 0,22 22 15,-21-22-15,0 0 0,21 22 0,0-22 16,-21 1-16,21 20 0,0-21 16,-21 1-16,21-1 0,0 22 0,0-22 15,0 0-15,0 1 0,0-1 16,0 0-16,0 1 0,0-1 0,0 0 16,0 1-16,0-1 0,0 0 15,0-21-15,0 22 0,-21-22 16,21 21-16,-22-21 0,22 1 0,0-1 15,-21 0-15,0 0 0,0 0 16,0-21-16,0 21 0,-1 1 0,1-22 16,0 0-16,0 21 0,-21-21 15,20 0-15,-20 0 0,0 0 0,-1 0 16,1 0-16,0 0 0,-1 0 16,1 0-16,0 0 0,-1 0 0,22 0 15,-21 0-15,21 0 16,0 0-16,-1 0 0,22-21 15,22 21 17,-1 0-32,0 0 15,0 0-15,0 0 16,0 0-16</inkml:trace>
  <inkml:trace contextRef="#ctx0" brushRef="#br1" timeOffset="-22804.98">23897 6541 0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45:30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6435 1164 0,'0'0'0,"0"-21"0,0 0 16,0 0-16,0 0 16,-22 21-16,22-22 15,0 1 17,0 42-1,0 1-16,0-1-15,0 0 0,0 0 16,0 0-16,0 0 16,0 22-16,0-22 0,0 0 0,0 0 15,0 0-15,0 22 0,0-22 16,0 21-16,0-21 0,0 22 0,0-22 16,0 21-16,0 1 0,0-1 15,0 0-15,0 1 0,0-1 16,0 0-16,0 1 0,0-1 15,0 0-15,0 1 0,0-1 0,0 0 16,0 1-16,0-22 0,0 21 16,0 0-16,0 1 0,0-22 0,0 21 15,-21-21-15,21 22 0,0-22 16,0 21-16,0-21 0,0 1 0,0-1 16,0 0-16,0 0 0,0 0 15,0 0 1,0-42 31,0 0-47,0 0 0,0 0 15,0 0-15,0-1 0,0-20 0</inkml:trace>
  <inkml:trace contextRef="#ctx0" brushRef="#br0" timeOffset="1300.51">6371 1164 0,'0'0'0,"-21"0"15,42 0 48,0 0-47,0 0-16,1 0 15,-1 0-15,0 0 0,0 0 0,0 0 16,22 0-16,-22 0 0,0 0 15,0 0-15,21 0 0,-20 0 0,-1 0 16,21 0-16,-21 0 16,22 0-16,-22 0 0,21 0 0,-21 0 15,22 0-15,-1 0 0,0 0 16,-21 0-16,22 0 0,-1 0 16,0 0-16,1 0 0,-1 0 0,0 0 15,1 0-15,-1 0 0,22 0 16,-22 0-16,21 0 0,-20 0 0,20 0 15,-20-21-15,20 21 0,1 0 16,-22 0-16,21 0 0,-20 0 0,-1 0 16,22 0-16,-22 0 0,0 0 15,1 0-15,20-21 0,-21 21 0,1 0 16,-1 0-16,22 0 16,-1 0-16,-21 0 0,22 0 0,-1 0 15,1 0-15,-1 0 0,1 0 16,-22 0-16,22 0 0,-1 0 0,1 0 15,-22 0-15,22 0 0,-22 0 16,21 0-16,-20 0 0,20 0 0,1 0 16,-22 0-16,22 0 0,-1 0 15,1 0-15,-1 0 0,1 0 16,-1 0-16,1 0 0,-1 0 0,1 0 16,-22 0-16,21 0 0,-20 0 15,-1 0-15,22 0 0,-22 0 0,0 0 16,1 0-16,-1 0 0,0 0 15,22 0-15,-22-21 0,22 21 16,-22 0-16,21 0 0,-20 0 16,20 0-16,-20 0 0,20 0 0,-21 0 15,22 0-15,-22 0 0,1 0 16,-1 0-16,0 0 0,1 0 0,-1 0 16,0 0-16,-21 0 0,22 0 15,-1 0-15,-21-21 0,22 21 0,-22 0 16,21 0-16,-21 0 0,22 0 15,-22-22-15,0 22 0,21 0 0,1 0 16,-22 0-16,0 0 0,21-21 16,-21 21-16,22 0 0,-22-21 15,21 21-15,-21 0 0,1 0 0,20 0 16,0 0-16,-21 0 0,22 0 16,-1 0-16,0 0 0,1 0 15,-1 0-15,0 0 0,1-21 0,-22 21 16,21 0-16,1 0 0,-1 0 15,-21 0-15,21 0 0,1 0 0,-22 0 16,21 0-16,-21 0 0,1 0 16,20 0-16,-21 0 0,0 0 0,0 0 15,1 0-15,-1 0 0,0 0 16,0 0-16,0 0 0,0 0 0,1 0 16,-1 0-16,0 0 0,0 0 15,0 0-15,0 0 0,1 0 16,-1 0-16,0 0 0,0 0 15,0 0 1,-42 0 62</inkml:trace>
  <inkml:trace contextRef="#ctx0" brushRef="#br0" timeOffset="2736.76">13187 995 0,'0'21'0,"-21"-21"0,21 21 31,21-21 0,-21 21-31,21-21 16,0 0-16,0 0 0,0 0 15,1 0-15,-1 0 0,21 0 0,-21 0 16,0 0-16,22 0 0,-22 0 16,0 0-16,21 0 0,-20 0 0,20 0 15,-21 0-15,21 0 0,-20 0 16,20 0-16,-21 0 0,21 0 0,1 0 15,-1 0-15,0 0 0,1 0 16,-1 0-16,22 0 0,-22 0 0,0 0 16,22 0-16,-22 0 0,0 0 15,1 0-15,-1 0 0,0 0 0,1 0 16,-1 0-16,-21 0 16,22 0-16,-22 0 0,0 0 0,0 0 15,21 0-15,-20 0 0,-1 0 16,0 0-16,0 0 0,0 0 0,0 0 15,1 0-15,-1 0 16,0 0-16,0 0 0,0 0 16,0 0-16,1 0 15,-1 0 1,0 0 0,-21 22 46,0-1-62,0 0 16,0 0-1,0 0-15,0 0 16,0 1-16,0-1 0,0 0 16,0 0-16,0 0 0,0 0 15,0 1-15,0-1 0,0 0 0,0 0 16,0 21-16,0-20 0,0-1 0,0 0 15,0 0-15,0 21 0,0-20 16,0 20-16,0-21 0,0 0 16,0 22-16,0-22 0,0 21 15,0-21-15,0 0 0,0 22 0,0-22 16,0 0-16,0 21 0,0-20 16,0-1-16,0 0 0,-21 0 0,21 0 15,0 0-15,0 1 0,-21-1 16,21 0-16,0 0 0,0 0 15,0 0-15,0 1 16,0-1 0,0 0-16,0 0 15,-22-21 79,1-21-94,0 0 16,0 21-16</inkml:trace>
  <inkml:trace contextRef="#ctx0" brushRef="#br0" timeOffset="4948.3">6477 2519 0,'0'21'31,"21"-21"-15,0 21 15,0-21-31,1 0 16,-1 0-16,0 0 16,0 0-16,21 0 0,-20 0 0,-1 0 15,21 0-15,-21 0 0,0 0 16,22 0-16,-22 0 0,21 0 0,-21 0 15,22 0-15,-22 0 0,21 0 16,-21 0-16,22 0 0,-22 0 0,0 0 16,21 0-16,-20 0 0,20 0 15,-21 0-15,21 0 0,-20 0 16,20 0-16,0 0 0,1 0 16,-1-21-16,0 21 0,1 0 0,20 0 15,-21 0-15,22 0 0,-1-21 16,-20 21-16,20 0 0,1 0 0,-22-21 15,22 21-15,-22 0 0,0 0 16,22 0-16,-22-21 0,0 21 0,-20 0 16,20 0-16,0 0 0,1 0 15,-1 0-15,0 0 0,1 0 0,-1-22 16,0 22-16,1 0 0,-1 0 16,0 0-16,22 0 0,-22 0 0,22 0 15,-1 0-15,-21 0 16,22 0-16,-22 0 0,22 0 0,-22 0 15,0 0-15,22 0 0,-22 0 16,22 0-16,-22 0 0,22 0 0,-1-21 16,1 21-16,-1 0 0,1 0 15,-1 0-15,1 0 0,20 0 0,-20 0 16,-1 0-16,1-21 0,-1 21 16,1 0-16,-22 0 0,22 0 0,-22 0 15,21 0-15,1 0 0,-22 0 16,22 0-16,-22 0 0,22 0 0,-22 0 15,21 0-15,-20 0 0,-1 0 16,22-21-16,-22 21 0,0 0 16,22 0-16,-22 0 0,0 0 15,-20 0-15,20 0 0,0 0 0,-21 0 16,1-21-16,20 21 0,-21 0 0,0 0 16,0 0-16,1 0 0,-1 0 15,0 0-15,0 0 31,0 0-15,0 0 0,1 0-1,-1 0 17,0 0-17,0 0 32,0 0 0,0 0-31,1 0 15,-1 0-31,0 0 15,0 0-15,0 0 16,0 0-16,1 0 0,20 0 0,0 0 16,1 0-16,-1 0 0,0 0 15,1 0-15,-1 0 0,21 0 0,-20 0 16,20 0-16,-20 0 0,-1 0 16,0 0-16,22 0 0,-22 0 0,0 21 15,22-21-15,-22 0 0,22 0 16,-1 0-16,1 0 0,-1 0 0,1 0 15,-1 0-15,1 0 0,-1 0 16,1 0-16,-1 0 0,-20 21 0,20-21 16,1 0-16,-1 0 15,-21 0-15,22 0 0,-1 0 0,-20 0 16,20 0-16,-20 0 0,20 0 16,-21 0-16,1 0 0,-1 0 0,0 0 15,1 0-15,-1 0 0,-21 0 16,0 0-16,1 0 0,-1 0 0,0 0 15,0 0-15,0 0 16,0 0 0,1 0-1,-1 0 1,0 0-16,0 0 16,0 0-16,0 0 15,1 0-15,-1 0 0,0 0 16,0 0-16,0 0 15,0 0-15,1 0 16,-1 0-16,0 0 16,0 0-16,0 0 15,0 0 17,1 0-1,-1 0 0,0 0-31,0 0 16,0 0-1,-21-21-15,-21 0 63,0 21-63,21-21 15,-21 21-15</inkml:trace>
  <inkml:trace contextRef="#ctx0" brushRef="#br0" timeOffset="5936.81">8318 1164 0,'0'0'16,"0"-21"-16,0 0 31,0 42 31,0 0-62,0 0 16,0 1-16,0-1 0,0 0 0,0 0 16,0 0-16,0 0 0,0 1 15,0 20-15,0-21 0,0 21 0,0 1 16,0-1-16,0 0 0,0 1 16,0-1-16,0 0 0,0 1 0,0-1 15,-21 22-15,21-22 16,0 0-16,-21 1 0,21-1 0,0-21 15,0 21-15,0 1 0,0-22 16,0 0-16,0 21 0,0-20 0,0-1 16,0 0-16,0 0 0,0 0 15,0 0-15,0 1 0,0-1 16,0-42 15,0-1-15</inkml:trace>
  <inkml:trace contextRef="#ctx0" brushRef="#br0" timeOffset="6644.17">10287 1080 0,'-21'0'0,"21"21"16,0 0-1,0 0-15,0 0 16,0 0-16,0 1 0,0-1 0,0 21 15,0-21-15,0 22 0,0-22 0,0 21 16,0 0-16,0 1 0,0-1 16,0 0-16,0 22 0,0-22 15,0 1-15,0-1 0,-21 0 16,21 1-16,0-1 0,-22 0 0,22 1 16,0-1-16,0-21 0,0 21 15,0-20-15,-21 20 0,21-21 0,0 0 16,0 0-16,0 1 0,0-1 15,0 0-15,0-42 63,0 0-63,0-1 16</inkml:trace>
  <inkml:trace contextRef="#ctx0" brushRef="#br0" timeOffset="7461.46">12658 1143 0,'0'0'0,"0"-21"0,21 0 15,-21 0 1,0-1 0,0 1 15,21 21 0,-21 21-31,0 1 0,21-1 16,-21 21-16,0-21 15,0 0-15,0 22 0,0-22 0,0 21 16,0 1-16,0-1 0,0 0 16,21 1-16,-21-1 0,0 21 0,0-20 15,0-1-15,0 22 0,0-22 16,0 0-16,0 1 0,0-1 15,0-21-15,21 21 0,-21 1 0,0-22 16,0 0-16,0 0 0,0 22 16,0-22-16,0 0 0,0 0 15,0 0 1,22-21 15,-22-21-15,0 0-16,0 0 15,0 0-15</inkml:trace>
  <inkml:trace contextRef="#ctx0" brushRef="#br0" timeOffset="9380.15">7366 1461 0,'-21'0'16,"0"0"-1,-1 0 1,1 0 0,0 0-16,0 0 15,0 0 1,0 0-16,21 21 0,-22-21 15,1 21-15,0 0 16,0 0 0,0 0-16,0 1 0,21-1 15,-22 0-15,1 0 0,21 0 16,0 0-16,0 1 0,-21-1 16,21 0-16,0 0 0,0 0 15,0 0-15,0 1 0,0-1 16,0 0-16,0 0 15,0 0-15,0 0 0,0 1 16,0-1-16,21 0 16,-21 0-16,21 0 15,1-21-15,-22 21 0,21-21 16,0 0-16,-21 22 0,21-22 0,0 0 16,-21 21-16,21-21 0,1 0 0,-1 0 15,-21 21-15,21-21 16,0 0-16,0 0 0,0 0 15,1 0-15,-1 0 0,0 0 16,0 0-16,0-21 0,0 21 16,1-21-1,-1 21-15,0 0 0,0-22 0,-21 1 16,21 21-16,0-21 0,-21 0 16,22 21-16,-22-21 0,21 0 15,0-1-15,-21 1 16,0 0-16,0 0 0,0 0 0,0 0 15,0-1-15,0 1 16,0 0-16,0 0 0,0 0 0,0 0 16,0-1-16,-21 1 15,21 0-15,-21 0 0,-1 0 16,1 0-16,0-1 16,0 22-16,0-21 0,0 21 15,-1 0-15,22-21 16,-21 21-16,0-21 0,0 21 15,0 0-15,0 0 16,-1 0-16,1 0 0,0 0 16,0 0-16,0 0 15,0 0-15,-1 0 0,1 0 16,21 21-16,-21-21 0,0 21 16,0 0-16,21 1 0,0-1 15,-21 0-15,21 0 0,-22 0 16,22 22-16,0-22 0,0 0 15,0 0-15,0 0 0,0 0 16,0 1-16,0-1 0,0 0 0,0 0 16,0 0-16,22-21 15,-1 0-15,0 0 0,0 0 16</inkml:trace>
  <inkml:trace contextRef="#ctx0" brushRef="#br0" timeOffset="10337.49">9144 1482 0,'-21'0'16,"0"0"-1,-1 0 1,1 0-16,0 0 15,0 0-15,0 0 16,0 21-16,-1 0 0,1-21 16,21 21-16,-21 0 15,0 1-15,21-1 0,0 0 16,-21 0-16,0 21 0,21-20 16,-22-1-16,22 0 0,0 0 15,0 0-15,0 0 0,0 1 16,0-1-16,0 0 0,0 0 0,0 0 15,0 0-15,22 1 16,-1-1-16,-21 0 16,21-21-16,0 21 0,0-21 15,0 21-15,1-21 0,-1 0 16,0 0-16,0 0 0,0 0 16,0 0-16,1 0 0,-1 0 0,0 0 15,0 0-15,0 0 0,0 0 16,1 0-16,-1-21 0,0 0 15,0 21-15,0-21 0,0 0 16,1 21-16,-1-22 0,-21 1 16,21 0-16,0 21 0,-21-21 0,21 0 15,-21 0-15,0-1 0,0 1 16,0 0-16,0 0 0,0 0 16,0 0-16,0-1 0,0-20 15,0 21-15,0 0 0,0 0 0,-21-1 16,21 1-16,0 0 0,-21 0 15,21 0-15,-21 21 0,0-21 0,-1 21 16,1 0-16,0 0 16,0 0-16,0 0 0,0 0 15,-1 0-15,1 0 0,-21 0 16,21 0-16,0 0 0,-1 21 0,1-21 16,21 21-16,-21-21 0,0 21 15,0-21-15,0 21 0,21 0 16,-22-21-1,22 22-15</inkml:trace>
  <inkml:trace contextRef="#ctx0" brushRef="#br0" timeOffset="11306.29">11790 1503 0,'0'0'0,"0"-21"0,-21 21 15,-1 0-15,1-21 16,0 21-1,0 0-15,0 0 0,0 0 16,-1 0-16,1 0 16,0 21-16,0-21 0,0 21 15,0 0-15,-1 0 16,1 0-16,0 1 0,21-1 0,0 0 16,-21 0-16,21 0 0,-21 0 15,21 1-15,0-1 0,0 0 0,0 21 16,0-21-16,0 1 15,0-1-15,0 0 0,0 0 0,0 0 16,0 0-16,21 1 16,0-1-16,0 0 15,0-21-15,-21 21 0,22-21 16,-1 21-16,0-21 0,0 0 16,0 0-16,0 0 0,1 0 15,-1 0-15,0 0 0,0 0 0,0 0 16,0 0-16,1-21 0,-1 21 0,0-21 15,21 0-15,-21 21 0,1-21 16,-1-1-16,0 1 0,-21 0 0,21 0 16,-21 0-16,21 0 0,-21-1 15,0 1-15,0 0 0,0-21 16,0 21-16,0-22 0,0 22 0,0-21 16,0 21-16,0-1 0,0 1 15,-21 0-15,21 0 0,-21 0 16,0 0-16,0-1 0,-1 22 15,1 0-15,0 0 0,0 0 16,-21 0-16,20 0 0,1 0 0,-21 0 16,21 0-16,-22 22 0,22-1 15,0 0-15,-21-21 0,21 21 0,-1 0 16,1 0-16,0 1 0,0-1 16,21 0-16,-21 0 0,21 0 0,0 0 15,0 1-15,0-1 16</inkml:trace>
  <inkml:trace contextRef="#ctx0" brushRef="#br0" timeOffset="12156.33">13949 1397 0,'-21'0'15,"-1"0"1,1 0-16,0 0 0,0 0 16,0 0-16,0 0 0,21 21 15,-22 0-15,1-21 0,0 22 0,0-1 16,0-21-16,21 21 0,-21 0 16,-1 0-16,22 22 0,-21-22 0,21 0 15,0 0-15,0 0 0,0 22 16,0-22-16,0 0 0,0 0 15,0 0-15,0 0 0,21 1 0,1-1 16,-22 0-16,21 0 0,0-21 16,0 21-16,-21 0 0,21-21 0,0 22 15,1-22-15,-1 0 0,0 0 16,0 0-16,0 0 0,0 0 0,1 0 16,-1 0-16,0 0 0,0 0 15,0 0-15,22-22 0,-22 22 0,0-21 16,0 0-16,0 0 0,0 0 15,1 0-15,-1-1 0,0 1 0,0 0 16,0-21-16,-21 21 0,0-22 16,0 1-16,0 21 0,0 0 15,0-22-15,0 22 0,-21 0 0,0 0 16,0 0-16,0-1 0,-22 1 16,22 21-16,0 0 0,0 0 15,0 0-15,-22 0 0,22 0 16,0 0-16,0 0 0,0 0 0,-22 0 15,22 0-15,0 21 0,21 1 16,-21-22-16,0 21 0,-1 0 0,22 0 16,-21 0-16,21 0 15,-21-21-15,21 22 0,0-1 16,21-21 0</inkml:trace>
  <inkml:trace contextRef="#ctx0" brushRef="#br0" timeOffset="13784.53">15071 1143 0,'-22'0'16,"1"0"15,42 0 16,1 0-47,-1 0 16,21 0-16,-21 0 0,22 0 0,-1 0 15,0 0-15,1 0 0,-1 0 16,0 0-16,22 0 0,-22 0 0,0 0 16,1 0-16,-1 0 0,0 0 15,1 0-15,-1 0 0,0 0 0,1 0 16,20 0-16,-20 0 15,-1 0-15,21 0 0,-20 0 0,20 0 16,-20 0-16,20 0 0,-21-21 16,22 21-16,-22 0 0,1 0 0,-22 0 15,21 0-15,0 0 0,-20 0 16,20 0-16,-21 0 0,0 0 0,0 0 16,1 0-16,-1 0 0,0 0 15,0-21-15,0 21 0,0 0 16,1 0-1,-22 21 48,0 0-47,0 0-16,0 0 15,0 1-15,0-1 16,0 0-16,0 0 0,0 0 0,0 0 15,0 1-15,0-1 16,0 0-16,0 0 0,0 0 0,0 0 16,0 1-16,0-1 0,0 0 15,0 0-15,0 0 0,0 22 0,0-22 16,0 0-16,0 21 0,0-21 16,0 1-16,0 20 0,0-21 15,0 0-15,0 22 0,0-22 16,0 0-16,0 0 0,0 0 0,0 0 15,0 1-15,0-1 0,0 0 16,0 0-16,0 0 0,0 0 16,0 1-16,0-1 0,0 0 15,0 0-15,0 0 16,0 0-16,21-21 16,-21 22-16,0-1 15,0 0 16,-21-21-15,-1 0-16,1 0 31,0 0-31,0 0 0,0 0 16,0 0-16,-1 0 16,1 0-16,0 0 0,0 0 0,0 21 15,0-21-15,-1 0 0,1 0 0,0 0 16,0 0-16,0 0 0,-22 0 15,22 0-15,0 0 0,0 0 0,-21 0 16,20 0-16,-20 0 0,21 21 16,-21-21-16,-1 0 0,22 0 15,-21 0-15,21 0 0,-22 0 0,22 0 16,0 0-16,-21 0 0,20 0 16,1 0-16,0 0 0,-21 0 0,21 0 15,-1 0-15,-20 0 0,21 0 16,-21 0-16,-1 0 0,22 0 0,-21 0 15,-1 0-15,1 0 0,21 0 16,-21 0-16,20 0 0,-20 0 0,21 0 16,-21 0-16,20 0 0,-20 0 0,21 0 15,0 0-15,0 0 16,-22 0-16,22 0 0,0 0 0,0 0 16,0 0-16,-22 0 0,22 0 15,0 0-15,0 0 0,0 0 0,-1 0 16,1 0-16,0 0 0,0 0 0,0 0 15,0 0 1,-1 0-16,22-21 47,22 0-31,-1 21-16,0-21 0,0 0 0</inkml:trace>
  <inkml:trace contextRef="#ctx0" brushRef="#br0" timeOffset="14409.18">15854 1588 0,'-21'0'0,"-1"0"15,1 0 1,21 21-16,-21 0 0,0 0 15,21 0-15,-21 0 0,0 1 16,21-1-16,0 0 0,0 0 0,-22 0 16,22 22-16,0-22 0,0 0 15,-21 0-15,21 0 0,0 0 0,0 1 16,0-1-16,0 0 0,21 0 16,1 0-16,-1 0 15,0-21-15,0 0 0,0 0 16,0 0-16,-21 22 0,22-22 15,-1 0-15,21 0 0,-21 0 0,0 0 16,1-22-16,-1 22 0,0-21 16,0 21-16,0-21 0,-21 0 0,21 0 15,-21 0-15,0-1 0,22 1 0,-22 0 16,0 0-16,0 0 0,0-22 16,-22 22-16,1 0 0,0-21 15,0 21-15,21-1 0,-21 1 0,0 21 16,-1-21-16,1 0 0,0 21 15,0 0-15,0 0 16,0 0 0,-1 21-1,22 0-15,0 0 16,0 1-16,-21-1 16,0 0-16,0 0 0</inkml:trace>
  <inkml:trace contextRef="#ctx0" brushRef="#br0" timeOffset="30421.19">3281 3958 0,'0'0'0,"21"0"0,0-21 15,0 0 1,0 21 0,-21-21-1,22 21-15,-22-21 16,21 21-16,0-22 16,0 1-1,-21 0 1,21 21-16</inkml:trace>
  <inkml:trace contextRef="#ctx0" brushRef="#br0" timeOffset="31470.6">3619 3810 0,'0'0'0,"22"0"0,-22-21 16,21 21-16,0 0 15,-21-21 1,21 21 0,-21-21-16,21 21 15,-21-22 1,21 22-1,-21 22 110,0-1-125,-21 0 16,0 0 0,0 0-16,0-21 0,0 21 0,-1 1 15,-20-1-15,21 0 0,-21 0 16,20 0-16,-20 22 0,0-22 0,-1 0 16,22 0-16,-21 21 0,21-20 15,-22-1-15,22 0 0,0 0 16,-21 0-16,21 0 0,-1 1 0,1-22 15,0 21-15,0 0 0,0-21 16,0 21-16,-1-21 0,1 0 0,21 21 16,-21-21-16,0 0 15,21 21-15,21-21 94,0 0-94,0 0 0,1 0 16,-1 0-16,0 0 15,0 0-15,0 0 0,22 0 0,-22 0 16,0 0-16,21 22 0,-21-22 16,22 21-16,-22-21 0,21 21 0,1-21 15,-22 21-15,21 0 0,0-21 16,-20 21-16,-1-21 0,0 22 15,21-22-15,-21 21 0,1-21 16,-1 21-16,0-21 0,0 21 31,-21-42 47,0 0-62,0 0-16</inkml:trace>
  <inkml:trace contextRef="#ctx0" brushRef="#br0" timeOffset="31887.93">4106 4170 0,'0'-21'15,"0"0"1,0 42 31,0 0-47,0 0 15,0 0-15,0 0 0,0 1 0,0-1 16,0 0-16,0 0 0,0 0 16,0 0-16,0 1 0,0-1 0,0 0 15,0 0 1,0 0-1,0-42 32,-21 21-47,21-21 16,0 0-16,0 0 0</inkml:trace>
  <inkml:trace contextRef="#ctx0" brushRef="#br0" timeOffset="32260.23">4149 3916 0,'-22'0'0,"1"0"16,42 0 46,-21-21-62,22 21 16,-22-21-16,21 21 15,-21-22-15,0 1 32,-21 21-32,-1 0 15,1 0 1,21 21-1,-21-21-15,21 22 16,0-1-16,0 0 16,0 0-1,21-21-15,-21 21 16,21-21-16</inkml:trace>
  <inkml:trace contextRef="#ctx0" brushRef="#br0" timeOffset="32879.81">4445 4085 0,'0'21'31,"0"1"-31,0-1 16,0 0-16,0 0 16,0 0-16,0 0 0,0 1 15,0-1-15,0 21 0,-21-21 16,21 0-16,0 1 0,0-1 16,-21 0-16,21 0 0,0 0 15,0 0 1,0-42 31,0 0-32,0 0-15,0 0 16,0 0-16,0-1 0,0 1 16,0-21-16,0 21 0,0 0 15,21-22-15,-21 22 0,21 0 0,0-21 16,21 20-16,-20 1 0,-1 0 15,21 0-15,-21 0 0,22 0 0,-22 21 16,0 0-16,21 0 0,-21 0 16,1 0-16,-1 0 0,0 21 0,0 0 15,-21 0-15,0 0 0,21 22 16,-21-22-16,0 21 0,0-21 0,0 22 16,0-22-16,0 0 0,0 21 15,-21-21-15,21 1 0,-21-1 0,21 0 16,0 0-16,-21-21 0,21 21 15,0 0-15,-21-21 0,21-21 47,0 0-31</inkml:trace>
  <inkml:trace contextRef="#ctx0" brushRef="#br0" timeOffset="33320.56">5207 4085 0,'-21'-21'16,"0"21"-16,-1 0 31,22 21-31,0 22 16,-21-22-16,21 0 0,0 0 15,0 21-15,0 1 0,0-1 0,0 0 16,-21 1-16,21-1 16,-21 0-16,21 22 0,0-22 0,-21 22 15,0-1-15,21 1 0,-22-1 0,1 1 16,21-1-16,-21 1 0,0-1 15,21 1-15,-21-1 0,0 1 0,-1-22 16,1 22-16,21-22 0,-21 0 16,0 1-16,0-1 0,21 0 0,0 1 15,0-22-15,-21 0 0,21 0 0,0-42 32,0 0-32,21 0 15,0-1-15,-21-20 0,21 21 0,0-21 16,0-1-16,1 1 15,-1-22-15</inkml:trace>
  <inkml:trace contextRef="#ctx0" brushRef="#br0" timeOffset="33692.33">5080 4339 0,'0'0'0,"0"-21"16,0-42-16,0 41 15,0 1-15,0 0 0,0 0 16,21 0-16,-21 0 0,21-1 0,0 1 16,22 21-16,-22-21 15,0 21-15,0 0 0,0-21 0,22 21 16,-22 0-16,0 0 0,0 0 16,0 21-16,1 0 0,-1-21 0,-21 21 15,0 1-15,0 20 0,0-21 16,0 0-16,0 0 0,0 22 0,0-22 15,-21 0-15,-1 0 0,1 0 16,0 1-16,0-1 0,-21 0 0,20-21 16,1 21-16,0 0 0,0-21 0,0 21 15,0-21-15,-1 0 16,1 22-16,42-22 47,-21-22-47,22 1 0,-1 21 15</inkml:trace>
  <inkml:trace contextRef="#ctx0" brushRef="#br0" timeOffset="34547.89">5673 4064 0,'-22'21'16,"22"0"-1,0 1-15,-21-1 0,21 0 16,0 0-16,0 0 0,0 0 16,0 1-16,0-1 0,0 0 0,0 0 15,0 0-15,0 0 0,0 1 16,0-1-16,0 0 0,0 0 0,0 0 15,21-21 1,1 0-16,-1 0 16,0 0-16,0 0 0,0 0 15,0 0-15,1-21 0,-1 0 16,0 0-16,0 0 0,0-1 0,0 1 16,1 0-16,-22-21 0,21 21 0,0-22 15,-21 22-15,21-21 0,-21 21 16,0-1-16,21 1 0,-21 0 0,0 0 15,0 0-15,0 42 32,0 0-32,0 0 15,0 0-15,-21 22 0,21-22 16,-21 0-16,21 21 0,0-20 0,0-1 16,0 0-16,0 21 0,0-21 15,0 1-15,0-1 0,0 0 0,21 0 16,0-21-16,0 21 15,1-21-15,20 0 0,-21 0 16,0 0-16,0 0 0,1-21 0,-1 21 16,0-21-16,0 0 0,0 0 15,0 21-15,1-43 0,-1 22 0,0 0 16,0-21-16,0-1 0,0 1 16,1 0-16,-22-1 0,21-20 0,0 20 15,0 1-15,-21 0 0,0-1 16,0 1-16,0 0 0,0 21 15,0-22-15,0 22 0,0 0 0,0 0 16,0 42 15,0 0-31,-21 0 0,21 0 16,-21 1-16,21 20 0,0-21 0,0 21 16,-21 1-16,21-22 0,-22 21 15,22 1-15,-21-1 0,21 0 0,0 1 16,0-1-16,0 0 0,-21 1 15,21-22-15,0 21 0,0-21 0,0 0 16,0 1-16,0-1 0,0 0 16,0 0-16,0 0 15,21-21-15,0 0 0,1 0 16,-1 0-16,0 0 0,0 0 16,0-21-16,0 0 15,1 21-15,-1-21 0,0 0 0</inkml:trace>
  <inkml:trace contextRef="#ctx0" brushRef="#br0" timeOffset="34863.71">6392 3958 0,'21'0'16,"1"0"0,20 0-16,-21 0 0,0 0 15,22 0-15,-22-21 0,21 21 0,-21-21 16,22 21-16,-22 0 0,21 0 16,-21 0-16,0-21 0,1 21 0,-1 0 15,0 0-15,0 0 0</inkml:trace>
  <inkml:trace contextRef="#ctx0" brushRef="#br0" timeOffset="35588.3">9017 3598 0,'0'0'0,"21"-21"0,-21 0 15,0 0-15,0 0 16,0 0 0,0 42 15,-21 0-31,0 0 0,0 0 16,21 0-16,-22 22 0,1-22 0,21 21 15,-21 1-15,0-1 0,0 21 16,21-20-16,-21-1 0,-1 22 0,1-22 15,21 21-15,0-20 0,0-1 16,0 0-16,0-20 0,0 20 16,0-21-16,0 0 0,0 0 0,0 1 15,21-22-15,1 0 0,-22 21 16,21-21-16,0 0 0,0 0 0,0 0 16,0 0-16,22-21 0,-22 21 0,0-22 15,0 22-15,0-21 0,1 0 16,-1 0-16,0 21 0,0-21 0,-21 0 15,0-1-15,0 1 0,21 0 16,-21 0-16</inkml:trace>
  <inkml:trace contextRef="#ctx0" brushRef="#br0" timeOffset="35812.17">8678 4022 0,'0'21'15,"21"-21"17,1 0-32,-1 0 0,0-21 0,21 0 15,-21 21-15,22-22 0,-22 22 16,21-21-16,-21 21 0,1-21 0,20 21 16,-21 0-16,0-21 0,0 21 15,1-21-15,-1 21 0,0 0 16,0 0-16</inkml:trace>
  <inkml:trace contextRef="#ctx0" brushRef="#br0" timeOffset="36480.62">9334 3937 0,'0'42'16,"0"-20"-16,0-1 15,0 0-15,0 0 0,0 0 16,0 0-16,0 1 0,0-1 0,0 0 16,0 0-16,0 0 15,0 0-15,0 1 0,22-1 16,-1-21 0,0 0-16,0 0 0,0 0 0,0 0 15,22 0-15,-22 0 0,21-21 0,1 21 16,-22-22-16,21 1 0,-21 0 15,22 0-15,-22 0 0,0 0 0,0-1 16,0 1-16,0 0 0,-21 0 16,0 0-16,0 0 0,0-1 0,0 1 15,0 0-15,0 0 16,0 0-16,0 42 47,0 0-32,0 0-15,0 22 0,0-22 16,0 0-16,0 21 0,0 1 0,0-1 16,0 0-16,0 1 0,0-1 0,0 0 15,0 1-15,0 20 0,0-21 16,0 1-16,0 20 0,0-20 0,0 20 16,0-21-16,0 22 0,0-22 15,0 22-15,0-22 0,0 22 0,0-22 16,-21 0-16,21 1 0,-21-1 15,21-21-15,-21 21 0,0-20 0,0-1 16,-1 0-16,1 0 0,0-21 16,0 0-16,0 0 0,-22 0 0,22 0 15,-21 0-15,21 0 0,-22 0 0,1-21 16,21 0-16,-21 21 0,-1-21 16,22-22-16,-21 22 0,21 0 0,-1 0 15,1 0-15,0-1 0,21-20 16,0 21-16,0 0 0,0 0 0,0-1 15,0 1-15,21 0 0,0 0 0,1 0 16,-1 0-16,0-1 0,0 1 16,21-21-16</inkml:trace>
  <inkml:trace contextRef="#ctx0" brushRef="#br0" timeOffset="36869.4">10308 3916 0,'-42'-21'16,"42"42"15,0 0-31,0 0 0,0 0 16,0 1-16,0 20 0,0 0 15,0 1-15,0-1 0,0 0 0,0 1 16,0-1-16,21 21 0,-21-20 0,0-1 16,0 22-16,0-22 0,0 0 15,0 22-15,0-22 0,0 22 0,0-22 16,-21 0-16,21 22 0,-21-22 16,21 0-16,-22-20 0,1 20 0,21-21 15,0 0-15,0 0 0,0 1 0,0-1 16,0-42 15,0-1-31,0 1 0,0 0 16,21 0-16,-21-21 0,0-1 15,22 1-15</inkml:trace>
  <inkml:trace contextRef="#ctx0" brushRef="#br0" timeOffset="37231.93">10266 3979 0,'0'0'0,"0"-21"0,0-21 15,0 21-15,21 21 0,0-21 16,0-1-16,0 22 0,1-21 16,20 21-16,-21 0 0,21-21 0,1 21 15,-1 0-15,-21 0 0,22 0 16,-22 0-16,21 21 0,-21 0 0,0 1 15,1-1-15,-22 0 0,0 0 16,0 0-16,0 22 0,-22-22 0,1 0 16,0 21-16,0-21 0,-21 1 0,20-1 15,1 0-15,-21 0 0,21-21 16,0 21-16,-22 0 0,22-21 16,0 0-16,0 22 0,0-22 15,42 0 16,0-22-15,0 1-16,0 21 0,0-21 0,1 0 16,-1 0-16</inkml:trace>
  <inkml:trace contextRef="#ctx0" brushRef="#br0" timeOffset="37644.69">10985 4022 0,'22'0'0,"-1"0"0,0 0 15,0 0-15,0-21 0,0 21 16,-21-22-16,22 22 0,-1-21 16,0 0-16,0 21 0,0-21 0,-21 0 15,0 0-15,21 21 0,-21-22 16,0 1-16,0 0 0,0 0 0,0 0 15,-21 21-15,0 0 16,0 0 0,0 0-16,0 0 0,-1 0 0,1 0 15,0 21-15,0 0 0,0 0 16,0 0-16,-1 22 0,22-22 0,0 21 16,-21-21-16,21 1 0,-21 20 0,21-21 15,0 0-15,0 0 0,0 1 16,0-1-16,0 0 0,0 0 0,21 0 15,0-21-15,1 21 0,-1-21 16,0 0-16,0 0 0,0 0 16,0 0-16,1 0 0,-1 0 0,0 0 15,0 0-15,0 0 0,0-21 16,1 21-16,-1-21 0,0 0 16</inkml:trace>
  <inkml:trace contextRef="#ctx0" brushRef="#br0" timeOffset="37969.01">12023 3747 0,'0'0'0,"0"21"0,21-21 32,0 0-17,0 0-15,0 0 0,0 0 0,1 0 16,-1 0-16,0 0 0,0 0 16,0 0-16,0 0 0,1 0 15,-1 0-15,0 0 16</inkml:trace>
  <inkml:trace contextRef="#ctx0" brushRef="#br0" timeOffset="38203.87">12023 3979 0,'0'0'0,"0"22"0,0-1 31,21-21-31,0 0 0,0 0 16,0 0-16,0 0 16,1 0-16,-1 0 0,0 0 0,0 0 15,0 0-15,-21-21 0,21 21 16,1 0-16,-1 0 0,-21-22 15</inkml:trace>
  <inkml:trace contextRef="#ctx0" brushRef="#br0" timeOffset="38772.58">13356 3302 0,'-21'0'31,"0"0"-15,0 21-1,-1 0-15,22 1 16,-21-1-16,21 0 0,0 0 15,-21 0-15,21 0 16,0 1-16,21-22 31,0 0-15,1 0-16,-1-22 16</inkml:trace>
  <inkml:trace contextRef="#ctx0" brushRef="#br0" timeOffset="38969.47">13525 3323 0,'0'-21'16,"0"42"31,-21-21-47,21 21 15,-21 1-15,0-1 16,21 0-16,0 0 15,0 0-15,0 0 0,0 1 16</inkml:trace>
  <inkml:trace contextRef="#ctx0" brushRef="#br0" timeOffset="39353.41">14203 3577 0,'0'-21'16,"0"42"-16,0-63 0,0 21 16,0 0-16,0-1 15,-21 1-15,21 0 0,-22 21 16,1 0-16,0 0 0,0 0 15,0 0-15,0 0 0,-22 0 0,22 21 16,0 0-16,-21 1 0,20-1 0,-20 0 16,21 21-16,0-21 0,0 22 15,-1-22-15,1 21 0,0 1 0,21-22 16,0 21-16,0 0 0,0-20 16,0-1-16,0 21 0,0-21 0,21 0 15,0 1-15,1-1 0,-1 0 16,21 0-16,-21-21 0,22 0 0,-1 21 15,0-21-15,1 0 0,-1 0 16,0-21-16,1 21 0,-1-21 16,21 0-16</inkml:trace>
  <inkml:trace contextRef="#ctx0" brushRef="#br0" timeOffset="39876.94">14753 3323 0,'0'0'0,"0"-21"16,-21 0-16,0 21 16,21 21-1,0 0-15,0 0 0,0 1 16,0 20-16,0-21 0,0 21 16,0 1-16,0-22 0,0 21 0,0 1 15,-21-1-15,21-21 0,0 21 16,0-20-16,-22 20 0,22-21 0,0 0 15,0 22-15,0-22 0,0 0 0,0 0 16,0 0-16,0 0 0,0 1 16,-21-22-16,21 21 0,0-42 47,0-1-47,0 1 0,0 0 15,0 0-15,0 0 0,0 0 16,0-22-16,21 22 0,-21 0 0,22 0 15,-1-22-15,0 22 0,21 0 16,-21 0-16,22 0 0,-22 21 0,21 0 16,-21-21-16,22 21 0,-22 0 15,0 0-15,21 21 0,-20-21 0,-1 21 16,-21 0-16,0 0 0,0 0 0,0 1 16,0-1-16,0 0 15,0 21-15,-21-21 0,-1 1 0,22-1 0,-21 0 16,0 0-16,0 0 0,21 0 15,-21 1-15,0-22 16,21 21-16,0-42 31,21 21-31,0-22 0,0 1 0</inkml:trace>
  <inkml:trace contextRef="#ctx0" brushRef="#br0" timeOffset="40280.64">15473 3789 0,'0'0'0,"21"0"0,0 0 15,0 0-15,0 0 0,1 0 0,-1 0 16,0-21-16,0 0 0,0 21 0,0-22 15,1 1-15,-1 21 0,0-21 16,0 0-16,-21 0 0,0 0 16,0-1-16,-21 22 15,0 0-15,0 0 16,-1 0-16,1 22 0,0-22 16,0 21-16,-21 0 0,20 0 15,1 0-15,0 0 0,0 1 0,0-1 16,0 21-16,21-21 0,0 0 15,-22 1-15,22-1 0,0 0 0,0 0 16,0 0-16,0 0 0,22 1 16,-1-22-1,0 0-15,0 0 0,21 0 0,-20 0 16,-1 0-16,21 0 0,-21 0 16,22-22-16,-22 1 0</inkml:trace>
  <inkml:trace contextRef="#ctx0" brushRef="#br0" timeOffset="40580.4">16298 3577 0,'-21'0'0,"0"0"15,0 0-15,0 0 16,-1 0-16,22 21 0,-21-21 0,0 22 15,0-1-15,0 0 0,0 0 16,21 0-16,-22 0 0,22 1 0,-21-1 16,21 0-16,0 0 0,0 0 15,0 0-15,0 1 0,0-1 16,0 0-16,0 0 0,0 0 0,0 0 16,21 1-16,1-22 15,-1 0-15,0 0 0,21 0 0,-21 0 16,1 0-16,20 0 0,-21 0 0,21-22 15,-20 1-15,20 21 0</inkml:trace>
  <inkml:trace contextRef="#ctx0" brushRef="#br0" timeOffset="41290.99">16764 3048 0,'0'0'0,"-21"0"16,21 21-16,0 0 15,-21 1-15,21-1 0,0 21 0,0 0 16,0 1-16,0-1 0,0 0 16,0 1-16,0-1 0,0 0 0,-22 22 15,22-22-15,-21-21 0,21 22 16,-21-1-16,0 0 0,21-20 0,-21 20 15,0-21-15,-1 21 0,22-20 16,0-1-16,-21 0 0,21 0 16,-21-21-16,21 21 0,0-42 47,0 0-32,21 0-15,0 0 0,-21-1 0,22 22 16,-1-42-16,0 21 0,0 0 0,0 0 15,0-1-15,1 1 16,-1 0-16,0 0 0,21 0 0,-21 0 16,1-1-16,-1 22 0,0 0 15,0-21-15,0 21 16,-21 21 0,-21 1-1,0-22-15,0 21 0,0 0 16,-1-21-16,1 0 0,0 0 15,-21 21-15,21-21 0,-1 0 0,1 0 16,0 0-16,0 0 16,0 0-16,21 21 31,0 0-15,21-21-16,0 22 0,0-1 15,0-21-15,1 21 0,-1-21 16,0 21-16,0-21 0,-21 21 15,21-21-15,0 0 0,1 21 0,-1 1 16,0-22 0,-21 21-1,21-21-15,0 0 16,-21-21 0,0-1-16</inkml:trace>
  <inkml:trace contextRef="#ctx0" brushRef="#br0" timeOffset="41932.62">17462 3006 0,'0'0'0,"-21"-21"15,21-1-15,-21 1 16,0 21-16,0 0 16,21 21-1,0 1-15,0-1 0,0 0 0,0 21 16,0 1-16,0-1 0,0 0 16,0 22-16,0-22 0,0 0 0,0 1 15,0-1-15,0 22 0,0-43 16,0 21-16,0 0 0,0-20 0,0 20 15,0-21-15,0 21 0,0-20 16,0-1-16,0 0 0,-21 0 16,21 0-16,-22-21 0,22 21 15,-21-21-15,0 0 16,21-21 15,0 0-31,0 0 16,0 0-16,21 0 0,-21-1 15,21 22-15,1-21 0,-1 0 16,0 0-16,21 0 0,-21 0 0,1 21 16,20-22-16,-21 22 0,21 0 15,-20 0-15,20-21 0,-21 21 0,21 0 16,-20 0-16,-1 0 0,0 21 16,0-21-16,-21 22 0,0-1 15,0 0-15,0 0 0,0 0 16,0 0-16,0 1 15,-21-22-15,0 21 0,0 0 0,-1-21 16,1 21-16,-21 0 0,21-21 16,-22 21-16,22-21 0,0 22 0,0-22 15,-21 0-15,20 0 0,22 21 0,-21-21 16,0 0-16,21-21 47</inkml:trace>
  <inkml:trace contextRef="#ctx0" brushRef="#br0" timeOffset="43096.67">18267 3493 0,'-21'0'16,"-1"0"-16,1 0 15,0 0-15,21 21 0,-21 0 16,0 0-16,0 0 16,21 0-16,0 1 0,0-1 15,-22 0-15,22 0 0,0 0 0,0 0 16,0 1-16,0-1 0,0 0 15,0 0-15,0 0 0,22-21 16,-1 21 0,0-21-16,0 0 15,0 0-15,0 0 16,1 0-16,-22-21 16,21 0-16,-21 0 0,0 0 15,0 0-15,0-1 16,0 1-16,-21 0 0,21 0 15,-22 21-15,22-21 0,0 0 0,0-1 16,0 1-16,0 0 16,0 0-1,22 21 1,-1-21-16,0 21 0,-21-21 16,42 21-16,-21 0 0,1 0 15,-1-22-15,0 22 0,21 0 0,-21 0 16,1 0-16,-1 0 0,0 22 15,0-1-15,0 0 0,-21 0 0,0 0 16,21 0-16,-21 1 0,0-1 0,0 0 16,0 0-16,-21 0 0,21 0 15,-21 1-15,0-1 0,0 0 0,0 0 16,-1-21-16,1 21 16,21 0-16,21-42 46,-21 0-46,22 21 16,-1-21-16,0 0 0,0 0 16,0-1-16,0 1 0,1 0 0,-1 0 15,0 0-15,0-22 0,21 22 16,-20 0-16,-1-21 0,0 21 0,-21-1 16,21 1-16,0 0 15,-21 42 1,-21 0-1,0 1-15,0 20 16,21-21-16,0 0 0,-21 22 0,21-22 0,-22 21 16,22-21-16,0 0 15,0 1-15,0-1 0,0 0 0,0 0 16,0 0-16,22-21 16,-1 0-16,-21 21 0,21-21 0,0 0 15,0 0-15,0 0 0,1 0 16,-1 0-16,0 0 0,0 0 0,-21-21 15,21 21-15,0-21 0,1 0 0,-1 21 16,0-21-16,-21 0 0</inkml:trace>
  <inkml:trace contextRef="#ctx0" brushRef="#br0" timeOffset="43408.83">19558 3069 0,'0'21'31,"0"1"-31,-21-1 16,0 0-16,21 0 0,-22 0 0,22 0 15,-21-21-15,21 22 16,-21-1-16,0 0 0,0 0 16,21 0-16,-21-21 0,21 21 15,-22-21-15,44 0 32</inkml:trace>
  <inkml:trace contextRef="#ctx0" brushRef="#br0" timeOffset="43618.71">19664 3069 0,'0'21'15,"0"1"1,0-1-16,-21-21 0,21 21 15,-22 0-15,22 0 0,-21 0 16,21 1-16,-21-1 0,21 0 16,0 0-1</inkml:trace>
  <inkml:trace contextRef="#ctx0" brushRef="#br0" timeOffset="44844.44">20214 3175 0,'0'-21'0,"0"0"16,-21 21-16,21-21 15,0 42 17,0 0-32,0 0 15,0 0-15,0 0 16,21 1-16,-21-1 0,21 0 0,0 0 15,1 0-15,-1 0 0,0 1 16,21-1-16,-21 0 0,22-21 16,-1 21-16,0 0 0,1 0 0,-1 1 15,0-22-15,-20 21 0,20 0 16,0-21-16,-21 0 0,22 21 0,-22-21 16,0 0-16,0 0 0,0 0 15,-21 21-15,22-21 16,-44 0-1,1 0 1,0 0-16,0 0 0,0 0 16,0 0-16,-1 21 0,1-21 0,0 22 15,0-22-15,-21 21 0,-1-21 16,22 21-16,-21 0 0,-1 0 16,1 0-16,21-21 0,-21 22 0,-1-1 15,22 0-15,-21 0 0,21 0 16,-22 0-16,22-21 0,0 22 0,0-1 15,0-21-15,21 21 0,-22 0 16,1-21-16,21 21 0,-21-21 16,21 21-1,0 1 407,0-44-266</inkml:trace>
  <inkml:trace contextRef="#ctx0" brushRef="#br1" timeOffset="58172.37">4127 6541 0,'0'0'0,"0"-22"15,22 22 1,-22-21-1,21 21-15,-21-21 16,0 0-16,0 0 16,0 0-16,21-1 15,-21 1-15,21 0 0,-21 0 16,0 0-16,0 0 16,21 21-16,-21-22 15,0 44 32,-21-1-47,0 0 0,21 0 0,-21 0 16,0 22-16,21-22 15,-22 21-15,1 0 0,0 1 0,0-1 16,-21 0-16,20 1 0,1-1 16,-21 0-16,21 22 0,-22-22 0,22 1 15,0-22-15,-21 21 0,21 0 16,-1 1-16,22-22 0,-21 21 0,0-21 15,21 22-15,-21-22 0,21 0 0,0 0 16,0 0-16,0 1 16,0-44 15,21 1-15,0 0-16,0 0 15,1-21-15,-1 20 0,0 1 0</inkml:trace>
  <inkml:trace contextRef="#ctx0" brushRef="#br1" timeOffset="58643.96">4487 6329 0,'0'0'0,"21"-21"0,1 21 16,-1-21 0,0 21-1,-21 21 16,0 0-31,0 0 0,-21 0 16,0 22-16,-1-1 0,1 0 16,0 1-16,0-1 0,0 0 0,-22 1 15,22-1-15,-21 0 0,21 1 16,-22-1-16,22 0 0,-21 1 0,21-1 16,-22 0-16,22 1 0,0-1 15,0 0-15,0-21 0,0 22 0,-1-22 16,1 21-16,21-21 0,0 1 15,-21-1-15,21 0 0,0-42 47,21 21-31,-21-21-16,21-1 16</inkml:trace>
  <inkml:trace contextRef="#ctx0" brushRef="#br1" timeOffset="61955.72">4932 6922 0,'0'-22'0,"0"1"32,0 0-32,0 0 15,0 0 1,0 42 31,0 0-47,0 0 0,0 0 15,0 1-15,0-1 0,-21 0 16,21 0-16,-22 21 0,22-20 0,0 20 16,0-21-16,-21 0 0,21 22 15,-21-22-15,21 0 0,0 0 0,0 0 16,0 0-16,0 1 16,0-44 15,0 1-31,0 0 15,0-21-15,0 21 0,0-1 0</inkml:trace>
  <inkml:trace contextRef="#ctx0" brushRef="#br1" timeOffset="62353.01">4932 6541 0,'0'0'0,"0"21"15,-21 0-15,21 0 16,0 0-16,0 0 16,21-21-1,0 0 1,0 0-16,0-21 15,-21 0 1,0 0 0,0 0-16,0 0 15,-21 21-15,0 0 32,0 0-32,21 21 15,0 0 1,0 0-16,0 0 0,0 0 15,0 1-15,21-1 16,-21 0-16,21 0 16</inkml:trace>
  <inkml:trace contextRef="#ctx0" brushRef="#br1" timeOffset="62892.7">5249 6879 0,'0'0'0,"0"21"16,0 1-16,0-1 0,0 0 16,0 0-16,0 0 0,0 0 0,0 1 15,0-1-15,0 0 0,0 0 16,0 0-16,0 0 0,0 1 0,0-1 15,-21-21-15,21 21 0,0 0 16,0 0-16,-21-42 47,21 0-47,0 0 16,0 0-16,0-1 15,0 1-15,0 0 0,0 0 0,0-21 16,0 20-16,21 1 0,0 0 15,0 0-15,1 0 0,-1 0 0,21-1 16,-21 1-16,22 0 0,-22 21 0,21 0 16,0 0-16,-20 0 0,20 0 15,-21 0-15,0 0 0,0 21 0,1 0 16,-1 1-16,-21-1 0,21 0 16,-21 0-16,0 0 0,0 0 0,0 1 15,0-1-15,-21 0 0,0 0 16,21 0-16,-22 0 0,22 1 15,0-1-15,-21 0 0,21-42 63,0 0-63,21-1 0</inkml:trace>
  <inkml:trace contextRef="#ctx0" brushRef="#br1" timeOffset="63284.4">6011 6795 0,'-21'0'15,"21"21"1,0 0-16,-21-21 0,21 21 0,0 0 15,0 22-15,0-22 0,0 0 16,0 21-16,0-21 0,0 22 0,0-1 16,0 0-16,0 22 0,0-22 15,0 22-15,0-22 0,0 22 0,0-1 16,0-21-16,0 22 0,0-22 0,0 22 16,0-1-16,0 1 15,0-1-15,0-20 0,0 20 0,-21 1 16,0-1-16,21-21 0,-22 1 0,22-1 15,0 0-15,-21 1 0,21-22 16,0 21-16,0-21 0,0 1 16,0-44-1,0 1-15,21 0 0,-21 0 16,0 0-16,22-22 0,-22 1 16,21 0-16,-21-1 0,0 1 0</inkml:trace>
  <inkml:trace contextRef="#ctx0" brushRef="#br1" timeOffset="63628.05">5990 6922 0,'0'0'15,"0"-22"-15,0 1 0,21 0 0,0 0 16,1 21-16,-1-21 0,0 21 0,0 0 15,0-21-15,22 21 0,-22 0 16,0 0-16,0 0 0,0 0 0,0 21 16,1-21-16,-1 21 0,-21 0 15,0 0-15,0 0 0,0 1 16,0 20-16,0-21 0,0 0 0,-21 0 16,-1 1-16,1-1 0,0 21 15,0-21-15,0 0 0,0 1 0,-1-22 16,1 21-16,0 0 0,21 0 15,0-42 17,0 0-32,21 0 15,0-1-15,-21 1 16</inkml:trace>
  <inkml:trace contextRef="#ctx0" brushRef="#br1" timeOffset="64460.59">6667 6731 0,'0'21'0,"0"0"0,-21 1 16,0-1-16,21 0 0,-21 0 15,21 0-15,0 0 0,0 1 16,-21 20-16,21-21 0,0 0 0,0 0 15,0 1-15,0-1 0,0 0 16,0 0-16,0 0 0,0 0 0,0 1 16,21-22-16,0 0 15,0 0-15,0 0 0,1 0 16,-1-22-16,0 1 0,21 21 16,-21-21-16,1 0 0,-1 0 15,0 0-15,-21-1 0,21 1 0,0 0 16,0-21-16,1 21 0,-22-1 0,0 1 15,21 0-15,-21 0 0,0 0 16,0 0-16,0-1 16,0 44 15,0-1-31,0 0 0,0 0 16,0 0-16,-21 0 0,21 1 15,0-1-15,0 0 0,0 0 0,0 0 16,0 0-16,0 1 0,0-1 0,21 0 15,0 0-15,0-21 16,0 21-16,0-21 0,1 0 16,-1 0-16,0 0 0,0 0 15,0 0-15,0-21 0,22 21 0,-22-21 16,0 0-16,0 0 0,0-1 16,-21 1-16,22 0 0,-1 0 15,0-21-15,-21 20 0,0-20 0,21 0 16,-21-1-16,21 1 0,-21 0 15,0-22-15,0 22 0,0 0 0,0-1 16,21 1-16,-21 21 0,0-22 16,0 22-16,22 0 0,-22 0 0,0 42 31,-22 0-15,22 22-16,0-22 0,0 21 15,0 0-15,0 1 0,-21-1 0,21 0 16,0 1-16,0-22 0,0 21 15,0 1-15,0-1 0,0 0 16,-21-21-16,21 22 0,0-22 0,0 21 16,0-21-16,0 1 0,0-1 15,0 0-15,0 0 0,0 0 16,0 0-16,21 1 16,0-22-16,1 0 15,-1 0-15,0-22 16,0 22-16,0-21 0,-21 0 15,21 21-15,1-21 0,-22 0 0,21 0 16</inkml:trace>
  <inkml:trace contextRef="#ctx0" brushRef="#br1" timeOffset="64752.42">7324 6668 0,'-22'0'16,"44"0"-1,-1 0 1,0 0-16,0 0 16,0 0-16,0-22 0,1 22 15,-1 0-15,0 0 0,0 0 16,-21-21-16,21 21 0,0 0 15,-21-21 32,22 21-47,-1 0 0</inkml:trace>
  <inkml:trace contextRef="#ctx0" brushRef="#br1" timeOffset="65528.53">8361 6265 0,'0'0'0,"0"-21"0,21 21 31,0-21-31,0 21 0,0 0 16,1 0-16,-1-21 0,0 21 0,21 0 15,-21 0-15,1 0 0,-1-21 16,0 21-16,0 0 0,0 0 0,0 0 16,1 0-16,-44 0 31,1 0-16,0 0-15,0 0 16,0 0-16,-22 0 0,22 0 0,0 0 16,0 0-16,0 0 0,-22 0 0,22 0 15,0 0-15,0 0 16,0 0-16,0 0 16,-1 0-1,22 21-15,-21-21 16,0 21-16,21 0 15,0 0-15,0 1 16,-21-1-16,21 0 0,0 21 16,0-21-16,0 1 0,0 20 15,0-21-15,0 21 0,0 1 0,0-1 16,0-21-16,0 22 0,0-1 0,0 0 16,-21-21-16,21 22 0,0-1 15,0 0-15,-21-20 0,21 20 0,-22 0 16,22 1-16,0-1 0,-21 0 15,0 1-15,21-1 0,-21 0 16,21 1-16,0-1 0,-21-21 0,21 21 16,-21-20-16,21 20 0,0-21 0,0 0 15,0 0-15,0 1 0,21-1 16,0-21-16,0 0 0,0 0 16,0 0-16,22 0 0,-22 0 15,0 0-15,0 0 0,0 0 0,1 0 16,-1 0-16,0 0 0,0-21 0,0-1 15,0 22-15,1 0 0,-22-21 16,21 21-16,0-21 0,0 0 16,0 0-1,-21 0 1,0-1-16,21 22 16,-21-21-16,22 0 0</inkml:trace>
  <inkml:trace contextRef="#ctx0" brushRef="#br1" timeOffset="67535.96">9271 6837 0</inkml:trace>
  <inkml:trace contextRef="#ctx0" brushRef="#br1" timeOffset="70460.36">9483 6858 0,'21'0'31,"0"0"16,-21-21-16,21 21-31,-21-21 0,21 0 16,-21-1-16,0 1 15,0 0-15,0 0 16,0 0-16,0 0 15,0-1-15,-21 22 0,0-21 0,0 21 16,21-21-16,-21 21 16,-1 0-16,1 0 15,0 21-15,0-21 0,0 21 16,21 1-16,-21-1 0,-1 0 16,1 0-16,0 21 0,21-20 15,0-1-15,-21 0 0,21 0 0,0 0 16,0 0-16,0 1 0,0-1 15,0 0-15,21-21 16,-21 21-16,21-21 16,0 0-16,1 0 15,-1 0-15,0-21 16,0 21-16,-21-21 0,21 0 0,0 21 16,-21-22-16,0 1 0,22 21 15,-1-21-15,-21 0 0,0 0 0,0 0 16,21-1-16,-21 1 15,0 0-15,0 0 0,0 0 16,21 21 0,-21 21 15,21-21-31,-21 21 0,0 0 16,21 0-16,-21 1 0,0-1 0,0 0 15,0 0-15,22 0 0,-22 0 16,21 1-16,0-22 15,0 21-15,0-21 16,0 0-16,1 0 0,-1 0 16,0 0-16,0 0 15,0 0-15,22-21 0,-22-1 16,0 22-16,0-21 0,0 0 0,-21 0 16,21 0-16,1 0 0,-1-22 15,-21 22-15,21 0 0,-21-21 0,0 20 16,0-20-16,0 0 0,0 21 15,0-22-15,0 1 0,-21 21 0,0-22 16,-1 1-16,1 21 0,0 0 0,-21 0 16,21-1-16,-22 1 0,1 0 15,21 0-15,-22 21 0,1 0 0,0-21 16,-1 21-16,1 0 0,21 0 16,-21 0-16,-1 0 0,1 21 15,0-21-15,-1 21 0,1 0 0,0 0 16,-1 22-16,1-22 0,0 21 15,-1 1-15,1 20 0,0-21 0,20 1 16,1 20-16,0-20 0,21 20 16,0-21-16,0 1 0,0-1 0,0 22 15,21-43-15,-21 21 0,21 0 0,1 1 16,20-1-16,-21 0 0,0-20 16,22 20-16,-22-21 0,21 0 0,-21 0 15,22 1-15,-1-1 0,-21 0 16,21-21-16,-20 0 0,20 0 0,0 0 15,-21 0-15,22 0 0,-1 0 16,0 0-16,-20-21 0,20 0 16,-21-1-16,21 22 0,-20-21 0,20 0 15,-21 0-15,0 0 0,0 21 0,1-21 16,-1-1-16,0 22 0,-21-21 16,21 21-16,-21-21 15,21 21-15,-21-21 16,0 0-1,21 21 1</inkml:trace>
  <inkml:trace contextRef="#ctx0" brushRef="#br1" timeOffset="71120.98">10520 6371 0,'0'-21'16,"0"0"-16,0 0 15,0 0-15,21 21 16,-21-22-16,0 44 47,0-1-47,0 0 0,0 21 15,0-21-15,0 22 0,0-1 16,-21 0-16,21 1 0,0-1 16,-21 22-16,-1-22 0,1-21 0,21 21 15,0 1-15,0-1 0,-21-21 16,21 22-16,0-22 0,0 0 0,0 0 16,0 21-16,0-20 0,0-1 15,0 0-15,21-21 16,0 0-16,1 0 15,-1 0 1,0 0-16,0 0 0,-21-21 0,21 21 16,0-21-16,1-1 0,-1 1 15,0 0-15</inkml:trace>
  <inkml:trace contextRef="#ctx0" brushRef="#br1" timeOffset="71355.85">10393 6773 0,'21'0'32,"0"0"-32,0 0 15,0 0-15,1-21 16,-1 21-16,0 0 0,0 0 0,0-21 15,0 0-15,1 21 0,20 0 16,-21 0-16,0-21 0,0 21 0,1 0 16,-1-21-16,0 21 0</inkml:trace>
  <inkml:trace contextRef="#ctx0" brushRef="#br1" timeOffset="72016.48">10943 6710 0,'0'0'0,"0"21"0,-21 0 15,21 0-15,-21-21 0,21 22 0,0-1 16,0 0-16,0 0 0,-21 0 16,21 0-16,-22 1 0,22-1 15,0 0-15,0 0 16,0 0-16,22-21 0,-22 21 15,21-21-15,0 0 0,0 0 0,0 0 16,0 0-16,1 0 0,20 0 16,-21-21-16,0 21 0,22-21 0,-22 0 15,0 21-15,0-21 0,21 0 0,-20-1 16,-22 1-16,21 0 16,0 0-16,-21 0 0,0 0 0,21-1 15,-21 1-15,0 0 0,0 0 16,0 0-1,0 42 17,0 0-17,-21 0-15,21 0 0,0 1 0,0-1 16,0 21-16,0-21 0,0 0 16,-21 22-16,21-1 0,0-21 0,0 22 15,0-1-15,0 0 0,-21 1 0,21-1 16,0 0-16,0 1 15,0 20-15,0-21 0,0 1 0,0-1 16,-22 0-16,22 1 0,-21-1 0,21 0 16,-21-20-16,0 20 0,21 0 15,-21-21-15,0 22 0,-1-22 0,1 21 16,0-21-16,0 1 0,0-1 0,0 0 16,-22-21-16,22 21 0,0-21 0,0 0 15,0 0-15,-1 0 0,1 0 16,-21 0-16,21-21 0,-22 21 0,22-21 15,0 0-15,-21 21 0,21-22 0,-1 1 16,22 0-16,0 0 16,0 0-16,0 0 15,0-1-15,0 1 0,0 0 16,22 0-16,-1 0 0</inkml:trace>
  <inkml:trace contextRef="#ctx0" brushRef="#br1" timeOffset="72417.28">11663 6731 0,'0'21'16,"0"0"0,0 1-16,0-1 0,0 0 15,0 0-15,0 21 0,0 1 0,0-22 16,0 21-16,0 22 0,0-22 16,0 0-16,0 22 0,0-22 0,0 22 15,0-22-15,-21 0 0,-1 22 0,1-22 16,0 1-16,21-1 0,-21 0 15,0 1-15,21-22 0,-21 0 16,21 21-16,0-21 0,0 1 16,0-1-16,-22-21 0,44-21 47,-22-1-47,21 1 15,0 0-15</inkml:trace>
  <inkml:trace contextRef="#ctx0" brushRef="#br1" timeOffset="72676.14">11599 6879 0,'0'0'0,"-21"-21"0,21 0 0,-21 0 16,0 0-16,21-1 15,0 1-15,0 0 16,21 0-16,0 0 0,0 21 0,0-21 16,1-1-16,-1 22 0,21-21 15,-21 21-15,22 0 0,-22 0 0,21 0 16,0 0-16,1 0 0,-22 0 16,21 0-16,-21 21 0,1-21 15,-1 22-15,0-1 0,-21 0 0,0 0 16</inkml:trace>
  <inkml:trace contextRef="#ctx0" brushRef="#br1" timeOffset="72800.07">12023 6837 0,'0'0'0,"-22"21"0,-20 0 0,21 0 16,0 1-16,-22-1 0,22 0 0,-21-21 16,21 21-16,0 0 0,-1-21 15,1 0-15,0 21 0,42-21 47,0-21-47,1 21 0,-1-21 16</inkml:trace>
  <inkml:trace contextRef="#ctx0" brushRef="#br1" timeOffset="73239.82">12298 6837 0,'0'0'0,"21"-21"0,0 21 16,0 0-16,0-21 0,1-1 16,-1 1-16,0 0 0,0 21 15,0-21-15,0 0 0,-21 0 16,22-1-16,-1 1 0,-21 0 0,0 0 16,0 0-16,0 0 0,0-1 0,0 1 15,-21 21 1,-1 0-16,1 0 15,0 21-15,0-21 0,0 22 16,21-1-16,-21 0 0,-1 0 0,1 0 16,0 22-16,21-22 0,0 0 0,0 21 15,0-21-15,-21 1 0,21-1 16,0 21-16,0-21 0,0 0 16,0 1-16,21-1 0,-21 0 15,21-21-15,0 21 16,1-21-16,-1 0 0,0 0 0,0 0 15,0 0-15,0 0 0,1 0 16,-1-21-16,0 21 0,0-21 16,0 21-16,0-21 0,1-1 0,-1 1 15</inkml:trace>
  <inkml:trace contextRef="#ctx0" brushRef="#br1" timeOffset="73548.08">13398 6562 0,'22'0'31,"-1"0"-31,0 0 0,0 0 16,0 0-16,0 0 0,1 0 16,-1 0-16,0 0 15,0 0-15</inkml:trace>
  <inkml:trace contextRef="#ctx0" brushRef="#br1" timeOffset="73747.97">13398 6773 0,'0'0'0,"-21"0"0,21 22 16,0-1-16,21-21 31,1 0-31,-1 0 15,0 0-15,0 0 0,0 0 16,0 0-16,1 0 16,-1-21-16,0-1 0,0 1 15</inkml:trace>
  <inkml:trace contextRef="#ctx0" brushRef="#br1" timeOffset="74337.83">14436 6011 0,'0'0'0,"0"22"63,0-1-63,0 0 16,0 0-1,0 0 1</inkml:trace>
  <inkml:trace contextRef="#ctx0" brushRef="#br1" timeOffset="74521.72">14668 6011 0,'0'-21'16,"-21"42"15,21 1-31,0-1 16,-21-21-16,21 21 15,0 0-15,-21-21 0,21 21 0,0 0 16,0 1-16</inkml:trace>
  <inkml:trace contextRef="#ctx0" brushRef="#br1" timeOffset="74904.5">15240 6265 0,'0'0'0,"-21"0"16,21-21-16,-21 21 16,-1 0-16,1 0 0,0 0 15,0 0-15,0 0 0,0 0 16,-1 0-16,-20 0 0,21 0 0,0 21 16,-22 1-16,22 20 0,0-21 0,0 21 15,0 1-15,0-22 0,-1 21 16,1 1-16,0-1 0,21 0 15,0 1-15,0-1 0,0-21 0,0 21 16,0-20-16,0-1 0,21 0 16,-21 0-16,21-21 0,22 21 0,-22-21 15,21 0-15,-21 0 0,22 0 16,-1 0-16,-21 0 0,22 0 0,-1-21 16,0 0-16,1 21 0</inkml:trace>
  <inkml:trace contextRef="#ctx0" brushRef="#br1" timeOffset="75432.2">15621 6033 0,'0'0'0,"0"-22"0,0 1 0,0 42 31,0 1-31,0-1 16,0 0-16,0 0 0,0 21 15,0 1-15,0-22 0,0 42 0,0-20 16,0-1-16,0 22 0,0-22 0,0 21 16,0-20-16,0 20 15,0-20-15,0-1 0,-21 0 0,21-21 0,0 22 16,0-22-16,-21 21 0,21-21 0,0 1 16,0-1-1,0-42 16,0-1-31,21 1 16,-21 0-16,21-21 0,-21 21 0,0-22 16,21 1-16,0 0 0,-21-1 15,21 22-15,1-21 0,-1-1 0,0 1 16,0 21-16,0 0 0,0 0 0,22-1 16,-22 1-16,0 21 15,21 0-15,-20 0 0,-1 0 0,0 21 16,21 1-16,-42-1 0,21 21 0,-21-21 15,22 0-15,-22 22 0,0-22 16,0 21-16,0-21 0,-22 22 0,1-22 16,0 0-16,0 21 0,0-20 15,0-1-15,-1 0 0,1 0 0,0 0 16,21 0-16,-21 1 0,42-44 47,0 1-47</inkml:trace>
  <inkml:trace contextRef="#ctx0" brushRef="#br1" timeOffset="75814.49">16425 6625 0,'21'0'16,"1"0"-16,-1-21 0,0 0 16,0 21-16,0-21 0,0 0 15,1 21-15,-1-22 16,-21 1-16,0 0 16,0 0-1,-21 21-15,-1 0 16,1 0-16,-21 21 0,21-21 0,0 21 15,-1 0-15,-20 1 0,21-1 16,0 0-16,0 21 0,-1-21 0,1 1 16,21 20-16,-21-21 0,21 0 0,0 0 15,0 1-15,0-1 0,0 0 16,0 0-16,21-21 0,0 21 0,1-21 16,-1 0-16,0 0 0,21 0 15,-21 0-15,1 0 0,20 0 0,-21 0 16,21 0-16,-20-21 0</inkml:trace>
  <inkml:trace contextRef="#ctx0" brushRef="#br1" timeOffset="76088.33">16997 6541 0,'0'0'0,"0"-43"15,0 22-15,-21 21 16,-1 0-16,1 0 15,0 21-15,21 0 0,-21-21 16,0 22-16,0-1 0,21 21 16,-22-21-16,22 0 0,-21 1 15,21 20-15,-21-21 0,21 0 0,0 0 16,0 1-16,0-1 0,0 0 16,0 0-16,0 0 0,0 0 15,21-21-15,0 0 0,1 0 16,-1 0-16,0 0 0,0 0 0,0 0 15,0 0-15,1 0 0,-1 0 0,21-21 16,-21 0-16</inkml:trace>
  <inkml:trace contextRef="#ctx0" brushRef="#br1" timeOffset="76719.91">17378 6096 0,'0'-42'15,"0"84"-15,0-105 16,-21 63 0,21 21-16,-22 0 15,22 0-15,0 21 0,0-20 16,0-1-16,0 21 0,0 0 16,0 1-16,0-1 0,0 0 0,-21 1 15,0-1-15,21 0 0,-21 1 16,21-22-16,-21 21 0,0 1 15,21-22-15,0 21 0,-22-21 0,22 0 16,-21 1-16,21-1 0,0 0 16,0-42 15,0 0-31,0-1 16,0 1-16,21 0 0,1 0 15,-1 0-15,0 0 0,0-22 0,0 22 16,0-21-16,1 21 0,20-1 0,-21 1 15,0 0-15,0 0 0,1 0 16,-1 21-16,0 0 0,0 0 16,0 0-16,0 0 15,-21 21-15,0 0 0,0 0 0,0 0 16,-21 1-16,0-22 0,-21 21 16,21 0-16,-1-21 0,1 21 15,-21-21-15,21 21 0,0-21 0,-1 0 16,1 0-16,0 0 0,0 0 0,0 0 15,0 0-15,21 21 32,0 1-17,21-1-15,0-21 16,-21 21-16,0 0 0,21 0 16,0-21-16,-21 21 15,21-21-15,-21 22 0,0-1 16,22-21-16,-22 21 0,21-21 0,0 21 31,0-21-31,0 0 0,0 0 0</inkml:trace>
  <inkml:trace contextRef="#ctx0" brushRef="#br1" timeOffset="77465.78">18013 6054 0,'0'21'32,"0"0"-32,0 0 15,0 0-15,0 22 0,0-22 16,0 21-16,0 1 0,0-1 0,0 0 15,0 22-15,0-22 0,0 0 0,0 1 16,0-1-16,0 0 0,0 1 16,0-1-16,0-21 0,0 22 0,0-22 15,0 0-15,0 0 0,0 0 16,0 0-16,-21-21 16,-1 0-1,22-21 1,0 0-1,0 0-15,0 0 0,0 0 0,0-1 16,0 1-16,0 0 0,0 0 16,0 0-16,22-22 0,-1 22 0,-21 0 15,21 0-15,0 0 0,0 0 16,0-1-16,22 1 0,-22 0 0,21 21 16,-21 0-16,22-21 0,-22 21 15,21 0-15,-21 0 0,22 21 16,-22 0-16,0-21 0,0 21 0,0 1 15,-21 20-15,0-21 0,0 0 16,0 0-16,0 1 0,-21-1 0,0 0 16,0 0-16,-21 0 0,20 0 0,-20 1 15,21-1-15,-21-21 0,-1 21 16,22-21-16,0 0 0,-21 21 0,20-21 16,1 0-16,0 0 15,42 0 16,0-21-31,1 21 16,-1-21-16</inkml:trace>
  <inkml:trace contextRef="#ctx0" brushRef="#br1" timeOffset="78313.83">18817 6414 0,'0'-22'15,"-21"22"-15,0 0 32,0 0-32,-1 0 0,22 22 0,-21-22 15,0 21-15,0 0 0,21 0 16,0 0-16,-21 0 0,0 1 0,21 20 15,0-21-15,0 0 0,0 22 0,0-22 16,0 0-16,0 0 0,0 0 16,0 0-16,0 1 0,0-1 15,0 0-15,21-21 16,0 0-16,0 0 0,0 0 16,0 0-16,1 0 15,-22-21-15,21 0 16,0-1-16,-21 1 15,0 0-15,0 0 0,21-21 0,-21 20 16,21 1-16,0-21 0,-21 0 16,22 20-16,-1-20 0,-21 0 0,21 21 15,21-1-15,-21-20 0,1 21 16,-1 21-16,0-21 0,0 21 0,0-21 16,0 21-16,1 0 0,-1 0 0,0 21 15,0 0-15,-21 0 0,0 0 16,0 0-16,21 1 0,-21-1 15,0 21-15,0-21 0,0 0 0,0 22 16,0-22-16,-21 0 0,0 0 0,21 22 16,-21-22-16,0 0 0,-1 0 15,1 0-15,21 0 16,-21-21-16,0 22 0,42-22 31,0 0-15,-21-22-16,21 22 0,1-21 0,-1 0 15,0 0-15,0 0 0,0 0 16,22-1-16,-22 1 0,0-21 0,0 0 16,21 20-16,-20-20 0,-1 0 0,0 21 15,0-1-15,0-20 0,0 42 16,-21-21-16,0 0 0,-21 21 31,0 21-15,0 0-16,0 21 0,21-20 0,-21-1 15,21 21-15,-22-21 0,22 22 16,-21-22-16,21 0 0,0 21 0,0-21 16,0 1-16,0-1 0,0 0 0,0 0 15,0 0 1,21-21-16,1 0 0,-1 0 0,0 0 16,0 0-16,0 0 0,0 0 0,1 0 15,-1 0-15,21 0 0,-21-21 16,0 21-16,1-21 0</inkml:trace>
  <inkml:trace contextRef="#ctx0" brushRef="#br1" timeOffset="78832.49">20087 5927 0,'-21'0'110,"42"0"-48,-21 21-46,0 0-16,0 0 16,0 0-16,0 1 0,0-1 15,-21 0 1,0-21-16</inkml:trace>
  <inkml:trace contextRef="#ctx0" brushRef="#br1" timeOffset="79076.35">20278 5884 0,'0'22'47,"0"-1"-47,0 0 15,0 0-15,-22-21 0,22 21 16,0 0-1</inkml:trace>
  <inkml:trace contextRef="#ctx0" brushRef="#br1" timeOffset="80008.27">20659 5567 0,'0'0'0,"21"0"0,21-21 16,-21 21-16,0 0 0,1 0 15,-1 0-15,0-21 0,0 21 0,0 0 0,0-22 16,1 22-16,-1 0 16,0 0-16,0 0 15,-21 22 32,0-1-47,0 0 0,0 0 16,0 0-16,0 0 0,0 1 15,0-1-15,0 0 0,0 21 0,0-21 16,0 1-16,0 20 0,0-21 0,0 21 16,0-20-16,0 20 0,0-21 15,-21 0-15,21 22 0,0-22 0,0 0 16,-21 21-16,21-21 0,0 1 16,0 20-16,0-21 0,0 0 15,0 22-15,-21-22 0,21 0 0,0 21 16,0-21-16,-22 22 0,22-22 15,0 21-15,0-21 0,0 1 0,-21-1 16,21 21-16,-21-21 0,21 0 0,0 1 16,-21-1-16,21 0 15,0 0-15,0 0 0,-21 0 16,0 1 0,21-1-16,-22-21 31,22 21-31,-21-21 15,0 0-15,0 0 16,0 0-16,0 0 16,-1 0-16,1 0 0,0 0 15,0 0-15,0 0 16,0 0-16,-1 0 16,1 0-16,21-21 31,0 0 16,21 21-32,-21-22-15,22 22 0,-1 0 16,-21-21-16</inkml:trace>
  <inkml:trace contextRef="#ctx0" brushRef="#br1" timeOffset="81004.73">22034 6371 0,'-21'0'16,"0"0"0,42 0 62,0 0-78,1 0 0,-1 0 15,21 0-15,-21 0 0,22 0 0,-1 0 16,21 0-16,-20 0 0,-1-21 16,22 21-16,-22 0 0,0 0 0,22 0 15,-22 0-15,0 0 0,22 0 0,-22 0 16,1 0-16,-22-21 15,21 21-15,0 0 0,-20 0 0,-1 0 16,0 0-16,0 0 0,0 0 16,0 0-16,-42 0 93,0 0-77,0 0 0,0 0-16,0 0 0,-1 0 0,1 0 15,0 0 1</inkml:trace>
  <inkml:trace contextRef="#ctx0" brushRef="#br1" timeOffset="81623.57">22056 6477 0,'0'0'0,"-22"21"0,1-21 16,0 0 31,21 21-16,21-21-15,0 0-1,1 0-15,-1 0 0,0 0 16,21 0-16,1 0 0,-1 0 0,0 0 16,1 0-16,20 0 0,-21 0 15,22 0-15,-1 0 0,-20-21 0,20 21 16,1 0-16,-22 0 0,22 0 15,-22 0-15,0-21 0,1 21 16,-1 0-16,-21 0 0,21 0 0,-20 0 0,-1 0 16,0-21-16,0 21 0,0 0 15,0 0-15,-21-21 110,-21 21-95</inkml:trace>
  <inkml:trace contextRef="#ctx0" brushRef="#br1" timeOffset="82400.13">22818 5948 0,'0'0'15,"0"-21"-15,-22 21 0,44 21 79,-1-21-79,0 21 0,0-21 15,-21 21-15,42 0 0,-20-21 16,-1 22-16,21-1 0,-21-21 0,22 21 15,-22 0-15,21-21 0,-21 21 16,0 0-16,22-21 0,-22 22 0,0-22 16,0 0-16,0 21 0,1-21 15,-1 0-15,0 21 16,0-21-16,-21 21 0,21-21 0,0 0 16,-21 21-16,22-21 15,-1 0-15,-21 21 47,0 1-31,-21-22-1,-1 21-15,1 0 0,0-21 16,0 21-16,0-21 0,0 21 16,-1 0-16,1 1 0,0-22 15,0 21-15,-21 0 0,20 0 0,1 21 16,-21-20-16,21-1 0,-22 0 15,22 0-15,-21 0 0,21 0 0,-22 1 16,22 20-16,0-42 0,-21 21 0,21 0 16,-1 0-16,1 1 0,0-22 15,0 21-15,0-21 0,0 21 0,-1 0 16,1 0 0,42-21 93,1 0-109,-22-21 16,21 21-16</inkml:trace>
  <inkml:trace contextRef="#ctx0" brushRef="#br1" timeOffset="86891.86">25061 5652 0,'0'0'0,"-21"21"0,0-21 31,21 21-15,21-21 15,0 0-31,0 0 0,1 0 16,-1 0-16,0 0 0,0 0 0,21 0 16,-20 0-16,-1 0 0,0 0 15,0 0-15,0 0 0,0 0 16,1 0-16,-1 0 0,0 0 15,0 0-15,0 0 16,-42 0 15,0 0-31,0 0 0,-22 0 16,22 0-16,0 0 0</inkml:trace>
  <inkml:trace contextRef="#ctx0" brushRef="#br1" timeOffset="87871.67">24850 5715 0,'-22'0'15,"22"21"1,0 0-16,0 1 15,0-1-15,0 0 16,-21 0-16,21 0 0,0 22 16,0-22-16,-21 0 0,21 0 15,0 21-15,0-20 0,-21-1 16,21 0-16,0 0 0,0 0 0,0 22 0,-21-43 16,21 21-16,0 0 15,-21 0-15,21 0 0,0 0 16,21-21 46,0 0-62,0 0 16,-21-21-16,21 21 0,0-21 16,1 21-16,-1 0 0,0-21 0,0 21 15,0 0-15,0 0 0,1-21 16,-1 21-16,0 0 0,0 0 15,0 0-15,0 0 0,1 0 0,-1 0 16,0 0-16,0 0 0,0 0 0,0 0 16,1 0-16,-1 21 15,0-21-15,-21 21 16,0 0-16,21-21 0,-21 21 16,21-21-16,-21 22 0,0-1 15,0 0-15,0 0 16,21-21-16,-21 21 15,0 0-15,0 1 16,0-1 0,0 0-16,-21 0 15,0 0 1,21 0-16,-21-21 16,21 22-16,-21-22 0,0 21 0,-1-21 15,22 21-15,-21-21 16,0 21-16,0-21 0,0 21 15,0-21-15,-1 0 16,1 21-16,0-21 0,0 0 16,0 0-16,0 0 0,-1 0 15,1 0-15,0 0 0,0 22 16,0-22-16,0 0 0,-1 0 16,1 0-16,0 0 0,0 0 15,0 0-15,0 0 0,-1 0 16,1 0-16,0 0 15,0 0 1,0 0 0,21-22 93,21 1-93,-21 0-16,21 21 15,0-21-15,-21 0 0</inkml:trace>
  <inkml:trace contextRef="#ctx0" brushRef="#br1" timeOffset="90855.64">24955 5757 0,'0'0'0,"0"-21"0,-21 21 16,0 0-1,0 0 1,0 0-1,21-21-15,-21 21 16,42 0 31,0 0-47,0 0 16,0 0-16,0 0 0,1 0 15,-1 0-15,0 0 0,0 0 16,0 0-16,0 0 0,1 0 0,-1 0 15,0 0-15,0 0 16,0 0-16,0 0 16,1 0-16,-44-21 47,1 21-32,0 0-15,0 0 16,0 0-16,0 0 0,-1 0 15,1 0-15,0-21 0,0 21 16,0 0-16,0 0 16,-1 0-16,22-21 0,-21 21 15,0 0 1,0 0-16,0 0 47,0 0-16,-1 0 0,1 21-31,0 0 16,21 0 0,-21-21-16,21 21 0,-21-21 15,21 21-15,0 1 16,-21-1-16,21 0 0,0 0 15,-22 0-15,22 0 0,0 1 16,0-1-16,0 0 0,-21 0 0,21 0 16,0 0-16,-21 1 0,21-1 15,-21 0-15,21 0 0,0 0 16,0 0-16,0 1 0,0-1 16,-21 0-16,21 0 15,-21 0-15,21 0 0,0 1 16,0-1-16,-22-21 0,22 21 15,-21 0-15,21 0 16,0 0 0,0 1-1,0-44 63,21 22-78,1 0 16,-22-21-16,21 21 16,0-21-16,0 21 0,0 0 15,0-21-15,1 0 16,-1 21-16,0 0 0,0-21 16,0 21-16,0 0 0,1 0 15,-1 0-15,0-22 0,0 22 16,0 0-16,0 0 0,1 0 15,-1 0-15,0 0 0,0 0 16,0 0-16,0 0 0,1 0 0,-1 0 16,0 0-16,0 0 0,0 0 15,0 0-15,1 0 16,-1 0-16,0 0 16,0 0-16,-21 22 15,21-22 1,-21 21-16,0 0 15,0 0-15,0 0 16,0 0 0,0 1-1,0-1-15,-21 0 16,21 0 0,-21-21-16,0 0 0,21 21 15,-21-21-15,-1 0 0,22 21 0,-21-21 16,0 22-16,0-22 0,0 21 15,0 0-15,-1-21 0,1 21 16,0-21-16,0 0 0,0 21 16,0-21-16,-1 0 15,1 21-15,0-21 0,0 0 0,0 0 16,0 22-16,-22-22 0,22 0 16,0 0-16,0 21 0,0-21 15,-1 0-15,1 0 0,0 0 0,0 0 16,21 21-16,-21-21 0,0 0 15,-1 0-15,1 0 16,0 0 0,42 0 77,0 0-77,1 0-16,-1 0 16,0 0-16,0 0 0,0 0 0,0 0 15,1 0-15,20 0 0,-21 0 0,21-21 16,-20 21-16,20-21 0,-21 21 16,21 0-16,-20-22 0,20 22 0,-21 0 15,21-21-15,-20 0 0,-1 21 16,0-21-16,21 21 0,-21-21 0,1 21 15,-1-21-15,0 21 0,-21-22 0,21 22 16,-21-21-16,21 21 16,-21-21-16,0 0 0,0 0 15,0 0 1,0-1 0,0 1-1,0 0-15,-21 21 16,21-21-16,-21 21 0,21-21 15,-21 21-15,21-21 16,-21 21-16,-1 0 0,1 0 16,21-22-16,-21 22 0,0 0 15,0 0-15,0 0 16,21-21-16,-22 21 16,1 0-16,0 0 15,0 0-15,0 0 16,0 0-1,-1 0-15,1 0 16,0 0-16,0 0 0,0 0 16,0 0-16,-1 0 15,1 0-15,0 0 16,0 0-16,0 0 0,0 0 31,21 21-31,-22-21 16,1 0 15,0 0-15,21-21 109,0 0-110,0 0-15,0 0 16,21 0 0,-21-1-16,21 22 0,-21-21 0,0 0 15,0 0-15,22 0 0,-1 0 16,0-1-16,-21 1 15,21 0-15,-21 0 0,0 0 0,21 0 0,0-1 16,-21 1-16,0 0 0,0 0 16,0 0-16,0 0 0,22-1 15,-22 1-15,0 0 16,0 0 0,0 42 30,0 0-46,0 0 16,-22 1-16,22-1 0,0 0 0,0 21 16,-21-21-16,21 22 0,-21-22 15,21 21-15,-21-21 0,21 22 0,0-22 16,0 0-16,-21 0 0,21 0 16,0 1-16,-21-1 0,21 0 0,0 0 15,0 0 1,-22-21-1,1 0 1</inkml:trace>
  <inkml:trace contextRef="#ctx0" brushRef="#br1" timeOffset="109704.42">11430 1630 0,'0'0'0,"0"21"16,21-21 30,-21-21-46,21 21 0,0-21 16,1 0-16,-1 21 0,-21-22 16,21 22-16,0-21 0,0 21 15,0-21-15,1 21 0,-1-21 16,0 21-16,0-21 0,0 21 16,0-21-1,-42 42 48,0-21-63,21 21 0,-21-21 15,0 21-15,0 0 0,-1-21 16,1 21-16,21 1 0,-21-22 16,0 21-16,21 0 15,-21-21-15,0 21 0,-1-21 16,44-21 62,-1 21-78,0-21 0,0 0 16,0 21-16,0-22 15,1 1-15,-1 21 0,0-21 0,0 21 16,0 0-16,0-21 0,1 21 15,-1-21-15,0 21 0,0 0 32,0-21-32,-42 21 62,0 21-62,0 0 0,0-21 16,-1 21-16,1 0 0,0-21 15,0 21-15,0-21 0,0 22 0,21-1 16,-22-21-16,1 21 0,0 0 16,0 0-16,0 0 15,0-21 1,21 22-16,-22-22 0,44 0 78,-22-22-78,21 1 16,0 21-16,-21-21 0,21 21 0,0-21 15,0 0-15,1 21 0,-1-21 16,0 21-16,21-22 0,-21 22 0,1-21 16,-1 21-16,0 0 0,0-21 15,0 21-15,0 0 0,1 0 0,-22-21 16,21 21-16,0 0 15,-42 0 32,0 0-47,-1 21 16,1-21-16,0 21 0,0-21 16,0 21-16,0 1 0,-1-22 15,-20 21-15,21 0 0,0-21 0,0 21 16,-1 0-16,1 0 0,0-21 15,0 22-15,0-1 0,0-21 0,-1 21 16,22 0-16,-21-21 0,0 0 16,21 21-16,-21-21 15,21 21 1,-21-21 0,42-21 30,0 0-30,0 21-16,0-21 16,1 0-16,-1 21 0,0-21 15,0 21-15,0-22 0,0 1 16,1 21-16,-1-21 0,0 0 0,21 21 16,-21-21-16,1 21 0,-1-21 15,0 21-15,0 0 0,-21-22 16,21 22-16,0 0 15,-42 0 32,0 22-31,0-22-16,21 21 0,-21 0 16,0-21-16,-1 21 0,1 0 15,-21-21-15,21 21 0,0 1 0,-1-22 16,22 21-16,-21 0 0,0-21 15,0 21-15,0 0 0,0 0 16,-1 1-16,1-22 16,21 21-1,-21-21-15,42 0 63,0-21-48,1 21-15,-22-22 0,21 22 16,0-21-16,0 21 0,0-21 16,0 0-16,1 21 0,20-21 0,-21 0 15,0 21-15,0-22 0,1 22 16,-1-21-16,0 21 0,0 0 0,0-21 16,-21 0-1,21 21-15,1 0 0,-44 21 63,1-21-63,21 21 15,-21-21-15,0 21 0,0-21 16,21 22-16,-21-22 0,-1 21 0,1-21 16,0 21-16,0 0 0,0-21 15,0 21-15,-1 0 0,1-21 16,0 22-16,0-22 0,21 21 0,-21-21 15,0 21-15,-1-21 16,22 21 0,-21-21-16,42 0 62,1-21-62,-1 21 0,-21-21 16,21 21-16,0-21 0,0 21 15,0-22-15,1 1 0,-1 21 0,0-21 16,21 21-16,-21-21 0,1 0 16,-1 21-16,0-21 0,0 21 15,0-22-15,0 22 0,1 0 16,-1 0-16,-21-21 0,21 21 16,-42 21 30,0 1-46,-1-22 16,1 21-16,0-21 0,21 21 16,-21 0-16,0-21 0,-22 21 0,22 0 15,0 1-15,0-22 16,0 21-16,0 0 0,-1 0 0,1 0 16,0-21-16,21 21 15,-21-21-15,21 22 0,-21-22 16,21 21-1,-21-21-15,42 0 47,0-21-47,0 21 16,0-22-16,0 1 16,1 21-16,-1-21 0,0 21 15,0-21-15,21 21 16,-20-21-16,-1 21 0,0 0 0,-21-21 15,21 21-15,0-22 0,0 22 16,1 0-16,-22-21 16,21 21-16,-42 21 62,-1-21-62,22 22 0,-21-22 16,0 21-16,0-21 0,0 21 0,0 0 15,-1-21-15,1 21 16,0 0-16,0-21 0,21 22 16,-21-22-16,0 21 0,-1-21 15,22 21-15,-21-21 0,0 21 16,0-21 0,42 0 30,0 0-46,0-21 16,1 21-16,-1 0 0,-21-21 0,21 0 16,0 21-16,0-22 0,0 22 15,1 0-15,-1-21 0,0 21 0,0 0 16,0-21-16,0 21 16,1 0-16,-22-21 0,21 21 15,0 0-15,0 0 16,-21-21-16,0 42 62,-21-21-62,0 21 0,0-21 16,21 21-16,-22-21 0,1 21 0,0-21 16,0 22-16,0-22 15,0 21-15,-1 0 16,1-21-16,0 21 15,42-21 48,0 0-47,1-21-1,-1 21 1,0-21-1,0 21-15,-21-21 32,21 21-32,0 0 15,-21-22-15,22 1 16,-1 0-16,-21 0 16,21 21-16,-21-21 0,21 0 15,0 21-15,-21-22 0,0 1 16,21 0-16,1 0 0,-22 0 15,0 0-15,0-1 16,0 1-16,0 0 0,0 0 16,0 0-16,0 0 15,0-1-15,0 1 16,-22 0 0,1 21-1,0-21-15,0 21 16,0 0-1,0 0-15,21-21 0,-22 21 16,1 0-16,0 0 0,0 0 16,0 0-1,0 0-15,-1 0 16,1 0-16,0 0 0,0 0 16,0 21-16,0 0 15,-1 0 1,1 0-16,21 1 15,-21-1 1,21 0-16,-21 0 0,0 0 16,21 0-16,0 1 0,-21-1 15,21 0-15,0 0 0,0 0 16,0 0-16,0 1 16,0-1-16,0 0 15,0 0 1,21-21-16,0 21 15,0-21 1,0 0-16,0 21 16,1-21-16,-1 0 0,0 0 15,0 0-15,0 0 16,0 0-16,1 0 16,-1 0-16,0 0 0,0-21 0,0 21 15,0 0-15,1-21 16,-1 21-16,0-21 0,0 0 15,-21 0-15,21-1 16,-21 1-16,21 0 16,-21 0-16,0 0 0,0 0 15,0-1-15,0 1 0,0 0 0,0 0 16,0 0-16,-21 0 16,0 21-16,21-22 0,-21 1 0,0 0 15,0 0-15,-1 21 16,22-21-16,-21 21 0,0 0 0,0 0 15,0-21-15,0 21 16,-1 0-16,1 0 0,0 0 0,0 0 16,0 0-16,0 0 15,-1 0-15,1 21 16,0-21-16,0 0 0,21 21 16,-21 0-16,21 0 0,-21-21 15,21 21-15,-22 1 16,22-1-16,0 0 0,0 0 0,0 0 15,-21 0-15,21 1 0,0-1 16,0 0-16,0 0 0,0 0 0,0 0 16,0 1-16,0-1 15,0 0-15,0 0 0,21 0 16,-21 0-16,22 1 16,-1-22-16,0 0 0,0 21 15,0-21-15,0 0 16,1 0-16,-1 0 0,21 0 0,-21 0 15,0 0-15,1 0 0,20 0 0,-21-21 16,0 21-16,0 0 16,1-22-16,-1 1 0,0 21 0,0-21 15,0 0-15,0 21 0,-21-21 16,22 0-16,-22-1 0,21 1 16,-21 0-16,0 0 15,0 0-15,0 0 0,0-1 0,0-20 16,0 21-16,0 0 0,0 0 15,-21-1-15,-1 1 0,22 0 16,-21 21-16,0-21 0,0 21 16,0 0-16,21-21 0,-21 21 0,-1 0 15,1 0-15,0-21 0,0 21 16,0 0-16,0 0 0,-1 0 16,1 0-16,0 0 0,0 0 15,0 0-15,0 0 0,-1 0 0,1 0 16,0 21-16,0-21 15,0 21-15,0 0 0,-1-21 0,22 21 16,-21 0-16,0 1 0,21-1 16,-21 0-16,21 0 0,0 0 0,0 22 15,0-22-15,0 0 0,0 0 16,0 0-16,0 0 0,0 1 0,0-1 16,0 0-16,21 0 0,0 0 15,-21 0-15,21-21 0,1 22 0,-22-1 16,21-21-16,0 0 15,0 21-15,0-21 0,0 0 16,1 0-16,-1 0 0,0 0 16,0 0-16,0 0 0,22 0 0,-22 0 15,0 0-15,0 0 0,0 0 16,0-21-16,1 21 0,-1-21 0,0-1 16,0 22-16,0-21 0,0 0 15,1 21-15,-22-21 0,21 0 0,-21 0 16,0-1-16,0 1 0,0 0 15,0 0-15,0-64 16,0 64-16,0 0 0,0 0 16,-21 0-16,-1-1 0,22 1 15,-21 0-15,0 0 0,0 0 0,0 0 16,0 21-16,-1 0 16,1-22-16,0 1 15,0 21-15,0 0 0,0 0 0,-1 0 16,1 0-16,0 0 0,0 0 15,0 0-15,0 0 0,-1 0 16,1 21-16,21 1 0,-21-22 16,21 21-16,-21 0 0,0-21 0,21 21 15,0 0-15,-21 22 0,21-22 16,-22 0-16,22 0 0,0 21 16,0-20-16,0-1 0,0 21 0,0-21 15,0 22-15,0-22 0,0 0 16,0 0-16,0 0 0,0 0 0,0 1 15,22-1-15,-1 0 0,0 0 16,0 0-16,0-21 16,0 0-16,1 0 0,-1 0 15,0 0-15,21 0 0,-21 0 0,1 0 16,20 0-16,-21 0 16,0-21-16,0 21 0,22-21 0,-22 21 0,0-21 15,0 0-15,0-1 16,1 1-16,-1 0 0,0 0 0,-21 0 15,0 0-15,0-1 0,0-20 16,0 21-16,0 0 0,0-22 0,0 22 16,-21 0-16,0 0 0,-1 0 15,1 0-15,0-1 0,0 22 16,-64-21 0,64 21-16,0 0 0,0 0 0,0 0 15,-1 0-15,1 0 0,0 0 16,0 21-16,0 1 0,21-1 0,-21 0 15,-1 0-15,22 0 16,-21 0-16,21 22 0,0-22 16,0 0-16,0 0 0,0 0 15,0 1-15,0-1 0,0 0 0,0 0 16,21 0-16,1-21 16,-1 21-16,0-21 0,0 0 15,0 0-15,0 0 16,1 0-16,-1 0 0,0 0 0,0 0 15,0 0-15,0 0 0,1-21 16,-1 21-16,0-21 0,0 0 16,0 0-16,-21 0 0,21 21 15,-21-22-15,0 1 0,0 0 0,0 0 16,0 0-16,0 0 0,-21 21 16,21-22-16,-21 1 0,0 21 15,0 0-15,0 0 16,-1 0-16,1 0 0,0 0 15,0 21-15,0 1 16,21-1-16,-21 0 0,-1 0 16,22 0-16,0 0 15,0 1-15,0-1 0,0 0 16,22-21 0,-1 0-16,0 0 0,0 0 15,0 0 1,0 0-16,1-21 0,-1 21 0,0 0 15,-21-21-15,0-1 16,21 22-16,-21-21 0,0 0 16,0 0-16,0 0 15,-21 0-15,0 21 16,0 0-16,-1 0 16,1 0-16,0 21 15,0 0 1,21 0-16,0 0 0,0 0 15,0 1-15,0-1 16,21-21 15,0 0-15,0 0-16,1 0 0,-22-21 0,21 21 16,0-22-16,-21 1 15,0 0-15,0 0 16,0 0-16,0 0 15,-21 21 1,0 0-16,-1 0 16,1 21-1,0 0-15,21 0 16,0 0-16,0 0 16,0 1-1,21-22 1,0 0-1,1-22-15,-1 1 0,0 0 16,0 0 0,-21 0-16,0 0 0,0-1 15,0 1-15,0 0 16,0 0-16,0 0 16,-21 0-16,0 21 15,0 0-15,-1 0 16,1 0-16,0 0 15,0 21 1,21 0-16,-21 0 16,21 0-16,0 0 0,0 1 15,21-22 17,0 0-32,0 0 15,0 0-15,-21-22 0,22 22 16,-22-21-16,0 0 15,0 0-15,0 0 16,0 0-16,-22-1 31,1 22-31,21-21 0,-21 21 0,0 0 16,0 0-16,0 0 16,-1 0-16,1 21 15,21 1-15,0-1 0,-21 0 16,21 0-16,0 21 0,0-20 15,0-1-15,0 0 0,0 0 16,0 0-16,0 0 0,21-21 16,-21 22-16,21-22 15,1 0-15,-1 0 16,0 0-16,0 0 0,0-22 16,0 22-16,-21-21 0,22 21 15,-22-21-15,21 0 0,0 0 16,-21 0-16,0-1 0,0 1 15,0 0-15,0 0 0,0 0 16,-21 0-16,0-1 0,-1 22 0,1-21 16,0 21-16,0-21 15,0 21-15,0 0 0,-1 0 16,1 0-16,0 0 0,0 0 16,0 21-16,0 0 0,-1 1 15,1-1-15,0 0 16,21 0-16,0 0 0,-21 0 0,21 22 15,-21-22-15,21 0 0,0 0 16,0 0-16,0 1 0,0-1 0,0 0 16,0 0-16,0 0 0,0 0 15,0 1-15,21-22 0,0 0 16,-21 21-16,21-21 0,0 0 16,1 0-16,-1 0 0,0 0 15,0 0-15,21 0 0,-20 0 0,-1 0 16,0-21-16,0 21 15,0-22-15,0 22 0,22-42 16,-22 42-16,-21-21 0,0 0 16,21 0-16,-21-1 0,0 1 0,0 0 15,0 0-15,0 0 0,0 0 16,0-22-16,-21 22 0,0 0 0,21 0 16,-21-22-16,-1 22 0,1 0 15,0 0-15,-21-21 16,21 42-16,-1 0 15,1 0-15,0 0 0,0 0 16,0 0-16,0 0 0,-1 0 0,1 0 16,0 0-16,0 21 0,21 0 0,-21 0 15,0 0-15,-1 0 0,22 1 16,0-1-16,-21 0 0,21 0 16,-21 0-16,21 22 0,-21-22 15,21 0-15,0 21 0,-21-21 0,21 1 16,0-1-16,0 0 0,0 0 15,0 0-15,0 0 0,0 1 0,21-1 16,0 0-16,0 0 16,0-21-16,1 0 0,-1 0 15,0 0-15,0 0 0,0 0 16,22 0-16,-22 0 0,0 0 16,0 0-16,21 0 0,-20-21 0,-1 21 15,0-21-15,21 0 0,1-1 16,-22 1-16,0 0 0,21 0 15,-42-21 1,21 20-16,-21 1 0,0 0 0,0-21 16,0 21-16,0-1 0,0 1 15,0 0-15,-21 0 0,21 0 0,0 0 16,-21 21-16,0-22 0,0 22 16,0 0-16,-1-21 0,1 21 15,0 0-15,0 0 0,0 0 16,0 0-16,-1 0 0,1 0 0,0 21 15,0-21-15,0 0 16,0 22-16,-1-1 0,1-21 16,21 21-16,-21 0 0,0 0 15,0 0-15,21 1 0,0-1 0,-21 0 16,21 0-16,0 0 0,-22 22 16,22-22-16,0 0 0,0 0 0,0 0 15,0 0-15,0 1 16,22-1-16,-22 0 0,21-21 0,0 21 15,0-21-15,0 21 16,0-21-16,1 0 0,-1 0 16,0 0-16,0 0 0,0 0 15,0 0-15,1 0 0,-1 0 0,0 0 16,0 0-16,0-21 0,0 21 16,22-21-16,-22 0 0,0 21 15,0-21-15,0-1 0,-21 1 16,22 0-16,-1 0 0,-21 0 15,0 0-15,0-22 0,0 22 16,0 0-16,-21 0 0,-1 0 0,22-1 16,-21 1-16,0 0 0,0 0 15,0 0-15,0 0 0,-1 21 0,1 0 16,0-22-16,0 22 0,0 0 16,0 0-16,-1 0 0,-20 0 15,21 0-15,0 0 0,0 0 16,-1 22-16,1-22 0,0 21 0,0 0 15,0 0-15,21 0 0,0 0 16,-21 22-16,21-22 0,0 21 0,-22 1 16,22-22-16,0 21 0,0-21 15,0 0-15,0 1 0,0 20 0,0-21 16,22 0-16,-1 0 16,0-21-16,0 0 0,0 22 15,0-22-15,1 0 0,-1 0 0,0 0 16,0 0-16,0 0 0,22-22 15,-22 1-15,0 21 0,0-21 0,0 0 16,0 21-16,1-21 16,-22 0-16,21-1 0,-21 1 0,21 0 15,-21 0-15,0-21 0,0 20 16,0-20-16,0 21 0,0-21 0,0 20 16,-21-20-16,0 21 0,-1-21 15,1 20-15,0 1 0,-21 0 16,21 21-16,-1 0 0,1 0 15,0 0-15,-21 0 0,21 21 16,-1-21-16,22 21 0,-21 1 16,0-1-16,0 0 0,0-21 15,21 21-15,0 0 0,0 0 0,0 1 16,0-1-16,0 0 0,0 0 0,0 0 16,0 0-16,0 1 15,0-1-15,0 0 0,0 0 0,0 0 16,0 0-16,0 1 15,0-1-15</inkml:trace>
  <inkml:trace contextRef="#ctx0" brushRef="#br1" timeOffset="140742.06">11705 1503 0,'-21'0'78,"0"0"-63,0 0 17,-1 0-17,1 0 1,0 0-1,0 0-15,21 21 16,-21-21-16,0 21 16,-1 0-1,22 1-15,-21-1 16,21 0 0,-21 0-16,21 0 0,0 0 15,0 1-15,0-1 16,0 0-16,0 0 0,0 0 15,0 0-15,0 1 16,0-1-16,0 0 16,0 0-16,0 0 15,21 0 1,0-21 0,-21 22-16,0-1 15,22-21-15,-1 21 16,0-21-1,0 0-15,0 0 16,0 0 0,1 0-16,-1 0 15,0 0 1,0 0 0,0 0-16,0 0 15,1 0-15,-1 0 31,0 0-31,-21-21 16,21 21-16,-21-21 0,21 21 16,-21-22-16,21 22 15,-21-21-15,22 21 16,-22-21-16,0 0 16,0 0-16,0 0 15,0-1 1,0 1-16,0 0 0,0 0 15,0 0-15,0 0 16,0-1-16,0 1 16,0 0-16,0 0 15,0 0-15,0 0 16,0-1-16,-22 22 16,22-21-16,-21 21 0,0-21 15,0 21-15,21-21 16,-21 21-16,0 0 0,-1-21 15,1 21-15,0 0 16,0 0-16,0 0 16,0 0-16,-1 0 0,1 0 15,0 0 1,0 0-16,0 0 16,0 0-1,-1 0 1,22 21-16,-21 0 0,21 0 15,-21-21-15,21 21 0,-21 1 16,21-1-16,0 0 0,0 0 16,0 0-16,-21 0 0,21 1 15,0-1-15,0 0 0,0 0 16,0 0-16,0 0 0,0 1 16,0-1-16,0 0 0,21 0 15,-21 0-15,0 0 16,21-21-16,-21 22 0,0-1 15,21 0-15,0-21 16,-21 21-16,22-21 0,-22 21 16,21-21-16,0 0 0,0 21 15,0-21 1,0 0-16,1 0 0,-1 0 16,0 0-16,0 0 15,0 0-15,0 0 0,1 0 16,-1 0-16,0 0 0,0-21 15,0 21-15,0 0 0,-21-21 0,22 21 16,-1-21-16,0 0 16,0 21-16,-21-21 0,21 21 15,-21-22-15,0 1 16,0 0-16,0 0 16,0 0-16,0 0 0,0-1 0,0 1 15,0 0-15,0 0 16,0 0-16,0 0 0,0-1 0,0 1 15,-21 0-15,0 0 0,0 0 16,21 0-16,-21-1 16,-1 22-16,1-21 0,0 0 15,0 0 1,0 21-16,0-21 16,-1 21-16,1 0 0,0 0 15,0 0-15,0 0 16,0 0-16,-1 0 0,1 0 15,0 0-15,0 0 16,21 21-16,-21-21 0,0 21 16,21 0-16,-22-21 0,22 21 15,0 1-15,0-1 0,0 0 0,-21 0 16,21 0-16,0 0 0,0 1 16,0-1-16,0 0 0,0 0 0,0 0 15,0 0-15,0 1 0,0-1 16,0 0-16,0 0 0,0 0 15,0 0-15,0 1 0,21-1 16,-21 0-16,22 0 16,-1-21-16,-21 21 0,21-21 0,0 0 15,-21 21-15,21-21 0,0 0 16,1 0-16,-1 0 0,0 0 16,0 0-16,0 0 0,0 0 15,1 0-15,-1 0 0,0 0 0,0 0 16,0 0-16,0 0 0,1 0 15,-1-21-15,0 21 0,0-21 16,0 21-16,-21-21 0,21 21 0,1 0 16,-22-21-16,0 0 0,21-1 15,0 1-15,-21 0 16,0 0-16,0 0 0,0 0 16,0-1-16,0 1 0,0 0 0,0 0 15,0 0-15,0 0 0,-21-1 16,0 1-16,21 0 0,0 0 0,-22 0 15,1 0 1,0-1-16,0 1 0,0 0 16,0 21-16,-1-21 15,22 0-15,-21 21 0,0 0 0,0 0 16,0 0 0,0 0-16,-1 0 0,1 0 15,0 0-15,0 0 16,0 0-16,0 0 15,-1 0-15,1 21 16,21 0-16,-21 0 0,0-21 16,21 21-16,-21-21 0,21 22 15,0-1-15,0 0 0,-21 0 0,21 0 16,0 0-16,-22-21 0,22 22 16,0-1-16,0 0 0,0 0 0,0 0 15,0 0-15,0 1 16,0-1-16,0 0 0,0 0 0,0 0 15,0 0-15,0 1 0,22-1 16,-1 0 0,0-21-16,0 21 0,0 0 15,0-21-15,1 0 16,-1 0-16,0 0 0,0 0 16,0 0-16,0 0 0,1 0 15,-1 0-15,0 0 0,0 0 16,0 0-16,0-21 0,1 21 15,-22-21-15,21 21 0,0 0 0,-21-21 16,21 21-16,-21-21 16,21-1-16,-21 1 0,21 21 15,-21-21-15,0 0 0,0 0 16,0 0-16,0-1 0,0 1 16,0 0-16,0 0 0,0-21 0,0 20 15,0 1-15,0 0 0,0 0 16,-21 0-16,0 0 0,0 21 0,21-22 15,-21 1-15,0 21 0,21-21 16,-22 21-16,1 0 0,21-21 0,-21 21 16,0 0-16,0-21 0,0 21 15,-1 0-15,1 0 0,0 0 16,0 0-16,0 0 0,0 0 16,-1 0-16,1 0 15,0 0-15,0 0 16,0 0-16,21 21 0,-21-21 0,21 21 15,0 0-15,-22 0 0,22 1 16,-21-1-16,21 0 0,0 0 0,0 0 16,-21 22-16,21-22 0,0 0 15,0 0-15,0 21 0,0-20 0,0-1 16,0 0-16,0 0 0,0 0 16,0 0-16,0 1 0,21-1 15,0 0-15,1-21 16,-1 21-16,0 0 15,0-21-15,0 0 16,0 0-16,1 0 0,-1 0 16,0 0-16,0 0 0,0 0 15,0-21-15,1 0 0,-1 21 16,0-21-16,0 21 0,0-21 0,0-1 16,-21 1-16,0 0 15,0 0-15,0 0 0,0 0 0,0-1 16,0 1-16,0 0 0,-21 0 15,0 0-15,0 0 0,21-1 0,-21 1 16,0 21-16,-1-21 0,1 21 16,0 0-16,0-21 0,0 21 15,0 0-15,-1 0 16,1 0-16,0 0 0,21 21 0,-21-21 16,21 21-16,-21-21 0,21 21 15,0 1-15,0-1 0,-21 0 0,21 0 16,0 0-16,0 0 15,0 1-15,0-1 0,0 0 16,0 0-16,21-21 0,-21 21 16,21-21-16,0 0 0,0 0 15,0 0 1,1 0-16,-1 0 0,0-21 31,0 21-31,-21-21 0,21 0 0,-21 0 16,0-1-16,0 1 15,0 0-15,0 0 0,-21 0 16,0 21-16,0 0 16,0 0-1,-1 0-15,1 21 16,21 0-16,0 0 16,0 0-1,21-21 32,1 0-47,-1-21 16,-21 0-1,21 0-15,-21 0 16,0 0-16,0-1 0,0 1 16,0 0-16,0 0 0,0 0 15,-21 0-15,21-1 16,-21 22-16,-1 0 15,1 0-15,0-21 0,0 21 16,0 0 0,0 21-1,-1-21-15,22 22 16,-21-22-16,21 21 16,0-42 62,0-1-63,21 22 17,-21-21-32,0 42 78</inkml:trace>
  <inkml:trace contextRef="#ctx0" brushRef="#br2" timeOffset="148340.32">4445 9038 0,'0'0'0,"-21"-21"16,21 0-16,0 0 15,0 0-15,0-1 16,0 1-16,0 0 15,0 0 1,0 0-16,21 21 16,0 0-1,0 0-15,0 0 0,1 21 16,-1 0-16,21 0 0,-21 0 0,0 1 16,1-1-16,20 21 0,-21-21 15,0 22-15,22-22 0,-22 21 16,0 0-16,21-20 0,-21 20 0,1 0 15,-1 1-15,0-22 0,21 21 16,-21 0-16,1 1 0,-22-22 0,21 21 16,0 1-16,0-22 0,-21 21 0,0-21 15,0 0-15,21 1 0,-21-1 16,21 0-16,-21 0 0,0 0 16,0-42 15,0 0-31,0 0 15,0 0-15,0-22 16,-21 22-16,21-21 0</inkml:trace>
  <inkml:trace contextRef="#ctx0" brushRef="#br2" timeOffset="148726.59">5334 8763 0,'0'0'0,"0"-21"16,-21 21 0,0 0-1,-1 0-15,22 21 0,-21-21 16,0 21-16,0 22 0,0-22 0,0 21 15,-1-21-15,1 22 0,-21-1 16,21 0-16,-22 1 0,22 20 0,-21-21 16,0 1-16,-1-1 0,1 0 0,0 1 15,-1-1-15,1 0 0,0 1 16,20-1-16,-20 0 0,21-20 16,0 20-16,-22-21 0,43 0 15,-21 0-15,21 1 0,-21-22 0,21 21 16,-21-21-16,21-21 31,21 21-15</inkml:trace>
  <inkml:trace contextRef="#ctx0" brushRef="#br2" timeOffset="149224.31">5482 9229 0,'0'21'31,"0"0"-31,0 0 16,0 0-16,0 22 0,0-22 0,0 0 16,0 21-16,0 1 0,21-1 15,-21 0-15,0 22 0,0-22 0,0 22 16,0-22-16,21 22 0,-21-1 0,0 1 15,0-22-15,0 21 0,0 1 16,0-1-16,-21 1 0,0-1 0,0 1 16,21-1-16,-21 1 0,0-22 0,-1 22 15,1-22-15,0 0 0,21 1 16,0-1-16,-21-21 0,21 0 0,-21 1 16,21-1-16,0 0 15,0-42 16,0 0-31,0-1 0,0 1 16,0-21-16,0 21 0,21-22 16</inkml:trace>
  <inkml:trace contextRef="#ctx0" brushRef="#br2" timeOffset="149672.04">5990 9440 0,'0'0'0,"-85"85"16,64-43-16,-21-20 0,21-1 15,0 0-15,-22 0 0,22-21 16,0 21-16,0-21 0,0 0 0,-1 21 16,1-21-16,0 0 15,21-21 17,0 0-32,0 0 0,21 21 15,0-21-15,1 21 0</inkml:trace>
  <inkml:trace contextRef="#ctx0" brushRef="#br2" timeOffset="150452.25">6456 9313 0,'21'-21'16,"-21"0"0,-21 0-1,0 21 1,21-21-16,-22 21 0,1 0 0,0 0 16,0 0-16,0 0 0,0 0 15,-1 0-15,1 21 16,0 0-16,0-21 0,21 21 0,-21 0 15,0 1-15,-1-1 0,22 21 16,0-21-16,-21 0 0,21 22 0,0-22 16,-21 21-16,21-21 0,0 1 0,0 20 15,0-21-15,0 0 0,0 0 16,0 1-16,21-1 16,0-21-16,1 0 15,-1 0-15,0 0 0,0 0 16,0 0-16,0-21 0,-21-1 0,22 1 15,-1 0-15,0 0 0,0 0 16,0 0-16,0-1 0,-21-20 0,22 21 16,-1-21-16,-21 20 0,0 1 15,0-21-15,21 21 0,-21 0 0,0-1 16,0 1-16,0 42 47,0 1-47,0-1 0,0 0 0,0 0 15,-21 0-15,21 0 0,0 22 16,0-22-16,0 0 0,0 0 0,0 22 16,0-22-16,0 0 0,0 0 15,21 0-15,-21 0 0,21 1 0,0-22 16,-21 21-16,21-21 0,1 0 0,-1 0 16,0 0-16,0 0 15,0 0-15,0 0 0,1 0 16,-1-21-16,0-1 0,-21 1 15,21 0-15,0 0 0</inkml:trace>
  <inkml:trace contextRef="#ctx0" brushRef="#br2" timeOffset="150808.54">6921 8932 0,'0'0'0,"-21"-21"16,21 42 31,0 1-47,0 20 16,0-21-16,0 21 0,0-20 0,0 20 15,0 0-15,0 1 0,0-1 16,0-21-16,0 21 0,0 1 0,0-1 15,0-21-15,0 22 0,0-22 0,0 21 16,0-21-16,-21 0 0,21 1 16,0-1-16,0 0 0,0 0 0,0 0 15,0 0 1,0-42 0,21 0-1,0-21-15,-21 21 16,22-1-16</inkml:trace>
  <inkml:trace contextRef="#ctx0" brushRef="#br2" timeOffset="151488.1">7239 8848 0,'-21'0'15,"21"-21"-15,0 42 16,0 0 0,0 0-16,0 0 0,0 22 15,0-22-15,0 0 0,0 21 16,0-21-16,0 22 0,0-1 0,0-21 16,0 22-16,0-22 0,0 21 0,0 0 15,0-20-15,0-1 0,0 21 16,0-21-16,0 0 0,0 22 0,0-22 15,0 0-15,0 0 0,0 0 16,0 1-16,0-1 16,0 0-1,0-42 17,0 0-17,0-1-15,0 1 16,0 0-16,0 0 0,0 0 0,0 0 15,0-1-15,0 1 0,21 0 16,-21 0-16,21 0 0,0 0 0,0 21 16,-21-22-16,22 1 0,-1 0 0,0 0 15,0 21-15,21-21 0,-20 21 16,-1 0-16,0 0 0,0 0 0,0 0 16,0 0-16,1 0 0,-22 21 15,21 0 1,-21 0-16,0 0 0,0 1 0,0-1 15,0 0-15,0 0 0,0 0 16,0 0-16,0 1 0,0-1 16,0 0-16,-21 0 0,21 0 15,0 0-15,-22 1 16,22-1-16,-21-21 16,21 21-1,0-42 32,0 0-31,0-1-16,0 1 15</inkml:trace>
  <inkml:trace contextRef="#ctx0" brushRef="#br2" timeOffset="151840.1">6731 9186 0,'0'0'0,"-21"0"15,42 0 16,0 0-31,0 0 16,22-21-16,-22 21 0,0 0 0,21 0 16,-21 0-16,22-21 0,-1 21 0,-21 0 15,22 0-15,-22 0 0,0 0 16,0 0-16,0-21 0,0 21 0,1 0 16,-1 0-16,-42 0 46,21-21-30,-22 21-16,1 0 0</inkml:trace>
  <inkml:trace contextRef="#ctx0" brushRef="#br2" timeOffset="152707.94">5546 9313 0,'-22'0'16,"22"-21"-1,0 0 1,22 21 0,-22-21-16,21 21 15,0 0-15,0-21 0,0 21 16,0 0-16,1-21 0,-1 21 15,0 0-15,0 0 16,0 0-16,0 0 16,1 0-16,-1 0 0,0 0 0,0 0 15,0 0-15,0 0 16,1 0-16,-1 0 0,-21 21 0,0 0 16,21 0-16,-21 0 15,0 0-15,0 1 0,0-1 0,0 0 16,0 0-16,0 0 0,0 0 0,-21 1 15,0-1-15,-1 0 0,1 0 16,0 0-16,0 0 0,0 1 0,0-22 16,-1 21-16,1 0 0,21 0 15,-21 0-15,0-21 0,0 21 16,0-21-16,21 22 0,-22-22 0,1 0 16,0 21-16,0-21 15,0 0-15,0 0 31</inkml:trace>
  <inkml:trace contextRef="#ctx0" brushRef="#br2" timeOffset="153883.62">8678 8890 0,'0'0'0,"0"-21"0,0 0 16,0 0-16,21 21 0,-21-22 15,0 1-15,0 0 0,0 0 16,0 42 15,0 21-15,0-20-16,0-1 16,0 21-16,0 0 0,0 1 0,0-1 15,0 0-15,0 1 0,0-1 16,0 0-16,0 1 0,0-22 0,0 21 15,0 1-15,0-22 0,0 21 0,0-21 16,0 0-16,0 22 16,0-22-16,0 0 0,0 0 15,0 0-15,0 1 16,0-44 15,0 1-15,0 0-16,0 0 0,0 0 0,0 0 15,0-1-15,0 1 0,0 0 16,0 0-16,22 0 0,-1 0 16,0-1-16,-21 1 0,21 0 0,0 0 15,0 0-15,22 21 0,-22-21 16,0-1-16,21 22 0,-20-21 16,20 21-16,-21 0 0,21 0 0,-20 0 15,-1 0-15,21 0 0,-21 0 16,0 0-16,1 21 0,-1 1 0,-21-1 15,0 0-15,0 0 0,0 0 16,0 0-16,0 1 0,0-1 0,-21 0 16,-1 0-16,1 0 0,0 0 0,0 1 15,-21-1-15,20-21 0,1 21 16,0 0-16,-21-21 0,21 21 0,-1 0 16,1-21-16,0 0 0,0 0 15,0 0-15,0 0 0,-1 0 0,1 0 16,0 0-1,21-21 1,0 0 0,0 0-1,21 0-15,0 0 16,1 21-16</inkml:trace>
  <inkml:trace contextRef="#ctx0" brushRef="#br2" timeOffset="154764.12">9419 9186 0,'0'22'62,"-21"-1"-62,21 0 0,0 0 16,0 0-16,-21 0 0,21 1 16,0-1-16,0 0 0,0 0 0,0 0 15,0 0-15,0 1 16,0-1-16,21-21 0,0 21 0,0 0 16,0-21-16,1 0 15,-1 0-15,0 0 0,21 0 16,-21 0-16,1 0 0,-1-21 0,21 0 15,-21 21-15,0-21 0,1-1 16,-1 1-16,0 21 0,0-21 0,0 0 16,-21 0-16,0 0 0,21 21 0,-21-22 15,22 1-15,-22 0 0,0 0 16,0 0-16,0 0 16,0-1-1,0 44 16,0-1-31,0 0 16,0 0-16,0 0 0,0 0 16,0 1-16,0-1 0,0 21 0,0-21 15,0 22-15,0-1 0,0 0 0,0 1 16,0-1-16,0 0 0,0 22 16,0-22-16,0 22 0,0-22 0,0 21 15,0-20-15,0-1 0,0 22 0,0-22 16,0 0-16,0 22 0,-22-22 15,22 22-15,-21-22 0,21 0 0,0 1 16,-21-1-16,0 0 0,0-21 0,21 22 16,-21-22-16,-1 0 0,1 0 15,21 0-15,-21 1 0,0-22 16,0 0-16,0 0 0,-1 0 16,1 0-16,0-22 0,0 22 0,0-21 15,0 0-15,-22-21 0,22 21 16,0-22-16,0 22 0,-22-21 0,22-1 15,0-20-15,21 21 0,0-1 0,-21 1 16,21-22-16,0 22 0,0 0 16,0-1-16,0 1 0,21 0 0,-21 21 15,21-22-15,0 1 0,1 21 16,-1-22-16,21 22 0,-21-21 16,0 21-16,22 0 0,-22-22 0,21 22 15,-21 0-15,22 0 0,-22 0 16,21 21-16,-21-22 0,1 22 0,-1 0 15,0-21-15,0 21 0,0 0 32,0 0-1</inkml:trace>
  <inkml:trace contextRef="#ctx0" brushRef="#br2" timeOffset="155948.47">12573 8657 0,'0'0'0,"0"-21"0,0 0 16,0 0-1,-21 0-15,0 21 16,-1 0-16,1 0 0,0 0 16,0 0-16,0 0 0,-22 0 15,22 0-15,0 21 0,0 0 16,0-21-16,-22 21 15,22 0-15,0 22 0,0-22 0,0 21 16,0 0-16,-1-20 0,1 20 0,0 0 16,0 1-16,0-1 0,21 21 15,0-20-15,-21-1 0,21 0 0,0 1 16,-22-22-16,22 21 0,0 1 0,0-22 16,0 21-16,0-21 0,0 22 15,22-22-15,-22 0 0,21 0 0,0 0 16,-21 0-16,21-21 0,0 0 15,0 22-15,1-22 0,20 0 16,-21 0-16,0 0 0,22-22 0,-22 22 0,21-21 16,-21 0-16,22 0 0,-22 0 15,21 0-15,-21-1 0,0 1 16,1 0-16,-1 0 0,-21 0 0,0 0 16,0-1-16,0 1 0,0 0 15,0 0-15,-21 21 0,-1-21 0,1 0 16,0-1-16,0 22 0,0 0 15,0-21-15,-22 21 0,22 0 0,0 0 16,0 0-16,0 0 0,-1 0 0,1 0 16,21 21-16,-21-21 15,21 22-15,0-1 16,21-21 0,0 0-16,1 0 15,-1 0-15,0 0 0,0 0 0,21 0 16,-20 0-16,-1 0 0,0-21 15,0 21-15,0 0 0,0 0 0,1 0 16,-1 0-16,0 0 16,-21 21-1,0 0-15,0 0 16,0 0-16,0 0 0,0 1 0,0 20 16,0-21-16,0 21 0,0 1 15,0-1-15,0 0 0,-21 1 0,21-1 16,0 22-16,0-22 0,-21 0 15,-1 1-15,22 20 0,-21-21 16,0 1-16,21-1 0,0-21 0,-21 22 16,0-1-16,21-21 0,0 0 0,0 22 15,0-22-15,-21 0 16,21 0-16,0-42 31,0 0-15,21 0-16,-21-1 0,0 1 0,21 0 15,-21 0-15</inkml:trace>
  <inkml:trace contextRef="#ctx0" brushRef="#br2" timeOffset="156472.17">12785 9038 0,'0'-42'15,"21"42"-15,0-21 0,0 0 16,0 21-16,0 0 0,1 0 0,-1 0 15,0 0-15,21 0 0,-21 0 0,22 21 16,-22 0-16,21 0 0,-21-21 16,1 42-16,-1-20 0,0-1 0,0 0 15,-21 0-15,0 21 0,0-20 16,0-1-16,0 0 0,0 0 0,0 0 16,-21 0-16,0 1 0,0-1 15,-1 0-15,1-21 16,0 0-1,21-21 1,0 0-16,0-1 16,0 1-16,0 0 0,21-21 15,0 21-15,-21-1 0,22 1 0,-1-21 16,0 21-16,0 0 0,0-1 16,0 1-16,1 0 0,-1 0 0,0 0 15,0 21-15,0 0 16,0 0-16,1 0 15,-1 0 1,-21 21 0</inkml:trace>
  <inkml:trace contextRef="#ctx0" brushRef="#br2" timeOffset="156988.29">13801 8911 0,'0'0'0,"-22"0"15,1 0 1,0 0-16,0 0 0,0 0 16,0 21-16,-1 1 0,22-1 15,-21 0-15,21 0 0,-21 21 16,21-20-16,-21 20 0,21-21 0,0 0 15,0 22-15,0-22 0,0 0 16,0 0-16,0 21 0,0-20 0,0-1 16,0 0-16,21 0 0,0 0 15,0-21-15,-21 21 0,22-21 16,-1 0-16,0 0 0,0 0 0,0 0 16,0 0-16,22 0 0,-22 0 0,0 0 15,21-21-15,-20 0 0,-1 0 16,21 0-16,-21 21 0,0-43 15,1 22-15,-1 0 0,0 0 0,-21-21 16,0-1-16,0 22 0,0-21 16,0-1-16,0 22 0,-21-21 0,0 21 15,-1 0-15,1-22 0,-21 43 0,21-21 16,0 21-16,-1-21 0,1 21 16,0 0-16,0 0 0,0 0 0,0 21 15,-1 0-15,1-21 0,21 21 16,0 1-16,-21-1 0,21 0 15,0 0-15,0 0 0,0 0 0,0 1 16,0-1-16,0 0 16,21-21-16,0 0 0</inkml:trace>
  <inkml:trace contextRef="#ctx0" brushRef="#br2" timeOffset="157435.56">14372 8911 0,'0'0'0,"0"-21"16,0 42 0,-21-21-1,21 21-15,0 1 0,0-1 0,-21 0 16,21 0-16,0 0 0,-21 22 15,21-22-15,0 0 0,0 0 0,0 21 16,0-20-16,0-1 0,0 0 0,0 21 16,0-21-16,0 1 15,0-1-15,21 0 0,0-21 0,-21 21 16,21-21-16,0 0 0,0 0 16,1 0-16,-1 0 0,0 0 15,0 0-15,0 0 0,0-21 0,1 0 16,-1 0-16,0-1 15,0 1-15,-21 0 0,0 0 16,0-21-16,21 20 0,-21-20 0,0 21 16,0 0-16,0 0 0,0-22 15,0 22-15,0 0 0,0 0 16</inkml:trace>
  <inkml:trace contextRef="#ctx0" brushRef="#br2" timeOffset="157860.32">14944 8848 0,'-22'0'15,"22"21"1,-21-21-16,21 21 0,0 21 0,0-20 0,0-1 16,0 0-16,0 21 15,0-21-15,0 22 0,0-1 0,0-21 16,0 22-16,0-1 0,0 0 0,0 1 15,-21-1-15,21 0 0,-21 1 16,21-1-16,0 0 0,-21 1 0,21-1 16,-21 0-16,-1 1 0,22-1 0,-21 0 15,21 1-15,0-1 0,0 0 16,-21-21-16,21 22 0,-21-22 0,21 0 16,0 0-16,0 0 0,0 1 0,0-1 15,0-42 32,0-1-47,0 1 0,0 0 0,21 0 16,-21-21-16,21 20 0</inkml:trace>
  <inkml:trace contextRef="#ctx0" brushRef="#br2" timeOffset="158233.1">14901 8954 0,'0'0'0,"0"-22"0,-21 22 0,21-21 0,0 0 15,0 0 1,0 0-16,0 0 0,21 21 16,0-22-16,1 1 0,-1 21 15,21-21-15,-21 21 0,0 0 0,22 0 16,-1 0-16,-21-21 0,22 21 0,-1 0 15,-21 0-15,21 21 0,-20-21 16,20 21-16,-21 0 0,-21 1 0,21-1 16,-21 21-16,0-21 0,0 0 15,0 22-15,0-22 0,-21 0 0,0 21 16,0-20-16,0-1 0,-1 0 16,-20 0-16,21 0 0,-21 0 15,-1 1-15,22-1 0,0-21 0,-21 21 16,20 0-16,1-21 0,0 0 0,0 21 15,0-21 1</inkml:trace>
  <inkml:trace contextRef="#ctx0" brushRef="#br2" timeOffset="159124.16">16700 8530 0,'0'0'0,"-21"0"0,21 21 0,0 1 16,-21-22-16,21 21 0,0 0 16,0 0-16,0 0 15,21-21-15,0 0 16,1 0-16,-1 0 0,21 0 15,-21 0-15,0 0 0,22 0 0,-1-21 16,0 21-16,-20-21 0,20 0 0,0 21 16,-21-21-16,22-1 0,-22 22 15,0-21-15,-21 0 0,0 0 0,21 21 16,-21-21-16,0 0 0,0-1 16,-21 22-1,0 0-15,0 0 0,0 0 16,-1 0-16,1 0 15,21 22-15,-21-22 0,21 21 0,-21 0 16,0 0-16,21 0 0,0 22 0,0-22 16,0 21-16,0 0 0,0-20 15,-21 41-15,21-21 0,0 1 0,0-1 16,0 0-16,0 1 0,0-1 16,0 0-16,0 1 0,0-1 0,0-21 15,0 22-15,-22-22 0,22 21 0,0-21 16,-21 0-16,21 1 0,-21-1 15,0-21-15,21 21 0,-21-21 16,0 0-16,-1 21 0,1-21 16,0 0-16,0 0 0,0 0 0,0 0 15,-1-21-15,1 21 0,0-21 16,-21 21-16,21-21 0,-1 21 0,1-22 16,0 22-16,0 0 0,21-21 15,-21 21-15,0 0 0,21-21 16,21 0 15,0 21-15,0 0-16,0 0 0,0 0 15,1 0-15,-1 0 0</inkml:trace>
  <inkml:trace contextRef="#ctx0" brushRef="#br2" timeOffset="159719.99">17335 8954 0,'0'21'47,"0"0"-31,0 0-16,0 0 0,0 0 15,0 1-15,0-1 0,0 0 0,0 0 0,0 0 16,0 0-16,0 1 0,0-1 16,0 0-16,0 0 0,0 0 15,0 0-15,0 1 0,0-1 0,0 0 16,-21-21-16,21 21 16,-21-21 15,21-21-31,-21 0 0,21 0 15,0-1-15,0 1 16,0-21-16,0 21 0,0 0 0,0-22 16,21 22-16,0-21 15,0-1-15,1 1 0,-1 21 0,21-21 16,-21 20-16,22-20 0,-1 21 0,-21 0 16,21 21-16,1 0 0,-1 0 15,-21 0-15,22 0 0,-1 0 0,0 21 16,-21 0-16,1 0 0,-1 22 15,21-22-15,-42 21 0,21 0 0,-21-20 16,21 20-16,-21-21 0,0 21 0,0-20 16,0-1-16,0 0 0,0 0 15,-21 21-15,0-20 16,0-1-16,0-21 0,21 21 0,-21 0 16,-1-21-1,22-21 32,22 0-47</inkml:trace>
  <inkml:trace contextRef="#ctx0" brushRef="#br2" timeOffset="160696.74">18563 9165 0,'21'0'32,"-21"-21"-32,21 0 15,-21 0-15,0 0 16,0-1-16,0 1 0,0 0 15,0 0-15,-21 21 0,0-21 16,0 0-16,0-1 0,0 22 0,-1 0 16,1 0-16,0 0 0,-21 0 0,21 0 15,-22 0-15,22 22 0,0-22 16,-21 21-16,20 0 0,1 0 0,0 21 16,0-20-16,0 20 0,0-21 15,-1 21-15,22-20 0,-21 20 0,21-21 16,0 0-16,0 0 0,0 22 15,0-22-15,0 0 0,21 0 16,1 0-16,-1-21 0,0 0 16,0 0-16,0 0 0,0 0 0,22 0 15,-22 0-15,0 0 0,21 0 16,-20-21-16,20 21 0,-21-21 0,0 0 16,22 0-16,-22 0 0,0-1 0,0-20 15,0 21-15,0-21 0,1-1 16,-1 1-16,0 0 0,0-1 0,-21 1 15,0-22-15,21 22 0,0 0 0,-21-22 16,22 22-16,-22 0 0,0-1 16,0 22-16,0 0 0,0 0 15,0 0-15,0-1 0,0 44 32,0-1-32,0 0 0,-22 0 0,22 21 15,0 1-15,0-1 0,-21 0 16,21 22-16,0-22 0,-21 1 0,21-1 15,0 0-15,0 1 0,0-1 0,-21 0 16,21-21-16,0 22 0,0-22 16,0 0-16,0 0 0,0 0 0,0 1 15,0-1-15,0 0 0,0 0 16,21-21 0,0 0-16,0 0 15,1 0-15,-1 0 0,0-21 16,0 21-16,0-21 0,0 0 15,1-1-15</inkml:trace>
  <inkml:trace contextRef="#ctx0" brushRef="#br2" timeOffset="161132.49">19092 9123 0,'0'0'0,"-21"21"15,21 0 1,21-21 15,0 0-31,1 0 0,-1 0 16,0 0-16,0 0 0,0-21 0,0 21 16,1-21-16,-1 21 0,0-21 0,0 0 15,0-1-15,-21 1 16,0 0-16,0 0 0,0 0 0,0 0 15,0-1-15,-21 22 16,0 0-16,0 0 0,0 0 16,-1 0-16,1 0 0,0 22 15,0-1-15,0 0 0,0 0 0,-1 0 16,1 0-16,21 1 0,-21-1 16,21 0-16,0 0 0,0 0 0,0 0 15,0 1-15,0-1 0,0 0 16,0 0-16,0 0 0,21 0 15,0 1-15,1-22 16,-1 21-16,0-21 16,0 0-16,0 0 0,0 0 15,1 0-15,-1 0 0,0 0 0,0 0 16</inkml:trace>
  <inkml:trace contextRef="#ctx0" brushRef="#br2" timeOffset="161508.26">19875 8932 0,'0'0'0,"0"22"62,0-1-62,22 0 16,-1-21-16,-21 21 0,0 0 16,21 0-16,0 1 0,0-1 15,-21 0-15,21 0 16,1 0-16,-1 0 0,-21 1 16,21-1-16,0-21 0,0 21 0,-21 0 15,21 0-15,1 0 16,-22 1-16,21-22 0,0 0 15,-21 21-15,21-21 16,0 0 0,-21-21 15</inkml:trace>
  <inkml:trace contextRef="#ctx0" brushRef="#br2" timeOffset="161849.28">20320 8911 0,'-21'-21'0,"0"21"16,-1 0 15,1 0-31,0 0 0,21 21 16,0 0-16,-21 1 0,0-22 15,0 42-15,-1-21 0,22 0 0,-21 0 16,0 1-16,0 20 0,0-21 0,0 0 16,-1 0-16,-20 22 0,21-22 15,0 0-15,21 0 0,-21 0 0,-1 1 16,1-1-16,0-21 0,21 21 0,0 0 16,-21-21-16,21 21 0,-21-21 15,21 21-15</inkml:trace>
  <inkml:trace contextRef="#ctx0" brushRef="#br2" timeOffset="163920.01">3746 10181 0,'0'0'0,"0"-21"16,22 21 31,-1 0-47,0 0 15,0 0-15,0 0 16,0 0-16,1 0 0,-1 0 0,0 0 15,0 0-15,0 0 0,0 0 0,22 0 16,-22 0-16,0 0 0,21 0 16,-20 0-16,20 0 0,0-21 0,1 21 15,-1 0-15,0 0 0,1 0 16,-1 0-16,21 0 0,-20 0 0,-1 0 16,22 0-16,-22 0 0,21 0 0,1 0 15,-22 0-15,22 0 0,-22 0 16,22 0-16,-22 0 0,21-21 15,1 21-15,-22 0 0,22 0 0,-1 0 16,1 0-16,-1 0 0,1 0 0,20 0 16,-20 0-16,-1 0 0,1 0 15,21-21-15,-22 21 0,1 0 0,-1 0 16,1 0-16,-1 0 0,22 0 0,-22 0 16,1 0-16,20 0 0,-20 0 15,21 0-15,-1 0 0,-20 0 0,20 0 16,-20 0-16,21 0 0,-22 0 0,1 0 15,-1 0-15,22 0 0,-22 0 16,1 0-16,20 0 0,-20 0 0,21 0 16,-22 0-16,1 21 0,20-21 15,-20 0-15,20 0 0,-20 0 16,21 0-16,-22 0 0,1 0 0,-1 0 16,22 0-16,-22 21 0,1-21 0,20 0 15,-20 0-15,21 0 0,-22 0 16,1 0-16,20 0 0,-20 0 0,20 0 15,-20 0-15,-1 0 0,22 0 0,-21 0 16,20 0-16,1 0 0,-22 0 0,22 0 16,0 0-16,-1 0 0,1 0 15,-21 0-15,20 0 0,1 0 0,-22 0 16,22 0-16,0 0 0,-1 0 0,-20 0 16,21 0-16,-1 0 15,1 0-15,0-21 0,-1 21 0,1 0 16,0 0-16,-1 0 0,1 0 0,-22 0 15,22 0-15,-21 0 0,20 0 16,1 0-16,-22 0 0,22 0 0,0 0 16,-22 0-16,22 0 0,0 0 0,-22 0 15,22 0-15,-22 0 0,22 0 16,-22 0-16,22 0 0,-21 0 0,20 0 16,1 0-16,-22 0 0,22 0 0,0 0 15,-1 0-15,-20 0 0,21 0 0,-1 0 16,-20 0-16,20 0 15,-20 0-15,21 0 0,-22 0 0,22 0 16,-22 0-16,22 0 0,-22 0 0,1 0 16,21 0-16,-22 0 0,22 0 15,-22 0-15,1 0 0,-1 0 0,22 0 16,-22 0-16,1 0 0,21 0 0,-22 0 16,22 0-16,-1 0 0,-20 0 15,21 0-15,-1 0 0,1 0 0,-22 0 16,22 0-16,0 0 0,-22 0 0,22 0 15,0 0-15,-1 0 16,1 0-16,0-21 0,-1 21 0,1 0 16,21 0-16,-22 0 0,1 0 0,0 0 0,-1-22 15,1 22-15,0 0 16,-1 0-16,1 0 0,0 0 0,21-21 16,-22 21-16,1 0 0,0 0 0,-1 0 15,1 0-15,-22 0 0,22-21 16,0 21-16,-1 0 0,1 0 0,0 0 15,-22 0-15,22 0 0,0 0 0,-1-21 16,1 21-16,-22 0 0,22 0 16,-21 0-16,-1 0 0,1 0 0,20 0 15,-20 0-15,-1 0 0,1 0 0,-1 0 16,1-21-16,-22 21 16,22 0-16,-1 0 0,-21 0 0,22 0 0,-22 0 15,1 0-15,-1 0 0,0 0 16,-21 0-16,22-21 0,-1 21 15,-21 0-15,0 0 0,1 0 0,-1 0 16,0 0-16,0-22 0,0 22 16,0 0-16,1 0 0,-1 0 15,0 0 1,0 0 93,-42 0-62,-21 0-47</inkml:trace>
  <inkml:trace contextRef="#ctx0" brushRef="#br2" timeOffset="183686.59">4403 11430 0,'0'21'15,"21"-21"1,0 0-1,0 0-15,0 0 16,0 0-16,-21-21 0,22 0 16,-1 21-16,0-21 0,0 21 0,0-21 15,0-1-15,1 22 0,-22-21 16,21 0-16,0 21 0,-21-21 0,0 0 16,0 0-16,0-1 0,-21 1 31,0 21-31,-1 0 0,1 0 0,-21 0 0,0 0 15,20 0-15,-20 21 16,0-21-16,-1 22 0,22-1 0,-21 0 16,21 0-16,0 0 0,-1 0 15,1 1-15,0-1 0,21 0 0,-21 0 16,21 0-16,0 0 16,0 1-16,0-1 0,0 0 0,0 0 15,21 0-15,0 0 16,0-21-16,1 22 0,-1-1 0,21 0 15,-21-21-15,22 21 0,-22 0 0,21 0 16,-21 1-16,0-1 0,1 0 16,20 0-16,-42 0 0,21 0 15,-21 1-15,0-1 0,0 0 16,0 0-16,0 0 0,-21 0 0,0 1 16,0-1-16,-22 21 0,22-42 0,0 21 15,-21 0-15,20 1 0,-20-22 16,21 0-16,-21 21 0,20-21 0,1 0 15,0 0-15,0 0 0,0 0 16,21-21-16,-21-1 0,-1 22 0,1-21 16,21 0-16,0 0 0,-21 0 15,0 0-15,21-1 0,0 1 0,0 0 16,0 0 0,0 0-16,0 0 15,0-1 1,21 22-16</inkml:trace>
  <inkml:trace contextRef="#ctx0" brushRef="#br2" timeOffset="184411.66">4911 11663 0,'0'0'0,"0"-21"15,0 42 17,-22 0-17,22 0-15,0 0 16,0 1-16,0-1 0,0 0 0,0 0 16,0 0-16,0 22 0,0-22 0,0 0 15,0 0-15,0 0 0,22 0 16,-1 1-16,-21-1 0,21 0 15,0-21-15,0 0 0,0 0 16,1 0-16,-1 0 16,-21-21-16,21 0 0,0 21 0,0-22 15,0 1-15,1 0 0,-22 0 16,21 0-16,0-22 0,-21 22 0,0 0 16,21 0-16,-21 0 0,21 0 15,-21-1-15,0 1 0,0 0 0,0 0 16,0 0-16,0 42 47,0 0-47,-21 0 0,21 0 15,0 1-15,0-1 0,0 0 0,0 0 16,0 21-16,0-20 0,0 20 16,0-21-16,0 21 0,0 1 15,0-1-15,0 0 0,0 1 0,0-1 16,0-21-16,0 22 0,0-1 15,0 0-15,-21 1 0,21-22 0,0 21 16,0-21-16,0 22 0,0-22 0,-21 21 16,21-21-16,-21 22 0,21-22 15,-22 0-15,22 0 0,-21 0 0,0 0 16,0 1-16,21-1 0,-21 0 16,0-21-16,-1 0 0,1 21 0,-21-21 15,21 0-15,0 0 0,-22 0 0,1 0 16,21-21-16,-22 0 15,1 21-15,0-21 0,21-1 0,-1 1 16,-20 0-16,21 0 0,0 0 16,21 0-16,-21-1 0,21 1 15,0 0-15,0 0 0,0 0 16,0 0-16,21-1 16,0 1-16,0 0 0,0 0 0,0-21 15</inkml:trace>
  <inkml:trace contextRef="#ctx0" brushRef="#br2" timeOffset="184987.85">5651 11642 0,'-21'0'15,"0"0"-15,0 21 16,21 0-16,0 0 16,0 0-16,0 22 15,0-22-15,0 0 0,0 0 0,0 0 16,0 22-16,0-22 0,0 0 16,0 0-16,0 0 0,0 1 15,0-1-15,-21 0 0,21 0 16,0-42 15,0 0-15,0 0-16,0-22 0,0 22 15,0 0-15,0 0 0,0 0 0,0-22 16,0 22-16,21 0 0,0-21 16,0 20-16,0 1 0,22-21 0,-22 21 15,21 0-15,-21 21 16,22-22-16,-22 1 0,21 21 0,-21 0 15,1 0-15,-1 0 0,0 0 0,0 21 16,0 1-16,0-1 0,-21 0 16,0 21-16,0-21 0,0 1 0,0 20 15,0-21-15,0 21 0,0-20 16,0 20-16,0-21 0,0 21 0,0-20 16,0-1-16,0 0 0,-21-21 0,21 21 15,-21 0-15,0-21 16,21-21 15,0 0-15,0 0-16,0 0 0,0-1 0,21 1 15</inkml:trace>
  <inkml:trace contextRef="#ctx0" brushRef="#br2" timeOffset="185311.82">6435 11345 0,'0'43'16,"0"-22"-16,0 0 0,-22 0 15,22 0-15,0 22 0,-21-22 16,21 21-16,0-21 0,0 22 0,-21-22 15,21 21-15,0-21 0,-21 22 0,21-22 16,0 0-16,0 0 0,0 22 16,0-22-16,0 0 0,0 0 0,0 0 15,0 0-15,0 1 16,0-44 15,0 1-31,0 0 16,0 0-16</inkml:trace>
  <inkml:trace contextRef="#ctx0" brushRef="#br2" timeOffset="185536.69">6138 11748 0,'0'-22'15,"21"22"1,1 0-16,-1 0 0,0-21 15,0 21-15,0 0 0,0 0 0,1-21 16,-1 21-16,21 0 0,-21 0 0,0 0 16,1 0-16,-1-21 15,0 21-15,0 0 0,0 0 0,0 0 16,1 0 15</inkml:trace>
  <inkml:trace contextRef="#ctx0" brushRef="#br2" timeOffset="186738.04">7091 11684 0,'0'0'0,"0"-21"0,0 0 0,0 0 16,0-1-16,0 1 15,0 0-15,0 0 0,0 0 16,-21 0-16,-1 21 0,1 0 16,0 0-16,0 0 15,0 0-15,0 0 0,-1 21 16,1 0-16,0 0 0,0 0 15,0 0-15,0 1 0,-1-1 16,1 21-16,21-21 0,-21 0 0,21 22 16,-21-22-16,21 0 0,0 21 15,0-20-15,0-1 0,0 0 0,0 0 16,0 0-16,0 0 0,21 1 16,0-22-16,0 0 0,1 0 15,-1 0-15,0 0 0,0 0 16,0-22-16,0 22 0,-21-21 0,22 21 15,-1-21-15,0 0 0,0 0 16,-21 0-16,21 21 0,-21-22 0,21 1 16,-21 0-16,0 0 0,0-21 15,0 20-15,0 1 0,22 0 16,-22 0-16,0 0 0,0 0 16,0-1-16,0 44 31,0-1-16,21 0-15,-21 0 16,0 0-16,0 0 0,0 1 0,0-1 16,0 0-16,0 0 0,0 0 0,0 0 15,21-21-15,-21 22 0,0-1 16,0 0-16,21 0 0,0-21 31,0 21-31,1-21 16,-1-21-1,-21 0-15,21 0 16,-21 0-16,21-1 0,-21 1 16,0 0-16,0 0 0,21 0 0,0 0 15,-21-1-15,22 1 0,-1 0 16,-21 0-16,21 21 0,0-21 0,0 0 16,0 21-16,1 0 15,-1 0-15,0 0 0,0 0 16,0 0-16,0 21 0,1 0 15,-22 0-15,0 0 16,0 0-16,0 1 0,0-1 16,0 0-16,0 0 0,0 0 0,0 0 15,0 1-15,0-1 0,0 0 16,-22 0-16,1 0 0,0-21 0,21 21 16,-21-21-16,21 22 0,0-44 46,0 1-46,0 0 16,21 0-16,0 0 0,-21 0 16,21-1-16,1 1 0,-1 0 0,-21 0 15,21 0-15,0 0 0,-21-1 0,0 1 16,21 0-16,-21 0 0,21 0 16,-21 0-16,0 42 46,0 0-46,-21 0 0,21 0 16,-21-21-16,21 43 0,0-22 16,0 0-16,-21 0 0,21 0 0,0 0 15,0 1-15,0-1 0,0 0 16,0 0-16,0 0 16,0 0-16,21 1 0,0-22 15,0 0-15,1 0 16,-1 0-16,0 0 15,0 0-15,0 0 16,0 0-16,-21-22 0,22 22 16,-1-21-16</inkml:trace>
  <inkml:trace contextRef="#ctx0" brushRef="#br2" timeOffset="187320.7">9229 11621 0,'-22'0'15,"44"0"17,-1 0-32,0 0 0,21 0 15,-21 0-15,22 0 0,-1 0 0,0 0 16,1 0-16,-1 0 16,22 0-16,-1 0 0,-21 0 0,22 0 15,-1 0-15,1 0 0,-1 0 0,-20 0 16,20 0-16,-20 0 0,-1 0 15,-21 0-15,21 0 0,-20 0 0,-1 0 16,0 0-16,0 0 0,0 0 16,-42 0 15,0 0-15,0 0-16,0 0 0,-1 0 15,1 0-15,0 0 0,0 0 0,0 0 16,0 0-16,-1 0 15,1 0-15</inkml:trace>
  <inkml:trace contextRef="#ctx0" brushRef="#br2" timeOffset="187652.51">9377 11663 0,'0'0'0,"21"0"31,0 0-31,0 0 0,0 0 16,22 0-16,-22 0 0,21 0 15,-21 0-15,22 0 0,-1 0 0,0 0 16,1 0-16,-1 0 0,-21 0 16,22 0-16,-1 0 0,-21 0 0,21 0 15,-20-21-15,-1 21 0,0 0 16,0 0-16,0 0 0,0 0 0,1 0 47,-22-21-32,0-1 1,0 1-16,21 21 16</inkml:trace>
  <inkml:trace contextRef="#ctx0" brushRef="#br2" timeOffset="188150.24">10223 11324 0,'-21'0'16,"21"21"31,21-21-47,1 0 0,-1 22 15,-21-1-15,21-21 0,0 0 0,0 21 16,0-21-16,1 0 0,-1 0 16,0 21-16,0-21 0,0 0 0,0 21 15,1-21-15,-1 0 0,0 21 16,0-21-16,0 0 0,0 22 16,1-22-1,-22 21 1,0 0-1,-22-21-15,1 21 16,0 0-16,0 0 0,0-21 16,0 22-16,-22-1 0,22 0 0,0-21 15,0 21-15,-22 0 0,22 0 16,0 1-16,-21-1 0,21 0 16,-1-21-16,1 21 0,0 0 0,0 0 15,0 1-15,0-22 0,21 21 0,0 0 16,-22-21-16,22 21 0,-21-21 15,21 21-15,21-21 47,-21-21-31,22 21-16,-1-21 0</inkml:trace>
  <inkml:trace contextRef="#ctx0" brushRef="#br2" timeOffset="189052.92">13758 10880 0,'0'0'16,"43"-43"-16,-22 22 16,0 21-16,0-21 15,0 0 1,-21 0-1,-21 21 32,0 0-47,0 21 0,0-21 16,21 21-16,-22-21 0,1 21 0,0-21 16,0 21-16,0 1 0,0-1 15,21 0-15,-22 0 0,1 0 0,0 0 16,0 1-16,0-1 0,0 21 15,-1-21-15,1 22 0,0-1 16,21 0-16,-21 1 0,21-1 0,-21 0 16,21 1-16,0-1 0,0 0 0,0-21 15,-21 22-15,21-1 0,0 0 16,0-20-16,0 20 0,0-21 0,0 21 16,0-20-16,0 20 0,0-21 15,0 21-15,0-20 0,0-1 0,0 21 16,0-21-16,21 0 0,-21 1 0,21-1 15,0 0-15,-21 0 0,21 0 16,0-21-16,1 21 0,-1-21 16,0 0-16,0 0 0,0 0 15,0 0-15,1 0 0,-1 0 16,0 0-16,0-21 0,0 0 16,0 21-16,-21-21 0,22 0 0,-1 0 15,-21-1-15,21 1 0</inkml:trace>
  <inkml:trace contextRef="#ctx0" brushRef="#br2" timeOffset="189460.47">14330 11070 0,'0'0'0,"21"0"47,0 21-32,0 1-15,0-1 0,-21 0 0,22 21 16,-1-21-16,0 22 0,0-22 15,0 0-15,0 21 0,1-20 16,-22 20-16,0-21 0,21 0 0,-21 0 16,21 1-16,-21-1 0,21 0 0,-21 0 15,0 0-15,0 0 16,0 1-16,0-1 31,0-42-15,0-1-1,0 1-15,0 0 16</inkml:trace>
  <inkml:trace contextRef="#ctx0" brushRef="#br2" timeOffset="189788.29">14817 11091 0,'0'0'16,"-22"0"0,1 0-1,0 0-15,0 22 0,0-1 16,0 0-16,-1 0 0,1 0 16,0 22-16,0-22 0,-21 21 15,20-21-15,1 22 0,-21-22 16,21 0-16,0 21 0,-1-21 0,1 1 15,0-1-15,0 0 0,21 0 0,-21 0 16,21 0-16,-21-21 16,21 22-16,-22-22 0,22-22 62,22 1-62</inkml:trace>
  <inkml:trace contextRef="#ctx0" brushRef="#br2" timeOffset="190567.86">15155 11240 0,'-21'0'0,"21"21"47,0 0-32,0 0-15,0 0 16,0 0-16,0 22 0,0-22 0,0 21 16,0-21-16,0 22 0,0-1 0,0 0 15,0-20-15,0 20 0,-21 0 16,21 1-16,0-1 0,-21 0 0,21 22 16,-21-22-16,21 22 0,0-22 15,-22 21-15,1-20 0,0 20 0,21-20 16,-21-1-16,0 21 0,21-20 0,-21-1 15,-1 0-15,22 1 0,-21-1 16,21 0-16,-21 1 0,0-22 0,21 21 16,0 1-16,-21-22 0,21 21 15,-21-21-15,21 22 0,0-22 16,0 0-16,0 0 0,0-42 31,0 0-15,21 0-16,-21-22 0,21 22 0,-21-21 15</inkml:trace>
  <inkml:trace contextRef="#ctx0" brushRef="#br2" timeOffset="190991.74">14880 11388 0,'0'0'0,"0"-21"0,0-22 0,42 1 15,-20 21-15,-1-22 16,0 22-16,0 0 0,21 0 0,1-21 16,-1 20-16,0 1 0,1 21 15,-1-21-15,0 0 0,1 21 0,-22 0 16,21 0-16,-21 0 0,22 0 15,-22 21-15,-21 0 0,0 0 16,0 1-16,0-1 0,0 0 0,0 21 16,0-21-16,-21 22 0,0-22 15,-1 21-15,1-21 0,0 1 0,-21 20 16,21-21-16,-1 0 0,-20 0 0,21 1 16,0-1-16,0-21 0,-1 21 15,1 0-15,0-21 0,0 21 0,0-21 16,21 21-1,21-42 17,0 21-17,0-21-15</inkml:trace>
  <inkml:trace contextRef="#ctx0" brushRef="#br2" timeOffset="191607.65">15960 11240 0,'0'0'0,"-22"-64"15,22 43 1,-21 0-16,21 0 0,-21 21 15,0-22-15,21 1 0,-21 21 16,0 0-16,-1 0 0,1 21 16,0 1-16,21-1 0,-21 0 15,0 0-15,21 21 0,0 1 0,-21-22 16,-1 21-16,22 1 0,-21-22 16,21 21-16,0-21 0,0 0 0,0 1 15,0-1-15,0 0 0,0 0 16,0 0-16,0 0 15,21-21-15,1 0 16,-1 0-16,0 0 16,0-21-16,0 0 0,0 0 0,1 21 15,-1-21-15,0 0 0,0-1 0,0 1 16,-21 0-16,21-21 0,1 21 16,-1-1-16,-21-20 0,0 21 0,21-21 15,-21 20-15,0 1 0,0 0 16,0 0-16,0 0 0,0 42 47,0 0-47,0 21 0,0-20 15,0-1-15,0 21 0,0-21 16,0 0-16,0 22 0,0-22 0,0 0 16,0 0-16,0 0 0,0 1 0,0-1 15,0 0-15,21 0 0,0 0 16,-21 0-16,21-21 15,1 0-15,-1 0 0,0 0 16,0 0-16,0-21 16,0 0-16,1 0 0</inkml:trace>
  <inkml:trace contextRef="#ctx0" brushRef="#br2" timeOffset="191972.44">16722 10753 0,'0'21'31,"0"0"-31,0 0 16,0 0-16,0 22 0,0-22 15,0 21-15,-22-21 0,22 22 0,0-22 16,-21 21-16,21 1 0,0-1 16,0 0-16,-21 1 0,21-1 0,-21-21 15,21 21-15,0 1 0,-21-22 16,21 21-16,0-21 0,0 1 0,0-1 16,0 0-16,0 0 0,-21 0 15,42-21 16,0-21-31,0 0 16,-21 0-16,21 0 0</inkml:trace>
  <inkml:trace contextRef="#ctx0" brushRef="#br2" timeOffset="192640.06">17103 10795 0,'0'21'16,"0"0"-16,0 1 0,0-1 16,0 0-16,0 0 0,0 0 15,0 0-15,0 1 0,0 20 16,0-21-16,0 21 0,0-20 0,0 20 15,0 0-15,0-21 0,0 22 16,-22-22-16,22 21 0,-21-21 0,21 1 16,0-1-16,0 21 0,0-21 0,-21-21 15,21 21-15,0 1 0,-21-1 16,21 0-16,0-42 62,0 0-62,0-1 16,0 1-16,0 0 0,0 0 16,21 0-16,0 0 0,-21-1 0,21 1 15,-21 0-15,22 0 0,-1 0 16,0 0-16,0-1 0,-21 1 0,21 0 16,0 0-16,1 0 0,20 21 15,-21-21-15,0-1 0,0 22 0,1 0 16,-1 0-16,0 0 0,0 0 0,0 0 15,0 0-15,1 0 16,-1 22-16,-21-1 0,21 0 0,-21 0 16,0 0-16,0 0 0,0 1 15,0-1-15,0 0 0,0 0 16,0 0-16,0 0 0,0 1 16,0-1-16,-21 0 0,21 0 0,0 0 15,-21 0 1,21-42 62,0 0-78,0 0 0</inkml:trace>
  <inkml:trace contextRef="#ctx0" brushRef="#br2" timeOffset="193036.43">16468 11113 0,'0'0'0,"21"0"0,0 0 0,0 0 15,0 0-15,0 0 0,1 0 16,-1 0-16,21 0 0,-21 0 0,0 0 15,22 0-15,-22 0 0,0 0 0,0 0 16,0 0-16,1 0 0,-1 0 16,-21-22-1,21 22-15,0 0 32</inkml:trace>
  <inkml:trace contextRef="#ctx0" brushRef="#br2" timeOffset="195420.09">17928 10710 0,'0'-21'15,"0"0"17,21 21 14,0 0-46,1 0 0,-1 21 16,0 0-16,0 1 16,0-1-16,0-21 15,1 21-15,-22 0 0,21 0 0,0 0 16,0-21-16,0 22 0,-21-1 0,21 0 16,1 0-16,-22 0 0,0 0 15,21 1-15,-21-1 0,0 0 16,21 0-16,-21 0 0,0 0 0,0 1 15,0-1-15,0 0 0,0 0 16,0 0-16,0 0 0,0 1 0,-21-1 16,21 0-16,-21 0 0,-1 0 15,22 0-15,-21 1 0,0-1 0,21 0 16,-21 0-16,0 0 0,0 0 16,-1 1-16,22-1 15,-21 0-15,0 0 0,0-21 0,21 21 16,-21 0-16,0-21 0,-1 22 0,1-1 15,0-21-15,21 21 16,-21-21-16,0 0 0,0 21 16,42-21 46,0-21-46,0 21-16,0-21 15,0 0-15,1-1 16,-1 22-16,0-21 0,0 21 16,-21-21-16,21 0 0,0 21 0,1-21 15,-22 0-15,0-1 0,21 1 0,0 0 16,-21 0-16,0 0 0,21 0 16,-21-22-16,21 22 0,-21-21 0,0 21 15,0-1-15,0-20 0,21 21 16,-21 0-16,0 0 0,0-1 0,0 1 15,0 0-15,0 0 0,0 0 0,0 0 16,0-1-16,0 1 16,0 0-16,-21 0 15,21 0-15,-21 0 0,21-1 16,-21 22-16,21-21 0,-21 0 16,21 0-16,-21 0 0,-1 0 15,1-1-15,21 1 16,-21 0-16,0 21 0,21-21 15,-21 21-15,0 0 0,21-21 16,-22 21-16,1 0 16,0 0-16,42 21 93,0 0-93,1 0 16,-1 0-16,0 1 16,0-22-16,-21 21 0,21 0 0,0 0 15,1 0-15,-22 0 16,21-21-16,-21 22 0,21-1 0,0 0 16,-21 0-16,21 0 15,0 0-15,-21 1 0,0-1 0,0 0 16,0 0-16,22 0 15,-22 0-15,0 1 0,0-1 16,0 0-16,0 0 0,0 0 0,0 0 16,0 1-16,0-1 0,-22 0 0,22 0 15,-21 0-15,21 0 0,0 1 16,-21-1-16,0 0 0,0 0 0,21 0 16,-21 0-16,-1-21 0,22 22 0,-21-1 15,0 0-15,0 0 16,0-21-16,0 21 0,21 0 0,-22-21 15,1 22-15,0-1 0,0-21 0,21 21 16,-21-21-16,0 21 0,-1-21 16,1 21-16,0-21 0,21 21 15,-21-21-15,0 0 0,0 22 0,-1-22 16,1 0-16,0 0 0,0 21 16,0-21-16,0 0 0,-1 21 15,1-21 1,0 21-16,42-21 94,0 0-79,1 0-15,-1-21 0,0 21 16,0-21-16,0 21 0,22-21 0,-22 21 15,0-22-15,0 22 0,0-21 16,0 21-16,22-21 0,-22 0 0,0 21 16,0-21-16,0 0 0,1-1 0,-1 1 15,0 0-15,0 0 0,0 0 16,0 0-16,1-1 0,-22 1 0,0 0 16,21 0-16,0 0 0,-21 0 0,0-1 15,0 1-15,21 0 16,-21 0-16,0-21 0,0 20 0,0 1 15,0 0-15,0 0 0,0 0 0,0 0 16,0-1-16,0 1 0,0 0 16,0 0-16,0 0 0,0 0 0,0-1 15,0 1-15,-21 0 0,21 0 16,0 0-16,0 0 0,0-1 0,-21 22 16,21-21-16,-21 0 0,-1 21 15,22-21-15,0 0 16,-21 21-16,0-21 15,0-1 1,0 22 0,21-21-1,-21 21 1,-1 0 0,22 21 15,22 1-16,-1-22-15,-21 21 0,21-21 16,0 21-16,0 0 0,0 0 16,1-21-16,-22 21 0,21 1 0,-21-1 15,21 0-15,-21 0 0,0 0 16,0 0-16,21 1 0,-21-1 0,0 0 16,0 0-16,0 0 0,0 0 15,0 22-15,0-22 0,-21 0 16,21 21-16,-21-20 0,21 20 0,-21-21 15,-1 0-15,22 22 0,-21-22 16,0 0-16,0 0 0,21 0 0,-21 0 16,0 1-16,-1-1 0,1 0 0,0 0 15,21 0-15,-21 0 0,0 1 16,0-22-16,-1 21 0,1 0 0,0-21 16,0 21-16,0-21 0,0 21 0,-1-21 15,1 21-15,0-21 16,0 22-16,0-22 0,0 0 0,21 21 15,-22-21-15,1 21 0,0-21 16,0 0 0,21 21-16,0-42 62,0 0-62</inkml:trace>
  <inkml:trace contextRef="#ctx0" brushRef="#br2" timeOffset="197505.26">13885 10880 0,'0'-21'0,"21"21"15,-42 0 32,0 0-31,0 0-1,0 0-15,0 0 0,-1 21 16,1-21-16,21 21 0,-21-21 16,0 21-16,0-21 0,0 21 0,-1 0 15,1 1-15,0-1 16,0 0-16,21 0 0,-21 0 0,0 0 15,21 1-15,0-1 0,-22 0 16,1 21-16,0-21 0,21 1 16,0 20-16,0-21 0,-21 0 0,21 22 15,-21-22-15,21 0 0,0 0 0,0 0 16,-21 22-16,21-22 0,0 0 16,0 0-16,0 0 0,0 0 0,0 1 15,0-1-15,0 0 0,0 0 0,0 0 16,0 0-16,0 1 0,0-1 15,0 0-15,0 0 0,0 0 0,21 0 16,-21 1-16,0-1 0,21 0 16,0-21-16,-21 21 0,0 0 15,21-21-15,0 21 0,1 1 16,-22-1-16,21-21 0,-21 21 16,21-21-16,-21 21 0,21-21 15,-21 21-15,21-21 0,0 0 16,-21 21-16,22-21 15,-1 0 1,-21-21 62,-21 21-62,-1 0-16,22-21 15,-21 21-15,21-21 0,-21 21 0,0-21 16,0 0-16,0-1 0,-1 1 16,22 0-16,0 0 15,-21 0-15,21 0 0,0-1 0,-21 1 16,21 0-16,0 0 0,0-21 0,0 20 16,0 1-16,0-21 0,0 21 15,0-22-15,0 22 0,0-21 16,0 0-16,0 20 0,0-20 0,0 0 15,0 21-15,21-22 0,-21 1 16,21 21-16,1-22 0,-22 22 0,21-21 16,0 21-16,0 0 0,-21-22 0,21 22 15,0 0-15,1 0 0,-1 0 16,0-1-16,0 1 0,0 0 0,-21 0 16,21 21-16,-21-21 0,22 21 15,-22-21-15,21 21 0,0 0 16,0 0 15,-42 0 32,0 0-48,0 0-15,21 21 0,-22-21 16,1 0-16,21 21 0,-21-21 0,0 0 15,21 21-15,-21-21 0,0 21 0,-1 0 16,1 1-16,0-1 16,21 0-16,0 0 0,-21 0 0,21 22 15,-21-22-15,21 21 0,0-21 0,-21 22 16,21-22-16,-22 21 0,22-21 16,-21 22-16,21-1 0,0-21 15,0 21-15,0-20 0,0 20 0,0-21 16,-21 21-16,21-20 0,0-1 15,0 21-15,0-21 0,0 0 0,0 1 16,0 20-16,0-21 0,0 0 0,0 0 16,0 1-16,0-1 0,0 0 15,0 0-15,0 0 0,0 0 0,0 1 16,0-1-16,0 0 0,0 0 16,21 0-16,-21 0 15,21-21-15,1 0 0,-22 22 16,21-22-16,-21 21 0,21-21 0,0 0 15,-21 21 1,21-21 0,-21 21-1,21-21-15</inkml:trace>
  <inkml:trace contextRef="#ctx0" brushRef="#br2" timeOffset="199423.9">19113 10816 0,'0'0'0,"-21"0"0,21-21 15,21 21 32,1 0-47,-1-21 0,0 21 0,0 0 16,0 0-16,22 0 0,-22 0 0,21 0 15,-21 0-15,22 0 0,-22 0 16,21 0-16,-21 0 0,0 0 16,1 0-16,-1 0 15,-42 0 17,-1 0-32,1 0 0,-21 0 15,21 0-15,0 0 0,-22 0 16,22 0-16,-21 0 0,21 0 0,-1 0 15,1 0-15,-21 0 16,21 0-16,0 0 0,-1 0 0,1 0 16,0 0-1,0 0 1,0 0 15,21 21-15,-21-21-16,21 21 15,-22-21-15,22 21 0,0 1 16,0-1-16,0 0 0,0 0 16,0 0-16,0 0 15,0 1-15,0-1 0,0 0 16,0 0-16,0 21 0,0-20 0,0 20 16,0-21-16,0 21 0,0 1 15,0-22-15,0 21 0,-21 1 0,21-1 16,0-21-16,0 21 0,-21-20 15,21 20-15,0-21 0,0 21 0,0-20 16,0-1-16,0 21 0,0-21 0,0 0 16,0 1-16,0-1 0,0 0 15,0 0-15,0 0 0,0 0 16,21 1-16,0-22 16,1 0-16,-1 0 15,0 0-15,0 0 0,0 0 16,0 0-16,1 0 0,-1 0 0,0 0 15,0-22-15,0 22 0,0 0 16,1 0-16,-1-21 0,0 21 0,-21-21 16,21 21-16,-21-21 15,0 0 1,0 0-16,0-1 16,0 1-1,21 21-15</inkml:trace>
  <inkml:trace contextRef="#ctx0" brushRef="#br2" timeOffset="199875.87">19685 11303 0,'-21'-21'0,"21"0"16,-21 21 0,21-21-16,-22 21 15,22 21 1,-21-21-16,21 21 16,0 0-16,-21 0 0,21 0 0,0 22 15,0-22-15,0 21 0,0 1 16,0-1-16,0 0 0,0 1 0,0-1 15,0 0-15,0 1 0,0-1 0,0 21 16,-21-20-16,0 20 0,0 1 16,21-1-16,-22-20 0,1 20 0,0 1 15,0-22-15,0 21 0,0-20 0,21-1 16,-22 22-16,1-22 0,0 0 16,21-21-16,0 22 0,-21-1 0,21-21 15,-21 22-15,21-22 0,0 0 16,0 0-16,21-42 31,0 0-15,-21 0-16,21-1 0,0 1 0,1-21 15,-22 21-15,21-22 0</inkml:trace>
  <inkml:trace contextRef="#ctx0" brushRef="#br2" timeOffset="200269.17">19473 11303 0,'21'0'16,"-42"0"-16,64-21 0,-22 21 0,0 0 15,21-21-15,-21 21 0,22 0 0,-22 0 16,21 0-16,-21 0 0,22 0 16,-22 21-16,0 0 0,0 0 0,0 0 15,1 1-15,-22-1 0,0 0 0,0 21 16,0-21-16,0 1 16,-22-1-16,1 0 0,0 0 0,-21 0 15,21 0-15,-1 1 0,-20-1 0,21-21 16,-21 21-16,20 0 0,1-21 15,0 0-15,0 0 0,0 21 0,0-21 16,42 0 15,0 0-15,0-21-16,21 0 0,-20 21 0</inkml:trace>
  <inkml:trace contextRef="#ctx0" brushRef="#br2" timeOffset="200752.89">20214 11324 0,'-21'0'15,"0"0"-15,0 0 0,-1 21 16,1-21-16,0 22 0,21-1 15,-21 0-15,0 0 0,21 0 16,-21 0-16,21 22 0,0-22 16,0 0-16,0 21 0,0-20 0,0-1 15,0 0-15,0 0 0,0 0 16,0 0-16,0 1 0,21-22 16,0 21-16,0-21 0,0 0 15,0 0-15,1 0 16,-1 0-16,0-21 0,0-1 0,0 22 15,0-21-15,1 0 0,-1 0 0,0 0 16,-21 0-16,21-1 0,-21 1 16,21 0-16,-21-21 0,0 21 0,0-1 15,0-20-15,0 21 0,0-21 16,-21 20-16,0 1 0,0 0 16,0 21-16,21-21 0,-22 21 0,1 0 15,0 0-15,0 0 16,0 0-16,0 21 15,-1 0-15,22 0 0,0 1 16,0-1 0,22 0-16,-1-21 15,0 0-15,21 0 0</inkml:trace>
  <inkml:trace contextRef="#ctx0" brushRef="#br2" timeOffset="201227.64">20786 11388 0,'0'0'0,"21"0"0,0-21 0,-21-1 16,21 22-16,-21-21 15,0 0 1,-21 21-16,0 0 0,0 0 16,-1 0-16,-20 0 0,21 0 15,0 21-15,0-21 0,-1 21 0,1 1 16,0-22-16,0 21 0,0 0 15,0-21-15,21 21 0,0 0 0,0 0 16,0 1-16,0-1 16,21-21-1,-21 21-15,21-21 0,0 0 0,0 21 16,0-21-16,1 0 0,-1 21 0,0-21 16,0 0-16,21 21 0,-20-21 15,-1 22-15,0-22 0,-21 21 16,21-21-16,-21 21 0,0 0 15,0 0 1,-21-21-16,0 0 0,0 0 0,-1 21 16,-20-21-16,21 0 0,0 0 0,-22 0 15,22 22-15,-21-22 0,21 0 16,0 0-16,-22 0 0,22 0 16,0 0-16,0 0 0,0 0 15,-1 0-15,22-22 16,0 1-1,0 0 1,22 21-16,-1 0 0,0 0 16,0-21-16</inkml:trace>
  <inkml:trace contextRef="#ctx0" brushRef="#br2" timeOffset="201551.46">21167 11430 0,'0'0'0,"0"-21"16,-22 21 15,22 21-31,-21 0 16,21 0-16,0 1 0,0-1 0,0 0 15,0 0-15,0 0 16,0 0-16,-21 1 0,21-1 0,0 0 16,-21-21-1,21 21-15,21-42 47</inkml:trace>
  <inkml:trace contextRef="#ctx0" brushRef="#br2" timeOffset="201902.32">21188 11197 0,'0'0'0,"-21"0"0,21 21 16,-22 1-16,22-1 15,0 0 1,22-21 0,-1 0-1,0 0-15,0 0 16,-21-21-16,21 21 0,-21-21 16,0-1-16,0 1 15,0 0-15,0 0 16,-21 0-16,0 21 15,0 0 1,0 0-16,-1 0 16,1 21-16,21 0 15,0 0-15,0 0 16,0 1-16,0-1 0</inkml:trace>
  <inkml:trace contextRef="#ctx0" brushRef="#br2" timeOffset="202549.81">21653 10964 0,'0'0'0,"0"-21"16,0 0-16,-21 21 47,21 21-47,-21 0 0,21 1 15,0-1-15,0 21 0,0-21 0,-21 22 16,0-22-16,21 21 16,-21 0-16,21 1 0,0-1 0,-22-21 15,1 22-15,0-1 0,21 0 0,0-21 16,-21 1-16,21 20 0,-21-21 15,21 0-15,0 0 0,0 1 0,0-1 16,0 0-16,0 0 0,0 0 0,0 0 16,0 1-1,21-22-15,0 0 16,0 0-16,0 0 0,1 0 16,-1-22-16,0 22 0,0-21 15,0 0-15,0 21 0,1-21 0,-1 0 16,0 0-16,0-1 0,0 1 15,0 0-15,1 0 0,-22 0 16,21 0-16,-21-1 0,21 1 0,0 0 16,-21 42 31,0 0-47,-21-21 0,21 22 15,-21-1-15,21 0 0,-21 0 0,21 0 16,0 0-16,0 1 0,0-1 15,0 0-15,0 0 16,0 0 0,21 0-16,0 1 15,0-22-15,0 0 16,0 0-16,1 0 0,-1 0 16,0 0-16,0-22 0,0 1 0,0 21 15,1-21-15,-1 0 0</inkml:trace>
  <inkml:trace contextRef="#ctx0" brushRef="#br2" timeOffset="203504.22">22267 11430 0,'0'-21'16,"0"42"15,-21 0-31,0-21 0,21 21 16,0 1-16,0-1 0,-21 0 0,21 0 15,-21 0-15,21 0 0,0 1 16,0-1-16,0 0 16,0 0-16,21-21 15,0 0 1,0 0-16,0 0 16,0 0-16,1 0 0,-1 0 15,0 0-15,-21-21 0,21 21 0,0-21 16,-21 0-1,0-1-15,21 1 0,-21 0 0,0 0 16,0 0-16,0 0 0,0-1 16,-21 1-16,0 21 15,0 0-15,0 0 0,0 0 16,-1 0-16,1 0 0,21 21 31,21-21 0,1 0-31,-1 0 0,0 0 16,0 0-16,0 0 0,0-21 16,1 21-16,-1 0 0,0 0 15,0-21-15,0 21 0,0 0 16,1 0-16,-1 0 0,0 0 16,0 0-16,0 0 0,0 21 15,-21 0 1,0 1-16,0-1 15,0 0-15,0 0 16,0 0-16,0 0 16,-21-21-16,21 22 15,0-1 1,-21-21-16,21 21 16,-21-21-1,21-21 16,0 0-15,0-1 0,0 1-16,0 0 0,0 0 0,0 0 15,0 0-15,21-1 0,0 1 0,0 0 16,1 0-16,-1 0 0,0-22 16,0 22-16,21 0 0,-20 0 15,20 0-15,-21 21 0,21-21 0,-20 21 0,-1 0 16,21 0-16,-21 0 0,0 0 15,1 0-15,-1 21 0,-21 0 16,0 0-16,21-21 0,-21 21 0,0 0 16,0 1-16,0-1 0,0 0 15,0 0-15,0 0 0,0 0 0,0 1 16,0-1-16,-21 0 16,21 0-16,-21 0 15,-1-21-15,22 21 0,-21-21 16,21 22-1,-21-22-15,0 0 32,21-22-17</inkml:trace>
  <inkml:trace contextRef="#ctx0" brushRef="#br2" timeOffset="203752.07">22691 10986 0,'0'0'0,"-22"0"0,-20-22 15</inkml:trace>
  <inkml:trace contextRef="#ctx0" brushRef="#br2" timeOffset="204011.92">21569 11218 0,'0'0'0,"-21"0"0,-1 0 0,1 0 0,42 0 31,1 0-31,-1 0 16,0 0-16,21 0 0,-21 0 15,1 0-15,20 0 0,-21 0 0,0 0 16,22 0-16,-22 0 0,0 0 16,0 0-16,0 0 0,0 0 15,-21-21-15,22 21 0,-1 0 16,-21-21-16</inkml:trace>
  <inkml:trace contextRef="#ctx0" brushRef="#br2" timeOffset="204699.62">24088 10922 0,'0'0'16,"0"-21"-16,0 0 31,0 42 1,0 0-32,0 0 15,21 22-15,-21-22 0,21 21 0,-21-21 16,0 22-16,21-1 0,-21 0 15,0 22-15,21-22 0,-21 0 0,0-20 16,0 20-16,0 21 16,0-41-16,0-1 0,0 0 0,0 0 15,0 0-15,0 0 0,0-42 63,21 0-63,-21 0 0,22 0 15,-1 0-15</inkml:trace>
  <inkml:trace contextRef="#ctx0" brushRef="#br2" timeOffset="204988.45">24638 10880 0,'0'-21'15,"0"-1"1,-21 22-1,0 0 1,-1 22-16,1-22 0,0 21 0,0 0 16,0 21-16,0-21 0,-1 1 0,1 20 15,-21 0-15,21 1 0,0-1 16,-1 0-16,-20 1 0,21-22 0,0 21 16,0 0-16,-1-20 0,22 20 0,-21-21 15,21 0-15,-21 0 0,21 1 16,0-1-16,0 0 0,0 0 15,21-21 17,0-21-32,1 21 0,-1-21 15</inkml:trace>
  <inkml:trace contextRef="#ctx0" brushRef="#br2" timeOffset="205559.81">25019 11261 0,'0'0'0,"0"-43"16,0 22 0,-21 21-16,21-21 0,-21 21 15,-1 0-15,1 0 0,0 0 16,0 0-16,0 0 0,0 0 0,-1 0 15,1 21-15,-21-21 0,21 21 0,0 1 16,-1-1-16,1 0 0,0 21 16,0-21-16,0 1 0,21 20 0,-21-21 15,21 0-15,0 0 0,0 22 16,0-22-16,0 0 0,0 0 16,21-21-16,0 21 0,0-21 15,0 0-15,0 0 16,1 0-16,-1 0 0,21 0 0,-21 0 15,0-21-15,22 0 0,-22 21 0,0-21 16,0 0-16,0 0 0,1-1 16,-1 1-16,0 0 0,0 0 0,-21-21 15,0 20-15,0 1 0,0-21 0,0 21 16,21 0-16,-21-1 0,0 1 16,0 0-16,0 42 31,0 0-31,0 22 15,-21-22-15,21 0 0,-21 0 0,21 22 16,0-22-16,0 21 16,0-21-16,0 0 0,0 1 0,0-1 15,0 0-15,0 0 0,0 0 0,21 0 16,0 1-16,0-22 16,1 21-16,-1-21 0,0 0 15,0 0-15,0-21 16,0 21-16</inkml:trace>
  <inkml:trace contextRef="#ctx0" brushRef="#br2" timeOffset="206659.95">25548 10922 0,'0'0'0,"0"-21"0,0 0 0,0 0 0,0-1 16,0 1-16,-21 21 31,21 21-31,0 1 16,0 20-16,-21-21 0,21 21 0,0-20 15,0 20-15,0 21 0,0-20 16,-21-1-16,21 0 0,-22 22 0,22-22 16,-21 1-16,21-1 0,0 0 15,-21-21-15,21 22 0,0-22 0,0 0 16,0 0-16,0 0 0,0 1 15,0-1-15,21 0 16,0-21-16,1 0 0,-1 0 16,0 0-16,0 0 0,0-21 15,0 21-15,1-21 0,-1-1 16,-21 1-16,21 0 0,0 0 0,0 0 16,0 0-16,1-22 0,-22 22 0,21 0 15,0-21-15,-21 20 0,0 1 16,21 0-16,-21 0 0,21 21 0,-21-21 15,0 42 17,0 0-32,0 0 0,0 0 0,0 1 0,0-1 15,-21 0-15,21 21 16,0-21-16,-21 1 0,21-1 0,0 0 16,0 0-16,0 0 0,0 0 15,0 1-15,0-1 16,21-21-1,0 0-15,0 0 0,1 0 16,-1 0-16,0 0 16,0-21-16,0-1 0,0 1 15,1 21-15,-22-21 0,21 0 16,0 0-16,0-22 0,-21 22 16,21 0-16,0 0 0,-21 0 0,0 0 15,0-1-15,22 1 0,-22 42 47,0 1-47,0-1 0,-22 0 16,22 0-16,0 0 0,0 0 0,-21 1 15,21-1-15,0 0 0,0 0 16,0 0-16,0 0 16,0 1-16,0-1 15,21-21-15,1 0 16,-1 21-16,0-21 15,0 0-15,0 0 0,0 0 0,1 0 16,-1 0-16,0-21 0,0 21 0,-21-21 16,21 21-16,0-22 0,1 1 15,-1 21-15,0-21 0,-21 0 0,21 0 16,-21-22-16,21 22 0,-21 0 16,0-21-16,0 21 0,0-1 0,0 1 15,0 0-15,0 0 0,0 0 0,-21 21 31,0 0-31,0 0 0,21 21 16,0 0-16,-21 0 0,-1 0 16,22 1-16,-21 20 0,21-21 15,0 0-15,0 0 0,-21 1 0,21-1 16,0 0-16,0 0 0,0 0 16,0 0-16,0 1 0,0-1 15,0 0-15,21-21 16,-21 21-16,21-21 15,1 0-15,-1 0 0,0 0 16,0 0-16,0 0 16,0 0-1,1-21-15,-1 21 16,-21-21-16,0 0 16,21-1-16,0 1 15</inkml:trace>
  <inkml:trace contextRef="#ctx0" brushRef="#br2" timeOffset="207307.58">26839 10964 0,'0'0'0,"-63"0"15,42 0-15,21-21 16,21 21 0,0 0-16,0 0 0,0 0 15,0 0-15,22 0 0,-22 0 0,21 0 16,1 0-16,-22-21 0,21 21 16,0 0-16,-20 0 0,20 0 0,-21-21 15,0 21-15,0 0 0,1 0 0,-1 0 16,-21 21 31,0 0-32,-21 0-15,21 1 0,0-1 16,-22 0-16,1 0 0,21 0 16,0 0-16,-21 22 0,0-22 0,0 21 15,21 1-15,-21-22 0,-1 21 16,22-21-16,-21 22 0,21-22 0,0 21 15,-21-21-15,0 0 0,21 22 0,-21-22 16,21 0-16,0 0 0,0 0 16,0 1-16,0-1 0,0 0 0,-21 0 15,21 0-15,0 0 0,-22 1 0,22-1 16,0 0 0,-21-21-16,0 21 0,21 0 0,-21-21 15,0 0-15,0 21 0,-1-21 16,1 22-16,0-22 0,0 0 15,0 0-15,0 0 0,-1 0 16,1 0 0,0 0-16,0 0 15,0 0 17,0 0-17,-1 0 1</inkml:trace>
  <inkml:trace contextRef="#ctx0" brushRef="#br2" timeOffset="209208.16">10795 13504 0,'0'0'0,"21"-21"0,0 0 0,-21 0 16,21 0-16,1 0 0,-22-1 15,-22 44 32,1-1-47,0 0 0,0 0 0,-21 21 16,20 1-16,-20-1 0,21 0 15,-21 1-15,-1 20 0,22-20 0,-21 20 16,21-21-16,-22 1 0,22-1 0,0 0 16,0 1-16,0-1 0,-1-21 15,1 22-15,0-22 0,21 0 0,0 0 16,-21 0-16,21 0 0,0 1 16,-21-22-16,21-22 31,0 1-31,0 0 15,21 21-15,0-21 0,0 0 0,0 0 16</inkml:trace>
  <inkml:trace contextRef="#ctx0" brushRef="#br2" timeOffset="209555.96">11218 13356 0,'0'0'0,"-21"0"31,0 0-31,0 21 0,0 1 0,-1-1 16,1 0-16,-21 0 0,21 21 16,0 1-16,-22-22 0,1 21 0,0 22 15,20-22-15,-20 0 0,0 1 0,-1 20 16,1-20-16,21-1 0,-21 0 15,20 1-15,1-22 0,-21 21 0,21-21 16,21 22-16,-21-22 0,-1 0 16,22 0-16,0 0 0,0 0 15,-21 1-15,42-22 47,1 0-47,-22-22 16,21 1-16</inkml:trace>
  <inkml:trace contextRef="#ctx0" brushRef="#br2" timeOffset="209871.78">11409 13928 0,'-21'0'32,"-1"21"-17,22 0-15,0 0 16,0 0-16,-21 1 16,21-1-16,-21 0 0,21 0 0,0 0 15,0 0-15,-21 1 0,21-1 0,-21 0 16,0 0-1,21-42 32,21 0-47,0 0 0</inkml:trace>
  <inkml:trace contextRef="#ctx0" brushRef="#br2" timeOffset="210055.67">11472 13758 0,'0'0'16,"0"22"78</inkml:trace>
  <inkml:trace contextRef="#ctx0" brushRef="#br2" timeOffset="210568.08">11747 13907 0,'0'0'0,"-21"21"0,0 0 15,21 0-15,-21 0 16,21 0-16,0 1 16,0-1-16,0 0 15,0 0-15,0 0 0,0 0 16,0 1 0,-21-22-16,21 21 15,-21-21 16,21-21-31,0-1 16,0 1-16,0 0 0,0 0 16,0 0-16,0 0 0,21-1 15,0 1-15,0-21 0,0 21 0,0 0 16,1-1-16,-1 22 0,21-21 16,-21 0-16,0 21 0,22 0 0,-22 0 15,21 0-15,-21 0 0,1 0 16,-1 21-16,0 0 0,-21 1 0,0-1 15,21 0-15,-21 0 0,0 0 0,0 0 16,0 1-16,0-1 16,0 0-16,-21 0 0,21 0 0,-21 0 15,0-21-15,21 22 0,-22-22 16,1 21-16,21-42 47,21 21-47,1-22 15</inkml:trace>
  <inkml:trace contextRef="#ctx0" brushRef="#br2" timeOffset="210940.87">12361 13822 0,'0'21'31,"0"0"-31,0 0 0,0 1 16,0-1-16,0 0 0,0 0 0,0 0 15,0 22-15,0-22 0,0 21 16,0 0-16,0 1 0,0-1 0,21 0 16,-21 22-16,0-22 0,0 22 15,0-1-15,0 1 0,0-1 16,-21-20-16,0 20 0,0 1 0,21-1 15,-21 1-15,0-22 0,-1 21 16,1-20-16,0 20 0,21-20 0,-21-1 16,0 0-16,0-21 0,21 1 0,0-1 15,0 0-15,0 0 0,-22-21 16,22-21 0,0 0-16,0 0 0,22-1 15,-22 1-15,21 0 0,0-21 16,0-1-16,0 1 0,0 0 0</inkml:trace>
  <inkml:trace contextRef="#ctx0" brushRef="#br2" timeOffset="211272.19">12361 13928 0,'0'0'16,"0"-21"-16,0-22 15,0 22-15,0 0 0,21 0 0,-21 0 0,43-1 16,-22 1-16,0 0 0,21 0 16,-20 21-16,20-21 0,-21 21 0,21 0 15,-20 0-15,-1 0 0,0 21 0,0 0 16,-21 0-16,0 0 0,0 1 16,0-1-16,0 21 0,-21-21 15,0 0-15,0 1 0,-1 20 16,1-21-16,0 0 0,0 0 0,-21 1 15,20-1-15,1-21 0,0 21 0,21 0 16,-21-21-16,0 21 16,42-42 15,0 0-31,0 21 0,0-21 16</inkml:trace>
  <inkml:trace contextRef="#ctx0" brushRef="#br2" timeOffset="212067.82">12933 13716 0,'0'21'16,"0"0"-16,0 1 15,-21-1-15,21 0 0,-22 0 0,22 0 16,-21 0-16,21 1 0,0-1 0,0 0 15,0 21-15,0-21 0,0 1 16,0-1-16,0 0 16,0 0-16,21-21 15,1 0-15,-1 0 16,0 0-16,0 0 0,0 0 16,0 0-16,1-21 0,-1 21 15,0-21-15,0 21 0,0-21 0,0-1 16,1 1-16,-22 0 0,21 0 0,0 0 15,-21 0-15,21-22 0,-21 22 16,21 0-16,-21 0 0,0 0 0,21 21 16,-21-22-16,0 1 0,0 42 31,0 1-15,0-1-16,0 0 0,0 0 15,-21 0-15,21 22 0,0-22 0,0 0 16,0 0-16,0 0 0,0 22 15,0-22-15,0 0 0,0 0 16,21 0-16,1-21 0,-1 21 0,0-21 16,0 0-16,0 0 0,22 0 15,-22 0-15,0 0 0,21 0 0,-21 0 16,1-21-16,20 21 0,-21-21 0,0 0 16,22 0-16,-22 0 0,0-1 15,0-20-15,0 21 0,-21-21 16,21-1-16,1 1 0,-22 0 15,0-22-15,0 22 0,0-1 0,21-20 16,-21 21-16,0 20 0,21-20 0,-21 21 16,0 0-16,0 0 0,0-1 15,0 44 1,0-1 0,-21 0-16,0 0 0,21 21 0,-22 1 15,22-22-15,0 21 0,-21 1 16,21-1-16,-21 0 0,21 1 0,-21-1 15,21 0-15,0 1 0,0-22 0,0 0 16,0 21-16,0-21 16,0 1-16,0-1 0,0 0 0,0 0 15,0 0-15,21-21 0,0 0 16,0 0-16,1 0 16,-1 0-16,0 0 0,0 0 15,0-21-15,-21 0 0,21 21 16,1-21-16,-1 0 0,0-1 0</inkml:trace>
  <inkml:trace contextRef="#ctx0" brushRef="#br2" timeOffset="212292.2">13674 13631 0,'0'0'0,"-22"0"16,22 22-1,22-22 1,-1 0-16,0 0 0,0 0 16,0 0-16,0 0 0,22 0 15,-22-22-15,21 22 0,-21 0 0,1 0 16,-1 0-16,0-21 0,0 21 16,0 0-16,-21-21 15</inkml:trace>
  <inkml:trace contextRef="#ctx0" brushRef="#br2" timeOffset="212980.22">14753 13293 0,'64'0'16,"-22"0"-16,-21 0 15,0 0-15,22 0 0,-1 0 0,0 0 16,-21 0-16,22 0 0,-22 0 0,21 0 16,-21 0-16,1 0 0,-44 0 31,1 0-31,0 0 16,0 0-16,-21 0 0,20 0 15,1 0-15,-21 0 0,21 0 0,-22 0 16,22 0-16,0 0 0,0 0 15,0 0-15,0 0 0,-1 0 16,1 0-16,0 0 16,21 21-1,0 0 1,0 0-16,0 0 0,0 1 16,0-1-16,-21 0 0,21 21 0,0-21 15,0 22-15,0-22 0,-21 21 16,21 1-16,0-1 0,0 0 15,-21 1-15,-1-1 0,22 0 0,-21 1 16,21-1-16,0 0 0,0 1 0,-21-1 16,21 0-16,0 1 0,-21-22 15,21 21-15,0 0 0,0-20 0,0 20 16,0-21-16,0 0 0,0 22 16,21-22-16,0 0 0,0 0 15,1 0-15,-1-21 0,0 0 0,0 0 16,0 0-16,0 0 15,1 0-15,-1 0 0,0 0 0,0-21 16,0 21-16,0-21 0,1 0 0,-1 0 16,0 21-16</inkml:trace>
  <inkml:trace contextRef="#ctx0" brushRef="#br2" timeOffset="213980.06">15494 13780 0,'42'-22'16,"-42"1"-16,21 0 15,1 21-15,-22-21 16,0 0-16,21 21 0,-21-21 0,0-1 15,0 1-15,0 0 16,-21 0-16,-1 21 0,1 0 0,0 0 16,0 0-16,0 0 0,0 0 15,-22 0-15,22 21 0,0 0 0,-21 0 16,20 1-16,1-1 0,0 0 16,0 21-16,0-21 0,21 22 0,0-22 15,0 0-15,0 0 0,0 0 0,0 1 16,0-1-16,21 0 0,0-21 15,0 0-15,0 0 0,1 0 16,-1 0-16,0 0 16,0 0-16,0-21 0,0 0 0,1 21 15,-1-22-15,0 1 0,0 0 0,-21 0 0,0 0 16,0 0-16,21-1 16,-21 1-16,0 0 0,0 0 0,0 0 15,0 0-15,0-1 0,-21 22 16,0 0-16,21 22 15,0-1 1,0 0-16,0 0 0,0 0 16,0 0-16,0 1 0,0-1 0,0 0 15,0 0-15,0 0 0,21 0 16,-21 1-16,21-22 0,0 21 0,1-21 16,-1 0-16,0 0 0,0 0 15,0 0-15,0 0 0,1 0 16,-1 0-16,0 0 0,0-21 0,0-1 15,0 1-15,1 0 0,-1 0 16,0 0-16,-21 0 0,0-22 0,0 22 16,0-21-16,0 21 0,0-22 0,0 1 15,-21 21-15,0-22 0,-1 1 16,-20 21-16,21 0 0,-21-22 0,-1 22 16,1 0-16,0 0 0,-1 21 15,1 0-15,-22 0 0,22 0 16,0 0-16,-22 0 0,22 21 0,0 21 0,-1-20 15,1 20-15,0 0 16,20 1-16,1 20 0,0 1 0,21-22 16,0 21-16,0-20 0,0 20 15,21-20-15,-21-1 0,21 0 0,22 1 16,-22-1-16,0-21 0,21 21 0,1-20 16,-22-1-16,21 0 0,1-21 15,-1 21-15,0-21 0,-21 21 0,22-21 16,-1 0-16,0 0 0,1 0 15,-22 0-15,21-21 0,-21 0 0,22 21 16,-22-21-16,0 0 0,21-1 16,-20 1-16,20 0 0</inkml:trace>
  <inkml:trace contextRef="#ctx0" brushRef="#br2" timeOffset="214269.41">16404 13335 0,'0'0'0,"0"-21"16,-21 21-1,21 21-15,-21 0 0,0 0 0,21 1 16,-22-1-16,1 21 16,21 0-16,-21 1 0,21-1 0,-21 0 15,0 1-15,21-1 0,0 0 16,0 1-16,-21-22 0,21 21 0,-22 1 15,22-22-15,0 21 0,0-21 0,0 0 16,0 1-16,0-1 16,22-21-16,-1 0 15,0 0-15,0-21 16</inkml:trace>
  <inkml:trace contextRef="#ctx0" brushRef="#br2" timeOffset="-214543.12">16087 13801 0,'0'0'0,"-22"0"0,1 0 16,21-21-1,21-1 1,1 22-16,-1 0 0,0 0 0,0-21 16,0 0-16,22 21 0,-1 0 15,-21-21-15,21 21 0,1 0 0,-1-21 16,0 21-16,-20 0 0,20 0 15,-21 0-15,0 0 0,0 0 0,1 0 16,-22 21 0,0 0-16,0 0 15,0 0-15,0 1 0,0-1 16,0 0-16,0 0 0,0 0 16,0 0-16,0 1 0,0-1 15,0 0-15,0 0 0,0 0 16,21-21-16,0 0 15,0 0-15,0 0 0,0 0 16,1 0-16,-1 0 0,0 0 0,21-21 16,-21 0-16,1 21 0,-1-21 15,21 0-15,-21-1 0,-21 1 0,21 0 16,1 0-16,-22 0 16,0 0-16,0-1 0,0 1 0,0 0 15,0 0-15,0 0 0,0 0 16,-22 42 15,22 0-15,-21 0-16,21 0 0,-21 0 0,21 1 15,0 20-15,0-21 0,-21 21 0,21 1 16,-21-22-16,21 21 0,0 1 16,-21-1-16,21-21 0,0 21 0,0 1 15,0-1-15,0 0 0,0 1 16,0-1-16,0 0 0,-22 1 15,1-1-15,21 0 0,-21-20 0,0 20 16,0-21-16,0 0 0,21 0 16,-22 1-16,1-1 0,0-21 0,0 0 15,0 0-15,0 0 0,-1 0 0,1 0 16,0 0-16,0 0 0,0-21 16,0-1-16,-1 22 0,22-21 0,-21 0 15,21 0-15,0 0 0,0 0 16,0-1-16,21 1 0,1 0 15,-1 0-15,0 0 0</inkml:trace>
  <inkml:trace contextRef="#ctx0" brushRef="#br2" timeOffset="-214224.37">17335 13589 0,'-21'0'16,"42"0"-16,-63 0 0,21 0 16,21 21-16,-21 0 0,21 1 0,0-1 15,0 0-15,0 21 0,0 1 0,0-22 16,0 21-16,0 0 0,0 1 16,0-1-16,0 0 0,-21 1 15,21-22-15,0 21 0,-22 1 0,22-1 16,-21-21-16,21 21 0,-21 1 15,21-22-15,0 21 0,-21-21 0,21 1 16,-21-1-16,21 0 0,0 0 0,21-21 47,0-21-47,-21 0 0,21 0 0,-21-1 16</inkml:trace>
  <inkml:trace contextRef="#ctx0" brushRef="#br2" timeOffset="-213920.54">17272 13695 0,'0'0'15,"0"-42"-15,0-1 16,0 22-16,21 0 0,0 21 0,0-21 16,1 21-16,-1-21 0,0 21 0,0 0 15,0 0-15,0 0 0,1 0 16,-1 0-16,0 0 0,0 21 0,-21 0 15,0 0-15,0 0 16,0 22-16,0-22 0,0 0 0,0 21 16,-21-21-16,0 1 0,0-1 0,-22 0 0,22 0 15,0 0-15,-21 0 16,20 1-16,1-22 0,0 21 0,0-21 16,0 0-16,42 0 31,0 0-31,0 0 15,0-21-15,1-1 0</inkml:trace>
  <inkml:trace contextRef="#ctx0" brushRef="#br2" timeOffset="-213544.75">17695 13737 0,'21'0'15,"1"0"-15,-1 0 16,0 0-16,0 0 0,0-21 16,0 21-16,1-21 0,-1 0 15,-21 0-15,21 21 0,0-22 0,-21 1 16,0 0-16,0 0 0,0 0 0,0 0 16,0-1-16,-21 22 15,0 0 1,0 0-16,-1 0 0,1 22 15,0-1-15,0 0 0,0 0 0,0 21 16,-1-20-16,22-1 0,0 21 0,0-21 16,0 0-16,0 22 0,0-22 15,0 0-15,0 0 0,0 0 0,0 1 16,0-1-16,22 0 0,-1-21 16,0 0-16,0 0 15,0 0-15,0 0 0,1 0 0,-1 0 16,0 0-16,0-21 0,0 21 15,0-21-15,1-1 0</inkml:trace>
  <inkml:trace contextRef="#ctx0" brushRef="#br2" timeOffset="-213288.39">18415 13631 0,'0'22'32,"21"-22"-17,0 0-15,0 0 0,1 0 16,-1 0-16,0 0 0,0 0 16,0 0-16,0 0 15,-42 0 16,0 0-15</inkml:trace>
  <inkml:trace contextRef="#ctx0" brushRef="#br2" timeOffset="-213140.47">18373 13801 0,'0'42'16,"0"-21"15,21-21-31,0 0 0,0 0 0,0 0 15,0 0 1,1 0-16,-22-21 0,21 21 16,0-21-16</inkml:trace>
  <inkml:trace contextRef="#ctx0" brushRef="#br2" timeOffset="-212644.73">19177 13166 0,'0'0'0,"0"-21"0,-21 21 0,0 0 31,21 21-31,-22-21 0,22 21 16,-21 0-16,21 0 0,0 0 15,-21 1-15,0-1 16,21 0-16,0 0 15,21-21 17,0 0-32</inkml:trace>
  <inkml:trace contextRef="#ctx0" brushRef="#br2" timeOffset="-212455.84">19304 13166 0,'0'-21'15,"0"42"17,-21-21-32,21 21 0,-21 0 15,21 0-15,0 0 16,0 1-16,0-1 0,0 0 16,0 0-16,0 0 0</inkml:trace>
  <inkml:trace contextRef="#ctx0" brushRef="#br2" timeOffset="-212140.14">19685 13356 0,'-21'-21'16,"0"21"-16,-1 0 15,1 0-15,0 0 16,0 0-16,0 0 0,0 21 0,-22-21 16,22 21-16,0 1 0,0-1 15,0 0-15,-1 0 0,1 21 0,21-20 16,0 20-16,-21 0 0,21-21 0,0 22 16,0-22-16,0 21 0,0-21 15,0 1-15,0-1 0,0 0 0,21 0 16,0 0-16,1 0 0,-1-21 15,0 0-15,0 0 0,21 0 16,-20 0-16,20 0 0,0 0 0,-21-21 16,22 21-16,-1-21 0</inkml:trace>
  <inkml:trace contextRef="#ctx0" brushRef="#br2" timeOffset="-211636.43">20045 13293 0,'0'0'0,"0"-21"0,0-1 0,0 1 16,-21 21 15,21 21-31,0 1 0,0-1 16,0 21-16,0-21 0,0 0 16,0 22-16,-22-1 0,22-21 0,0 22 15,0-22-15,0 21 0,0 0 16,0-20-16,-21-1 0,21 21 0,-21-21 15,21 0-15,-21 1 0,21-1 0,0 0 16,0 0-16,0-42 47,0 0-47,0 0 0,0-1 16,0 1-16,21 0 0,-21 0 15,0 0-15,21-22 0,0 22 16,1 0-16,-22 0 0,21-21 0,0 20 15,0 22-15,0-21 0,0 0 0,1 21 16,-1 0-16,0 0 0,0 0 16,0 0-16,0 0 0,1 21 0,-1 0 15,-21 1-15,0-1 0,21 0 16,-21 0-16,0 21 0,0-20 0,0-1 16,0 0-16,0 0 0,-21 0 0,0 0 15,21 1-15,-22-1 0,1-21 16,21 21-16,-21-21 0,21 21 15,0-42 17,21 0-32</inkml:trace>
  <inkml:trace contextRef="#ctx0" brushRef="#br2" timeOffset="-211276.62">20595 13610 0,'0'0'0,"21"-21"15,0 21 1,1 0-16,-22-21 0,21 0 0,0 21 16,-21-21-16,21-1 0,0 1 15,-21 0-15,0 0 16,-21 21-1,0 0 1,0 0-16,0 0 0,-1 21 0,1 0 16,0 0-16,0 1 0,0-1 0,0 0 15,21 0-15,-22 21 0,22-20 16,0-1-16,0 0 0,0 0 16,0 0-16,0 0 0,0 1 15,22-22-15,-1 21 16,0-21-16,0 0 0,0 0 0,0 0 15,22 0-15,-22 0 0,0 0 16,21 0-16,-20 0 0,20-21 0</inkml:trace>
  <inkml:trace contextRef="#ctx0" brushRef="#br2" timeOffset="-211020.76">21145 13441 0,'0'0'0,"0"-21"0,-21 21 0,0 0 15,0 0-15,0 0 0,0 0 16,-1 0-16,1 21 16,0 0-16,21 21 0,-21-20 15,0-1-15,21 21 0,0-21 0,0 22 16,0-22-16,-21 0 0,21 21 16,0-21-16,0 1 0,0-1 0,0 0 15,21 0-15,0 0 16,0-21-16,0 0 0,0 0 0,1 0 15,-1 0-15,0 0 0,0 0 0,21 0 16,-20 0-16,-1-21 16,21 0-16</inkml:trace>
  <inkml:trace contextRef="#ctx0" brushRef="#br2" timeOffset="-210448.08">21442 13208 0,'0'0'15,"0"-42"-15,0 21 0,0-1 0,0 1 0,-21 21 32,-1 21-17,1 1-15,21 20 0,0-21 0,0 21 16,0 1-16,-21-22 16,21 21-16,0 1 0,0-1 0,0 0 15,-21 1-15,21-1 0,0 0 0,0-21 16,-21 22-16,21-22 0,0 0 15,0 0-15,-21 0 0,21 1 0,-22-22 16,22 21-16,0-42 31,0-1-31,0 1 16,0 0-16,22 0 0,-1 0 16,0 0-16,0-22 0,0 22 15,0 0-15,1 0 0,-1 0 0,0-1 0,0 1 16,21 21-16,-20 0 15,-1 0-15,0 0 0,0 0 0,0 0 16,-21 21 0,-21 1-1,0-22-15,0 21 0,0-21 16,-1 0-16,1 21 0,-21-21 16,21 0-16,0 0 0,-1 0 0,1 21 15,21 0 1,0 0-16,0 1 15,0-1-15,21 0 16,-21 0-16,22-21 0,-1 21 0,0-21 16,-21 21-16,21-21 15,0 0-15,0 22 0,1-22 16,-1 0-16,0 21 0,0-21 16,0 0-16,0 0 15,1-21-15,-1 21 0</inkml:trace>
  <inkml:trace contextRef="#ctx0" brushRef="#br2" timeOffset="-209932.85">22034 13166 0,'0'0'0,"0"-21"0,0-1 0,-21 22 31,0 22-16,21-1-15,-21 0 0,21 0 0,0 21 16,0-20-16,0 20 0,0 0 16,-21 1-16,21-22 0,0 21 0,-21 0 15,21 1-15,0-22 0,0 21 0,0-21 16,-22 22-16,22-22 0,0 0 16,-21 0-16,21 0 0,0 1 15,0-44 16,0 1-15,0 0-16,0 0 16,0 0-16,21 0 0,1-1 0,-1-20 15,0 21-15,0 0 0,0 0 0,0-1 16,1 22-16,-1-21 0,0 0 16,21 21-16,-21 0 0,1 0 0,-1 0 15,0 0-15,0 21 0,-21 0 0,21 1 16,-21-1-16,0 0 15,0 0-15,0 0 0,0 0 0,-21 1 16,0-22-16,0 21 16,0 0-16,-1 0 0,-20-21 0,21 21 15,0-21-15,0 21 0,-1-21 0,-20 0 16,21 22-16,0-22 16,42 0 15,0-22-31</inkml:trace>
  <inkml:trace contextRef="#ctx0" brushRef="#br2" timeOffset="-209188.22">22500 13462 0,'0'0'0,"0"-21"16,-21 42 15,0 0-31,0 0 16,21 1-16,-22-1 0,22 0 0,-21 0 15,21 21-15,-21-20 0,21-1 16,0 0-16,0 0 0,0 0 16,0 0-16,0 1 15,21-22 1,0 0-1,1 0-15,-1-22 32,-21 1-32,0 0 0,0 0 15,21 0-15,-21-22 16,0 22-16,0 0 0,0 0 0,21 0 16,0 0-16,-21-1 0,21 1 0,1 0 15,-1 0-15,0 21 0,21-21 16,-21 21-16,1 0 0,-1 0 0,0 0 15,0 0-15,0 0 0,0 0 16,-21 21-16,0 0 16,0 0-16,0 0 15,0 1-15,0-1 0,-21 0 16,0 0-16,21 0 0,-21 0 0,0-21 16,21 22-16,-21-1 0,-1 0 15,44-21 32,-1-21-47,0 21 0,0-21 16,0-1-16,-21 1 0,21 0 0,1 0 15,-1 0-15,0 0 0,0-1 16,0-20-16,0 21 0,1 0 0,-22 0 16,0-1-16,0 1 0,21 21 15,-42 21 1,-1-21-1,1 22-15,21-1 0,-21 21 16,21-21-16,-21 0 0,21 1 0,-21-1 16,21 0-16,0 0 0,0 0 0,0 0 15,0 1-15,0-1 16,21 0-16,0-21 16,0 0-16,0 0 15,1 0-15,-1 0 0,0 0 0,21-21 16,-21 0-16</inkml:trace>
  <inkml:trace contextRef="#ctx0" brushRef="#br2" timeOffset="-208921.38">23326 13102 0,'-22'0'15,"1"21"1,21 1 0,0-1-1,0 0-15,-21 0 16</inkml:trace>
  <inkml:trace contextRef="#ctx0" brushRef="#br2" timeOffset="-208715.49">23389 13123 0,'0'22'47,"0"-1"-47,0 0 16,0 0-16,0 0 0,-21 0 15,21 1-15</inkml:trace>
  <inkml:trace contextRef="#ctx0" brushRef="#br2" timeOffset="-207681.47">23707 12806 0,'21'0'31,"0"0"-31,0 0 16,0 0-16,0 0 0,1 0 15,-1 0-15,0 0 0,0 0 16,0 0-16,0 0 15,-21 21 79,0 0-78,0 0 31,0 1 140,0-1-171,0 0-16,0 0 0,0 0 15,0 0-15,0 1 0,0-1 16,0 0-16,0 0 0,0 0 16,0 0-16,0 1 0,0-1 15,0 0-15,0 21 0,0-21 0,0 1 16,-21-1-16,21 0 0,0 21 16,-21-21-16,21 1 0,-21-1 0,21 0 15,0 0-15,0 0 0,0 0 16,0 22-16,0-22 0,0 0 0,0 0 15,0 0-15,0 1 0,0-1 0,0 0 16,-21 0-16,21 0 16,0 0-16,-21 1 15,21-1 1,-22-21 0,22 21-16,-21-21 0,0 0 15,0 0-15,0 0 16,0 0-16,-1 0 0,1 0 15,0 21-15,0-21 0,0 0 16,0 0-16,-1 0 16,1 21-16,0-21 15,0 0 1,21-21 15,0 0-15,0 0-16</inkml:trace>
  <inkml:trace contextRef="#ctx0" brushRef="#br2" timeOffset="-205555.9">10668 12679 0,'0'0'0,"21"-21"0,0 0 16,0 21-16,-21-22 15,0 1 17,-21 21-17,0 0-15,0 0 0,0 21 16,0-21-16,-1 0 0,-20 22 16,21-1-16,0 0 0,0 0 0,-22 0 15,22 0-15,-21 1 16,21-1-16,-22 21 0,1-21 0,21 22 15,-22-1-15,1-21 0,0 21 16,21 1-16,-22-1 0,1 0 0,21 1 16,-22-1-16,22 0 0,0 1 0,0-1 15,-21 0-15,20 22 0,1-22 16,21 22-16,-21-1 0,0-20 0,21 20 16,0-21-16,-21 22 0,21-1 15,-21-20-15,21 20 0,0-20 0,0 20 16,0-21-16,0 22 0,0-22 0,0 22 15,0-1-15,0-20 0,21 20 16,0 1-16,0-22 0,0 0 16,22 1-16,-22-1 0,21 0 15,0-21-15,1 1 0,-1 20 0,22-21 16,-22 0-16,0 0 0,1-21 0,20 22 16,-21-1-16,1-21 0,-1 21 15,-21 0-15,22-21 0,-22 0 0,0 21 16,0-21-16,0 0 0,-21 21 0,21-21 15,-21 22 1,-21-22 0,0 0-1,0 0-15,0 0 16,0-22-16,-1 22 0,1-21 0,0 21 16,0-21-16,0 21 0,-22-21 15,22 0-15,0 21 0,0-21 16,-21-1-16,20 1 0,1-21 0,0 21 15,0 0-15,0-22 0,0 1 16,-1 0-16,1-1 0,0 1 0,0 0 16,0-1-16,0 1 0,-1 0 0,1-22 15,0 22-15,0-1 0,0 1 16,0 0-16,21-1 0,0 1 0,-22 0 16,1-1-16,21 1 0,0-21 15,0 20-15,0 1 0,-21 0 16,21-1-16,0 1 0,0 0 0,0-1 15,0 1-15,0 0 0,0-1 16,0 1-16,0 0 0,0-1 0,21 1 16,0 21-16,-21-22 0,22 1 15,-1 0-15,0 21 0,0-22 0,0 1 16,0 0-16,1 20 0,20-20 16,-21 0-16,21 21 0,-20-22 0,20 22 15,-21 0-15,21-21 0,1 20 16,-22 1-16,0 0 0,21 0 0,-20 0 15,-1 21-15,0-21 0,0-1 16,0 22-16,0 0 0,-21-21 16,22 21-1,-1 0 1,-21 21 62,-21-21-78,-1 22 0,1-1 0,0 0 16,0 0-16,0 0 0,-22 0 15,22 22-15,-21-22 0,21 21 16,-22-21-16,1 22 0,0-1 0,21 0 16,-22 1-16,1-1 0,0 0 15,-1 22-15,1-22 0,21 1 0,-22-1 16,22 21-16,-21-20 0,21 20 15,21 1-15,-21-1 0,21-20 0,0 20 16,0 1-16,0-1 0,0-21 16,0 22-16,0-22 0,0 22 0,0-1 15,0-20-15,21 20 0,-21 1 0,21-22 16,-21 21-16,21-20 0,-21 20 16,21-20-16,0-1 0,-21 0 0,22 1 15,-22-1-15,21-21 0,0 21 16,-21-20-16,21-1 0,-21 21 15,21-21-15,0 0 0,1 1 0,-22-1 16,21-21-16,0 21 0,-21 0 0,21-21 16,-21 21-16,21-21 0,0 0 15,-21 21 1,22-21 0,-22-21-1,0 0 1,0 0-16,0 0 0</inkml:trace>
  <inkml:trace contextRef="#ctx0" brushRef="#br2" timeOffset="-203367.26">24320 12298 0,'0'-21'16,"22"21"46,-1 21-62,0 0 16,0 0-16,0 0 0,0 1 16,1-22-16,20 21 0,-21 0 15,0 0-15,22 0 0,-22 0 0,21 1 16,-21-1-16,0 0 0,22 21 15,-22-21-15,0 1 0,0 20 0,0-21 16,1 21-16,-22-20 0,21 20 16,-21 0-16,21 1 0,-21-1 0,0 0 15,0 1-15,0-1 0,0 0 0,0-21 16,0 22-16,0-1 0,0 0 16,0 1-16,0-1 0,-21-21 0,0 22 15,21-1-15,-22 0 16,1 1-16,0-1 0,0-21 0,0 21 15,0 1-15,-22-1 0,22 0 0,0-20 16,0 20-16,0-21 0,-22 21 16,22-20-16,0 20 0,0-21 0,0 0 15,-22 22-15,22-22 0,0 0 16,-21 0-16,20 0 0,-20 22 0,21-22 16,-21 0-16,20 0 0,-20 0 0,0 0 15,-1 1-15,1-1 0,0 0 16,-1 0-16,1 0 0,0 0 0,-1 1 15,1-1-15,0-21 0,21 21 16,-22 0-16,22-21 0,0 0 16,21 21-16,-21-21 15,42 0 1,0 0 0,0 0-16,0 0 0,1 0 15,-1-21-15,0 21 0,21 0 16,-21-21-16,1 0 0,20 21 0,0-21 15,-21 21-15,22-22 0,-1 1 0,0 0 16,1 0-16,-1 0 0,0 0 16,1-1-16,-1 1 0,0 0 0,-20 0 15,20 0-15,0 21 0,-21-21 16,22-1-16,-22 1 0,0 0 0,21 0 16,-20 0-16,20 0 0,-21-1 0,0 1 15,0 0-15,22 0 16,-22 0-16,0 0 0,0-1 0,0 1 15,1 0-15,-22-21 0,21 21 0,-21-1 16,21 1-16,-21 0 0,0 0 16,0 0-16,0-22 0,0 22 0,0 0 15,0 0-15,0 0 0,21 0 16,-21-1-16,0 1 0,0 0 0,21 0 16,-21 0-16,0 0 15,0-1-15,0 1 16,0 0-16,0 0 0,0 0 0,0 0 15,0-1-15,0 1 16,0 0-16,0 0 0,0 0 16,0 0-16,0-1 15,0 1-15,0 0 0,0 0 16,0 0-16,0 0 16,0-1-16,0 1 0,-21 0 15,21 0-15,-21 0 0,0 0 0,0-1 16,-1 1-16,1 0 15,21 0-15,-21 0 0,0 0 0,0-1 0,0 1 16,-1 0-16,1 0 0,0 0 16,0 0-16,0 21 15,21-22-15,-21 22 0,-1-21 16,1 21-16,21-21 0,-21 21 0,0-21 16,21 0-16,-21 21 0,0 0 15,-1-21-15,1 21 31,0 0-31,21 21 32,0 0-17,21 0-15</inkml:trace>
  <inkml:trace contextRef="#ctx0" brushRef="#br2" timeOffset="-202061.01">25887 12891 0,'-21'0'15,"21"-22"1,21 22-1,0 0-15,0 0 16,0 0-16,22-21 0,-22 21 16,0 0-16,0 0 0,21 0 0,-20 0 15,-1 0-15,21 0 0,-21 0 0,0 0 16,-21-21-16,22 21 16,-44 0 15,1 0-31,0 0 0,0 0 0,-21 0 15,20 0-15,1 0 16,-21 0-16,21 0 0,0 0 0,-1 0 16,-20 0-16,21 0 0,0 0 15,0 0-15,-1 0 0,1 0 0,0 0 16,0 0-16,0 0 16,0 0-16,21 21 15,0 0 1,0 1-16,0-1 15,0 0-15,0 0 0,0 0 16,0 0-16,0 1 16,-22-1-16,22 0 0,0 21 0,0-21 15,0 1-15,0-1 0,0 0 16,0 0-16,0 21 0,0-20 0,-21-1 16,21 0-16,0 0 0,0 21 15,-21-20-15,21-1 0,-21 0 0,21 64 16,-21-43-16,21-21 15,-21 21-15,21-20 0,0 20 16,-22-21-16,22 21 0,0 1 0,0-22 16,0 21-16,0-21 0,0 22 15,-21-22-15,21 0 0,0 0 0,0 22 16,0-22-16,0 0 0,0 0 16,0 0-16,0 0 15,0 1-15,0-1 0,0 0 16,0 0-16,21 0 0,1 0 15,-1-21-15,0 0 16,0 0-16,0 0 0,22 0 16,-22 0-16,0 0 0,21 0 15,1 0-15,-22 0 0,21 0 0,0 0 16,-20 0-16,20-21 0,-21 21 0,0 0 16,22 0-16,-22-21 0,0 21 15,0 0-15,0-21 0,0 21 16,-42 0 93,21-21-109,-21 21 16</inkml:trace>
  <inkml:trace contextRef="#ctx0" brushRef="#br2" timeOffset="-194064.37">7345 2879 0,'0'-21'16,"0"-1"-1,0 1-15,0 0 16,-21 21-1,21-21 1,0 42 15,0 0-15,0 0-16,0 1 0,0-1 0,0 0 16,0 0-16,-22 0 0,22 0 0,0 22 15,0-22-15,0 0 0,0 21 16,0-20-16,0-1 0,0 21 15,-21-21-15,21 0 0,0 22 16,0-22-16,0 0 0,-21 0 0,21 0 16,0 1-16,0-44 62,21 1-62,0 0 16,-21 0-16</inkml:trace>
  <inkml:trace contextRef="#ctx0" brushRef="#br2" timeOffset="-193102.78">9059 2836 0,'0'-21'16,"0"0"15,0 0-15,0 0-1,0 0-15,21 21 16,1-22-16,-1 22 0,0 0 16,0-21-16,0 21 15,0 0-15,1 0 0,-1 0 16,0 0-16,0 0 0,0 0 16,0 0-16,1 0 0,-1 21 0,-21 1 15,0-1-15,21 0 0,-21 0 16,0 0-16,0 0 0,0 1 0,0-1 15,0 0-15,-21 0 0,0 0 16,-1 0-16,1 1 0,0-1 0,-21 0 16,21 0-16,-1 0 0,-20 0 0,21 1 15,-21-22-15,20 21 16,1 0-16,-21 0 0,21-21 0,0 21 16,-1-21-16,1 0 0,21 21 15,-21-21 1,42 0 15,0 0-31,1-21 0,-1 21 16,0 0-16,0 0 0,21-21 0,-20 21 15,20 0-15,-21 0 0,21-21 16,1 21-16,-22 0 0,21-21 0,-21 21 16,22 0-16,-22 0 0,0 0 0,0 0 15,0 0-15,22 0 16,-22 0-16,0 0 15,0 0 1,-21-21 31</inkml:trace>
  <inkml:trace contextRef="#ctx0" brushRef="#br2" timeOffset="-192084.96">11917 2667 0,'-21'0'16,"21"-21"-16,0 0 31,0 0-15,21 21 0,0 0-16,0 0 0,0 0 15,0 0-15,1 0 0,-1 0 16,0 0-16,0 0 0,0 0 0,0 21 15,1-21-15,-22 21 0,21 0 16,0 0-16,-21 0 0,0 1 16,0-1-16,0 0 0,-21 0 15,0 0-15,-1-21 0,-20 21 16,21 1-16,-21-1 0,20 0 0,1-21 16,-21 21-16,21-21 0,0 0 15,-1 21-15,1-21 0,42 0 47,1 0-31,-1-21-16,0 21 15,21 0-15,-21 0 0,1 0 0,-1 0 16,21 0-16,-21 0 0,0 0 16,22 0-16,-22 0 0,0 0 15,0 0-15,0 0 0,1 21 16,-1-21-16,0 21 0,0-21 0,-21 22 15,0-1-15,0 0 16,0 0-16,0 0 16,-21-21-16,0 21 0,0 1 0,-1-22 15,1 21-15,0-21 0,-21 21 16,21-21-16,-22 0 0,22 21 0,-21-21 16,21 0-16,-22 21 0,1-21 0,21 0 15,-22 0-15,22 0 0,-21 0 16,21 0-16,0 0 0,-1 0 15,1 0-15,0 0 16,21-21 47,21 21-63,0 0 15</inkml:trace>
  <inkml:trace contextRef="#ctx0" brushRef="#br2" timeOffset="-191107.98">14372 2561 0,'0'21'47,"0"1"-47,0-1 15,0 21-15,0-21 0,0 22 16,0-22-16,0 0 0,0 21 0,-21-21 16,21 1-16,-21 20 0,0-21 15,-1 0-15,22 0 0,-21 1 16,21-1-16,-21-21 0,21-21 62,21 21-46,0-22-16,1 22 0,-1 0 16,0 0-16,0 0 0,0 0 15,0 0-15,1 0 0,-1 0 0,21 0 16,-21 0-16,0 0 15,1 0-15,-1 0 0,-21-21 16,21 21-16,0 0 0,-21-21 16,21 0-1,-21 0-15,21 21 0,-21-21 16,0-1-16,0 1 16,0 0-16,0 0 0,0 0 15,0 0-15,0-1 16,0 44 15,0-1-31,0 0 16,0 0-16,0 0 0,0 0 0,-21 1 15,21-1-15,0 0 0,-21 0 16,21 0-16,0 0 0,0 1 0,0-1 16,-21 0-16,21 0 0,0 0 15,-21 0-15,21 1 0,0-1 0,0 0 16,0 0-16,0 0 0,0 0 15,0 1 1,0-44 15,0 1-15,21 21-16,0-21 0</inkml:trace>
  <inkml:trace contextRef="#ctx0" brushRef="#br2" timeOffset="-190699.22">15960 2604 0,'21'0'16,"0"0"-1,0 0-15,0 0 0,22 0 16,-22 0-16,0 0 0,0 0 16,0 0-16,0 0 0,1-22 0,-1 22 15,0 0-15,-42 0 32,0 0-17</inkml:trace>
  <inkml:trace contextRef="#ctx0" brushRef="#br2" timeOffset="-189960.15">15938 2582 0,'0'0'0,"-21"22"15,21-1 1,-21-21-16,21 21 15,-21 0-15,21 0 0,0 0 16,0 1 0,0-1-16,0 0 0,-21 0 15,21 0-15,-21 0 16,21 1-16,0-1 16,0 0-1,21-42 32,0 21-47,0 0 16,0-21-16,0 21 15,1 0-15,-1 0 0,0-22 0,21 22 16,-21 0-16,1 0 16,-1 0-16,0 0 0,0 0 0,0 0 15,22 0-15,-22 0 16,0 0-16,0 22 0,0-22 15,-21 21-15,0 0 0,0 0 16,0 0-16,-21-21 16,0 21-16,0-21 0,0 22 0,-1-22 15,1 0-15,0 21 0,-21-21 16,21 21-16,-1-21 0,1 0 0,0 21 16,0-21-16,0 0 0,0 0 15,21 21-15,-22-21 0,1 0 16,0 0-16,21 21 15,-21-21 1,0 0 62</inkml:trace>
  <inkml:trace contextRef="#ctx0" brushRef="#br2" timeOffset="-187785.41">26289 13314 0,'-21'0'0,"42"0"78,0-21-78,0 21 16,0 0-16,1 0 15,-1 0-15,0 0 0,0 0 16,0 0-16,0 0 0,1 0 16,-1 0-16,0 0 0,-21 21 15,21-21-15,-21 21 0,21-21 0,-21 21 16,0 0 0,0 1-16,0-1 0,0 0 15,-21-21-15,0 21 0,0-21 16,21 21-16,-21 0 0,-1-21 15,1 22-15,0-22 0,-21 21 0,21-21 16,-1 21-16,1 0 0,0-21 16,0 0-16,0 21 0,0-21 0,-1 0 15,1 0-15,0 21 0,42-21 63,0 0-63,1 0 15,-1 0-15,0-21 0,0 21 16,0 0-16,0 0 16,1 0-16,-1 0 0,0 0 0,0 0 15,0 0-15,0 0 0,1 0 16,-1 0-16,0 0 0,0 0 16,0 0-16,0 21 15,-21 1-15,0-1 16,0 0-16,0 0 15,0 0 1,0 0-16,-21 1 16,0-22-16,0 21 0,0-21 15,0 0-15,-1 21 0,1-21 16,0 0-16,0 21 0,0 0 0,0-21 16,-1 0-16,1 0 0,0 21 15,0-21-15,0 0 0,0 0 16,-1 0-16,1 0 15,0 0 1,0 0 0,21-21 46,0 0-31,0 0-15</inkml:trace>
  <inkml:trace contextRef="#ctx0" brushRef="#br2" timeOffset="-186719.76">26903 12806 0,'21'0'15,"0"0"-15,0 0 16,0 0-16,1 0 0,-1 0 15,0 0-15,0 0 0,0 0 16,0 0-16,1 0 0,-1 0 0,0 0 16,0 0-16,0 0 0,0-21 15,1 21-15,-1 0 0,0 0 0,0 0 32,-21 21-17,0 0 1,0 0-1,0 0 1,0 1-16,0-1 0,0 0 16,0 0-16,0 0 15,0 0-15,0 1 0,0-1 16,0 0-16,0 21 0,0-21 0,0 1 16,0-1-16,0 0 0,-21 0 15,21 0-15,0 0 0,-21 1 0,21-1 16,0 21-16,0-21 0,0 0 15,-21 1-15,21-1 0,-22 0 16,22 21-16,0-21 0,0 1 0,0-1 16,0 21-16,0-21 0,-21 0 15,21 22-15,0-22 0,0 0 0,-21 0 16,21 22-16,0-22 0,0 0 0,0 0 16,0 0-16,0 0 0,0 1 15,-21-1-15,21 0 0,0 0 0,-21 0 16,21 0-16,0 1 0,0-1 0,0 0 15,0 0-15,0 0 16,-21 0-16,21 1 0,-22-22 16,22 21-1,0 0-15,-21-21 16,0 21-16,0-21 0,0 21 16,0-21-16,-1 0 15,1 21-15,0-21 0,0 0 0,0 0 16,0 0-16,-1 22 0,-20-22 0,21 0 15,0 0-15,0 0 0,-22 0 16,22 0-16,0 0 0,0 0 0,0 0 16,-1 0-16,1 0 15,0 0-15,0 0 32,21-22 14,0 1 17,-21 21-47</inkml:trace>
  <inkml:trace contextRef="#ctx0" brushRef="#br2" timeOffset="-185833.04">23834 15960 0,'0'0'0,"-22"0"0,1 0 0,0 0 0,0-21 16,-21 21-16,20-22 0,1 22 16,0 0-16,0 0 0,0-21 0,0 21 15,-1 0-15,1 0 0,21-21 16,21 21-1,1 0 1,-1 0-16,0 0 0,21 0 16,1 0-16,20 0 0,-21 0 0,22 0 15,-1 0-15,1 0 0,21 0 16,-22 0-16,1 0 0,-1 0 0,22 0 16,-22 0-16,22 0 0,-22 0 0,1 0 15,-1 0-15,1 0 0,-22 0 16,1 0-16,-1 0 0,0 21 0,-21-21 15,1 0-15,-22 21 32,-22-21-32,1 0 15,0 0-15,0 0 0,0 0 0,-22 0 16,22 0-16,0 0 0,-21 22 16,-1-22-16,1 0 0,0 0 15,-1 0-15</inkml:trace>
  <inkml:trace contextRef="#ctx0" brushRef="#br2" timeOffset="-185472.23">23685 16066 0,'0'0'0,"-42"21"15,63-21 16,0 0-31,1 0 0,-1 0 16,21 0-16,-21 0 0,22 0 16,-1 0-16,21 0 0,-20 0 0,20 0 15,-20 0-15,20 0 0,1 0 16,-22 0-16,21 0 0,1 0 0,-22 0 16,1 0-16,20 0 0,-42 0 0,22 0 15,-1 0-15,-21 0 0,0 0 16,0 0-16,1 0 31,-22-21 16,-22 21-31</inkml:trace>
  <inkml:trace contextRef="#ctx0" brushRef="#br2" timeOffset="-184928.36">24701 15579 0,'-42'-21'15,"42"-1"-15,-21 22 16,42 22 31,0-1-47,0-21 0,1 21 15,-1 0-15,21-21 0,-21 21 16,22 0-16,-22-21 0,21 22 0,0-1 16,1 0-16,-22-21 0,21 21 15,-21-21-15,1 21 0,20-21 0,-21 21 16,0-21-16,0 0 0,1 22 0,-1-22 15,-21 21 1,0 0-16,0 0 16,0 0-1,-21-21-15,-1 21 0,1-21 16,0 22-16,-21-1 0,21 0 0,-22-21 16,22 21-16,-21 21 0,-1-20 15,1-1-15,0 0 0,21 0 0,-22 21 16,1-20-16,0-1 0,-1 0 0,22 0 15,-21 0-15,21 0 0,-22 1 16,22-1-16,0 0 0,0 0 0,21 0 16,-21-21-16,21 21 0,-22-21 15,22 22-15,-21-22 0,21 21 16,0-42 31,21-1-47,1 1 15</inkml:trace>
  <inkml:trace contextRef="#ctx0" brushRef="#br2" timeOffset="-184002.38">26691 15854 0,'0'0'0,"-21"0"16,21-21-16,0 0 15,0-1-15,0 1 0,0 0 16,21 0-16,0 0 16,-21 0-16,0-1 0,21 1 15,-21 0-15,22 21 16,-22-21-16,21 0 0,-21 0 15,0 42 32,0 0-47,0 0 16,0 0-16,0 0 0,0 1 16,0-1-16,0 0 0,0 0 0,0 0 15,0 0-15,0 1 0,-21 20 16,21-21-16,0 0 0,-22 22 0,22-22 15,0 0-15,0 21 0,0-21 0,0 1 16,0-1-16,0 0 0,0 0 16,-21 0-16,21 0 0,0 1 15,0-1-15,-21 0 16,21 0-16,0 0 16,0 0-1,-21-21-15,0 0 16,21 22-16,-21-22 15,-1 0-15,1 0 16,0 0-16,0 0 0,0 0 0,0 0 16,-22 0-16,22 0 0,0 0 0,0 0 15,0 0-15,-22 0 0,22 0 16,0 0-16,21-22 0,-21 22 16,42 0 30,0 0-46,0 0 0,0 0 16,1 0-16,20 0 0,-21 0 0,21 0 16,1 0-16,-22 0 0,21 0 15,1 0-15,-22 0 0,21 0 0,-21 0 16,0 0-16,1 0 0,-1 0 16,0 0-16,0 0 15,-21 22 1,0-1 15,-21-21 0</inkml:trace>
  <inkml:trace contextRef="#ctx0" brushRef="#br0" timeOffset="-134988.21">14732 12044 0,'-21'0'16,"0"0"-1,-1 0-15,1 0 16,0 0-16,0 0 16,0 0-16,0 0 15,-1 0-15,1 0 16,0 0-1,42 0 64,0 0-79,1-21 15,-1 21-15,0 0 0,21 0 16,-21 0-16,1-21 0,20 21 0,0 0 15,1 0-15,-1-22 0,0 22 16,1-21-16,20 21 0,-21 0 0,22 0 16,-22-21-16,22 21 0,-22 0 15,22 0-15,-22-21 0,21 21 0,-20-21 16,-1 21-16,22 0 0,-22 0 0,0-21 16,1 21-16,20 0 0,-21 0 15,1-22-15,20 22 0,-20 0 0,20 0 16,-21 0-16,22-21 0,-22 21 15,1 0-15,20 0 0,-21 0 16,1 0-16,-1-21 0,0 21 0,1 0 16,-22 0-16,21-21 0,-21 21 15,22 0-15,-22 0 0,0 0 0,0 0 16,0-21-16,1 21 0,-1 0 16,0 0 30,-42 0-14,0 0-32,-1 0 0,1 0 15,0 0-15,0 0 0,0 0 16,-22 0-16</inkml:trace>
  <inkml:trace contextRef="#ctx0" brushRef="#br0" timeOffset="-134381.16">14817 12192 0,'0'0'0,"-22"0"15,22 21-15,22-21 78,-1 0-78,0 0 0,0 0 16,0 0-16,22 0 0,-22 0 0,21 0 16,0 0-16,1-21 0,-1 21 0,22 0 15,-22-21-15,21 0 0,-20 21 16,20-21-16,1 21 0,-1-22 0,-20 22 16,20-21-16,1 0 0,20 21 15,-20-21-15,-1 0 0,22 21 0,0-21 16,-22 21-16,1-22 0,-1 22 0,1 0 15,-1-21-15,-21 21 0,1 0 16,-1-21-16,0 21 0,1-21 0,-22 21 16,21 0-16,-21 0 15,1 0-15,-1 0 0,-21-21 0,21 21 16,0 0-16,0 0 16,0 0-1,-21-21 16,0-1 1,-21 22-32,0-21 0,0 21 15</inkml:trace>
  <inkml:trace contextRef="#ctx0" brushRef="#br0" timeOffset="-132743.2">14076 10837 0,'0'0'0,"0"-21"16,0 0-1,-21 0 17,-1 21-17,1 0-15,0 0 0,0 0 16,0 21 0,0-21-16,21 21 0,-22-21 0,1 21 15,0 1-15,0-1 16,0 0-16,0 0 0,-1 0 15,1 0-15,0 1 0,0-1 0,0 0 16,21 0-16,-21 21 0,-1-20 0,1 20 16,21 0-16,0 1 0,-21-1 15,21 0-15,-21 1 0,21-1 0,0 0 16,0 1-16,0-1 0,0 0 16,0 1-16,0-22 0,0 21 0,0 0 15,0-20-15,0-1 0,21 21 0,-21-21 16,21 0-16,-21 22 0,21-22 15,1 0-15,-22 0 0,21 22 0,0-22 16,0 0-16,-21 0 0,21 0 16,0 0-16,1-21 0,20 22 15,-21-1-15,0-21 0,0 21 0,1-21 16,-1 0-16,21 21 0,-21-21 16,0 0-16,1 0 0,-1 21 0,0-21 15,0 0-15,0 21 0,0-21 16,1 0-1,-22 22-15,21-22 16,-21 21 15,-21-21-15,-1 0-16,1 0 16,0 0-16,0-21 0,0-1 15,0 22-15,-1-21 0,1 0 0,-21 0 16,21 0-16,0 0 0,-1-1 15,-20-20-15,21 21 0,0 0 0,0-22 16,-1 22-16,1-21 0,0 21 0,0-22 16,0 22-16,0 0 0,-1-21 15,22 21-15,0-22 0,-21 22 0,21-21 16,-21-1-16,21 1 0,0 0 16,0-1-16,0 1 0,0-21 0,0 20 15,0-20-15,0 20 0,0-20 0,0 21 16,21-1-16,0 1 15,1 0-15,-1 20 0,0-20 0,0 21 16,0-21-16,0 20 0,1 1 0,20 0 16,-21 0-16,0 0 0,0 0 15,1 21-15,-1-22 0,0 22 16,-42 0 15,0 0-15,-1 0-16,1 0 0,21 22 15,-21-22-15,0 0 0,0 21 0,0 0 16,-1-21-16,22 21 0,-21-21 16,0 21-16,0 0 0,-21 1 15,20-22-15,1 21 0,0 0 0,0 0 16,0 21-16,0-20 0,-1 20 16,22 0-16,0 1 0,-21-1 0,21 0 15,0 22-15,0-22 0,0 22 16,0-1-16,0-21 0,0 22 0,0-22 15,0 1-15,21 20 0,-21-21 0,22 22 16,-22-22-16,21 1 0,0 20 16,0-21-16,-21 1 0,21-1 0,0 0 15,1-20-15,-22 20 0,21-21 0,0 21 16,0-20-16,0-1 0,0 0 16,1 0-16,-1-21 0,0 21 15,0-21-15,0 0 0,0 0 16,1 0-16,-1 0 0,0 0 0,0 0 15,0 0-15,0 0 0,1 0 0,-1 0 16,-21-21 0,0 0-1,0 0-15</inkml:trace>
  <inkml:trace contextRef="#ctx0" brushRef="#br0" timeOffset="-130375.96">18034 10583 0,'0'0'0,"0"22"47,0-1-31,0 0-16,21 0 16,-21 0-16,0 0 15,21 1-15,0-1 0,1 0 0,-22 0 16,21 0-16,0 0 0,-21 1 15,21-1-15,0 21 0,-21-21 0,0 0 16,21 1-16,-21 20 0,22-21 0,-22 21 16,0-20-16,0 20 0,0 0 15,0-21-15,0 22 0,0-22 16,0 21-16,0-21 0,-22 22 0,22-22 16,-21 21-16,0-21 0,21 1 15,-21 20-15,21-21 0,-21 0 0,0 0 16,21 1-16,-22 20 0,1-21 0,0 0 15,0 0-15,0 1 0,0-1 16,-1 0-16,1 0 0,21 0 16,-21-21-16,21 21 0,-21-21 0,21 22 15,0-1 1,-21-21 0,21-21 30,21 21-46,-21-22 16,21 22-16,-21-21 0,21 21 0,0-21 16,1 0-16,-22 0 0,21 21 0,0-21 15,0-1-15,0 1 0,0 0 16,1-21-16,-22 21 0,21-1 0,0-20 16,-21 21-16,0-21 0,21-1 0,-21 1 15,0 0-15,0-1 0,0 1 16,0 0-16,0-1 0,0 1 15,0 0-15,0-1 0,0 1 0,0 0 16,-21 20-16,21-20 0,0 0 16,0-1-16,-21 22 0,0-21 0,21 21 15,-22 0-15,22-22 0,-21 22 16,0 0-16,21 0 0,-21 0 0,0-1 16,0 1-16,-1 0 15,1 21 1,21 21 31,0 0-32,0 1-15,21-1 0,1 0 0,-1-21 16,0 21-16,-21 21 0,21-20 0,0-1 16,0 0-16,-21 0 0,22 0 15,-1 0-15,0 22 0,0-22 0,-21 0 16,21 0-16,0 0 0,1 22 15,-1-22-15,-21 0 0,21 21 0,-21-20 16,21-1-16,-21 21 0,21-21 0,-21 0 16,0 22-16,0-22 0,0 21 15,0-21-15,0 1 0,0 20 0,-21-21 16,0 0-16,0 0 0,21 22 16,-21-22-16,-1 0 0,1 21 15,-21-20-15,21-1 0,0 0 0,-1 0 16,1 0-16,0 0 0,0 1 0,0-1 15,0 0-15,-1 0 0,1 0 16,0 0-16,0 1 0,0-22 0,21 21 16,-21 0-16,-1 0 0,1-21 15,0 21-15,0 0 0,0 1 16,0-22-16,21 21 0,-22-21 16,22 21-1,22-42 48,-1 21-63,0-21 15,0-1-15,0 1 16,0 0-16,1 0 0,-1 0 0,0 0 16,0-1-16,0 1 0,22 0 0,-22-21 15,0 21-15,-21-22 0,21 1 16,0 0-16,0 20 0,1-20 0,-22 0 15,0-22-15,0 22 0,21 0 0,-21-1 16,0-20-16,0 20 0,0 1 16,0-21-16,0 20 0,0 1 0,0 0 15,0-1-15,-21 1 16,-1 0-16,22-1 0,-21 22 0,21-21 16,0 21-16,-21-1 0,0-20 0,21 21 15,0 0-15,0 0 16,0-1-16,-21 22 0,21-21 0,0 42 62,0 1-62,0-1 16,0 0-16,21 0 0,-21 0 16,21 0-16,0 1 0,-21-1 15,21 0-15,-21 0 0,22 0 0,-1 22 16,0-22-16,-21 0 0,21 21 15,0-21-15,0 22 0,-21-22 0,0 21 16,22-21-16,-22 22 0,21-1 0,-21 0 16,0-20-16,0 20 0,0-21 15,0 21-15,0 1 0,0-22 0,0 21 16,0-21-16,0 22 0,0-22 0,-21 0 16,21 21-16,-22-20 0,1-1 15,0 21-15,0-21 0,0 0 16,0 1-16,-1-1 0,1 21 0,0-21 15,0 0-15,-21 1 0,20-1 16,1 0-16,0 21 0,0-21 0,0 1 16,0-1-16,-1-21 0,1 21 0,0 0 15,21 0-15,-21-21 0,21 21 16,-21-21-16,0 0 0,21 22 16,-22-22-16,1 0 0,0 0 31,0 0-31,21 21 78,-21-21 16,0-21-94,-1 21 15</inkml:trace>
  <inkml:trace contextRef="#ctx0" brushRef="#br0" timeOffset="-129004.72">11557 15007 0,'0'0'0,"-21"0"16,-64 21-16,64-21 15,0 0-15,0 0 0,-1 0 0,1 0 16,0 0-16,0 0 0,0 0 16,42 0 31,0 0-47,0 0 15,0 0-15,1 0 0,-1-21 16,21 21-16,0 0 0,-20 0 15,20 0-15,0 0 0,1 0 0,20 0 0,-21 0 16,22 0-16,-22 0 0,22 0 16,-1 0-16,1 0 0,-1 0 15,22 0-15,-22 0 0,1 0 0,21 0 16,-22 0-16,22 0 0,-1 0 16,1-21-16,0 21 0,21 0 0,-22-21 15,22 21-15,0 0 0,0 0 16,-22 0-16,22 0 0,0-21 0,0 21 15,0 0-15,0 0 0,-1 0 0,22 0 16,-21-21-16,0 21 0,0 0 16,0 0-16,0 0 0,21-22 0,0 22 15,-22 0-15,22 0 0,0-21 0,0 21 16,0 0-16,0 0 0,0-21 16,0 21-16,0-21 0,0 21 15,22 0-15,-22 0 0,0-21 0,0 21 16,0 0-16,21 0 0,-21-21 15,0 21-15,21-22 0,-21 22 0,0 0 16,0 0-16,21-21 0,-21 21 16,0 0-16,21 0 0,-21-21 0,21 21 15,-21 0-15,0 0 0,22-21 0,-22 21 16,21 0-16,-21-21 0,21 21 16,-21-21-16,21 21 0,-21-22 0,21 22 15,0-21-15,1 0 0,-22 21 16,21-21-16,-21 21 0,0-21 0,21 0 15,-21-1-15,0 22 0,0-21 16,-21 0-16,21 0 0,-21 21 16,-1-21-16,-20 0 0,0 21 0,-1-22 15,1 22-15,0-21 0,-22 21 0,1-21 16,-22 21-16,0 0 0,1 0 16,-22-21-16,0 21 0,0 0 0,0 0 15,1 0-15,-22-21 31,-22 21-15,1 0-16,0 0 16,-21 0-16,21-21 0,-22 21 0,1 0 15,0-22-15</inkml:trace>
  <inkml:trace contextRef="#ctx0" brushRef="#br0" timeOffset="-127742.71">10477 12594 0,'0'21'32,"-21"1"-17,0-1 1,21 0-16,-21-21 0,0 21 15,0 0-15,21 0 0,-22 1 16,1-22-16,0 21 0,0 0 16,0 0-16,21 0 0,-21 0 0,-1 1 15,1-1-15,0 0 0,0 21 16,21-21-16,-21 1 0,0-1 0,-1 0 16,1 21-16,0-21 0,0 1 0,21 20 15,-21-21-15,0 0 0,21 0 16,0 22-16,-22-22 0,1 0 0,21 21 15,0-20-15,-21 20 0,21-21 16,0 21-16,-21 1 0,21-1 0,0-21 16,0 22-16,0-1 0,-21 0 15,21 1-15,0-1 0,0 0 16,0 1-16,0-22 0,0 21 0,0 0 16,0-20-16,0 20 0,21 0 15,-21-21-15,21 22 0,-21-1 0,21 0 16,0 1-16,1-1 0,-22-21 0,21 22 15,0-1-15,0 0 0,-21 1 16,21-1-16,0 0 0,1 1 0,-22-1 16,21 0-16,0 1 0,-21-22 0,21 21 15,0 0-15,-21-20 0,21 20 16,1-21-16,-22 21 0,21-20 16,0-1-16,0 0 0,-21 21 0,21-21 15,0 1-15,-21-1 16,22 0-16,-1-21 0,-21 21 15,21-21-15,-21-21 47,0 0-47,0 0 0</inkml:trace>
  <inkml:trace contextRef="#ctx0" brushRef="#br0" timeOffset="-125888.68">24532 12446 0,'-21'0'0,"0"0"16,21-21 31,0 0-16,21 21 16,0 0-47,-21 21 16,21-21-16,0 0 15,-21 21-15,22-21 0,-1 21 0,0 0 16,0-21-16,-21 22 0,0-1 16,21-21-16,0 21 0,-21 0 15,22-21-15,-22 21 0,21 0 0,-21 1 16,21-1-16,-21 0 0,0 21 15,21-21-15,-21 1 0,21-1 0,-21 21 16,21-21-16,-21 0 0,0 22 0,0-22 16,22 0-16,-22 0 0,21 22 15,-21-22-15,21 0 0,-21 21 0,0-21 16,21 1-16,-21-1 0,21 0 16,-21 21-16,21-21 0,-21 1 15,0-1-15,0 0 0,0 0 0,0 0 16,0 0-16,0 1 0,0-1 0,0 0 15,0 0-15,0 0 0,-21 0 16,0 1-16,0-1 0,21 0 0,-21 0 16,21 0-16,-21 0 0,-1 1 0,22-1 15,-21-21-15,0 21 0,21 0 16,-21 0-16,0 0 0,0-21 0,21 22 16,-22-1-16,1 0 0,21 0 0,-21-21 15,0 21-15,0 0 0,0 1 16,-1-1-16,1 0 0,0 0 15,0 0-15,0-21 0,21 21 16,-21 1-16,-1-1 0,1-21 0,21 21 16,-21 0-16,0-21 0,0 21 15,21 0-15,-21 1 0,-1-1 16,1-21-16,21 21 0,0 0 0,-21 0 16,0 0-16,0 1 15,21-1-15,-21 0 0,21 0 16,-22 0-16,1-21 0,21 21 0,-21 1 15,21-1-15,-21 0 0,0 0 16,21 0-16,-21 0 0,21 1 0,0-1 16,-22-21-16,1 21 0,0 0 15,21 0-15,0 0 0,0 1 0,-21-22 16,21 21-16,-21 0 0,21 0 16,-21-21-16,21-21 62,0 0-62,0 0 0,0-1 16,0 1-16</inkml:trace>
  <inkml:trace contextRef="#ctx0" brushRef="#br0" timeOffset="-124312.96">20489 12213 0,'0'0'0,"-21"0"0,0 0 0,0 21 16,0-21-16,-1 0 0,1 0 0,0 0 15,0 0-15,0 0 16,0 0-16,-1 0 0,1 0 16,0 0-16,21 22 15,-21-22-15,0 0 16,42 0 31,21 0-47,-21 0 15,22 0-15,-1 0 0,0 0 16,22 0-16,-1-22 0,1 22 0,-1-21 16,22 0-16,0 21 0,-1-21 15,1 0-15,0 21 0,21-21 0,-1-1 16,1 22-16,-21-21 0,21 0 16,0 21-16,-22-21 0,1 21 0,0 0 15,-22-21-15,1 21 0,-1 0 16,1 0-16,-22-21 0,21 21 0,-20 0 15,-1 0-15,0 0 0,1 0 16,-22 0-16,0-22 0,0 22 0,0 0 16,1 0 62</inkml:trace>
  <inkml:trace contextRef="#ctx0" brushRef="#br0" timeOffset="-123592.75">24109 11705 0,'0'0'0,"-21"0"16,-1 0-16,1 0 0,0 0 15,0 0-15,0 0 0,0 0 16,-1 0-16,1 0 15,0 0-15,0 0 0,0 0 0,0 21 16,-1-21-16,1 0 0,21 22 31,21-22-15,1 0 0,20 0-16,-21 0 0,43 0 15,-22 0-15,21 0 0,1 0 0,-1-22 16,1 22-16,-1-21 0,22 21 15,0-21-15,21 21 0,-22-21 0,22 21 16,0-21-16,-21 21 0,20 0 16,-20-21-16,0 21 0,-1-22 0,1 22 15,0 0-15,-1-21 0,-20 21 0,-1 0 16,1 0-16,-1-21 0,-20 21 16,-1 0-16,0 0 0,1 0 0,-22 0 15,0 0-15,0 0 0,0 0 16,1 0-16,-1 0 47</inkml:trace>
  <inkml:trace contextRef="#ctx0" brushRef="#br0" timeOffset="-84944.78">19283 13060 0,'-21'0'15,"21"21"32,0 0-31,0 0-1,0 1 1,21-44 46,-21 1-46,0 0 0,0 0-1,-21 21 1,-1 0 0,1 0-1,0 0-15,21 21 0,0 0 16,-21 0-1,21 1-15,0-1 16,0 0 0,0 0-1,21-21 1,0 0 0,0 0-16,1-21 15,-22 0-15,21 21 16,-21-21-16,21 21 0,-21-22 0,0 1 15,0 0 1,0 0-16,-21 0 16,0 21-16,-1 0 15,1 0 1,21 21 0,-21 0-16,21 0 0,-21-21 15,21 21-15,0 1 0,0-1 16,0 0-16,0 0 15,21-21 17,0 0-32,0 0 15,-21-21-15,22 21 16,-1-21-16,-21 0 16,0-1-1,0 1-15,-21 0 16,-1 21-1,1 0-15,0 0 16,0 0 0,0 21-16,21 0 15,0 1-15,0-1 16,0 0 0,0 0-16,0 0 15,21-21 32,0-21-31,-21 0-16,0 0 15,0 0 1,0-1-16,0 1 16,-21 21 15,21 21-16,-42 22 1,42-22-16,0 0 0,0 0 16,0 0-16,0 1 0,0-1 0,0 0 15,0 0-15,0 0 0,21 0 16,0 1-16,0-22 16,0 0-16,0 0 0,1 0 0,-1 0 15,0 0-15,0 0 0,21 0 16</inkml:trace>
  <inkml:trace contextRef="#ctx0" brushRef="#br0" timeOffset="-83172.99">23410 13145 0,'-21'0'79,"0"0"-64,0 0 16,21 21-15,0 0 0,21-42 46,-21 0-62,0-1 16,0 1-1,-21 0 1,0 21 0,21 21-1,0 0 1,-22-21-16,22 22 16,0-1-16,0 0 15,0 0 1,0-42 62,0 0-62,0 42 30,22-21-30,-22 21-16,0 0 16,0 0 15,-22-21 16,22-21-32,0 0 1,0 0 0,22 21 15,-1 0-15,-21 21-1,0 0-15,0 0 16,0 1-1,0-44 64,0 1-64,0 0 1,21 21 15,-21 21-15,21 0-16,-21 1 15,0-1 1,0 0-16,0 0 0,-21 0 16,0 0-16,0 1 0,21-1 0,-22 0 15,1 0-15,0 0 0,0 0 16,21 1-16,-21-22 15,0 0-15</inkml:trace>
  <inkml:trace contextRef="#ctx0" brushRef="#br0" timeOffset="-80756.36">13398 3366 0,'22'0'0,"-1"0"31,-21 21 0,21-21 48,-21-21-64,0-1-15,0 1 16,0 0-1,-21 21 1,0 0-16,-1 0 31,1 0-15,21 21-16,0 0 0,0 1 16,0-1-1,0 0 1,21-21 15,1 0-31,-1-21 31,-21 0-15,0-1-16,0 1 16,0 0-16,0 0 15,0 0-15,-21 21 31,21 21 1,0 0-32,0 0 0,0 0 15,0 1-15,0-1 16,0 0-16,0 0 16,21-21 30,0 0-30,-21-21-16,0 0 16,0 0-1,0-1-15,0 1 16,-21 21 15,0 0-31,21 21 16,0 1-1,0-1-15,0 0 16,0 0-16,0 0 16,0 0-1,21-21 32,0-21-31,-21 0-1,0 0 1,0 0-16,0 0 0,0-1 16,-21 22-16,21-21 15,-21 21-15,-1 0 16,1 0-16,21 21 16,0 1-1,-21-22-15,21 21 0,0 0 0,0 0 16,0 0-1,0 0 1,0 1-16,21-22 31,0 0-15,-21-22 0,0 1-16,0 0 15,0 0-15,0 0 16,0 0-16,0-1 15,-21 22 1,0 0 0,21 22-1,0-1-15,0 0 16,0 0-16,0 0 0,0 0 16,0 1-16,0-1 0,0 0 15,0 0-15,0 0 0,0 0 0,21-21 16,-21 22-16,21-1 0,-21 0 0,22 0 15,-22 0-15,21-21 16,0 21-16,0-21 0,0 0 16,0 0-1</inkml:trace>
  <inkml:trace contextRef="#ctx0" brushRef="#br0" timeOffset="-78272.9">19579 3112 0,'0'21'0,"-21"-21"15,21 21 1,0-42 31,0 0-31,0-1-1,0 1-15,-21 21 47,21 21 0,0 1-47,0-1 31,0-42 32,0-1-48,21 22-15,-21-21 0,0 0 16,21 21-16,0 0 47,-21 21-47,21 0 15,-21 1 1,0-1-16,0 0 16,0 0-1,-21-21 17,21-21-1,0 0-31,0 0 15,0-1-15,0 1 16,21 21 31,-21 21-31,0 1-1,0-1-15,0 0 16,0 0 15,-21-21 0,21-21-15,0 0-16,0 0 16,0-1-16,0 1 15,0 0 1,21 21-1,1 0 1,-22 21 0,21 0-1,-21 1 1,0-1-16,0 0 16,0 0-1,-21-21 1,-1 0-1,22-21 17,0 0-17,0 0-15,0-1 32,22 22-1,-22 22-16,21-22-15,-21 21 0,0 0 16,0 0-16,0 0 16,0 0-16,0 1 15,0-1 1,-21-21 15,-1 0 0,22-21-31,0-1 16,0 1-16,0 0 16,0 0-16,0 0 31,22 21-15,-22 21-1,0 0 1,0 0-1,0 0-15,0 1 16,0-1 0,-22-21-1,1 0 1,0 0 15,21-21-31,0-1 0,0 1 16,0 0-1,0 0 1,21 21 0,0 0-16,1 0 15,-1 21-15,-21 0 16,0 0-16,21 1 16,-21-1-16,0 0 0,0 0 0,0 0 15,0 0-15,0 1 0,-21 20 16,0-21-16,21 0 0,-22 0 0,1 1 15,0-1-15,21 0 0,-21 0 16,0-21-16,0 0 16</inkml:trace>
  <inkml:trace contextRef="#ctx0" brushRef="#br0" timeOffset="-19496.29">13716 3281 0,'-21'0'31,"21"21"16,0 0-31,0 0 15,0-42 63,0 0-78</inkml:trace>
  <inkml:trace contextRef="#ctx0" brushRef="#br0" timeOffset="-18106.35">13737 3344 0,'0'-21'157,"-21"21"-142,0 0 16,21 21-31,0 1 16,-21-1 0,21 0-1,21-21 32,-21-21-47,21 21 0,-21-21 0,21-1 31,0 22-31,-21-21 0,0 0 32,-21 21-17,0 0 1,0 21-16,21 0 16,0 1-1,0-1-15,0 0 16,0 0-1,21-21 32,0 0-47,-21-21 0,21 21 16,-21-21-16,0 0 16,0-1-16,0 1 15,0 0 1,-21 21-1,0 0 1,21 21 0,-21 0-16,21 1 15,0-1-15,0 0 16,0-42 31,21 0-32,-21-1-15,0 1 16,0 0 0,0 0-16,0 0 15,0 42 17,0 0-32,0 0 15,0 0-15,0 1 16,0-1-16,0 0 0,0 21 0,0-21 15,0 1-15,21-1 16,0 0-16,-21 0 0,21-21 16,1 21-16,-1-21 0,0 0 15,0 0-15,0 0 0,22 0 16,-22 0-16,0 0 0</inkml:trace>
  <inkml:trace contextRef="#ctx0" brushRef="#br0" timeOffset="-16567.87">20151 3154 0,'-22'0'47,"1"0"-16,0 0-15,21 21 15,-21-21-31,0 0 16,0 0-1,-1 0 1,1 0-16,0 0 15,21-21-15,0 0 16,-21 21-16,21-21 16,0-1-1,21 22 17,0 22-17,-21-1 1,0 0-16,0 0 15,0 0-15,0 0 16,0 1-16,0-44 63,-21 22-63,21-21 15,0 0-15,0 0 16,0 0-1,0 0-15,21 21 47,-21 21-47,0 0 0,0 0 16,0 0 0,0 0-16,0 1 15,0-44 48,-21 22-63,21-21 15,0 0-15,0 0 16,0 0-16,0 0 16,0-1-1,21 22 1,0 0-16,1 0 15,-22 22-15,21-1 16,-21 0-16,21 0 16,-21 0-16,0 0 15,0 1-15,0-1 0,0 21 0,0-21 16,0 0-16,-21 1 0,0 20 16,-1-21-16,1 0 0,-21 22 0,21-22 15,0 0-15,-1 0 0,1 0 0,-21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53:11.2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1482 0,'0'0'0,"21"0"16,-21-21 0,0-1 15,21 22-16,-21-21-15,0 0 16,0 0 0,0 0-1,0 0 17,0-1 108</inkml:trace>
  <inkml:trace contextRef="#ctx0" brushRef="#br0" timeOffset="5755.97">1206 1482 0,'0'-21'47,"0"-1"-16,0 1 1,-21 42 61,21 1-77,-21-1-16,21 0 16,0 0-16,0 0 15,0 0-15,0 1 0,0-1 16,-21 0-16,21 0 0,0 0 15,0 0-15,-21 1 0,21-1 0,0 0 16,0 0-16,0 21 0,0-20 16,0-1-16,0 0 0,0 0 15,0 0-15,0 22 0,0-22 0,0 0 16,0 0-16,0 0 16,0 0-16,0 1 0,21-1 15,0-21 1,-21 21-16,21-21 15,0 0-15,1 0 0,-1 0 16,0 0 0,0 0-16,0-21 0,0 0 15,1 21-15,-1-22 0,0 22 16,-21-21-16,21 0 16,0 0-16,-21 0 0,0 0 15,21-1-15,1 1 0,-22 0 16</inkml:trace>
  <inkml:trace contextRef="#ctx0" brushRef="#br0" timeOffset="6420.96">1143 847 0,'-21'0'31,"21"21"-15,0 0-16,0 0 15,0 0-15,0 1 16,0-1-16,0 0 15,0 0-15,0 0 16,21-21 0,0 0-16,0 0 15,0 0-15,1 0 16,-1 0-16,0-21 16,0 0-16,-21 0 15,21 21-15,-21-21 0,0-1 16,0 1-16,0 0 0,0 0 15,-21 21-15,0-21 0,0 0 16,0 21-16,-1 0 16,1 0-16,0 0 15,0 21 1,0-21-16,21 21 0,-21-21 0,21 21 16,0 0-16,0 0 15,0 1-15,0-1 16,0 0-16,0 0 15,0 0-15,0 0 0,21 1 16,-21-1-16</inkml:trace>
  <inkml:trace contextRef="#ctx0" brushRef="#br0" timeOffset="8296.65">1778 2096 0,'0'21'16,"0"-42"46,0-1-62,0 1 16,0 0-16,21 0 16,-21 0-16,21 0 0,-21-1 0,0-20 15,21 21-15,1 0 0,-1-22 16,-21 22-16,21-21 0,0 21 0,0-22 15,22 22-15,-22 0 0,0-21 16,0 21-16,21-1 0,-20 22 16,20-21-16,-21 0 0,0 21 0,22 0 15,-22-21-15,21 21 0,-21 0 16,0 0-16,1 0 0,-1 0 16,0 0-16,0 0 0,0 21 15,-21 0-15,0 0 0,21 1 16,-21-1-16,0 0 15,0 0-15,0 0 0,0 0 16,0 1 0,0-1-1,0-42 32,-21-1-31,21 1-16,0 0 15,-21 21-15,0-21 0,0 0 16,0 0-16,-1 21 0,1-22 16,0 1-16,0 21 15,0 0-15,0-21 0,-1 21 0,1 0 16,0 0-16,0 0 0,0 0 16,0 0-16,-1 0 0,1 0 15,21 21-15,-21-21 0,0 21 0,0-21 16,21 22-16,-21-1 0,-1 0 15,1 0-15,21 0 0,0 0 16,0 1-16,-21-1 0,21 0 16,0 0-16,0 0 0,0 0 15,0 1-15,0-1 0,0 0 16,0 0-16,0 0 0,0 0 16,0 1-16,0-1 0,0 0 15,21 0-15,-21 0 0,0 0 16,21-21-16,1 22 15,-1-22-15,0 21 16,0-21 0,0 0-1,0 0-15,1 0 0,-22-21 16,21 21-16,0-22 0,0 1 0,0 21 16,0-21-16,-21 0 15,22 0-15,-1 0 0,0-1 0,0 1 16,0 0-16,0-21 0,1 21 15,-1-22-15,-21 22 0,21-21 0,-21-1 16,21 22-16,-21-21 0,21 0 16,-21 20-16,0-20 0,0 0 0,0 21 15,0-22-15,21 1 0,-21 21 16,0-22-16,0 1 0,0 21 0,0-21 16,0 20-16,0 1 0,0 0 15,0 0-15,0 0 0,0 0 16,0-1-16,-21 22 47,0 0-32,21 22 1,-21-22-16,21 21 0,-21 0 16,0 0-16,21 0 15,0 0-15,0 1 0,0-1 16,0 0-16,0 0 0,0 0 15,0 0-15,0 1 0,0-1 16,0 0-16,0 0 0,0 0 16,0 0-16,0 1 0,0 20 15,0-21-15,0 0 0,0 0 16,0 1-16,0 20 0,0-21 16,0 0-16,21 22 0,-21-22 0,0 0 15,21 0-15,-21 0 0,0 0 16,0 1-16,0-1 0,21 0 0,-21 0 15,21 0-15,-21 0 0,0 1 16,0-1-16,21 0 0,1 0 16,-1 0-1,-21 0-15,21-21 16,0 0-16,-21 22 0,21-22 16,0 0-16,1 0 0,-1 0 15,0 0 1,0 0-16,0 0 0,0 0 0,1-22 15,-1 22-15,0-21 16,0 21-16,-21-21 0,21 21 0,0-21 16,1 21-16,-22-21 15,21 21-15,-21-21 16,21 21-16</inkml:trace>
  <inkml:trace contextRef="#ctx0" brushRef="#br1" timeOffset="27499.73">1990 2540 0,'0'-21'31,"0"0"0,-22 21-31,22-21 16,0-1 0,0 1-16,0 0 31,-21 21-31,0 0 47,21 21-32,0 0 1,0 1-16,0-1 16,0 0-16,0 0 15,0 0-15,0 0 0,0 1 16,0-1-16,0 0 15,0 0-15,0 0 0,0 0 16,0 1-16,0 20 0,0-21 16,0 0-16,0 0 0,0 1 0,0-1 15,0 0-15,21 0 0,-21 0 16,0 22-16,0-22 0,0 0 0,0 21 16,0-21-16,0 22 0,0-22 15,0 21-15,21-21 0,-21 22 0,0-22 16,0 21-16,0 1 0,0-22 15,0 21-15,0-21 0,0 22 16,0-1-16,0-21 0,0 21 16,0-20-16,0 20 0,0-21 0,0 0 15,0 22-15,0-22 0,0 0 16,0 0-16,0 21 0,0-20 16,22-1-16,-22 0 0,0 0 0,0 0 15,0 22-15,21-22 0,-21 0 16,21 0-16,-21 21 0,0-20 0,0-1 15,0 0-15,21 21 0,-21-21 16,0 1-16,21-1 0,-21 0 0,21 21 16,-21-21-16,0 1 0,0-1 15,22 0-15,-22 0 0,21-21 0,-21 21 16,21 0-16,-21 1 16,0-1-16,21 0 0,-21 0 0,21 0 15,0 0-15,-21 1 0,22-1 16,-1 0-16,-21 0 0,21 0 15,0 0-15,-21 1 0,21-1 16,0 0-16,1-21 0,-22 21 0,21 0 16,0 0-16,0 1 0,0-22 15,0 21-15,-21 0 0,22-21 0,-1 21 16,0 0-16,0 0 16,0-21-16,0 22 0,-21-1 15,22-21-15,-1 21 0,0 0 16,0-21-16,0 0 0,-21 21 15,21-21-15,1 21 0,-1-21 0,0 0 16,-21 22-16,21-22 0,0 0 16,0 21-16,1-21 0,-1 0 0,0 0 15,-21 21-15,21-21 0,0 0 16,0 0-16,1 21 0,-1-21 0,0 0 16,0 0-16,0 0 15,0 0-15,1 0 0,-1 0 16,0 0-16,0 0 0,0 0 0,0 0 15,1 0-15,-1 0 16,0 0-16,0 0 0,0 0 0,0 0 16,1-21-1,-1 21-15,0 0 0,0-21 0,-21 0 16,21 21-16,0-22 0,1 22 0,-22-21 16,21 21-16,0-21 0,0 0 15,0 0-15,-21 0 16,21-1-16,1 22 0,-1-21 15,-21 0-15,21 0 0,-21 0 0,21 21 16,0-21-16,-21-1 0,21 1 0,1 0 16,-22 0-16,21 0 0,0 0 15,-21-1-15,21 1 0,0 0 0,0 0 16,-21 0-16,0 0 16,22-1-16,-1 1 0,-21 0 15,0 0-15,21 0 0,0 0 16,-21-1-16,21 1 0,-21 0 15,0 0-15,21 0 0,1 0 16,-22-1-16,0 1 0,0 0 0,21 0 16,-21 0-16,21 0 0,-21-1 15,21 1-15,-21 0 0,0 0 0,0 0 16,21 0-16,-21-1 0,21 1 16,-21-21-16,0 21 0,22 0 0,-22-1 15,21 1-15,-21 0 0,0 0 16,21 0-16,-21 0 15,21-1-15,-21 1 0,0 0 16,0 0-16,0 0 0,21 0 16,-21-1-16,0 1 0,21 0 0,-21 0 15,0 0-15,0 0 0,0-1 16,22 1-16,-22 0 0,0 0 0,0 0 16,0 0-16,0-1 0,0 1 15,0 0-15,0 0 0,0 0 0,21 0 16,-21-1-16,0 1 0,21 0 15,-21 0-15,0-21 0,0 20 0,0 1 16,21 0-16,-21 0 0,0 0 0,21 21 16,-21-21-16,0-1 15,21 1-15,-21 0 0,0 0 16,0 0-16,22 0 16,-22-1-16,21 1 15,-21 0-15,0 0 0,21 0 16,-21 0-16,21 21 0,-21-22 15,0 1-15,21 21 0,-21-21 0,0 0 16,0 0 0,0 0-16,21 21 15,-21-22-15,0 1 16,22 0-16,-22 0 16,0 0-1,21 21-15,-21-21 16,21 21-1,-21-22 1,21 22-16,-21-21 16,0 0-16,21 21 15,-21-21-15,21 21 16,-21-21 0,0 0-1,0-1 1,0 1-1,-21 21 64,0 0-79,0 0 15,0 21-15,0-21 16,21 22-16,-22-22 0,1 21 0,0 0 15,0-21-15,0 21 0,0 0 16,-64 43 0,64-64-16,0 21 0,21 0 15,-22 0-15,1 0 0,0-21 16,21 22-16,0-1 16,-21-21 15,42-21 16,-21-1-47,21 22 0,-21-21 0,21 21 15,1-21-15,-1 0 16,0 0-16,0 21 0,0-21 0,0 21 16,-21-22-16,22 1 15,-1 21-15,0-21 0,0 0 0,0 21 16,-21-21-16,21 0 0,1-1 15,-22 1-15,21 21 16,0-21-16,0 21 16,-21-21 15,0 42 0,0 0-31,21-21 16,-21 21-16,21 1 15,-21-1-15,0 0 0,0 0 16,22 0-16,-1 0 0,-21 1 16,0-1-16,0 0 0,21 0 0,0 0 15,-21 0-15,21 1 0,-21-1 0,21 21 16,1-21-16,-22 0 0,21 1 16,-21-1-16,0 0 0,21 0 0,0 0 15,-21 0-15,0 1 16,21-1-16,0 0 0,1-21 15,-22 21 1,21-21-16,0 0 31,-42 0 16,0 0-47</inkml:trace>
  <inkml:trace contextRef="#ctx0" brushRef="#br1" timeOffset="28319.46">2773 3725 0,'-21'0'0,"-1"0"47,1 0-47,21 22 0,-21-1 16,0 0-1,21 0-15,0 0 0,0 0 16,0 1-16,0-1 0,-21 0 15,21 21-15,-21-21 0,21 22 0,0-22 16,0 21-16,-22-21 0,22 1 16,-21 20-16,21-21 0,-21 0 0,21 0 15,0 1-15,0-1 0,0 0 16,-21-21-16,21 21 0,0 0 31,0-42 16,0 0-31,0 0-16,0 0 15,0-1-15</inkml:trace>
  <inkml:trace contextRef="#ctx0" brushRef="#br1" timeOffset="28715.66">2582 3747 0,'0'0'0,"21"0"16,1 0-1,-1 21-15,0-21 0,-21 21 16,21 0-16,0-21 0,-21 21 15,21 0-15,1 1 0,-22-1 0,21 0 16,0 0-16,-21 21 0,0-20 16,21-1-16,-21 0 0,21 0 0,-21 0 15,21 0-15,-21 1 0,0-1 16,0 0-16,0 0 0,0 0 16,22-21-16,-22 21 0,0 1 15,0-1 16,0-42 16,0-1-47,0 1 16</inkml:trace>
  <inkml:trace contextRef="#ctx0" brushRef="#br1" timeOffset="29119.44">3027 3704 0,'0'21'16,"0"1"0,0-1-1,0 0-15,0 0 0,0 0 16,-21 0-16,21 1 0,0 20 16,-22-21-16,22 0 0,-21 22 0,21-22 15,0 0-15,0 21 0,-21-21 16,21 1-16,-21-1 0,21 0 0,0 0 15,-21 0-15,21 0 0,0 1 0,0-1 16,0 0-16,0 0 16,0-42 46,0 0-62</inkml:trace>
  <inkml:trace contextRef="#ctx0" brushRef="#br1" timeOffset="29548.22">3175 3789 0,'0'21'16,"0"0"-16,0 0 15,0 1-15,0-1 0,0 0 16,0 0-16,0 0 0,0 0 0,0 1 15,0-1-15,0 0 0,0 0 16,0 0-16,0 0 0,0 1 16,0-1-16,0 0 0,0 0 15,0 0-15,0 0 0,0 1 16,0-1 0,0-42 30,0-1-30</inkml:trace>
  <inkml:trace contextRef="#ctx0" brushRef="#br1" timeOffset="30099.33">3154 3747 0,'0'-22'15,"0"1"1,21 0 15,0 21-31,0 0 0,0 0 16,1 0-16,-1-21 15,0 21-15,0 0 0,0 0 16,0 0-16,1 0 0,-1 0 16,0 0-16,0 21 0,0 0 15,-21 0-15,0 1 16,0-1-16,0 0 15,0 0-15,0 0 16,-21 0-16,0 1 16,0-22-16,0 21 0,-1 0 0,1-21 15,0 21-15,0 0 0,0 0 16,0-21-16,21 22 0,-22-22 16,1 21-1,0-21 1</inkml:trace>
  <inkml:trace contextRef="#ctx0" brushRef="#br0" timeOffset="36144.87">4572 1397 0,'0'-21'0,"0"0"31,0 0-31,0-1 16,0 1 15,-21 21 16,21 21-47,-21 1 15,21-1-15,0 0 0,0 0 16,0 0-16,0 0 0,0 1 16,0 20-16,0-21 0,0 0 0,0 22 15,0-22-15,0 21 0,0-21 16,0 0-16,0 22 0,0-22 0,0 21 16,0-21-16,0 1 0,0-1 15,0 0-15,0 0 0,0 0 31,0-42 1,0 0-17,0 0-15,0 0 16,0-1-16,0 1 0,0 0 0,0-21 16,0 21-16,0-22 0,0 22 15,0-21-15,0 21 0,21-22 0,0 22 16,-21 0-16,21 0 0,0 0 15,0-1-15,1 1 0,20 21 0,-21-21 16,0 0-16,22 21 0,-22-21 16,21 21-16,-21 0 0,0-21 15,22 21-15,-22 0 0,0 0 16,0 0-16,0 21 0,1-21 0,-1 21 16,0 0-16,-21 0 0,0 0 15,0 1-15,0-1 0,0 0 0,0 0 16,0 21-16,0-20 0,0 20 15,0-21-15,0 0 0,0 22 0,0-22 16,-21 0-16,21 0 0,0 0 16,0 0-16,0 1 0,0-1 15,-21-21 1,21-21 15,0-1-15,0 1-16</inkml:trace>
  <inkml:trace contextRef="#ctx0" brushRef="#br0" timeOffset="36919.73">5609 1566 0,'0'0'0,"21"0"0,-21-21 15,21 0-15,-21 0 16,22 0-16,-22 0 16,0-1-16,0 1 15,0 0-15,0 0 0,0 0 16,-22 0-16,1 21 15,0 0-15,0-22 0,0 22 16,0 0-16,-1 0 16,1 0-16,0 0 0,0 0 15,0 22-15,-22-1 0,22-21 16,0 21-16,0 0 0,0 0 0,0 0 16,21 1-16,-22-1 0,22 0 15,-21 0-15,21 21 0,0-20 0,0 20 16,0-21-16,0 0 0,0 22 15,0-22-15,0 0 0,0 0 0,0 0 16,0 0-16,0 1 0,0-1 16,0 0-16,21-21 0,-21 21 15,22-21-15,-1 0 16,0 0-16,0 0 0,0 0 16,0-21-16,1 0 15,-1 0-15,0-1 0,0 1 16,0 0-16,0 0 0,1 0 15,-1 0-15,0-22 0,-21 22 0,21 0 16,0 0-16,-21-22 0,0 22 16,21 0-16,-21 0 0,22 0 0,-22 0 15,0-1-15,0 1 16,0 42 31,0 1-47,0-1 15,0 0-15,0 0 0,0 0 16,0 0-16,0 1 0,0-1 16,0 0-16,0 0 0,0 0 0,0 0 15,0 1-15,0-1 0,0 0 0,0 0 16,0 0-16,0 0 16,21-21-1,0 0 1,0 0-16,0-21 15,0 0 1,-21 0-16,22 21 0,-22-21 0</inkml:trace>
  <inkml:trace contextRef="#ctx0" brushRef="#br0" timeOffset="37951.81">6011 1376 0,'0'0'0,"0"21"47,0 0-31,0 0-16,0 1 15,0-1-15,0 0 0,0 0 0,0 0 16,0 0-16,0 1 15,0 20-15,0-21 0,0 0 16,0 0-16,0 1 0,0-1 16,0 0-16,0 0 0,0 0 15,0 0 1,0-42 46,-21 21-62,21-21 16,0 0-16,0 0 0,0 0 16,0-1-16,0 1 0,0 0 15,0 0-15,0 0 0,0 0 0,0-22 16,0 22-16,0 0 0,0 0 16,21 0-16,0-1 0,1 1 0,-1 0 15,0 0-15,0 21 16,0-21-16,0 21 0,1-21 0,-1 21 15,0 0-15,0 0 16,0 0-16,0 0 0,1 0 0,-22 21 16,21-21-16,0 21 15,-21 0-15,0 0 0,21-21 0,-21 21 16,21 1-16,-21-1 0,0 0 16,0 21-16,0-21 0,0 1 0,0-1 15,0 0-15,0 0 0,0 0 16,0 22-16,0-22 0,0 0 0,0 0 15,0 0-15,0 0 16,0 1-16,0-1 16,-21-21-1,0 0 1,21-21 0,0-1-1,0 1-15,0 0 0,0 0 16,0 0-16,0 0 0,0-1 15,0-20-15,0 21 0,21 0 0,0-22 16,0 22-16,1 0 0,-1 0 16,0-21-16,0 20 0,0 1 0,0 0 15,1 21-15,20-21 0,-21 0 16,0 21-16,22-21 0,-22 21 0,0 0 16,0 0-16,0 0 0,0 0 15,1 0-15,-1 0 0,0 0 0,-21 21 16,21-21-16,-21 21 0,0 0 15,0 0-15,0 0 16,0 1-16,0-1 0,0 0 0,0 0 16,0 0-16,-21 0 0,21 1 15,0 20-15,0-21 0,0 0 16,0 0-16,0 1 0,0-1 16,0 0-1,0-42 32,0 0-31,0-1-16,0 1 15,0 0-15</inkml:trace>
  <inkml:trace contextRef="#ctx0" brushRef="#br0" timeOffset="38663.85">7154 1566 0,'0'22'16,"21"-22"-1,1 0-15,-1 0 16,0-22-16,0 1 16,0 21-16,0-21 0,1 21 15,-1-21-15,-21 0 0,21 21 16,0-21-16,-21-1 0,0 1 16,0 0-16,0 0 15,0 0 1,0 0-16,-21 21 15,0 0-15,0 0 16,-1 0-16,1 0 16,0 0-16,0 0 15,0 0-15,0 21 0,-1 0 16,1 0-16,0 0 16,0 0-16,0 1 0,21-1 15,-21 0-15,-1 0 0,22 0 16,0 22-16,0-22 0,-21 0 0,21 0 15,0 0-15,0 0 0,0 1 16,0 20-16,0-21 16,0 0-16,0 0 0,21 1 0,1-22 15,-22 21-15,21-21 0,0 21 16,0-21-16,0 0 0,0 0 0,1 0 16,-1 0-16,0 0 15,0 0-15,0 0 0,0 0 0,1 0 16,-1 0-16,-21-21 0,21 21 15,0-21-15,0-1 0,0 22 16,-21-21-16,22 21 0,-22-21 16,21 21-16,0 0 15,-21-21-15</inkml:trace>
  <inkml:trace contextRef="#ctx0" brushRef="#br1" timeOffset="44900.44">6032 2604 0,'0'-22'31,"22"22"-15,-1-21 15,-21 0-15,0 0-1,0 0-15,0 0 16,0-1-1,0 1 1,0 0 0,0 0-1,0 0 1,0 42 78,0 0-94,0 0 15,0 0-15,0 1 16,0-1-16,42 0 0,-21 0 16,-21 0-16,0 0 0,0 1 0,0-1 15,0 0-15,0 0 16,0 0-16,0 0 0,0 1 0,0-1 15,0 0-15,0 0 0,0 0 16,0 0-16,0 1 0,0-1 0,0 0 16,0 0-16,21 0 0,-21 0 15,0 1-15,0-1 0,0 0 16,0 0-16,0 0 0,0 0 16,22-21-16,-22 22 0,0-1 0,0 0 15,0 21-15,0-21 0,21 1 16,-21-1-16,0 0 0,0 0 0,0 0 15,0 0-15,0 1 0,0 20 0,0-21 16,0 0-16,21 0 0,-21 1 0,0-1 16,0 0-16,21 0 0,-21 21 15,0-20-15,0-1 0,0 0 0,0 0 16,0 0-16,21-21 0,-21 21 16,0 1-16,21-1 0,-21 0 0,0 0 15,0 0-15,22 0 0,-1 1 0,-21-1 16,21 0-16,-21 0 0,0 0 0</inkml:trace>
  <inkml:trace contextRef="#ctx0" brushRef="#br1" timeOffset="45955.28">8149 3408 0,'-21'0'16</inkml:trace>
  <inkml:trace contextRef="#ctx0" brushRef="#br1" timeOffset="49851.42">6329 3874 0,'0'-22'31,"21"22"78,0 22-93,-21-1-16,21-21 0,-21 21 0,0 0 16,21 0-16,-21 0 0,22 1 15,-22-1-15,21 0 0,0 0 0,-21 0 16,21 0-16,-21 1 0,21 20 15,0-21-15,-21 0 0,22 0 0,-1 22 16,-21-22-16,21 0 0,0 0 16,-21 0-16,21 1 0,0-1 0,1 0 15,-22 0-15,21 0 0,0 0 0,-21 1 16,21-1-16,0 0 16,0 0-16,1 0 0,-22 0 15,21 1-15,0-22 0,-21 21 16,21 0-16,0-21 0,-21 21 0,21 0 15,1 0-15,-1 1 0,0-1 16,0-21-16,0 21 0,0-21 16,1 21-16,-1-21 0,0 21 15,0-21-15,0 21 0,0-21 16,1 22-16,-1-22 0,0 21 16,0-21-16,0 0 0,0 0 0,1 21 15,-1-21-15,0 0 0,0 0 16,0 0-16,0 0 0,22 0 15,-22 0-15,0 0 0,0 0 16,22 0-16,-22 0 0,0 0 0,0 0 16,21-21-16,-20 21 0,-1-21 0,0 21 15,21-22-15,-21 22 0,1-21 16,-1 21-16,0-21 0,0 21 0,21-21 16,-20 21-16,-1-21 0,0 0 15,0 21-15,-21-22 0,21 1 0,0 21 16,1-21-16,-1 0 0,0 0 0,0 0 15,0-1-15,0 1 16,1 0-16,-1 0 0,0 0 16,0 0-16,0-1 0,-21 1 15,21 0-15,1 0 0,-1 0 16,-21 0-16,21-1 0,-21 1 0,21 0 16,-21 0-16,0 0 0,21 0 15,0-1-15,-21 1 0,0 0 0,0 0 16,22-21-16,-22 20 0,21 1 15,-21 0-15,21 0 0,-21-21 0,0 20 16,0 1-16,21 0 0,-21 0 16,21 0-16,-21 0 0,0-1 0,21 1 15,-21 0-15,22 0 0,-1 0 0,-21 0 16,21-22-16,-21 22 0,21 0 16,0 0-16,-21 0 0,21 21 15,-21-22-15,22 1 0,-22 0 16,0 0-16,21 0 0,-21 0 0,21-1 15,-21 1-15,0 0 0,0 0 0,0 0 16,21 0-16,-21-1 0,21 1 16,-21 0-16,0 0 0,0 0 0,21 0 15,-21-1-15,22 1 0,-22 0 16,0 0-16,21 0 0,-21 0 16,21-1-16,-21 1 0,21 21 15,-21-21-15,21 0 0,-21 0 0,0 0 16,0-1-16,21 22 0,-21-21 0,22 0 15,-22 0-15,0 0 16,0 0-16,0-1 16,21 22-16,-21-21 0,0 0 15,0 0-15,0 0 16,21 21 0,-21-21-16,0-1 15,0 1-15,0 0 16,0 0-1,0 0 1,0 0 0,21 21-1,-21-22-15,0 1 16,0 0 0,21 21-16,-21-21 0,21 0 15,-21 0-15,0-1 0,22 22 16,-22-21-16,21 0 0,-21 0 15,21 21-15,-21-21 0,0 0 0,0-1 16,21 22-16,-21-21 0,0 0 16,0 0-1,0 0-15,0 0 16,0-1 0,21 1-16,-21 0 0,21 0 15,-21 0 1,0 0-1,0-1 17,22 22-32,-22-21 31,-22 42 16,22 1-32,-21-22-15,0 21 0,21 0 16,-21-21-16,21 21 0,-21-21 0,0 21 16,21 0-16,-22 1 0,1-22 15,21 21-15,-21 0 0,0 0 0,0 0 16,21 0-16,-21 1 0,-1-1 16,1 0-16,21 0 0,-21-21 0,0 21 15,0 0-15,21 1 0,-21-22 16,21 21-16,-22-21 0,1 21 15,21-42 32,0 0-31,0-1-16,21 22 0,1-21 16,-1 0-16,0 21 0,-21-21 0,21 0 15,0 21-15,0-21 0,1-1 16,-1 1-16,0 0 0,0 0 0,0 21 15,-21-21-15,21 0 0,1-1 0,-1 22 16,0-21-16,-21 0 0,21 0 16,0 0-16,-21 0 15,0-1 1,21 22-16,-21 22 62,0-1-46,0 0-16,0 0 0,0 0 0,0 0 16,22 43-1,-22-43-15,0 21 0,21-20 0,-21 20 16,0-21-16,0 21 0,21-20 16,0 20-16,-21-21 0,21 0 0,-21 0 15,0 22-15,21-22 16,-21 0-16,22 0 0,-22 0 15,0 1-15,0-1 16,21-21-16,-21 21 16,-21-21 31</inkml:trace>
  <inkml:trace contextRef="#ctx0" brushRef="#br1" timeOffset="50524.04">7281 3471 0,'0'0'0,"-21"0"31,0 22-15,0-1-16,21 0 16,0 0-16,-21 0 0,21 0 0,0 1 15,-22-1-15,22 0 0,0 0 16,0 21-16,0-20 0,-21-1 0,21 0 15,-21 21-15,21-21 0,-21 1 16,21-1-16,0 0 0,0 0 0,0 0 16,-21 0-1,21-42 32,0 0-31,0 0-16,0 0 15,0 0-15</inkml:trace>
  <inkml:trace contextRef="#ctx0" brushRef="#br1" timeOffset="50863.85">7133 3471 0,'0'0'0,"21"-21"0,-21 0 15,21 21 1,1 0 0,-22 21-16,21 0 0,0 1 15,0-1-15,-21 0 0,21 0 0,0 0 16,-21 0-16,22 1 0,-22-1 16,21 0-16,0 21 0,-21-21 0,0 1 15,21-1-15,0 0 0,-21 0 16,0 0-16,0 0 0,21 1 0,-21-1 15,22 0-15,-1 0 16,-21 0-16,0 0 16,21-21-16,0 0 15,0-21 17,0 0-17</inkml:trace>
  <inkml:trace contextRef="#ctx0" brushRef="#br1" timeOffset="51229.64">7641 3366 0,'0'21'31,"0"0"-15,0 0-16,0 0 0,0 0 0,0 1 15,0 20-15,0-21 0,0 21 0,-21-20 16,21 20-16,-21-21 0,21 21 16,-21-20-16,21-1 0,0 21 15,-22-21-15,22 0 0,-21 1 16,21-1-16,0 0 0,0 0 0,0 0 15,0-42 48,0 0-63</inkml:trace>
  <inkml:trace contextRef="#ctx0" brushRef="#br1" timeOffset="51675.38">8086 3387 0,'0'21'15,"0"0"1,0 0-16,0 0 16,0 1-16,0-1 0,0 0 0,0 0 15,0 0-15,0 0 0,0 22 16,0-22-16,0 0 0,0 21 0,0-20 15,0-1-15,0 0 0,0 0 0,0 0 16,0 0-16,0 1 0,-22-1 16,22 0-16,0 0 0,0 0 0,0 0 15,0 1-15,0-1 16,22-42 46,-22-1-46,0 1-16,0 0 0,0 0 16</inkml:trace>
  <inkml:trace contextRef="#ctx0" brushRef="#br1" timeOffset="52155.53">8086 3450 0,'0'0'0,"0"-21"15,0 0 1,0 0-16,0 0 16,0-1-1,21 22-15,0 0 0,-21-21 0,21 21 16,0 0-16,0 0 0,1-21 15,-1 21-15,0 0 0,0 0 16,0 0-16,0 0 0,-21 21 16,0 0-16,22 1 15,-22-1-15,0 0 16,0 0-16,0 0 0,0 0 0,0 1 16,-22-1-16,1-21 0,0 21 15,21 0-15,-21 0 0,0 0 0,0-21 16,-1 22-16,1-1 0,0-21 15,0 21-15,0 0 0,0-21 16,-1 21-16,1-21 0,0 0 16,0 0-16,0 0 31,21 21 16,-21-21-47,-1 0 15</inkml:trace>
  <inkml:trace contextRef="#ctx0" brushRef="#br0" timeOffset="57961.04">10096 1334 0,'0'-22'15,"0"1"1,0 0-1,0 0-15,0 0 0,22 0 16,-22-1-16,0 1 16,0 0-16,0 0 0,0 0 15,0 0-15,0-1 16,0 1-16,0 0 0,0 0 16,0 0-16,-22 21 15,1 0 1,21 21-1,0 0-15,-21 0 16,21 0-16,0 22 0,-21-22 16,21 21-16,0-21 0,0 22 0,0-1 15,-21 0-15,0 1 0,-1-22 16,1 21-16,21 1 0,-21-1 0,0 0 16,0 1-16,0-1 0,21 0 15,-22-21-15,22 22 0,-21-22 0,21 21 16,0-21-16,-21 1 0,21-1 15,-21 0-15,21 0 0,-21-21 32,0 0-17,21-21-15,0 0 0,-22 0 16,22-1-16,0 1 16,-21-21-16,21 21 0,0 0 0,0-22 15,0 22-15,0 0 0,0 0 16,0 0-16,0-1 0,0 1 15,0 0 1,21 21 0,-21 21-1,22 0-15,-22 1 0,0-1 0,21 0 16,-21 0-16,0 0 16,21 0-16,0 1 0,-21-1 0,21 0 15,-21 0-15,21-21 0,1 21 16,-22 0-16,21 1 0,0-22 0,-21 21 15,21-21-15,0 0 0,0 0 16,1 0-16,-1 0 0,0 0 16,0 0-16,0 0 0,0 0 0,1 0 15,-1 0-15,0-21 0,0-1 16,0 22-16,0-21 0,1 0 0,-22 0 16,21 0-16,-21 0 15,21-1-15,-21 1 0,0 0 0,0 0 16,21 0-16,-21 0 15,0 42 17,0 0-17,-21 0-15,21 0 16,-21 0-16,21 1 0,-21-1 0,21 0 16,0 0-16,0 0 15,-22 0-15,22 1 0,0-1 16,0-42 31,0-1-32,0 1-15,0 0 0,0 0 16,0 0-16</inkml:trace>
  <inkml:trace contextRef="#ctx0" brushRef="#br0" timeOffset="58196.42">10329 1418 0,'21'0'125</inkml:trace>
  <inkml:trace contextRef="#ctx0" brushRef="#br0" timeOffset="58800.08">10562 1461 0,'0'21'16,"-21"-21"0,21 21-16,0 0 0,0 0 15,0 0-15,0 1 16,0-1-16,0 0 0,0 0 0,0 0 15,0 0-15,0 1 0,0-1 16,0 0-16,0 0 0,0 0 16,0 0-16,0 1 15,0-1 1,-21-21 15,21-21-15,0-1-16,-21 1 0,21 0 15,0 0-15,0 0 16,0-22-16,0 22 0,0 0 0,0 0 16,21-21-16,0 20 0,-21 1 15,21 0-15,0 0 0,0 0 0,1 21 16,-1-21-16,0-1 0,0 22 16,0 0-16,22 0 0,-22 0 15,0 0-15,0 0 0,0 0 0,0 0 16,1 0-16,-1 22 0,-21-1 15,0 0-15,0 0 0,0 0 16,0 0-16,0 22 0,0-22 16,0 0-16,0 0 0,-21 22 0,-1-22 15,22 0-15,-21 0 0,21 0 16,0 0-16,-21-21 0,21 22 16,0-1-16,0-42 46,0-1-30,0 1-16,0 0 0,21 0 16</inkml:trace>
  <inkml:trace contextRef="#ctx0" brushRef="#br0" timeOffset="59562.46">11155 1249 0,'0'-21'16,"21"21"31,-21 21-47,0 0 0,0 0 15,0 22-15,0-22 0,0 0 16,0 0-16,0 21 0,0-20 15,0 20-15,0-21 0,0 21 0,0-20 16,0-1-16,-21 21 0,21-21 16,-21 0-16,21 1 0,-22-1 0,22 0 15,0 0-15,0 0 16,-21-21-16,21 21 0,-21-21 31,21-21-15,0 0-1,0 0-15,0 0 0,0 0 16,0-1-16,21 1 0,0 0 0,-21 0 16,22 0-16,-1 0 0,0-1 15,-21 1-15,21 0 0,0 0 0,0 0 16,1 21-16,-22-21 0,21 21 16,0 0-16,0 0 15,0 0-15,-21 21 16,0 0-1,0 0-15,-21 0 16,0 0 0,0 1-16,0-22 0,-1 21 0,1-21 15,0 0-15,0 21 0,0-21 16,0 0-16,-1 0 0,1 0 16,21 21 15,0 0-16,21 0-15,1-21 16,-22 22-16,21-1 16,0 0-16,-21 0 15,0 0-15,21-21 0,-21 21 16,21-21-16,-21 22 0,0-1 16,21 0-1,1-21 32,-22-21-47,0 0 16,21-1-16</inkml:trace>
  <inkml:trace contextRef="#ctx0" brushRef="#br0" timeOffset="59916.25">11472 1270 0,'0'0'0,"0"-21"0,-21 21 16,21-21 15,21 21-16,0 0-15,1-21 0,-1 21 16,0 0-16,0 0 0,0 0 16,0-22-16,1 22 0,-1 0 0,21 0 15,-21 0-15,0 0 0,1 0 16,-1 0-16,0 0 0,0 0 16,-42 0 30,0 0-46,0 0 16</inkml:trace>
  <inkml:trace contextRef="#ctx0" brushRef="#br0" timeOffset="60246.47">11663 1207 0,'0'42'16,"0"-21"-16,0 0 15,0 0-15,0 1 0,0-1 16,0 0-16,0 0 0,0 0 16,-21 0-16,21 22 0,0-22 0,-22 0 15,22 0-15,0 22 0,-21-22 16,21 0-16,0 0 0,0 0 15,0 0-15,0 1 0,0-1 0,-21 0 16,21 0-16,0 0 16,0-42 31,0 0-47,21 0 15</inkml:trace>
  <inkml:trace contextRef="#ctx0" brushRef="#br0" timeOffset="60767.18">11853 1566 0,'0'0'0,"21"0"16,1 0-16,-1-21 15,0 0 1,0 21-16,-21-21 0,21 21 0,-21-21 16,0 0-1,0-1-15,0 1 16,0 0-1,-21 21 1,0 0-16,0 0 0,0 0 16,21 21-16,-22 0 15,1-21-15,21 22 0,-21-22 0,21 21 16,0 0-16,-21 0 16,21 0-16,-21 0 0,21 1 15,0-1-15,0 0 0,0 0 0,0 0 16,0 0-16,0 1 0,0-1 15,0 0-15,0 0 0,0 0 16,21-21-16,0 21 16,0-21-16,0 22 0,1-22 15,-1 0-15,0 0 16,0 0-16,0 0 0,0 0 16,1 0-16,-1 0 15,0-22-15,0 1 16,0 0-16,0 0 15</inkml:trace>
  <inkml:trace contextRef="#ctx0" brushRef="#br0" timeOffset="61119.97">12319 1439 0,'21'0'78,"0"22"-78,-21-1 0,21-21 0,-21 21 16,22 0-16,-1 0 0,-21 0 15,0 1-15,21-1 16,-21 0-16,21-21 0,-21 21 0,21 0 15,-21 0-15,0 1 16,21-22-16,-21 21 16,22-21 15,-22-21 0,0-1-31</inkml:trace>
  <inkml:trace contextRef="#ctx0" brushRef="#br0" timeOffset="61515.76">12594 1376 0,'-21'0'31,"0"0"-15,21 21-16,0 0 15,-21-21-15,-1 21 0,22 1 16,-21-22-16,21 21 0,-21 0 0,0 0 16,21 0-16,-21 0 0,0 1 15,21 20-15,0-21 0,-22 0 0,1 0 16,0 1-16,21-1 0,0 0 0,-21 0 15,0 0-15,21 0 16,0 1-16,0-1 16,0-42 62,0-1-78,0 1 0</inkml:trace>
  <inkml:trace contextRef="#ctx0" brushRef="#br0" timeOffset="62116">12869 1037 0,'0'21'0,"0"1"15,0-1 1,0 0-16,-21-21 0,21 21 0,0 0 16,0 0-16,0 1 15,0-1-15,-21 0 0,21 0 0,0 0 16,0 0-16,0 22 0,0-22 0,0 0 15,0 0-15,-21 0 0,21 1 16,0-1-16,0 0 0,-21 21 0,21-21 16,0 1-16,0-1 15,0 0-15,0 0 0,0 0 16,0 0-16,0 1 0,0-1 16,0 0-16,0 0 15,0 0-15,21-21 0,0 0 16,-21 21-16,21-21 15,0 0 1,0 0-16,1 0 16,-1 0-16,0 0 15,-21-21-15,21 0 0,0 21 16,-21-21-16,21 0 0,1 21 16,-22-21-16,21-1 0,0 1 15,-21 0-15</inkml:trace>
  <inkml:trace contextRef="#ctx0" brushRef="#br0" timeOffset="62539.89">12827 1270 0,'21'0'31,"0"0"-15,0 0-16,1 0 0,-1 0 0,0 0 15,21 0-15,-21 0 0,22 0 16,-22 0-16,0 0 0,21-21 0,-20 21 16,-1 0-16,0 0 0,0-21 15,0 21-15,0 0 0,1 0 16,-1 0-16,0 0 16,0 0 15</inkml:trace>
  <inkml:trace contextRef="#ctx0" brushRef="#br0" timeOffset="63723.81">11049 2392 0,'0'-21'0,"-21"21"31,0 0 16,21 21-47,-22 0 16,22 0-16,0 0 0,-21 1 16,21-1-16,0 0 0,0 0 15,0 0-15,0 22 0,0-22 0,0 21 16,0-21-16,0 22 0,0-22 0,0 21 15,0-21-15,0 22 0,0-22 16,0 21-16,0-21 0,0 22 0,0-22 16,0 21-16,0 0 15,0-20-15,0 20 0,0 0 0,0 1 16,0-1-16,0-21 0,0 21 0,0 1 16,0-1-16,0-21 0,0 22 15,0-22-15,0 21 0,0-21 0,0 22 16,0-1-16,0-21 0,0 21 0,0 1 15,0-1-15,0-21 0,0 22 16,0-1-16,0 21 0,0-20 0,0-1 16,-21 0-16,21 1 0,-21-1 15,21 0-15,0 1 0,0-1 0,0 0 16,0-20-16,0 20 0,0-21 0,-21 21 16,21 1-16,0-22 15,0 0-15,-21 21 0,21-20 0,0 20 16,0-21-16,0 0 0,0 0 0,-22 1 15,22 20-15,-21-21 16,21 0-16,0 0 16,0-42-1,0 0 1,0 0-16,0 0 0,0 0 0,0-1 16</inkml:trace>
  <inkml:trace contextRef="#ctx0" brushRef="#br0" timeOffset="65579.49">10943 2646 0,'0'0'0,"21"-21"15,-21 0-15,21 21 16,1-22 0,-22 1-16,21 0 0,0 0 15,0 0 1,-21 0-16,21 21 0,0-22 0,-21 1 15,22 21-15,-1-21 16,-21 0-16,21 21 16,-21-21-16,21 21 15,-21-21 17,21 21-17,-21-22 1,0 44 46,0-1-62,0 0 16,-21 0-16,21 0 16,0 0-16,0 1 0,0-1 0,0 0 15,0 21-15,-21-21 0,21 22 16,0-1-16,0 0 0,-21-20 0,21 20 15,0 0-15,0 1 0,0-1 16,0 0-16,0-21 0,-21 22 0,21-1 16,0 0-16,0 1 0,-22-1 15,22 0-15,0 1 0,0-1 16,0 0-16,0 1 0,0-1 0,0 0 16,0 1-16,-21-1 0,21 0 15,0-20-15,0 20 0,0 0 0,0-21 16,0 22-16,0-22 0,0 0 0,0 21 15,0-20-15,0 20 0,0-21 16,0 0-16,0 0 0,0 1 0,0 20 16,0-21-16,0 0 0,0 0 0,0 22 15,0-22-15,0 0 0,0 0 16,0 0-16,0 1 0,0-1 0,0 0 16,0 0-16,0 0 0,0 0 15,-21 1-15,21-1 0,0 0 16,0 0-16,0 0 0,0 0 15,0 1 1,0-1-16,-21 0 16,21 0-16,-21 0 15,21 0 1,0 1 15,0-1 16,-21-21-16,-1 0 1,1 0-32,0 0 15,0 0-15,0 0 16,21-21-16,-21 21 0,-1 0 15,1-22-15,0 22 0,0-21 0,0 0 16,0 0-16,-1 21 0,1-21 16,0 0-16,0-1 15,0 1-15,0 0 0,21 0 16,-22 0-16,1 0 0,21-1 0,-21 1 16,21 0-16,-21 0 0,0 0 15,21 0-15,0-1 0,-21 1 31,21 42 1,21-21-32,-21 22 15,21-1-15,0 0 0,0 0 16,-21 0 0,21 0-16,1 1 0,-22-1 0,21 0 0,0-21 15,-21 21-15,21 0 0,-21 0 16,21 1-16,0-22 0,-21 21 15,0 0-15,22-21 0,-22 21 0,21 0 16,0 0-16,-21 1 16,0-1-16,21-21 15,-21 21-15,21 0 16,-21 0 0,0 0 15,21-21-16,1 0 17,-1 0-32,-21-21 15,0 0-15,21 21 0,0-21 16,0 0-16,0 21 0,1-21 0,-1-1 16,0 1-16,0 0 0,21 0 0,-20 0 15,-1 0-15,21-1 0,-21 1 16,22 0-16,-22 0 0,0 21 0,0-21 15,0 0-15,0 21 0,-21-22 16,22 22-16,-1 0 47,-21 22 15,0-1-30,-21-21-17,-1 0-15</inkml:trace>
  <inkml:trace contextRef="#ctx0" brushRef="#br0" timeOffset="66845.89">9483 5482 0,'0'0'0,"0"-21"0,-22 21 16,22-21-16,0 0 15,0 0 1,0 42 31,0 0-47,0 0 0,0 0 0,0 0 15,0 22-15,0-1 0,0 0 0,0 1 16,0-1-16,-21 0 0,21 22 16,0-22-16,-21 1 0,21-1 0,0 0 15,0 1-15,-21-1 0,21 0 16,-21 1-16,21-1 0,0-21 0,0 21 16,0 1-16,-21-22 0,21 0 0,-22 0 15,22 22-15,0-22 16,0 0-16,-21 0 0,0-21 15,0 0 1,21-21-16,-21 21 16,21-21-16,0 0 0,-21-1 15,21 1-15,0 0 0,0 0 0,0-21 16,0 20-16,0 1 0,0 0 16,0 0-16,0 0 0,0 0 0,0-1 15,0-20-15,0 21 0,0 0 16,0 0-16,0-1 0,0 1 15,0 0-15,21 21 32,0 0-32,0 0 15,-21 21-15,21-21 0,0 21 0,-21 1 16,22-1-16,-1 0 0,-21 0 0,21 0 16,-21 0-16,21 1 0,-21-1 15,0 0-15,21 0 0,0 0 0,-21 0 16,22-21-16,-22 22 0,0-1 15,21 0-15,0-21 0,-21 21 0,21-21 16,0 0-16,0 0 16,1 0-16,-1 0 15,0 0-15,0-21 16,-21 0-16,21 0 0,0-1 16,-21 1-16,0 0 15,0 0-15,22 0 0,-22 0 0,21-1 16,-21 1-16,0 0 0,0 0 15,21 0-15,-21 42 47,0 0-47,0 0 16,0 0-16,0 1 0,0-1 16,0 0-16,0 0 0,-21 0 15,21 0-15,0 1 16,0-1-16,0-42 62,0-1-62,0 1 16,0 0-16,0 0 0</inkml:trace>
  <inkml:trace contextRef="#ctx0" brushRef="#br0" timeOffset="67067.67">9842 5884 0,'-21'0'47,"21"22"31</inkml:trace>
  <inkml:trace contextRef="#ctx0" brushRef="#br0" timeOffset="67800.64">10139 6033 0,'0'-22'16,"0"44"31,0-1-32,0 0-15,0 0 16,0 0-16,0 0 16,0 1-16,0-1 0,0 0 15,0 0-15,0 0 0,-21 0 16,21 1-16,0-1 15,0 0-15,0 0 32,0-42 15,0 0-47,0 0 15,0-1-15,0 1 0,0 0 16,0 0-16,0 0 0,0 0 15,0-1-15,0 1 0,0 0 0,21 0 16,0 21-16,-21-21 0,21 0 0,0-1 16,0 22-16,1-21 0,-1 21 15,0 0-15,0-21 0,0 21 16,0 0-16,1 0 16,-1 0-16,-21 21 15,21 0-15,-21 1 16,21-1-16,-21 0 15,0 0-15,0 0 16,0 0-16,0 1 0,0-1 16,0 0-16,0 0 0,-21 0 15,21 0-15,-21-21 16,21 22-16,0-44 62,0 1-46,0 0-16,0 0 16</inkml:trace>
  <inkml:trace contextRef="#ctx0" brushRef="#br0" timeOffset="69108.69">10710 5546 0,'0'0'0,"-21"0"15,21-21-15,0 42 63,0 0-63,0 0 0,0 0 15,0 0-15,0 1 0,0-1 16,0 21-16,0-21 0,0 22 16,0-22-16,0 21 0,0-21 0,0 22 15,0-22-15,0 21 0,0-21 16,0 0-16,0 22 0,0-22 0,0 0 15,0 0-15,0 0 0,-21 1 0,21-1 16,0 0-16,0 0 16,0 0-1,0 0-15,0 1 16,0-1 0,-21-21-16,21 21 15,0-42 63,0 0-62,0-1-16,0 1 16,0 0-16,0 0 15,0 0-15,0 0 0,21-22 0,-21 22 16,21 0-16,0 0 0,-21 0 15,21-22-15,1 22 0,-1 0 0,-21 0 16,21 0-16,0 21 0,0-22 0,0 1 16,1 21-1,-1-21-15,0 21 0,0 0 16,0 0-16,-21 21 16,0 0-1,0 1-15,0-1 16,0 0-16,0 0 0,-21 0 15,0 0-15,0-21 16,21 22-16,-21-22 0,-1 21 0,1-21 16,0 0-16,0 21 0,0-21 15,0 0-15,-1 0 16,1 0 0,0 0 15,21-21-16,0 42 48,21-21-63,-21 21 16,21-21-16,-21 21 15,22-21-15,-22 21 0,21 1 16,0-22-1,-21 21-15,21-21 0,0 21 16,0-21 0,-21 21-16,22-21 15,-1 21-15,0-21 16,0 0 0,0 0-16,0 0 15,-21 21-15,22-21 0,-1 0 0,0 0 16,0 0-16,0 0 15,0 0-15,1 0 16,-1-21 0,0 21-16,-21-21 15,0 0 1,0 0-16,21 21 16,-21-21-1</inkml:trace>
  <inkml:trace contextRef="#ctx0" brushRef="#br1" timeOffset="78923.53">12171 2413 0,'-21'0'0,"21"-21"63,0 0-48,0 0 1,0-1-16,0 1 16,0 0-1,0 0-15,0 0 16,-22 21-1,22-21-15,0-1 0,0 44 94,0-1-78,0 0-16,0 0 15,0 0-15,0 0 16,0 1-16,0-1 16,0 0-16,0 0 0,0 0 15,0 0-15,0 1 0,0 20 16,22-21-16,-22 0 0,0 0 0,0 1 16,0-1-16,0 0 0,0 0 15,21 21-15,-21-20 0,0-1 0,0 0 16,21 0-16,-21 0 0,0 0 15,0 1-15,0-1 0,0 0 0,21 0 16,-21 21-16,21-20 0,-21-1 16,0 0-16,0 0 0,0 0 0,0 0 15,0 22-15,0-22 0,0 0 0,0 21 16,0-20-16,0 20 0,0-21 16,0 21-16,0-20 0,0 20 0,0-21 15,0 21-15,0-20 0,0-1 16,21 21-16,-21-21 0,0 0 15,0 1-15,0-1 0,0 21 0,0-21 16,0 0-16,22 1 0,-22-1 16,0 0-16,21 0 0,-21 0 0,0 0 15,0 1-15,0-1 0,0 0 16,0 0-16,21 0 0,-21 0 0,0 1 16,21-1-16,-21 0 0,0 0 15,0 0-15,0 0 0,21 1 0,-21-1 16,21 0-16,-21 0 0,0 0 15,0 0-15,22-21 16,-22 22-16,21-1 0,-21 0 16,0 0-1,21-21-15,-21 21 16,21-21-16,-21 21 0,0 1 16,21-22-16,0 0 0,-21 21 15,22-21-15,-1 21 16,0-21-16,0 0 15,0 0-15,0 21 16,1-21-16,-1 0 16,0 0-16,0 21 15,0-21-15,0 0 0,1 0 16,-1 21-16,0-21 0,0 0 16,0 0-1,0 0-15,1 0 0,-1 0 16,0 0-16,0 0 15,0 0-15,0 0 16,1 22-16,-1-22 0,0 0 16,0 0-16,0 0 0,0 0 15,1 0-15,-1 0 0,0 0 16,0 0-16,0 0 0,0 0 16,1 0-16,-1 0 15,0 0 1,0 0-16,-21-22 0,21 22 0,0-21 15,1 21-15,-1 0 16,0-21-16,0 21 0,0-21 16,0 0-16,1 21 0,-22-21 15,21 21-15,0-22 0,0 22 16,-21-21-16,21 21 0,0-21 0,1 0 16,-1 0-1,-21 0-15,21 21 0,-21-22 0,21 22 16,0-21-16,-21 0 0,21 21 15,1-21-15,-22 0 0,21 0 0,0-1 16,0 1-16,-21 0 0,21 0 16,-21 0-16,21 0 0,1 21 15,-22-22-15,21 1 0,-21 0 0,21 0 16,0 0-16,-21 0 0,21-1 16,0 1-16,1 0 15,-22 0-15,21 0 0,0 21 0,-21-21 16,21-1-16,-21 1 0,21 0 15,0 0-15,1 0 0,-22 0 0,21-1 16,0 1-16,-21 0 0,21 0 0,-21 0 16,0 0-16,21-1 0,0 1 15,-21 0-15,22 0 0,-22 0 16,0 0-16,21-1 0,0 1 16,-21 0-16,21 0 0,-21-21 0,21 20 15,-21 1-15,0 0 0,21 0 16,1 0-16,-22 0 0,21-1 0,-21 1 15,0 0-15,0 0 0,21 21 0,-21-21 16,21 0-16,-21-1 0,0 1 16,21 0-16,-21 0 0,0 0 0,0 0 15,21-1-15,1 1 16,-22 0-16,0 0 0,0 0 0,21 0 16,0-1-16,-21 1 15,0 0-15,0 0 16,21 21-16,-21-21 0,21 0 0,-21-1 15,0 1-15,21 0 16,-21 0-16,22 0 0,-22 0 0,21-1 16,-21 1-16,0 0 15,21 0-15,-21 0 0,0 0 16,0-1-16,0 1 16,0 0-1,0 0 1,0 0-1,21 21-15,-21-21 16,21-1 15,-21 1-15,21 21 0,-21-21-1,22 21-15,-22-21 0,0 0 16,21 21-1,-21-21 1,0-1 0,0 1 15,21 21-15,-21-21 15,0 0 0,-21 21 47,0 0-62,-1 21-1,1 0-15,0-21 0,21 21 16,-21-21-16,0 22 0,0-22 16,-1 21-16,22 0 0,-21-21 0,0 21 15,0 0-15,0-21 0,21 21 16,-21-21-16,-1 22 0,22-1 0,-21-21 16,21 21-16,-21-21 0,21 21 15,-21-21-15,42 0 94,0 0-94,-21-21 0,0 0 16,21 21-16,1-21 0,-1 21 15,0-22-15,0 22 0,-21-21 0,21 0 16,0 21-16,1-21 0,-22 0 15,21 0-15,0 21 0,-21-22 0,0 1 16,21 21-16,-21-21 0,21 0 16,-21 0-16,21 0 15,1 21 1,-22-22-16,21 22 62,-21 22-46,21-22-16,-21 21 0,0 0 16,0 0-16,0 0 15,21 0-15,-21 1 0,21-1 0,-21 0 16,0 0-16,0 0 0,21 0 16,-21 1-16,22-1 0,-22 21 0,0-21 15,0 0-15,21 22 0,-21-22 16,21 0-16,-21 0 0,0 22 0,0-22 15,21 0-15,-21 0 0,21 0 16,-21 0-16,0 1 0,0-1 16,0 0-16,21-21 0,-21 21 15,22 0-15,-22 0 32,21-21-17,-42 0 48</inkml:trace>
  <inkml:trace contextRef="#ctx0" brushRef="#br0" timeOffset="85759.05">16637 699 0,'0'-22'15,"0"1"1,0 0 0,0 0 15,0 0-16,0 0 17,21 21 15,0 0-32,0 0 1,-21 21-1,22 0-15,-22 0 0,21 0 16,0-21-16,-21 21 0,21 22 16,0-22-16,0 0 0,-21 0 0,22 22 15,-1-22-15,0 21 0,0-21 16,0 22-16,0-22 0,1 21 16,-1-21-16,0 22 0,0-22 15,0 0-15,0 0 0,1 0 0,-22 0 16,21 1-16,0-1 0,-21 0 15,21 0-15,0 0 0,-21 0 16,0 1 0,21-22-16,-21-22 47,0 1-32,0 0-15,0 0 0,0 0 16</inkml:trace>
  <inkml:trace contextRef="#ctx0" brushRef="#br0" timeOffset="86199.8">17484 593 0,'0'-21'16,"-22"21"-16,1 0 15,0 0-15,0 0 16,0 0-16,0 0 16,-1 0-16,1 0 0,0 21 15,0-21-15,0 21 0,0 0 0,-22 0 16,22 0-16,-21 22 0,21-22 15,-22 21-15,1 1 0,0-1 16,-1 0-16,1 1 0,0-1 0,-1 0 16,22 1-16,-21-1 0,-1 0 0,1-21 15,21 22-15,-21-22 16,20 0-16,-20 0 0,21 0 0,-21 1 0,20-1 16,1-21-16,0 21 15,0-21-15,21 21 0,-21-21 16,0 0-1,42 0 17,0 0-32,0 0 15,0-21-15,0 21 0</inkml:trace>
  <inkml:trace contextRef="#ctx0" brushRef="#br0" timeOffset="86748.07">17653 1122 0,'0'-21'16,"-21"42"15,21 0-15,0 0-16,0 0 0,0 1 0,0-1 15,0 0-15,0 21 0,0-21 16,0 22-16,0-22 0,-21 21 0,21 1 16,0-1-16,0 0 0,0 1 15,0-1-15,-22 21 0,22-20 0,0-1 16,0 22-16,0-22 0,0 21 16,-21-20-16,21-1 0,-21 22 15,21-22-15,0 0 0,-21 1 0,0-1 16,0 0-16,21-21 0,0 22 15,0-1-15,-22-21 0,22 0 0,-21 1 16,21-1-16,0 0 0,0 0 16,0-42 15,0 0-31,21 21 0,-21-21 16,22-22-16,-22 22 0,0 0 0,21-21 15,0 20-15,-21-20 0</inkml:trace>
  <inkml:trace contextRef="#ctx0" brushRef="#br0" timeOffset="87183.82">17653 1397 0,'0'0'0,"0"-21"0,-21 0 16,21 0-16,0-1 15,0 1-15,0 0 0,0 0 16,0 0-16,21 0 16,0-1-16,0 1 0,22-21 15,-22 42-15,21-21 16,-21 21-16,0 0 0,1 0 16,-1 0-16,21 0 0,-21 0 0,0 0 15,1 0-15,-1 0 0,0 21 16,0 0-16,-21 0 0,21 0 0,-21 1 15,0-1-15,0 21 0,0-21 16,-21 0-16,0 1 0,0-1 0,-22 0 16,22 0-16,0 0 0,0 0 15,0 1-15,-22-1 0,22-21 0,0 21 16,21 0-16,-21-21 0,0 21 16,0-21-16,-1 0 15,22 21-15,0-42 63,22 21-63</inkml:trace>
  <inkml:trace contextRef="#ctx0" brushRef="#br0" timeOffset="87943.38">18838 1355 0,'0'0'0,"0"-21"15,0-1-15,21 1 16,-21 0-16,0 0 0,0 0 16,0 0-16,0-1 0,0 1 15,0 0-15,0 0 0,-21 0 16,0 21-16,0 0 16,0-21-16,0 21 0,-1 0 0,-20 0 15,21 0-15,0 0 16,0 21-16,-1-21 0,1 21 0,0 0 15,0 0-15,0 0 0,0 1 0,-1-1 16,1 21-16,0-21 0,0 22 16,21-22-16,-21 0 0,21 21 0,-21-21 15,21 22-15,-22-22 16,22 0-16,0 21 0,0-20 0,0-1 0,0 0 16,0 0-1,22 0-15,-1-21 0,0 0 0,0 0 16,0 0-16,0 0 0,1 0 15,-1 0-15,0 0 0,0 0 0,0-21 16,22 21-16,-22-21 0,0 0 16,0 0-16,21-1 0,-20 1 0,-1-21 15,0 21-15,0-22 0,0 22 0,0-21 16,1 21-16,-22-22 0,0 1 16,21 21-16,-21-21 0,21 20 0,-21 1 15,0 0-15,0 0 16,0 42 15,0 0-15,0 0-16,0 22 0,0-22 15,0 0-15,0 0 0,0 22 0,0-22 16,0 0-16,0 0 0,0 0 16,0 0-16,0 1 0,0-1 0,0 0 15,0 0-15,0 0 0,21-21 16,0 21-16,0-21 15,1 0-15,-1 0 0,0 0 16,0 0 0,0-21-16,0 21 0,1-21 0,-1 0 15,0 0-15</inkml:trace>
  <inkml:trace contextRef="#ctx0" brushRef="#br0" timeOffset="88331.16">19579 635 0,'0'0'0,"-21"0"31,0 21-15,21 0-16,0 1 15,0 20-15,0-21 0,0 21 16,0 1-16,0-1 0,0 0 0,0 1 16,0-1-16,0 0 0,0 1 15,0-1-15,0 0 0,0 1 0,0-22 16,-21 21-16,21-21 0,0 1 0,0-1 16,-22 0-16,22 0 0,0 0 15,0 0-15,0 1 0,0-1 16,-21-21-1,42-21 17,1 21-17,-22-22-15,21 1 0,0 0 0,0 0 16</inkml:trace>
  <inkml:trace contextRef="#ctx0" brushRef="#br0" timeOffset="89063.75">19939 656 0,'0'0'0,"0"-21"16,0 0 0,0 42 15,0 0-31,0 0 15,0 1-15,0-1 0,0 0 16,0 21-16,0 1 0,0-22 0,0 21 16,0 0-16,0 1 0,0-1 15,0 0-15,0 1 0,0-22 0,0 21 16,0 1-16,-21-22 0,21 0 16,0 21-16,0-21 0,0 1 15,0-1-15,0 0 0,0 0 16,0 0-16,0 0 0,0 1 15,0-1 1,-21-21 0,-1 0-1,22-21 1,0-1-16,0 1 16,0 0-16,0 0 15,0 0-15,0 0 0,0-1 0,0 1 16,0 0-16,0 0 0,22 0 15,-1 0-15,-21-1 0,21 1 16,0-21-16,0 21 0,0 0 16,-21-1-16,22 1 0,20 0 0,-21 0 15,0 0-15,0 21 0,1-21 16,-1 21-16,0 0 0,0 0 0,0 0 16,0 0-16,1 0 0,-1 21 15,0-21-15,-21 21 0,0 0 0,21 0 16,-21 0-16,21 1 0,-21-1 15,0 21-15,0-21 0,0 0 0,0 1 16,0-1-16,0 0 0,0 0 16,0 0-16,0 0 0,0 1 0,0-1 15,-21 0-15,21 0 0,0 0 16,0 0-16,-21-21 0,21 22 16,0-1-16,0 0 15,-21-21 16,0 0-15,21-21 0,0 0-16</inkml:trace>
  <inkml:trace contextRef="#ctx0" brushRef="#br0" timeOffset="89419.54">19346 1101 0,'0'0'0,"-21"0"15,42 0 17,0-21-32,1 21 0,-1 0 15,21 0-15,-21 0 0,0 0 0,22-22 16,-22 22-16,21 0 0,-21 0 16,1 0-16,20 0 0,-21 0 0,0 0 15,0 0-15,1 0 0,-1 0 16,-21-21-1</inkml:trace>
  <inkml:trace contextRef="#ctx0" brushRef="#br0" timeOffset="90835.75">21018 1291 0,'0'0'0,"0"21"15,22-21 32,-1 0-47,-21-21 0,21 21 16,0-21-16,0 0 15,0 21-15,1-21 0,-1 21 0,0-21 16,21-1-16,-21 22 0,22-21 16,-1 0-16,0-21 0,1 21 0,-1-1 15,22-20-15,-22 0 0,21 21 16,1-22-16,-22 1 0,22 0 0,-1-1 16,-20 1-16,20 21 0,-21-22 15,1 22-15,-1-21 0,0 21 0,1 0 16,-1-1-16,-21 1 15,0 0-15,1 0 0,-1 21 0,0 0 16,-21-21-16,21 21 0,-21-21 16,-21 21 62,0 0-78,0 0 0,-1 0 15,1 0 1,0 0-16,0 0 31,0 0-31,0 0 16,-1 0 0,1 0-16,0 0 15,0 0 1,42 0 46,0 0-62,0 0 0,1 0 16,-22-22-16,21 22 0,0 0 16,0 0-16,0-21 0,0 21 15,1-21 1,-1 21-16,-21 21 47,-21-21-32,21 21-15,0 1 0,-22-1 0,22 0 16,0 0-16,-21 21 0,21-20 16,0 20-16,0-21 0,0 0 15,-21 0-15,21 22 0,0-22 0,-21 0 16,21 0-16,0 0 0,0 1 0,0-1 15,-21 0 1</inkml:trace>
  <inkml:trace contextRef="#ctx0" brushRef="#br0" timeOffset="91576.35">21103 1482 0,'-21'0'16,"42"21"62,0-21-78,0 0 0,1 0 0,-1 21 16,0-21-16,0 21 0,21-21 0,-20 21 15,20-21-15,-21 22 0,21-22 16,1 21-16,-1-21 0,-21 21 0,22-21 16,-1 21-16,0-21 0,1 21 15,20-21-15,-21 21 0,1-21 16,-1 22-16,0-1 0,1-21 0,-1 21 15,0 0-15,1-21 0,-1 21 0,-21 0 16,22-21-16,-22 22 16,0-1-16,21-21 0,-21 21 0,1-21 15,-1 21-15,0-21 0,0 21 16,0-21-16,-21 21 16,21-21-16,1 0 31,-44-21 16,22 0-32</inkml:trace>
  <inkml:trace contextRef="#ctx0" brushRef="#br0" timeOffset="92043.75">22331 1715 0,'-21'0'0,"-1"0"16,22 21 46,22-21-62,-22 21 16,21-21-16,0 0 0,-21 21 0,21-21 16,0 21-16,0 0 15,1-21-15,-22 22 0,21-22 16,-21 21-16,21-21 0,-21 21 16,21-21-16,-21 21 15,0 0 1,-21 0-1,0-21-15,0 22 0,-1-22 16,1 21-16,0-21 16,0 21-16,0 0 0,0-21 0,-22 21 15,22-21-15,0 21 0,0-21 16,0 22-16,-1-22 0,1 21 16,0-21-16,0 0 0,0 0 0,0 21 15,-1-21-15,22-21 31,22 0-31,-1-1 16,0 1-16</inkml:trace>
  <inkml:trace contextRef="#ctx0" brushRef="#br0" timeOffset="92907.28">23220 445 0,'0'-22'15,"0"44"48,0 20-63,-21-21 15,21 0-15,-22 22 0,22-1 16,0 0-16,-21 1 0,0-1 16,0 0-16,21 1 0,-21-1 0,0-21 15,21 21-15,0 1 0,-22-22 16,1 0-16,21 21 0,-21-42 0,21 22 15,0-1-15,0 0 16,0-42 15,0 0-31,0-1 16,0 1-16,0 0 16,21-21-16,0 21 0,1-22 0,-22 22 15,21-21-15,0-1 0,-21 1 16,21 21-16,0-21 0,-21-1 0,21 22 15,1-21-15,-22 21 0,21-22 16,-21 22-16,21 0 0,-21 0 0,0 0 16,0-1-16,21 22 0,-21-21 15,21 21-15,-21 21 32,0 1-32,0-1 0,0 0 0,0 0 15,0 0-15,0 22 0,0-22 16,21 21-16,-21-21 0,0 22 15,0-1-15,0 0 0,0-21 16,0 22-16,0-1 0,0-21 0,0 22 16,0-22-16,0 0 0,0 0 15,0 0-15,0 0 0,0 1 0,0-1 16,0 0 0,0-42 30,0 0-46,0-1 0</inkml:trace>
  <inkml:trace contextRef="#ctx0" brushRef="#br0" timeOffset="93151.16">23050 910 0,'22'0'32,"-1"0"-32,0-21 15,0 21-15,0 0 0,0 0 16,1 0-16,-1-21 0,0 21 16,0 0-16,0 0 0,0 0 0,1-21 15,-1 21-15,0 0 0,0 0 16,-21-21-16,21 21 0,0 0 0,-21-22 15,22 22-15</inkml:trace>
  <inkml:trace contextRef="#ctx0" brushRef="#br0" timeOffset="93835.76">23749 381 0,'-21'-21'16,"0"21"15,21 21-31,0 0 0,0 0 16,0 1-16,0-1 0,0 0 0,0 0 15,0 21-15,0-20 0,0-1 16,0 21-16,0-21 0,0 22 0,0-22 15,0 21-15,0-21 0,0 22 16,0-22-16,0 21 0,-22-21 0,22 0 16,0 22-16,0-22 0,-21 0 15,21 0-15,0 0 16,0 1-16,-21-1 16,21-42 30,0-1-46,0 1 16,0 0-16,0 0 0,0 0 16,0 0-16,0-1 0,0 1 0,0 0 15,21 0-15,-21 0 0,21 21 16,1-21-16,-1-1 0,-21 1 0,21 21 16,0-21-16,21 21 15,-20 0-15,-1-21 0,0 21 0,0 0 16,0 0-16,0 0 0,1 0 0,-1 0 15,0 0-15,-21 21 16,21-21-16,-21 21 0,0 0 0,0 1 16,0-1-16,0 21 0,0-21 15,-21 0-15,0 1 0,21-1 0,-43 0 16,22 0-16,0-21 0,-21 21 16,21 0-16,-1 1 0,-20-22 0,21 21 15,0 0-15,-22-21 0,22 0 16,21 21-16,-21-21 0,0 0 15,0 0-15,42 0 63</inkml:trace>
  <inkml:trace contextRef="#ctx0" brushRef="#br0" timeOffset="95483.34">23177 1842 0,'22'-22'31,"-1"22"-31,-21-21 0,21 0 15,0 21-15,-21-21 0,21 21 0,-21-21 16,21 21-16,-21-21 16,22-1-16,-22 1 15,0 0 1,-22 21 0,1 0-1,0 0-15,0 0 0,21 21 0,-21 0 16,0-21-16,21 22 0,-22-22 15,22 21-15,-21-21 16,21 21-16,0 0 31,0 0-31,-21-21 16,21 21-16,0 1 16,0-1-1,0-42 95,0-1-95,0 1 16,21 21-31,-21-21 16,21 21-16,-21 21 47,0 0-31,0 1-16,-21-1 15,21 0-15,0 0 0,-21 21 0,21-20 16,0-1-16,0 0 0,0 21 0,0-21 15,-21 22-15,21-22 0,-21 21 16,21-21-16,-21 1 0,21 20 0,0-21 16,0 0-16,-22 0 0,22 1 15,-21-1-15,21 0 0,-21 0 16,21 0-16,0-42 31,0 0-15,0 0-16,0 0 15,0-1-15,0 1 0,0-21 0,0 21 16,0-22-16,0 22 0,0-21 16,0 21-16,21-22 0,0 1 0,1 21 15,-1-21-15,-21 20 0,21-20 16,0 21-16,0 0 0,0 0 16,-21-1-16,22 1 0,-1 0 0,0 21 15,-21-21-15,21 21 0,0 0 16,0 0-16,1 0 0,-1 0 15,-21 21-15,21 0 16,-21 0-16,21 1 0,-21 20 0,0-21 16,0 0-16,0 0 0,0 1 15,-21-1-15,0 0 0,21 0 0,-21 0 16,-1 0-16,1 1 0,0-1 0,0 0 16,0-21-16,0 21 0,-1-21 15,1 0-15,0 0 0,0 21 16,0-21-1,0 0-15,21 21 47,0 1-47,0-1 16,21-21-16,-21 21 0,21-21 16,-21 21-16,21 0 0,-21 0 15,21 1-15,0-22 0,-21 21 16,0 0-16,22-21 0,-1 0 15,0 21-15,0-21 16,0 0 0,0 0-1,1 0-15,-1-21 16,0 21-16,-21-21 16,21 21-16,-21-21 0,21-1 0</inkml:trace>
  <inkml:trace contextRef="#ctx0" brushRef="#br0" timeOffset="95915.09">23516 2201 0,'21'0'46,"0"0"-46,1 0 0,-1 0 16,0-21-16,0 21 0,0 0 16,-21-21-16,21 21 0,1-21 15,-22 0 1,-22 21 0,1 0-1,0 0-15,0 0 0,0 0 16,0 21-16,-1-21 15,1 21-15,21 0 0,0 0 16,-21 1-16,21-1 0,0 0 16,0 0-16,0 0 0,0 0 15,0 1-15,0-1 16,21-21-16,-21 21 16,21-21-16,1 0 0,-1 0 15,0 0-15,0 0 0,0 0 16,0 0-16,1 0 0,-1-21 15,0 21-15,0-21 16,0 21-16</inkml:trace>
  <inkml:trace contextRef="#ctx0" brushRef="#br0" timeOffset="96279.93">24045 1757 0,'0'0'0,"0"21"47,0 0-47,0 0 16,0 1-16,0-1 0,-21 21 15,21-21-15,0 22 0,0-22 16,0 21-16,-21-21 0,21 22 0,-21-22 15,21 0-15,-21 21 0,21-21 16,0 1-16,0 20 0,-22-21 0,22 0 16,0 0-16,-21 1 0,21-1 15,0 0-15,0 0 16,21-21 0,1 0-1,-1 0-15,0 0 0,0-21 16,0 0-16,0 0 15,1-1-15,-1 22 0</inkml:trace>
  <inkml:trace contextRef="#ctx0" brushRef="#br0" timeOffset="97051.48">24257 868 0,'21'0'63,"0"0"-63,0 0 0,1 0 0,-1 0 15,0 0-15,0 0 0,21 0 16,-20 0-16,20 0 0,-21 0 0,0 0 16,22 0-16,-22 0 0,0 0 15,0 0-15,0 0 0,0 0 0,-21-21 63</inkml:trace>
  <inkml:trace contextRef="#ctx0" brushRef="#br0" timeOffset="97457.25">24744 699 0,'0'0'0,"-21"0"15,42 21 32,0-21-31,0 21-16,0-21 0,0 21 15,1-21-15,-1 0 16,0 21-16,0 0 0,0 1 16,-21-1-1,0 0-15,0 0 0,-21 0 16,0 0-16,0 1 16,0-22-16,-1 21 0,1 0 0,-21-21 15,21 21-15,0 0 0,-1-21 16,1 21-16,0-21 0,0 0 0,21 22 15,21-44 32,0 22-47,0-21 16</inkml:trace>
  <inkml:trace contextRef="#ctx0" brushRef="#br0" timeOffset="97940.99">25569 381 0,'0'-21'0,"-21"21"31,0 0-15,0 21-1,0 0-15,-1 0 16,1 1-16,0-22 15,21 21-15,-21 21 0,0-21 0,0 0 16,21 1-16,-22 20 0,1-21 16,0 0-16,21 22 0,0-22 0,-21 21 15,21-21-15,-21 0 0,21 22 16,0-22-16,0 0 0,0 0 0,0 0 16,0 22-16,0-22 15,0 0-15,0 0 0,21 0 0,0-21 16,-21 22-16,21-22 0,0 0 15,1 0-15,-1 0 0,0 0 0,0 0 16,0 0-16,0 0 0,1 0 16,-1 0-16,0-22 0,21 22 15</inkml:trace>
  <inkml:trace contextRef="#ctx0" brushRef="#br0" timeOffset="98380.14">26014 508 0,'0'21'63,"0"0"-63,-21 1 15,-1-1-15,1 0 0,0 0 16,21 21-16,-21-20 0,0-1 15,0 21-15,21-21 0,-22 0 0,1 1 16,0 20-16,21-21 16,0 0-16,-21 0 0,0 1 15,42-44 32,0 22-47,-21-21 0,21 0 0,0 0 16</inkml:trace>
  <inkml:trace contextRef="#ctx0" brushRef="#br0" timeOffset="98855.87">26310 254 0,'21'0'47,"0"0"-47,1 0 16,-1 0-16,0 21 0,0 0 15,0 1-15,0-1 16,-21 0-16,22 0 0,-22 0 0,21 0 16,-21 1-16,21-1 0,-21 21 15,0-21-15,0 0 0,0 22 0,0-22 16,0 21-16,0-21 0,-21 22 16,0-22-16,-1 21 0,1-21 0,0 22 15,0-22-15,0 0 0,-22 0 16,22 22-16,-21-22 0,21 0 0,-22 0 15,22-21-15,0 21 16,-21 0-16,21-21 0,-1 22 16,1-22-16</inkml:trace>
  <inkml:trace contextRef="#ctx0" brushRef="#br0" timeOffset="99647.44">24447 2117 0,'22'0'32,"-1"0"-17,0 0-15,0 0 0,21 0 16,-20 0-16,-1 0 0,21 0 0,0 0 15,-20 0-15,20 0 0,0 0 16,-21 0-16,22 0 0,-22 0 0,21 0 16,-21 0-16,1 0 0,-1 0 15,0 0-15,0 0 0,0 0 16,-21-21 46</inkml:trace>
  <inkml:trace contextRef="#ctx0" brushRef="#br0" timeOffset="100091.2">24998 1969 0,'0'0'0,"21"0"79,0 21-79,0-21 0,-21 21 0,21-21 15,1 0-15,-1 21 0,0-21 16,0 21-16,0 0 15,0-21-15,-21 22 16,0-1 0,0 0-16,0 0 0,0 0 15,-21-21-15,0 21 16,0 1-16,0-22 0,0 21 0,-22 0 16,22-21-16,0 21 0,-21 0 15,20-21-15,1 21 0,0-21 0,0 22 16,0-22-16,0 0 0,-1 21 0,1-21 31,42 0 0,1-21-31,-1 21 16,0-22-16</inkml:trace>
  <inkml:trace contextRef="#ctx0" brushRef="#br0" timeOffset="100563.92">25781 1693 0,'-21'0'47,"0"0"-32,-1 0-15,1 0 0,0 22 0,0-1 16,0 0-16,0 0 0,-1 0 0,1 0 15,0 1-15,0 20 0,0-21 16,0 21-16,-1-20 0,1 20 0,0-21 16,0 0-16,21 22 15,-21-22-15,21 0 0,0 21 0,0-21 16,0 1-16,0-1 0,0 0 16,0 0-16,0 0 0,21 0 15,0-21-15,0 22 0,0-22 16,1 0-16,-1 0 0,0 0 15,0 0-15,0 0 0,22 0 0,-22 0 16,0 0-16,0 0 16,0-22-16,0 22 0,1-21 0</inkml:trace>
  <inkml:trace contextRef="#ctx0" brushRef="#br0" timeOffset="100983.69">26162 1842 0,'0'-22'0,"-21"22"47,21 22-47,-21-22 0,-1 21 16,22 0-16,-21 0 0,0 0 0,21 0 16,0 1-16,-21-1 0,0 21 0,0-21 15,21 0-15,0 1 0,0-1 16,-22 0-16,22 0 0,-21-21 0,21 21 15,0 0-15,0 1 16,-21-22-16,42 0 47,0-22-47,1 1 16,-1 0-16</inkml:trace>
  <inkml:trace contextRef="#ctx0" brushRef="#br0" timeOffset="101319.49">26395 1757 0,'0'21'31,"0"0"-31,0 0 0,0 1 16,-21-22-16,21 21 0,-22 21 16,1-21-16,21 0 0,-21 1 0,0-1 15,21 0-15,-21 0 0,0 0 16,21 0-16,-22 1 0,22-1 0,-21 0 16,21 0-16,0 0 0,-21 0 0,0 1 15,0-22 1,21 21-16,21-42 47,0 21-47,0-22 15</inkml:trace>
  <inkml:trace contextRef="#ctx0" brushRef="#br0" timeOffset="101823.67">26501 1588 0,'-22'0'0,"44"0"47,-1 0-31,0 21-16,0-21 15,0 21-15,-21 0 0,21 0 0,1 0 16,-22 1-16,0 20 16,0-21-16,21 21 0,-21-20 0,0 20 15,21-21-15,-21 21 0,0-20 16,0 20-16,0-21 0,0 21 0,0-20 15,0 20-15,0-21 0,0 0 0,-21 22 16,0-22-16,21 0 0,-43 0 16,22 0-16,0 0 0,0 1 0,-22-1 15,22 0-15,0-21 0,0 21 16,0 0-16,0-21 0,-1 21 0,1-21 16,0 0-16,21 22 0,-21-22 15,21 21-15,-21-21 0</inkml:trace>
  <inkml:trace contextRef="#ctx0" brushRef="#br0" timeOffset="103088.39">23114 2858 0,'-21'0'16,"42"0"93,0 0-109,0 0 0,0 0 16,1 0-16,20 0 0,-21 0 0,21-22 16,-20 22-16,20 0 0,21 0 15,-20 0-15,20 0 0,-20 0 0,20-21 16,1 21-16,-1 0 0,1 0 15,-1 0-15,1 0 0,-1 0 0,1 0 16,-1 0-16,1 0 0,-1 0 16,1 0-16,-1 0 0,1 0 15,-1 0-15,1 0 0,-22 0 0,0 0 16,1 0-16,-1 0 0,-21 0 16,0 0-16,0 0 0,1 0 0,-1 0 15,-42 0 16,-1 0-15,1 0-16,0 0 16,0 0-16,0 0 0,0 0 15,-1 0-15,1 0 16,0 0-16</inkml:trace>
  <inkml:trace contextRef="#ctx0" brushRef="#br0" timeOffset="103760">23177 2900 0,'-21'0'0,"0"0"15,0 0 16,0 0-31,42 0 79,0 0-64,0 0-15,0 0 0,1 0 16,20 0-16,-21 0 0,21 0 0,-20 0 15,20 0-15,21 0 0,-20 0 16,20 0-16,1 0 0,-1 0 0,22 0 16,-22 0-16,22 0 0,-21 0 0,20 0 15,-20 0-15,20 0 0,-20 0 16,-1 0-16,1-21 0,-1 21 0,1 0 16,-1 0-16,-20 0 15,20 0-15,-20 0 0,-22 0 0,21 0 16,-21 0-16,0 0 0,1 0 0,-1 0 15,0 0 1,-42-21 47,0 21-48,-1 0-15,1 0 0,0 0 16</inkml:trace>
  <inkml:trace contextRef="#ctx0" brushRef="#br0" timeOffset="104423.57">23262 2836 0,'0'0'0,"-21"0"0,0 0 16,0 0-16,-1 0 0,1 0 31,42 0 47,1 0-78,-1 0 0,0 0 16,0 0-16,21 0 0,-20 0 0,20 0 15,0 0-15,1 0 0,-1 0 16,21 0-16,-20-21 0,20 21 0,1 0 16,20 0-16,-20 0 0,-1 0 15,1-21-15,-1 21 0,22 0 0,-21 0 16,-1 0-16,1 0 0,-22 0 15,21 0-15,1 0 0,-22 0 0,22-21 16,-22 21-16,-21 0 0,22 0 16,-1 0-16,-21 0 0,0 0 15,0 0-15,1 0 32,-44 0 14,1 0-46,0 0 0,0 0 0,0 0 16,0 0-16,-22 0 16</inkml:trace>
  <inkml:trace contextRef="#ctx0" brushRef="#br0" timeOffset="104919.32">23241 2921 0,'21'0'16,"0"0"-1,0 0-15,1 0 0,-1 0 0,21 0 16,-21 0-16,22 0 0,20 0 16,-21 0-16,22 0 0,-1 0 0,1 0 15,-1 0-15,1 0 0,21-21 16,-22 21-16,1 0 0,-1 0 15,1 0-15,-22 0 0,21 0 0,-20-21 16,20 21-16,-20 0 0,-1 0 16,0 0-16,-21 0 0,22 0 0,-22 0 15,0 0-15,0-21 0,0 21 16,1 0-16,-1 0 16,0 0-1,-42 0 32,0 0-47</inkml:trace>
  <inkml:trace contextRef="#ctx0" brushRef="#br1" timeOffset="112940.6">15240 3768 0,'0'-21'47,"-21"21"-16,21-22-31,0 1 15,0 0 1,0 0 0,0 0-16,0 0 15,0-1 1,0 1-16,0 0 16,0 0-1,0 42 63,0 0-78,0 0 0,0 1 16,0-1-16,0 0 0,0 0 16,0 0-16,0 0 0,0 22 15,0-22-15,0 0 0,0 0 0,0 22 16,0-22-16,0 0 0,0 21 15,0-21-15,0 22 0,0-22 16,0 21-16,0-21 0,0 1 0,0-1 16,0 0-16,0 0 0,0 0 15,0 0-15,0 1 0,0-1 32,-21-21-1,21-21-16,0-1 1,0 1 0,0 0-16</inkml:trace>
  <inkml:trace contextRef="#ctx0" brushRef="#br1" timeOffset="113531.26">15642 3979 0,'21'0'15,"-21"-21"-15,0 0 63,-21 21-48,0 0 17,21 21-32,0 0 15,21-21 32,0 0-31,-21-21 15,-21 21 0,0 0-15,21 21 31</inkml:trace>
  <inkml:trace contextRef="#ctx0" brushRef="#br1" timeOffset="114163.72">16298 3683 0,'0'0'0,"0"-21"16,-21 21-16,21-21 0,0 42 63,21 0-63,0-21 0,1 21 15,-1 0-15,0 1 0,0-1 0,0 0 16,0 0-16,1 0 0,-1 0 15,0 22-15,0-22 0,-21 0 0,21 21 16,0-20-16,1-1 0,-1 21 16,-21-21-16,21 0 0,-21 1 0,21-1 15,-21 0-15,0 0 0,0 0 16,21-21-16,-21 21 0,21-21 16,-21-21 30,0 0-46,0 0 0,0 0 0,0 0 16</inkml:trace>
  <inkml:trace contextRef="#ctx0" brushRef="#br1" timeOffset="114508.52">16870 3683 0,'0'0'0,"-21"0"47,-1 0-47,1 21 0,0 0 16,0 1-16,0-22 0,-22 21 15,22 0-15,-21 0 0,21 0 0,-22 0 16,22 1-16,0-1 0,-21 21 15,21-21-15,-1 0 0,-20 1 0,42-1 16,-21 21-16,0-21 0,0 0 0,21 1 16,-22-22-16,22 21 15,0 0-15,0 0 0,-21-21 16,42 0 15,1-21-15,-22 0-16</inkml:trace>
  <inkml:trace contextRef="#ctx0" brushRef="#br1" timeOffset="114943.27">17060 3852 0,'0'0'0,"-21"0"15,0 0 1,21 22-16,0-1 16,0 0-16,0 0 0,-21 0 15,21 0-15,0 1 0,0 20 16,-21-21-16,21 21 0,0 1 15,0-1-15,0 0 0,0 1 0,0-1 16,0 0-16,0 1 0,0-1 16,0 0-16,0 1 0,0-1 0,0 0 15,0 22-15,0-22 0,0 1 0,0-1 16,-22 0-16,22 1 0,0-22 16,-21 21-16,21 0 0,0-20 0,0-1 15,0 0-15,0 0 0,0 0 16,0-42 15,0 0-31,21 0 16,-21 0-16,22-22 0,-22 22 15,0 0-15</inkml:trace>
  <inkml:trace contextRef="#ctx0" brushRef="#br1" timeOffset="115323.05">17018 3979 0,'0'0'0,"0"-21"0,0 0 0,0 0 16,0 0-16,0 0 16,0-1-16,21 22 0,0 0 15,-21-21-15,21 21 0,1 0 16,-1-21-16,0 21 0,0 0 0,21 0 15,-20 0-15,-1 0 0,21 0 0,-21 0 16,0 21-16,1-21 0,-1 21 16,0 1-16,-21-1 0,0 0 0,0 0 15,0 21-15,0-20 0,-21-1 0,0 0 16,-1 21-16,1-21 0,0 1 16,-21-1-16,21 0 0,-22 0 0,22-21 15,-21 21-15,21 0 0,-1-21 16,1 0-16,0 22 0,0-22 15,0 0-15,0 0 0,21-22 32,21 1-17</inkml:trace>
  <inkml:trace contextRef="#ctx0" brushRef="#br1" timeOffset="115915.46">17886 3768 0,'0'0'15,"-21"0"-15,-1 0 0,1 0 0,0 0 0,0 0 16,0 0-16,0 0 0,-1 21 16,1-21-16,0 21 0,-21 0 0,42 0 15,-21 1-15,-1-1 0,1 0 0,21 0 16,0 0-16,-21 22 0,21-22 16,0 0-16,-21 0 0,21 0 15,0 0-15,0 1 0,0-1 16,0 0-16,21-21 0,0 0 15,0 0-15,1 0 0,-1 0 0,21 0 16,-21 0-16,0-21 16,1 0-16,-1 21 0,0-22 0,21 1 15,-21 0-15,1 0 0,-1 0 16,0-22-16,-21 22 0,21 0 0,-21 0 16,0 0-16,21 0 0,-21-1 15,0 1-15,0 0 0,0 42 47,0 0-47,0 1 16,0-1-16,0 0 0,0 0 0,0 0 15,0 0-15,0 22 0,0-22 16,0 0-16,0 0 0,0 0 0,0 1 16,0-1-16,0 0 0,21 0 31,1-21-31,-1-21 15,0 0-15,0 0 16</inkml:trace>
  <inkml:trace contextRef="#ctx0" brushRef="#br1" timeOffset="116211.29">18330 3556 0,'0'0'0,"0"21"47,0 0-47,-21 1 0,21-1 0,0 0 16,0 0-16,0 0 0,0 0 16,0 22-16,0-22 0,0 0 15,0 0-15,-21 22 0,21-22 0,0 0 16,0 0-16,0 0 0,0 0 0,0 1 15,0-1-15,0 0 0,0 0 16,0 0-16,0-42 31,0 0-31,21 21 16,0-21-16</inkml:trace>
  <inkml:trace contextRef="#ctx0" brushRef="#br1" timeOffset="116774.75">18648 3514 0,'-21'0'32,"21"21"-32,0 0 15,0 0-15,-22 0 0,22 1 16,0-1-16,0 0 0,0 0 0,0 21 15,0-20-15,0-1 0,0 21 16,0-21-16,0 0 0,0 1 0,-21 20 16,21-21-16,0 0 0,-21 0 15,21 1-15,0-1 0,0 0 16,0 0-16,0 0 0,0 0 16,0-42 15,0 0-16,0 0-15,0 0 16,0 0-16,0-1 0,0 1 0,0 0 16,0 0-16,0 0 0,21 0 0,-21-1 15,21 22-15,1-21 0,-22 0 16,21 0-16,0 21 0,0-21 0,0 21 16,0 0-16,1 0 0,-1 0 15,0 0-15,0 0 16,0 0-16,0 21 0,1 0 15,-22 0-15,21 0 16,-21 1-16,0-1 0,0 0 16,0 0-16,0 0 0,0 0 0,0 1 15,0-1-15,0 0 16,0 0-16,0-42 47,0 0-47</inkml:trace>
  <inkml:trace contextRef="#ctx0" brushRef="#br1" timeOffset="117040.61">17970 3725 0,'0'0'0,"-21"0"16,42 0 0,1 0-1,-1 0-15,0 0 16,21 0-16,-21 0 0,1 0 0,20 0 16,-21 0-16,0 0 0,22 0 0,-22 0 15,21 0-15,-21 0 0,22 0 16,-22 0-16,0 0 0,0 0 0,0 0 15,0-21-15</inkml:trace>
  <inkml:trace contextRef="#ctx0" brushRef="#br1" timeOffset="117967.24">19939 3450 0,'0'21'31,"0"22"-16,0-22-15,0 0 0,0 21 0,0-20 16,21 20-16,-21 0 0,0 1 0,0-22 16,0 21-16,0 0 0,0 1 15,0-22-15,0 21 0,0 1 0,0-22 16,0 21-16,0-21 0,0 0 16,0 1-16,-21-1 0,21 0 15,0 0-15,0 0 16,-21-21-1,21-21 1,0 0-16,0 0 0,0 0 16,0-22-16,0 22 0,0 0 15,0-21-15,0 20 0,21 1 0,0 0 16,-21-21-16,21 21 0,0-1 0,1 1 16,-1 0-16,0 21 0,0-21 15,0 0-15,0 21 0,1 0 0,20 0 16,-21 0-16,0 0 0,22 0 0,-22 0 15,21 0-15,-21 0 0,0 21 16,1 0-16,-1 0 0,0 0 16,-21 1-16,0-1 0,0 0 0,0 0 15,0 0-15,-21 22 0,0-22 16,-1 0-16,-20 0 0,21 0 0,-21 0 16,20 1-16,-20-22 0,21 21 15,-21-21-15,20 0 0,1 0 0,0 21 16,0-21-16,0 0 15,0 0-15,21-21 16,0 0 0,21 21-1,-21-22-15,21 1 16,0 0-16,0 21 0</inkml:trace>
  <inkml:trace contextRef="#ctx0" brushRef="#br1" timeOffset="118663.61">20722 3789 0,'0'0'0,"0"-21"16,0 42 15,0 0-15,0 0-16,0 0 0,-21-21 15,21 22-15,0-1 0,0 0 0,0 0 16,0 0-16,0 0 0,0 1 16,0-1-16,0 0 0,0 0 0,21 0 15,0-21-15,0 0 0,22 0 16,-22 0-16,0 0 16,0 0-16,0 0 0,22 0 0,-22-21 15,0 21-15,0-21 0,0 0 16,1 0-16,-1 21 0,-21-22 15,0 1-15,21 0 0,-21 0 0,0 0 16,0 0-16,0-1 16,0 1-16,0 0 15,0 42 32,0 0-47,0 1 16,0 20-16,0-21 0,0 0 15,0 22-15,0-1 0,0-21 0,0 21 16,0 1-16,0-1 0,0 0 0,0 1 16,0-1-16,0 0 15,0 1-15,0-1 0,21 0 0,-21-20 16,0 20-16,21 0 0,-21-21 0,21 22 16,-21-22-16,0 21 0,0 1 15,0-22-15,0 0 0,0 21 0,0-21 16,-21 1-16,0-1 0,0 0 0,0 0 15,0 0-15,-1 0 0,1-21 16,0 0-16,0 22 0,0-22 0,0 0 16,-1 0-16,-20 0 0,21 0 0,0-22 15,0 22-15,-22-21 0,22 0 16,0 0-16,0 0 0,0 0 16,21-1-16,-22 1 0,1 0 15,21 0-15,0 0 0,0 0 0,0-1 16,0 1-16,0 0 15,0 0-15,21 0 0,1 0 16,-22-1-16</inkml:trace>
  <inkml:trace contextRef="#ctx0" brushRef="#br1" timeOffset="119411.41">22479 3874 0,'0'0'0,"0"-64"16,0 43-1,0 0-15,0 0 0,-21-1 16,0 22-16,-1-21 0,22 0 0,-21 21 15,0 0-15,0 0 0,0 0 0,0 0 16,-1 0-16,1 0 0,-21 21 16,21-21-16,0 21 0,-1 1 0,1-1 15,21 21-15,-21-21 0,0 0 16,0 22-16,21-1 0,0-21 16,0 22-16,0-1 0,0 0 0,0-21 15,0 1-15,0 20 0,0-21 16,0 0-16,0 0 0,0 1 15,21-22-15,0 21 0,0-21 16,0 0-16,1 0 0,-1 0 16,0-21-16,0-1 0,0 22 0,0-21 15,1 0-15,-1 0 0,0-21 0,0 20 16,0 1-16,0-21 0,-21 21 16,22 0-16,-22-22 0,21 22 0,-21 0 15,21-21-15,-21 20 0,0 1 16,0 0-16,0 42 31,0 0-31,0 1 0,0-1 16,0 0-16,21 0 0,-21 0 15,0 22-15,0-22 0,0 0 0,0 21 16,0-21-16,0 1 0,0-1 16,0 0-16,0 0 0,0 0 15,21-21-15,-21 21 0,21-21 0,1 0 16,-1 0-1,0 0-15,-21-21 0,21 0 0,0 0 16</inkml:trace>
  <inkml:trace contextRef="#ctx0" brushRef="#br1" timeOffset="119683.26">22902 3577 0,'0'0'0,"0"-21"0,0 42 31,0 0-31,0 1 0,0-1 16,0 0-16,0 0 0,0 21 0,0 1 15,0-22-15,0 21 0,0 1 16,0-22-16,-21 21 0,21 0 16,0-20-16,-21 20 0,21-21 0,-21 0 15,21 22-15,0-22 0,0 0 16,0 0-16,0 0 0,0-42 47,0 0-47</inkml:trace>
  <inkml:trace contextRef="#ctx0" brushRef="#br1" timeOffset="119971.78">23177 3577 0,'0'21'31,"0"1"-15,0-1-16,0 0 0,0 0 0,0 21 16,0-20-16,0-1 0,0 21 15,0-21-15,0 22 0,0-22 0,-21 21 16,21 0-16,0-20 0,0-1 15,0 21-15,0-21 0,0 0 0,-21 1 16,21-1-16,0 0 0,0 0 0,0 0 16</inkml:trace>
  <inkml:trace contextRef="#ctx0" brushRef="#br1" timeOffset="120241.23">22775 3895 0,'0'0'0,"21"0"31,1 0-15,-1 0-16,0 0 0,0 0 0,0 0 15,0-21-15,22 21 0,-22 0 16,21 0-16,-21 0 0,1-22 0,-1 22 16,0 0-16,0 0 0,0 0 0,0 0 15,1 0-15</inkml:trace>
  <inkml:trace contextRef="#ctx0" brushRef="#br1" timeOffset="120711.98">23368 3852 0,'0'-21'47,"21"21"-47,0 0 16,0 0-1,1 0-15,-1 0 0,0 21 16,-21 1-16,21-22 0,-21 21 16,21 0-16,0 0 0,-21 0 0,0 22 15,22-22-15,-22 0 0,21 0 16,-21 0-16,0 22 0,0-22 0,0 0 15,0 0-15,0 0 0,0 0 16,0 1 0,-21-22-1,21-22 1,0 1-16,0 0 16,0 0-16,0 0 0,21 0 15,-21-1-15,21 1 0,-21 0 0,21-21 16,0 21-16,-21-1 0,21 1 15,1 0-15,-1 0 0,0 0 16,-21 0-16,21 21 0,0 0 16,0 0-16,1 0 31</inkml:trace>
  <inkml:trace contextRef="#ctx0" brushRef="#br1" timeOffset="120983.53">24024 3852 0,'0'22'47,"0"-1"-47,0 0 0,0 0 16,0 0-16,-21 0 15,21 1-15,0-1 0,0 0 0,0 0 16,-21-21-16,21 21 0,0 0 0,0 1 16,0-44 31</inkml:trace>
  <inkml:trace contextRef="#ctx0" brushRef="#br1" timeOffset="121196.41">23982 3683 0,'0'0'16,"0"-21"-16,-21 21 16,-1 0-16,1 0 31,21 21 0,21-21 0</inkml:trace>
  <inkml:trace contextRef="#ctx0" brushRef="#br1" timeOffset="121831.26">24299 3641 0,'0'-21'16,"-21"21"-16,21-22 16,0 44 15,0-1-31,0 0 15,0 0-15,0 0 0,0 0 16,0 1-16,0-1 0,0 0 16,0 0-16,0 21 0,0-20 15,0-1-15,0 0 0,0 0 0,0 0 16,-21 0-16,21 1 0,0-1 16,0 0-16,0 0 0,0 0 15,0 0-15,-21-21 0,21-21 63,0 0-48,0 0-15,0 0 0,21 21 16,-21-21-16,0-1 0,21 22 16,0-21-16,0 0 0,1 0 15,-1 0-15,0 21 0,0 0 16,0 0-16,0 0 0,1-21 0,-1 21 15,0 0-15,0 0 16,-21 21-16,0 0 0,21 0 16,-21 0-16,0 0 0,0 1 15,0-1-15,0 0 0,0 0 16,0 0-16,-21-21 0,0 21 0,0 1 16,0-1-16,-1-21 0,1 21 0,0 0 15,0-21-15,0 0 0,0 0 16,-1 21-16,1-21 15,0 0-15,0 0 0,0 0 16,0 0 0,21-21-1,0 0-15,0 0 0,0 0 16</inkml:trace>
  <inkml:trace contextRef="#ctx0" brushRef="#br1" timeOffset="122459.93">24744 3831 0,'42'-21'0,"-42"42"63,0 0-63,0 1 15,0-1-15,-21 21 16,21-21-16,-21 0 0,21 1 0,0-1 16,0 21-16,0-21 0,0 0 0,0 1 15,0-1-15,0 0 0,0 0 16,0 0-16,0 0 0,21-21 15,0 22-15,0-22 16,0 0-16,1 0 0,-1 0 16,0 0-16,0 0 0,-21-22 0,21 22 15,0-21-15,1 0 0,-22 0 0,0-21 16,0 20-16,21 1 16,-21 0-16,0 0 0,0 0 0,0-22 15,0 22-15,0 0 0,0 0 16,0 0-16,0 0 15,21 21 48</inkml:trace>
  <inkml:trace contextRef="#ctx0" brushRef="#br1" timeOffset="122803.71">25294 3598 0,'0'-63'16,"0"42"-1,0 42 1,0 0-1,0 0-15,0 0 0,0 22 0,0-22 16,0 21-16,0-21 0,0 22 0,0-22 16,0 21-16,0 1 0,0-22 15,-21 21-15,21 0 0,-21-20 0,21 20 16,0 0-16,0-21 0,0 1 0,-21-1 16,21 0-16,0 0 0,0 0 15,0 0-15,21-42 47,-21 0-47,21 21 16,0-21-16</inkml:trace>
  <inkml:trace contextRef="#ctx0" brushRef="#br1" timeOffset="123207.75">25527 3958 0,'21'0'16,"0"0"-1,0 0 1,1 0-16,-1 0 16,0 0-16,-21-21 0,21 21 15,0-21-15,-21 0 0,21 21 16,-21-21-16,22 21 0,-22-22 0,0 1 15,-22 21 17,1 0-32,0 0 0,0 0 0,0 21 15,0-21-15,-1 22 16,22-1-16,0 0 0,-21 0 0,21 0 16,-21 0-16,21 1 0,0-1 15,-21 0-15,21 0 0,0 0 16,0 0-16,0 1 0,0-1 15,0 0-15,21-21 16,-21 21-16,21-21 0,0 0 16,1 0-16,-1 0 0,0 0 15,0 0-15,0 0 0,0 0 0,22-21 16</inkml:trace>
  <inkml:trace contextRef="#ctx0" brushRef="#br1" timeOffset="123722.46">26247 3852 0,'21'-21'15,"-21"0"1,-21 21 0,-1 0-16,1 0 15,0 0-15,0 21 0,21 0 16,-21-21-16,0 22 0,-1-1 15,22 0-15,0 0 16,0 0 0,0 0-16,0 1 15,0-1 1,22-21-16,-1 0 0,0 0 16,0 0-16,0 0 0,0 0 15,1 0-15,-1 0 0,0 0 16,0 0-1,-21 21-15,21-21 16,-21 21-16,0 0 31,0 0-31,-21-21 16,0 0-16,0 22 0,0-22 16,-1 21-16,1-21 0,0 0 15,0 21-15,0-21 0,0 0 0,-1 0 16,1 0-16,0 21 0,0-21 15,0 0-15,0 0 16,21-21 15,0 0-15,0 0-16</inkml:trace>
  <inkml:trace contextRef="#ctx0" brushRef="#br1" timeOffset="124240.59">25188 3641 0,'21'0'31,"1"0"-31,-1 0 0,0 0 16,0 0-16,21-21 0,-20 21 16,20 0-16,-21 0 0,21 0 0,1 0 15,-1 0-15,0-22 0,1 22 16,-22 0-16,21 0 0,-21 0 15,22 0-15,-22 0 0,0 0 0,0 0 16,0 0 0,1 0 15</inkml:trace>
  <inkml:trace contextRef="#ctx0" brushRef="#br1" timeOffset="-132561.18">15155 5779 0,'0'0'0,"0"-22"31,21 22-15,-21-21 0,22 21-16,-22-21 15,0 0-15,21 21 16,-21-21-16,21 0 0,-21-1 16,21 1-16,-21 0 0,21 21 15,-21-21-15,21 21 16,-21-21-16,0 0 15,22 21-15,-22-22 32,0 44-1,-22-1-15,1 0-16,0 0 0,0 0 15,0 0-15,0 22 0,-1-22 0,1 21 16,0-21-16,0 22 15,-21-22-15,20 21 0,1-21 0,0 22 16,0-22-16,-21 21 0,20-21 0,1 1 16,0 20-16,0-21 0,21 0 15,-21 0-15,0 1 0,-1-1 0,22 0 16,-21 0-16,21 0 16,-21-21-16,21 21 0,0-42 46,0 0-30,0 0-16,21 21 0,0-21 0,1 0 16,-1-1-16</inkml:trace>
  <inkml:trace contextRef="#ctx0" brushRef="#br1" timeOffset="-132152.9">15600 5546 0,'0'21'47,"0"0"-47,-21 0 0,-1 0 16,22 1-16,-21-1 0,0 21 15,0-21-15,0 22 0,-22-22 0,22 21 16,-21 0-16,21 1 0,-22-22 0,1 21 16,21 1-16,-21-22 0,20 0 15,-20 21-15,21-21 0,0 1 0,0-1 16,-1 0-16,1 0 0,21 0 0,-21 0 15,42-21 32,0 0-31,-21-21-16,22 21 0,-1-21 0</inkml:trace>
  <inkml:trace contextRef="#ctx0" brushRef="#br1" timeOffset="-131725.15">16002 5609 0,'-21'0'16,"0"0"0,21 21-16,-22 1 15,22-1-15,-21 0 0,21 0 16,0 21-16,-21 1 0,21-22 16,-21 0-16,0 21 15,21-20-15,-21 20 0,21-21 0,-22 0 16,22 0-16,0 22 0,-21-22 0,21 0 15,-21 0-15,21 0 16,0 1-16,0-1 0,0 0 16,21-21-1,0 0-15,1 0 16,-1 0-16,0 0 0,0 0 0,0 0 16,0 0-16,1-21 0,-1 0 15,0 21-15,0-22 0,0 22 16,0-21-16,1 0 0,-22 0 0,21 21 15,0-21-15</inkml:trace>
  <inkml:trace contextRef="#ctx0" brushRef="#br1" timeOffset="-131459.29">15833 5884 0,'21'0'32,"0"0"-17,0 0-15,0-21 0,0 21 16,1 0-16,-1 0 0,0 0 16,0 0-16,0-21 0,0 21 0,1 0 15,-1 0 1,0 0-16</inkml:trace>
  <inkml:trace contextRef="#ctx0" brushRef="#br1" timeOffset="-130182.52">16722 5948 0,'21'0'16,"-21"-21"0,0 0-16,0-1 0,0 1 15,0 0-15,0 0 16,0 0-1,0 0-15,-21 21 16,-1-22-16,1 22 16,0 0-16,0 0 0,0 0 0,0 0 15,-22 22-15,22-22 0,0 21 0,-21 0 16,20 0-16,1 0 0,0 0 16,0 1-16,0-1 0,0 21 0,21-21 15,-22 0-15,22 1 0,0-1 16,0 0-16,0 0 0,0 0 0,22 0 15,-1 1-15,0-22 0,0 0 16,0 0-16,0 0 0,22 0 16,-22 0-16,0 0 0,0 0 15,22-22-15,-22 22 0,0-21 0,0 0 16,0 21-16,22-21 0,-22 0 16,-21 0-16,21-1 0,0 1 0,-21 0 15,21 0-15,-21 0 0,0-22 16,0 22-16,0 0 0,0 0 15,0 0-15,0 42 32,-21 0-32,21 0 15,0 0-15,-21-21 0,21 22 16,0 20-16,0-21 0,0 0 0,0 0 16,0 1-16,0-1 15,0 0-15,0 0 0,21 0 16,0-21-16,0 0 0,1 21 15,-1-21-15,0 0 0,0 0 0,21 0 16,-20 0-16,20 0 0,0 0 16,1 0-16,-1-21 0,-21 21 0,21-21 15,1 0-15,-22 21 0,21-21 0,-21 0 16,1-1-16,-1 1 0,-21 0 16,0 0-16,21 0 0,-21 0 0,0-1 15,0 1-15,0 0 0,0 0 16,-21 21-16,0 0 0,-1 0 15,1 0-15,0 0 16,0 0-16,-21 0 0,20 0 16,1 21-16,0 0 0,0-21 0,0 21 15,0 1-15,21-1 0,0 0 16,-22 0-16,22 0 0,0 0 16,0 1-16,0-1 0,22-21 31,-1 0-31,0 0 0,0 0 0,0 0 15,0 0-15,1 0 0,-1 0 0,0-21 16,0-1-16,0 22 16,0-21-16,1 0 0,-1 0 15,0 21-15,-21-21 16,21 21 0,-21 21 15,0 0-31,0 0 15,0 0-15,0 1 0,0-1 16,0 21-16,-21-21 0,21 0 16,0 22-16,0-1 0,0 0 0,0 1 15,0 20-15,0-20 0,0 20 0,0 1 16,21-1-16,0-21 0,-21 22 16,0-1-16,21-20 0,-21 20 15,22-20-15,-22 20 0,21-21 0,-21 1 16,0-1-16,0 0 0,0 1 15,0-1-15,-21 0 0,-1-20 0,-20-1 16,21 21-16,0-21 0,-22 0 0,22 1 16,-21-22-16,0 21 0,-1 0 0,1-21 15,0 0-15,-1 0 0,1 0 16,0 0-16,20 0 0,-20 0 0,21-21 16,-21 0-16,20-1 0,1 1 0,0 0 15,0 0-15,0-21 0,0 20 16,21-20-16,0 21 0,-22 0 15,22-22-15,0 22 0,0 0 0,0 0 16,0 0-16,0-22 0,0 22 16,22 0-16,-1 0 0,0-21 0</inkml:trace>
  <inkml:trace contextRef="#ctx0" brushRef="#br1" timeOffset="-129429.35">17780 5863 0,'0'-21'15,"0"42"32,0 0-31,0 1-16,0-1 0,0 0 0,0 0 16,0 0-16,0 0 0,0 1 15,0-1-15,0 0 16,0 0-16,0 0 0,-21-21 15,21 21-15,-21-21 32,21-21-17,0 0-15,0 0 16,0 0-16,0 0 0,0-1 16,0-20-16,0 21 0,0 0 15,21 0-15,0-22 0,0 22 0,-21 0 16,42 0-16,-20 0 0,-1-1 15,0 1-15,21 21 0,-21 0 0,22 0 16,-22 0-16,21 0 0,-21 21 16,22 1-16,-22-1 0,21 0 15,-21 0-15,1 0 0,-22 22 0,0-22 0,0 21 16,0-21-16,0 0 16,0 1-16,0-1 0,0 21 0,-22-42 15,1 21-15,21 0 0,-21 1 0,0-22 16,21 21-16,0-42 31,0-1-15,21 22-16,0-21 0,0 0 15</inkml:trace>
  <inkml:trace contextRef="#ctx0" brushRef="#br1" timeOffset="-128885.66">18923 5842 0,'0'0'16,"0"-21"-16,0 0 0,0 0 16,-21 21-16,0-22 0,-1 1 15,1 0-15,0 21 0,0 0 16,0 0-16,0 0 0,-1 0 15,1 0-15,0 0 0,0 21 16,0 0-16,0-21 0,-1 22 0,1 20 16,0-21-16,0 0 0,0 22 15,0-22-15,21 0 0,0 21 0,0-21 16,0 1-16,0-1 0,0 0 0,0 0 16,0 0-16,21-21 15,0 0-15,0 0 0,0 0 0,0 0 16,1 0-16,-1 0 0,21 0 0,-21 0 15,0 0-15,22-21 0,-22 0 16,0 0-16,0 0 0,22 21 0,-22-43 16,-21 22-16,21 0 15,0 0-15,-21 0 0,0-22 0,0 22 16,0 0-16,0 0 0,0 0 0,0-1 16,0 44-1,0-1 1,0 0-16,0 0 0,0 21 15,0-20-15,0-1 0,0 0 0,0 21 16,0-21-16,0 1 0,0-1 0,0 0 16,0 0-16,0 0 15,21-21-15,0 0 0,1 0 16,-1 0-16,0 0 0,0 0 16,0 0-16,0-21 15</inkml:trace>
  <inkml:trace contextRef="#ctx0" brushRef="#br1" timeOffset="-128189.72">19367 5779 0,'0'21'0,"-21"0"16,21 0-16,0 0 15,0 0-15,-21 1 0,21-1 0,0 0 16,0 0-16,0 0 0,0 0 15,0 1-15,0-1 0,0 0 16,0 0-16,0 0 16,0 0-16,0-42 47,0 0-32,0 0-15,0 0 0,0 0 16,0-1-16,0 1 0,0-21 0,0 21 15,21 0-15,-21-22 0,21 22 16,1 0-16,-1 0 0,0 0 0,21-1 16,-21 22-16,1 0 0,20 0 15,-21 0-15,21 0 0,-20 0 16,20 0-16,-21 22 0,0-1 0,0 0 16,1 0-16,-1 0 0,-21 0 0,21 1 15,-21 20-15,21-21 0,-21 0 16,0 0-16,0 1 0,0-1 0,0 0 15,0 0-15,-21 0 16,0-21-16,21 21 0,-21-21 16,-1 0-1,22-21 1,0 0-16,0 0 16,0 0-16,0 0 0,22-1 15,-1-20-15,0 21 0,0 0 16,0-22-16,22 22 0,-22 0 0,21 0 15,-21 0-15,22 0 0,-22 21 0,0 0 16,21 0-16,-21 0 0,1 0 16,-1 0-16,-21 21 0,21 0 15,-21 0-15,21 0 0,-21 0 16,0 22-16,0-22 0,0 0 0,0 0 16,-21 0-16,21 1 0,-21-1 15,21 0-15,-21 0 16,-1-21-1,44 0 17,-1 0-32,0-21 0</inkml:trace>
  <inkml:trace contextRef="#ctx0" brushRef="#br1" timeOffset="-127764.96">20659 5821 0,'0'21'16,"21"-21"0,0 0-16,0 0 0,0 0 15,0 0-15,1-21 0,-1 21 0,-21-21 16,21 21-16,0-21 0,0 21 0,0-22 15,-21 1-15,0 0 16,0 0-16,0 0 16,-21 21-1,0 0-15,0 0 0,0 0 16,-22 0-16,22 0 0,0 21 0,0 0 16,-21 0-16,20 0 15,1 1-15,0 20 0,0-21 0,21 0 16,-21 22-16,21-22 0,0 0 0,0 0 15,0 0-15,0 0 0,0 1 16,0-1-16,0 0 0,21 0 0,0-21 16,0 0-16,0 21 0,22-21 15,-22 0-15,0 0 0,0 0 0,22 0 16,-22 0-16,0 0 0,0-21 0,0 21 16,0-21-16,1 0 0</inkml:trace>
  <inkml:trace contextRef="#ctx0" brushRef="#br1" timeOffset="-126901.39">21526 5334 0,'0'0'0,"-21"-21"16,0 21-16,42-21 31,0 21-31,1 0 16,20 0-16,-21-21 0,21 21 0,1-22 15,-1 22-15,0 0 0,-20 0 16,20 0-16,-21-21 0,0 21 0,0 0 16,-42 0-1,0 21 1,-21 1-16,21-22 0,-22 0 15,1 0-15,21 21 0,-22-21 16,1 0-16,21 0 0,0 0 0,-22 0 16,22 0-16,0 0 0,0 21 15,0-21-15,0 0 32,-1 21-17,22 0 1,0 0-16,0 1 0,0-1 15,0 21-15,0-21 0,-21 22 16,21-1-16,0 0 0,0 1 16,-21-1-16,21 21 0,0-20 15,-21-1-15,21 22 0,0-22 0,0 21 16,-21-20-16,21-1 0,0 22 0,-21-22 16,21 0-16,0 1 0,0-1 15,0 0-15,0-21 0,0 22 0,0-22 16,0 21-16,0-21 0,0 1 0,21-1 15,0-21-15,-21 21 0,21-21 16,0 0-16,22 0 0,-22 0 0,0 0 16,0 0-16,21-21 0,-20 21 0,-1-21 15,21-1-15,-21 1 0,22-21 16,-22 21-16,21-22 0,-21 22 16</inkml:trace>
  <inkml:trace contextRef="#ctx0" brushRef="#br1" timeOffset="-126077">22161 5842 0,'0'0'0,"-42"-21"15,21 21-15,0 0 0,21-21 16,-21 21-16,-1 0 0,1 0 15,0 0-15,0 0 0,0 0 16,0 21-16,-1 0 16,22 0-16,-21 0 0,0 1 15,21-1-15,0 0 0,0 0 0,-21 0 16,21 0-16,0 1 0,0-1 16,0 0-16,0 0 0,0 0 15,21-21 1,0 0-16,0 0 15,1 0-15,-22-21 0,21 21 0,0-21 16,0 0-16,0 0 0,0-1 0,1 1 16,-22 0-16,21 0 15,0 0-15,-21 0 0,0-1 0,0 1 16,21 0-16,-21 0 0,0 0 16,0 42-1,0 0 1,0 0-16,0 0 15,0 1-15,0-1 0,0 0 0,0 0 16,0 0-16,0 0 0,0 1 0,0-1 16,0 0-16,0 0 15,0 0-15,21 0 0,0-21 16,1 0-16,-1 0 16,0 0-16,0 0 15,0 0-15,0-21 0,1 21 0,20-21 16,-21 0-16,0 0 0,0 0 15,1-1-15,-22 1 0,21 0 0,-21-21 16,21 21-16,-21-22 0,0 1 0,0 0 16,0 20-16,0-20 0,0 0 15,-21-1-15,0 22 0,-22-21 0,22 21 16,0 0-16,-21-1 0,-1 1 0,1 0 16,0 21-16,-1 0 0,1 0 15,0 0-15,-1 0 0,1 21 16,0 0-16,-1 22 0,1-22 0,0 21 15,20 1-15,-20-1 0,21 0 16,0 22-16,0-22 0,-1 0 0,1 1 16,0 20-16,21-20 0,0-1 15,0-21-15,0 21 0,0 1 0,0-22 16,21 21-16,0-21 0,1 1 0,-1-1 16,0 0-16,21-21 0,-21 21 15,22-21-15,-1 0 0,-21 0 0,22 0 16,-1 0-16,0 0 0,1 0 15,-22-21-15,21 21 0,0-21 0,-20 0 16,20-1-16,0 22 0</inkml:trace>
  <inkml:trace contextRef="#ctx0" brushRef="#br1" timeOffset="-125285.45">22923 5694 0,'0'0'0,"0"-21"0,0 0 15,22 21 1,-22-22-16,0 44 31,0-1-31,21-21 0,-21 21 16,0 21-16,0-21 0,0 1 16,0 20-16,0-21 0,0 21 0,0-20 15,0 20-15,-21-21 0,-1 21 0,22-20 16,-21-1-16,0 0 0,0 0 15,21 0-15,-21 0 0,0 1 16,-1-22-16,22-22 47,0 1-47,0 0 0,0 0 16,0 0-16,22-22 0,-22 22 15,21-21-15,0 0 0,-21 20 0,21-20 16,0 0-16,0-1 0,1 22 15,-1-21-15,0 21 0,0 0 0,0-1 16,0 1-16,1 0 0,-1 21 0,0 0 16,0 0-16,0 0 0,0 0 15,-21 42-15,22-20 0,-1-1 0,0 21 16,-21-21-16,21 22 16,-21-1-16,21 0 0,-21-21 0,0 22 15,0-1-15,0-21 0,0 22 0,0-22 16,0 0-16,0 0 0,-21 0 15,0 0-15,21 1 0,-21-1 0,21 0 16,0-42 15,0 0-31,-21 21 16,21-22-16</inkml:trace>
  <inkml:trace contextRef="#ctx0" brushRef="#br1" timeOffset="-125097.56">22839 5969 0,'21'0'31,"0"0"-31,0 0 0,0 0 0,22 0 16,-22 0-16,0 0 0,21 0 0,-20-21 15,20 21-15,-21 0 0,21-21 16,1 0-16,-22 21 0,21-22 0,-21 22 15,1 0-15</inkml:trace>
  <inkml:trace contextRef="#ctx0" brushRef="#br1" timeOffset="-124829.72">23622 5673 0,'-21'0'16,"0"0"-1,21 21 1,0 0-16,0 0 0,0 22 0,0-22 16,0 21-16,-22-21 0,22 0 15,0 22-15,0-22 0,-21 0 0,21 21 16,0-20-16,-21-1 0,21 0 0,0 0 16,0 0-1,0 0-15,21-42 31,-21 0-15,21 0-16</inkml:trace>
  <inkml:trace contextRef="#ctx0" brushRef="#br1" timeOffset="-124589.33">23601 5652 0,'0'21'31,"0"0"-31,0 0 16,0 0-16,21 22 0,0-22 16,-21 0-16,21 21 0,0-21 0,-21 1 15,22-1-15,-1 0 0,0 21 16,0-21-16,0-21 0,0 22 0,-21-1 16,22 0-16,-1 0 0,-21 0 15,21-21 1,0 0-16,0-21 15</inkml:trace>
  <inkml:trace contextRef="#ctx0" brushRef="#br1" timeOffset="-124328.48">24088 5503 0,'0'22'16,"-22"-22"-16,22 21 0,0 21 0,0-21 16,-21 22-16,21-1 0,-21 0 0,21 1 15,0-22-15,-21 21 0,21 0 16,-21 1-16,0-22 0,21 0 16,0 21-16,-22-20 0,22-1 0,-21 0 15,21 0-15,0 0 16,21-21-1,1-21 1,-1 21-16</inkml:trace>
  <inkml:trace contextRef="#ctx0" brushRef="#br1" timeOffset="-124065.64">24426 5800 0,'21'0'16,"1"0"0,-1 0-16,0 0 0,0 0 0,0 0 15,22 0-15,-1 0 16,-21-21-16,0 21 15</inkml:trace>
  <inkml:trace contextRef="#ctx0" brushRef="#br1" timeOffset="-123892.52">24426 5948 0,'0'21'15,"21"-21"17,1 0-32,-1 0 15,0 0-15,0 0 0,0-21 16,0 21-16,1-21 0,-1 0 16,0 21-16,0-22 0</inkml:trace>
  <inkml:trace contextRef="#ctx0" brushRef="#br1" timeOffset="-123546.52">25104 5525 0,'0'-22'0,"0"1"31,0 0 1,0 0-17,0 0 1,-22 21-16,1 0 16,0 0-1,0 0-15,21 21 16,0 0-16,0 0 0,-21-21 0,21 43 15,-21-22-15,21 0 0,0 0 16,0 0-16,0 0 0,0 1 0,0-1 16,0 0-16,21-21 15,0 21-15</inkml:trace>
  <inkml:trace contextRef="#ctx0" brushRef="#br1" timeOffset="-122831.05">25463 5588 0,'0'0'0,"0"21"47,0 0-47,0 1 0,0-1 16,-21 21-16,21-21 0,0 0 15,-21 22-15,21-22 0,0 0 0,0 21 16,-21-20-16,21 20 0,-21-21 0,21 0 16,-21 0-16,21 1 0,0-1 15,0 0-15,-22 0 0,22-42 63,0 0-63,0 0 0,0-1 0,0 1 15,22 0-15,-22-21 0,0 21 16,21-22-16,0 1 0,-21 21 0,21-22 16,-21 22-16,21-21 0,-21 21 15,21 0-15,-21-1 0,0 1 0,22 0 16,-1 21-16,-21 21 15,21-21 1,-21 21-16,21 22 0,-21-22 0,0 0 16,0 21-16,0-20 0,0 20 15,0 0-15,0-21 0,21 22 0,-21-22 16,0 0-16,0 21 0,0-20 0,0-1 16,0 0-16,0 0 15,0 0-15,21-21 16,-21 21-16</inkml:trace>
  <inkml:trace contextRef="#ctx0" brushRef="#br1" timeOffset="-122637.09">25273 6011 0,'21'-21'31,"0"21"-15,0 0-16,1 0 0,-1 0 15,0 0-15,0-21 0,0 21 0,0 0 16,1 0-16,20 0 0,-21-21 16,0 0-16,0 21 0,22 0 0</inkml:trace>
  <inkml:trace contextRef="#ctx0" brushRef="#br1" timeOffset="-122376.12">25844 5673 0,'0'21'31,"0"0"-15,22 0-16,-22 0 0,21 1 0,0-1 15,-21 0-15,0 0 0,21 0 16,0 22-16,-21-22 0,0 0 16,0 0-16,0 0 0,0 0 15,0 1-15,21-22 0,-21 21 16,0 0-16,22-21 16</inkml:trace>
  <inkml:trace contextRef="#ctx0" brushRef="#br1" timeOffset="-122121.12">26247 5588 0,'0'21'31,"0"0"-31,-22 1 0,1-1 0,21 0 15,-21 0-15,21 0 0,-21 22 16,21-22-16,-21 21 0,0-21 16,-1 0-16,22 22 0,-21-22 0,0 0 15,21 0-15,-21 0 0,21 1 16,-21-22-16,21 21 0,-21-21 0,42 0 31,0 0-31</inkml:trace>
  <inkml:trace contextRef="#ctx0" brushRef="#br1" timeOffset="-121743.78">26479 5440 0,'0'21'0,"-21"0"31,0-21-15,0 0 15,21-21-31,0 0 16,0 0-1,21 0 1,0 21-16,0 0 16,-21 21-16,22-21 15,-22 21-15,0 0 0,0 0 0,0 0 16,0 1-16,0-1 0,0 0 16,0 0-16,0 0 0,0 0 15,-22 1-15,1-1 0</inkml:trace>
  <inkml:trace contextRef="#ctx0" brushRef="#br1" timeOffset="-121089.7">26585 5249 0,'-21'0'15,"42"0"1,0-21-16,1 21 15,-1-21-15,0 21 0,0 0 0,0-21 16,0 21-16,1 0 0,-1 0 16,0-21-16,0 21 0,0 0 0,0 0 15,1 0-15,-22 21 32,0 0-17,0 0-15,0 0 16,0 1-16,0-1 0,0 0 0,0 21 15,0-21-15,0 1 0,0-1 16,0 21-16,0-21 0,0 22 0,0-1 16,0-21-16,0 21 0,0 1 0,0-22 15,0 21-15,0 1 0,0-22 16,0 21-16,-22 0 0,22-20 0,0-1 16,-21 21-16,21-21 0,0 0 15,0 1-15,0-1 0,-21 0 0,21 0 16,-21 0-16,21 0 0,-21 1 15,0-1-15,-1 0 16,1-21-16,0 21 0,0-21 16,0 0-16,0 0 0,-1 21 0,1-21 15,-21 0-15,21 0 0,0 0 16,-1 0-16,1 0 0,0 0 16,0 0-16</inkml:trace>
  <inkml:trace contextRef="#ctx0" brushRef="#br1" timeOffset="-119432.66">14774 8509 0,'-21'0'15,"0"0"1,21-21-1,-21 21-15,0 0 16,-1-21-16,22 0 16,0-1-1,0 1-15,0 0 0,0 0 16,0 0-16,22 0 16,-1-1-16,0 1 15,0 21-15,0 0 16,0 0-16,1 0 0,-1 0 0,0 0 15,0 0-15,0 0 16,0 21-16,1 1 0,-22-1 0,21 0 16,-21 21-16,21-21 0,-21 1 15,0 20-15,0-21 0,0 21 0,0-20 16,0 20-16,0 0 0,0-21 0,-21 22 16,0-22-16,-1 21 0,1 1 15,0-22-15,0 0 0,-21 21 0,20-21 16,1 1-16,0-1 0,0 0 0,0 0 15,-22 0-15,22 0 16,0-21-16,0 0 0,0 0 0,0 0 16,-1 0-16,1 0 0,0 0 0,0-21 15,21 0-15,-21 0 0,21 0 16,-21 0-16,21-1 0,-22-20 0,22 21 16,0-21-16,0 20 0,0 1 0,0-21 15,0 21-15,22 0 0,-1-1 16,-21 1-16,21 21 0,0-21 0,0 21 15,0 0-15,1 0 0,-1 0 16,0 0-16,0 0 0,0 0 16,0 21-16,1 0 0,-1-21 15,0 43-15,0-22 0,-21 0 0,21 0 16,0 0-16,1 22 0,-22-22 16,0 0-16,21 0 0,-21 0 0,21 1 15,-21-1-15,0 0 0,0 0 0,0 0 16,21-21-1,-21 21-15,21-21 0,0 0 16,1 0 0,-1-21-16</inkml:trace>
  <inkml:trace contextRef="#ctx0" brushRef="#br1" timeOffset="-119069.86">15367 8721 0,'0'21'16,"0"-42"15,0 0-31,0-1 15,-21 1 1,0 21 0,-1 0-1,1 0-15,0 21 16,21 1-16,0-1 16,-21-21-16,21 21 0,0 0 15,0 0-15,0 0 16,0 1-1,21-22 1,0 0-16,0 0 0,1 0 16</inkml:trace>
  <inkml:trace contextRef="#ctx0" brushRef="#br1" timeOffset="-111777.79">16637 7811 0,'0'0'0,"0"21"46,21 0-46,-21 0 16,21 0-16,0 22 0,-21-1 0,22 0 16,-1 1-16,0 20 0,0-21 0,0 22 15,0-22-15,1 22 0,-1-22 16,0 0-16,0 1 0,0-1 0,0 0 16,-21 1-16,22-1 0,-22-21 15,21 22-15,-21-22 0,21 0 16,-21 0-16,0 0 0,0 0 0,0 1 15,0-44 17,0 1-17,0 0-15,0 0 0,0 0 16,0 0-16,0-22 0,0 22 0</inkml:trace>
  <inkml:trace contextRef="#ctx0" brushRef="#br1" timeOffset="-111472.97">17208 8043 0,'0'0'0,"0"-21"0,-21 21 32,0 0-32,0 21 0,0 1 0,0-1 15,-1 0-15,1 21 0,0-21 0,-21 22 16,21-1-16,-1 0 0,1 1 15,-21-1-15,21 0 0,0-20 0,-22 20 16,22 0-16,0-21 0,0 22 16,0-22-16,-1 21 0,1-21 0,0 1 15,21-1-15,0 0 0,-21-21 16,21 21-16,21-42 47,-21 0-47,21 21 0,0-21 15,1-1-15</inkml:trace>
  <inkml:trace contextRef="#ctx0" brushRef="#br1" timeOffset="-111089.18">17357 8382 0,'-22'21'31,"22"0"-15,0 1-16,0-1 0,0 21 16,0-21-16,0 22 0,0-22 0,0 21 15,0 0-15,0 1 0,0-1 0,0 22 16,-21-22-16,21 21 0,0-20 15,0 20-15,-21-20 0,21 20 16,-21-21-16,21 1 0,0 20 0,0-20 16,-21-1-16,21 0 0,-21-21 15,21 22-15,0-22 0,0 21 0,0-21 16,0 1-16,0-1 0,0-42 31,21-1-15,-21 1-16,21 0 0,-21 0 0,21-21 15,0-1-15,-21 22 0,21-21 0</inkml:trace>
  <inkml:trace contextRef="#ctx0" brushRef="#br1" timeOffset="-110737.37">17420 8488 0,'0'0'15,"0"-42"-15,0 20 16,21 1 0,0 21-16,1-21 0,20 21 0,-21 0 15,0 0-15,0 0 0,22 0 16,-22 0-16,0 0 0,21 0 0,-20 0 16,-1 21-16,0 0 0,0 1 15,0-22-15,-21 42 0,0-21 16,0 0-16,0 0 0,0 1 0,0-1 15,-42 0-15,21 0 0,0 0 0,-1 0 16,-20 1-16,21-22 0,0 21 16,0 0-16,-22-21 0,22 0 0,0 21 15,0-21-15,21-21 32,21 0-17,0 21-15,0-21 0,0-1 16,1 22-16</inkml:trace>
  <inkml:trace contextRef="#ctx0" brushRef="#br1" timeOffset="-110214.66">18203 8446 0,'0'0'0,"0"-43"16,0 22-1,0 0-15,-21 21 0,0-21 16,0 21 0,0 0-16,-1 0 0,1 0 15,0 0-15,0 21 16,21 0-16,-21-21 0,0 21 0,-1 0 16,22 22-16,0-22 0,-21 0 0,0 0 15,21 22-15,-21-22 0,21 0 16,0 0-16,0 0 0,0 0 0,0 1 15,0-1-15,21-21 16,0 0-16,0 0 16,1 0-16,-1 0 0,0-21 15,0-1-15,0 22 0,0-21 0,1 0 16,-22 0-16,21 0 16,0 0-16,-21-1 0,21 1 0,-21 0 15,0 0-15,0 0 0,0 0 0,0-1 16,0 44 15,0-1-15,0 0-16,0 0 0,0 0 0,0 0 15,0 1-15,21-1 0,0 0 16,-21 0-16,0 0 16,22-21-16,-1 0 0,0 0 15,0 0-15,0 0 16,0 0-16,1 0 15,-1-21-15,0 21 0</inkml:trace>
  <inkml:trace contextRef="#ctx0" brushRef="#br1" timeOffset="-109948.83">18732 7980 0,'0'0'16,"-21"21"-1,21 0-15,0 22 0,0-22 16,-21 21-16,21-21 0,0 22 16,0-1-16,0 0 0,0-21 15,0 22-15,0-22 0,0 21 0,0-21 16,0 22-16,0-22 0,0 0 16,0 0-16,0 0 0,0 1 0,0-1 15,21-21 16,0 0-31,1-21 16,-22-1-16,21 1 0,0 21 0</inkml:trace>
  <inkml:trace contextRef="#ctx0" brushRef="#br1" timeOffset="-109449.09">19008 7959 0,'0'0'15,"0"21"1,0 0-16,0 0 16,0 0-16,0 22 0,0-22 15,0 21-15,0-21 0,0 22 0,0-1 16,0-21-16,0 22 0,0-22 0,0 21 16,0-21-16,0 0 15,0 22-15,0-22 0,0 0 0,0 0 0,0 0 16,0 1-16,0-1 15,0-42 17,0-1-17,0 1-15,0 0 16,0 0-16,21-21 0,0 20 0,0 1 16,0-21-16,-21 21 0,21 0 0,1-1 15,-1 1-15,0 0 0,0 0 16,0 0-16,0 21 0,1 0 0,-1 0 15,0 0-15,0 0 0,0 21 0,-21 0 16,0 0-16,21 0 0,-21 1 16,22-1-16,-22 0 0,0 0 0,0 0 15,0 0-15,0 1 0,0-1 16,0 0-16,0 0 0,0 0 16,0 0-16,0 1 0,0-1 15,0-42 32,0-1-47,-22 22 0</inkml:trace>
  <inkml:trace contextRef="#ctx0" brushRef="#br1" timeOffset="-109233.22">18627 8234 0,'0'21'16,"21"-21"-16,0 0 0,0 0 0,0 0 15,0 0-15,1 0 0,20 0 0,-21 0 16,21 0-16,-20 0 0,-1-21 16,21 21-16,-21 0 0,0 0 0,1 0 15,-1 0-15,0 0 16,-21-21-16</inkml:trace>
  <inkml:trace contextRef="#ctx0" brushRef="#br1" timeOffset="-108492.64">20426 7980 0,'0'-21'16,"0"42"-16,0-63 0,0 20 0,0 1 15,0 0-15,0 0 16,0 42 15,0 0-31,0 0 0,0 1 16,0 20-16,0 0 0,0 1 0,0-22 15,21 21-15,-21 0 0,0 1 0,0-1 16,0-21-16,0 22 0,0-22 16,0 0-16,0 21 0,-21-21 0,21 1 15,-21-22-15,21 21 0,0 0 16,0-42 15,0 0-15,0-1-16,0 1 0,0 0 15,0 0-15,21 0 0,0-22 0,0 22 16,0 0-16,0 0 0,1 0 16,-1 0-16,0-1 0,21 22 0,-21-21 15,22 21-15,-22 0 0,21 0 0,-21 0 16,22 21-16,-22-21 0,0 22 16,0-1-16,0 0 0,-21 0 0,22 0 15,-22 0-15,0 1 0,0-1 16,-22 0-16,1 0 0,-21 0 0,21 0 15,-22 1-15,22-1 0,-21-21 0,0 21 16,20-21-16,-20 0 0,21 21 16,0-21-16,0 0 0,-1 0 15,1 0-15,42-21 32,1 21-32,-1-21 15,0 21-15,21-21 0,-21-1 0,22 1 16</inkml:trace>
  <inkml:trace contextRef="#ctx0" brushRef="#br1" timeOffset="-107837.03">21103 8192 0,'0'0'0,"-21"21"47,21 0-47,0 0 16,-21 0-16,21 0 0,0 1 0,0-1 15,0 0-15,0 0 16,0 0-16,0 0 0,21 1 16,0-22-16,0 0 0,0 0 15,1 0-15,-1 0 16,21 0-16,-21-22 0,0 1 0,1 21 16,-1-21-16,21 0 0,-21 0 15,0 0-15,-21-1 0,22 1 0,-1 0 16,-21 0-16,21 0 0,-21 0 0,0-1 15,0 1-15,0 0 16,0 0-16,0 42 31,0 0-15,0 0-16,0 1 0,0-1 0,0 0 16,0 21-16,0-21 0,0 22 0,0-1 15,0-21-15,0 22 0,0-1 16,0 0-16,0 1 0,0 20 0,0-21 15,0 22-15,0-22 0,0 22 0,0-22 16,0 22-16,0-1 0,0-21 16,0 22-16,0-22 0,0 22 0,0-22 15,0 0-15,0 1 0,0-1 16,0 0-16,-21 1 0,21-22 0,-21 21 16,-1-21-16,22 1 0,-21-1 15,0 0-15,0 0 0,0-21 16,0 0-16,-1 0 0,1 0 15,0 0-15,0 0 0,-21-21 0,20 0 16,1 0-16,21-1 0,-21-20 16,21 21-16,-21-21 0,21-22 0,0 22 15,0-1-15,0-20 0,0-1 0,0 1 16,0-1-16,0 1 0,21-1 16,0 1-16,0-1 0,1 22 0,-1 0 15,0-1-15,0 1 0,0 21 16,0-21-16,22 20 0,-22 1 15,0 0-15,0 0 0,22 0 0,-22 0 16</inkml:trace>
  <inkml:trace contextRef="#ctx0" brushRef="#br1" timeOffset="-107329.7">22796 7811 0,'0'-22'0,"22"22"32,-1 0-32,0 0 0,21 0 15,-21 0-15,22-21 0,-1 21 0,0 0 16,1 0-16,-1 0 0,0 0 16,1 0-16,-1 0 0,-21 0 15,22 0-15,-22 0 0,0 0 0,0 0 16,0 0-16,-42 0 31,0 0-31</inkml:trace>
  <inkml:trace contextRef="#ctx0" brushRef="#br1" timeOffset="-107056.81">23135 7811 0,'-21'0'15,"0"21"1,21 0-16,0 0 16,0 0-16,0 22 0,0-22 15,0 21-15,-21 0 0,21 1 0,0-1 16,0 0-16,-22 1 0,22-1 16,0 0-16,0-20 0,0 20 0,0-21 15,-21 21-15,21-20 0,0-1 0,0 0 16,0 0-16,21-21 47,1-21-47,-1 0 15</inkml:trace>
  <inkml:trace contextRef="#ctx0" brushRef="#br1" timeOffset="-106656.11">23347 8213 0,'0'0'0,"0"21"0,-21-21 0,21 21 16,21-21 15,0 0-31,0 0 16,0 0-16,0-21 0,1 21 0,-1-21 15,21 0-15,-21 21 0,0-22 16,1 1-16,-1 0 0,0 21 15,-21-21-15,0 0 0,0 0 0,0-1 16,-21 22 0,-22 0-16,22 0 0,0 0 15,0 0-15,-21 22 0,20-22 0,1 21 16,-21 0-16,21 0 0,0 0 16,21 22-16,-22-22 0,22 0 0,0 21 15,0-21-15,0 22 0,0-22 16,0 0-16,0 0 0,0 0 15,22 1-15,-1-1 0,0 0 16,21-21-16,-21 0 0,1 0 16,-1 0-16,21 0 0,-21 0 0,22 0 15,-1 0-15,-21 0 0,21 0 0,-20-21 16,20 0-16,0 21 0</inkml:trace>
  <inkml:trace contextRef="#ctx0" brushRef="#br1" timeOffset="-106384.27">24045 8065 0,'0'0'16,"0"21"15,21 0-31,-21 0 16,22 0-16,-22 0 0,21 1 0,0-1 15,-21 21-15,21-21 0,0 0 16,-21 1-16,0-1 0,21 21 0,1-21 15,-22 0-15,21 1 0,-21-1 16,0 0-16,0 0 16,0 0-16,21-21 31,0-21-15,-21 0-16,0 0 0,0 0 15</inkml:trace>
  <inkml:trace contextRef="#ctx0" brushRef="#br1" timeOffset="-106121.42">24426 8022 0,'0'0'15,"0"-21"-15,-21 21 16,0 0 0,0 0-16,21 21 0,-21-21 0,-1 21 15,1 22-15,0-22 0,0 0 16,0 21-16,0-20 0,-1 20 15,1-21-15,0 21 0,0-20 0,0 20 16,-22-21-16,43 0 0,-21 0 16,0 1-16,21-1 0,-21 0 0,21 0 15,21-21 17,0 0-32,0-21 15,1 0-15,-1 21 0,0-21 0</inkml:trace>
  <inkml:trace contextRef="#ctx0" brushRef="#br1" timeOffset="-98132.85">24765 7916 0,'0'-21'62,"0"0"-46,0 0-1,0 0 1,0 0 15,0-1-15,0 1-16,21 21 16,-21-21-1,0 42 63,0 0-62,0 1-16,0-1 0,0 0 16,0 21-16,0-21 15,0 22-15,0-1 0,0-21 0,-21 22 16,21-1-16,0 0 0,-21-21 15,21 22-15,0-1 0,0-21 0,-21 22 16,21-22-16,0 21 0,0-21 0,0 0 16,0 1-16,0 20 0,0-21 15,0 0-15,0 0 0,0 1 0,0-1 16,0 0-16,0 0 0,21-21 16,-21 21-16,21-21 0,-21 21 15,21-21-15,0 0 16,0 0-16,1 0 15,-1 0-15,0 0 16,0 0-16,0-21 0,0 0 16,1 0-16,-1 0 15,-21 0 1,21 21-16,-21-22 0,21 1 0,-21 0 16,0 0-16,0 0 15</inkml:trace>
  <inkml:trace contextRef="#ctx0" brushRef="#br1" timeOffset="-97677.11">24828 8149 0,'22'-21'47,"-1"21"-47,0-21 0,0 21 0,0 0 15,0-21-15,1 21 0,20 0 16,-21-21-16,0 21 0,22 0 0,-22-22 16,0 22-16,0 0 0,0 0 0,0-21 15,1 21-15,-1 0 0,0 0 16,0-21 0,0 21-1,-42 0 48,0 0-48</inkml:trace>
  <inkml:trace contextRef="#ctx0" brushRef="#br1" timeOffset="-96135.95">17081 9038 0,'0'0'0,"-21"0"0,0 0 0,0 0 15,0 0-15,0 0 0,-1 0 16,1 0-16,0 0 15,42 0 32,0 0-47,1 0 16,20 0-16,-21 0 0,43-21 16,-22 21-16,21 0 0,1 0 0,-1-21 15,22 21-15,-21 0 0,20 0 16,1-21-16,0 21 0,-1-21 15,1 21-15,0 0 0,20 0 0,-20 0 16,21 0-16,-21-22 0,20 22 16,1 0-16,-21 0 0,0-21 0,20 21 15,-20 0-15,0 0 0,21-21 0,-22 21 16,1 0-16,0 0 0,-1-21 16,-20 21-16,-1 0 0,1-21 0,-1 21 15,1 0-15,-1 0 0,-20 0 16,-1 0-16,0 0 0,-21 0 0,22 0 15,-22 0-15,21 0 0,-21 0 0,1 0 16,-1-21-16,0 21 0,0 0 16,0 0-16,0 0 15,1 0-15,20 0 0,-21 0 0,0 0 16,22 0-16,-22 0 0,0 0 16,21 0-16,1 0 0,-22 0 0,21 0 15,0 0-15,1 0 0,-1 0 16,0 0-16,1 0 0,-1 0 0,22 0 15,-22 0-15,21 0 0,1 0 0,21 0 16,-22 0-16,22 0 0,21-22 16,-22 22-16,22 0 0,-21 0 0,21 0 15,-1 0-15,-20 0 0,21 0 16,0 0-16,0-21 0,-1 21 0,1 0 16,0 0-16,0 0 0,0 0 15,0-21-15,-1 21 0,1 0 16,-21 0-16,21-21 0,0 21 0,-1 0 15,1 0-15,-21-21 0,21 21 16,-22 0-16,1 0 0,0-21 0,-1 21 16,-20-22-16,-1 22 0,22 0 0,-21 0 15,-1-21-15,1 21 0,-1 0 16,22 0-16,-43-21 0,22 21 0,-1 0 16,-21 0-16,1 0 0,-1-21 0,0 21 15,-20 0-15,-1 0 0,21 0 16,-21 0-16,0 0 0,1 0 15,-22-21 1,-22 0 47,1 21-63,0 0 0</inkml:trace>
  <inkml:trace contextRef="#ctx0" brushRef="#br1" timeOffset="-95117.15">16954 4530 0,'0'0'0,"-21"0"0,0 0 16,0 0-16,0 0 31,42 0 0,0 0-31,0 0 0,0 0 16,22 0-16,-1 0 0,0 0 15,1 0-15,20 0 0,-20 0 0,20 0 16,22-21-16,-22 21 0,22 0 16,-22 0-16,22-22 0,0 22 0,-1 0 15,1 0-15,0 0 0,21 0 16,-1-21-16,1 21 0,0 0 0,0 0 16,-21 0-16,20 0 0,1 0 0,-21 0 15,21 0-15,-22 0 0,1 0 16,0 0-16,-22 0 0,22 0 0,-22 0 15,-20 0-15,20 0 0,-20 0 16,-22 0-16,21 0 0,-21 0 16,0 0-16,-21-21 31</inkml:trace>
  <inkml:trace contextRef="#ctx0" brushRef="#br1" timeOffset="-94097.36">21590 4403 0,'-21'0'0,"0"0"16,42 0 31,0 0-47,0 0 0,0 0 0,0 0 15,22 0-15,-22 0 0,21 0 16,-21 0-16,22 0 0,-1 0 16,0 0-16,1 0 0,-1 0 0,0 0 15,1 0-15,20 0 0,1-21 16,-22 21-16,22 0 0,20 0 0,-20 0 15,20-22-15,-20 22 0,21 0 0,-22 0 16,22 0-16,-22 0 0,22-21 16,-22 21-16,1 0 0,-1 0 0,22 0 15,-21 0-15,20 0 16,-20-21-16,20 21 0,1 0 0,-21 0 0,20 0 16,1 0-16,-22 0 0,22-21 15,-21 21-15,-1 0 0,1 0 16,-1 0-16,1 0 0,-1 0 0,1 0 15,20 0-15,-20-21 0,-1 21 16,22 0-16,-22 0 0,1 0 0,-1 0 16,1-21-16,-1 21 0,1 0 15,-1 0-15,-20 0 0,20 0 0,1-22 16,-22 22-16,0 0 0,22 0 16,-22 0-16,1 0 0,-1 0 0,0-21 15,1 21-15,-1 0 0,-21 0 0,21-21 16,-20 21-16,-1 0 0,0 0 15,0 0-15,0 0 0,0 0 16,1 0-16,-1 0 0,0 0 16,-42 0 62,0 0-78,-1 0 0,1 0 15,0 0-15</inkml:trace>
  <inkml:trace contextRef="#ctx0" brushRef="#br1" timeOffset="-92957.8">14922 10160 0,'0'0'0,"0"-21"0,22 0 16,-22 0 0,0-1-16,21 22 0,-21-21 15,0 42 32,-21 1-47,21-1 16,0 0-16,-22 0 0,1 0 0,0 22 15,21-1-15,-21-21 0,0 21 16,0 1-16,21-1 0,-22 0 0,1 1 16,0-1-16,0-21 0,0 22 15,21-1-15,-21-21 0,-1 0 16,1 22-16,21-22 0,-21 0 0,0 0 16,21 0-16,-21-21 0,21-21 46,0 0-46,0 0 16,21 0-16</inkml:trace>
  <inkml:trace contextRef="#ctx0" brushRef="#br1" timeOffset="-92609">15325 10097 0,'-22'0'15,"1"0"-15,0 0 16,0 0-16,0 21 16,0 0-16,-1-21 0,1 21 0,0 0 15,0 22-15,0-22 0,0 21 0,-1 0 16,-20 1-16,21-1 0,0 0 15,0 1-15,-1-1 0,1 0 16,0 1-16,0-22 0,0 21 0,0-21 16,-1 22-16,22-22 0,0 0 15,-21 0-15,0-21 0,21 21 0,0 1 16,-21-22 0,21-22-1,21 1 1,-21 0-16</inkml:trace>
  <inkml:trace contextRef="#ctx0" brushRef="#br1" timeOffset="-92236.21">15896 10118 0,'-21'0'32,"0"0"-32,0 0 0,-1 21 15,1 0-15,0 0 0,0 0 16,21 22-16,-21-22 16,0 21-16,-1 1 0,1-1 0,0 0 0,0 1 15,21-1-15,-21 0 0,0 1 16,-1-1-16,22 0 0,0-21 15,0 22-15,0-22 0,0 21 0,0-21 16,0 1-16,0-1 0,0 0 16,22-21-16,-1 0 15,0 0-15,0 0 0,0 0 16,0 0-16,1-21 0,-1 0 0,0 21 16,0-22-16,0 1 0,0 0 15,1 0-15,-1 0 0,0 0 0,0-1 16,-21 1-16</inkml:trace>
  <inkml:trace contextRef="#ctx0" brushRef="#br1" timeOffset="-92009.34">15494 10541 0,'0'21'0,"21"-21"16,0 0-16,0 0 15,1 0-15,-1 0 0,0-21 16,0 21-16,21 0 0,-20-21 16,-1 21-16,21-21 0,-21 21 0,22 0 15,-22-21-15,0 21 0,0-22 0,0 22 16,0 0-16,1-21 16,-1 21-16,0 0 15</inkml:trace>
  <inkml:trace contextRef="#ctx0" brushRef="#br1" timeOffset="-90777.16">16531 10626 0,'0'0'0,"21"0"15,-21-21-15,21 21 16,-21-22-16,0 1 0,22 21 0,-1-21 16,-21 0-16,21 0 0,-21 0 15,0-1-15,0 1 0,0 0 16,0 0-16,0 0 0,-21 21 0,0-21 16,-1 21-16,-20 0 0,21-22 15,0 22-15,-22 0 0,22 0 0,-21 0 16,0 0-16,20 22 15,-20-22-15,0 21 0,21 0 0,-22 0 16,22 0-16,0 0 0,0 1 0,0-1 16,21 21-16,-22-21 0,22 0 15,0 1-15,0 20 0,0-21 0,0 0 16,0 0-16,22 1 0,-1-1 16,0 0-16,0-21 15,0 0-15,0 0 0,1 0 0,-1 0 16,0 0-16,0 0 0,0 0 0,22-21 15,-22 21-15,0-21 0,0 21 16,0-22-16,0 1 0,1 0 0,-1 0 16,0 0-16,0 0 0,0-1 15,0 1-15,-21 0 0,0 0 16,0 0-16,22 0 0,-22-1 0,0 1 16,0 42 15,0 1-16,0-1-15,0 0 0,0 0 16,-22 0-16,22 0 0,0 1 0,0-1 16,0 0-16,0 0 0,0 0 0,0 0 15,0 1-15,22-22 0,-1 21 16,-21 0-16,21-21 0,0 0 0,0 21 16,0-21-16,1 0 0,-1 0 15,21 0-15,-21 0 0,0 0 16,22 0-16,-22 0 0,21-21 0,-21 0 15,1 0-15,20 21 0,-21-22 0,0 1 16,22 0-16,-22 0 0,0 0 16,-21 0-16,0-1 0,0-20 0,0 21 15,0 0-15,0 0 0,0-1 16,0 1-16,-21 21 16,0-21-16,-1 21 0,1 0 15,0 0-15,0 0 16,0 21-16,21 0 0,-21 1 15,21-1-15,-22-21 0,22 21 16,0 0-16,0 0 16,22-21 15,-1 0-15,0 0-16,0 0 0,0 0 15,0 0 1,-21-21-1,22 21-15,-1 21 16,-21 0 0,0 1-16,0-1 0,0 0 15,0 0-15,0 0 0,0 22 16,0-22-16,0 21 0,0-21 16,0 22-16,0-22 0,0 21 0,0 0 15,0-20-15,0 20 0,0 0 0,0 1 16,0-1-16,0 0 0,0 1 0,-21-1 15,21 0-15,-22 1 0,22-1 16,0-21-16,0 21 0,-21-20 0,0-1 16,21 0-16,-21 0 0,0 0 0,21 0 15,-21 1-15,-1-22 0,1 0 16,21 21-16,-21-21 0,0 0 0,-21 0 16,20 0-16,1 0 0,-21 0 0,21 0 15,-22 0-15,1-21 0,21 21 16,-21-22-16,-1 1 0,22 21 15,0-21-15,0 0 0,0 21 0,-1-21 16,1 0-16,0-1 0,21 1 16,0 0-16,0 0 0,0 0 15,0 0-15,0-1 0,0 1 16,0 0-16,21 0 0,0 0 0</inkml:trace>
  <inkml:trace contextRef="#ctx0" brushRef="#br1" timeOffset="-89693.32">17505 10393 0,'0'0'15,"-21"0"-15,21-21 16,-22 21-16,1 0 15,0 0 1,21 21-16,0 0 16,0 0-16,0 0 0,0 1 15,0 20-15,0-21 0,0 0 16,0 0-16,0 1 0,0-1 0,-21 0 16,21 0-16,0 0 15,0 0-15,-21-21 47,21-21-31,-21 0-16,21 0 15,0 0-15,0 0 0,0-1 0,0 1 16,0 0-16,21 0 0,0 0 16,0-22-16,0 22 0,0 0 15,1 0-15,-1 0 0,0 21 0,0-21 16,21-1-16,-20 22 0,-1 0 0,0 0 15,21 0-15,-21 0 0,1 22 16,-1-1-16,-21 0 0,21 0 0,-21 21 16,21-20-16,-21-1 0,0 0 15,0 0-15,0 21 0,0-20 0,0-1 16,0 0-16,0 0 0,0 0 16,-21-21-1,21-21 32,21 0-31</inkml:trace>
  <inkml:trace contextRef="#ctx0" brushRef="#br1" timeOffset="-88377.37">18394 10351 0,'0'-22'0,"0"1"16,0 0-16,-21 21 0,-1-21 0,1 21 16,0 0-16,0-21 0,0 21 15,0 0-15,-1 0 16,1 0-16,0 0 0,0 21 0,0 0 15,0 0-15,-1 0 0,1 1 16,0-1-16,21 21 0,-21-21 0,21 22 16,-21-22-16,21 21 0,-21-21 0,21 0 15,0 22-15,0-22 0,0 0 16,0 0-16,0 0 16,21-21-16,0 0 15,0 0-15,0 0 0,0 0 16,1-21-16,-1 21 0,0-21 0,0 0 15,0 0-15,0 0 0,1-1 16,-1 1-16,0 0 0,21 0 0,-42 0 16,21 0-16,1-22 0,-1 22 0,-21 0 15,0 0-15,21 21 16,-21-21-16,0 42 31,0 0-31,0 0 0,0 0 16,0 0-16,0 1 0,0-1 15,0 0-15,21 0 0,-21 21 16,0-20-16,21-1 0,-21 0 16,21 0-16,-21 0 0,22-21 15,-1 0-15,0 0 16,0 0-16,0 0 0,0 0 0,1 0 16,-1-21-16,0 21 0,0-21 15,0 0-15,0 21 0,1-21 16,-22-1-16,0 1 0,21 0 0,-21 0 15,0 0-15,0 0 0,0-1 0,0 1 16,0 0-16,0 0 16,0 0-16,0 0 15,0 42 17,0 0-32,0 0 15,0 0-15,0 0 16,0 1-16,0-1 0,0 0 0,0 0 15,0 0-15,0 0 0,0 1 16,0-1-16,0 0 16,0-42 46,0 0-62,0-1 16,0 1-16,0 0 15,0 0-15,0 0 0,0 0 0,21-1 16,0 1-16,-21 0 0,21 0 16,0 0-16,-21 0 0,22-1 0,-1 22 15,0 0-15,0-21 0,0 21 16,0 0-16,1 0 0,-1 21 16,0 1-16,0-1 0,-21 0 15,21 0-15,-21 0 16,0 0-16,0 1 0,0-1 15,0 0-15,0 0 0,0 0 0,0 0 16,0 1-16,0-1 0,0 0 16,-21-21-16,21 21 15,0-42 17,0 0-32,0 0 15,0-1-15,0 1 0,0 0 16,0 0-16,0 0 0,0 0 15,0-1-15,21 1 0,0 0 0,1 0 16,-22 0-16,21 0 0,0-1 16,0 22-16,0 0 0,0-21 15,1 21-15,-1 0 0,0 0 0,0 0 16,0 21-16,0 1 0,1-1 16,-22 0-16,21 21 0,-21-21 15,0 1-15,0-1 0,0 0 0,0 0 16,0 0-16,0 0 0,0 1 15,0-1-15,0 0 0,-21 0 16,21 0-16,0 0 16,0-42 15,0 0-15,21 0-1,0 0-15,-21 0 0</inkml:trace>
  <inkml:trace contextRef="#ctx0" brushRef="#br1" timeOffset="-87880.48">19685 10393 0,'0'21'15,"21"-21"32,0 0-47,0 0 0,1 0 16,-1 0-16,0-21 0,0 21 15,0-21-15,0 0 0,1 21 16,-1-22-16,0 22 0,-21-21 0,21 0 16,0 0-16,-21 0 15,0 0 1,-21 21-1,0 0-15,0 0 16,0 0-16,-1 0 16,-20 0-16,21 21 0,0-21 0,21 21 15,-21 0-15,-1 0 0,1 22 16,21-22-16,0 0 0,0 0 0,0 21 16,0-20-16,0-1 0,0 21 0,0-21 15,0 0-15,0 1 0,0-1 16,21-21-16,-21 21 0,22 0 0,-1-21 15,-21 21-15,21-21 0,0 0 0,0 0 16,0 0-16,1 0 16,-1 0-1,0 0-15,0-21 16,-21 0 0,21 21-16,-21-21 0,0 0 15,21 21-15</inkml:trace>
  <inkml:trace contextRef="#ctx0" brushRef="#br1" timeOffset="-86865.53">20680 9843 0,'0'-22'0,"21"22"16,0 0-16,0 0 15,0 0-15,1-21 0,-1 21 0,0-21 16,21 21-16,-21 0 0,1 0 0,-1-21 16,0 21-16,0 0 0,0 0 15,0 0-15,-42 0 31,0 0-31,-21 0 16,21 0-16,-1 0 0,1 0 0,-21 0 16,21 0-16,0 0 0,-1 0 15,1 0-15,0 0 0,0 0 0,0 0 16,0 0 0,-1 0-16,1 21 31,21 0-16,0 0-15,-21 1 0,21-1 0,0 0 16,0 21-16,0-21 0,0 22 16,0-22-16,0 21 0,0 1 15,0-1-15,0 0 0,0 22 0,0-22 16,0 0-16,0 22 0,0-22 0,-21 22 16,21-22-16,0 22 0,-21-22 15,21 0-15,0 1 0,0-1 0,0 0 16,0-21-16,0 22 0,0-22 0,0 21 15,0-21-15,0 1 0,0-1 16,21-21-16,0 21 0,0 0 0,0-21 16,1 0-16,-1 0 0,0 0 0,0 0 15,0 0-15,0 0 0,22 0 16,-22-21-16,0 0 0,0 21 16,0-21-16,1-1 0,-1 1 0,0 0 15,0 0-15,21 0 0,-20-22 0,-1 22 16</inkml:trace>
  <inkml:trace contextRef="#ctx0" brushRef="#br1" timeOffset="-86465.58">21378 10075 0,'0'-21'16,"0"0"-16,-21 21 15,21-21-15,-21 21 32,0 21-17,21 0-15,-21 0 0,21 1 0,0 20 16,0-21-16,0 21 0,-22-20 15,22 20-15,-21 0 0,21 1 0,0-1 16,0 0-16,0-21 0,0 22 16,0-22-16,0 21 0,0-21 15,0 1-15,0-1 0,0 0 16,21-21 0,1 0-16,-1 0 0,0 0 0,0 0 15,0-21-15,0 0 0,1 21 16,-1-22-16,0 1 0,-21 0 15,21 0-15,-21 0 0,21 0 0</inkml:trace>
  <inkml:trace contextRef="#ctx0" brushRef="#br1" timeOffset="-86249.4">21209 10308 0,'0'0'0,"0"21"0,21-21 47,0 0-47,0 0 15,1 0-15,-1-21 0,0 21 0,0-21 16,0 21-16,0 0 0,1 0 0,-1 0 16,0-21-16,0 21 15,0 0-15,0 0 0</inkml:trace>
  <inkml:trace contextRef="#ctx0" brushRef="#br1" timeOffset="-85864.62">21675 10329 0,'21'0'31,"0"0"-31,0 0 16,0 0-16,0 0 0,1 0 15,-1-21-15,0 0 0,0 21 16,-21-21-16,21 0 0,0 21 16,-21-21-16,0-1 15,-21 22 1,0 0 0,0 0-1,0 0-15,21 22 0,-21-22 16,21 21-16,-22 0 0,22 0 0,0 0 15,-21 22-15,21-22 0,0 0 16,0 0-16,0 21 0,0-20 0,0-1 16,21 0-16,1 0 0,-1 0 15,0-21-15,0 21 16,0-21-16,0 0 0,1 0 16,-1 0-16,0 0 15,0-21-15,0 0 0,0 21 16,1-21-16</inkml:trace>
  <inkml:trace contextRef="#ctx0" brushRef="#br1" timeOffset="-85612.77">22183 10202 0,'0'0'0,"-22"0"0,1 0 0,21 22 47,0-1-47,21 0 0,1-21 15,-1 21-15,0 0 16,-21 0-16,21 1 0,0-1 0,0 0 16,-21 0-16,22-21 0,-22 21 0,21 0 15,-21 1-15,0-1 16,21-21-16,-21 21 0,21-21 47,-21-21-47</inkml:trace>
  <inkml:trace contextRef="#ctx0" brushRef="#br1" timeOffset="-85372.9">22479 10160 0,'-21'0'0,"0"0"15,-1 0-15,1 21 0,0-21 16,21 21-16,-21 1 0,0-1 0,0 0 15,-1 0-15,1 0 0,21 0 16,-21 22-16,0-22 0,0 0 0,21 0 16,0 22-16,-21-22 0,-1 0 0,22 0 15,0 0-15,-21-21 0,21 21 16,21-21 0,1 0-1,-1 0-15,0-21 0</inkml:trace>
  <inkml:trace contextRef="#ctx0" brushRef="#br1" timeOffset="-85037.75">22733 9906 0,'0'0'0,"0"21"47,0 0-47,-21 1 0,21-1 16,-21 0-16,21 0 0,0 21 0,0-20 15,0 20-15,-22-21 0,22 21 0,0 1 16,0-22-16,0 21 0,-21-21 16,21 22-16,0-22 0,0 21 0,0-21 15,0 1-15,0-1 0,0 0 0,0 0 16,21 0-16,1-21 15,-1 0-15,0 0 16,0 0-16,0 0 16,0 0-16,1-21 15,-22 0-15,0 0 0,21 0 0,-21-1 16,0 1-16</inkml:trace>
  <inkml:trace contextRef="#ctx0" brushRef="#br1" timeOffset="-84832.87">22669 10224 0,'22'0'16,"-1"0"0,0 0-16,0 0 15,0 0-15,0 0 0,-21-22 0,22 22 16,-1 0-16,0 0 0,0-21 0,0 0 15,0 21-15,1-21 16</inkml:trace>
  <inkml:trace contextRef="#ctx0" brushRef="#br1" timeOffset="-84500.28">23283 10012 0,'0'0'0,"0"-21"16,0 0-16,0-1 15,0 44 17,-21-1-32,21 0 15,-21 0-15,21 0 0,-21 22 16,21-22-16,0 21 0,-21-21 0,21 22 15,-22-22-15,22 21 0,-21-21 16,21 22-16,0-22 0,0 21 16,0-21-16,0 0 0,0 1 0,0-1 15,21-21 1,1 21-16,-1-21 0,0 0 0,0 0 16,0 0-16,0 0 0,1-21 0,-1 21 15,0-21-15</inkml:trace>
  <inkml:trace contextRef="#ctx0" brushRef="#br1" timeOffset="-84181.47">23537 9991 0,'0'0'0,"21"0"31,1 0-31,-1 0 15,0 0-15,0 21 16,0 0-16,0 0 0,1 0 0,-1 1 16,-21-1-16,0 0 0,21 21 0,-21-21 15,0 1-15,0-1 0,0 21 16,0-21-16,0 0 0,0 1 0,-21-1 16,0 21-16,-1-21 0,1 0 0,21 1 15,-21-22-15,0 21 0,0 0 16,21 0-16,-21-21 15,42 0 17,-21-21-32,21 0 0,0 0 15</inkml:trace>
  <inkml:trace contextRef="#ctx0" brushRef="#br1" timeOffset="-83879.64">24215 10139 0,'21'0'31,"0"0"-31,0 0 0,0 0 16,0 0-16,1 0 15,-1 0-15</inkml:trace>
  <inkml:trace contextRef="#ctx0" brushRef="#br1" timeOffset="-83692.75">24215 10287 0,'-22'21'16,"22"0"0,22-21-1,-1 0 1,0 0-16,0 0 15,0 0-15,0 0 16,1 0-16,-1 0 16</inkml:trace>
  <inkml:trace contextRef="#ctx0" brushRef="#br1" timeOffset="-83101.07">25146 9885 0,'0'0'0,"0"21"47,-21-21-31,21 21-16,21-42 47,0 21-47,-21-21 15,0 0-15,21 21 0,-21-21 16,0-1-16,0 1 15,-21 21 17,21 21-32,-21 1 15,0-22-15,21 21 0,-21 0 0,21 0 16,0 21-16,0-20 0,0-1 16,0 0-16,0 0 0,0 0 0,0 0 15,0 1-15,0-1 0,21-21 16,0 0-16,21 0 15</inkml:trace>
  <inkml:trace contextRef="#ctx0" brushRef="#br1" timeOffset="-82736.28">25739 9843 0,'-22'21'47,"1"0"-31,21 0-16,0 0 0,0 22 16,0-22-16,0 21 0,-21-21 0,21 22 0,0-22 15,0 21-15,-21 0 0,21 1 16,0-22-16,0 21 0,0 1 15,0-22-15,-21 21 0,21-21 0,0 0 16,0 1-16,0-1 0,0 0 0,0 0 16,0 0-16,21-21 15,0 0-15,0 0 16,0 0-16,1 0 0,-1 0 0,0 0 16,0-21-16,0 21 0,0-21 15,1 0-15,-22 0 0,21-1 0,0 1 16,0 0-16</inkml:trace>
  <inkml:trace contextRef="#ctx0" brushRef="#br1" timeOffset="-82537.39">25590 10245 0,'-21'0'16,"42"0"15,1 0-31,-1 0 16,0 0-16,21 0 0,-21-21 0,22 21 15,-22-22-15,0 22 0,21 0 0,-20 0 16,20-21-16</inkml:trace>
  <inkml:trace contextRef="#ctx0" brushRef="#br1" timeOffset="-82231.8">26204 10054 0,'0'21'63,"0"1"-63,21-1 15,-21 0-15,0 0 0,0 0 0,22 0 16,-22 1-16,21-1 0,-21 0 0,21 0 16,-21 0-16,0 0 0,0 1 15,0-1-15,0 0 0,0 0 0,0 0 16,0 0-16,0 1 16,21-22-1,0 0-15,0-22 16,-21 1-16</inkml:trace>
  <inkml:trace contextRef="#ctx0" brushRef="#br1" timeOffset="-81980.94">26585 9948 0,'0'0'0,"0"22"16,-21-1-1,0-21-15,0 42 0,21-21 0,-21 0 16,-1 1-16,22 20 0,-21-21 0,0 21 16,21-20-16,-21-1 0,0 21 15,21-21-15,-21 22 0,21-22 16,-22 0-16,22 0 0,0 0 0,0 0 16,-21-21-16,21 22 0,21-22 31,1 0-31,-22-22 0</inkml:trace>
  <inkml:trace contextRef="#ctx0" brushRef="#br1" timeOffset="-81597.16">26860 9843 0,'0'0'0,"-21"0"78,21-22-62,0 1-1,0 42 48,0 1-63,0-1 0,0 0 0,0 0 16,0 0-16,0 0 0,0 1 0,0-1 15,0 0-15,-21-21 0,21 21 16,0 0-16,-21 0 0,0-21 15,21 22-15</inkml:trace>
  <inkml:trace contextRef="#ctx0" brushRef="#br1" timeOffset="-80777.16">27072 9483 0,'0'-21'16,"21"21"0,0-22-1,1 22-15,-1 0 0,0 0 16,0-21-16,0 21 15,0 0-15,1 0 0,-1 0 0,0 0 0,0 0 16,0 0-16,0 0 16,1 0-16,-1 0 15,-21 21-15,0 1 16,0-1-16,0 0 16,0 0-16,0 0 0,0 0 0,0 1 15,0 20-15,0-21 0,0 0 16,0 22-16,0-22 0,0 21 0,0 0 15,0-20-15,0 20 0,0 0 0,0-21 16,0 22-16,0-22 0,0 21 16,0-21-16,0 1 0,-21 20 0,21-21 15,0 0-15,-22 22 0,22-22 16,-21 0-16,21 21 0,0-21 16,0 1-16,-21-1 0,21 0 0,-21 0 15,0 21-15,21-20 0,0-1 0,0 0 16,-21 0-16,-1 0 0,1 0 15,21 1-15,0-1 0,0 0 16,-21-21-16,0 21 0,0-21 16,21 21-16,-21-21 0,-1 0 15,1 0-15,0 0 0,0 21 16,0-21-16,0 0 0,-1 0 16,-20 0-16,21 0 15,0 0-15,0 0 16,-1 0-1,22-21 17,22 21-17,-1 0 1</inkml:trace>
  <inkml:trace contextRef="#ctx0" brushRef="#br1" timeOffset="-80613.26">26966 10689 0,'0'21'16</inkml:trace>
  <inkml:trace contextRef="#ctx0" brushRef="#br1" timeOffset="-78929.32">14118 12256 0,'-21'0'15,"0"0"1,0 0 0,21-22-16,0 1 31,0 0-16,0 0 1,21 21-16,0 0 16,0 0-16,-21-21 0,21 21 0,0 0 15,1 0-15,-1 0 0,0 0 16,0 21-16,0 0 0,-21 0 16,21 0-16,-21 1 15,22-1-15,-22 0 0,0 0 0,0 0 16,0 0-16,0 1 0,0-1 15,-22 0-15,1 0 0,21 0 0,-21 0 16,0 1-16,0-22 0,0 21 0,-1 0 16,1 0-16,0-21 15,0 0-15,21-21 47,0 0-31,21 0-16,0 21 15,0-22-15,1 22 16,-1 0-16,0 0 16,0 0-16,0 0 0,0 0 15,1 0-15,-1 0 0,0 0 16,0 22-16,0-1 0,0 0 16,-21 0-16,22-21 0,-22 21 15,0 0-15,0 1 0,0-1 16,0 0-16,0 0 0,0 0 0,-22 0 15,22 1-15,-21-1 0,0-21 16,-21 21-16,21 0 0,-1 0 0,1-21 16,-21 21-16,21-21 0,-22 0 0,22 0 15,0 0-15,0 0 0,0 0 16,0 0-16,-22 0 0,22-21 16,0 0-16,0 21 0,0-21 15,21 0-15,-22 0 0,22-1 16,0 1-16,-21 0 0,21 0 15,0 0 1,0 0 0,21 21-16,1 0 0,-1-22 15</inkml:trace>
  <inkml:trace contextRef="#ctx0" brushRef="#br1" timeOffset="-78661.48">14901 12510 0,'-21'0'15</inkml:trace>
  <inkml:trace contextRef="#ctx0" brushRef="#br1" timeOffset="-67487.29">16129 12129 0,'0'0'0,"0"-22"0,0 1 16,0 0-1,0 0 1,0 42 15,0 0-31,21 22 16,0-22-16,0 0 0,1 21 16,-1 1-16,0-22 0,0 21 15,0 0-15,0 1 0,1-1 0,-1 0 16,0 1-16,0-1 0,0 0 0,0-20 15,1 20-15,-1 0 0,-21-21 16,0 22-16,21-22 0,-21 0 0,21 0 16,-21 0-16,0 1 0,0-1 0,21-21 15,-21 21 1,0-42 15,0 0-31,0-1 16,0 1-16</inkml:trace>
  <inkml:trace contextRef="#ctx0" brushRef="#br1" timeOffset="-67105.51">16849 12192 0,'-22'21'15,"1"0"-15,0-21 16,0 43-16,0-22 0,0 0 0,-22 21 16,1-20-16,0 20 0,-1 0 0,1 1 15,0-22-15,-1 21 0,1 0 16,0 1-16,-1-1 0,22 0 15,-21-20-15,21 20 0,-22-21 0,22 0 16,0 22-16,0-22 0,0-21 16,21 21-16,0 0 0,21-21 47,0-21-32,0 21-15,0-21 0,0 0 16,1-1-16,-1 22 0,0-21 0</inkml:trace>
  <inkml:trace contextRef="#ctx0" brushRef="#br1" timeOffset="-66709.74">17018 12531 0,'0'0'15,"0"-21"-15,0 42 47,0 21-31,0-21-16,0 0 0,0 1 16,0 20-16,0 0 15,0 1-15,0-1 0,0 0 0,0 22 16,0-22-16,0 0 0,0 1 0,0 20 15,-21-20-15,0-1 0,21 21 16,0-20-16,-22-1 0,1 22 0,21-22 16,-21 0-16,21 1 0,0-1 0,0 0 15,0 1-15,0-22 0,0 21 16,0-21-16,0 0 0,0 1 0,0-1 16,0-42 15,0-1-31,0 1 0,21 0 0,-21 0 15,0-21-15,21 20 0,-21-20 16,22 0-16</inkml:trace>
  <inkml:trace contextRef="#ctx0" brushRef="#br1" timeOffset="-66349.94">17103 12658 0,'0'0'0,"0"-43"16,0 22 0,21 0-16,0 21 0,0-21 0,0 0 15,22 21-15,-22-21 0,0 21 16,21 0-16,1 0 0,-1 0 0,-21 0 16,21 0-16,1 0 0,-22 0 15,0 21-15,0 0 0,0-21 0,-21 21 16,0 0-16,0 0 0,0 1 15,0-1-15,-21 0 0,0 0 0,0 0 16,0-21-16,0 21 0,-22 1 0,22-1 16,-21 0-16,-1-21 0,22 21 15,0-21-15,-21 0 0,21 21 0,-1-21 16,1 0-16,21-21 47,21 21-47,-21-21 0,22 21 15</inkml:trace>
  <inkml:trace contextRef="#ctx0" brushRef="#br1" timeOffset="-65785.26">17992 12573 0,'0'0'0,"0"-21"0,21 0 0,-21 0 16,0-1-16,0 1 16,-21 0-1,-1 21 1,1 0-16,0 0 0,0 0 16,0 0-16,21 21 0,-21-21 0,-1 21 15,1 1-15,0-1 0,0 0 0,0 0 16,0 0-16,-1 0 0,22 1 15,0 20-15,-21-21 0,21 0 0,0 0 16,0 1-16,0-1 0,0 0 0,0 0 16,21-21-16,-21 21 15,22-21-15,-1 0 0,0 0 16,0 0-16,0 0 0,0-21 0,-21 0 16,22 21-16,-1-21 0,0 0 15,0-1-15,0 1 0,0 0 0,-21 0 16,0 0-16,22 0 0,-22-22 15,0 22-15,0 0 0,0 0 0,0 0 16,0-1-16,0 44 47,0-1-47,0 0 0,0 0 0,0 0 16,0 0-16,0 1 15,0-1-15,0 21 0,21-21 0,-21 0 16,0 1-16,0-1 0,21 0 15,0 0-15,0-21 0,0 0 16,1 0-16,-1 0 16,0 0-1,0 0-15,0-21 0,0 0 0,1 0 16,-1-1-16</inkml:trace>
  <inkml:trace contextRef="#ctx0" brushRef="#br1" timeOffset="-65468.93">18584 12256 0,'0'0'0,"0"-22"15,0 1-15,0 42 47,0 1-47,0-1 0,0 0 16,0 21-16,0-21 0,0 1 15,0 20-15,0-21 0,0 21 0,0-20 16,0 20-16,0-21 0,0 0 16,-21 0-16,21 1 0,0 20 0,-21-21 15,21 0-15,0 0 16,0 1-16,0-1 16,21-21 15,0-21-31,-21-1 0,21 1 15,1 0-15,-1 0 0</inkml:trace>
  <inkml:trace contextRef="#ctx0" brushRef="#br1" timeOffset="-64913.26">18965 12171 0,'0'21'31,"0"0"-31,0 0 16,0 1-16,0-1 0,0 0 0,0 0 15,0 21-15,0-20 0,0-1 16,0 21-16,0-21 0,0 0 0,0 22 16,0-22-16,0 0 0,0 0 0,0 0 15,-21 1-15,21-1 0,0 0 16,0 0-16,-21 0 0,21 0 15,0-42 32,0 0-47,0 0 16,0 0-16,0 0 0,0-1 16,0 1-16,0 0 0,21 0 0,-21 0 15,21 0-15,0-1 0,-21 1 16,22 0-16,-1 0 0,0 0 0,0 0 15,0 21-15,0 0 0,1-22 16,-1 22-16,0 0 0,0 0 16,0 0-16,0 0 0,-21 22 15,22-22-15,-22 21 0,21 0 0,-21 0 0,21 0 16,-21 0-16,0 1 16,0-1-16,0 0 0,0 0 15,0 0-15,0 0 0,0 1 0,-21-1 16,0 0-16,21 0 15,0-42 32,-22 21-47,22-21 16</inkml:trace>
  <inkml:trace contextRef="#ctx0" brushRef="#br1" timeOffset="-64628.42">18288 12404 0,'21'0'16,"0"0"-16,0 0 0,22 0 15,-22 0-15,0 0 0,21 0 0,-20-21 16,20 21-16,-21 0 0,21 0 16,-20 0-16,-1 0 0,21-22 0,-21 22 15,0 0-15,1 0 0,-1 0 16,0 0-16,-21-21 31</inkml:trace>
  <inkml:trace contextRef="#ctx0" brushRef="#br1" timeOffset="-63728.94">20129 11896 0,'0'-21'0,"0"42"0,-21-42 32,21 42-17,-21-21-15,21 21 0,0 21 16,0-21-16,0 22 0,0-1 0,0 0 16,0 1-16,0-1 0,0 0 0,0 1 15,0 20-15,0-42 0,0 22 16,-21-1-16,21 0 0,0-20 0,0 20 15,0-21-15,-21 0 0,21 0 0,0 1 16,0-1-16,0 0 16,0-42 15,0 0-15,0-1-16,0 1 15,0 0-15,0 0 0,0 0 16,0 0-16,0-1 0,0 1 0,0 0 15,0 0-15,0 0 0,21 0 0,0-1 16,0 22-16,0-21 0,1 21 16,-1 0-16,0-21 0,21 21 0,-21 0 15,1 0-15,20 0 0,-21 0 16,0 0-16,22 0 0,-22 0 0,0 21 16,-21 0-16,21 1 0,-21-1 15,0 0-15,0 0 16,0 0-16,-21 0 0,0 1 0,0-1 15,-1 0-15,1-21 0,-21 21 0,21 0 16,0-21-16,-22 21 0,22-21 16,0 0-16,0 0 0,0 0 15,-1 0-15,44-21 47,-1 21-47,0 0 0,-21-21 0,21 21 16,0-21-16,0 21 0</inkml:trace>
  <inkml:trace contextRef="#ctx0" brushRef="#br1" timeOffset="-63001.62">20743 12319 0,'0'0'0,"0"-21"0,21 21 16,-21 21 31,0 0-32,0 0-15,0 1 0,0-1 16,0 0-16,0 0 0,0 0 16,0 0-16,0 1 15,0-1-15,22-21 0,-1 21 16,0-21-16,0 0 0,0 0 15,0 0-15,1 0 16,-1 0-16,-21-21 0,21 21 0,0-21 16,0-1-16,0 1 0,1 0 15,-22 0-15,21 0 16,0 0-16,-21-1 16,0 1-1,0 42 16,0 1-15,0-1-16,0 0 0,0 0 16,0 0-16,0 0 0,0 22 0,0-22 15,0 0-15,0 21 0,0 1 16,0-1-16,0 0 0,-21 1 0,21-1 16,0 0-16,0 22 0,0-22 0,-21 1 15,21 20-15,0-21 0,0 1 16,0-1-16,0 22 0,0-22 0,0 0 15,0 1-15,0-1 0,-22 0 0,22 1 16,-21-1-16,21 0 0,0-21 16,0 22-16,-21-22 0,21 0 15,-21 0-15,0 0 0,21 1 0,-21-1 16,-1 0-16,1 0 0,0-21 0,0 21 16,0-21-16,-22 0 0,1 0 15,0 0-15,-1 0 0,1 0 0,0 0 16,-22-21-16,22 21 0,0-21 0,-1-21 15,1 20-15,0 1 0,-1-21 16,1 21-16,21-22 0,0 22 0,-1-21 16,1 21-16,21-22 0,0 22 15,0 0-15,0 0 0,0 0 0,0 0 16,0-1-16,0 1 0,21 21 16,1-21-16,-1 0 0,0 21 0,0-21 15,0 0-15,0-1 0</inkml:trace>
  <inkml:trace contextRef="#ctx0" brushRef="#br1" timeOffset="-62401.71">22606 11980 0,'0'0'16,"0"-21"-16,0 0 0,0 0 15,-21 21-15,0-21 16,-1 21-16,1 0 0,0 0 16,0 0-16,0 0 0,-22 0 15,22 0-15,-21 0 0,21 0 0,-22 21 16,22 0-16,-21 0 0,21 0 16,0 22-16,-1-1 0,1 0 0,0 1 15,21-1-15,0 22 0,0-22 16,0 0-16,0 1 0,0-1 0,0 0 15,0 1-15,0-22 0,21 0 0,0 0 16,1 0-16,-1 0 0,0 1 16,0-22-16,0 0 15,0 0-15,1 0 0,20 0 0,-21 0 16,0 0-16,22 0 0,-22-22 0</inkml:trace>
  <inkml:trace contextRef="#ctx0" brushRef="#br1" timeOffset="-61965.43">22754 12340 0,'0'-21'0,"0"42"0,0-63 16,0 21-16,0 0 15,-21 42 17,0 0-32,0-21 15,21 21-15,0 0 0,-22 0 0,22 22 16,-21-22-16,21 0 15,-21 0-15,21 0 0,0 1 0,0-1 16,0 0-16,0 0 0,0 0 16,0 0-16,21-21 0,0 0 15,1 0-15,-1 0 0,0 0 0,0 0 16,0 0-16,22 0 0,-22-21 16,0 0-16,0 21 0,21-21 0,1 0 15,-22 0-15,0-1 0,-21 1 16,0 0-16,0-21 0,0 21 15,0-1-15,0 1 0,0 0 0,0-21 16,0 21-16,-21-1 0,0 1 16,0 21-16,-1-21 0,1 21 15,0 0-15,0 0 0,0 0 16,0 21-16,-1-21 0,1 21 16,0 1-16,0-1 0,21 0 0,0 0 15,0 0-15,0 0 0,0 1 16,0-1-16,21-21 0,0 0 15,0 21-15,1-21 0,-1 0 0</inkml:trace>
  <inkml:trace contextRef="#ctx0" brushRef="#br1" timeOffset="-61453.15">23220 12234 0,'0'22'16,"0"-1"-16,0 0 16,0 0-16,0 0 0,0 0 0,0 1 15,0-1-15,0 0 0,0 0 16,0 0-16,0 0 0,0 1 0,0-1 16,0 0-16,0 0 15,0 0 1,0-42 15,-21 0-31,21 0 16,0 0-16,0-1 0,0 1 15,0 0-15,0 0 0,0 0 16,21-22-16,0 22 0,-21 0 0,21-21 16,0 21-16,0-1 0,1 1 15,20 0-15,-21 21 0,0 0 0,22 0 16,-22 0-16,21 0 0,-21 0 0,22 21 15,-22 0-15,0 1 0,0-1 16,0 21-16,0-21 0,-21 0 0,22 22 16,-22-22-16,0 0 0,0 0 0,0 22 15,0-22-15,0 0 16,0 0-16,-22-21 0,1 21 0,21 0 16,-21-21-16,0 22 0,0-22 15,21-22 16,0 1-31,21 0 0,0 0 16,0 0-16</inkml:trace>
  <inkml:trace contextRef="#ctx0" brushRef="#br1" timeOffset="-61153.09">24088 11980 0,'0'22'0,"0"-44"0,0 65 15,-22-1-15,22 0 0,-21-20 16,21 20-16,0 0 0,0 1 0,-21-1 16,21-21-16,-21 21 0,21-20 15,0 20-15,0-21 0,-21 0 16,21 0-16,0 1 0,0-1 0,-21 0 0,21 0 15,0 0 1,21-21 0,0 0-16,0 0 15,0 0-15,0-21 16,1 0-16,-22 0 0</inkml:trace>
  <inkml:trace contextRef="#ctx0" brushRef="#br1" timeOffset="-60953.21">23876 12319 0,'21'0'47,"0"0"-47,0 0 0,1-21 16,-1 21-16,0 0 0,0 0 0,21-21 15,-20 21-15,-1 0 0,0-21 16,0 21-16,21 0 0</inkml:trace>
  <inkml:trace contextRef="#ctx0" brushRef="#br1" timeOffset="-60101.54">24638 12425 0,'21'0'15,"-21"-21"-15,0 0 16,0-1-16,21 1 16,-21 0-16,0 0 0,0 0 15,0-22-15,0 22 0,0 0 16,-21 0-16,0 0 0,0 0 15,21-1-15,-21 22 0,-1-21 16,1 21-16,0 0 0,0 0 0,-21 0 16,20 0-16,1 21 0,0 1 15,0-1-15,-21 0 0,20 0 0,22 21 16,-21-20-16,0 20 0,21-21 0,-21 0 16,21 22-16,0-22 0,0 0 15,0 0-15,0 0 0,0 0 0,0 1 16,21-1-16,0-21 0,0 0 0,1 21 15,-1-21-15,0 0 16,0 0-16,0 0 0,0 0 16,1 0-16,-1-21 0,0 0 0,21 21 15,-42-22-15,21 1 0,1 0 16,-1 0-16,0 0 0,-21 0 0,21-1 16,-21 1-16,0 0 0,0 0 15,0 0-15,0 0 0,0-1 0,0 1 16,0 42 15,0 1-31,0-1 0,0 0 16,0 0-16,0 21 0,0-20 0,0-1 15,0 0-15,0 0 0,0 0 16,21 0-16,0 1 16,-21-1-16,22-21 0,-1 21 15,0-21-15,0 0 0,0 0 16,0 0-16,1 0 0,-1 0 0,0 0 15,0 0-15,0-21 0,0 21 0,1-21 16,-1-1-16,0 1 0,0 21 16,-21-21-16,21 0 0,-21-21 0,21 20 15,-21 1-15,22 0 0,-22 0 16,0 0-16,0 0 0,0-1 0,0 44 47,0-1-47,0 0 15,0 0-15,0 0 0,0 0 0,0 1 16,0-1-16,0 0 16,0 0-16,0 0 0,0 0 15,0 1-15,0-1 0,0 0 16,0-42 31,0 0-32</inkml:trace>
  <inkml:trace contextRef="#ctx0" brushRef="#br1" timeOffset="-59904.33">25167 12023 0,'0'21'78,"21"-21"-78,0 21 0,1 0 16</inkml:trace>
  <inkml:trace contextRef="#ctx0" brushRef="#br1" timeOffset="-59381.64">25463 12171 0,'-21'0'16,"21"21"-16,0 0 15,0 0-15,0 1 16,0-1-16,0 0 15,0 0-15,0 0 0,0 0 0,0 1 16,0-1-16,0 0 0,0 0 16,0 0-16,0 0 0,0 1 15,0-1-15,-21-21 16,21 21-16,-21-21 31,21-21-15,0 0-1,0-1-15,21 1 0,0 0 0,-21 0 16,21 0-16,1-22 0,-1 22 16,0-21-16,0 21 0,0-22 15,22 22-15,-22-21 0,0 21 0,21 0 16,-21 21-16,1 0 0,-1 0 16,0 0-16,21 0 0,-21 0 15,1 21-15,-1 0 0,-21 21 0,0-21 16,0 1-16,0-1 0,0 0 15,0 21-15,0-21 0,0 1 0,0-1 16,0 0-16,-21 0 0,21 0 16,-22-21-16,1 21 0,21 1 15,-21-22 1,21-22 15,21 22-31</inkml:trace>
  <inkml:trace contextRef="#ctx0" brushRef="#br1" timeOffset="-58836.48">26437 12107 0,'0'0'16,"0"-21"-16,0 0 0,0 0 0,-21 21 47,0 0-47,0 0 0,-1 21 0,1 0 15,-21 0-15,21 1 0,0-1 16,-1-21-16,1 21 0,21 0 0,0 0 16,-21 0-16,21 1 0,0-1 15,0 0-15,0 0 16,21-21-16,0 0 15,1 0-15,-1 0 0,0 21 16,0-21-16,0 0 0,0 0 0,1 0 16,-1 21-16,0-21 0,0 0 15,-21 22-15,21-22 16,-21 21-16,0 0 16,0 0-16,0 0 15,-21-21 1,0 21-16,0-21 0,0 0 0,-1 22 15,1-22-15,0 0 0,0 0 0,0 21 16,0-21-16,-1 0 0,1 0 16,0 0-16,0 21 0,0-21 0,0 0 15,-1 0 1,22-21 46</inkml:trace>
  <inkml:trace contextRef="#ctx0" brushRef="#br1" timeOffset="-57089.36">16171 13229 0,'0'0'0,"-21"0"15,42 0 48,0 0-63,1 0 15,-1 0-15,0 0 0,0 0 16,0 0-16,0 0 0,1 0 0,-1 0 16,21 0-16,-21 0 15,0 0-15,22 0 0,-22 0 0,21 0 16,1 0-16,-22 0 0,21 0 0,0 0 15,1 0-15,-1 0 0,0 0 16,1 0-16,-1 0 0,0 0 0,22 0 16,-22 0-16,22 0 0,-22 0 15,22 0-15,-1 0 0,1 0 0,-22 0 16,21 0-16,1 0 0,-1 0 0,22 0 16,-21 0-16,-1 0 0,1 0 15,-1 0-15,1 0 0,-1 0 0,22 0 16,-22 0-16,22 0 0,-22 0 0,22 0 15,0 0-15,-1 0 16,-20 0-16,21 0 0,-22 0 0,22 0 16,-1 0-16,1 0 0,-21 0 0,20 0 15,1 0-15,0 0 0,20 0 16,-20 0-16,0 0 0,-22 0 0,22 0 16,0 0-16,-1 0 0,1 0 0,-22-21 15,22 21-15,0 0 0,-1 0 16,1 0-16,0 0 0,-1 0 0,1 0 15,0 0-15,-1 0 0,-20 0 0,21 0 16,-1 0-16,1 0 0,0 0 16,-1 0-16,1 0 0,0 0 0,-1 0 15,1 0-15,0 0 0,-1 0 16,-20 0-16,20 0 0,1 0 16,0 0-16,-1 0 0,1 0 0,0 0 15,21 0-15,-22 0 0,1 0 16,21 0-16,-22 0 0,1 0 0,0 0 15,-1 0-15,22 0 0,-21 0 0,0 0 16,20 0-16,-20 0 0,21 0 16,-21 0-16,-1-21 0,22 21 0,-21 0 15,-22-21-15,22 21 0,0 0 16,-1 0-16,1 0 0,-22-21 0,22 21 16,0 0-16,-1 0 0,1 0 0,-21-22 15,20 22-15,1 0 16,-22 0-16,1 0 0,21-21 0,-22 21 15,22 0-15,-22 0 0,1 0 0,-1-21 16,22 21-16,-22 0 0,1 0 16,-1-21-16,1 21 0,-1 0 0,1 0 15,-22-21-15,1 21 0,20 0 16,-42 0-16,22-21 0,-1 21 0,-21 0 16,0 0-16,22 0 0,-22 0 0,0-22 15,0 22-15,0 0 16,0 0-1,-21-21-15,-21 21 110,0 0-95,0 0-15,0 0 0</inkml:trace>
  <inkml:trace contextRef="#ctx0" brushRef="#br1" timeOffset="-55829.33">12509 13864 0,'0'-21'0,"0"0"0,0 0 15,0 0 1,-21 42 31,0-21-47,21 21 0,-21 0 15,0 21-15,0-20 0,-1-1 0,1 21 16,0 0-16,0-20 0,-21 20 16,20 0-16,1 1 0,-21-1 0,21 0 15,-22 1-15,1-1 0,21 0 0,-21 1 16,20-22-16,1 21 0,0-21 16,0 0-16,0 1 0,21-1 15,-21-21-15,21 21 0,0-42 31,21 0-31,0 21 0,0-22 16,0-20-16,0 21 0</inkml:trace>
  <inkml:trace contextRef="#ctx0" brushRef="#br1" timeOffset="-55513.51">12679 13843 0,'0'-21'16,"0"42"15,-21-21-31,21 21 0,-22 0 16,1 1-16,21-1 0,-21 21 0,0-21 16,0 22-16,0-1 0,-1-21 15,-20 21-15,21 1 0,-21-1 0,-1 22 16,22-22-16,-21 0 0,-1 1 15,22-22-15,-21 21 0,21 0 0,0-20 16,-1-1-16,1 0 0,21 0 16,0 0-1,0-42 1,0 0-16,21 21 16,1-21-16,-1 0 0</inkml:trace>
  <inkml:trace contextRef="#ctx0" brushRef="#br1" timeOffset="-55169.3">13102 13928 0,'-21'0'15,"0"21"1,0 0 0,21 0-16,0 0 0,-22 1 0,1-1 15,0 0-15,21 21 0,-21-21 16,0 22-16,0-22 0,21 21 0,-22 1 16,22-1-16,-21-21 0,21 21 0,0 1 15,0-22-15,0 0 16,0 21-16,0-20 0,0-1 0,0 0 15,21-21 1,1 0 0,-1 0-16,0 0 0,-21-21 15,21 0-15,0 21 0,0-22 0</inkml:trace>
  <inkml:trace contextRef="#ctx0" brushRef="#br1" timeOffset="-54936.88">12742 14245 0,'21'0'32,"1"0"-17,-1-21-15,21 21 0,-21-21 0,22 21 16,-22 0-16,21-21 0,-21 21 15,22 0-15,-22-21 0,0 21 0,21 0 16,-21 0-16,1-22 0,-1 1 16,0 21-16</inkml:trace>
  <inkml:trace contextRef="#ctx0" brushRef="#br1" timeOffset="-53848.7">13547 14330 0,'0'0'0,"21"0"0,0 0 16,0 0-16,0 0 16,0-21-16,-21 0 0,22-1 15,-22 1-15,21 21 0,-21-21 16,0 0-16,0 0 15,0 0-15,0-1 16,0 1-16,-21 21 0,-1 0 0,22-21 16,-21 21-16,0 0 0,0 0 15,0 0-15,0 0 0,-1 0 0,1 0 16,0 0-16,0 21 0,0 0 0,0 1 16,-1-1-16,1 0 0,0 0 15,0 0-15,21 0 0,0 22 0,-21-22 16,21 0-16,0 0 0,0 22 15,0-22-15,0 0 0,21 0 16,0-21-16,0 21 0,0-21 16,1 0-16,-1 0 15,0 0-15,0-21 0,0 21 16,0-21-16,1 21 0,-1-21 0,0 0 16,-21-1-16,21 1 0,0 0 15,0 0-15,-21 0 0,0 0 0,0-1 16,22 1-16,-22 0 0,0 0 0,0 0 15,0 0-15,0-1 16,0 44 31,0-1-47,0 0 16,0 0-16,0 0 0,0 0 15,0 1-15,0 20 0,0-21 16,0 0-16,0 0 0,0 1 0,0-1 15,0 0-15,0 0 0,21 0 16,0-21-16,0 21 0,0-21 0,0 22 16,1-22-16,-1 0 0,0 0 0,0 0 15,0 0-15,22 0 0,-22 0 16,21 0-16,-21-22 0,22 1 0,-22 0 16,21 0-16,-21 0 0,22 21 0,-22-21 15,0-22-15,-21 22 0,0 0 16,21 0-16,-21-85 15,0 85-15,-21 0 16,0-1-16,0 22 16,-1 0-16,1 0 0,0 0 0,0 0 15,0 0-15,0 0 0,-1 0 0,1 0 16,0 22-16,-21-1 0,21 0 16,-1 0-16,22 0 0,-21 0 15,21 1-15,0-1 0,0 0 16,0 0-16,0 0 0,21-21 15,1 0-15,-1 0 16,0 0 0,0 0-16,0 0 0,0 0 0,1 0 15,-1 0-15,0 21 0,0-21 16,-21 22-16,21-1 0,-21 0 16,0 0-16,0 0 0,0 0 15,0 22-15,0-22 0,0 21 0,0-21 16,0 22-16,0-1 0,-21-21 15,21 22-15,-21-1 0,0 0 0,0 1 16,21-1-16,-22 21 0,1-20 0,0-1 16,0 0-16,0-20 0,21 20 15,-21-21-15,-1 21 0,22-20 0,-21-1 16,21 0-16,0 0 16,-21-21-16,0 0 15,21-21-15,0 0 16,0 0-16,0-1 0,0 1 0,0 0 15,0 0-15</inkml:trace>
  <inkml:trace contextRef="#ctx0" brushRef="#br1" timeOffset="-53081.75">14457 14118 0,'0'21'31,"0"1"-15,0-1-16,0 0 0,0 0 15,0 0-15,0 0 0,0 1 0,0-1 16,0 0-16,0 0 0,0 0 16,0 0-16,0 1 0,0-1 15,-21-21-15,21-21 47,0-1-47,0 1 16,0 0-16,0 0 0,0 0 0,0 0 15,0-1-15,0 1 0,21 0 0,-21 0 16,21 0-16,0 0 0,0-1 16,-21 1-16,21 0 0,1 21 0,-1 0 15,0-21-15,0 21 0,21 0 16,1 0-16,-43 21 15,21 0-15,0 0 0,0-21 0,-21 22 16,21 20-16,-21-21 0,0 0 16,0 0-16,0 22 0,0-22 0,0 0 15,0 0-15,0 0 0,0 1 0,0-1 16,0 0-16,-21 0 0,0 0 16,21-42 15,0 0-16,0 0-15,21 0 0,0 21 16,1-22-16</inkml:trace>
  <inkml:trace contextRef="#ctx0" brushRef="#br1" timeOffset="-52557.05">15282 14118 0,'0'0'0,"0"-21"0,0 0 16,-21 21-16,21-21 0,-21 21 15,0-21-15,0 21 16,-1 0-16,1 0 0,0 0 16,0 0-16,0 21 0,0-21 15,21 21-15,-22 0 0,1 0 16,0 0-16,21 1 0,0 20 0,-21-21 15,21 0-15,-21 22 0,21-22 0,0 21 16,0-21-16,0 0 0,0 1 16,0-1-16,0 0 0,21 0 0,0-21 15,0 0-15,0 0 16,1 0-16,20 0 0,-21 0 0,0 0 16,22-21-16,-22 0 0,0 0 0,21-1 15,-21 1-15,1 0 0,-1 0 16,-21-21-16,0 20 0,21 1 0,-21 0 15,0 0-15,0 0 0,0 0 16,0 42 31,0 0-47,0 0 16,0 0-16,0 0 0,0 1 0,0-1 15,0 0-15,0 0 0,0 0 0,21 0 16,-21 1-16,0-1 15,21-21-15,0 0 0,-21 21 0,22-21 16,-1 0-16,0 0 16,0 0-16,-21-21 0,21 21 15</inkml:trace>
  <inkml:trace contextRef="#ctx0" brushRef="#br1" timeOffset="-51889.43">15727 14118 0,'0'21'16,"0"1"-16,0-1 15,0 0-15,0 0 0,0 0 0,0 0 16,0 1-16,0-1 0,0 0 0,0 0 16,0 0-16,0 0 15,0 1-15,0-1 16,0 0-16,0-42 31,0 0-15,0-1-16,0 1 15,0 0-15,0 0 0,0 0 0,0 0 16,0-1-16,0 1 0,0 0 0,0 0 16,21 0-16,0 0 0,-21-1 15,21 22-15,0-21 0,1 0 0,-1 21 16,0 0-16,0 0 15,0 0-15,0 0 0,1 0 16,-1 21-16,0 0 0,0 1 0,0-1 16,-21 0-16,21 0 0,-21 0 15,0 0-15,0 1 0,0-1 16,0 0-16,0 0 0,0 0 16,-21 0-16,0-21 31,21-21-16,0 0-15,0 0 0,0 0 16,0 0-16,0-22 16,21 22-16,0 0 0,1 0 0,-22 0 0,21-1 15,0 1-15,0 0 16,0 0-16,0 21 0,1 0 0,-1 0 16,0 0-16,21 0 0,-21 0 0,1 0 15,-1 0-15,0 21 0,0 0 16,-21 0-16,21 1 0,-21-1 0,21 0 15,-21 0-15,0 0 0,0 0 0,0 1 16,0-1-16,0 0 0,0 0 16,0 0-16,22-42 47</inkml:trace>
  <inkml:trace contextRef="#ctx0" brushRef="#br1" timeOffset="-51477.3">16679 14182 0,'21'0'31,"1"0"-31,-1 0 0,0 0 15,0-21-15,0 21 0,0-22 16,1 22-16,-22-21 0,21 21 16,0-21-16,0 0 0,-21 0 15,0 0-15,0-1 16,-21 22 0,0 0-16,0 0 0,-1 0 0,-20 0 15,21 0-15,0 22 0,0-22 16,-1 21-16,1 0 0,0 0 0,0 0 15,21 22-15,0-22 0,0 0 0,0 0 16,0 21-16,0-20 0,0-1 16,0 0-16,0 0 0,0 0 15,21 0-15,0 1 0,0-1 16,1 0-16,-1-21 16,0 0-16,0 0 0,0 0 0,0 0 15,1 0-15,-1 0 0,0 0 16,0-21-16,-21 0 0,21 21 15</inkml:trace>
  <inkml:trace contextRef="#ctx0" brushRef="#br1" timeOffset="-50690.6">17462 13674 0,'0'0'0,"22"0"0,-1 0 16,0 0-16,0 0 0,0 0 15,0 0-15,22 0 0,-22-21 0,0 21 16,0 0-16,22 0 0,-22 0 0,0 0 15,0 0-15,0 0 0,0 0 16,-42 0 15,0 0-15,0 0-16,0 0 0,0 0 0,-1 0 16,-20 0-16,21 0 0,0 0 15,-22 0-15,22 0 0,0 0 0,0 0 16,0 0-16,0 0 15,-1 0-15,1 0 16,0 21 0,21 0-1,-21 0-15,21 0 0,0 22 16,0-22-16,0 0 0,-21 21 16,21 1-16,0-22 0,-21 21 15,21 0-15,0-20 0,0 20 0,0 0 16,-22 1-16,22-1 0,-21 0 15,21 1-15,0-1 0,-21 0 0,21 1 16,-21-1-16,21 0 0,-21 1 0,21-22 16,0 21-16,0 0 0,0-20 15,0-1-15,0 0 0,0 0 0,0 0 16,0 0-16,0 1 0,21-22 0,0 21 16,0-21-16,22 0 15,-22 0-15,0 0 0,0 0 0,21 0 16,-20 0-16,20-21 0,-21 21 15,21-22-15,-20 22 0,20-21 16,-21 0-16,0 0 0,22 21 0,-22-21 16,0 0-16</inkml:trace>
  <inkml:trace contextRef="#ctx0" brushRef="#br1" timeOffset="-49037.12">18224 13949 0,'0'-21'16,"-21"21"-16,0 0 16,0 0-16,0 0 0,0 0 0,-1 0 15,1 0-15,0 21 0,0-21 16,0 21-16,21 0 0,-21 0 0,-1-21 16,1 22-16,0 20 0,21-21 0,0 0 15,-21 0-15,21 22 0,0-22 16,0 0-16,0 21 0,0-20 0,0-1 15,0 0-15,21 21 0,-21-21 16,21-21-16,0 22 0,1-1 0,-1-21 16,0 0-16,0 0 0,0 0 0,0 0 15,1 0-15,-1 0 16,21 0-16</inkml:trace>
  <inkml:trace contextRef="#ctx0" brushRef="#br1" timeOffset="-48589.18">18500 14118 0,'0'0'0,"-43"-21"15,22 21 1,0 0-16,21 21 0,-21-21 16,21 21-16,0 1 0,-21-1 15,21 0-15,0 21 0,0-21 16,0 1-16,0-1 0,0 0 15,0 0-15,0 0 0,0 0 0,0 1 16,0-1-16,21-21 0,-21 21 16,21-21-16,0 0 0,0 0 0,0 0 15,1 0-15,-1 0 0,0 0 0,0 0 16,21-21-16,-20 0 0,-1 21 16,0-22-16,0 1 0,0 0 0,-21 0 15,21 0-15,-21 0 0,0-1 0,0 1 16,0 0-16,0 0 0,0 0 15,0 0-15,0-1 0,-21 1 0,0 0 16,0 0-16,0 21 0,0 0 16,-1-21-16,1 21 0,0 0 15,0 0-15,0 21 0,0-21 16,21 21-16,-22 0 0,22 0 16,0 1-16,0-1 0,0 0 15,0 0-15,0 0 0,22-21 0,-1 21 16,0 1-16,0-22 15,0 0-15,22 0 0,-22 0 0</inkml:trace>
  <inkml:trace contextRef="#ctx0" brushRef="#br1" timeOffset="-48097.14">19071 14097 0,'0'21'31,"0"0"-31,0 1 16,0-1-16,0 0 15,0 0-15,0 0 0,0 0 0,0 1 16,0-1-16,0 0 0,-21 0 16,21 0-1,-21-21-15,21 21 16,0-42 15,0 0-31,0 0 0,0 0 16,0 0-16,0-1 15,21 1-15,0 0 0,-21 0 0,21 0 16,0 0-16,-21-1 0,22 1 0,-1 0 16,0 21-16,0 0 0,0-21 15,0 21-15,1 0 0,-1 0 0,0 0 16,0 0-16,0 21 0,0 0 15,1 0-15,-22 1 16,0-1-16,0 21 0,0-21 0,0 0 16,0 1-16,0-1 0,0 0 0,0 0 15,-22 0-15,22 0 0,0 1 16,-21-1-16,21 0 0,-21-21 16,42-21 15,0 0-31,-21-1 15,22 1-15</inkml:trace>
  <inkml:trace contextRef="#ctx0" brushRef="#br1" timeOffset="-47808.3">19770 13885 0,'0'0'0,"0"22"15,0-1-15,0 0 0,0 0 16,0 0-16,0 0 0,0 22 0,0-22 16,-22 0-16,22 21 0,-21-20 15,21-1-15,0 21 0,0-21 0,0 0 16,-21 1-16,21 20 0,0-21 16,0 0-16,0 0 15,0 1-15,0-1 16,21-21-16,0 0 15,1 0-15,-1 0 16,-21-21-16,21-1 0,0 22 0,-21-21 16,21 0-16,-21 0 0,21 21 0</inkml:trace>
  <inkml:trace contextRef="#ctx0" brushRef="#br1" timeOffset="-47590.42">19748 14118 0,'22'0'31,"-1"0"-31,-21-21 0,21 21 0,0 0 16,0-21-16,0 21 15,1 0-15,-1 0 0,0 0 16,0 0-16,0 0 15,0 0-15</inkml:trace>
  <inkml:trace contextRef="#ctx0" brushRef="#br1" timeOffset="-46708.03">20362 14309 0,'21'-21'0,"-21"-1"15,22 22-15,-22-21 0,21 0 16,-21 0-16,0 0 16,0 0-16,0-1 15,0 1-15,-21 21 0,21-21 16,-22 0-16,1 21 0,0 0 0,0-21 15,0 21-15,0 0 0,-1 0 16,1 0-16,0 0 0,0 0 0,21 21 16,-21-21-16,0 21 0,-1 0 15,1-21-15,21 21 0,0 22 0,0-22 16,-21 0-16,21 0 0,0 0 0,0 1 16,0 20-16,0-21 0,0 0 15,0 0-15,0 1 0,21-1 16,-21 0-16,21-21 0,1 0 15,-1 0-15,0 0 16,0 0-16,0 0 16,0 0-16,-21-21 0,22 21 15,-1-21-15,0-1 0,-21 1 0,21 0 16,0 0-16,0 0 0,-21 0 0,0-1 16,22 1-16,-22 0 0,21 0 15,-21 0-15,0 0 0,0-1 16,0 44 15,0-1-15,0 0-16,0 0 0,0 0 15,0 0-15,0 1 16,0-1-16,0 0 0,0 0 0,0 0 16,21-21-16,-21 21 0,21 1 0,0-22 15,-21 21-15,21-21 0,1 0 16,-1 0-16,0 0 0,0 0 15,0 0-15,0 0 0,1 0 0,-1-21 16,0 21-16,0-22 0,0 1 16,0 0-16,1 0 0,-22 0 15,0 0-15,21-1 0,-21 1 16,21 0-16,-21 0 0,21 21 0,-21-21 16,0 42 30,0 0-46,0 0 0,0 0 16,0 1-16,0-1 0,0 0 16,-21 0-16,21 0 0,0 0 15,-21 1-15,21-1 0,0 0 32,0-42-1,0 0-16,0-1-15,0 1 0,0 0 16</inkml:trace>
  <inkml:trace contextRef="#ctx0" brushRef="#br1" timeOffset="-46501.14">20828 14076 0,'0'-21'0,"21"21"94,-21 21-94</inkml:trace>
  <inkml:trace contextRef="#ctx0" brushRef="#br1" timeOffset="-45941.16">21040 14161 0,'0'0'0,"0"21"16,0 0-1,0 0 1,0 0-16,0 0 16,0 1-16,0-1 0,0 0 15,0 0-15,0 0 16,0 0-16,0 1 16,0-1-1,0-42 32,0-1-47,0 1 16,0 0-16,0 0 0,21 0 15,0 0-15,0-1 0,-21 1 0,21 0 16,0 0-16,1 0 0,-22 0 16,21-1-16,0 1 0,0 21 0,0-21 15,0 21-15,1 0 0,-1 0 16,0 0-16,0 0 0,0 0 15,-21 21-15,21-21 0,-21 21 16,0 1-16,0-1 16,0 0-16,0 0 0,0 0 0,0 0 15,0 1-15,-21-1 0,21 0 16,-21 0-16,21 0 0,-21 0 16,21 1-16,0-1 15,0-42 32,21 21-31,-21-22-16</inkml:trace>
  <inkml:trace contextRef="#ctx0" brushRef="#br1" timeOffset="-45285.12">21823 14118 0,'0'-21'16,"-21"21"-1,-1 0-15,1 0 16,0 0-1,0 0-15,0 21 0,21 0 16,-21-21-16,-1 22 0,1-1 16,21 0-1,0 0-15,-21-21 0,21 21 16,0 0-16,0 1 16,0-1-1,21-21-15,0 0 16,1 0-1,-1 21-15,0-21 0,0 0 16,0 0-16,0 0 16,1 0-16,-1 0 0,0 0 15,0 0-15,-21 21 16,21-21-16,-21 21 16,0 0-1,0 1-15,-21-22 16,0 0-16,0 21 0,0-21 15,-1 21-15,-20 0 0,21-21 16,0 0-16,0 21 0,-1-21 0,1 0 16,0 0-16,0 0 0,0 21 0,0-21 15,-1 0-15,1 0 16,0 0 0,0 0-16,21-21 93,0 0-77</inkml:trace>
  <inkml:trace contextRef="#ctx0" brushRef="#br1" timeOffset="-44417.73">22818 13610 0,'0'0'0,"0"-21"0,-22 21 31,-20 0-31,21 0 0,0 21 15,-22 0-15,1 1 0,21 20 16,-21 0-16,-1 1 0,1-1 0,0 0 16,20 22-16,-20-22 15,21 22-15,-21-22 0,20 21 0,1 1 16,21-22-16,0 22 0,-21-22 0,21 22 16,0-22-16,0 0 0,0 1 15,0-1-15,21-21 0,0 21 0,1-20 16,-1-1-16,0 0 0,0-21 15,0 21-15,22-21 0,-22 0 0,21 0 16,-21 0-16,22 0 0,-1 0 0,0-21 16,1 0-16,-22 21 0,21-21 15,0-1-15,1 1 0,-22-21 0</inkml:trace>
  <inkml:trace contextRef="#ctx0" brushRef="#br1" timeOffset="-43657.7">23093 14055 0,'0'0'16,"0"-21"-16,-21 21 0,-1 0 15,1 0-15,0 0 16,0 0-16,0 0 0,0 0 16,-1 0-16,1 21 0,21 0 15,0 0-15,-21-21 0,21 21 0,-21 0 16,21 1-16,0-1 0,0 0 0,0 0 15,0 0 1,0 0-16,21-21 16,0 0-16,0 0 0,1 0 15,-1 0-15,0-21 16,0 0-16,0 0 0,0 21 16,-21-21-16,0 0 0,22 21 15,-22-22-15,0 1 0,0 0 0,21 0 16,-21 0-16,0 0 0,0 42 47,0 0-32,0 0-15,0 0 16,0 0-16,0 1 0,0-1 16,0 0-16,21 0 0,-21 0 15,21-21-15,0 0 16,0 0-16,1 0 15,-1 0-15,0 0 0,0 0 16,0 0-16,-21-21 0,21 0 16,-21 0-16,22 0 0,-22-1 15,0 1-15,0 0 0,0-21 16,0 21-16,0-1 0,0 1 0,0-21 16,-22 21-16,1-22 0,0 22 15,0 0-15,0 0 0,0 0 16,-22 0-16,22-1 0,-21 1 0,21 21 15,-22 0-15,1 0 0,0 0 16,-1 0-16,1 21 0,0 1 0,-1-1 16,1 0-16,0 21 0,20 1 15,1-22-15,0 21 0,0 0 0,21 1 16,0-1-16,0 0 0,0-20 0,0 20 16,0 0-16,0 1 0,21-22 15,0 0-15,0 21 0,1-21 0,-1 1 16,0-1-16,21 0 0,-21-21 15,1 21-15,20-21 0,-21 0 16,0 0-16,22 0 0,-22 0 0,0 0 16,0 0-16,0 0 0,0 0 15,1 0-15,-1 0 0,21-21 0,-21 0 16,0 21-16,1-21 0</inkml:trace>
  <inkml:trace contextRef="#ctx0" brushRef="#br1" timeOffset="-42985.09">23834 13864 0,'0'-21'15,"-22"21"1,1 0 15,0 21-31,21 0 16,-21 1-16,0-1 0,21 0 0,-21 21 15,-1-21-15,1 1 0,21 20 16,-21-21-16,0 21 0,21-20 0,-21-1 16,0 21-16,-1-21 0,22 0 0,0 1 15,-21-1-15,0 0 16,21 0 0,0-42-1,21 0 1,-21 0-16,21-1 0,1 1 0,-22 0 15,21 0-15,-21 0 16,21-22-16,0 22 0,-21-21 0,21 21 16,0-22-16,-21 22 0,22-21 0,-1 21 15,0 0-15,0-1 0,0 1 16,-21 0-16,21 0 0,1 21 0,-1 0 16,0 0-16,0 0 15,-21 21-15,21 0 0,0 22 16,-21-22-16,0 0 0,0 21 0,22-21 15,-22 1-15,0 20 0,0-21 16,0 0-16,0 0 0,0 1 16,0-1-16,0 0 0,0 0 0,0 0 0,0 0 15,0 1 1,0-44 31,-22 22-47,22-21 0</inkml:trace>
  <inkml:trace contextRef="#ctx0" brushRef="#br1" timeOffset="-42785.2">23601 14118 0,'0'0'0,"0"21"15,21-21 1,0 0-16,21 0 15,-20 0-15,-1 0 0,21 0 16,-21 0-16,22 0 0,-22 0 0,21 0 16,-21 0-16,22-21 0,-22 0 15,0 21-15,21-21 0,-21 21 0,1 0 16,-1-21-16</inkml:trace>
  <inkml:trace contextRef="#ctx0" brushRef="#br1" timeOffset="-42517.35">24320 13864 0,'0'21'31,"0"1"-15,0-1-16,-21 0 0,21 0 15,0 0-15,0 0 0,0 1 16,0-1-16,-21 21 0,21-21 0,0 0 15,0 1-15,0-1 0,0 0 16,0 0-16,-21 0 0,21 0 0,0 1 16,0-1-16,21-21 47</inkml:trace>
  <inkml:trace contextRef="#ctx0" brushRef="#br1" timeOffset="-42253.5">24342 13885 0,'0'0'0,"0"-21"16,21 42 0,-21 1-16,0-1 15,21 0-15,0 0 16,-21 0-16,0 22 0,21-22 0,0 0 15,1 0-15,-1 0 0,-21 0 0,21 1 16,0-1-16,0 0 0,0 0 16,1 0-16,-22 0 0,21-21 0,0 22 15,0-22 1,0 0 0,-21-22-1,0 1-15</inkml:trace>
  <inkml:trace contextRef="#ctx0" brushRef="#br1" timeOffset="-41988.65">24807 13780 0,'0'21'0,"0"0"16,0 0-16,-21 21 0,21-20 15,-21-1-15,0 0 0,21 0 16,0 21-16,-21-20 0,21-1 0,-22 0 16,22 0-16,-21 0 0,21 0 15,0 1-15,-21-1 0,21 0 16,0 0-16,-21-21 0,21 21 0,21-21 31,0 0-15,0 0-16</inkml:trace>
  <inkml:trace contextRef="#ctx0" brushRef="#br1" timeOffset="-41637.85">25104 14288 0,'0'0'0,"0"21"15,0 0-15,-22-21 47,22-21-47,0 0 16,0-1-16,0 1 16,0 0-16,0 0 15,22 21 1,-1 0-1,-21 21-15,0 0 16,0 0-16,0 1 0,0-1 16,0 21-16,0-21 0,-21 0 0,-1 1 15,1-1-15,0 0 0,0 0 0,0 0 16,0 0-16,-1 1 0,-20-22 16,21 21-16,0-21 0</inkml:trace>
  <inkml:trace contextRef="#ctx0" brushRef="#br1" timeOffset="-41045.16">25569 13758 0,'-21'0'32,"0"22"-17,42-22 48,0 0-48,-21-22-15,0 1 16,-21 21 31,0 0-47,21 21 0,-21 1 0,21-1 15,0 21-15,0-21 0,0 0 16,0 1-16,0-1 0,0 0 16,0 0-16,0 0 0,0 0 0,21 1 15</inkml:trace>
  <inkml:trace contextRef="#ctx0" brushRef="#br1" timeOffset="-40500.47">26056 13885 0,'-21'0'32,"21"22"-32,-21-22 0,0 21 15,-1 0-15,22 0 16,-21 0-16,21 0 0,-21 1 0,0-1 15,21 0-15,0 0 0,-21 0 0,21 0 16,-21 1-16,-1-1 0,22 0 16,0 0-16,-21 0 0,21 0 15,21-42 32,-21 0-47,22 21 0,-22-21 16,21 0-16,0 0 15,-21-1-15,21 1 0,-21-21 0,21 21 16,0 0-16,-21-22 0,22 22 16,-1-21-16,-21 21 0,21-1 0,0 1 15,-21 0-15,21 21 0,0 0 16,1 0 0,-22 21-16,0 0 0,21 1 15,-21-1-15,21 21 0,-21-21 0,21 0 16,-21 22-16,0-22 0,0 0 15,0 21-15,21-20 0,-21-1 0,0 0 16,0 0-16,0 0 0,0 0 16,0 1-16,0-1 0,0 0 15,0-42 32,0 0-47</inkml:trace>
  <inkml:trace contextRef="#ctx0" brushRef="#br1" timeOffset="-40316.57">25823 14118 0,'-21'0'16,"42"0"0,0 0-1,1 0-15,-1 0 0,21 0 16,-21 0-16,0 0 0,22 0 0,-22 0 15,21-21-15,-21 21 0,1 0 0,-1 0 16,21-21-16,-21 21 16,0-21-16</inkml:trace>
  <inkml:trace contextRef="#ctx0" brushRef="#br1" timeOffset="-40068.06">26416 13864 0,'21'0'16,"-21"21"-16,21 1 0,0-1 15,-21 0-15,22 0 0,-22 0 16,21 0-16,-21 1 16,21-1-16,-21 0 0,0 0 0,0 0 15,0 0-15,21 1 0,-21-1 16,0 0-16,21-21 31</inkml:trace>
  <inkml:trace contextRef="#ctx0" brushRef="#br1" timeOffset="-39813.2">26797 13801 0,'-21'0'16,"0"0"-16,21 21 0,-22 0 15,1 0-15,0 0 0,21 1 0,0-1 16,-21 0-16,0 0 16,0 21-16,21-20 0,0-1 0,-22 0 0,1 21 15,21-21-15,-21 1 0,21-1 16,0 0-16,0 0 15,21-21 17,0 0-32</inkml:trace>
  <inkml:trace contextRef="#ctx0" brushRef="#br1" timeOffset="-39428.42">27030 13822 0,'0'21'16,"0"0"-1,0-42 48,0 0-63,0 0 31,21 21-15,-21 21-1,21 0-15,-21 0 0,0 0 0,0 1 16,0-1-16,0 0 15,-21 0-15,0 0 0,21 0 0,-21-21 16,-1 22-16,1-22 0,21 21 16</inkml:trace>
  <inkml:trace contextRef="#ctx0" brushRef="#br1" timeOffset="-39049.64">27178 13568 0,'0'0'15,"21"0"-15,0 0 16,-21 21-1,0 0-15,0 0 0,21 1 16,1 20-16,-22-21 0,0 0 0,0 22 16,21-22-16,-21 21 0,0-21 15,21 22-15,-21-22 0,0 0 0,0 21 16,0-21-16,0 1 0,0 20 0,0-21 16,-21 0-16,0 0 0,21 1 15,-22-1-15,1 0 0,0 0 0,0 0 16,0-21-16,0 21 0,21 1 15,-22-22-15,22 21 0,-21-21 0,0 0 16,21-21 15,21-1-31</inkml:trace>
  <inkml:trace contextRef="#ctx0" brushRef="#br1" timeOffset="-38417.66">27390 13314 0,'21'0'16,"0"-21"-1,0 21-15,0 0 0,0 0 0,1 0 16,-1 0-16,0 0 0,0 0 0,0 0 16,0 0-16,1 0 0,-1 0 15,0 0-15,0 0 0,-21 21 16,0 0 0,0 0-16,0 0 15,0 1-15,0-1 0,0 0 16,0 0-16,0 0 15,0 22-15,0-22 0,0 21 0,0-21 16,0 22-16,0-1 0,0-21 16,0 21-16,0 1 0,0-1 0,0-21 15,0 22-15,0-1 0,0-21 0,0 21 16,0-20-16,0 20 0,-21 0 16,21-21-16,0 1 0,0 20 0,0-21 15,-21 21-15,21-20 0,0-1 0,-21 21 16,21-21-16,0 0 0,0 1 15,0 20-15,0-21 0,0 0 0,0 0 16,-22 1-16,22-1 0,-21 0 16,21 0-1,-21-21-15,21 21 0,-21-21 0,0 0 16,21 21-16,-21-21 0,-1 0 0,1 0 16,0 22-16,0-22 0,0 0 15,0 0-15,-1 0 0,1 21 0,-21-21 16,21 0-16,0 0 15,-1 0-15,1 0 0,0 0 16,0 0 0,0-21-16,0-1 15,-1 1-15,1 21 0</inkml:trace>
  <inkml:trace contextRef="#ctx0" brushRef="#br1" timeOffset="-37353.28">12319 15071 0,'0'21'0,"-21"0"15,0 0-15,-1 0 0,22 22 16,-21-22-16,-21 21 0,21-21 0,0 22 15,-1-1-15,-20-21 0,21 22 16,-21-1-16,20-21 0,-20 21 0,0 1 16,21-22-16,-1 0 0,-20 0 0,21 0 15,0 1-15,21-1 0,-21 0 16,-1-21-16,22-21 31,22 0-15,-1-1-16,0 1 0,0 0 0,21 0 15</inkml:trace>
  <inkml:trace contextRef="#ctx0" brushRef="#br1" timeOffset="-37065.44">12531 15050 0,'0'0'0,"-22"21"0,1 0 16,0 0-16,21 0 0,-42 22 0,21-1 16,-1-21-16,1 21 0,-21 1 0,21-1 15,-22-21-15,22 22 0,-21-1 16,0-21-16,20 21 0,-20-20 0,21 20 16,0-21-16,0 0 0,-1 0 0,22 1 15,0-1 1,22-21 15,-1 0-31,0-21 16,21-1-16,-21 1 0</inkml:trace>
  <inkml:trace contextRef="#ctx0" brushRef="#br1" timeOffset="-36748.63">13102 15028 0,'0'0'0,"0"22"0,-21-1 0,0 0 16,0 0-16,-1 21 0,1 1 15,21-1-15,-21 0 0,0 1 0,0-1 16,0-21-16,-1 22 0,22-1 0,-21 0 15,0 1-15,21-22 0,0 21 16,-21-21-16,21 22 0,-21-22 0,21 0 16,0 0-16,21-21 15,0 0 1,0 0-16,0-21 0,1 21 16,-1-21-16,-21 0 0,21-1 15,0 1-15</inkml:trace>
  <inkml:trace contextRef="#ctx0" brushRef="#br1" timeOffset="-36553.74">12785 15431 0,'0'0'0,"0"-22"47,21 22-47,0 0 0,0-21 15,0 21-15,0-21 0,1 0 0,20 21 16,-21-21-16,0 21 0,22-21 0,-22-1 16,0 22-16,0-21 15,0 21-15</inkml:trace>
  <inkml:trace contextRef="#ctx0" brushRef="#br1" timeOffset="-35552.98">13420 15600 0,'0'0'0,"42"21"15,-21-21 1,0 0-16,0-21 0,1 0 16,-1 0-1,-21-1-15,0 1 0,0 0 16,21 0-16,-21 0 0,0 0 0,0-1 15,0 1-15,0 0 0,-21 0 16,0 0-16,-1 0 0,22-1 0,-21 22 16,0 0-16,0 0 0,0 0 0,0 0 15,-1 0-15,1 0 0,0 22 16,0-1-16,0 0 0,0 0 0,-1 0 16,1 22-16,0-22 0,0 0 15,0 21-15,21-21 0,0 22 0,0-22 16,0 0-16,0 0 0,0 0 0,0 1 15,0-1-15,21-21 16,0 21-16,0-21 0,0 0 16,1 0-16,-1 0 0,0 0 0,0 0 15,0-21-15,0 0 0,1 21 16,-1-22-16,0 1 0,0 21 0,0-21 16,0 0-16,1 0 0,-22 0 15,0-1-15,21 1 0,-21 0 16,0 0-16,0 0 0,0 0 15,0 42 17,-21-21-17,21 21-15,0 0 0,0 0 16,0 0-16,0 1 0,0-1 0,0 0 16,0 0-16,0 0 0,0 0 0,0 1 15,0-1-15,21 0 16,0-21-16,0 21 0,0-21 15,0 0-15,1 0 0,20 0 16,-21 0-16,21 0 0,-20 0 0,20 0 16,0 0-16,1 0 0,-22-21 0,21 0 15,0 21-15,1-21 0,-22-1 16,21 1-16,-21 0 0,1 0 0,-1 0 16,0-22-16,-21 22 0,0 0 15,0 0-15,0 0 0,0-22 16,0 22-16,-21 21 0,0-21 0,-1 21 15,1 0-15,-21 0 0,21 0 16,0 0-16,-1 0 0,1 0 16,-21 21-16,21 0 0,0-21 0,-1 22 15,1-1-15,21 0 0,-21 0 16,21 0-16,0 0 16,0 1-16,21-1 15,0-21-15,1 21 0,-1-21 16,0 21-16,0 0 0,0-21 15,0 21-15,1 1 0,-1-1 0,0 0 0,0 0 16,-21 21-16,0-20 16,21-1-16,-21 21 0,0 0 0,0 1 15,0-22-15,0 42 0,0-20 0,0-1 16,-21 0-16,21 1 0,-21-1 16,0 0-16,0 1 0,-1-22 0,1 21 15,0 1-15,0-22 0,0 21 16,0-21-16,21 0 0,-22-21 0,22 22 15,-21-22-15,0 0 16,21-22 0,-21 22-16,21-21 0,0 0 0,0-21 15</inkml:trace>
  <inkml:trace contextRef="#ctx0" brushRef="#br1" timeOffset="-34873.47">14563 15388 0,'-22'0'0,"22"21"47,0 1-47,-21-1 0,21 0 16,0 0-16,0 0 15,-21 0-15,21 1 0,0-1 16,-21 0-16,21 0 0,-21-21 16,0 0-1,-1 0-15,1 0 16,21-21-1,0 0-15,0 0 16,0-1-16,0 1 0,0 0 16,21 0-16,1 0 15,-1-22-15,0 22 0,0 0 0,0 0 16,22 0-16,-22 21 0,0-21 0,0 21 16,21 0-16,-20 0 0,-1 0 15,0 0-15,0 21 0,0 0 0,0-21 16,-21 42-16,0-21 0,22 1 15,-22-1-15,0 0 0,0 21 0,0-21 16,0 1-16,0-1 0,0 0 0,0 0 16,0 0-16,-22 0 15,22-42 32,22 21-47,-1-21 0</inkml:trace>
  <inkml:trace contextRef="#ctx0" brushRef="#br1" timeOffset="-34349.35">15367 15282 0,'0'-63'15,"-21"63"-15,0-21 0,-1 21 0,1 0 16,0-21-16,0 21 0,0 0 16,0 0-16,-1 0 0,1 0 0,0 21 15,0 0-15,0 0 0,0 0 16,-1 22-16,1-22 0,0 21 0,0-21 16,21 22-16,0-1 0,0-21 0,0 0 15,0 22-15,0-22 0,0 0 16,21 0-16,0 0 0,0-21 15,1 0-15,-1 0 0,0 0 16,21 0-16,-21 0 0,22 0 16,-22-21-16,0 0 0,21 0 0,-20 21 0,-1-21 15,0-1-15,0 1 16,0 0-16,0 0 0,-21-21 0,22 20 16,-22 1-16,0 0 0,0-21 0,0 21 15,0-1-15,0 1 0,0 0 16,0 42 15,0 0-31,0 1 0,0-1 16,0 0-16,0 21 0,21-21 0,0 1 15,-21-1-15,21 0 0,0 0 16,-21 0-16,21 0 0,1-21 16,-22 22-16,21-22 0,0 0 0,0 0 0,0 0 15,0 0-15,1 0 16,20 0-16,-21-22 0,0 22 0,0-21 15,22 0-15</inkml:trace>
  <inkml:trace contextRef="#ctx0" brushRef="#br1" timeOffset="-33672.41">16044 15113 0,'0'21'0,"0"0"16,0 1-16,0-1 0,-21 0 15,21 0-15,0 0 0,0 0 0,-21 22 16,21-22-16,0 0 0,0 0 16,0 0-16,0 1 0,0-1 15,0 0-15,0 0 16,-21-21 0,0 0-1,21-21-15,0 0 16,0 0-16,0-1 15,0 1-15,0-21 0,0 21 0,0 0 16,0-1-16,0-20 0,0 21 16,0-21-16,21 20 0,0 1 0,0 0 15,0 0-15,0 21 0,1 0 0,-1 0 16,21 0-16,-21 0 16,0 0-16,1 21 0,20 0 0,-21 0 15,0 1-15,0-1 0,-21 0 0,22 21 16,-22-21-16,21 1 0,-21-1 15,0 0-15,0 21 0,0-21 16,0 1-16,0-1 0,-21-21 16,21 21-16,-22-21 0,1 0 15,21-21 17,0 0-32,0-1 15,0-20-15,21 21 0,1 0 16,-1 0-16,-21-22 0,21 22 15,0 0-15,0 0 0,0 0 0,1-1 16,-1 1-16,0 21 0,0 0 16,0 0-16,0 0 0,1 21 15,-22 1-15,21-1 0,0 0 0,-21 0 16,0 0-16,21 0 0,-21 22 16,21-22-16,-21 0 0,0 0 0,0 0 15,0 1-15,0-1 0,0 0 16,0 0-1,0-42 32,21 0-47</inkml:trace>
  <inkml:trace contextRef="#ctx0" brushRef="#br1" timeOffset="-33309.27">16870 15219 0,'0'0'0,"21"0"16,0 0-16,0 0 16,0-21-16,1 0 0,-1 21 15,-21-22-15,0 1 0,21 0 16,-21 0-16,0 0 0,0 0 15,0-1-15,-21 22 16,0 0 0,-1 22-16,1-22 0,0 42 15,21-21-15,0 0 0,-21 22 16,21-22-16,-21 0 0,21 21 16,0-21-16,0 22 0,0-22 0,0 0 15,0 0-15,0 0 0,0 1 16,0-1-16,0 0 0,21 0 15,0-21-15,0 0 0,0 0 0,1 0 16,-1 0-16,0 0 16,21 0-16,-21 0 0,1 0 0</inkml:trace>
  <inkml:trace contextRef="#ctx0" brushRef="#br1" timeOffset="-32601.14">17738 14859 0,'0'0'0,"21"0"15,0 0-15,0 0 0,0-21 0,0 21 16,1 0-16,-1 0 0,0-21 0,21 21 15,-21 0-15,1 0 0,-1 0 16,0-21-16,0 21 16,-42 0-1,0 0 1,0 0-16,-1 0 16,1 0-16,0 0 0,0 0 15,0 0-15,0 0 0,-1 0 0,1 0 16,0 0-16,0 0 0,0 0 15,0 0-15,-1 21 16,1-21 0,21 21-16,-21 0 0,21 0 15,-21 0-15,21 1 0,-21-1 16,21 21-16,-21-21 0,21 22 0,0-22 16,0 21-16,-22 0 0,22 1 15,-21-1-15,21 0 0,0 1 0,0-1 16,0 0-16,-21 1 0,21-1 15,0-21-15,0 22 0,-21-1 0,21-21 16,0 21-16,0-20 0,0-1 16,0 21-16,0-21 0,21-21 15,0 21-15,0 1 0,1-22 0,-1 0 16,0 0-16,0 0 0,0 0 0,22 0 16,-22 0-16,21 0 0,0-22 15,-20 1-15,20 21 0,0-21 0,-21 0 16,22 21-16,-22-21 0,21 0 0,1-1 15</inkml:trace>
  <inkml:trace contextRef="#ctx0" brushRef="#br1" timeOffset="-32276.8">18415 15028 0,'0'0'0,"0"-21"0,-42 0 15,20 21-15,1 0 16,0 0-16,0 0 16,0 0-16,0 0 0,-1 21 15,1 0-15,21 1 0,-21-1 16,0 21-16,0-21 0,0 22 0,21-1 16,0-21-16,0 21 0,-22 1 0,22-22 15,0 21-15,0-21 16,0 22-16,0-22 0,0 0 0,0 0 15,22 0-15,-1 1 0,0-22 16,0 0-16,0 0 0,0 0 16,1 0-16,-1 0 0,21 0 0,-21 0 15,22 0-15,-22-22 0,21 1 0,0 0 16,-20 0-16,20 0 0</inkml:trace>
  <inkml:trace contextRef="#ctx0" brushRef="#br1" timeOffset="-31893.04">18732 15134 0,'0'0'0,"-21"0"16,0 0-16,0 0 0,0 21 15,0 1-15,-1-1 0,22 0 0,-21 0 16,21 0-16,-21 0 0,21 22 16,0-22-16,0 0 0,0 21 0,0-20 15,0-1-15,0 0 0,0 0 16,0 0-16,0 0 0,21 1 15,0-22-15,1 0 0,-1 0 16,21 0-16,-21 0 0,0 0 16,1 0-16,-1-22 0,0 1 0,21 21 15,-21-21-15,-21 0 0,22 0 16,-1 0-16,-21-1 0,21 1 16,-21 0-16,0-21 0,0 21 0,0-22 15,0 22-15,-21 0 0,0 0 0,-1 0 16,1-1-16,0 1 0,0 21 15,0 0-15,0 0 0,-1 0 0,1 0 16,0 0-16,0 0 0,0 21 16,21 1-16,-21-1 0,21 0 15,0 0-15,0 0 0,0 0 16,21-21-16,0 22 16,0-22-16</inkml:trace>
  <inkml:trace contextRef="#ctx0" brushRef="#br1" timeOffset="-31404.81">19113 15177 0,'0'21'16,"0"0"-1,0 0-15,0 0 16,0 0-16,0 1 0,0-1 0,0 0 15,0 0-15,0 0 0,0 0 16,0 1-16,0-1 16,-21 0-16,21 0 15,-21-21 1,0 0 0,21-21-1,0 0-15,0 0 0,0-1 16,0 1-16,0 0 0,0 0 0,21 0 15,0 0-15,0-22 0,1 22 16,-22 0-16,21-21 0,0 20 0,0 1 16,0 0-16,0 21 0,1 0 15,-1 0-15,0 0 0,0 0 16,0 0-16,-21 21 0,21 0 0,1 1 16,-22-1-16,21 0 0,-21 0 15,0 21-15,0-20 0,0-1 0,0 0 16,0 21-16,0-21 0,0 1 0,0-1 15,0 0-15,0 0 16,0 0-16,0 0 16,21-21-1,0-21 1,0 0-16</inkml:trace>
  <inkml:trace contextRef="#ctx0" brushRef="#br1" timeOffset="-31119.94">19791 14986 0,'0'0'0,"0"21"0,0 22 16,0-1-16,0-21 15,0 21-15,0-20 0,0 20 0,-21 0 16,21-21-16,-22 22 0,22-22 15,0 21-15,0-21 0,0 1 16,0-1-16,0 0 0,0 0 0,0 0 16,0 0-16,0 1 0,0-1 15,22-21 1,-1 0-16,0 0 16,0 0-16,0-21 15,0 21-15,1-22 0,-22 1 0</inkml:trace>
  <inkml:trace contextRef="#ctx0" brushRef="#br1" timeOffset="-30917.02">19727 15261 0,'0'0'16,"21"0"-1,1 0-15,-1 0 0,0 0 16,0 0-16,21 0 0,-20-21 16,-1 0-16,0 21 0,0 0 15,-21-21-15,21 21 0,0 0 0</inkml:trace>
  <inkml:trace contextRef="#ctx0" brushRef="#br1" timeOffset="-29913.51">20362 15431 0,'21'-22'0,"22"22"15,-43-21-15,21 21 16,0 0-16,-21-21 0,21 21 0,-21-21 0,0 0 16,0 0-1,0-1-15,0 1 16,0 0-16,-21 0 0,21 0 16,-21 0-16,0 21 0,0-22 15,21 1-15,-22 21 0,1 0 0,0 0 16,0 0-16,0 0 0,0 0 15,-1 21-15,1 1 0,-21-1 0,42 0 16,-21 21-16,0-21 0,-1 22 16,22-1-16,-21-21 0,21 22 0,0-22 15,0 0-15,0 21 0,0-21 0,0 1 16,21-1-16,1 0 16,-1-21-16,0 0 15,0 0-15,0 0 16,0 0-16,1 0 0,-1 0 0,0-21 15,0 0-15,0-1 0,0 22 16,1-21-16,-1 0 0,0 0 16,0 0-16,-21-22 0,0 22 0,21 0 15,-21 0-15,21-21 0,-21 20 0,0 1 16,0 0-16,0 0 0,0 0 16,0 42-1,0 0 1,0 0-16,0 0 0,0 1 15,0-1-15,0 21 0,0-21 0,0 0 16,0 1-16,0-1 0,0 0 16,0 0-16,22 0 0,-1-21 0,0 21 15,0 1-15,0-22 16,0 0-16,1 0 0,-1 0 0,0 0 16,0 0-16,21-22 0,-20 1 0,-1 0 15,0 21-15,0-21 0,21 0 16,-42 0-16,22-1 0,-1 1 0,-21 0 15,21-21-15,-21 21 0,0-1 0,0 1 16,0 0-16,0 0 16,0 0-16,0 42 31,0 0-31,0 0 16,0 0-16,0 1 0,0-1 0,0 0 15,0 21-15,0-21 0,0 1 16,0-1-16,0 0 0,0 0 15,0 0-15,0 0 16,21-21-16,0 0 16,0 0-16,1-21 15,-22 0-15,21 21 16</inkml:trace>
  <inkml:trace contextRef="#ctx0" brushRef="#br1" timeOffset="-29725.54">21061 15007 0,'-21'0'15,"-1"0"1,22 21 0,0 1-1,22-22 1,-1 0-16,0 0 15</inkml:trace>
  <inkml:trace contextRef="#ctx0" brushRef="#br1" timeOffset="-29264.8">21399 15219 0,'0'0'0,"0"21"0,0 0 0,0 0 16,0 1-16,-21-1 0,21 0 0,0 0 0,0 0 16,-21 0-1,21 1-15,0-1 0,0 0 16,0 0-16,-21-21 0,21 21 16,-21-21-1,21-21 16,0 0-31,0 0 16,0 0-16,0-22 0,21 22 16,0 0-16,-21 0 0,21-22 0,0 22 15,1 0-15,-1-21 0,0 21 16,0-1-16,0 22 0,0-21 0,1 21 16,-1 0-16,0 0 15,0 0-15,0 21 0,0-21 0,-21 22 16,0-1-16,22 0 0,-22 21 0,0-21 15,0 1-15,0-1 0,0 21 16,0-21-16,0 0 0,0 1 0,0-1 16,0 0-16,0 0 0,0 0 15,21-21 17,0 0-32</inkml:trace>
  <inkml:trace contextRef="#ctx0" brushRef="#br1" timeOffset="-28853.2">22204 15113 0,'0'-21'16,"-21"21"-16,-1 0 15,1 0-15,0 0 0,0 0 16,0 21-16,-22-21 0,22 21 0,0 0 15,0 1-15,21-1 0,-21 0 16,21 0-16,0 0 16,0 0-16,0 1 15,21-22-15,0 0 0,0 21 0,0-21 16,1 0-16,-1 0 0,0 21 16,0-21-16,0 0 0,0 21 0,1-21 15,-1 21-15,0-21 0,0 21 16,-21 1-16,21-22 0,-21 21 15,0 0-15,-21 0 16,0-21-16,0 0 16,0 21-16,-1-21 0,1 0 0,0 21 15,0-21-15,0 0 0,-22 0 0,22 22 16,0-22-16,0 0 0,0 0 16,0 0-16,21-22 31,0 1-31,21 21 15</inkml:trace>
  <inkml:trace contextRef="#ctx0" brushRef="#br1" timeOffset="-28408.23">22860 14859 0,'-21'-21'0,"21"0"15,-21 21 1,-1 0 0,1 0-16,21 21 0,-21 0 0,-21 21 15,21 1-15,-1-1 0,1 0 16,0 1-16,0-1 0,0 22 16,0-22-16,-1 21 0,1-20 0,0 20 15,21-20-15,0-1 0,0 0 16,0 1-16,0-22 0,0 21 0,0-21 15,0 22-15,21-22 0,-21 0 0,21 0 16,1 0-16,20-21 0,-21 21 16,0-21-16,22 0 0,-1 0 0,-21 0 15,21 0-15,-20 0 0,20 0 0,0 0 16,-21-21-16</inkml:trace>
  <inkml:trace contextRef="#ctx0" brushRef="#br1" timeOffset="-27885.37">23093 14965 0,'0'0'0,"0"21"15,0 0-15,0 22 0,-21-22 0,21 21 16,0 0-16,-22 1 0,22-1 15,0 0-15,0 1 0,0-1 0,0-21 16,0 0-16,-21 22 0,21-22 16,0 0-16,0 0 0,0 0 15,21-21 1,-21-21 0,22 21-16,-22-21 15</inkml:trace>
  <inkml:trace contextRef="#ctx0" brushRef="#br1" timeOffset="-27697.48">22966 15304 0,'21'0'0,"0"0"15,0 0-15,0 0 16,1 0-16,-1 0 15,0 0-15,0-22 0,0 22 16,0-21-16,1 21 0,-1 0 0,0-21 16</inkml:trace>
  <inkml:trace contextRef="#ctx0" brushRef="#br1" timeOffset="-27333.69">23304 15325 0,'0'0'0,"22"0"47,-1 0-47,-21-21 0,21 21 16,0-22-16,0 22 0,0-21 16,1 21-16,-22-21 0,0 0 15,-22 42 16,1-21-15,21 21-16,-21 0 0,0-21 0,21 22 16,0-1-16,0 21 0,0-21 15,-21 0-15,21 1 0,0-1 0,0 0 16,0 0-16,0 0 0,21 0 16,0-21-1,0 22-15,0-22 0,1 0 0,20 0 16,-21 0-16,0 0 0,0 0 15,1-22-15,-1 22 0,21-21 16,-21 0-16</inkml:trace>
  <inkml:trace contextRef="#ctx0" brushRef="#br1" timeOffset="-27104.87">23770 15177 0,'0'21'15,"0"0"-15,0 0 16,0 0-16,0 22 16,21-22-16,-21 0 0,21 0 0,1 0 15,-22 0-15,21 22 0,-21-22 16,21 0-16,0 0 0,-21 0 16,21 1-16,0-22 15,1 0 1</inkml:trace>
  <inkml:trace contextRef="#ctx0" brushRef="#br1" timeOffset="-26893.54">23939 15304 0,'-21'42'0,"42"-84"0,-63 105 0,21-42 16,0 0-16,-22 1 0,22-1 0,0 0 15,0 0-15,0 0 0,0 0 0,-1-21 16,22 22-16</inkml:trace>
  <inkml:trace contextRef="#ctx0" brushRef="#br1" timeOffset="-26560.73">24342 14965 0,'0'0'0,"0"21"0,-22 0 0,1 0 16,21 22-16,-21-22 0,21 21 0,0 1 16,-21-1-16,21 0 0,-21 1 15,21-22-15,-21 21 0,21 0 0,0-20 16,0 20-16,0-21 0,0 0 16,0 0-16,0 1 0,0-1 0,0 0 15,21-21 1,0 0-16,0 0 15,0 0-15,0 0 0,1 0 16,-1-21-16,0 0 0,0-1 16,-21 1-16</inkml:trace>
  <inkml:trace contextRef="#ctx0" brushRef="#br1" timeOffset="-26376.83">24130 15282 0,'0'22'16,"21"-22"-16,0 0 15,0 0-15,1 0 16,-1 0-16,0 0 0,21 0 0,-21-22 16,1 22-16,-1-21 0,21 21 15,-21-21-15</inkml:trace>
  <inkml:trace contextRef="#ctx0" brushRef="#br1" timeOffset="-26100.99">24765 15071 0,'-42'0'15,"20"0"-15,1 0 0,0 21 0,0 0 16,21 0-16,-21 0 15,21 1-15,-21-1 0,21 0 16,-22 0-16,22 21 0,0-20 0,0-1 16,0 0-16,0 0 0,0 0 15,0 0-15,0 1 0,0-1 0,0 0 16,22 0-16,-1-21 0,-21 21 0,21-21 16,0 0-16,0 21 0,0-21 15,1 0-15,-1 0 0,0 0 0,0 0 16,0 0-16,0 0 0,1-21 15</inkml:trace>
  <inkml:trace contextRef="#ctx0" brushRef="#br1" timeOffset="-25804.23">25231 14986 0,'0'0'0,"21"0"16,0 0-16,0 0 16,-21 21-16,21 0 0,-21 1 15,0-1-15,21 21 0,-21-21 0,22 0 16,-22 22-16,0-22 0,0 21 16,0-21-16,0 22 0,0-22 15,0 0-15,0 21 0,0-20 0,0-1 16,-22 0-16,1 0 0,21 0 15,-21-21-15,0 21 0,0 1 0,0-1 16,42-21 15</inkml:trace>
  <inkml:trace contextRef="#ctx0" brushRef="#br1" timeOffset="-25521.4">25612 15515 0,'21'0'47,"-21"21"-16,0 1-15,0-1-16,0 0 16,0 0-16,-21 0 0,-1-21 15,1 21-15,0 1 0,0-1 16,0-21-16,21 21 0,-21-21 0,-1 0 16,22 21-16</inkml:trace>
  <inkml:trace contextRef="#ctx0" brushRef="#br1" timeOffset="-24801.31">25908 14901 0,'-21'0'47,"21"22"-32,-21-22-15,21 21 16,0 0-16,-22-21 0,22 21 16,0 0-1,0 0 1,0 1 0,22-22-1,-1 0-15,0-22 31,-21 1-31,21 21 16,-21-21-16,0 0 16,0 0-16,0 0 15,0-1-15,-21 22 47,21 22-31,0-1-16,0 0 15,0 0-15,0 0 0,0 0 16,0 1-16,0-1 16,0 0-16,0 0 0,21-21 15,0 21-15</inkml:trace>
  <inkml:trace contextRef="#ctx0" brushRef="#br1" timeOffset="-24488.49">26289 14986 0,'0'0'0,"-21"0"16,0 21-1,-1 0 1,22 1-16,-21 20 0,21-21 15,0 21-15,0-20 0,-21 20 16,21-21-16,0 21 0,0-20 0,0-1 16,0 21-16,0-21 0,0 0 15,0 1-15,0-1 16,21-21-16,-21 21 0,21-21 16,1 0-16,-1 0 15,0 0-15,0-21 16</inkml:trace>
  <inkml:trace contextRef="#ctx0" brushRef="#br1" timeOffset="-24285.61">26098 15325 0,'0'0'0,"22"0"31,-1 0-31,0 0 0,0 0 16,0 0-16,22 0 0,-22 0 16,0 0-16,0 0 0,0-21 15,22 21-15,-22-22 0,0 22 0,0-21 16,0 21-16</inkml:trace>
  <inkml:trace contextRef="#ctx0" brushRef="#br1" timeOffset="-24033.75">26585 15113 0,'0'0'0,"0"21"31,0 0-15,0 1-16,0-1 0,0 0 15,21 0-15,1 0 0,-22 0 0,21 1 16,-21 20-16,21-21 0,-21 0 15,0 0-15,0 1 0,0-1 16,0 0 0,21-42 15</inkml:trace>
  <inkml:trace contextRef="#ctx0" brushRef="#br1" timeOffset="-23816.87">26797 15071 0,'0'0'16,"-21"0"-1,21 21 1,-21-21-16,21 21 0,-22 0 16,22 0-16,-21 22 15,21-22-15,0 0 0,-21 0 0,21 0 16,0 1-16,-21-1 0,21 0 15,0 0-15,0 0 0,0 0 16,21-21 0</inkml:trace>
  <inkml:trace contextRef="#ctx0" brushRef="#br1" timeOffset="-23444.09">27114 14965 0,'0'21'32,"-21"-21"-17,0 0 1,0 0-1,0 0 1,21-21 0,0 0-1,21 21 1,0 0-16,0 0 16,0 0-1,-21 21-15,0 0 16,0 0-16,0 0 0,0 1 15,0-1-15,0 0 0,-21 0 16,0 0-16,21 0 16</inkml:trace>
  <inkml:trace contextRef="#ctx0" brushRef="#br1" timeOffset="-23084.71">27284 14880 0,'0'0'0,"21"21"0,0-21 0,-21 22 0,0-1 15,0 21-15,21-21 0,-21 0 16,21 1-16,-21 20 0,22-21 15,-22 21-15,0 1 0,0-22 0,21 21 16,-21 1-16,0-22 0,0 21 16,0-21-16,0 22 0,0-22 0,0 0 15,-21 0-15,-1 0 0,1 0 16,0 1-16,0-1 0,0 0 0,0-21 16,-1 21-16,1-21 0,0 0 0,0 0 15,0 0-15,21-21 31,0 0-31,0 0 16</inkml:trace>
  <inkml:trace contextRef="#ctx0" brushRef="#br1" timeOffset="-22521.02">27517 14859 0,'0'0'0,"0"-21"15,0 0-15,21 21 16,0 0-16,0 0 0,-21-21 0,21 21 16,0 0-16,1 0 0,-1-22 15,0 22-15,0 0 0,0 0 16,0 0-16,1 0 0,-22 22 31,0-1-31,0 0 16,0 0-16,0 0 0,0 0 15,0 1-15,0-1 16,0 0-16,0 0 0,0 0 16,0 0-16,0 22 0,0-22 15,0 0-15,0 0 0,0 22 0,0-22 16,0 21-16,0-21 0,0 22 0,0-22 15,0 0-15,0 21 16,0-21-16,0 1 0,0-1 0,21 21 16,-21-21-16,0 0 0,0 1 0,0-1 15,0 0-15,0 0 0,0 0 16,0 0-16,0 1 0,-21-22 16,-1 21-16,1-21 0,21 21 15,-21 0-15,0-21 0,0 0 0,0 21 16,-1-21-16,1 0 0,0 0 0,0 0 15,0 0 1,0 0-16,-1 0 0,1 0 0,0 0 16,0 0-16,0 0 15,0 0-15,-1 0 16,1 0 0,0 0-16</inkml:trace>
  <inkml:trace contextRef="#ctx0" brushRef="#br1" timeOffset="-20749.13">14287 16849 0,'-21'0'0,"21"21"0,0 0 15,-21 0-15,21 0 16,-21 22-16,21-22 0,-21 21 16,21-21-16,-21 22 0,-1-1 0,22-21 15,-21 22-15,0-22 0,0 21 16,0-21-16,21 0 0,-21 1 0,-1-1 16,22 0-16,-21-21 0,21 21 15,0-42 16,21 21-15,1-21-16,-1 21 0,0 0 16,0-21-16,0 21 0,0 0 15,1 0-15,-1 0 0,21-22 16,-21 22-16,0 0 0,22 0 0,-22 0 16,0-21-16,0 21 0,0 0 0,1 0 15,-1 0-15,-21-21 0,21 0 16,-21 0-1,0 0-15,0-1 16,0 1-16,0 0 0,-21 0 16,21 0-16,-21 21 15,21-21-15,-22 21 32,1 21-17,21 0-15,0 0 0,0 0 0,0 0 16,0 22-16,-21-22 0,21 0 15,0 21-15,-21-20 0,21-1 0,0 0 16,0 21-16,0-21 0,-21 1 16,21-1-16,0 0 0,0 0 15,0 0 1,21-42 0,0 0-1,0 0-15</inkml:trace>
  <inkml:trace contextRef="#ctx0" brushRef="#br1" timeOffset="-20416.32">14795 17209 0,'0'0'0,"0"21"15,0 0 1,22-21-1,-1 0 1,0 0 0,-21-21-1,0 0-15,0-1 16,0 1 0,-21 21-1,0 0 1,-1 0-16,22 21 15,0 1-15,-21-1 16,21 0-16,21-21 31</inkml:trace>
  <inkml:trace contextRef="#ctx0" brushRef="#br1" timeOffset="-14564.55">16743 16404 0,'0'21'94,"21"1"-94,-21-1 0,21 0 15,-21 0-15,21 0 0,0 0 16,1 22-16,-1-22 0,21 21 15,-21-21-15,0 22 0,1-1 0,20-21 16,-21 22-16,0-22 0,22 21 16,-22-21-16,0 0 0,0 1 0,-21-1 15,21 21-15,0-42 0,-21 21 16,22 0-16,-22 1 0,0-1 16,0-42 46,0-1-62,0 1 0,0 0 16</inkml:trace>
  <inkml:trace contextRef="#ctx0" brushRef="#br1" timeOffset="-14208.74">17357 16425 0,'-22'0'32,"1"0"-32,0 0 15,0 22-15,0-1 0,0-21 16,-1 42-16,1-21 0,-21 0 0,0 22 15,-1-1-15,1 0 0,0 1 16,-1-1-16,1 22 0,0-22 0,-1 0 16,1 1-16,0-1 0,-1-21 15,22 0-15,-21 22 0,21-22 0,-1-21 16,1 21-16,21 0 0,21-21 47,1 0-47,-1-21 15,0 21-15,0-21 16,0 21-16</inkml:trace>
  <inkml:trace contextRef="#ctx0" brushRef="#br1" timeOffset="-13800.98">17611 16701 0,'0'0'0,"-22"0"16,1 0 0,0 0-16,0 0 15,0 21 1,21 0-16,0 0 0,0 21 15,0 1-15,0-22 0,0 21 16,0 1-16,-21-1 0,21 0 0,-22 22 16,22-22-16,0 0 0,0 1 15,-21-1-15,0 0 0,0 22 0,21-22 16,-21 1-16,0-1 0,21 0 0,-22 1 16,22-1-16,-21-21 15,21 21-15,0-20 0,-21-1 0,21 0 16,0 0-16,-21-21 0,21 21 15,0-42 1,0 0 0,0 0-16,0 0 0,0-1 0,0-20 15,0 21-15</inkml:trace>
  <inkml:trace contextRef="#ctx0" brushRef="#br1" timeOffset="-13477.17">17357 16912 0,'0'0'0,"0"-21"0,42 0 15,-21 0-15,21 0 0,-20-1 0,-1 22 16,21-21-16,-21 21 0,0-21 0,22 21 16,-22 0-16,21 0 0,-21 0 15,1 0-15,-1 0 0,0 21 0,0-21 16,-21 21-16,0 1 0,0-1 15,0 0-15,0 0 0,0 0 0,-21 0 16,-21 1-16,20-1 0,1 0 16,-21-21-16,0 21 0,20 0 15,-20 0-15,0-21 0,21 22 0,-22-22 16,22 0-16,0 0 0,0 0 16,42 0 15,0-22-31,21 22 0</inkml:trace>
  <inkml:trace contextRef="#ctx0" brushRef="#br1" timeOffset="-12904.08">18246 16701 0,'0'0'0,"-22"0"0,1 0 0,0 0 16,0 0-16,0 0 0,0 0 16,-1 0-16,1 0 0,0 21 15,0-21-15,0 21 0,0 0 0,-1 21 16,1-20-16,0-1 0,21 0 15,-21 21-15,21-21 0,-21 1 16,21 20-16,0-21 0,0 0 16,0 0-16,0 1 0,0-1 15,21-21-15,0 0 0,0 0 16,0 0-16,1 0 0,-1 0 16,0 0-16,21-21 0,-21 21 0,1-22 15,-1 1-15,0 0 0,0 0 16,0 0-16,0 0 0,1-1 0,-22 1 15,0 0-15,0 0 0,0 0 16,0-22-16,0 22 0,0 0 16,0 0-16,0 0 15,0 42 1,0 0 0,0 0-16,0 22 0,0-22 15,0 0-15,0 21 0,0-21 0,0 1 16,0-1-16,0 21 0,0-21 15,0 0-15,0 1 0,21-22 0,-21 21 16,21 0-16,0-21 16,0 0-16,0 0 0,1 0 15,-1 0-15,0-21 16,0 21-16</inkml:trace>
  <inkml:trace contextRef="#ctx0" brushRef="#br1" timeOffset="-12617.24">18775 16468 0,'0'21'16,"0"0"-1,0 0-15,0 0 0,-21 1 16,21 20-16,0 0 0,0-21 0,0 22 15,0-1-15,-22 0 0,22 1 0,0-22 16,0 21-16,0-21 16,0 22-16,-21-22 0,21 0 0,0 0 15,-21 0-15,21 1 0,0-1 16,0 0-16,21-21 16,0 0-1,-21-21-15,22 21 0,-1-21 16</inkml:trace>
  <inkml:trace contextRef="#ctx0" brushRef="#br1" timeOffset="-12078.42">19008 16489 0,'0'21'16,"0"0"-1,0 0-15,0 22 16,0-22-16,0 0 0,0 21 0,0-20 16,0 20-16,0-21 0,0 21 15,0-20-15,0 20 0,0-21 0,0 0 16,0 0-16,-22 1 16,22-1-16,0 0 0,0 0 0,-21 0 15,21-42 16,0 0-15,0 0-16,0 0 16,0-1-16,0 1 0,0 0 0,0 0 15,0 0-15,21-22 0,1 22 16,-22 0-16,0 0 0,21 0 0,0 0 16,0 21-16,0-22 0,0 22 15,1-21-15,-1 21 0,0 0 16,0 0-16,0 21 0,-21 1 15,0-1-15,21 0 16,-21 0-16,0 0 0,0 0 0,0 1 16,0-1-16,0 0 0,0 0 15,0 0-15,0 0 0,-21 1 0,21-1 16,0 0-16,0 0 0,-21-21 16,21 21-16,-21-21 0,21 21 15,0-42 16,0 0-15</inkml:trace>
  <inkml:trace contextRef="#ctx0" brushRef="#br1" timeOffset="-11789.58">18542 16701 0,'0'-22'0,"21"22"16,0 0-16,0 0 0,1 0 0,-1 0 15,21-21-15,-21 21 0,22 0 16,-22 0-16,21 0 0,-21 0 0,0-21 15,1 21-15,-1 0 0,0 0 16,0 0-16,0 0 16</inkml:trace>
  <inkml:trace contextRef="#ctx0" brushRef="#br1" timeOffset="-10895.69">20341 16235 0,'0'0'0,"0"-21"15,0 42 16,0 0-15,0 0-16,0 0 0,0 22 16,0-22-16,0 21 0,0-21 15,21 22-15,-21-22 0,0 21 0,0-21 16,0 22-16,0-22 0,0 21 16,0-21-16,0 1 0,0 20 0,0-21 15,0 0-15,-21 0 0,21 1 0,-21-1 16,21 0-16,0-42 47,0 0-32,0-1-15,0 1 0,0 0 16,21 0-16,-21-21 0,21 20 0,0 1 16,-21 0-16,22 0 0,-1 0 0,0 0 15,21 21-15,-21-22 0,1 22 16,20-21-16,-21 21 0,21 0 0,-20 0 15,20 0-15,-21 0 0,0 21 16,0 1-16,22-22 0,-43 21 0,21 0 16,0 0-16,-21 0 15,0 0-15,0 1 0,0 20 0,0-21 16,0 0-16,-21 0 0,0 1 0,-22-1 16,22-21-16,-21 21 0,21 0 15,-22 0-15,1-21 0,21 0 0,-21 0 16,20 0-16,1 0 0,0 0 15,0 0-15,0 0 0,0 0 0,21-21 32,0 0-32,21 0 15,0 21-15,0-21 16,0 21-16,22-22 0,-22 22 0,0-21 16</inkml:trace>
  <inkml:trace contextRef="#ctx0" brushRef="#br1" timeOffset="-10221.71">21103 16531 0,'0'21'15,"-21"-21"1,21 22-16,-21-1 0,21 0 0,-21 0 15,21 0 1,0 0-16,0 1 0,0-1 0,0 0 16,0 0-16,0 0 0,0 0 15,21-21 1,0 0-16,0 0 16,0 0-16,0-21 0,1 21 15,-22-21-15,42 0 0,-21 0 16,0 0-16,0-1 0,1 1 15,-22 0-15,0 0 0,0 0 16,21 0-16,-21-1 16,0 44 31,0-1-47,0 0 0,0 0 0,-21 0 15,21 0-15,0 1 0,0 20 16,0-21-16,0 21 0,-22 1 0,22-1 15,0 0-15,0 1 0,0-1 16,0 0-16,0 1 0,0-1 0,0 0 16,0 1-16,0-1 0,0 0 15,0 1-15,0-1 0,0 22 0,0-22 16,0 0-16,0 1 0,0-1 16,0-21-16,-21 21 0,21-20 15,-21-1-15,0 0 0,21 0 16,-21 0-16,0 0 0,-1-21 0,-20 0 15,21 0-15,0 0 0,-22 0 16,1 0-16,21 0 0,-21 0 0,-1-21 16,1 0-16,0 21 0,-1-21 0,1-21 15,21 20-15,-22 1 0,22 0 16,0-21-16,-21 21 0,21-1 0,21 1 16,-22-21-16,22 21 0,0 0 15,0-1-15,0 1 0,0 0 0,0 0 16,0 0-16,22 0 0,-1-1 15,0 1-15</inkml:trace>
  <inkml:trace contextRef="#ctx0" brushRef="#br1" timeOffset="-9433.1">22542 16341 0,'22'0'31,"-1"0"-15,0 0-16,0 0 0,0 0 0,22 0 16,-1 0-16,0 0 0,1 0 15,-1 0-15,-21 0 0,21 0 16,1 0-16,-1 0 0,0 0 0,1 0 16,-22-21-16,0 21 0,0 0 15,0 0-15,1 0 0,-44 0 47,1 0-47,0 0 16,0 0-16,0 0 0</inkml:trace>
  <inkml:trace contextRef="#ctx0" brushRef="#br1" timeOffset="-8969.36">22881 16383 0,'0'21'63,"0"0"-47,0 1-16,0-1 0,0 0 15,0 0-15,0 0 0,0 22 16,0-22-16,0 21 0,0 0 0,0 1 15,0-1-15,-21 0 0,21-20 16,-21 20-16,0 0 0,21 1 16,0-22-16,-22 21 0,1-21 15,21 0-15,-21 1 0,21-1 16,0-42 31,21 21-47,0-22 0,1 1 15,-22 0-15,21 0 0</inkml:trace>
  <inkml:trace contextRef="#ctx0" brushRef="#br1" timeOffset="-8060.94">22902 16404 0,'0'-21'16,"0"0"15,0 0-15,21 21-16</inkml:trace>
  <inkml:trace contextRef="#ctx0" brushRef="#br1" timeOffset="-6793.32">22860 16383 0,'0'-21'157,"0"0"-142,-21 21 1,0 0-16,-1-21 0,1 21 15,0 0-15,0 0 16,0 0-16,0 0 0,-1 0 16,1 0-16,0 21 0,0-21 15,0 21-15,0-21 0,-1 21 0,1 0 16,0 0-16,0 1 16,21-1-16,0 0 15,0 0-15,0 0 16,21 0-1,0-21-15,0 0 0,1 22 16,-1-22-16,0 0 16,0 0-16,0 0 0,0 0 0,1 0 15,20 0-15,-21-22 0,0 22 0,0-21 16,1 21-16,-1-21 0,0 21 16,0-21-16,0 21 0,0-21 0,-21 0 15,22 21-15,-22-22 0,21 1 16,-21 0-16,0 0 15,0 0 1,0 0-16,0 42 47,0 0-47,0 0 0,0 0 0,0 0 16,0 1-16,0-1 0,0 0 15,0 21-15,0-21 0,0 22 0,-21-1 16,21 0-16,0 1 0,-22-1 15,22 0-15,0 1 0,0-22 0,-21 21 16,21 1-16,-21-1 0,21 0 0,-21 1 16,21-22-16,0 21 15,-21-21-15,21 22 0,-21-22 0,21 21 16,-22-21-16,22 0 0,0 1 16,0-1-16,-21 0 0,21 0 0,0 0 15,-21-21-15,21 21 0,0 1 16,-21-22-1,0 0-15,0 0 16,21-22-16,-22 22 0,1-21 16,0 0-16,0 0 0,0 0 15,21 0-15,-21-1 0,-1 1 16,22 0-16,0-21 0,-21-1 16,21 22-16,0-21 0,-21 0 0,21-1 15,0 1-15,0 0 0,0 20 16,21-20-16,0 0 0,1 21 0,-1-22 15,21 22-15,-21 0 0,22 0 16,-1 0-16,0-1 0,1 1 0,-1 0 16,-21 0-16,21 0 0,-20 0 15,20-1-15,-21 22 0,0-21 0</inkml:trace>
  <inkml:trace contextRef="#ctx0" brushRef="#br1" timeOffset="-6373.51">23199 16341 0,'0'-21'0,"21"21"31,0 0-15,0 0-16,-21 21 0,21 0 15,-21 0-15,21 0 0,-21 0 0,0 1 16,22-1-16,-22 0 0,0 0 16,0 0-16,0 0 0,0 22 15,0-22-15,0 0 0,0 0 16,0 0-16,-22 1 0,22-1 16,-21-21-1,0 0-15,21-21 31,0-1-31,0 1 0,0 0 16,0 0-16,0 0 0,0 0 0,0-1 16,21 1-16,0 0 0,-21 0 15,22 0-15,-1 0 0,-21-1 0,21 22 16,0-21-16,0 0 16,0 21-16,1 0 0,-1-21 0,0 21 15,0 0-15,0 0 0,0 0 0</inkml:trace>
  <inkml:trace contextRef="#ctx0" brushRef="#br1" timeOffset="-5933.77">23834 16341 0,'-22'0'16,"1"0"-16,0 0 0,0 0 15,0 0-15,0 21 0,-1 0 16,1-21-16,21 21 0,-21 0 16,0 1-16,21-1 0,0 21 0,0-21 15,0 0-15,-21 1 0,21-1 16,0 0-16,0 0 0,0 0 0,0 0 16,21-21-16,-21 22 0,21-22 15,0 0-15,0 0 0,1 21 0,-1-21 16,0 0-16,0 0 0,0 0 0,0-21 15,1 21-15,-1-22 0,-21 1 16,21 21-16,0-21 0,0 0 0,-21 0 16,0 0-16,0-1 15,0 1-15,0 0 0,0-21 0,0 21 16,0-1-16,0 1 0,-21 0 16,0 0-16,0 0 0,0 21 15,-1 0-15,1 0 0,0 0 16,0 0-16,21 21 15,-21-21-15,21 21 0,0 0 0,0 0 16,0 1-16,0-1 16,21 0-16,0 0 0</inkml:trace>
  <inkml:trace contextRef="#ctx0" brushRef="#br1" timeOffset="-5548.74">24172 16425 0,'-21'0'16,"21"-21"-16,-21 21 15,0 0-15,21 21 16,0 1-16,-21-1 16,21 0-16,0 0 0,0 0 0,0 0 15,0 1-15,0-1 0,0 0 16,0 0-16,0 0 0,21 0 15,-21 1-15,21-22 0,0 21 0,0-21 16,0 0-16,1 0 16,-1 0-16,0 0 0,0-21 15,0-1-15,-21 1 16,21 0-16,-21 0 0,22 0 16,-22 0-16,0-1 0,0 1 15,0 0-15,0 0 0,0 0 0,0 0 16,0-1-16,0 1 0,21 21 62,0 21-62</inkml:trace>
  <inkml:trace contextRef="#ctx0" brushRef="#br1" timeOffset="-5237.41">24638 16404 0,'-21'0'0,"21"21"15,0 1-15,0-1 16,0 0-16,0 0 0,0 0 16,0 0-16,0 22 0,0-22 15,0 21-15,0 1 0,0-1 16,0 0-16,0 1 0,0-1 0,0 0 15,0 1-15,-21-1 0,21 0 0,0 1 16,0-1-16,0 0 0,0 1 16,0-22-16,0 0 0,0 21 0,0-21 15,0 1-15,0-1 16,0 0-16,21-21 31,-21-21-31,21 21 0,-21-21 16,21-1-16</inkml:trace>
  <inkml:trace contextRef="#ctx0" brushRef="#br1" timeOffset="-4968.57">24701 16531 0,'0'-21'0,"0"42"0,0-63 15,0 21-15,0 0 0,22 21 16,-1 0-16,0 0 0,0 0 15,0 0-15,0 0 0,1 0 16,-1 21-16,0-21 0,0 21 0,0 0 16,0 0-16,1 0 15,-22 1-15,0-1 0,0 0 0,0 0 16,0 0-16,0 0 0,-22 1 16,1-1-16,0 0 0,0-21 0,-21 21 15,20 0-15,1-21 0,0 21 0,0-21 16,0 0-16</inkml:trace>
  <inkml:trace contextRef="#ctx0" brushRef="#br1" timeOffset="-4312.39">25696 16468 0,'0'0'0,"21"0"32,1 0-32,-1-21 0,0 21 15,0-22-15,0 22 0,0-21 16,1 21-16,-22-21 0,21 0 0,-21 0 15,21 21-15,-21-21 0,0-1 0,0 1 16,-21 21 15,0 0-31,-1 0 0,1 21 16,0 1-16,21 20 16,-21-21-16,21 21 0,0-20 15,0 20-15,0-21 0,0 21 0,0 1 16,0-1-16,0 0 0,0 1 0,0-22 15,0 21-15,0-21 0,0 22 16,0-22-16,0 0 0,0 0 0,0 0 16,-21 1-16,0-1 0,-1-21 15,1 0-15,0 0 0,0 0 16,0 0-16,0 0 0,-1 0 16,1-21-16,0 21 0,0-22 15,0 22-15,0-21 0,-1 0 16,1 0-16,21 0 0,0 0 15,0-1-15,0 1 0,0 0 16,21 21-16,1-21 0,-1 21 16,0-21-16,21 21 0</inkml:trace>
  <inkml:trace contextRef="#ctx0" brushRef="#br1" timeOffset="-3845.46">26035 16637 0,'-21'21'16,"21"0"-16,0 1 0,0-1 15,0 0-15,0 0 16,0 0-16,0 0 0,0 1 16,0-1-16,0 0 15,0 0 1,-21-21-1,21-21 1,-22 0 0,22 0-16,0-1 0,0 1 15,0 0-15,0-21 0,0 21 16,22-1-16,-1 1 0,0 0 16,0 0-16,0 0 0,0 0 0,1-1 15,20 22-15,-21 0 0,0 0 16,22 0-16,-22 0 0,0 0 0,21 22 15,-21-1-15,-21 0 0,22 0 16,-22 0-16,21 22 0,-21-22 0,0 0 16,0 21-16,0-21 0,0 1 15,-21-1-15,-1 0 0,22 0 0,0 0 16,-21-21-16,21 21 0,-21-21 16,42 0 15,0 0-31,1 0 0,-22-21 15,42 0-15</inkml:trace>
  <inkml:trace contextRef="#ctx0" brushRef="#br1" timeOffset="-3355.53">26776 16616 0,'0'0'15,"0"-21"-15,-21 21 16,-1 0-16,1 0 0,0 0 15,0 0-15,0 0 16,0 0-16,-1 0 0,1 21 0,0 0 16,0 0-16,0 0 0,21 1 15,0 20-15,-21-21 0,21 0 0,0 0 16,0 1-16,0-1 0,0 0 16,0 0-16,0 0 0,21-21 15,0 0 1,0 0-16,0 0 0,0 0 15,1-21-15,-1 0 0,0 0 16,-21 0-16,21-1 0,0 1 0,0-21 16,1 21-16,-1-22 0,-21 22 15,0-21-15,21 0 0,-21-1 16,21 22-16,-21-21 0,0 21 0,0-22 16,0 22-16,0-21 0,0 21 15,0-1-15,0 44 31,0-1-31,0 21 0,0-21 16,0 0-16,0 22 0,0-1 16,0-21-16,0 22 0,0-22 0,0 21 15,0-21-15,0 22 0,0-22 16,0 0-16,0 0 0,0 0 0,0 0 16,21-21-16,0 0 0,1 0 15,-1 0 1,0 0-16,0 0 0</inkml:trace>
  <inkml:trace contextRef="#ctx0" brushRef="#br1" timeOffset="-3024.56">27072 16616 0,'21'0'46,"0"0"-46,-21-21 0,22 21 16,-1 0-16,-21-21 0,21 21 16,-21-22-16,-21 22 31,0 0-31,-1 0 0,1 0 16,0 22-16,0-1 0,0 0 15,0 0-15,21 0 0,-22 0 16,22 1-16,0-1 0,0 0 0,0 0 15,0 0-15,0 0 0,22 1 16,-1-22-16,-21 21 0,21-21 16,0 0-16,0 0 0,0 0 15,1 0-15,-1 0 0,0 0 16,0 0-16,0 0 0,0 0 16</inkml:trace>
  <inkml:trace contextRef="#ctx0" brushRef="#br1" timeOffset="-2528.54">27368 16574 0,'0'-22'16,"0"86"-16,0-106 0,0-1 0,22 43 15,-1 0-15,0 0 16,0 0 0,0 21-16,-21 1 0,0-1 15,0 0-15,21 0 0,-21 0 16,0 0-16,0 1 0,0-1 15,0 21-15,0-21 0,-21 0 0,21 1 16,-21-22-16,0 21 0,21 0 16,-21-21-16,21 21 0,0-42 47,0 0-32,21 0-15,-21-1 0,21 1 16,0-21-16,-21 21 0,21 0 0,1-22 15,-22 22-15,21 0 0,0 0 16,-21 0-16,0-1 0,0 1 0,21 0 16,-21 42 15,0 0-15,0 1-16,-21-1 0,21 21 0,0-21 15,0 0-15,0 1 0,0 20 16,0-21-16,0 0 0,0 0 0,0 1 15,0-1-15,0 0 0,0 0 16,0 0-16,21-21 0,0 21 0,0-21 16,1 0-16,-1 0 15,0 0-15,0 0 0,0 0 16,0 0-16,1-21 0,-22 0 0</inkml:trace>
  <inkml:trace contextRef="#ctx0" brushRef="#br1" timeOffset="-1076.67">17018 17505 0,'0'0'0,"-42"0"0,20 0 0,1 0 16,0 21-16,0-21 0,0 0 15,42 0 32,0 0-31,0 0-16,0 0 0,1 0 0,-1 0 16,0 0-16,0 0 0,0 0 15,22 0-15,-22 0 0,21 21 0,-21-21 16,22 0-16,-1 0 0,0 0 15,1 0-15,-1 0 0,0 0 16,22 0-16,-22 0 0,22 0 16,-22 0-16,21 0 0,-20 0 0,20 0 15,1 0-15,-22-21 0,22 21 16,-1 0-16,1 0 0,20-21 0,-20 21 16,20-21-16,1 21 0,0 0 15,-1 0-15,1-21 0,0 21 0,-1 0 16,22 0-16,-21-22 0,21 22 15,0 0-15,-1 0 0,1-21 0,0 21 16,0 0-16,0 0 16,0 0-16,21-21 0,-22 21 0,1 0 15,0 0-15,21 0 0,-21 0 16,0 0-16,0 0 0,-1 0 0,1 0 16,0 0-16,0 0 0,0 0 15,0 0-15,21 0 0,-22 0 0,1 0 16,0-21-16,0 21 0,0 0 15,0 0-15,-1 0 0,22 0 0,-21 0 16,0 0-16,21 0 0,-21 0 16,0-21-16,0 21 0,-1 0 0,22 0 15,-21 0-15,0 0 0,0 0 16,0 0-16,0-21 0,-1 21 16,1 0-16,0 0 0,0 0 0,-21 0 15,20 0-15,1 0 0,0-22 16,0 22-16,0 0 0,21 0 0,-43 0 15,22 0-15,0-21 0,0 21 16,-21 0-16,20 0 0,1-21 0,0 21 16,0 0-16,0 0 0,0-21 15,-1 21-15,-20 0 0,21 0 0,0 0 16,0-21-16,-22 21 0,22-21 16,-21 21-16,-1 0 0,22 0 0,-21-22 15,-22 22-15,22 0 0,-21-21 16,20 21-16,-20 0 0,-1-21 15,-20 21-15,20 0 0,1 0 16,-22-21-16,0 21 0,22-21 0,-22 21 16,0 0-16,-20 0 0,20 0 15,0-21-15,-21 21 0,22 0 0,-22 0 16,0 0-16,0 0 0,0 0 16,-21-22-1,-21 22 16,0 0-31,0 0 16,0 0-16,-22 0 0</inkml:trace>
  <inkml:trace contextRef="#ctx0" brushRef="#br1" timeOffset="-385.06">20002 17695 0,'0'0'0,"-21"0"31,0 22-31,0-1 0,0 0 16,-22 0-16,22 21 0,-21-20 16,21 20-16,-22 0 0,22 1 0,0-1 15,-21 0-15,21 1 0,21-1 16,0 21-16,-22-20 0,22-1 0,0 0 15,0 1-15,0-1 0,0-21 16,22 22-16,-1-22 0,0 0 16,21 0-16,-21 0 0,22 0 0,-22-21 15,21 0-15,-21 0 0,22 0 16,-22 0-16,0 0 0,21 0 0,-20 0 16,-1-21-16,21 21 0</inkml:trace>
  <inkml:trace contextRef="#ctx0" brushRef="#br1" timeOffset="-113.21">20447 18034 0,'0'0'0,"42"85"15,-21-64-15,22 42 16,-22-41 0,-21-1-16,21 21 0,0-21 0,0 0 15,-21 1-15,0-1 0,0 0 16,22 0-16,-22 0 0</inkml:trace>
  <inkml:trace contextRef="#ctx0" brushRef="#br1" timeOffset="138.55">20680 18034 0,'0'0'0,"-21"21"0,-1 0 0,1-21 15,0 22-15,-21-1 0,21 0 0,-1 0 16,-20 21-16,21-20 0,-21-1 16,20 0-16,1 21 0,0-21 15,0 1-15,0-1 0,0 0 0,-1 0 16,1 0 0,42-21 15,1 0-31,20-21 0</inkml:trace>
  <inkml:trace contextRef="#ctx0" brushRef="#br1" timeOffset="442.37">20976 18098 0,'-21'21'16,"21"0"-16,-21 0 0,21 0 16,0 0-16,0 22 0,0-22 15,-21 21-15,21-21 0,0 22 0,-22-1 16,22-21-16,0 22 0,0-1 16,-21 0-16,21 1 0,-21-22 0,0 21 15,21 0-15,-21-20 0,21 20 16,0-21-16,-21 0 0,21 0 15,0 1-15,21-22 32,0-22-32,0 1 15</inkml:trace>
  <inkml:trace contextRef="#ctx0" brushRef="#br1" timeOffset="771.19">20934 18140 0,'0'0'0,"0"-21"0,0 0 0,0-1 15,21 22-15,0 0 0,0-21 16,0 21-16,1 0 0,-1 0 0,0 0 16,0 0-16,0 0 15,22 0-15,-22 0 0,0 21 0,0-21 16,-21 22-16,0-1 0,0 0 15,0 0-15,0 0 16,0 0-16,-21 1 0,0-22 0,0 21 16,-22 0-16,22 0 0,0-21 15,0 21-15,-22-21 0,22 0 0,0 21 16,0-21 0,42 0 15,0-21-31,0 0 0</inkml:trace>
  <inkml:trace contextRef="#ctx0" brushRef="#br1" timeOffset="1246.43">21569 18098 0,'0'-22'15,"-21"22"-15,-1 0 0,1 0 16,0 0-16,0 0 16,0 22-16,0-22 0,21 21 15,-22 0-15,1 0 0,0-21 16,0 21-16,21 22 0,0-22 0,-21 0 16,21 0-16,-21 0 0,21 0 15,0 1-15,0-1 16,21-21-1,0 0-15,0 0 16,0 0-16,0-21 0,-21-1 0,22 1 16,-1 21-16,0-21 0,-21 0 15,21 0-15,0 0 0,-21-1 0,21 1 16,-21 0-16,0 0 16,0 0-16,22 21 0,-1 21 46,-21 0-46,0 0 16,0 0-16,0 1 0,0-1 16,21 0-16,-21 0 0,21 0 0,-21 0 15,21 1-15,0-22 16,1 0-16,-1 21 0,0-21 16,0 0-16,0 0 0,0 0 15,1-21-15</inkml:trace>
  <inkml:trace contextRef="#ctx0" brushRef="#br1" timeOffset="1518.37">21971 17886 0,'0'21'31,"0"0"-31,0 0 0,0 1 0,0 20 15,0-21-15,0 0 0,0 0 16,0 22-16,-21-22 0,21 0 0,0 0 16,0 0-16,0 1 15,0-1-15,-21 0 0,21 0 0,0 0 16,0 0 0,21-42-1,-21 0 1,21 21-16,0-21 0</inkml:trace>
  <inkml:trace contextRef="#ctx0" brushRef="#br1" timeOffset="2030.08">22183 17844 0,'0'21'16,"0"0"-16,0 0 15,0 0-15,0 0 0,0 22 16,0-22-16,0 0 0,0 0 0,0 0 16,0 22-16,0-22 0,0 0 15,0 0-15,0 22 16,0-22-16,0 0 0,0 0 0,0 0 16,0 0-16,0-42 62,0 0-62,0 0 0,0 0 16,0 0-16,21-1 0,0 1 15,-21 0-15,21-21 0,0 21 16,0-1-16,1 22 0,-1-21 16,0 0-16,0 21 0,0 0 0,0 0 15,1 0-15,-1 0 16,0 0-16,-21 21 0,21 0 15,-21 1-15,0-1 0,21-21 16,-21 21-16,0 0 0,0 0 0,0 0 16,0 1-16,0-1 15,0 0-15,-21-21 16,21 21-16</inkml:trace>
  <inkml:trace contextRef="#ctx0" brushRef="#br1" timeOffset="2270.94">21886 18098 0,'0'0'0,"-21"0"0,42 0 31,0 0-15,1-22-16,-1 22 0,0 0 0,0 0 16,21 0-16,-20-21 0,-1 21 15,0 0-15,21 0 0,-21-21 0,1 0 16,-1 21-16,0 0 0</inkml:trace>
  <inkml:trace contextRef="#ctx0" brushRef="#br1" timeOffset="2658.9">22818 17653 0,'21'0'31,"0"0"-31,0 21 16,0-21 0,-21 21-16,21 1 0,1-1 0,-22 0 15,0 21-15,21-21 0,0 1 16,-21 20-16,0 0 0,0-21 0,0 22 15,0-22-15,0 21 0,0 1 16,0-22-16,0 21 0,-21-21 0,0 22 16,-1-22-16,-20 21 0,21-21 15,0 0-15,0 22 0,-22-22 16,22 0-16,0 0 0,-21 0 0,20 1 16,1-1-16,0-21 0,0 21 15,42-42 16</inkml:trace>
  <inkml:trace contextRef="#ctx0" brushRef="#br1" timeOffset="3438.87">23558 17759 0,'22'0'0,"-22"-21"16,21 21-16,0 0 0,21-21 0,-21 21 16,1 0-16,-1 0 0,21-22 15,-21 22-15,0 0 0,1 0 16,-1 0-16,0-21 0,0 21 0,-42 0 31,0 0-15,0 0-16,-1 0 0,1 0 15,-21 0-15,21 0 0,0 0 0,-22 0 16,22 0-16,0 0 0,0 0 16,0 0-16,-1 0 15,1 0-15,0 0 16,21 21 15,0 1-15,0-1-16,0 0 0,0 21 15,0-21-15,0 1 16,0 20-16,-21 0 0,21-21 0,0 22 16,-21-1-16,21-21 0,0 22 15,0-1-15,0-21 0,0 21 0,-21-20 16,21 20-16,0-21 0,0 0 16,0 0-16,0 1 0,0-1 0,21 0 15,0-21 1,0 0-16,0 0 0,0 0 15,1 0-15,20-21 0,-21 21 0,0-21 16,22-1-16,-22 1 0,0 0 16,21 0-16,-21 0 0</inkml:trace>
  <inkml:trace contextRef="#ctx0" brushRef="#br1" timeOffset="3722.71">24109 17971 0,'-21'0'16,"-1"0"-16,1 21 15,21 0 1,0 0-16,-21 0 0,21 0 0,0 22 16,0-22-16,0 21 0,0 1 15,0-1-15,0 0 0,0 1 16,0-1-16,0 0 0,0 1 15,0-1-15,0-21 0,0 21 0,-21 1 16,21-22-16,-21 21 0,21-21 16,0 1-16,0-1 0,0 0 0,-21-21 15</inkml:trace>
  <inkml:trace contextRef="#ctx0" brushRef="#br1" timeOffset="4046.68">24109 18034 0,'0'0'16,"0"-21"-16,0 0 0,0 0 0,0-1 0,0 1 16,21 0-16,0 21 15,21 0-15,-20 0 0,-1 0 16,0 0-16,0 0 0,0 0 15,0 21-15,1-21 0,-22 21 16,0 1-16,0-1 0,0 0 0,0 0 16,0 0-16,0 0 15,-22 1-15,1-22 0,0 21 0,0 0 16,0-21-16,-22 21 0,22-21 16,0 0-16,21 21 0,-21-21 0,42 0 46,0-21-46,0 0 16,1 21-16</inkml:trace>
  <inkml:trace contextRef="#ctx0" brushRef="#br1" timeOffset="4455.45">24532 17928 0,'0'0'0,"-21"21"16,0 1-16,0-1 16,-1 0-16,22 0 0,-21 0 15,21 0-15,0 1 0,0-1 0,0 0 16,0 0-16,0 0 16,0 0-16,0 1 0,21-22 15,1 0 1,-1 0-16,0 0 15,0 0-15,0 0 0,0-22 16,1 22-16,-1-21 0,0 0 16,0 21-16,-21-21 0,0 0 15,21 0-15,-21-1 0,0 1 16,0 0-16,0 0 0,0 0 0,-21 0 16,0-1-16,0 22 0,0-21 15,-1 21-15,1 0 0,0 0 16,0 0-16,0 0 15,0 0-15,21 21 0,0 1 16,0-1 0,21-21-1,0 0-15,0 0 0</inkml:trace>
  <inkml:trace contextRef="#ctx0" brushRef="#br1" timeOffset="4874.21">24955 17886 0,'0'0'16,"-63"21"-1,42-21-15,0 21 0,-1-21 0,22 21 16,0 1-16,0-1 15,22-21 1,-1 21-16,21-21 16,-21 0-16,0 21 0,1-21 15,-1 21-15,0-21 0,0 0 0,0 21 16,0-21-16,-21 22 0,22-22 16,-22 21-16,0 0 15,-22 0 1,1-21-16,0 0 0,0 0 15,-21 21-15,20-21 0,1 0 16,-21 0-16,21 0 0,0 0 16,-1 0-16,1 0 0,0 0 0,0 0 15,42-21 17,0 21-17,0-21-15</inkml:trace>
  <inkml:trace contextRef="#ctx0" brushRef="#br1" timeOffset="5119.07">25252 17971 0,'0'21'15,"-21"0"1,21 0-16,-22 0 15,22 0-15,0 1 16,0-1-16,0 0 0,0 0 0,0 0 16,0 0-16,0 1 15,0-1 1</inkml:trace>
  <inkml:trace contextRef="#ctx0" brushRef="#br1" timeOffset="5286.98">25209 17865 0,'0'0'0,"-42"-21"16,42-1-16,-21 22 15,42 0 16,0 0-15</inkml:trace>
  <inkml:trace contextRef="#ctx0" brushRef="#br1" timeOffset="5810.67">25485 17717 0,'0'21'0,"0"0"16,0 0-16,0 0 0,0 22 16,0-22-16,0 0 0,0 21 0,0-21 15,0 22-15,0-22 0,0 21 16,0-21-16,0 22 0,0-22 0,0 0 15,0 0-15,0 0 0,0 1 16,0-1-16,0 0 0,21-21 31,0 0-31,0 0 16,0-21-16,-21 0 0,21 21 16,1-22-16,-22 1 15,21 0-15,-21 0 0,21 0 0,-21 0 16,21-1-16,0 1 0,-21 0 15,21 0-15,-21 42 47,0 0-47,0 0 0,0 1 16,0-1-16,0 0 0,0 0 16,0 0-16,0 0 15,0 1 1,22-22-1,-1 0-15,0 0 16,-21-22-16,21 1 16,0 21-16</inkml:trace>
  <inkml:trace contextRef="#ctx0" brushRef="#br1" timeOffset="5970.58">25844 17822 0,'0'0'15,"-21"0"-15,21-21 63</inkml:trace>
  <inkml:trace contextRef="#ctx0" brushRef="#br1" timeOffset="6136.49">25379 17949 0,'0'0'0,"21"0"31,21 0-31,-21 0 16,1 0-16</inkml:trace>
  <inkml:trace contextRef="#ctx0" brushRef="#br1" timeOffset="6556.76">26035 17949 0,'0'22'16,"0"-1"-16,-21 0 15,0 0-15,21 0 0,-22 0 16,22 1-16,0-1 16,0 0-16,0 0 0,0 0 0,0 0 15,0 1 1,22-22-1,-1 0-15,0 0 0,0 0 16,0 0-16,0-22 0,1 1 31,-22 0-31,21 21 0,-21-21 16,0 0-16,0 0 0,0-1 0,0 1 16,0 0-16,0 0 15,-21 21-15,21-21 0,-22 21 0,1 0 16,0 0 15</inkml:trace>
  <inkml:trace contextRef="#ctx0" brushRef="#br1" timeOffset="7075.47">26268 17992 0,'0'21'47,"0"0"-47,0 0 16,0 0-16,0 1 0,0-1 15,0 0 1,0 0-16,-21-21 0,21 21 0,0 0 31,-22-21 0,22-21-15,0 0 0,0 0-16,0 0 15,0 0-15,0-1 0,22 1 16,-22 0-16,21 0 0,0 0 15,-21 0-15,21-1 0,0 1 16,0 21-16,22-21 0,-22 21 0,0 0 16,0 0-16,0 0 15,1 0-15,-1 21 0,0-21 0,0 21 16,0 1-16,-21-1 16,0 0-16,0 0 0,0 0 0,0 0 15,0 1-15,0-1 0,-21 0 16,21 0-16,-21 0 0,21 0 15,-21-21-15,21 22 0</inkml:trace>
  <inkml:trace contextRef="#ctx0" brushRef="#br1" timeOffset="7652.41">26987 17653 0,'-21'0'16,"21"21"-1,0 0-15,0 1 0,0-1 16,0 0-16,0 21 0,0-21 0,0 22 16,0-22-16,0 21 15,0-21-15,0 22 0,0-22 0,0 0 0,0 0 16,0 0-16,0 1 16,0-1-16,0 0 0,0 0 15,21-21 1,1 0-1</inkml:trace>
  <inkml:trace contextRef="#ctx0" brushRef="#br1" timeOffset="7891.78">27326 17759 0,'0'0'15,"0"-42"-15,0 20 16,-21 22-1,0 22-15,0-1 16,21 0-16,-22 0 0,1 0 16,0 0-16,0 22 0,0-22 0,0 0 15,-1 21-15,22-20 0,0-1 16,-21 21-16,21-21 0,-21 0 0,21 1 16,0-1-16</inkml:trace>
  <inkml:trace contextRef="#ctx0" brushRef="#br1" timeOffset="8406.49">27601 17949 0,'0'0'0,"0"-42"15,0 21 1,-21 21 0,0 0-16,0 0 15,0 0-15,-1 0 0,1 0 0,0 21 16,0 0 0,0 0-16,0 1 0,21-1 15,0 0-15,-22 21 0,22-21 0,0 1 0,0-1 16,0 0-16,0 0 15,0 0-15,22-21 16,-1 0 0,0 0-16,0 0 15,0 0-15,0 0 0,-21-21 0,22 0 16,-1 0-16,-21 0 16,0-1-16,21 1 0,-21 0 0,0 0 15,0 0-15,0 0 0,0-1 16,0 1-16,0 0 0,0 0 15,0 42 1,0 0 0,0 0-16,21 1 15,-21-1-15,0 0 0,0 0 16,0 0-16,21 0 0,-21 1 0,0-1 16,21 0-16,1-21 15,-1 21-15,0-21 16,0 0-16,0 0 15,0-21-15</inkml:trace>
  <inkml:trace contextRef="#ctx0" brushRef="#br1" timeOffset="9352.25">27961 17590 0,'0'0'16,"0"-22"-16,0 1 15,-21 21-15,21 21 16,0 1-16,-21-1 0,21 21 16,0-21-16,0 22 0,0-1 0,0-21 15,0 21-15,-21 1 0,21-1 16,0-21-16,0 22 0,0-22 16,0 21-16,0-21 0,0 0 0,0 1 15,21-1-15,-21 0 16,21-21-16,-21 21 0,21-21 15,0 0-15,0 0 16,1 0-16,-1 0 0,-21-21 0,21 0 16,0 21-16,0-21 0,0-1 15,-21 1-15,22 0 0,-22 0 16,21 0-16,-21 0 0,0-1 16,0 1-16,0 0 0,0 42 46,-21-21-46,21 21 16,0 1-16,-22-1 0,22 0 16,0 0-16,0 0 0,0 0 0,0 1 15,0-1-15,0 0 16,22 0-16,-1-21 16,0 0-16,0 0 0,0 0 15,0 0-15,1 0 16,-1 0-16,0 0 0,0 0 0,0-21 15,0 21-15,1-21 0,-1 0 16,-21-1-16,21 22 0,-21-21 0,21 0 16,-21 0-16,0 0 15,21 0-15,-21-1 0,0 1 0,21 21 16,-21-21-16,0 42 31,0 0-31,0 1 16,0-1-16,0 0 15,-21 0-15,21 0 0,0 0 16,0 1-16,0-1 16,0 0-16,21-21 15,1 0-15,-1 0 16,0 0-16,0 0 16,0 0-16,0 0 15,1-21-15,-1 0 0,0 21 16,-21-22-16,21 1 0,-21 0 0,21 0 15,-21 0-15,0 0 0,0-1 16,0 1-16,0 0 0,0 0 0,0 0 16,-21 21-1,0 0-15,0 0 16,21 21-16,-21 0 0,-1 0 16,22 0-16,0 1 0,0-1 15,0 0-15,0 0 0,0 0 0,0 0 16,0 1-16,0-1 15,0 0-15,22-21 16,-1 0-16,0 0 16,0 0-16,0 0 0,0 0 0,1 0 15,-1 0-15,0 0 0,21-21 16,-21 21-16,1-21 0,20-1 16</inkml:trace>
  <inkml:trace contextRef="#ctx0" brushRef="#br1" timeOffset="9926.3">29189 17526 0,'0'0'0,"-21"-21"16,42 21 15,0 0-31,0-21 15,0 21-15,0 0 0,22 0 0,-22 0 16,0 0-16,0-21 0,22 21 16,-22 0-16,0-22 0,0 22 0,0 0 15,0 0-15,1 0 16,-22 22 0,0-1-1,0 0-15,0 0 0,0 0 16,0 0-16,0 22 0,0-22 0,-22 0 15,22 21-15,0-20 0,0 20 16,-21-21-16,21 21 0,-21-20 0,21 20 16,-21-21-16,21 21 0,0-20 15,0 20-15,-21-21 0,21 21 16,0-20-16,-21-1 0,21 21 0,0-21 16,0 0-16,0 1 0,0-1 15,-22 0-15,22 0 0,0 0 0,0 0 16,-21-21-16,21 22 15,0-1-15,0 0 0,-21-21 16,0 0-16,0 21 16,0-21-16,-1 0 15,1 0-15,0 0 0,0 0 0,0 0 16,0 0-16,-1 0 0,1 0 16,0 0-16,42 0 62,0 0-62</inkml:trace>
  <inkml:trace contextRef="#ctx0" brushRef="#br1" timeOffset="10087.21">29379 18436 0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6T03:55:25.1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4403 1799 0,'0'0'0,"21"-21"0,0 21 0,0 0 0,0-21 16,0 21-16,-21-21 0,22 21 16,-1 0-16,-21-21 15,0-1 1,0 1-16,0 0 15,-21 21-15,-22 0 0,22 0 16,0 0-16,-21 0 0,20 0 16,-20 0-16,0 21 0,-22-21 0,22 21 15,0 1-15,-22-1 0,22 0 16,-1 21-16,-20-21 0,21 22 0,-1-1 16,22 0-16,-21 1 0,-1-1 15,22 0-15,0 1 0,0-1 0,0 0 16,21 1-16,0 20 0,0-20 0,0-1 15,0 0-15,0-21 16,0 22-16,0-1 0,21-21 0,0 0 16,0 1-16,0-1 0,22 0 15,-22 0-15,21 0 0,-21-21 0,22 0 16,-22 0-16,21 0 0,1 0 16,-1 0-16,-21 0 0,21 0 0,1 0 15,-1-21-15,0 0 0,1 0 0,-1 0 16,22-1-16,-22-20 0</inkml:trace>
  <inkml:trace contextRef="#ctx0" brushRef="#br0" timeOffset="583.66">5419 1969 0,'0'0'0,"0"-22"0,0 1 16,-22 21-16,1-21 16,0 21-16,-21 0 15,21 0-15,-1 0 0,1 0 0,-21 0 16,21 0-16,0 21 0,-22 0 16,22 1-16,-21-1 0,21 0 0,-1 0 15,-20 0-15,21 0 0,0 1 16,0-1-16,21 0 0,0 0 15,0 0-15,0 0 0,0 1 16,21-22 0,0 0-16,0 0 0,0 0 0,22 0 15,-22 0-15,21 0 0,-21 21 16,22-21-16,-1 0 0,-21 0 0,21 0 16,-20 0-16,20 0 0,-21 0 0,0 21 15,0-21-15,1 21 0,-1-21 16,0 0-16,0 21 0,-21 0 15,0 1 1,0-1-16,-21 0 0,0 0 16,0 0-16,-22 0 0,22 1 15,-21-1-15,21 0 0,-22 0 0,1-21 16,0 21-16,20 0 0,-20-21 0,0 0 16,21 22-16,-22-22 0,1 0 15,0 0-15,20 0 0,-20 0 0,21 0 16,-21 0-16,20 0 0,-20 0 15,21 0-15,0 0 0,0 0 0,-1 0 16,44-22 31,-1 22-47,0-21 0,21 0 16,1 0-16</inkml:trace>
  <inkml:trace contextRef="#ctx0" brushRef="#br0" timeOffset="1239.81">6392 2011 0,'0'0'16,"0"-64"-16,0 43 16,0 0-1,-21 21-15,0 0 16,0 0-16,0 0 0,-1 0 16,1 0-16,0 21 0,0 0 0,0 1 15,0-22-15,-1 21 0,1 0 0,0 0 16,0 0-16,0 0 0,0 1 15,-1-1-15,22 0 0,0 0 16,0 0-16,0 0 16,22 1-1,-1-22-15,0 0 0,0 0 16,0 0-16,22 0 0,-22 0 16,0 0-16,21 0 0,-21 0 0,22 0 15,-22 0-15,0 21 0,21-21 16,-20 0-16,-1 0 0,0 0 0,0 21 15,0 0-15,0 0 16,-21 0-16,0 1 16,0-1-16,-21 0 15,0 0-15,0-21 16,0 21-16,0 0 0,-22 1 0,22-22 16,0 21-16,-21-21 0,20 21 0,-20-21 15,0 0-15,21 0 0,-22 0 16,1 21-16,21-21 0,-22 0 0,22 0 15,-21 0-15,21 0 0,0 0 16,-1-21-16,1 21 0,0 0 0,0 0 16,21-21-16,21 21 47,0-21-32,0 21-15,1 0 0,-1-22 16,0 22-16</inkml:trace>
  <inkml:trace contextRef="#ctx0" brushRef="#br0" timeOffset="2135.06">17801 1588 0,'0'0'0,"0"-22"16,0 1-16,21 21 47,0 21-47,1 1 0,-1 20 16,21-21-16,-21 21 0,22 1 15,-1-1-15,0 0 0,1 1 0,-1-1 16,0 0-16,1 1 0,-1-1 0,0 0 15,-21 1-15,22-22 0,-1 21 16,-21-21-16,0 22 0,1-22 0,-1 0 16,0 0-16,0 0 15,0 1-15,-21-1 0,0 0 16,21-21-16,-21-21 31,0 0-15,-21-1-16,0 1 15,21 0-15,0-21 0</inkml:trace>
  <inkml:trace contextRef="#ctx0" brushRef="#br0" timeOffset="2467.87">18754 1566 0,'0'0'0,"0"-21"0,0 0 0,0 0 15,-22 21 1,-20 0 0,21 0-16,0 21 0,-22 0 0,1 0 15,0 22-15,-1-1 0,1 0 16,-21 22-16,20-22 0,-20 22 0,-1-1 16,1-20-16,-1 20 0,22 1 15,-22-22-15,1 21 0,-1 1 0,22-22 16,-21 1-16,20 20 0,1-21 15,0-20-15,20 20 0,-20-21 16,21 0-16,0 0 0,21 1 0,0-1 16,-21-21-16,42 0 15,0 0 1,0 0-16,0-21 0,22-1 16,-22 1-16,21 0 0,0 0 0</inkml:trace>
  <inkml:trace contextRef="#ctx0" brushRef="#br0" timeOffset="2855.65">19029 2011 0,'-21'0'0,"-1"0"0,22 21 15,-21 0 1,21 0-16,0 1 0,-21-1 0,21 0 16,0 21-16,0 1 0,0-22 0,0 21 15,0 0-15,0 22 16,0-22-16,0 22 0,0-1 0,0-20 0,0 20 16,0 1-16,0-1 0,0 1 15,0-1-15,0 1 0,-21-1 16,21 1-16,0-1 0,-21-21 0,21 22 15,0-22-15,0 22 0,0-22 16,-21 0-16,21 1 0,-22-22 0,22 0 16,0 21-16,0-20 0,0-1 15,0-42 1,0-1 0,0 1-16,0 0 0,0 0 15,0-21-15,0-1 0</inkml:trace>
  <inkml:trace contextRef="#ctx0" brushRef="#br0" timeOffset="3227.31">18944 2117 0,'0'0'0,"0"-21"0,0-1 15,0 1-15,0 0 0,0-21 0,0 21 16,0-1-16,0-20 0,21 21 15,0 0-15,1 0 0,-1-1 0,0 1 16,0 21-16,21 0 0,-20-21 16,20 21-16,-21 0 0,21 0 15,-20 21-15,20 0 0,-21 1 0,0-1 16,22 21-16,-22-21 0,-21 22 16,0-22-16,0 21 0,0-21 0,0 22 15,-21-22-15,-1 0 0,1 21 16,-21-21-16,21 1 0,-22-1 0,1-21 15,21 21-15,-21 0 0,-1-21 0,22 0 16,0 21-16,-21-21 0,20 0 16,1 0-16,42 0 47,1-21-47,20 0 15,-21 21-15</inkml:trace>
  <inkml:trace contextRef="#ctx0" brushRef="#br0" timeOffset="3768.02">19960 1969 0,'0'-22'15,"0"44"-15,0-65 0,0 22 0,0 0 0,0 0 16,-21 21-16,0-21 15,21-1-15,-21 22 0,-1 0 0,1 0 16,0 0-16,0 0 16,0 0-16,0 22 0,-1-1 0,-20 0 15,21 0-15,0 21 0,0-20 16,-1 20-16,1-21 0,0 21 0,0-20 16,0 20-16,21-21 0,0 0 0,0 0 15,0 1-15,0-1 0,0 0 16,0 0-16,0 0 0,21-21 0,0 21 15,0-21-15,0 0 16,1 0-16,-1 0 0,0 0 0,0-21 16,0 21-16,22-21 0,-22 0 15,0 0-15,0 0 0,0-1 16,0 1-16,1 0 0,-1-21 0,0 21 16,0-22-16,-21 22 0,0-21 15,0 21-15,21-1 0,-21 1 0,0 0 16,0 42-1,0 0 1,0 1-16,0-1 0,0 21 16,0-21-16,0 0 0,0 22 0,0-22 15,0 0-15,0 0 0,0 22 16,0-22-16,21 0 0,-21 0 0,0 0 16,22 0-16,-1 1 15,0-22 1,0 0-16,0 0 0,0 0 15,1 0-15,-1-22 0,0 1 16</inkml:trace>
  <inkml:trace contextRef="#ctx0" brushRef="#br0" timeOffset="4083.37">20659 1545 0,'0'0'0,"0"-21"0,-22 0 15,22 0-15,-21 21 16,0 0 0,21 21-16,-21 0 0,21 21 15,0-20-15,0 20 0,0 0 0,0 1 16,-21 20-16,21-21 0,0 1 16,0 20-16,0-20 0,-21-1 0,21 21 15,0-20-15,0-22 0,-22 21 16,22 1-16,0-22 0,-21 0 0,21 0 15,0 0-15,0 0 0,0 1 16,0-1-16,21-21 31,1-21-15,-1 21-16,0-22 0,0 1 0,21 0 16,-20-21-16</inkml:trace>
  <inkml:trace contextRef="#ctx0" brushRef="#br0" timeOffset="4656.04">21167 1482 0,'0'0'0,"0"-21"0,0 42 47,-22 0-47,22 0 0,-21 0 16,21 22-16,-21-1 0,21 0 0,0 1 15,0-1-15,0 21 0,-21-20 16,21-1-16,0 0 0,0 1 0,0-1 16,0 0-16,0 1 0,0-22 15,-21 21-15,21-21 0,0 1 0,0-1 16,0 0-16,0 0 0,0 0 16,0 0-16,0 1 15,-21-44 16,21 1-15,0 0-16,0 0 16,0 0-16,0-22 0,0 22 0,21 0 15,0-21-15,0 21 0,0-22 16,0 22-16,1-21 0,20 21 0,-21-1 16,0 1-16,22 0 0,-1 0 15,-21 0-15,21 21 0,-20 0 0,20 0 16,-21 0-16,0 0 0,0 21 0,1 0 15,-1 0-15,0 0 0,-21 1 16,0 20-16,0-21 0,0 0 0,0 22 16,0-22-16,0 0 15,0 0-15,-21 21 0,21-20 0,0-1 16,-21 0-16,-1-21 0,22 21 0,-21 0 16,21 0-16,-21-21 31,0-21 0,21 0-31,0 0 0</inkml:trace>
  <inkml:trace contextRef="#ctx0" brushRef="#br0" timeOffset="4919.89">20447 1905 0,'0'0'0,"-21"0"15,63 0 1,-21 0-16,0 0 0,22 0 0,-1 0 16,0 0-16,1 0 0,-1 0 15,0 0-15,1 0 0,-1-21 0,0 21 16,1 0-16,-1 0 0,-21 0 15,0 0-15,1 0 0,-1 0 16,0 0-16,-21-21 16</inkml:trace>
  <inkml:trace contextRef="#ctx0" brushRef="#br0" timeOffset="5793.81">13525 1588 0,'0'-22'0,"0"-41"16,0 42-16,0 0 16,0-1-16,0 1 0,22 21 0,-22-21 15,0 0-15,0 0 16,0 0-16,0-1 15,-22 22 32,22 22-47,0-1 16,0 0-16,0 0 0,0 21 0,0 1 16,0-1-16,0 22 0,0-1 0,0 1 15,0-1-15,-21 22 0,21-1 16,0 1-16,0 0 0,-21-1 0,21 1 15,0 0-15,0 21 0,0-1 16,0-20-16,0 0 0,0 21 0,0-22 16,0 22-16,0-21 0,21 21 0,0-22 15,1 22-15,-22-21 0,21-1 16,-21 1-16,21 0 0,-21-22 16,21 22-16,-21-22 0,0 1 0,0-1 15,0-20-15,0 20 0,0-42 16,0 22-16,0-22 0,0 0 0,0 0 15,0 0-15,-21-21 16,0 0-16,0-21 0,-1 0 16,1-21-16,0 21 0</inkml:trace>
  <inkml:trace contextRef="#ctx0" brushRef="#br0" timeOffset="6691.8">3556 2985 0,'0'0'0,"-21"0"0,-43 0 15,43 0-15,0 0 16,0 0-16,0 0 0,-1 0 16,22 21-1,22 0 1,20-21-16,0 0 16,22 0-16,-1 0 0,1 0 0,20 0 15,1 0-15,0 0 0,21-21 16,-1 21-16,44-21 0,-22-1 0,21 22 15,0-21-15,21 0 0,-21 21 0,1-21 16,20 0-16,-21 21 0,0-21 16,-21 21-16,0 0 0,0-22 15,-21 22-15,0 0 0,-21-21 16,-1 21-16,-20 0 0,-1 0 0,-20 0 16,-1 0-16,-21-21 0,0 21 0,0 0 15</inkml:trace>
  <inkml:trace contextRef="#ctx0" brushRef="#br0" timeOffset="8155.87">17484 2858 0,'0'0'16,"-43"0"-16,22 0 0,-21 0 0,21 0 15,-1 0-15,-20 0 0,21 0 16,0 0-16,0 0 0,-1 0 16,1 0-16,0 0 15,21-22 1,21 22 15,0 0-31,1 0 0,20 0 0,0 0 16,1 0-16,20 0 0,1 0 15,20 0-15,1 0 0,0 0 0,20 0 16,22 0-16,0 0 0,0 0 16,22 0-16,-1 0 0,-21 22 15,42-22-15,-21 0 0,22 0 0,-1 21 16,-21-21-16,21 0 0,1 21 16,-22-21-16,21 21 0,1-21 0,-1 0 15,-21 21-15,21-21 0,-20 21 16,-22-21-16,21 0 0,-21 0 0,0 22 15,-21-22-15,-1 0 0,-20 0 0,-21 0 16,-1 0-16,1 21 0,-22-21 16,-21 0-16,0 0 0,0 0 0,1 0 15,-1 0-15,-21 21 297,-21-21-250,-1 0 62,1 0-93,0-21-16,-21 21 0</inkml:trace>
  <inkml:trace contextRef="#ctx0" brushRef="#br0" timeOffset="15716.14">8742 1990 0,'-21'0'15,"21"-21"1,-22 21-1,22-22-15,-21 22 32,21 22 30,21-22-46,-21 21-16,22 0 0,-22 0 0,21 0 15,-21 0-15,0 1 0,0-1 16,21-21-16,0 21 0,-21 0 0,21 21 16,-21-20-16,0-1 0,21 0 15,-21 0-15,22 0 0,-22 0 0,0 1 16,0-1-16,21 0 0,-21 0 16,21 0-16,-21 0 0,21 1 0,-21-1 15,0 0-15,0 0 0,0 0 0,0 0 16,21-21-16,-21 22 15,0-1 1,21-21 0,1 0-16,-1 0 0,0 0 15,0 0-15,0-21 0,0-1 0,22 1 16,-1 0-16,0 0 0,1 0 16,20-22-16,-20 1 0,20 0 0,1 21 15,-1-22-15,22-20 0,-1 20 16,-20 1-16,21 0 0,-1-22 0,1 22 15,0-22-15,-22 22 0,1 0 16,-1-1-16,-21 1 0,22 21 0,-22-21 16,22 20-16,-22-20 0,0 21 15,1 0-15,-22 21 0,0-21 16,0 21-16,0 0 0,1 0 16,-44 21 77,1 0-93,0 0 16,21 0-16,-21 0 0,0 1 16,-22 20-16,22-21 0</inkml:trace>
  <inkml:trace contextRef="#ctx0" brushRef="#br0" timeOffset="17692.16">1799 4403 0,'0'0'0,"0"-21"15,0-1 1,0 1-16,0 0 0,0 0 16,0 0-16,0 0 15,0-1-15,0 1 0,0 0 16,0 0-16,0 0 16,0 42 15,0 0-31,-21 0 15,21 22-15,0-22 0,-21 21 0,21 0 16,0 1-16,0-1 0,0 22 16,-21-22-16,21 21 0,0-20 15,-22 20-15,22 1 0,0-1 16,0 1-16,0-22 0,0 22 16,0-22-16,0 0 0,0-21 0,0 22 15,0-22-15,0 0 0,0 0 16,22 0-16,-1 1 0,0-22 15,0 0-15,0 0 16,0 0-16,1-22 0,-1 22 0,0-21 16,0 0-16,0 0 0,0-21 15,1 20-15,-1-20 0,0 21 0,-21-21 16</inkml:trace>
  <inkml:trace contextRef="#ctx0" brushRef="#br0" timeOffset="17925.04">1693 4763 0,'-21'0'16,"21"-22"0,21 1-1,0 21-15,1-21 0,-1 21 16,0-21-16,21 21 0,-21-21 0,1 21 15,20 0-15,-21-21 16,0 21-16,0-22 0,1 22 0,-1 0 16,0 0-16,0 0 15</inkml:trace>
  <inkml:trace contextRef="#ctx0" brushRef="#br0" timeOffset="19003.2">2625 4953 0,'42'21'16,"-21"-21"-16,0 0 0,0-21 16,-21 0-16,22 0 0,-22 0 15,21-1-15,-21 1 0,21 0 16,-21 0-16,0 0 0,0 0 0,0-1 15,0 1-15,0 0 0,0 0 0,-21 0 16,0 0-16,-1-1 0,-20 1 16,21 21-16,-21 0 0,20-21 15,-20 21-15,21 0 0,-21 0 0,20 0 16,-20 21-16,21 0 0,-21 1 16,20-1-16,1 0 0,0 0 0,0 21 15,0 1-15,0-1 16,-1-21-16,22 22 0,0-1 0,0 0 15,0 1-15,0-22 0,0 21 16,0-21-16,0 0 0,0 1 0,22-1 16,-1-21-16,0 21 0,0-21 15,0 0-15,0 0 0,1 0 0,-1 0 16,21-21-16,-21 21 0,22-21 16,-22-1-16,21 1 0,-21 0 0,22 0 15,-22-21-15,0 20 0,0 1 16,0-21-16,0 21 0,1-22 15,-22 22-15,0 0 0,0 0 16,0 0-16,0 0 0,0-1 0,0 1 16,0 42 15,0 1-15,0-1-16,0 0 0,0 0 0,0 0 15,0 0-15,0 22 0,0-22 16,0 21-16,0-21 0,0 1 0,0 20 15,0-21-15,0 0 0,0 0 0,42 43 16,-42-43 0,21-21-16,0 21 0,0 0 0,1-21 15,-1 0-15,21 0 0,-21 0 16,22 0-16,-22 0 0,0 0 0,21-21 16,1 21-16,-22-21 0,21 0 15,-21 0-15,0 0 0,22-22 0,-22 22 16,-21 0-16,21-21 0,-21 20 15,21-20-15,-21 0 0,0 21 0,0-22 16,0 22-16,-21 0 0,0 0 16,0 0-16,-22 21 0,22 0 15,0 0-15,0 0 0,0 0 16,0 0-16,-1 21 0,1 0 16,0 0-16,21 0 0,-21 0 0,0 1 15,21-1-15,0 0 0,0 0 16,0 0-16,0 0 0,0 1 0,0-1 15,0 0-15,0 0 0,0 0 16,0 0-16,0 1 16,21-22-16,-21 21 0,21 0 15,0 0-15,0 0 16,-21 0-16,0 1 0,22-1 16,-22 21-16,0-21 0,0 22 0,0-1 15,0 0-15,0 22 0,0-1 16,0 1-16,0-1 0,-22 1 15,1-1-15,0 1 0,0-1 16,0 1-16,0-1 0,-1-20 0,1 20 16,0-21-16,0 22 0,0-22 0,21 1 15,-21-1-15,21 0 0,-22-21 16,22 1-16,-21-1 0,21 0 0,0-42 31,0 0-31,0-1 16,0 1-16,0-21 0,0 0 0,0-1 15</inkml:trace>
  <inkml:trace contextRef="#ctx0" brushRef="#br0" timeOffset="19571.2">3408 4826 0,'0'-21'16,"0"42"-16,0-63 15,0 63 17,0 0-32,0 0 15,21 22-15,-21-22 0,0 0 0,0 0 16,0 21-16,0-20 0,0 20 15,0-21-15,0 0 0,0 0 0,0 22 16,0-22-16,0 0 16,-21 0-16,21 0 15,-21-21-15,-1 0 16,22-21 0,0 0-16,0 0 15,0 0-15,0 0 0,0-1 0,0-20 16,0 21-16,22-21 0,-1 20 15,-21-20-15,21 0 0,0 21 16,0-1-16,22-20 0,-22 21 0,0 0 16,21 21-16,-21 0 0,22 0 15,-22 0-15,0 0 0,21 0 0,-20 21 16,-1 0-16,0 0 0,0 0 16,-21 1-16,0 20 0,0-21 0,0 21 15,0-20-15,0 20 0,0-21 16,0 0-16,0 0 0,0 1 0,0-1 15,-21 0-15,21 0 0,-21 0 0,0 0 32,21-42-17,21 0 1,0 0-16,0 0 0</inkml:trace>
  <inkml:trace contextRef="#ctx0" brushRef="#br0" timeOffset="20087.91">4318 4741 0,'0'0'0,"-21"-42"16,0 42-1,-1-21-15,1 21 0,0 0 16,0 0-16,0 0 15,0 21-15,-1 0 0,22 0 0,-21 1 16,0-1-16,0 0 0,21 21 0,0-21 16,-21 22-16,0-22 0,21 21 15,-22 1-15,22-22 0,0 0 0,0 21 16,0-21-16,0 1 0,0-1 16,0 0-16,22-21 0,-1 0 15,0 0-15,0 0 0,0 0 16,0 0-16,1 0 0,-1-21 0,0 0 15,0-1-15,21 1 0,-20 0 16,-1 0-16,0 0 0,0 0 16,-21-22-16,0 22 0,21-21 0,-21 21 15,0-1-15,0-20 0,0 21 16,0 0-16,0 0 0,0 42 31,-21 0-15,21 0-16,0 0 0,0 22 15,0-22-15,0 0 0,0 0 0,0 0 16,0 22-16,0-22 0,0 0 16,21 0-16,-21 0 0,21-21 15,1 0-15,-1 0 0,0 0 16,0 0-16,0 0 0,0 0 16,22-21-16</inkml:trace>
  <inkml:trace contextRef="#ctx0" brushRef="#br0" timeOffset="20751.05">4741 4741 0,'-21'0'15,"21"22"17,0-1-32,0 0 0,0 0 0,0 0 15,-21 0-15,21 1 0,0-1 16,0 0-16,-21 0 0,21 0 15,0 0-15,-21 1 0,21-1 0,0 0 16,0 0-16,0 0 0,-22-21 16,22 21-16,-21-21 15,21-21 1,0 0 0,0 0-16,0 0 0,0 0 0,0-1 15,0-20-15,0 21 16,0-21-16,21-1 0,1 1 0,-1 21 0,0-22 15,0 22-15,0 0 0,22 0 0,-22 0 16,21 0-16,-21 21 16,22 0-16,-22 0 0,21 0 0,-21 0 15,0 21-15,22-21 0,-22 21 16,-21 0-16,21 0 0,-21 0 0,21 1 16,-21 20-16,0-21 0,0 0 0,0 22 15,0-22-15,-21 21 0,0-21 16,0 0-16,0 1 0,21-1 0,-22 0 15,1 0-15,21-42 47,0 0-47,0 0 0,21-1 16,1 1-16,-1-21 0,0 21 0,0-22 16,0 22-16,0-21 0,1 21 0,20 0 15,-21-1-15,0 1 0,0 0 16,22 21-16,-22 0 0,0 0 0,0 0 15,-21 21-15,21 0 16,-21 1-16,0-1 0,0 21 16,0-21-16,0 0 0,0 1 15,0 20-15,0-21 0,0 0 0,0 0 16,-21 1-16,21-1 0,0 0 0,-21 0 16,42-21 15,0 0-31,-21-21 0,22 0 15</inkml:trace>
  <inkml:trace contextRef="#ctx0" brushRef="#br0" timeOffset="21143.82">5609 4826 0,'0'21'15,"21"-21"16,0 0-31,1 0 0,20 0 16,-21-21-16,0 21 0,22-21 16,-22 0-16,21 21 0,-21-21 0,22 21 15,-22-22-15,0 1 0,0 0 16,0 21-16,-21-21 0,0 0 0,0 0 16,0-1-16,-21 22 15,0 0-15,0 0 0,-22 0 16,22 0-16,-21 0 0,21 0 0,-22 22 15,22-1-15,-21 21 0,21-21 16,0 22-16,-1-1 0,1 0 16,21-21-16,0 22 0,0-1 0,0 0 0,0-20 15,0 20-15,0-21 16,0 0-16,0 0 0,21-21 0,1 22 16,-1-22-16,0 0 0,0 0 0,0 0 15,0 0-15,22 0 0,-22 0 16,0-22-16,21 22 0,-20-21 0,-1 0 15,-21 0-15,21 0 0,0 0 16</inkml:trace>
  <inkml:trace contextRef="#ctx0" brushRef="#br0" timeOffset="21864.09">6921 4064 0,'0'0'0,"0"-21"16,0 0-16,22 21 15,-1-21-15,0 21 16,0 0-16,0-22 0,0 22 0,22-21 15,-22 21-15,21-21 0,-21 21 0,1 0 16,-1-21-16,21 21 0,-21 0 16,-21-21-16,-21 21 31,0 0-31,0 0 16,-22 0-16,1 0 0,21 0 0,-21 0 15,-1 0-15,1 0 0,0 0 16,20 21-16,-20-21 0,21 0 0,0 21 15,0-21-15,-1 21 0,1-21 16,0 21-16,0-21 0,0 22 0,0-1 16,21 21-16,-22-21 0,22 22 15,-21-22-15,21 21 0,0 0 0,-21 1 16,21 20-16,0-20 0,0-1 0,0 21 16,0-20-16,0 20 15,0 1-15,0-1 0,0 22 0,0-22 16,-21 1-16,21-1 0,0 22 15,0-21-15,0-1 0,0-21 0,0 22 16,0-22-16,0 1 0,0-1 0,0-21 16,0 21-16,0-20 0,21-22 15,0 21-15,0-21 0,1 0 0,20 0 16,-21-21-16,21-1 0,1 22 0,-1-42 16,0 21-16,-20 0 0,20-22 15,0 1-15,1 21 0,-22-21 0,21-1 16</inkml:trace>
  <inkml:trace contextRef="#ctx0" brushRef="#br0" timeOffset="22326">7493 4445 0,'0'0'16,"0"-42"-16,-21 42 16,0 0-1,-1 21-15,1 0 16,21 21-16,-21-20 0,21-1 0,0 21 15,-21-21-15,21 22 0,-21-1 0,21-21 16,0 21-16,0 1 0,-21-1 16,21-21-16,0 22 0,-22-22 15,22 0-15,0 0 0,0 0 0,0-42 47,22 0-47,-22-21 0,21 20 16,-21-20-16,21 21 0,0-21 0,-21-1 15,21 1-15,-21 0 0,21-1 0,1 1 16,-1 21-16,-21-22 0,21 22 16,0 0-16,0 0 0,0 0 0,1 0 15,-1 21-15,0 0 0,0 0 16,0 21-16,0 0 0,1-21 0,-1 42 16,0-21-16,0 1 0,-21 20 15,0 0-15,0-21 0,0 22 16,0-1-16,0 0 0,0-20 0,0 20 15,-21 0-15,21-21 0,-21 22 16,21-22-16,-21 0 0,21 0 0,0 0 16,-22 1-16,1-22 15,0 0-15,0 0 16,0 0-16,0-22 0</inkml:trace>
  <inkml:trace contextRef="#ctx0" brushRef="#br0" timeOffset="22519.89">7154 4805 0,'0'-21'16,"21"21"-1,1 0-15,-1 0 0,0-21 0,0 21 16,0 0-16,22 0 0,-1-22 0,-21 1 16,21 21-16,22 0 0,-22-21 15,1 21-15,20-21 0,-21 21 0,22-21 16,-22 21-16,22-21 0,-22-1 0,22 22 15,-22-21-15,-21 0 16,21 21-16</inkml:trace>
  <inkml:trace contextRef="#ctx0" brushRef="#br0" timeOffset="22743.4">8170 4445 0,'-21'0'16,"0"0"-1,21 21 1,0 0-16,-21 1 0,21-1 15,-21 0-15,21 0 0,0 21 16,0-20-16,0-1 0,0 0 0,0 21 16,0-21-16,0 22 0,-22-22 0,22 0 15,-21 21-15,21-20 0,0-1 16,0 0-16,0 0 16,0-42-1,0 0 1,0 0-16</inkml:trace>
  <inkml:trace contextRef="#ctx0" brushRef="#br0" timeOffset="22983.26">8128 4382 0,'42'0'16,"-21"0"-16,-21 21 15,22 0-15,-1 0 0,0 0 0,-21 0 16,21 1-16,0-1 0,0 0 15,1 21-15,-1-21 0,0 22 16,0-22-16,0 0 0,0 21 0,1-20 16,-22-1-16,21 21 0,0-21 0,0 0 15,-21 1-15,0-1 0,21 0 16,-21 0-16,21-21 0,1 0 16,-1-21-1,-21 0-15</inkml:trace>
  <inkml:trace contextRef="#ctx0" brushRef="#br0" timeOffset="23241.11">8784 4318 0,'0'0'16,"0"-21"-16,-21 21 16,0 0-1,21 21-15,-21 0 0,-1 0 0,22 1 16,0 20-16,-21-21 0,0 21 15,21 1-15,-21-1 0,0 0 0,21 1 16,-21-1-16,-1-21 0,22 22 16,0-1-16,-21 0 0,21 1 0,-21-22 15,21 0-15,0 0 0,0 0 0,0 0 16,0 1-16,21-22 16,0 0-1,1 0-15,-1-22 0,0 1 0,0 0 16,21 0-16</inkml:trace>
  <inkml:trace contextRef="#ctx0" brushRef="#br0" timeOffset="23480.98">9207 4509 0,'-21'0'0,"21"21"31,21 0 1,1-21-32,-1 0 0,0 0 15,0 0-15,0 0 16,0 0-16,1 0 16</inkml:trace>
  <inkml:trace contextRef="#ctx0" brushRef="#br0" timeOffset="23643.9">9123 4699 0,'0'0'0,"0"21"0,0 0 16,21-21 15,0 0-31,0 0 16,0 0-16,1 0 0,-1-21 0,0 0 15,0 21-15,0-21 0</inkml:trace>
  <inkml:trace contextRef="#ctx0" brushRef="#br0" timeOffset="24003.53">9927 4170 0,'0'0'0,"0"-21"0,0 0 16,-21 21 0,21 21-1,-21-21 1,21 21-16,-21 0 0,21 0 0,0 0 16,0 1-16,0-1 0,0 0 0,0 0 15,0 0-15,21 0 16,0 1-16,0-22 15</inkml:trace>
  <inkml:trace contextRef="#ctx0" brushRef="#br0" timeOffset="24567.78">10520 4276 0,'0'-21'16,"-21"21"0,21 21-16,-22 0 0,1 0 15,21 0-15,-21 0 0,21 1 16,-21-1-16,21 0 0,-21 21 16,0-21-16,21 22 0,-22-22 0,22 21 15,-21-21-15,0 22 0,0-22 16,21 21-16,-21 1 0,0-22 0,21 21 15,-22-21-15,22 0 0,0 1 16,0-1-16,0-42 31,0-1-31,22 1 16,-1 0-16,-21 0 0,0 0 0,21-22 16,0 22-16,-21-21 0,21 0 0,-21 20 15,21-20-15,1 0 16,-1-1-16,-21 1 0,21 0 0,0 21 0,-21-22 15,21 22-15,0 0 0,-21 0 16,22 0-16,-1 21 16,0 0-16,-21 21 0,0 0 15,0 0-15,21 0 0,-21 0 16,21 1-16,-21 20 0,21-21 0,-21 21 16,0 1-16,0-22 0,0 21 0,22-21 15,-22 22-15,0-22 0,0 21 16,21-21-16,-21 1 0,0-1 0,0 21 15,0-21-15,0 0 0,0 1 16,0-1-16,0 0 16,-21-21-1,-1 0-15,1-21 16,0 21-16</inkml:trace>
  <inkml:trace contextRef="#ctx0" brushRef="#br0" timeOffset="24747.68">10287 4763 0,'0'0'0,"0"-22"0,-21 22 0,21-21 16,21 21 15,0 0-31,21-21 16,-20 21-16,-1 0 0,0 0 0,21 0 16,-21 0-16,22-21 0,-22 21 15,21 0-15,-21 0 0,22-21 16,-22 21-16,21-21 0,-21-1 0</inkml:trace>
  <inkml:trace contextRef="#ctx0" brushRef="#br0" timeOffset="25011.52">10985 4445 0,'0'0'0,"0"-21"16,0 42 30,22 0-46,-22 0 0,21 1 16,-21-1-16,21 0 0,-21 0 0,0 0 16,21 0-16,-21 1 0,21-1 15,-21 0-15,21 0 0,-21 21 0,0-20 16,0-1-16,0 0 0,0 0 16,0 0-16,0 0 0,22-21 31,-1-21-16,-21 0-15</inkml:trace>
  <inkml:trace contextRef="#ctx0" brushRef="#br0" timeOffset="25260.38">11409 4318 0,'0'0'0,"0"21"16,0 0-1,0 1-15,-21-1 0,21 0 16,-22 21-16,1-21 0,21 1 0,-21 20 16,0-21-16,0 0 0,0 22 15,-1-22-15,22 21 0,-21-21 0,0 0 16,0 22-16,0-22 0,0 0 16,21 0-16,0 0 15,21-42 1,0 0-1</inkml:trace>
  <inkml:trace contextRef="#ctx0" brushRef="#br0" timeOffset="25611.18">11790 4191 0,'0'-21'63,"0"0"-48,0 0 1,21 21-1,-21 21-15,0 0 16,0 0-16,0 21 0,0-20 16,0-1-16,0 0 0,0 21 15,0-21-15,0 1 0,-21-1 16,21 0-16,-21 0 0,-1 0 0,22 0 16,-21-21-16,21 22 0</inkml:trace>
  <inkml:trace contextRef="#ctx0" brushRef="#br0" timeOffset="26190.98">12023 3852 0,'0'0'0,"21"-21"16,0 21 0,0 0-16,0 0 0,0-21 15,22 21-15,-22 0 0,21 0 0,1-21 16,-1 21-16,0 0 0,1 0 16,-22 0-16,21 0 0,-21 0 0,0 0 15,1 0-15,-1 0 0,-21 21 31,0 0-31,0 0 0,0 1 16,0-1-16,0 21 0,0-21 16,0 0-16,0 22 0,0-22 0,0 21 15,0 1-15,0-22 0,0 21 0,0 0 16,0-20-16,0 20 0,0 0 16,-21-21-16,21 22 0,-22-1 0,22-21 15,-21 22-15,21-22 0,0 21 0,-21 0 16,21-20-16,-21 20 0,21 0 15,0 1-15,0-22 0,0 21 0,0 0 16,0-20-16,0 20 0,0-21 0,-21 0 16,21 22-16,-21-22 15,21 0-15,-22 0 0,22 0 0,0 0 16,0 1-16,-21-1 0,0-21 0,0 21 16,0 0-16,0-21 0,-22 0 15,22 21-15,-21-21 0,21 0 0,-22 21 16,22-21-16,0 0 0,-21 0 0,20 0 15,1 0-15,0 0 0,0 0 16,0 0-16,0 0 0,-1 0 0,1 0 16,0 0-16,21-21 15,0 0-15,0 0 16</inkml:trace>
  <inkml:trace contextRef="#ctx0" brushRef="#br0" timeOffset="27064.25">16489 3916 0,'0'0'0,"0"-21"15,21 0-15,-21-1 16,21 22-16,-21-21 0,0 42 31,-21 22-15,0-22-16,0 21 0,-1 22 15,-20-22-15,21 22 0,-21-1 16,-1 1-16,22-1 0,-21 1 0,-1-1 16,1 1-16,0-22 0,-1 21 15,22-20-15,-21-1 0,21 22 0,-22-43 16,22 21-16,0-21 0,0 22 15,21-22-15,0 0 0,0-42 32,0 0-32,0-1 15,0-20-15,21 21 0,0-21 0,0-1 16</inkml:trace>
  <inkml:trace contextRef="#ctx0" brushRef="#br0" timeOffset="27352.09">16827 3831 0,'-21'0'0,"0"43"0,21-22 16,-21 0-16,0 21 0,0 1 15,-1 20-15,1-21 0,-21 22 16,21-22-16,0 22 0,-1-22 0,-20 22 15,0-22-15,21 21 0,-22-20 16,1-1-16,21 22 0,-22-22 0,1 0 16,21 1-16,-21-22 0,20 21 15,1-21-15,0 0 0,0 1 0,21-44 32,21 1-17,0 0-15</inkml:trace>
  <inkml:trace contextRef="#ctx0" brushRef="#br0" timeOffset="27676.31">17293 3958 0,'-21'43'0,"42"-86"0,-63 107 0,21-22 0,-1 0 16,1 1-16,0-1 0,0 22 16,0-22-16,0 0 0,-22 22 15,22-22-15,0 22 0,0-22 16,0 0-16,-1 1 0,1-1 0,21 0 16,0-21-16,0 22 0,0-22 15,0 0-15,0 0 0,21-21 16,1 0-16,-1 0 0,21 0 15,-21 0-15,0-21 0,1 0 16,20 21-16,-21-21 0,0 0 0,22-22 16,-22 22-16,0 0 0</inkml:trace>
  <inkml:trace contextRef="#ctx0" brushRef="#br0" timeOffset="27874.31">16891 4509 0,'0'0'0,"-21"0"0,21 21 16,21-21 15,0 0-31,0-21 0,0 21 16,22 0-16,-22-22 0,21 1 0,1 21 15,-1-21-15,0 21 0,1-21 0,-1 21 16,0 0-16</inkml:trace>
  <inkml:trace contextRef="#ctx0" brushRef="#br0" timeOffset="28824.17">17780 4636 0,'0'0'0,"21"0"15,0 0-15,-21-22 16,21 22-16,1-21 0,-1 0 16,0 0-16,0 0 15,-21 0-15,0-1 0,0 1 0,0 0 16,0 0-16,0 0 16,0 0-16,-21 21 0,0 0 0,0-22 15,-1 22-15,1 0 0,0 0 16,0 0-16,-21 22 0,20-1 0,1 0 15,0 0-15,-21 0 0,21 0 0,-1 22 16,1-22-16,0 0 0,0 21 16,0 1-16,0-22 0,-1 0 15,22 21-15,0-20 0,0-1 0,0 0 16,0 0-16,22-21 16,-1 0-16,0 0 15,0 0-15,21 0 0,-20 0 0,-1-21 16,21 0-16,-21 21 0,22-21 0,-22-1 15,0 1-15,0 0 0,21-21 16,-42 21-16,22-1 0,-1 1 0,-21 0 16,0 0-16,0 0 0,0 0 15,0-1-15,0 44 47,0-1-47,0 0 0,-21 0 0,21 0 16,0 0-16,0 22 15,0-22-15,0 0 0,0 21 0,0-20 16,0-1-16,0 21 0,0-21 0,0 0 16,0 1-16,0-1 0,21 0 15,0-21-15,0 0 0,0 0 16,0 0-16,22 0 0,-22 0 16,21 0-16,1-21 0,-1 0 0,0-1 15,1 1-15,-1 0 0,0-21 16,1 21-16,-1-22 0,-21 22 0,0-21 15,0 21-15,1-22 0,-22 22 0,0-21 16,0 21-16,0-1 0,-22 1 16,1 21-16,0 0 0,0 0 15,-21 0-15,-1 0 0,22 0 16,-21 0-16,-1 21 0,22 1 0,-21-22 16,21 21-16,0 0 0,-1 21 0,1-21 15,0 1-15,21-1 0,-21 21 16,21-21-16,0 0 0,0 1 0,0 20 15,0-21-15,0 0 0,21 22 16,0-22-16,0 0 0,1 21 0,-1-21 16,0 22-16,0-22 0,0 21 0,0 1 15,1-22-15,-22 21 0,21 0 16,-21 1-16,0-1 0,0 0 0,0 1 16,0-1-16,0 0 0,-21 1 15,-1-1-15,1 22 0,0-22 16,-21 0-16,21 1 0,-1-22 0,1 21 15,-21 0-15,42-20 0,-21-1 0,0 0 16,21 0-16,-22-21 0,22-21 31,0 0-31,0-22 0,0 22 16,0-21-16</inkml:trace>
  <inkml:trace contextRef="#ctx0" brushRef="#br0" timeOffset="29327.88">18690 4445 0,'0'0'0,"-21"0"16,0 21-1,21 43 1,0-43-16,0 0 0,0 0 0,-21 22 15,21-22-15,0 0 0,0 21 16,0-21-16,0 22 0,0-22 0,-22 0 16,22 0-16,-21 0 0,21 1 15,0-1-15,-21-21 0,21-21 47,0-1-47,0 1 0,0 0 0,0-21 16,0 21-16,0-22 0,21 22 15,0-21-15,1-1 0,-1 22 0,0-21 16,0 21-16,0 0 0,0-1 0,22 1 16,-22 0-16,0 0 0,0 21 15,22 0-15,-22 0 0,0 0 0,0 21 16,0 0-16,0 0 0,-21 1 16,0-1-16,22 0 0,-22 0 15,0 21-15,0-20 0,0 20 0,0-21 16,-22 0-16,1 0 0,21 22 15,-21-22-15,0 0 0,21 0 16,0 0-16,-21-21 0,21-21 31,0 0-15,21 21-16,0-21 0</inkml:trace>
  <inkml:trace contextRef="#ctx0" brushRef="#br0" timeOffset="29807.61">19473 4466 0,'0'0'0,"0"-21"0,0 0 16,-21 21-16,0-21 0,0 0 16,0 21-16,-22 0 0,22 0 15,0 0-15,0 0 0,0 0 0,-1 21 16,1 0-16,0 0 0,0 0 0,0 0 15,0 1-15,-1-1 16,1 21-16,0-21 0,21 0 0,0 22 0,-21-22 16,21 0-16,0 21 0,0-20 15,0-1-15,0 0 0,0 0 16,21-21-16,0 0 0,0 0 16,1 0-16,-1 0 0,0 0 15,0 0-15,0-21 0,0 21 0,22-21 16,-22 0-16,0-1 0,0 1 15,22 0-15,-22 0 0,0 0 0,-21-22 16,21 22-16,-21 0 0,21 0 0,-21 0 16,0 0-16,0 42 31,0 0-15,0 0-16,0 0 0,0 0 0,0 1 15,0-1-15,0 0 0,0 0 16,0 0-16,0 0 0,0 1 15,0-1-15,0 0 0,21-21 16,1 0-16,-1 21 0,0-21 16,0 0-16,0 0 0,0-21 15,1 21-15,-1-21 0</inkml:trace>
  <inkml:trace contextRef="#ctx0" brushRef="#br0" timeOffset="30479.29">19833 4466 0,'0'0'15,"0"-21"-15,0 42 32,0 0-17,0 1-15,0-1 0,0 0 16,0 0-16,0 0 0,0 0 0,0 1 16,0-1-16,-21 0 0,21 0 15,0 0-15,0 0 0,0 1 16,-21-1-1,0-21 1,21-21 0,0-1-1,0 1-15,0 0 0,0 0 0,0 0 16,0 0-16,0-1 0,0 1 0,21 0 16,0 0-16,0-21 0,-21 20 15,21 1-15,0 0 0,22 0 0,-22 21 16,0-21-16,0 21 0,0 0 15,1 0-15,-1 0 0,0 21 0,0-21 16,-21 21-16,21 0 0,-21 0 0,0 1 16,0 20-16,0-21 0,0 0 15,0 0-15,0 1 0,0-1 0,-21 0 16,0 0-16,21 0 16,-21-21-16,0 0 15,-1 0 1,22-21-1,0 0 1,22 0-16,-1 0 0,0-1 16,-21 1-16,21-21 0,0 21 15,22 0-15,-22-1 0,0 1 0,21 0 16,-21 0-16,1 21 0,-1 0 16,0 0-16,0 0 0,0 0 0,0 21 15,1-21-15,-22 21 0,0 0 0,0 1 16,0-1-16,0 0 15,0 0-15,0 0 0,0 0 16,-22 1-16,22-1 0,-21 0 16,0-21-16,21 21 15,0-42 17,21 0-17,0 21-15,1-21 0</inkml:trace>
  <inkml:trace contextRef="#ctx0" brushRef="#br0" timeOffset="30832.09">20616 4487 0,'21'0'16,"1"0"0,-1 0-1,-21-21-15,21 21 0,0 0 16,0 0-16,0-21 0,1 0 0,20 21 15,-21-21-15,0 21 0,0-21 0,1 21 16,-1-22-16,0 1 0,-21 0 16,0 0-16,-21 21 15,0 0 1,-1 21-16,-20 0 0,21-21 16,0 21-16,0 22 0,-1-22 15,1 0-15,0 0 0,0 22 16,21-22-16,0 0 0,0 0 0,0 0 15,0 0-15,0 1 0,0-1 0,0 0 16,21-21-16,0 0 16,-21 21-16,21-21 0,22 0 0,-22 0 15,0 0-15,0 0 0,0 0 0,1 0 16,-1-21-16,21 21 0,-21-21 16</inkml:trace>
  <inkml:trace contextRef="#ctx0" brushRef="#br0" timeOffset="31391.76">21442 3662 0,'0'0'0,"-21"-21"16,21 0-1,21 21 1,21-22-16,-21 22 0,22 0 16,-1 0-16,0-21 0,1 21 0,-1 0 15,0 0-15,22 0 0,-22 0 16,-21 0-16,22 0 0,-22 0 16,0 0-16,-42 0 31,0 0-31,-22 0 0,22-21 0,-21 21 15,-1 0-15,1 0 0,0 0 16,-1 0-16,1 0 0,0 0 0,21 0 16,-1 0-16,1 0 0,0 0 0,0 0 15,0 0-15,0 0 16,21 21-16,0 0 0,-22 1 0,1-1 16,21 0-16,-21 0 0,21 21 15,0-20-15,-21 20 0,0 0 16,0 1-16,21 20 0,-22 1 15,1-1-15,21 1 0,0-22 0,-21 21 16,21 1-16,-21-1 0,21-20 0,0-1 16,0 22-16,0-43 0,0 21 15,0 0-15,0 1 0,0-22 0,0 0 16,0 21-16,21-20 0,0-1 16,0 0-16,1-21 0,-1 21 0,0-21 15,0 0-15,0 0 0,0 0 0,22 0 16,-22 0-16,0 0 0,21 0 15,-20-21-15,-1 0 0,0 0 16</inkml:trace>
  <inkml:trace contextRef="#ctx0" brushRef="#br0" timeOffset="32367.9">21992 4382 0,'0'0'0,"42"0"16,-20 0-16,-1 0 16,0-22-16,0 22 0,-21-21 15,0 0-15,21 21 0,0-21 16,-21 0-16,0 0 0,0-1 15,0 1-15,0 0 0,0 0 16,0 0-16,-21 21 0,0 0 16,0 0-16,0 0 0,0 21 15,-1 0-15,1 0 0,0 0 16,0 1-16,0-1 0,0 0 0,21 0 16,0 0-16,-22 0 0,22 1 15,0-1-15,0 0 0,0 0 16,22-21-1,-1 0-15,0 0 16,0 0-16,21 0 0,-20-21 16,-1 0-16,0 21 0,-21-21 15,21-1-15,0 1 0,0 21 0,-21-21 16,0 0-16,0 0 0,0 0 16,0-1-16,0 44 31,0-1-31,0 0 15,0 0-15,0 0 0,0 0 16,0 1-16,0-1 16,0 0-16,0 0 0,0 0 0,0 0 15,0 1-15,0-1 0,22-21 16,-1 0 0,0 0-16,0 0 0,0 0 0,0 0 15,1 0-15,20 0 0,-21-21 0,0-1 16,22 22-16,-22-21 0,0 0 15,0 0-15,0-21 0,-21 20 0,0-20 16,0 21-16,0-21 0,0-1 16,0 1-16,-42 0 0,21-1 0,0 22 15,-22-21-15,22-1 0,-21 22 16,-1 0-16,1 21 0,-21 0 16,20 0-16,1 0 0,0 0 0,-22 0 15,22 21-15,-1 0 0,1 22 16,0-1-16,-1 0 0,1 1 0,21-1 15,0 0-15,0 22 0,-1-22 16,22 1-16,0-1 0,0 0 0,0 1 16,0-1-16,0-21 0,22 0 0,-1 22 15,0-22-15,0 0 0,21-21 16,-20 21-16,20-21 0,0 0 0,1 0 16,-22 0-16,21 0 0,0 0 15,1 0-15,-1-21 0,0 0 0,1 21 16,-1-21-16</inkml:trace>
  <inkml:trace contextRef="#ctx0" brushRef="#br0" timeOffset="32875.61">23050 4022 0,'0'0'0,"0"21"31,-21 21-31,0-21 16,0 1-16,21 20 0,-21 0 16,0-21-16,-1 22 0,22-1 0,-21 0 15,0-20-15,21 20 0,0-21 16,-21 21-16,0-20 0,21-1 0,-21 0 16,21 0-16,0-42 46,0 0-46,21 0 16,0-1-16,-21 1 0,21 0 0,-21-21 16,0-1-16,21 1 0,0 0 15,1-1-15,-22 1 0,21 0 0,0-1 16,0 22-16,0-21 0,0 21 16,-21 0-16,22-1 0,-1 22 0,0 0 15,0 0-15,0 22 16,-21-1-16,21 21 0,-21-21 15,0 22-15,22-1 0,-22-21 0,0 21 16,0 1-16,0-1 0,0-21 16,0 22-16,0-22 0,0 0 0,0 21 15,0-21-15,0 1 0,0-1 16,0 0-16,0 0 16,-22-21 15,1-21-31,0 0 0</inkml:trace>
  <inkml:trace contextRef="#ctx0" brushRef="#br0" timeOffset="33051.51">22754 4382 0,'21'0'31,"0"0"-31,1 0 0,-1 0 0,21 0 16,-21 0-16,22 0 0,-22 0 15,21 0-15,0-22 0,1 22 0,-1 0 16,0-21-16,22 21 0,-22-21 16,1 0-16,20 21 0,-21-21 15,1 0-15</inkml:trace>
  <inkml:trace contextRef="#ctx0" brushRef="#br0" timeOffset="33296.36">23643 4043 0,'0'0'0,"-21"-21"15,0 21-15,0 0 16,21 21-16,-22 0 16,22 0-16,-21 22 0,21-22 0,0 21 15,0-21-15,0 22 0,0-22 0,0 21 16,0 0-16,0-20 16,0-1-16,0 21 0,0-21 0,-21 0 15,21 1-15,0-1 0,-21 0 16,21-42 15,0 0-15,0-1-16,0 1 0</inkml:trace>
  <inkml:trace contextRef="#ctx0" brushRef="#br0" timeOffset="33523.24">23558 4085 0,'0'0'0,"22"-42"0,-1 21 16,0 21-1,-21 21-15,21 0 0,-21 0 16,0 0-16,21 1 0,0 20 16,-21-21-16,22 21 0,-1-20 0,0 20 15,-21-21-15,21 0 0,0 0 16,0 22-16,1-22 0,-1-21 0,0 21 16,-21 0-16,21 0 0,0-21 0,0 0 31,1 0-31,-22-21 15,21 21-15,-21-21 16,21 0-16</inkml:trace>
  <inkml:trace contextRef="#ctx0" brushRef="#br0" timeOffset="33751.11">24088 3958 0,'0'0'0,"0"-21"0,0 0 15,-22 63 16,22-21-31,-21 1 0,0 20 16,21 0-16,0 1 0,0-1 0,-21-21 16,21 21-16,-21 1 0,21-22 15,0 21-15,0-21 0,0 1 0,0-1 16,0 0-16,0 0 0,0 0 16,21-21-1,0 0 1,0 0-16,0-21 0,1 21 15</inkml:trace>
  <inkml:trace contextRef="#ctx0" brushRef="#br0" timeOffset="33988.97">24342 4149 0,'21'0'47,"0"0"-32,0 0-15,0 0 0,0 0 0,1 0 16,-1 0 0</inkml:trace>
  <inkml:trace contextRef="#ctx0" brushRef="#br0" timeOffset="34123.49">24299 4255 0,'0'21'15,"0"0"1,21-21 0,1 0-16,-1 0 0,0 0 15,0 0-15,0-21 16,0 21-16,1 0 0,-1-21 0</inkml:trace>
  <inkml:trace contextRef="#ctx0" brushRef="#br0" timeOffset="34473.26">25061 3789 0,'0'-21'63,"21"21"-63,-21-21 15,-21 21 32,0 0-47,0 21 16,0 0-16,0 0 15,21 0-15,-22 0 0,22 1 0,-21 20 16,21-21-16,0 0 0,0 0 16,0 1-16,0-1 0,0 0 0,0 0 15</inkml:trace>
  <inkml:trace contextRef="#ctx0" brushRef="#br0" timeOffset="35038.94">25463 3958 0,'0'0'0,"0"-21"0,0 0 16,-21 21-16,0 0 16,21 21-16,-21 0 15,21 0-15,0 1 0,-21-1 16,21 0-16,-21 21 0,21-21 0,-22 22 16,22-1-16,0-21 15,0 0-15,-21 22 0,21-22 0,-21 0 16,21 0-16,-21 0 0,21 1 0,-21-22 15,21 21-15,-21-21 16,21-21 15,0-1-15,0 1-16,0 0 0,21 0 0,0-21 16,-21 20-16,21 1 0,-21-21 15,21 0-15,0 20 0,1-20 0,-22 21 16,21-21-16,0 20 0,-21 1 15,21 21-15,-21-21 0,21 21 16,-21 21 0,21 0-16,-21 1 15,0-1-15,0 21 0,0-21 0,0 22 16,0-22-16,0 21 0,0-21 16,0 22-16,0-22 0,0 0 0,0 0 15,0 0-15,0 0 0,0 1 0,0-1 16,0 0-16,-21-21 31</inkml:trace>
  <inkml:trace contextRef="#ctx0" brushRef="#br0" timeOffset="35223.83">25188 4318 0,'0'0'16,"-21"0"-16,42 0 47,0 0-47,1 0 15,-1-21-15,0 21 0,0 0 0,0 0 16,0 0-16,1 0 0,-1 0 0,21 0 16,-21-21-16,0 21 0,1 0 15</inkml:trace>
  <inkml:trace contextRef="#ctx0" brushRef="#br0" timeOffset="35510.19">25696 4064 0,'0'-21'0,"0"0"16,0 0-16,0-1 0,0 1 16,21 0-1,1 42 1,-22 0-16,0 1 15,0 20-15,0-21 16,0 0-16,21 0 0,-21 22 16,0-22-16,0 0 0,21 0 0,-21 0 15,0 1-15,0-1 0,0 0 16,0 0-16,0 0 0,0 0 0,21-21 16,-21 22-16,21-22 15,0 0 1,1-22-16</inkml:trace>
  <inkml:trace contextRef="#ctx0" brushRef="#br0" timeOffset="35724.1">26077 3958 0,'0'0'0,"0"-21"0,-21 21 31,0 0-31,0 21 15,21 0-15,-21 1 0,21-1 16,-22 0-16,22 0 0,-21 0 0,21 0 16,-21 1-16,0-1 0,21 0 15,0 0-15,-21 0 0,21 0 0,-21 1 16,21-1-16</inkml:trace>
  <inkml:trace contextRef="#ctx0" brushRef="#br0" timeOffset="36075.82">26310 3852 0,'0'22'16,"0"-44"62,0 44-31,0-1-31,0 0-16,0 0 15,0 0-15,-21 0 0,0 1 16,0-1-16,-1-21 0</inkml:trace>
  <inkml:trace contextRef="#ctx0" brushRef="#br0" timeOffset="36660.4">26416 3556 0,'0'0'16,"42"0"-16,-21 0 0,1-21 15,-1 21-15,0 0 0,0-21 16,0 21-16,0 0 0,1 0 0,-1-21 16,0 21-16,0-22 0,0 22 15,-21 22 16,0-1-15,0 0-16,0 0 0,0 0 16,0 0-16,0 1 0,0 20 15,0-21-15,0 0 0,0 0 0,0 22 16,0-22-16,0 21 0,0-21 16,0 22-16,0-1 0,0 0 0,0 1 15,0-1-15,-21 0 0,21 1 0,-21-1 16,21-21-16,-21 22 0,21-1 15,0-21-15,0 21 0,-21-20 0,21 20 16,-22-21-16,22 0 0,-21 0 16,21 1-16,0-1 0,-21 0 15,0 0-15,0-21 0,21 21 0,-21-21 16,-1 0-16,1 21 0,0-21 16,0 22-16,0-22 0,0 0 0,-1 0 15,1 21-15,0-21 0,0 0 16,0 0-1,0 0-15,-1 0 16,1 0 0</inkml:trace>
  <inkml:trace contextRef="#ctx0" brushRef="#br0" timeOffset="38780.91">13674 4170 0,'0'-21'0,"0"0"15,0-1 1,0 1 0,0 42 31,0 1-47,0-1 15,0 0-15,0 21 0,0-21 0,0 22 16,21-1-16,-21 0 0,0 1 0,21 20 15,-21-20-15,21 20 0,0 1 16,-21-1-16,21 1 0,-21-1 0,22 1 16,-22-1-16,0 1 0,21 20 15,-21-41-15,0 20 0,0 1 0,0-22 16,0 21-16,0-20 0,0-1 0,0 0 16,0 1-16,0-1 15,0-21-15,0 22 0,0-22 0,0 0 16,0 0-16,-21-21 15,-1 0 1</inkml:trace>
  <inkml:trace contextRef="#ctx0" brushRef="#br0" timeOffset="42071.9">5482 7133 0,'0'21'16,"0"1"-16,21-22 16,0 0-16,1 0 15,-1 0-15,21 0 0,-21 0 16,22 0-16,-22-22 0,21 1 0,0 0 16,1 21-16,-22-21 0,21 0 15,-21 0-15,22-1 0,-22 1 0,0 0 16,21 0-16,-42 0 0,22 0 15,-22-1-15,21 1 0,-21 0 0,0 0 16,0-21-16,0 20 0,0 1 0,0 0 16,0 0-16,-21-21 15,-1 20-15,1 1 0,21 0 0,-21 21 16,0-21-16,0 21 16,0 0-16,-1 0 0,22 21 15,-21-21-15,0 21 0,0 22 0,21-22 16,-21 21-16,21-21 0,-21 22 15,21-1-15,0 0 0,-22 1 0,22-1 16,-21 21-16,21-20 0,0 20 16,-21 1-16,21-1 0,0 1 0,0-1 15,0 1-15,0 20 0,0-20 16,0 21-16,0-22 0,0 22 0,0-1 16,0 1-16,0 0 0,0-1 15,0 1-15,0 0 0,0-22 16,0 22-16,0-22 0,0 1 0,0-1 15,0 1-15,0-1 0,0-20 0,21 20 16,-21-20-16,21-1 0,1-21 16,-22 21-16,21-20 0,0-1 0,0 0 15,0-21-15,0 0 0,1 0 16,-1-21-16,0 0 0,21-22 16,-21 22-16,1-21 0,20-22 0,-21 22 15,21 0-15,-20-22 0,-1 1 0,21-1 16,-42 22-16,0-22 0,0 1 15,0 20-15,0-20 0,-21-1 16,0 1-16,-22 21 0,1-22 0,0 22 16,-22-1-16,1 1 0,-1 0 15,1 21-15,-22-1 0,22 1 0,-1 0 16,1 21-16,20 0 0,1-21 0,0 21 16,20 0-16,1 0 0,0 0 15,21-21 1,21 21-16,0 0 15,1 0-15,-1 0 0,21-21 0,0 21 16,-20 0-16,20-22 0,21 1 0,-20 21 16,-1-21-16,0 21 0,22-21 15,-22 0-15,1 0 0,20-1 16,-21 1-16,1 21 0</inkml:trace>
  <inkml:trace contextRef="#ctx0" brushRef="#br0" timeOffset="42575.62">6773 7154 0,'0'0'0,"0"-21"0,0-21 31,-21 21-31,0 21 0,0-21 0,0 21 16,-1 0-16,-20 0 0,21 0 15,0 0-15,0 0 0,-22 0 16,22 21-16,0 0 0,0 0 0,0 0 15,-1 0-15,1 22 0,21-22 16,0 21-16,-21 1 0,21-1 0,0-21 16,0 21-16,0 1 0,0-22 15,0 21-15,0-21 0,21 1 0,-21-1 16,0 0-16,21 0 0,1 0 0,-1-21 16,0 0-16,0 0 15,0 0-15,0 0 0,1 0 0,-1-21 16,0 0-16,0 0 0,0 0 15,22-1-15,-22 1 0,0-21 16,0 21-16,-21-22 0,21 22 0,0-21 16,-21 0-16,0 20 0,0-20 15,22 21-15,-22 0 0,0 0 0,0-1 16,0 44 0,0-1-1,0 0-15,0 0 0,0 0 0,0 0 16,0 1-16,21 20 0,-21-21 15,0 21-15,0-20 0,0 20 0,0-21 16,0 0-16,21 0 0,-21 22 16,21-22-16,0 0 15,0-21-15,1 0 0,-1 0 0,0 0 16,0 0-16,0 0 0</inkml:trace>
  <inkml:trace contextRef="#ctx0" brushRef="#br0" timeOffset="43039.87">7599 7133 0,'0'0'0,"0"-21"15,-21 21 1,-1 0 0,1 0-16,0 0 0,0 0 15,0 21-15,0 0 0,-1 1 0,1-1 16,0 0-16,0 0 0,21 0 0,0 0 15,-21 1-15,21-1 0,0 0 16,-21 0-16,21 0 0,0 0 0,0 1 16,0-1-16,0 0 15,21-21-15,0 0 0,0 0 0,0 21 16,0-21-16,22 0 0,-22 0 0,0 0 16,0 21-16,22-21 0,-22 0 15,0 21-15,0-21 0,0 22 0,-21-1 16,0 0-16,0 0 15,0 0-15,-21 0 16,0-21-16,0 22 0,0-1 16,-22-21-16,22 0 0,-21 21 0,21-21 15,-22 0-15,22 0 0,-21 0 16,21 0-16,-22 0 0,22 0 0,0 0 16,0 0-16,0 0 0,-1-21 0,1 21 15,0-21-15,0-1 0,21 1 16,0 0-16,0 0 15,0 0 1,0 0-16,21-1 16,0 22-16,-21-21 0</inkml:trace>
  <inkml:trace contextRef="#ctx0" brushRef="#br0" timeOffset="43383.68">7937 6689 0,'0'21'0,"0"-42"0,0 0 0,0-1 16,0 44-1,0-1-15,0 0 16,0 0-16,0 0 0,0 22 0,0-1 15,0-21-15,0 21 0,0 1 16,0-1-16,0 22 0,0-22 0,0 0 16,0 22-16,0-22 0,0 0 0,0 1 15,0 20-15,0-20 0,0-22 16,0 21-16,0-21 0,0 22 0,0-22 16,0 0-16,0 0 15,22-21-15,-1 0 16,-21-21-16,0 0 15,21 21-15,0-21 0</inkml:trace>
  <inkml:trace contextRef="#ctx0" brushRef="#br0" timeOffset="43606.55">7832 7176 0,'0'0'0,"21"0"31,0 0-31,0 0 16,0 0-16,0 0 0,22 0 15,-22 0-15,0 0 0,21-22 0,-20 1 16,-1 21-16,0 0 0,0 0 16,0-21-16,0 21 0,1 0 0,-22-21 15</inkml:trace>
  <inkml:trace contextRef="#ctx0" brushRef="#br0" timeOffset="44027.75">8445 7387 0,'0'21'15,"22"-21"-15,-1 0 0,0 0 16,0 0-16,0-21 0,0 0 16,1 0-16,-1 21 15,0-21-15,-21 0 0,21-1 0,0 1 16,-21 0-16,0 0 16,0 0-16,0 0 0,0-1 15,0 1-15,-21 21 0,0 0 16,0 0-16,0 0 15,-1 21-15,1 1 16,21-1-16,-21 0 0,0 0 16,21 0-16,0 0 0,0 22 0,0-22 15,0 0-15,0 21 0,0-20 0,0-1 16,0 0-16,0 0 0,0 0 16,0 0-16,0 1 0,0-1 0,21-21 15,0 21-15,0-21 0,1 0 0,20 0 16,-21 0-16,0 0 15,0 0-15,1 0 0,-1 0 0,0-21 16,0 21-16,0-21 0</inkml:trace>
  <inkml:trace contextRef="#ctx0" brushRef="#br0" timeOffset="44447.51">8975 7197 0,'0'0'0,"0"-21"0,0-1 0,0 1 15,0 0-15,21 0 32,0 21-32,0 0 0,0 0 15,0 0-15,1 0 0,-1 0 16,0 21-16,0-21 0,0 21 16,0 0-16,-21 1 0,22-1 0,-22 21 15,21-21-15,-21 0 0,0 1 16,0-1-16,0 0 0,0 21 15,0-21-15,0 1 0,0-1 0,0 0 16,-21 0-16,21 0 0,-22-21 0,22 21 16,-21-21-16,21-21 31,0 0-15,0 0-16,0 0 0,0 0 15,0-1-15,21 1 0,-21 0 0,22-21 16,-22 21-16,0-1 0,0 1 15,21 0-15,-21-21 0,21 42 16,-21-21-16,21-1 0,-21 1 0,0 0 16,21 21-16</inkml:trace>
  <inkml:trace contextRef="#ctx0" brushRef="#br0" timeOffset="45968.32">13843 5567 0,'0'21'47,"-21"0"-47,21 0 15,-21 1-15,21-1 16,0 0-16,0 0 0,0 0 16,0 0-16,0 22 0,0-22 0,0 0 15,0 21-15,21-20 0,0-1 16,-21 21-16,21-21 0,0 22 16,0-22-16,-21 21 0,22-21 0,-1 22 15,-21-22-15,0 21 0,21 0 16,0 1-16,-21-1 0,0 0 0,0 1 15,0-1-15,0 0 0,0 22 16,21-22-16,-21 1 0,0-1 0,0 0 16,0 22-16,0-22 0,0 0 0,0-20 15,0 20-15,0 0 0,0 1 16,0-1-16,0-21 0,0 21 0,0-20 16,0 20-16,0-21 0,0 0 0,0 0 15,0 22-15,0-22 0,0 0 16,0 0-16,0 0 15,0 1 17,-21-22-17,0-22 1,0 1 0</inkml:trace>
  <inkml:trace contextRef="#ctx0" brushRef="#br0" timeOffset="46127.65">13991 7197 0,'0'-21'16,"0"-1"0,0 1 15,21 0-16</inkml:trace>
  <inkml:trace contextRef="#ctx0" brushRef="#br0" timeOffset="51976.06">21696 5122 0,'-21'0'15,"-1"0"-15,22-21 328,0 42-124,-21-21-204,0 0 15,0 0 1,42 0 78,0 0-79,0 0-15,1 0 0,-1 0 16,0 0-16,0 0 15,0 0-15,0 0 0,1 0 0,-1 0 16,0 0-16,0 0 0,0 0 0,0 0 16,-21-21-16,22 21 0,-1 0 15,0 0-15,0 0 16,0 0-16,0 0 16,1 0-16,-1 0 0,0 0 15,0-21-15,0 21 16,0 0-16,1 0 0,-1 0 15,0 0-15,0 0 0,0 0 0,0 0 16,1 0-16,-1 0 16,0 0-16,0 0 0,0 0 31,0 0-31,1 0 16,-1 0 46,-42 21-15,-1-21-31,1 0-16,0 0 0,0 0 15,0 0-15</inkml:trace>
  <inkml:trace contextRef="#ctx0" brushRef="#br0" timeOffset="52707.39">21548 5271 0,'0'21'125,"21"-21"-109,0 0-1,0 0-15,0 0 0,0 0 16,1 0-16,-1 0 15,21 0-15,-21 0 0,0 0 0,1 0 16,20 0-16,-21 0 16,21-21-16,-20 21 0,20 0 0,-21 0 15,21 0-15,-20 0 0,20-22 0,-21 22 16,0 0-16,0 0 0,1 0 16,-1 0-16,0 0 0,0 0 0,0 0 15,-42 0 95</inkml:trace>
  <inkml:trace contextRef="#ctx0" brushRef="#br0" timeOffset="53506.13">21653 5144 0,'22'0'94,"-1"0"-94,0 0 16,0 0-16,21 0 0,-20-22 0,-1 22 15,0 0-15,21 0 0,-21 0 16,22 0-16,-22 0 0,21 0 0,-21-21 16,1 21-16,20 0 0,-21 0 15,0 0-15,22 0 0,-22 0 0,0 0 16,0 0-16,0-21 0,0 21 16,1 0-16,-1 0 0,0 0 0,0 0 15,0 0-15,0 0 16,1-21-1,-1 21 17,-42 0 46,-1 0-78,1 0 0,0 0 15</inkml:trace>
  <inkml:trace contextRef="#ctx0" brushRef="#br0" timeOffset="55247.12">21569 5334 0,'21'0'16,"0"0"-1,0 0-15,0 0 16,1 0-16,-1 0 0,0 0 16,0 0-16,0 0 0,0 0 15,22 0-15,-22 0 0,0 0 0,21 0 16,-20 0-16,20 0 0,-21 0 15,21-21-15,-20 21 0,20 0 0,-21 0 16,21 0-16,-20 0 0,-1-21 0,21 21 16,-21 0-16,0 0 0,1 0 15,-1 0-15,0 0 16,0 0-16,0 0 16,-21-21-16,21 21 15,1 0-15,-44 0 63,1 0-63,0 0 0,0 0 15,0 0-15,0 0 0,-1 0 16,1 21-16,0-21 16,0 0-16,-21 0 0,20 0 0,1 21 15,0-21-15,-21 0 16,21 0-16,-22 21 0,22-21 0,-21 0 15,-1 0-15,22 0 0,-21 0 0,0 21 16,20-21-16,-20 0 0,21 0 16,0 0-16,0 0 0,-1 0 0,1 0 15,0 0-15,0 0 0,0 0 16,21 21-16,-21-21 0,-1 0 16,44 0 109,-1 0-125,0 0 15,0 0-15,0 0 0,0 0 0,1 0 16,20 0-16,-21-21 0,21 21 0,1 0 15,-1-21-15,-21 21 0,22 0 16,20 0-16,-21-21 0,1 21 16,-1 0-16,0 0 0,1 0 15,20-21-15,-20 21 0,-22 0 0,21 0 16,0 0-16,-20 0 0,-1 0 0,0-21 16,0 21-16,0 0 0,0 0 15,1 0-15,-44 0 47,1 0-47,0 0 0,0 0 16,0 0-16,0 0 0,-1 0 0,1 0 15,0 0-15,0 0 0,0 0 16,0 0-16,-1 0 0,1 0 16,0 0-16,-21 0 0,21 0 0,-1 0 15,1 21-15,-21-21 0,21 0 16,-22 0-16,22 0 0,-21 0 0,0 21 15,20-21-15,-20 0 0,0 0 16,-1 0-16,1 21 0,0-21 0,-22 0 16,43 0-16,-21 0 0,-1 0 0,22 0 15,-21 0-15,21 0 16,0 0-16,42 0 62,0 0-62,0 0 0,0 0 16,0 0-16,1 0 0,-1 0 0,0 0 16,21 0-16,-21 0 0,22 0 15,-1 0-15,0 0 0,1 0 0,-22 0 16,21 0-16,1 0 0,-1 0 0,0 0 16,-21 0-16,22 0 0,-1 0 15,-21 0-15,22 0 0,-22 0 0,0 0 16,21 0-16,-21-21 0,1 21 15,-1 0-15,0 0 0,0 0 0,0 0 16,0 0-16,-42 0 47,0 0-47,0 0 0,0 0 16,0 0-16,-22 0 0,1 0 0,21 0 15,-22 0-15,1 21 0,21-21 0,-21 0 16,20 0-16,-20 0 0,21 0 15,-21 0-15,20 0 0,1 0 0,0 0 16,0 21-16,0-21 0,0 0 16,42 0 62,0 0-78</inkml:trace>
  <inkml:trace contextRef="#ctx0" brushRef="#br0" timeOffset="55991.46">21696 5122 0,'0'0'0,"-43"0"16,22 0-16,0 0 16,0 0-16,0 0 0,0 0 0,-1 0 31,22 22-16,22-22 1,-1 0 0,0 0-16,0 0 0,21 0 0,-20 0 15,20 0-15,0 0 0,1 0 16,-1 0-16,0 0 0,1 0 0,-1 0 16,0 0-16,1 0 0,-1 0 15,0-22-15,1 22 0,-1 0 16,0 0-16,1-21 0,-1 21 0,0 0 15,-21 0-15,22 0 0,-22-21 16,0 21-16,0 0 0,0 0 16,-42 0 31,0 0-47,0 0 0,0 0 15,0 0-15,-1 0 0,1 0 16</inkml:trace>
  <inkml:trace contextRef="#ctx0" brushRef="#br0" timeOffset="56547.11">21484 5376 0,'21'0'16,"0"0"-16,1 0 16,-1 0-16,0 0 0,21 0 15,-21 0-15,22 0 0,-1 0 0,0 0 16,1 0-16,-22 0 0,21 0 15,22-21-15,-22 21 0,0 0 16,1 0-16,-1-21 0,-21 21 0,22 0 16,-1 0-16,0 0 0,-21 0 15,1 0-15,20 0 0,-21-21 16,0 21-16,-42 0 94,0 0-94</inkml:trace>
  <inkml:trace contextRef="#ctx0" brushRef="#br0" timeOffset="151444.67">10880 5779 0,'-22'0'0,"22"-22"109,0 44-47,0-1-46,0 0-16,0 0 0,0 0 16,0 0-16,0 1 0,0-1 15,0 0-15,0 0 0,22 0 0,-22 0 16,0 22-16,0-22 0,0 0 16,21 0-16,-21 0 0,21 22 15,-21-22-15,21 0 0,-21 0 0,0 0 16,0 22-16,21-22 0,0 0 15,-21 0-15,22 0 0,-22 1 0,0-1 16,21 0-16,0 0 0,-21 0 16,21 0-16,0-21 0,-21 22 15,21-22-15,1 0 0,-1 21 16,0-21-16,0 0 0,21 0 16,-20 0-16,-1-21 0,21-1 15,-21 1-15,22 0 0,-1 0 0,21 0 16,-20-22-16,20 1 0,1 21 15,-1-21-15,1-1 0,20 1 16,1 0-16,0-1 0,-1 1 0,1 0 16,0-1-16,-22 1 0,1 0 15,20-1-15,-41 22 0,20-21 0,-20-1 16,20 22-16,-21-21 0,1 21 0,-1 0 16,-21-22-16,22 22 0,-1 0 15,-21 0-15,21 0 0,-20-1 0,-1 22 16,0-21-16,0 0 0,0 21 0,0 0 15,1-21-15,-1 21 16,0 0-16,0 0 16,0 0 15,0 0 0,1 0 0,-22 21 63,-22-21 94,1 0-188,0 0 15,0 0-15,0 0 0,0 0 16</inkml:trace>
  <inkml:trace contextRef="#ctx0" brushRef="#br0" timeOffset="153463.32">16827 5800 0,'0'0'0,"-21"0"0,0 0 16,0 0-16,0 0 15,0 0 1,-1 0-16,22 21 62,22 0-46,-22 0-16,21-21 0,-21 21 0,0 1 16,21-1-16,0 0 0,-21 0 0,0 0 15,0 22-15,21-22 16,-21 0-16,0 0 0,0 21 0,21-20 16,-21-1-16,0 0 0,0 21 0,0-21 15,0 1-15,0-1 0,0 0 16,0 0-16,22 21 0,-22-20 15,21-1-15,-21 0 0,21 0 0,0-21 16,-21 21-16,21 0 0,0-21 16,1 0-16,-1 0 0,0 0 0,21 0 15,1 0-15,-1-21 0,21 0 16,1 0-16,-1-21 0,22-1 0,0 22 16,-1-21-16,1-1 0,0 1 15,-1 0-15,1-1 0,0 1 0,-1 0 16,1-1-16,0 1 0,-1 0 15,-20-1-15,21 22 0,-22-21 0,-21 21 16,22-22-16,-22 22 0,1 0 0,-22 0 16,21 0-16,-21 0 0,0 21 15,1-22-15,-1 1 0,0 21 0,0 0 16,-21-21-16,21 21 16,0 0-16,-21-21 0,22 21 15,-1 0 16,0 0-15,0 0 31,0 0-31,0 0 15,1 0-16,-1 0 48,0 0 328,-21-21-313,0 0-47,0-1 0,-21 22 297,0 0-312,-1 0 0,1 0-16,0 0 0</inkml:trace>
  <inkml:trace contextRef="#ctx0" brushRef="#br0" timeOffset="-211193.24">11790 9462 0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F070-F864-401D-A68A-86A381F6B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45022-4AFB-428E-8A94-246E7147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EA33-B182-4CBF-A233-4F6D28AD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1E90-B11A-47A9-9581-AB556EA7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E746-F1E5-4937-A247-4C14432B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8077-8224-4CDE-B2DB-D49EB3EC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18DB3-5BAB-4B10-87ED-70097211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3F64-3D94-496B-9CC8-49F09C89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30BD-3944-4A11-802A-963BF98E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2787-7601-441A-A09C-1C2F52FB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A408-7C78-4426-9C93-DB747F3A4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78C08-8E2B-445A-BE0D-826717013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87E-6C2C-4F71-BEB9-8B87586C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DC5F-F804-4DDF-8308-69D475F5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F2E0-146B-4AB4-A624-ACE8C74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80A-9A78-412D-919C-6B60FDD3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1861-CFFA-41D4-A6D4-7168E0FE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DB5-4D6F-4A40-9EED-BE1FFD1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17E5-EDD9-42CD-A8A0-5CBB4686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0509-DC94-4B0A-8404-D267B08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0409-2487-4D1E-846A-6D7D7932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EC4E-9B94-4369-AA65-1D6A0CE8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EA6E-2B33-44A6-B0EE-A0403B5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1DA7-2277-4132-B0DA-23DC41C1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DD71-1A34-4266-AD91-55538956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C11F-6701-402E-B835-7F7BEC8B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2ED0-8B7B-4ED5-81A0-52C3E220E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A5E7C-D7E3-42F2-81AE-84123BC0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6B54F-ADA6-4323-AD01-3BA2047A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05EF-61B5-4673-A864-F12001F7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E33A-1EA4-4DDF-B539-96E86A71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86B-DF3B-4961-9770-3FFB99A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486D7-E75F-4741-894B-5C990A76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E7063-90B4-4DDA-8EF6-3D79B3EC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6C6C4-9CEF-4F59-AF56-F22B7F957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26BD6-03F4-4E85-B463-507C60D81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F78C7-683F-401C-ACE2-BE7C94E2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7DA00-9D05-4186-AA31-4CA0E4C5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7740E-B980-4D1C-8CEB-22BB6C5D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AFD-D32D-4EBD-BAE7-A368266F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89385-1309-47DE-8F9D-B517B0F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5AA90-49EC-468E-A5F0-DAB38875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1DDC-932A-4672-990C-8E16346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F95BF-DD81-434C-B99A-26E2F3F4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5967A-49E9-424B-9814-EA46C735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0A07B-5AD8-48D8-B84F-DDE293E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13A-A4CB-4939-AF25-9186AA06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6976-1A4E-4616-ACEE-314F6B62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BFE5E-9EB7-489A-83CD-FC0E4F08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CCAE-4DE2-44BA-8F7E-57638E8A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7082-D4E5-4021-A98E-0917CDE7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2FEC-599D-4C27-826E-9A75F87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B63A-E1CC-49AC-88CB-014A5DC5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32CC9-6BF0-40DC-B54E-423490927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EE33F-698B-4FE6-8CB9-65655F2C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AB67C-6901-4639-AE8E-F23BD0C1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7AAB-1D2C-4C7A-ACA3-963DC4DD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04C8B-8CBA-4E03-BD91-DBAD70F2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3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B58D9-8A5C-41B2-8A3B-91EF691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CD27E-377B-4E81-A1F9-49EFC93E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30A2-BB81-4088-B091-CC1625D1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30D-B46E-4C3C-9E7F-55A195CA29D2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CE02-71E7-4D29-8BDF-64869D2B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E707-55E5-43BF-9A9B-3C228B5F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DF98-46AB-47B8-8657-18D5C0264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E3CDE3-B465-4951-AE59-0E67A42F3023}"/>
                  </a:ext>
                </a:extLst>
              </p14:cNvPr>
              <p14:cNvContentPartPr/>
              <p14:nvPr/>
            </p14:nvContentPartPr>
            <p14:xfrm>
              <a:off x="518040" y="99000"/>
              <a:ext cx="9114120" cy="524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E3CDE3-B465-4951-AE59-0E67A42F3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89640"/>
                <a:ext cx="913284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EF49D5-F2B1-43F3-8448-F249301CEE46}"/>
                  </a:ext>
                </a:extLst>
              </p14:cNvPr>
              <p14:cNvContentPartPr/>
              <p14:nvPr/>
            </p14:nvContentPartPr>
            <p14:xfrm>
              <a:off x="571320" y="3055680"/>
              <a:ext cx="6904080" cy="365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EF49D5-F2B1-43F3-8448-F249301CE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3046320"/>
                <a:ext cx="692280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5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BB649-572E-420A-B4E7-C3EC09D4B2B2}"/>
                  </a:ext>
                </a:extLst>
              </p14:cNvPr>
              <p14:cNvContentPartPr/>
              <p14:nvPr/>
            </p14:nvContentPartPr>
            <p14:xfrm>
              <a:off x="1661040" y="251640"/>
              <a:ext cx="708696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BB649-572E-420A-B4E7-C3EC09D4B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242280"/>
                <a:ext cx="710568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36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1F6EC-628E-4F23-A10A-99A7AB247A3D}"/>
                  </a:ext>
                </a:extLst>
              </p14:cNvPr>
              <p14:cNvContentPartPr/>
              <p14:nvPr/>
            </p14:nvContentPartPr>
            <p14:xfrm>
              <a:off x="1478160" y="129600"/>
              <a:ext cx="4717080" cy="231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1F6EC-628E-4F23-A10A-99A7AB247A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120240"/>
                <a:ext cx="4735800" cy="23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5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C8900-C0B9-49EB-8EE6-11FFE1DE3572}"/>
                  </a:ext>
                </a:extLst>
              </p14:cNvPr>
              <p14:cNvContentPartPr/>
              <p14:nvPr/>
            </p14:nvContentPartPr>
            <p14:xfrm>
              <a:off x="106560" y="99000"/>
              <a:ext cx="1202472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C8900-C0B9-49EB-8EE6-11FFE1DE3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9640"/>
                <a:ext cx="1204344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6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BBB58-B4D9-4F63-9E7B-DAB67A185C16}"/>
                  </a:ext>
                </a:extLst>
              </p14:cNvPr>
              <p14:cNvContentPartPr/>
              <p14:nvPr/>
            </p14:nvContentPartPr>
            <p14:xfrm>
              <a:off x="449640" y="99000"/>
              <a:ext cx="1173492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BBB58-B4D9-4F63-9E7B-DAB67A185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9640"/>
                <a:ext cx="117536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75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78C81B-B4C7-4EEC-BC40-F9A4F587FFE8}"/>
                  </a:ext>
                </a:extLst>
              </p14:cNvPr>
              <p14:cNvContentPartPr/>
              <p14:nvPr/>
            </p14:nvContentPartPr>
            <p14:xfrm>
              <a:off x="198000" y="30600"/>
              <a:ext cx="888552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78C81B-B4C7-4EEC-BC40-F9A4F587F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1240"/>
                <a:ext cx="890424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7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1E779-448A-4527-A2FD-D8D7EB0FB483}"/>
                  </a:ext>
                </a:extLst>
              </p14:cNvPr>
              <p14:cNvContentPartPr/>
              <p14:nvPr/>
            </p14:nvContentPartPr>
            <p14:xfrm>
              <a:off x="236160" y="76320"/>
              <a:ext cx="948744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1E779-448A-4527-A2FD-D8D7EB0FB4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66960"/>
                <a:ext cx="950616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78598D-8748-4E25-AE86-F0B81FA76E5D}"/>
                  </a:ext>
                </a:extLst>
              </p14:cNvPr>
              <p14:cNvContentPartPr/>
              <p14:nvPr/>
            </p14:nvContentPartPr>
            <p14:xfrm>
              <a:off x="1051560" y="358200"/>
              <a:ext cx="878616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78598D-8748-4E25-AE86-F0B81FA76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348840"/>
                <a:ext cx="880488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93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4FCC4D-3FFA-457A-8EBA-346EAEBE6EC4}"/>
                  </a:ext>
                </a:extLst>
              </p14:cNvPr>
              <p14:cNvContentPartPr/>
              <p14:nvPr/>
            </p14:nvContentPartPr>
            <p14:xfrm>
              <a:off x="396360" y="91440"/>
              <a:ext cx="1024164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4FCC4D-3FFA-457A-8EBA-346EAEBE6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82080"/>
                <a:ext cx="1026036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2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586FF-8837-43D1-87DE-E332F06DA419}"/>
                  </a:ext>
                </a:extLst>
              </p14:cNvPr>
              <p14:cNvContentPartPr/>
              <p14:nvPr/>
            </p14:nvContentPartPr>
            <p14:xfrm>
              <a:off x="601920" y="472320"/>
              <a:ext cx="9014760" cy="29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586FF-8837-43D1-87DE-E332F06DA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62960"/>
                <a:ext cx="903348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97D-71FB-4902-A063-8C422DDAE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2BE8-F091-4335-BC53-FA6BC0136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E0806-006B-42D6-AD65-3AB97AB400B3}"/>
                  </a:ext>
                </a:extLst>
              </p14:cNvPr>
              <p14:cNvContentPartPr/>
              <p14:nvPr/>
            </p14:nvContentPartPr>
            <p14:xfrm>
              <a:off x="594360" y="129600"/>
              <a:ext cx="589068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E0806-006B-42D6-AD65-3AB97AB40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20240"/>
                <a:ext cx="5909400" cy="46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E73D96-1B5C-40C0-BA80-570046249369}"/>
                  </a:ext>
                </a:extLst>
              </p14:cNvPr>
              <p14:cNvContentPartPr/>
              <p14:nvPr/>
            </p14:nvContentPartPr>
            <p14:xfrm>
              <a:off x="563760" y="4503600"/>
              <a:ext cx="3665520" cy="132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E73D96-1B5C-40C0-BA80-570046249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4494240"/>
                <a:ext cx="3684240" cy="13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2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2021-02-26T03:09:09Z</dcterms:created>
  <dcterms:modified xsi:type="dcterms:W3CDTF">2021-02-26T04:43:24Z</dcterms:modified>
</cp:coreProperties>
</file>