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8T03:17:24.0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7451 445 0,'0'0'0,"0"-43"16,0 22-16,0 0 15,21 21-15,-21-21 16,0 0-16,0 42 31,0 0-15,-21 0-16,-1 0 0,22 0 15,-21 1-15,21-1 0,-21 21 16,0 0-16,0 1 0,21-1 0,-21 0 16,-1 22-16,1-22 0,0 22 15,0-1-15,0 1 0,0-1 0,-1-20 16,1 20-16,0 1 0,0-22 15,21 21-15,-21-20 0,0-1 0,-1 0 16,1 1-16,21-1 0,-21 0 16,0 1-16,21-1 0,-21 0 15,0 1-15,21-1 0,-22-21 0,1 22 16,21-22-16,-21 21 0,21-21 16,0 0-16,-21 1 0,21-1 15,0-42 16,21-1-31,-21 1 0,0 0 16,21 0-16,0-21 0,-21-1 0,22 1 16,-22-22-16</inkml:trace>
  <inkml:trace contextRef="#ctx0" brushRef="#br0" timeOffset="471.24">7556 233 0,'0'0'0,"22"21"15,-22 0-15,0 0 0,0 1 16,0-1-16,0 0 16,0 21-16,0-21 0,0 22 0,0-22 15,0 21-15,-22 1 0,1 20 16,21-21-16,-21 22 0,21-1 0,-21 1 16,0-1-16,21 1 0,0-1 15,0 1-15,-21-1 0,21-20 0,-22 20 16,22-20-16,-21-1 0,21 21 15,0-20-15,0-1 0,-21 0 0,21 1 16,-21-1-16,21-21 16,0 22-16,0-22 0,0 21 0,0-21 15,0 0-15,0 1 0,-21-22 16,21 21-16,0-42 47,0-1-47,0 1 0,0 0 15,21 0-15,-21 0 0</inkml:trace>
  <inkml:trace contextRef="#ctx0" brushRef="#br0" timeOffset="764.06">7070 1376 0,'42'0'16,"-21"0"-1,0 0-15,0 0 0,22 0 16,-22 0-16,21-21 0,-21 21 0,22 0 16,-1-21-16,-21 21 0,22 0 15,-1 0-15,-21-22 0,21 22 0,-20-21 16,-1 21-16,0 0 0,0 0 15,-21-21 17</inkml:trace>
  <inkml:trace contextRef="#ctx0" brushRef="#br0" timeOffset="1491.73">8318 1312 0,'0'0'15,"0"-21"-15,0 0 16,0 0 0,-21 0-16,0 21 15,0 0-15,0 0 0,0 0 16,-1 0-16,1 0 16,0 0-16,0 21 0,0-21 0,0 21 15,-1 0-15,1 0 0,0 1 16,0 20-16,0-21 0,0 0 0,-1 22 15,22-1-15,0 0 0,0 1 16,0-1-16,0 0 0,0 1 16,0-1-16,0 0 0,0 1 0,0-22 15,22 21-15,-22-21 0,21 0 0,0 1 16,0-22-16,0 21 16,0-21-16,22 0 0,-22 0 0,0 0 15,0 0-15,22 0 0,-22-21 16,0-1-16,21 22 0,-21-21 0,1 0 15,-1 0-15,0 0 0,21-22 16,-21 22-16,1-21 0,-1 21 0</inkml:trace>
  <inkml:trace contextRef="#ctx0" brushRef="#br0" timeOffset="2135.91">8975 656 0,'0'0'0,"-22"0"15,1 0 1,21 21-16,0 1 16,0-1-16,-21 0 0,21 21 15,0-21-15,0 22 0,0 20 0,0-20 16,0 20-16,-21-21 0,21 22 15,0-22-15,-21 22 0,21-1 16,0-20-16,-21 20 0,-1-21 16,22 22-16,-21-1 0,21-20 0,0-1 15,0 22-15,0-22 0,0 0 16,0 1-16,0-22 0,0 21 0,0-21 16,0 0-16,0 1 0,0-1 0,0 0 15,21 0-15,1-21 0,-1 0 16,0 0-16,0 0 0,0 0 15,0-21-15,1 21 0,-1-21 16,0 0-16,21-22 0,-21 22 16,22-21-16,-22 21 0,21-22 0,-21 1 15,1 0-15,-1-1 0,0 1 16,0 21-16,0-22 0,0 22 16,-21-21-16,22 21 0,-22 0 0,0-1 15,0 1-15,0 0 0,0 42 47,0 0-31,0 1-16,0-1 0,0 21 0,0-21 15,0 0-15,0 22 0,0-22 16,0 21-16,0 1 0,0-22 0,0 0 16,0 21-16,0-21 0,0 22 15,0-22-15,0 0 0,0 0 16,0 0-16,21-21 15,0 0-15,0 0 0,0 0 16,0 0-16,1 0 0,-1-21 0,0 21 16,0-21-16,0 0 0,0 0 15</inkml:trace>
  <inkml:trace contextRef="#ctx0" brushRef="#br0" timeOffset="2653.99">9927 1376 0,'0'0'0,"-21"0"31,0 21-15,0 0-16,21 0 16,-22 1-16,1-1 0,21 21 15,-21-21-15,21 22 0,0-22 16,-21 21-16,21-21 0,-21 22 0,21-22 15,-21 21-15,21-21 0,0 0 16,0 22-16,0-22 0,0 0 0,0 0 16,0 0-16,0 1 15,21-22-15,0 21 16,0-21-16,0 0 0,0 0 0,1 0 16,20 0-16,-21-21 0,0 21 15,0-22-15,22 1 0,-22 0 0,0 0 16,21 0-16,-20 0 0,-1-22 15,0 22-15,0-21 0,-21-1 0,0 1 16,0 0-16,0 21 0,0-22 0,0 1 16,0 0-16,0 20 0,0-20 15,-21 21-15,0 0 0,0 0 0,-1 21 16,1 0-16,0-22 0,0 22 16,0 0-16,0 0 0,-22 0 0,22 0 15,0 22-15,0-1 16,0-21-16,-1 21 0,1 0 0,0 0 15,0 0-15,21 1 0,0-1 16,0 0-16,-21 0 0,21 0 0,0 0 16,0 1-16,0-1 15,21 0-15,0-21 0,0 0 0,22 0 16</inkml:trace>
  <inkml:trace contextRef="#ctx0" brushRef="#br0" timeOffset="3275.63">10647 1355 0,'0'0'0,"-21"-21"0,-1 21 16,1 0 0,0 21-1,21 0-15,-21 0 16,21 0-16,0 0 15,0 22-15,0-22 0,0 0 0,0 21 16,-21 1-16,21-22 0,0 21 16,-21 1-16,21-1 0,-22 0 0,22-21 15,0 22-15,0-22 0,-21 21 16,21-21-16,-21 1 0,21-1 16,0 0-16,0 0 0,0 0 15,0-42 16,0 0-31,0 0 16,0 0-16,21-1 0,-21-20 0,21 21 16,-21-21-16,0-1 0,22 1 15,-1 0-15,-21-1 0,21 1 0,0 0 16,0-1-16,0 22 0,1-21 0,-1 21 16,0-1-16,0 1 0,21 0 15,-20 0-15,-1 0 0,0 21 16,21 0-16,-21 0 0,1 0 15,-1 0-15,0 0 0,0 0 0,0 21 16,-21 0-16,0 0 0,21 0 16,-21 22-16,0-22 0,0 0 0,0 21 15,0 1-15,0-22 0,0 21 0,-21 1 16,21-22-16,0 21 0,0-21 16,-21 0-16,21 22 0,0-22 0,-21 0 15,21 0-15,0 0 16,0 1-16,0-1 0,0-42 62,21-1-62,0 1 16</inkml:trace>
  <inkml:trace contextRef="#ctx0" brushRef="#br0" timeOffset="3959.38">11811 1482 0,'0'0'0,"21"-21"0,-21-1 15,0 1-15,0 0 0,0 0 16,0 0-16,0 0 16,0-1-16,-21 22 15,0 0-15,0 0 16,-1 0-16,-20 22 0,21-1 16,0 0-16,-22 0 0,22 0 0,-21 0 15,21 1-15,0-1 0,-22 0 16,22 0-16,0 0 0,0 0 15,21 1-15,0-1 0,0 0 16,0 0-16,0 0 0,21-21 16,0 0-16,0 21 0,0-21 0,1 0 15,-1 0-15,0 0 0,21 0 16,-21 0-16,1 0 0,20 0 0,-21 0 16,0 0-16,22 0 0,-22 0 15,0 0-15,0 0 0,0 0 16,0 0-16,1 0 15,-1 0 1,-21 22-16,21-22 16,-21 21-16,0 0 15,0 0-15,0 0 16,0 0 0,-21 1-16,0-22 15,21 21-15,-22-21 0,1 21 0,0-21 16,-21 21-16,21 0 0,-1-21 15,1 21-15,0-21 0,0 22 0,0-22 16,0 0-16,-1 21 0,1-21 16,0 0-16,0 0 0,21 21 15,-21-21-15,0 0 0,-1 0 16,1 0 0,0 0-1,21-21 1,0 0-16,0-1 0,0 1 0</inkml:trace>
  <inkml:trace contextRef="#ctx0" brushRef="#br0" timeOffset="4543.79">9737 677 0,'0'43'16,"21"-43"15,0 0-15,0 0 0,-21-21-1,0-1-15,-21 22 16,21-21-16,-21 21 15,0 0 1,21 21 15,-22 1-31,22-1 16,0 0 0</inkml:trace>
  <inkml:trace contextRef="#ctx0" brushRef="#br0" timeOffset="4887.24">8975 1164 0,'21'0'16,"0"0"-16,0 0 0,21 0 0,-20 0 16,20 0-16,-21 0 0,0 0 15,22 0-15,-22 0 0,0 0 0,0 0 16,0-21-16,0 21 0,1 0 15,-1 0-15,-21-21 47</inkml:trace>
  <inkml:trace contextRef="#ctx0" brushRef="#br0" timeOffset="5936.54">13483 466 0,'21'0'16,"-21"-21"-1,0-1 1,0 1-1,-21 21-15,0 0 16,0 0-16,0 0 16,-1 0-16,1 0 0,0 21 0,0-21 15,0 22-15,-22-1 0,22 0 16,0 0-16,0 0 0,0 0 0,0 1 16,-1-1-16,1 0 0,0 0 15,21 0-15,0 0 0,0 22 0,0-22 16,0 0-16,0 0 0,0 0 15,21-21-15,0 22 0,1-1 0,-1-21 16,21 0-16,-21 0 0,0 0 16,22 0-16,-22 0 0,0 0 15,0 0-15,0 0 0,1 0 0,-1-21 16,-21-1-16,21 22 0,-21-21 16,21 21-16,0-21 0,-21 0 15,0 0-15</inkml:trace>
  <inkml:trace contextRef="#ctx0" brushRef="#br0" timeOffset="6759.85">13483 64 0,'0'0'0,"-21"-22"0,0 1 16,0 21-16,-22-21 0,22 21 0,0 0 16,0 0-16,-22 0 0,22 0 15,-21 0-15,21 0 0,-22 0 0,1 0 16,21 0-16,-21 0 0,-1 0 16,22 21-16,-21 0 0,21-21 0,-22 22 15,22-1-15,-21 21 0,21-21 16,-1 0-16,1 22 0,0-22 15,0 21-15,21-21 0,0 22 16,-21-1-16,21 0 0,-21-20 0,21 20 16,0 0-16,0 1 0,0-22 15,0 21-15,0 0 0,0 1 0,0-22 16,0 21-16,0 1 0,0-1 16,21-21-16,0 21 0,-21 1 0,21-22 15,0 21-15,0-21 0,1 1 16,-1-1-16,0 0 0,0 0 0,0 0 15,0 0-15,22-21 16,-22 22-16,21-22 0,-21 0 0,22 0 0,-1 0 16,0 0-16,1 0 0,-1 0 15,0 0-15,1 0 0,-1 0 16,0-22-16,1 22 0,-1-21 0,-21 0 16,22 21-16,-22-21 0,21 0 15,-21 0-15,22-1 0,-22 22 0,0-21 16,0 0-16,0-21 0,0 21 15,1-1-15,-22 1 0,21-21 0,0 21 16,0-22-16,-21 22 0,0-21 16,0 21-16,21-22 0,-21 22 0,0-21 15,0 0-15,0 20 0,0-20 16,0 0-16,0 21 0,0-22 0,0 1 16,-21 21-16,0-22 0,21 1 15,-21 21-15,0-21 0,-1 20 0,22-20 16,-21 21-16,0-21 15,0 20-15,0-20 0,0 42 0,-1 0 16,1 0-16,-21 0 0,21 0 0,-22 0 16,1 0-16,0 0 0,-1 0 15,1 0-15,0 0 0,-1 0 0,22 0 16,-21 0-16,0 0 0,20 0 16,-20 0-16,21 0 0,-21 0 0,20 0 15,1 0-15,0 0 0,0 0 0,0 0 16,0 0-16,21 21 0,-22 0 15,22 1-15,-21-22 0,0 21 0,21 0 16,0 0-16,0 0 16,-21-21-16,21 21 0,-21-21 0,21 22 15</inkml:trace>
  <inkml:trace contextRef="#ctx0" brushRef="#br0" timeOffset="14055.2">656 4128 0,'0'-22'0,"21"1"16,-21 0-1,21 21 1,-21-21-16,0 0 0,0 0 16,0-1-1,0 1 1,-21 21 31,0 0-47,21 21 15,0 1-15,0-1 0,0 21 16,0-21-16,0 22 0,-21-22 16,21 21-16,0-21 0,0 22 15,0-1-15,0 0 0,0 1 16,-21-22-16,21 21 0,0 0 16,0 1-16,0-1 0,0-21 15,0 22-15,0-1 0,0 0 0,0 1 16,0-1-16,0-21 0,0 21 15,0 1-15,0-22 0,0 21 16,0-21-16,0 1 0,0-1 0,0 0 16,0-42 31,0 0-47,0-1 15</inkml:trace>
  <inkml:trace contextRef="#ctx0" brushRef="#br0" timeOffset="14811.93">1016 4657 0,'0'21'31,"0"0"-15,0 0-16,0 0 31,21-21-16,0 0-15,0 0 16,1 0 0,-22-21-16,21 21 15,-21-21-15,0 0 0,0 0 16,0 0 0,0-1-16,-21 22 15,-1 0 1,1 0-1,0 22-15,21-1 16,-21 0-16,21 0 16,0 0-16,21-21 31,0 0-31,0 0 16,-21-21-16,22 21 0,-1-21 15,0 21-15,-21-21 0,0 0 16,0-1-1,-21 22 17,0 0-32,-1 0 15,22 22 1</inkml:trace>
  <inkml:trace contextRef="#ctx0" brushRef="#br0" timeOffset="16096.21">2476 4297 0,'0'0'0,"0"-42"16,0 20-1,0 44 32,0-1-31,0 0-16,0 0 0,0 0 0,0 22 15,22-22-15,-22 21 16,21-21-16,-21 22 0,21-22 0,-21 21 16,0 0-16,0-20 0,0 20 15,0 0-15,0-21 0,0 22 16,0-22-16,0 0 0,0 0 0,0 0 15,0 1-15,0-1 0,0 0 16,0-42 15,0 0-15,0-1-16,0 1 0,0 0 16,0 0-16,0-21 0,0 20 15,0-20-15,0 21 0,0-21 0,0 20 16,21-20-16,0 21 15,0-21-15,1 20 0,-1-20 0,21 21 16,-21 0-16,0 0 0,22-22 16,-22 43-16,0-21 0,21 0 0,-20 0 15,-1 21-15,21 0 0,-21 0 16,0 0-16,1 0 0,-1 21 0,0 0 16,-21 0-16,21 0 0,0 1 15,-21-1-15,0 21 0,0-21 0,0 22 16,0-22-16,0 21 15,0-21-15,0 22 0,0-22 0,0 21 16,0-21-16,0 22 0,0-22 16,0 0-16,0 21 0,0-21 0,0 1 15,0-1-15,0 0 16,-21-21 0,0 0-1,21-21-15,0 0 16,0-22-16,0 22 0,0 0 0,0-21 15,0 20-15,0-20 0,0 0 16,0 21-16,21-22 0,0 22 0,0-21 16,1 21-16,20-22 15,-21 22-15,21 0 0,1-21 0,-22 42 16,21-22-16,1 1 0,-1 21 16,0 0-16,1 0 0,-1 0 0,-21 0 15,21 21-15,-20 1 0,-1-1 16,0 0-16,-21 0 0,0 0 0,0 22 15,0-22-15,0 21 0,-21 0 16,0-20-16,21 20 0,-22-21 0,1 21 16,0-20-16,21 20 0,0-21 15,0 0-15,-21 0 0,21 1 0,0-1 16,-21 0-16,42-42 47,0 0-47,-21-1 15,21 1-15,0 0 0</inkml:trace>
  <inkml:trace contextRef="#ctx0" brushRef="#br0" timeOffset="18178.11">4022 4382 0,'0'-22'16,"0"1"-16,-22 21 31,1 0-31,21 21 16,0 1-16,-21-22 0,21 21 15,-21 0-15,21 0 0,-21 0 0,21 22 16,0-22-16,-21 0 0,-1 21 15,22-21-15,-21 1 0,21 20 16,0-21-16,0 21 0,0-20 0,0-1 16,0 21-16,0-21 0,0 0 0,0 1 15,0-1-15,21 0 16,1-21-16,-1 0 0,0 0 16,0 0-16,0 0 0,0 0 15,1 0-15,20 0 0,-21-21 0,0 21 16,0-21-16,1-1 0,-1 1 15,0 0-15,21 0 0,-42 0 0,21-22 16,1 22-16,-22 0 0,21 0 16,-21-21-16,0 20 0,0-20 0,0 21 15,0-21-15,0 20 0,-21-20 16,-1 0-16,1 21 0,0-1 0,0-20 16,0 21-16,0 0 0,-1 21 15,1-21-15,0 21 0,0 0 16,0 0-16,-22 0 0,22 0 15,0 0-15,-21 21 0,21 0 0,-1 0 16,1 0-16,0 22 0,0-22 16,0 21-16,21-21 0,-21 22 0,21-1 15,0-21-15,0 21 0,0-20 16,0 20-16,0 0 0,0-21 0,21 22 16,0-22-16,-21 0 0,21 21 15,0-20-15,0-1 0,1 0 0,-1-21 16,0 21-16,0 0 0,0-21 15,0 0-15,1 0 0,-1 0 0,21 0 16,-21 0-16,0 0 0,22 0 16,-22-21-16,21 21 0,-21-21 15,22 0-15,-1 0 0,0-1 0,-20 1 16,20-21-16,0 21 0,-21 0 16,22-22-16,-22 22 0,0 0 0,0 0 15,0 0-15,1-1 0,-1 1 16,-21 0-16,21 0 0,-21 0 15,0 0-15,0-1 16,0 1-16,0 0 16,0 0-1,0 0 1,0 0 15,0-1-15,-21 44 46,21-1-62,0 0 16,-21 0-16,21 0 0,0 22 0,0-22 16,0 0-16,-22 21 0,22-21 15,-21 22-15,21-22 0,0 0 0,0 21 16,0-20-16,0-1 15,0 0-15,0 0 0,0 0 0,0 0 16,21-21-16,1 22 16,-1-22-16,0 0 0,21 0 0,-21 0 15,1 0-15,20-22 0,0 1 16,-21 0-16,22 0 0,-22 0 0,21 0 16,-21-1-16,1-20 0,-1 21 15,0-21-15,0 20 0,0-20 0,-21 21 16,0 0-16,0-22 0,0 22 15,0 0-15,0 0 0,0 0 16,0 0-16,0-1 16,0 44 15,0-1-31,0 0 16,0 0-16,0 0 0,0 0 0,0 1 15,0-1-15,0 21 0,0-21 0,0 0 16,0 22-16,0-22 0,0 0 15,0 0-15,0 22 0,0-22 0,0 0 16,0 0-16,0 0 16,0 0-16,21-21 0,1 22 0,-1-1 0,0-21 15,0 0-15,0 0 16,22 0-16,-22 0 0,21 0 0,-21-21 16,22-1-16,-1 1 0,0 0 15,-21 0-15,22-21 0,-1 20 0,-21 1 16,22-21-16,-22 21 0,0-22 0,0 1 15,0 21-15,0-21 0,1-1 16,-22 22-16,0 0 0,0 0 0,0 0 16,0-1-16,-22 22 15,1 22 1,0-22-16,0 21 0,21 0 16,-21 0-16,21 0 0,0 0 15,0 1-15,0-1 16,0 0-16,0 0 0,0 0 15,21 0-15,-21 1 0,21-22 0,0 21 16,-21 0-16,21-21 0,1 21 16,-1 0-16,0 0 0,0 1 15,-21-1-15,21 0 16,-21 0-16,0 0 16,-21-21-1,0 0 1,0 0-16,0 0 0,-1 0 15,1-21-15,0 21 16,0 0 0,21 21 31,21 0-47,0-21 15,22 22-15,-22-22 16,0 0-16,0 0 0,0 0 0,22 0 15,-22 0-15,0 0 0,21-22 0,-21 22 16,1-21-16,20 21 0,-21-21 16,0 0-16,22 0 0,-22 21 15,0-21-15,0-1 0,0 1 16,0 0-16,1-21 0,-1 21 0,-21-1 16,21-20-16,0 21 0,-21-21 0,0 20 15,0 1-15,21-21 0,-21 21 16,0 0-16,-21 21 31,0 0-31,0 0 0,0 21 16,-1 0-16,22 0 0,-21 0 15,0 22-15,0-22 0,21 0 0,-21 0 16,21 21-16,0-20 0,0-1 0,0 0 16,0 21-16,0-21 15,0 1-15,0-1 0,21 0 0,0 0 16,0-21-16,-21 21 0,21-21 15,1 0-15,-1 0 0,0 0 16,0 0-16,0 0 0,0 0 0,1 0 16,-1-21-16,0 0 15,0 0-15,0 0 0,0-1 16,-21 1-16,0 0 0,0 0 0,22 0 16,-1 0-16</inkml:trace>
  <inkml:trace contextRef="#ctx0" brushRef="#br0" timeOffset="18903.18">7006 3725 0,'0'0'0,"21"-21"0,-21 0 0,0 0 15,-21 21 16,0 21-15,0 21-16,21-20 0,0 20 16,0 0-16,0 1 0,-21 20 15,21 1-15,0-1 0,-22 1 0,22-1 16,0 1-16,0-1 0,-21 1 0,21-22 16,-21 21-16,21-20 0,0-1 15,0 22-15,0-43 0,0 21 0,0-21 16,0 22-16,0-22 0,0 0 15,0 0-15,21-21 16,0-21 0,-21 0-16,0 0 15,22-1-15,-1-20 0,-21 21 0,0-21 16</inkml:trace>
  <inkml:trace contextRef="#ctx0" brushRef="#br0" timeOffset="19235">7366 3641 0,'0'21'31,"0"0"-31,0 21 0,0 1 16,0-1-16,0 0 0,0 22 0,0-1 15,0 1-15,0 21 0,0-22 16,0 1-16,-21-1 0,21 1 0,-21-1 16,21-21-16,0 1 0,0-1 15,0 0-15,0 1 0,0-22 0,0 0 16,0 21-16,0-20 0,0-1 16,0 0-16,-22-21 31,1 0-16,21-21-15,0 0 0,0-1 16,-21 1-16</inkml:trace>
  <inkml:trace contextRef="#ctx0" brushRef="#br0" timeOffset="19470.86">6858 4509 0,'0'0'0,"0"21"15,21-21-15,0 0 16,22 0-16,-22 0 0,0 0 16,21 0-16,-21 0 0,22-21 0,-1 21 15,-21 0-15,22-22 0,-22 1 16,21 21-16,0-21 0,-20 21 16,20-21-16,-21 21 0,21-21 0,-20 0 15,-1 21-15,0 0 0,0-22 16,21 1-16,-20 21 15,-22-21-15</inkml:trace>
  <inkml:trace contextRef="#ctx0" brushRef="#br0" timeOffset="19883.68">7599 4297 0,'0'21'31,"0"0"-31,0 0 16,0 1-16,0-1 0,0 0 15,0 21-15,0-21 0,0 1 16,0-1-16,0 21 0,0-21 15,0 0-15,0 1 0,0-1 0,0 0 16,21 0-16,-21 0 16,21-21-16,0 0 0,0 0 0,1 0 15,20 0-15,-21 0 0,0 0 0,22-21 16,-1 21-16,-21-21 0,21 0 16,-20 21-16,20-21 0,0-1 0,-21 1 15,1-21-15,-1 21 0,0 0 16,0-1-16,-21-20 0,0 21 0,0 0 15,0-22-15,0 1 0,-21 21 16,0-21-16,0 20 0,-22-20 16,1 21-16,21 0 0,-22 0 0,1 21 15,0 0-15,21 0 0,-22 0 16,22 0-16,-21 0 0,21 21 0,-1 0 16,1 21-16,0-21 0,21 1 15,0-1-15,-21 21 0,21-21 0,0 0 16,0 22-16,0-22 0,0 0 15,0 0-15,21-21 0,0 21 0,-21 1 16,21-22-16,1 0 0,20 0 16,-21 0-16,21 0 0,-20 0 0</inkml:trace>
  <inkml:trace contextRef="#ctx0" brushRef="#br0" timeOffset="20392.39">8382 4212 0,'0'0'0,"0"-21"0,21 21 16,0 21 15,0 0-31,1 1 0,-22-1 16,0 0-16,21 0 0,-21 0 15,21 22-15,-21-22 0,21 0 0,-21 21 16,0-21-16,0 1 0,0 20 15,0-21-15,0 0 0,0 0 16,21 1-16,-21-1 0,0 0 16,21-21-1,1 0-15,-1-21 16,0 0 0,-21-1-16,21 1 0,0 0 15,-21 0-15,21-21 0,1 20 0,-22-20 16,21 0-16,0-1 0,-21 1 15,21 21-15,0-21 0,0 20 16,1-20-16,-22 21 0,21 0 0,0 0 16,0-1-16,0 22 15,0 0 1,-21 22 0,0-1-16,0 0 15,0 0-15,0 0 16</inkml:trace>
  <inkml:trace contextRef="#ctx0" brushRef="#br0" timeOffset="20899.09">9165 4403 0,'0'0'0,"0"21"0,0 0 16,0 0 0,21-21-1,0 0 1,1 0-16,-1-21 15,0 21-15,0-21 0,0 21 0,0-21 16,-21 0-16,22 21 0,-1-22 16,0 1-16,0 0 0,-21 0 0,0 0 15,0 0-15,0-1 16,0 1-16,0 0 0,0 0 16,-21 21-1,0 0-15,0 0 16,-1 21-16,22 0 0,-21 0 15,21 1-15,-21-1 16,21 0-16,-21 0 0,21 0 0,0 0 16,0 1-16,0-1 0,0 0 15,0 0-15,0 0 0,0 0 16,0 1-16,0-1 0,0 0 16,0 0-16,21-21 15,0 0-15,-21 21 0,21-21 0,1 0 16,-1 0-16,0 0 15,0 0-15,0 0 0,0-21 16,1 0-16,-1 21 0,-21-21 16,21 0-16,0 21 0,-21-22 15,21 1-15,0 0 0,1 0 16</inkml:trace>
  <inkml:trace contextRef="#ctx0" brushRef="#br0" timeOffset="21464.18">9715 4149 0,'0'0'0,"0"-21"16,22 21 15,-1 0-15,0 0-16,0 0 0,0 21 15,0-21-15,1 21 0,-22 0 16,21-21-16,0 21 0,-21 0 15,21 1-15,-21-1 0,0 0 0,21 0 16,-21 0-16,21 0 0,-21 1 16,0-1-16,0 0 0,0 0 0,0 0 15,0 0-15,0 1 0,0-1 16,0 0 0,0 0-16,0-42 62,0 0-62,0 0 16,0-1-16,22-20 0,-1 21 0,0 0 15,0-22-15,0 22 0,22-21 0,-22 21 16,0-22-16,0 22 0,0 0 16,22 0-16,-22 0 0,0 0 0,0-1 15,-21 1-15,21 0 0,0 21 16,-21-21-16,0 42 78,0 0-62,-21 0-1,0 1-15,0-22 16,0 0-16,0 21 0,-1-21 15</inkml:trace>
  <inkml:trace contextRef="#ctx0" brushRef="#br0" timeOffset="22939.44">698 6392 0,'-21'0'62,"0"0"-46,0 0-1,21-21-15,0 0 16,0 0-16,0 0 16,0 0-16,0-1 15,0 1 1,0 0-16,21 21 0,0-21 16,0 21-16,1 0 0,-1-21 15,0 21-15,0 0 0,0 0 16,0 0-16,1 0 0,-1 21 15,0 0-15,0 0 0,0 0 16,-21 1-16,0 20 0,21-21 16,-21 21-16,22-20 0,-22 20 0,0 0 15,0 1-15,0-1 0,0 0 16,0 1-16,0-22 0,-22 21 16,1 0-16,0 1 0,0-1 0,0-21 15,0 22-15,-1-1 16,-20-21-16,0 21 0,21 1 0,-22-22 15,1 21-15,21-21 0,-22 1 16,22-1-16,0-21 0,0 0 16,0 21-16,0-21 0,-1 0 0,1 0 15,0-21-15,0 0 0,0-1 16,21 1-16,-21 0 0,-1 0 0,22-21 16,0 20-16,-21-20 0,21 21 15,-21-21-15,21 20 0,0-20 16,0 21-16,0 0 0,0-22 0,21 22 15,-21 0-15,21 21 0,1-21 16,-1 21-16,0 0 0,21 0 16,-21 0-16,1 0 0,20 0 15,-21 21-15,0 0 0,22 0 16,-22 1-16,0-1 0,21 0 0,-21 0 16,1 0-16,-1 0 0,0 22 15,0-22-15,21 0 0,-20 0 16,-1 0-16,0 1 0,-21-1 0,21 0 15,0 0-15,0-21 0,1 21 16,-1-21-16,-21 21 16,21-21-16,0 0 15,-21-21 1,21 21-16,-21-21 0,0 0 16,21 0-16,-21 0 15,22-1-15,-22 1 0</inkml:trace>
  <inkml:trace contextRef="#ctx0" brushRef="#br0" timeOffset="23351.72">1482 6752 0,'0'0'0,"-22"21"16,22 1-16,-21-22 15,21 21 1,0 0-16,21-21 31,1 0-31,-1 0 16,0 0-16,-21-21 0,0 0 15,21-1-15,-21 1 16,0 0 0,-21 21-1,0 0 17,21 21-17,-21-21-15,21 21 0,-22-21 16,22 22-16,-21-22 15,21 21-15,-21-21 0,0 0 0</inkml:trace>
  <inkml:trace contextRef="#ctx0" brushRef="#br0" timeOffset="27061.47">2900 6160 0,'0'-22'0,"0"44"62,0-1-62,0 21 0,0-21 0,0 22 16,0-1-16,0 0 0,0 22 16,-21-22-16,21 22 0,-22-22 15,1 21-15,21-20 0,-21-1 0,0 0 16,0 1-16,21-1 0,0-21 15,-21 0-15,21 1 0,0-1 0,0 0 16,-22 0-16,22-42 47,0 0-47,0 0 0,0-1 0,0 1 16,0 0-16,0-21 15,0 21-15</inkml:trace>
  <inkml:trace contextRef="#ctx0" brushRef="#br0" timeOffset="27796.06">2646 6244 0,'0'0'16,"0"-21"-16,0 0 0,21 0 0,0 0 15,0 21-15,0-22 0,22 1 0,-22 0 16,21 0-16,1 0 0,-1 21 15,0-21-15,1 21 0,-1 0 16,0 0-16,1 0 0,-1 0 16,-21 21-16,21 0 0,-20 0 0,-1 0 15,0 0-15,-21 22 0,0-22 16,0 21-16,-21 1 0,0-1 0,-22 0 16,22-21-16,-21 22 0,-1-1 15,22 0-15,-21-20 0,0-1 0,20 21 16,-20-42-16,21 21 0,-21 0 15,20-21-15,1 0 0,0 0 0,0 0 16,0 0 0,21-21-1,21 21 1,0 0 0,0 0-16,-21 21 0,21-21 15,1 22-15,-22-1 0,21 0 0,0 0 16,0 0-16,-21 0 15,21 1-15,0-1 0,-21 0 0,22 0 16,-1-21-16,0 21 0,0 0 16,0-21-16,0 22 0,1-22 15,-1 0-15,0 0 0,21 0 16,-21 0-16,1 0 0,-1 0 0,21-22 16,-21 1-16,0 21 15,22-21-15,-22 0 0,21 0 0,-21 0 16,1-22-16,-1 22 0,0 0 15,0-21-15,-21 20 0,0-20 0,21 21 16,-21-21-16,0 20 0,0 1 16,0 0-16,0 42 31,0 0-31,0 1 0,-21-1 16,21 21-16,-21-21 0,21 22 15,0-22-15,0 0 0,0 21 0,-21-21 16,21 1-16,0-1 0,-21 0 15,21 0-15,0 0 16,0 0 0,0-42-1,0 0 1,0 0-16,0 0 0,21 0 16,-21-1-16</inkml:trace>
  <inkml:trace contextRef="#ctx0" brushRef="#br0" timeOffset="27980.65">3619 6265 0,'0'-21'15,"22"42"63,-1-21-78,0 22 0,-21-1 16</inkml:trace>
  <inkml:trace contextRef="#ctx0" brushRef="#br0" timeOffset="28747.21">4212 6773 0,'0'0'0,"21"0"0,0 0 0,1 0 16,-1-21-16,0 0 0,0 0 15,0 0-15,-21 0 0,0-1 16,21-20-16,-21 21 0,0 0 0,0-22 16,0 22-16,0-21 0,0 21 15,0 0-15,-21-1 0,0 1 0,0 0 16,0 21-16,0 0 15,-1 0-15,-20 21 0,21-21 0,0 21 0,0 22 16,-22-22-16,22 21 0,0 1 16,0-22-16,0 21 0,-1 0 15,1 1-15,0-1 0,21 0 16,0-20-16,0-1 0,0 0 0,0 0 16,0 0-16,21-21 0,0 0 0,1 0 15,-1 0-15,0 0 0,0 0 16,21 0-16,-20-21 0,20 0 0,-21 0 15,0 0-15,0-1 0,1 1 16,-1 0-16,0 0 0,0 21 0,-21-21 16,21 0-16,-21-1 15,-21 22 32,21 22-47,-21-1 0,21 0 0,0 21 16,0-21-16,0 22 0,-21-22 15,21 21-15,0 1 0,0 20 0,0-21 16,0 22-16,0-1 0,0-20 16,0 20-16,0 1 0,0-1 0,0 1 15,0-1-15,0-20 0,0 20 0,0-21 16,0 1-16,0 20 0,0-20 16,0-1-16,0 21 0,-21-20 15,-1-1-15,22 0 0,-21 1 0,0-1 16,0-21-16,21 22 0,-21-22 15,0 0-15,-1 0 0,1 0 0,-21 0 16,21 1-16,-22-22 0,1 0 0,0 0 16,-1 0-16,1 0 0,0 0 15,-1 0-15,22-22 0,0 1 0,-21 0 16,21-21-16,21 21 0,0-1 0,-22-20 16,22 21-16,0-21 0,0 20 15,0-20-15,0 0 0,0 21 16,0-22-16,0 1 0,0 0 0,0-1 15,0 1-15,0 0 0,0-1 16,22-20-16,-22-1 0,42 1 0,-21-1 16,0 1-16</inkml:trace>
  <inkml:trace contextRef="#ctx0" brushRef="#br0" timeOffset="29544.31">4741 6265 0,'0'0'0,"0"22"47,0-1-31,0 21-16,0-21 0,0 22 0,-21-1 15,21-21-15,0 43 0,-21-22 16,21 0-16,0 1 0,0-22 0,-21 21 15,21 0-15,-21-20 0,21 20 16,-22-21-16,22 0 0,0 0 0,0 1 16,0-44 15,0 1-15,0 0-16,22 0 15,-22 0-15,21-22 0,0 22 0,-21 0 0,21-21 16,0 21-16,0-1 0,1 1 15,-1 0-15,-21 0 0,21 21 16,0 0-16,0 0 0,0 0 16,-21 21-16,22 0 15,-22 0-15,0 1 0,0-1 0,0 0 16,0 21-16,0-21 0,21 1 16,-21-1-16,21 0 0,-21 0 0,0 0 15,21-21-15,0 21 0,-21 1 0,21-22 16,1 0-16,-1 0 15,0 0-15,0 0 0,0 0 16,0 0-16,1-22 16,-1 1-16,0 0 0,0 0 15,0-21-15,0 20 0,-21-20 0,22 0 16,-22-1-16,21 1 0,-21 0 16,0-22-16,0 22 0,0 0 0,0-1 15,0 1-15,0 0 0,0-1 16,0 22-16,0 0 0,0 0 0,-21 21 15,-1 0 1,22 21 0,0 0-16,0 0 0,0 22 15,0-22-15,0 21 0,0 0 16,0 1-16,0-1 0,0 22 0,0-22 16,0 0-16,0-21 0,0 22 15,0-1-15,0-21 0,0 22 0,22-22 16,-22 0-16,21 0 0,-21 0 0,0 0 15,21-21-15,0 0 0,0 22 16,0-22-16,1 0 0,-1 0 16,0 0-16,0-22 0,0 22 15,-21-21-15,21 0 0,1 0 0,-1 0 16,-21-22-16,21 22 0,-21-21 0,21 21 16</inkml:trace>
  <inkml:trace contextRef="#ctx0" brushRef="#br0" timeOffset="29780.17">5228 6392 0,'21'0'31,"22"0"-31,-22 0 0,0 0 0,0 0 16,21 0-16,-20 0 0,-1 0 0,21 0 15,-21-21-15,0 21 16,1 0-16,-1 0 0,0-21 0,0 21 16,0-21-1</inkml:trace>
  <inkml:trace contextRef="#ctx0" brushRef="#br0" timeOffset="30867.42">6308 6308 0,'0'0'0,"0"-21"16,-22 21 15,1 0-31,0 0 0,0 21 16,0 0-16,0 0 15,-1 21-15,1-20 0,21-1 0,0 21 16,-21 0-16,21 1 0,-21-22 0,21 21 16,0 1-16,0-1 0,0-21 15,0 21-15,0-20 0,21-1 0,0 0 16,-21 0-16,21-21 0,1 21 15,-1-21-15,21 0 0,-21 0 0,0 0 16,22 0-16,-22-21 0,21 21 0,-21-21 16,22 0-16,-22 0 15,21-1-15,-21 1 0,22 0 0,-22-21 0,0 21 16,21-22-16,-20 1 16,-1 0-16,0-1 0,0 1 0,0 0 15,-21-1-15,21 1 0,-21 0 0,22-1 16,-22 1-16,0 0 0,0 20 15,0-20-15,0 21 0,0 0 0,0 0 16,-22 42 15,1 0-31,21 0 0,-21 21 16,21-20-16,-21 20 0,0 0 16,21 22-16,0-22 0,-21 22 0,-1-1 15,22-21-15,-21 22 0,21-22 0,0 1 16,0-1-16,0 0 0,0 1 15,0-22-15,21 0 0,1 0 16,-1-21-16,0 0 0,21 0 0,-21 0 16,1 0-16,20 0 0,0 0 0,-21 0 15,22-21-15,-1 0 0,-21 0 16,22-1-16,-22-20 0,21 21 0,-21 0 16,0-22-16,1 22 0,-22-21 15,0 0-15,0 20 0,0-20 0,21 21 16,-21 0-16,0 0 0,0-1 15,0 1-15,0 42 16,0 1 0,0-1-16,0 0 0,0 21 15,0-21-15,0 1 0,0 20 0,0-21 16,0 0-16,0 22 0,0-22 16,0 0-16,0 0 0,0 0 15,0 0-15,0-42 31,0 0-31,21 0 16,-21 0-16,0-22 0</inkml:trace>
  <inkml:trace contextRef="#ctx0" brushRef="#br0" timeOffset="31064.31">7302 6117 0,'0'0'0,"0"21"79,22 1-79,-1-22 0,-21 21 15,21-21-15</inkml:trace>
  <inkml:trace contextRef="#ctx0" brushRef="#br0" timeOffset="32136.71">7747 6202 0,'0'0'16,"-21"0"-1,0 0-15,-1 21 16,1-21-16,21 21 0,0 0 16,0 1-16,0-1 0,0 21 0,0-21 15,0 22-15,-21-1 0,21-21 16,0 21-16,0-20 0,0 20 0,0-21 16,0 0-16,21 0 0,-21 1 0,21-1 15,1-21-15,-1 0 0,0 21 16,0-21-16,0 0 0,22 0 0,-22 0 15,21-21-15,-21 21 0,22-21 16,-1-1-16,-21 1 0,21-21 16,1 21-16,-22-22 0,21 1 0,-21 21 0,1-21 15,-1-22-15,0 22 16,0-1-16,-21 1 0,0-21 0,21 20 16,-21 1-16,0-22 0,21 22 15,-21 0-15,0-1 0,0 1 0,0 21 16,0-21-16,0 20 0,0 1 15,0 42 1,0 1-16,0-1 0,0 0 16,0 21-16,0-21 0,0 22 15,0-1-15,0 0 0,0 1 0,0-1 16,0 0-16,0 1 0,0-1 16,0 0-16,0 1 0,0-1 0,0 0 15,-21 1-15,0-1 0,21-21 16,0 0-16,0 22 0,-21-22 15,21 0-15,0 0 0,0-42 32,0 0-17,0 0-15,0 0 0,21-1 0,-21 1 16,21-21-16,0 0 0,1 20 16,-1-20-16,0 0 0,0 21 0,0-22 15,0 22-15,1-21 0,-1 21 16,0-1-16,0 1 0,21 21 15,-20 0-15,-1 0 0,0 0 0,0 0 16,0 0 0,-21 21-16,0 1 0,0-1 15,-21 0-15,0-21 0,0 21 0,0 0 16,-1 0-16,1-21 0,0 22 16,0-1-16,0-21 0,0 21 0,-1-21 15,-20 0-15,21 0 16,0 0-16,0 0 0,-1 0 0,22-21 15,-21 0 1,42 21 15,-21 21-15,0 0-16,0 0 0,22 0 16,-22 0-16,21 22 0,-21-22 0,0 0 15,0 21-15,21-20 0,-21-1 16,21 21-16,-21-21 0,21 0 0,0 1 15,1-1-15,-1-21 0,0 0 16,0 0-16,21 0 0,-20 0 16,20 0-16,-21 0 0,21 0 0,-20 0 15,-1 0-15,21-21 0,-21-1 16,0 22-16,1-21 0,-1 0 16,0 0-16,0 0 0,-21 0 0,21-1 0,-21 1 15,21 21-15,-21-21 16,0 0-16,-21 21 47</inkml:trace>
  <inkml:trace contextRef="#ctx0" brushRef="#br0" timeOffset="33642.83">614 8721 0,'-21'21'16,"-1"-21"-1,22-21 16,0 0-15,0-1-16,22 22 16,-1-21-16,0 21 0,0-21 0,0 21 15,22-21-15,-22 21 0,0-21 16,21 21-16,-21 0 0,1 0 0,-1 0 16,0 0-16,0 0 0,0 0 15,-21 21-15,0 0 0,21 0 16,-21 0-16,0 22 0,0-1 0,0 0 15,-21-20-15,0 20 16,0 0-16,-21 1 0,20-1 0,-20 0 16,21-21-16,-21 22 0,-1-22 15,1 0-15,21 0 0,0 0 0,-22 1 16,22-22 0,21-22-1,21 1-15,0 21 16,1-21-16,-1 0 0,0 0 15,0 0-15,21 21 0,-20-22 0,-1 1 16,21 21-16,-21 0 0,0 0 16,22 0-16,-22 0 0,0 0 0,0 21 15,0 1-15,1-22 16,-1 21-16,-21 0 0,0 0 16,21 0-16,-21 0 0,0 1 0,0-1 15,0 0-15,0 0 0,0 21 16,-21-20-16,0-1 0,-1 0 0,1 0 15,0 0-15,0 22 0,0-43 16,-22 21-16,22 0 0,-21 0 0,21 0 16,-22-21-16,22 0 0,-21 21 15,0-21-15,-1 0 0,22 0 16,-21 0-16,-1 0 0,22 0 0,-21-21 16,0 21-16,20-21 0,-20 0 15,21 21-15,0-21 0,0 21 16,-1 0-16,22-21 0,0-1 31,22 22-15,-1-21-1,0 0-15,21 21 0</inkml:trace>
  <inkml:trace contextRef="#ctx0" brushRef="#br0" timeOffset="34115.58">1439 9186 0,'0'0'0,"-21"0"16,21 22-16,0-1 15,0-42 48,0-1-48,0 1 1,0 0-16,-21 21 16,0 0-1,0 21 17,21 0-32,0 1 31,21-22-16,0 0 1,-21-22-16</inkml:trace>
  <inkml:trace contextRef="#ctx0" brushRef="#br0" timeOffset="36752.99">3048 9038 0,'0'-21'0,"0"0"16,0 0-16,0 0 15,-21-1-15,0 22 16,21-21-16,-22 0 0,1 21 16,0-21-16,0 21 0,0 0 0,0 0 15,-22 0-15,22 0 0,0 0 16,0 0-16,-22 21 0,22-21 15,-21 21-15,21 0 0,0 1 16,-22 20-16,22-21 0,21 21 0,-21-20 16,21 20-16,0 0 0,0 1 15,0-22-15,0 21 0,0-21 0,0 22 16,21-22-16,-21 0 0,21 0 16,0 0-16,1 0 0,20 1 0,-21-1 15,0-21-15,0 0 0,22 0 16,-22 0-16,0 0 0,21 0 0,-20-21 15,20 21-15,-21-22 0,21 1 16,-20 0-16,20 0 0,0 0 0,-21-22 16,22 22-16,-1-21 15,-21 0-15,22-1 0,-22-20 0,21 20 16,-21-20-16,0-1 0,-21 1 16,0 21-16,0-22 0,0 1 0,0-1 15,0 22-15,0-22 0,0 22 16,0 0-16,0-1 0,0 22 0,0-21 15,0 21-15,0-1 16,-21 44 0,21-1-16,0 0 0,-21 21 15,21-21-15,0 22 0,0-1 0,0 22 16,0-22-16,0 0 0,0 22 0,0-1 16,0-20-16,-21 20 0,21 1 15,0-22-15,0 21 0,0-20 16,0-1-16,0 0 0,0 1 15,0-22-15,0 21 0,0-21 0,21 1 16,-21-1-16,21 0 0,0 0 16,1-21-16,41 21 15,-42-21-15,0 0 0,1 0 16,-1 0-16,21-21 0,-21 0 16,0 0-16,22 0 0,-22-1 0,0 1 15,21 0-15,-20-21 16,20 21-16,-21-22 0,0 1 0,0 0 15,1-1-15,-1 1 0,0 0 16,-21-1-16,0 1 0,0 0 0,0 20 16,0 1-16,0 0 0,0 0 0,0 0 15,-21 21 1,0 0-16,-1 21 0,1 0 16,21 0-16,-21 0 0,0 22 15,0-22-15,0 0 0,21 0 0,0 0 16,0 1-16,0-1 15,0 0-15,21-21 16,0 0-16,21 0 16,-21 0-16,1 0 0,-1 0 15,0 0-15,0 0 0,0 0 0,0 0 16,1 0-16,-22 21 16,21-21-16,-21 21 0,0 0 0,0 1 15,0-1-15,0 0 16,0 0-16,0 0 0,0 22 0,0-22 15,0 0-15,0 0 0,0 0 16,0 0-16,0 1 0,0-1 16,21 0-16,0-21 15,0 21-15,0-21 0,1 0 16,-1 0-16,21 0 0,0 0 0,-20 0 16,20 0-16,21 0 0,-20 0 15,-1-21-15,0 0 0,1 21 16,-1-21-16,0-1 0,1 1 0,-1 0 15,0 0-15,-20 0 0,-1 0 0,0-1 16,0-20-16,0 21 0,-21-21 16,0 20-16,0-20 0,0 0 0,0-1 15,0 1-15,0 21 0,-21-21 16,21 20-16,-21 1 0,0 0 0,0 21 16,-1 0-16,1 0 15,0 0-15,0 0 0,-21 21 0,20 0 16,1 22-16,-21-22 0,21 21 15,0-21-15,-22 22 0,22-1 16,0 0-16,0-20 0,0 20 0,-1 0 16,1 1-16,21-22 0,0 0 15,0 21-15,0-21 0,0 1 0,0-1 16,21-21-16,1 0 16,-1 0-16,0 0 0,0 0 15,0 0-15,0 0 0,1-21 0,20-1 16,-21 22-16,21-21 0,-20 0 15,20-21-15,-21 21 0,0-1 16,0-20-16,1 21 0,-1-21 0,0 20 16,-21-20-16,21 21 0,-21-21 15,0 20-15,0 1 0,0 0 0,0 0 16,0 42 15,-21 0-31,21 0 0,-21 1 0,21 20 16,-21-21-16,21 21 0,0-20 15,0 20-15,0-21 0,0 0 0,0 22 16,0-22-16,0 0 0,21 0 0,0-21 16,0 21-16,0 0 0,0-21 15,1 22-15,-1-22 0,21 0 0,0 0 16,1 0-16,-1 0 0,0 0 16,1 0-16,-1 0 0,0-22 15,1 22-15,20-21 0,-20 0 0,-1 0 16,0 0-16,1 0 0,-1-1 15,0-20-15,-21 21 0,1-21 0,20-22 16,-42 22-16,21-1 0,-21 1 16,0 0-16,0 21 0,0-1 15,-21-20-15,0 21 0,0 21 0,-1-21 16,1 21-16,0 0 0,0 0 0,0 0 16,0 21-16,-22 0 15,22 0-15,0 0 0,-21 1 0,20 20 16,-20-21-16,21 21 0,0-20 0,0 20 15,-1-21-15,1 0 0,21 22 16,0-22-16,0 0 0,0 0 16,21-21-16,1 0 0,-1 0 15,0 0-15,0 0 0,0 0 0,22 0 16,-22-21-16,21 0 0,-21 21 0,0-21 16,22-1-16,-22 1 0,0 0 15,0 0-15,0 0 0,1 0 0,-1 21 16,0-22-16,-21 1 0,21 21 15,-21-21-15,21 21 0,-21 21 32,0 0-32,0 1 15,0-1-15,0 0 0,0 0 16,0 21-16,0-20 0,0 20 0,0 0 16,0-21-16,0 22 0,0-1 0,0 22 15,0-22-15,0 21 0,0-20 16,0 20-16,0 1 0,21-1 0,-21 1 15,0 20-15,0-20 0,0 21 0,0-1 16,0-20-16,0 20 0,0 1 16,0 0-16,0-1 0,0 1 0,0-21 15,0-1-15,0 1 0,0-1 0,0-21 16,0 22-16,0-43 0,0 21 0,0-20 16,0-1-16,-21 0 0,0-21 15,0-21 1,0 0-1,21-1-15,-21 1 0,-1 0 0,1-21 16,0-1-16,0 1 0,0 0 0,0-1 16,-1-20-16,22-1 0,-21 1 15,0-1-15,21 1 0,0-1 0,0 1 16,0-1-16,0 1 0,0-1 0,0 1 16,21-1-16,0 22 0,1-21 15,20 20-15,-21-20 0,0 20 16,22 1-16,-1 0 0,-21-1 0,21 1 15,-20 21-15,20-21 0,-21 20 16,0-20-16,0 21 0,1 0 0,-1-22 16,-21 22-16</inkml:trace>
  <inkml:trace contextRef="#ctx0" brushRef="#br0" timeOffset="38440.43">6837 9123 0,'0'-21'32,"0"0"-32,0-1 15,0 1-15,0 0 0,0 0 16,21 0-16,-21 0 0,0-1 0,0 1 15,0-21-15,0 21 0,-21 0 16,0-22-16,-1 22 0,1 0 0,-21 0 16,21 0-16,-22 21 0,22-22 0,-21 22 15,21 0-15,-22 0 0,1 0 16,0 22-16,21-1 0,-22 0 0,22 0 16,0 21-16,0-20 0,0 20 15,-1 0-15,22 1 0,-21-22 16,21 21-16,0 0 0,0-20 0,0 20 0,0-21 15,21 0-15,1 0 16,-1-21-16,0 22 0,0-22 0,0 21 16,0-21-16,22 0 0,-1 0 15,-21 0-15,22 0 0,-1-21 0,-21-1 16,21 1-16,-20 21 0,20-21 0,0-21 16,-21 21-16,22-1 0,-22 1 15,0 0-15,0-21 0,0 21 0,-21-1 16,0-20-16,0 21 0,0 0 0,0-22 15,0 22-15,0 0 0,-21 21 16,0 0 0,21 21-1,0 0-15,-21 22 0,21-22 16,0 0-16,0 21 0,0 1 0,0-22 16,0 21-16,0-21 0,21 1 15,0-1-15,0 0 0,1 0 0,-1 0 16,21-21-16,-21 0 0,0 0 15,22 0-15,-22 0 0,21 0 0,-21 0 16,22 0-16,-22-21 0,21 0 0,-21 0 16,22 0-16,-22-1 0,0 1 15,0 0-15,0 0 0,1-21 0,-1 20 16,-21 1-16,0-21 0,0 21 16,0-22-16,0 22 0,0 0 0,0 0 15,-21 21 1,-1 0-16,1 21 15,21 0-15,0 0 0,-21 1 16,21 20-16,-21-21 0,21 21 0,0-20 16,0 20-16,0-21 0,-21 21 15,21-20-15,0-1 0,0 21 0,-21-21 16,21 0-16,0 1 0,0-44 47,21 1-32,0 0-15,-21 0 0,21-21 16,0 20-16,0-20 0,1 21 0,-1-21 16,0 20-16,0-20 0,0 21 15,0 0-15,1 0 0,-1 21 0,0 0 16,0 0-16,0 0 0,-21 21 16,0 0-16,21 0 15,-21 0-15,0 0 0,0 1 0,22 20 16,-22-21-16,0 0 0,0 22 15,0-22-15,21 0 0,0 0 0,-21 0 16,21 0-16,0 1 0,0-1 0,1-21 16,20 21-16,-21-21 0,21 0 15,-20 0-15,20 0 0,-21 0 16,21 0-16,1 0 0,-22-21 0,21 0 16,1 21-16,-22-22 0,21 1 15,0 0-15,-20 0 0,-1 0 0,21-22 16,-21 22-16,0 0 0,1-21 0,-22 21 15,0-22-15,0 22 0,0-21 16,0-1-16,0 22 0,0 0 0,0-21 16,-22 21-16,1-1 0,0 22 15,0-21-15,0 21 0,0 0 16,-1 0-16,1 21 0,0 1 0,0-1 16,0 0-16,-22 21 0,22-21 15,0 22-15,0-1 0,0 0 16,0-20-16,21 20 0,-22 0 0,22-21 15,0 1-15,0 20 0,0-21 16,22 0-16,-1-21 0,-21 21 0,21-21 16,21 22-16,-21-22 0,1 0 0,-1 0 15,21 0-15,-21-22 0,0 22 16,1-21-16,20 0 0,-21 0 0,0 0 16,22-22-16,-22 22 0,0-21 0,0 0 15,0-1-15,0 1 16,1 0-16,-1-22 0,0 22 0,0-22 15,-21 1-15,0 20 0,0-20 0,0 21 16,0-22-16,0 22 0,21-22 16,-21 22-16,0 0 0,21 20 0,-21-20 15,0 21-15,0 63 32,0-21-32,-21 43 0,21-22 0,-21 1 15,0 20-15,21 1 0,0-1 16,0 1-16,0-22 0,0 21 0,0 1 15,0-22-15,0 22 0,0-22 16,0 0-16,0 1 0,0-1 0,0-21 16,0 22-16,0-22 0,21 0 15,0 0-15,0-21 0,1 0 0,-1 21 16,0-21-16,0 0 0,0 0 16,22 0-16,-1-21 0,-21 0 0,21 0 15,1 0-15,-22-1 0</inkml:trace>
  <inkml:trace contextRef="#ctx0" brushRef="#br0" timeOffset="39944.69">10012 8890 0,'0'-21'15,"21"21"-15,0-21 0,0 0 16,0-1-16,-21 1 16,0 0-16,22 0 0,-22 0 0,0 0 15,0-1-15,0 1 0,0 0 0,0-21 16,0 21-16,-22-1 0,1 1 16,0 0-16,-21 0 0,21 21 0,-22 0 15,1 0-15,21 0 0,-22 0 0,1 0 16,0 21-16,-1 0 0,1 0 15,0 1-15,21-1 0,-22 21 0,22 0 16,0 1-16,21-1 16,0 0-16,0 1 0,0-22 0,0 21 15,0-21-15,0 1 0,21-1 0,-21 0 16,21 0-16,0-21 0,22 0 0,-22 0 16,0 0-16,21 0 0,-20 0 15,20-21-15,0 21 0,-21-21 0,22 0 16,-1-22-16,-21 22 0,22-21 15,-1 21-15,-21-22 0,0 1 0,22 0 16,-22-1-16,0 1 0,-21 0 16,21-22-16,-21 1 0,0 20 0,21-20 15,-21-1-15,0 1 0,0-1 0,0 22 16,0-22-16,0 22 0,0 0 16,0-1-16,0 1 0,0 21 0,0 0 15,0 0-15,0 42 31,0 21-31,-21 0 0,21 1 0,0 20 16,0 1-16,-21-1 0,21 1 16,-21-1-16,21 1 0,-21-1 0,-1 1 15,1-1-15,0 1 0,21-22 0,0 22 16,-21-22-16,21 0 0,0 1 16,0-1-16,0-21 0,0 21 0,0-20 15,21-1-15,0 0 0,0-21 16,22 0-16,-22 0 15,21 0-15,-21-21 0,22 0 0,-22-1 16,21 1-16,1 0 0,-1 0 16,-21-21-16,21-1 0,1 22 0,-1-21 15,0-1-15,-20 1 0,-1 0 0,0 21 16,0-22-16,-21 1 0,0 21 16,0-22-16,0 22 0,0 0 0,-21 0 15,0 21-15,0 0 0,-1 0 0,1 0 16,0 0-16,0 21 0,0 0 15,0 0-15,-1 1 0,22-1 16,0 0-16,0 0 0,0 0 0,0 0 16,0 1-16,22-1 0,-1 0 15,-21 0-15,21-21 0,21 21 16,-21 0-16,1-21 0,-1 22 0,0-1 16,0-21-16,0 21 0,0 0 15,-21 0-15,22-21 0,-22 21 0,21 1 16,-21-1-16,21 0 15,0-21 1,0 0 0,0 0-16,1 0 0,-1-21 15,21 21-15,-21-21 0,0-1 16,22 1-16,-22 0 0,21 0 0,-21 0 16,22 0-16,-22-1 15,21-20-15,-21 21 0,1 0 0,-1 0 16,0-22-16,0 22 0,-21 0 0,21 0 15,-21 42 17,-21 0-32,0 0 15,21 0-15,-21 1 0,0-1 16,-1 0-16,1 21 0,21-21 0,-21 22 16,21-22-16,-21 0 0,21 0 0,0 22 15,0-22-15,0 0 16,21-21-16,0 21 0,0 0 0,1-21 15,-1 0-15,21 0 0,-21 0 0,22 0 16,-22 0-16,21-21 0,-21 0 16,22 0-16,-22 0 0,21-1 0,-21 1 15,0 0-15,1 0 0,-1 0 16,0 0-16,-21-22 0,0 22 0,0-21 16,0 21-16,0-22 0,0 22 0,0-21 15,-21 21-15,0-1 0,-1 1 16,1 0-16,0 0 0,0 0 0,-21 21 15,20 0-15,-20 0 0,0 0 0,21 21 16,-22 0-16,1 0 0,0 0 16,20 1-16,-20-1 0,21 0 15,0 0-15,0 0 0,21 0 0,0 1 16,0-1-16,0 0 16,21-21-16,21 0 0,-21 0 0,22 0 15,-1 0-15,0 0 0,1-21 0</inkml:trace>
  <inkml:trace contextRef="#ctx0" brushRef="#br0" timeOffset="40283.14">11980 8319 0,'0'21'31,"0"0"-31,0 0 0,0 0 0,-21 0 0,21 22 16,0-22-16,-21 21 15,21 1-15,0-22 0,-21 21 0,21 0 16,0 22-16,0-22 0,-21 1 0,21 20 16,-22-21-16,22 22 0,-21-22 15,21 22-15,0-1 0,0 1 0,-21-1 16,0 1-16,0 20 0,21-20 0,0 21 16,-21-22-16,-1 1 0,22-1 0,0 1 15,0-22-15,-21 0 0,21 1 16,0-1-16,-21 0 0,21-21 0,0 22 15,-21-22-15,21 0 16,-21-21-16,21-21 16,0 0-16,0 0 15,0-1-15,0 1 0,0-21 0,0 0 16,21-1-16,0 1 0</inkml:trace>
  <inkml:trace contextRef="#ctx0" brushRef="#br0" timeOffset="40635.56">11980 8551 0,'0'0'15,"0"-42"-15,-21 21 0,0-43 16,21 43-16,0-21 0,0 21 16,0 0-16,0-1 0,21-20 15,21 21-15,-20 0 0,20 0 0,0-1 16,1 22-16,-1-21 0,0 0 0,1 21 15,-1 0-15,0 0 0,1 0 16,-1 21-16,-21 0 0,21 1 0,-20-1 16,-1 0-16,-21 0 0,0 0 15,0 0-15,0 1 0,0 20 0,0-21 16,-21 0-16,-22 0 0,22 1 0,-21-1 16,21 0-16,-22 0 15,1 0-15,21 0 0,-22 1 0,22-22 16,0 21-16,0 0 0,0-21 0,0 21 15</inkml:trace>
  <inkml:trace contextRef="#ctx0" brushRef="#br0" timeOffset="42024.33">868 11007 0,'0'0'0,"-21"-21"15,21-1-15,0 1 16,-22 21-16,22-21 16,-21 21-16,0 0 0,21-21 15,-21 21-15,0 0 16,21 21-1,0 0-15,0 0 0,0 22 16,0-1-16,0 0 0,0 22 0,0-22 16,0 22-16,0-1 0,-21-20 15,21 20-15,-22 1 0,22-22 0,-21 0 16,0 1-16,0-1 0,-21 0 16,20-21-16,22 1 0,-21-1 15,0 0-15,0-21 0,0 0 16,0 0-16,-1 0 15,1 0-15,21-21 16,0 0-16,0-1 0,0-20 16,0 21-16,0 0 0,0 0 0,21-1 15,1 1-15,-1 0 0,0 0 16,0 0-16,0 21 0,22-21 0,-22 21 16,21-22-16,-21 22 0,22 0 15,-22 0-15,21-21 0,-21 21 16,22 0-16,-22 0 0,0 0 15,0 0-15,0 0 0,0-21 0,1 21 16,-1-21-16,0 21 16,-21-21-1,0 0-15,0-1 16,0 1-16,0 0 16,0 0-16,-21 21 0,21-21 0,-21 0 15,-1 21 1,1 0-1,21 21-15,0 0 0,-21 21 16,21-21-16,0 22 0,0-1 0,0 0 16,0 1-16,-21-1 0,21 0 15,-21 1-15,21-1 0,0-21 16,0 22-16,-21-1 0,21-21 16,0 21-16,-22-20 0,22-1 0,0 0 15,0 0-15,0 0 16,0 0-16,0-42 47,0 0-32,0 0-15</inkml:trace>
  <inkml:trace contextRef="#ctx0" brushRef="#br0" timeOffset="43043.74">1397 11515 0,'21'0'15,"-42"0"48,21 21-63,0 0 31,-21-21-15,21 21-1,21-21 32,0 0-31,-21-21-16,21 21 0,-21-21 15,0 0-15,0 0 16,0-1 0,-21 22 15,0 0-31,0 22 15,0-1 1,21 0-16,0 0 16,0 0-16,0 0 15,0 1 1,21-22 0,0 0-1,0 0-15,-21-22 16,21 1-16,-21 0 15,0 0 1,0 0 0,0 0-16,0-1 15,-21 22-15,21 22 47,0-1-47,0 0 16,0 0-1,0-42 64</inkml:trace>
  <inkml:trace contextRef="#ctx0" brushRef="#br0" timeOffset="45811.28">3069 11070 0,'21'0'32,"-21"-21"-32,0 0 15,0 0 1,-21 21 0,0-21-16,0 21 15,0 0-15,-1 0 0,-20 0 0,21 0 16,0 0-16,-22 0 0,22 21 15,-21 0-15,21 0 0,-22 0 0,1 0 16,21 22-16,0-1 0,-22 0 16,22 1-16,0-1 0,21 22 0,0-22 15,0 0-15,0 1 0,0-1 16,21 0-16,0 1 0,22-22 16,-22 0-16,0 0 0,21 0 15,1-21-15,-22 0 0,21 0 0,1 0 0,-22 0 16,21 0-16,0-21 0,-20 0 15,20 0-15,0 0 0,1-22 16,-1 22-16,-21-21 0,21-1 0,1 1 16,-22-21-16,21 20 0,-21 1 15,1-22-15,-1 1 0,0 21 0,-21-22 16,21 22-16,-21-1 0,0-20 16,0 21-16,0-22 0,0 22 0,0-22 15,0 22-15,0 0 0,-21 20 16,21-20-16,0 21 0,-21 0 0,21 42 31,0 21-31,0-21 0,0 22 16,0 20-16,0-20 0,-21-1 0,21 21 15,-22 1-15,22-22 0,0 22 16,0-1-16,-21 1 0,21-1 0,0 1 16,0-1-16,0-20 0,0-1 15,0 0-15,0 1 0,21-1 0,1-21 16,-1 0-16,-21 0 0,21-21 0,0 0 15,0 0-15,0 0 0,22 0 16,-22 0-16,0 0 0,0 0 0,22-21 16,-22 0-16,21-21 0,-21 21 15,22-22-15,-22 22 0,21-21 16,-21-1-16,0 22 0,1-21 0,-1 0 16,0-1-16,-21 22 0,21-21 15,-21 21-15,0-1 0,0 1 0,0 0 16,-21 42-1,0 0-15,21 1 16,-21-1-16,21 21 0,0 0 0,-22-20 16,22 20-16,-21 0 0,21 1 15,0-1-15,0 0 0,0 1 0,0-22 16,0 21-16,0-21 0,0 0 16,21 1-16,1-1 0,-1 0 0,0 0 15,0-21-15,0 0 0,0 0 16,22 0-16,-22 0 0,0 0 15,0-21-15,22 0 0,-22 0 0,21-1 16,-21 1-16,0 0 0,22 0 0,-22-21 16,0 20-16,0-20 0,-21 21 15,0-21-15,0-1 0,0 22 0,0-21 16,0-1-16,0 22 0,-21-21 16,0 21-16,0-22 0,-22 22 0,22 0 15,0 21-15,0 0 0,-21 0 0,20 0 16,1 0-16,0 0 0,0 21 15,0-21-15,0 43 0,-1-22 16,1 21-16,0-21 0,21 22 0,0-1 16,0 0-16,0 1 0,0-1 15,0 0-15,0-21 0,0 22 0,21-22 16,0 0-16,-21 0 0,22 0 16,-1 1-16,0-1 0,21-21 0,-21 0 15,1 0-15,-1 0 0,0 0 0,21 0 16,-21-21-16,22 21 0,-22-22 15,21 1-15,-21 0 0,22 0 0,-22 0 16,0 0-16,21-22 0,-20 22 0,-1 0 16,0-21-16,0 20 15,0-20-15,-21 21 0,21-21 0,-21 20 16,0 1-16,0 0 0,0 0 16,0 42-1,0 0-15,0 0 16,0 1-16,0 20 0,0-21 15,0 0-15,0 22 0,0-22 0,0 21 16,0-21-16,0 22 0,0-22 0,0 0 16,22 0-16,-22 0 0,21 0 15,0-21-15,0 22 0,0-22 0,0 0 16,1 0-16,-1 0 0,21 0 16,-21-22-16,0 1 15,1 0-15,-1 0 0,0 0 0,0 0 16,0-1-16,0 1 0,1-21 0,-22 21 15,0-22-15,0 22 0,0-21 16,0 0-16,0 20 0,0-20 0,0 21 16,0 0-16,0 0 0,0-1 15,0 1-15,0 42 32,0 1-32,0-1 0,0 0 15,0 21-15,0-21 0,0 22 0,0-1 16,0 0-16,0-20 0,0 20 15,0-21-15,0 0 0,0 22 16,21-22-16,0 0 0,0-21 16,0 0-16,0 0 0,1 0 0,20 0 15,-21-21-15,21 21 0,1-21 16,-22-1-16,21 1 0,1-21 0,-22 21 16,0-22-16,0 22 0,0-21 0,0 0 15,1-1-15,-22 1 0,0 0 16,0-1-16,0 1 0,0 0 0,0-1 15,0 1-15,0 21 0,0-22 0,0 22 16,0 0-16,0 42 31,0 0-31,0 1 16,-22-1-16,22 21 0,0 0 16,0 1-16,0-1 0,0 0 0,0 1 15,-21-1-15,21 0 0,0 1 0,-21-1 16,21-21-16,-21 22 0,21-22 15,0 0-15,0 0 0,0 0 0,0 0 16,0 1-16,0-44 31,0 1-31,0 0 16,0 0-16,21 0 0,-21 0 0,21-1 16,0-20-16,1 21 15,-1 0-15,0 0 0,0-1 0,0-20 16,0 42-16,22-21 0,-22 0 0,21 0 15,1 21-15,-22 0 0,21 0 16,-21 0-16,22 0 0,-1 0 0,-21 0 16,0 0-16,0 21 0,22 0 0,-22 0 15,0-21-15,-21 21 0,21 0 16,-21 22-16,0-22 0,0 0 0,0 0 16,-21 22-16,0-22 0,0 21 0,0-21 15,-22 0-15,22 22 16,-21-22-16,-1 0 0,-41 21 0,63-42 15,-22 22-15,1-22 0,0 0 16,20 0-16,-20 0 0,0 0 16,21 0-16,-1 0 0,1 0 0,0 0 15,0 0-15,0 0 0,21-22 0,-21 22 16,21-21-16,0 0 16,0 0-16,0 0 15,0 0-15</inkml:trace>
  <inkml:trace contextRef="#ctx0" brushRef="#br0" timeOffset="46371.2">6392 10710 0,'0'0'0,"0"-21"0,0-21 16,21 21-16,1 0 0,-22-1 15,21 1-15,0 0 16,0 21-16,-21 21 15,0 0-15,21 1 0,-21 20 16,0 0-16,21 1 0,-21-1 16,0 0-16,0 22 0,0-22 0,0 22 15,0-1-15,0 1 0,0-22 16,0 21-16,0 1 0,-21-22 0,21 1 16,0 20-16,-21-42 0,0 22 0,21-22 15,-21 0-15,21 0 0,0 0 16,0-42 15,0 0-31,0-21 16</inkml:trace>
  <inkml:trace contextRef="#ctx0" brushRef="#br0" timeOffset="46791.6">6773 11261 0,'21'21'16,"1"-21"-16,-1 21 15,0-21-15,0 0 0,0 0 16,22 0-16,-22 0 0,0-21 0,0 0 16,21 21-16,-20-21 15,20-1-15,-21 1 0,0 0 0,0 0 16,1 0-16,-1 0 0,-21-1 0,0 1 15,0 0-15,0 0 16,0 0-16,0 0 0,-21-1 16,-1 1-16,1 21 0,0 0 0,-21 0 15,21 0-15,-1 0 0,1 0 16,0 21-16,0-21 0,0 22 0,0 20 16,-1-21-16,22 21 0,-21 1 15,21-1-15,0 0 0,0 1 0,0-1 16,0 0-16,0-20 0,0 20 0,0-21 15,0 21-15,0-20 16,21-1-16,1 0 0,-22 0 0,21 0 16,0-21-16,0 0 0,0 0 15,0 0-15,1 0 0,-1-21 16,0 21-16,0-21 16</inkml:trace>
  <inkml:trace contextRef="#ctx0" brushRef="#br0" timeOffset="47675.96">7895 10837 0,'0'-21'15,"-21"21"1,0 0-16,0 0 15,-1 0-15,1 0 0,0 0 16,0 21-16,0 1 0,0-22 0,21 21 16,-22 21-16,1-21 0,0 0 15,0 22-15,0-1 0,21 0 0,-21-20 16,21 20-16,-22 0 0,22 1 0,0-1 16,0 0-16,0 1 15,0-22-15,0 0 0,0 21 0,22-21 16,-1-21-16,0 22 0,0-1 0,21-21 15,-20 0-15,20 0 0,0 0 16,1 0-16,-1 0 0,0-21 0,1 21 16,-1-22-16,0 1 0,1 0 0,-1 0 15,-21-21-15,21 20 0,1 1 16,-1-21-16,-21 0 0,0 20 0,22-20 16,-22 0-16,0-1 0,-21 1 15,21 0-15,-21-1 0,0 1 16,21 21-16,-21-21 0,0-1 0,0 1 0,0 0 15,0-1-15,0 1 0,0 0 16,0 20-16,0-20 0,-21 21 16,21 0-16,0 0 15,-21 21-15,21 21 16,0 0-16,0 0 0,0 0 0,0 22 16,0-1-16,0 0 0,-21 1 0,21-22 15,0 42-15,0-20 0,0-1 16,-21 0-16,21 1 0,0-22 0,-21 21 15,21 0-15,0 1 0,0-1 0,0 0 16,0-20-16,0 20 0,0-21 16,0 0-16,0 0 0,0 1 0,0-1 15,0 0-15,21-21 16,0 0-16,0 0 0,0 0 16,22 0-16,-22 0 0,0-21 15,0 0-15,0 21 0,0-22 0,1 1 16,-1 0-16,0 0 0,0-21 0,0 20 15,0 1-15,1 0 0,-22-21 16,21 21-16,-21-1 0,21 22 0,-21-21 16,0 0-16,0 42 31,0 0-31,0 1 0,0-1 16,0 21-16,-21-21 0,21 0 15,0 1-15,-21-1 0,21 0 16,0 0-16,0 0 0,0 0 0,0 1 15,0-1-15,21-21 16,-21 21-16,21-21 16,0 0-16,0 0 0,0 0 15,-21-21-15,22 21 0,-1-21 0,-21-1 16,21 1-16,-21 0 0,21 0 16,-21 0-16</inkml:trace>
  <inkml:trace contextRef="#ctx0" brushRef="#br0" timeOffset="47891.39">8911 10837 0,'0'0'0,"-21"0"16,21-21-16,-21 21 0,42 0 93,0-21-93</inkml:trace>
  <inkml:trace contextRef="#ctx0" brushRef="#br0" timeOffset="49199.22">9313 10816 0,'0'0'0,"0"-21"15,-21 21 17,0 21-32,0-21 15,0 21-15,-1 1 0,1 20 0,21-21 16,-21 0-16,0 22 0,21-1 16,-21 0-16,21 1 0,0-1 0,0 0 15,0-21-15,0 22 0,0-1 0,0-21 16,21 0-16,0 1 0,0-1 15,0 0-15,1 0 0,-1-21 0,0 0 16,21 0-16,-21 0 0,1 0 0,-1 0 16,21 0-16,-21-21 15,0 0-15,22 0 0,-22-1 0,0 1 0,21 0 16,-20 0-16,-1-21 0,21-1 16,-21 22-16,0-21 0,1-1 0,-1-20 15,0 21-15,0-1 0,0-20 16,-21 20-16,0-20 0,0 21 0,0-22 15,0 22-15,0-22 0,0 22 16,0 0-16,0-1 0,0 1 0,0 21 16,0-22-16,0 22 0,0 42 31,0 1-31,0-1 0,0 21 16,0 0-16,-21 1 0,21 20 15,0-20-15,0 20 0,0-21 16,-21 1-16,21 20 0,0-20 0,0-1 15,0 0-15,-21 1 0,0-1 0,21 0 16,-22-21-16,1 22 0,21-22 16,-21 21-16,21-21 0,-21 1 0,21-1 15,0 0-15,0-42 32,0 0-17,0-1-15,0 1 0,21 0 0,-21 0 16,21-21-16,0 20 0,1-20 15,-1 21-15,0-21 0,21 20 16,-21-20-16,1 21 0,20 0 0,-21 0 16,21-1-16,1 1 0,-22 0 0,21 21 15,-21 0-15,1 0 0,-1 0 16,0 0-16,0 0 0,0 0 0,-21 21 16,0 0-16,0 1 0,0-1 15,-21 0-15,0-21 0,0 21 16,0 0-16,-1 0 0,-20-21 0,0 22 15,21-1-15,-22-21 0,22 21 0,-21-21 16,21 0-16,-22 0 0,22 0 16,0 0-16,0 0 0,0 0 15,21-21-15,-22 21 0,22-21 0,-21 21 16,21-22 0,0 44 15,21-1-31,-21 0 15,22 0-15,-22 0 0,0 22 0,21-22 16,0 0-16,0 21 0,-21-21 0,21 1 16,-21-1-16,21 0 0,1 0 0,-1 0 15,0 0-15,0 1 0,0-22 16,0 21-16,1-21 0,-1 0 16,0 0-16,21 0 0,-21 0 0,22 0 15,-22 0-15,21 0 0,-21 0 16,1-21-16,20-1 0,-21 1 0,0 21 15,22-21-15,-22 0 0,0 0 0,0 0 16,0-1-16,0 1 0,-21 0 16,22 0-16,-1 0 0,-21 0 15</inkml:trace>
  <inkml:trace contextRef="#ctx0" brushRef="#br0" timeOffset="64905.81">7070 2455 0,'-22'0'31,"1"0"-15,0 0 15,42 0 1,0 0-17,22 0-15,-22 0 16,0-21-16,21 21 0,-20 0 0,20 0 15,0 0-15,1 0 0,20-21 16,-21 21-16,22 0 0,-1 0 16,1 0-16,-1-21 0,1 21 0,21 0 15,-1 0-15,1 0 0,0 0 0,-1-21 16,22 21-16,0 0 0,0 0 16,0 0-16,21 0 0,0 0 0,0-21 15,0 21-15,0 0 0,-22 0 16,22 0-16,0 0 0,-21 0 0,21 0 15,-21 0-15,0 0 0,0 0 16,0-22-16,-1 22 0,-20-21 16,0 21-16,-1 0 0,22-21 0,-21 21 15,-22 0-15,22-21 0,0 21 16,-22 0-16,1-21 0,-1 21 0,-20 0 16,-1 0-16,0-21 0,-21 21 15,22 0-15,-22 0 0,0 0 0,0 0 16,-42 0 15,0 0-15,0 0-16,0 0 15,-1 0-15,1 0 0,0 0 16,0 0-16</inkml:trace>
  <inkml:trace contextRef="#ctx0" brushRef="#br0" timeOffset="65674.72">7345 2519 0,'0'0'0,"-21"0"16,42 0 31,0 0-47,0 0 0,0 0 15,0 0-15,1 0 0,20 0 16,0 0-16,22 0 0,-22 0 0,22 0 16,20 0-16,1 0 15,0 0-15,-1-21 0,22 21 0,-21 0 16,21-21-16,-1 21 0,22-22 16,0 22-16,0-21 0,0 21 0,0-21 15,22 21-15,-1 0 0,0-21 16,0 21-16,-21 0 0,21-21 0,-21 21 15,0 0-15,-21 0 0,21 0 16,-21-21-16,-21 21 0,20-22 0,-20 22 16,-21 0-16,20 0 0,-20 0 15,-1-21-15,-20 21 0,-1 0 0,0 0 16,1 0-16,-22-21 0,21 21 0,-21 0 16,0 0-1,1 0-15,-44 0 94,1 0-94,0 0 16</inkml:trace>
  <inkml:trace contextRef="#ctx0" brushRef="#br0" timeOffset="75179.24">11705 4255 0,'-21'0'16,"0"0"47,0 0-63,-1 0 15,1 0 16,0 0-31,0 0 16,0 0 0,0 0-1,-1 0-15,1 0 16,0 0 0,0 0-16,0 0 15,0 0 1,-1 0 31,44 0 15,-1 0-62,0 0 16,0 0-1,0 0 1,0 0 0,1 0-1,-1 0 17,0 0-32,0 0 15,0 0-15,0-22 16,1 22-16,-1 0 0,0 0 0,0 0 15,0 0-15,0 0 0,22 0 16,-22 0-16,0 0 0,21 0 0,1-21 16,-1 21-16,0 0 0,1 0 0,-1 0 15,22-21-15,-22 21 16,0 0-16,22 0 0,-22 0 0,0-21 16,1 21-16,-1 0 0,0 0 15,-20 0-15,20 0 0,-21 0 0,21 0 16,-20 0-16,-1-21 0,21 21 15,-21 0-15,0 0 0,1 0 0,-1 0 16,0 0-16,0 0 0,0 0 16,0 0-16,1 0 0,-1 0 0,0 0 15,0 0-15,0-21 16,0 21-16,1 0 0,-22-22 125,-22 1-109</inkml:trace>
  <inkml:trace contextRef="#ctx0" brushRef="#br0" timeOffset="76294.64">12848 3810 0,'-21'-21'15,"0"21"-15,0 0 0,-1 0 47,22 21 0,22 0-31,-1 0-16,0 1 15,0-22-15,0 21 0,0-21 0,1 21 0,20-21 16,-21 21-16,0 0 15,22-21-15,-22 21 0,0-21 0,0 22 16,0-22-16,22 0 0,-22 21 16,0-21-16,0 0 0,0 21 15,0-21-15,1 0 16,-1 21-16,0-21 31,-21 21-31,0 0 31,-21 1 1,0-22-32,21 21 0,-22-21 15,1 21-15,0-21 0,0 21 16,0-21-16,0 21 0,-1 0 0,-20-21 16,21 22-16,0-1 0,0-21 15,-1 21-15,1 0 0,0 0 0,0-21 16,0 21-16,0 1 0,-1-22 0,1 21 15,0 0-15,0 0 16,0-21-16,0 0 0,21 21 16,-22 0-16,1-21 15,0 22-15,0-22 16,21 21-16,-21-21 16,21 21-16,-21-21 15,-1 0 1,22 21-16,22-21 78,-1-21-78,0 21 0,0-21 16,0 0-16,0 21 0,1-22 15,20 1-15,-21 0 0,21 21 16,-20-21-16,20 0 0,-21-22 0,21 22 15,-20 0-15,20 0 0,-21 0 16,0 0-16,0-1 0,1 1 0,-1 0 16,0 0-16,0 0 0,0 0 15,-21-1-15,21 22 16,1-21-16</inkml:trace>
  <inkml:trace contextRef="#ctx0" brushRef="#br0" timeOffset="84911.6">13885 3916 0,'0'-21'0,"0"0"16,-21-1 31,0 22-32,21 22 1,0-1-16,0 0 15,0 0-15,0 0 0,0 0 16,0 1-16,0 20 0,0-21 16,0 21-16,0 1 0,0-22 15,0 21-15,0-21 0,0 22 0,0-22 16,0 21-16,0-21 0,0 1 16,0-1-16,0 0 0,0 0 15,0 0-15,-21-21 31,21-21-15,0 0-16,0 0 16,0 0-16,-21-22 0,21 22 15,0 0-15,0-21 0,0-1 0,0 22 16,0-21-16,0-1 0,0 22 16,0-21-16,21 0 0,0 20 15,-21 1-15,21 0 0,21 0 0,-20 0 16,-1 0-16,0 21 0,21 0 15,-21 0-15,1 0 0,20 0 0,-21 0 16,0 0-16,0 21 0,1 0 16,-1 0-16,0 0 0,0 0 0,0 22 15,-21-22-15,0 21 0,0-21 16,21 22-16,-21-22 0,0 21 0,0-21 16,0 1-16,0-1 15,0 0-15,0 0 0,0 0 0,0 0 16,0 1-16,-21-22 31,0 0-15,21-22-16,0 1 0,0-21 15,0 21-15,0 0 16,0-22-16,0 22 0,0-21 0,0-1 16,21 1-16,0 21 0,-21-21 15,22 20-15,-1-20 0,0 21 0,0 0 16,21 0-16,-20-1 0,-1 1 15,0 21-15,0 0 0,0 0 16,0 0-16,1 0 0,-1 0 0,0 0 16,0 21-16,-21 1 15,21-1-15,-21 21 0,21-21 0,-21 22 16,0-1-16,0-21 0,0 21 16,0 1-16,0-22 0,0 21 0,0-21 15,0 1-15,0-1 0,0 0 16,0 0-16,0 0 0,0 0 15,0 1-15,0-44 47,0 1-47,0 0 16,22 0-16,-22 0 0</inkml:trace>
  <inkml:trace contextRef="#ctx0" brushRef="#br0" timeOffset="85483.4">15176 3895 0,'0'-21'0,"0"-1"31,-21 22-15,0 0-16,0 0 15,0 0-15,0 0 0,21 22 16,-22-1-16,1 0 0,0 0 0,21 0 16,-21 0-16,21 22 0,-21-22 15,21 21-15,-21 1 0,21-22 0,-22 21 16,22-21-16,0 22 0,0-22 16,0 0-16,0 0 0,0 0 0,22 0 15,-1 1-15,0-1 0,0-21 16,0 0-16,22 21 0,-22-21 0,21 0 15,0 0-15,-20 0 0,20 0 16,0-21-16,-21 0 0,22 21 0,-22-22 16,0 1-16,0 0 15,0-21-15,1 21 0,-1-22 0,-21 1 16,21 0-16,-21-1 0,0 1 16,0 21-16,0-22 0,0 1 0,-21 0 15,0 21-15,-1-1 0,1-20 16,0 21-16,-21 21 0,21-21 0,-1 21 15,-20 0-15,21 0 0,-21 0 0,20 0 16,1 0-16,-21 21 0,21 0 16,0 0-16,-1 0 0,1 22 15,0-22-15,0 21 0,21 1 16,0-22-16,0 21 0,0-21 0,0 22 16,0-22-16,0 0 0,0 0 15,21 0-15,0-21 0,0 21 0,1 1 16,-1-22-16,0 0 0,0 0 15,0 0-15,0 0 0,1 0 0,-1 0 16,0-22-16</inkml:trace>
  <inkml:trace contextRef="#ctx0" brushRef="#br0" timeOffset="85979.91">15706 3831 0,'0'21'47,"21"1"-47,-21-1 16,0 0-16,21 21 0,-21-21 0,0 1 15,0 20-15,0-21 0,0 21 16,0-20-16,0-1 0,0 21 0,0-21 15,0 0-15,0 1 0,0-1 16,0 0-16,0 0 16,0 0-16,21-21 15,0 0 1,-21-21-16,21 0 16,1 0-16,-1 0 15,-21-22-15,21 22 0,0-21 0,-21 21 16,21-22-16,0 1 0,1 21 15,-22 0-15,21-22 0,0 22 0,-21 0 16,21 0-16,0 21 16,-21-21-1,21 21-15,-21 21 63,0 0-32</inkml:trace>
  <inkml:trace contextRef="#ctx0" brushRef="#br0" timeOffset="86440.28">16256 4085 0,'0'0'0,"42"0"16,-21 0 0,1 0-16,-1 0 0,0-21 15,0 0-15,0 0 16,0 21-16,-21-21 0,0-1 0,22 1 16,-1 21-16,-21-21 0,21 0 15,-21 0-15,0 0 0,0-1 16,0 1-16,-21 21 15,0 0 1,-1 0-16,1 0 0,0 0 16,0 0-16,0 0 15,0 0-15,-1 21 0,1-21 0,0 22 16,0-1-16,21 0 0,0 0 16,-21 21-16,0-20 0,21 20 0,0-21 15,0 21-15,0-20 0,0 20 16,0-21-16,0 0 0,0 0 0,0 1 15,0-1-15,21-21 0,0 21 16,-21 0-16,21-21 0,0 0 0,0 0 16,1 0-16,-1 0 0,0 0 15,0 0-15,0 0 0,0 0 16,1 0-16,-1-21 0,0 0 16,0 0-16,-21-1 15,0 1-15</inkml:trace>
  <inkml:trace contextRef="#ctx0" brushRef="#br0" timeOffset="87840.12">16722 3429 0,'-22'0'16,"1"0"-16,21 21 31,0 0-31,0 1 0,0-1 16,0 0-16,21-21 0,-21 21 0,22 0 15,-1-21-15,0 0 0,21 21 16,-21-21-16,1 0 0,20 0 16,0 0-16,-21 0 0,22 0 15,-1-21-15,0 0 0,1 21 0,-22-21 16,0 0-16,21 0 0,-20 21 15,-22-22-15,0 1 0,0 0 0,0 0 16,0 0-16,0 0 0,0-1 16,-22 1-16,22 0 0,-21 21 15,0 0-15,0 0 0,0 0 16,21 21-16,-21 0 0,21 1 16,0 20-16,-22-21 15,22 21-15,0 1 0,-21-1 0,21 0 16,0 1-16,-21-1 0,21 0 15,0 1-15,0-1 0,0 0 0,0 1 16,-21-22-16,21 21 0,0 1 16,0-22-16,0 21 0,-21 0 0,21-20 15,0-1-15,0 0 0,-21 0 16,21 0-16,-22 0 0,22 1 0,-21-22 16,0 0-1,0 0-15,0 0 0,21-22 16,-21 1-16,21 0 15,-22-21-15,1 21 0,21-22 16,0 22-16,-21 0 0,21-21 0,-21 20 16,21 1-16,0 0 15,-21 21 1,21 21 0,0 0-16,0 1 0,0 20 15,0-21-15,0 0 0,21 0 16,-21 1-16,21-1 0,-21 0 0,21 0 15,0 0-15,-21 0 0,22 1 16,-1-1-16,0-21 0,0 0 0,0 21 16,0-21-16,1 0 0,20 0 15,-21 0-15,0 0 0,22-21 16,-22 0-16,21-1 0,-21 1 0,22 0 16,-22 0-16,0-21 0,21 20 15,-21-20-15,1 21 0,-1-21 0,0 20 16,0 1-16,0-21 0,-21 21 15,0 0-15,21 21 0,-21-22 0,22 1 16,-22 42 15,0 1-15,0-1-16,0 0 0,-22 0 16,22 21-16,0-20 0,0-1 15,0 21-15,0-21 0,0 0 16,0 22-16,0-22 0,0 0 15,22 0-15,-1 0 0,0-21 16,0 22-16,21-22 16,-20 0-16,-1 0 0,21 0 0,-21 0 15,0-22-15,1 22 0,-1-21 0,21 0 16,-42 0-16,21 0 0,0 0 16,1-22-16,-22 1 0,21 21 0,-21-22 15,0 1-15,0 0 0,0 21 16,0-22-16,0 1 0,-21 21 0,-1-22 15,22 22-15,-21 0 0,0 0 16,0 21-16,0-21 0,0 21 16,-22 0-16,22 0 0,0 0 15,-21 0-15,20 0 0,-20 21 0,21 0 16,0-21-16,0 21 0,-1 0 16,22 1-16,-21-1 0,21 0 0,0 0 15,0 0-15,0 0 16,21-21-1</inkml:trace>
  <inkml:trace contextRef="#ctx0" brushRef="#br0" timeOffset="91075.53">18182 3598 0,'0'0'0,"0"22"15,-21-1-15,21 0 16,21-21 0,0 0-16,22 0 0,-22 0 15,21 0-15,-21 0 0,22 0 16,-1 0-16,0 0 0,1-21 0,-1 0 16,0 21-16,1-22 0,-22 1 15,21 0-15,-21 21 0,0-21 0,-21 0 16,0 0-16,0-1 15,-21 1-15,0 0 0,0 21 0,-21-21 16,-1 21-16,22 0 0,-21 0 16,-1 0-16,1 0 0,0 0 0,21 21 15,-22 0-15,1 0 0,0 1 16,20-1-16,1 21 0,-21-21 16,21 22-16,21-22 0,0 21 15,0-21-15,0 0 0,0 1 0,0-1 16,0 0-16,0 0 0,21 0 15,21 0-15,-21-21 0,1 0 0,20 22 16,-21-22-16,21 0 0,-20 0 16,20 0-16,0 0 0,-21 0 0,22 0 15,-22 0-15,0 0 0,-21-22 16,-21 22 15,0 0-31,0 0 0,-22 0 0,22 0 16,0 0-16,-21 0 0,20 22 15,-20-22-15,21 21 0,0 0 0,-22 21 16,22-21-16,0 22 0,0-1 16,0 0-16,21 1 0,0-1 0,0 0 15,0-20-15,0 20 0,0-21 16,0 0-16,21 0 0,0 1 0,0-1 16,22-21-16,-22 0 0,21 0 15,0 0-15,1 0 0,-1 0 0,0 0 16,22-21-16,-22-1 0,1 1 15,-1 0-15,0-21 0,1 21 0,-22-22 16,21 1-16,-21-22 0,22 22 16,-22 0-16,0-22 0,0 22 15,0 0-15,0-1 0,1-20 16,-1 20-16,0 1 0,-21 0 0,21-1 16,-21 1-16,21 0 0,0-1 15,-21 22-15,0 0 0,0 0 0,0 0 16,0 0-16,0 42 31,-21 0-31,21 0 0,-21 0 0,0 22 16,21-1-16,0 0 0,-21 1 15,0-1-15,21 0 0,-22 1 0,22-1 16,0 0-16,0 1 0,0-1 16,0 21-16,0-20 0,0-1 15,0-21-15,22 22 0,-22-1 0,21-21 16,0 0-16,0 0 0,0 22 15,0-43-15,1 21 0,-1 0 0,0-21 16,21 0-16,-21 0 0,1 0 16,20 0-16,-21 0 0,0-21 0,22 21 15,-22-21-15,0 0 0,21-22 16,-21 22-16,1 0 0,-22-21 0,21-1 16,-21 22-16,0-21 15,21-1-15,-21 22 0,0-21 0,0 21 16,0 0-16,0-1 0,0 1 15,-21 21-15,0 0 16,-1 0-16,1 0 16,21 21-16,-21-21 0,0 22 0,0-1 15,21 21-15,0-21 0,0 22 16,0-22-16,0 21 0,0-21 0,0 22 16,0-22-16,0 0 0,0 21 15,21-21-15,0-21 0,0 22 0,22-1 16,-22-21-16,21 0 0,-21 0 0,22 0 15,-1 0-15,0 0 0,-21 0 16,22-21-16,-22-1 0,21 1 16,-21 0-16,1 0 0,-1 0 15,0-22-15,0 22 0,-21-21 0,0 21 16,21-22-16,-21 1 0,0 21 16,0 0-16,0 0 0,0-1 0,0 1 15,0 0 1,0 42-1,0 0 1,-21 1-16,21-1 0,0 0 0,0 21 16,0 1-16,-21-22 0,21 21 15,0 0-15,-21-20 0,21 20 0,0-21 16,0 0-16,0 0 0,0 1 16,0-1-16,0 0 0,0 0 15,0 0-15,21-42 47,-21 0-47,0 0 0,21-22 16,-21 22-16,0-21 0,0 21 0,0-22 15,0 1-15,0 0 0,21 21 16,-21-22-16,21 22 0,1-21 16,-22 21-16,21-1 0,0 1 0,-21 0 15,21 21-15,0-21 0,0 21 16,1 0-16,-1 0 15,0 21-15,0 0 0,0-21 16,-21 43-16,21-22 0,1 0 0,-22 21 16,21-21-16,-21 22 0,0-22 15,0 21-15,0-21 0,0 22 0,0-22 16,0 0-16,21 0 0,-21 0 16,0 1-16,0-1 0,0 0 0,0 0 15,0-42 16,0 0-15,21 0-16,-21-1 0,21 1 16,-21 0-16,21-21 0,-21-1 0,22 1 15,-1 0-15,-21 21 0,21-22 16,0 1-16,0 21 0,0 0 0,22-22 16,-22 22-16,0 0 0,21 0 15,-20 21-15,-1-21 0,21 21 0,-21 0 16,0 0-16,1 0 0,-1 21 15,0 0-15,-21 0 16,21 21-16,-21-20 0,0-1 16,0 21-16,0 0 0,0-20 0,0 20 15,0 0-15,0-21 16,0 22-16,0-22 0,0 0 0,0 21 16,0-20-16,21-1 0,0-21 0,1 21 15,-1 0-15,0-21 0,0 0 16,0 21-16,0-21 0,22 0 0,-22 0 15,0 0-15,21 0 0,-20-21 16,20 0-16,-21 0 0,0 0 0,22-1 16,-22 1-16,21-21 0,-21 0 15,0 20-15,1-20 0,-1 0 0,21-22 16,-42 22-16,0 0 16,0 20-16,0 1 0,0 0 15,0 0-15,-21 21 16,0 0-16,0 0 0,-22 21 15,22-21-15,0 21 0,21 0 16,-21 1-16,0 20 0,21-21 16,-22 21-16,22 1 0,0-22 0,0 21 15,0 1-15,0-22 0,0 21 16,0-21-16,0 0 0,22 1 0,-1-1 16,0 0-16,0 0 0,21-21 15,-20 0-15,-1 21 0,21-21 0,-21 0 16,22 0-16,-22 0 0,21 0 15,-21-21-15,0 21 0,22-21 16,-22 0-16,0 0 0,0-1 0,0-20 16,22 21-16,-43-21 0,21-1 15,0 1-15,0 21 0,-21-22 0,21 1 16,-21 21-16,0-21 0,0 20 16,0 1-16,0 0 0,0 42 31,0 0-16,0 1-15,-21-1 0,21 21 16,0-21-16,-21 22 0,0-22 0,21 21 16,-21-21-16,21 22 15,0-22-15,-21 0 0,21 21 0,-22-21 16,22 1-16,0-1 16,0 0-16,0 0 15,0-42 16,0 0-31,0 0 0,0-1 16,22-20-16,-1 21 0,0-21 16,-21 20-16,21-20 0,0 0 0,0 21 15,1-22-15,-1 22 0,21 0 16,-21-21-16,0 20 0,22 22 0,-22-21 16,0 21-16,0 0 0,0 0 15,1 0-15,20 0 0,-21 21 16,-21 1-16,21-1 15,-21 0-15,0 21 0,0-21 0,0 1 16,0 20-16,0-21 0,0 21 16,0-20-16,0-1 0,0 0 0,0 0 15,0 0-15,0 0 0,21 1 16,1-22 0,-1 0-16,0 0 0,0 0 0,0 0 15,0 0-15,1 0 16,20-22-16,-21 1 0,0 0 15,0 0-15,1-21 0,-1 20 16,0-20-16,0 0 0,0-1 0,0 1 16,1 0-16,-1-1 0,-21 1 15,0-21-15,21 20 0,-21-20 0,21 20 16,-21-20-16,0 21 0,0-1 16,0 1-16,0 21 0,0-22 0,0 22 15,0 0-15,0 42 31,-21 0-31,21 22 16,-21-1-16,0 0 0,21 1 0,-22-1 16,22 22-16,0-22 15,-21 0-15,21 1 0,0-1 0,-21 0 16,21 1-16,0-1 0,0 0 16,0 1-16,0-22 0,0 21 0,0-21 15,0 0-15,0 1 0,0-1 0,0 0 16,0 0-16,0 0 0,21-21 15,0 0-15,1 21 0,-1-21 16,0 0-16,0 0 0,0 0 16,0 0-16,1 0 0,-1 0 0,0-21 15,0 21-15,0-21 0,0 0 16,1 21-16,-1-21 0,-21 0 16,21-1-16,-21 1 15,0 0-15,0 0 0,0 0 16</inkml:trace>
  <inkml:trace contextRef="#ctx0" brushRef="#br0" timeOffset="91336.36">22542 3747 0,'0'0'0,"-21"0"0,21-22 16,21 22-1,1 0-15,-1 0 16,21 0-16,-21 0 0,22-21 0,-22 21 16,21 0-16,-21 0 0,22 0 15,-22 0-15,0-21 0,21 21 0,-21 0 16,1 0-16,-1 0 16</inkml:trace>
  <inkml:trace contextRef="#ctx0" brushRef="#br0" timeOffset="91854.17">23749 3598 0,'-21'0'0,"0"-21"16,-1 21 0,1 0-16,0 0 15,0 0 1,21 21-16,-21 1 16,21-1-16,-21 0 0,21 0 0,-22 0 15,22 22-15,0-22 0,0 0 16,0 21-16,0-21 0,0 22 0,0-22 15,0 21-15,0-21 16,0 22-16,0-22 0,0 0 0,0 0 16,0 0-16,0 1 0,0-1 15,0 0-15,0 0 0,22 0 16,-1-21-16,0 0 0,0 0 16,0 0-16,0 0 0,1 0 15,-1 0-15,0 0 0,0 0 16,0 0-16,0-21 0,1 0 15,-1 21-15,-21-21 0,21 0 0</inkml:trace>
  <inkml:trace contextRef="#ctx0" brushRef="#br0" timeOffset="92268.31">24278 3535 0,'21'0'47,"0"0"-32,1 21-15,-22 0 0,21 0 16,0 1-16,0-1 0,0 0 15,-21 0-15,21 0 0,-21 0 0,22 1 16,-22-1-16,0 21 0,0-21 16,0 0-16,0 1 0,0 20 0,0-21 15,0 0-15,0 22 0,-22-22 16,1 0-16,0 21 0,0-21 0,0 1 16,21-1-16,-21 0 0,-1 0 0,1 0 15,21 0-15,-21 1 16,0-22-16,0 21 15,21-42 32</inkml:trace>
  <inkml:trace contextRef="#ctx0" brushRef="#br0" timeOffset="96075.49">10435 6265 0,'0'-21'46,"-21"21"-14,0 0-17,0 0-15,-1 0 16,1 0-16,0 0 0,0 0 16,0 0-16,0 0 15,-1 0-15,1 0 0,0 0 16,0 0-1,0 0 1,42 0 47,0 0-63,0 0 0,0 0 15,1 0-15,20 0 0,-21 0 0,21 0 16,1 0-16,-22 0 0,42 0 15,-20 0-15,20 0 0,1 0 0,-1 0 16,1-21-16,20 21 0,1 0 16,21 0-16,-21 0 0,-1 0 0,1 0 15,0 0-15,-22 0 16,22-21-16,-22 21 0,22 0 0,-22 0 16,1 0-16,21 0 0,-22 0 0,1 0 15,-22 0-15,21 0 0,-20-21 16,-1 21-16,-21 0 0,0 0 0,1 0 15,-1 0-15,0 0 16,-42 0 31,0 0-47,-1 0 16,1 0-1,0 0-15</inkml:trace>
  <inkml:trace contextRef="#ctx0" brushRef="#br0" timeOffset="96743.36">12001 5948 0,'-21'-21'15,"21"0"1,0 42 15,0 0-15,0 0-16,21 0 15,1-21-15,-1 21 16,0-21-16,0 0 0,0 22 0,0-22 16,22 0-16,-22 21 15,0-21-15,21 0 0,-20 0 0,-1 21 16,21-21-16,-21 0 0,0 0 16,1 0-16,-1 0 0,0 0 0,0 0 15,0 0-15,0 0 16,1 0-16,-22 21 31,-22-21-15,1 0-16,0 21 0,0-21 15,0 0-15,0 21 0,-1-21 16,-20 22-16,21-1 0,0-21 0,0 21 16,-1 0-16,-20 0 0,21 0 15,-21 1-15,20 20 0,1-21 16,-21 21-16,21 1 0,0-22 0,-22 21 15,22-21-15,0 22 0,0-22 16,0 0-16,-1 0 0,1 0 0,21 1 16,0-1-16,-21-21 15,21-21 63,21 21-78,-21-22 16,0 1-16,21 21 16</inkml:trace>
  <inkml:trace contextRef="#ctx0" brushRef="#br0" timeOffset="98751.55">13737 5948 0,'0'0'0,"0"-21"16,21 0-16,0-1 15,-21 1-15,0 0 16,0 0-16,0 0 16,0 0-16,0-1 15,-21 22-15,0 0 0,0-21 0,0 21 16,0 0-16,-1 0 16,1 0-16,0 21 0,0-21 15,0 22-15,0-1 0,-1 21 16,1-21-16,0 0 0,21 22 15,-21-1-15,0 0 0,0-20 0,-1 20 16,22 0-16,0 1 0,0-22 16,0 21-16,0 0 0,0-20 0,0 20 15,0-21-15,0 21 0,22-20 16,-1-1-16,0 0 0,0 0 0,0 0 16,0-21-16,1 21 0,-1-21 15,21 0-15,-21 0 0,0 0 0,22 0 16,-22-21-16,21 0 0,1 21 15,-22-21-15,21-21 0,0 20 16,-20 1-16,20 0 0,0 0 0,-21 0 16,1-22-16</inkml:trace>
  <inkml:trace contextRef="#ctx0" brushRef="#br0" timeOffset="100072.38">14245 6011 0,'0'0'0,"0"-21"0,0 0 16,-21 21 15,0 0-31,0 21 0,-1 0 16,22 1-16,-21-1 0,0 0 15,21 0-15,-21 0 0,21 0 16,0 1-16,0 20 0,0-21 16,0 0-16,-21 0 0,21 1 0,0-1 15,0 0-15,0 0 0,0 0 16,21 0-16,0 1 0,0-22 0,-21 21 15,43-21-15,-22 0 0,0 0 16,0 0-16,0 0 0,22 0 0,-22 0 16,0 0-16,0 0 0,21-21 0,-20-1 15,20 1-15,21-42 16,-41 42-16,-1-1 0,0 1 16,-21 0-16,0 0 15,0 0-15,0 0 0,0-22 0,0 22 16,0 0-16,-21 0 0,21 0 15,-21-1-15,-1 1 0,1 21 0,0 0 16,-21-21-16,21 21 0,-1 0 16,1 0-16,0 0 0,0 0 0,0 21 15,0-21-15,-1 21 0,1 1 0,0-1 16,21 21-16,0-21 0,0 0 16,0 22-16,0-22 0,0 21 0,0-21 15,0 22-15,0-22 0,0 0 16,21 21-16,0-20 0,1-1 0,-1 0 15,0-21-15,21 0 16,-21 0-16,22 0 0,-1 0 0,-21 0 0,22 0 16,-22 0-16,21-21 15,0 0-15,-20-1 0,-1 1 0,21 0 16,-21 0-16,22 0 0,-22 0 0,0-1 16,0-20-16,0 21 0,0 0 15,1 0-15,-22-22 0,0 22 0,21 0 16,-21 0-16,21 21 0,-21-21 15,0 42 17,0 0-17,-21 0-15,0 0 0,21 0 16,-22 22-16,22-22 0,0 0 16,0 0-16,-21 22 0,21-22 0,0 0 15,-21 0-15,21 21 0,0-20 16,0-1-16,0 0 0,0 0 15,0-42 17,0 0-17,0 0-15,0-1 0,21-20 0,-21 21 16,21 0-16,1-22 0,-1 22 16,0 0-16,-21-21 0,21 21 0,0-1 15,0-20-15,1 21 0,20 0 16,-21 21-16,0-21 0,0 21 15,1 0-15,-1 0 0,0 0 0,0 0 16,-21 21 0,0 0-16,21 0 0,-21 0 0,0 0 15,0 22-15,0-22 0,0 21 16,0 1-16,0-22 0,0 21 0,21-21 16,-21 22-16,22-22 0,-1 0 15,0 0-15,0 0 0,0 0 0,0-21 16,1 0-16,-1 0 0,0 0 15,0 0-15,0 0 0,0-21 16,1 0-16,-1 0 0,0 0 0,0 0 16,0-22-16,0 22 0,1-21 15,-1-1-15,-21 1 0,0 0 0,21-1 16,0 1-16,-21 0 0,0-1 16,0 1-16,21-21 0,-21 20 0,21 1 15,-21 0-15,0 20 0,0-20 16,22 21-16,-22 0 0,0 0 0,21 21 15,-21-22-15,0 44 16,0-1 0,0 0-16,0 21 0,0 1 15,0-1-15,-21 0 0,21 22 0,0-22 16,-22 0-16,22 22 16,0-22-16,0 1 0,-21-1 0,21 21 15,-21-20-15,21-22 0,0 21 16,0 1-16,0-22 0,0 21 0,0-21 15,0 0-15,0 1 0,21-22 32,0 0-32,1 0 15,-1-22-15,0 1 16,0 0-16,-21 0 0,21 0 16,0-22-16,1 22 0,-22 0 0,0-21 15,0 21-15,0-1 0,21 1 16</inkml:trace>
  <inkml:trace contextRef="#ctx0" brushRef="#br0" timeOffset="100304.84">15706 6054 0,'0'0'0,"21"0"31,0 0-31,0 0 0,0 0 15,0-21-15,22 21 0,-22 0 16,0 0-16,0-22 0,0 22 16,1 0-16,-1-21 0,0 21 15,0 0-15,0 0 0,-21-21 32</inkml:trace>
  <inkml:trace contextRef="#ctx0" brushRef="#br0" timeOffset="100736.8">16171 6160 0,'0'0'0,"21"0"15,1 0 1,-1 0-16,0 0 15,0 0-15,0 0 0,0-22 0,1 1 16,-1 21-16,0-21 0,0 0 0,0 21 16,0-21-16,1 0 0,-22-1 15,0 1-15,0 0 0,0 0 16,0 0 0,-22 21-16,1 0 15,0 0-15,0 21 16,-21 0-16,20 0 0,1 0 0,0 1 15,0-1-15,0 0 0,0 0 0,21 21 16,0-20-16,0-1 0,0 0 16,0 21-16,0-21 0,0 1 0,0-1 15,21 0-15,0 0 0,-21 0 16,21 0-16,0 1 0,0-22 0,1 0 16,-1 21-16,0-21 0,0 0 15,0 0-15,0 0 0,22 0 0,-22 0 16,0-21-16,0-1 0,0 1 15,22 21-15,-22-21 0,0 0 16,0 0-16,0 0 0</inkml:trace>
  <inkml:trace contextRef="#ctx0" brushRef="#br0" timeOffset="101003.78">16912 5927 0,'0'21'31,"21"0"-15,0 0-16,1 0 0,-1 1 0,0-1 15,0 0-15,0 0 16,0 21-16,22-20 0,-22-1 0,0 0 16,0-21-16,-21 21 0,21 0 0,1 0 15,-22 1 1,0-44 15,0 1-15,0 0-16</inkml:trace>
  <inkml:trace contextRef="#ctx0" brushRef="#br0" timeOffset="101304.24">17378 5842 0,'0'0'0,"-21"0"16,-1 0-16,1 0 0,0 0 15,0 21-15,0 0 0,0-21 0,-1 22 16,1-1-16,-21 21 0,21-21 16,0 0-16,-22 22 0,22-22 0,0 0 15,0 0-15,0 22 0,-1-22 16,1 0-16,21 0 0,-21 0 0,21 0 15,-21 1-15,0-22 16,21 21-16,0 0 0,0 0 16,0-42 15,21 0-31,0 0 0,0-1 16,0 1-16,1 0 0</inkml:trace>
  <inkml:trace contextRef="#ctx0" brushRef="#br0" timeOffset="101635.76">17632 5567 0,'-21'21'47,"21"0"-47,0 22 15,-22-22-15,1 21 0,21-21 16,-21 22-16,21 20 0,0-21 0,-21 1 16,0-1-16,0 0 0,21 1 0,-22-1 15,22-21-15,-21 22 0,21-22 16,0 21-16,0-21 0,0 0 0,0 1 16,0-1-16,0 0 15,0 0-15,21-21 0,1 21 0,-1-21 16,0 21-16,0-21 0,0 0 15,0 0-15,1 0 0,-1 0 0,21 0 16,-21-21-16,0 0 0,1 0 0,-1 21 16,0-21-16,0 0 0,0-1 15</inkml:trace>
  <inkml:trace contextRef="#ctx0" brushRef="#br0" timeOffset="101907.12">17568 5927 0,'0'0'0,"21"0"15,1 0-15,-1-21 0,0 21 0,21 0 16,-21 0-16,1 0 0,-1 0 15,21-22-15,-21 22 0,0 0 0,1 0 16,-1 0-16,-21-21 16,21 21-16,0 0 15</inkml:trace>
  <inkml:trace contextRef="#ctx0" brushRef="#br0" timeOffset="103207.27">18373 6054 0,'0'0'0,"21"-21"0,-21-1 15,21 1 1,-21 0-16,0 0 0,0 0 15,-21 21 1,0 0-16,-1 0 0,1 0 0,0 0 16,0 0-16,0 0 15,0 21-15,-1 0 0,1 0 0,0 0 16,0 1-16,0-1 16,0 21-16,-1-21 0,1 0 0,21 22 0,0-22 15,0 21-15,0-21 16,0 22-16,0-22 0,0 21 0,0-21 15,0 1-15,21-1 0,1 0 0,-1 0 16,0 0-16,0-21 0,0 0 16,22 0-16,-1 0 0,-21 0 0,21 0 15,1 0-15,-1-21 0,0 21 16,1-21-16,-1-21 0,0 20 0,1 1 16,-1-21-16,-21 21 0,22-22 15,-22 1-15,21 21 0,-21-21 0,0-1 16,-21 1-16,22 0 15,-1-1-15,-21 1 0,21-22 0,-21 22 0,0 0 16,0-1-16,0 22 16,0-21-16,0 21 0,0-22 0,0 22 15,0 0-15,-21 21 32,0 21-32,21 0 0,-22 1 15,1-1-15,21 21 0,0 0 0,-21 1 16,0-1-16,21 0 0,-21 1 15,21 20-15,0-20 0,0-1 0,-21 0 16,21 1-16,-22-22 0,22 21 16,0 0-16,0 1 0,0-22 15,0 21-15,0-21 0,0 22 0,0-22 16,22 0-16,-1 0 0,0 0 16,0-21-16,0 0 0,0 0 15,1 0-15,-1 0 0,0-21 16,0 21-16,21-21 0,-20 0 0,-1 0 15,0 0-15,21-1 0,-21 1 16,1-21-16,-1 21 0,0 0 16,0-1-16,-21-41 0,21 42 15,-21 0-15,0-1 0,0 1 0,0 0 16,0 42 15,-21 0-15,21 1-16,0-1 0,0 0 15,-21 0-15,21 21 0,0-20 0,-21-1 16,21 0-16,0 0 0,0 0 16,0 0-16,0 1 0,0-1 0,0 0 15,21-21 17,0 0-32,-21-21 0,0 0 15,0-1-15,21 1 0,0 0 16,-21 0-16,0 0 0</inkml:trace>
  <inkml:trace contextRef="#ctx0" brushRef="#br0" timeOffset="103417.77">19410 5863 0,'0'0'0,"-21"0"46,-1 0-30,22 21 0,-21-21-16,21 22 15,0-1 17</inkml:trace>
  <inkml:trace contextRef="#ctx0" brushRef="#br0" timeOffset="104631.59">19897 5990 0,'0'-21'32,"-22"21"-17,1 0 1,0 0-16,0 0 0,0 0 15,0 0-15,-1 0 0,1 21 16,0 0-16,0 1 0,0-1 0,0 21 16,21-21-16,0 0 0,-22 22 15,22-22-15,-21 21 0,21-21 0,0 22 16,0-22-16,0 21 0,0-21 16,21 1-16,1-1 0,-1 0 0,0 0 15,0 0-15,0-21 0,0 0 0,22 0 16,-22 0-16,21 0 0,-21 0 15,22 0-15,-1 0 0,-21-21 16,22 0-16,-22 0 0,21 0 16,-21-22-16,22 22 0,-22-21 0,0 21 15,0-22-15,0 1 0,0 0 16,1-1-16,-22-20 0,0 20 0,21 1 16,-21-21-16,0 20 0,21-20 15,-21 20-15,0 1 0,0 0 0,0-1 16,0 22-16,0 0 0,0 0 15,0 0-15,0 0 0,0 42 32,0 0-32,0 21 0,0 1 0,0-22 15,0 21-15,0 22 16,-21-22-16,21 0 0,-21 1 0,21 20 16,0-21-16,-22 1 0,1-1 0,0 0 15,21-20-15,-21 20 0,21-21 16,0 0-16,0 22 0,-21-22 0,21 0 15,-21 0-15,21 0 16,0 0 0,0-42-1,0 0-15,0 0 16,0 0-16,0 0 16,0-1-16,0 1 0,21 0 15,0-21-15,0 21 0,0-1 0,0 1 16,1-21-16,-1 21 0,0 0 15,0-1-15,21 1 0,-20 0 0,20 21 16,-21-21-16,0 21 0,22-21 16,-22 21-16,0 0 0,0 0 0,0 0 15,0 0-15,-21 21 16,0 0-16,0 0 0,0 0 16,0 1-16,-21-1 0,21 0 15,-21-21-15,-21 21 0,21 0 0,-1-21 16,-20 21-16,21-21 0,0 0 15,0 0-15,-1 0 0,1 0 16,0 0-16,0 0 0,0 0 16,0 0-1,21-21-15,0 0 32,0 42-1,0 0-31,21 1 0,-21-1 0,0 0 15,21 0-15,-21 0 0,21 0 16,0 1-16,-21-1 0,0 0 0,21 0 16,1 0-16,-1 0 0,0 1 15,0-22-15,0 21 0,0 0 0,1-21 16,-1 0-16,21 0 0,-21 0 16,22 0-16,-1 0 0,-21 0 15,21 0-15,-20 0 0,20-21 0,-21 0 16,0-1-16,0 1 0,1 0 15,-1 0-15,0 0 0,0 0 0,-21-1 16,21 1-16,-21 0 0,0 0 16,0 0-16,0 0 0,0-1 15,0 1 17</inkml:trace>
  <inkml:trace contextRef="#ctx0" brushRef="#br0" timeOffset="105763.86">21886 5757 0,'0'0'0,"0"-21"47,21 21-47,-42 0 31,0 0-16,21 21-15,-21 1 0,0-1 16,-22 0-16,22 21 0,0-21 0,0 22 16,0-1-16,0-21 0,-1 22 15,22-1-15,0-21 0,0 21 0,-21 1 16,21-22-16,0 0 0,0 21 0,0-20 16,0-1-16,21 0 0,1 0 15,-1 0-15,-21 0 0,21-21 0,0 22 16,21-22-16,-20 0 15,-1 0-15,0 0 0,0 0 0,0 0 16,0 0-16,1 0 0,-1-22 16,0 1-16,0 0 0,0 21 0,-21-21 15,21 0-15</inkml:trace>
  <inkml:trace contextRef="#ctx0" brushRef="#br0" timeOffset="106151.35">22437 5673 0,'21'0'0,"0"0"16,0 0-16,0 0 15,0 21-15,1-21 16,-1 21-16,0-21 0,0 21 0,0 0 16,-21 1-16,21-1 0,1 0 15,-22 0-15,0 21 0,0-20 16,0 20-16,0 0 0,0-21 0,0 22 16,0-22-16,0 21 0,-22-21 0,22 22 15,-21-22-15,0 0 0,0 0 16,0 0-16,0 1 0,-1-1 15,1 0-15,21 0 0,-21-21 0,0 21 16,0-21-16,21 21 16,-21-21-16,-1 0 15,1 0-15</inkml:trace>
  <inkml:trace contextRef="#ctx0" brushRef="#br0" timeOffset="109551.49">13271 8530 0,'0'0'0,"-21"0"16,0 0-16,0 0 16,0 0-16,0 0 0,-1 0 15,1 0-15,0 21 16,0-21-16,0 0 0,0 0 15,-1 0-15,1 0 0,0 0 0,0 0 16,0 0 0,0 0-16,21 22 15,-22-22-15,44 0 32,-1 0-17,0 0-15,0 0 0,21 0 16,1 0-16,20-22 0,-20 22 0,20 0 15,-21 0-15,22 0 0,-1-21 16,-20 21-16,20 0 0,1 0 0,-22 0 16,22 0-16,-22 0 0,0-21 0,22 21 15,-22 0-15,0 0 16,-20 0-16,20 0 0,0 0 0,-21 0 16,22 0-16,-22 0 0,0 0 15,0-21-15,0 21 0,1 0 16,-44 0 46,1-21-46,0 21-16,0 0 0,0 0 16</inkml:trace>
  <inkml:trace contextRef="#ctx0" brushRef="#br0" timeOffset="110151.22">13822 8213 0,'0'0'15,"-21"0"-15,21 21 63,0 0-63,21-21 16,-21 21-16,21-21 0,0 21 0,0-21 15,0 22-15,22-1 0,-22-21 16,21 21-16,-21-21 0,22 21 0,-22-21 15,21 21-15,-21-21 0,1 0 16,20 0-16,-21 0 0,0 21 0,0-21 16,1 0-16,-1 0 0,0 0 15,0 0-15,0 0 0,0 0 16,-42 0 31,0 22-47,0-22 15,0 21-15,0-21 0,-22 21 0,22 0 16,0-21-16,-21 21 0,20 0 0,1 1 16,-21-1-16,21 0 0,-22 0 15,22 0-15,-21 0 0,21 1 0,0-1 16,-1 0-16,1 0 0,21 0 16,0 0-16,-21 1 0,21-1 15,0 0-15,0 0 31,0-42 16,0 0-47,0 0 0,21 21 16</inkml:trace>
  <inkml:trace contextRef="#ctx0" brushRef="#br0" timeOffset="113603.06">16129 8424 0,'21'0'0,"0"-21"31,-21 0-31,0 0 15,0 0 1,0 0-16,0-1 16,-21 1-1,0 0-15,0 0 16,0 21-16,-1 0 0,1-21 16,0 21-16,0 0 0,0 0 15,0 0-15,-1 0 0,1 0 16,0 21-16,0-21 0,0 21 0,21 0 15,-21 0-15,-1 1 0,1-1 16,21 0-16,0 21 0,-21-21 0,0 1 16,21 20-16,0-21 0,-21 0 0,21 0 15,0 1-15,0-1 0,0 21 16,0-21-16,0 0 0,0 1 16,0-1-16,0 0 0,21 0 15,0-21-15,0 0 16,0 0-16,1 0 15,-1 0-15,21-21 16,-21 0-16,0 21 0,1-21 16,-1-1-16,0 1 0,0 0 15,0 0-15,22-21 0,-22 20 0,0-20 16,0 21-16,0-21 0,0-1 16,1 1-16,-1 0 0,-21-1 0,0 22 15,21-21-15,-21-1 0,21 1 16,-21 0-16,0-1 0,0 1 0,0 0 15,0 21-15,0-1 0,0 1 16,0 0-16,0 0 0,0 0 0,0 0 16,0 42 15,-21 0-15,21 0-16,-21 21 0,21 1 15,-21-22-15,21 21 0,0 22 0,0-22 16,0 0-16,0 1 0,0-1 15,0 0-15,0 1 0,0-1 0,0-21 16,0 22-16,0-22 0,0 21 16,0-21-16,0 0 0,0 1 0,0-1 15,21 0-15,-21 0 0,21 0 16,0-21-16,0 0 16,0 21-16,1-21 15,-1 0-15,0 0 16,-21-21-16,21 21 0,0-21 0,0 0 15,1 21-15,-22-21 0,21 0 0</inkml:trace>
  <inkml:trace contextRef="#ctx0" brushRef="#br0" timeOffset="114107.22">16743 8276 0,'-21'0'16,"-1"0"-16,22-21 0,0 0 16,-21 21-16,21-21 15,0 0 1,21 21-16,-21-22 0,22 22 16,-1 0-16,0 0 0,0 0 15,0 0-15,0 0 0,1 22 0,-1-22 16,0 21-16,0 21 0,-21-21 15,21 0-15,0 1 0,-21 20 0,22-21 16,-22 21-16,0-20 0,0-1 16,0 21-16,0-21 0,0 0 15,0 1-15,0-1 0,-22 0 0,22 0 16,-21-21-16,21 21 16,-21-21-16,21-21 31,0 0-31,0 0 0,0 0 15,0-1-15,0 1 0,21 0 0,-21 0 16,21-21-16,-21 20 0,0 1 16,22-21-16,-1 21 0,0 0 0,-21-22 15,21 22-15,0 0 0,-21 0 16,21 21-16,1-21 0,-22-1 0,21 22 31,-21-21-31,0 42 31,0 1-15</inkml:trace>
  <inkml:trace contextRef="#ctx0" brushRef="#br0" timeOffset="115483.32">17738 8382 0,'0'0'16,"0"-21"-16,21 21 0,-21-21 0,0 0 0,0-1 16,0 1-16,0 0 0,0-21 15,0 21-15,0-1 0,-21 22 0,21-21 16,-22 0-16,1 21 0,0 0 0,0 0 15,0 0-15,0 0 0,-1 0 16,1 0-16,0 21 0,0 0 0,-21 1 16,20-1-16,1 21 0,-21 0 15,21-20-15,0 20 0,-1 0 16,1 1-16,0-1 0,0 0 16,21-21-16,0 1 0,0 20 0,0-21 15,0 0-15,0 0 0,21 1 16,0-22-16,0 0 0,1 21 15,-1-21-15,0 0 0,0 0 0,0 0 16,22 0-16,-22-21 0,0 21 16,21-22-16,-21 1 0,1 21 0,-1-21 15,0 0-15,0 0 0,0-22 0,0 22 16,1 0-16,-22-21 0,0 21 16,21-22-16,-21 22 0,0-21 15,21 21-15,-21-22 0,0 22 16,0 0-16,0 0 0,0 0 15,0 42 17,0 0-32,0 0 0,0 0 0,-21 22 15,21-22-15,0 21 0,0-21 16,0 22-16,0-22 0,0 0 0,0 0 16,0 21-16,0-20 0,0-1 0,21 0 15,0 0-15,0-21 16,0 21-16,1-21 0,-1 0 15,21 0-15,-21 0 0,0 0 16,22 0-16,-22 0 0,21-21 16,1 0-16,-22 21 0,21-21 0,-21 0 15,22-1-15,-22 1 0,21 0 16,-21 0-16,0-21 0,1 20 0,-1-20 16,-21 21-16,0 0 0,0-22 15,0 22-15,0-21 0,0 21 0,0 0 16,0-1-16,0 1 0,-21 21 15,-1 0-15,1 0 0,-21 0 16,21 0-16,0 0 0,-1 21 16,1 1-16,-21-22 0,21 21 15,0 21-15,-1-21 0,1 0 0,0 22 16,21-22-16,0 0 16,0 21-16,0-20 0,0-1 0,0 0 15,0 0-15,0 0 0,21-21 0,-21 21 16,21-21-16,22 0 0,-22 0 15,0 0-15,0 0 0,22 0 0,-22 0 16,0 0-16,21 0 0,-21-21 0,1 21 16,-1-21-16,-21 0 0,21 21 15,-21-21-15,21 0 0,-21-1 16,0 1-16,0 0 16,0 0-1,0 42 16,0 0-31,0 0 16,0 1-16,0-1 0,0 0 16,0 0-16,0 21 0,0-20 0,0-1 15,0 21-15,0 0 0,21 1 0,0-1 16,-21 0-16,0 1 0,0-1 16,22 22-16,-22-22 0,0 21 0,0-20 15,0 20-15,0-20 0,0 20 16,0-21-16,0 22 0,0-22 0,-22 22 15,22-1-15,-21-20 0,21 20 0,-21 1 16,21-22-16,-21 0 0,21 22 16,0-22-16,-21-21 0,0 22 15,21-22-15,-22 0 0,22 0 0,0 0 16,-21-21 0,0 0-16,21-21 0,0 0 15,-21 0-15,0-22 0,0 22 16,21-21-16,-22 0 0,1-1 15,0 1-15,0-22 0,0 22 0,21-21 0,-21 20 16,21-20-16,0 20 0,0 1 16,0-21-16,21 20 0,0 1 0,0 0 15,0-1-15,0 1 0,1-22 16,20 22-16,-21 0 0,0-1 0,0 1 16,22-21-16,-22 20 0,0 1 15,0 0-15,0-1 0,1 22 0,-1-21 16,-21 21-16,0-1 0,21 1 15,-21 0-15,21 0 0,-21 0 0,0 0 16</inkml:trace>
  <inkml:trace contextRef="#ctx0" brushRef="#br0" timeOffset="116734.61">19685 8403 0,'0'-21'16,"21"0"-1,-21 0-15,0 0 16,0-1-16,-21 22 0,21-21 16,-21 0-16,-22 0 0,22 21 15,0-21-15,-21 0 0,-1-1 16,1 1-16,0 21 0,-22-21 0,22 21 16,0 0-16,-1 0 0,1 0 15,21 21-15,-22-21 0,22 21 0,0 1 16,0 20-16,-21-21 0,42 21 15,-22 1-15,22-22 0,-21 21 0,21 1 16,0-22-16,0 21 0,0-21 16,0 0-16,0 22 0,0-22 0,0 0 15,21 0-15,1 0 0,-1-21 16,0 0-16,0 0 16,21 0-16,-20 0 0,-1 0 15,21-21-15,-21 21 0,22-21 0,-1 0 16,-21 0-16,21 0 0,1-1 15,-22 1-15,21 0 0,-21-21 0,1 21 16,-1-1-16,0-20 0,-21 21 16,0-21-16,0 20 0,0 1 0,0 0 15,0 0 1,0 42 0,-21 0-16,21 0 0,-21 1 15,21-1-15,-22 21 0,22-21 16,0 0-16,0 22 0,0-22 0,0 0 15,0 0-15,22 0 0,20 1 16,-21-1-16,21 0 0,-20-21 16,20 0-16,-21 21 0,21-21 0,1 0 15,-22 0-15,21 0 0,-21 0 16,22-21-16,-22 0 0,0 21 0,21-21 16,-20-1-16,-22 1 0,21 0 0,0 0 15,-21 0-15,21-22 0,-21 22 16,0-21-16,0 21 0,0-22 0,0 22 15,0 0-15,0 0 0,0 0 16,0 0-16,0 42 16,0 0-1,0 0-15,0 21 0,0-20 16,0-1-16,0 0 0,0 21 16,0-21-16,0 1 0,0-1 15,0 0-15,0 0 0,0 0 16,-21 0-16,0 1 15,21-44 17,0 1-17,0 0-15,0 0 0,0 0 16,0-22-16,21 22 0,-21 0 0,21-21 16,0 21-16,0-1 0,1-20 15,-1 21-15,21 0 0,-21 0 16,22 21-16,-1 0 0,0 0 15,-21 0-15,22 0 0,-1 21 0,-21 0 16,22 0-16,-22 0 0,0 22 0,-21-22 16,0 21-16,21-21 0,-21 0 15,0 1-15,0 20 0,0-21 0,0 0 16,0 0-16,0 1 16,0-1-16,0 0 15,21-21 1,0 0-16,1 0 15,-1-21-15,0 21 0,0-21 16</inkml:trace>
  <inkml:trace contextRef="#ctx0" brushRef="#br0" timeOffset="117304.28">21272 8234 0,'0'0'0,"0"-21"0,0 0 0,0-1 0,-21 1 16,0 21-16,0-21 0,0 0 16,0 21-16,-1 0 0,1 0 15,0 0-15,0 0 0,0 21 0,0 0 16,-22 0-16,22 1 0,0-1 16,0 21-16,-22-21 0,22 22 0,0-22 15,21 21-15,0-21 0,-21 22 16,21-22-16,0 0 0,0 0 0,0 0 15,21 0-15,0 1 0,0-1 0,1-21 16,-1 0-16,0 21 0,0-21 16,0 0-16,0 0 0,22 0 0,-22 0 15,0 0-15,0-21 0,22 0 16,-22-1-16,0 1 0,0 0 16,0 0-16,22 0 0,-43-22 0,21 1 15,0 0-15,-21-1 0,21 1 16,-21 0-16,0-22 0,0 22 0,0-22 15,0 1-15,0 21 0,0-1 0,0 1 16,0 0-16,0-1 0,0 22 16,0 0-16,0 0 0,0 0 0,0-1 15,0 44 1,0-1-16,0 0 0,-21 21 16,0 1-16,21-1 0,-21 21 15,21 1-15,0-1 0,0 1 0,-22-22 16,1 22-16,21-1 0,-21-20 15,0-1-15,21 0 0,0 1 16,0-1-16,0-21 0,0 0 0,0 0 0,0 1 16,42-22-16,-42 21 15,43-21-15,-22 0 0,0 0 16,0 0-16,21-21 0,-20 21 0,-1-22 16,21 1-16,-21 0 0,0 0 0</inkml:trace>
  <inkml:trace contextRef="#ctx0" brushRef="#br0" timeOffset="118949.06">22225 8319 0,'0'0'16,"0"-43"-16,0 22 15,0 0-15,0 0 0,0 0 16,0-1-16,-21 1 0,0 21 16,-1-21-16,1 0 0,-21 21 0,21 0 15,-22 0-15,22 0 0,-21 0 16,21 0-16,-22 21 0,22 0 0,-21 0 15,21 1-15,0-1 16,-1 21-16,1-21 0,0 22 0,21-1 16,0-21-16,-21 21 0,21-20 0,0 20 15,0-21-15,0 0 0,0 22 16,0-22-16,0 0 0,21 0 16,0 0-16,0-21 15,1 0-15,-1 0 0,0 0 0,0 0 16,0 0-16,0 0 0,1-21 0,-1 21 15,0-21-15,0 0 0,0 0 16,0-1-16,1-20 0,-1 21 16,-21-21-16,21-1 0,0 1 0,0 0 15,0-22-15,-21 22 0,0-1 0,22-20 16,-1 21-16,-21-22 0,0 22 16,0-1-16,0 1 0,0 0 15,0 21-15,0-22 0,0 22 0,0 0 16,0 0-16,0 0 0,0 42 31,0 0-15,-21 0-16,21 21 0,-22 1 0,22-1 15,-21 22-15,21-22 0,0 21 0,0 1 16,0-1-16,0-20 0,-21 20 16,21-20-16,0-1 0,0 21 0,0-41 15,0 20-15,0-21 16,0 21-16,0-20 0,0-1 0,21 0 15,0 0-15,1-21 0,-1 0 16,0 0-16,0 0 0,0 0 16,0 0-16,1 0 0,-1 0 0,21-21 15,-21 0-15,22 21 0,-22-21 0,0-1 16,21 1-16,-21 0 0,1-21 16,-1 21-16,0-1 0,0-20 0,-21 21 15,0-21-15,0 20 0,0 1 16,0-21-16,0 21 0,-21 0 15,0 21-15,0 0 16,-1 0 0,44 0 15,-1 0-31,0 0 16,0 0-16,0 0 0,0-22 15,1 22-15,-1 0 0,0 0 0,0 0 16,0 0-16,0 0 0,1 0 15,-22 22 1,0-1 0,0 0-16,0 0 15,0 0-15,0 22 0,0-22 16,0 0-16,0 0 0,0 0 0,0 0 16,0 1-16,0-1 0,0 0 15,0 0-15,0 0 0,0 0 16,21-21-16,0 22 0,0-22 15,0 0-15,0 0 16,1 0-16,-1 0 0,0 0 0,0 0 16,0 0-16,0-22 0,22 1 15,-22 21-15,0-21 0,0 0 0,0 0 16,1 0-16,-1-1 0,-21 1 0,21 0 16,-21-21-16,21 21 15,-21-1-15,21-20 0,-21 21 0,0 0 16,0 0-16,0-1 15,0 1-15,0 42 16,0 1 0,0-1-16,0 0 0,-21 0 15,21 0-15,-21 0 0,21 22 0,0-22 16,-21 0-16,21 21 0,-21-20 16,21-1-16,0 0 0,0 0 0,0 0 15,0 0-15,0 1 0,21-1 0,0-21 16,-21 21-16,21-21 0,0 0 15,22 0-15,-22 0 0,0 0 16,0 0-16,21 0 0,-20 0 0,-1 0 16,21-21-16,-21 0 0,0 21 15,1-22-15,-1 1 0,-21 0 0,0 0 16,21 0-16,-21-22 0,0 22 16,0-21-16,0 21 0,0-22 0,-21 1 15,0 0-15,-1 21 0,1-22 0,0 22 16,0 0-16,0 0 0,0 0 15,-1-1-15,1 22 0,0 0 16,0 0-16,-21 0 0,20 0 0,1 22 16,0-1-16,0-21 0,0 21 0,0 0 15,21 0-15,-22 0 0,22 1 16,0-1-16,0 0 16,43-21-16,-22 21 0,0-21 15,0 0-15,0 0 0,22 0 16</inkml:trace>
  <inkml:trace contextRef="#ctx0" brushRef="#br0" timeOffset="119275.39">23961 8107 0,'0'0'0,"0"21"31,0 0-16,0 0-15,0 22 0,0-22 16,0 21-16,0-21 0,0 22 0,0-1 16,0 0-16,0 1 0,0-1 0,0 0 15,0 1-15,0-1 0,0 0 16,0 22-16,0-22 0,0 22 0,-22-22 16,22 22-16,-21-1 0,21-21 0,-21 1 15,0-1-15,21 0 0,-21 1 16,21-22-16,0 21 0,-21-21 15,21 1-15,0-1 0,0 0 0,0 0 0,0 0 16,0 0 0,21-42-1</inkml:trace>
  <inkml:trace contextRef="#ctx0" brushRef="#br0" timeOffset="119639.18">23982 8276 0,'0'0'0,"-21"-21"16,21-21-16,0 21 0,0-1 0,0 1 16,0 0-16,0 0 0,21 0 15,0 21-15,0 0 0,0-21 16,0 21-16,1 0 0,20 0 15,-21 0-15,0 0 0,0 21 0,1-21 16,-1 21-16,0 0 0,0-21 16,0 21-16,-21 0 0,0 1 0,0-1 15,0 0-15,0 0 0,0 0 16,0 0-16,-21 1 0,0-1 16,0-21-16,21 21 0,-21 0 15,-1-21-15,1 21 0,0-21 0,0 21 16,0-21-16,0 0 0,-1 22 15,44-22 32,-1-22-47</inkml:trace>
  <inkml:trace contextRef="#ctx0" brushRef="#br0" timeOffset="119966.3">24934 7916 0,'0'0'0,"-21"0"0,21-21 16,-21 21-16,0 0 0,0 0 0,-1 0 15,22 21-15,-21 1 16,0-1-16,0 0 0,21 21 0,0 1 15,-21-22-15,0 21 0,21 0 16,0 1-16,0-1 0,0 0 0,0 1 16,0-1-16,0-21 0,0 22 15,0-22-15,0 0 0,21 0 16,-21 0-16,21 0 0,0-21 0,0 22 16,0-22-16,1 0 15,-1 0-15,0 0 0,0 0 0,0 0 16,0 0-16,1-22 0,-1 1 15</inkml:trace>
  <inkml:trace contextRef="#ctx0" brushRef="#br0" timeOffset="120327.09">25315 7853 0,'0'0'0,"43"0"16,-22 0-16,0 0 16,0 0-16,0 0 0,22 0 15,-22 21-15,0 0 0,0 0 0,0 1 16,22 20-16,-22 0 0,0-21 16,-21 22-16,21-1 0,-21-21 0,0 22 15,0-1-15,0 0 0,0 1 16,0-22-16,0 21 0,-21 0 0,21-20 15,-21 20-15,0-21 0,-1 0 16,1 0-16,21 1 0,-21-1 0,0 0 16,0-21-16,0 21 0,-1 0 15,1-21 1,0 0-16,0 0 16,0 0-1</inkml:trace>
  <inkml:trace contextRef="#ctx0" brushRef="#br0" timeOffset="122019.92">12213 11049 0,'0'0'0,"-21"0"0,0 0 16,-22 0-16,22 0 0,-21 0 15,0 0-15,20 0 0,-20 0 16,0 0-16,21 0 0,-22 0 0,1 0 16,21 0-16,0 0 0,-1 0 15,1 0-15,21 21 16,21-21-16,1 0 0,20 0 15,-21 0-15,21 0 0,1 0 16,-1 0-16,22 0 0,-22 21 0,21-21 16,-20 0-16,20 0 0,1 0 15,-1 0-15,1 0 0,-22 0 0,43 0 16,-22 0-16,22 0 0,-22 0 0,22 0 16,21 0-16,-21 0 15,-1 0-15,1-21 0,-22 21 0,1-21 16,-1 21-16,1 0 0,-22 0 0,1-21 15,-22 21-15,21 0 0,-21 0 16,0-21-16,-21 0 16,0-1-1,-21 22-15,0-21 0,0 21 16,0-21-16,-22 21 0,22-21 0,0 21 16,-21-21-16,-1 21 0,22-21 15,-21 21-15,0-22 0,20 22 0,-20 0 16,21 0-16,-21-21 0,20 21 0,1 0 15,0 0-15,0 0 16,42 0 15,0 0-31,0 21 16,1-21-16,20 0 0,0 0 0,1 0 16,-1 0-16,-21 22 0,21-22 15,1 0-15,-1 0 0,-21 0 0,0 0 16,22 21-16,-22-21 0,0 0 15,-21 21-15,0 0 16,0 0 0,-21 0-16,0 1 0,0-22 15,-1 21-15,1 0 16,0 0-16,0 0 0,0 0 0,0 1 16,-22 20-16,22-21 0,-21 0 15,21 0-15,-1 22 0,-20-22 0,21 0 16,0-21-16,0 21 0,-1 0 0,22 1 15,-21-22 1,42-22 15,1 1-31</inkml:trace>
  <inkml:trace contextRef="#ctx0" brushRef="#br0" timeOffset="124336.11">15642 10986 0,'0'0'0,"21"0"15,-21-22-15,21 22 16,-21-21-16,0 0 16,0 0-16,0 0 0,0 0 15,-21 21-15,0-22 16,0 1-16,0 21 0,0-21 0,-22 0 15,22 21-15,-21 0 0,21 0 16,-22 0-16,1 0 0,21 0 0,-22 0 16,1 0-16,21 21 0,-21 0 15,20 0-15,-20 1 0,21-1 0,0 0 16,0 0-16,-1 21 0,1-20 0,21 20 16,0 0-16,0 1 0,0-22 15,0 21-15,0 0 0,0-20 16,21-1-16,1 21 0,-1-21 15,0-21-15,21 21 0,-21-21 0,22 0 16,-22 0-16,21 0 0,1 0 0,-1 0 16,0-21-16,-21 0 0,22 0 15,-1 0-15,0 0 0,-20-22 0,20 22 16,-21-21-16,21-1 0,-20 1 16,20 21-16,-21-21 0,0-22 0,0 22 15,1-1-15,-1 1 0,-21-21 16,21 20-16,0-20 0,-21 20 0,0 1 15,0-21-15,0 20 0,0 1 0,0 21 16,0 0-16,0-1 16,0 1-16,0 0 0,0 42 15,0 0 1,0 1-16,0 20 0,0 0 0,-21 22 16,0-22-16,0 22 0,21-22 15,-22 21-15,22 1 0,-21-22 0,0 22 16,21-1-16,0-20 0,0 20 0,0-21 15,0 1-15,0-1 16,0-21-16,0 22 0,0-22 0,21 0 0,0 0 16,1 0-16,-1-21 0,0 0 15,0 0-15,21 0 0,-20 0 16,-1 0-16,21-21 0,-21 0 0,22 0 16,-1 0-16,-21-1 0,21 1 15,-20-21-15,20 21 0,-21-22 0,21 22 16,-20-21-16,-1 21 0,-21-22 0,0 22 15,21-21-15,-21 21 0,0-22 16,0 22-16,0 0 0,0 0 0,0 0 16,-21 21-1,21 21-15,0 0 16,-21 0-16,21 22 0,-22-22 16,22 0-16,0 21 15,-21-21-15,21 22 0,0-1 0,0-21 16,0 22-16,0-22 0,0 21 15,21-21-15,1 0 0,-22 22 0,21-43 16,0 21-16,-21 0 0,21-21 0,0 0 16,0 0-16,1 0 0,-1 0 15,0 0-15,21 0 0,-21-21 0,1 0 16,20 0-16,-21-1 0,0 1 0,0 0 16,22 0-16,-22-21 0,0 20 15,-21 1-15,0-21 0,0 21 0,0-22 16,0 22-16,0-21 0,0 21 15,-21-22-15,21 22 0,-21 0 16,-22 0-16,22 21 0,0 0 0,0 0 16,0 0-16,-22 0 0,22 0 15,-21 0-15,21 0 0,-22 21 0,22 0 16,-21 22-16,21-22 0,0 0 16,-22 21-16,43-21 0,-21 22 0,21-22 15,0 21-15,0 1 0,0-22 0,21 0 16,0 21-16,1-21 0,-1 1 15,21-22-15,0 21 0,1-21 0,-22 0 16,21 0-16,1 0 0,-1 0 0,0 0 16,1 0-16,20 0 0,-21-21 15,1-1-15,-1 1 0,0 0 16,1 0-16,-22-21 0,21 20 16,-21 1-16,1 0 0,-1-21 0,0 21 15,0-1-15,-21-20 0,0 21 0,0 0 16,0 0-16,0-1 15,0 1-15,0 42 32,0 1-32,0-1 0,0 0 0,0 0 15,-21 0-15,21 22 0,0-22 0,0 0 16,0 21-16,0-21 0,0 22 16,0-22-16,0 0 0,21 0 15,0 0-15,-21 1 0,21-22 0,1 0 16,-1 0-16,0 0 0,0 0 15,0 0-15,0 0 0,22 0 0,-22-22 16,0 22-16,21-21 0,-20 0 0,-1-21 16,0 21-16,0-1 0,0 1 15,0-21-15,-21 21 0,0-22 0,22 22 16,-22 0-16,0-21 0,0 21 16,0-1-16,0 1 0,0 0 0,0 42 46,-22 0-46,22 1 0,0-1 0,0 0 16,0 21-16,0-21 0,0 22 16,0-22-16,0 0 0,0 21 15,0-20-15,0-1 0,0 0 0,22 0 16,-1 0-16,0 0 0,64 1 16,-64-22-1,0 0-15,21 0 0,-21-22 0,1 22 16,20-21-16,-21 0 0,21 0 15,-20 0-15,-1 0 0,0-1 0,0-20 16,0 21-16,0-21 0,1-22 16,-22 22-16,0-1 0,0 1 15,0-21-15,0 20 0,0 1 0,0 0 16,0-1-16,0 1 16,0 21-16,0 0 0,0-1 0,0 44 31,-22-1-31,22 0 0,-21 21 15,21 1-15,0-1 0,0 0 0,0 1 16,0-1-16,0 0 0,0 1 16,0-22-16,0 21 0,0 0 0,0-20 15,0 20-15,0-21 0,-21 0 0,21 22 16,0-22-16,0 0 16,0 0-16,0-42 31,0 0-16,0 0-15,21-1 0,0 1 0,1 0 16,-1 21-16,0-21 0,0 0 0,0 0 16,22-1-16,-1 22 0,-21-21 15,21 21-15,1 0 0,-1 0 0,0 0 16,1 0-16,-22 0 0,0 0 16,21 21-16,-20 1 0,-22-1 15,0 0-15,0 0 0,0 0 0,0 0 16,-22 1-16,1-1 0,0 0 15,0 0-15,-170 85 16,149-106 0,0 21-16,-1-21 0,22 0 15,-21 0-15,21 0 0,0 0 0,-1 0 16,1 0-16,21-21 16,0 0-16,0 0 15,0-1-15,21-20 0,1 21 16,-1 0-16,0 0 0,21-1 0</inkml:trace>
  <inkml:trace contextRef="#ctx0" brushRef="#br0" timeOffset="124623.56">18944 10478 0,'0'0'0,"0"-43"0,21 1 0,-21 21 15,0 0-15,0-1 0,0 1 0,0 42 31,0 22-31,0-22 0,0 21 16,0 1-16,0-1 0,-21 0 0,21 22 16,0-22-16,0 22 0,0-22 15,0 0-15,-21 1 0,21 20 0,-21-21 16,21 1-16,-21-1 0,21 0 16,0-20-16,0 20 0,-22-21 15,22 0-15,0 0 0,0 1 0,0-1 16,22-21-1,-1-21 1,0-1-16,0 1 0,-21 0 16,21 0-16</inkml:trace>
  <inkml:trace contextRef="#ctx0" brushRef="#br0" timeOffset="125004.52">19113 10880 0,'22'21'31,"-1"-21"-31,0 21 16,0-21 0,0 0-16,0 0 0,1 0 15,-1 0-15,0 0 0,21 0 16,-21-21-16,1 21 0,-1-21 0,0 0 16,0 21-16,-21-22 0,0 1 15,0 0-15,0 0 16,0 0-16,0 0 0,-21 21 0,0-22 15,0 22-15,-1 0 0,1 0 16,0 0-16,0 0 0,-21 22 0,20-22 16,1 42-16,0-21 0,0 0 0,0 0 15,21 22-15,0-22 16,-21 21-16,21-21 0,0 1 0,0-1 16,0 0-16,0 0 0,0 0 0,0 0 15,21 1-15,0-1 16,0-21-16,0 0 0,0 0 0,1 0 15,-1 0-15,0 0 0,0 0 0,0 0 16,0 0-16,1-21 0,-1-1 16,0 22-16,21-21 0</inkml:trace>
  <inkml:trace contextRef="#ctx0" brushRef="#br0" timeOffset="126181.11">20108 10816 0,'0'-21'0,"-21"0"16,21 0-16,-21 0 16,0 21-16,21-22 0,-21 22 15,-1 0-15,1 0 16,0 0-16,0 0 15,0 22-15,0-1 0,21 0 16,0 0-16,-22 21 0,22-20 16,-21-1-16,21 21 0,0-21 0,0 22 15,0-1-15,0 0 0,0-21 16,0 22-16,0-1 0,0 0 0,0-20 16,21-1-16,1 21 0,-22-21 15,21 0-15,0-21 0,-21 22 0,21-22 16,0 0-16,0 0 0,1 0 15,-1 0-15,21 0 0,-21-22 0,0 1 16,22 21-16,-22-21 0,21-21 16,1 21-16,-22-1 0,21-20 0,-21 0 15,22 21-15,-1-22 0,-21 1 16,0 0-16,22-1 0,-22 1 0,0-22 16,0 22-16,0 0 0,0-22 0,1 22 15,-1 0-15,-21-22 0,0 22 16,21 21-16,-21-22 0,21 22 0,-21-21 15,0 21-15,0-1 16,-21 22 0,0 0-16,21 22 0,-21-1 15,-1 0-15,1 0 0,0 21 16,0 1-16,0-1 0,21 0 0,-21 1 16,21-1-16,-22 0 0,22 1 15,-21-1-15,21 0 0,0 1 0,0-1 16,0 0-16,0 1 0,0-1 0,0 0 15,0 1-15,0-22 0,0 21 16,0-21-16,21 1 0,1-1 0,-22 0 16,21 0-16,0-21 15,0 21-15,21-21 0,-20 0 0,-1 0 0,0 0 16,21 0-16,-21-21 0,1 21 16,-1-21-16,21 0 0,-21 0 15,0-1-15,1 1 0,-1-21 0,0 21 16,0 0-16,0-22 0,0 22 15,-21-21-15,0-1 0,0 22 16,22 0-16,-22 0 0,0 0 0,0 0 16,0 42 15,0 0-31,0 0 0,0 0 0,0 0 16,0 1-16,0-1 15,0 0-15,0 0 0,0 0 0,0 0 16,0 1-16,0-1 0,0 0 15,0 0 1,0-42 31,0 0-47,0 0 16,21-1-16</inkml:trace>
  <inkml:trace contextRef="#ctx0" brushRef="#br0" timeOffset="126375.07">21315 10753 0,'0'0'16,"0"-21"0,-21 21-1,21 21 32</inkml:trace>
  <inkml:trace contextRef="#ctx0" brushRef="#br0" timeOffset="127265.11">21802 10753 0,'0'0'0,"0"-21"16,-22 21 0,1 0-16,0 0 0,0 0 15,0 0-15,0 0 0,-22 21 0,22 0 16,0-21-16,0 21 0,0 0 16,21 0-16,-22 22 0,22-22 0,0 0 15,0 21-15,0-20 0,0 20 16,0-21-16,0 0 0,22 22 15,-1-22-15,0 0 0,0 0 0,0 0 16,0 0-16,1 1 0,20-22 16,-21 0-16,21 0 0,-20 0 0,20 0 15,0 0-15,-21 0 0,22-22 0,-22 22 16,0-21-16,21 0 0,-20 0 16,-1 0-16,0 0 0,0-22 0,-21 22 15,21-21-15,-21-1 0,21 1 0,-21 0 16,0-1-16,0 1 0,0 0 15,0-22-15,0 22 0,0 0 0,0-22 16,0 22-16,0-1 16,0 22-16,0-21 0,0 21 0,0 0 15,0-1-15,0 44 32,0 20-32,0-21 15,0 21-15,0 1 0,0 20 16,0-20-16,0-1 0,0 0 0,0 1 15,-21-1-15,21 0 0,-21 1 16,21-1-16,-21-21 0,21 0 16,0 22-16,0-22 0,-21 0 0,21 0 15,0 0-15,-21-21 16,21-21 15,0 0-15,21 0-16,0 0 0,0-1 0,0 1 15,0 0-15,1 0 16,-22 0-16,21 21 0,0-21 0,0 21 16,0 0-16,0 0 0,1 0 0,-1 0 31,-21 21-15,-21 0-1,-1-21 1,1 0-16,0 21 0,0-21 15,0 21 1,21 0 0,0 1-16,0-1 15,0 0-15,0 0 0,21 0 16,-21 0-16,21 1 0,0-22 16,0 21-16,1 0 0,-1 0 15,0 0-15,0-21 0,0 0 16,-21 21-16,21-21 0,1 0 15,-1 0-15,0 0 16,-21-21 0,21 0-16,0 0 0,0 21 15,-21-21-15</inkml:trace>
  <inkml:trace contextRef="#ctx0" brushRef="#br0" timeOffset="127602.92">23177 10541 0,'0'0'0,"22"-21"0,-22 0 15,0 0 1,-22 42 15,1 0-31,21 0 0,-21 21 16,0-20-16,0 20 0,21 0 0,-21 1 15,-1-22-15,1 21 0,21 0 16,0 1-16,-21-22 0,21 21 0,0 1 16,0-22-16,0 0 0,0 21 0,0-21 15,0 1-15,21-1 0,-21 0 16,21 0-16,1 0 0,-1-21 16,-21 21-16,21-21 0,0 0 0,0 0 15,0 0-15,1 0 16,-1 0-16,0 0 0,0 0 15,0-21-15,0 0 0,1 21 0,-1-21 16</inkml:trace>
  <inkml:trace contextRef="#ctx0" brushRef="#br0" timeOffset="127997.72">23918 10351 0,'0'0'0,"0"-22"16,0 1-16,21 21 31,1 0-31,-1 0 16,0 0-16,0 0 0,0 0 0,0 21 16,22 1-16,-22-1 0,21 0 15,-21 21-15,1 1 0,20-1 0,-21 21 16,0-20-16,-21-1 0,0 0 0,0 22 15,0-22-15,0 1 0,-21-1 16,0 0-16,0 1 0,-22-1 0,22 0 16,-21 1-16,21-22 0,-22 21 15,1 0-15,21 1 0,-21-22 0,20 0 16,1 21-16,0-20 0,0-1 16,0-21-16,0 21 0,21 0 0,-22-21 15,22 21 1,0-42 15,0 0-31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8T03:19:47.9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5228 1207 0,'0'0'0,"0"-22"16,0 1-16,0 0 15,0 0-15,0 0 16,0 0-16,0-1 16,0 1-16,0 0 0,0 0 15,0 0-15,0 0 16,0-1-16,0 1 0,0 0 16,0 0-1,0 42 1,0 0-16,0 0 15,-21 1-15,0 20 16,21 0-16,-21 1 0,-1-1 0,22 21 16,-21-20-16,0-1 0,21 22 15,-21-22-15,0 21 0,0 1 0,21-1 16,-22 1-16,1 21 0,0-22 16,0 22-16,0-22 0,0 1 0,-22-1 15,22 1-15,0-1 0,0 1 16,0-22-16,-1 0 0,1 1 0,0-1 15,21 0-15,-21-20 0,21-1 16,21-21 0,0-43-1,0 22-15,1-21 0,-1 21 16,0-22-16,0 1 0,21-21 0,-20 20 16,-1-20-16,0-1 0,21-20 15,-21-1-15,1 0 0,-1 1 0,0-1 16</inkml:trace>
  <inkml:trace contextRef="#ctx0" brushRef="#br0" timeOffset="303.83">5313 995 0,'0'-21'15,"0"42"-15,0-63 0,0 20 0,21 22 0,0 0 32,-21 22-17,0 20-15,21-21 0,-21 21 16,21 1-16,-21-1 0,0 0 15,22 22-15,-22-22 0,0 22 0,0-1 16,0 1-16,0-1 0,0 1 16,0-1-16,0 1 0,0-1 0,0 1 15,0-22-15,0 22 0,0-22 16,0 0-16,0 1 0,-22-1 0,22 0 16,0 1-16,0-22 0,0 0 15,0 0-15,0 21 0,0-20 16,0-1-16,0-42 31,0-1-31,0 1 16,0 0-16,0 0 0</inkml:trace>
  <inkml:trace contextRef="#ctx0" brushRef="#br0" timeOffset="571.67">5016 1990 0,'0'0'0,"0"21"15,22-21-15,-1 0 16,21 0-16,-21 0 16,22-21-16,-22 21 0,21-21 0,0 21 15,1-22-15,-1 1 0,0 21 16,1-21-16,-1 0 0,-21 21 0,22-21 15,-22 21-15,0 0 0,0 0 16,0 0-16</inkml:trace>
  <inkml:trace contextRef="#ctx0" brushRef="#br0" timeOffset="3187.22">6011 1757 0,'0'0'0,"0"-42"16,21 20-16,-21 1 16,0 0-1,-21 21-15,0 0 16,0 0-16,0 0 0,0 21 15,-1-21-15,1 21 0,0 1 16,0-1-16,0 21 0,0-21 0,-1 22 16,22-1-16,-21 0 0,21 1 15,0-1-15,0 0 0,0 1 0,0-1 16,0 0-16,0 1 0,21-22 16,1 21-16,-1-21 0,0 0 15,0 1-15,21-1 0,-20-21 16,-1 21-16,0-21 0,0 0 0,21 0 15,-20 0-15,-1 0 0,21-21 16,-21 0-16,0-1 0,22 1 0,-22 0 16,0-21-16,21 21 0,-20-22 15,-1 1-15,0 0 0,21-1 0,-21-20 16,1 20-16,-1-20 0,-21-1 16,21 1-16,0-1 0,-21 1 0,0-1 15,0 22-15,0-21 0,0 20 16,0 1-16,0 0 0,0-1 0,0 22 15,0 0-15,0 0 16,0 0-16,-21-1 0,0 22 16,0 22-1,21-1-15,0 0 0,0 21 0,0 1 16,0-1-16,0 0 0,0 1 16,0 20-16,0 1 0,0-1 0,0-21 15,0 22-15,0-1 0,0-20 16,21 20-16,-21-20 0,21-1 0,-21 0 15,0 1-15,0-1 0,21 0 16,0-21-16,-21 1 0,21-1 0,1 0 16,-22 0-16,21 0 0,0-21 15,0 0-15,0 0 0,0 0 0,1 0 16,-1 0-16,0 0 0,0-21 16,0 0-16,22 0 0,-22 0 15,0-1-15,0 1 0,0-21 0,0 21 16,1 0-16,-22-22 0,21 1 15,-21 21-15,21-22 0,-21 22 0,0 0 16,0-21-16,21 21 16,-21-1-16,0 44 31,0-1-31,0 0 16,0 0-16,0 0 0,0 0 15,0 22-15,0-22 0,0 0 16,0 21-16,0-20 0,0-1 0,0 0 15,0 0-15,0 0 0,0 0 16,0 1-16,21-1 0,0 0 16,1-21-16,-1 0 15,0 0-15,0 0 0,0 0 0,0 0 16,1 0-16,-1-21 0,0 21 16,0-21-16,0-1 0,0 1 0,1 0 15,-1 0-15,0 0 0,0 0 16,0-22-16,-21 22 0,21 0 0,-21-21 15,22 20-15,-22 1 0,0-21 16,0 21-16,0 0 16,0-1-16,0 44 31,0-1-15,0 0-16,0 0 0,0 0 15,0 0-15,0 22 0,0-22 0,0 0 16,0 0-16,0 22 0,0-22 15,0 0-15,0 0 0,0 0 0,21-21 16,0 21-16,-21 1 0,21-22 16,0 0-16,0 21 0,1-21 0,-1 0 15,0 0-15,21 0 16,-21 0-16,1 0 0,20 0 0,-21-21 16,0-1-16,22 1 0,-22 21 0,21-21 15,-21 0-15,0-21 0,1 20 16,-22 1-16,0-21 0,21 0 0,-21 20 15,0-20-15,0 0 0,0-1 16,-21 22-16,-1-21 0,1 0 0,-21 20 16,21-20-16,-22 21 0,1 0 15,21 0-15,-21 21 0,-1 0 0,22 0 16,-21 0-16,21 0 0,-22 0 16,22 21-16,0 21 0,0-21 15,0 22-15,21-22 0,0 21 16,0 0-16,0 1 0,0-22 0,0 21 15,0-21-15,21 22 0,0-22 16,0 21-16,0-21 0,0 1 0,1-22 16,20 21-16,-21 0 0,21-21 15,1 0-15,-1 21 0,0-21 0,1 0 16,-1 0-16,0 0 0,1 0 0,-1-21 16,0 21-16,1-21 0,-1 0 15,0-1-15,-20 1 0,-1 0 0,21 0 16,-21 0-16,-21-22 0,21 22 15,1-21-15,-22 21 0,21-22 16,-21 22-16,0-21 0,0 21 16,0 0-16,0-1 0,0 44 31,0-1-31,0 0 16,0 21-16,0-21 0,0 1 15,0-1-15,0 21 0,0-21 0,0 22 16,0-22-16,0 0 0,0 21 0,0-21 15,-21 1-15,21 20 0,0-21 16,0 0-16,0 0 0,0 1 0,-22-1 16,22 0-16,0 0 15,0-42 17,0 0-17,0 0-15,22-1 0,-22 1 0,21-21 16,-21 21-16,21-22 0,-21 22 15,21-21-15,0 21 0,0-22 0,1 22 16,-1 0-16,0-21 0,21 21 16,-21-1-16,1 22 0,-1-21 0,21 21 15,-21 0-15,0 0 0,1 0 16,-1 0-16,0 0 0,-21 21 0,0 1 16,21-1-16,-21 0 0,0 0 0,0 0 15,0 0-15,0 22 0,0-22 16,0 0-16,0 21 0,0-20 15,0-1-15,0 21 0,0-21 16,0 0-16,0 1 0,21-1 0,-21 0 16,0 0-16,0 0 0,21-21 0,1 21 15,-1 1-15,0-22 0,0 0 16,0 0-16,22 0 0,-22 0 16,0 0-16,21 0 0,-21-22 15,22 1-15,-22 0 0,21 0 0,-21 0 16,22 0-16,-1-22 0,-21 22 15,22-21-15,-22-1 0,21 1 16,-21 0-16,0-22 0,22 22 0,-22 0 0,0-1 16,0 1-16,0 0 15,1 20-15,-22-20 0,0 21 0,0 0 16,-22 21 0,1 0-16,0 0 0,0 0 15,0 21-15,0 21 0,-1-21 16,1 1-16,0 20 0,21-21 0,-21 21 15,21-20-15,-21 20 0,21-21 0,-21 21 16,21-20-16,0-1 0,0 0 16,0 0-16,0 0 0,21 0 15,0-21-15,0 0 16,0 0-16,0 0 0,1 0 0,-1 0 16,0 22-16,0-22 0,0 0 0,0 0 15,1 0-15,-1 0 0,0 0 16,0 0-16,0 0 15,-21 21-15,0 0 16,-21 0 0,0 0-16,0-21 15,0 0-15,-1 21 0,1-21 16,0 22-16,0-22 0,0 21 0,0-21 16,-1 21-16,1-21 15,0 21-15,0-21 16,0 0-1,0 0 1,21-21 0,0 0-16,0 0 0,0-22 15,-22 22-15</inkml:trace>
  <inkml:trace contextRef="#ctx0" brushRef="#br0" timeOffset="3598.95">7705 1080 0,'-22'0'0,"1"0"15,21 21-15,0 0 0,-21 0 16,21 0-16,0 0 16,0 1-16,21-22 15,0 0-15,1 0 16,-1 0-16,0 0 0,0 0 16,0 0-16,0 0 0,1-22 15,-22 1 1,0 0-16,-22 21 15,1-21-15,0 21 16,0 0-16,0 0 16,21 21-1,0 0-15,-21 0 0,21 1 16,-22-22 0,22 21-16</inkml:trace>
  <inkml:trace contextRef="#ctx0" brushRef="#br0" timeOffset="3899.78">6456 1736 0,'21'0'15,"0"0"1,21 0-16,-20 0 0,20 0 16,0-21-16,-21 21 0,22-22 15,-1 22-15,0-21 0,1 0 16,-22 21-16,21-21 0,-21 21 0,22 0 16,-22-21-16,0 21 0,0 0 15,-21 21 16,-21-21-31</inkml:trace>
  <inkml:trace contextRef="#ctx0" brushRef="#br0" timeOffset="4864.22">11684 1884 0,'21'0'0,"0"0"31,0 0 1,1-21-17,-22 0-15,0-1 0,21 1 16,-21 0-16,21 0 0,-21-21 15,0 20-15,0 1 0,0 0 0,-21 0 16,0-21-16,-1 20 0,-20 1 16,21 0-16,-21 0 0,20 0 0,-20 0 15,0-1-15,21 22 0,-22 0 16,22 0-16,0 0 0,-21 0 16,20 0-16,-20 0 0,21 22 0,0-1 15,-22 0-15,22 21 0,0 1 16,0-1-16,0 21 0,0-20 0,-1 20 15,1 1-15,21-22 0,0 0 16,0 1-16,0-1 0,0 0 0,0 1 16,21-22-16,1 0 0,-1 0 15,0 0-15,0 1 0,21-22 0,-20 0 16,20 0-16,0 0 0,-21 0 0,22 0 16,-1-22-16,0 1 0,-20 0 15,20 0-15,0 0 0,-21-22 0,22 22 16,-1-21-16,-21 21 15,0-22-15,22 1 0,-22 0 0,-21-1 16,0 1-16,21 0 0,-21-1 16,0 22-16,0-21 0,0 0 0,0 20 15,0 1-15,-21 42 32,21 22-32,0-22 15,0 21-15,0 1 0,0-1 0,0 0 16,0 1-16,0-1 0,0 0 15,0 1-15,0-22 0,0 21 16,0 0-16,0-20 0,0-1 0,21 0 16,0 0-16,0 0 0,1 0 15,-1-21-15,0 0 0,21 0 0,-21 0 16,1 0-16,20 0 0,-21 0 0,21 0 16,1-21-16,-22 0 0,21 0 15,1-21-15,-22 20 0</inkml:trace>
  <inkml:trace contextRef="#ctx0" brushRef="#br0" timeOffset="5139.6">13187 1651 0,'0'21'15,"21"-21"1,0 0 0,0 0-16,0 0 0,1 0 15,-1 0-15,0 0 0,0 0 0,0 0 16,0 0-16,1 0 16,-1-21-16,-42 21 46,-1 0-46</inkml:trace>
  <inkml:trace contextRef="#ctx0" brushRef="#br0" timeOffset="5341.8">13060 1969 0,'0'0'0,"-21"0"0,21 21 15,21-21 1,0 0-16,0 0 15,21 0-15,-20 0 0,-1 0 16,21-21-16,-21 21 0,22 0 16,-22 0-16,0-22 0,0 22 0,0 0 15,-21-21 1</inkml:trace>
  <inkml:trace contextRef="#ctx0" brushRef="#br0" timeOffset="6111.36">14287 1566 0,'0'0'0,"0"-21"0,0 0 16,0 0-16,0 0 0,22 0 15,-22-1-15,21 22 16,-21-21-16,21 21 0,0 0 16,0 21-1,0 22-15,1-22 0,-1 21 16,-21 1-16,0-1 0,21 0 0,-21 1 15,21-1-15,-21 21 0,0-20 16,0-1-16,0 0 0,0-20 16,0 20-16,0-21 0,0 21 15,0-20-15,0-1 0,0 0 16,-21-21 0,0 0-16,21-21 15,0 0-15,0-1 16,0-20-16,0 21 0,0-21 15,0-1-15,0 1 0,0 0 0,21-22 16,0 22-16,21-22 0,-20 22 16,-1 0-16,21-1 0,0 1 15,-20 21-15,20 0 0,0-1 16,1 1-16,-22 21 0,21 0 0,0 0 16,-20 21-16,20 1 0,-21-1 0,0 21 15,0-21-15,-21 22 0,0-1 16,0 0-16,0 1 0,0-1 0,0 0 15,-21 1-15,0-1 0,21 0 16,0 1-16,-21-22 0,0 0 0,21 0 16,-21 0-16,21 0 0,0 1 15,0-44 17,21 1-17,-21-21-15</inkml:trace>
  <inkml:trace contextRef="#ctx0" brushRef="#br0" timeOffset="6528.06">15346 1778 0,'0'0'0,"0"21"15,21-21-15,0 0 0,0 0 16,0 0-1,1-21-15,20 0 0,-21 0 16,0 0-16,0-1 0,22 1 16,-22 0-16,0 0 0,0 0 0,0-22 15,1 22-15,-22 0 0,21 0 16,-21 0-16,0 0 0,0-1 0,0 1 16,0 0-16,-21 21 15,-1 0-15,1 0 0,0 0 16,0 21-16,21 0 0,-21 1 0,0-1 15,21 21-15,-22 0 0,1 1 16,0-1-16,21 0 0,-21 1 0,0-1 16,21 0-16,-21 1 0,21-22 15,0 21-15,0 1 0,0-22 16,0 0-16,0 0 0,0 0 0,0 0 16,0 1-16,21-22 15,0 0-15,0 0 0,0 0 0,0 0 16,22 0-16,-22-22 0,0 1 15,21 21-15,-20-42 0,20 21 0,-21 0 16</inkml:trace>
  <inkml:trace contextRef="#ctx0" brushRef="#br0" timeOffset="7131.71">16235 1482 0,'0'-21'15,"0"42"16,0 0-15,-21 0-16,-1 21 0,22 1 16,0-22-16,-21 21 0,21 1 0,-21-1 15,21 0-15,-21 1 0,21-22 0,0 21 16,0-21-16,0 22 0,0-22 16,0 0-16,0 0 0,0 0 15,21-21 1,-21-21-16,21 0 15,0 0-15,22 0 16,-22-1-16,0 1 0,0 0 0,0-21 16,1 21-16,-1-22 0,0 1 0,0 21 15,0-22-15,0 22 0,1 0 16,-1 0-16,0 21 16,0 21-1,-21 0-15,0 0 0,0 1 16,0-1-16,0 21 0,0-21 15,0 0-15,0 22 0,0-22 0,0 21 16,0-21-16,0 43 16,21-43-16,0 0 0,1-21 15,-1 21-15,21-21 0,0 0 16,-20 0-16,20 0 0,-21 0 16,21 0-16,1-21 0,-22 0 0,21 0 15,-21 0-15,1 0 0,20-1 16,-21-20-16,0 21 0,-21-21 0,21-22 15,-21 22-15,0-1 0,0 1 16,0 0-16,0-1 0,0 1 0,0 0 16,-21 21-16,0-22 0,21 22 0,-21 21 15,21-21-15,-21 21 0,0-21 16,-1 21-16,1 0 16,21 21-16,-21-21 15,21 21-15</inkml:trace>
  <inkml:trace contextRef="#ctx0" brushRef="#br0" timeOffset="7887.59">18478 889 0,'0'0'0,"0"-21"0,0 0 0,0 0 0,0-1 31,-21 44-15,0-1-16,0 0 0,21 21 15,-21 1-15,0 20 0,21 1 0,-22-1 16,1 1-16,-21-1 0,21 1 15,-22 20-15,22-20 0,-21 20 0,0-20 16,20-1-16,1 1 0,0-22 16,0 1-16,0-1 0,21-21 0,-21 21 15,21-20-15,0-1 16,0-42 0,21 21-16,0-22 15,0-20-15,0 21 0,0-21 16,1-1-16,-1 1 0,0-22 0,0 1 15,0 21-15,0-22 0,22-21 16,-22 22-16,0-1 0,0-20 0,0 20 16,22-20-16,-22 20 0,0 1 15,0 20-15,0-20 0,1 42 16,-1-22-16,-21 22 0,21 21 16,0 0-16,-21 42 15,21 1-15,-21-1 0,0 22 0,21-1 16,-21 22-16,0-22 0,0 1 15,0 20-15,0-20 0,0-1 0,0 22 16,0-21-16,0-22 0,0 21 16,0-20-16,0-1 0,0 0 15,0 1-15,0-22 0,0 21 0,0-21 16,0 1-16,0-1 16,0-42 15,0-1-31,-21 1 0,0 0 0,21 0 15</inkml:trace>
  <inkml:trace contextRef="#ctx0" brushRef="#br0" timeOffset="8071.48">18076 1672 0,'0'0'0,"21"0"31,22 0-31,-22 0 0,21 0 0,1 0 15,20-21-15,-21 0 0,22 21 16,-22-21-16,22 21 0,-22 0 0,22-21 16,-22 21-16,0 0 0,-21-22 15,22 22-15,-22 0 0,21-21 0</inkml:trace>
  <inkml:trace contextRef="#ctx0" brushRef="#br0" timeOffset="10051.67">19219 1418 0,'21'-21'0,"-21"0"16,-21 21-1,0 0 1,0 0-16,0 0 0,0 21 0,-1 0 16,1 0-16,0 1 0,0-1 15,21 21-15,-21 0 0,0-20 0,21 20 16,-22 0-16,22 1 0,0-1 15,0-21-15,0 21 0,0-20 0,0-1 16,0 21-16,22-42 16,-1 21-16,0 0 0,0 1 0,21-22 15,-20 0-15,20 0 0,0 0 16,1 0-16,-1 0 0,0-22 0,1 1 16,-1 21-16,0-21 0,1 0 0,-1-21 15,0 20-15,1-20 0,-22 21 16,21-21-16,-21-22 0,0 22 0,1-1 15,-1-20-15,0-1 0,-21 1 16,21 21-16,0-22 0,-21 1 0,21-1 16,1 1-16,-22 20 0,0 1 15,0 0-15,21 20 0,-21-20 16,0 63 0,0 0-1,-21 1-15,-1 20 0,22 21 0,-21-20 16,0 20-16,0 1 0,0-1 15,0-20-15,-1 20 0,22 1 0,0-22 16,-21 21-16,21-20 0,0 20 0,0-20 16,0-1-16,0-21 0,0 21 15,0-20-15,0-1 0,21 0 0,1 0 16,-1 0-16,0-21 16,0 0-16,0 0 0,0 0 0,22 0 15,-22 0-15,0-21 0,21 0 16,-20 0-16,-1 0 0,0-1 15,21 1-15,-21-21 0,1 0 16,-1-1-16,0 22 0,-21-21 0,21-1 16,0 1-16,-21 21 0,0 0 15,0 0-15,21-1 0,-21 44 32,0-1-32,0 0 0,-21 0 15,21 0-15,-21 22 0,21-22 0,0 21 16,-21-21-16,21 22 15,0-22-15,0 0 0,0 21 0,0-21 16,0 1-16,0-1 0,0 0 16,21-21-16,0 21 0,0-21 15,1 0-15,-1 0 0,21 0 16,-21 0-16,22 0 0,-22 0 0,21-21 16,0 0-16,-20 0 0,20-1 15,-21-20-15,21 21 0,-20-21 0,-1 20 16,21-20-16,-21 0 0,-21-1 15,21 22-15,1-21 0,-22 21 0,0 0 16,0-1-16,0 44 31,0-1-31,0 0 0,-22 0 16,1 21-16,21-20 0,0 20 16,-21-21-16,21 21 0,-21-20 0,21 20 15,0-21-15,0 0 0,0 22 16,0-22-16,0 0 0,21-21 0,-21 21 15,21 0-15,0-21 0,1 0 16,-1 0-16,0 0 0,0 0 0,0 0 16,0 0-16,22 0 0,-22-21 15,0 0-15,-21 0 0,21 0 0,0-1 16,-21 1-16,0-21 0,22 21 16,-22-22-16,0 22 0,0-21 15,0 0-15,-22 20 0,1-20 0,0 21 16,0 0-16,0 0 0,-22 21 15,22 0-15,0 0 0,0 0 0,0 0 16,0 0-16,-1 0 0,1 0 16,21 21-1,21-21 1,1 0-16,20 0 0,-21 0 16,21-21-16,-20 21 0,20-22 15,0 1-15,-21 21 0,22 0 0,-22 0 16,0-21-16,0 21 0,0 0 15,1 0-15,-1 0 0,0 0 16,-21 21-16,21 0 16,-21 1-16,0-1 15,0 0-15,0 0 0,0 0 0,0 0 16,0 22-16,0-22 0,0 0 16,0 0-16,0 22 0,0-22 0,0 0 15,0 0-15,0 0 0,0 0 16,0 1-16,0-1 0,0 0 0,0 0 15,0 0 1,0-42 15,0 0-15,0 0-16,0-22 0,0 22 16,21 0-16,-21-21 0,21 21 15,1-22-15,-1 1 0,0 0 0,0 20 16,0-20-16,0 21 0,1-21 15,20 20-15,-21 22 0,0-21 0,22 21 16,-22 0-16,0 0 0,0 0 16,0 0-16,0 0 0,-21 21 0,0 1 15,0-1-15,0 0 0,0 0 16,0 0-16,0 22 0,0-22 0,0 21 16,0-21-16,0 0 0,0 1 15,0 20-15,0-21 0,0 0 16,0 0-16,0 1 0,0-1 15,0 0-15,22 0 16,-1-21-16,0 0 0,0 0 16,21 0-16,-20 0 0,20-21 15,-21 21-15,21-21 0,-20 0 16,20-1-16,-21 1 0,21-21 0,1 21 16,-22-22-16,21 1 0,1 0 0,-22-1 15,21 1-15,-21 0 0,22-1 16,-22 22-16,0 0 0,-21 0 0,0 0 15,0 0-15,-21 21 32,0 21-32,-1-21 0,1 21 0,0 0 15,0 0-15,0 0 0,0 1 16,21-1-16,0 21 0,0-21 0,0 0 16,0 1-16,0-1 0,0 0 15,0 0-15,0 0 0,21 0 16,0-21-16,0 22 0,0-1 15,0-21-15,-21 21 0,22 0 0,-1 0 16,0-21-16,-21 21 0,0 1 16,0-1-16,0 0 15,0 0-15,-21-21 16,0 0-16,-1 21 0,1-21 16,0 0-16,0 21 0,0-21 15,0 0 1,-1 0-1,22-21 1,0 0-16,0 0 16,0 0-16,0 0 0</inkml:trace>
  <inkml:trace contextRef="#ctx0" brushRef="#br0" timeOffset="10343.51">20743 910 0,'0'0'0,"-21"0"0,0 0 0,21-21 16,-21 21-1,21-21 1,-21 21 62,-1 21-78,1-21 16,0 21-16</inkml:trace>
  <inkml:trace contextRef="#ctx0" brushRef="#br0" timeOffset="10595.37">19537 1291 0,'0'0'16,"0"21"-16,-21-21 0,42 0 15,0 0 1,0 0-16,21 0 0,-20 0 0,20-21 15,0 21-15,1 0 0,-22-21 16,21 21-16,0 0 0,1 0 0,-22-21 16,0 21-16,21 0 0,-20 0 15,-1 0-15,-21-21 16</inkml:trace>
  <inkml:trace contextRef="#ctx0" brushRef="#br0" timeOffset="11210.01">23410 677 0,'0'0'0,"21"0"0,-21-21 16,0 0-16,-21 21 31,0 0-16,0 0-15,-21 21 16,20 0-16,1 22 0,-21-1 0,21 0 16,-22 22-16,22-1 0,-21 1 15,0-1-15,-1 1 0,1 21 0,21-22 16,-22 22-16,22-22 0,0 22 16,0-22-16,21 1 0,-21-1 15,21 1-15,0-1 0,0 1 0,0-22 16,21 1-16,0 20 0,-21-42 15,21 22-15,0-22 0,1 21 0,-1-21 16,0 0-16,0-21 0,0 22 16,0-22-16,22 0 0,-22 0 0,0 0 15,21-22-15,-20 22 0,20-21 16,-21 0-16,21 0 0</inkml:trace>
  <inkml:trace contextRef="#ctx0" brushRef="#br0" timeOffset="11771.68">23897 1503 0,'0'-21'0,"0"42"0,0-63 16,0 20-16,-21 1 0,0 0 0,0 0 16,-1 21-16,1-21 0,0 21 15,0-21-15,0 21 0,-22 0 0,22 0 16,0 0-16,0 21 0,-21 0 15,20 0-15,1 0 0,0 0 0,-21 1 16,21 20-16,-1 0 16,1 1-16,0-22 0,21 21 0,-21 0 0,21 1 15,-21-22-15,21 21 16,0-21-16,0 22 0,0-22 0,0 0 16,21 0-16,0-21 15,0 0-15,22 0 0,-22 0 0,0 0 16,21-21-16,-21 21 0,22-21 0,-1 0 15,-21 0-15,22-1 0,-22-20 16,21 0-16,-21-1 0,22 1 0,-22 0 16,0-1-16,0 1 0,21-21 15,-42 20-15,22-20 0,-1-1 0,0 22 16,0-22-16,-21 22 0,0-21 16,0 20-16,0 22 0,21 0 0,-21 0 15,0 0-15,0 42 16,0 0-16,0 0 15,0 21-15,0 1 0,-21-1 16,21 0-16,0 1 0,-21 20 0,21-20 16,-21-1-16,0 21 0,21-20 15,0-1-15,0 0 0,-22 1 0,22-1 16,-21 0-16,21 1 0,0-22 16,0 0-16,0 21 0,0-20 15,0-1-15,21-21 16,1 0-1,-1-21-15,0-1 0</inkml:trace>
  <inkml:trace contextRef="#ctx0" brushRef="#br0" timeOffset="12211.46">24215 1439 0,'0'0'15,"-22"-21"-15,22 0 16,0 0 0,22 21-16,-1 0 15,0 0-15,0 0 16,0 0-16,0 21 16,1 0-16,-1 0 0,-21 1 15,21-1-15,-21 0 0,0 0 16,0 21-16,0-20 0,0-1 0,0 21 15,0-21-15,0 0 0,0 1 16,0-1-16,0 0 0,0 0 0,-21 0 16,21 0-16,-21-21 0,21 22 15,0-44 17,0 1-32,0 0 0,21 0 15,-21-21-15,21 20 0,0-20 16,0 21-16,-21 0 0,21-22 15,1 22-15,-1 0 0,-21 0 0,21 0 16,0 0-16,0-1 0,-21 1 16,21 21-16,1 0 15</inkml:trace>
  <inkml:trace contextRef="#ctx0" brushRef="#br0" timeOffset="12495.29">24871 1418 0,'0'0'0,"-21"0"31,21 21-15,0 1-16,0-1 15,0 0-15,0 0 0,-22 0 0,22 0 16,0 1-16,-21 20 0,21-21 16,0 0-16,0 0 0,-21 1 15,21-1-15,-21 0 0,21 0 0,0 0 16,0-42 15,0 0-15</inkml:trace>
  <inkml:trace contextRef="#ctx0" brushRef="#br0" timeOffset="12711.17">24744 1122 0,'0'0'0,"-43"-21"16,22 21-1,21-21-15,0 42 47,21 0-47,1-21 16,-1 0-16,-21 21 0,21 0 0</inkml:trace>
  <inkml:trace contextRef="#ctx0" brushRef="#br0" timeOffset="13039.5">25104 1376 0,'0'-21'16,"21"42"31,-21 0-47,0 0 0,0 0 0,21 1 15,-21 20-15,21-21 0,-21 21 16,0-20-16,0 20 0,0-21 16,0 0-16,0 22 0,0-22 0,0 0 15,0 0-15,0 0 16,0-42 15,0 0-31</inkml:trace>
  <inkml:trace contextRef="#ctx0" brushRef="#br0" timeOffset="13280.36">25400 1312 0,'0'0'15,"-21"22"1,0-1 0,21 0-16,-22 0 0,1 0 0,21 0 15,-21 22-15,0-22 0,0 21 16,0 1-16,21-22 0,0 21 0,-22-21 16,22 22-16,-21-22 0,21 0 15,0 0-15,0 0 0,0 0 16,0-42 15,21 0-31</inkml:trace>
  <inkml:trace contextRef="#ctx0" brushRef="#br0" timeOffset="13671.13">25442 1503 0,'21'0'16,"1"0"-16,-1 0 15,0 0-15,0 0 0,0 0 16,0-21-16,1 0 16,-1-1-16,-21 1 15,0 0-15,0 0 16,0 0-16,-21 21 15,-1 0 1,1 0-16,21 21 0,-21-21 16,21 21-16,-21 0 0,21 0 15,-21 1-15,21-1 0,0 21 0,0-21 16,0 0-16,-21 1 0,21-1 16,0 0-16,0 0 0,0 0 15,0 0-15,0 1 0,0-1 16,21-21-16,0 0 15,0 0-15,0 0 0,0 0 16,1 0-16,-1 0 0,0-21 16</inkml:trace>
  <inkml:trace contextRef="#ctx0" brushRef="#br0" timeOffset="14094.89">25887 1334 0,'0'0'0,"-21"0"16,21 21 15,21-21-15,0 21-16,-21 0 0,21 0 15,-21 0-15,21 1 0,-21-1 16,0 0-16,0 21 0,0-21 15,0 1-15,0-1 16,0 0-16,0 0 0,0 0 0,-21 0 16,0 1-16,0-22 15,21 21-15,0-42 47,0-1-47,0 1 16,0 0-16,0 0 0,21 0 0,0-22 15,0 22-15,0 0 0,-21 0 16,22 0-16,-1 0 0,-21-1 0,0 1 16,21 21-16,-21-21 0,21 21 0,-21-21 15,0 0 1,21 0 0</inkml:trace>
  <inkml:trace contextRef="#ctx0" brushRef="#br0" timeOffset="14571.62">26183 804 0,'0'0'0,"-21"0"0,0-21 0,42 21 63,0 21-63,0 1 15,0-1-15,22 0 0,-22 0 16,0 21-16,0 1 0,0-1 0,1 0 16,-1 1-16,-21-1 0,0 0 15,21 1-15,-21-1 0,0 0 0,0 1 16,0-1-16,0 0 0,0-20 15,0 20-15,0 0 0,0 1 0,-21-22 16,0 21-16,-1 0 0,1-20 16,0-1-16,0 21 0,0-21 15,0 0-15,-1 1 0,1-1 0,21 0 16,-21 0-16,0-21 0,0 21 16,0 0-1,21-42 32,0 0-31,21 21-16,-21-21 15,21 21-15,0-21 0,0 21 0</inkml:trace>
  <inkml:trace contextRef="#ctx0" brushRef="#br0" timeOffset="14844.46">26797 1545 0,'0'0'0,"0"-21"15,0 42 63,0 0-62,-21-21 0</inkml:trace>
  <inkml:trace contextRef="#ctx0" brushRef="#br0" timeOffset="15135.3">26733 1863 0,'0'21'16,"0"0"-1,0 0 16,0 0-31,0 1 16,-21-22 0,0 21-16,0 0 0,0-21 15,21 21-15,-21-21 0,-1 21 16,1-21-16,0 21 0,0-21 0,0 0 16,0 22-16,-1-1 15,1-21-15,0 0 0,0 0 0,0 0 16,0 0-16,-1 0 0,1 0 15</inkml:trace>
  <inkml:trace contextRef="#ctx0" brushRef="#br0" timeOffset="15939.91">23304 2540 0,'0'0'0,"0"21"0,22-21 47,-1 0-47,0 0 0,21 0 0,1 0 16,-1 0-16,21 0 0,22 0 15,-21 0-15,20 0 0,1 0 0,0 0 16,-1 0-16,1 0 0,21 0 15,-22 0-15,1 0 0,21 0 16,-21 0-16,20 0 0,-20 0 16,0 0-16,-1 0 0,1 0 0,-21 0 15,-1 0-15,1 0 0,-22 0 16,0 0-16,1 0 0,-1 0 0,0 0 16,-21 0-16,1 0 0,-1 0 15,0 0-15,0 0 0,-42 0 47,0 0-47,0 0 16,-1 0-16,1 0 0,0 0 15,0 0-15</inkml:trace>
  <inkml:trace contextRef="#ctx0" brushRef="#br0" timeOffset="16538.56">23368 2709 0,'0'22'16,"21"-22"0,0 0-1,22 0-15,-1 0 0,0 0 0,1 0 16,20 0-16,1 0 0,20 0 16,-20-22-16,20 22 0,22 0 0,-21 0 15,0 0-15,20-21 0,1 21 16,-21 0-16,21 0 0,0 0 0,-22 0 15,22-21-15,-42 21 0,20 0 16,-20 0-16,-1 0 0,1 0 0,-22 0 16,-21 0-16,22 0 15,-22-21-15,0 21 0,0 0 0,-21-21 94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8T04:33:53.5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2328 2773 0,'21'0'0,"1"0"0,-1-21 15,0 0-15,0 21 16,-21-22-16</inkml:trace>
  <inkml:trace contextRef="#ctx0" brushRef="#br0" timeOffset="776.67">2519 826 0,'0'0'0,"0"-22"15,-21-41-15,-1 42 16,1 0-16,21-1 0,0 1 0,0 0 16,0 0-16,0-21 0,0 20 15,0 1-15,0 0 0,0 0 16,0 0-16,0 0 0,0 42 31,0 0-15,21 21-16,-21 1 0,0-1 0,0 21 15,22 22-15,-22 0 0,0-22 16,0 22-16,0 0 0,0-1 0,0 1 16,0-22-16,0 22 0,-22-21 15,1-1-15,21-21 0,0 22 0,0-22 16,0 1-16,0-1 0,-21-21 16,21 21-16,0-20 0,-21-1 15,21-42 1,0-1-1,0 1-15,0-21 0,0 0 0,0-22 16,0 22-16</inkml:trace>
  <inkml:trace contextRef="#ctx0" brushRef="#br0" timeOffset="1175.52">3048 804 0,'0'0'0,"21"0"16,21-63-16,-42 42 15,0 42 17,-42 0-32,21 0 0,-21 22 0,-1-1 15,-20 0-15,20 1 0,-20-1 16,21 0-16,-1 1 0,-20-1 0,20 0 16,22-21-16,-21 22 0,21-43 15,0 21-15,21 0 0,21-21 31,0 0-15,0 0-16,0 0 0,0 0 0,1 0 16,-1 21-16,0 0 15,0-21-15,-21 22 0,21 20 0,0-21 16,1 0-16,-1 0 0,-21 22 16,21-22-16,0 0 0,-21 21 0,21-20 15,0-1-15,-21 0 0,0 0 16,0 0-16,22 0 0,-22 1 0,21-22 15,-21 21-15,21-21 16,0 0-16,-21-21 16,21-1-16,0 1 0</inkml:trace>
  <inkml:trace contextRef="#ctx0" brushRef="#br0" timeOffset="1592.55">3154 1503 0,'21'0'16,"0"0"0,0 0-16,0-21 0,1 21 0,-1-21 15,0-1-15,0 22 0,0-21 16,0 0-16,1 0 0,-1 0 15,0 0-15,-21-1 0,0 1 16,0 0-16,0 0 16,-21 21-16,0 0 15,-22 0-15,22 21 0,0 0 16,0 0-16,0 1 0,-1-1 0,1 0 16,0 21-16,0-21 0,21 22 15,-21-22-15,21 21 0,0-21 0,0 1 16,0 20-16,0-21 0,0 0 15,0 0-15,21 1 16,0-22-16,0 0 0,0 0 0,1 0 16,-1 0-16,21-22 0,-21 1 15,22 21-15,-1-21 0,-21 0 16,21 0-16,-20 0 0,20-1 0,-21-20 16,21 21-16</inkml:trace>
  <inkml:trace contextRef="#ctx0" brushRef="#br0" timeOffset="2195.41">3831 1312 0,'-21'22'32,"0"-22"-32,21 21 15,-21 0-15,-1 0 0,1 0 0,21 0 16,0 1-16,0-1 0,-21 0 16,21 21-16,0-21 0,0 1 15,0-1-15,21-21 16,0 0-16,1 0 15,-1 0-15,21 0 0,-21 0 16,0-21-16,22-1 0,-22 1 0,0 0 16,21 0-16,-20 21 0,-1-21 15,0 0-15,0-1 0,0 1 0,-21 0 16,0 0-16,0 0 16,0 42 30,0 0-46,0 0 16,0 22-16,0-22 0,0 21 0,0 0 16,0 22-16,0-22 0,0 22 15,0-1-15,0 1 0,0 20 0,0-20 16,0-1-16,-21 1 0,21 21 16,0-22-16,0 22 0,0-22 0,0 22 15,-21-22-15,21 1 0,0-1 16,0 1-16,0-1 0,0 1 0,0-1 15,-21-20-15,0-1 0,-1 0 0,1 1 16,-21-1-16,21-21 0,-22 0 16,22 1-16,-21-1 0,0-21 0,-22 0 15,22 0-15,-1 0 16,-20-21-16,21-1 0,-22 1 0,22-21 16,-1 0-16,1-22 0,21 22 15,0-22-15,0 22 0,-1-22 0,22 1 16,0-1-16,0 22 0,0-21 15,0 20-15,0-20 0,22 20 0,-1-20 16,0 21-16,0-1 0,0-20 16,22 20-16,-1-20 0,-21 21 0,21-22 15,1 1-15,-1-1 0,0 1 16</inkml:trace>
  <inkml:trace contextRef="#ctx0" brushRef="#br0" timeOffset="2748.25">4572 656 0,'0'0'15,"0"-21"-15,-21 42 32,0 0-32,-1 22 15,1-1-15,21 0 0,-21 1 0,0 20 16,21 1-16,-21-1 0,0 1 15,21-1-15,0-20 0,0 20 16,-22-21-16,22 22 0,0-22 16,0-21-16,0 22 0,0-1 15,0-21-15,0 0 0,0 1 0,0-1 16,0-42 15,0-1-31,0 1 16,0 0-16,0 0 0,0 0 0,0 0 15,0-1-15,0-20 0,0 21 16,22 0-16,-1 0 0,0 21 16,0-22-16,21 1 0,-20 21 0,20 0 15,0 0-15,1 0 0,-22 0 0,21 0 16,0 0-16,1 0 16,-22 21-16,21 1 0,-21-1 0,1 0 15,-22 0-15,0 0 0,0 0 16,0 1-16,0-1 0,-22 21 0,1-21 15,0 0-15,-21 1 0,-1 20 16,22-21-16,-21 0 0,0-21 0,-1 21 16,1 1-16,21-22 0,-22 0 15,22 0-15,0 0 0,0 0 0,0 0 16,21-22-16,0 1 16,0 0-16,21 0 0,0 0 15,0 21-15,22-21 16,-22-1-16,0 22 0</inkml:trace>
  <inkml:trace contextRef="#ctx0" brushRef="#br0" timeOffset="3195.53">5334 1270 0,'0'0'0,"0"-42"15,0 21 1,-21 21-1,0 0-15,-1 0 0,1 21 16,0 0-16,0 0 16,0 0-16,0 0 0,-1 1 0,1-1 15,0 21-15,0-21 0,21 0 0,-21 22 16,0-22-16,21 21 0,-22-21 16,22 1-16,0-1 0,0 0 0,0 0 15,0 0-15,22 0 0,-1-21 16,0 0-16,0 0 0,0 0 0,22 0 15,-22-21-15,0 0 0,21 0 16,-21 0-16,1 0 0,-1-1 0,0 1 16,0 0-16,0-21 15,-21 21-15,0-1 0,0-20 0,0 0 16,-21 21-16,0-22 0,21 22 16,-42 0-16,20 0 0,1 21 0,0 0 15,0 0-15,0 0 0,0 0 16,-1 0-16,1 21 0,0 0 0,0 0 15,0 0-15,0 1 0,21-1 16,0 0-16,-22 0 0,22 21 0,0-20 16,0-1-16,0 0 15,0 0-15,22-21 0,-1 0 0,0 0 16</inkml:trace>
  <inkml:trace contextRef="#ctx0" brushRef="#br0" timeOffset="3992.16">5990 1312 0,'0'0'0,"0"-21"0,0 0 0,0 0 16,-21 21-16,0 0 16,0 0-16,-22 0 0,22 0 0,0 0 15,0 0-15,-22 21 0,22 0 16,0 0-16,-21 1 0,21-1 0,-1 0 15,1 0-15,0 0 0,0 0 16,21 22-16,0-22 0,0 0 16,0 0-16,0 0 0,0 1 0,0-1 15,42-21-15,-21 0 16,1 0-16,-1 0 0,21 0 0,0 0 16,-20 0-16,20-21 0,-21 21 15,21-22-15,-20 1 0,20 0 0,-21 0 16,0 0-16,0 0 0,1-1 15,-22 1-15,21-21 0,-21 21 0,0 0 16,0-1-16,0 1 0,0 0 16,0 0-16,0 42 31,0 0-31,0 0 16,-21 1-16,21-1 0,-22 0 15,22 0-15,0 0 0,0 0 0,0 1 16,0-1-16,0 0 0,0 0 0,0 0 15,22 0-15,-1-21 0,-21 22 16,21-22-16,0 0 0,0 0 0,0 0 16,22 0-16,-22 0 0,0 0 15,0-22-15,22 22 0,-22-21 0,0 0 16,21 0-16,-21 0 0,22 0 16,-22-1-16,21-20 0,1 21 0,-22 0 15,0 0-15,0-1 16,0 1-16,-21 0 0,0 0 0,-21 21 31,0 0-31,-21 0 0,20 0 0,1 0 16,-21 0-16,21 21 0,0 0 15,-1-21-15,1 21 0,21 1 16,0-1-16,21 0 16,1-21-16,-1 21 15,0-21-15,0 0 0,0 21 16,0 0-16,1-21 0,-1 22 15,-21-1-15,0 0 16,0 0-16,0 0 16,0 0-16,0 1 15,0-1-15,21-21 16,0 0-16,0 0 16,0 0-16,1 0 0,-1 0 15,0 0-15,21-21 0,-21 21 0,22-22 16</inkml:trace>
  <inkml:trace contextRef="#ctx0" brushRef="#br0" timeOffset="4492.91">7302 1312 0,'0'0'0,"0"-42"16,-42 21-16,42 0 0,-42 21 15,21 0-15,-1 0 0,1 0 16,0 0-16,0 0 0,0 0 0,-22 21 15,22 0-15,-21 0 0,21 0 0,0 1 16,-1-1-16,1 0 0,0 0 16,0 21-16,21-20 0,0-1 0,0 0 15,0 0-15,0 0 0,0 0 16,21 1-16,0-1 0,0-21 0,1 0 16,-1 0-16,0 0 0,0 0 15,21 0-15,-20-21 0,-1-1 0,21 1 16,-21 0-16,22 0 15,-22 0-15,21-22 0,-21 1 0,0 0 16,22-1-16,-22-20 0,21-1 16,-21 1-16,1-22 0,-1 22 0,0-22 15,-21 22-15,21-1 0,-21 1 16,0-1-16,0 22 0,0 21 0,0-22 16,-21 43-1,0 0-15,0 21 0,-1 1 0,1-1 16,0 42-16,0-20 0,21 20 15,0 1-15,-21-1 0,21 1 16,0-1-16,-21 22 0,21-22 0,0-20 16,0 20-16,0 1 0,0-22 15,0 0-15,0 1 0,0-22 0,21 21 16,0-21-16,0 0 0,0 1 16,0-1-16,22-21 0,-22 0 0,0 0 15,0 0-15,22-21 0,-22-1 16</inkml:trace>
  <inkml:trace contextRef="#ctx0" brushRef="#br0" timeOffset="5192.31">8932 593 0,'0'0'0,"-21"-21"0,0-22 0,21 22 16,-21 0-16,21 0 0,0 0 0,0-1 16,-21 22-16,-1 0 0,1 0 15,0 0-15,21 22 0,-21-1 0,0 21 16,0 0-16,-22 1 0,22-1 0,0 22 16,0-1-16,-22 1 0,22 20 15,0-20-15,-21 20 0,-1-20 0,22 21 16,-21-22-16,21-21 15,-22 22-15,22-22 0,0 1 0,0-1 16,21-21-16,0 0 0,0 0 16,0-42 15,21-21-31,0 21 0,0-22 0,1 22 16,-1-42-16,0 20 0,0-20 15,0-1-15,0 1 0,1-22 0,-1 1 16,0 20-16,0 1 0,0-1 15,0 22-15,-21-1 0,0 22 0,22 0 16,-22 0-16,21 21 16,-21 21-16,0 0 0,0 22 15,0-22-15,0 42 0,0-20 0,0 20 16,0 1-16,0-1 0,0 1 16,0-1-16,0 1 0,0-22 0,0 21 15,0-20-15,0-1 0,0 0 16,0 1-16,0-1 0,0-21 0,0 0 15,0 22-15,0-22 0,0 0 16,0 0-16,-21-21 16,-1 0-16,1-21 15,21 0-15,-21 21 0,0-21 0</inkml:trace>
  <inkml:trace contextRef="#ctx0" brushRef="#br0" timeOffset="7039.98">8276 1461 0,'0'0'0,"0"-22"31,21 22-31,0 0 0,22 0 0,-22 0 16,0-21-16,21 21 0,1-21 15,-1 21-15,0-21 0,22 21 0,-22-21 16,22 21-16,-22 0 0,22-21 16,-22-1-16,0 22 0,1-21 0,-1 21 15,0-21-15,1 0 16,-22 0-16,21 21 0,-21-21 0,0-1 0,1 22 15,-1 0-15,-21-21 0,-21 21 32,-1 21-32,1-21 15,0 22-15,0-1 0,0 0 16,0 0-16,-1 0 0,1 0 0,0 22 16,21-22-16,0 0 0,-21 0 15,21 0-15,0 1 0,0-1 0,0 0 16,0 0-16,21 0 15,0-21-15,0 0 0,1 0 0,-1 0 16,0 0-16,21 0 0,1 0 16,-22 0-16,21-21 0,0 0 15,1 0-15,-1 0 0,-21-22 0,22 22 0,-1-21 16,-21-1-16,21-20 16,-20-1-16,-1 1 0,0-1 0,0 1 15,0-1-15,-21-20 0,0 20 16,0 1-16,0-1 0,0 1 0,0 20 15,0 1-15,0 0 0,0 21 16,0-1-16,-21 44 16,21-1-16,0 21 15,-21 0-15,21 1 0,0 20 0,0-20 16,-21 20-16,21 22 0,0-22 16,0 1-16,0-1 0,0 1 0,0-1 15,0-20-15,0 20 0,0-21 16,0 1-16,0-1 0,0-21 15,0 0-15,0 22 0,21-43 0,0 21 16,-21 0-16,21-21 0,0 0 16,1 0-16,-1 0 0,0-21 0,21 0 15,-21 21-15,1-21 0,20-22 16,-21 22-16,0 0 0,22-21 0,-22-1 16,0 22-16,0-21 0,0 21 15,0-22-15,-21 22 0,0 0 0,22 21 16,-22 21 15,-22 0-31,1 0 0,21 22 0,-21-22 16,0 21-16,0-21 0,21 1 15,0 20-15,-21-21 0,21 0 0,0 0 16,0 1-16,0-1 0,0 0 16,0 0-16,21-21 0,0 0 15,0 0-15,0 0 0,22 0 0,-22 0 16,0 0-16,21-21 0,-21 0 15,1 0-15,20-1 0,-21-20 0,0 21 16,22-21-16,-22 20 0,0-20 16,0 21-16,-21-21 0,21 20 0,-21 1 15,21 0-15,-21 42 32,0 0-17,0 1-15,0-1 0,-21 0 0,21 0 16,-21 0-16,0 22 0,21-22 0,-21 0 15,21 0-15,0 0 0,0 0 16,0 1-16,0-1 0,0 0 0,0 0 16,21-21-1,0 0-15,0 0 0,0 0 16,1-21-16,-1 0 0,0 21 16,0-21-16,0-1 0,0 1 0,1 0 15,-1 0-15,-21-21 0,0 20 16,0 1-16,0-21 0,0 21 15,0 0-15,-21-1 0,-1 22 0,1 0 16,0-21-16,0 21 16,0 0-16,0 0 0,63 0 31,-21 0-15,0 0-16,0 0 0,22 0 15,-22 0-15,21-21 0,-21 21 0,22 0 16,-22 0-16,21 0 0,-21 0 15,1 0-15,-1 0 0,0 21 0,-21 0 16,21 1-16,-21-1 16,0 0-16,0 0 0,0 0 15,0 22-15,0-22 0,0 0 0,0 0 16,0 0-16,0 0 0,0 1 16,-21-22-16,21 21 0,0 0 0,-21 0 15,0 0-15,21-42 47,0 0-47,0 0 0,21 0 16,-21-1-16,21 1 0,0 0 0,0-21 15,22-1-15,-22 1 0,0 0 16,21 21-16,1-22 0,-22 1 16,21 21-16,-21 0 0,0-1 0,22 22 15,-22 0-15,0 0 0,-21 22 16,0-1-16,0 0 0,0 0 15,0 0-15,0 22 0,0-22 16,0 21-16,-21-21 0,21 0 0,-21 22 16,21-22-16,0 0 0,0 0 0,0 0 15,0 1-15,0-1 0,0 0 16,0 0-16,21-21 16,0 0-16,0 0 15,0 0-15,1 0 0,-1-21 0,21 0 16,-21 0-16,22-1 0,-22 1 0,21 0 15,0 0-15,-20 0 0,20-22 16,0 1-16,-21 21 0,22-21 0,-22-1 16,21 22-16,-21-21 0,1 21 15,-22-1-15,0 1 0,-22 21 16,1 21 0,-21-21-16,21 22 0,0-1 0,-1 0 15,1 0-15,0 21 0,21-20 16,0-1-16,0 0 0,0 0 0,0 0 15,0 0-15,0 1 0,0-1 0,21 0 16,0 0-16,1-21 16,-22 21-16,0 0 0,0 1 0,21-22 15,-21 21-15,0 0 0,0 0 16,0 0-16,-21 0 16,-1-21-16,1 22 0,0-22 15,0 0-15,0 0 16,0 0-16,21-22 15,-22 1 1,22 0-16,-21 0 0,21 0 16,-21 0-16</inkml:trace>
  <inkml:trace contextRef="#ctx0" brushRef="#br0" timeOffset="7368.18">10647 614 0,'0'0'0,"-21"0"0,-1 0 16,1 0-16,0 0 16,21 21-1,21-21 1,0 0-1,-42 0 32,0 0-47,21 21 47</inkml:trace>
  <inkml:trace contextRef="#ctx0" brushRef="#br0" timeOffset="7640.02">9610 995 0,'0'0'0,"21"0"31,0-21-31,21 21 0,-21 0 16,22 0-16,-22-21 0,21 21 15,1 0-15,-1 0 0,-21 0 0,21-22 16,1 22-16,-22 0 0,0 0 16,0 0-16,0 0 0</inkml:trace>
  <inkml:trace contextRef="#ctx0" brushRef="#br0" timeOffset="13824.03">2265 2413 0,'0'0'0,"-21"0"0,-1 0 16,1 0-16,0 0 16,0 0-16,42 0 62,0 0-62,22 0 0,-1 0 16,0 0-16,1 0 0,-1 0 0,21 0 15,-20-21-15,20 21 0,1 0 16,20-21-16,-20 21 0,-1 0 0,22-21 16,0 21-16,-1-22 0,1 22 15,0 0-15,-1-21 0,22 21 16,0 0-16,-21-21 0,21 21 0,-22 0 16,22 0-16,0-21 0,0 21 15,0 0-15,21 0 0,0-21 0,-22 21 16,22 0-16,0 0 0,-21 0 15,21-21-15,0 21 0,-21 0 0,21-22 16,-21 22-16,0 0 0,0 0 16,-22 0-16,22 0 0,-21 0 15,21-21-15,-22 21 0,22 0 0,0 0 16,0 0-16,0 0 0,-1 0 16,-20-21-16,21 21 0,-21 0 0,20 0 15,-20 0-15,21 0 0,-21 0 16,20 0-16,-20 0 0,21 0 0,-21 0 15,-1 0-15,22 0 0,-21-21 16,-22 21-16,22 0 0,0 0 0,-1 0 16,1 0-16,0 0 0,-1 0 15,22 0-15,-21-21 0,-1 21 0,22 0 16,-21 0-16,0 0 16,-1 0-16,1 0 0,0 0 0,-1 0 15,22-21-15,-21 21 0,-1 0 0,1 0 16,21 0-16,-21 0 0,-1 0 15,-20 0-15,20 0 0,1 0 0,-21 0 16,20 0-16,-20 0 0,20-22 16,-20 22-16,21 0 0,-22 0 0,1 0 15,-1 0-15,1 0 0,-1 0 16,-21-21-16,22 21 0,-22 0 0,1 0 16,-1 0-16,0 0 0,-21 0 15,22 0-15,-22 0 0,21 0 16,-21 0-16,1 0 0,-1 0 0,0 0 15,0 0-15,0-21 0,0 21 16,1 0-16,-1-21 16,0 21-1,-21-21-15,21 21 0,-21-21 16,21 21-16</inkml:trace>
  <inkml:trace contextRef="#ctx0" brushRef="#br0" timeOffset="14808.14">13610 508 0,'0'0'0,"0"-21"16,0 0-16,0 0 16,0-1-16,0 1 0,0 0 0,0 0 0,21 0 15,-21-22-15,21 22 16,-21 0-16,0 0 0,22 0 0,-22 0 16,0-1-16,21 22 15,-21 22 16,0-1-31,-21 21 0,-1 0 0,22 1 16,-21 20-16,0 1 0,-21-1 16,21 22-16,-22 0 0,22-1 0,-21 1 15,-1 21-15,1-22 0,-21 1 16,20 0-16,-20 21 0,20-22 0,-20 1 16,21-22-16,-1 22 15,1-21-15,0-1 0,-1 1 0,22-1 16,0-21-16,0 1 0,0-22 0,-1 0 15,22 0-15,0 0 0,0 1 16,22-44 0,-1 1-1,0 0-15</inkml:trace>
  <inkml:trace contextRef="#ctx0" brushRef="#br0" timeOffset="15259.42">14478 847 0,'0'0'0,"0"-21"0,0-64 15,0 64-15,0 0 0,0-1 16,0 1 0,-21 21-16,0 0 15,-1 0-15,1 21 0,0 1 16,0-1-16,-21 21 0,20 0 0,1 22 15,-21-22-15,21 22 0,0-1 16,-1 1-16,1-1 0,-21 1 0,42-1 16,-21-20-16,0 20 0,21-21 15,0 1-15,0-1 0,0 0 0,0 1 16,21-22-16,0 0 0,0 0 16,21 0-16,1 1 0,-1-22 15,0 0-15,1 0 0,-1-22 0,0 1 16,22 0-16,-22 0 0,1 0 15,-1-22-15</inkml:trace>
  <inkml:trace contextRef="#ctx0" brushRef="#br0" timeOffset="15664.19">15028 1101 0,'0'0'0,"0"-21"16,-21 21-16,0 0 15,-21 21-15,20 0 0,1 0 0,0 21 16,-21-20-16,21 20 0,-1-21 15,1 21-15,0 1 0,0-22 16,21 21-16,0-21 0,0 1 0,0-1 16,0 21-16,0-21 0,0 0 15,21-21-15,0 0 0,22 0 16,-22 0-16,21 0 0,0 0 16,22-21-16,-22 21 0,1-21 0,20 0 15,-21 0-15,1 0 0,-22-1 16,21 1-16,-21 0 0,1-21 0,-22 21 15,0-22-15,0 22 0,-22-21 16,1 21-16,0-1 0,-21 1 16,21 0-16,-22 21 0,-20 0 0,20 0 15,1 0-15,0 0 0,-22 21 16,43 0-16,-21 1 0,-1-1 0,22 0 16,0 0-16,0 0 0,21 22 15,-21-22-15,21 0 0,0 0 0,0 0 16,21 0-16,21 1 15,-21-22-15,22 0 0,-1 0 0,0 0 16,1 0-16,20-22 0,1 1 16</inkml:trace>
  <inkml:trace contextRef="#ctx0" brushRef="#br0" timeOffset="16128.06">15727 1037 0,'0'0'0,"0"21"31,-21-21-31,-1 22 0,1-1 0,21 0 16,-21 21-16,0-21 0,0 1 15,0 20-15,-1-21 0,22 0 0,-21 22 16,0-22-16,21 0 0,0 0 0,0 0 16,-21 0-16,21 1 0,0-1 15,-21-21-15,21 21 0,0-42 31,21 0-15,-21-1-16,21 1 0,0 0 16,-21-21-16,21 21 0,1-22 15,-1 1-15,0 21 0,0-22 0,0 1 16,22 21-16,-22 0 0,0-22 16,0 43-16,0-21 0,0 21 0,1 0 15,-1 0-15,-21 21 0,21 1 16,-21 20-16,0-21 0,0 21 15,0-20-15,0 20 0,0-21 16,0 21-16,-21-20 0,0 20 16,21-21-16,0 21 0,-22-20 0,22-1 15,-21 0-15,21 0 0,0 0 16,21-21 15,1-21-31,-1 0 0,0 0 0,0-22 16,0 22-16,0-21 0</inkml:trace>
  <inkml:trace contextRef="#ctx0" brushRef="#br0" timeOffset="16356.28">16341 593 0,'0'0'16,"21"-43"-16,21-20 16,-42 84-1,0 0-15,0 0 0,0 1 16,-21 20-16,0 21 0,0-20 15,21 20-15,-22 1 0,1-1 0,0 1 16,0-22-16,0 22 0,0-22 16,-1 0-16,22 1 0,0-1 0,0 0 15,0-21-15,0 1 0,0-1 16,0 0-16,22-21 0,-1 0 16,0 0-16,0 0 0,0 0 15</inkml:trace>
  <inkml:trace contextRef="#ctx0" brushRef="#br0" timeOffset="16540.28">16087 1101 0,'-22'0'16,"1"0"-16,21-21 0,0-1 16,21 1-16,1 21 15,-1 0-15,0-21 0,21 21 16,-21-21-16,22 21 0,-1 0 0,0-21 15,1 0-15,-22 21 0,21 0 16,-21 0-16,22 0 0,-22 0 16</inkml:trace>
  <inkml:trace contextRef="#ctx0" brushRef="#br0" timeOffset="16912.07">16468 1185 0,'0'0'0,"-22"22"0,22-1 16,0 0-16,0 0 15,22-21 1,-1 0-16,0 0 0,0 0 16,0 0-16,22-21 0,-22 0 0,21 0 15,0 21-15,-20-22 0,20 1 16,-21 0-16,0-21 0,0 21 0,1-1 16,-22 1-16,0 0 0,0-21 15,0 21-15,0-1 16,-22 22-16,1 0 0,0 0 15,0 0-15,-21 0 0,20 22 16,1-1-16,-21 0 0,21 0 0,0 0 16,-1 22-16,1-22 0,21 21 15,0-21-15,-21 22 0,21-22 0,0 21 16,0-21-16,0 0 0,0 1 0,0-1 16,21 0-16,0-21 0,1 21 15,-1-21-15,21 0 0,-21 0 0,22 0 16,-22 0-16,21 0 0,0-21 15,1 21-15,-1-21 0,0 0 0,22-1 16,-22-20-16,1 21 16</inkml:trace>
  <inkml:trace contextRef="#ctx0" brushRef="#br0" timeOffset="17580.24">17335 1016 0,'0'0'0,"22"-21"0,-22 0 0,0 0 0,-22 21 31,1 21-31,0 0 16,0 0-16,21 21 0,-21-20 15,0 20-15,-1-21 0,1 21 0,0 1 16,0-22-16,21 0 0,0 0 16,-21 22-16,0-22 15,21 0-15,0 0 16,21-42 15,0 0-31,0 21 0,0-21 0,0-22 16,1 22-16,-1 0 0,0-21 15,0 20-15,0-20 0,22 21 0,-22-21 16,0 20-16,-21 1 0,21 0 16,-21 0-16,21 21 0,-21 21 15,0 0 1,0 0-16,0 22 0,0-22 0,0 0 16,0 21-16,0-20 0,0-1 15,0 21-15,0-21 0,0 0 16,21 1-16,-21-1 0,22 0 15,-1-21-15,-21 21 0,21-21 0,0 0 16,0 0-16,0 0 0,22 0 0,-22 0 16,0 0-16,0-21 0,22 21 15,-22-21-15,0 0 0,0-1 0,0-20 16,0 0-16,1 21 0,20-43 16,-21 22-16,0-22 0,0 1 0,1-1 15,-1 1-15,-21 20 0,21-20 16,-21-1-16,21 1 0,-21 21 0,0-1 15,0 1-15,0 21 16,0 0-16,0-1 0,0 44 16,-21-1-16,0 0 15,0 21-15,21 1 0,-22-1 0,1 21 16,0 1-16,21-1 0,0 22 16,-21-21-16,0-1 0,21-21 0,-21 22 15,21-22-15,0 1 0,0-1 16,0-21-16,0 21 0,0-20 0,0-1 15,0 0-15,0 0 16,21-21-16,0 0 16,0-21-16,0 0 15,0 0-15,1-1 0,-22 1 16,21 0-16,-21-21 0</inkml:trace>
  <inkml:trace contextRef="#ctx0" brushRef="#br0" timeOffset="17749.82">17780 931 0,'0'0'0,"0"22"0,0-1 15,21-21-15,0 0 16,0 21-16,1-21 0,-1 0 16,21 0-16,-21 0 15,22 0-15,-1 0 0,0 0 0,1-21 16,20 21-16,-21-21 0</inkml:trace>
  <inkml:trace contextRef="#ctx0" brushRef="#br0" timeOffset="19504.37">18775 931 0,'-21'0'15,"-1"0"-15,22 22 16,-21-22-16,21 21 0,-21 0 15,21 0-15,-21-21 0,21 21 16,-21 0-16,21 1 0,0-1 0,0 0 16,0 21-16,0-21 0,0 1 15,0-1-15,-21 0 0,21 0 16,0 0-16,-22-21 0,22 21 16,0-42 15,22 0-16,-1 0-15,0 0 16,-21 0-16,21-1 0,0-20 0,-21 21 16,21-21-16,1 20 0,-1-20 15,-21 21-15,21-21 0,0 20 0,0 22 16,-21-21-16,21 0 0,1 21 16,-1 0-16,-21 21 0,21 0 15,-21 1-15,21-1 0,-21 0 16,0 21-16,0-21 0,0 1 0,0 20 15,21-21-15,-21 21 0,0-20 16,0-1-16,21 0 0,-21 0 0,0 0 16,0 0-16,22-21 15,-1 0-15,0 0 16,0 0 0,-21-21-16,21 21 0,-21-21 15,21 0-15,1-21 0,-1 20 0,0-20 16,0 21-16,0-21 0,0-1 15,1 1-15,20 0 0,-21-1 0,0 22 16,0 0-16,1 0 0,-1 0 16,-21 42-1,0 21-15,0-21 16,0 0-16,0 22 0,0-22 16,0 21-16,0 1 0,0-22 0,0 0 15,0 21-15,0-21 0,0 1 0,0-1 16,21 0-16,0 0 0,0 0 15,0-21-15,1 21 0,-1-21 16,0 0-16,21 0 0,-21 0 16,22 0-16,-1 0 0,-21 0 0,22 0 15,-1-21-15,0 0 0,1 0 16,-22 0-16,21 0 0,-21-22 0,0 22 16,1-21-16,-1-1 0,-21 1 15,21 0-15,-21-1 0,0 22 0,0-21 16,0 21-16,0 0 0,0-1 15,-21 22-15,0 0 16,-1 0-16,1 0 0,0 0 0,0 22 16,0-1-16,0 0 0,-1 21 15,1-21-15,0 22 0,21-1 16,0-21-16,0 22 0,0-1 0,0-21 16,0 21-16,0-20 0,21-1 15,0 0-15,1 0 0,-1 0 0,0 0 16,21-21-16,-21 0 0,22 22 15,-22-22-15,21 0 0,-21 0 0,22 0 16,-1-22-16,0 22 0,1-21 16,-1 0-16,0 0 0,-20 0 0,20 0 15,-21-22-15,0 22 0,22-21 16,-43-1-16,21 22 0,0-21 16,-21 21-16,0 0 0,0-1 15,0 44 16,-21-1-31,0 0 0,21 0 0,-22 21 16,1-20-16,21 20 0,-21-21 16,21 0-16,0 22 0,0-22 0,-21 0 15,21 0-15,0 0 0,0 0 16,0 1-16,21-44 47,0 1-47,-21 0 15,21 0-15,1 0 0,-1 0 16,21-22-16,-21 22 0,0-21 0,1 21 16,-1-22-16,21 22 0,-21 0 15,0 0-15,1 21 16,-22 21-16,0 0 16,0 0-16,0 0 0,0 1 0,0-1 15,0 0-15,0 0 0,0 21 16,0-20-16,0-1 0,0 0 0,21 0 15,0 0-15,0 0 16,0-21-16,0 0 0,1 22 16,-1-22-16,0 0 15,0 0-15,0 0 0,0 0 0,1-22 16,-1 1-16,21 0 0,-21 0 16,0 0-16,1 0 0,-1-1 0,0 1 15,0-21-15,0 21 0,0-22 16,1 22-16,-22 0 0,0 0 0,0 0 15,21 21-15,-42 21 32,-1 0-32,22 0 15,-21 22-15,21-22 0,-21 0 0,21 21 16,0-21-16,0 1 0,0-1 16,0 0-16,0 21 0,0-21 15,0 1-15,0-1 0,21-21 16,0 0-16,1 0 15,-1 0-15,0 0 0,0 0 0,0 0 16,22 0-16,-22-21 0,0 21 16,21-22-16,-21 1 0,1 0 0,-1-21 15,0 21-15,0-22 0,0 1 16,-21 0-16,0-1 0,21 1 0,-21-22 16,0 43-16,0-21 0,0 21 15,0 0-15,0-1 0,-21 44 16,21-1-16,-21 0 15,21 0-15,0 21 0,0 1 16,0-1-16,0-21 0,0 22 16,0-1-16,21-21 0,0 21 0,1-20 15,-1-1-15,0 0 0,21 0 16,-21 0-16,22 0 0,-1-21 0,0 22 16,1-22-16,-1 0 0,0 0 0,1 0 15,-22 0-15,21 0 0,1-22 16,-22 22-16,21-21 0,0 0 0</inkml:trace>
  <inkml:trace contextRef="#ctx0" brushRef="#br0" timeOffset="20275.25">15346 2011 0,'0'0'0,"-21"0"0,-64 0 16,64-21-16,0 21 0,-1 0 15,1-21-15,-21 21 0,21 0 16,0 0-16,-1 0 0,1 0 0,0 0 16,21-22-16,-21 22 0,42 0 31,0 0-31,22 0 0,20 0 15,1 0-15,-1 0 0,22 0 16,-1 0-16,22 0 0,0 0 0,0 0 16,42 0-16,-21-21 0,21 21 15,0-21-15,22 21 0,-1 0 16,0 0-16,1-21 0,20 21 0,1 0 16,-1 0-16,1-21 0,-1 21 15,22 0-15,-22 0 0,-20 0 0,20-21 16,-20 21-16,-22 0 0,21 0 15,-21 0-15,-21-22 0,21 22 0,-42 0 16,0 0-16,0 0 0,0-21 16,-22 21-16,1 0 0,-21 0 0,20-21 15,-20 21-15,-1 0 0,1 0 16,-22-21-16,22 21 0,-22 0 0,-21 0 16,21-21-16,-20 21 0,-1-21 15,0 21-15,0 0 0,-21-22 16,21 22-16,-21-21 0,0 0 15,0 0 1</inkml:trace>
  <inkml:trace contextRef="#ctx0" brushRef="#br0" timeOffset="21268.28">5186 3196 0,'0'0'0,"21"-21"0,0 0 16,-21 0-16,0 0 0,21-1 0,0 1 15,-21 0-15,22 0 0,-22 0 16,0 0-16,-22 21 31,1 0-31,0 21 0,0 0 16,0 21-16,0 1 0,-1-1 16,1 21-16,0 1 0,0-1 0,0 22 15,21 0-15,-21-1 0,21 1 16,-22 0-16,1-1 0,21 1 0,-21 0 15,0-1-15,21-20 0,0 21 16,-21-43-16,0 21 0,21-20 0,-22-1 16,1 0-16,21 1 0,0-22 0,0 0 15,-21 0-15,21 0 0,0 1 16,-21-22-16,21 21 16,-21-21-1,21-21 1,-21-1-16,-1 1 0,22 0 15,0 0-15,-21 0 0,0-22 0</inkml:trace>
  <inkml:trace contextRef="#ctx0" brushRef="#br0" timeOffset="22275.54">4445 3768 0,'0'0'16,"-21"-21"-16,-22-22 0,22 22 0,0-21 15,21 21-15,0-22 0,0 1 0,0 21 16,0-22-16,0 1 0,21 0 15,0-1-15,1-20 0,41 21 16,-21-1-16,22 22 0,-1-21 16,1-1-16,-1 22 0,22 0 0,-21 0 15,-1 0-15,22 21 0,-22 0 16,-20 0-16,20 0 0,1 0 16,-22 21-16,0 0 0,1 21 0,-22-20 15,0 41-15,-21-21 0,0 22 16,0-1-16,-21 1 0,0 21 0,-22-22 15,1 22-15,0-22 0,-22 1 16,22 20-16,-1-20 0,-20-1 16,21 1-16,-1-1 0,1-20 0,0-22 15,20 21-15,1-21 0,0 1 0,0-1 16,0-21-16,21-21 31,0-1-31,0 1 0,0 0 16,0 0-16,0 0 0,0 0 15,21 21-15,-21-22 0,21 1 16,0 21 0,0 21-16,1 1 0,-22-1 0,21 0 15,0 0-15,0 21 0,-21-20 16,21 20-16,0 0 0,-21-21 0,22 22 16,-1-22-16,-21 21 0,21-21 15,0 22-15,0-22 0,0 0 16,1-21-16,-1 21 0,21-21 0,0 21 15,1-21-15,-1 0 0,0 0 16,1-21-16,-1 21 0,0-21 0,22 0 16,-22 0-16,1 0 0,-1-1 15,0-20-15,1 0 0,-1 21 0,0-22 16,-21-20-16,1 20 0,-1 1 16,0 0-16,-21-1 0,0 1 0,21 21 15,-21 0-15,21 0 0,-21-1 16,0 1-16,0 42 15,0 1 1,-21-1-16,0 0 0,21 0 16,-21 21-16,0-20 0,21 20 0,0 0 15,0 1-15,-22-22 0,22 21 16,0-21-16,0 22 0,0-22 0,0 0 16,0 21-16,0-21 0,22 1 15,-1-1-15,21-21 0,-21 0 16,0 0-16,22 0 0,-22 0 15,21 0-15,-21 0 0,22 0 0,-1-21 16,-21-1-16,22 1 0,-22 0 0,21 0 16,-21-21-16,22 20 0,-22-20 15,-21 0-15,21-1 0,-21 1 0,0 0 16,0-22-16,0 22 16,-21 0-16,0-1 0,-1 1 0,1 21 15,-21-22-15,21 22 0,-22 0 16,1 21-16,0 0 0,21 0 0,-22 0 15,1 0-15,0 21 0,-1-21 16,22 21-16,0 22 0,0-22 0,0 21 16,21 1-16,0-1 0,0 0 15,0 1-15,0 20 0,0-21 0,21 1 16,0-1-16,0-21 0,21 22 16,-20-22-16,20 0 0,0 0 15,-21 0-15,22-21 0,-1 0 0,0 0 16,1 0-16,20 0 0,-20 0 15,20-21-15,-21 0 0,22 0 0,-1-22 16,-20 1-16</inkml:trace>
  <inkml:trace contextRef="#ctx0" brushRef="#br0" timeOffset="22864.42">7218 3112 0,'0'0'0,"-21"0"15,-22 0-15,22 0 16,0 21-16,0 0 0,21 0 16,-21 21-16,21 1 0,0-1 15,0 0-15,0 22 0,0-22 0,0 22 16,-22-22-16,22 22 0,0-1 16,0 1-16,-21-1 0,21 1 0,0-1 15,-21 1-15,21-1 0,-21 1 0,21-22 16,0 21-16,0-20 0,0-1 15,0-21-15,0 22 0,0-22 0,0 0 16,0 0-16,0-42 31,0 0-15,0 0-16,0-22 0,0 22 0,0-21 16,0-1-16,0 1 0,21 0 0,-21-1 15,21 1-15,0 0 0,1 21 16,-1-22-16,0 22 0,0 0 0,0 0 15,0 0-15,1-1 0,20 22 16,-21 0-16,0 0 0,22 0 0,-1 0 16,-21 0-16,21 22 0,-20-1 15,-1 0-15,0 0 0,0 21 0,-21 1 16,0-22-16,0 21 0,0 1 16,0-1-16,-21 0 0,0-21 15,-22 22-15,22-22 0,0 21 0,-21-21 16,21 1-16,-1-1 0,-20-21 15,21 21-15,-21-21 0,20 0 0,-20 0 16,21 0-16,0 0 0,0 0 16,-1 0-16,1 0 0,0 0 0,21-21 15,0 0 1,21-1 0,0 22-16,1-21 0,-1 0 15,21 0-15,-21 0 0</inkml:trace>
  <inkml:trace contextRef="#ctx0" brushRef="#br0" timeOffset="23333.15">8043 3641 0,'-21'0'0,"42"0"0,-84 21 16,42-21-16,-1 21 0,-20 0 15,21 0-15,-21 1 0,20 20 16,1-21-16,-21 21 0,21 1 0,0-1 16,-1 0-16,1 1 0,21-1 0,0 0 15,-21 1-15,21-22 0,0 21 16,0 1-16,0-22 0,0 0 16,21 0-16,0 0 0,1 0 0,20-21 15,-21 0-15,21 0 0,-20 0 16,20 0-16,0 0 0,1 0 0,-22-21 15,21 0-15,0 0 0,-20 0 16,-1 0-16,21-22 0,-21 1 0,-21 0 16,21-1-16,-21 1 0,0-22 0,0 22 15,0 0-15,0-1 0,0 1 16,-21 21-16,0 0 0,0 0 0,-21-1 16,20 22-16,-20 0 0,0 0 15,-1 0-15,1 0 0,0 0 16,-1 0-16,22 22 0,-21-1 15,21-21-15,0 21 0,-1 0 0,22 0 16,0 0-16,0 1 0,0-1 16,0 0-16,22-21 0,-1 0 15,21 0-15,-21 0 0,22 0 0,-1 0 16,0 0-16,22-21 0</inkml:trace>
  <inkml:trace contextRef="#ctx0" brushRef="#br0" timeOffset="23699.94">8996 2942 0,'-21'-21'0,"-1"21"16,1 0-16,0 0 15,0 21-15,0-21 16,0 43-16,21-22 0,0 21 0,-22-21 15,1 43-15,0-22 0,21 22 0,-21-1 16,0 1-16,0-1 16,21 1-16,-22 20 0,1-20 0,21-1 15,-21 1-15,21-1 0,-21 1 0,21-1 16,0 1-16,0-1 0,0-20 16,0-1-16,0 0 0,0 1 15,21-22-15,0 0 0,0 0 0,1 0 16,-1 0-16,0-21 0,21 0 0,-21 0 15,22 0-15,-22 0 0,21 0 16,1-21-16,-22 0 0,21 0 0,0 0 16,-20 0-16,20-1 0,-21 1 15,0-21-15,0 0 0,22-1 0,-43 1 16,21 0-16</inkml:trace>
  <inkml:trace contextRef="#ctx0" brushRef="#br0" timeOffset="23956.44">8636 3450 0,'-21'0'16,"42"0"-16,-42-21 0,42 21 16,21-21-16,1 21 0,-1-21 15,0 21-15,22-21 0,-22 21 0,22 0 16,-1-22-16,1 1 0,-1 21 15,1 0-15,-22 0 0,0 0 16,22 0-16,-43-21 0,21 21 0,-21 0 16,22 0-16,-43 21 15,0 0 1,0 1-16,-21-22 0</inkml:trace>
  <inkml:trace contextRef="#ctx0" brushRef="#br0" timeOffset="24508.18">5355 5249 0,'0'0'0,"-21"0"0,0 0 0,0 0 0,-1 0 16,1 0-16,42 0 31,1 0-31,-1 0 16,21 0-16,22 0 0,-22 0 0,43 0 15,-1 0-15,1 0 0,21 0 16,21 0-16,0-21 0,0 21 0,21-21 16,21 21-16,-21 0 0,22-21 15,-1 0-15,0 21 0,1 0 0,-1 0 16,-21 0-16,22-21 0,-43 21 0,21 0 15,-21 0-15,-21 0 0,-1-22 16,1 22-16,0 0 0,-21 0 16,-22 0-16,22-21 0,-43 21 0,22 0 15,-22 0-15,0 0 0,-20 0 16,-1 0-16,0 0 0,-42 0 31,0 0-31,-22 0 0,1 0 0,0 0 16,-1 0-16,-20 0 0,20 0 0,-20 0 15</inkml:trace>
  <inkml:trace contextRef="#ctx0" brushRef="#br0" timeOffset="24976.42">5800 5398 0,'0'0'0,"-43"0"0,-20 21 0,20-21 16,1 0-16,0 0 0,21 0 0,-1 0 16,1 0-16,42 0 15,1 0 1,-1 0-16,21 0 0,22 0 15,-1 0-15,22-21 0,-1 21 0,1 0 16,21-22-16,21 1 0,0 21 0,21 0 16,0-21-16,0 21 0,22 0 15,-22-21-15,21 21 0,1 0 0,-22 0 16,0-21-16,0 21 0,-21-21 16,0 21-16,0 0 0,-21 0 0,0-22 15,-22 22-15,1 0 0,0 0 0,-22 0 16,1 0-16,-1-21 0,-20 21 15,-1 0-15,0 0 0,-21 0 16,22 0-16,-22 0 0,-21-21 0,21 21 16,0 0-16,0 0 15,-21-21-15,0 0 32,-21 21-17</inkml:trace>
  <inkml:trace contextRef="#ctx0" brushRef="#br0" timeOffset="71900.64">10689 3662 0,'-21'0'16,"0"0"-1,0 0 1,-1 0 15,22-21-31,0 0 16,0-1-1,22 1 1,-1 0-16,0 21 16,0 0-16,0-21 0,0 21 15,1 0-15,20-21 0,-21 21 0,0 0 16,0 0-16,1 0 0,-1 0 15,0 0-15,21 0 0,-21 0 0,1 21 16,-1-21-16,0 21 0,-21 0 16,21 0-16,0 1 0,0-1 15,1 0-15,-22 0 0,0 0 16,21 0-16,-21 22 0,21-22 0,-21 0 16,0 0-16,0 22 0,0-22 15,0 21-15,0-21 0,0 22 0,0-22 16,0 21-16,0-21 0,0 22 15,0-22-15,0 0 0,0 21 0,0-21 16,-21-21-16,21 22 0,0-1 16,-21-21-1,21-21 17,0-1-32,-22 1 0,22 0 15,0-21-15,0-1 0,0 22 16,0-21-16,0 0 0,0-1 0,0 1 15,0 0-15,0-1 0,22 1 16,-22 0-16,21-1 0,0 22 0,0-21 16,-21 21-16,21-1 0,0 1 15,1 0-15,-22 0 0,21 0 0,0 0 16,-21-1-16,0 1 0,21 0 16,0 0-1,0 21 1,1 0-16,-22 21 31</inkml:trace>
  <inkml:trace contextRef="#ctx0" brushRef="#br0" timeOffset="72268.48">12213 3768 0,'21'0'47,"0"0"-32,1 0-15,-1 0 0,0 0 0,21-21 16,-21 21-16,1 0 0,20-22 16,-21 22-16,21 0 0,-20-21 0,-1 21 15,0-21-15,21 21 0,-21 0 16,1 0-16,-1 0 0,0-21 0,0 21 31,-42 21 0,0-21-31</inkml:trace>
  <inkml:trace contextRef="#ctx0" brushRef="#br0" timeOffset="72515.38">12255 3979 0,'0'0'0,"0"22"31,22-22-31,-1 0 0,0 0 16,0 0-16,0 21 15,0-21-15,1 0 0,-1 0 16,0-21-16,0 21 16,-21-22-16,21 22 0,0 0 15,1 0-15,-22-21 16,21 21-16,-21-21 15</inkml:trace>
  <inkml:trace contextRef="#ctx0" brushRef="#br0" timeOffset="73400.53">13737 3620 0,'0'0'0,"0"-22"16,0 1 0,0 0-16,0 0 15,0 42 17,0 0-32,0 0 15,-21 22-15,21-22 0,0 21 0,0-21 16,0 22-16,-21-1 0,21 0 15,-21-20-15,21 20 0,0 0 0,0 1 16,-22-1-16,1 0 0,21-21 16,-21 22-16,21-22 0,0 0 0,0 0 15,0 0-15,-21-21 0,21 22 16,-21-22 0,21-22-1,0 1-15,0 0 0,0 0 16,0-21-16,0-1 0,0 22 15,0-21-15,0-1 0,21-20 0,0 21 16,-21-1-16,21 1 0,0 21 16,1-22-16,-1 1 0,21 0 0,-21 21 15,22-1-15,-22-20 0,21 21 16,0 0-16,1 21 0,-1-21 16,0 21-16,-20 0 0,20 0 0,0 0 15,1 21-15,-22 0 0,0 0 0,21 21 16,-42-20-16,21 20 15,-21 0-15,0-21 0,0 22 0,0-1 16,0 0-16,0 1 0,0-22 16,0 21-16,0 1 0,-21-22 0,21 21 15,-21-21-15,0 22 0,0-22 0,21 0 16,0 0-16,-21 0 0,21 0 16,-22-21-16,22-21 31,0 0-16,22 0-15,-1-21 16,0 20-16</inkml:trace>
  <inkml:trace contextRef="#ctx0" brushRef="#br0" timeOffset="73828.63">14478 3852 0,'21'0'16,"0"0"-16,0 0 0,1 0 16,-1 0-16,0 0 15,0 0-15,0-21 0,0 0 16,1 21-16,-1-21 0,21 0 0,-21 0 16,0-1-16,22 1 0,-22 0 15,0 0-15,0 0 0,0 0 0,-21-1 16,0 1-16,0 0 0,0 0 15,0 0-15,-21 21 16,0 0-16,-21 0 16,21 0-16,-1 21 0,1 0 0,0 0 15,0 0-15,0 1 0,0 20 16,-1-21-16,22 21 0,0-20 0,-21 20 16,21-21-16,0 21 0,0-20 15,0 20-15,0-21 0,0 0 16,0 0-16,0 22 0,0-22 15,0 0-15,0 0 0,0 0 0,21-21 16,1 22-16,-1-22 16,0 0-16,0 0 0,0 0 15,0 0-15,1 0 0,-1-22 16,21 1-16,-21 0 0</inkml:trace>
  <inkml:trace contextRef="#ctx0" brushRef="#br0" timeOffset="74471.31">15452 3577 0,'0'0'0,"21"-21"16,-21 0-16,21 0 0,0 21 15,-21 21 17,0 0-32,0 0 15,0 0-15,-21 22 0,0-22 0,0 21 16,21-21-16,-22 22 0,1-1 15,0-21-15,0 22 0,21-22 0,-21 21 16,0-21-16,21 22 0,0-22 16,0 0-16,0 0 0,0 0 0,0 0 15,21-21 17,0 0-32,0-21 0,0 0 15,0 0-15,1 0 0,-1 0 0,0-1 16,0-20-16,0 21 0,0-21 15,22 20-15,-22-20 0,0 21 0,0 0 16,0 0-16,1-1 0,-22 1 16,21 21-16,0 0 15,-21 21 1,0 1-16,0-1 0,0 0 16,0 0-16,0 0 0,0 22 15,0-22-15,0 0 0,0 0 16,0 0-16,0 22 0,0-22 0,0 0 15,21 0-15,-21 0 16,21-21-16,0 0 0,22 0 0,-22 0 16,0 0-16,21 0 0,-20 0 15,20-21-15,0 0 0,-21 0 0,22 0 16,-22-22-16,0 22 0,0-21 16,0 21-16,1-22 0,-1 1 0,-21 0 15,21-1-15,-21 22 0,0-21 16,0-1-16,0 22 0,0 0 15,0 0-15,0 0 0,-21 21 16,0-21-16,-1 21 0,1 0 0,0 0 16,0 0-16,0 0 15,0 0-15,21 21 0,-22-21 16</inkml:trace>
  <inkml:trace contextRef="#ctx0" brushRef="#br0" timeOffset="75080.5">18119 2836 0,'0'0'0,"0"-21"0,0-21 16,0 21-16,0 0 15,0-1-15,0 1 0,0 0 16,0 42-1,0 0 1,-22 1-16,22 20 0,-21-21 16,0 43-16,21-22 0,-21 21 15,0 22-15,0 0 0,-1-22 0,1 43 16,0-21-16,0-22 0,0 22 16,0 0-16,-22-22 0,22 1 0,0-1 15,0 1-15,0-1 0,-1-21 16,1 22-16,0-22 0,21-21 0,0 22 15,0-22-15,0 0 0,-21-21 16,21 21-16,0-42 16,0-21-1,21 21-15,0-22 16,-21 1-16,21 0 0,-21-1 0</inkml:trace>
  <inkml:trace contextRef="#ctx0" brushRef="#br0" timeOffset="75696.23">17695 3175 0,'0'0'15,"0"-21"-15,-21 0 0,0 21 0,21-21 16,-21-1-16,21 1 0,0-21 0,0 21 16,0 0-16,0-22 15,0 22-15,0-21 0,0 21 0,21-22 16,0 22-16,0-21 0,0-1 15,22 22-15,-22-21 0,21 21 0,-21 0 16,22-22-16,20 22 0,-20 0 16,20 21-16,1-21 0,-1 21 15,1 0-15,-1 0 0,1 21 0,-22 0 16,21 21-16,-20 1 0,-1-1 16,0 22-16,-42-1 0,0 1 0,0-1 15,0 22-15,-42-22 16,0 22-16,-1 0 0,-20-22 0,21 1 15,-43-1-15,21 1 0,1-1 16,-1-21-16,22 1 0,-21-1 0,20-21 16,-20 22-16,20-22 0,22-21 15,-21 21-15,21 0 0,0-21 0,-1 0 16,1 0-16,21-21 16,0 0-16,0 0 0,0-1 15,0 1-15,21 0 0,1 0 16,-1 0-16,0 0 0,0 21 0,0 0 15,0 0 1,1 21-16,-1-21 0,0 21 16,-21 0-16,21 21 0,-21-20 15,21-1-15,-21 0 0,21 0 16,-21 21-16,22-20 0,-1-1 16,-21 0-16,21 0 0,-21 21 0,21-20 15,0-1-15,0-21 0,1 21 16,-22 0-16,21-21 0,0 0 0,21 0 15,-21 0-15,1 0 0,20 0 16,-21 0-16,21-21 0,-20 0 0,20 0 16,0-1-16,1 1 0,-22-21 15,21 21-15,0 0 0,1-22 0,-22 22 16</inkml:trace>
  <inkml:trace contextRef="#ctx0" brushRef="#br0" timeOffset="76104">18881 3556 0,'-22'21'47,"1"0"-47,0 1 0,0-1 15,0 0-15,0 0 0,-1 0 0,1 0 16,21 22-16,-21-22 0,0 0 0,21 0 16,-21 22-16,21-22 0,0 0 15,0 0-15,0 0 0,0 0 0,0 1 16,21-22-16,0 21 0,0-21 15,0 0-15,22 0 0,-22 0 16,21-21-16,-21 21 0,22-22 16,-1 1-16,0 0 0,22 0 0,-22 0 15,1 0-15,-1-22 0,0 22 16,1-21-16,-22-1 0,0 22 0,0-21 16,-21 0-16,0-1 0,0 1 15,-21 21-15,0-22 0,-22 22 0,1 21 16,21-21-16,-21 21 0,-1 0 15,1 0-15,0 0 0,-1 0 0,1 21 16,21 0-16,-22 1 0,22-1 16,0 0-16,0 0 0,21 0 15,0 0-15,0 1 0,0-1 16,21 0-16,0-21 0,0 0 16,1 0-16,20 0 0,0 0 15,1-21-15</inkml:trace>
  <inkml:trace contextRef="#ctx0" brushRef="#br0" timeOffset="76693.44">19875 2794 0,'0'0'0,"0"-42"0,0 21 0,0-1 16,0 1-16,0 0 0,-21 21 15,0 21-15,21 0 0,-21 1 16,0 20-16,0 0 0,-1 1 15,1 20-15,0-21 0,0 22 16,0-1-16,21 22 0,-21-21 0,-1-1 16,1 1-16,0-1 0,21 1 15,-21-1-15,21 1 0,0-22 0,0 21 16,-21-20-16,21-1 0,-21 0 16,21-20-16,0 20 0,0 0 0,0-21 15,0 22-15,0-22 0,-22-21 16,22 21-16,0 0 0,0-42 31,0 0-31,0 0 0,0 0 16,0-1-16,0-20 0,0 21 15,22-21-15,-1 20 0,-21-20 0,21 21 16,0-21-16,21 20 0,-20-20 16,-1 21-16,21 0 0,-21 0 0,0-1 15,22 1-15,-1 21 0,-21 0 16,22-21-16,-22 21 0,21 0 0,0 0 15,-20 21-15,-1 0 0,21-21 16,-21 22-16,0-1 0,-21 21 0,0-21 16,0 0-16,0 1 15,0-1-15,-21 21 0,0-21 0,0 0 16,-21 1-16,20-1 0,-20 21 16,0-21-16,-1 0 0,1 1 0,0-22 15,-1 21-15,22 0 0,-21-21 16,21 0-16,0 21 0,-1-21 0,22-21 47,22 0-47,-1 0 0,0-1 15,0 22-15,0-21 0,0 0 0</inkml:trace>
  <inkml:trace contextRef="#ctx0" brushRef="#br0" timeOffset="77127.82">20278 3556 0,'0'0'0,"21"-21"0,21 0 16,-21 21-16,-21-21 16,21 21-16,-21 21 31,-21 0-31,0 0 0,0 0 0,0 0 16,0 1-16,-1 20 0,1-21 15,0 21-15,0 1 0,0-22 16,0 21-16,21-21 0,0 22 0,-22-22 15,22 21-15,0-21 0,0 1 0,0-1 16,22 0-16,-1 0 16,0-21-16,0 0 0,21 0 0,-20 0 15,20 0-15,0 0 0,1 0 16,-1-21-16,21 0 0,-20-22 0,-1 22 16,0 0-16,-20-21 0,20-1 15,-21 1-15,0 0 0,0 21 0,-21-22 16,0 1-16,0 0 0,0-1 15,-21 22-15,0 0 0,0 0 0,-21 0 16,20-1-16,-20 22 0,0 0 16,-1 0-16,1 0 0,21 0 0,-21 0 15,20 0-15,1 22 0,-21-1 16,42 0-16,-21-21 16,21 21-16,21-21 15,0 0-15,0 0 0,0 0 16,22 0-16,-1-21 0,0 21 0</inkml:trace>
  <inkml:trace contextRef="#ctx0" brushRef="#br0" timeOffset="77503.83">21442 2731 0,'0'-43'0,"0"86"0,0-107 0,21 22 0,-21 21 16,0-1-16,0 44 15,0-1 1,-21 21-16,0-21 0,-1 22 16,22-1-16,-21 0 0,0 22 15,0-22-15,0 22 0,0-1 0,-1 1 16,1-1-16,0 1 0,21-1 16,-21 1-16,0-1 0,0 1 0,21-1 15,-22 1-15,22-22 0,-21 21 16,0-20-16,21-1 0,0 0 15,0 1-15,-21-22 0,21 21 16,0-21-16,0 22 0,0-22 0,0 0 16,0 0-16,21-21 15,0 0-15,0-21 16,1 21-16,-1-21 0,0 0 16,21 0-16,1-22 0,-22 22 0,21 0 15,-21-21-15,22-1 0,-1 22 16,-21-21-16,0-1 0,22 1 0</inkml:trace>
  <inkml:trace contextRef="#ctx0" brushRef="#br0" timeOffset="77731.7">20955 3344 0,'0'0'0,"21"0"31,0 0-31,22 0 0,-22 0 0,0 0 16,21 0-16,1 0 0,-1 0 16,0 0-16,1 0 0,-1-21 0,0 21 15,-21 0-15,22 0 0,-22 0 16,21 0-16,-42-21 0,21 21 0,1 0 16,-1-21-1,0 21-15</inkml:trace>
  <inkml:trace contextRef="#ctx0" brushRef="#br0" timeOffset="78135.7">23114 2921 0,'0'0'0,"-21"-21"16,0 21-16,-1 0 0,1 0 15,0 0-15,0 0 0,0 21 16,0 0-16,-22 0 0,22 1 0,0 20 16,-21-21-16,20 21 0,-20 22 15,21-22-15,-21 22 0,20-22 0,1 22 16,0-22-16,0 21 0,0-20 15,21 20-15,0-20 0,0-1 0,0-21 16,0 21-16,0 1 0,0-22 16,21 0-16,0 0 0,0 0 15,0 1-15,1-1 0,-1 0 16,0 0-16,0-21 0,21 0 0,-20 0 16,20 0-16,0 0 0,-21 0 15,43 0-15,-22-21 0,-21 21 0,22-21 16,20 0-16,-20-22 0,-1 22 15,0-21-15</inkml:trace>
  <inkml:trace contextRef="#ctx0" brushRef="#br0" timeOffset="78500.49">23770 2900 0,'0'0'0,"42"-21"15,-20 21-15,-1 0 0,0 0 16,0 0-16,0 0 0,0 0 16,1 21-16,-1-21 0,21 21 0,-21 0 15,0 0-15,1 1 0,-1 20 16,0 0-16,0 1 0,0-1 0,0 0 16,-21 22-16,0-22 0,0 22 15,0-22-15,0 0 0,0 22 0,0-22 16,-21 0-16,0 1 0,0-1 15,0-21-15,0 22 0,-1-22 16,1 0-16,0 0 0,0 0 16,0 0-16,-22 1 0,22-1 0,0-21 15,21 21-15,-21-21 0,0 0 16,0 0-16,21-21 31,0 0-31,0-1 16,21 1-16,21-21 0</inkml:trace>
  <inkml:trace contextRef="#ctx0" brushRef="#br0" timeOffset="78764.34">24828 3133 0,'0'0'0,"-21"0"15,21-21-15,-21 21 32,42 0 15,-21 21-32,0 0 1,0 0-16,-21 0 0,0 0 15,0 1-15</inkml:trace>
  <inkml:trace contextRef="#ctx0" brushRef="#br0" timeOffset="79035.64">24786 3916 0,'0'0'15,"21"21"-15,-21 43 16,0-43-16,21 0 16,-21 0-16,0 0 0,0 0 0,0 1 15,0-1-15,0 0 16,0 0-16,-21 0 0,0 0 16,0-21-16,0 22 0,0-1 15,-1-21-15,1 21 0,0 0 0,0 0 16,-21-21-16,20 21 0,1 1 15,-21-22-15,21 21 0,0-21 0,-1 0 16,1 21-16,-21-21 0</inkml:trace>
  <inkml:trace contextRef="#ctx0" brushRef="#br0" timeOffset="82039.81">6096 6541 0,'0'0'0,"0"-22"0,21-20 0,-21 21 15,0-21-15,0 20 0,0-20 0,0 21 16,0-21-16,0 20 0,0 1 16,0 0-16,0 0 0,0 42 31,0 21-15,0 1-16,0-1 15,0 22-15,0 20 0,-21-20 0,21 20 16,0-20-16,-21 21 0,21-1 0,-21 1 15,-1 0-15,1-1 0,0 1 16,0 0-16,0-1 0,0-20 0,21-1 16,0-20-16,-22-1 0,22 0 15,-21-21-15,21 22 0,0-22 16,0 0-16,0-42 16,0 0-1,0 0-15,0-1 0,0-20 0,0 0 16,21-1-16,1 1 0,-1-21 15,0-1-15,21 1 0,-21-1 16,22 1-16,-22 20 0,21-20 0,-21 20 16,22 22-16,-1-21 0,0 21 15,-20 21-15,20-21 0,0 21 0,-21 0 16,1 0-16,-1 0 0,-21 21 16,0 0-16,0 0 0,-21 0 15,-1 0-15,-20 1 0,21-1 0,-21 0 16,20 0-16,-20 0 0,0 0 15,-1 1-15,22-1 0,-21-21 0,0 21 16,20-21-16,-20 0 0,21 0 16,0 0-16,0 0 0,-1 0 15,1 0-15,21 21 16,0 0-16,0 0 16,0 1-16,0-1 0,21 0 0,1 0 15,-22 21-15,21-20 0,0 20 16,-21-21-16,0 21 0,21-20 0,0 20 15,0-21-15,-21 0 0,22 0 16,-1 1-16,0-1 0,0-21 0,0 0 16,22 21-16,-22-21 0,21 0 0,0 0 15,1 0-15,-1-21 0,22 0 16,-22-1-16,21 1 0,1 0 0,-22 0 16,22-21-16,-1 20 0,-20-20 15,-1 0-15,21-1 0,-20 1 16,-22 21-16,21-21 0,-21-1 0,1 1 15,-22 0-15,0 20 0,0-20 16,0 21-16,0 0 0,0 0 16,-22 21-16,1 0 0,0 0 15,0 21-15,0-21 0,-22 21 16,22 21-16,0-21 0,0 22 0,0-1 16,0 0-16,-1 1 0,1-1 15,21-21-15,0 22 0,0-1 0,0-21 16,0 21-16,0-20 0,0-1 0,21 0 15,1 0-15,-1-21 16,21 0-16,-21 0 0,22 0 0,-22 0 16,21 0-16,0 0 0,1 0 0,-1-21 15,-21 0-15,22-22 0,-1 22 16,0 0-16,-21-21 0,22-1 0,-22 1 16,21 0-16,-21-1 0,1 1 15,-1 21-15,0-21 0,0 20 0,-21 1 16,21 0-16,0 21 0,1 0 15,-22 21 1,0 0-16,-22 1 0,1-1 0,0 0 16,21 21-16,-21-21 15,21 22-15,0-22 0,0 0 0,0 21 16,0-20-16,0-1 0,0 0 0,21-21 16,21 0-16,-20 0 0,-1 0 15,21 0-15,-21 0 0,22 0 0,-1-21 16,-21 0-16,21-1 0,1 1 0,-1 0 15,-21-21-15,22 21 0,-1-22 16,-21 22-16,0-21 0,0 21 0,1-22 16,-1 22-16,-21 0 0,21 0 0,-21 0 15,21 21-15,-21-22 0,0 44 32,0-1-32,-21 0 0,21 0 15,-21 0-15,21 22 0,0-1 0,-21 21 16,21-20-16,0 20 0,0 1 15,0-1-15,0 1 0,-22 20 16,22-20-16,0 21 0,0-22 0,0 22 16,0 21-16,0-22 0,0 1 0,0 0 15,0 20-15,0-41 0,0 42 16,0-22-16,0 1 0,0 21 0,0-21 16,-21-1-16,0-20 0,21 20 0,-21-20 15,21-22-15,0 22 0,-21-22 0,0-21 16,-1 22-16,1-43 0,0 0 15,0 0-15,0 0 0,0 0 16,-22 0-16,22-43 0,-21 1 0,21 0 16,-22-1-16,1 1 0,0-43 0,20 22 15,-20-22-15,21 0 0,-21 1 16,42-1-16,0 0 0,0-20 0,0 20 16,0 0-16,0 22 0,0-22 0,21 22 15,21-1-15,-21 22 0,22-22 16,-22 22-16,21-22 0,0 22 0,1 0 15,-1-1-15,0 1 0,22-21 16,-22 20-16,1-20 0,-1 20 0,0-20 16</inkml:trace>
  <inkml:trace contextRef="#ctx0" brushRef="#br0" timeOffset="82360.64">8742 6138 0,'0'0'0,"0"-21"0,0 0 0,0 0 15,-21 21-15,-1 0 16,1 0-16,0 21 0,0 0 0,0 0 16,21 22-16,-21-1 0,-1 0 15,1 22-15,21-1 0,0 22 16,-21-21-16,21 20 0,0 1 0,-21 0 15,21-22-15,0 22 0,0-22 16,0 1-16,0-1 0,0 1 0,0-1 16,0-20-16,0-1 0,0 0 15,0-21-15,0 1 0,0-1 0,0 0 16,0-42 0,0 0-16,0-1 15,0-20-15</inkml:trace>
  <inkml:trace contextRef="#ctx0" brushRef="#br0" timeOffset="82683.46">8297 6541 0,'0'0'0,"-21"-43"0,21-20 16,-21 42-16,21-22 0,0 22 0,0 0 16,21 0-16,0 0 0,0-1 0,1 1 15,20 0-15,0 0 0,1 0 16,20 0-16,1 21 0,-1 0 0,1 0 15,20 0-15,-20 0 0,-1 21 16,-20 0-16,-1 0 0,0 0 0,-21 22 16,1 20-16,-22-21 0,0 22 15,0-22-15,-22 22 0,-20-1 16,0 1-16,-1-22 0,-20 22 0,-1-22 16,22 0-16,0 1 0,-22-22 15,22 0-15,21 21 0,-22-21 0,22-21 16,0 22-16,42-22 31,22 0-31,-22 0 0,21-22 16,-21 22-16,22-21 0,-1 21 0,0 0 15,-21-21-15</inkml:trace>
  <inkml:trace contextRef="#ctx0" brushRef="#br0" timeOffset="83084.23">9059 7049 0,'0'21'15,"0"-42"17,21-1-32,1 1 0,-1 0 15,-21 0-15,21 21 0,0-21 16,0 21-16,0 0 0,1 0 16,-1 0-16,0 0 0,0 0 0,0 0 15,0 21-15,1 0 16,-22 0-16,0 0 0,0 22 0,21-22 15,-21 21-15,0-21 0,0 22 16,0-1-16,0-21 0,0 22 16,-21-22-16,-1 21 0,22-21 0,-21 0 15,0 1-15,21-44 32,0 1-32,0 0 0,0 0 15,21 0-15,0-22 0,-21 1 16,22 21-16,-1-21 0,0-1 0,0 1 15,-21 0-15,21 20 0,0-20 0,1 21 16,-1 0-16,0 0 0,-21-1 16,21 22-16,0-21 0,0 21 0,1 0 15,-1 0-15,0 0 16,0 0 0</inkml:trace>
  <inkml:trace contextRef="#ctx0" brushRef="#br0" timeOffset="84099.69">9758 7112 0,'0'0'0,"21"21"0,0 22 16,0-43-16,-21 21 0,21-21 16,1 0-16,-1 0 0,0 0 15,0 0-15,0 0 0,0 0 16,1-21-16,-1-1 0,21 1 0,-21 0 16,0 0-16,1 0 0,-1 0 0,0-1 15,-21-20-15,0 21 16,0 0-16,0-22 0,0 22 0,0 0 15,0 0-15,0 0 0,-21 21 16,0 0-16,-1 0 16,1 21-16,0 0 0,0 0 0,-21 0 15,20 1-15,1 20 0,0-21 16,0 21-16,0-20 0,0 20 0,21 0 16,0-21-16,0 22 0,0-22 0,0 21 15,0-21-15,0 1 0,21-1 16,0 0-16,0 0 0,0-21 0,22 0 15,-22 0-15,21 0 0,0 0 16,1 0-16,-1-21 0,0 21 16,1-21-16,-22 0 0,21-22 0,1 22 15,-1 0-15,0-21 0,1 20 0,-1-20 16,0 0-16,1 21 0,-22-22 16,21 22-16,-21 0 0,-21 0 0,0 0 15,-21 21 1,0 0-1,0 21-15,21 0 0,0 0 0,0 0 16,-21 0-16,21 1 16,0-1-16,0 0 0,0 0 0,0 0 0,0 0 15,21 1-15,-21-1 0,0 0 16,0 0-16,21 0 0,-21 0 16,0 1-16,0-1 0,0 0 15,-21-21 1,0 0-1,-1 0-15,1 0 0,0-21 16,0 0-16,0-1 16,0 1-16,-1 0 0,22 0 15,-21 21-15,0 0 0,21 21 32,0 0-17,0 0-15,0 1 16,21-1-16,0-21 0,1 21 15,20-21-15,-21 0 0,21 0 0,-20 0 16,20 0-16,0 0 0,22 0 16,-22 0-16,0 0 0,22 0 0,-22-21 15,22 0-15,-22-1 0,0 1 0,22 0 16,-22 0-16,1-21 0,-1 20 16,0 1-16,-21-21 0,1 0 0,-1 20 15,0-20-15,-21 0 0,21 21 0,-21-22 16,0 22-16,0 0 0,0 0 15,0 0-15,-21 21 0,0 0 0,0 0 16,-1 0-16,1 21 16,0-21-16,0 21 0,21 0 0,0 21 15,0-20-15,0-1 0,0 21 0,0-21 16,21 0-16,0 1 0,0-1 16,1 21-16,20-21 0,-21 0 0,21 1 15,-20-22-15,-1 21 0,0 0 0,-21 0 16,0 0-16,0 0 15,0 1-15,-21-22 16,0 0-16,-1 21 0,1-21 0,0 0 16,0 0-16,0 0 15,0 21-15,-1-21 16,1 0 0,0 0-16</inkml:trace>
  <inkml:trace contextRef="#ctx0" brushRef="#br0" timeOffset="84772.3">5609 9102 0,'0'0'0,"0"-43"16,0 22-16,-21 21 15,21 21 1,0 1-16,0 20 0,0 0 0,0 1 15,0-1-15,0 21 0,0 1 16,0 21-16,-21-1 0,21 1 0,-21 0 16,-1-1-16,1 1 0,0 0 0,0-22 15,0 1-15,0-1 0,-1 1 16,1-22-16,21 21 0,-21-41 0,21 20 16,0-21-16,-21 0 15,21 0-15,0-42 16,21-21-1,0 21-15,0-22 0,1 1 0,-1 0 16</inkml:trace>
  <inkml:trace contextRef="#ctx0" brushRef="#br0" timeOffset="86048.13">6075 9271 0,'21'-42'0,"-42"84"0,63-84 15,-21 21-15,0 21 0,-21 21 16,0 0-16,-21 0 15,0 0-15,0 22 0,-21-1 0,-1 0 16,-20 22-16,-1-1 0,1 1 16,-1-22-16,1 22 0,-1-22 15,1 21-15,20-20 0,1-1 0,0-21 16,21 0-16,-1 1 0,1-1 16,0-21-16,42 0 31,0-21-31,1 21 0,20 0 15,-21 0-15,0 0 0,0 0 16,1 21-16,20-21 0,-21 21 16,0 0-16,-21 21 0,21-20 15,1-1-15,-1 0 0,-21 21 0,21-21 16,0 1-16,0 20 0,0-21 16,1 0-16,-1 22 0,0-22 0,21 0 15,-21 0-15,22 0 0,-22-21 0,21 0 16,1 0-16,-1 0 0,21 0 15,-20 0-15,20-21 0,1 0 0,-1 0 16,1 0-16,-1-1 0,22-20 16,-22 21-16,1-21 0,-22 20 0,22-20 15,-22 0-15,0 21 0,-20-22 0,-1 1 16,0 0-16,-21-1 0,0 1 0,0 0 16,0 20-16,0 1 15,0 0-15,0 0 0,-21 0 0,0 21 16,-1 0-16,1 0 0,0 21 15,0 0-15,0 0 0,-22 0 0,22 1 16,-21 20-16,21-21 0,0 21 0,-1 1 16,1-1-16,21 0 0,0-20 15,0 20-15,0 0 0,0-21 0,0 22 16,0-22-16,0 0 0,21 0 16,1 0-16,20 1 0,-21-22 0,21 0 15,-20 0-15,20 0 0,0 0 0,1 0 16,-1-22-16,0 1 0,22 0 15,-22-21-15,0 21 0,-20-1 16,20 1-16,0-21 0,-21 0 0,22 20 16,-22-20-16,0 21 0,0-21 15,0 20-15,-21 1 0,0 0 0,22 0 16,-22 42 15,0 0-31,-22 0 0,22 1 0,0-1 16,-21 0-16,21 0 0,0 0 15,-21 0-15,21 1 0,0-1 0,0 0 16,0 0-16,21 0 0,0-21 0,1 0 16,-1 21-16,0-21 0,21 0 15,1 0-15,-22 0 0,21-21 16,0 0-16,22 0 0,-22 0 0,1 0 16,-1-1-16,0 1 0,1-21 15,-1 21-15,-21 0 0,0-22 0,0 22 16,1 0-16,-1 0 0,0-22 0,-21 22 15,21 0-15,-21 0 16,21 21-16,-21 21 31,0 0-31,0 0 0,0 1 16,0 20-16,0-21 0,0 21 0,0 1 16,0-1-16,0 22 0,0-22 15,0 21-15,0 1 0,0 21 16,0-22-16,21 22 0,-21-1 0,22 1 15,-1 21-15,-21-21 0,0 20 16,21 1-16,0 0 0,-21 0 0,21 0 16,-21 0-16,21-1 0,-21 1 0,0-21 15,0 21-15,0-22 0,22 22 0,-22-21 16,0-22-16,0 22 0,0-21 16,0-1-16,0 1 0,0-22 0,0 0 15,-22 1-15,1-1 0,0-21 0,21 0 16,-21 0-16,0-21 0,-22 0 15,22 0-15,0-21 0,-21 0 0,21 0 16,-1-43-16,1 22 0,-21-21 16,21-1-16,-22-21 0,22 1 0,-21-22 15,21 21-15,0-21 0,-1 1 16,1-1-16,21 0 0,0 21 0,0-21 16,0 22-16,0-1 0,0 0 0,0 22 15,21-1-15,1 1 0,-22 21 16,21-22-16,0 22 0,-21-22 0,21 22 15,0 0-15,0-22 0,1 1 16,-22 20-16,21-20 0,0-1 16,-21 1-16,21-1 0,0 1 0</inkml:trace>
  <inkml:trace contextRef="#ctx0" brushRef="#br0" timeOffset="87831.85">8826 9144 0,'22'-21'0,"-44"42"0,1 0 0,0-21 16,0 21-16,21 1 0,0-1 15,-21-21-15,42 0 32,0 0-32,21 0 0,-20-21 0,20-1 15,0 1-15,1 0 0,-1-21 16,0 21-16,1-1 0,-1-20 0,-21 21 15,21-21-15,-20 20 0,-1-20 16,0 21-16,0-21 0,-21 20 16,0-20-16,0 21 0,0 0 0,-21 0 15,0 21-15,-22 0 16,1 0-16,21 21 0,-21 0 0,-22 0 16,22 21-16,-22-20 0,22 20 0,-22 21 15,22-20-15,0-1 0,-1 22 16,1-22-16,21 0 0,0 1 0,21-1 15,0 0-15,0 1 0,0-22 16,0 0-16,21 0 0,0 0 0,0 0 16,22 1-16,-1-22 0,0 0 0,1 0 15,-1 0-15,0 0 16,22 0-16,-22 0 0,-21 0 0,22 0 16,-1 0-16,-21-22 0,0 22 0,0 0 15,-42 0 1,0 0-1,-21 0-15,21 0 0,-22 22 0,22-1 16,-21 0-16,-1 0 0,1 21 16,21-20-16,-21 20 0,-1 0 0,1 1 15,21-1-15,-22 0 0,22 1 16,0-1-16,0 0 0,0 1 0,21-1 16,0-21-16,0 21 0,0-20 0,0-1 15,0 0-15,42-21 16,-21 21-16,0-21 0,22 0 0,-1 0 15,0 0-15,22-21 0,-22 21 0,22-21 16,-22 0-16,22-1 0,-22-20 16,21 21-16,-20-21 0,-1 20 0,0-20 15,1 0-15,-1-1 0,-21 1 16,0 0-16,22-1 0,-22 1 0,0 21 16,-21-21-16,0 20 0,0 1 0,21 21 15,-21-21-15,0 42 31,-21 0-31,21 1 16,0-1-16,0 21 0,-21-21 16,21 22-16,-21-1 0,21 0 0,0 1 15,0-22-15,0 21 0,0 0 16,0-20-16,0-1 0,0 0 0,0 0 16,0 0-16,21 0 0,0-21 15,0 0-15,0 0 0,1 0 16,-1-21-16,0 0 0,21 21 0,-21-21 15,1-21-15,20 20 0,-21 1 0,0-21 16,0 0-16,1 20 0,-1-20 16,0 0-16,0 21 0,-21-22 0,21 22 15,0 0-15,-21 0 0,0 0 16,0-1-16,22 22 0,-22-21 16,0 42-1,0 1-15,0-1 16,0 0-16,-22 0 0,22 0 15,0 22-15,0-22 0,0 21 0,-21-21 16,21 22-16,0-22 0,0 21 16,0-21-16,0 0 0,0 1 0,21-1 15,1 0-15,-1 0 0,0 0 0,0 0 16,0-21-16,0 0 0,22 0 16,-22 0-16,0 0 0,21 0 0,-20 0 15,20-21-15,-21 0 0,21 0 16,1 0-16,-22 0 0,21-1 15,-21-20-15,22 21 0,-22-21 0,0-1 16,0 1-16,0 0 0,-21-1 0,22 1 16,-22 21-16,0-22 0,0 22 15,0-21-15,0 21 0,0 0 16,-22 21-16,1 0 0,0 0 16,0 0-16,-21 21 0,20 0 15,1 0-15,0 21 0,0-20 16,0 20-16,0 0 0,-1 1 0,22-22 15,0 21-15,0 0 0,0 1 0,0-22 16,0 21-16,0-21 0,22 1 16,-1 20-16,0-42 0,0 21 0,21 0 15,-20-21-15,20 0 0,0 0 16,1 0-16,20 0 0,1 0 0,-22 0 16,21-21-16,1 0 0,-22 0 0,22 0 15,-1-1-15,-20 1 0,-1-21 16,0 21-16,1-22 0,-1 22 0,-21-21 15,21 0-15,-20-1 0,-1 1 0,-21 0 16,0 20-16,21 1 0,-21 0 16,0 0-16,0 0 0,0 42 31,0 0-31,-21-21 0,21 21 16,0 22-16,-21-22 0,21 0 15,-22 21-15,22-21 0,0 1 0,-21 20 16,21-21-16,0 0 0,0 0 0,0 1 15,0-1-15,0 0 0,0 0 16,0 0-16,0 0 0,0 1 16,0-44 62,0 1-47,0 0 0</inkml:trace>
  <inkml:trace contextRef="#ctx0" brushRef="#br0" timeOffset="91278.39">9102 9102 0,'0'0'0,"-22"-21"16,1 21 0,21 21-16,-21 0 15,0 0-15,21 21 0,-21 1 16,0-1-16,21 0 0,0 22 0,0-1 15,-22 22-15,22-21 0,-21 20 16,21-20-16,-21 20 0,21-20 0,0 21 16,-21-22-16,0 1 0,21-1 0,-21-21 15,21 22-15,0-22 0,0 1 16,-22-1-16,22 0 0,0-21 0,-21 22 16,21-22-16,0 0 0,0 0 15,-21-21 1,21-21-1,0 0-15,-21 0 0,21-22 0,0 22 16,0-21-16,0 0 0,0-1 0,0-20 16,0 20-16,-21-20 0,21-1 15,0 1-15,0-1 0,0-20 0,0-1 16,0 22-16,0-22 0,0 21 16,0 1-16,21-1 0,0 1 0,0-1 15,0 22-15,1-21 0,-1 20 0,21 1 16,-21 21-16,0-22 0,22 22 15,-22 0-15,21 21 0,1 0 16,-22 0-16,21 0 0,-21 42 16,22-20-16,-22 20 0,0 0 0,0 1 15,-21-1-15,0 0 0,0 1 0,0 20 16,0-21-16,0 1 0,0 20 16,-21-20-16,0-1 0,0 0 0,-22 1 15,22-1-15,0 0 0,0-21 0,0 1 16,-1-1-16,1 0 0,0-21 15,0 0-15,0 0 0,0 0 0,-1 0 16,1 0-16,0 0 0,21-21 0,-21 21 16,21-21-16,-21-1 0,0 1 15,21 42 17,0 1-32,21-1 15,-21 0-15,21 0 0,-21 0 16,21 22-16,-21-22 0,21 0 0,0 0 15,-21 21-15,22-20 0,-22-1 16,21 0-16,0 0 0,0 0 0,0 0 16,0 1-16,22-1 0,-22 0 0,0-21 15,0 0-15,22 21 0,-1-21 16,-21 0-16,21 0 0,1 0 0,-1-21 16,0 0-16,1 0 0,-1-1 15,22 1-15,-22 0 0,0 0 16,1-21-16,-22 20 0,21-20 0,-21 0 15,0-1-15,1 1 0,-1 0 0,-21-1 16,0 1-16,21 0 0,-21-1 16,0 1-16,0 21 0,-21 0 0,0 0 15,-1-1-15,1 1 0,0 21 0,0 0 16,0 0-16,0 0 0,-1 0 16,1 0-16,0 21 0,0 1 0,0-1 15,0 0-15,-1 0 0,22 21 16,-21 1-16,21-22 0,0 21 0,0 1 15,0-1-15,0 0 0,0-21 16,0 22-16,0-1 0,0-21 16,21 0-16,1 22 0,-1-22 0,0 0 15,0 0-15,21 0 0,-20-21 0,20 22 16,-21-22-16,21 0 0,1 0 16,-1 0-16,22 0 0,-22 0 0,0-22 15,1 1-15,-1 0 0,0 0 0,1 0 16,-1 0-16,0-22 0,1 1 15,-22 0-15,21-1 0,-21 1 0,22-22 16,-22 1-16,0-1 0,0 1 0,0-1 16,-21 1-16,0-1 0,0 1 15,0-1-15,0 1 0,0-1 16,0 1-16,0-1 0,0 22 0,0-21 16,-21 20-16,21 22 0,-21-21 15,21 21-15,0-1 0,0 1 0,-21 21 16,0 0-1,-1 21-15,22 1 0,0 20 0,0 0 16,-21 1-16,21-1 0,0 0 0,0 22 16,0-22-16,0 22 0,-21-22 15,21 21-15,0 1 0,0-1 0,0 1 16,0-22-16,0 22 0,0-1 0,0-20 16,0 20-16,0-21 0,0 1 15,0-1-15,21 0 0,0-20 16,1 20-16,-22-21 0,21 0 0,0 0 15,0-21-15,21 22 0,-20-22 16,-1 0-16,21 0 0,-21 0 0,22 0 16,-1-22-16,0 1 0,1 0 0,-1 0 15,0 0-15,1 0 0,-1-1 16,0-20-16,1 21 0,-1 0 0,0-22 16,-21 22-16,22-21 0,-22 21 0,0-22 15,0 22-15,0 0 0,-21-21 16,0 21-16,0-1 0,0 1 15,0 0-15,0 0 0,-21 21 16,0 0-16,0 0 16,0 0-16,0 0 0,21 21 15,-22-21-15,1 21 0,0 0 0,0 22 16,0-22-16,21 0 0,0 21 0,0-20 16,0 20-16,0-21 0,0 21 15,0-20-15,0-1 0,0 21 0,21-21 16,0 0-16,0 1 0,0-1 0,22 0 15,-22 0-15,21-21 0,-21 21 16,22 0-16,-1-21 0,0 0 16,1 0-16,-22 0 0,21 0 0,1 0 15,-1 0-15,0 0 0,1 0 0,-1-21 16,0 0-16,-21 0 0,22 0 16,-22 0-16,21-1 0,-21 1 0,1-21 15,-1 0-15,0-1 0,0 1 16,-21 0-16,0-1 0,0 22 0,0-21 15,0 21-15,0-22 0,0 22 0,0 0 16,0 0-16,-21 0 16,0-1-16,0 22 0,-22 0 15,22 0-15,0 0 0,0 0 0,0 0 16,-1 0-16,1 0 0,0 22 0,0-1 16,0 0-16,0 0 0,-1 0 15,1 22-15,0-22 0,21 0 16,0 21-16,0 1 0,0-22 15,0 21-15,0-21 0,0 22 0,0-22 16,0 21-16,0-21 0,0 0 0,0 1 16,21-1-16,0 21 0,-21-21 15,22 0-15,-1-21 0,0 22 0,-21-1 16,21 0-16,0 0 0,0-21 0,1 0 16,-1 21-16,0-21 0,0 0 15,0 0-15,22 0 0,-1-21 16,-42 0-16,21 0 15,0 21-15,0-21 0,1-22 0,-22 22 16,21 0-16,-21-21 0,21-1 0,-21 1 16,0 0-16,0-1 0,21 1 15,-21 0-15,21-1 0,-21 1 0,21 0 16,-21 20-16,0 1 0,0 0 16,0 0-16,0 42 15,0 0 1,0 0-16,0 1 15,0-1-15,-21 21 0,21-21 0,0 22 16,0-22-16,0 21 0,0-21 0,0 22 16,0-22-16,0 0 15,0 21-15,0-21 0,0 1 0,0-1 16,0 0-16,21 0 0,-21 0 0,0 0 16,22-21-16,-1 22 0,0-22 0,0 0 15,0 0-15,0 0 0,1 0 16,20 0-16,-21 0 0,21-22 0,1 1 15,-1 0-15,0 0 0,22 0 0,-22 0 16,1-1-16,-1-20 0,0 21 16,1-21-16,-22 20 0,0-20 15,21 0-15,-42 21 0,21-1 0,-21 1 0,0 0 16,-21 21 0,0 0-1,0 0-15,21 21 0,-21 0 0,21 1 16,-21 20-16,21-21 0,0 0 0,0 0 15,0 1-15,0-1 0,0 0 16,21 0-16,-21 0 0,21 0 0,0 1 16,-21-1-16,21 0 0,0 0 0,1-21 15,-22 21-15,21 0 0,0 1 16,-42-22 15,0 0-31,-1 0 0,1 0 16,0 0-16,0-22 0,0 1 15,0 21-15,-1-21 0,22 0 16,-21 21-16,0-21 0,0 21 16,21 21 15,0 0-31,21 0 16,0 0-16,0-21 15,1 0-15,-1 22 0,21-22 16,-21 0-16,22 0 0,-1 0 0,0 0 15,1 0-15,-1 0 0,0 0 0,22 0 16,-22-22-16,0 22 0,22-21 16,-22 0-16,22 0 0,-22 0 0,0 0 15,1-1-15,-1 1 0,0-21 16,1 0-16,-22-1 0,0 1 0,0 0 16,0-1-16,-21 1 0,0 0 15,0-1-15,0 22 0,0 0 0,0 0 16,-21 21-16,0 0 0,0 0 0,0 0 15,0 21-15,-22 0 0,22 0 16,0 22-16,0-22 0,21 21 0,0 0 16,-21 1-16,21-1 0,0-21 0,0 22 15,0-22-15,21 21 0,-21-21 16,21 0-16,0 1 0,0-1 0,22 0 16,-22-21-16,0 0 0,21 0 15,1 0-15,-22 0 0,21 0 0,0 0 16,1 0-16,-22 0 0,21-21 15,-21 0-15,22-1 0,-22 1 0,21 0 16,-21 0-16</inkml:trace>
  <inkml:trace contextRef="#ctx0" brushRef="#br0" timeOffset="110405.28">3873 6879 0,'0'-42'0,"22"21"16,-22 0-16,0-1 0,0 1 15,0 0-15,0 0 16,0 42 31,0 0-47,0 0 16,0 22-16,0-22 0,0 21 15,0 1-15,0-1 0,0 0 16,0 1-16,0 20 0,0-21 0,0 22 15,0-1-15,0-20 0,-22 20 16,1-20-16,21-1 0,-21 0 0,21 1 16,0-1-16,0-21 0,-21 0 15,21 0-15,0 1 0,0-1 0,0 0 16,0-42 46,21 0-46,-21-1-16</inkml:trace>
  <inkml:trace contextRef="#ctx0" brushRef="#br0" timeOffset="110844.03">4403 7387 0,'21'0'47,"0"0"-47,-21-21 0,21 0 15,0 21-15,-21-21 16,0 0 0,-21 21-1,0 0-15,0 0 16,0 21-16,-1-21 15,22 21-15,0 0 0,-21-21 16,21 21-16,0 0 16,0 1-16,0-1 15,21 0 1,-21 0-16,22-21 16,-1 21-16</inkml:trace>
  <inkml:trace contextRef="#ctx0" brushRef="#br0" timeOffset="111847.91">3725 9610 0,'0'0'0,"-21"0"15,0 0-15,0 0 16,0 0-1,21-21-15,-22 21 0,22-22 16,-21 1-16,21 0 0,0 0 16,0 0-16,0 0 15,0-1-15,0 1 0,21 21 16,-21-21-16,22 21 0,-1-21 16,0 21-16,0 0 15,0 0-15,0 0 0,1 0 0,-1 0 16,0 0-16,0 21 0,0-21 15,0 21-15,-21 0 0,22 1 0,-1-1 16,0 0-16,-21 21 16,0-21-16,21 22 0,-21-1 0,0 0 15,0 1-15,0-22 0,0 21 0,0 1 16,0-1-16,-21 0 0,0 1 16,21-1-16,-21-21 0,-22 21 0,22 1 15,0-1-15,0-21 0,-22 22 16,22-1-16,-21-21 0,0 21 0,20-20 15,-20 20-15,0-21 0,-1 0 0,22 0 16,-21 1-16,0-1 0,20-21 16,-20 0-16,0 0 0,21 0 0,-22 0 15,22-21-15,0-1 0,0 22 16,0-42-16,-1 21 0,1 0 16,0 0-16,0-22 0,21 22 0,-21 0 15,21 0-15,0 0 0,0-22 16,0 22-16,0 0 0,0 0 0,0 0 15,21-1-15,0 22 0,0-21 16,0 0-16,22 0 0,-22 21 16,0 0-16,0 0 0,0 0 15,1 0-15,20 0 0,-21 0 0,0 21 16,0 0-16,1-21 0,-1 21 16,0 1-16,0-1 0,0 21 15,-21-21-15,0 0 0,21 1 0,1-1 0,-22 0 16,21 21-16,-21-21 15,0 1-15,0-1 0,0 0 0,21 0 16,-21 0-16,0 0 0,21 1 16,0-22 31,-21-22-47</inkml:trace>
  <inkml:trace contextRef="#ctx0" brushRef="#br0" timeOffset="112247.92">4064 10160 0,'0'21'16,"0"0"-16,21-21 16,0 0-1,0 0 1,-21-21-16,22 0 16,-1 0-16,-21 0 0,0 0 15,0-1 1,0 1-16,0 42 47,0 1-47,0-1 15,0 0 1,-21-21-16</inkml:trace>
  <inkml:trace contextRef="#ctx0" brushRef="#br0" timeOffset="119987.85">12425 6922 0,'0'-22'0,"21"22"0,-21 22 62,0-1-46,0 0-1,0 0 1,0 0-16,0 0 0,0 1 16,0-1-16,0 0 0,0 0 15,0 0-15,0 22 0,0-22 16,0 0-16,0 21 0,0-21 0,0 22 15,-21-22-15,21 0 0,0 0 16,0 0-16,-21 1 0,21-1 0,0 0 16,0 0-16,0 0 0,0 0 15,0 1 1,0-1-16,21-21 16,0 0-1,0 0-15,21 0 16,-20 0-16,-1-21 0,21-1 0,0 1 15,1 0-15,20 0 0,1 0 0,-1-22 16,22 1-16,21 21 0,-22-21 16,22-1-16,-21 1 0,21 0 0,0-1 15,-22 1-15,1 0 0,0 20 16,-1-20-16,1 21 0,-22 0 16,1 0-16,-1 21 0,-20-22 0,-1 22 15,-21 0-15,0 0 0,1 0 16,-1 0-16,0-21 0,0 21 15,-42 0 204</inkml:trace>
  <inkml:trace contextRef="#ctx0" brushRef="#br0" timeOffset="125948.29">14690 9906 0,'0'-21'16,"0"0"-1,0 42 63,0 0-62,0 0-16,0 0 16,0 1-16,0-1 0,0 0 15,0 0-15,21 21 0,-21-20 0,21-1 16,-21 21-16,0-21 0,0 22 0,21-22 15,0 21-15,-21-21 0,0 22 16,21-22-16,1 0 0,-22 0 0,21 21 16,-21-20-16,21-1 0,-21 0 15,21-21-15,-21 21 0,21-21 32,0 0-32,1-21 0,-1 0 15,21 0-15,-21-1 0,22-20 16,20 21-16,1-21 0,-1-1 15,1 1-15,-1 0 0,22-22 0,-22 22 16,22-1-16,0 1 0,-1-21 0,1 20 16,0 1-16,-1 0 0,1-22 15,21 22-15,-22-1 0,1 1 0,-21 21 16,-1-21-16,1 20 0,-1 1 0,-21 0 16,1 0-16,-1 21 0,-21 0 0,0-21 15,1 21-15,-1 0 31,-21 21-15,0 0 0,0 0-1,-21-21-15,-1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8T04:52:12.0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2879 445 0,'0'0'0,"0"-22"16,21 22-16,-21-21 15,0 0-15,21 0 16,-21 0-16,0 0 15,0-1 1,0 44 15,0-1-15,-21 0-16,0 0 0,21 21 0,-22-20 16,22 20-16,-21 0 0,0 1 15,0-1-15,0 21 0,0-20 0,-1 20 16,1 1-16,-21-22 15,21 22-15,0-22 0,-1 21 0,1-20 16,0-1-16,0 0 0,21 1 16,-21-1-16,0-21 0,21 22 15,0-22-15,0 0 0,-22 0 0,22 0 16,0 0-16,-21-21 0,21 22 16,0-44 15,0 1-31,0 0 15,0 0-15,0 0 0,0 0 16,0-1-16,21 1 0</inkml:trace>
  <inkml:trace contextRef="#ctx0" brushRef="#br0" timeOffset="410.76">2836 466 0,'0'0'0,"0"-43"16,21 43-16,-21-21 16,0 42 15,0 1-31,0-1 0,0 0 0,22 21 15,-22 1-15,0-1 0,0 0 16,0 1-16,0 20 0,0 1 16,0-22-16,0 21 0,0 1 0,0-1 15,0-20-15,0-1 0,0 0 16,0 1-16,0-1 0,0 0 0,0-20 16,0-1-16,0 0 15,0 0-15,0 0 0,0 0 0,0 1 16,0-44 31,-22 1-32,22 0-15,0 0 0,0 0 16</inkml:trace>
  <inkml:trace contextRef="#ctx0" brushRef="#br0" timeOffset="670.61">2561 1249 0,'0'21'0,"21"-21"16,0 0 0,1 0-16,-1 0 0,0 0 0,0-21 15,21 21-15,-20-21 0,20 21 16,0-21-16,-21 21 0,1-22 15,20 22-15,-21-21 0,0 21 0,0-21 16,1 21 0,-22-21-1,21 0 1,0 0-16</inkml:trace>
  <inkml:trace contextRef="#ctx0" brushRef="#br0" timeOffset="1196.31">3217 995 0,'0'21'32,"0"0"-32,0 0 15,0 1-15,0-1 16,0 0-16,0 0 0,0 21 0,0-20 15,0-1-15,0 0 0,0 0 16,0 0-16,0 0 0,0 1 0,21-1 16,1 0-16,-1-21 15,0 21-15,0-21 0,0 0 16,0 0-16,1 0 0,-1 0 16,0 0-16,0-21 0,0 0 15,0 21-15,1-21 0,-1-1 0,0-20 16,0 21-16,0-21 0,-21 20 15,21-20-15,1 0 0,-1-1 0,-21 22 16,0-21-16,21 21 16,-21-22-16,21 43 0,-21-21 0,0 0 15,0 42 17,0 0-32,0 1 0,-21 20 15,21-21-15,0 21 0,-21 1 0,21-22 16,0 21-16,0-21 0,0 22 15,0-22-15,0 0 0,0 0 16,0 0-16,0 1 0,0-1 0,0 0 16,21-21-1,0 0-15,0 0 16,0 0-16,1 0 16,-1-21-16,0 0 0,0-1 15,0 1-15</inkml:trace>
  <inkml:trace contextRef="#ctx0" brushRef="#br0" timeOffset="1527.65">4233 339 0,'0'-21'0,"0"42"0,0-64 0,0 22 15,-21 21-15,21 21 31,0 1-31,0-1 0,0 0 16,0 0-16,0 21 0,0 1 0,0-1 16,-21 0-16,21 1 0,0 20 15,0-20-15,0-1 0,-21 21 16,21-20-16,0 20 0,0-20 0,0-1 16,0 0-16,-21 1 0,21-1 15,0-21-15,0 21 0,0-20 0,0-1 16,0 0-16,0 0 0,0 0 15,0 0-15,21-42 32,0 21-17,0-21-15,-21 0 0</inkml:trace>
  <inkml:trace contextRef="#ctx0" brushRef="#br0" timeOffset="1958.91">4593 868 0,'0'-21'0,"0"42"31,0 0-15,-21 0-16,21 0 0,-21 1 16,21-1-16,-21 0 0,21 0 0,0 21 15,-22-20-15,22-1 0,-21 21 16,21-21-16,0 0 0,0 1 0,0-1 15,0 0-15,0 0 0,0 0 16,21 0-16,1-21 0,-1 0 16,21 0-16,-21 0 15,0 0-15,1 0 0,20-21 0,-21 0 16,0 21-16,0-21 0,1 0 16,-1 0-16,0-22 0,0 22 0,0-21 15,-21-22 1,0 43-16,0-21 0,0 21 0,0-1 15,0 1-15,0 0 0,-21 0 16,0 21-16,0 0 0,0 0 0,-1 0 16,1 0-16,0 0 0,0 0 15,0 0-15,0 0 0,-1 0 16,1 21-16,0-21 16,0 0-1</inkml:trace>
  <inkml:trace contextRef="#ctx0" brushRef="#br0" timeOffset="2254.73">4254 677 0,'22'0'31,"20"0"-31,-21 0 0,0 0 16,22-21-16,-22 21 0,21 0 15,-21 0-15,22-21 0,-1 21 0,-21 0 16,21 0-16,-20-21 16,-1 21-16,0 0 0,0 0 0,0 0 15,-42 0 32,0 0-47,0 0 0</inkml:trace>
  <inkml:trace contextRef="#ctx0" brushRef="#br0" timeOffset="4186.66">5821 741 0,'0'21'0,"21"-42"31,0 21-15,0-21-16,0 0 0,1-1 15,-1 1-15,0 21 0,21-42 0,-21 21 16,22 0-16,-22-1 16,21-20-16,-21 21 0,1-21 0,-1 20 15,0-20-15,-21 21 0,21-21 16,-21 20-16,0 1 0,0 0 0,0 0 16,-21 21-16,-21 0 0,20 0 15,-20 0-15,-21 0 0,20 21 16,-20 0-16,20 0 0,-20 1 0,-1-1 15,22 21-15,0 0 0,-1-20 16,22 20-16,0-21 0,0 0 0,21 22 16,0-22-16,0 0 0,0 0 15,21 0-15,0 0 0,0 1 16,22-1-16,-1 0 0,-21-21 16,43 21-16,-22 0 0,0 0 0,-20 1 15,20-1-15,0 0 0,1 0 16,-22 0-16,0 22 0,21-22 0,-21 0 15,-21 0-15,0 0 0,0 22 16,0-22-16,0 0 0,0 0 0,-21 0 16,0 0-16,0 1 0,-21-1 15,20 0-15,-20-21 0,21 21 0,-21-21 16,-1 0-16,22 0 0,0 0 16,-21 0-16,20 0 0,1 0 0,-21-21 15,21 21-15,0-21 16,-1 0-16,1-1 0,21 1 0,-21 0 15,0-21-15,21 21 0,-21-1 16,21 1-16,0 0 0,0 0 0,0 0 16,0 42 15,0 0-15,0 0-16,21 0 0,-21 1 0,21-1 15,0 0-15,-21 0 0,21 0 16,1 22-16,-1-22 0,0-21 0,0 21 15,0 0-15,22-21 0,-22 21 16,21-21-16,-21 0 0,22 0 16,-22 0-16,21 0 0,-21 0 15,22 0-15,-1 0 0,-21-21 0,21 0 16,-20 21-16,-1-21 0,21 0 16,-21-22-16,0 22 0,1 0 0,-1-21 15,0 20-15,0-20 0,0 21 16,-21-21-16,0 20 0,0 1 0,0 0 15,0 0-15,0 0 16,0 42 0,0 0-1,0 0-15,-21 22 0,21-22 0,-21 0 16,21 21-16,-21-21 16,21 22-16,0-22 0,0 0 0,0 21 15,0-20-15,0-1 0,0 0 16,0 0-16,0 0 0,0 0 0,21-21 15,0 22-15,0-22 0,0 0 16,1 0-16,-1 0 0,21 0 0,-21 0 16,0-22-16,22 1 0,-22 0 15,21 0-15,-21 0 0,1 0 0,20-22 16,-21 22-16,0-21 0,0-1 16,-21 22-16,0-21 0,22 21 0,-22 0 15,21-1-15,-21 1 0,0 0 16,0 42 15,0 0-15,0 1-16,0-1 0,0 0 15,0 21-15,0-21 0,-21 1 0,21 20 16,0-21-16,0 0 0,0 0 16,0 1-16,0-1 0,0 0 0,21 0 15,0 0-15,0-21 0,0 21 16,22-21-16,-22 0 0,21 0 0,0 0 15,1 0-15,-1 0 0,0 0 16,-20-21-16,20 0 0,0 0 0,1 0 16,-22 0-16,21-1 0,-21 1 15,0-21-15,1 0 0,-1 20 16,0-20-16,0 0 0,-21-1 16,0 22-16,0 0 0,0-21 0,0 21 15,0-1-15,-21 1 16,0 21-16,0 0 0,-1 0 15,1 21-15,0 1 0,0-1 16,0 0-16,0 0 0,-1 0 0,1 22 16,21-22-16,-21 21 0,21-21 15,-21 0-15,21 22 0,-21-22 0,21 0 16,0 0-16,0 0 0,0 1 16,0-1-16,21-21 15,0 0-15,0 0 0,0 0 0,1 0 16,-1 0-16,0-21 0,0-1 15,0 1-15,0 0 0,1 21 0,-1-42 16,0 21-16,0-1 0,0 1 16,-21 0-16,21-21 0,-21 21 0,22-1 15,-22 1-15,21 21 0,-21-21 16,0 0-16,0 42 31,0 0-31,0 0 16,0 1-16,0-1 15,0 0-15,-21 21 0,-1 1 0,22-1 16,-21 0-16,21 1 0,-21 20 16,21-21-16,0 22 0,0-1 0,0 1 15,0-1-15,0 1 0,0 21 16,21-22-16,-21 22 0,21-22 0,1 1 16,-1 20-16,0-20 0,0 21 0,0-22 15,0 1-15,-21-1 0,0 1 16,0-1-16,0 1 0,0-22 0,0 0 15,0 1-15,0-22 0,-21 0 0,0 0 16,0 0-16,0-21 16,0 0-16,-1 0 0,-20-21 0,21 0 15,0-21-15,-22 20 0,22-41 16,0 21-16,21-43 0,-21 21 0,0 1 16,21-22-16,0 1 0,0-1 0,0 0 15,0 22-15,0-22 0,0 0 16,0 22-16,0-1 0,0 1 0,0 21 15,0-22-15,21 22 0,0-1 16,0 1-16,0 0 0,1 21 0,-1-22 16,0 22-16,0-21 0,0 21 15,0-1-15,1 1 0,-1 21 16,0-21-16,0 0 0,0 21 16,-21-21-16</inkml:trace>
  <inkml:trace contextRef="#ctx0" brushRef="#br0" timeOffset="5160.59">8043 1080 0,'0'0'0,"21"-22"15,1 1-15,-1 21 0,-21-21 16,21 0-16,0 0 16,-21 0-16,0-1 0,21 1 0,-21 0 15,0 0-15,0-21 0,0 20 16,0 1-16,0 0 0,0 0 16,-21 21-16,0 0 0,0 0 15,0 0-15,-1 0 0,1 21 0,-21-21 16,21 21-16,-22 0 0,22 1 15,0 20-15,0-21 0,0 0 0,0 0 16,-1 1-16,22-1 0,0 0 16,0 0-16,0 0 15,22-21-15,-22 21 0,21-21 16,0 0-16,21 0 0,-21 0 16,1 0-16,20 0 0,-21 0 15,0-21-15,22 21 0,-22-21 0,0 21 16,0 0-16,-21-21 0,0 0 15,21 21-15,-21-21 0,21 21 16,-21-22-16,0 65 47,0-22-31,0 0-16,0 21 15,0 1-15,0-1 0,0 22 0,0-22 16,0 21-16,-21-20 0,21 20 15,-21 1-15,21 20 0,-21-20 0,21 21 16,0-22-16,0 22 0,-21-22 16,21 22-16,-21-22 0,21 22 0,0-21 15,-22 20-15,22-20 0,0 20 0,0-20 16,-21-1-16,21 1 0,0-1 16,-21-20-16,21-1 0,0 0 0,0 1 15,0-22-15,0 0 0,-21-21 16,0 0-16,21-21 15,-21 0-15,21 0 16,-22-22-16,1 1 0,0 0 16,0-22-16,0 1 0,0-22 0,-1 21 15,1-20-15,0-1 0,0 0 0,21 1 16,0-1-16,0 0 0,0 22 16,0-22-16,21 22 0,0-1 0,0 22 15,1-22-15,20 22 0,-21 0 16,21-1-16,-20 1 0,20 0 0,-21 21 15,21-22-15,-20 1 0,20 0 16,-21 20-16,0-20 0,22 21 0,-22 0 16,0-22-16,0 22 0,-21 0 15,21 21-15,-21-21 0,21 21 16</inkml:trace>
  <inkml:trace contextRef="#ctx0" brushRef="#br0" timeOffset="5854.99">8361 1080 0,'21'0'16,"0"0"-16,0-22 16,0 22-1,1-21-15,-1 0 0,0 0 0,0 0 16,0 0-16,0-1 0,1-20 0,-1 21 15,0 0-15,-21 0 0,0-22 16,0 22-16,0 0 0,0 0 16,0 0-16,-21 21 15,0 0-15,-1 0 16,-20 21-16,21 0 0,0 0 0,0 21 16,21-20-16,0 20 0,-22-21 15,22 0-15,-21 22 0,21-22 0,0 21 16,0-21-16,0 0 0,0 1 15,0-1-15,21 0 16,1-21-16,-1 0 0,0 0 16,21 0-16,-21 0 0,22 0 0,-22-21 15,21 21-15,1-21 0,-1-1 16,-21 1-16,21 0 0,1 0 0,-1 0 16,0-22-16,-20 22 0,20-21 15,-21 21-15,21 0 0,-20-1 0,-1 1 16,-21 0-16,0 0 15,-21 21 1,-1 0-16,1 21 16,0-21-16,0 21 0,21 0 0,-21 1 15,21-1-15,0 0 16,0 0-16,0 0 0,0 0 0,21 1 16,0-1-16,0 0 15,0 0-15,1-21 0,-1 21 0,-21 0 16,21 1-16,-21-1 0,21-21 15,-21 21-15,0 0 0,0 0 16,-21-21 0,0 0-16,0 0 0,-1 0 0,1 0 15,0 0-15,0 0 0,-21 0 16,20 0-16,1 0 0,0 0 16,21-21-1,0 0 1,21 0-1,0 0-15</inkml:trace>
  <inkml:trace contextRef="#ctx0" brushRef="#br0" timeOffset="7208.75">9610 296 0,'0'0'0,"0"-21"0,0 42 31,0 1-31,0 20 0,-22-21 16,1 21-16,21 1 15,0-1-15,-21 0 0,0 1 0,21-1 16,-21 22-16,21-22 0,-21 21 16,21-20-16,0-1 0,0 22 0,0-22 15,0 0-15,0 1 0,0-22 16,0 21-16,0-21 0,0 0 0,0 1 15,21-22-15,0 21 0,0-21 16,0 0-16,0 0 0,1 0 0,-1 0 16,0-21-16,0-1 0,0 1 15,0 0-15,22 0 0,-22 0 16,0-22-16,0 1 0,22 21 16,-22-21-16,0-1 0,0 1 0,0 21 15,-21 0-15,0-1 0,21 1 16,-21 42-1,-21 1 1,21-1-16,0 21 0,-21-21 16,21 0-16,-21 22 0,21-22 15,0 21-15,0-21 0,0 22 0,0-22 16,0 0-16,0 0 0,21 0 16,-21 1-16,21-22 0,0 21 0,1-21 15,20 0-15,-21 0 0,0 0 16,22 0-16,-22 0 0,21-21 15,-21 21-15,22-22 0,-22 1 0,0 0 16,0 0-16,0 0 0,0-22 16,1 22-16,-1 0 0,0 0 0,-21 0 15,0 0-15,0-1 0,21 22 16,-21 22 15,0-1-31,-21 0 0,0 0 0,21 0 16,0 0-16,-21 1 0,21 20 15,0-21-15,0 0 0,0 0 16,0 1-16,0-1 16,0 0-16,21 0 15,0-21-15,0 0 16,0 0-16,0 0 0,1-21 0,-1 21 16,-21-21-16,21 0 0,0-1 15,-21 1-15,21 0 0,-21 0 0,0-21 16,0 20-16,0 1 0,0-21 15,0 21-15,0-22 0,0 22 0,-21 0 16,0 0-16,0 0 0,0 21 16,-1 0-16,1 0 15,0 0-15,0 0 16,21 21-16,-21-21 0,21 21 16,21-21-1,0 0-15,0 0 16,0 0-16,1 0 15,-1 0-15,0 0 0,0 0 0,0-21 16,0 21-16,22 0 0,-22-21 16,0 21-16,21-21 0,-20 21 0,-1 0 15,0 0-15,0 0 0,0 0 16,0 0-16,-21 21 0,22-21 16,-22 21-16,21 0 0,-21 0 15,0 0-15,0 1 0,0-1 0,21 0 16,-21 0-16,0 0 0,0 0 15,0 1-15,0-1 0,0 0 16,0 0-16,0 0 16,0 0-16,-21-21 31,21-21 0,0 0-31,0 0 0,0 0 0,0 0 16,0-1-16,0-20 0,21 21 15,0-21-15,0 20 0,0-20 0,1 21 16,-1 0-16,21 0 0,-21-1 16,22 1-16,-22 0 0,21 0 15,-21 21-15,0 0 0,22 0 0,-22 0 16,0 0-16,0 0 0,0 21 16,1 0-16,-22 0 0,0 1 0,0-1 15,0 21-15,0-21 0,0 22 16,0-22-16,0 0 0,0 21 0,0-21 15,0 1-15,-22-1 0,1 21 16,0-21-16,21 0 0,0 1 16,0-1-1,-21-21-15,0-21 32,21-1-17,0 1-15,-21 0 0,21 0 0,-22-21 16</inkml:trace>
  <inkml:trace contextRef="#ctx0" brushRef="#br0" timeOffset="7430.62">10583 423 0,'-21'-21'0,"42"42"0,-63-42 31,21 21-15,21 21 15,-21 1-15,-1-22-16,1 0 16</inkml:trace>
  <inkml:trace contextRef="#ctx0" brushRef="#br0" timeOffset="7686.48">9461 677 0,'22'0'0,"-1"0"0,0 0 15,0 0-15,0 0 0,0 0 16,1 0-16,-1 0 0,0 0 0,0 0 16,0-21-16,0 21 0,1 0 15,-1 0 1</inkml:trace>
  <inkml:trace contextRef="#ctx0" brushRef="#br0" timeOffset="8487.2">12552 910 0,'0'0'0,"-21"0"16,-22 0-1,22 0-15,0 0 16,42 0 15,0 0-31,0 0 16,22 0-16,-1 0 0,0 0 0,22 0 16,-22 0-16,22 0 0,20 0 15,-20 0-15,21 0 0,-22 0 0,22 0 16,-22 0-16,1-21 0,20 21 15,-41 0-15,20 0 0,1-21 16,-22 21-16,22 0 0,-22-21 16,0 21-16,-21 0 0,22 0 0,-22-21 15,0 21-15,0 0 16,-21-22 15,-21 22-31,0 0 0,0 0 16,0 0-16,-1 0 0,-20 0 15,21 0-15,0 0 0,0-21 0</inkml:trace>
  <inkml:trace contextRef="#ctx0" brushRef="#br0" timeOffset="8959.7">13547 635 0,'-22'0'16,"22"21"15,0 0-31,0 1 16,22-1 0,-1-21-16,0 0 15,0 21-15,21-21 0,-20 0 16,-1 0-16,21 0 0,-21 0 0,22 0 15,-22 0-15,21 0 0,-21 0 0,0 0 16,22 0-16,-22 0 0,0 0 16,-21 21-16,0 0 31,-21 0-31,0 1 0,0-22 16,-22 21-16,22 0 15,-21 21-15,21-21 0,-22 1 0,22 20 0,-21-21 16,21 21-16,-1-20 15,-20-1-15,21 21 0,0-21 0,0 0 16,-1 1-16,1-1 0,21 0 16,0 0-16,-21-21 0,21 21 0,0 0 15,0-42 32,0 0-47</inkml:trace>
  <inkml:trace contextRef="#ctx0" brushRef="#br0" timeOffset="10170.96">15706 1101 0,'-22'0'15,"1"0"1,21 21 15,0 0-15,21-21-16,1 0 15,-1 0-15,0 0 0,0 0 16,0 0-16,0 0 0,22 0 0,-22 0 16,21 0-16,1-21 0,-1 0 15,0 0-15,1-1 0,-1 1 0,21 0 16,-20 0-16,-1-21 0,22 20 16,-22-20-16,0 0 0,-21 21 0,22-22 15,-22 1-15,0 0 0,0 20 16,-21-20-16,0 0 0,0-1 0,0 1 15,0 21-15,0-21 0,-21 20 16,0-20-16,0 21 0,0 0 16,-1 21-16,1 0 15,0 0-15,0 0 0,-21 21 0,20 0 16,1 21-16,0 1 0,0 20 16,0 1-16,0-1 0,-1 22 0,1 21 15,-21-22-15,21 22 0,0 0 16,-1-21-16,1 21 0,0-1 0,0 1 15,0 0-15,0 0 0,-22 21 0,22-21 16,0 0-16,0-1 0,0 1 16,-1 0-16,1 0 0,0-21 0,0-1 15,0 1-15,0 0 0,-1-22 16,22 22-16,0-43 0,0 22 16,0-22-16,0 0 0,0 1 0,0-22 15,22-21-15,-1 0 16,0 0-16,21 0 0,-21-43 0,22 22 15,-1-21-15,22 0 0,-22-1 0,21-20 16,-20-1-16,20 1 0,1-1 16,-1-20-16,1-1 0,-22-21 0,22 21 15,-43 1-15,21-22 0,-21 21 0,-21-21 16,0 22-16,0-22 0,-21 21 16,0 1-16,0 20 0,-22 1 0,1 20 15,0 1-15,-1 0 0,1 20 16,0 1-16,-1 0 0,1 0 15,0 21-15,-1 0 0,22 0 16,0 0-16,0 0 0,0 0 16,42 0-1,0 0-15,0 0 16,0-21-16,1 21 0,20-21 16,0-1-16,1 22 0,-1-21 0,21 0 15,-20-21-15,20 21 0,1-22 16,-22 22-16,22-21 0,-22-1 0,0 1 15,-21 0-15,22-1 0,-22 22 16,0 0-16,-21 0 0,0 0 0,21 0 16,-21 42 15,0 0-31,-21 0 16,21 0-16,-21 0 0,21 1 0,0-1 15,0 0-15,0 0 0,-21 0 16,21 0-16,0 1 0,-21-22 15,21 21-15,0 0 16,0-42 15,0 0-31,0-1 0,0 1 16,0 0-16</inkml:trace>
  <inkml:trace contextRef="#ctx0" brushRef="#br0" timeOffset="10354.87">16827 529 0,'0'21'47,"0"1"-32,0-1-15,0 0 16,0 0-1,0 0-15,22-21 0</inkml:trace>
  <inkml:trace contextRef="#ctx0" brushRef="#br0" timeOffset="11482.65">17166 889 0,'-21'21'0,"21"0"15,-21 1-15,21-1 0,-21 0 16,-1 21-16,22-21 0,0 1 16,0-1-16,-21 0 0,0 0 15,21 0-15,0 0 0,-21 1 16,21-1-16,0-42 47,0-1-47,0 1 15,21 0-15,0 0 0,-21-21 16,21 20-16,1-20 0,-1 21 16,0-21-16,0 20 0,0-20 15,0 21-15,1 0 0,20 0 16,-21 21-16,0 0 0,22 0 0,-22 0 16,0 0-16,0 0 0,0 21 15,-21 0-15,21 0 0,-21 21 0,0-20 16,0 20-16,0-21 0,0 21 15,22-20-15,-22-1 0,0 21 0,21-21 16,-21 0-16,0 1 16,0-1-16,21-21 0,0 0 15,0 0 1,0 0-16,1-21 0,-1-1 16,0 22-16,21-21 15,-21 0-15,1 0 0,20-21 0,-21 20 16,21-20-16,-20 21 0,20-21 0,0 20 15,1-20-15,-1 21 0,0 0 16,-21 0-16,22 21 0,-22 0 16,21 0-16,-21 0 0,1 0 0,-22 21 15,0 0-15,21 0 0,-21 0 16,0 0-16,0 1 0,0-1 16,0 0-16,0 0 31,0-42 0,0 0-15,0 0-16,-21-1 15,-1 22-15,22-21 0,-21 0 16,0 21-16,0-21 0,0 0 16,0 21-16,-1 0 0,1 0 15,0 0-15,0 0 16,0 0-16,0 0 0,21 21 0,-22 0 15,1 0-15,0 22 0,0-22 16,0 21-16,0-21 0,-1 22 0,1-22 16,21 21-16,-21-21 0,21 22 15,0-22-15,0 0 0,0 0 16,0 0-16,21 0 0,0-21 16,1 0-16,-1 0 15,0 0-15,0 0 0,0 0 0,0 0 16,22 0-16,-22 0 0,21-21 15,1 0-15,-22 0 0,21-21 0,0-1 16,1 1-16,-1 0 0,0-22 16,-20 22-16,20-22 0,0 1 0,1-1 15,-22 22-15,0-22 0,0 22 16,0 0-16,0-1 0,-21 1 0,0 21 16,0-21-16,0 20 0,0 1 15,-21 42 1,0-21-1,0 43-15,0-22 0,0 21 0,-1 1 16,22-1-16,0 0 0,-21 1 16,21 20-16,0-21 0,0 22 0,0-22 15,0 22-15,0-22 0,0 0 16,0 1-16,0-1 0,0-21 0,21 22 16,-21-22-16,0 0 0,22-21 15,-1 21-15,0-21 0,0 0 0,0 0 16,0-21-16,1 0 15,-1 0-15,21-1 0</inkml:trace>
  <inkml:trace contextRef="#ctx0" brushRef="#br0" timeOffset="13918.94">19198 635 0,'0'0'0,"-21"21"0,21 0 16,21-21 15,0 0-31,0 0 0,1 0 16,20-21-16,-21 0 0,21 21 16,1-21-16,-22 0 0,21 0 0,1-1 15,-22 1-15,21 0 0,-21 0 16,0 0-16,-21 0 0,0-1 0,0 1 15,0 0-15,-21 21 0,0 0 16,-21 0-16,21 0 0,-22 0 0,1 0 16,0 21-16,-1 0 0,-20 1 15,20-1-15,1 0 0,0 21 0,-1-21 16,22 22-16,-21-22 0,21 21 16,0-21-16,21 22 0,0-22 0,0 21 15,0-21-15,21 1 16,0-1-16,0 0 0,21 0 0,-20-21 15,20 0-15,0 0 0,-21 0 16,22 0-16,-22 0 0,21 0 0,-21 0 16,22 0-16,-22-21 0,-21 0 15,-21 21 17,-22 0-32,22 21 0,-21-21 0,21 21 15,-22 21-15,1-20 0,0 20 16,21-21-16,-22 21 0,22-20 0,0 20 15,0 0-15,0-21 0,21 22 16,0-22-16,0 0 0,0 21 16,0-20-16,21-1 15,0 0-15,0-21 0,21 0 0,-20 0 16,20 0-16,0 0 0,1 0 16,-1 0-16,21-21 0,-20 0 0,20-1 15,-20 1-15,20 0 0,1-21 16,-22-1-16,0 1 0,22-21 0,-22-1 15,0 1-15,1-22 0,-22 21 16,21 1-16,-21-1 0,22-20 0,-22 20 16,0 1-16,0 20 0,0-20 15,-21 21-15,0-1 0,0 22 0,0 0 16,0 0-16,0 0 16,-21 21-16,0 21 0,0 0 15,0 0-15,0 21 0,-1 1 16,1-1-16,0 0 0,21 1 0,-21 20 15,0-20-15,0 20 0,-1 1 16,1-1-16,21 22 0,0-22 0,-21 1 16,21-1-16,0-20 0,0 20 15,0-21-15,0 1 0,21-22 0,0 21 16,1-21-16,-1 1 0,0-1 16,0 0-16,21-21 0,-20 0 0,20 0 15,0 0-15,1 0 16,-1-21-16,0 0 0,1-1 0,-1 1 15,0 0-15,1-21 0,-1 21 16,0-22-16,-21 1 0,22 0 0,-22 20 16,0-20-16,-21 0 0,0 21 15,0-1-15,0 1 0,0 0 0,-42 21 16,21 0-16,-1 0 16,1 0-16,-21 21 0,21 0 0,0 22 15,-1-22-15,1 0 0,0 21 16,21 1-16,-21-22 0,21 21 0,0-21 15,0 22-15,0-22 0,0 0 16,0 21-16,21-20 0,0-22 16,0 21-16,22 0 0,-22-21 15,21 0-15,-21 0 0,22 0 0,-1 0 16,0 0-16,1-21 0,-1 0 0,0 21 16,1-43-16,-1 22 0,0 0 15,-20-21-15,20 20 0,-21-20 0,21 0 16,-20-1-16,-1 22 0,0 0 15,-21 0-15,0 0 0,0 0 16,0-1-16,0 44 31,0-1-31,0 21 0,-21-21 0,0 0 16,-1 22-16,22-22 16,-21 21-16,0-21 0,21 22 0,-21-22 15,21 21-15,-21-21 0,21 1 0,0-1 16,0 0-16,0 0 0,0 0 15,0 0-15,0-42 32,21 0-17,0 0-15,-21 0 0,21 0 16,0-22-16,-21 22 0,22-21 0,-1-1 16,0 1-16,0 0 0,0 21 15,-21-22-15,21 22 0,1 0 16,-1 0-16,-21 0 0,0-1 15,21 22-15,0 0 0,-21 22 16,0-1-16,0 0 16,21 21-16,-21-21 0,0 1 15,0 20-15,0-21 0,0 21 16,0-20-16,0-1 0,0 21 0,21-21 16,-21 0-16,0 1 0,0-1 15,22-21 1,-1 0-1,0 0-15,-21-21 0,21-1 0,0 1 16,0 0-16,1 0 16,20-21-16,-21-1 0,21 1 0,1 21 15,-1-22-15,0 1 0,1 0 16,-22 21-16,0-1 0,21 1 0,-20 0 16,-1 21-1,-21 21 1,0 22-1,0-22-15,0 0 0,0 0 0,0 21 16,-21-20-16,21 20 0,0-21 16,0 21-16,0-20 0,0-1 0,0 21 15,0-21-15,21 0 0,0 1 16,0-22-16,0 21 0,0-21 16,22 0-16,-22 0 0,21 21 0,-21-21 15,22 0-15,-22 0 0,21 0 16,1-21-16,-22 0 0,0-1 0,21 1 15,-21 0-15,22 0 0,-22-21 16,0-1-16,0 1 0,0 21 0,1-22 16,-22 1-16,0 0 0,0 21 15,0-1-15,0 1 0,0 0 0,0 0 16,-22 21-16,1 0 0,-21 0 16,0 21-16,20 0 15,1 0-15,21 22 0,-21-22 0,21 21 16,0-21-16,-21 22 0,21-1 15,0-21-15,0 22 0,0-22 16,0 0-16,21 21 0,0-21 0,0 1 16,1-1-16,-1-21 0,0 21 15,0-21-15,0 0 0,22 0 0,-22 0 16,0 0-16,0 0 0,21 0 16,-20-21-16,-1 21 0,21-21 0,-21-1 15,0-20-15,22 21 0,-22 0 16,0-22-16,21 1 0,-20 21 0,-1-21 15,0 20-15,-21-20 0,0 21 16,21 21-16,-21-21 0,-21 42 31,21 0-15,-21 0-16,21 0 0,0 1 16,-21 20-16,-1-21 0,22 0 0,-21 22 15,21-22-15,0 0 0,-21 0 16,0 0-16,21 0 0,0 1 0,0-1 15,0 0-15,-21 0 0,21 0 16,21-42 31,-21 0-47,21 0 0,0 0 16,-21-22-16,21 22 0,1 0 15,-1-21-15,0-1 0,0 1 0,0 0 16,22-1-16,-22 22 0,21-21 15,-21 21-15,0-1 0,22 1 0,-22 0 16,0 21-16,0 0 0,0 0 16,-21 21-16,0 0 0,22 1 15,-22-1-15,0 0 0,0 21 0,0 1 16,0-1-16,0-21 0,0 21 16,0 1-16,0-22 0,-22 21 0,22-21 15,0 1-15,-21-1 0,0 0 16,21 0-16,-21 0 0,21 0 15,-21-21 1,21-21 0,0 0-1,0 0-15,0-21 16,21 20-16,0 1 0</inkml:trace>
  <inkml:trace contextRef="#ctx0" brushRef="#br0" timeOffset="14206.78">23728 318 0,'0'0'0,"-21"0"0,-1 0 16,1 0-16,0 0 0,21 21 0,0 21 16,-21-21-16,0 22 0,21-1 15,-21 0-15,21 22 0,0-22 0,-22 22 16,1-1-16,21-21 0,0 22 15,-21-1-15,0-20 0,21-1 0,-21 0 16,21 1-16,-21-1 0,21 0 16,0-20-16,-22 20 0,22-21 0,-21 0 15,21 0-15,0 1 16,21-44 15,1 22-31,20-21 16</inkml:trace>
  <inkml:trace contextRef="#ctx0" brushRef="#br0" timeOffset="14674.64">24172 910 0,'0'0'0,"0"-21"15,0 0-15,-21 21 16,0 0-1,0 0-15,0 21 0,-1-21 0,-20 21 16,21-21-16,0 21 0,0 1 16,21-1-16,-22 0 0,22 0 15,0 0-15,0 0 16,0 1-16,22-22 0,-1 21 16,0-21-16,21 0 0,-21 21 15,1-21-15,-1 21 0,21-21 0,-21 0 16,0 21-16,1-21 0,-1 0 15,0 0-15,0 21 0,0-21 16,0 0-16,-21 22 0,0-1 16,0 0-16,0 0 15,0 0-15,0 0 16,0 1-16,-21-22 0,0 21 16,0-21-16,0 0 0,0 21 15,-1-21-15,-20 0 0,21 21 0,0-21 16,-22 0-16,1 0 0,21 0 15,-21 0-15,20 21 0,-20-21 0,21 0 16,0 0-16,0 0 0,-1 0 16,22-21 15,0 0-31,22 0 0,-22 0 16</inkml:trace>
  <inkml:trace contextRef="#ctx0" brushRef="#br0" timeOffset="15070.28">23389 550 0,'0'0'0,"42"0"31,-20 0-31,20 0 0,0 0 16,1 0-16,20 0 0,1 0 16,-1 0-16,22 0 0,-22 0 0,1 0 15,-1 0-15,-20 0 0,20 0 16,-42 0-16,22 0 0,-22 0 0,21 0 15,-21-21-15,0 21 0,1 0 16,-44 0 31,1 0-31,0 0-16,0 0 0,0 0 0,0 0 15,-1 0-15</inkml:trace>
  <inkml:trace contextRef="#ctx0" brushRef="#br0" timeOffset="19286.89">3260 2582 0,'0'0'0,"0"-21"0,0 0 0,0 0 0,0 0 15,0 0-15,0-22 0,0 22 16,0 0-16,-22 0 0,22-22 16,-21 22-16,21 0 0,0 0 0,0 0 15,-21 0-15,21-1 0,-21 1 16,21 0-16,-21 21 15,0 0 1,21 21-16,-22 0 0,22 1 0,0 20 16,0 0-16,-21 22 15,21-1-15,0 1 0,-21 20 0,21-20 16,0 21-16,0-22 0,0 22 16,-21-1-16,21-20 0,-21-1 0,21 22 15,0-21-15,0-22 0,0 21 16,0-20-16,0-1 0,0 0 15,0-20-15,0-1 0,0 0 0,0 0 16,0 0-16,0-42 31,0 0-31,0 0 0,0-22 16</inkml:trace>
  <inkml:trace contextRef="#ctx0" brushRef="#br0" timeOffset="19750.63">2603 2455 0,'0'0'16,"-21"-21"-16,-21 0 0,21 21 0,0-21 16,-1 0-16,22 0 0,0-1 0,0 1 15,0 0-15,0 0 0,0 0 16,22 0-16,20-1 0,0 1 15,1 0-15,-1 21 0,21-21 0,1 0 16,-1 21-16,22 0 16,-21 0-16,41 0 0,-20 0 0,0 21 0,21 0 15,-22 21-15,1-20 16,0 41-16,-22-21 0,1 22 0,-22-1 16,0 22-16,1-21 0,-43-1 15,0 22-15,0-22 0,0 1 0,0-1 16,-43 22-16,1-22 0,0 1 15,-22-1-15,1-20 0,-1 20 0,1-20 16,-22-1-16,21 0 0,-20 1 16,20-22-16,1 0 0,-1 0 0,22 0 15,-22-21-15,1 0 16,21 0-16,-1 0 0,1 0 0,0 0 16,-1 0-16,22 0 0,0 0 15,21-21-15,0 0 16,42 21-1,-21-21-15,22 21 0,-22-21 16,21-1-16,1 22 0,-22-21 0</inkml:trace>
  <inkml:trace contextRef="#ctx0" brushRef="#br0" timeOffset="20215.36">3916 3133 0,'21'-43'15,"0"22"-15,0 21 16,-21-21-16,21 21 0,1 0 16,-22-21-16,21 21 0,0 0 0,0 0 15,0 0-15,0 0 16,1 21-16,-1-21 0,0 21 15,0 0-15,-21 22 0,0-22 16,21 21-16,-21-21 0,0 22 16,0-1-16,0-21 0,0 22 15,0-1-15,0-21 0,-21 0 0,21 22 16,0-22-16,-21 0 16,0-21-1,21-21 1,0 0-16,0-1 0,0 1 15,0 0-15,0-21 0,0 21 0,21-22 16,-21 1-16,21 21 0,0-22 16,-21 1-16,21 21 0,1 0 15,-1 0-15,0-1 0,0 1 0,0 0 16,0 0-16,1 21 0,-1 0 16,0-21-16,0 21 15,0 0 1</inkml:trace>
  <inkml:trace contextRef="#ctx0" brushRef="#br0" timeOffset="20643.12">4974 3006 0,'-21'0'16,"0"0"-16,0 21 15,-1-21-15,1 21 0,0 0 0,0-21 16,0 21-16,0 1 0,-1-1 16,1 21-16,0-21 0,0 22 0,0-22 15,0 0-15,21 21 0,0-21 16,0 1-16,0-1 0,0 0 0,21 0 16,0 0-16,0-21 0,0 0 15,22 0-15,-1 0 0,-21 0 0,21 0 16,1-21-16,-1 0 0,-21 0 15,22 0-15,-22-1 0,21 1 0,-21 0 16,0-21-16,1 21 0,-22-22 16,0 22-16,0-21 0,0 21 15,0-22-15,-22 22 0,1 0 0,0 0 16,0 0-16,-21-1 0,20 22 16,-20 0-16,21 0 0,-21 0 0,20 22 15,-20-1-15,21-21 0,0 21 16,0 0-16,-1 0 0,22 0 0,0 1 15,0-1-15,0 0 0,0 0 16,22 0-16,-1 0 0,0 1 0,21-22 16,-21 0-16,22 0 0</inkml:trace>
  <inkml:trace contextRef="#ctx0" brushRef="#br0" timeOffset="20986.89">5524 3006 0,'0'0'0,"0"-21"0,0-1 16,-21 22-16,0 0 16,0 0-1,21 22-15,-21-22 0,21 21 16,0 21-16,0-21 0,0 22 0,-21-1 16,21 0-16,-22 22 0,22-1 15,0 1-15,-21 20 0,21-20 0,-21 21 16,21-22-16,-21 22 0,21-1 15,0 1-15,0 0 0,0-1 16,0 1-16,-21 0 0,21-1 0,0 1 16,-21 0-16,21-22 0,0 22 15,0-22-15,0-20 0,0 20 0,0-20 16,-22-1-16,22-21 0,0 21 16,0-20-16,0-44 15,0 1-15,0 0 16,22-21-16,-1-1 0,-21 1 15,21 0-15,0-22 0,0 1 16</inkml:trace>
  <inkml:trace contextRef="#ctx0" brushRef="#br0" timeOffset="21298.71">5376 3175 0,'0'0'16,"-21"-42"-16,21-22 15,0 43-15,0-21 0,0 21 0,21-1 0,0 1 16,1 0-16,20 0 0,0 0 16,1 0-16,20 21 0,-21 0 0,22 0 15,-1 0-15,-20 0 16,20 0-16,-20 0 0,-1 21 0,0 0 16,-21 21-16,1-21 0,-22 1 15,0 20-15,0-21 0,0 21 0,-22 1 16,-20-1-16,0-21 0,-1 22 15,1-1-15,0-21 0,-1 21 0,1-20 16,0-1-16,-1 0 0,22 0 0,0-21 16,0 21-16,0-21 0,0 0 15,21-21 1,0 0-16</inkml:trace>
  <inkml:trace contextRef="#ctx0" brushRef="#br0" timeOffset="23779">6900 2667 0,'0'0'0,"21"-21"0,-21 0 16,0 0-16,0-1 0,0 44 31,0-1-15,0 21-16,0 0 0,0 1 15,-21-1-15,0 0 0,21 22 0,-21-1 16,0 1-16,0-1 0,-1 22 16,-20-21-16,21-1 0,-21 22 0,-1-22 15,1 1-15,0-1 0,-1-20 16,1-1-16,21 0 0,-22 1 0,22-1 16,-21-21-16,21 0 0,0 0 0,-1-21 15,22-21 1,0 0-1,0 0-15,22-21 0,-1-1 16,0 1-16,0 0 0,0-1 0,0-20 16,1 20-16,20 1 0,-21-21 15,21 41-15,-20-20 0,20 21 0,-21 0 16,0 0-16,0 21 0,1 0 16,-1 0-16,0 0 0,-21 21 0,21 0 15,0 0-15,-21 21 0,21-20 16,-21 20-16,0-21 0,0 21 0,22 1 15,-22-22-15,21 21 0,-21 1 16,0-22-16,21 0 0,0 21 16,0-21-16,0 1 0,1-1 15,-1-21-15,0 0 0,0 0 16,21 0-16,-20 0 0,20 0 0,-21-21 16,21-1-16,1 1 0,-1 0 15,-21 0-15,22-21 0,-1-1 0,0 1 16,-21 0-16,1-22 0,-1 1 15,0-1-15,-21 1 0,0-1 0,0 1 16,0-1-16,0 1 0,-21-1 16,0 1-16,-1-1 0,1 1 0,-21-1 15,21 1-15,-22 20 0,1 1 16,0 0-16,-1 20 0,1 1 16,0 0-16,-22 21 0,22 0 15,-22 21-15,22 22 0,0-1 0,-1 0 16,1 22-16,21-22 0,-21 22 15,42-1-15,0 22 0,0-22 0,0 1 16,0-1-16,0 1 0,21-1 0,0 1 16,0-1-16,21 1 0,-20-22 15,20 0-15,0-20 0,1 20 0,-1-21 16,0 0-16,1 0 0,20-21 16,-21 0-16,1 0 0,20 0 0,-20 0 15,20-21-15,-21 0 0,22 0 16,-1 0-16,-20 0 0,20-22 15,-20 22-15,20-21 0,-21 21 16,1-22-16,-22 1 0,21 21 0,-21-22 16,1 22-16,-1 0 0,0 0 0,0 0 15,-21 42 17,-21 0-32,0 21 15,21-20-15,0-1 0,-21 21 0,21-21 16,-22 22-16,22-22 0,0 21 15,0-21-15,0 22 0,0-22 0,0 0 16,0 0-16,22 0 0,-1 0 16,0 1-16,0-22 0,0 0 15,0 0-15,1 0 0,20 0 0,-21 0 16,21 0-16,1-22 0,-22 22 16,21-21-16,-21 0 0,22-21 0,-22 21 15,0-1-15,0-20 0,0 21 16,-21-21-16,22-1 0,-22 1 0,0 0 15,0-1-15,0 1 0,-22 0 16,1 20-16,0 1 0,0 0 0,0 0 16,0 0-16,-22 21 0,22 0 15,-21 0-15,21 0 0,-1 0 16,-20 21-16,21 0 0,0 0 0,0 0 16,-1 1-16,22-1 0,0 21 15,0-21-15,0 0 0,0 1 0,0-1 16,22 0-16,-22 0 0,21 0 15,21 0-15,-21-21 0,0 0 0,22 0 16,-1 0-16,-21 0 0,22 0 16,-1-21-16,-21 0 0,21 21 0,1-21 15,-1 0-15,0-22 0,1 22 0,-1 0 16,0 0-16,-20 0 0,20-22 16,-21 22-16,21 0 0,-20 21 0,-1-21 15,0 0-15,0 21 16,-21 21 15,0 0-31,0 0 0,0 0 0,-21 1 16,0 20-16,21-21 0,0 21 0,-21-20 15,21 20-15,-22 0 0,22-21 16,0 22-16,0-22 0,0 21 0,0-21 16,0 1-16,0-1 0,0 0 15,0 0-15,22-21 0,-1 0 0,0 0 16,0 0-16,21 0 0,-20 0 15,-1 0-15,21-21 0,-21 21 0,22-21 16,-22 0-16,21-22 0,-21 22 16,0 0-16,1-21 0,-1 20 15,0-20-15,0 21 0,0-21 0,-21 20 16,21 1-16,-21 0 0,0 0 16,0 42 15,0 0-31,0 0 0,-21 1 15,0-1-15,21 0 0,-21 0 0,21 21 16,-21-20-16,21-1 16,0 0-16,0 0 0,0 0 0,0 0 0,0 1 15,21-1-15,0-21 16,0 0-16,0 0 0,1 0 16,-1 0-16,0 0 0,0-21 0,21 21 15,-20-22-15,-1 1 0,21 0 16,-21 0-16,0 0 0,1-22 0,-1 22 15,0-21-15,-21 21 0,21-22 16,-21 22-16,0-21 0,0 21 0,0-22 16,0 22-16,-21 0 0,0 21 0,0-21 15,-1 21-15,1-21 0,0 21 16,0 0-16,42-21 47,0 21-47,0 0 15,22 0-15,-1-22 0,-21 22 0,22 0 16,-1 0-16,0 0 0,1 0 0,-1 0 16,0 0-16,1 0 0,-22 0 15,21 0-15,-21 22 0,22-1 0,-22-21 16,-21 21-16,0 0 0,21 0 16,-21 0-16,0 1 0,0 20 0,0-21 15,0 0-15,0 22 0,0-22 16,-21 0-16,21 0 0,0 0 0,-21 22 15,-1-22-15,1-21 0,21 21 0,0 0 16,-21 0-16,0-21 16,21 21-16,0-42 31,0 0-31,0 0 0,0 0 16,0 0-16,0-1 0,21-20 0,0 21 15,0-21-15,22-1 0,-22 1 16,0 0-16,21 20 0,-20-20 0,20 0 15,0 21-15,1-22 0,-22 22 16,21 21-16,0-21 0,-20 21 0,20 0 16,-21 0-16,0 0 0,22 21 0,-22 0 15,0 0-15,0 1 0,-21-1 16,0 0-16,0 21 0,0-21 16,0 22-16,0-1 0,0-21 15,0 22-15,0-22 0,-21 21 0,21-21 16,0 0-16,0 1 0,-21-1 0,21 0 15,0 0-15,-21-21 16,21 21-16,0-42 16,0 0-1,0 0-15</inkml:trace>
  <inkml:trace contextRef="#ctx0" brushRef="#br0" timeOffset="24558.55">11874 3069 0,'0'0'0,"-21"0"0,0 0 0,0 0 0,0 0 16,42 0 15,0 0-15,21 0-16,1 0 0,20 0 0,1 0 15,20 0-15,-20 0 0,21 0 16,-1 0-16,22 0 0,-21 0 16,-1 0-16,1 0 0,21 0 0,-21-21 15,-1 21-15,1 0 0,0 0 16,-22 0-16,1 0 0,-1 0 0,-21 0 15,-20 0-15,20 0 0,-21 0 0,-21-21 16,0 0 0,0 0-16,-21 21 0,0-22 15,0 22-15,-22-21 0,1 21 16,21 0-16,-22-21 0,1 21 0,0 0 16,21 0-16,-1 0 0,-20 0 15,21-21-15,0 21 16,42 0 15,0 0-31,0 0 0,22 0 0,-1 0 16,-21 0-16,21 0 0,1 0 15,-22 0-15,21 0 0,-21 0 0,22 0 16,-22 0-16,0 21 0,-21 0 0,0 0 16,0 1-16,0 20 15,0-21-15,-21 0 0,0 22 0,0-22 16,-1 21-16,-20-21 0,21 22 15,0-22-15,0 0 0,-1 21 0,1-21 16,0-21-16,21 22 0,0-1 16,0 0-1,0-42 1,21 21 0,0-21-16,-21-1 0</inkml:trace>
  <inkml:trace contextRef="#ctx0" brushRef="#br0" timeOffset="25975.64">15007 2921 0,'0'-21'31,"21"21"-15,0-21-16,1 0 0,20-1 0,-21 1 16,21 0-16,1 0 0,-22 0 0,42 0 15,-20-1-15,-1 1 0,0-21 16,1 21-16,-22-22 0,21 22 0,-21 0 16,-21-21-16,0 21 0,0-1 15,0 1-15,0 0 0,-21 21 0,0 0 16,-21 0-16,-22 0 15,22 0-15,-22 21 0,1 0 0,-1 1 0,1-1 16,-1 0-16,1 21 16,21-21-16,-1 22 0,1-22 0,21 21 15,0-21-15,21 1 0,0 20 16,0-21-16,0 0 0,21 22 0,0-22 16,0 21-16,0-21 0,22 0 0,-1 22 15,0-22-15,1 0 0,-1 21 16,0-20-16,1 20 0,-1-21 0,0 21 15,1-20-15,-1 20 0,0-21 16,-21 21-16,1-20 0,-1 20 0,-21-21 16,0 21-16,0-20 0,0-1 15,0 0-15,-21 0 0,-22 0 16,22 0-16,-21 1 0,-22-1 0,22-21 0,0 0 16,-1 0-16,1 0 15,0 0-15,-1 0 0,1 0 0,21-21 16,-22 21-16,22-22 0,0 1 0,0-21 15,0 21-15,21 0 0,0-22 16,0 22-16,0-21 0,0 21 0,0-22 16,0 22-16,0 0 0,0 0 15,0 0-15,0-1 0,21 22 32,-21 22-32,21-1 0,-21 0 0,0 0 15,21 0-15,0 0 0,1 1 16,-1 20-16,0-21 0,0 0 15,0 0-15,0 22 0,1-22 0,20 0 16,0 0-16,1-21 0,-1 21 16,0 1-16,22-22 0,-22 0 0,22 0 15,-1 0-15,-21 0 0,22 0 16,-1 0-16,-20-22 0,20 1 0,-20 21 16,20-21-16,-21 0 0,1 0 0,-1 0 15,-21-1-15,22-20 0,-22 21 16,0-21-16,0 20 0,-21-20 0,0 0 15,0 21-15,0-22 0,0 22 16,0 0-16,-21 0 0,0 0 0,0 21 16,-1 0-16,1 0 15,0 0-15,0 0 0,0 0 16,0 21-16,-1 21 0,1-21 0,21 0 16,0 22-16,0-22 0,0 21 15,0-21-15,0 22 0,0-22 0,0 21 16,21-21-16,1 1 0,-1-1 15,0 0-15,21-21 0,-21 21 0,22-21 16,-22 0-16,21 0 0,1 0 16,-1 0-16,-21 0 0,21 0 0,1 0 15,-1-21-15,0 0 0,1 0 16,-1-1-16,0 1 0,-20-21 16,-1 21-16,21-22 0,-21-20 0,0 21 15,22-1-15,-22-20 0,0 20 16,0-20-16,0-1 0,1 22 0,-1-21 15,0-1-15,-21 1 0,21-1 0,0 1 16,-21 20-16,21 1 0,-21 0 16,0 20-16,22-20 0,-22 21 0,0 42 31,-22 0-31,22 22 0,-21-1 16,0 21-16,0-20 0,0 20 15,0 1-15,-1-22 0,1 22 16,0-1-16,-21 1 0,21-1 15,-1-21-15,22 22 0,-21-22 0,21 22 16,-21-22-16,21 0 0,0 1 0,0-22 16,0 21-16,0-21 0,21 1 15,-21-1-15,21 0 0,1-21 0,-1 0 16,0 0-16,0 0 16,0 0-16,0 0 0,1 0 15,-22-21-15,21 0 0,0-1 16,0 1-16,0 0 0,0 0 0,1-21 15</inkml:trace>
  <inkml:trace contextRef="#ctx0" brushRef="#br0" timeOffset="26362.53">17166 3217 0,'0'0'0,"0"22"16,21-22-1,0 0-15,1 0 0,-1 0 16,0 0 0,0 0-16,0 0 0,0-22 0,1 22 0,20-21 15,-21 0-15,0 21 16,0-21-16,1 0 0,-22 0 0,0-1 16,0 1-16,0 0 15,-22 21 1,1 0-16,0 0 0,0 0 0,0 21 15,-22-21-15,22 21 0,0 1 16,0-1-16,-21 21 0,20-21 0,1 0 16,21 22-16,-21-22 0,21 21 15,-21-21-15,21 1 0,0-1 0,0 0 16,0 0-16,0 0 0,0 0 0,0 1 16,21-22-16,-21 21 0,21-21 15,0 0-15,1 0 0,-1 0 0,0 0 16,0 0-16,21 0 15,-20 0-15,20-21 0,-21 21 0,21-22 16</inkml:trace>
  <inkml:trace contextRef="#ctx0" brushRef="#br0" timeOffset="27011.68">17992 3027 0,'0'0'0,"0"-21"0,0 0 16,-22 21-1,22 21-15,-21-21 16,0 21-16,0 0 0,0 0 16,0 0-16,-1 22 0,1-22 15,21 21-15,-21-21 0,21 22 16,-21-22-16,21 21 0,0-21 0,0 1 16,0 20-16,0-21 0,0 0 0,0 0 15,21 1-15,0-22 0,0 21 16,1 0-16,-1-21 0,0 0 0,0 0 15,0 0-15,22 0 0,-22 0 16,21 0-16,0-21 0,-20 21 0,20-21 16,0-1-16,1 1 15,-22 0-15,21-21 0,0 21 0,-20-22 16,20 1-16,0-22 0,-21 22 0,22-21 16,-22 20-16,21-20 0,-21-22 15,22 22-15,-22-22 0,21 21 0,-21-20 16,1-1-16,-1 22 0,0-1 15,0 1-15,-21 20 0,0 1 0,21 0 16,-21 20-16,0 1 0,0 0 16,-21 21-1,0 21-15,0 0 0,0 1 16,-1 20-16,-20 0 0,21 22 0,0-22 16,0 22-16,-22 20 15,22-20-15,0-1 0,21 1 0,-21-1 16,0 1-16,-1-1 0,22 1 15,0-1-15,0-20 0,0 20 0,0-21 16,0 1-16,0-1 0,0 0 0,0 1 16,0-22-16,0 21 0,0-21 15,0 1-15,22-1 0,-1 0 0,0-21 16,0 21-16,0-21 0,0 0 16,1 0-16,-1 0 0,21 0 0,-21 0 15,0 0-15,22-21 0,-1 0 16,-21 21-16,22-21 0,-22-1 0,21 1 15,-21 0-15,0 0 0,1 0 16,-1 0-16,0-22 0,0 22 16,0-21-16,-21 21 0</inkml:trace>
  <inkml:trace contextRef="#ctx0" brushRef="#br0" timeOffset="27331.69">18478 2625 0,'22'21'15,"-1"-21"1,0 0-16,21 0 0,1 0 0,-22 0 16,42 0-16,-20 0 0,-1 0 15,21 0-15,-20-21 0,20 21 16,-20 0-16,-1 0 0,21 0 0,-20 0 15,-1 0-15,0-21 0,1 21 16,-22 0-16,21 0 0,-21 0 0,1 0 31,-22 21 1,-22-21-32,1 21 15,0-21 1</inkml:trace>
  <inkml:trace contextRef="#ctx0" brushRef="#br0" timeOffset="29063.15">2752 5101 0,'0'-21'15,"0"0"1,0 0-16,21 0 16,-21-1-16,0 1 0,0 0 15,0 0-15,0 0 0,0 0 16,0-1-16,0 1 0,0 0 15,0 0-15,0 0 0,0 0 16,0-1-16,0 44 31,0 20-15,0 0-16,0 22 0,0-22 0,0 22 16,0 20-16,0-20 0,0-1 15,-21 1-15,-1-1 0,1 1 16,21 20-16,-21-20 0,0-22 0,0 22 15,0-22-15,-1 0 0,1 1 16,0-1-16,0-21 0,21 0 0,0 1 16,0-44 15,0 1-15,0 0-16,0 0 0,0 0 0</inkml:trace>
  <inkml:trace contextRef="#ctx0" brushRef="#br0" timeOffset="29822.86">2434 5101 0,'0'0'0,"-21"-21"16,0 0-16,0 0 0,21 0 15,0-1-15,-22-20 0,22 21 0,0-21 16,0-1-16,0 22 0,22-21 15,-1 21-15,21-22 0,0 22 16,1-21-16,-1 21 0,0-1 0,22 1 16,-1 21-16,-20 0 0,20 0 15,-20 0-15,20 0 0,-21 21 0,1 1 16,-22 20-16,21 21 0,-21 1 16,-21-1-16,0 1 0,0-1 0,0 22 15,-21-21-15,-21-1 0,0 1 16,-1-1-16,1 1 0,-22-22 0,22 21 15,-21-20-15,20-1 16,1-21-16,-22 22 0,22-22 0,21 0 16,-21-21-16,20 0 0,1 0 15,0 0-15,0-21 16,21 0-16,0-1 16,0 1-16,0 0 0,21 0 15,0 0-15,0 0 0,1 21 0,20-22 16,-21 1-16,0 21 0,0 0 15,22 0-15,-22 0 0,0 0 16,0 0-16,0 21 0,1 1 16,-1 20-16,0-21 0,0 0 15,-21 22-15,0-1 0,21-21 0,0 21 16,-21-20-16,22 20 0,-22-21 16,21 0-16,0 0 0,0 1 0,0-1 15,0-21-15,1 0 0,-1 0 16,21 0-16,-21 0 0,0 0 0,22 0 15,-1-21-15,-21 21 0,22-22 16,-1 1-16,-21-21 0,21 21 0,-20 0 16,20-22-16,-21 1 0,0 0 15,0 20-15,-21-20 0,0 21 16,0-21-16,22 20 0,-22 1 16,0 42 15,0 1-31,0-1 0,-22 0 0,22 0 15,0 21-15,0-20 0,0-1 16,0 21-16,0-21 0,0 0 0,0 1 16,0-1-16,0 0 15,-21-21-15,21-21 32,0 0-32,0-1 15,0 1-15</inkml:trace>
  <inkml:trace contextRef="#ctx0" brushRef="#br0" timeOffset="30004">3556 5080 0,'0'0'16,"0"-21"-16,0 42 47,0 0-32,21 0-15,-21 1 16,21-1-16,0 0 16</inkml:trace>
  <inkml:trace contextRef="#ctx0" brushRef="#br0" timeOffset="30806.54">4149 5715 0,'0'0'0,"42"0"16,-21 0-16,0 0 15,0 0-15,1-21 0,-1 21 16,0-21-16,0 0 0,0-1 0,22 1 16,-22 0-16,0-21 0,-21 21 15,21-1-15,-21 1 0,0-21 0,0 21 16,0 0-16,0-1 0,-21 1 15,0 0-15,0 21 0,-1 0 0,1 0 16,0 0-16,-21 0 0,-1 0 16,22 21-16,-21 0 0,0 1 0,20-1 15,-20 21-15,21 0 0,-21 1 16,20-1-16,1 0 0,0 1 0,21-1 16,0-21-16,0 85 15,21-85-15,0 0 16,22-21-16,-22 0 0,0 22 0,21-22 15,-20 0-15,20 0 0,0-22 16,1 1-16,-1 21 0,0-21 0,-21 0 16,22 0-16,-22 0 0,0-22 15,0 22-15,0 0 0,-21 0 0,0 0 16,0-1-16,22 1 0,-22 0 16,0 0-16,0 42 31,0 21-31,0-20 15,0 20-15,0 0 16,0 1-16,0 20 0,0-21 0,0 22 16,0-22-16,0 22 0,0-1 0,0 1 15,0-1-15,0 22 0,0-22 16,0 22-16,0-21 0,0 20 0,0 1 16,0 0-16,0-22 0,0 22 15,-22-1-15,22 22 0,0-21 0,-21 0 16,21-1-16,-21 1 0,0 0 0,21-1 15,-21 1-15,0-22 0,-1 22 16,1-21-16,0-1 0,0-21 0,0 1 16,-22-1-16,22 0 0,-21-20 0,21-1 15,-22-21-15,1 0 16,21 0-16,-21-21 0,-1-1 0,1-20 16,-22 21-16,22-43 0,-21 22 0,20-21 15,1-1-15,0 1 0,-1-1 16,1-21-16,21 1 0,0 20 0,-1-20 15,22-1-15,0 0 0,0 1 0,0-1 16,0 0-16,22 1 0,-1 20 16,0-21-16,0 22 0,21-22 0,-20 22 15,20-1-15,0 1 0,1-1 16,-1 1-16,0-1 0,1 1 0,-1 20 16,21-20-16</inkml:trace>
  <inkml:trace contextRef="#ctx0" brushRef="#br0" timeOffset="31588.64">4995 5080 0,'0'0'0,"21"-21"0,-21 42 31,0 0-31,0 22 15,0-22-15,-21 21 0,21 0 16,0 22-16,-21-22 0,0 1 16,0 20-16,21 1 0,-21-22 0,-1 21 15,1-20-15,21-1 0,0 0 16,-21 1-16,21-1 0,-21-21 0,21 0 16,0 1-16,0-1 0,21-42 46,0-1-46,0-20 0,-21 21 16,22-21-16,-1-1 0,0 22 16,0-21-16,0-1 0,22 22 0,-43-21 15,21 21-15,0 0 0,0 21 0,-21-22 16,21 22-16,-21 22 16,21-1-1,-21 0-15,0 0 0,0 0 16,22 0-16,-22 22 0,0-22 0,0 0 15,21 0-15,0 0 0,0 1 16,-21-1-16,21 0 0,0-21 0,1 21 16,-1-21-16,0 0 0,0 0 15,21 0-15,-20 0 0,20 0 0,-21 0 16,21-21-16,1 0 0,-22 0 0,21-1 16,-21 1-16,22-21 0,-22 0 15,21 20-15,-21-41 0,1 21 0,-1-1 16,0-20-16,0 20 15,0-20-15,0-1 0,1 1 0,-22 21 16,21-22-16,-21 22 0,0-1 16,21 1-16,-21 21 0,0-21 0,0 20 15,-21 22 1,0 22-16,-1 20 0,1-21 16,0 21-16,0 22 0,0-22 0,0 1 15,-1 20-15,22-21 0,0 22 16,0-22-16,-21 22 0,21-22 0,0 22 15,0-22-15,0 0 0,0 1 16,21-1-16,-21 0 0,22-21 0,-1 1 16,-21 20-16,21-42 15,0 21-15,0 0 0,0-21 16,1 0-16,-1 0 0,0 0 0,0-21 16,0 21-16,0-21 0,-21 0 15,22-22-15,-22 22 0,21-21 0,0 21 16,-21-22-16</inkml:trace>
  <inkml:trace contextRef="#ctx0" brushRef="#br0" timeOffset="31778.53">5736 5334 0,'0'0'0,"21"21"15,0-21-15,1 21 16,-1-21-16,21 0 0,-21 0 0,22 0 15,-22 0-15,0 0 0,21 0 16,-21 0-16,22 0 0,-22 0 0,21-21 16,-21 21-16,1-21 0,20 0 0,-21 21 15,-21-21-15</inkml:trace>
  <inkml:trace contextRef="#ctx0" brushRef="#br0" timeOffset="32851.18">6921 5292 0,'0'-43'16,"-21"22"-1,0 21-15,0 0 0,0 0 16,0 0-16,-1 0 0,-20 0 0,21 0 16,-21 0-16,20 21 0,-20 1 15,21-1-15,-21 21 0,20-21 0,-20 22 16,21-1-16,0 0 0,0 1 16,-1 20-16,22-21 0,0 22 0,0-22 15,0 1-15,0-1 16,0 0-16,22-21 0,-1 22 0,21-22 15,0-21-15,1 0 0,20 0 16,1 0-16,-1 0 0,-20 0 0,20-21 16,1 0-16,-1-22 0,1 22 15,-22-21-15,21-1 0,-20 1 0,20 0 16,-20-1-16,-1 1 0,0 0 16,1-22-16,-1 22 0,0-22 0,-21 22 15,1-21-15,20 20 0,-42-20 0,0 20 16,21-20-16,-21-1 0,0 22 15,0 0-15,0-1 0,0 1 0,0 0 16,0 21-16,-21-1 16,0 1-16,0 21 0,-1 0 15,1 0-15,21 21 0,-21 22 16,0-1-16,21 0 0,-21 22 0,0-1 16,21 1-16,-22-1 0,22 1 15,0-1-15,-21 1 0,21 21 0,-21-43 16,21 21-16,0 1 0,0-22 15,0 1-15,0-1 0,0 0 0,21-21 16,0 22-16,1-43 0,-1 21 16,0-21-16,0 0 0,21 0 0,-20 0 15,20 0-15,-21-21 0,21 0 16,1-1-16,-22 1 0,21 0 16,-21-21-16,1 21 0,-1-22 0,0 1 15,0 21-15,0 0 0,0-22 16,-21 22-16,0 0 0,0 42 31,0 0-31,0 0 0,0 1 16,0 20-16,-21-21 0,21 0 15,0 0-15,0 22 0,-21-22 0,21 0 16,-21 0-16,21 0 0,0 1 16,0-44 15,0 1-31,0 0 15,21 0-15</inkml:trace>
  <inkml:trace contextRef="#ctx0" brushRef="#br0" timeOffset="33031.08">8043 5122 0,'0'0'0,"0"22"47,0-1-16,21-21-31,1 21 0</inkml:trace>
  <inkml:trace contextRef="#ctx0" brushRef="#br0" timeOffset="33943.6">8530 5207 0,'0'0'0,"-63"21"16,41 0 0,1 1-16,0-1 0,0 0 15,0 0-15,21 0 0,-21 22 0,-1-22 16,22 21-16,-21 0 0,21-20 15,0 20-15,0 0 0,0-21 0,0 1 16,0 20-16,0-21 0,21 0 16,1-21-16,-1 21 0,0-21 0,0 0 15,21 0-15,1 0 0,-1 0 0,0-21 16,1 0-16,-1 0 0,22 0 16,-22-22-16,21 22 0,-20-21 0,20 21 15,-20-22-15,-1 1 16,0 0-16,-21-1 0,22 1 0,-22 0 0,0-22 15,-21 22-15,0-22 0,21 1 16,-21-1-16,0 1 0,0-1 16,0 22-16,0 0 0,0-1 0,0 1 15,0 21-15,0 0 0,0 0 16,0 42 0,-21 0-16,21 21 0,0 1 15,0-1-15,0 21 0,0-20 0,0 41 16,-21-20-16,21-1 0,0 1 15,0-1-15,-21-20 0,21 20 0,0-20 16,0 20-16,0-21 0,-21 1 16,21-1-16,0-21 0,-22 0 0,22 1 15,0-1-15,0 0 0,0-42 32,0 0-17,0-1-15,0-20 0,0 21 0,0 0 16,22-22-16,-1 22 0,0-21 15,0 21-15,0-22 0,0 22 0,1 0 16,-1-21-16,0 21 0,0-1 16,21 1-16,-20 21 0,-1-21 0,0 21 15,0 0-15,0 0 16,0 0-16,-21 21 16,0 0-16,-21 1 15,0-1-15,0 0 16,0-21-16,0 21 0,-1 0 0,1-21 15,-21 21-15,21-21 0,0 0 16,-22 22-16,22-22 0,0 0 0,0 0 16,0 0-16,-1 0 0,1 0 15,21 21 1,0 0-16,21 0 16,1-21-16,-1 21 0,21 0 15,-21 1-15,0-1 0,1-21 16,-1 21-16,0 0 0,0 0 0,0 0 15,0-21-15,-21 22 0,22-1 16,-1 0-16,0 0 16,0-21-1,0 0-15,0 0 16,1 0-16,-1-21 0,0 21 16,0-21-16,21 0 0,-20-1 15</inkml:trace>
  <inkml:trace contextRef="#ctx0" brushRef="#br0" timeOffset="34462.31">10245 5292 0,'0'0'0,"42"0"47,-21 0-47,0 0 0,22 0 16,-1 0-16,0 0 0,1 0 0,20 0 15,-21 0-15,22 0 0,-1 0 16,1 0-16,-1 0 0,-20 0 16,20 0-16,-20 0 0,-1 0 0,0 0 15,-21 0-15,1 0 0,-1 0 16,-21-21-16,0-1 15,-21 22-15,-22-21 0,22 21 16,-21-21-16,21 21 0,-22 0 16,1-21-16,21 21 0,0 0 0,-22 0 15,43-21-15,-21 21 16,42 0 15,0 0-31,1 0 16,20 0-16,-21 0 0,0 0 0,0 0 15,1 0-15,-1 21 0,0 0 16,-21 0-16,21 0 0,-21 1 0,0-1 16,0 0-16,0 0 0,-21 21 15,0-20-15,0-1 0,-1 0 0,-20 21 16,21-21-16,-21 1 0,20-1 0,1 0 16,-21 0-16,21 0 0,0 0 15,-1-21-15,1 0 0,0 0 0</inkml:trace>
  <inkml:trace contextRef="#ctx0" brushRef="#br0" timeOffset="35243.49">12446 4509 0,'0'0'0,"0"-43"15,0 64 16,-21 1-31,0 20 0,-1 0 0,22 1 16,-42 20-16,21 1 0,0-1 0,0 1 16,-22 20-16,22-20 0,-21 20 15,-1-20-15,22-1 0,-21 1 0,0-1 16,20-20-16,-20-1 0,21 0 16,0 1-16,0-1 0,-1-21 0,22 0 15,0 1-15,0-44 16,22 22-1,-1-42-15,0 21 0,0 0 0,21-22 16,-20 1-16,-1 0 16,21-22-16,-21 22 0,22-22 0,-22-20 15,21 20-15,-21-20 0,22 20 16,-22-21-16,0 22 0,0-1 0,21 1 16,-42 21-16,22-1 0,-1 1 15,-21 21-15,0 0 0,0-1 0,0 44 16,0 20-1,0-21-15,0 21 0,0 22 0,0-22 16,0 22-16,0-1 0,0 22 0,0-22 16,0 1-16,0-1 0,0 1 15,0-22-15,0 22 0,0-22 0,0 0 16,0 1-16,0-1 16,0 0-16,0-20 0,0-1 0,0 0 15,0 0-15,0 0 0,21-21 0,-21-21 47,0 0-47</inkml:trace>
  <inkml:trace contextRef="#ctx0" brushRef="#br0" timeOffset="35418.39">12086 5313 0,'21'0'16,"0"0"-1,1 0-15,-1 0 0,21-21 0,-21 21 16,22-21-16,-1 21 0,0 0 16,1-22-16,-1 22 0,0 0 0,1-21 15,-1 21-15,21-21 0,-20 0 16,20 21-16,-20-21 0</inkml:trace>
  <inkml:trace contextRef="#ctx0" brushRef="#br0" timeOffset="37259.87">13314 4995 0,'-43'0'16,"22"0"-16,0 22 15,-21-1-15,21 0 0,-1 0 16,1 0-16,0 22 0,0-22 0,0 21 16,0-21-16,-1 22 0,1-22 15,21 21-15,0-21 0,0 22 0,0-22 16,0 21-16,0-21 0,0 0 0,0 1 15,0-1-15,21 0 0,1 0 16,-1 0-16,21-21 0,-21 0 0,22 0 16,-1 0-16,0 0 0,22 0 15,-22 0-15,0-21 0,1 0 0,-1 0 16,0 0-16,1-1 0,-1 1 16,-21-21-16,22 21 0,-22-22 15,0 1-15,0 0 0,0-22 0,0 1 16,1-1-16,-1 1 0,-21-1 15,0 1-15,0-1 0,0 1 0,0-1 16,0 1-16,0 20 0,0 1 16,0 0-16,0-1 0,0 22 0,0 0 15,-21 21-15,21 21 16,-22 22-16,22-22 16,-21 21-16,21 22 0,-21-22 15,21 21-15,0 1 0,0-1 0,0 1 16,0 21-16,0-22 0,0-21 15,-21 22-15,21-1 0,0-20 16,0-1-16,0 0 0,0 1 0,21-22 16,0 0-16,-21 21 0,21-42 15,1 22-15,-1-1 0,0-21 0,0 0 16,21 0-16,-20 0 0,-1 0 16,21 0-16,-21-21 0,22-1 0,-22 1 15,21 0-15,-21 0 0,22 0 0,-22-22 16,0 22-16,0-21 0,0 0 15,0 20-15,1-20 0,-1 21 0,0-21 16,-21 20-16,21 1 0,-21 42 47,0 1-47,-21-1 0,21 0 0,-21 0 16,0 21-16,21-20 0,-22-1 0,22 21 15,0-21-15,0 0 0,0 22 16,0-22-16,0 0 0,0 0 0,0 0 15,0 1-15,0-1 0,22-21 16,-22 21-16,21-21 0,0 0 0,0 0 16,0 0-16,0 0 0,1 0 15,-1-21-15,0 0 0,0 21 0,21-22 16,-20 1-16,-1 0 0,-21 0 16,21-21-16,0 20 0,0-20 15,0 21-15,-21-21 0,22 20 0,-22 1 16,0 0-16,21 0 0,-21 42 31,0 0-31,0 0 16,0 22-16,0-22 0,0 0 15,-21 0-15,21 22 0,0-22 0,0 0 16,0 0-16,0 0 0,0 0 0,21 1 16,0-1-1,0-21-15,0 0 0,0 0 0,1 0 16,20 0-16,-21 0 0,0 0 15,0-21-15,1-1 0,20 22 16,-42-21-16,21 0 0,-21 0 0,0-21 16,0 20-16,0 1 0,0-21 15,0 21-15,0-22 0,-21 22 0,0 0 16,0 0-16,-22 0 0,22 21 16,0 0-16,0-21 0,0 21 0,-1 0 15,1 0-15,21-22 31,21 22-31,1 0 0,-1-21 16,21 21-16,-21-21 0,22 21 16,-1 0-16,0-21 0,1 21 15,-1 0-15,0 0 0,1 0 16,-1 0-16,0 0 0,-21 21 0,22 0 16,-22 0-16,0 1 0,0-1 15,0 0-15,-21 0 0,0 0 0,0 0 16,0 22-16,0-22 0,0 0 0,0 0 15,0 0-15,0 1 0,0-1 16,-21 0-16,21 0 0,-21 0 0,21 0 16,-21 1-16,0-1 15,0 0-15,-1-21 16,22-21 15,0 0-31,0-1 16,0 1-16,0 0 15,22-21-15,-1 21 0,0-22 0,0 22 16,0-21-16,22-1 0,-22 1 0,21-21 16,0 20-16,1 1 0,-1 21 15,-21-22-15,22 22 0,-1 0 0,-21 0 16,21 21-16,-20 0 0,20 0 16,-42 21-16,21 0 0,-21 0 0,0 22 15,0-1-15,0-21 0,0 22 16,0-1-16,-21 0 0,0-21 15,0 22-15,21-1 0,-22-21 0,1 22 16,21-22-16,0 21 0,0-21 16,0 0-16,0 1 0,0-1 0,0 0 15,21-21 1,1 0-16,-1 0 0,0 0 0,21 0 16,-21 0-16,1 0 0,20-21 0,0 0 15,1 21-15,-1-22 0,0-20 16,1 21-16,-1 0 0,0-22 0,1 1 15,-1 0-15,0-1 0,1 1 16,-1 0-16,-21-1 0,0 1 16,0 0-16,1 21 0,-22-22 0,0 22 15,-22 21 1,1 0-16,0 0 0,-21 21 0,21 0 16,-1 1-16,-20-1 0,21 0 15,21 21-15,0-21 0,0 1 0,0 20 16,0-21-16,0 0 0,0 22 15,21-22-15,0 0 0,0 0 0,1 0 16,-1 0-16,0 1 0,-21-1 0,0 0 16,21-21-16,-21 21 15,0 0-15,0 0 0,0 1 16,-21-1-16,0-21 16,-22 21-16,22-21 0,0 0 0,0 0 15,0 0-15,0 0 0,-1 0 0,1 0 16,0 0-16,0 0 15,21-21-15,-21 21 0,21-21 16,-21-1-16,21 1 0,-22 0 16,1 0-16</inkml:trace>
  <inkml:trace contextRef="#ctx0" brushRef="#br0" timeOffset="37475.75">15240 4551 0,'0'0'0,"-21"0"0,0 0 15,-22-21 1,43 42 15,-21-21-15,0 0-16,0 0 0,0 21 0,-1 0 15</inkml:trace>
  <inkml:trace contextRef="#ctx0" brushRef="#br0" timeOffset="37666.64">13779 5038 0,'0'0'0,"-21"21"0,21 0 16,21-21-1,1 0-15,-1 0 0,21 0 16,0-21-16,-20 21 0,20-21 0,21 21 16,-20 0-16,-22-21 0,21-1 15,1 22-15,-22 0 0,0-21 16,0 21-16</inkml:trace>
  <inkml:trace contextRef="#ctx0" brushRef="#br0" timeOffset="38488.51">17759 5292 0,'0'0'0,"-21"0"15,42 0 1,0 0 0,0 0-16,0 0 0,22 0 15,-22-21-15,21 21 0,0 0 16,22 0-16,-22-22 0,22 22 0,-1 0 16,-20 0-16,20-21 0,1 21 15,-22 0-15,0 0 0,1 0 0,-22 0 16,0 0-16,0-21 0,-42 0 31,0 21-31,0-21 0,-1 21 16,1 0-16,0-21 0,-21 21 0,21 0 15,-1-22-15,1 22 0,0 0 0,0-21 16,21 0 0,0 0-16,21 21 15,21 0 1,-20 0-16,20 0 0,-21 0 0,21 0 15,-20 0-15,20 21 0,-21-21 16,0 21-16,0 0 0,1 1 0,-22-1 16,0 0-16,0 21 0,0-21 15,-22 1-15,-20 20 0,21-21 0,-21 0 16,20 22-16,-20-22 0,0 0 0,-1 0 16,22 0-16,-21 0 0,21-21 15,0 22-15,42-22 16,0-22-1,0 22-15,21-21 0,-20 0 0</inkml:trace>
  <inkml:trace contextRef="#ctx0" brushRef="#br0" timeOffset="38795.87">19748 4509 0,'0'0'0,"-21"-22"0,-21 22 16,21-21-16,0 21 0,-22 0 16,22 0-16,-21 0 0,-1 0 0,1 0 15,0 21-15,-1 1 0,1 20 16,0-21-16,-1 43 0,1-22 16,0 21-16,-1 22 0,1-21 0,21-1 15,0 1-15,0-1 0,-1 1 16,22-1-16,0-21 0,0 1 0,0-1 15,22 0-15,-1-20 0,0 20 16,0-21-16,21 0 0,-20-21 0,20 0 16,0 0-16,1 0 0,-1 0 0,21 0 15,-20 0-15,-1-21 0,22 0 16,-22 0-16,0 0 0</inkml:trace>
  <inkml:trace contextRef="#ctx0" brushRef="#br0" timeOffset="39175.65">19960 4995 0,'0'0'0,"0"-21"0,0 0 16,-21 21-16,0 0 16,0 0-16,-1 21 0,1 0 15,0 1-15,0-1 0,0 21 0,-22-21 16,43 22-16,-21-1 0,0-21 0,21 21 16,-21-20-16,21 20 0,0-21 15,0 21-15,0-20 0,0-1 0,21 0 16,0 0-16,0 0 0,1-21 15,20 0-15,-21 0 0,21 0 0,-20 0 16,20 0-16,0 0 0,-21-21 16,22 21-16,-22-21 0,21 0 15,-21 0-15,1-1 0,-1 1 0,0-21 16,-21 21-16,0-22 0,0 22 16,0-21-16,-21 0 0,0 20 0,-1-20 15,1 21-15,-21 0 0,21 0 16,0 21-16,-22 0 0,22 0 0,0 0 15,-21 21-15,20 0 0,1 0 16,-21 0-16,21 0 0,0 1 0,21-1 16,0 0-16,0 21 0,0-21 0,0 1 15,21-22 1,21 0-16,-21 0 0,22 0 16</inkml:trace>
  <inkml:trace contextRef="#ctx0" brushRef="#br0" timeOffset="39614.4">20637 5059 0,'0'21'15,"-21"0"1,0 0-16,0 1 0,21-1 16,-21 21-16,0-21 0,-1 0 0,1 1 15,21 20-15,-21-21 16,0 0-16,21 0 0,-21 1 0,0-1 15,-1 0-15,22 0 0,0 0 0,-21-21 16,21 21-16,0-42 31,0 0-31,21 0 16,-21 0-16,22 0 0,-1-22 16,21 22-16,-21-21 0,0-1 0,22 1 15,-1 21-15,-21-21 0,22 20 16,-22 1-16,0 0 0,21 0 0,-21 21 15,1 0-15,-1 21 0,0 0 16,-21 0-16,0 1 0,0-1 16,0 21-16,0-21 0,0 22 15,0-22-15,0 21 0,0-21 0,-21 0 16,0 22-16,-1-22 0,22 0 0,0 0 16,-21-21-16,21 21 0,21-42 46,-21 0-46,22 0 0,-1 0 16</inkml:trace>
  <inkml:trace contextRef="#ctx0" brushRef="#br0" timeOffset="39867.26">21294 4572 0,'0'21'15,"0"0"-15,-22 22 0,22-1 16,-21 0-16,21 1 0,-21 20 0,0 1 16,21-1-16,-21-20 0,0 20 15,21-21-15,0 22 0,-22-22 0,22 1 16,0-22-16,0 21 0,0-21 16,0 0-16,0 1 0,0-1 0,22-21 31,-1 0-16,0-21-15,-21-1 16,21 1-16</inkml:trace>
  <inkml:trace contextRef="#ctx0" brushRef="#br0" timeOffset="40031.16">21082 5122 0,'0'0'0,"21"0"31,0 0-31,0 0 0,1 0 16,-1 0-16,0 0 0,21 0 0,-21 0 16,1 0-16,20 0 15,-21-21-15,0 21 0,0 0 0</inkml:trace>
  <inkml:trace contextRef="#ctx0" brushRef="#br0" timeOffset="40383.35">21505 5249 0,'0'0'0,"0"22"16,21-22-1,1 0 1,-1 0-16,0-22 0,0 22 16,0-21-16,22 0 0,-22 21 0,0-21 15,0 0-15,0 0 0,0 21 16,1-22-16,-22 1 0,0 0 15,-22 21 1,1 0-16,0 0 0,0 0 16,0 21-16,0 0 0,-1 1 0,-20 20 15,21-21-15,0 0 0,21 22 16,-21-22-16,21 0 0,-22 0 0,22 21 16,0-20-16,0-1 0,0 0 15,22 0-15,-1-21 16,0 0-16,0 21 0,0-21 0,0 0 15,1 0-15,-1 0 0,0 0 16,21-21-16,-21 21 0,1-21 0,20 0 16,-21 0-16</inkml:trace>
  <inkml:trace contextRef="#ctx0" brushRef="#br0" timeOffset="40594.42">22140 5080 0,'0'21'31,"0"0"-31,0 1 16,0-1-16,0 0 0,0 0 16,0 0-16,0 0 0,0 22 0,0-22 15,0 0-15,0 0 0,0 0 16,0 1-16,0-1 0,0 0 16,0-42 15,21 0-31</inkml:trace>
  <inkml:trace contextRef="#ctx0" brushRef="#br0" timeOffset="40788.31">22267 5144 0,'0'-22'0,"0"44"0,0-65 0,-21 43 32,0 0-32,0 21 0,21 1 15,-21-1-15,-1-21 0,1 21 0,0 21 16,0-21-16,0 1 0,0-1 15,-1 0-15,1 0 0,0 0 0,0 0 16,0 1-16,21-1 0,-21-21 16,42 0-1,0 0 1</inkml:trace>
  <inkml:trace contextRef="#ctx0" brushRef="#br0" timeOffset="41071.15">22606 4593 0,'0'0'0,"0"-21"0,-21 21 15,0 21 1,-1 0-16,1 22 16,0-1-16,21 0 0,-21 1 0,0 20 15,21-20-15,-21 20 0,-1-21 16,1 22-16,21-22 0,-21 1 0,0-1 15,0 0-15,21 1 0,0-1 16,0-21-16,0 0 0,0 0 0,0 1 16,21-1-1,0-21-15,0 0 0,0 0 16,1 0-16,20 0 0,-21-21 0,21 21 16,-20-22-16,-1 1 0,0 0 0,0 21 15</inkml:trace>
  <inkml:trace contextRef="#ctx0" brushRef="#br0" timeOffset="41235.06">22267 5101 0,'0'0'0,"-21"0"0,0 0 16,42 0 15,0 0-31,0 0 0,1 0 16,20 0-16,-21 0 0,0 0 0,22-21 15,-22 21-15,21 0 0,-21 0 0</inkml:trace>
  <inkml:trace contextRef="#ctx0" brushRef="#br0" timeOffset="42895.21">22945 5080 0,'0'21'0,"-22"-21"16,1 0-16,21 21 15,0 1 1,0-1-16,0 0 16,0 0-16,0 0 0,0 0 0,0 1 15,0-1-15,0 0 16,0 0-16,0 0 0,-21-21 16,21 21-16,-21-21 15,21-21 16,0 0-31,0 0 16,21 0-16,0-22 0,-21 22 16,21 0-16,1 0 0,-22 0 15,21-22-15,0 22 0,-21 0 16,21 0-16,0 0 0,0 21 16,1 0-1,-1 0-15,-21 21 16,0 0-16,0 0 0,0 0 15,0 1-15,0-1 0,0 0 16,0 0-16,0 0 0,0 0 0,0 1 16,0-1-16,0 0 15,21-21 17,-21-21-17,21 0-15,0-1 0,-21 1 16,21 0-16,1 0 0,-22 0 15,21 0-15,0-22 0,0 22 0,0 0 16,0-21-16,1 20 0,-22 1 16,21 21-16,0-21 0,-21 42 15,0 0 1,0 22-16,0-22 16,0 0-16,0 0 0,0 0 0,0 1 15,0 20-15,0-21 16,0 0-16,0 0 0,0 1 15,21-1-15,0-21 0,0 21 0,1-21 16,-1 0-16,0 0 16,21 0-16,-21 0 0,1 0 0,20 0 15,-21 0-15,0-21 0,0 21 16,22-21-16,-22-1 0,0 22 0,0-21 16,0 0-16,-21-21 0,0 21 0,22-1 15,-22 1-15,0-21 0,0 21 16,0 0-16,0-1 0,-22 22 15,1 0-15,0 0 0,0 0 16,0 0-16,0 22 0,-1-1 16,1 0-16,0 0 0,21 0 0,-21 0 15,21 1-15,-21 20 0,21-21 16,0 0-16,0 0 0,0 1 16,0-1-16,21 0 15,0-21-15,0 0 0,0 0 0,1 0 16,-1 0-16,21 0 0,-21 0 0,0 0 15,22 0-15,-22-21 0,0 0 16,21 21-16,-20-22 0,-1 1 0,21 0 16,-21 0-16,0 0 0,1-22 15,-22 22-15,21 0 0,-21-21 0,21 21 16,-21-1-16,0 1 16,0 42-1,0 1 1,-21-1-16,21 0 0,-21 0 0,21 0 15,-22 0-15,22 1 0,0-1 16,0 0-16,0 0 0,0 0 0,-21 0 16,21 1-16,0-1 31,0-42-15,21-1-1,-21 1-15,22 0 0,-1 0 16,0 0-16,-21 0 15,0-1-15,21 1 0,-21 0 0,21 21 16,-21-21-16,0 0 0,0 42 31,0 0-31,0 0 16,0 0-16,0 1 16,0-1-16,0 0 0,0 0 15,0 0-15,0 0 0,21 1 16,1-22-1,-1 0 1,0 0-16,0 0 16,-21-22-16,21 22 0,-21-21 0,21 0 15,1 0-15,-22 0 0,0 0 0,21-1 16,-21 1-16,21 0 0,-21 0 16,0 0-16,0 0 0,0-1 0,0 1 15,0 42 1,0 1-1,0-1-15,-21 0 16,21 0-16,0 0 0,0 0 16,0 1-16,0-1 0,0 0 15,21-21 17,0 0-17,0 0-15,-21-21 0,21 0 0,1 21 16,-1-22-16,0 1 0,-21 0 0,21 0 15,0 0-15,-21 0 16,21-1-16,1 22 0,-22 22 31,0-1-31,0 0 16,-22 21-16,22-21 0,-21 1 0,21-1 16,0 0-16,0 0 0,0 0 15,0 0-15,0 1 16,21-22-1,1 0-15,-1 0 16,0 0-16,0 0 0,0-22 16,0 22-16,1-21 0,-1 0 15</inkml:trace>
  <inkml:trace contextRef="#ctx0" brushRef="#br0" timeOffset="43143.08">24998 4741 0,'-21'0'0,"-1"0"0,1 0 16,21 22-16,-21-1 15,0 0-15,21 0 0,0 0 0,-21 0 16,21 22-16,-21-22 0,21 21 16,0-21-16,0 22 0,0-22 0,0 0 15,0 0-15,0 0 0,0 1 16,0-1-16,0 0 0,21 0 15,0-21-15,0 0 0,0 0 16,0 0-16,1 0 16,-1 0-16,0-21 0,0 21 0</inkml:trace>
  <inkml:trace contextRef="#ctx0" brushRef="#br0" timeOffset="43410.93">25315 4699 0,'-21'0'16,"21"21"15,0 0-31,0 1 16,21-1-16,0 0 0,1 21 0,-22-21 16,21 1-16,0-1 0,0 21 15,-21-21-15,0 0 0,0 22 0,0-22 16,0 0-16,0 0 0,0 0 15,0 1-15,0-1 0,0 0 16,0 0-16,0 0 0,-21 0 0,0 1 16,0-22-16,-1 21 0,1-21 15,-21 21-15,21-21 0,-22 0 0,22 21 16</inkml:trace>
  <inkml:trace contextRef="#ctx0" brushRef="#br0" timeOffset="44882.64">2413 7853 0,'21'0'31,"-21"-21"94,-21 21-110,21-21 110,0-1-109,-21 22 0</inkml:trace>
  <inkml:trace contextRef="#ctx0" brushRef="#br0" timeOffset="46598.67">2392 7684 0,'0'0'0,"0"-22"0,0 1 16,-21 0-1,-1 0-15,1 21 0,0-21 0,0 0 16,0-1-16,-22 22 16,22-21-16,-21 21 0,21 0 0,0 0 15,-22 0-15,22 21 0,-21 1 16,-1-1-16,1 0 0,21 21 16,-21 1-16,-1-1 0,22 0 0,-21 22 15,21-1-15,-1 1 0,22-1 16,0 1-16,0-22 0,0 22 0,0-22 15,0 0-15,22 1 0,-1-22 16,0 21-16,0-42 0,0 21 0,0 0 16,22-21-16,-22 0 0,0 0 15,21 0-15,-20-21 0,20 0 0,0 0 16,1 0-16,-1 0 16,0-22-16,1 1 0,-1-22 0,21 22 15,-20-21-15,-1-1 0,0 1 16,1-1-16,-1 1 0,-21-22 0,22 21 15,-22-20-15,0-1 0,-21 0 16,0 22-16,21-22 0,-21 22 0,0-1 16,0 1-16,0 20 0,0 1 15,0 21-15,0 0 0,0 0 16,0-1-16,-21 44 16,21-1-16,0 0 0,-21 21 15,0 22-15,21-1 0,-22 1 16,22-1-16,-21 22 0,21-22 15,0 22-15,0-21 0,0 20 0,0-20 16,0 20-16,0-20 0,0-1 16,0 1-16,0-1 0,0-20 0,0 20 15,0-42-15,21 22 0,1-22 16,-1 0-16,0 0 0,0-21 0,0 0 16,0 0-16,1 0 0,20 0 15,-21-21-15,21 0 0,-20 0 0,20 0 16,0-22-16,-21 1 0,22 21 15,-22-22-15,21 1 0,-21 0 0,22-1 16,-22 1-16,-21 21 16,0-21-16,0 20 0,0 1 0,0 0 15,-21 21-15,0 0 16,-1 0-16,1 0 0,0 21 16,0-21-16,0 21 0,21 1 0,-21-22 15,21 21-15,0 0 16,21-21-16,0 0 15,0 21-15,0-21 0,0 0 16,22 21-16,-22 0 0,0-21 0,0 22 16,0-1-16,1 0 0,-22 0 15,0 0-15,21 22 0,-21-22 0,0 0 16,21 0-16,-21 21 16,0-20-16,0-1 0,0 0 0,21-21 15,0 21-15,0 0 0,1-21 16,-1 21-16,0-21 0,21 0 15,-21 0-15,22 0 0,-22 0 16,21-21-16,-21 21 0,22-21 0,-1 0 16,0 0-16,1-22 0,-1 22 0,0-21 15,1 0-15,-1 20 0,0-20 16,1 0-16,-22-1 0,0 1 0,0 21 16,0-21-16,-21 20 0,0-20 15,0 21-15,0 0 0,0 0 0,0-1 16,-21 22-16,0 0 15,0 0-15,0 0 0,-22 0 0,22 22 16,-21-22-16,0 42 0,20-21 0,-20 0 16,0 22-16,-1-1 0,22 0 15,-21 1-15,21-1 0,0 0 0,-1 1 16,1-1-16,21-21 0,0 21 16,0-20-16,0-1 0,21-21 0,1 21 15,-1-21-15,0 0 0,0 0 16,21 0-16,-20-21 0,20 0 0,-21-1 15,21 1-15,-20-21 0,20 21 16,-21-22-16,21 22 0,-20-21 16,-1 21-16,0-22 0,0 22 0,0 0 15,-21 0-15,0 0 0,0 0 16,0-1-16,0 44 31,-21-1-15,0 0-16,21 0 0,-21 21 0,21-20 15,0 20-15,-21-21 0,21 21 16,0 1-16,0-22 0,0 0 0,0 21 16,21-20-16,-21-1 0,42 0 15,-21-21-15,0 21 0,22-21 0,-22 0 16,21 0-16,1 0 0,20 0 0,-21-21 16,1 21-16,-1-21 15,22 0-15,-22-1 0,0 1 0,1 0 16,-1 0-16,0-21 0,-21 20 15,1 1-15,-1 0 0,-21-21 0,0 21 16,0-1-16,0 1 0,0-21 0,-21 21 16,-1 0-16,-20 21 15,21 0-15,-21 0 0,-1 0 0,1 21 16,0-21-16,-1 21 0,1 0 16,0 0-16,-1 22 0,1-22 0,21 0 15,0 0-15,-1 0 0,22 0 16,0 1-16,22-22 15,20 0 1,-21 0-16,21 0 0,-20-22 16,20 22-16,0-21 0,1 21 0,-22 0 15,21 0-15,0 0 0,-20 0 16,-1 0-16,0 0 0,0 21 0,-21 1 16,0 20-16,0-21 0,0 21 0,0 1 15,0-1-15,0 22 0,0-22 16,0 21-16,0 1 0,0-1 0,-21 1 15,0-1-15,0 22 0,-1-21 16,1 20-16,0 1 0,0-22 0,0 22 16,0-21-16,-1-1 0,1 1 15,0-1-15,0-21 0,21 22 0,0-22 16,0-21-16,0 22 0,-21-22 16,21 0-16,0-42 15,0 0-15,0 0 16,0-22-16,21 1 0,-21 0 15</inkml:trace>
  <inkml:trace contextRef="#ctx0" brushRef="#br0" timeOffset="47914.47">5482 7768 0,'0'0'16,"0"-21"-16,0 0 0,0-21 0,0 20 16,-21 1-16,0 21 0,0-21 0,-1 0 15,1 21-15,0 0 0,-21 0 16,21 0-16,-1 21 0,-20 0 0,0 0 16,21 1-16,-22 20 0,22 0 0,-21-21 15,21 43-15,-22-22 16,22 1-16,0-1 0,21 0 0,0 1 15,0-1-15,0 0 0,0-21 16,0 1-16,21-1 0,0-21 0,0 0 16,1 0-16,-1 0 0,0 0 0,0 0 15,21 0-15,-20-21 0,20-1 16,-21-20-16,21 21 0,-20-21 0,20 20 16,-21-20-16,21 21 0,-20-21 0,-22 20 15,21 1-15,-21-21 0,0 21 16,0 0-16,0 42 31,0 0-31,-21 0 16,21 21-16,0-20 0,0 20 0,0 0 15,0-21-15,0 22 0,0-1 16,0-21-16,0 0 0,21 1 0,0-1 16,21-21-16,-21 0 0,1 0 0,20 0 15,-21 0-15,21 0 0,1 0 16,-1-21-16,-21-1 0,22 1 0,-1 0 15,0-21-15,-21 21 0,1-1 16,20-20-16,-21 21 0,-21-21 0,0 20 16,21-20-16,-21 21 0,0 0 15,0 0-15,-21 42 32,21 0-32,0 0 0,0 21 0,-21-20 15,0-1-15,21 21 0,-21-21 16,21 22-16,0-22 0,0 0 0,-22 0 15,22 0-15,0 0 0,-21-21 0,42-21 47,1 0-47,-1 0 0,-21 0 0,21-22 16,0 22-16,0 0 0,0-21 16,-21 21-16,22-1 0,-1 1 0,0 0 15,0 0-15,-21 0 0,21 21 16,0 0-16,1 0 15,-22 21-15,0 0 0,0 21 16,0-20-16,0 20 0,0-21 0,0 21 16,21-20-16,-21 20 0,21-21 15,-21 21-15,21-20 0,-21-1 0,21-21 16,0 21-16,1-21 0,-1 0 0,0 0 16,21 0-16,-21 0 0,22 0 15,-22-21-15,21 0 0,1-1 0,-1 1 16,-21 0-16,21 0 0,1-21 15,-1 20-15,0-20 0,-20 21 0,-1 0 16,0-22-16,0 22 0,-21-21 0,0 21 16,0 0-16,0-1 0,0-20 15,-21 42-15,0-21 0,0 0 16,-1 21-16,1 0 0,-21 0 0,21 0 16,-22 21-16,22 0 0,-21 0 0,21 0 15,-22 1-15,1-1 0,21 21 16,0 0-16,0-20 0,-1 20 0,22 0 15,0-21-15,0 22 0,0-22 16,0 0-16,0 0 0,22 0 0,-1-21 16,0 0-16,0 0 0,21 0 0,-20 0 15,20 0-15,-21 0 16,21-21-16,1 0 0,-22 0 0,21 0 16,1 0-16,-22-22 0,0 22 0,21-21 15,-21-1-15,-21 1 0,22 0 16,-22-1-16,0 1 0,0-21 0,0 20 15,0-20-15,0-1 0,0 1 0,0-1 16,0 1-16,0-1 0,0 22 16,0 0-16,0 20 0,0 1 0,-22 0 15,22 42-15,0 22 16,0-1-16,0 0 0,0 22 16,0-22-16,0 22 0,0-1 0,0 1 15,0-1-15,0 1 0,0-1 16,0-21-16,0 22 0,0-22 15,22 1-15,-22-1 0,21 0 0,0-21 16,0 1-16,0-1 0,0 0 16,22 0-16,-22 0 0,0-21 0,0 0 15,0 0-15,1 0 0,-1 0 16,0 0-16</inkml:trace>
  <inkml:trace contextRef="#ctx0" brushRef="#br0" timeOffset="49655.34">7747 7768 0,'21'0'0,"0"21"16,0-21 0,-21-21-1,0 0 1,0 0-16,0 0 15,-21 0-15,0-1 0,0 1 16,0 0-16,-22 0 0,22 0 0,-21 21 16,0-21-16,-1-1 0,22 22 15,-21 0-15,21 0 0,-1 0 0,1 22 16,0-1-16,0 0 0,0 0 0,0 21 16,-1-20-16,1 20 0,21 0 15,0 1-15,-21-1 0,21 0 16,0 22-16,0-22 0,0 0 0,0 1 15,21-22-15,-21 21 0,21-21 16,1 1-16,20-1 0,-21-21 0,0 0 16,22 0-16,-22 0 0,21 0 15,0 0-15,-20-21 0,20-1 0,-21 1 16,21 0-16,1-21 0,-22-1 0,0 22 16,21-42-16,-20 20 0,-1 1 15,0-21-15,0 20 0,0-20 0,0-22 16,1 22-16,-22-1 0,21-21 15,-21 22-15,21-22 0,-21 22 0,0-1 16,0 1-16,0-1 0,0 1 16,0 20-16,0 1 0,0 21 15,0 0-15,0 0 0,-21 21 16,0 21-16,-1 21 0,22 0 16,-21 1-16,0 20 0,0 22 0,0 0 15,21-22-15,0 22 0,-21-1 0,21 1 16,-22-21-16,22 20 0,0-20 15,0-1-15,0-20 0,0 20 0,0 1 16,0-22-16,0 0 0,22 1 0,-1-22 16,0 0-16,0 21 0,0-42 15,22 21-15,-22-21 0,21 0 0,-21 0 16,22 0-16,-22 0 0,21-21 16,-21 0-16,0 0 0,22 0 15,-22-22-15,0 22 0,0 0 0,0-21 16,1 21-16,-22-22 0,21 22 0,-21-21 15,0 21-15,0-22 0,-21 22 16,-1 0-16,1 0 0,0 21 0,0 0 16,0 0-16,0 0 0,-1 0 15,-20 0-15,21 0 0,0 21 0,21 0 16,0 0-16,0 0 0,0 1 16,21-1-1,0-21-15,0 21 0,0-21 0,1 0 16,-1 0-16,21 21 0,-21-21 15,0 0-15,1 21 0,-1-21 16,0 21-16,0-21 0,0 22 0,-21-1 16,21 0-16,-21 0 0,0 0 15,0 0 1,22-21 0,-1 0-1,0 0-15,0-21 16,0 0-16,0 21 0,1-21 0,-1 0 15,21 0-15,-21-1 16,0 1-16,1 0 0,20 0 0,-21 0 16,0 0-16,0-1 0,1 1 0,-22 0 15,0 0-15,21 21 0,-21-21 16,0 42 0,-21 0-1,-1-21-15,22 21 0,-21 0 16,0 1-16,0 20 0,21-21 0,0 0 15,-21 0-15,21 1 0,0-1 0,0 0 16,0 0-16,0 0 0,21 0 16,0-21-16,0 0 0,0 0 15,1 0-15,20 0 0,-21 0 16,21-21-16,-20 0 0,20 21 16,0-21-16,-21 0 0,22 0 0,-22-1 15,0-20-15,0 21 0,0 0 0,-21-22 16,0 22-16,0-21 0,0 0 15,0 20-15,0-20 0,-21 21 0,0 0 16,0 0-16,0-1 0,0 22 16,-1 0-16,1 0 0,-21 22 0,21-22 15,0 21-15,-1 0 0,1 0 0,0 0 16,21 0-16,0 1 0,0-1 16,0 0-16,0 0 0,21-21 15,22 0-15,-22 0 0,0 0 16,21 0-16,1 0 0,-1 0 15,0 0-15,1 0 0,-1-21 0,21 0 16,-20 21-16,-1-21 0,0-1 0,1 1 16,-22 21-16,21-21 0,-21 21 15,1-21-15,-1 21 0,-21 21 32,0 0-32,0 0 15,0 1-15,0 20 0,0-21 0,0 21 16,0 1-16,0 20 0,0-20 15,-21 20-15,21 1 0,-22-1 0,22 1 16,0-1-16,0 1 0,0 20 16,-21-20-16,21 20 0,-21-20 0,21 21 15,-21-1-15,0 1 0,0-22 16,21 22-16,0-21 0,0 20 0,-22-20 16,22-22-16,0 22 0,0-22 0,0 0 15,0-21-15,0 1 0,22-1 0,-22 0 16,21-21-16,0 0 15,0 0-15,-21-21 0,21 21 0,0-43 16,-21 22-16,22 0 0,-22-21 0,21-1 16,0-20-16,-21 21 0,0-22 0,0-21 15,0 22-15</inkml:trace>
  <inkml:trace contextRef="#ctx0" brushRef="#br0" timeOffset="49947.17">9546 7726 0,'0'0'0,"-21"-42"0,0-22 16,21 43-16,0 0 0,0 0 16,0-1-16,21 1 0,0 0 0,21 21 15,1-21-15,-22 21 0,21 0 0,22 0 16,-22 0-16,0 0 0,1 0 16,-22 21-16,21-21 0,-21 21 0,1 22 15,-1-22-15,-21 0 0,0 0 0,0 21 16,0-20-16,-21-1 15,-22 21-15,1-21 0,21 0 0,-22 1 16,1-1-16,0 0 0,-1 0 0,22-21 16,-21 21-16,21 0 0,0-21 15,-1 0-15,1 0 0,42-21 32,-21 0-32,22 21 0,20-21 15,-21 0-15</inkml:trace>
  <inkml:trace contextRef="#ctx0" brushRef="#br0" timeOffset="50410.94">10477 7684 0,'0'0'0,"22"0"15,-1 0-15,0 0 0,0 0 0,0 0 16,0 0-16,22 0 0,-22 0 0,21 0 15,22 0-15,-22 0 0,22-22 0,-1 22 16,22-21-16,-22 21 0,1 0 16,-1-21-16,1 21 0,-22-21 0,0 21 15,-20 0-15,-1-21 0,0 21 0,-21-21 16,0-1-16,-21 22 16,0-21-16,-1 0 0,-20 21 15,0-21-15,-1 21 0,1 0 0,0-21 16,-1 21-16,1 0 0,0 0 0,21 0 15,-1 0-15,22-21 16,22 21 0,-1 0-16,0 0 0,21-22 15,1 22-15,-1 0 0,-21 0 0,21 0 16,1 0-16,-22 0 0,21 0 0,-21 0 16,1 22-16,-22-1 0,0 0 15,0 0-15,0 0 0,0 22 16,0-22-16,-43 21 0,22 0 0,-21-20 15,21 20-15,-22-21 0,1 21 0,21-20 16,-22 20-16,22-21 0,-21 0 16,21 0-16,0 1 0,-1-1 0,1-21 15,0 0-15,0 0 0</inkml:trace>
  <inkml:trace contextRef="#ctx0" brushRef="#br0" timeOffset="51171.6">12996 6773 0,'0'0'0,"21"-42"0,-21 21 0,0 0 0,0 0 16,0-1-16,0 1 0,-21 21 16,0 0-16,0 21 15,0 22-15,0-1 0,-1-21 0,1 43 16,-21-22-16,21 22 0,0-1 16,-1 22-16,-20-22 0,0 22 0,21 0 15,-22-1-15,1-20 0,0 20 16,-1-20-16,1 21 0,21-22 15,-22-21-15,1 22 0,21-22 0,0 1 16,0-22-16,21 21 0,-22-21 0,44-21 31,-1-21-31,0-21 0,0 21 16,21-1-16,-20-20 0,-1-21 0,21 20 16,-21-20-16,22-1 0,-22 1 15,21-22-15,-21 22 0,0-22 0,22 0 16,-22 1-16,0-1 0,21 21 15,-20-20-15,20 41 0,-21-20 16,0 21-16,0 20 0,-21 1 0,0 42 16,22 1-1,-22 20-15,0 0 0,0 1 0,0 20 16,0 1-16,0-1 0,0 22 16,0-22-16,-22 1 0,22 20 0,0-20 15,0-1-15,0-20 0,-21 20 0,21-20 16,0-1-16,0 0 0,0 1 15,0-22-15,0 21 0,0-21 0,0 0 16,0 1-16,0-1 0,-21-21 31,0-21-15,0-1-16,21 1 0,-21 0 0</inkml:trace>
  <inkml:trace contextRef="#ctx0" brushRef="#br0" timeOffset="51347.02">12467 7662 0,'21'0'16,"0"0"-16,1 0 15,-1 0-15,0 0 0,21-21 0,-21 21 16,22-21-16,-1 0 0,0 21 0,1-21 16,20 21-16,-20-21 0,20-1 15,-21 22-15,1-21 0,20 0 16,-20 0-16,-1 21 0,0-21 0,1 0 15</inkml:trace>
  <inkml:trace contextRef="#ctx0" brushRef="#br0" timeOffset="53047.04">13504 7239 0,'0'21'16,"0"0"-16,-21-21 16,0 22-16,0-1 0,21 21 15,-21-21-15,-1 22 0,22-22 0,-21 21 16,21-21-16,0 22 0,-21-1 0,21-21 15,0 21-15,-21-20 0,21 20 16,0-21-16,0 0 0,0 0 0,0 1 16,21-1-16,0 0 0,0-21 15,1 21-15,20-21 16,-21 0-16,21 0 0,-20 0 0,20-21 16,-21 0-16,21 0 0,1 21 0,-22-43 15,21 22-15,1 0 0,-22-21 16,21-1-16,-21 1 0,22 0 0,-22-1 15,0-20-15,0-1 0,0 1 0,-21-1 16,0 1-16,21-1 0,-21 1 16,22-1-16,-22 1 0,21 20 0,-21 1 15,0 0-15,0 21 16,0-1-16,0 44 16,0-1-16,0 21 0,0-21 15,-21 22-15,21 20 0,-22-21 16,1 22-16,21-1 0,0 1 0,-21-1 15,0 1-15,0-1 0,21-20 16,0 20-16,0-20 0,-21 20 0,21-42 16,0 22-16,0-22 0,0 21 0,0-21 15,21-21-15,0 21 0,0-21 16,0 0-16,0 0 0,1 0 0,20-21 16,-21 21-16,21-21 0,-20 0 0,20 0 15,0 0-15,-21-22 16,1 22-16,20-21 0,-21 21 0,0-22 15,0 1-15,1 21 0,-1-22 0,-21 22 16,0 0-16,0 0 0,0 0 16,21 21-16,-21 21 15,0 0-15,0 0 16,0 22-16,0-22 0,-21 21 16,0-21-16,21 22 0,-22-22 0,1 21 15,21-21-15,0 0 0,0 22 0,0-22 16,0 0-16,0 0 15,21-21 1,1 0-16,-1 0 0,21 0 16,-21 0-16,0-21 0,1 0 15,20 0-15,-21 0 0,0-1 0,0 1 16,1 0-16,20-21 0,-21 21 0,-21-22 16,21 22-16,0 0 0,1 0 15,-22 0-15,21 21 0,-21 21 31,-21 0-31,21 0 16,-22 0-16,22 0 0,-21 1 16,21-1-16,-21 0 0,21 0 15,0 0-15,0 0 0,0 1 16,21-22 0,0 0-1,1 0-15,-1 0 0,0 0 0,0-22 16,0 22-16,0-21 0,1 0 0,-1 0 15,-21 0-15,21 0 0,-21-1 16,0 1-16,0 0 0,0 0 16,0 0-16,-21 21 0,0-21 15,-1 21-15,1 0 0,0 0 16,0 0-16,0 0 0,0 0 16,21-22-16,0 1 31,21 21-31,0-21 0,0 21 0,0-21 15,22 21-15,-22-21 0,0 0 0,21 21 16,-21 0-16,22-22 0,-22 22 16,0 0-16,21 0 0,-20 0 0,-1 22 15,0-1-15,0 0 0,0 0 16,-21 0-16,0 0 0,0 1 16,0-1-16,0 21 0,0-21 0,0 0 15,0 1-15,0-1 0,-21 0 16,0 0-16,21 0 0,-21 0 0,0 1 15,-1-22-15,22 21 0,-21-21 16,21 21-16,-21-21 16,21-21-1,21 21 1,0-21-16,1-1 0,-22 1 0,21 0 16,0 0-16,0-21 0,21 20 15,-20-20-15,-1 0 0,21-1 0,-21 22 16,22-21-16,-22 21 0,21 0 15,-21-1-15,22 1 0,-22 21 0,0 0 16,0 0-16,-21 21 0,0 1 16,0-1-16,0 0 0,0 0 15,0 0-15,0 22 0,0-22 0,0 0 16,-21 21-16,21-21 0,-21 1 16,21-1-16,0 0 0,0 0 15,0 0-15,0 0 0,0 1 0,0-1 16,21 0-16,0-21 15,0 0-15,0 0 16,22 0-16,-22 0 0,0-21 0,0 0 16,22 21-16,-1-22 0,-21 1 0,21 0 15,-20 0-15,20 0 0,0 0 16,1-22-16,-22 22 0,21-21 0,-21 21 16,0-22-16,1 1 0,-1 21 0,-21-22 15,0 22-15,0 0 0,-21 21 31,-1 0-31,1 0 0,0 0 0,0 21 16,0 0-16,21 1 0,0-1 16,0 0-16,0 0 0,0 0 0,0 0 15,0 1-15,0-1 0,0 0 0,0 0 16,0 0-16,21 0 0,-21 1 16,21-1-16,-21 0 0,0 0 0,0 0 15,0 0-15,0 1 16,-21-22-16,0 0 0,21 21 15,-21-21-15,-1 0 16,1 0-16,0 0 16,21-21-1,-21 21-15,21-22 0,-21 1 16,0 0-16,-1 21 0,1-21 0</inkml:trace>
  <inkml:trace contextRef="#ctx0" brushRef="#br0" timeOffset="53246.44">15494 6795 0,'-21'0'0,"42"0"0,-63-22 0,20 22 0,1 0 16,21-21-16,-21 21 15,0 0-15,0 0 31,0 0-31,-1 0 16,1 0-16</inkml:trace>
  <inkml:trace contextRef="#ctx0" brushRef="#br0" timeOffset="53474.95">13822 7049 0,'0'0'0,"-43"42"16,43-21 0,22-21-16,-1 0 15,21 0-15,0 0 0,1 0 16,-1-21-16,22 0 0,-1 21 0,-21-21 16,22 21-16,-1 0 0,-20-22 15,-1 22-15,0 0 0,-20-21 0,20 21 16,-21 0-16,-21-21 0</inkml:trace>
  <inkml:trace contextRef="#ctx0" brushRef="#br0" timeOffset="54226.57">16849 7345 0,'0'0'0,"-22"0"15,1 0-15,0 0 0,0 0 16,0 0-16,63 0 31,-21 0-31,0 0 16,22 0-16,-1 0 0,22 0 0,-22 0 15,21 0-15,1 0 0,-1 0 16,1 0-16,-1 0 0,1 0 0,-1 0 16,1 0-16,-22 0 0,-21 0 0,22 0 15,-22 0-15,0 0 0,0 0 16,-21-21-16,0 0 15,0-1-15,-21 22 16,0-21-16,0 21 0,0-21 16,-1 0-16,1 0 0,0 21 0,0-21 15,0-1-15,0 22 0,21-21 16,0 0 0,21 21-1,0 0-15,0 0 16,21 0-16,1 0 0,-22 21 0,21 0 15,1 1-15,-22-1 0,21 0 16,-21 0-16,0 0 0,1 22 0,-22-22 16,0 21-16,0-21 0,0 22 0,-22-22 15,1 21-15,0-21 16,-21 0-16,21 1 0,-1-1 0,-20 0 16,21 0-16,-21-21 0,20 21 0,1-21 15,0 0-15,42-21 31,0 0-31</inkml:trace>
  <inkml:trace contextRef="#ctx0" brushRef="#br0" timeOffset="55911.8">18584 7387 0,'0'0'0,"21"0"15,43-21-15,-43 21 16,-21-21-16,0 0 16,0 0-16,0-1 0,0 1 15,0 0-15,0 0 16,0 0-16,0 0 0,-21-1 0,0 22 16,0-21-16,-1 21 0,1 0 0,0 0 15,0 0-15,0 21 0,0 1 16,-22-1-16,22 0 0,0 0 0,-21 21 15,20 1-15,-20-22 0,21 21 16,0 1-16,0-22 0,-1 21 16,1-21-16,21 22 0,0-22 0,0 0 15,0 0-15,21 0 16,22-21-16,-22 0 0,21 0 0,1 0 16,-22 0-16,21 0 0,0-21 0,1 0 15,-1 21-15,-21-42 0,22 20 16,-1 1-16,-21 0 0,21-21 0,-20-1 15,-1 22-15,21-21 0,-21-22 0,0 22 16,-21 0-16,22-22 0,-1 22 16,-21-22-16,0 22 0,21-21 0,0 20 15,-21-20-15,21 20 0,-21-20 16,0 42-16,0-22 0,0 22 0,0 0 16,0 42-1,-21 0-15,21 22 16,-21-1-16,0 0 0,21 1 0,-21 20 15,-1-20-15,22 20 0,-21 1 16,21-22-16,0 21 0,0 1 0,0-22 16,0 1-16,0 20 0,0-21 0,0 1 15,0-22-15,0 0 0,21 21 16,22-20-16,-22-1 0,0-21 0,21 21 16,-20-21-16,20 0 15,0 0-15,-21 0 0,22 0 0,-1-21 16,0 21-16,1-21 0,-22-1 0,21 1 0,1 0 15,-22 0-15,0-21 16,0 20-16,0-20 0,-21 21 0,0-21 16,0 20-16,0-20 0,-21 21 0,0 0 15,0 0-15,0 21 0,-1 0 16,1 0-16,-21 0 0,21 0 0,0 0 16,21 21-16,0 0 15,0 0-15,0 0 0,0 0 0,0 1 16,0-1-16,21 0 0,0 0 0,0 0 15,0 0-15,0 1 16,1-22-16,-1 21 0,0 0 0,0 0 16,0-21-16,0 21 0,1 0 0,-1-21 15,0 22-15,0-22 0,0 0 16,0 21-16,1-21 0,20 0 0,-21 0 16,0 0-16,0 0 0,22 0 15,-1 0-15,-21 0 0,22-21 0,-22 21 16,0-22-16,21 1 0,-21 0 0,1 21 15,20-42-15,-21 21 0,0-1 16,0-20-16,1 21 0,-1-21 0,0-1 16,-21 1-16,21 0 0,-21-1 0,0 22 15,0-21-15,0 21 16,0-1-16,0 1 0,-21 21 0,0 0 16,-22 0-16,22 0 0,0 21 15,-21 1-15,21 20 0,-22-21 16,1 21-16,21 1 0,-22-1 0,22 0 15,0 1-15,0-1 0,0-21 16,21 22-16,0-22 0,0 0 0,0 0 16,0 0-16,21 0 0,0-21 0,0 0 15,0 0-15,1 0 0,-1 0 16,21 0-16,-21 0 0,0 0 0,1-21 16,20 0-16,-21 0 0,0 0 15,22 0-15,-22-22 0,0 22 16,0-21-16,-21 21 0,21-22 0,-21 1 15,0 21-15,0-22 0,0 22 16,0 0-16,0 0 0,-21 21 16,0 0-16,0 21 15,0 0-15,-1 22 0,1-22 16,21 21-16,-21 0 0,21-20 0,0 20 16,-21-21-16,21 21 0,0-20 15,0-1-15,21 0 0,0 0 0,0 0 16,1 0-16,-1-21 0,0 0 0,21 0 15,1 0-15,-1 0 0,0 0 16,1 0-16,-1 0 0,0 0 16,22-21-16,-22 0 0,0 0 0,22 0 15,-22 0-15,22-1 0,-22-20 16,0 21-16,1-21 0,-22-1 0,0 1 16,0 21-16,-21-22 0,0 1 15,0 21-15,0 0 0,0 0 0,-42 21 16,21 0-16,-22 0 0,1 0 0,0 0 15,-22 0-15,1 0 0,20 21 16,-20 0-16,-1 0 0,22 21 0,0-20 16,-1-1-16,1 0 0,21 0 0,0 0 15,21 0-15,0 1 16,21-22-16,0 21 16,21-21-16,-20 0 0,20 0 15,-21 0-15,21 0 0,-20 0 0,20 0 16,-21 21-16,0 0 0,0-21 0,1 21 15,-1 22-15,-21-22 0,0 21 16,0-21-16,0 22 0,0 20 0,0-21 16,0 1-16,-21 20 0,-1 1 0,1-22 15,0 43-15,0-22 0,0 1 16,0-1-16,-1 1 0,1-1 0,0 22 16,0-22-16,0 1 0,0-22 0,21 22 15,-22-1-15,22 1 0,-21-22 16,0 22-16,21-22 0,0 0 15,0-21-15,-21 1 0,21-1 0,0 0 16,0-42 0,0 0-16,0-22 15,21 22-15,0-21 0,0-22 0,1 22 16</inkml:trace>
  <inkml:trace contextRef="#ctx0" brushRef="#br0" timeOffset="56531.44">21463 7006 0,'0'0'0,"21"-21"0,21-21 16,-42 21 0,0-1-16,0 1 0,0 0 15,-21 21-15,0 0 16,0 0-16,0 0 0,0 0 15,-1 0-15,-20 21 0,21-21 0,-21 21 16,20 1-16,1-1 0,0 0 16,0 0-16,0 0 0,21 0 0,0 1 15,0-1-15,0 0 0,0 0 16,21-21-16,0 0 16,0 21-16,22-21 0,-22 0 0,0 0 15,0 0-15,0 0 0,22 0 16,-22 0-16,-42 21 31,-22-21-31,22 0 16,0 22-16,0-22 0,0 0 0,-22 21 15,22-21-15,0 0 16,21 21-16,-21-21 0,21 21 0,0 0 16,0 0-1,0 1-15,21-1 16,-21 0-16,21-21 0,0 0 15,0 0-15,1 21 0,-1-21 16,0 0-16,0 0 0,0 0 0,0 0 16,1 0-16,-1 0 15,-21 21-15,-21 0 16,-1 1-16,1 20 0,0-21 16,0 0-16,-21 22 0,20-1 15,-20-21-15,21 21 0,-21 1 0,20-1 16,-20-21-16,21 22 0,0-22 0,0 0 15,21 0-15,0 0 0,-22 0 16,22 1-16,22-22 16,-1 0-1,0 0-15,0-22 0,0 1 0</inkml:trace>
  <inkml:trace contextRef="#ctx0" brushRef="#br0" timeOffset="57606.83">22204 7154 0,'0'0'0,"0"-21"0,0 0 0,0 0 16,-21 0 0,-1 0-16,1 21 0,0-22 0,0 22 15,-21 0-15,20 0 0,-20 0 16,21 0-16,-21 22 0,-1-1 0,1 21 15,0 0-15,-1 1 0,1-1 0,0 0 16,-1 1-16,22-22 0,0 21 16,0 1-16,21-22 0,0 21 0,0-21 15,21 0-15,0 1 0,0-1 16,22-21-16,-22 0 0,21 0 0,0 0 16,-20 0-16,20 0 0,0 0 0,1-21 15,-22 21-15,21-22 0,-21 1 16,22-21-16,-22 21 0,0-22 15,21 1-15,-21 0 0,1-22 16,-22 22-16,21-22 0,0 22 0,0-21 16,0-1-16,-21 1 0,0-1 0,21 22 15,-21-22-15,22 1 0,-22-1 16,0 22-16,0 0 0,0 20 0,0-20 16,0 21-16,0 42 15,0 21-15,-22-20 16,1 41-16,0-21 15,0 1-15,0 20 0,21 1 0,0-1 0,-21-20 16,21 20-16,0 1 0,0-1 16,0 1-16,0-22 0,0 21 15,0-20-15,0-1 0,0 0 0,21-20 16,-21 20-16,0-21 0,21 0 16,0 0-16,0-21 0,0 0 0,1 0 15,-1 0-15,0 0 0,0 0 0,0 0 16,22-21-16,-22 0 0,0 0 15,21 0-15,-21 0 0,1-1 0,20-20 16,-21 21-16,0-21 0,22-1 16,-22 22-16,0 0 0,0 0 0,-21 0 15,0-1-15,0 44 16,0-1 0,0 0-16,0 0 0,0 0 15,-21 22-15,0-22 0,21 0 16,0 21-16,0-21 0,0 1 0,0-1 15,0 0-15,0 0 0,0 0 16,21-21-16,0 0 0,0 0 16,0 0-16,22 0 0,-22 0 0,0-21 15,0 21-15,22-21 0,-22 0 16,0 0-16,21-1 0,-21-20 0,1 21 16,-1 0-16,0-22 0,0 22 15,0-21-15,0 21 0,-21 0 16,0-1-16,0 44 15,0-1 1,-21 0-16,0 0 0,21 0 0,0 22 16,-21-22-16,21 0 0,-21 0 15,21 0-15,0 22 0,0-22 16,0 0-16,0 0 0,21 0 16,0-21-16,21 0 0,-20 0 15,-1 0-15,0 0 0,21 0 0,-21 0 16,1-21-16,-1 21 0,0-21 15,0 0-15,0 0 0,-21-1 0,0-20 16,21 21-16,-21-21 0,0-1 0,0 1 16,0 21-16,0-22 15,-21 22-15,0 0 0,0 0 0,0 21 16,0 0-16,-22 0 0,22 0 0,0 0 16,0 0-16,-22 0 0,22 0 15,0 21-15,21 0 0,-21-21 0,21 21 16,0 1-1,21-22-15</inkml:trace>
  <inkml:trace contextRef="#ctx0" brushRef="#br0" timeOffset="57947.35">23707 7070 0,'0'0'0,"0"21"16,-22-21-1,22 21-15,-21 21 0,21-20 16,-21 20-16,21 0 0,-21 1 0,0 20 16,21-21-16,0 22 0,0-1 0,0-20 15,0 20-15,0 1 0,0-1 16,0 1-16,-21-1 0,21 1 0,0-1 16,-22 1-16,22-1 0,0 1 0,0-22 15,-21 22-15,21-22 16,-21 0-16,21 1 0,0-1 0,0-21 15,0 21-15,0-20 0,-21-1 16,21 0-16,0 0 0,0 0 16,0-42-1,0 0-15,0 0 16,0 0-16,0-1 0,0-20 16,0 0-16,0 21 0,21-43 0,-21 22 15,0-22-15</inkml:trace>
  <inkml:trace contextRef="#ctx0" brushRef="#br0" timeOffset="58214.76">23622 7387 0,'0'0'0,"0"-63"16,0-43-1,0 64-15,0-1 0,0 22 0,0-21 0,21 21 16,0-1-16,0 1 16,22 21-16,-22 0 0,0 0 0,21 0 15,-20 0-15,20 0 0,0 0 0,-21 0 16,22 21-16,-22 1 0,0-1 15,0 0-15,-21 0 0,0 21 0,0-20 16,0 20-16,0-21 0,0 21 16,-21-20-16,0-1 0,0 0 0,-22 0 15,22 0-15,0 0 0,-21 1 16,21-22-16,-1 0 0,1 21 0,0-21 16,0 0-16,21-21 15,21-1 1,0 22-16</inkml:trace>
  <inkml:trace contextRef="#ctx0" brushRef="#br0" timeOffset="58487.79">24447 6900 0,'-21'22'31,"0"-1"-31,0 0 15,0 0-15,21 21 0,-21-20 16,-1 20-16,1 0 0,0 1 0,21-1 16,0 0-16,-21 1 0,21-1 15,0-21-15,0 21 0,0 1 0,0-22 16,0 21-16,0-21 0,0 1 0,21-1 16,-21 0-16,21-21 0,0 21 15,1-21-15,-1 0 0,0 0 0,21 0 16,-21 0-16,22 0 0,-22-21 15,21 0-15,-21 0 0,22-1 16</inkml:trace>
  <inkml:trace contextRef="#ctx0" brushRef="#br0" timeOffset="58778.62">24828 7027 0,'0'0'0,"22"-21"0,-22 0 16,21 21-16,0 0 0,0 0 15,0 0-15,0 0 0,1 0 16,-1 0-16,0 0 0,21 21 16,-21-21-16,1 21 0,-1 22 0,0-22 15,0 21-15,-21 1 16,21-1-16,-21 0 0,0 1 0,0-1 16,0 0-16,0-21 0,0 22 15,0-1-15,0-21 0,-21 22 0,0-22 16,0 0-16,-22 21 0,22-42 0,0 21 15,0 1-15,0-1 0,0-21 16,-1 21-16,1-21 0,0 0 0,0 0 16,0 0-16,0 0 15,21 21-15</inkml:trace>
  <inkml:trace contextRef="#ctx0" brushRef="#br0" timeOffset="64343.21">3111 9716 0,'0'-22'0,"0"1"62,-21 21-62</inkml:trace>
  <inkml:trace contextRef="#ctx0" brushRef="#br0" timeOffset="64615.05">3217 9673 0,'-21'0'47,"0"0"-32</inkml:trace>
  <inkml:trace contextRef="#ctx0" brushRef="#br0" timeOffset="65654.82">3302 9589 0,'21'0'16,"-21"-22"-1,21 22-15,-21-21 0,0 0 16,21 21-16,-21-21 15,22 0-15,-22 0 16,0-1-16,0 1 0,0 0 16,0 0-16,0 0 15,0 0-15,0-1 0,0 1 0,0 0 16,-22 21-16,1-21 0,0 0 16,0 0-16,-21-1 0,20 22 15,1 0-15,0-21 0,0 21 0,-21 0 16,20 0-16,1 21 0,0 1 15,0-1-15,0 0 0,-22 21 0,22-21 16,-21 22-16,21 20 0,-22 1 16,22-1-16,-21 1 0,21-1 15,0 1-15,-1-1 0,1 1 0,0-1 16,21-20-16,0 20 0,0-21 16,0-20-16,0 20 0,21 0 0,0-21 15,1 1-15,-1-1 0,0 0 16,21 0-16,-21-21 0,22 0 0,-22 21 15,21-21-15,-21 0 0,22 0 16,-22 0-16,21 0 0,-21-21 0,22 0 16,-22 0-16,21 21 0,1-21 15,-22-22-15,21 22 0</inkml:trace>
  <inkml:trace contextRef="#ctx0" brushRef="#br0" timeOffset="66087.58">3598 9779 0,'0'0'0,"0"-21"0,0 0 15,0 0-15,0-1 0,-21 22 32,0 0-32,0 22 0,21-1 0,-21 0 15,-1 0-15,1 21 0,21-20 16,-21 20-16,0 0 0,0 1 0,21-1 16,-21 0-16,21-21 0,-22 22 15,22-1-15,0 0 0,0-20 16,0 20-16,0-21 0,22 0 15,20 0-15,-21-21 0,21 0 0,-20 0 16,20 0-16,0 0 0,1 0 0,-1 0 16,-21-21-16,21 0 0,1 0 15,-1 0-15,0 0 0,-20-1 0,20 1 16,-21-21-16,0 21 0,0-22 16,1 22-16,-22-21 0,0 0 0,0 20 15,0-20-15,-22 0 0,1-1 16,0 22-16,0-21 0,-21 21 0,20 21 15,-20 0-15,21 0 0,-21 0 16,-1 0-16,1 0 0,21 21 16,-22 0-16,22 21 0,-21-20 0,21 20 15,0-21-15,-1 21 0,1 1 16,21-22-16,0 0 0,0 0 0,0 0 16,0 1-16,21-1 0,1-21 15,20 0-15,-21 0 0,21 0 0,1 0 16,-1 0-16</inkml:trace>
  <inkml:trace contextRef="#ctx0" brushRef="#br0" timeOffset="67803.03">4551 9694 0,'0'22'0,"-21"-1"16,-1-21-16,22 21 0,-21 0 0,21 21 15,-21-20-15,21-1 0,-21 21 0,21-21 16,-21 22-16,0-22 0,21 21 16,0-21-16,0 0 0,-22 22 0,22-22 15,0 0-15,-21 0 0,21 0 16,0 1-16,0-1 0,0-42 31,21-1-15,1 1-16,-1-21 0,0 21 15,0-22-15,-21 22 16,21-21-16,22 0 0,-22-1 0,0 1 16,0 0-16,0 20 0,0 1 0,1-21 15,20 42-15,-42-21 0,21 21 16,0 0-16,0 0 0,-21 21 16,0 0-16,0 21 15,22-20-15,-22-1 0,0 0 0,0 21 16,0-21-16,0 1 0,0 20 0,21-21 15,-21 0-15,0 0 16,0 1-16,21-1 0,0 0 0,0 0 0,0-21 16,-21 21-16,43-21 0,-22 0 15,0 0-15,0 0 0,22 0 16,-22 0-16,0 0 0,21-21 0,-21 0 16,22 21-16,-22-21 0,21 0 15,-21-22-15,22 22 0,-22-21 0,0 21 16,21-22-16,-20-20 0,-1 20 0,0-20 15,-21-1-15,21 1 0,0-1 16,-21 22-16,0-21 0,21-1 0,-21 22 16,22-22-16,-22 22 0,0 0 15,0 20-15,21 1 0,-21 0 16,0 0-16,0 42 16,-21 0-16,21 0 15,-22 1-15,1 20 0,0-21 0,21 21 16,0 1-16,0 20 0,-21-20 15,21-1-15,0 21 0,-21 1 0,21-22 16,0 22-16,0-22 0,0 0 0,0 1 16,0-1-16,0 0 0,0 1 15,21-22-15,0 21 0,0-21 0,0 1 16,1-22-16,-1 21 0,0-21 16,0 0-16,0 0 0,22 0 0,-22 0 15,21 0-15,-21 0 0,22-21 16,-1-1-16,-21 1 0,21 0 15,1 0-15,-22 0 0,0-22 0,21 1 16,-42 21-16,22-21 0,-22-1 0,21 1 16,-21 0-16,0 20 0,0-20 15,0 21-15,0 0 0,0 0 0,0-1 16,-21 22-16,-1 0 0,1 0 16,0 22-16,0-1 0,0 0 15,0 0-15,21 21 0,0-20 0,-22 20 16,22-21-16,0 21 15,0 1-15,0-22 0,0 21 0,0-21 0,0 1 16,0 20-16,0-21 0,22 0 16,-1 0-16,0 1 15,0-22-15,0 0 0,22 0 0,-22 0 16,0 0-16,0 0 0,0 0 0,0 0 16,1-22-16,-1 1 0,0 21 15,21-21-15,-21-21 0,1 21 0,20-1 16,-21-20-16,21 21 0,1-21 0,-22 20 15,0-20-15,21 21 0,-20 0 16,-1 0-16,0 21 0,0 0 0,0 0 16,0 0-16,1 0 0,-22 21 15,0 0 1,0 0-16,0 0 0,0 22 16,0-22-16,-22 0 0,1 0 15,21 0-15,-21 0 0,0 1 0,0-1 16,21 0-16,0 0 0,0 0 0,-21-21 15,21 21-15,21-42 32,-21 0-17,21 21-15,0-21 0,0 0 16,0-22-16,1 22 0,-1-21 0,0 21 16,0-22-16,0 22 0,0-21 0,1 0 15,-22 20-15,21 1 0,-21 0 16,21 0-16,-42 42 31,21 0-15,-21 0-16,21 1 0,-22 20 0,22-21 15,-21 0-15,21 22 0,0-22 0,0 21 16,0-21-16,0 0 0,0 1 16,0-1-16,0 0 0,0 0 0,21 0 15,1-21-15,-1 21 0,0-21 16,21 0-16,-21 0 0,22 0 0,-22 0 15,21 0-15,1 0 0,-22 0 16,21 0-16,-21-21 0,22 0 0,-22 0 16,0 0-16,0 0 0,0-1 15,0 1-15,1-21 0,-22 0 0,21-1 16,-21-20-16,0 20 0,0-20 16,0 21-16,21-22 0,-21 1 0,0 20 15,0-20-15,0-1 0,0 22 0,0 0 16,0-1-16,0 22 0,0-21 15,0 21-15,0 42 16,0 0 0,-21 21-16,21-21 0,0 22 15,0-1-15,0 0 0,0 1 0,0 20 16,0-20-16,0-1 0,0 21 16,0-20-16,0 20 0,0-20 15,0-1-15,0 0 0,0 1 0,0-22 16,0 21-16,0-21 0,0 0 15,0 1-15,0-1 0,0 0 0,21-21 16,0 0-16,0 0 16,0 0-16,1 0 0,-1 0 15,0 0-15,0-21 0,-21 0 0,21-1 16,0 1-16,1 0 0,-1-21 0,-21 21 16</inkml:trace>
  <inkml:trace contextRef="#ctx0" brushRef="#br0" timeOffset="68019.48">7302 9440 0,'0'0'16,"0"22"-16,22-22 16,-1 0-1,0 0-15,21 0 0,-21 0 16,1-22-16,-1 22 0,21-21 0,-21 21 15,22-21-15,-22 21 0,21-21 16,-21 21-16,0-21 0,1 21 16,-1-21-16</inkml:trace>
  <inkml:trace contextRef="#ctx0" brushRef="#br0" timeOffset="68286.6">5503 9525 0,'0'0'0,"-42"0"0,-22 42 16,43-42-16,42 0 15,22 0 1,-1 0-16,0-21 0,1 0 15,20 21-15,-20-21 0,20 21 0,1 0 16,-1-21-16,-21 21 0,22-21 16,-22 21-16,1 0 0,-1-22 0,-21 22 15,21-21-15,-20 21 0,-1-21 16</inkml:trace>
  <inkml:trace contextRef="#ctx0" brushRef="#br0" timeOffset="70403.74">7916 9589 0,'0'0'0,"0"-22"0,0 1 15,0 0-15,0 0 0,0 0 16,0 0 0,0 42-1,0 0 1,0 0-16,0 21 0,0-20 0,21 20 15,-21 0-15,0 1 0,0-1 16,0 0-16,0 1 0,0-22 0,0 21 16,0 0-16,0-20 0,0-1 15,0 21-15,0-21 0,0 0 0,0 1 16,0-44 15,0 1-15,0 0-16,0 0 0,0 0 0,22-22 0,-1 22 15,-21-21-15,21 0 16,0-1-16,-21 1 0,21 0 0,0-1 16,1 1-16,-1 0 0,21 20 0,-21 1 15,0 0-15,1 0 0,-1 21 16,0 0-16,0 0 0,0 0 16,0 21-16,-21 0 0,0 0 0,0 22 15,0-22-15,0 0 0,22 21 16,-22-20-16,0 20 0,0 0 0,0-21 15,0 1-15,0 20 0,0-21 16,0 0-16,0 0 0,0 1 16,0-1-16,21-21 31,-21-21-31,21 21 16,0-22-16,-21 1 0,21 0 0,0 0 15,1 0-15,-22-22 0,21 1 16,0 21-16,0-21 0,21-1 0,-20 1 15,-1 21-15,0-22 0,0 22 0,0 0 16,0 0-16,1 21 0,-1 0 16,0 0-1,-21 21-15,0 0 16,0 22-16,0-22 0,0 0 16,0 21-16,0-21 0,0 22 0,0-22 15,0 21-15,0-21 0,0 22 0,21-22 16,-21 0-16,0 21 0,0-20 15,21-1-15,0 0 0,1 0 0,-1-21 16,0 21-16,0-21 0,0 21 0,22-21 16,-22 0-16,21 0 0,-21 0 15,22 0-15,-22-21 0,21 0 0,-21 21 16,0-21-16,22 0 0,-22 0 0,0-1 16,21-20-16,-20 21 0,-1 0 15,0-22-15,-21 1 0,21 0 0,-21 21 16,0-22-16,0 1 0,21 0 15,-21-1-15,0 22 0,0 0 16,0 0-16,0 0 0,-21-1 0,0 22 16,0 0-16,0 0 0,-1 0 15,1 22-15,0-1 0,0 0 16,0 0-16,0 21 0,21-20 0,-22 20 16,22-21-16,-21 21 0,21 1 0,0-1 15,0-21-15,0 22 0,0-22 16,0 21-16,0-21 0,21 0 0,1 1 15,-1-1-15,0-21 0,0 21 0,21-21 16,-20 0-16,20 0 16,-21 0-16,21 0 0,-20 0 0,20 0 15,0-21-15,-21 0 0,22 21 0,-1-22 16,-21 1-16,22 0 0,-22-21 16,21 21-16,-21-1 0,0-20 0,1 21 15,-1-21-15,0-1 0,-21 22 0,0-21 16,0 21-16,21-1 0,-21 1 15,0 0-15,0 0 0,0 42 16,0 0 0,-21 0-16,21 1 0,-21-1 15,21 0-15,0 21 0,0-21 0,-21 22 16,21-22-16,-22 21 0,22-21 16,-21 22-16,21-22 0,0 0 15,0 0-15,0 0 0,0 1 0,0-1 16,0 0-16,21-21 31,1-21-31,-22 0 16,21-1-16,0 1 0,-21 0 0,21 0 15,0-21-15,0 20 0,1-20 16,-1 0-16,0-1 0,0 22 0,0-21 16,0 21-16,1-22 0,-1 22 0,0 21 15,-21-21-15,21 21 16,0 0-16,-21 21 15,0 0-15,0 1 0,0-1 0,0 0 16,0 0-16,0 0 0,0 22 16,0-22-16,0 0 0,0 0 0,0 21 15,21-20-15,1-1 0,-1 0 0,-21 0 16,21 0-16,0 0 0,0-21 16,0 22-16,1-22 0,-1 0 0,0 0 15,0 0-15,0 0 0,0 0 0,1 0 16,-1 0-16,0 0 0,0-22 15,-21 1-15,21 0 0,0 0 16,-21 0-16,22 0 0,-1-22 0,0 1 16,-21 21-16,0-22 0,21 1 15,0 0-15,0 21 0,-21-22 0,0 22 16,0 0-16,0 0 0,0 0 0,0 42 31,0 0-15,0 0-16,0 21 0,-21-20 0,21 20 15,0-21-15,0 21 0,0 1 16,-21-22-16,21 0 0,0 21 0,0-20 16,0-1-16,0 0 0,0 0 15,21 0-15,0-21 0,1 0 16,-1 0-16,0 0 0,0 0 16,0-21-16,22 0 15,-22 0-15,0 0 0,0-1 16,21 1-16,-20 0 0,-1-21 0,0 21 15,21-22-15,-21 1 0,1 21 0,-1 0 16,-21-22-16,0 22 0,21 21 16,-21-21-16,0 42 15,-21 0-15,0 0 16,21 22-16,0-22 0,-22 21 16,1-21-16,21 22 0,-21-22 0,21 0 15,0 21-15,0-20 0,0-1 16,0 0-16,0 0 0,0 0 0,0 0 15,21 1-15,0-22 16,1 0-16,-1 0 0,0 0 0,21 0 16,-21 0-16,22 0 0,-22-22 0,21 1 15,1 0-15,-22 0 0</inkml:trace>
  <inkml:trace contextRef="#ctx0" brushRef="#br0" timeOffset="71062.67">12128 9631 0,'0'0'0,"-42"0"0,21 0 16,0 0-16,0 0 0,-1 0 15,44 0 1,-1 0-16,21 0 16,-21 0-16,22 0 15,-1 0-15,0 0 0,1 21 0,20-21 16,-21 0-16,22 0 0,-1 0 0,-20 0 0,20 0 16,1 0-16,-1 0 15,1 0-15,-22 0 0,22 0 0,-22 0 16,0 0-16,22 0 0,-43 0 0,21 0 15,1-21-15,-22 21 0,0-21 0,-21 0 16,0-1 0,0 1-16,-21 21 0,0-21 0,-1 0 15,-20 0-15,0 21 0,-1-21 0,1-1 16,0 22-16,-1-21 0,22 21 16,-21-21-16,21 21 0,0 0 0,-1 0 15,1 0-15,42 0 31,1 0-15,-1 0-16,0 0 0,21 0 0,-21 0 16,1 0-16,20 0 0,-21 0 15,21 0-15,-20 21 0,-1-21 0,0 0 16,0 21-16,-21 1 0,0-1 0,0 0 16,0 0-16,0 0 0,0 0 15,-21 22-15,21-22 0,-42 21 0,20-21 16,1 22-16,-21-22 0,0 21 0,20-21 15,-20 22-15,21-22 0,-21 0 16,20 21-16,-20-20 0,21-1 16,0-21-16,0 21 0,21 0 0,-22-21 15,22-21 17</inkml:trace>
  <inkml:trace contextRef="#ctx0" brushRef="#br0" timeOffset="71803.64">14478 8996 0,'0'0'0,"0"-42"16,0 20-16,0 1 15,0 0-15,0 0 0,0 0 16,0 0-16,0-1 0,0 1 0,0 0 15,21 21 1,-21 21 0,0 0-16,0 22 0,0-1 0,0 0 15,0 22-15,0-22 0,0 22 16,0-22-16,0 22 0,0-22 16,0 21-16,0-20 0,0 20 0,0-20 15,-21 20-15,0-21 0,0 22 16,21-22-16,-22 1 0,1 20 0,0-21 15,0-20-15,0 20 0,21-21 0,-21 0 16,-1 0-16,22 1 0,0-1 16,0-42 15,0-1-31,0 1 0,22 0 0,-22 0 16</inkml:trace>
  <inkml:trace contextRef="#ctx0" brushRef="#br0" timeOffset="72735.12">14351 9038 0,'0'0'0,"-21"-42"0,21 21 0,0 0 16,0-22-16,0 22 0,0 0 16,0-21-16,0 20 0,21-20 0,0 21 15,21-21-15,-20 20 0,20 1 0,0 0 16,1 0-16,20 0 0,-21 21 15,1 0-15,20 0 0,-20 0 0,-1 0 16,21 0-16,-20 21 0,-1 0 16,0 21-16,-20 1 0,-1-1 15,0 0-15,-21 22 0,0-22 0,0 22 16,-21-1-16,0-20 0,-1-1 16,-20 0-16,0 22 0,-1-43 0,1 21 15,0 1-15,-1-22 0,1 0 0,21 0 16,0 0-16,-22-21 0,22 21 15,0-21-15,0 0 16,21-21-16,0 0 16,0 0-1,21 21 17,-21 21-32,21-21 0,-21 21 15,0 0-15,21 1 0,-21-1 0,22 21 16,-1-21-16,-21 0 0,0 22 0,0-22 15,21 21-15,0-21 0,-21 1 16,21-1-16,-21 21 0,0-21 0,21-21 16,1 21-16,-1 1 0,0-22 15,0 0-15,0 0 0,0 0 16,22 0-16,-22 0 0,21-22 0,1 22 16,-22-21-16,21 0 0,0 0 15,1 0-15,-1-22 0,0 22 0,-20-21 16,20 21-16,-21-22 0,21 1 15,-20 21-15,-1-21 0,-21 20 16,0-20-16,21 21 0,-21 0 0,0 0 16,21 21-16,-42 21 31,0-21-31,0 21 0,21 0 0,-22 21 16,1-20-16,21-1 0,0 21 15,-21-21-15,0 22 0,21-22 0,0 21 16,0-21-16,0 0 0,0 1 0,0-1 15,0 0-15,0 0 0,0 0 16,21 0-16,0-21 0,0 0 0,1 0 16,-1 0-16,21 0 0,-21 0 15,22 0-15,-22-21 0,21 21 16,-21-21-16,22 0 0,-22 0 0,0 0 16,0-1-16,0 1 0,-21 0 0,0-21 15,0 21-15,0-22 0,0 22 16,0-21-16,0-1 0,-21 22 0,0-21 15,0 21-15,0 0 0,-1-1 16,1 22-16,0 0 0,0 0 0,0 0 16,0 0-16,-1 0 0,-20 0 0,21 22 15,0-1-15,21 0 0,-21 0 16,-1 0-16,22 22 0,-21-22 16,21 0-16,0 0 0,0 0 0,0 0 15,0 1-15,0-1 0,21-21 16,22 0-16,-22 0 0,0 0 15,0 0-15,22-21 0,-1-1 0</inkml:trace>
  <inkml:trace contextRef="#ctx0" brushRef="#br0" timeOffset="73303.32">16362 8827 0,'0'0'0,"21"-43"0,0 1 0,-21 0 16,0 20-16,0 1 0,0 0 15,0 0-15,0 42 16,0 0 0,0 22-16,0-1 0,0 0 15,0 1-15,0 20 0,0 1 0,-21-22 16,21 21-16,-21 1 0,21-22 0,0 22 16,0-22-16,0 22 0,-21-22 15,21 0-15,0 1 0,-22-1 0,22 0 16,0 1-16,0-1 0,0-21 15,-21 21-15,21-20 0,0-1 0,0 0 16,-21-21 0,21-21-1,0 0 1,0-1-16,0 1 0,0-21 0,0 21 16,0 0-16,0-22 0,21 22 15,0-21-15,1 21 0,-1-1 0,0 1 16,0 0-16,0 0 0,22 21 0,-22-21 15,21 21-15,-21 0 0,22 0 16,-22 0-16,0 0 0,21 0 0,-21 0 16,1 21-16,-1-21 0,0 21 0,0 0 15,-21 0-15,0 1 0,21-1 16,-21 0-16,0 0 0,0 21 16,0-20-16,0-1 0,-21 0 0,0 0 15,0 0-15,0 0 0,-22 1 16,22-1-16,-21-21 0,-1 21 0,22 0 15,-21-21-15,21 0 0,0 21 0,-1-21 16,1 0-16,0 0 16,21-21-1,21 0 1,0 21-16,22-21 0,-22 0 0,0-1 16</inkml:trace>
  <inkml:trace contextRef="#ctx0" brushRef="#br0" timeOffset="73747.07">17399 9208 0,'0'0'0,"-21"0"32,0 0-32,-1 0 0,1 21 0,0 0 15,0 0-15,0 0 0,0 0 16,-1 22-16,1-22 0,21 21 0,-21-21 15,0 22-15,21-22 0,0 21 0,0-21 16,0 1-16,0-1 16,0 21-16,0-21 0,0 0 0,0 1 15,21-22-15,21 0 0,-20 0 16,-1 0-16,21 0 0,-21 0 16,22 0-16,-22 0 0,21 0 0,-21-22 15,22 1-15,-22 0 0,0 0 0,0 0 16,0-22-16,0 22 0,-21 0 15,22-21-15,-22-1 0,0 1 0,0 21 16,0-21-16,0-1 0,-22 1 0,1 21 16,0 0-16,0-1 0,0 1 15,0 21-15,-22 0 0,22 0 0,0 0 16,-21 0-16,20 21 0,1 1 16,0-1-16,0 0 0,0 0 15,0 0-15,-1 0 0,22 1 0,0-1 16,0 0-16,0 0 0,0 0 15,22-21-15,-1 0 0,21 0 16,-21 0-16,22 0 0</inkml:trace>
  <inkml:trace contextRef="#ctx0" brushRef="#br0" timeOffset="74127.3">18351 8573 0,'0'0'0,"0"-22"0,0-20 0,0 21 16,0-21-16,0 20 0,0 1 16,-21 21-1,21 21-15,-21 1 0,21-1 16,0 0-16,0 0 0,-21 21 0,21 1 16,-21 20-16,21-20 0,-21 20 15,21 1-15,0-1 0,0 1 0,-22-1 16,1 1-16,21-1 0,-21-21 0,21 22 15,-21-22-15,0 1 0,21 20 16,0-21-16,-21 1 0,21-22 16,-22 21-16,22 1 0,0-22 0,0 0 15,0 0-15,0 0 0,0 0 16,0 1-16,22-22 0,-1 0 0,0 0 16,0 0-16,0 0 0,0 0 15,1 0-15,-1 0 0,21-22 16,-21 22-16,22-21 0,-22 0 0,21 0 15,-21 0-15,22 0 0,-22-22 0,0 22 16,21 0-16,-21-21 0</inkml:trace>
  <inkml:trace contextRef="#ctx0" brushRef="#br0" timeOffset="74419.2">17992 8911 0,'0'0'0,"-22"0"0,1 0 0,42 0 31,22 0-31,-22 0 16,21 0-16,-21 0 0,22 0 0,20 0 16,-20 0-16,-1 0 0,21 0 15,-20 0-15,20 0 0,-20 0 0,-1 0 16,0 0-16,1 0 0,-22 0 15,0 0-15,0 0 0,0 0 16,0 0 0,-21-21-1</inkml:trace>
  <inkml:trace contextRef="#ctx0" brushRef="#br0" timeOffset="77356.48">2942 12023 0,'21'0'0,"0"-21"15,-21-1 1,0 1-16,22 0 15,-22 0-15,0 0 0,0 0 16,0-1-16,-22 1 16,1 0-16,0 21 15,0-21-15,0 21 0,0 0 0,-22-21 16,22 21-16,-21 0 0,21 0 16,-22 0-16,22 0 0,-21 21 0,21 0 15,-22 0-15,22 0 0,0 22 16,-21-22-16,20 21 0,-20 1 0,21-1 15,0 21-15,0-20 0,-1-1 16,22 0-16,0 1 0,0-22 16,0 21-16,0-21 0,0 1 0,0-1 15,22 0-15,-1-21 0,21 0 16,-21 0-16,0 0 0,22 0 16,-1 0-16,-21 0 0,22-21 0,-1 0 15,0-1-15,-21 1 0,22-21 16,-1 21-16,0-22 0,1 1 0,-1 0 15,0-1-15,1 1 0,-1-21 16,22-1-16,-22 22 0,0-22 0,1 1 16,-1-1-16,-21 22 0,0-22 15,0 1-15,1-1 0,-22 22 0,0-21 16,0 20-16,0 1 0,0 0 16,0 20-16,0 1 0,0 0 0,-22 21 15,1 0 1,0 42-16,0-20 0,0 41 15,0-21-15,-1 22 0,22-1 16,-21 1-16,0-1 0,0 1 0,0-1 16,21 1-16,0 21 0,0-22 15,0 1-15,0-22 0,0 21 0,0-20 16,0-1-16,21 0 0,0-20 16,0-1-16,0 0 0,1 0 0,20 0 15,-21-21-15,0 0 0,22 0 16,-1 0-16,-21-21 0,21 0 0,1 0 15,-1 0-15,0-22 0,-20 22 16,20-21-16,0 21 0,-21-22 16,22 1-16,-22 0 0,0-1 15,0 1-15,0 0 0,1 20 0,-22-20 16,0 21-16,0 0 0,0 0 0,0 42 31,0 0-31,0 0 16,-22 0-16,1 22 0,21-1 15,-21-21-15,21 21 0,0 1 0,0-1 16,0 0-16,0 1 0,0-22 16,0 21-16,21-21 0,0 1 0,1-1 15,-1-21-15,0 21 0,0-21 16,21 0-16,-20 0 0,20 0 0,-21 0 16,0-21-16,22 21 0,-22-21 15,21-1-15,-21 1 0,0-21 16,22 21-16,-22 0 0,0-22 0,0 1 15,0 0-15,-21-1 0,0 22 16,0-21-16,0-1 0,0 1 0,-21 21 16,0-21-16,0 20 0,0 1 15,-22 0-15,22 0 0,0 21 0,-21 0 16,-1 0-16,22 0 0,-21 21 16,21 0-16,-22 0 0,22 1 0,-21 20 15,21-21-15,-22 21 0,22 1 16,0 20-16,0-20 0,21-1 15,0 0-15,0 1 0,0-22 0,0 21 16,21-21-16,0 0 0,22 1 16,-22-1-16,21 0 0,-21-21 0,22 0 15,-1 0-15,0 0 0,22 0 16,-22 0-16,22-21 0,-22 0 0,21 21 16,1-43-16,-22 22 0,22 0 15,-1 0-15,-20-22 0,20 22 0,-21-21 16,1 21-16,-1-22 0,-21 1 0,0 21 15,1 0-15,-22-22 0,0 22 16,0 0-16,0 0 0,-22 21 31,1 21-31,0 0 16,0 0-16,21 22 0,-21-22 0,0 21 16,21 1-16,0-22 0,0 21 15,0 0-15,0 1 0,0-22 0,0 21 16,0-21-16,0 1 0,21-1 15,0 0-15,0 0 0,0-21 0,0 0 16,22 0-16,-22 0 0,21 0 0,-21 0 16,1 0-16,20-21 0,-21 0 15,21 0-15,-20-22 0,-1 22 16,21-21-16,-21 21 0,0-22 0,1 1 16,-1 0-16,0-1 0,-21 1 15,21-22-15,-21 22 0,0 21 0,0-21 16,0 20-16,0 1 0,0 0 15,0 0-15,0 42 16,0 0-16,-21 0 16,21 22-16,-21-22 0,21 21 0,-21 1 15,21-1-15,0 0 0,0 1 16,0-22-16,0 21 0,0 0 0,0-20 16,0 20-16,21-21 0,0 0 0,0 0 15,21 1-15,-20-22 16,-1 0-16,21 0 0,0 0 0,-20 0 15,20 0-15,0-22 0,1 1 0,-1 0 16,0 0-16,1 0 0,-1-22 16,0 22-16,1-21 0,-22 0 0,21-22 15,-21 22-15,0-1 0,1-20 16,-1-1-16,-21 22 0,0-21 0,21-1 16,-21 1-16,21-1 0,-21 22 0,21-22 15,-21 22-15,0 21 0,0 0 16,0-1-16,0 44 15,0-1 1,0 21-16,0 0 0,0 1 0,0-1 16,0 22-16,0-22 0,-21 21 0,0-20 15,21 20-15,-21 1 0,0-22 16,-1 0-16,22 22 0,-21-22 0,0 1 16,21-22-16,-21 21 0,21-21 15,0 22-15,0-22 0,0 0 16,0-42 15,0 0-31,21-1 0,-21-20 0,21 21 16,0-21-16,1 20 0,20-20 15,-21 0-15,0 21 0,22-22 16,-22 22-16,21 0 0,-21 0 0,22 21 16,-1 0-16,-21 0 0,21 0 15,-20 0-15,20 0 0,-21 21 0,0 0 16,0 0-16,1 0 0,-22 1 0,0-1 15,0 0-15,0 0 0,0 0 16,-22 22-16,1-22 0,-21 0 0,21 21 16,-22-21-16,1 1 0,21-1 0,-21 0 15,-1 0-15,1 0 0,21-21 16,-22 21-16,22-21 0,-21 0 0,21 0 16,0 0-16,-1 0 15,22-21-15,0 0 0,0 0 16,22 0-16,-1 0 15,-21-1-15,21 1 0</inkml:trace>
  <inkml:trace contextRef="#ctx0" brushRef="#br0" timeOffset="77652.02">7048 11091 0,'0'0'0,"-42"22"16,42-1-16,-21 0 0,0 21 16,21 1-16,-21-1 0,-1 21 15,22-20-15,0 20 0,-21 1 0,0-1 16,0-20-16,0 20 0,21 1 0,-21-22 16,-1 21-16,1-20 0,21 20 15,0-20-15,-21-1 0,0 0 0,21 1 16,0-22-16,0 21 0,0-21 15,0 0-15,0 1 0,21-22 16,0 0-16,0-22 16,22 22-16,-22-21 15,0-21-15,0 21 0</inkml:trace>
  <inkml:trace contextRef="#ctx0" brushRef="#br0" timeOffset="78022.5">7133 11748 0,'0'21'0,"0"0"16,0 0-16,0 0 16,0 0-1,21-21-15,0 0 0,1 0 16,-1 0-16,0 0 16,0 0-16,0-21 0,0 0 0,22 21 15,-22-21-15,0 0 0,0 21 16,0-21-16,1-1 0,-22 1 15,21 21-15,-21-21 0,0 0 0,0 0 16,-21 21-16,-1 0 16,1 0-16,0 0 0,0 0 15,0 0-15,0 21 0,-1 0 0,-20 0 16,21 22-16,0-22 0,0 0 0,-1 21 16,1 1-16,0-22 0,0 21 15,0-21-15,21 22 0,-21-22 0,21 21 16,0-21-16,0 0 0,0 22 15,0-22-15,21 0 0,0-21 16,0 0-16,0 0 0,0 0 16,1 0-16,20 0 0,0 0 15,1-21-15</inkml:trace>
  <inkml:trace contextRef="#ctx0" brushRef="#br0" timeOffset="78764.39">8191 11536 0,'0'0'16,"-21"0"-1,0 0-15,0 0 0,0 21 16,0 0-16,-1 0 0,1 1 0,0-1 16,0 0-16,0 0 15,0 21-15,21-20 0,0 20 0,-22-21 16,22 21-16,0-20 0,-21 20 0,21-21 15,0 21-15,0-20 0,0 20 16,0-21-16,21 0 0,1 0 0,-1 1 16,0-22-16,21 21 0,-21-21 0,22 0 15,-22 0-15,21 0 0,-21 0 16,22 0-16,-1-21 0,0-1 0,1 1 16,-22 0-16,21 0 0,-21-21 15,22 20-15,-22-20 0,0 0 0,21 21 16,-42-43-16,22 22 0,-1-1 15,0-20-15,-21-1 0,0 1 0,21-1 16,0 1-16,-21-1 0,0 1 16,0-1-16,21 1 0,-21 21 0,0-1 15,0 1-15,22 21 0,-22 0 16,0-1-16,-22 44 16,1 20-16,0-21 15,0 21-15,21 22 0,0-22 16,0 22-16,-21-1 0,21 1 0,-21-1 15,21 1-15,-22-22 0,22 22 0,0-1 16,0-21-16,0 1 16,0 20-16,0-20 0,0-1 0,0-21 15,0 21-15,0-20 0,22-1 0,-1 0 16,0 0-16,0-21 0,21 0 16,-20 0-16,20 0 0,-21 0 0,21 0 15,1-21-15,-1 0 0,-21 0 16,22-1-16,-1-20 0,-21 21 0,0 0 15,22 0-15,-43-22 0,21 22 0,0 0 16,-21 0-16,0 0 16,0 42-1,-21 0-15,0 0 16,21 0-16,0 0 0,0 1 16,-22-1-16,22 0 0,-21 0 15,21 0-15,0 0 0,0 1 16,0-1-16,0 0 15,21-21 1,1-21 0,-22 0-16,21-1 0</inkml:trace>
  <inkml:trace contextRef="#ctx0" brushRef="#br0" timeOffset="78946.86">9292 11472 0,'0'0'0,"-42"0"16,21 0 0,21 22-1,0-1 1,21-21 0,0 0-1,0 0-15</inkml:trace>
  <inkml:trace contextRef="#ctx0" brushRef="#br0" timeOffset="79863.77">9885 11515 0,'0'0'0,"-21"0"0,-1 0 15,1 0-15,0 0 0,0 0 16,0 0-16,0 0 0,-1 21 0,1 0 16,0 0-16,0 22 0,0-22 15,21 0-15,0 21 0,0 1 16,0-22-16,-21 21 0,21-21 0,0 22 16,0-22-16,0 0 0,0 21 15,21-21-15,-21 1 0,21-1 0,0-21 16,21 21-16,-20-21 0,20 0 0,-21 0 15,21 0-15,1 0 0,-1 0 16,-21-21-16,22 0 0,-1-1 0,-21 1 16,21 0-16,-20 0 0,-1-21 0,21 20 15,-21-20-15,0 0 0,1-1 16,-1 1-16,0-21 0,0-1 0,0 1 16,-21-1-16,21 1 0,1-1 0,-1-21 15,-21 22-15,0-1 16,0 22-16,21-21 0,-21 20 0,0 22 15,0 0-15,0 0 0,0 0 0,0 42 32,-21 0-32,21 0 0,0 0 15,0 22-15,0-1 0,0 0 0,0 22 16,0-22-16,0 22 0,-21-1 16,21-21-16,-22 22 0,1-22 0,0 22 15,21-22-15,-21 0 0,0 1 16,0-1-16,-1 0 0,22 1 15,0-22-15,-21 0 0,21 0 0,0 0 0,-21 1 16,42-22 15,0-22-31,-21 1 0,22 0 16,-1 0-16,0 0 0,0 0 0,21-1 16,-20 1-16,-1-21 0,0 21 15,0 0-15,21-22 0,-20 22 0,-1 0 16,0 0-16,0 21 0,0-21 15,0 21-15,-21-22 0,0 44 16,-21-1 0,0 0-16,0-21 15,-21 21-15,20-21 0,1 21 16,-21-21-16,21 0 0,0 21 0,-1-21 16,1 0-16,0 0 0,0 0 15,21 22 1,0-1-1,21 0 1,0-21-16,0 21 0,-21 0 0,22-21 16,-22 21-16,21 1 0,0-1 0,-21 0 15,21 0-15,0 0 0,-21 0 16,21 1-16,-21-1 0,22 0 0,-1 0 16,0 0-16,0 0 0,-21 1 0,21-1 15,0 0-15,-21 0 0,22-21 16,-1 0-16,-21 21 0,21-21 15,0 0-15,0 0 0,0 0 0,-21-21 16</inkml:trace>
  <inkml:trace contextRef="#ctx0" brushRef="#br0" timeOffset="80499">11536 11599 0,'0'0'0,"21"0"32,0 0-17,21 0-15,-20 0 0,20 0 16,0 0-16,22 0 0,-22 0 0,22 0 15,-1 0-15,1 0 0,-22 0 0,21 0 16,1 0-16,-22 0 0,22 0 16,-22 0-16,0 0 0,1-21 0,-1 21 15,-21 0-15,0-21 0,1 21 16,-1 0-16,0 0 0,-21-21 16,0 0-16,0 0 15,0-1-15,0 1 0,-21 21 16,0-21-16,-1 0 0,-20 21 15,21-21-15,0 21 0,-22 0 0,22-21 16,0 21-16,0 0 0,0 0 16,42 0 15,0 0-31,0 0 16,0 0-16,1 0 0,20 0 0,-21 0 15,0 0-15,22 0 0,-22 0 16,0 0-16,0 0 15,0 0-15,-21 21 16,0 0-16,-21-21 16,0 42-16,0-21 0,-22 1 15,22-1-15,-21 21 0,0 0 0,20-20 16,-20 20-16,0 0 0,21-21 0,-22 22 16,22-22-16,0 0 0,0 21 15,0-20-15,-1-1 0,22 0 0,0 0 16,-21-21-16,21 21 0,-21-21 15</inkml:trace>
  <inkml:trace contextRef="#ctx0" brushRef="#br0" timeOffset="82603.1">13970 11197 0,'0'0'0,"0"-42"0,0 21 0,-21 0 15,21-22-15,0 22 0,-21-21 0,21 21 16,0-22-16,0 22 16,0 0-16,0-21 0,0 20 15,0 44 1,0-1-16,0 21 15,-22 0-15,1 22 0,21-1 0,-21 1 16,0-1-16,0 22 0,21-21 0,-21-1 16,-22 1-16,22-1 0,0 1 15,0-22-15,0 0 0,-1 22 0,1-22 16,0 0-16,0-20 0,21-1 0,0 21 16,-21-42-16,21 21 0,0-42 31,0 0-31,0 0 15,0-22-15,21 22 0,-21-21 16,0 0-16,21-1 0,0 1 0,-21-22 16,21 1-16,-21-1 0,22-20 15,-1-1-15,0 22 0,0-22 0,0 21 16,-21-20-16,21 20 0,1 22 0,-1-22 16,-21 43-16,0-21 0,0 21 15,21 21-15,-21 21 16,0 21-16,0 1 0,21-1 0,-21 21 15,0 1-15,0-1 0,21 22 16,-21-21-16,0-1 0,0 22 0,0-22 16,0 1-16,0-22 0,0 22 15,0-22-15,0 0 0,0 1 16,0-1-16,0-21 0,0 21 0,0-20 16,0-1-16,0 0 15,0-42 1,-21 21-16,0-21 15,0-1-15</inkml:trace>
  <inkml:trace contextRef="#ctx0" brushRef="#br0" timeOffset="82779">13547 11621 0,'0'-22'16,"21"1"15,0 21-31,0 0 0,0 0 0,0 0 16,22 0-16,-22 0 0,21-21 15,1 21-15,-1 0 0,0 0 0,22-21 16,-22 21-16,22 0 0,-22-21 0,0 0 16,1 21-16,-1-22 0,0 1 15,-21 21-15,22-21 0</inkml:trace>
  <inkml:trace contextRef="#ctx0" brushRef="#br0" timeOffset="84478.65">14436 11345 0,'0'-21'0,"-22"21"0,1 0 16,0 21-16,0 1 15,0-1-15,0 0 0,-1 0 16,1 21-16,0-20 0,0 20 0,0 0 16,0-21-16,21 22 0,0-1 15,0-21-15,0 22 0,0-22 0,0 0 16,0 0-16,0 0 0,21 0 0,0 1 16,0-22-16,0 0 0,0 0 15,22 0-15,-22 0 0,21 0 0,1 0 16,-22-22-16,21 22 0,0-21 0,1-21 15,-22 21-15,21 0 0,1-22 16,-1 22-16,-21-42 0,21 20 16,-20 1-16,-1-22 0,21 1 0,-21-1 15,0-20-15,1 20 0,-22 1 16,21-1-16,0 1 0,0 20 0,0-20 16,-21 21-16,0 20 0,0 1 15,0 0-15,0 0 0,0 42 16,-21 0-16,0 0 0,0 22 15,0-1-15,-1 22 0,1-22 16,0 21-16,0 22 0,0-21 0,21-1 16,-21 1-16,21-22 0,-22 21 15,22-20-15,0 20 0,0-20 16,0-22-16,0 21 0,0-21 0,22 22 0,-1-22 16,0 0-16,0-21 15,0 21-15,22-21 0,-1 0 0,-21 0 16,21 0-16,1 0 0,-1-21 0,0 21 15,1-21-15,-1 0 0,0-1 16,1 1-16,-22 0 0,21-21 0,1 21 16,-22-22-16,0 1 0,0 21 0,0-22 15,0 1-15,-21 21 0,22 0 16,-22 0-16,0-1 0,0 44 31,0-1-31,-22 0 16,1 0-16,21 0 0,-21 22 0,21-22 15,0 21-15,0-21 0,-21 0 16,21 22-16,0-22 0,0 0 0,0 0 16,21 0-16,-21 1 0,21-22 0,0 21 15,1-21-15,-1 0 0,21 0 16,-21 0-16,0 0 0,1 0 0,20 0 16,-21 0-16,0 0 0,22-21 0,-22-1 15,0 1-15,21 0 0,-21 0 16,1 0-16,-1 0 0,-21-22 0,0 22 15,21-21-15,-21 21 0,21-1 0,-21-20 16,0 21 0,-21 42-1,21 0-15,-21 0 16,0 1-16,21-1 0,0 0 16,-22 0-16,22 0 0,0 22 0,0-22 15,0 0-15,0 0 0,0 0 16,22-21-16,-1 0 15,0 0-15,0 0 0,0 0 0,22 0 16,-22 0-16,0 0 0,21 0 0,-21-21 16,1 0-16,-1 21 0,0-21 15,-21 0-15,21-1 0,-21 1 0,0-21 16,0 21-16,0 0 0,-21-22 16,0 22-16,-22 0 0,22-21 15,-21 20-15,21 1 0,0 21 0,-22-21 16,22 21-16,0 0 0,0 0 0,0 0 15,42 0 17,0 0-32,0-21 0,21 21 15,-20 0-15,20 0 0,0-21 0,1 21 16,-1 0-16,0 0 0,1 0 0,-1 0 16,0 0-16,-21 0 0,22 0 15,-22 0-15,0 21 0,0 0 16,0 0-16,-21 0 0,0 22 0,0-22 15,0 0-15,0 0 0,0 22 16,0-22-16,0 0 0,0 0 0,0 0 16,0 0-16,0 1 0,0-1 0,-21 0 15,21 0-15,-21-21 16,0 0-16,21-21 47,21 0-47,0 0 0,0-1 15,1 1-15,-1 0 0,0-21 16,0-1-16,0 22 0,0-21 16,1 0-16,20-1 0,-21 22 0,0 0 15,0 0-15,1 0 0,-1 21 16,0 0-16,0 0 0,0 0 0,-21 21 16,0 0-16,0 0 0,21 0 0,-21 0 15,0 1-15,0-1 0,0 21 16,0-21-16,0 0 0,-21 22 0,21-22 15,0 0-15,-21 21 0,21-20 0,0-1 16,-21 0-16,21 0 0,0 0 16,0 0-16,21-21 0,0 0 15,0 22-15,1-22 0,-1 0 16,21 0-16,-21 0 0,22 0 0,-1 0 16,0-22-16,1 1 0,-22 21 15,21-21-15,0 0 0,1 0 0,-22-22 16,21 22-16,-21-21 0,22 21 15,-22-22-15,0 1 0,0 0 0,-21-1 16,0 1-16,0 0 0,0-1 0,0 22 16,0 0-16,0 0 0,-21 21 15,0 0-15,-21 0 0,20 0 16,1 21-16,0 0 0,0 0 16,21 1-16,-21 20 0,21-21 0,0 0 15,0 22-15,0-22 0,21 21 16,0-21-16,0 0 0,0 1 15,1-1-15,-1 21 0,0-21 0,-21 0 16,21 1-16,-21-1 0,0 0 16,0 0-16,-21-21 15,0 0-15,21 21 0,-21-21 0,-1 0 16,1 0-16,-21 0 0,21 0 16,0 0-16,-1 0 0,1 0 15,21-21-15,-21 0 0,21 0 16,-21 0-16,0 21 0,21-43 0,-21 22 15,-1 0-15</inkml:trace>
  <inkml:trace contextRef="#ctx0" brushRef="#br0" timeOffset="84686.54">16383 10837 0,'0'0'0,"-21"-21"0,0 21 0,-22 0 16,22 0-16,0 0 0,0 0 16,0 0-1,-1 0 1,1 0-16,0 0 16,0 0-16,0 0 0,0 0 0</inkml:trace>
  <inkml:trace contextRef="#ctx0" brushRef="#br0" timeOffset="84919.41">14668 11218 0,'0'0'0,"0"22"0,22-22 15,20 0 1,-21 0-16,0 0 0,22 0 15,-1 0-15,0 0 0,1 0 0,-1-22 16,21 22-16,-20 0 0,-1 0 16,0-21-16,1 21 0,-22 0 0,21-21 15,-21 21-15,-21-21 0,22 21 0,-1-21 16,0 0-16</inkml:trace>
  <inkml:trace contextRef="#ctx0" brushRef="#br0" timeOffset="85726.91">18436 11388 0,'0'0'0,"-21"0"0,-64 0 16,64 0-1,0 0-15,21-21 16,21 21 0,0 0-16,22 0 0,-1 0 15,0 0-15,1 0 0,20 0 0,1 0 16,-1 0-16,1 0 0,-1 0 16,1 0-16,-1 0 0,1 0 0,-1-22 15,-21 22-15,1 0 0,-1 0 0,-21 0 16,0 0-16,1 0 0,-22-21 15,-22 0 1,1 21-16,0-21 0,0 21 16,0-21-16,0 21 15,-1-21-15,1-1 0,0 22 0,21-21 16,0 0 0,21 21 15,0 0-31,1 0 0,-22 21 15,21 0-15,0 1 0,0-1 0,0 0 16,-21 21-16,0-21 0,0 1 16,0 20-16,0-21 0,-21 21 15,0-20-15,0-1 0,0 21 0,-22-21 0,22 0 16,0 1-16,0-1 0,-22 0 16,22-21-16,21 21 0,-21-21 15,42-21 16,0 21-31</inkml:trace>
  <inkml:trace contextRef="#ctx0" brushRef="#br0" timeOffset="86320.1">20172 11303 0,'0'0'0,"21"0"0,-21-21 15,21 0-15,-21 0 16,0-1-16,0 1 0,0 0 0,0 0 16,0 0-16,0 0 0,0-1 15,-21 1-15,0 0 0,0 21 16,-1 0-16,1 0 0,0 0 0,0 21 16,0 0-16,-22 1 0,22-1 15,0 21-15,-21 0 0,21 1 0,-22-1 16,22 0-16,0 1 0,0-1 15,0 0-15,-1 1 0,22-1 0,0-21 16,0 22-16,0-22 0,0 0 16,22 0-16,-1 0 0,0 0 15,21-21-15,-21 0 0,22 0 0,-22 0 16,21 0-16,1 0 0,-1-21 0,-21 21 16,21-21-16,-20 0 0,20 0 15,-21-22-15,21 22 0,-20-21 0,-1 0 16,0-22-16,0 22 0,0-22 0,0 1 15,1-1-15,-1 1 0,0-1 16,0 1-16,0-1 0,-21 1 0,21-22 16,1 43-16,-1-22 0,-21 22 15,0 0-15,21-1 0,-21 22 0,0 0 16,0 42 0,-21 21-16,0-20 0,-1 41 15,1-21-15,0 22 0,0-22 0,0 22 16,0-1-16,21 1 0,-22-1 0,22 1 15,0-1-15,0-20 0,0 20 16,0-21-16,22 1 0,-1-1 0,-21-21 16,21 22-16,0-22 0,0 0 15,0 0-15,1-21 0,-1 21 0,0-21 16,0 0-16,21 0 0,-20 0 0,-1-21 16,21 21-16,-21-21 0,0 0 15</inkml:trace>
  <inkml:trace contextRef="#ctx0" brushRef="#br0" timeOffset="86690.66">21061 11134 0,'0'0'0,"0"-21"16,-21 42-1,-1 0-15,1 0 16,0 0-16,0 0 0,0 1 0,21-1 16,-21 21-16,-1-21 0,1 0 0,21 22 15,0-22-15,0 0 0,0 0 16,0 0-16,0 1 0,0-1 0,21 0 15,1-21-15,-1 21 0,0-21 16,0 0-16,0 0 0,22 0 16,-22 0-16,21 0 0,-21 0 0,0-21 15,22 21-15,-22-21 0,21 0 0,-21-1 16,-21 1-16,22-21 0,-22 21 16,0-22-16,0 1 0,0 0 0,0-1 15,0 22-15,0-21 0,-22 21 16,1 0-16,0-1 0,0 22 0,0 0 15,0 0-15,-1 0 0,1 0 0,-21 22 16,21-1-16,0 0 16,-1 0-16,22 0 0,0 0 0,0 1 15,0-1-15,0 0 0,0 0 16,22 0-16,-1-21 0,0 0 16,0 21-16,0-21 0,0 0 0,22 0 15</inkml:trace>
  <inkml:trace contextRef="#ctx0" brushRef="#br0" timeOffset="87131.92">21675 11113 0,'0'-22'15,"0"44"1,-22-1 0,22 0-16,-21 0 0,0 0 15,21 22-15,-21-22 0,21 21 16,-21-21-16,21 22 0,0-1 15,0-21-15,0 0 0,0 22 0,0-22 16,0 0-16,0 0 0,21 0 0,0 0 16,0-21-16,0 0 0,22 22 15,-22-22-15,21 0 0,-21 0 0,22 0 16,-1-22-16,-21 1 0,22 0 0,-1 0 16,-21 0-16,21 0 0,-20-22 15,-1 1-15,0 0 0,0-1 0,-21 1 16,21 0-16,-21-1 0,21 1 15,-21 0-15,0 20 0,0 1 0,0 42 32,-21 1-17,0-1-15,21 21 0,-21 0 0,21-20 16,-21 20-16,21-21 0,0 21 0,0 1 16,0-22-16,0 0 0,0 0 15,0 0-15,21 1 0,0-1 0,0 0 16,22-21-16,-22 0 0,21 0 0,0 0 15,1 0-15,-22 0 0,21 0 16,1-21-16,-22 0 0,21-1 0,-21 1 16</inkml:trace>
  <inkml:trace contextRef="#ctx0" brushRef="#br0" timeOffset="87610.65">22775 10710 0,'0'0'0,"0"-127"16,21 85-16,-21 21 0,0 0 0,-21 42 31,0 0-31,21 21 0,-21 1 0,0-1 16,21 0-16,-21 1 0,21 20 0,0-20 15,0 20-15,0-21 0,-22 22 16,22-22-16,0 22 0,0-22 0,0 22 16,0-22-16,0 0 0,0-21 15,0 22-15,0-22 0,-21 0 0,21 0 16,0 0-16,-21-21 31,0 0-31,21-21 16,0 0-16,0 0 0,0 0 0,0 0 15,0-22-15,21 22 0,0-21 16,22-1-16,-22 1 0,21 21 0,0-21 16,1 20-16,-1 1 0,0 0 15,1 0-15,-1 21 0,0 0 0,1 0 16,-1 0-16,-21 0 0,0 21 0,1 0 15,-1 22-15,-21-22 0,0 0 16,0 21-16,0 1 0,0-22 16,-21 21-16,-1-21 0,-20 22 0,21-22 15,-21 0-15,-1 0 0,1 0 16,0 0-16,20 1 0,-20-22 0,0 0 16,21 21-16,-1-21 0,1 0 15,0 0-15,21-21 16,0-1-16,21 1 0,0 0 15,1 0-15,20-21 0</inkml:trace>
  <inkml:trace contextRef="#ctx0" brushRef="#br0" timeOffset="87903.09">23580 10372 0,'0'0'0,"0"-21"0,0-1 16,0 1-16,-22 42 15,22 1-15,0 20 16,-21 0-16,21 1 0,-21-1 0,0 21 16,21-20-16,0 20 0,0 1 15,-21-1-15,21 1 0,-21-22 0,-1 22 16,22-1-16,0 1 0,0-22 0,-21 21 16,21-20-16,0-1 0,0 0 15,0-20-15,0 20 0,0-21 0,0 0 16,0 0-16,0 1 15,21-22 1,1-22-16,-1 1 16,-21 0-16,21 0 0,0-21 0,0 20 15,0-20-15</inkml:trace>
  <inkml:trace contextRef="#ctx0" brushRef="#br0" timeOffset="88226.9">23643 11070 0,'21'21'31,"0"-21"-31,1 0 0,-1 0 16,0 0-16,0 0 0,21 0 15,-20 0-15,-1 0 0,21-21 16,0 21-16,-20-21 0,20 0 0,-21 21 16,0-21-16,-21 0 0,0-1 15,0 1 1,-21 21-16,-21 0 0,21 0 15,-1 0-15,-20 21 0,0-21 16,21 22-16,-22-1 0,1 0 0,21 21 16,0-21-16,-22 1 0,22 20 0,0-21 15,21 0-15,0 22 0,0-22 16,0 0-16,0 0 0,0 0 0,0 0 16,0 1-16,21-1 0,0-21 15,0 21-15,22-21 0,-22 0 16,21 0-16,1 0 0,-1 0 0,0 0 15,1 0-15</inkml:trace>
  <inkml:trace contextRef="#ctx0" brushRef="#br0" timeOffset="88939.5">24553 10859 0,'0'0'0,"0"-22"0,-21 22 16,0 0-1,0 22-15,0-1 0,-1 0 16,1 0-16,0 0 0,0 22 0,0-22 16,0 21-16,21 0 0,0 1 15,-22-22-15,22 21 0,-21 1 0,21-1 16,0-21-16,0 21 0,0-20 16,0-1-16,0 0 0,21 0 0,1 0 15,-1 0-15,0-21 0,0 0 0,0 0 16,22 0-16,-22 0 0,0 0 15,21 0-15,-21 0 0,1-21 16,-1 0-16,21 0 0,-21-21 0,0 20 16,1-20-16,-1 0 0,0-1 15,0-20-15,0 21 0,0-22 0,-21 22 16,0-22-16,0 1 0,22 20 16,-22-20-16,0 21 0,0-22 0,0 22 15,0 21-15,0-22 0,0 22 0,0 0 16,-22 21-16,1 0 15,0 0-15,0 21 16,21 0-16,-21 22 0,0-22 16,21 21-16,0 22 0,-22-22 0,1 0 15,21 1-15,-21 20 0,21-21 16,0 22-16,0-22 0,0 22 16,0-22-16,0 0 0,0 1 0,0-1 15,0 0-15,0-20 0,0 20 0,21-21 16,0 0-16,1-21 0,-1 21 15,0-21-15,0 0 0,0 0 16,0 0-16,1 0 0,-1 0 16,0-21-16,0 0 0,0 0 0,0 0 15,1 0-15,-1-22 0,0 22 0,0-21 16,0 21-16,0-1 0,-21 1 16,0 0-16,0 0 0,22 21 15,-22 21 1,0 0-16,-22 0 15,1 1-15,21-1 0,0 0 0,0 0 16,-21 0-16,21 0 16,0 1-16,0-1 0,0 0 15,21-21 17,-21-21-32,21 0 0</inkml:trace>
  <inkml:trace contextRef="#ctx0" brushRef="#br0" timeOffset="89106.74">25294 11007 0,'0'0'0,"0"-21"15,-21 21-15,0 0 0,0 0 16,-1 0 0,44 0 30,-22 21-46,21-21 0</inkml:trace>
  <inkml:trace contextRef="#ctx0" brushRef="#br0" timeOffset="89970.25">25463 11049 0,'0'-21'16,"-21"21"-16,0 0 15,0 0-15,0 21 0,0 0 16,-1 0-16,1 1 0,21-1 16,-21 0-16,0 21 0,21-21 0,0 22 15,-21-22-15,21 0 0,0 21 16,0-20-16,0-1 0,0 0 0,0 0 16,0 0-16,0 0 0,21-21 15,0 0-15,0 0 16,0 0-16,1 0 0,-1 0 15,0 0-15,0-21 0,0 0 0,0 0 16,1 0-16,-1-22 0,0 22 16,0-21-16,0-22 0,0 22 0,1 0 15,-22-22-15,21 22 0,0-22 0,0 22 16,0-21-16,0 20 0,1-20 16,-1 20-16,-21 1 0,0 0 0,21 21 15,-21-1-15,0 1 0,0 42 31,-21 1-31,0 20 0,21-21 16,-22 21-16,1 1 0,0-1 16,0 0-16,21 1 0,-21-1 0,0 22 15,-1-22-15,1 0 0,0 1 16,0-1-16,21 0 0,0 1 0,-21-22 16,21 21-16,-21-21 0,21 0 0,0 1 15,0-1-15,0 0 16,0-42 15,0 0-31,21 21 0,0-22 0,0 1 16,0 0-16,0-21 0,22 21 0,-22-22 15,21 22-15,1 0 0,-1 0 16,-21 0-16,21-1 0,-20 1 16,-1 21-16,0 0 0,-21 21 31,-21-21-31,0 22 15,-1-22-15,1 21 0,0-21 16,0 0-16,-21 21 0,20-21 0,1 0 16,0 21-16,0-21 0,0 0 0,0 0 15,-1 0-15,22 21 16,-21-21-16,21 21 31,0 1-31,0-1 0,0 0 16,21 0-16,-21 0 15,22-21-15,-1 21 0,-21 1 16,21-1-16,0 0 0,0 0 16,-21 0-16,21-21 0,1 21 0,-22 1 15,21-22-15,-21 21 16,21-21-16,-21 21 16,21-21-16,0 0 15,0 0 1,-21-21-16,22 21 0</inkml:trace>
  <inkml:trace contextRef="#ctx0" brushRef="#br0" timeOffset="92939.51">2963 13610 0,'0'0'0,"-21"0"16,21-21 0,-21 21-16,21-21 0,-21 21 15,21-21-15,-21 0 16,21-1-16,0 1 15,0 0-15,0 0 16,-22 21-16,22-21 0,0 0 16,0 42 15,0 21-31,0-21 0,0 22 16,0-1-16,0 21 0,0-20 15,0 20-15,0-20 0,0 20 0,0-21 16,0 22-16,-21-22 0,21 1 0,-21-1 15,21 0-15,-21-21 16,21 22-16,0-22 0,0 0 0,-21 0 16,21 0-16,-21-21 15,-1-21 1,22 0 0,-21 0-16,21 0 0,0 0 0,0-22 15,0 22-15,0-21 0,0-1 16,0 1-16,0 0 0,0-22 0,0 22 15,21-22-15,1 22 16,20-21-16,-21 20 0,21 1 0,-20 0 0,20 20 16,0-20-16,-21 21 15,22 0-15,-22 21 0,21 0 0,-21 0 16,22 0-16,-22 21 0,0 0 16,0 21-16,0-20 0,1 20 0,-1 0 15,-21 1-15,0-22 0,21 21 16,-21 0-16,0 1 0,21-1 0,-21-21 15,0 22-15,0-22 0,0 0 16,0 0-16,0 0 0,0 0 0,0 1 16,0-1-16,0 0 15,-21-21-15,21 21 16,-21-21 0,21-21 15,0 0-31,0 0 0,0-1 0,0 1 15,0-21-15,21 0 0,0-1 16,0 1-16,-21 0 0,21-22 0,1 22 16,-1-22-16,21 22 0,-21 0 15,22-1-15,-22 1 0,21 21 0,0 21 16,1 0-16,-22 0 0,21 0 0,-21 21 16,22 21-16,-22 1 0,0-1 15,0 0-15,-21 1 0,0-1 16,0 21-16,0-20 0,0-1 15,0 0-15,0 1 0,0-1 0,0 0 16,-21-20-16,21-1 0,-21 21 16,21-21-16,0 0 0,21-21 31,0-21-15,0 0-16,1 0 0</inkml:trace>
  <inkml:trace contextRef="#ctx0" brushRef="#br0" timeOffset="94495.65">4466 13526 0,'-21'0'16,"0"0"-16,0 21 15,-1 0-15,1 0 0,0 21 0,0-20 16,21 20-16,-21-21 0,0 21 15,-1 1-15,1-1 0,21 0 0,-21 1 16,21-22-16,0 21 0,0 1 16,0-22-16,0 0 0,21 0 0,0 0 15,1 0-15,20-21 0,-21 0 16,21 0-16,1 0 0,-22 0 16,21 0-16,1 0 0,-1 0 0,-21-21 15,21 0-15,1 0 0,-22 0 16,21 0-16,-21-1 0,1 1 0,-1-21 15,0 0-15,-21-1 0,0 1 16,0 0-16,0-1 0,0 1 0,-21 0 16,0-1-16,-1 1 0,-20 0 0,21 20 15,-21 1-15,-1 0 0,-20 21 16,20 0-16,1 0 0,0 21 0,-1 0 16,1 22-16,0-1 0,-1 0 15,22 1-15,0-1 0,0 0 0,21 1 16,0 20-16,0-20 15,0-1-15,0 0 0,0 1 0,21-1 16,21-21-16,-20 21 0,-1-20 16,21-1-16,0 0 0,1 0 0,-1-21 15,0 0-15,1 0 0,-1 0 0,22 0 16,-22 0-16,0 0 0,1-21 16,20 0-16,-21 0 0,1-22 0,-1 22 15,0 0-15,1-21 0,-22-1 16,21 22-16,-21-21 0,1-1 0,-22 1 15,0 0-15,0-1 0,21 1 0,-21 21 16,0 0-16,0 0 0,0-1 16,0 1-16,0 42 15,0 1 1,0-1-16,0 0 0,-21 0 0,21 21 16,0 1-16,0-1 0,0 0 0,0-20 15,0 20-15,0 0 0,-22 1 16,22-22-16,0 21 0,0-21 0,0 0 15,0 1-15,22-1 0,-1-21 16,0 0-16,0 0 0,0 0 0,0 0 16,1 0-16,20 0 0,-21 0 0,21-21 15,-20-1-15,20 1 0,-21 0 16,21 0-16,-20-21 0,20-1 16,-21 22-16,0-21 0,0-1 0,1 1 15,-1 0-15,-21-1 0,0 1 16,21 21-16,-21 0 0,0 0 0,21-1 15,-21 44 1,0-1 0,0 0-16,-21 0 0,21 0 0,-21 22 15,21-22-15,0 21 0,0-21 16,0 22-16,0-22 0,0 21 0,0-21 16,0 22-16,0-22 0,21 0 15,0 0-15,0 0 0,0-21 0,22 21 16,-22-21-16,21 0 0,1 0 15,-22 0-15,21 0 0,0 0 16,-20-21-16,20 0 0,-21 21 0,21-21 16,-20 0-16,-1 0 0,0-1 0,0-20 15,0 21-15,0-21 0,-21 20 16,0-20-16,0 0 0,0 21 0,22-1 16,-22-20-16,0 21 15,0 0-15,0 42 16,0 0-16,0 0 15,0 0-15,0 1 16,0 20-16,0-21 0,21 0 0,-21 0 0,21 22 16,-21-22-16,0 0 0,21 0 15,-21 0-15,21-21 0,-21 22 16,0-1-16,0 0 0,0 0 16,0 0-1,-21-21 1,0 0-16,0 0 0,0 0 0,-1 0 15,1-21-15,0 21 0,0-21 16,0 21-16,0-21 0,-1 21 0,1 0 16,21-21-16,-21 21 0,21 21 31,0 0-15,0 0-16,21-21 0,0 21 15,1 0-15,-1-21 0,0 22 16,0-22-16,0 0 0,0 21 0,22-21 15,-22 0-15,21 0 0,-21 0 0,22 0 16,-1 0-16,0 0 0,-20-21 16,20 21-16,0-22 0,-21 1 0,22 0 15,-22 0-15,0 0 0,0 0 0,22-22 16,-43 22-16,21-21 0,0-1 16,-21 22-16,21-21 0,-21 0 15,0-1-15,0 1 0,0 21 0,0-22 16,0 22-16,-21 21 15,0 0-15,0 21 16,-1 1-16,1 20 0,0-21 16,0 21-16,21 1 0,0-1 0,-21 0 15,21 1-15,0-22 0,0 21 0,0-21 16,0 22-16,0-22 0,0 0 16,21 0-16,-21 0 0,21 1 0,0-22 15,0 0-15,1 21 0,-1-21 0,0 0 16,0 0-16,0 0 0,0 0 15,22 0-15,-22-21 0,21-1 16,1 1-16,-1-21 0</inkml:trace>
  <inkml:trace contextRef="#ctx0" brushRef="#br0" timeOffset="95239.51">8064 13208 0,'0'-21'0,"0"42"0,0-63 0,22 21 0,-1-1 16,-21 44 15,0-1-31,0 21 0,0-21 16,0 22-16,-21 20 0,-1-21 0,1 22 15,21-22-15,-21 22 0,0-1 0,0 1 16,0-1-16,-22-20 0,22 20 16,0-21-16,-21 1 0,20-1 0,1 0 15,0-20-15,0 20 0,21-21 16,-21 0-16,21-42 31,0 0-31,0 0 0,0 0 0,0-22 16,21 22-16,-21-42 0,21 20 15,0 1-15,0-22 0,22-20 0,-22 20 16,0 1-16,0-1 0,22-20 16,-22 20-16,21 22 0,-21-22 0,0 22 15,22 0-15,-22 20 0,0 1 0,0 21 16,-21 21-16,21 1 15,-21 20-15,0 0 0,0 1 0,0-1 16,0 21-16,0 1 0,0-1 16,0 1-16,0-1 0,0 1 0,-21-1 15,21-20-15,0 20 0,0-20 16,-21-1-16,21 0 0,0-21 16,0 22-16,0-22 0,0 0 0,0 0 15,0 0-15,0-42 31,0 0-31,-21 21 0,0-21 16</inkml:trace>
  <inkml:trace contextRef="#ctx0" brushRef="#br0" timeOffset="95415.41">7683 13843 0,'0'0'0,"22"0"0,-1 0 16,0 0-16,0 0 0,21 0 0,1 0 15,-22 0-15,42 0 0,-20 0 16,-1 0-16,0 0 0,1 0 0,20-21 16,-20 21-16,-1-21 0,0 0 15,22 21-15,-22-22 0,0 1 0,1 0 16,-1 0-16</inkml:trace>
  <inkml:trace contextRef="#ctx0" brushRef="#br0" timeOffset="97019.08">8805 13504 0,'-21'0'31,"0"22"-31,0-1 0,21 0 16,-21 0-16,-1 0 0,1 22 0,21-1 15,0-21-15,-21 21 0,21 1 16,-21-22-16,0 21 0,21 1 0,-21-22 16,21 21-16,0-21 0,0 0 0,0 22 15,0-22-15,21 0 16,0-21-16,0 0 0,0 0 0,22 0 15,-1 0-15,0 0 0,1 0 16,-1-21-16,0 0 0,1 0 0,20-22 16,-21 22-16,22-21 0,-22 21 0,1-22 15,-1-20-15,0 20 0,-21 1 16,1-21-16,20-1 0,-21 1 16,0 20-16,-21-20 0,21-1 0,1 1 15,-22 20-15,0 1 0,0 0 16,21-1-16,-21 22 0,0 0 0,0 0 15,0 42 1,0 0-16,0 0 0,0 22 0,0-22 16,-21 21-16,21 22 0,0-22 0,-22 22 15,22-22-15,-21 21 0,21 1 16,0-1-16,0-20 0,-21-1 0,21 22 16,0-22-16,0-21 0,0 21 15,0 1-15,0-22 0,0 0 0,21 0 16,0 0-16,1-21 0,-1 0 15,0 0-15,0 0 0,0 0 16,0 0-16,1-21 0,20 21 0,-21-21 16,0 0-16,22 0 0,-22-22 0,0 22 15,0-21-15,0 21 0,0-22 16,1 1-16,-22 21 0,0-21 0,21 20 16,-21 1-16,0 0 0,0 42 31,0 0-31,0 1 0,-21-1 15,21 21-15,0-21 0,-22 0 16,22 22-16,-21-22 0,21 21 0,0-21 16,0 1-16,0-1 0,0 0 15,0 0-15,21-21 16,1 21-16,-1-21 0,0 0 0,0 0 16,21 0-16,-20-21 0,20 21 0,-21-21 15,21 0-15,1 0 0,-22-1 16,21-20-16,1 21 0,-22 0 0,21-22 15,-21 22-15,0 0 0,1 0 0,-1 0 16,0 21-16,-21 21 31,0 0-31,-21 0 16,0 0-16,-1 1 0,22-1 16,-21 0-16,21 0 0,-21 0 0,21 0 15,0 1-15,0-1 0,0 0 0,0 0 16,0 0-16,21-21 15,0 0-15,1 0 16,-1 0-16,0 0 0,0-21 0,21 21 16,-20-21-16,-1 0 0,-21 0 15,21-1-15,-21 1 0,21 0 0,-21 0 16,0-21-16,0 20 0,0-20 0,0 21 16,0 0-16,-21-22 0,21 22 15,-21 0-15,0 0 0,-1 21 16,22-21-16,0 0 15,-21 21-15,21-22 16,21 22 0,-21-21-16,22 21 15,-1 0-15,0 0 0,0 0 0,21 0 16,-20 0-16,-1 0 0,21 0 0,-21 0 16,0 21-16,22 1 0,-22-1 15,0 0-15,0 0 0,0 0 0,1 0 16,-22 1-16,0 20 0,0-21 0,0 0 15,0 0-15,0 1 0,0 20 16,0-21-16,0 0 0,0 0 16,0 1-16,0-1 15,0-42 17,0-1-32,0 1 15,21 0-15,0 0 0,-21 0 16,21-22-16,0 22 0,0-21 0,1 0 15,-1-1-15,0 1 0,21 21 0,-21-22 16,1 22-16,20 0 0,-21 0 16,0 0-16,22 21 0,-22 0 0,0 0 15,0 0-15,-21 21 0,0 0 16,0 0-16,0 0 16,0 22-16,0-22 0,0 21 0,0-21 15,0 22-15,0-22 0,0 21 0,0-21 16,0 1-16,0-1 0,0 0 15,0 0-15,0 0 0,21-21 0,0 21 16,1-21-16,-1 0 0,0 0 16,0 0-16,0 0 0,0 0 15,1-21-15,-1 21 0,21-21 0,-21 0 16,0 0-16,1 0 0,20-1 16,-21-20-16,0 21 0,0-21 0,1-1 15,-1 1-15,0 21 0,-21-22 0,0 1 16,0 21-16,0 0 0,0 0 15,0-1-15,-21 22 16,0 22 0,-1-1-16,22 0 0,0 0 0,0 0 15,0 0-15,-21 22 0,21-22 16,0 0-16,0 21 0,0-20 0,0-1 16,0 0-16,0 0 0,21 0 0,-21 0 15,22-21-15,-22 22 0,0-1 16,0-42 31,-22 21-47,1-22 15</inkml:trace>
  <inkml:trace contextRef="#ctx0" brushRef="#br0" timeOffset="97214.97">10922 13039 0,'0'0'0,"-21"-21"0,0 21 0,-1 0 15,1 0-15,0 0 16,0 0 0,0 0-1,0 0-15,-1 0 0,1 0 16,0 0-16</inkml:trace>
  <inkml:trace contextRef="#ctx0" brushRef="#br0" timeOffset="97463.12">9165 13314 0,'0'0'0,"-21"21"15,0-21-15,21 21 0,21-21 16,0 0 0,21 0-16,-20 0 0,20 0 0,0 0 15,1 0-15,20 0 0,-21-21 16,22 21-16,-1 0 0,-20-21 0,20 21 16,-20 0-16,-1 0 0,0 0 0,-21-21 15,1 21-15,-1 0 0,-21-21 16</inkml:trace>
  <inkml:trace contextRef="#ctx0" brushRef="#br0" timeOffset="98214.86">12742 13504 0,'0'0'0,"-21"0"0,0 0 16,0 0-16,0 0 0,-1 0 16,1 0-1,42 0 1,22 0-16,-22 0 0,21 0 0,1 0 16,-1 0-16,0 0 0,22 0 15,-1 0-15,-20 0 0,20 0 0,1 0 16,-22 0-16,21 0 0,-20 0 15,-1 22-15,0-22 0,-20 0 0,-1 0 16,0 0-16,0 0 0,-21-22 31,-21 1-15,0 0-16,0 21 0,-1-21 0,22 0 16,-21 21-16,0-21 0,21-1 15,0 1-15,-21 21 0,21-21 0,0 42 47,0 0-47,0 1 0,0-1 16,0 0-16,-21 21 0,0-21 15,-1 22-15,1-22 0,0 21 0,0-21 16,21 22-16,-21-22 0,0 0 0,21 0 16,0 0-16,0 1 15,0-1-15,21-21 16,0 0-16,0 0 0</inkml:trace>
  <inkml:trace contextRef="#ctx0" brushRef="#br0" timeOffset="98774.54">14330 12954 0,'0'-63'16,"0"126"-16,21-148 0,-21 64 0,21 0 16,-21 0-16,21 21 0,-21 21 15,0 21 1,0 1-16,0-1 0,0 0 16,-21 22-16,21-22 0,-21 22 0,0-1 15,0 1-15,-1-22 0,1 22 0,21-1 16,-21 1-16,0-22 0,0 21 0,0-20 15,-1-1-15,1-21 16,21 22-16,0-22 0,0 0 0,-21 0 16,21-42-1,0 0 1,21 0-16,-21-1 0,21-20 0,1 0 16,-22-1-16,21 1 0,0 0 0,0-22 15,0 22-15,0-22 0,1 1 0,-1-1 16,0 1-16,0-1 0,0-20 15,0 20-15,22 1 0,-22 20 0,0 1 16,0 0-16,-21 21 0,21-1 0,1 22 16,-22 22-16,0 20 15,0 0-15,0 1 0,0-1 16,0 21-16,0 1 0,0-1 0,0-20 16,0 20-16,0 1 0,0-1 15,0-20-15,0 20 0,0-21 0,21 1 16,-21 20-16,0-20 0,0-22 0,0 21 15,0-21-15,0 0 0,21 1 0,-21-1 16,0 0-16,-21-21 16,0 0-1,-1-21-15</inkml:trace>
  <inkml:trace contextRef="#ctx0" brushRef="#br0" timeOffset="100499.81">14203 13462 0,'63'-21'16,"-42"21"-16,22 0 0,-22 0 0,21-21 16,1 21-16,-1 0 0,0 0 15,1-21-15,20 21 0,-21-22 0,1 22 16,20-21-16,1 21 0,-22-21 0,22 0 16,-22 0-16,21 21 0,-20-21 15,-1-1-15,0 22 0,-20-21 0,20 21 16,-21 0-16,-21-21 0,-21 42 31,0-21-31,0 21 16,-1 1-16,-20-1 0,21 21 0,0-21 15,0 22-15,-1-22 0,1 21 16,0-21-16,0 22 0,21-1 0,0-21 16,0 21-16,0-20 0,0-1 0,0 0 15,0 0-15,0 0 0,42 0 0,-21-21 16,1 0-16,20 0 0,0 0 15,1 0-15,-1 0 0,0-21 0,1 21 16,20-21-16,-21 0 0,22-21 0,-22 20 16,22-20-16,-22 0 0,0-1 15,1 1-15,-1 0 0,-21-1 16,22-20-16,-22 21 0,0-22 0,0 1 16,-21 20-16,0-20 0,21-1 15,-21 22-15,21-22 0,-21 22 0,0 0 16,0 21-16,0-1 0,0 1 0,-21 21 15,0 21 1,0 22-16,0-1 0,0 0 0,21 1 16,-22-1-16,22 22 0,-21-1 0,21-21 15,0 22-15,0-22 0,-21 22 16,21-22-16,0 0 0,0 22 0,0-22 16,0-21-16,0 22 0,0-22 0,21 21 15,0-21-15,-21 1 16,43-22-16,-22 21 0,0-21 0,21 0 15,-20 0-15,20 0 0,-21 0 0,21-21 16,1-1-16,-1 1 0,-21 0 16,22 0-16,-1 0 0,-21-22 0,21 22 15,-20-21-15,-1 21 0,0-22 0,0 1 16,0 21-16,-21 0 0,0 0 16,0-1-16,0 44 31,0-1-31,-21 0 0,21 0 15,-21 21-15,21-20 0,0-1 0,-21 21 16,21-21-16,0 0 0,0 1 16,0-1-16,0 0 0,0 0 0,0 0 15,21-21-15,0 0 0,-21 21 16,42-21-16,-20 0 0,-1 0 0,0 0 16,21-21-16,-21 21 0,22-21 0,-1 0 15,-21 0-15,22 0 0,-22-1 16,21 1-16,-21 0 0,0 0 0,1-21 15,-1 20-15,0 22 0,-21-21 0,0 0 16,0 42 0,0 0-1,-21-21-15,21 22 0,0-1 0,-21 21 16,21-21-16,-22 0 16,22 1-16,0-1 0,0 0 0,0 0 15,0 0-15,0 0 0,0 1 16,22-22-16,-1 0 0,0 0 15,0 0-15,0 0 0,0 0 0,1 0 16,-1 0-16,0-22 0,0 22 0,-21-21 16,21 0-16,-21 0 0,0 0 15,0 0-15,0-22 0,0 22 0,0 0 16,0-21-16,-21 20 0,21 1 16,-21 0-16,0 0 0,0 0 0,-1 0 0,1-1 15,0 22-15,21-21 16,0 0-1,21 21 1,0-21-16,22 21 0,-22 0 16,0 0-16,21 0 0,1 0 0,-22 0 15,21 0-15,1 0 0,-22 0 0,21 0 16,-21 21-16,0 0 0,1 0 16,-1 1-16,0-1 0,-21 0 0,0 0 15,0 0-15,0 22 0,0-22 0,0 0 16,0 0-16,0 0 0,0 0 15,0 1-15,0-1 0,0 0 0,0 0 16,0 0-16,-21-21 31,21-21-15,0 0 0,0 0-16,0 0 0,0-1 15,0 1-15,21 0 0,0-21 0,0 21 16,0-22-16,1 22 0,-1-21 0,0 21 15,21-22-15,-21 22 0,1 0 16,-1 0-16,21 0 0,-21 21 0,0 0 16,1 0-16,-22 21 0,21 0 15,-21 0-15,0 0 0,0 0 0,0 22 16,0-22-16,0 0 0,0 21 16,0-20-16,0-1 0,0 0 15,0 21-15,0-21 0,0 1 0,0-1 16,21 0-16,-21 0 15,21-21-15,0 0 0,0 0 0,1 0 16,-1 0-16,0 0 0,21 0 16,-21-21-16,1 0 0,-1 21 15,0-21-15,0-1 0,0 1 0,-21 0 16,21-21-16,1 21 0,-1-22 0,-21 22 16,21-21-16,-21-1 0,21 22 15,-21 0-15,21-21 0,-21 21 16,0 42-1,0 0 1,0 0-16,0 0 0,0 22 16,-21-22-16,21 0 0,-21 21 0,21-21 15,-21 1-15,21-1 0,0 0 0,0 0 16,0 0-16,0 0 0,-21 1 16,21-1-16,-22-21 0,22 21 15,0-42 16,0 0-31,-21 21 0,0-22 16,21 1-16,-21 0 0,21-21 0</inkml:trace>
  <inkml:trace contextRef="#ctx0" brushRef="#br0" timeOffset="100686.7">17632 12742 0,'0'0'0,"-64"0"15,43 0-15,0 0 16,0 0-16,0 0 16,-1 0-1,1 0 1,0 0-16,0 0 16,0 0-16,0 0 0</inkml:trace>
  <inkml:trace contextRef="#ctx0" brushRef="#br0" timeOffset="100902.58">15960 12975 0,'-43'21'0,"86"-42"0,-107 42 16,43-21-16,0 0 0,42 0 31,0 0-31,0 0 0,22 0 15,-22 0-15,21 0 0,0 0 0,22-21 16,-22 21-16,22 0 0,-1 0 16,-20-21-16,20 21 0,-21-21 0,22 21 15,-22 0-15,-21-21 0</inkml:trace>
  <inkml:trace contextRef="#ctx0" brushRef="#br0" timeOffset="101502.98">18436 13229 0,'-21'0'0,"42"0"0,-63 0 15,42 21 1,21-21 0,0 0-16,0 0 0,22 0 15,-1 0-15,-21 0 0,21 0 0,22 0 16,-22 0-16,22 0 0,-22 0 0,0 0 15,22 0-15,-22 0 0,22 0 16,-22-21-16,0 21 0,-20 0 0,20 0 16,-21-21-16,-21 0 0,0 0 15,0 0 1,-21 21-16,-21-22 0,20 22 0,1-21 16,-21 21-16,21-21 0,-22 21 15,22 0-15,0-21 0,21 0 16,21 21 15,0 0-31,1 0 0,-1 0 16,21 0-16,-21 0 0,0 0 0,1 21 15,-1 0-15,0 0 0,-21 0 16,0 22-16,0-22 0,0 21 0,0-21 16,0 1-16,-21 20 0,0-21 0,-1 0 15,1 0-15,-21 1 0,42-1 16,-21 0-16,0 0 0,-1 0 15,44-21 1,-1-21-16</inkml:trace>
  <inkml:trace contextRef="#ctx0" brushRef="#br0" timeOffset="102183.6">19875 13018 0,'0'0'0,"0"21"16,0 0 0,0 0-16,-21 0 0,21 0 15,-21 1-15,21 20 0,0-21 0,-21 0 16,21 22-16,-21-22 0,21 21 0,-21-21 16,21 0-16,0 1 0,0 20 15,0-21-15,-22 0 0,22 0 16,0 1-16,-21-1 0,21-42 47,0-1-47,0 1 0,0-21 15,0 21-15,0 0 0,21-22 0,1 22 16,-1-21-16,0-1 0,0 1 0,0 21 16,0-21-16,1-1 15,-1 22-15,21 0 0,-21 0 0,0 0 0,1 21 16,-1 0-16,0 0 0,0 0 15,0 0-15,0 21 16,1 0-16,-22 0 0,21 21 16,-21-20-16,0-1 0,0 21 0,0-21 15,21 22-15,-21-22 0,0 0 0,0 21 16,0-21-16,0 1 0,0-1 16,0 0-16,0 0 0,0-42 46,0 0-30,0 0-16,21-1 0,0-20 16,0 21-16,22 0 0,-22-22 0,21 1 15,-21 21-15,22-21 0,-1-1 0,0 22 16,1-21-16,-1 21 0,0-1 16,-20 1-16,-1 21 0,21 0 0,-21 21 15,-21 1-15,0 20 0,0-21 16,0 0-16,0 22 0,0-22 15,0 21-15,0-21 0,0 22 0,-21-22 16,21 0-16,-21 0 0,21 0 0,-21 0 16,0 1-16,21-1 0,0 0 15,21-42 17,0 21-32</inkml:trace>
  <inkml:trace contextRef="#ctx0" brushRef="#br0" timeOffset="102558.38">21294 12954 0,'-43'0'16,"22"0"-16,0 21 0,-21 0 0,20 1 16,1-1-16,0 0 0,0 21 0,0-21 15,-22 22-15,22-22 0,21 21 16,0-21-16,0 22 0,0-22 15,0 0-15,0 21 0,0-20 0,0-1 16,0 0-16,21 0 0,1 0 0,-1-21 16,0 21-16,21-21 0,-21 0 15,1 0-15,20 0 0,-21 0 0,0-21 16,0 21-16,22-21 0,-22 0 0,0 0 16,0 0-16,0-1 0,-21-20 15,0 21-15,0-21 0,0 20 0,0-20 16,0 0-16,0-1 0,0 22 0,-21 0 15,0 0-15,21 0 0,-21 0 16,0 21-16,0 0 0,-1 0 16,1 0-16,0 21 0,0 0 0,21 0 15,-21 0-15,21 0 16,0 1-16,0-1 0,0 0 16,21-21-16</inkml:trace>
  <inkml:trace contextRef="#ctx0" brushRef="#br0" timeOffset="102896.18">21569 13102 0,'0'0'15,"0"-21"1,21 21-16,-21 21 16,0 0-1,0 1-15,0-1 0,0 0 0,0 21 16,0-21-16,0 1 0,0-1 0,0 21 15,0-21-15,0 0 0,0 1 16,-21-1-16,21 0 0,0 0 16,21-21-1,0 0 1,0-21-16,0 0 0,1 0 16,-1-1-16,0-20 0,0 21 15,0-21-15,0 20 0,1-20 0,-1 0 16,0 21-16,0-22 0,-21 1 15,0 21-15,21 0 0,-21-1 16,21 22-16,-21 22 31</inkml:trace>
  <inkml:trace contextRef="#ctx0" brushRef="#br0" timeOffset="103198.58">22013 13229 0,'0'0'0,"21"0"0,1 0 0,-1 0 0,0 0 0,0 0 16,0 0-16,0 0 0,22-21 16,-22 0-16,21 0 0,-21 21 15,1-21-15,20-1 0,-21 1 0,-21 0 16,0 0-16,0 0 0,0 0 16,0-1-16,0 1 0,0 0 0,-21 21 15,0 0-15,0 0 16,-1 0-16,-20 21 0,21 0 0,-21 1 15,20-1-15,1 21 0,0-21 0,0 0 16,0 22-16,21-22 0,0 0 16,0 21-16,0-20 0,0-1 0,0 0 15,0 0-15,21-21 0,-21 21 16,21 0-16,0-21 0,0 0 16,1 0-16,-1 0 0,0 0 0,0 0 15,21 0-15,-20-21 0</inkml:trace>
  <inkml:trace contextRef="#ctx0" brushRef="#br0" timeOffset="104091.58">22627 12531 0,'0'0'0,"-42"-64"16,42 85 15,21 1-16,0-22-15,0 21 0,0-21 16,22 0-16,-22 21 0,21-21 16,-21 0-16,22 0 0,-22 0 0,0 0 15,0 0-15,0 0 0,1-21 0,-1 21 16,-21-21-16,0-1 0,0 1 16,0 0-16,0 0 0,0 0 15,0 0-15,0-1 0,-21 22 16,-1 0-16,1 0 15,0 22-15,0-1 0,0 21 0,0-21 16,-1 22-16,1-1 16,21 0-16,0 22 0,-21-22 0,21 22 15,-21-1-15,21-21 0,0 22 16,0-22-16,0 22 0,0-22 0,0 0 16,0 1-16,0-1 0,21 0 0,-21-20 15,0-1-15,21 0 0,-21 0 16,21 0-16,-42-21 31,0 0-31,21-21 16,-21 0-16,0 0 0,0 0 0,-1-1 15,1 22-15,0-21 0,0 0 0,0 21 16,21 21 15,0 0-15,21 1-16,-21-1 0,21-21 0,0 21 15,22 0-15,-22-21 0,0 0 0,0 21 16,21-21-16,-20 0 0,20 0 16,0 0-16,-21 0 0,22-21 0,-22 21 15,21-21-15,-21 0 0,1 21 0,-1-21 16,21-1-16,-42 1 0,21-21 16,0 21-16,1 0 0,-22-22 0,0 22 15,21-21-15,-21 21 16,0-1-16,0 44 15,-21-1 1,-1 0-16,1 0 0,21 0 16,-21 22-16,21-22 0,-21 0 0,21 0 15,0 0-15,0 0 0,0 1 16,0-1-16,0 0 0,0 0 16,21-21-16,0 0 0,0 0 0,1 0 15,-1 0-15,0 0 0,0 0 16,0 0-16,-21-21 0,21 0 0,1 21 15,-1-21-15,0-1 0,-21-20 16,0 21-16,0-21 0,0 20 16,0-20-16,0 0 0,0-1 0,0 22 15,0-21-15,0 21 0,-21 0 16,0-1-16,-22 22 0,22 0 16,0 0-16,0 0 0,0 0 0,21 22 15,-22-1-15,22 0 16</inkml:trace>
  <inkml:trace contextRef="#ctx0" brushRef="#br0" timeOffset="105983.01">23918 12637 0,'0'0'0,"21"0"0,1-22 16,-1 22-16,0-21 0,0 21 16,0 0-16,0-21 0,1 0 15,-1 21-15,0-21 0,-21 0 16,0-1-16,0 1 0,-21 21 16,0 0-1,-1 0-15,1 0 0,-21 0 16,21 0-16,-22 21 0,1 1 0,21-1 15,-21 0-15,20 0 0,1 21 16,0-20-16,0-1 0,21 21 0,0-21 16,0 22-16,0-22 0,0 21 15,0-21-15,21 0 0,0 1 0,0-1 16,1 0-16,-1 0 0,21-21 0,-21 0 16,0 21-16,1-21 0,-1 0 15,0 0-15,0 0 0,0 0 16,-42 0 15,0 0-31,0 21 0,0 1 16,-1-1-16,1 0 0,0 0 15,21 0-15,-42 0 0,42 22 0,-21-22 16,-1 0-16,1 0 0,21 22 16,-21-22-16,21 0 0,0 0 0,0 0 15,0 0-15,0 1 0,42-1 16,-20-21-16,-1 0 0,0 21 15,21-21-15,-21 0 0,22 0 0,-22 0 16,21 0-16,1-21 0,-22 0 0,21 21 16,-21-22-16,22-20 0,-22 21 15,0-21-15,0-1 0,0 1 0,22 0 16,-43-22-16,21 1 16,0-1-16,0 1 0,0-1 0,0-21 15,1 22-15,-1-1 0,-21 22 0,21-21 16,0 20-16,-21 1 0,21 0 15,-21-1-15,0 22 0,0 0 0,-21 21 32,0 21-32,-21 0 0,20 0 0,1 22 15,0-1-15,0 0 0,0 1 0,0-1 16,21 0-16,-22 22 0,22-1 16,-21-20-16,21 20 0,0-20 0,0 20 15,0-21-15,0 1 0,0-1 16,0 0-16,0 1 0,0-22 15,0 21-15,0-21 0,0 1 0,0-1 16,21 0-16,1 0 0,-1-21 16,0 21-16,0-21 0,0 0 15,0 0-15,1 0 16,-1 0-16,-21-21 0,21 0 0,0 21 16,0-21-16,0 0 0,-21-1 0,22 1 15,-22 0-15,21 0 0,-21 0 16,0 0-16,0-1 0,-21 22 47,-1 22-47,22-1 0,-21 0 15,21 0-15,-21 0 16,21 0-16,0 1 0,0-1 16,0 0-16,21 0 15,0-21 1,1 0-16,-1 0 0,0 0 15,0 0-15,0-21 0,0 21 16,-21-21-16,22 0 0,-22-1 16,21 1-16,0 0 0,-21 0 0,0 0 15,21 0-15,-21-1 16,0 44 15,-21-1-31,21 0 16,0 0-16,-21 0 0,0 0 15,21 1-15,0-1 16,0 0 0,21-21 15,0 0-31,0-21 16,0 0-16,0-1 15,1 1-15,-1 0 0,0 0 16,0 0-16,0 21 0,-21-21 0,21-1 15,1 22-15,-22 22 32,0-1-17,0 0-15,-22 0 16,22 0-16,0 0 0,0 1 16,0-1-1,22-21 1,-1 0-1,0 0-15,0 0 0,0 0 16,0-21-16,-21-1 16,22 22-16,-1-21 0,0 0 15,-21 0-15,0 0 0,21 21 0,-21-21 16,21-1-16,-21 44 31,-21-1-15,0 0-16,0 0 15,21 0-15,0 0 0,0 1 16,0-1-16,0 0 16,21 0-1,0-21 1,0 0-16,0 0 16,1 0-16,-1 0 0,0-21 15,0 0-15,-21 0 0,21-1 16,0 1-16,1 0 0,-22-21 0,21 21 15,0-22-15,-21 1 0,21-22 0,0 22 16,-21-21-16,21-1 0,-21 1 16,0-1-16,0 1 0,0-1 0,0 1 15,0 20-15,0-20 0,0 20 16,0 1-16,0 21 0,0-21 0,0 20 16,0 44-1,0-1-15,0 21 16,0 0-16,-21-20 0,21 41 15,-21-21-15,21 1 0,0 20 16,0-20-16,0 20 0,0 1 0,0-1 16,-21-21-16,21 22 0,0-22 15,-21 1-15,21-1 0,0 0 0,0-21 16,0 22-16,0-22 0,0 0 16,0 0-16,0 0 0,21-21 15,0 0 1,0 0-16,0 0 15,-21-21-15</inkml:trace>
  <inkml:trace contextRef="#ctx0" brushRef="#br0" timeOffset="106186.9">25358 12912 0,'-22'0'0,"44"0"0,-65 0 16,43 21 15,21-21-31,1 0 0,-1 0 16,0 21-16,0-21 0,0 0 15,22 0-15,-22 0 16,0 0-16,0 0 0,0 0 16,0 0-16,1 0 0</inkml:trace>
  <inkml:trace contextRef="#ctx0" brushRef="#br0" timeOffset="106455.74">25950 12742 0,'-42'0'16,"21"0"-16,0 0 15,-1 22-15,22-1 0,-21 0 16,0 0-16,21 0 0,0 0 0,-21 1 15,0 20-15,21-21 0,-21 0 16,21 0-16,0 22 0,0-22 16,-22 0-16,22 0 0,-21 0 0,21 1 15,0-1-15,0 0 0,0 0 16,0 0-16,0 0 16,21-21-1</inkml:trace>
  <inkml:trace contextRef="#ctx0" brushRef="#br0" timeOffset="106715.04">26141 12785 0,'21'-21'15,"0"21"-15,0 0 0,0 0 16,1 0-16,-1 0 0,0 0 15,-21 21-15,0 0 16,0 0-16,0 21 0,0-20 0,0-1 16,-21 21-16,0-21 0,-1 0 15,1 22-15,0-22 0,-21 0 16,21 0-16,-22 22 0,22-22 16,0-21-16,-21 21 0,20 0 0,1 0 15,0-21-15,21 21 0,-21-21 0,0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8T05:00:10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2709 2604 0,'21'0'62,"1"0"-62,-1 0 16</inkml:trace>
  <inkml:trace contextRef="#ctx0" brushRef="#br0" timeOffset="1131.28">3916 847 0,'0'0'0,"0"-21"0,0-1 0,0 1 15,0 0-15,0 0 0,0 0 0,0 0 16,0-1-16,-21 22 31,-1 0-31,22 43 16,-21-22-16,0 21 15,0 1-15,0 20 0,0 1 0,-1-1 16,-20 1-16,21-1 0,0 22 16,-22-22-16,22 1 0,0-1 0,0 22 15,0-22-15,0 1 0,-1-1 16,1 1-16,0-1 0,0-20 16,0-1-16,21 0 0,0-20 15,0 20-15,0-21 0,0-42 31,0 0-31,0 0 0,0-22 16,21 22-16,0-42 0,0 20 16,0-20-16,1-1 0,-1-20 15,21 20-15,-21-21 0,0 22 0,1-22 16,20 1-16,-21-22 0,0 42 16,0-20-16,1 20 0,-1 22 0,0-1 15,0 1-15,-21 21 0,0 0 16,21 21-1,-21 42-15,0-21 16,21 22-16,-21 20 0,0-21 0,0 22 16,22-1-16,-22 1 0,21 21 15,-21-22-15,0 1 0,0-1 16,0 1-16,0-22 0,0 21 0,0 1 16,0-22-16,0 22 0,0-22 15,0 0-15,0-20 0,0 20 0,0-21 16,0 0-16,0 0 0,0-42 47,-21 0-47,-1 0 0,1-21 15,0 20-15</inkml:trace>
  <inkml:trace contextRef="#ctx0" brushRef="#br0" timeOffset="1315.18">3344 1630 0,'0'0'0,"0"21"0,0 0 16,21-21 0,22 0-16,-22 0 0,21 0 15,1 0-15,-1-21 0,21 0 16,-20 21-16,20-21 0,-20 0 16,20-1-16,-21 22 0,1-21 15,-1 0-15,0 0 0,1 21 0,-22-21 16</inkml:trace>
  <inkml:trace contextRef="#ctx0" brushRef="#br0" timeOffset="3855.55">4741 1630 0,'0'0'0,"21"0"0,-21-21 15,22 0-15,-22-1 0,21 22 16,-21-21-16,0 0 0,0 0 0,0 0 16,0 0-16,0-1 0,0 1 15,0 0-15,-21 0 0,-1 21 0,1-21 16,-21 21-16,21 0 0,0 0 16,-22 0-16,22 0 0,-21 21 15,21 0-15,-22 0 0,1 0 0,0 22 16,20-22-16,-20 21 0,21 1 15,-21 20-15,20-21 0,22 1 0,0-1 16,-21 0-16,21 1 0,0-1 16,0-21-16,0 0 0,21 22 15,1-22-15,-1-21 0,0 21 16,21-21-16,-21 0 0,22 0 0,-1 0 16,0-21-16,1 0 0,-1 0 15,0-1-15,22-20 0,-22 21 0,-21-21 16,22-22-16,-1 22 0,-21-22 15,22 1-15,-22-1 0,0 1 0,0-1 16,-21 1-16,21-1 0,-21-20 16,21 20-16,-21-21 0,0 22 0,0-1 15,0 22-15,0 0 0,0-1 16,0 1-16,0 21 0,-21 42 31,0 21-31,0 1 16,21-1-16,0 0 0,-21 22 15,21-1-15,-21 1 0,21-1 0,0 1 16,0-22-16,0 22 0,0-1 16,0-20-16,0 20 0,0-21 0,0 1 15,0 20-15,0-20 0,0-1 16,21-21-16,0 21 0,-21-20 0,21-1 16,0 0-16,0-21 0,1 0 15,-1 0-15,0 0 0,21 0 0,-21 0 16,1-21-16,-1 0 0,0-22 15,21 22-15,-21-21 0,1-1 16,-1 22-16,-21-21 0,21 0 16,0-1-16,0 22 0,-21 0 0,0 0 15,0 0-15,0-1 0,0 44 32,0-1-17,0 0-15,0 0 0,0 21 0,0-20 16,0 20-16,0-21 0,0 21 15,0-20-15,0 20 0,0-21 16,0 0-16,0 0 0,21 1 16,1-1-16,-1 0 0,0-21 15,0 0-15,0 0 0,0 0 16,1 0-16,-1 0 0,0-21 0,0 0 16,0-1-16,22 1 0,-22-21 15,0 21-15,0-22 0,0 22 0,0-21 16,1 21-16,-22-22 0,21 22 15,-21 0-15,21 0 0,-21 0 0,0 0 16,0 42 15,0 0-31,0 0 16,0 0-16,0 0 0,0 1 16,0 20-16,0-21 0,0 0 15,0 0-15,0 22 0,21-22 0,0 0 16,0 0-16,-21 0 0,22 1 15,-1-1-15,0 0 0,0-21 0,0 0 16,0 0-16,22 0 0,-22 0 16,0 0-16,21 0 0,-20-21 0,20 21 15,-21-21-15,21-1 0,-20-20 16,-1 21-16,21 0 0,-21-22 0,0 1 16,1 21-16,-22-21 0,21 20 15,0-20-15,-21 0 0,0 21 0,0-1 16,0 1-16,0 0 0,0 0 15,-21 21 1,0 0-16,-1 0 0,1 0 0,0 21 16,0-21-16,0 42 0,0-20 15,-1-1-15,1 0 0,0 21 0,0 1 16,0-22-16,21 21 0,0 0 16,0-20-16,0 20 0,0-21 0,0 21 15,0-20-15,0-1 0,0 0 16,0 0-16,21-21 15,0 0-15,0 0 0,0 0 16,1 0-16,-1-21 0,0 21 16,0-21-16,0-22 0,0 22 15,1 0-15,-1-21 0,0 21 0,0-22 16,-21 22-16,0-21 0,0 21 0,0-1 16,0 1-16,21 0 0,-21 0 15,0 42 16,0 0-31,0 0 0,0 1 0,0-1 16,0 0-16,0 0 0,0 0 16,0 22-16,0-22 0,0 0 0,0 0 15,21 0-15,1 0 0,-22 1 16,21-1-16,0-21 0,21 0 0,-21 0 16,1 0-16,20 0 15,-21 0-15,21-21 0,-20 21 0,-1-22 16,21 1-16,-21 0 0,0 0 15,1-21-15,-1 20 0,0-20 0,-21 21 16,0-21-16,21 20 0,-21-20 16,21 21-16,-21 0 0,0 0 0,0 42 47,0 0-47,0 0 0,0 21 0,0-20 15,0 20-15,0-21 0,-21 0 16,21 22-16,-21-22 0,21 0 15,0 0-15,0 0 0,0 0 16,0 1-16,0-44 31,21 1-15,0 0-16,-21 0 0,21-21 16,1 20-16,-22-20 0,21 21 0,0-21 15,0 20-15,0 1 0,0 0 16,1 0-16,-1 21 0,0 0 0,0 0 15,0 0-15,-21 21 16,21-21-16,-21 21 0,0 0 16,0 1-16,0 20 0,22-21 0,-22 0 15,21 0-15,-21 22 0,21-22 16,0 0-16,0 0 0,0 0 0,1-21 16,-1 22-16,0-22 0,0 0 15,0 0-15,0 0 0,1 0 16,-1-22-16,0 1 15,0 0-15,-21 0 0,21 0 0,0 0 16,1-22-16,-1 22 0,21-21 16,-21 21-16,22-22 0,-22 22 0,21-21 15,-21 21-15,22-1 0,-22 1 16,0 21-16,0 0 0,0 0 16,-21 21-1,0 1 1,0-1-16,0 0 0,0 0 15,-21 0-15,21 0 16,0-42 31,0 0-47,0 0 16,0 0-16,0 0 0,0-1 15,0 1-15,0 0 0,0 0 16,-21 21 15,0 0-31,0 21 0,-1 0 16,1 0-16,21 1 0,-42-1 0,21 0 15,0 21-15,21-21 0,-22 1 16,22 20-16,0-21 0,0 21 0,0-20 16,0 20-16,0-21 0,0 0 15,22 0-15,-1 1 0,21-1 0,-21-21 16,22 21-16,-1-21 0,0 0 15,22 0-15,-22 0 0,0 0 16,1 0-16,-22 0 0,21 0 0,1-21 0,-22 0 16,21-1-16,-21 1 15,22 0-15,-22-21 0,0-1 0,0 22 16,0-21-16,-21 0 0,0 20 16,21-20-16,-21 21 0,0 0 0,22 0 15,-22-1-15,-22 22 31,1 0-31,21 22 16,-21 20-16,21-21 0,0 0 0,0 22 16,-21-22-16,21 21 0,0-21 0,0 22 15,0-22-15,0 0 0,0 0 16,0 0-16,21 0 0,0 1 0,-21-1 16,21-21-16,1 0 15,-1 0-15,0 0 0,0 0 0,0 0 16,22 0-16,-22 0 0,0-21 0,21 21 15,-21-22-15,1 1 0,20 21 16,-21-21-16,21 0 0</inkml:trace>
  <inkml:trace contextRef="#ctx0" brushRef="#br0" timeOffset="4399.54">9567 1461 0,'0'0'0,"0"-22"0,-21 1 15,0 0-15,0 21 0,0 0 16,-1-21-16,1 21 0,-21 0 0,21 0 16,0 0-16,-1 0 0,-20 0 15,21 0-15,-21 21 0,20 0 0,-20 0 16,0 1-16,21-1 0,-1 0 16,1 0-16,0 21 0,0-20 0,21 20 15,0-21-15,-21 21 0,21-20 16,0 20-16,0-21 0,0 0 0,21 0 15,0 1-15,0-1 0,0-21 16,22 21-16,-22-21 0,21 0 16,1 0-16,-22 0 0,21 0 0,-21 0 0,22-21 15,-22 0-15,0-1 16,21 1-16,-21 0 0,22-21 0,-22-1 16,0 22-16,21-42 0,-20 20 15,-1 1-15,0-21 0,0-1 0,0 1 16,0-22-16,1 0 0,-1 22 15,0-22-15,0 22 0,0-1 0,-21 22 16,0-1-16,21 1 0,-21 21 0,-21 42 31,0 21-31,21 1 0,-21-1 16,0 22-16,0-1 0,-1 1 16,22-1-16,0 1 0,-21-1 15,21-21-15,0 22 0,0-1 16,-21-20-16,21 20 0,0-20 0,0-1 15,0 0-15,0-21 0,21 22 16,0-22-16,-21 0 0,22 0 0,-1-21 16,21 0-16,-21 0 0,22 0 0,-22 0 15,21-21-15,-21 0 0,22 0 16,-1 0-16</inkml:trace>
  <inkml:trace contextRef="#ctx0" brushRef="#br0" timeOffset="6700.74">12150 1291 0,'0'0'0,"-22"0"0,22-21 46,22 21-46,-1 0 0,0-21 16,0 0-16,0 21 0,0-21 0,22-1 16,-22 1-16,21-21 0,-21 21 15,22-22-15,-22 22 0,21-21 0,-21 0 16,1-1-16,-1 1 0,-21 0 16,0 20-16,0-20 0,-21 21 0,-1 0 15,-20 0-15,0 21 0,-1 0 16,-20 0-16,21 0 0,-22 0 0,1 21 15,-1 0-15,22 0 16,-22 0-16,43 0 0,-21 1 0,21 20 16,21-21-16,0 21 0,0-20 15,0 20-15,21 0 0,0-21 0,21 22 16,1-1-16,-1 0 0,0 1 16,1-22-16,-1 21 0,0 1 0,1-22 15,-1 21-15,-21-21 0,21 22 16,-20-22-16,-1 0 0,0 21 0,-21-21 15,0 1-15,0 20 0,0-21 16,0 0-16,-21 0 0,-22 1 0,22-1 16,-21-21-16,0 21 0,-1-21 15,1 0-15,-22 0 0,22 0 16,0 0-16,-1-21 0,1 0 0,21-1 16,-21 1-16,-1-21 0,22 21 15,0-22-15,-21 1 0,20 21 0,1-21 16,0 20-16,21-20 0,0 21 15,-21 21-15,21-21 0,0 42 16,21-21 0,0 21-16,0 21 0,1-20 0,-1-1 15,21 21-15,-21 0 0,22-20 16,-22 20-16,21-21 0,-21 21 0,22-20 16,-22 20-16,21-21 0,-21 0 15,22 0-15,-1 1 0,-21-1 16,21-21-16,1 0 0,-1 0 0,0 0 15,1 0-15,-1 0 0,0-21 16,1-1-16,-1 1 0,0-21 0,1 21 16,-1-22-16,0 1 0,1 0 15,-22-1-15,0 1 0,0 0 0,-21-1 16,0 1-16,0 21 0,0-21 16,0 20-16,0 1 0,0 0 0,0 0 15,-21 21-15,0 0 0,0 0 16,0 0-16,-1 21 0,1 0 15,21 0-15,0 1 16,0 20-16,0-21 0,0 21 0,0-20 16,0 20-16,0-21 0,0 21 15,21-20-15,-21 20 0,22-21 0,-1 0 16,0 0-16,0 1 0,0-1 0,0-21 16,22 0-16,-22 0 0,0 0 15,0 0-15,22 0 0,-22 0 0,21-21 16,0-1-16,-20 1 0,20-21 15,-21 21-15,0-22 0,0 1 0,1 0 16,-1-1-16,0 1 0,0-21 16,-21-1-16,0 1 0,21-1 15,0 1-15,-21-22 0,0 21 16,22 1-16,-1 21 0,-21-22 0,0 22 16,0 21-16,0-1 0,0 1 15,21 0-15,-21 0 0,0 42 31,0 0-31,-21 0 0,21 22 0,-21-1 16,-1 22-16,22-1 0,-21 1 16,0 20-16,21-20 0,0-1 0,-21 1 15,21 20-15,-21-41 0,21 20 16,0 1-16,0-22 0,0 0 16,0 1-16,21-1 0,0 0 0,-21-20 15,21-1-15,0 0 0,22 0 16,-22-21-16,0 0 0,0 0 0,22 0 15,-22 0-15,21-21 0,-21 0 16,22 21-16,-22-43 0,0 22 0,21 0 16,-21 0-16,1-21 0,-1 20 15,0-20-15,-21 21 0,0-21 0,0 20 16,0 1-16,0-21 0,0 21 16,0 0-16,0-1 0,-21 22 0,0 0 15,-1 0-15,1 0 16,21 22-16,-21-1 0,0 0 15,0 0-15,21 0 0,0 22 0,-21-22 16,21 21-16,0-21 0,0 22 16,0-1-16,0-21 0,0 21 0,21-20 15,-21-1-15,21 0 0,21 0 16,-21 0-16,22-21 0,-22 0 0,21 0 16,1 0-16,-1 0 0,0 0 15,1 0-15,-1-21 0,0 0 0,1 0 16,-1 0-16,0-1 0,-21-20 15,22 21-15,-1-21 0,-21-1 0,0 22 16,1-21-16,-1 21 0,0-22 16,-21 22-16,0 0 0,0 0 15,0 42 1,-21 0 0,0 0-16,21 0 0,-22 1 15,22-1-15,-21 21 0,21-21 16,-21 0-16,21 1 0,0-1 0,0 0 15,0 0-15,0 0 0,0 0 0,0 1 16,0-44 31,21 1-47,0 0 0,-21 0 16,22 0-16,-1 0 0,0-22 15,0 22-15,0-21 0,0 21 0,1-1 16,-1 1-16,0 0 0,0 0 15,0 0-15,0 21 0,1 0 16,-22 21-16,0 0 16,0 0-16,0 0 0,0 1 15,0-1-15,0 21 0,0-21 0,21 0 16,-21 22-16,0-22 0,0 0 16,0 0-16,21 0 0,0 1 0,0-22 15,-21 21-15,21-21 0,1 21 16,-1-21-16,21 0 0,-21 0 15,0 0-15,22-21 0,-22 0 16,21 21-16,-21-22 0,22 1 0,-22-21 16,21 21-16,-21 0 0,1-22 0,20 22 15,-21-21-15,0 21 0,0-1 16,1 1-16,-1 0 0,-21 0 0,21 0 16,-42 42-1,0 0-15,21 0 16,-22 0-16,1 1 15,0-1-15,21 0 0,0 0 0,-21 0 0,21 22 16,0-22-16,0 0 0,0 0 16,0 0-16,0 0 15,21 1-15,0-22 0,0 0 16,1 0-16,-1 0 0,0 0 16,0 0-16,0 0 0,0-22 15,-21 1-15,22 0 0,-1 0 16,0-21-16,0 20 0</inkml:trace>
  <inkml:trace contextRef="#ctx0" brushRef="#br0" timeOffset="7035.46">15557 953 0,'0'0'16,"-21"0"-16,0 0 0,0 21 15,0 0-15,0 0 0,-1 0 0,1 0 16,0 1-16,21-1 0,0 0 15,0 0-15,0 0 0,0 0 0,21 1 16,0-22-16,1 0 0,-1 0 16,0 0-16,0 0 0,0 0 15,0 0-15,1-22 0,-1 1 0,0 0 16,-21 0-16,0 0 16,0 0-16,0-1 0,0 1 0,0 0 15,-21 0-15,0 21 0,21-21 16,-22 0-16,1 21 0,0 0 15,0 0-15,0 21 16,0 0-16,-1 0 0,1 0 0,0 0 16,0 1-16,21 20 0,0-21 15,0 0-15,0 0 0,0 1 0,0-1 16,0 0-16,0 0 0,21 0 16</inkml:trace>
  <inkml:trace contextRef="#ctx0" brushRef="#br0" timeOffset="8171.81">15875 1439 0,'0'-21'16,"-21"21"15,21 21-31,-21-21 0,21 22 16,0-1-16,-22 0 0,22 0 15,0 0-15,0 22 0,0-22 0,0 0 16,0 0-16,0 0 0,0 0 16,0 1-16,0-1 0,0 0 0,22-21 15,-1 0-15,0 0 0,0 0 16,0 0-16,0 0 16,1 0-16,-1-21 0,0 21 0,21-21 15,-21-1-15,1 1 0,-22 0 16,21 0-16,0-21 0,0 20 0,0-20 15,0 21-15,-21-21 0,22 20 16,-22 1-16,21 0 0,0 0 0,-21 0 16,0 42 15,0 0-31,0 0 0,0 0 0,0 1 16,0-1-16,0 0 0,0 21 15,0-21-15,0 1 0,0 20 16,0-21-16,0 0 0,0 0 15,21 1-15,0-22 0,0 21 0,1-21 16,20 0-16,-21 0 0,0 0 16,0 0-16,22 0 0,-22 0 0,0-21 15,0-1-15,0 22 0,1-42 0,-1 21 16,0 0-16,0-22 0,0 22 16,0-21-16,1 21 0,-22-22 0,21 22 15,-21 0-15,21 0 0,-21 0 16,21 21-16,-21 21 15,0 0 1,-21-21-16,21 21 0,-21 22 16,0-22-16,21 0 0,-22 21 15,22-21-15,0 1 0,0-1 0,0 21 16,0-21-16,-21 0 0,21 1 0,0-1 16,0 0-16,0 0 15,0 0-15,0-42 31,0 0-15,0 0-16,0 0 0,0-1 16,0 1-16,21 0 0,1-21 0,-22 21 15,21-22-15,0 1 0,0 21 16,0-22-16,0 22 0,1 0 16,-1 0-16,21 0 0,-42 0 0,21 21 15,0 0-15,1 0 0,-1 21 16,-21 0-16,21 0 0,-21 0 15,0 0-15,0 1 0,0 20 16,0-21-16,0 0 0,0 22 0,0-22 16,0 0-16,0 21 0,-21-21 15,21 1-15,0-1 0,-21-21 0,21 21 16,0 0-16,0-42 31,0 0-15,0 0-16,0-1 0,0 1 15,0-21-15,0 21 0,0-22 0,21 1 16,0 0-16,21-1 0,1 1 16,-1 21-16,0-21 0,1-1 0,-1 22 15,21 0-15,-20 21 0,20 0 16,-20 0-16,-1 0 0,0 0 0,1 21 16,-22 0-16,0 0 0,0 22 15,0-22-15,-21 0 0,0 21 0,0-20 16,0 20-16,0 0 0,-21-21 15,21 22-15,-21-22 0,0 0 0,0 0 16,21 22-16,-22-43 0,1 21 16,21 0-16,0 0 0,-21-21 15,0 21-15,0-21 0,0 0 16,21 21-16,-22-21 0,1 0 16,0 0-16,0 0 0,0 0 0</inkml:trace>
  <inkml:trace contextRef="#ctx0" brushRef="#br0" timeOffset="9144.7">3556 2413 0,'0'0'0,"-21"0"0,-43-21 15,43 21 1,0 0-16,21-21 0,-21 21 16,21-21-16,0-1 15,21 22 1,0 0-16,0 0 15,0-21-15,1 21 0,20 0 16,0 0-16,1 0 0,20 0 0,1 0 16,-1 0-16,1 0 0,-1 0 15,22 0-15,-22 21 0,22-21 0,0 0 16,-1 22-16,22-22 0,-21 0 16,21 0-16,-1 21 0,22-21 0,0 0 15,0 0-15,22 0 0,-1 0 16,0 0-16,0 0 0,21 0 15,1 0-15,-1 0 0,22-21 16,-22 21-16,21 0 0,1-22 0,-1 22 16,1-21-16,-1 21 0,1-21 0,-1 21 15,1 0-15,-1-21 0,1 21 16,-22 0-16,1-21 0,-1 21 0,0 0 16,-21 0-16,1-21 0,-1 21 15,0 0-15,-21-22 0,-21 22 0,0 0 16,-1 0-16,-20 0 0,-21 0 15,-1 0-15,-21 0 0,1 0 0,-1 0 16,-21 0-16,0 0 0,1 0 16</inkml:trace>
  <inkml:trace contextRef="#ctx0" brushRef="#br0" timeOffset="9859.79">11980 2074 0,'-21'0'0,"42"0"0,-63 22 15,21-22-15,42 0 32,21 0-32,-21 0 15,22 0-15,-1 0 0,0 0 16,1 0-16,20 0 0,1 0 0,-1 0 15,1 0-15,20 0 0,22 0 16,0 0-16,0 0 0,21 0 16,21 0-16,-21 0 0,21 0 0,0 0 15,22 0-15,-1 0 0,0 0 16,1 0-16,-1 0 0,22 0 0,-1 0 16,1 0-16,-22 0 0,21 0 15,1 0-15,-1 0 0,-20 0 0,20 0 16,-20 0-16,-1 0 0,-21 0 0,21 0 15,-42 0-15,22 0 0,-22 0 16,0 0-16,-22 0 0,1 0 0,0 0 16,-21 0-16,-22 0 0,1 0 15,-22-22-15,0 22 0,-20 0 0,-1 0 16,0 0-16,0 0 16,0 0-1</inkml:trace>
  <inkml:trace contextRef="#ctx0" brushRef="#br0" timeOffset="18052.18">6096 3302 0,'0'0'0,"0"-21"16,0 0-16,-21 0 16,0 21-16,-1 0 0,1 0 15,-21 0-15,21 0 0,0 21 16,-22 0-16,1 0 0,21 21 0,-22-20 15,22 20-15,-21 0 0,0 22 16,20-22-16,-20 22 0,0-22 0,-1 21 16,1 1-16,21 21 0,0-22 15,0 1-15,21-1 0,0 1 0,0-22 16,21 21-16,0-41 0,0 20 16,21 0-16,1-21 0,20 1 15,-20-22-15,20 21 0,1-21 0,-1 0 16,-21 0-16,22 0 0,-1-21 15,-20 21-15,-1-22 0,0 1 0,1 0 16,-1-21-16,-21 21 0,22-22 16,-22 22-16,-21-21 0,0-1 0,0 1 15,0 0-15,0 21 0,-43-22 16,22 22-16,0 0 0,-21 0 0,-1 0 16,1 21-16,0 0 0,-1 0 15,-20 0-15,21 21 0,-1 0 16,1 0-16,0 0 0,-1 0 0,22 22 15,0-22-15,-21 21 0,42-21 16,0 22-16,0-22 0,0 21 0,0-21 16,0 1-16,0-1 0,0 0 15,21 0-15,-21 0 0,21-21 0,0 0 16,0 21-16,0-21 0,22 0 16,-22 0-16,0 0 0,0-21 0,0 0 15</inkml:trace>
  <inkml:trace contextRef="#ctx0" brushRef="#br0" timeOffset="18395.59">6752 3620 0,'0'0'15,"0"21"1,21-42 46,-21-1-46,0 1-16,0 0 0,-21 21 31,0 0-15,0 0-16,0 0 15,21 21-15,0 0 0,-22-21 16,22 22-16,0-1 16,0 0-16,0 0 0,0 0 15,0 0 1</inkml:trace>
  <inkml:trace contextRef="#ctx0" brushRef="#br0" timeOffset="18727.97">6773 4149 0,'0'0'0,"21"0"31,1 0-31,-22-21 16,21 21-16,-21-22 0,0 1 15,0 0-15,0 0 16,-21 0 0,-1 21-16,1 0 15,0 0-15,0 0 0,21 21 0,-21 0 16,21 0-16,-21 0 16,21 1-16,0-1 0,0 0 15,21-21 1,0 0-1,0-21-15,0 0 16,0-1-16</inkml:trace>
  <inkml:trace contextRef="#ctx0" brushRef="#br0" timeOffset="19374.91">7451 3577 0,'0'0'0,"0"-21"16,0 0-16,0 0 15,0 0-15,0-1 0,0 1 16,21 21-16,0-21 0,0 0 16,0 21-16,0-21 0,1 21 0,-1 0 15,21 0-15,0 0 0,-20 0 16,20 21-16,0-21 0,1 21 15,-22 0-15,21 0 0,-21 1 0,0 20 16,1-21-16,-22 0 0,0 0 16,0 22-16,-22-22 0,1 0 0,-21 21 15,21-20-15,-22-1 0,1 0 16,21 0-16,-21 0 0,20 0 0,-20-21 16,21 22-16,0-22 0,0 0 15,-1 0-15,22-22 31,0 1-31,22 0 16,-1 21-16,0-21 0,0 21 16,21-21-16,-20 21 0,-1 0 15,21 0-15,-21 0 0,22 0 0,-22 0 16,21 0-16,-21 0 0,0 0 0,1 21 16,-1-21-16,0 21 0,-21 0 15,0 0-15,0 1 0,0 20 16,0-21-16,0 0 0,0 0 15,-42 1-15,20-1 0,1 0 16,-21 0-16,21 0 0,-22 0 0,1 1 16,0-1-16,-1 0 0,22-21 0,-21 21 15,0-21-15,20 0 0,-20 0 16,21 0-16,0 0 0,0 0 0,-1 0 16,1 0-16,0-21 15,0 0-15,0 0 16,21-1-1,0 1 1,21 0-16,0 0 16,0 21-16,0-21 0</inkml:trace>
  <inkml:trace contextRef="#ctx0" brushRef="#br0" timeOffset="20229.25">8594 3408 0,'0'0'0,"-22"0"15,1 0-15,0 0 0,0 0 16,0 0-1,0 0-15,-1 0 0,22 21 0,-21 0 16,0 0-16,0 22 0,21-22 16,-21 0-16,21 21 0,0 1 0,-21-22 15,21 21-15,-22-21 0,22 22 16,0-1-16,0-21 0,0 0 0,0 22 16,0-22-16,0 0 0,0 0 15,0 0-15,22 1 0,-1-1 0,0-21 16,0 0-16,0 0 0,22 0 15,-22 0-15,0 0 0,21 0 0,-21 0 16,22 0-16,-22-21 0,21-1 0,-21 1 16,22 0-16,-22 0 0,0 0 15,0 0-15,0-1 0,1 1 0,-22-21 16,0 21-16,21-22 0,-21 1 16,0 21-16,0-21 0,0-1 15,0 1-15,-21 0 0,21-1 0,-22 22 16,1 0-16,0 0 0,0 0 15,-21-1-15,20 22 0,-20 0 0,21 0 16,-21 0-16,-1 22 0,22-1 16,-21 0-16,-1 0 0,22 0 0,0 22 15,-21-22-15,21 21 16,-1 0-16,22-20 0,-21 20 0,21 0 0,0-21 16,0 22-16,0-1 0,0-21 15,0 0-15,0 22 0,21-22 0,1 0 16,-1 0-16,0 0 0,0 1 15,0-1-15,22-21 0,-22 0 16,21 0-16,0 0 0,-20 0 0,20 0 16,0 0-16,-21 0 0,22 0 15,-1-21-15,0-1 0,-20 1 0,20 0 16,-21 21-16,0-21 0,0-21 0,1 20 16,-22 1-16,21-21 0,-21 21 15,0-22-15,0 1 0,0 0 0,-43-1 16,22 1-16,0 0 0,0-1 15,0 22-15,-22 0 0,22 0 0,-21 0 16,21 21-16,-22 0 0,22 0 16,-21 0-16,21 21 0,-22-21 15,22 42-15,0-21 0,-21 22 16,21-22-16,-1 21 0,1 1 0,0-22 16,0 21-16,21-21 0,0 22 0,0-22 15,0 21-15,0-21 0,0 0 16,0 1-16,21-1 0,0 0 0,0 0 15,-21 0-15,22-21 16,-1 0-16</inkml:trace>
  <inkml:trace contextRef="#ctx0" brushRef="#br0" timeOffset="53244.28">9694 3429 0,'0'0'0,"0"-21"0,0 0 0,0 0 16,-21 21 15,21 21-31,-21 0 0,21 21 15,0-21-15,0 22 16,0-1-16,0 22 0,0-22 0,0 0 16,0 22-16,-21-22 0,21 22 0,0-22 15,-21 0-15,21 1 0,0 20 16,0-21-16,0-20 0,0 20 16,0-21-16,0 21 0,0-20 0,0-1 15,0 0-15,0 0 0,0 0 16,0-42 15,0 0-31,0 0 0,0 0 16,0-22-16</inkml:trace>
  <inkml:trace contextRef="#ctx0" brushRef="#br0" timeOffset="53608.08">9483 3429 0,'0'0'0,"0"-21"15,0 0-15,0-22 16,0 22-16,0 0 0,21 0 0,21 0 16,-21 0-16,22-1 0,-1 22 0,0-21 15,22 21-15,-22 0 0,22 0 16,-22 0-16,0 0 0,22 21 15,-43 1-15,21-1 0,-21 21 0,1-21 16,-1 22-16,-21-1 0,0 0 16,0-21-16,-21 22 0,-22-1 0,22-21 15,-21 22-15,-1-22 0,1 21 16,0-21-16,-1 0 0,1 1 0,0-22 16,21 21-16,-22-21 0,22 0 15,0 21-15,0-21 16,42 0-1,0 0-15,0-21 16,0 21-16,22-21 0</inkml:trace>
  <inkml:trace contextRef="#ctx0" brushRef="#br0" timeOffset="54367.62">10583 3302 0,'0'0'0,"-21"0"0,0 0 0,0 0 0,21 21 15,-21-21-15,21 21 0,-22 1 16,1-1-16,21 21 0,0-21 16,-21 0-16,21 22 0,-21-22 0,21 21 15,-21-21-15,21 22 0,0-22 16,0 0-16,-21 21 0,21-20 0,-22-1 15,22 0-15,0 0 0,-21-21 16,21 21-16,0 0 16,0-42 15,0 0-31,21-21 16,-21 21-16,22-1 0,-22-20 15,21 21-15,-21-21 0,0-1 0,21 22 16,0-21-16,-21-1 15,21 22-15,0-21 0,-21 21 0,22 0 16,-1-1-16,0 1 0,0 21 16,0-21-16,0 21 0,1 0 15,-1 0-15,0 21 0,0 0 16,0 1-16,0-1 0,1 0 0,-22 21 16,21-21-16,0 22 0,-21-22 0,0 21 15,0-21-15,0 22 0,0-22 16,0 0-16,0 0 0,0 0 0,0 1 15,0-1-15,0 0 16,-21-21 0,0 0-16,21-21 31,0 0-31,0-1 0,0 1 16,0 0-16,0-21 0,21-1 15,0 1-15,0 0 0,0-1 0,22 1 16,-1 0-16,0-1 0,1 22 15,-1-21-15,0 42 0,1-21 0,-1 21 16,0 0-16,1 0 0,-22 21 16,21 0-16,-21 0 0,-21 22 0,0-22 15,21 21-15,-21 0 0,0 1 16,0-22-16,0 21 0,0 1 16,-21-22-16,0 0 0,21 21 0,-21-21 15,21 1-15,-21-1 0,21 0 16,-21 0-16,-1-21 15,22 21-15</inkml:trace>
  <inkml:trace contextRef="#ctx0" brushRef="#br0" timeOffset="71680.39">15240 3577 0,'-21'0'0,"0"0"16,21 21 15,0 1-31,0-1 16,21-21-16,21 21 0,-21 0 15,106 0 1,-84-21-16,-1 0 0,0 21 16,1-21-16,-1 0 0,0 0 0,1 0 15,-1 0-15,-21 0 0,21-21 16,-20 0-16,-1 0 0,0 21 0,0-21 16,0 0-16,-21-1 0,0 1 15,0 0-15,0 0 0,0 0 0,0 0 16,0-1-16,0 1 0,0 0 15,0 42 17,-21 0-32,0 1 0,21-1 0,-21 0 15,21 21-15,0-21 0,0 22 16,-21-1-16,-1 0 0,1 1 0,21-1 16,-21 0-16,0 1 0,0 20 15,0-20-15,21-1 0,-22 0 0,1 22 16,0-22-16,21 0 0,0-20 0,-21 20 15,21-21-15,-21 21 16,21-20-16,0-1 0,0 0 0,0 0 16,0 0-1,0-42 17,0 0-32,0 0 0,0-22 15,0 22-15</inkml:trace>
  <inkml:trace contextRef="#ctx0" brushRef="#br0" timeOffset="71895.28">15219 4128 0,'0'0'0,"-21"21"16,42-21 0,0 0-16,21 0 15,1 0-15,-22 0 0,21 0 16,0 0-16,22-21 0,-22 21 0,1 0 15,-1-22-15,0 22 0,1 0 16,-22-21-16,21 0 0,-21 21 0,22 0 16,-22-21-16,0 21 0,-21-21 15,21 21-15,0-21 0,-21-1 0,21 22 16</inkml:trace>
  <inkml:trace contextRef="#ctx0" brushRef="#br0" timeOffset="72101.16">16235 3852 0,'0'-21'0,"21"42"78,-21 1-78,21-22 15,-21 21-15,0 0 16</inkml:trace>
  <inkml:trace contextRef="#ctx0" brushRef="#br0" timeOffset="72292.05">16214 4297 0,'0'0'0,"-22"21"16,1-21-1,42 0 17,1 0-17,-1 0-15,-21-21 0,21 21 0,0-21 16,0 21-16,0-21 0,1-1 16,-1 1-16</inkml:trace>
  <inkml:trace contextRef="#ctx0" brushRef="#br0" timeOffset="72855.7">16827 3789 0,'0'-21'16,"0"0"-16,0-1 15,22 1 1,-1 21-16,0 0 0,0 0 15,0 0-15,22 0 0,-1 0 16,0 0-16,-21 0 0,22 0 0,-22 21 16,0-21-16,0 22 0,-21-1 15,0 0-15,0 0 0,0 0 0,0 0 16,-21 1-16,-21-1 0,21 0 0,-22 0 16,22 0-16,-21 0 0,-1 1 15,22-22-15,-21 21 0,21 0 0,0-21 16,-1 0-16,22 21 0,22-21 47,-1-21-47,0 21 0,0 0 15,21 0-15,-20 0 0,20 0 16,-21 0-16,21 0 0,-20 0 0,-1 0 16,0 0-16,21 21 0,-21 0 15,-21 0-15,22 1 0,-22-1 16,0 0-16,0 0 0,0 0 15,-22 0-15,1 1 0,0-22 0,0 21 16,0 0-16,0 0 0,-22 0 16,1-21-16,21 21 0,-22-21 0,22 0 15,-21 0-15,21 0 0,0 0 0,-1 0 16,1 0-16,0 0 0,0 0 16,0 0-16,21-21 46,21 0-46,0 0 16,0 0-16,0 21 0</inkml:trace>
  <inkml:trace contextRef="#ctx0" brushRef="#br0" timeOffset="73317.44">17632 3789 0,'0'21'31,"-21"-21"-31,-1 21 16,22 0-16,-21 1 0,0-1 0,0 0 16,0 0-16,21 0 0,-21 22 15,21-22-15,-22 0 0,22 21 0,0-21 16,0 1-16,0-1 0,0 0 15,0 0-15,0 0 0,22 0 0,-1 1 16,0-22-16,0 0 0,21 21 0,-20-21 16,20 0-16,0 0 0,-21 0 15,22 0-15,-22 0 0,21-21 16,-21 21-16,1-22 0,-1 1 16,0 0-16,0 0 0,0-21 0,-21 20 15,0-20-15,0 21 0,0-21 16,0-1-16,0 1 0,0 21 0,0-22 15,0 22-15,-21 0 0,0 0 16,0 0-16,0 21 0,-22 0 0,22 0 16,-21 0-16,21 0 0,-22 0 15,22 0-15,0 21 0,0 0 0,0 0 16,-1 0-16,1 1 0,21-1 0,-21 0 16,21 0-16,0 0 0,0 0 15,0 1-15,21-1 16</inkml:trace>
  <inkml:trace contextRef="#ctx0" brushRef="#br0" timeOffset="73684.24">18330 3937 0,'21'-21'16,"-42"42"-16,42-63 0,-21 21 15,0-1-15,0 44 31,0-1-15,0 21-16,0-21 16,-21 22-16,21-1 0,0 0 0,0 1 15,-21-1-15,21 0 0,-21 1 0,21-1 16,0 21-16,0-20 0,0-1 16,0 22-16,0-22 0,0 0 0,0 22 15,0-22-15,0 22 0,0-22 16,0 0-16,0 22 0,0-22 0,0 0 15,21-20-15,-21 20 0,21-21 16,-21 0-16,0 0 0,0 1 0,0-1 16,21-21-16,1 0 15,-1 0 1,0-21-16,-21-1 16,21-20-16,-21 21 0,0-21 0,21-1 15,0 1-15</inkml:trace>
  <inkml:trace contextRef="#ctx0" brushRef="#br0" timeOffset="74007.05">18373 3916 0,'0'0'0,"0"-21"0,0 0 15,0-1-15,21 1 16,0 0-16,0 21 0,21 0 0,1-21 15,-1 21-15,0 0 0,1 0 0,-1 0 16,-21 0-16,22 0 0,-22 0 16,0 21-16,0 0 0,0 0 0,-21 1 15,0-1-15,0 0 0,0 0 16,0 21-16,-21-20 0,0-1 0,-21 0 16,20 0-16,-20 0 0,0 0 15,-1 1-15,22-22 0,-21 21 0,21-21 16,0 0-16,-1 0 15,1 0-15,0 21 0,42-21 32,0-21-32,22 0 0,-22-1 15,21 1-15</inkml:trace>
  <inkml:trace contextRef="#ctx0" brushRef="#br0" timeOffset="74764.14">19283 3789 0,'0'-21'16,"0"42"15,0 0-15,0 0-16,0 0 0,-21 1 15,21-1-15,0 21 0,-22-21 16,22 0-16,0 1 0,0-1 0,-21 21 15,21-21-15,0 0 0,0 1 16,0-1-16,0 0 0,0 0 16,-21-21-1,21-21 1,-21 0 0,21 0-16,0-1 0,0 1 15,0 0-15,0 0 0,0-21 0,0 20 16,0-20-16,0 21 0,21 0 15,0 0-15,0-1 0,1 1 0,-1 0 16,0 0-16,0 0 0,0 21 16,0 0-16,1-21 0,-1 21 0,0 0 15,0 0-15,0 0 0,0 0 16,1 21-16,-22 0 0,21 0 16,-21 0-16,0 0 0,0 1 15,0-1-15,0 0 0,0 21 0,0-21 16,0 1-16,0-1 0,0 0 15,0 0-15,0 0 0,0 0 16,0 1-16,0-44 47,0 1-47,0 0 0,0 0 16,0 0-16,0 0 0,0-1 0,0-20 15,0 21-15,21 0 0,0-22 16,0 22-16,0-21 0,1 21 0,20 0 15,-21-1-15,21 1 0,1 0 16,-22 21-16,21 0 0,-21 0 0,22 0 16,-22 0-16,0 0 15,0 21-15,0 0 0,1 1 0,-22-1 16,0 0-16,0 0 0,21 21 16,-21-20-16,0 20 0,0-21 0,0 21 15,0-20-15,0 20 0,0-21 16,0 21-16,0-20 0,0-1 0,0 0 15,0 0-15,-21-21 0,21 21 16,0 0-16,-22-21 0,1 0 16,0 0-16,0 0 15,0-21-15</inkml:trace>
  <inkml:trace contextRef="#ctx0" brushRef="#br0" timeOffset="75591.91">16192 3916 0,'22'0'93,"-1"0"-93,-21-21 16,0 0 15,0 42 47</inkml:trace>
  <inkml:trace contextRef="#ctx0" brushRef="#br0" timeOffset="76063.2">16214 4360 0,'0'0'0,"21"0"63,0 0-63,-21-21 15,0 0-15,0 0 16,0 0 0,-21 21-16,0 0 15,-1 0-15,1 0 16,21 21-16,-21 0 0,0 0 15,21 0-15,0 1 16,0-1 0,21-21 46,-21-21-62</inkml:trace>
  <inkml:trace contextRef="#ctx0" brushRef="#br0" timeOffset="77588.25">1439 5630 0,'0'0'0,"0"-21"0,21 21 16,-21-21-16,0 0 31,-21 21-15,0 0-16,0 0 0,0 0 0,0 21 15,-22 0-15,1 0 16,21 22-16,-22-1 0,1-21 16,0 43-16,-1-22 0,1 0 0,0 22 15,21-22-15,-22 22 0,22-22 16,0 22-16,0-22 0,21 0 0,0 1 15,0-1-15,21 0 0,0-21 16,21 1-16,-20-1 0,20 0 16,0 0-16,1-21 0,20 0 0,-21 0 15,22 0-15,-22-21 0,1 21 16,-1-21-16,0 0 0,1-1 16,-22 1-16,21 0 0,-42 0 0,0 0 15,0 0-15,0-1 16,0 1-16,-21 21 0,0-21 0,-22 21 15,22 0-15,-21 0 0,0 0 16,-1 0-16,1 0 0,21 0 16,-22 21-16,22 0 0,-21 1 0,21-1 15,0 0-15,-1 0 0,22 0 16,0 0-16,0 1 0,0-1 16,0 0-16,0 0 0,0 0 15,22-21-15,-1 0 0,0 0 16,21 0-16,-21 0 0,22-21 0,-1 21 15</inkml:trace>
  <inkml:trace contextRef="#ctx0" brushRef="#br0" timeOffset="77883.25">2095 5652 0,'0'0'0,"0"21"16,0 0-16,0 0 16,0 0-16,0 22 0,0-1 15,0-21-15,-21 43 0,0-22 0,21 0 16,-21 1-16,0-1 0,21 21 16,-21-20-16,21-1 0,-22 0 15,22 1-15,-21-1 0,21 0 16,0-20-16,0-1 0,0 0 0,0 0 15,0 0-15,0 0 0,21-21 16,1 0-16,-1 0 16,-21-21-16,21-21 0,0 21 15,0 0-15</inkml:trace>
  <inkml:trace contextRef="#ctx0" brushRef="#br0" timeOffset="78263.63">2519 5906 0,'0'0'0,"0"21"32,-21 0-32,-1 0 0,1 0 0,0 0 15,0 1-15,0 20 0,0-21 16,-1 21-16,22-20 0,-21 20 0,0-21 16,21 21-16,0-20 0,0-1 15,0 0-15,0 0 0,0 0 16,21 0-16,0 1 0,1-22 0,-1 0 15,21 0-15,0 0 0,-20 0 16,20-22-16,0 1 0,1 0 0,-22 0 16,21 0-16,-21 0 15,0-1-15,1 1 0,-22 0 0,0 0 16,0 0-16,0 0 0,0-22 16,-22 22-16,1 0 0,0 0 0,0 0 15,-21-1-15,20 1 0,1 21 16,0 0-16,-21-21 0,21 21 15,-1 0-15,1 0 16,0 0 0,0 0-16,0 0 0</inkml:trace>
  <inkml:trace contextRef="#ctx0" brushRef="#br0" timeOffset="78539.14">2074 5757 0,'0'0'0,"-21"0"16,42 0 0,0-21-16,1 0 0,20 21 0,0-21 15,1 21-15,-1-21 0,21 0 16,-20-1-16,20 1 0,-20 0 15,-1 21-15,0-21 0,1 21 16,-1 0-16,-21-21 0,0 21 0,0 0 16,1 0-16,-22 21 31</inkml:trace>
  <inkml:trace contextRef="#ctx0" brushRef="#br0" timeOffset="79179.14">3746 5800 0,'0'0'16,"-21"0"-16,0-21 0,0 21 0,0-22 15,21 1-15,-21 21 16,-1 0-16,22-21 16,22 42 30,-1-21-46,0 0 0,0 0 0,0 0 16,22 0-16,-1 0 0,-21 0 16,21 0-16,1 0 0,-1 0 0,-21 0 15,22 0-15,-1-21 0,-21 21 16,21-21-16,-20 21 0,-1 0 0,0-21 16,-21 0-16,0-1 15,-21 22 16,0 0-31,-1 0 0,1 0 16,0 0-16,21 22 16,0-1-16,-21 0 0,0 0 0,21 0 15,-21 22-15,-1-22 0,22 21 16,0 0-16,-21-20 0,21 20 0,-21 0 16,21 1-16,-21-22 0,21 21 15,0 0-15,0-20 0,-21 20 0,21-21 16,0 21-16,0-20 0,-21-1 15,21 0-15,0 0 0,0 0 0,0 0 16,0 1-16,21-44 47,-21 1-31,21 0-16,-21 0 0,0 0 0,0 0 15,0-1-15</inkml:trace>
  <inkml:trace contextRef="#ctx0" brushRef="#br0" timeOffset="79450.16">3662 6117 0,'0'0'0,"21"0"15,0 0 1,0 0-16,22 0 0,-22 0 15,21 0-15,0-21 0,1 21 0,-22-21 16,21 21-16,1-21 0,-1 21 16,0 0-16,-21-21 0,22 21 0,-22 0 15,0-22-15,0 22 0,0 0 16,-21-21 15</inkml:trace>
  <inkml:trace contextRef="#ctx0" brushRef="#br0" timeOffset="79683.03">4572 5863 0,'0'-21'16,"-21"21"15,21 21 1,21 0-17</inkml:trace>
  <inkml:trace contextRef="#ctx0" brushRef="#br0" timeOffset="79904.89">4551 6244 0,'0'21'16,"-21"-21"-16,42 0 78,-21-21-78,21 21 15,-21-21 1,21 21-16,0 0 0</inkml:trace>
  <inkml:trace contextRef="#ctx0" brushRef="#br0" timeOffset="81028.38">5207 5736 0,'0'0'0,"0"-21"47,0 0-47,21 21 0,0-21 15,0 21-15,1-21 0,-1 21 16,0 0-16,0 0 0,0-22 0,0 22 15,1 0-15,-1 0 0,0 0 16,0 0-16,0 22 0,0-1 16,-21 0-16,0 0 0,0 0 15,0 0-15,0 22 0,-21-22 0,0 21 16,0-21-16,-21 22 0,20-22 0,1 0 16,-21 0-16,21 22 0,0-43 15,-1 21-15,1 0 0,0-21 0,0 21 16,21-42 31,0 0-47,21 21 15,0-21-15,0 21 0,1 0 0,-1-22 16,0 22-16,0-21 0,0 21 0,22 0 16,-22 0-16,0 0 0,0 0 0,0 0 15,0 21-15,22 1 16,-22-22-16,-21 21 0,21 0 0,0 0 15,-21 0-15,0 0 16,0 1-16,0 20 0,0-21 0,-21 0 16,0 0-16,0 1 0,-22-1 0,22 0 15,0 0-15,-21 0 0,21 0 16,-22 1-16,22-22 0,0 21 0,-21-21 16,20 21-16,1-21 0,0 0 15,0 0-15,0 0 0,0 0 0,-1 0 16,22-21-16,-21 0 15,21-1-15,-21 1 16,21 0-16,0 0 16,21 21-16,0 0 15,1-21-15,-1 0 16,0-1-16</inkml:trace>
  <inkml:trace contextRef="#ctx0" brushRef="#br0" timeOffset="81939.14">6117 5842 0,'0'0'0,"0"-21"0,0 0 0,0 0 16,0-1-1,0 44 17,0-1-32,-21 0 15,21 0-15,-21 21 0,0-20 0,21-1 16,0 21-16,0-21 16,0 22-16,0-22 0,0 0 0,0 0 15,0 21-15,0-20 0,0-1 0,0 0 16,0 0-16,0 0 0,0 0 15,0 1-15,0-1 0,21 0 16,0-21-16,0 0 16,0 0-16,0 0 0,1 0 15,-1 0-15,0 0 0,0 0 16,0-21-16,0 0 0,1 21 16,-1-22-16,0 1 0,0 0 0,0 0 15,22 0-15,-22-22 16,0 22-16,0 0 0,0-21 0,-21 21 0,0-22 15,21 22-15,-21-21 0,0-1 16,0 22-16,0-21 0,-21 21 16,21-22-16,-21 22 0,0-21 0,0 21 15,0 0-15,-1-1 0,1 1 16,0 21-16,0 0 0,0 0 0,0 0 16,-1 0-16,1 0 0,0 0 15,0 21-15,0 1 0,-22-1 0,22 0 16,0 21-16,0-21 0,0 22 15,0-22-15,-1 21 0,1 1 0,0-22 16,0 21-16,21-21 0,0 22 16,0-22-16,0 21 0,0-21 15,0 0-15,0 1 0,0-1 0,0 21 16,0-21-16,21 0 0,0 1 16,0-22-16,-21 21 0,22 0 0,-1 0 15,0-21-15,0 21 0,0-21 0,0 0 16,1 0-16,-1 0 0,0 0 15,0 0-15,0 0 0,0 0 0,22-21 16,-22 0-16,0 21 0,21-21 16,-20 0-16,20-1 0,-21 1 0,0 0 15,0 0-15,22-21 0,-22 20 16,0-20-16,-21 21 0,0-21 16,0-1-16,0 1 0,0 0 0,0 20 15,0-20-15,-21 0 0,0 21 16,0-1-16,-22-20 0,22 21 0,0 21 15,0-21-15,0 21 0,-22 0 16,22 0-16,0 0 0,0 0 0,0 0 16,-1 0-16,1 0 0,0 0 15,21 21-15,-21-21 0,21 21 16,-21-21-16,21 21 0,-21-21 16,21 21-16,0 1 15,-22-22-15</inkml:trace>
  <inkml:trace contextRef="#ctx0" brushRef="#br0" timeOffset="83459.8">1333 6943 0,'-21'0'0,"0"0"16,21 21 15,21-21-16,0 0 1,1 0-16,-1 0 0,0 0 16,0 0-16,0 0 0,22 0 15,-1 0-15,0 0 0,1 0 0,-1 0 16,0 0-16,22 0 0,-1 0 16,1 0-16,-1 0 0,22 0 0,-22 0 15,43 0-15,-21 0 0,21 0 16,0 0-16,-1 0 0,1 0 0,0 0 15,0 0-15,0 0 0,0-21 16,-1 21-16,22 0 0,-21 0 0,21-21 16,-21 21-16,21 0 0,-21 0 15,21-22-15,0 22 0,0-21 0,0 21 16,0 0-16,0-21 0,0 21 16,0 0-16,0-21 0,-21 21 15,21 0-15,0-21 0,-21 21 0,-1-21 16,1 21-16,-21 0 0,0 0 15,-22-22-15,1 22 0,-1 0 0,-21 0 16,1-21-16,-1 21 0,-21 0 0,0 0 16,1 0-16,-1 0 15,-21-21 1,-21 0 15,-22 21-15,22 0-16,-21 0 0,-1 0 15,1 0-15</inkml:trace>
  <inkml:trace contextRef="#ctx0" brushRef="#br0" timeOffset="84619.96">1545 7027 0,'21'0'15,"0"0"-15,1 0 16,-1 0-16,21 0 0,0 0 15,1 0-15,-1 0 0,0 0 0,22 0 16,-1 0-16,1 0 0,-1 0 16,22 0-16,0 0 0,21-21 15,-1 21-15,-20 0 0,21-21 0,0 0 16,0 21-16,21-21 0,-22 21 16,22-21-16,0 21 0,22-22 0,-22 22 15,0-21-15,0 21 0,0-21 0,21 21 16,-21-21-16,21 21 0,-21-21 15,21 21-15,-21-21 0,0 21 0,-21 0 16,21-22-16,-21 1 16,21 21-16,-21 0 0,-1 0 0,-20-21 15,0 21-15,-1 0 0,-20 0 0,-1-21 16,1 21-16,-22 0 0,22 0 16,-43 0-16,21 0 0,-21-21 0,1 21 15,-1 0-15,0 0 16,-21-21 46,0-1-30,0 1 249,0 0-266,-21 0 1,0 21-16,21-21 16,-22 21-16</inkml:trace>
  <inkml:trace contextRef="#ctx0" brushRef="#br0" timeOffset="88964.98">6138 4763 0,'21'0'47,"1"0"-32,-1 0-15,0 0 0,0 0 16,21 0-16,-20 0 0,20-22 15,21 22-15,-20 0 0,41 0 16,-20-21-16,42 21 0,-22 0 0,22 0 16,-21-21-16,21 21 0,0 0 15,21 0-15,0 0 0,21 0 0,-21-21 16,21 21-16,-21 0 0,21 0 16,0 0-16,0 0 0,1 0 15,-1-21-15,0 21 0,-21 0 0,0 0 16,0 0-16,-21 0 0,21 0 15,-21-21-15,-1 21 0,1 0 0,0 0 16,-21 0-16,-1 0 0,-20 0 16,-1 0-16,-20 0 0,20-22 0,-20 22 15,-22 0-15,0 0 0,0 0 16,0 0-16,-42 0 31,0 0-31,0 0 0,-22 0 16,1 0-16,0 0 0,-22 0 15,1 0-15,-1 0 0</inkml:trace>
  <inkml:trace contextRef="#ctx0" brushRef="#br0" timeOffset="89608.03">6583 4868 0,'0'22'0,"21"-22"0,0 0 16,0 0-16,0 0 15,22 0-15,-1 0 0,22 0 0,-1 0 16,22-22-16,-1 22 0,1-21 15,0 21-15,42-21 0,-21 21 0,21-21 16,21 21-16,-21-21 0,21 21 16,-21 0-16,21-21 0,-21 21 0,21-22 15,-21 22-15,0-21 0,0 21 16,0 0-16,-21-21 0,-21 21 0,21 0 16,-22 0-16,1 0 0,0 0 15,-22-21-15,1 21 0,-1 0 0,-21 0 16,-20 0-16,20 0 0,-21 0 15,0 0-15,0 0 125,1 0-125,-1 0 16,0 0-16</inkml:trace>
  <inkml:trace contextRef="#ctx0" brushRef="#br0" timeOffset="143768.18">13017 8573 0,'0'0'15,"22"0"-15,20-22 0,-21 1 0,0 0 0,0 21 16,1-21-16,-22 0 0,21 0 16,-21-1-16,0 1 0,0 0 0,-21 21 15,-22-21-15,1 21 16,0 0-16,-1 0 0,1 0 0,-22 0 0,1 0 15,21 0-15,-22 21 0,22 0 16,-22 0-16,22 1 0,0-1 16,-1 21-16,1-21 0,21 0 15,-22 1-15,22-1 0,0 0 0,21 21 16,0-21-16,0 1 0,0-1 0,0 0 16,21 21-16,0-21 0,1 1 15,-1-1-15,21 21 0,-21-21 0,22 0 16,-1 22-16,0-22 0,-21 21 15,22-21-15,-1 22 0,-21-22 0,22 21 16,-22-21-16,-21 22 16,0-22-16,0 0 0,0 21 0,-43-20 15,22-1-15,-21 21 0,0-21 0,-22 0 16,1 1-16,-1-1 0,1 0 16,-1-21-16,-21 0 0,22 0 0,-1 0 15,1 0-15,21 0 0,-1 0 16,1-21-16,0 0 0,-1-1 0,22 22 15,0-21-15,0 0 0,21 0 16,0 0-16,0 0 0,0-1 0,21 22 16,0-21-16,0 0 0,22 0 15,-1 0-15,0 0 0,1-1 0</inkml:trace>
  <inkml:trace contextRef="#ctx0" brushRef="#br0" timeOffset="144076">13525 8467 0,'0'0'0,"22"-21"0,-22 42 31,0 0-31,0 0 16,0 21-16,0 1 0,0-1 15,0 22-15,-22-22 0,22 21 16,0 1-16,0-22 0,-21 22 0,21-1 16,-21-20-16,21-1 0,-21 0 0,21 1 15,0-22-15,0 0 0,0 0 16,0 0-16,0 0 0,0 1 0,0-44 47,0 1-47</inkml:trace>
  <inkml:trace contextRef="#ctx0" brushRef="#br0" timeOffset="144431.79">13441 8488 0,'0'0'15,"-21"0"-15,21-21 0,0 0 0,0-1 16,0 1-16,21 21 0,0-21 0,21 0 15,-21 21-15,22-21 0,-1 21 16,22 0-16,-22 0 0,21 0 0,1 0 16,21 0-16,-22 21 0,1 0 15,20 0-15,-41 22 0,20-1 0,-21-21 16,1 21-16,-22 22 0,-21-22 16,0 22-16,0-1 0,-21 1 15,0-1-15,-22 1 0,-20-22 0,-1 22 16,1-22-16,-1 0 0,1 1 15,-1-22-15,1 21 0,20-21 0,-20 0 16,21 1-16,-1-22 0,1 21 0,21-21 16,-22 0-16,22 0 0,21-21 31,21 21-31,1-22 0,-1 1 16,0 0-16,21 0 0,1 0 15,-1-22-15</inkml:trace>
  <inkml:trace contextRef="#ctx0" brushRef="#br0" timeOffset="144775.6">14859 8319 0,'21'-22'16,"-42"44"-16,42-65 0,-21 22 15,-21 21 1,21 21-16,-21 0 0,0 1 15,-1 20-15,1 0 0,0 1 0,21-1 16,-21 0-16,0 1 0,0 20 16,-1-21-16,1 22 0,21-1 15,0 1-15,0-22 0,0 1 0,0 20 16,0-42-16,0 22 0,0-1 16,0-21-16,21 0 0,1 0 0,-1 1 15,21-22-15,-21 0 0,22 0 0,-1 0 16,0 0-16,1 0 0,-1 0 15,0-22-15,1 22 0,-1-21 0,0 0 16,1 0-16,-1 0 0,-21 0 16,0-1-16,0 1 0,1-21 0,-1 21 15,0 0-15,-21-22 0,0 22 16,0 0-16</inkml:trace>
  <inkml:trace contextRef="#ctx0" brushRef="#br0" timeOffset="144975.48">14795 8827 0,'0'0'0,"-21"0"0,0 0 16,42 0-1,0 0-15,1 0 16,-1-22-16,21 22 0,-21-21 0,22 0 16,-1 21-16,0-21 0,1 21 15,-1-21-15,0 21 0,1-21 0,-1-1 16,-21 22-16,0-21 0,0 21 15,-21-21-15,0 0 16,0 0-16</inkml:trace>
  <inkml:trace contextRef="#ctx0" brushRef="#br0" timeOffset="145209.35">14795 8446 0,'0'0'0,"0"-22"0,0 1 16,0 0 15,0 0-15,22 21-16,-1 0 0,0 0 0,0 0 15,0-21-15,0 21 0,1 0 16,-1 0-16,0 0 0,0 0 0,0-21 16,0 21-16,1 0 0,-1 0 15,0 0-15,0 0 0,0 0 16,0 0-16,1 0 0,-1 0 15</inkml:trace>
  <inkml:trace contextRef="#ctx0" brushRef="#br0" timeOffset="145484.34">15875 8319 0,'0'0'0,"-21"0"0,42 0 32,21 0-32,-21-22 15,1 22-15,20-21 0,0 21 0,1 0 16,-1 0-16,21-21 0,-20 21 16,-1 0-16,0 0 0,22 0 0,-22 0 15,-21 0-15,22 0 0,-22 0 0,0 0 16,0 0-16,-42 0 31,0 0-31</inkml:trace>
  <inkml:trace contextRef="#ctx0" brushRef="#br0" timeOffset="145772.18">16256 8297 0,'-21'0'31,"21"22"-31,-21-1 16,21 0-16,-22 0 16,1 21-16,21-20 0,-21-1 15,0 21-15,21-21 0,0 22 16,0-1-16,-21 0 0,21 1 0,0 20 16,0-21-16,-21 1 0,21-1 15,0 22-15,0-43 0,0 21 0,0 0 16,0-20-16,0-1 0,0 21 15,0-21-15,0 0 0,0 1 16,-22-22 15,1 0-15</inkml:trace>
  <inkml:trace contextRef="#ctx0" brushRef="#br0" timeOffset="146371.76">12636 9927 0,'0'0'0,"-21"0"0,-42 0 15,42 0-15,-1 0 16,1 0-16,42 0 31,1 0-15,-1 0-16,21 0 0,0 0 0,22 0 15,-1 0-15,22 0 0,0-21 16,21 21-16,-1 0 0,1-21 0,21 21 16,0-21-16,0 0 0,21 21 15,1-22-15,-1 22 0,0-21 0,21 21 16,-21-21-16,22 21 0,-22 0 0,0-21 15,0 0-15,0 21 0,-21 0 16,0-21-16,0 21 0,-21 0 0,0 0 16,-21-22-16,-1 22 0,1 0 15,-21 0-15,-1-21 0,1 21 0,-22 0 16,-21-21-16,21 21 0,-20 0 0,-1 0 31,-42 0 0,-1 0-31,-20 0 0,21 0 16,-21 0-16,20 0 0,-20 0 0,0 0 16,-22 0-16</inkml:trace>
  <inkml:trace contextRef="#ctx0" brushRef="#br0" timeOffset="146999.23">12615 10075 0,'-21'0'0,"42"0"0,-84 22 16,42-22-16,-1 0 0,1 0 15,0 0-15,0 21 0,0-21 0,0 0 16,-1 0-16,1 0 0,0 0 16,21 21-1,21-21 1,0 0-16,1 0 0,-1 0 15,21 0-15,0 0 0,1 0 0,-1 0 16,22-21-16,20 21 0,1 0 0,21-21 16,0 21-16,21-22 0,0 1 15,0 21-15,21-21 0,0 21 0,21-21 16,-21 21-16,1-21 0,20 21 16,-21 0-16,21-21 0,-20 21 15,-1 0-15,0-22 0,-21 1 0,0 21 16,-21 0-16,0-21 0,-1 21 15,-20 0-15,0 0 0,-1-21 0,-20 21 16,21 0-16,-43-21 0,21 21 16,-20 0-16,-1 0 0,0 0 0,-20-21 15,-1 21-15,0 0 0,0 0 16,-21-22 78,-21 22-94</inkml:trace>
  <inkml:trace contextRef="#ctx0" brushRef="#br0" timeOffset="147175.13">16298 9843 0,'0'0'0,"-42"0"16,21 0-16,0 0 15,21 21 1</inkml:trace>
  <inkml:trace contextRef="#ctx0" brushRef="#br0" timeOffset="170388.91">13906 11007 0,'22'0'32,"-22"21"30,21-21-46</inkml:trace>
  <inkml:trace contextRef="#ctx0" brushRef="#br0" timeOffset="171311.38">14033 11049 0,'0'21'16,"-21"-21"78,0 0-94,0 0 15,0 0 1,21-21-16,-21 0 16,21 0-16,0 0 15,0-1-15,0 1 16,0 0-16,21 21 15,0-21-15,0 0 0,0 21 16,0 0-16,1 0 0,-1-21 16,0 21-16,0 0 0,0 0 0,0 0 15,1 0-15,-1 0 0,0 0 16,0 21-16,0-21 0,0 21 16,-21 0-16,0 0 15,0 0-15,22 1 0,-22-1 16,0 0-16,0 0 0,0 0 0,0 0 15,-22 1-15,22 20 0,-21-21 16,0 21-16,0-20 0,0 20 0,0-21 16,-1 21-16,1-20 0,0 20 0,0-21 15,-21 21-15,20 1 0,1-22 16,0 21-16,0-21 0,-21 22 0,20-22 16,1 21-16,0-21 0,0 1 0,0-1 15,0 0-15,-1 0 0,1 0 16,21 0-16,-21 1 0,21-1 15,-21-21-15,21-21 32,0-1-32,0 1 15,0 0-15,21 0 0,0 0 16,-21 0-16,21-1 0,1 1 0,-1 0 16,-21 0-16,21 0 0,0 21 0,0-21 15,0 21-15,1 0 16,-1 0-16,0 0 0,0 0 15,0 0-15,0 21 0,1 0 16,-1 0-16,0-21 0,-21 21 16,21 0-16,0 1 0,0-22 0,-21 21 15,22 0-15,-1-21 0,0 0 16,0 21-16,0-21 0,0 0 16,1 0-16,-1 0 0,0 0 0,0 0 15,0 0-15,0-21 0,1 0 16,-22 0-16,0-1 15,0 1-15,0 0 0,0 0 16,0 0-16,0 0 16,0-1-1,21 1 17,0 0-17</inkml:trace>
  <inkml:trace contextRef="#ctx0" brushRef="#br0" timeOffset="171732.14">15409 10795 0,'0'0'0,"0"-21"16,0 0-16,0 0 0,-21-1 15,0 22-15,21-21 16,0 42 0,0 1-16,0-1 15,0 0-15,0 0 0,0 21 16,0 1-16,0-1 0,0 0 0,0 1 15,0 20-15,-21-20 0,0 20 0,21-21 16,0 22-16,-22-22 16,22 1-16,-21-1 0,21 0 0,0 1 15,0-22-15,0 21 0,0-21 0,0 0 16,0 1-16,0-1 0,0 0 16,0 0-16,21 0 15,1-21-15,-1 0 31,-21-21-31,21 0 0,0 0 0,-21 0 16,21-1-16,0 1 0</inkml:trace>
  <inkml:trace contextRef="#ctx0" brushRef="#br0" timeOffset="172175.88">15790 11176 0,'0'21'16,"0"0"-16,0 1 15,0-1-15,0 0 0,0 0 0,0 0 16,-21 22-16,21-22 0,0 0 0,-21 0 16,21 21-16,-21-20 0,21-1 15,0 0-15,-21 0 0,21 0 0,0 0 16,0 1-16,0-1 15,21 0-15,0-21 0,0 0 16,0 0-16,0 0 0,1 0 16,-1 0-16,0 0 0,0 0 0,0 0 15,0-21-15,1 21 0,-1-21 16,0-1-16,21 1 0,-42 0 0,21 0 16,1 0-16,-1-22 0,-21 1 0,21 21 15,-21-21-15,0-1 0,0 22 16,0-21-16,0 21 0,0-1 0,0 1 15,-21 0-15,0 0 0,-1 21 16,1 0-16,0 0 0,0 0 16,0 0-16,0 0 15,-1 0-15,1 0 0,0 0 0,21 21 16,-21-21-16,0 0 16</inkml:trace>
  <inkml:trace contextRef="#ctx0" brushRef="#br0" timeOffset="172495.7">15261 11007 0,'21'0'31,"0"0"-31,22 0 16,-22 0-16,21 0 0,-21 0 0,22 0 15,-22 0-15,21 0 0,-21 0 16,22 0-16,-22-21 0,21 21 0,-21 0 16,1 0-16,-1 0 0,0 0 0,0 0 15,0 0 1,0 0 15,1 0-15,-1 0-16</inkml:trace>
  <inkml:trace contextRef="#ctx0" brushRef="#br0" timeOffset="172879.48">16954 10943 0,'22'0'32,"-1"0"-17,0 0-15,0 0 0,0 0 0,0 0 16,1 0-16,-1 0 0,0-21 0,21 21 16,-21 0-16,22 0 15,-22 0-15,21 0 0,-21 0 0,1 0 16,20 0-16,-21 0 0,0 0 15,-42 0 17,0 0-32,-21 0 0,20-21 0,1 21 15</inkml:trace>
  <inkml:trace contextRef="#ctx0" brushRef="#br0" timeOffset="173535.27">16954 10922 0,'0'0'0,"0"21"0,-21-21 0,21 21 15,-21 1-15,21-1 0,0 0 16,0 0-16,0 0 0,-21 0 16,21 1-16,0-1 0,-21 0 0,21 0 15,0 21-15,0-20 0,-21-1 16,21 0-16,0 0 0,-22 0 0,22 0 15,0 1-15,22-22 47,-1-22-31,0 22-16,-21-21 0,21 21 16,0 0-16,0-21 0,1 21 0,-1 0 15,0-21-15,0 21 0,0 0 0,0 0 16,1-21-16,-1 21 0,0 0 15,0 0-15,0 0 0,0 0 0,1 0 16,20 0-16,-21 0 0,0 0 16,0 21-16,22-21 0,-22 21 0,0-21 15,21 21-15,-20-21 0,-1 21 0,0 1 16,0-1-16,0 0 16,-21 0-16,0 0 15,0 0-15,0 1 0,-21-1 16,0-21-16,0 21 0,-22 0 15,22 0-15,-21-21 0,21 21 0,-22 1 16,22-22-16,-21 21 0,21-21 0,-22 21 16,22-21-16,0 21 0,0-21 0,-21 0 15,42 21-15,-22-21 0,1 0 16,0 21-16,0-21 0,0 0 16,0 22-16,-1-22 15,22-22 79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048D-96C6-48A2-9CC6-6707E429C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CF36E-89FB-4F5A-ADAB-542FDACC1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FF59D-5FF6-494C-B5A2-C498E015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9107-70B2-4886-85CE-49AB7E812CFE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03B0C-5D93-4050-83C1-6BB790FF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97769-04FB-47E1-B222-6466B2B62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51E5-CBC2-4E7A-9AAD-412224291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4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9E9C-1372-45D5-BD32-8D64A919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1E5DE-8660-4AA0-AB63-AFBADC950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47B06-0C72-4623-9FF4-2284BBAF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9107-70B2-4886-85CE-49AB7E812CFE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12CAC-8992-4123-AEDA-E6C907F2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4801-8702-4C7F-B93E-3CD84FEB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51E5-CBC2-4E7A-9AAD-412224291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47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2BDB9-45E0-4669-A21A-3551258BA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3DAF4-B523-4E3C-927A-69C3D56C3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DABF7-C1A7-4BF2-AA7F-5FE7A59B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9107-70B2-4886-85CE-49AB7E812CFE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8DB04-6258-48F2-9250-1FE1F3B4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195-ED67-4949-BDAF-1EF7CFEE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51E5-CBC2-4E7A-9AAD-412224291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62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ACD9-B72B-491B-89DC-1840150D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87FE3-F081-4392-A5F4-BAD2139CD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7698F-854D-4C86-98E1-ABE3433B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9107-70B2-4886-85CE-49AB7E812CFE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6A5FA-45C5-45CA-BD15-47A1D9D2D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70CEC-C772-4484-B278-E303DD56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51E5-CBC2-4E7A-9AAD-412224291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89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0D7A-C795-4B69-874E-748A06CB9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1B115-9EA7-4F6A-B46B-9E136C720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B4B1F-4994-423A-8F24-5B45699F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9107-70B2-4886-85CE-49AB7E812CFE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261B5-419C-435B-8322-6138D4BF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4A31D-471C-415A-905B-BF2EA456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51E5-CBC2-4E7A-9AAD-412224291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51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E77C4-DEAE-4068-A21A-78A1B0E8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B8BB7-E2F6-416B-967F-152691C95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1809E-A59A-4DEB-8D43-9804C7B5D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3ECEF-DABB-405E-895C-C6D1F4DB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9107-70B2-4886-85CE-49AB7E812CFE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2946C-213B-4C07-ACAF-08AACE82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429A8-E470-460E-A587-8E1B9FD3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51E5-CBC2-4E7A-9AAD-412224291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11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680D-E0C5-47F3-BFF8-3AD180466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A62AC-4CDC-4F82-9C37-2AA8FDD93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080A0-C254-43F2-BA1A-8AC11AAC9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DB0EB-D689-4AF0-9B8B-5DBB3AEBA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392A6F-F649-420F-B040-1422832EC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902775-37FE-4303-B4CF-309D8673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9107-70B2-4886-85CE-49AB7E812CFE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169B6-6488-47FF-8353-6D9DA3ED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B76C35-E7FF-402E-A4AD-E26AB402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51E5-CBC2-4E7A-9AAD-412224291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90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FD2B-7D91-4C9D-9539-5AC378FC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110962-0A79-4CCD-8CC9-532BB347E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9107-70B2-4886-85CE-49AB7E812CFE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09ABD-EF17-4154-911A-D73C7EFD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4A893-C25E-473E-ABE1-8822D135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51E5-CBC2-4E7A-9AAD-412224291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20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3C50F-CAB5-47AB-8B75-C31370A4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9107-70B2-4886-85CE-49AB7E812CFE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6068B-1A09-45CE-9A07-AEDDE78DA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A3325-7845-4802-AA4D-CEB220BC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51E5-CBC2-4E7A-9AAD-412224291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4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F3F6-8391-4E87-B4D5-CFD74EE33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497D1-F08E-4DC8-A7B1-61EF810CB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AF2DB-9DF3-464B-B6FC-9F0AC2F01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18588-C9C9-4552-B2ED-E59DC9C2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9107-70B2-4886-85CE-49AB7E812CFE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44705-1D23-4A31-9F16-A9736E42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0DCD3-3822-4171-80B7-8FC53310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51E5-CBC2-4E7A-9AAD-412224291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53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59B8-20D8-4BFA-BD90-FB3CEA90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F205D0-2EC8-4491-9983-1E038F067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2E83C-C6B1-4829-83FE-674BE7A38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4B55E-1828-4C41-864E-DBFD9F15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9107-70B2-4886-85CE-49AB7E812CFE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E1D83-8FAE-4727-8178-4D3A4ADB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6DE3C-3186-498F-8D32-66ED70A6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51E5-CBC2-4E7A-9AAD-412224291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95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186460-57A0-4D13-8C03-89EA14B2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89504-C1C6-41EC-8B29-0945D3FA6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9383E-41E1-45F4-ABFF-FB6E541B2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09107-70B2-4886-85CE-49AB7E812CFE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D723F-9F51-454F-94BA-7BE775EAF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103CF-A479-4C66-8D57-F74333B4D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C51E5-CBC2-4E7A-9AAD-412224291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83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15B1-74C4-4B53-BAF7-FF25780168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9F404-5F66-4559-9385-B0C0230AA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D8568E-3984-463E-8D14-5A10CF83A410}"/>
                  </a:ext>
                </a:extLst>
              </p14:cNvPr>
              <p14:cNvContentPartPr/>
              <p14:nvPr/>
            </p14:nvContentPartPr>
            <p14:xfrm>
              <a:off x="68400" y="0"/>
              <a:ext cx="9174960" cy="431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D8568E-3984-463E-8D14-5A10CF83A4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-9360"/>
                <a:ext cx="9193680" cy="433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266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15B1-74C4-4B53-BAF7-FF25780168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9F404-5F66-4559-9385-B0C0230AA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625BFF-2516-449A-934A-5F25D136F421}"/>
                  </a:ext>
                </a:extLst>
              </p14:cNvPr>
              <p14:cNvContentPartPr/>
              <p14:nvPr/>
            </p14:nvContentPartPr>
            <p14:xfrm>
              <a:off x="1691640" y="228600"/>
              <a:ext cx="7955640" cy="75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625BFF-2516-449A-934A-5F25D136F4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2280" y="219240"/>
                <a:ext cx="7974360" cy="77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021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15B1-74C4-4B53-BAF7-FF25780168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9F404-5F66-4559-9385-B0C0230AA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287E62-3F39-47FB-8077-B278B679A66E}"/>
                  </a:ext>
                </a:extLst>
              </p14:cNvPr>
              <p14:cNvContentPartPr/>
              <p14:nvPr/>
            </p14:nvContentPartPr>
            <p14:xfrm>
              <a:off x="777240" y="60840"/>
              <a:ext cx="8161200" cy="452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287E62-3F39-47FB-8077-B278B679A6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880" y="51480"/>
                <a:ext cx="8179920" cy="454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452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15B1-74C4-4B53-BAF7-FF25780168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9F404-5F66-4559-9385-B0C0230AA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085C06-EE5C-49E4-8774-907AD8420320}"/>
                  </a:ext>
                </a:extLst>
              </p14:cNvPr>
              <p14:cNvContentPartPr/>
              <p14:nvPr/>
            </p14:nvContentPartPr>
            <p14:xfrm>
              <a:off x="617040" y="68760"/>
              <a:ext cx="8847360" cy="5067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085C06-EE5C-49E4-8774-907AD84203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80" y="59400"/>
                <a:ext cx="8866080" cy="508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086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15B1-74C4-4B53-BAF7-FF25780168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9F404-5F66-4559-9385-B0C0230AA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E4D356-82B4-4D90-B4FE-387F8EAF7680}"/>
                  </a:ext>
                </a:extLst>
              </p14:cNvPr>
              <p14:cNvContentPartPr/>
              <p14:nvPr/>
            </p14:nvContentPartPr>
            <p14:xfrm>
              <a:off x="312480" y="221040"/>
              <a:ext cx="6904080" cy="406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E4D356-82B4-4D90-B4FE-387F8EAF76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211680"/>
                <a:ext cx="6922800" cy="408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3964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2021-03-08T03:12:40Z</dcterms:created>
  <dcterms:modified xsi:type="dcterms:W3CDTF">2021-03-08T05:10:39Z</dcterms:modified>
</cp:coreProperties>
</file>