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1T03:12:00.4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3365 635 0,'0'0'0,"0"-21"47,0 0-31,0 0-1,0 42 63,0 0-78,0 0 16,0 0-16,0 0 0,0 1 0,0-1 16,0 0-16,0 0 0,0 0 15,0 0-15,0 1 0,0-1 0,22 0 16,-1 0-16,0 0 0,0-21 16,0 0-16,0 21 15,22-21-15,-1 0 0,-21 0 0,22 0 16,-1-21-16,0 0 0,1 21 15,-1-21-15,0 0 0,1 0 0,-22-1 16,21 1-16,-21 0 0,0 0 16,-21 0-16,22 0 0,-22-1 0,21 22 15,-21-21-15,0 0 0,0 0 16,0 0 0,-21 21 46,-1 0-62,22 21 16,-21-21-1,0 0-15,21 21 0,-21-21 0</inkml:trace>
  <inkml:trace contextRef="#ctx0" brushRef="#br0" timeOffset="1168.28">4022 677 0,'0'0'0,"0"-21"16,0 0-16,21 21 0,-21-21 0,0 0 15,0 0 1,0-1-16,0 1 15,0 0 1,-21 21 15,21 21-15,0 0-16,-22 22 16,22-22-16,0 0 0,-21 21 0,21-20 15,0 20-15,0 0 0,0 22 16,0-22-16,0 22 0,-21-22 15,21 21-15,0-20 0,0 20 0,-21-20 16,21 20-16,0-21 0,0 1 16,0-1-16,0 22 0,0-22 0,0 0 15,-21 1-15,21-1 0,0 0 16,-21 1-16,21-1 0,0-21 16,0 0-16,-22 22 0,1-22 0,0-21 15,21 21-15,-21 0 0,0-21 16,0 0-16,-1 0 0,-20 0 0,21 0 15,-21 0-15,20-21 0,-20 0 16,0 0-16,-1-1 0,22-20 16,-21 21-16,21 0 0,-22-22 15,22 22-15,0 0 0,21 0 0,0 0 16,-21 0-16,0 21 16,21-22-16,0 44 15,0-1 1,21 0-16,0 0 0,0 0 15,-21 0-15,21 1 0,1 20 0,-1-21 16,21 0-16,-21 0 0,0 1 16,22-1-16,-22 0 0,21 0 0,1-21 15,-22 0-15,21 0 16,0 0-16,1 0 0,20 0 0,-20 0 16,-1-21-16,0 0 0,22 0 15,-22-1-15,0 1 0,1 0 0,-1-21 16,0 21-16,-20-22 0,20 22 15,-21-21-15,0 21 0,-21-22 0,0 22 16,21 0-16,-21 0 0,0 0 16,0-1-16,0 1 0,-21 21 47,21 21-47,0 1 15,0-1-15,0 0 0,0 21 16,0-21-16,-21 1 0,21 20 15,0-21-15,0 21 0,-21-20 16,21-1-16,0 21 0,0-21 0,0 0 16,0 1-16,0-1 15,-21-21-15,21-21 32,0-1-17,0 1-15,0-21 0,0 21 16,0-22-16,21 22 0,-21-21 15,21 0-15,0 20 0,0-20 0,22 21 16,-22-21-16,21 20 0,1 1 16,-1-21-16,0 21 0,1 21 15,-1-21-15,0 21 0,-21 0 0,22 0 16,-22 0-16,0 0 0,0 21 16,0 0-16,-21 0 0,22 0 0,-22 0 15,0 1-15,0 20 0,0 0 16,0-21-16,0 22 0,0-22 0,0 21 15,0-21-15,-22 1 0,22-1 16,0 0-16,-21 0 0,21 0 0,0 0 16,0-42 46</inkml:trace>
  <inkml:trace contextRef="#ctx0" brushRef="#br0" timeOffset="5517.02">5863 1566 0,'21'0'47,"0"-21"-31,1 0-16,-1 21 16,0-21-16,-21 0 0,21 21 0,-21-21 15,0-1-15,21 22 0,-21-21 16,0 0-16,0 0 0,0 0 15,-21 21-15,0-21 0,0 21 16,-22 0-16,1 0 0,0 0 16,-1 0-16,1 0 0,0 0 0,-1 21 15,1 0-15,0 0 0,21 0 16,-22 0-16,1 1 0,21 20 0,0-21 16,-1 21-16,1 1 0,21-1 15,0 0-15,0 1 0,0-1 16,0 0-16,0-20 0,0 20 0,21-21 15,-21 0-15,22-21 0,-1 21 16,0-21-16,0 0 0,0 0 0,0 0 16,22 0-16,-22-21 0,21 0 15,1 0-15,-22 0 0,21-22 0,0 22 16,1-21-16,-22 0 0,21-1 16,-21 1-16,22-22 0,-22 22 0,21 0 15,-21-22-15,1 1 0,-1-1 16,-21 1-16,21-1 0,-21 1 15,21-1-15,-21 1 0,0-1 0,0 22 16,0 0-16,0-1 0,0 1 16,0 21-16,0 0 0,0-1 15,0 1-15,0 42 16,-21 22 0,21-22-16,0 21 0,0 22 15,-21-22-15,21 22 0,-21-1 0,21 1 16,-22-1-16,22 1 0,0-1 15,0 1-15,0-1 0,0-21 0,0 22 16,0-1-16,0-20 0,0-1 16,22 0-16,-1 1 0,0-1 15,0-21-15,0 0 0,0 1 0,1-22 16,-1 0-16,0 0 0,0 0 16,21 0-16,-20 0 0,-1 0 0,21-22 15,-21 1-15,22 0 0,-22 0 16,21 0-16,-21 0 0,22-22 0,-22 22 15,0-21-15,0 21 0,0-1 16,0-20-16,-21 21 0,0 0 0,0 0 16,0-1-16,0 1 0,-21 0 15,0 21-15,0 0 16,0 0-16,0 0 0,-1 0 0,1 0 16,0 21-16,0 0 0,0 1 0,0-1 15,-1 0-15,1 0 16,21 21-16,0 1 0,-21-22 0,21 21 15,0 1-15,0-1 0,0-21 0,0 21 16,21-20-16,-21-1 0,21 0 16,22-21-16,-22 21 0,21-21 0,-21 0 15,22 0-15,-1 0 0,0 0 16,22-21-16,-22 21 0,1-21 0,-1 0 16,0-1-16,1 1 0,-22 0 15,21-21-15,0 21 0,-20-22 0,-1 22 16,0 0-16,0-21 0,0 20 15,0 1-15,-21 0 0,0-21 0,0 21 16,0-1-16,0 1 16,0 42 15,0 1-31,0-1 16,0 0-16,0 21 0,0 1 0,0-1 15,-21 0-15,21 22 0,0-1 16,-21 1-16,21-1 0,0 22 0,-21-22 15,21 22-15,0 0 0,0 21 0,0-22 16,0 1-16,-21 21 0,21-22 16,-21 1-16,21 21 0,0-21 0,0-1 15,-22 1-15,22 0 0,-21-22 0,21 22 16,0-22-16,0-20 16,0 20-16,0-21 0,-21 1 0,21-22 15,0 21-15,0-21 0,0-42 31,0 0-31,0-21 0,0-1 16,21-20-16,-21-1 0,21 1 0,1-22 16,-22 1-16,21-1 0,0 0 15,-21-21-15,0 1 0,0-1 0,0 0 16,21 0-16,-21 0 0,0 0 0,0 1 16,0 20-16,0-21 15,21 21-15,-21 1 0,0-1 0,0 22 16,0-1-16,0 1 0,0 20 15,0 1-15,0 0 0,21 20 0,-21 1 16,22 0-16,-1 0 0,-21 0 16,21 21-16,0 0 0,0 0 0,0 0 15,1 0-15,-1 0 0,0 0 16,0 0-16,0 21 0,0 0 0,-21 0 16,22 0-16,-22 1 0,0-1 0,0 0 15,0 0-15,0 0 0,0 22 16,0-22-16,-22 0 0,22 0 0,-21 0 15,0 0-15,21 1 0,-21-1 16,0-21-16,0 21 16,-1-21-16,1 0 15,0 0-15,21-21 16,-21 21-16,21-21 0,-21 21 0,21-22 16,0 44 30,0-1-46,21 0 16,-21 0-16,0 0 0,21 0 16,0 1-16,0-1 0,1-21 15,-1 21-15,0-21 0,0 0 16,0 0-16,22 0 0,-22 0 16,21 0-16,43 0 0,-43-21 15,22 0-15,-22-22 0,0 22 16,1 0-16,-1-21 0,0 20 0,1-20 15,-1 21-15,-21-21 0,0 20 16,0-20-16,1 21 0,-22 0 0,0 0 16,0-1-16,0 1 0,0 0 15,0 0-15,-22 21 16,1 0-16,0 0 0,0 0 0,0 0 16,0 21-16,-1 0 15,1 0-15,0 1 0,0-1 0,21 21 16,0-21-16,0 22 0,0-22 15,0 21-15,0 0 0,0-20 0,0-1 16,21 21-16,0-21 0,0 0 0,1 1 16,-1-22-16,21 0 0,-21 0 15,22 0-15,-1 0 0,-21 0 0,21 0 16,1-22-16,-22 1 0,21 0 16,-21 0-16,22 0 0,-22 0 15,0-22-15,0 22 0,0 0 0,-21-21 16,0 20-16,22 1 0,-22 0 15,0 0-15,0 0 0,0 0 0,0 42 32,-22 0-17,22 0-15,0 0 0,-21 0 16,21 22-16,0-22 0,0 21 0,0-21 16,0 22-16,-21-22 0,21 21 0,0-21 15,0 1-15,0-1 0,0 0 16,0 0-16,0-42 31,0 0-31,21 21 0,-21-43 16,21 22-16,1 0 0,-22-21 15,21 21-15,0-22 0,0 22 16,0-21-16,0 21 0,-21-1 0,22 1 16,-1 0-16,0 0 0,0 21 15,0 0-15,0 0 0,1 0 16,-1 0-16,0 21 15,0 0-15,0 0 0,-21 22 0,21-22 16,1 0-16,-1 21 0,0-20 0,0-1 16,0 21-16,0-21 0,1 0 15,20-21-15,-21 22 0,0-1 16,0-21-16,1 0 0,-1 0 0,0 0 16,0 0-16,0 0 0,0-21 15,1-1-15,-1 1 0,-21 0 0,21 0 16,0-21-16,0 20 0,0-20 15,1 0-15,-1-1 0,0 1 0,0 0 16,0 21-16,22-1 0,-22-20 0,21 21 16,0 0-16,-20 21 0,20 0 15,-21 0-15,0 0 0,0 0 0,1 0 16,-1 0-16,0 21 0,0-21 16,0 21-16,-21 0 0,0 0 0,21 1 15,-21-1-15,0 0 0,0 0 0,0 0 16,0 22-16,0-22 15,0 0 1,0-42 15,0 0-31,0-1 16,0 1-16,-21 0 0,21 0 16,-21 0-16,0 21 0,21-21 0,-21-1 15,0 1-15,-1 0 0,1 21 16,0-21-16,0 21 0,0 0 0,0 0 15,-1 0-15,1 0 0,0 0 0,0 21 16,0 0-16,0 0 16,-1 1-16,1-1 0,0 0 0,0 21 15,0-21-15,0 22 0,21-22 0,-22 21 16,22 1-16,0-22 0,0 21 16,0-21-16,0 0 0,0 1 0,0-1 15,22 0-15,-1 0 0,0 0 16,0-21-16,0 0 0,0 0 0,1 0 15,-1 0-15,42 0 0,-42-21 16,1 0-16,20 0 0,-21 0 16,21-22-16,-20 22 0,20-21 15,-21-1-15,0-20 0,0 21 0,22-1 16,-22-20-16,-21-1 0,21 1 16,0-1-16,-21 1 0,0-22 0,21 22 15,-21-1-15,22 1 0,-22 20 16,0-20-16,21 20 0,-21 22 0,0 0 15,0 0-15,0 0 0,0 42 32,-21 0-32,-1 21 0,1 1 15,21-1-15,0 0 0,0 22 0,-21-22 16,21 22-16,0-22 0,0 22 0,0-1 16,0-21-16,0 1 0,0 20 15,0-20-15,0-1 0,0 0 0,0 1 16,21-1-16,-21 0 15,21 1-15,1-1 0,-22-21 0,21 0 0,0 22 16,21-43-16,1 42 16,-1-42-16,-21 0 0,21 0 15,1 0-15,-22 0 0,21 0 0,-21-21 16,22 0-16,-22 21 0,0-22 0,0 1 16,0-21-16,1 21 0,-1-22 15,-21 22-15,0-21 0,0 21 16,0-22-16,0 22 0,0-21 0,0 21 15,0 0-15,0-1 0,0 1 16,-21 21-16,-1 0 16,1 21-1,21 1-15,-21-1 0,21 0 0,0 0 16,0 21-16,0-20 0,0 20 16,0-21-16,0 21 0,0-20 0,0-1 15,0 0-15,21 0 0,-21 0 0,21 0 16,1 1-16,-1-22 0,0 0 15,0 0-15,21 0 0,-20 0 0,20 0 16,-21 0-16,21 0 0,-20 0 16,20-22-16,-21 1 0,21 0 0,-20-21 15,-1 21-15,0-22 0,0 22 0,-21-21 16,0 21-16,0-22 0,21 22 16,-21 0-16,0 0 0,0 0 15,0-1-15,0 44 31,0-1-31,0 0 0,0 0 16,-21 0-16,21 0 0,0 22 0,0-22 16,0 21-16,-21-21 0,21 1 15,0-1-15,0 0 0,-21 0 0,21 0 16,0 0-16,0 1 16,0-44-1,0 1 1,0 0-16,21 0 15,0-21-15,-21 20 0,21-20 0,0 21 16,1 0-16,-22-22 0,21 22 16,0 0-16,0 0 15,0 0-15,0 21 0,1 0 16,-1 0 0,-21 21-16,0 0 0,0 0 15,0 0-15,0 1 0,0 20 0,0-21 16,0 0-16,0 22 0,0-22 15,0 0-15,0 0 0,21 0 0,-21 0 16,21-21-16,-21 22 0,21-22 0,0 0 16,1 0-16,-1 0 15,0 0-15,0 0 0,0 0 0,0 0 16,22-22-16,-22 22 0,0-21 16,0 0-16,0 0 0,1-21 15,-1 20-15,0-20 0,0 0 0,-21-1 16,21-20-16,0 21 0,1-22 0,-1 1 15,0-1-15,0 1 0,-21-1 16,0 1-16,0-64 0,0 84 16,0 1-16,0 0 0,0-1 15,0 22-15,0 0 0,0 0 0,-21 0 16,0 21-16,0 0 16,21 21-1,0 0-15,0 0 0,0 21 0,0 1 16,0-1-16,0 22 0,0-22 15,0 21-15,0 1 0,0-1 0,0-20 16,0 20-16,0-20 0,0 20 0,0-21 16,0 22-16,0-22 0,0 1 15,0-1-15,0 0 0,0-21 0,0 22 16,21-1-16,-21-21 16,21 0-16,-21 1 0,21-22 15,0 0-15,0 0 0,1 0 16,-1 0-16,0 0 15,0 0-15,0-22 0,0 22 16,1-21-16,-1 0 0,0 21 0,-21-21 16,21 0-16,0 0 0,0-1 15,-21 1-15,0 0 0,0 0 0,0 0 16,0 0-16,0-1 0,0 1 0</inkml:trace>
  <inkml:trace contextRef="#ctx0" brushRef="#br0" timeOffset="5783.87">11430 1270 0,'0'0'0,"21"0"16,0 0 0,0 0-16,22 0 0,-1-21 15,22 21-15,-22-21 0,21 21 0,1-21 16,-22 21-16,22 0 0,-1-22 15,-20 22-15,20 0 0,-21-21 0,1 21 16,-1-21-16,-21 21 0,0 0 16,1 0-16,-1 0 0,0 0 15,-21-21-15,-21 21 32,0 0-32,-1 0 0</inkml:trace>
  <inkml:trace contextRef="#ctx0" brushRef="#br0" timeOffset="6807.3">14182 1164 0,'0'0'0,"-22"0"0,1 0 0,-21 0 0,21-21 15,21 0 1,0 0-16,0 0 0,0-1 15,0 1-15,0 0 0,0 0 16,0 0-16,0 0 0,-21 21 16,-1-22-16,1 22 0,-21-21 0,21 21 15,0 0-15,-22 0 0,22 0 0,-21 0 16,-22 0-16,43 21 0,-21-21 16,-1 22-16,22-1 0,0 0 0,-42 42 15,41-41-15,1-1 0,0 21 0,0-21 16,0 22-16,21 20 0,-21-42 0,21 0 15,0 1-15,0-1 0,0 0 0,0 0 16,21 21-16,-21-20 0,21-1 0,0-21 16,0 21-16,0-21 0,43 0 0,-43 0 15,21 0-15,1 0 0,-1 0 0,0 0 16,43 0-16,-43 0 0,-20 0 0,20 0 16,0-21-16,-21 21 0,1 0 0,-1-21 15,-42 21 1,-22 0-1,1 0-15,21 0 0,-22 0 0,1 0 16,0 21-16,-22 21 0,22-21 16,21 0-16,-22 1 0,22-1 0,-21 0 15,21 0-15,-22 21 0,22-20 0,0-1 16,21 0-16,0 0 0,0 0 0,0 0 16,21-21-1,0 0-15,22 0 0,-22 0 16,21 0-16,-21 0 0,1 0 0,20 0 15,-21 0-15,43-42 0,-43 42 0,0 0 16,21 0-16,-21-21 0,1 21 0,-1 0 16,0 0-16,-21-21 15,0 42 1,-21 0 0,0 0-16,-1 0 0,1 22 0,-21-1 15,21 0-15,0-20 0,-1 20 0,1 0 16,-21 22-16,0 20 0,20-41 15,1-1-15,0-21 0,0 22 0,21-22 16,-21 21-16,21-21 0,0 0 0,0 1 16,0-1-16,0 0 0,21-42 47,0 0-32,0-1-15,0 22 0,-21-21 0,0 0 16,0 0-16,43 0 0</inkml:trace>
  <inkml:trace contextRef="#ctx0" brushRef="#br0" timeOffset="7463.88">16023 1291 0,'-21'0'0,"0"-42"16,0 42-16,-1-21 0,1 21 16,-21 0-16,-22 0 0,43 0 0,0 0 15,0 0-15,0 0 0,-22 0 0,22 21 16,-21 0-16,21-21 0,0 21 16,-1 0-16,-20 1 0,0 20 0,21-21 15,-1 0-15,22 22 0,-21-22 0,21 21 16,-21 43-16,0-43 0,21-21 0,0 43 15,0-43-15,0 0 0,21 21 0,0-42 16,0 43-16,1-43 0,-1 0 0,21 0 16,-21 0-16,0 0 0,1 0 0,20 0 15,-21 0-15,21 0 0,1-21 0,-1 21 16,-21-22-16,43-20 0,-43 21 0,42-21 16,-41 20-16,-1-20 0,21 21 0,-21-21 15,0 20-15,22-20 0,-22 0 0,0-1 16,0 1-16,-21 0 0,0-1 0,21-41 15,1 20-15,-22 22 0,0-64 16,0 64-16</inkml:trace>
  <inkml:trace contextRef="#ctx0" brushRef="#br0" timeOffset="7515.85">16108 487 0</inkml:trace>
  <inkml:trace contextRef="#ctx0" brushRef="#br0" timeOffset="8351.34">15960 1228 0,'0'21'0,"0"0"0,0 0 16,0 0-16,0 22 0,0-1 0,0 0 16,21 43-16,-21-43 0,0 1 0,42 20 15,-21-20-15,-21-22 0,21 0 16,22 21-16,-43-21 0,21 1 0,0-22 16,21 21-16,-20-21 0,-1 0 0,0 0 15,21 0-15,1 0 0,-22 0 0,21-21 16,-21 21-16,64-64 0,-64 43 15,21 0-15,-20 0 0,-1-1 0,42-41 16,-42 42-16,1-22 0,-1 22 0,0 0 16,-21-42-16,21 41 0,-21 1 0,0 0 15,0-21-15,0 21 0,0-1 16,-21 1-16,0 21 16,0 0-16,-1 0 0,1 0 0,0 0 15,0 0-15,0 0 0,-22 21 16,43 1-16,-21-1 15,0 0-15,0 0 0,21 0 0,-21 0 16,21 1-16,0 20 0,0-21 16,0 0-16,0 0 0,0 22 0,0-1 15,0-21-15,0 0 0,0 1 0,21 20 16,0-21-16,0 0 0,-21 0 16,43 1-16,-22-22 0,0 21 15,0-21-15,43 0 16,-43 0-16,0 0 0,21 0 0,-21 0 15,1 0-15,-1-21 0,21 21 16,-21-22-16,0 1 0,1 21 0,-1-21 16,42 0-16,-42 0 0,1 0 0,-1-1 15,21-20-15,-21 21 0,-21 0 16,0 0-16,21-1 0,-21 1 0,22-21 16,-22 21-16,0 0 15,0-1-15,0 1 16,0 0-1,-22 21-15,22-21 16,-21 42 0,21 0-16,0 0 0,-21 22 15,0-22-15,21 21 0,0-21 0,0 22 16,-42 20-16,42-20 0,-22-1 16,22 0-16,0 1 0,0-1 0,-21 21 15,0-20-15,21 20 0,-21-20 0,21 84 16,-21-64-16,21-21 0,-21 43 0,-1-21 15,1 41-15,0-41 0,21-1 0,-21 1 16,0-22-16,0 64 0,-1-64 16,1 22-16,21-22 0,-21 1 0,21 20 0,-21-42 15,21 22-15,-21-22 0,21 21 0,0-21 16,0 0-16,0 1 0,0-44 47,0 1-47,0 0 0,21-21 15,0 21-15,-21-1 0,42-41 0,-42 21 16,22-1-16,-1 1 0,-21 0 0,21-1 16,21-63-16</inkml:trace>
  <inkml:trace contextRef="#ctx0" brushRef="#br0" timeOffset="8732.12">17060 1820 0,'0'0'0,"0"-21"0,0-21 0,0 0 16,0 20-16,0 1 0,0 0 15,0 0-15,21 0 0,1 0 0,-1 21 16,-21-22-16,42 1 0,-21 21 16,0 0-16,1-21 0,20 0 15,0 21-15,-21 0 0,1 0 0,-1-21 16,21 21-16,0 0 0,-20 0 15,-1 0-15,0 21 0,0-21 0,0 42 0,0-21 16,-21 1-16,0-1 0,0 0 0,0 21 16,0-21-16,0 1 0,-42-1 15,42 0-15,-42 21 0,-1-21 0,22 1 16,-42 20-16,42-42 0,-1 21 16,1-21-16,0 0 0,0 21 0,-21-21 15,20 0-15,1 0 0,0 0 16,0 0-16,0 0 15,0 0 1,-1-21-16,22 0 16,0 0-16,-21 21 0</inkml:trace>
  <inkml:trace contextRef="#ctx0" brushRef="#br0" timeOffset="9377.27">16065 1207 0,'43'0'15,"-22"-22"1,0 1 0,0 21-16,0-21 0,1 0 0,-22 0 0,21 21 15,-21-21-15,21-22 0,0 22 16,-21 0-16,21 0 0,-21 0 16,0-43-16,0 43 0,0 0 0,0 0 15,0-22-15,0 22 0,0-21 0,0 21 16,0-1-16,0 1 0,-21-21 15,0 42-15,21-21 0,-21 21 16,0 0-16,-1 0 0,1 21 16,0 0-1,21 0-15,0 22 0,-21-22 0,21 21 16,0 43-16,0-43 0,0 0 16,0 22-16,0-22 0,-21 1 0,21 20 15,0-21-15,0 1 0,0 20 0,0-42 16,0 22-16,0-1 0,0 22 0,21-43 15,-21 0-15,0 0 0,21 0 0,-21 0 16,21 1-16,0-22 0,1 21 0,-1 0 16,0-21-16,0 0 15,0 0-15</inkml:trace>
  <inkml:trace contextRef="#ctx0" brushRef="#br0" timeOffset="12211.95">17865 1566 0,'0'22'31,"21"-22"32,0-22-63,0 22 0,-21-21 15,21 21-15,0-21 0,1 0 0,-1 0 16,0 21-16,-21-21 0,21-1 15,-21 1-15,0 0 16,0 0-16,0 0 16,-21 21-16,0 0 0,0 0 15,-1 0-15,1 0 0,0 0 16,0 0-16,0 21 0,21 0 16,0 0-16,-21 0 0,21 1 15,-22-1-15,22 21 0,0-21 0,0 0 16,0 22-16,0-22 0,0 21 15,0-21-15,0 1 0,0-1 0,22 0 0,-1 0 16,-21 0-16,21-21 0,0 21 0,0-21 16,0 0-16,1 0 0,20 0 0,-21 0 15,21 0-15,1 0 0,-22-21 16,21 0-16,1 0 0,-1 21 0,0-21 16,-21-22-16,22 22 0,-22 0 0,21 0 15,-21 0-15,1 0 0,-1-22 0,0 22 16,0 0-16,-21 0 0,0 0 0,0-1 15,0 1-15,0 0 0,0 42 32,-21 0-17,0 1-15,21-1 0,-21 0 0,21 0 16,-22 21-16,22-20 0,-21-1 0,21 0 16,0 21-16,-21-21 0,21 1 15,-21-1-15,21 0 0,0 0 0,-21-21 16,21-21 15,21 0-15,0 0-16,0-1 0,-21 1 0,21 0 15,1-21-15,-22 21 0,21-1 0,0 1 16,0 0-16,-21 0 0,21 0 0,0 0 16,-21-1-16,22 22 0,-1 0 15,0 0-15,-21 22 16,0-1-16,21-21 0,-21 21 15,0 0-15,0 21 0,0-20 0,21-1 16,-21 0-16,21 0 0,-21 0 16,22 22-16,-22-22 0,0 0 0,21-21 15,0 21-15,0 0 0,-21 0 0,21-21 16,0 0-16,1 0 0,-1 0 16,0 0-16,0 0 0,0 0 15,-21-21-15,21 21 0,1-21 0,-22 0 16,21 0-16,0 0 0,-21-1 0,21 1 15,0-21-15,0 21 0,1 0 0,-22-22 16,21 22-16,0-21 0,21 21 0,-21-1 16,1 1-16,-1 0 0,21 21 15,-21-21-15,0 21 0,1 0 0,20 0 16,-21 0-16,0 0 0,0 0 0,1 21 16,-22 0-16,21-21 0,0 21 0,-21 1 15,0-1-15,0 0 0,21 0 0,-21 0 16,0 0-16,0 1 0,21-1 0,-21 0 15,0 0-15,0 0 0,0 0 16,0-42 15,0 0-31,0 0 16,0 0-16,0 0 0,0-1 0,0 1 16,0 0-16,0 0 0,0 0 15,-21 0-15,21-1 0,-21 1 0,0 0 16,0 0-16,-1 0 0,22 0 0,-21 21 15,-21 0-15,21 0 0,0 0 0,-1 0 16,1 0-16,0 0 0,-21 21 0,21 0 16,-1 0-16,-20 0 0,21 0 0,0 1 15,0-1-15,-1 21 0,1-21 0,0 22 16,0-1-16,21-21 0,0 21 0,0-20 16,0 20-16,0-21 0,0 0 0,0 0 15,0 1-15,21-1 0,0 0 16,0 0-16,1-21 0,20 0 0,-21 0 0,21 0 15,-20 0-15,20 0 0,0 0 0,-21 0 16,22-21-16,-1 0 0,0 21 16,1-21-16,-22-1 0,21-20 0,1 21 15,-22 0-15,0-22 0,0 1 0,0 0 16,0-1-16,1 1 0,-1 0 0,-21-1 16,0 1-16,0-21 0,0 20 0,0-20 15,0 20-15,0-20 0,0-1 0,0 22 16,0-21-16,0 20 0,0 1 0,0 0 15,0 20-15,0 1 0,0 0 16,0 0-16,0 42 31,0 0-31,0 0 0,0 22 0,-21-1 0,21 0 16,0 1-16,-22 20 0,22-20 16,0 20-16,0-21 0,0 22 0,0-22 15,0 22-15,-21-22 0,21 0 0,0 22 16,0-22-16,0 1 0,0-1 0,0 0 15,0-21-15,0 22 0,0-22 0,0 21 16,21-21-16,-21 1 0,22-22 0,-1 21 16,0 0-16,0-21 0,0 0 15,0 0-15,1 0 0,-1 0 0,0 0 0,0 0 16,0-21-16,22 21 0,-22-21 0,0-1 16,21-20-16,1 21 15,-22 0-15,0-22 0,21 22 0,-21-21 16,1 0-16,-1 20 0,-21 1 0,0-21 15,0 21-15,0 0 0,0-1 0,0 1 16,-21 21 0,-1 0-16,1 0 0,0 21 15,0 1-15,0-1 0,21 0 16,-21 0-16,21 0 0,-22 22 0,22-22 16,0 21-16,0 0 15,0-20-15,0-1 0,0 0 0,22 0 0,-1 0 16,0-21-16,0 21 0,0 1 15,22-22-15,-22 0 0,0 0 0,21 0 0,-21 0 16,22 0-16,-1 0 0,-21 0 0,22 0 16,-1-22-16,-21 1 0,21 21 15,-20-21-15,20 0 0,-21 0 0,0-22 16,0 22-16,1 0 0,-1-21 0,-21 21 16,0-1-16,21 1 0,-21 0 15,0 0-15,0 0 0,0 42 31,-21-21-31,21 21 0,0 0 0,-21 0 16,21 1-16,-22-1 0,1 0 0,21 0 16,0 0-16,0 22 0,-21-22 15,21 0-15,-21 0 0,21 0 0,0 0 16,-21 1-16,21-1 16,21-42 15,0 21-31,0-22 0,-21 1 15,21 0-15,1 0 0,-22 0 0,21 0 16,0-1-16,0-20 0,-21 21 0,21 0 16,0 0-16,1 21 0,-22-22 0,21 22 15,0 0 1,-21 22-16,0-1 16,0 0-16,0 0 0,0 0 15,0 0-15,0 1 0,0-1 0,0 0 16,0 0-16,0 0 0,0 0 0,0 1 15,21-1-15,0-21 0,0 0 16,-21 21-16,22-21 0,-1 0 0,0 0 16,0 0-16,0 0 0,0 0 15,1-21-15,-1 0 0,0-1 0,0 1 16,0 21-16,0-42 0,1 21 0,-1 0 16,0-22-16,0 1 0,0 0 0,0-1 15,1-20-15,-1 20 0,0 1 0,0-21 16,0-1-16,0 22 0,1-22 0,-22 1 15,0 20-15,21 1 0,-21 0 16,0 21-16,0-22 0,0 22 0,0 0 16,-21 21-1,-1 21-15,22 0 16,-21 22-16,21-22 0,0 21 0,-21 0 16,21 1-16,-21-1 0,0 64 15,21-64-15,0 1 0,0-1 16,0 0-16,0 1 0,0-1 0,-21 0 0,21 1 15,0-22-15,0 21 0,0-21 0,0 22 16,0-22-16,0 0 0,0 0 0,0 0 16,0 0-16,21-21 0,0 0 15,0 0-15,0 0 16,0 0-16,1 0 0,-1 0 16,0 0-16,0 0 0,0-21 15,0 0-15,1 0 0,-1 0 16,0 0-16,0-1 0,0 22 0,0-21 15,1 0-15,-22 0 0,0 0 0,0 0 16</inkml:trace>
  <inkml:trace contextRef="#ctx0" brushRef="#br0" timeOffset="12455.27">21336 1439 0,'21'0'16,"0"0"-16,22-21 16,-22 21-16,0 0 0,21 0 15,-21 0-15,22-21 0,-22 21 0,21-21 16,-21 21-16,22 0 0,-22 0 0,0 0 16,21-21-16,-20 21 0,-1 0 0,0 0 15,0 0-15,0 0 16,-21-21-16</inkml:trace>
  <inkml:trace contextRef="#ctx0" brushRef="#br0" timeOffset="13064.9">22987 953 0,'0'0'0,"-21"-43"0,21 1 15,0 21-15,0 0 0,0-1 0,0 1 16,0 0-16,0 42 31,0 0-15,21 22-16,0-1 0,0 0 16,22 1-16,-22 20 0,21-20 0,-21 20 15,22 1-15,-1-22 0,0 21 16,1-20-16,-1 20 0,21-20 0,-20-1 15,-1 0-15,0 22 16,-20-22-16,20-21 0,-21 22 0,21-1 16,-20-21-16,-1 0 0,-21 0 15,0 1-15,21-22 0,-21 21 0,0-42 32,-21-1-32,0 1 15,-1-21-15,1 21 16,0-22-16,21 1 0,0 21 0</inkml:trace>
  <inkml:trace contextRef="#ctx0" brushRef="#br0" timeOffset="13404.79">23812 868 0,'0'-21'0,"0"42"0,0-63 0,0 20 0,0 1 16,0 0-16,0 0 15,-21 21 1,0 21 0,0 0-16,0 0 0,0 22 0,-22-1 15,1 22-15,21-22 16,-22 21-16,1 1 0,0-1 0,21 1 16,-22-1-16,1 1 0,0-1 0,20 1 15,-20-1-15,21-20 0,0 20 16,0-20-16,-1-1 0,1-21 15,21 0-15,-21 0 0,21 1 0,0-1 16,21-21 15,0-21-15,1-1-16,-1 1 0,0 0 16,0 0-16,0 0 0</inkml:trace>
  <inkml:trace contextRef="#ctx0" brushRef="#br0" timeOffset="13784.1">24003 1334 0,'0'21'31,"0"0"-31,0 0 0,0 0 16,0 0-16,0 22 0,0-1 15,0 0-15,0 1 0,0-1 0,0 22 16,0-22-16,0 21 16,0 1-16,0-1 0,0 1 0,0-22 0,0 22 15,0-1-15,0 1 16,0 20-16,0-20 0,0-1 0,0 1 16,-21-1-16,0-20 0,21 20 15,-22-20-15,22-1 0,0-21 0,0 21 16,-21-20-16,21-1 0,0 0 0,0 0 15,0 0 1,0-42 0,0 0-1,0 0-15,0 0 0,21-1 0,1-20 16,-1 0-16,0-1 0,0 1 16,0-21-16,0-1 0,-21 1 15</inkml:trace>
  <inkml:trace contextRef="#ctx0" brushRef="#br0" timeOffset="14115.91">24066 1757 0,'0'0'0,"-21"-127"16,0 85-16,0-1 15,21 1-15,0 21 16,0 0-16,0-1 0,0 1 0,21 0 16,0 0-16,0 0 15,1 21-15,-1-21 0,21 21 16,-21 0-16,22 0 0,-22 0 0,21 0 15,-21 0-15,22 0 0,-22 21 16,0 0-16,0 0 0,0 0 16,-21 0-16,0 1 0,0-1 0,0 21 15,-21-21-15,0 0 0,0 22 16,-22-22-16,22 0 0,0 0 0,-21 0 16,21 1-16,-1-1 0,-20 0 15,21-21-15,0 0 0,21 21 0,-21-21 16,42 0 15,0 0-15,0 0-16,0 0 0,0-21 15</inkml:trace>
  <inkml:trace contextRef="#ctx0" brushRef="#br0" timeOffset="14650.79">25019 1482 0,'0'0'0,"-21"-43"15,0 43 1,-1 0-16,1-21 0,0 21 16,0 0-16,0 0 0,0 0 0,-22 0 15,22 0-15,0 21 0,0-21 16,0 22-16,-1-1 0,1 0 0,0 0 15,0 0-15,0 22 0,0-22 16,21 21-16,0-21 0,-22 22 0,22-22 16,0 0-16,0 0 0,0 0 15,0 0-15,22 1 16,-1-22-16,0 0 16,0 0-16,0-22 0,0 22 0,1-21 15,-1 0-15,0 0 0,0 0 16,0 0-16,0-1 0,1-20 0,-1 21 15,0-21-15,0 20 0,0-20 16,-21 21-16,0-21 0,21 20 16,-21 1-16,22 21 0,-22-21 15,0 42 1,0 0 0,0 1-16,0-1 0,0 0 0,0 0 15,0 0-15,0 22 0,0-22 16,0 21-16,0-21 0,21 22 0,-21-22 15,21 0-15,0 0 0,-21 0 16,0 0-16,21-21 0,0 22 16,1-22-16,-1 0 0,0 0 15,0 0-15,0-22 0,0 22 16,1-21-16,-22 0 16,21 0-16,0-21 0</inkml:trace>
  <inkml:trace contextRef="#ctx0" brushRef="#br0" timeOffset="15000.59">25569 762 0,'0'0'0,"-21"0"0,0 0 15,0 0 1,21 21-1,-21 22-15,21-22 0,0 21 0,0 0 16,-22 1-16,22-1 0,-21 22 16,21-22-16,0 21 0,0-20 0,0-1 15,0 0-15,0 22 0,0-22 16,0 1-16,0-1 0,0 0 0,0 1 16,0-22-16,0 21 0,0-21 15,0 22-15,-21-22 0,21 0 0,0 0 16,0 0-1,0-42 17,0 0-32,0 0 15,0 0-15,0-22 0</inkml:trace>
  <inkml:trace contextRef="#ctx0" brushRef="#br0" timeOffset="15599.79">25929 783 0,'0'0'0,"0"-21"0,0 0 0,0 0 0,-21 21 15,0 0-15,21 21 16,-21 0 0,21 0-16,0 22 0,-22-22 15,22 21-15,0 22 0,0-22 0,0 0 16,0 22-16,0-22 0,0 22 15,0-22-15,0 21 0,0-20 0,0-1 16,0 0-16,0 1 0,0-1 16,0 0-16,-21 1 0,21-22 15,0 21-15,-21-21 0,21 1 0,0-1 16,0 0-16,0-42 31,0 0-15,0-1-16,0-20 0,0 21 15,0 0-15,0-22 0,0 22 0,0-21 16,21 21-16,0-22 0,1 22 16,-1-21-16,0 21 0,0 0 0,0-22 15,0 43-15,1-21 0,-1 0 16,21 0-16,-21 21 0,0 0 0,22 0 16,-22 0-16,0 0 0,0 0 15,0 21-15,1 0 0,-1 0 16,-21 0-16,0 1 0,21-1 0,-21 21 15,0-21-15,0 0 0,0 22 16,0-22-16,0 0 0,0 0 16,0 22-16,-21-1 0,21-21 15,0 0-15,-21 0 16,21 1-16,-22-22 0,22 21 16,0-42 30,-21-1-46,21 1 16,-21 0 0,21 0-16</inkml:trace>
  <inkml:trace contextRef="#ctx0" brushRef="#br0" timeOffset="15932.6">25379 1228 0,'0'0'16,"0"-21"-16,21 21 31,21 0-15,-21 0-16,1 0 15,-1 0-15,21 0 0,-21 0 0,22 0 16,-22 0-16,21 0 0,-21 0 16,0 0-16,1 0 0,-1 0 15,-21 21 17,-21-21-17,-1 0-15,1 0 16</inkml:trace>
  <inkml:trace contextRef="#ctx0" brushRef="#br0" timeOffset="17445.8">3916 2350 0,'0'0'0,"-21"0"0,-1 0 16,1 0-16,0 0 16,0 0-16,42 0 62,0 0-46,0 0-16,1 0 0,-1 0 0,0 0 15,0 0-15,0 0 0,22 0 16,-22 0-16,21 0 0,-21 0 0,22 0 16,-1 0-16,21 0 0,-20 0 15,20 0-15,-20 0 0,20 0 0,1 0 16,-1 0-16,1 0 0,-1 0 16,1 0-16,-1 0 0,1 0 0,-1 0 15,1 0-15,-1 0 0,22 0 16,-22 0-16,1 0 0,-1 0 0,1 0 15,20 0-15,-20 0 16,-1 0-16,1 0 0,-1 0 0,1 0 16,-1 0-16,-20 0 0,20 0 15,-20 0-15,20 0 0,-21 0 0,1 0 16,20 0-16,-20 0 0,20 0 16,-21 0-16,22 0 0,-22 0 0,22 0 15,-1 0-15,1 0 0,-22 0 16,22 0-16,-1 0 0,-21 0 15,22 0-15,-22 0 0,22 0 0,-22 0 0,0 0 16,22 0-16,-22 0 0,1 0 16,20 0-16,-21 0 0,22 0 15,-22 0-15,22 0 0,-1 0 16,1 0-16,-1 0 0,1 0 0,-1-22 16,64 22-16,-63 0 15,20 0-15,1-21 0,0 21 0,21 0 16,-1 0-16,1 0 0,0 0 0,21 0 15,-21-21-15,0 21 0,0 0 16,-1 0-16,22 0 0,-21 0 16,21 0-16,-21 0 0,21 0 0,-21 0 15,0 0-15,-22 0 0,22 0 0,-21 0 16,0 0-16,-1 0 0,1 0 16,0 0-16,-1-21 0,1 21 15,0 0-15,-22 0 0,22 0 0,-22 0 16,1 0-16,-1 0 0,-20-21 15,20 21-15,-21 0 0,1 0 0,-1 0 16,-21 0-16,22 0 0,-22 0 16,0 0-16,0 0 0,-21-21 31</inkml:trace>
  <inkml:trace contextRef="#ctx0" brushRef="#br0" timeOffset="18693.39">14393 2307 0,'-21'0'16,"0"0"0,0 0-1,0 0-15,42 0 47,0 0-47,0 0 16,0 0-16,22 0 0,-22 0 15,0 0-15,21 0 0,-21 0 0,22 0 16,-1 0-16,-21 0 0,22 0 16,-1 0-16,0 0 0,1 0 0,-1 0 15,0 0-15,22 0 0,-1 0 0,1 0 16,20 0-16,1 0 0,0 0 15,-1 0-15,1 0 0,21 0 0,-21 0 16,20 0-16,1 0 16,-21 0-16,21 0 0,0 0 0,-1 0 15,-20 0-15,21 0 0,-21 0 0,-1 0 16,1 0-16,0 0 0,-1 0 16,1 0-16,21 0 0,-22 0 15,22 0-15,-21 0 0,21 0 0,-22 0 16,22 0-16,0 0 0,0 0 0,0 0 15,0 0-15,21 21 0,-22-21 16,1 22-16,0-22 0,21 0 0,-21 0 16,21 0-16,-21 0 0,21 0 15,0 0-15,0 0 0,0 0 0,-21 0 16,21 0-16,0 0 0,-22 0 16,22 0-16,0 0 0,0 0 0,0 21 15,0-21-15,0 0 16,-21 0-16,21 0 0,0 0 0,0 21 15,-21-21-15,21 0 0,0 0 16,-21 21-16,21-21 0,-21 0 0,21 0 16,-21 0-16,21 21 0,0-21 15,0 0-15,0 0 0,0 0 0,0 0 16,-22 0-16,22 21 0,0-21 16,0 0-16,0 0 0,-21 0 0,21 0 15,-21 0-15,0 0 0,21 0 16,-42 0-16,20 0 0,1 22 0,21-22 15,-21 0-15,0 0 0,0 0 16,0 0-16,-1 0 0,-20 0 16,21 0-16,-21 0 0,20 0 15,1 0-15,-21 0 0,21 0 0,-22 0 16,1 0-16,0 0 0,-1 0 0,-20 0 16,-1 0-16,1 0 0,-22 0 15,-21 0-15,22 0 0,-22 0 16,0 0-16,0 0 15,-21 21 64,-21-21-64,0 0-15,0 0 16,-22 0-16,1 0 0,21 0 15</inkml:trace>
  <inkml:trace contextRef="#ctx0" brushRef="#br0" timeOffset="30391.06">3577 3874 0,'0'0'0,"21"-22"0,-21 1 0,0 0 16,21 0-16,-21 0 16,22 0-16,-22-1 15,0 1-15,0 0 0,21 21 16,-21-21-16,0 0 0,0 0 16,0 42 15,0 0-16,0 0-15,-21 0 0,21 0 16,0 22-16,-22-1 0,22 0 0,-21 1 16,21 20-16,-21 1 0,21-1 15,-21 1-15,21-1 0,-21-20 0,0 20 16,21 1-16,-22-1 0,1-21 16,21 22-16,-21-22 0,0 22 15,0-22-15,21 0 0,0 22 16,-21-43-16,21 21 0,-22 1 0,22-22 15,0 0-15,0 0 0,0 0 16,0 1-16,0-44 31,0 1-31,0 0 16,0 0-16,0-21 0</inkml:trace>
  <inkml:trace contextRef="#ctx0" brushRef="#br0" timeOffset="30760.85">4064 3747 0,'0'21'31,"-21"0"-31,21 0 0,0 0 16,0 22-16,0-22 0,0 42 16,0-20-16,0 20 0,0 1 15,0-1-15,0 1 0,0-22 0,0 21 16,0 1-16,0-22 0,-21 1 16,21-1-16,0 0 0,0 1 0,0-1 15,0 0-15,0-21 0,-22 22 16,22-1-16,-21-21 0,21 0 15,0 1-15,0-1 0,-21-21 16,0 0 0,0 0-16,21-21 15,-21-1-15,21 1 0,-22 0 16,22 0-16</inkml:trace>
  <inkml:trace contextRef="#ctx0" brushRef="#br0" timeOffset="31040.69">3408 4572 0,'0'-21'16,"21"21"-16,0-21 15,21 0-15,1 21 0,-1-22 0,0 1 16,1 0-16,-1 0 0,0 21 15,1-21-15,-22 0 0,21 21 0,22-43 16,-43 43-16,0 0 16,0 0-1,-21 21 17</inkml:trace>
  <inkml:trace contextRef="#ctx0" brushRef="#br0" timeOffset="33161.62">4551 4678 0,'21'0'0,"0"0"16,0 0-16,0 0 15,1 0-15,-22-21 0,21 21 16,0-21-16,-21-1 16,21 1-16,0 0 0,-21 0 15,0 0 1,-21 0-16,0 21 0,0-22 15,0 22-15,-1 0 0,1-21 16,-21 21-16,21 0 0,-22 0 16,22 0-16,0 0 0,-21 0 0,21 0 15,-1 21-15,1-21 0,0 22 16,0-1-16,0 0 0,21 21 16,-21-21-16,21 22 0,0-1 0,0-21 15,0 22-15,0-1 0,0 0 16,0-21-16,0 22 0,21-22 0,-21 0 15,21 0-15,0 0 0,0 1 16,-21-1-16,21-21 0,1 0 0,-1 0 16,0 0-16,0 0 15,0 0-15,0-21 0,22 21 0,-22-22 16,0-20-16,0 21 0,0 0 16,1-22-16,20 22 0,-21-21 0,0 21 15,-21-22-15,21 22 0,-21 0 0,22-21 16,-22 21-16,0-1 15,0 1-15,0 0 0,0 42 47,0 0-47,0 1 16,0 20-16,0-21 0,0 21 0,0-20 16,0 20-16,0-21 0,0 21 15,0 1-15,21-22 0,-21 0 0,21 0 16,-21 0-16,21 1 0,0-1 15,0-21-15,1 0 0,20 0 0,-21 0 16,0 0-16,22 0 0,-22-21 16,21 21-16,-21-22 0,0 1 15,22-21-15,-22 21 0,21 0 0,-21-22 16,1 22-16,-1-21 0,0 21 16,0-22-16,-21 22 0,0-21 0,0 21 15,0-1-15,0 1 0,0 0 16,0 0-16,0 0 0,0 42 31,0 0-15,0 0-16,0 22 0,0-22 15,0 0-15,-21 21 0,21-21 16,0 1-16,-21 20 0,21-21 0,0 21 16,-21-20-16,21-1 0,0 0 15,0 0-15,0 0 0,0-42 47,0 0-47,0 0 16,0 0-16,21-22 0,-21 22 0,21 0 15,0-21-15,-21 20 0,21 1 16,0-21-16,1 21 0,-1 0 16,0 21-16,0 0 15,0 0-15,0 0 0,1 0 16,-1 0-16,0 21 15,-21 0-15,21 0 0,0 0 0,0 0 16,1 1-16,-1-1 0,0 0 16,0 21-16,0-21 0,0 1 0,1-1 15,20-21-15,-21 21 0,0-21 0,43 0 16,-43 0-16,0 0 16,21 0-16,-20 0 0,-1 0 0,0-21 15,0 21-15,0-21 0,0-1 16,1 1-16,-1 0 0,-21 0 0,21 0 15,0-22-15,0 22 16,0-21-16,-21 21 0,22 0 16,-1-1-16,0 1 0,0 21 0,0-21 15,0 0-15,1 21 0,-1 0 0,0 0 16,0 0-16,0 0 0,0 0 16,1 0-16,-1 21 0,0 0 15,-21 0-15,21 1 16,0-22-16,-21 21 15,0 0 1,0-42 31,0 0-47,-21 21 16,21-22-16,-21 1 0,0 21 15,0 0-15,-22-21 0,22 21 16,0 0-16,0 0 0,0 0 0,-1 0 15,1 0-15,0 0 0,0 21 16,0-21-16,0 21 0,-1 1 0,1-1 16,21 0-16,-21 0 0,0 0 0,21 0 15,0 22-15,0-22 0,0 0 16,0 21-16,0-20 0,0-1 0,0 0 16,0 0-16,0 0 0,0 0 15,21 1-15,0-22 16,0 0-16,1 0 0,-1 0 15,0 0-15,0 0 0,0 0 16,0-22-16,22 22 0,-22-21 0,0 0 16,0 0-16,0-21 0,22 20 15,-22-20-15,0 21 0,21-64 16,-20 43-16,-22 0 0,0-1 0,21 1 16,-21 0-16,0-1 0,0-41 15,0 62-15,0-20 16,0 21-16,0 0 0,0 0 0,0-1 15,0 1-15,-21 21 32,21 21-32,0 1 0,0-1 15,0 21-15,-22-21 0,22 22 0,0-1 16,0 0-16,0 1 0,0-1 16,0 0-16,0 1 0,0-1 0,0 0 15,0 1-15,0-1 0,0-21 16,0 21-16,0-20 0,0-1 0,22 0 15,-22 0-15,21-21 0,0 21 0,0-21 16,0 0-16,0 0 16,1 0-16,-1 0 0,0 0 0,0 0 15,0-21-15,0 21 0,1-21 0,-1 0 16,21 0-16,-21-22 0,0 22 16,1 0-16,-1-21 0,0 20 0,0-20 15</inkml:trace>
  <inkml:trace contextRef="#ctx0" brushRef="#br0" timeOffset="33463.46">7429 4022 0,'0'0'16,"0"-21"-16,-21 21 16,0 0-16,21 21 15,-21 0-15,21 0 0,-21 0 16,21 22-16,-21-1 0,21-21 15,0 43-15,0-22 0,0 0 0,0 1 16,-22-1-16,22 0 0,0 1 16,0-1-16,-21 0 0,21 1 0,-21-1 15,0 0-15,21 1 0,0-1 0,0-21 16,-21 21-16,21-20 0,0-1 16,0 0-16,-21 0 0,21 0 15,0-42 1,21 0-1,0 0-15,0 0 0,-21-1 0,21-20 16,0 21-16</inkml:trace>
  <inkml:trace contextRef="#ctx0" brushRef="#br0" timeOffset="33957.08">7578 4678 0,'0'0'0,"0"21"15,0 0 1,0 0-16,21-21 31,0 0-31,0 0 0,21 0 16,-20 0-16,-1 0 0,0-21 0,21 21 16,-21-21-16,22 21 0,-22-21 15,0 21-15,0-21 0,0 0 0,1-1 16,-1 22-16,-21-21 0,0 0 15,0 0-15,21 0 0,-21 0 0,0-1 16,0 1-16,-21 21 16,0 0-16,-1 0 0,1 0 15,0 0-15,0 0 0,-21 0 0,20 21 16,1 1-16,-21-1 0,21 0 16,0 0-16,-1 0 0,1 0 15,0 1-15,0 20 0,21-21 0,0 0 16,0 0-16,0 1 0,0 20 15,0-21-15,0 0 0,0 0 0,21 1 16,0-1-16,0-21 0,1 0 16,-1 0-16,21 0 0,-21 0 15,0 0-15,22 0 0,-22 0 0,21 0 16,-21-21-16,1 21 0,20-22 16,-21 1-16,0 21 0,0-21 0,1 21 15,-1-21-15,0 0 0,0 21 0,0-21 16,-21-1-16,21 22 15,-21-21-15,22 0 16</inkml:trace>
  <inkml:trace contextRef="#ctx0" brushRef="#br0" timeOffset="36583.71">10604 3937 0,'22'0'0,"-22"-21"0,21 0 31,-21 0-31,0-1 15,0 1 1,0 0-16,0 0 16,0 42 31,-21 0-47,-1 0 0,1 1 15,0-1-15,0 21 0,0 0 0,0 22 16,-1-22-16,1 22 0,0-22 15,-21 22-15,-1-1 0,22-21 16,-21 22-16,0-22 0,-1 1 16,1 20-16,0-21 0,-1-20 0,22 20 15,0-21-15,0 21 0,0-20 0,21-1 16,0 0 0,-22-21-16,22-21 15,0 0-15,0-1 16,22-20-16,-22 21 0,21 0 15,0 0-15,0-1 0,-21-20 16,21 21-16,0 0 0,-21 0 16,22-1-16,-1 22 0,-21-21 0,21 21 15,0 0 1,-21 21-16,0 1 0,21 20 16,-21-21-16,21 0 15,-21 0-15,22 1 0,-22 20 0,0-21 16,21 21-16,0-20 0,-21-1 0,21 21 15,0-21-15,0 0 0,1 1 16,-1-22-16,0 21 0,21-21 0,-21 0 16,22 0-16,-22 0 0,21 0 15,1-21-15,-22 21 0,21-22 0,0 1 16,1 0-16,-1-21 0,0 21 16,1-1-16,-1-20 0,-21 0 0,22 21 15,-22-22-15,21-63 16,-21 64-16,-21 0 0,0-22 15,0 1-15,0 20 0,0-20 0,-21-1 16,0 22-16,0-21 0,0 20 16,-22 22-16,1-21 0,0 21 0,-1-1 15,1 1-15,0 0 0,-1 21 0,1 0 16,0 0-16,-1 0 0,1 0 16,0 21-16,-1 0 0,1 1 0,21-1 15,-22 21-15,22 0 0,0 22 16,0-22-16,21 22 0,0-22 15,0 22-15,0-22 0,21 0 16,0 1-16,0-1 0,22 0 0,-22-21 16,0 22-16,21-22 0,1 0 0,-22-21 15,21 21-15,1-21 0,-1 0 16,-21 0-16,21 0 0,1 0 0,-22 0 16,0 0-16,0 0 0,0 0 15,1-21-15,-1 21 0,0-21 16,-21 0-16,0 0 15,0-1 1</inkml:trace>
  <inkml:trace contextRef="#ctx0" brushRef="#br0" timeOffset="37435.22">11049 4741 0,'0'0'0,"0"22"0,21-22 16,0 0 0,0 0-16,1-22 15,-1 1-15,0 0 0,0 0 16,0 0-16,0 0 0,1-1 16,-1-20-16,0 21 0,0 0 15,-21-22-15,0 22 0,21 0 16,-21-21-16,0 21 0,0-1 0,0 1 15,0 0-15,0 42 32,0 0-32,-21 1 0,21-1 15,-21 0-15,0 0 0,21 21 0,0-20 16,0-1-16,-21 21 0,21-21 0,0 0 16,0 22-16,0-22 0,0 0 15,21 0-15,-21 0 0,21 1 0,21-22 16,-21 0-16,1 0 0,20 0 15,-21 0-15,21 0 0,-20 0 0,-1-22 16,21 22-16,-21-21 0,22 0 16,-22 21-16,0-21 0,0 0 15,0 0-15,0-1 0,1 1 0,-1 0 16,0 0-16,-21 0 0,0 0 16,21-1-16,-21 1 0,0 0 0,21 0 15,-21 0-15,0 0 0,0-1 0,0 1 16,0 0-16,0 42 47,0 0-47,0 22 0,0-22 15,0 0-15,0 21 0,0-20 0,0 20 16,0 0-16,0 1 0,0-1 16,0 0-16,0 22 0,0-22 0,0 22 15,0-1-15,0 1 0,0-22 16,0 21-16,0 1 0,0-1 0,0-20 15,0 20-15,0 1 0,0-22 0,0 22 16,0-22-16,0 21 0,-21-20 16,21-1-16,-21 0 0,21 1 0,0-22 15,0 21-15,-21-21 0,21 1 0,-21 20 16,21-21-16,-22 0 16,1 0-16,21 1 0,-21-22 0,0 0 15,0 21-15,0-21 0,-22 0 0,1 0 16,0 0-16,-1 0 15,1 0-15,-22 0 0,22 0 0,0-21 16,-1-1-16,1 22 0,0-21 0,21 0 16,-22 21-16,22-21 0,21 0 15,-21 0-15,21-1 0,0 1 16,0 0-16,0 0 0,0 0 0,0 0 16,21-1-16,-21 1 0,21 0 15,0 0-15,1 0 0,-22 0 0,21-1 16,-21 1-16,21-21 0</inkml:trace>
  <inkml:trace contextRef="#ctx0" brushRef="#br0" timeOffset="40331.36">12192 4382 0,'0'0'0,"-21"0"16,21-22-1,-21 22-15,21-21 32,0 0-32,0 0 15,0 0-15,0 0 16,0-1-16,0 1 15,-22 21 17,22 21-17,0 1-15,0-1 0,0 21 16,0-21-16,0 22 0,0-1 0,0 0 16,0-21-16,0 22 0,-21-22 0,21 21 15,0-21-15,0 1 0,0 20 16,0-21-16,-21 0 0,21-42 47,0 0-47,0 0 15,0 0-15,21-1 0,-21 1 16,21-21-16,1 21 0,-22-22 0,21 22 16,0-21-16,-21 21 0,21-22 15,0 22-15,0 0 0,1 0 0,-1 21 16,0 0-16,0 0 0,0 0 15,0 21-15,1 0 0,-1 0 16,0 22-16,0-22 16,0 21-16,-21-21 0,0 1 0,21-1 15,1 21-15,-22-21 0,21 0 0,-21 1 16,21-1-16,0-21 16,-21 21-16,21-21 0,0 0 15,1 0-15,-1 0 16,0 0-16,0-21 15,0 0-15,-21-1 0,21 1 0,1 0 16,-1 0-16,0-21 0,0 20 16,0-20-16,0 0 0,1-1 0,20 1 15,-21 21-15,21-21 0,-20 20 16,20 1-16,-21 0 0,0 0 0,22 21 16,-22 0-16,0 0 0,0 21 15,0-21-15,0 21 0,1 0 0,-1 1 16,-21-1-16,0 21 0,0-21 15,0 0-15,21 1 0,-21-1 16,0 0-16,0 0 0,0 0 16,0 0-16,0 1 15,0-44 17,0 1-32,0 0 15,0 0-15,-21 0 0,21 0 16,-21-1-16,21-20 0,-22 21 15,1 0-15,0 0 0,0-1 0,0 22 16,0-21-16,-1 21 0,1 0 16,0 0-16,0 0 0,0 21 15,0 1-15,-1-1 0,1 0 0,0 0 16,0 21-16,0-20 0,0 20 16,-1 0-16,1-21 0,21 22 0,-21-1 15,21-21-15,0 22 0,0-22 16,0 21-16,0-21 0,0 0 0,0 1 15,0-1-15,21 0 0,0-21 0,1 0 16,20 0-16,-21 0 0,0 0 16,22 0-16,-22 0 0,21-21 0,-21 0 15,22-1-15,-22 1 0,0 0 16,21-21-16,-21 21 0,1-1 16,-1-20-16,-21 21 0,0-21 0,0 20 15,0-20-15,0 21 0,0 0 16,0 0-16,0-1 0,0 1 0,0 42 31,0 1-15,0-1-16,0 0 15,0 0-15,0 21 0,0-20 0,0-1 16,0 0-16,0 0 0,0 0 0,0 0 16,0 1-16,0-1 0,21 0 15,0 0-15,0-21 0,0 0 16,1 21-16,-1-21 0,0 0 15,0 0-15,21 0 0,-20 0 16,-1 0-16,0-21 0,0 0 0,21 21 16,-20-21-16,-1 0 0,0-1 15,0 1-15,0 0 0,0 0 0,-21-21 16,0 20-16,22 1 0,-22-21 16,0 21-16,0 0 0,0-1 0,0 1 15,0 0-15,0 42 31,0 0-31,0 1 0,0-1 16,0 0-16,0 0 0,0 21 16,0-20-16,-22-1 0,22 0 0,0 21 15,0-21-15,0 1 0,0-1 16,0 0-16,-21 0 0,21 0 16,0 0-1,0-42 16,0 0-15,0 0-16,0 0 0,0 0 0,21-1 16,-21-20-16,22 21 0,-22 0 0,0-22 15,21 22-15,0-21 0,-21 21 16,0 0-16,21-1 0,0 22 0,-21-21 16,21 21-1,1 0-15,-1 21 0,0-21 16,-21 22-16,0-1 0,21 0 0,-21 21 15,21-21-15,-21 1 0,0-1 16,21 21-16,-21-21 0,22 0 0,-22 1 16,21-1-16,-21 0 0,21 0 15,0 0-15,0-21 0,0 0 16,1 0-16,-1 0 16,0 0-16,0 0 0,0 0 15,0-21-15,1 21 0,-1-21 0,0 0 16,-21 0-16,21-1 0,0 1 15,0-21-15,1 21 0,-1-22 16,0 22-16,-21-21 0,21 21 0,0 0 16,-21-1-16,0 1 0,21 0 15,1 21-15,-22 21 32,0 0-32,0 1 0,0-1 15,0 0-15,0 0 0,0 0 0,0 22 16,0-22-16,21 0 0,-21 0 15,21 0-15,-21 0 0,21 1 0,0-1 16,0-21-16,1 21 0,-1-21 16,0 0-16,0 0 15,21 0-15,-20 0 0,-1 0 0,0 0 16,21 0-16,-21 0 0,1-21 16,20 0-16,-21-1 0,0 1 0,0 0 15,1 0-15,-22 0 0,21 0 0,-21-1 16,21-20-16,-21 21 0,0 0 15,0 0-15,0-1 0,0 1 0,0 42 47,0 1-47,0-1 0,0 0 16,0 0-16,0 21 0,0-20 0,0-1 16,0 0-16,0 0 0,0 21 0,0-20 15,21-1-15,0-21 16,-21 21-16,21 0 0,1-21 0,-1 21 15,0-21-15,21 21 0,-21-21 0,1 0 16,20 0-16,-21 0 0,0 0 16,0 0-16,1-21 0,20 0 0,-21 0 15,0 0-15,0 0 0,1-1 16,-1 1-16,21-21 0,-21 21 16,0-22-16,1 22 0,-1-21 0,21 0 0,-21 20 15,0-20-15,1 21 0,-1 0 16,0 0-16,0 21 0,0 0 15,0 0-15,-21 21 16,0 0 0,0 0-16,0 0 0,0 0 15,0 1-15,0-1 16,0-42 31,0-1-32,0 1-15,0 0 16,0 0-16,-21 0 16,0 21-16,21-21 15,-21 21 1,0 0-16,21 21 16,0 0-16,-21 0 0,-1 0 15,1 0-15,21 1 0,-21-1 0,0 21 16,21-21-16,-21 22 0,21-22 15,0 0-15,-21 21 0,21-21 0,0 1 16,0-1-16,0 0 0,0 0 0,0 0 16,21 0-16,0-21 15,0 0-15,0 0 0,0 0 0,22 0 16,-22-21-16,0 21 16,0-21-16,22 21 0,-22-21 0,0 0 15,0 0-15,0 21 0,22-43 16,-22 22-16,0 0 0,0 0 15,-21 0-15,0-1 0,0 1 0,0 0 16</inkml:trace>
  <inkml:trace contextRef="#ctx0" brushRef="#br0" timeOffset="40823.08">14859 3874 0,'0'0'0,"-21"0"0,0 21 15,21 0 1,0 0-16,0 0 16,21 0-1,0-21-15,0 22 0,0-22 16,0 0-16,1 0 16,-1 0-16,0 0 0,0 0 0,0-22 15,-21 1-15,21 21 16,-21-21-16,0 0 0,0 0 15,-21 21-15,0 0 16,0-21-16,0 21 0,0 0 16,-1 0-16,1 0 0,0 0 15,0 21 1,21 0-16,0 0 0,0 0 16,0 0-1,0 1 1,21-22-1,0 0-15,0 0 0</inkml:trace>
  <inkml:trace contextRef="#ctx0" brushRef="#br0" timeOffset="43521.03">16552 4509 0,'0'0'0,"21"0"0,1 0 15,-1-22 1,-21 1-16,0 0 0,21 0 16,-21 0-1,0 0-15,0-1 0,0 1 16,0 0-16,-21 21 0,21-21 15,-21 0-15,-1 21 0,1 0 0,0 0 16,0 0 0,0 0-16,0 0 0,-1 0 0,1 21 15,0 0-15,0 0 0,0 0 0,21 1 16,-21 20-16,-1-21 0,22 21 16,0-20-16,0 20 0,0-21 0,0 0 15,0 22-15,0-22 0,0 0 16,0 0-16,0 0 0,22 0 0,-1 1 15,0-22-15,0 0 0,0 0 16,0 0-16,22 0 0,-22 0 16,0-22-16,21 1 0,-20 0 15,-1 21-15,21-21 0,-21 0 16,0-22-16,1 22 0,-1 0 0,0 0 16,-21 0-16,21-22 0,-21 22 15,0-21-15,21 21 0,-21-22 0,0 22 16,0 0-16,0 0 0,0 0 15,0 0-15,-21 21 16,21 21 0,-21 0-16,21 0 0,-21 0 0,21 22 15,0-22-15,0 21 0,0-21 0,0 0 16,0 22-16,0-22 0,0 0 16,0 21-16,0-20 0,21-1 15,0 0-15,0-21 0,0 21 16,1-21-16,-1 0 0,0 0 0,0 0 15,0 0-15,22 0 0,-22 0 0,0 0 16,21-21-16,-21 0 0,1 0 16,20-1-16,-21 1 0,21 0 0,-20 0 15,-1-21-15,0-1 0,0 1 16,0 0-16,0-1 0,-21 1 0,22-22 16,-22 22-16,0-21 0,0 20 15,0-20-15,0 20 0,0 1 0,0 21 16,0-21-16,0 20 0,0 1 15,-22 21-15,1 0 16,21 21-16,-21 1 16,21 20-16,0 0 0,0 1 15,-21-1-15,0 21 0,21-20 0,-21 20 16,21-20-16,0 20 0,0-21 16,-22 22-16,22-22 0,0 1 0,0-1 15,0 0-15,0-21 0,0 22 16,22-22-16,-1 0 0,0 0 0,0 0 15,0-21-15,22 0 0,-22 0 16,0 0-16,21 0 0,-21 0 0,22-21 16,-1 21-16,-21-21 0,22 0 15,-22 0-15,0 0 0,21-22 16,-21 22-16,1-21 0,-1-1 0,0 1 16,0 0-16,0-22 0,-21 1 15,0 20-15,0-20 0,0-1 0,0 22 16,0-64-16,0 64 15,0 21-15,0 0 0,0-1 0,0 1 16,0 42 0,-21 1-1,21 20-15,0 0 0,0 1 0,-21 20 16,21-21-16,-21 22 0,21-22 16,0 22-16,0-1 0,0-20 15,0-1-15,0 0 0,0 1 0,0-1 16,0 0-16,0-21 0,0 1 15,0 20-15,21-42 0,0 21 0,0 0 16,0-21-16,1 0 0,-1 0 16,0 0-16,0 0 0,21 0 0,-20-21 15,-1 0-15,21 0 0,-21 0 16,0-1-16,1 1 0,-1 0 0,0 0 16,0-21-16,-21 20 0,21 1 0,-21 0 15,0 0-15,0 0 0,0 0 16,0 42 15,-21 0-31,21 0 16,0 0-16,-21 0 0,21 1 0,0-1 15,0 0-15,0 0 16,21 0-16,0-21 16,0 0-16,1 0 15,-1 0-15,0 0 0,0 0 0,0 0 16,0 0-16,1-21 0,20 0 15,-21 21-15,0-21 0,-21 0 0,21-1 16,1 1-16,-22 0 0,21 0 0,-21 0 16,0 0-1,0 42 17,0 0-32,-21 0 15,-1 0-15,22 0 0,0 22 0,-21-22 16,21 0-16,-21 21 0,21 1 15,0-22-15,0 21 0,0 1 0,0 20 16,0-21-16,0 1 0,0 20 16,0-20-16,0-1 0,0 21 0,0-20 15,0 20-15,0-20 0,0 20 0,0 1 16,0-22-16,0 21 0,0 1 16,-21-22-16,21 22 0,0-1 0,-21-20 15,0-1-15,-1 21 0,1-20 16,0-1-16,21 0 0,-21-20 0,0-1 15,0 0-15,21 0 0,0 0 16,-22-21-16,1 0 0,21-21 16,0 0-16,0 0 0,0 0 15,0-22-15,-21 1 0,21 0 16,0-22-16,0 1 0,0-1 0,0 1 16,0-1-16,0-21 0,0 22 0,0-1 15,0 1-15,0-1 0,21 1 16,0 21-16,-21-1 0,22 1 0,-1 21 15,-21-22-15,21 22 0,0-21 16,0 21-16,0-22 0,1 22 16,-1-21-16,0 21 0,0-22 0,0 22 15,0-21-15,1 21 0,-1 0 16,0-22-16,0 22 0,0 0 0,-21 0 16</inkml:trace>
  <inkml:trace contextRef="#ctx0" brushRef="#br0" timeOffset="46771.56">19981 4403 0,'0'42'16,"-21"-42"-16,21 21 0,0 0 0,0 1 16,0-1-16,0 0 15,0 0 1,0-42 31,0 0-32,0 0-15,0-1 0,0-20 16,21 21-16,0-21 0,-21 20 16,22-20-16,-1 0 0,-21-1 0,21 1 15,0 0-15,21-1 0,-20 1 16,-1 21-16,0 0 0,0 0 0,0 21 15,0 0-15,1 0 0,-1 0 16,0 21-16,-21 0 0,0 0 16,0 0-16,0 0 0,0 1 15,0-1-15,0 0 0,0 0 16,0 0-16,0 0 0,0 1 0,-21-22 47,21-22-47,-21 22 15,21-21-15,0 0 0,-22 0 0,1 21 16,21-21-16,-21 0 0,0-1 16,0 1-16,0 0 0,21 0 0,-22 21 15,1-21-15,0 21 16,0 0-16,0 0 0,0 21 16,-1 0-16,22 21 0,-21-20 15,0 20-15,21 0 0,0 1 16,0-1-16,0 0 0,0 1 0,0-1 15,0 0-15,0 1 0,0-1 16,0 0-16,21-21 0,-21 1 0,21 20 16,1-42-16,-1 21 0,21 0 15,-21-21-15,0 0 0,22 0 0,-22 0 16,21 0-16,1-21 0,-1 21 0,-21-21 16,21 0-16,1 0 0,-1-22 15,0 22-15,1-21 0,20-1 0,-20 1 16,-22-21-16,21 20 0,0-20 15,-20-1-15,-1-20 0,0 20 0,0 22 16,-21-22-16,21 1 16,-21 20-16,0 1 0,0 0 0,0 21 15,0-1-15,0 1 0,0 42 32,0 1-32,0 20 0,0 0 15,-21 1-15,21-1 0,-21 21 16,0-20-16,21 20 0,-21 1 15,-1-1-15,22-20 0,-21 20 0,0-21 16,21 1-16,0-1 0,-21-21 16,21 0-16,-21 1 0,21-1 0,0 0 15,0-42 17,21 0-32,0-1 15,-21-20-15,21 21 0,0-21 0,-21 20 16,22-20-16,-1 0 0,0 21 15,-21-22-15,21 22 0,0 0 0,0 21 16,1 0 0,-22 21-16,21 0 0,-21 0 0,21 22 15,-21-22-15,21 21 0,-21 1 0,0-22 16,21 21-16,0-21 0,-21 22 16,22-22-16,-1 0 0,-21 0 15,21 0-15,0-21 0,-21 21 0,21-21 16,0 22-16,1-22 0,-1 0 15,0 0-15,0 0 0,0-22 16,-21 1-16,21 0 0,1 21 16,-1-21-16,0-21 0,0 20 0,0-20 15,0 21-15,1-21 0,-1-1 16,0 1-16,21 0 0,-21-1 0,1 22 16,-1-21-16,0 21 0,0-1 15,0 22-15,0 0 0,1 0 0,-1 0 16,0 22-16,0-1 0,0 0 0,0 0 15,1 0-15,-22 0 16,21 1-16,-21-1 0,21 21 0,-21-21 16,0 0-16,0 1 15,0-1-15,21-21 0,-21-21 47,-21-1-31,0 1-16,21 0 0,-21 0 15,-1 0-15,1 0 0,0-43 16,0 43-16,0 0 0,0 0 16,-1-1-16,1 1 0,0 21 15,0 0-15,-21 0 0,20 21 0,1 1 16,0-22-16,0 42 0,0-21 16,-22 43-16,22-22 0,0 0 15,0 1-15,0-1 0,21-21 16,-21 21-16,21 1 0,0-22 0,0 0 15,0 0-15,21 0 0,0 1 16,0-1-16,0-21 0,0 0 0,1 21 16,20-21-16,-21 0 0,0 0 0,22 0 15,-22-21-15,21 21 0,-21-21 16,0-1-16,22 1 0,-22 0 0,0 0 16,0 0-16,0-22 0,1 22 15,-1-21-15,-21 0 0,0-1 16,0 22-16,0-21 0,21-1 0,-21 22 15,0 0-15,0 0 0,0 0 16,0 0-16,0 42 16,0 0-16,0 21 15,0-21-15,0 1 0,0 20 0,0 0 16,0-21-16,0 1 0,0 20 16,21-21-16,-21 0 0,21 22 0,0-22 15,1 0-15,-1-21 0,0 21 0,21 0 16,-21-21-16,22 0 15,-22 0-15,0 0 0,0 0 16,0 0-16,1-21 0,-1 21 0,0-21 16,0 0-16,0 21 0,0-21 15,-21-22-15,0 22 0,0 0 0,0-21 16,22 20-16,-22-20 0,0 21 16,0 0-16,0 0 0,0-1 0,0 44 31,0 20-16,0-21-15,0 0 0,0 0 0,-22 22 16,1-22-16,21 0 0,0 21 16,-21-20-16,21-1 0,-21 0 0,21 0 15,0 0-15,0 0 16,0-42 31,0 0-47,0 0 0,0 0 0,0 0 15,21-1-15,0-20 0,-21 21 16,21-21-16,1-1 0,-1 22 0,0-21 16,0 21-16,0-22 0,22 22 0,-22 21 15,0-21-15,21 21 16,-21 0-16,1 0 0,-1 21 0,0-21 0,0 21 16,0 0-16,-21 22 0,0-22 15,0 0-15,0 0 0,21 22 16,-21-22-16,22 0 0,-22 0 0,0 21 15,21-20-15,0-22 0,0 21 16,-21 0-16,21 0 0,0-21 0,1 0 16,-1 21-16,0-21 0,0 0 15,0 0-15,0 0 0,1 0 0,-1 0 16,-21-21-16,21 21 0,0-21 0,-21 0 16,21 0-16,0-1 15,-21 1-15,22 0 0,-1-21 0,0-1 0,0 22 16,0-21-16,0 21 0,1-22 15,-1 22-15,21 0 0,-21 0 16,0 21-16,1 0 0,-1 0 0,0 0 16,0 0-16,0 0 15,0 21-15,-21 0 0,22 0 16,-22 1-16,21-22 0,-21 21 16,0 0-16,0 0 0,0 0 15,0 0-15,21-21 16,-21-21 31,0 0-47,0 0 15,0 0-15,-21 0 0,21-1 16,-21 22-16,21-21 0,0 0 16,-22 21-16,1 0 0,21-21 0,-21 21 15,0 0-15,0 0 16,0 0-16,-1 21 0,1 0 0,-21 0 15,21 1-15,0-1 0,-1 0 16,-20 0-16,21 0 0,0 22 0,0-22 16,-1 21-16,22-21 0,0 0 0,0 22 15,0-22-15,0 0 0,0 0 16,0 0-16,0 1 0,22-22 16,-1 0-16,0 0 0,0 0 15,0 0-15,0-22 16,1 22-16,-1-21 0,0 21 0,0-21 15,0 0-15,0 0 0,1 0 16,-1-1-16,0-20 0,0 21 16,-21 0-16,0 0 0,0-1 0,21 1 15,-21 0-15,0 0 16,0 0-16,21 21 16,-21 21-1,0 0 1,0 0-16,0 0 0,-21 1 15,21 20-15,-21-21 0,21 21 16,0-20-16,0 20 0,-21-21 0,21 21 0,0 1 16,0-1-16,0 0 0,0 22 15,0-22-15,0 22 0,0-22 16,21 22-16,0 41 0,0-62 16,1 20-16,-22-20 0,0-1 0,0 0 15,21 22-15,-21-22 0,0 0 16,0 1-16,0-1 0,0 0 0,0-20 15,-21 20-15,21 0 0,-64 1 16,43-1-16,0-21 0,-22 0 16,22 0-16,0-21 0,-21 22 15,21-22-15,-1 0 0,1 0 16,21-22-16,0 1 0,0-21 16,0 0-16,0-1 0,21-20 15,1-1-15,-1 1 0,0-1 0,21-105 16,-21 84-16,22 1 0,84-234 31,-106 255-31,21-1 0,-21 1 16,43-22-16,-43 43 15,43-22-15,-43 43 0,0 0 16,21 0-16,-21-1 0,-21 1 16</inkml:trace>
  <inkml:trace contextRef="#ctx0" brushRef="#br0" timeOffset="48952.17">23812 4360 0,'0'0'0,"-21"0"0,0 0 15,0 0 1,0 0-16,21-21 31,0 0-15,21 21-16,0-21 15,0 0-15,0 21 0,1-21 0,-1-1 16,0 1-16,21 0 0,-21 0 16,1 0-16,-1 0 0,0 21 0,-21-22 15,0 1-15,0 0 0,0 0 0,0 0 16,-21 21 0,0 0-16,-1 0 0,1 21 15,0-21-15,0 21 0,-21 0 16,20 0-16,1 1 0,0-1 0,0 21 15,0-21-15,0 22 0,21-22 16,0 0-16,0 21 0,0-21 0,0 22 16,0-22-16,0 0 0,0 0 0,21 0 15,0 1-15,0-22 0,0 21 16,0-21-16,22 0 0,-22 0 0,0 0 16,21 0-16,-20 0 0,20 0 15,-21 0-15,21 0 0,-20-21 0,20-1 16,-21 1-16,21 0 0,-20 0 15,20 0-15,-21 0 0,0-1 16,0-20-16,1 21 0,-22 0 0,0-22 16,21 22-16,-21 0 0,21 0 15,-21 0-15,0 0 0,21 21 0,-21 21 32,0 0-32,0 0 15,0 0-15,-21 0 0,21 22 16,0-22-16,-21 21 0,21-21 0,0 22 15,0-22-15,0 0 0,0 0 0,0 0 16,0 1-16,21-1 0,0 0 16,0-21-16,0 0 0,1 0 0,-1 0 15,0 0-15,21 0 0,1 0 16,-22 0-16,21 0 0,0-21 16,1 0-16,-1-1 0,-21 1 0,22 0 15,-1 0-15,-21 0 0,0 0 16,0-22-16,1 22 0,-1-21 0,0 21 15,-21-43-15,0 43 16,0 0-16,0 0 0,0 42 31,-21 0-31,0 0 0,21 0 16,-22 0-16,1 22 0,21-22 0,-21 21 16,21-21-16,-21 1 0,21 20 15,0-21-15,-21 0 0,21 22 16,-21-22-16,-1 0 0,22 0 15,0 0 1,0-42 0,22 0-1,-1 0-15,0 0 0,0-1 16,-21 1-16,21 0 0,0 0 16,1-21-16,-22 20 0,21-20 0,0 21 15,0-21-15,0 20 0,-21 1 0,21 0 16,1 21-16,-1 0 15,0 0-15,-21 21 16,0 0-16,0 1 0,21-1 16,-21 21-16,21-21 0,-21 0 15,21 22-15,1-22 0,-1 0 0,-21 0 16,21 0-16,0 1 0,0-22 16,0 21-16,1-21 0,-1 21 15,0-21-15,0 0 0,0 0 16,0 0-16,1 0 0,-22-21 15,21 0-15,0-1 0,0 1 0,0 0 16,0 0-16,1 0 0,-1-22 16,0 22-16,21-21 0,-21 0 15,1 20-15,20-20 0,-21 0 0,21 21 16,-20-1-16,-1 1 0,21 0 16,-21 21-16,0 0 0,1 0 0,-1 0 15,0 0-15,-21 21 0,0 0 16,0 1-16,0-1 0,21 0 0,-21 0 15,0 0-15,0 0 0,0 1 16,21-1-16,-21 0 0,0 0 16,0 0-16,21-21 15,1 0 1,-22-21 0,0 0-16,0 0 0,0 0 15,0-1-15,0 1 16,0 0-16,-22 0 0,22 0 15,-21 0-15,0 21 0,0-22 16,0 22-16,0 0 0,-1 0 16,1 0-16,0 22 0,-21-1 15,21 0-15,-1 0 0,-20 0 0,21 0 16,0 22-16,0-22 0,-1 21 16,1-21-16,0 22 0,21-1 15,0-21-15,0 0 0,0 1 0,0-1 16,21 0-16,0-21 15,1 21-15,-1-21 0,0 0 0,0 0 16,0 0-16,22 0 0,-22 0 16,21-21-16,-21 0 0,22 21 15,-22-21-15,21-1 0,-21 1 0,0 0 16,1 0-16,-1 0 0,0-22 16,-21 22-16,21 0 0,-21 0 0,21 0 15,-21 0-15,0-1 0,0 1 0,0 0 16,0 42 46,-21 0-62,21 22 0,-21-22 0,0 0 16,0 21-16,-1 1 0,1-22 16,0 21-16,21 1 0,-21-1 0,0-21 15,21 21-15,-21 1 0,21-1 16,0 0-16,0 22 0,0-22 0,0 1 15,0-1-15,0 21 0,21-20 0,0 20 16,0-20-16,0-1 0,0 21 16,1-20-16,-1-1 0,-21 22 0,0-22 15,21 21-15,-21-20 0,0 20 0,0-20 16,0 20-16,0-21 0,0 1 16,0-1-16,0 0 0,-21-20 15,21 20-15,-21-21 0,-1 0 0,1 0 16,0-21-16,21 22 0,-21-22 0,0 0 15,0 0 1,21-22-16,0 1 0,0 0 0,0-21 16,0 21-16,0-22 0,0 1 0,21-22 15,0 22-15,0-21 0,0-1 16,22 1-16,-22-22 0,0 21 0,21-20 16,-21 20-16,1-20 0,20 20 0,-21 1 15,0-1-15,-21 1 0,0 20 16,0 1-16,0 0 0,0-1 15,0 22-15,0-21 0,-21 21 0</inkml:trace>
  <inkml:trace contextRef="#ctx0" brushRef="#br0" timeOffset="49227.52">24850 3852 0,'0'0'0,"-22"0"0,1 0 47,0 0-16</inkml:trace>
  <inkml:trace contextRef="#ctx0" brushRef="#br0" timeOffset="52528.83">7408 6160 0,'0'0'16,"-21"0"-16,42 0 47,0 0-47,1-22 15,-1 1-15,0 21 0,0-21 16,21 0-16,-20 0 0,-1 0 0,21-1 15,-21 1-15,0 0 0,1 21 16,-1-21-16,0 0 0,-21 0 16,0-1-16,0 1 0,-21 21 15,0-21-15,-22 21 16,22 0-16,0 0 0,-21 0 0,20 0 16,-20 21-16,21 0 0,-21-21 15,20 22-15,1-1 0,0 21 0,0-21 16,0 0-16,21 22 0,0-22 15,0 21-15,0-21 0,0 22 0,0-22 16,0 0-16,21 0 0,0 0 0,21 1 16,-20-22-16,-1 21 0,21-21 15,-21 0-15,22 0 0,-22 0 0,0 0 16,0 0-16,21 0 16,-20 0-16,-1 0 0,0 0 15,-42 0 16,0 0-31,-1 0 0,1 0 0,-21 0 16,21 0-16,0 0 0,-22 21 16,22 0-16,0 0 0,-21 0 0,20 22 15,1-1-15,21 0 0,-21 1 16,21-1-16,0 0 0,0 1 0,0-1 16,0-21-16,0 22 0,0-22 15,21 0-15,0 0 0,1 0 16,-1 0-16,0-21 0,21 0 0,-21 0 15,22 0-15,-22 0 0,21 0 16,1 0-16,-1-21 0,-21 0 0,21 0 16,1 0-16,-1 0 0,0-22 0,1 1 15,-1 0-15,-21-1 0,22 1 16,-22-22-16,0 22 0,21-21 0,-42 20 16,21-20-16,-21 20 0,22-20 15,-22 21-15,0-22 0,0 22 0,0-1 16,0 1-16,0 21 0,0-21 15,0 20-15,0 1 0,-22 42 32,22 1-32,0-1 0,0 21 15,0-21-15,0 22 0,0-1 0,0 0 16,0 1-16,0-1 0,0 21 0,0-20 16,0-1-16,0 22 0,0-22 15,0 0-15,22 1 0,-22-1 0,21 0 16,0-21-16,0 22 0,-21-22 15,21 0-15,0 0 0,22 22 16,-1-43-16,-21 0 0,0 0 0,22 0 16,-22 0-16,21 0 15,-21 0-15,22-22 0,-22 1 0,21 21 16,-21-21-16,22 0 0,-22-21 0,0 20 16,0 1-16,0-21 0,1 21 15,-22-22-15,0 22 0,0-21 0,0 21 16,0-22-16,0 22 0,0 0 15,-22 0-15,1 0 0,0 21 16,0 0-16,0 0 0,0 21 16,-1 0-16,22 0 0,-21 0 15,21 1-15,-21 20 0,21-21 16,0 21-16,0-20 0,0 20 0,0-21 0,0 21 16,21-20-16,0-1 15,1 0-15,-1 0 0,0 0 0,0-21 16,21 0-16,-20 21 0,20-21 15,0 0-15,-21 0 0,22 0 0,-1 0 16,-21-21-16,22 0 0,-22 0 0,0 0 16,21 0-16,-21-1 0,1 1 15,-22 0-15,21 0 0,-21-21 0,0 20 16,0 1-16,0-21 0,0 21 16,0-22-16,0 22 0,0 0 15,0 0-15,0 42 16,0 0-1,0 0 1,0 22-16,0-22 0,0 21 0,0-21 16,0 22-16,0-22 0,0 21 0,0-21 15,0 1-15,0-1 0,0 0 16,0 0-16,0 0 0,0 0 0,0 1 16,0-44 15,21 22-31,-21-21 0,0 0 15,0 0-15,21 0 0,-21 0 16,21-22-16,-21 22 0,0-21 0,0-1 16,0 22-16,21-21 0,-21 0 0,22 20 15,-1 1-15,-21 0 16,21 0-16,-21 0 0,21 21 0,0 0 16,0 0-16,1 0 15,-1 21-15,-21 0 0,0 0 16,21 0-16,-21 1 0,21 20 0,-21-21 15,0 0-15,21 0 0,-21 22 0,0-22 16,0 0-16,21 0 0,-21 0 16,22 1-16,-22-1 0,21 0 15,0-21-15,0 0 0,-21 21 16,21-21-16,0 0 0,1 0 0,-1 0 16,0 0-16,0-21 0,0 21 15,0-21-15,-21 0 0,22-1 16,-1 1-16,0 0 0,0 0 15,-21-21-15,21 20 0,0-20 0,1 21 16,-1 0-16,0-22 0,0 22 16,-21 0-16,21 21 0,0-21 15,1 0-15,-1 21 0,0 0 16,-21 21 0,0 0-16,0 0 0,0 0 15,0 1-15,0 20 0,0-21 0,0 0 16,0 22-16,0-22 0,21 0 15,-21 0-15,21 0 0,0 0 16,-21 1-16,22-1 0,-1 0 0,0 0 16,0-21-16,0 0 0,0 21 15,1-21-15,-1 0 0,0 0 0,0 0 16,21 0-16,-20 0 0,20 0 0,-21-21 16,43-21-1,-43 21-15,21 21 0,-21-43 0,0 22 0,1 0 16,-1 0-16,0 0 0,0-1 0,-21 1 15,0 0-15,0 0 0,0 0 16,0 0-16,0-1 16,-21 22-16,0 0 15,0 0-15,-1 0 0,1 22 16,21-1-16,-21-21 0,21 21 0,-21 0 16,21 0-16,0 0 0,0 1 15,0-1-15,0 0 0,0 0 0,0 0 16,0 0-16,0 1 0,0-1 0,0 0 15,21 0-15,0-21 0,0 21 16,1 0-16,20-21 0,0 0 0,1 0 16,-1 0-16,0 0 0,22 0 0,-22 0 15,22 0-15,-22 0 0,21-21 16,-20 21-16,-1-21 0,-21 0 16,22 0-16,-22 0 0,0-1 0,0 1 15,0 0-15,-21-42 16,0 41-16,0 1 0,0 0 0,0 0 15,0 0-15,0 0 0,-21 42 32,21 0-32,-21 0 15,21 0-15,0 0 0,-21 1 16,21-1-16,-21 21 0,21-21 0,-22 0 16,22 22-16,0-22 0,0 0 15,0 0-15,-21-21 0,21 21 0,0 1 16,21-22 15,-21-22-31,22 22 16,-1-21-16,0 0 0,-21 0 0,21 0 15,0-22-15,0 22 0,1-21 0,-22 21 16,21-22-16,0 22 0,0 0 16,-21-21-16,21 42 0,-21-21 0,21 21 15,1 0 1,-22 21-16,0 0 15,0 0-15,0 0 0,0 0 0,0 1 16,0-1-16,0 21 0,0-21 16,0 0-16,0 1 0,0-1 15,21 0-15,0 0 0,0-21 16,0 0-16,0 21 0,22-21 16,-22 0-16,21 0 0,1 0 0,-22 0 15,21 0-15,0 0 0,-20-21 0,20 0 16,-21 0-16,0 0 0,22-1 15,-22 1-15,0-21 0,0 21 0,0-22 16,0 1-16,1-21 0,-22 20 0,21 1 16,-21-22-16,0 22 0,21-21 15,0 20-15,0-20 0,-21 20 0,0 1 16,21 0-16,-21 21 16,22-1-16,-22 1 0,0 0 0,0 42 31,0 0-31,0 22 15,0-22-15,0 21 0,-22 1 0,22-1 16,-21 0-16,21 1 0,-21-1 0,21 0 16,-21 1-16,21 20 0,-21-21 15,21 1-15,0-1 0,-21 0 0,21 1 16,0-1-16,-22 0 0,22-20 0,0 20 16,0-21-16,0 0 0,0 0 15,0 1-15,22-22 0,-1 21 16,0-21-16,0 0 0,0 0 15,0 0-15,1 0 16,-1-21-16,0 21 0,0-22 0,0 22 16,0-21-16,-21 0 0,22 21 0,-1-21 15,0 0-15,0 0 0,0-1 16,-21 1-16,0 0 0,21 0 0,-21 0 16,0 0-16,0-22 0</inkml:trace>
  <inkml:trace contextRef="#ctx0" brushRef="#br0" timeOffset="52791.68">12065 6287 0,'0'0'16,"21"0"-1,0 0-15,22 0 16,-1 0-16,0-22 0,1 22 0,-1-21 15,-21 21-15,21 0 0,1-21 16,-1 21-16,-21 0 0,22-21 0,-22 21 16,21 0-16,-21 0 0,0-21 15,1 21-15,-1 0 0,-21-21 16,0-1 0</inkml:trace>
  <inkml:trace contextRef="#ctx0" brushRef="#br0" timeOffset="53695.26">3577 5398 0,'-21'0'0,"42"0"0,-63 0 0,21 0 15,-1 0 1,22-22 0,22 22-1,-1 0 1,0 0-16,0 0 0,0 0 15,22 0-15,-1 0 0,0 0 0,1 0 16,41 0-16,-41 0 16,20 0-16,-21 0 0,22 0 0,-22 0 15,22 0-15,-1 0 0,1 0 16,20 0-16,1 0 0,0 0 0,21 0 16,-22 0-16,22-21 0,0 21 15,0 0-15,0 0 0,-1-21 0,22 21 16,-21-21-16,21 21 0,-21 0 15,0 0-15,0 0 0,-22-21 0,1 21 16,0 0-16,-22 0 0,1 0 0,-22 0 16,0 0-16,1 0 15,-22 0-15,0 0 0,0 0 0,0 0 16</inkml:trace>
  <inkml:trace contextRef="#ctx0" brushRef="#br0" timeOffset="54605.2">9821 5144 0,'0'0'0,"21"0"32,1 0-17,20 0-15,-21 0 0,0 0 16,22 21-16,-22-21 0,21 0 15,0 0-15,1 0 0,-1 0 0,22 0 16,-22 0-16,21 0 0,-20 0 0,20 21 16,-20-21-16,20 0 0,1 0 15,-1 0-15,1 0 0,-1 0 0,22 0 16,-1 21-16,1-21 0,0 0 16,21 0-16,-22 0 0,22 0 0,0 0 15,0 0-15,0 21 0,21-21 16,0 0-16,21 0 0,-21 0 15,0 0-15,21 0 0,0 21 0,0-21 16,0 0-16,1 0 0,-1 0 16,0 0-16,0 22 0,0-22 0,22 0 15,-22 0-15,0 0 0,0 0 0,0 0 16,0 0-16,22 0 0,-22 21 16,0-21-16,0 0 0,0 0 15,1 0-15,-1 0 0,-21 0 0,21 0 16,-21 0-16,21 0 0,-21 0 0,0 0 15,0 0-15,0 0 0,-21 0 16,21 0-16,-21 0 0,21 0 0,-21 0 16,-22 0-16,1 0 0,0 0 15,-22 0-15,1 0 0,-1 0 16,-21 0-16,-20 0 0,-1 0 0,0 0 16,-42 0 15,0 0-16,21-21-15,0-1 16</inkml:trace>
  <inkml:trace contextRef="#ctx0" brushRef="#br0" timeOffset="55412.96">20659 5080 0,'0'0'16,"-22"0"-16,1 0 16,0 0-16,21-21 0,-21 21 15,21-21-15,-21 21 16,0 0-16,21-21 16,-22 21-1,44 0 16,-1 0-31,0 0 0,0 0 16,21 21-16,1-21 0,-1 0 16,0 0-16,1 0 0,20 0 15,1 21-15,-1-21 0,1 0 16,-1 0-16,22 0 0,0 0 0,-1 0 16,22 21-16,0-21 0,0 0 15,-22 0-15,22 0 0,21 0 0,-21 0 16,21 0-16,21 0 0,-21 0 0,21 0 15,1 0-15,-1 0 0,21 0 16,-21 0-16,22 0 0,-1 0 0,0 0 16,1 0-16,-1 0 0,0 0 15,1 0-15,-1 21 0,-21-21 16,0 0-16,0 0 0,-21 21 0,-21-21 16,21 0-16,-21 0 0,-21 22 15,21-22-15,-43 0 0,1 0 0,-1 0 16,1 0-16,-22 0 0,-21 21 15,0-21-15,0 0 0,1 0 0,-1 0 16,-42 0 31,-1 0-47,1 0 0,0 0 16,0-21-16,-21 21 0,20 0 0,1-22 15</inkml:trace>
  <inkml:trace contextRef="#ctx0" brushRef="#br0" timeOffset="56562.81">7726 7345 0,'0'0'0,"-21"0"0,-1 0 0,1 0 16,0 0-16,-21 0 16,21 0-16,-1 0 0,1 0 0,0 0 15,0 0-15,0 0 0,0 0 16,-1 0-16,1 0 0,0 0 0,21 21 16,-21-21-16,0 0 0,0 21 15,-1-21-15,22 21 0,-21-21 16,21 22-1,21-22 17,-21 21-32,22-21 0,20 0 0,-21 0 15,21 0-15,1 0 0,20 0 0,1 0 16,-1 0-16,22 0 0,21 0 16,0 0-16,-1 0 0,22-21 15,0 21-15,0-22 0,22 22 16,-1-21-16,21 21 0,-21 0 0,0-21 15,1 21-15,168-21 0,-148 21 16,-20 0-16,-1 0 0,0 0 16,-21 0-16,21 0 0,21 0 0,-20 0 15,20 0-15,-21 0 0,0 0 16,22 0-16,-22 0 0,0 0 0,0 0 16,-21 0-16,0 0 0,0 0 15,-21 0-15,-21 0 0,-1 21 0,1-21 16,-43 0-16,22 0 0,-22 0 0,-21 0 15,22 0-15,-22 0 0,0 0 16,-21-21 31,0 0-31,0 0-16,-21-1 15,21 1 1,-21 21-16,-1-21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1T04:23:33.40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8551 1228 0,'0'-21'16,"0"-1"0,0 1-16,-21 0 15,21 0 1,0 0-16,0 0 31,0 42 47,0 0-78,0 0 16,0 0-16,0 0 16,0 1-16,0-1 15,0 0-15,21 0 16,-21 0-16,0 0 0,21 1 15,-21-1-15,0 0 16,0 0-16,0 0 0,0 0 0,22-21 16,-22 22-16,0-1 0,0 0 15,0 0-15,0 0 0,0 22 0,0-22 16,0 0-16,0 0 0,0 0 16,0 0-16,0 1 0,21-1 15,-21 0-15,0 21 0,0-21 0,0 1 16,0-1-16,0 0 0,0 0 15,0 0-15,0 0 0,0 1 0,0-1 16,0 0-16,0 0 0,0 0 16,0 0-16,0 1 0,0-1 0,0 0 15,0 0-15,0 0 0,0 0 16,0 1-16,0-1 0,0 0 0,0 0 16,0 0-16,0 0 0,0 1 15,0-1-15,0 0 0,0 0 16,0 0-16,0 0 0,0 1 0,0-1 0,0 0 15,0 0-15,0 21 16,0-20-16,0-1 0,0 0 0,0 0 16,0 0-16,0 0 0,0 1 15,0-1-15,0 0 0,0 0 0,0 0 16,0 0-16,0 1 0,0-1 0,0 0 16,0 0-16,0 0 15,0 0-15,0 1 0,0-1 16,0 0-1,0 0-15,0 0 16,0 0 0,0-42 46,0 0-62,0-21 16,0 21-16,0-1 15,0-20-15</inkml:trace>
  <inkml:trace contextRef="#ctx0" brushRef="#br0" timeOffset="1824.96">8509 1185 0,'-21'0'16,"0"-21"-1,-1 21 16,44 0 63,-1 0-94,0 0 16,0 0-16,0 0 15,0 0-15,1 0 0,-1 0 0,21 0 16,-21 0-16,0 0 0,1 0 16,20 0-16,-21 0 0,21 0 0,-20 0 15,20 0-15,-21 0 0,0 0 16,22 0-16,-1 0 0,-21 0 16,21 0-16,-20 0 0,20 0 15,0 0-15,-21 0 0,22 0 0,-1 0 16,0 0-16,1 0 0,-1 0 15,0 0-15,1 0 0,-1 0 0,0 0 16,22 0-16,-22 0 0,1 0 16,20 0-16,1 0 0,-22 0 0,21 0 15,1 0-15,-1 0 0,-20 0 16,20 0-16,1 0 0,-1 0 0,1 0 16,-22 0-16,22 0 0,-1 0 15,1 0-15,-1 0 0,1 0 0,-1-21 16,1 21-16,20 0 0,-20 0 15,-1 0-15,1-21 0,-1 21 16,1 0-16,-1 0 0,-20 0 0,20-21 16,-21 21-16,22 0 0,-22 0 15,64 0-15,-64 0 0,22 0 16,-22 0-16,1 0 0,-1 0 16,0 0-16,1 0 0,-1 0 0,21 0 15,-20 0-15,-1 0 0,22 0 16,-22 0-16,21 0 0,-20 21 0,20-21 15,1 0-15,20 0 0,1 0 16,-21 0-16,20 0 0,22 21 16,-21-21-16,21 0 0,-22 0 15,22 0-15,0 0 0,0 0 0,-22 0 16,43 0-16,-21 0 0,0 0 16,21 0-16,-21 0 0,0 0 0,0 0 15,-1 0-15,1 0 0,21 0 0,-21-21 16,0 21-16,0 0 0,0 0 15,-1-21-15,1 21 0,-21 0 0,0 0 16,-1 0-16,-20 0 0,20-21 16,-20 21-16,-22 0 0,22 0 0,-1 0 15,-20 0-15,20 0 0,-21 0 16,22 0-16,-22 0 0,1 0 0,-1 0 16,0 0-16,1 0 15,-1 0-15,0 0 0,-21 0 0,1 0 16,-1 0-16,0 0 0,0 0 15,0 0 95,-21 21 15,0 0-125,-21 0 15,21 0 1,0 0-16,0 1 0,0-1 0,0 0 16,0 0-16,0 0 0,0 0 15,-21 1-15,21-1 0,0 0 16,0 21-16,-21-21 0,21 1 16,0-1-16,0 0 0,0 21 0,0-21 15,0 22-15,-21-22 0,21 0 16,0 21-16,-22-20 0,22 20 0,0 0 15,0-21-15,0 22 0,0-22 0,0 21 16,0-21-16,-21 22 0,21-22 16,0 0-16,-21 21 0,21-20 0,0 20 15,0-21-15,0 21 0,0-20 16,-21-1-16,21 21 0,0-21 0,-21 22 16,21-22-16,0 21 0,0 0 0,0-20 15,0 20-15,0 0 16,0-21-16,0 22 0,-21-22 0,21 21 15,0-21-15,0 22 0,0-22 0,0 0 16,0 21-16,-22-20 0,22-1 16,0 0-16,0 0 0,0 0 15,0 0-15,0 1 16,-21-22-16,21 21 16,-21-21-1,21 21 1,-21-21 31,0-21-32,0 0 1,21-1-16,0 1 16</inkml:trace>
  <inkml:trace contextRef="#ctx0" brushRef="#br0" timeOffset="4123.92">8530 3154 0,'0'-21'16,"0"0"15,-21 21 32,42 0 62,0 0-125,0 0 0,1 0 0,-1 0 15,0 0-15,0 0 16,0 0-16,0 0 0,1 0 0,-1 0 16,0 0-16,0 0 0,0 0 15,22 0-15,-22 0 0,21 0 0,-21 0 16,22 0-16,-22 0 0,21 0 15,-21 0-15,22 0 0,-1 0 0,-21 0 16,21 0-16,1 0 0,-22 0 16,21 0-16,1 0 0,-1 0 15,0 0-15,1 0 0,20 0 0,-21 0 16,22 0-16,-1 0 0,1 0 16,-1 0-16,1 0 0,-1 0 0,1 0 15,-1-22-15,1 22 0,-1 0 16,1 0-16,-1 0 0,1-21 0,-22 21 15,22 0-15,-1 0 0,1 0 0,-1 0 16,-20-21-16,20 21 0,1 0 16,-22 0-16,21 0 0,1 0 0,-1 0 15,-20 0-15,20 0 0,1-21 16,-22 21-16,22 0 0,-1 0 0,-21 0 16,22 0-16,-1 0 0,1 0 15,-1 0-15,1 0 0,-1 0 16,1 0-16,-1 0 0,1 0 0,-22 0 15,22 0-15,-1 0 0,1 0 16,-22 0-16,22 0 0,-22 0 0,0 0 16,22 0-16,-22 0 0,0 0 0,22 0 15,-22 0-15,22 0 0,-22 0 16,22 0-16,-22 21 0,0-21 0,22 0 16,-22 0-16,0 0 0,1 0 15,20 21-15,-20-21 0,-1 0 0,-21 0 16,21 0-16,1 0 0,-1 0 15,0 0-15,1 0 0,-22 0 16,21 0-16,-21 0 0,22 0 0,-1 0 16,-21 0-16,22 0 0,-22 0 15,21 0-15,-21 0 0,22 0 0,-22 0 16,0 0-16,21 0 0,-21 0 0,22 0 16,-22 0-16,21 0 0,-21 0 15,22 0-15,-22 0 0,21 0 0,-21 0 16,22 0-16,-1 0 0,0 0 15,1 0-15,-22 0 0,21 0 0,1 0 16,-1 0-16,0 0 0,1 0 0,-1 0 16,0 0-16,1 0 15,-22 0-15,21 0 0,0 0 0,-20 0 16,20 0-16,-21 0 0,0 0 0,22 0 16,-22 0-16,0 0 0,0 0 15,0 0-15,0 0 0,1 0 0,-1 0 16,0 0-16,0 0 15,0 0-15,0 0 0,1 0 0,-1 0 16,0 0-16,0 0 0,0-21 0,0 21 16,1 0-16,-1 0 0,21 0 15,-21 0-15,0 0 0,1 0 0,-1 0 16,0 0-16,0 0 16,0 0-16,0 0 0,1 0 15,-1 0-15,0 0 0,0 0 16,0 0-16,0 0 15,1 0-15,-1 0 0,0 0 16,0 0-16,0 0 16,0 0-16,-21-21 0,22 21 15,-1 0-15,0 0 0,0 0 16,0 0 0,0 0-1,1 0-15,-1 0 0,0 0 31,-21-21-31,21 21 0,0 0 16,0 0 0,1 0-16,-1 0 15,0 0 1,0 0 15,0 0-31,0 0 31,1 0-31,-22 21 16,21-21 15,-21-21 47,0 0-46,-21 21 15</inkml:trace>
  <inkml:trace contextRef="#ctx0" brushRef="#br0" timeOffset="18272.29">4191 2307 0,'-21'0'0,"0"0"0,-1-21 16,1 21 0,0 0-16,0 0 0,0 0 0,0 0 15,-1 0-15,1 0 16,0 0-16,0-21 0,0 21 16,0 0-16,-1 0 15,1 0-15,0 0 0,0 0 16,0 0-16,0 0 15,-1 0 1,44 0 47,-1 0-48,0 0-15,0 0 0,0 0 16,0 0-16,1 0 0,-1 0 15,0 0-15,0 0 0,0 0 0,0 0 16,22 0-16,-22 0 0,0 0 16,21 0-16,-20 0 0,20 0 0,0 0 15,1 0-15,-1 0 0,21 0 16,-20 0-16,-1 0 0,22 0 0,-22 0 16,21 0-16,-20 0 0,20 0 15,-20 0-15,20 0 0,-21 0 0,22 0 16,-22 0-16,22 0 15,-1 0-15,-20 0 0,20 0 0,-21 0 16,22-21-16,-1 21 0,-20 0 16,20 0-16,-20 0 0,20 0 0,-21 0 15,1 0-15,20 0 0,-20 0 16,-1 0-16,0 0 0,1 0 0,-1 0 16,0 0-16,1 0 0,-22-21 0,21 21 15,0 0-15,-20 0 0,20 0 16,-21 0-16,21 0 0,-20 0 0,20 0 15,0 0-15,-21 0 0,22 0 16,-1 0-16,0 0 0,1 0 0,-1 0 16,0 0-16,1-22 15,-1 22-15,22 0 0,-22 0 0,0 0 16,22 0-16,-22 0 0,22 0 16,-22 0-16,0 0 0,1 0 0,-1 0 15,0 0-15,1 0 0,-1 0 16,0 0-16,1 0 0,-1 0 0,0 0 15,1 0-15,-1 0 0,0 0 16,1 0-16,-22 0 0,21 0 16,-21 0-16,22 0 0,-22 0 0,21 0 15,-21 0-15,0 0 0,1 0 16,20 0-16,-21 0 0,0 0 0,0 0 0,1-21 16,-1 21-16,0 0 15,0 0-15,0 0 0,0 0 0,22 0 16,-22 0-16,0 0 0,0 0 15,0 0-15,1 0 0,-1 0 16,0-21-16,0 21 0,0 0 16,-21-21 46,-21 21-31,21-21-15,-21 21-16,21-21 0</inkml:trace>
  <inkml:trace contextRef="#ctx0" brushRef="#br0" timeOffset="19203.68">7895 1863 0,'0'0'0,"-42"0"16,21 0-16,-1 0 15,22-21-15,-21 21 16,21 21 31,21-21-47,1 21 15,-1-21-15,0 21 0,0 0 16,0-21-16,0 21 16,1-21-16,20 22 0,-21-22 0,0 21 0,0-21 15,1 21-15,20-21 16,-21 0-16,0 21 0,0 0 0,1-21 15,-1 0-15,0 0 0,-21 21 16,21-21-16,0 0 0,0 0 0,-21 22 16,22-22-16,-1 0 15,0 21 1,-21 0 46,-21 0-30,21 0-32,-21-21 15,-1 21-15,1-21 0,21 22 16,-21-1-16,0-21 0,0 21 0,0 0 16,-1-21-16,1 21 0,0 0 15,-21 1-15,21-1 0,-1 0 0,-41 0 16,21 0-16,20 0 0,1 1 15,-21-1-15,21 0 0,-22 0 16,22-21-16,0 21 0,0 0 16,0-21-16,0 22 0,-1-1 15,1-21-15,0 0 0,0 0 0,0 21 16,21 0-16,-21-21 16,-1 0-16,22 21 15,-21-21-15,0-21 219,0 0-203</inkml:trace>
  <inkml:trace contextRef="#ctx0" brushRef="#br0" timeOffset="20680.4">1439 1228 0,'0'21'16,"21"-21"-16,-21 21 31,22-21-31,-1 0 31,-21-21-15,0 0-16,0 0 0,0-1 16,0 1-1,0 0-15,-21 21 16,-1-21-16,1 21 0,-21-21 15,21 21-15,-22 0 0,1 0 16,21 0-16,-21 0 0,-1 0 16,1 0-16,21 0 0,-22 0 0,22 21 15,0 0-15,0-21 0,0 42 16,0-20-16,-1-1 0,1 0 0,21 21 16,0-21-16,0 22 0,0-1 15,0-21-15,0 0 0,0 22 16,0-22-16,0 21 0,0-21 0,0 1 15,21-1-15,1-21 0,-1 0 16,0 0-16,0 0 16,21 0-16,-20 0 0,-1-21 15,0 21-15,0-22 0,21 1 16,-20 0-16,-1-21 0,0 21 16,0-1-16,0 1 0,0-21 0,1 21 15,-1-22-15,-21 22 0,0 0 16,21-21-16,-21 21 0,21-1 0,-21 1 15,0 0-15,0 0 0,0 42 32,0 0-17,0 0-15,0 1 0,0-1 16,0 0-16,0 21 0,0-21 16,0 1-16,0-1 0,0 0 15,0 0-15,0 21 0,0-20 16,0-1-16,21 0 15,0-21-15,1 0 16,-1 0-16,0 0 16,0-21-16,0 0 0,0-1 15,1 1-15,-22-21 0</inkml:trace>
  <inkml:trace contextRef="#ctx0" brushRef="#br0" timeOffset="20961.23">1905 762 0,'0'0'0,"0"-21"0,-21 42 47,21 0-47,-21 22 0,21-22 16,0 21-16,0-21 0,-22 22 0,22-1 15,0 0-15,-21 1 0,21-1 16,0 0-16,0 1 0,-21-1 15,21 0-15,0-21 0,0 22 0,-21-22 16,21 0-16,0 0 0,0 0 16,21-42 15,0 0-31,-21 0 16,21 0-16,1 0 0</inkml:trace>
  <inkml:trace contextRef="#ctx0" brushRef="#br0" timeOffset="21232.02">2074 762 0,'0'21'32,"0"0"-32,0 1 15,0-1-15,0 21 0,-21 0 0,21 1 16,0-1-16,0 0 0,-21 1 15,0-1-15,21-21 0,-21 22 0,21-1 16,0 0-16,-22-21 0,22 1 16,0-1-16,0 0 0,0 0 15,0 0-15,0 0 0,22-21 47,-22-21-47,0 0 16</inkml:trace>
  <inkml:trace contextRef="#ctx0" brushRef="#br0" timeOffset="21564.55">2815 741 0,'0'0'0,"0"21"32,-21 0-17,21 0-15,0 1 0,0 20 16,-21-21-16,21 21 0,-21 1 16,21-22-16,-22 64 0,22-43 15,0-21-15,-21 21 0,21-20 16,-21 20-16,21-21 0,-21 0 0,21 22 15,0-22-15,-21 0 16,21 0-16,21-21 31,-21-21-31,21 0 16,0 0-16</inkml:trace>
  <inkml:trace contextRef="#ctx0" brushRef="#br0" timeOffset="22089.77">2984 783 0,'0'0'0,"0"21"31,0 1-31,0-1 16,0 0-16,0 21 0,0-21 15,0 22-15,0-22 0,0 21 0,0-21 16,-21 22-16,21-22 15,-21 21-15,21-21 0,0 1 0,0 20 16,-21-21-16,21 0 0,0 0 16,-21 1-16,21-1 15,0-42 17,0-1-17,0 1-15,0 0 16,0 0-16,21 0 0,0 0 15,0-1-15,0 1 0,1 0 16,-1 0-16,0 0 0,0 0 16,0-1-16,0 22 0,1 0 15,-1 0-15,0 0 0,0 0 0,-21 22 32,0-1-32,0 0 0,0 0 15,0 0-15,0 0 0,0 1 0,0-1 16,0 0-16,0 0 0,0 0 15,-21 0-15,21 1 0,-21-1 16,42-42 31,-21-1-31,21 1-16,0 0 15</inkml:trace>
  <inkml:trace contextRef="#ctx0" brushRef="#br0" timeOffset="22541.68">3429 1143 0,'21'0'0,"0"0"15,0 0-15,1 0 16,-1 0-16,0 0 0,-21-21 0,21 0 16,0 21-16,0-21 0,-21-1 15,0 1-15,22 21 0,-22-21 16,0 0 0,-22 21-1,1 0-15,0 0 16,0 0-16,21 21 0,-21-21 15,0 21-15,-1 0 0,22 1 0,0-1 16,-21 0-16,0 0 16,21 0-16,0 0 0,0 1 0,0-1 15,0 0-15,0 0 0,0 0 16,21-21-16,0 21 16,1-21-16,-1 0 15,0 0-15,0 0 0,0 0 0,0 0 16,1-21-16,-1 21 15,-21-21-15,21 21 0,-21-21 0,21 21 16,-21-21-16,21 0 0,-21-1 16,0 1-16,0 0 15</inkml:trace>
  <inkml:trace contextRef="#ctx0" brushRef="#br0" timeOffset="22836.98">2498 974 0,'0'0'16,"-22"0"-16,44 0 16,20 0-1,-21-21-15,21 21 0,-20 0 16,20-22-16,0 22 0,1-21 15,-1 0-15,0 21 0,1-21 16,-1 21-16,0-21 0,1 21 0,-22 0 16,0-21-16,0 21 0,0 0 15,0 0-15,-42 0 32,0 0-32</inkml:trace>
  <inkml:trace contextRef="#ctx0" brushRef="#br0" timeOffset="23853.4">4360 868 0,'0'21'16,"0"0"0,0 0-16,-21 1 0,21-1 15,0 21-15,-21-21 0,21 0 0,0 22 16,0-22-16,0 21 0,-21-21 16,21 1-16,-21-1 0,21 0 0,0 0 15,0 0-15,0 0 0,0 1 16,0-44 15,0 1-31,0 0 16,0 0-16,0 0 15,0 0-15,0-22 0,0 22 16,0 0-16,21-21 0,0 20 0,0-20 16,0 21-16,0 0 0,1-22 15,-1 22-15,0 0 0,0 21 0,0-21 16,0 21-16,1 0 0,-1 0 15,0 0-15,0 21 0,0 0 0,0 0 16,-21 1-16,0-1 0,22 0 16,-22 21-16,0-21 0,0 22 15,0-22-15,0 21 0,0-21 0,0 1 16,0-1-16,0 0 0,-22 0 16,22 0-16,-21-21 15,0 0-15,0 0 16,21-21-1,0 0-15,0 0 16,0 0-16,21-1 0,0-20 16,0 21-16,1-21 0,-1 20 0,0-20 15,21 21-15,-21-21 16,22 20-16,-22 1 0,21 0 0,-21 21 16,1-21-16,20 21 0,-21 0 15,0 0-15,0 0 0,1 21 0,-22 0 16,0 0-16,0 1 0,21 20 15,-21-21-15,0 0 0,0 22 16,0-22-16,0 0 0,0 21 0,-21 1 16,21-22-16,-22-21 15,22 21-15,0 0 0,-21-21 16,21-21 15,0 0-31</inkml:trace>
  <inkml:trace contextRef="#ctx0" brushRef="#br0" timeOffset="24254.75">5207 1122 0,'21'0'16,"0"0"-1,0 0-15,1-21 16,-1 21-16,0-21 0,0-1 0,0 1 16,0 0-16,1 0 15,-22 0-15,0 0 0,0-1 16,0 1-16,-22 0 16,1 21-1,0 0-15,0 0 16,0 0-16,0 21 0,-1 0 0,22 1 15,-21-1-15,0 0 0,0 0 16,0 0-16,21 22 0,0-22 0,0 0 16,0 21-16,0-21 0,0 1 15,0-1-15,0 0 0,0 0 0,0 0 16,21-21-16,0 0 16,0 0-16,0 0 0,22 0 15,-22 0-15,0 0 0,0-21 16,22 0-16,-22 0 0,21 0 15,-21-1-15,22 1 0</inkml:trace>
  <inkml:trace contextRef="#ctx0" brushRef="#br0" timeOffset="24544.57">5863 550 0,'0'-21'0,"0"0"16,-21 21-1,0 21-15,21 0 0,-21 1 16,21 20-16,0-21 0,-22 21 16,1 1-16,21-1 0,-21 0 15,21 1-15,-21 20 0,21-20 0,-21-1 16,0 21-16,21-20 0,0-22 16,0 21-16,-22 1 0,22-22 0,0 0 15,0 0-15,0 0 0,0 0 16,22-21 15,-22-21-31,21 0 0,0 0 0,-21 0 16,21-22-16,0 22 0,0-21 15</inkml:trace>
  <inkml:trace contextRef="#ctx0" brushRef="#br0" timeOffset="25040.81">6054 487 0,'0'21'16,"0"0"-16,0 0 0,0 22 15,0-22-15,0 21 0,0 1 16,0-22-16,0 21 0,0 0 0,-22 22 16,22-22-16,-21 1 0,21-1 15,0-21-15,0 21 0,-21 1 16,21-22-16,-21 0 0,21 0 0,0 0 15,-21 1-15,21-1 16,0-42 15,0-1-15,0 1-16,21 21 0,0-21 16,-21 0-16,21-21 0,0 20 15,-21 1-15,22 0 0,-1 0 0,0-21 16,0 20-16,0 1 0,0 0 15,1 21-15,-1 0 0,0 0 16,0 0 0,-21 21-16,0 0 0,0 1 0,21-1 15,-21 0-15,0 0 0,0 0 0,0 0 16,0 22-16,0-22 0,0 0 16,0 0-16,0 0 0,0 1 15,0-1-15,0 0 0,-21 0 16,42-42 15,-21 0-15,21 21-16,1-21 0</inkml:trace>
  <inkml:trace contextRef="#ctx0" brushRef="#br0" timeOffset="25444.7">6604 931 0,'0'22'31,"0"-1"-31,-21 0 16,0-21-16,-1 21 0,22 21 0,0-20 16,-21-1-16,21 0 0,-21 0 15,21 0-15,-21 0 0,21 1 16,0-1-16,0 0 0,0 0 15,0 0-15,21-21 0,0 0 16,0 0-16,1 0 0,-1 0 16,0 0-16,0 0 0,0 0 0,22-21 15,-22 0-15,0 0 0,0 21 16,0-21-16,0-1 0,1-20 0,-1 21 16,0 0-16,-21 0 0,21-22 15,-21 22-15,0 0 0,0 0 0,0-22 16,-21 22-16,0 21 15,0 0-15,-1 0 0,1 0 0,0 0 16,0 0-16,0 0 16,0 0-16,-1 21 0,22 1 0,-21-22 15,0 21-15,21 0 0,-21-21 0,21 21 16,0 0-16</inkml:trace>
  <inkml:trace contextRef="#ctx0" brushRef="#br0" timeOffset="26054.67">7281 804 0,'0'0'0,"-21"0"0,-21 0 16,21 0-16,-1 0 15,1 22-15,0-22 16,0 21-16,21 0 0,-21 0 0,0 0 16,21 0-16,-22 1 0,22 20 15,-21-21-15,21 21 0,-21-20 0,21-1 16,0 0-16,0 21 0,0-21 16,0 1-16,0-1 0,0 0 15,21-21 1,0 0-16,1 0 0,-1 0 15,0 0-15,0-21 16,0 21-16,-21-21 0,21-1 0,1 1 16,-1 0-16,0-21 0,0 21 15,0-22-15,-21 1 0,21 21 0,1-22 16,-22-20-16,0 21 0,21-1 16,0 1-16,-21 0 0,21 20 0,-21-20 15,0 0-15,21 21 0,-21-1 16,0 1-16,0 0 0,0 0 0,0 42 31,0 0-31,-21 0 16,21 22-16,-21-22 0,21 21 0,-21 1 15,21 20-15,0-21 0,-21 1 16,-1-1-16,22 22 0,-21-22 0,21 0 16,0-21-16,0 22 0,-21-22 15,21 0-15,0 21 0,0-20 16,0-1-16,21-21 15,0 0 1,1 0-16,-1 0 16,0-21-16,0 21 0,0-22 15,0 1-15</inkml:trace>
  <inkml:trace contextRef="#ctx0" brushRef="#br0" timeOffset="26464.43">7810 889 0,'0'0'0,"22"0"16,-22-21 0,-22 21-1,1 0-15,0 0 0,0 21 16,0-21-16,0 21 0,-1-21 0,22 21 16,-21 1-16,0-1 0,0-21 15,21 21-15,0 0 0,-21-21 0,21 21 16,0 0-16,0 1 15,21-22-15,-21 21 16,21-21-16,0 0 0,0 0 0,1 21 16,20-21-16,-21 0 0,0 0 15,0 0-15,1 21 0,-1-21 16,0 21-16,-21 0 16,-21-21-1,0 22-15,-1-22 16,1 21-16,0-21 0,0 0 0,0 0 15,0 0-15,-1 21 0,1-21 0,0 21 16,0-21-16,0 0 0,0 0 31,-1-21 1,22 0-32,0 0 15</inkml:trace>
  <inkml:trace contextRef="#ctx0" brushRef="#br0" timeOffset="26927.68">5694 699 0,'0'0'0,"-21"0"15,42-22 16,0 22-31,0 0 0,0 0 16,22 0-16,-1-21 0,0 21 16,1-21-16,-1 21 0,0 0 0,22 0 15,-22-21-15,0 21 0,1 0 16,-1 0-16,0-21 0,1 21 0,-1 0 16,0 0-16,-20 0 0,-1 0 15,0 0-15,0 0 0,0 0 16</inkml:trace>
  <inkml:trace contextRef="#ctx0" brushRef="#br0" timeOffset="30370.23">974 3366 0,'0'0'0,"0"-43"15,0 22-15,0 0 0,0 0 16,0-22-16,0 22 16,0 0-16,0 0 0,0 42 31,0 0-15,0 0-16,0 22 0,0-1 0,0 0 15,0 1-15,-22-1 0,22 22 16,0-22-16,0 0 0,0 22 15,0-22-15,0 0 0,0 1 16,0-1-16,0-21 0,0 22 16,0-22-16,0 0 0,0 0 0,0 0 15,0 0-15,0 1 0,0-44 32,0 1-17,0 0-15,0 0 0,0 0 16,0 0-16,0-22 0,0 22 0</inkml:trace>
  <inkml:trace contextRef="#ctx0" brushRef="#br0" timeOffset="30681.05">1185 3154 0,'21'0'15,"1"0"1,-1-21-16,0 21 31,-42 21 0</inkml:trace>
  <inkml:trace contextRef="#ctx0" brushRef="#br0" timeOffset="30901.08">1037 3577 0,'0'21'16,"21"-21"15,0 0-31,1 0 16,-1 0-16,0 0 0,0 0 15,-21-21-15,21 21 0,0 0 16,-21-21-16,22 21 15,-22-21-15,21 21 16</inkml:trace>
  <inkml:trace contextRef="#ctx0" brushRef="#br0" timeOffset="31335.83">1079 3154 0,'22'-21'31,"-1"21"-31,0 0 0,0 0 16,0-21-16,0 21 0,1 0 15,-1 0-15,21 0 0,-21-22 16,0 22-16,1 0 16,-1 0-16,0 0 15,-21 22 17</inkml:trace>
  <inkml:trace contextRef="#ctx0" brushRef="#br0" timeOffset="31775.22">1841 3154 0,'0'-21'15,"0"0"1,-21 21 0,0 0-1,0 21-15,21 0 0,-21 0 16,0 0-16,21 0 16,-22 22-16,22-1 0,-21 0 0,0 1 15,21-1-15,0-21 0,-21 22 16,21-1-16,-21 0 0,21 1 15,0-22-15,0 21 0,0-21 0,0 0 16,0 1-16,0-1 0,21 0 16,0-21-16,0 21 0,0-21 0,1 0 15,-1 0-15,0 0 0,21 0 16,-21 0-16,1 0 0,20 0 16,-21-21-16,0 21 0,0-21 0,1 21 15,-1-21-15,-21-1 16,21 22-16,-21-21 0,0 0 15,0 0 1,0 0-16,0 0 0</inkml:trace>
  <inkml:trace contextRef="#ctx0" brushRef="#br0" timeOffset="32016.08">1799 3535 0,'21'0'47,"0"0"-47,1 0 16,-1 0-16,-21-21 0,21 21 16,0-21-16,0 21 0,-21-22 15,21 22-15,1 0 16,-22-21-16,0 0 0,0 0 15,0 0-15,0 0 16</inkml:trace>
  <inkml:trace contextRef="#ctx0" brushRef="#br0" timeOffset="33294.16">3260 3260 0,'0'0'0,"21"0"0,0-21 15,0-1-15,-21 1 16,21 21-16,-21-21 0,0 0 0,0 0 16,0 0-1,-21-1-15,0 22 0,0 0 0,0 0 16,-1 0-16,1 0 0,-21 0 15,21 0-15,0 0 0,-1 0 16,1 0-16,0 22 0,0-1 16,0 0-16,0 0 0,-1 0 0,1 0 15,21 22-15,0-22 0,0 0 16,0 21-16,0-20 0,0 20 0,0-21 16,0 0-16,21 0 0,1-21 15,-1 22-15,-21-1 0,21-21 0,0 0 16,0 21-16,0-21 0,1 0 15,-1 0-15,0 0 0,0 0 16,0 0-16,0 0 0,-21-21 16,22 21-16,-22-21 15,-22 21 1,1 0 0,0 0-16,0 0 0,0 0 0,-22 21 15,22-21-15,0 21 0,0 0 16,0 0-16,0 0 0,-1 1 0,1-1 15,0 0-15,21 0 0,0 21 16,0-20-16,0-1 0,0 0 16,0 0-16,0 0 15,21-21 1,0 21-16,1-21 16,-1 0-16,0 0 0,0 0 0,0 0 15,0-21-15,1 0 0,-1 21 16,0-21-16,0 0 0,0 21 0,0-21 15,1-1-15,-1 1 0,0 0 16,-21 0-16,21 0 0,-21 0 16,-21 42 15,21 0-31,-21 0 16,21 0-16,0 0 0,-21 1 0,-1-1 15,22 21-15,0-21 16,0 22-16,-21-22 0,21 21 0,-21 0 0,0 1 15,21-1-15,0 0 16,0-20-16,0-1 0,0 21 0,0-21 16,-21-21-16,21 21 0,-21-21 15</inkml:trace>
  <inkml:trace contextRef="#ctx0" brushRef="#br0" timeOffset="33377.11">3408 3958 0,'21'-21'0,"21"0"15,22 0-15</inkml:trace>
  <inkml:trace contextRef="#ctx0" brushRef="#br0" timeOffset="33880.82">4318 3090 0,'0'0'0,"0"-21"15,0 42 17,0 1-32,0-1 15,0 0-15,0 0 0,0 21 16,0 1-16,0-22 0,0 21 0,0 1 15,0-1-15,0 0 16,0 1-16,0-1 0,0-21 0,0 21 16,0-20-16,0-1 0,0 0 0,0 0 15,0 0-15,0 0 0,0 1 16,0-44 15,0 1-31,0 0 16,0 0-16,0 0 0,0 0 0,0-1 15,0-20-15</inkml:trace>
  <inkml:trace contextRef="#ctx0" brushRef="#br0" timeOffset="34144.68">4360 3090 0,'0'0'0,"-21"0"16,21-21-16,21 21 31,0-21-31,1 21 0,-1 0 0,0 0 16,0-21-16,0 21 0,0 0 15,1 0-15,20-21 0,-21 21 0,0 0 16,22 0-16,-22 0 0,0 0 16,0 0-16,0 0 0,0 0 15,-42 0 16,0 21-31,0-21 0,0 0 16,0 21-16,-1 0 0</inkml:trace>
  <inkml:trace contextRef="#ctx0" brushRef="#br0" timeOffset="34363.56">4360 3366 0,'0'21'15,"21"-21"1,1 0-16,-1 0 16,0 0-16,0 0 0,0 0 0,0-21 15,1 21-15,-1 0 0,0 0 0,0-22 16,0 22-16,0 0 16,1-21-16,-1 21 0,-21-21 15,21 21-15,0 0 16,-21-21-16</inkml:trace>
  <inkml:trace contextRef="#ctx0" brushRef="#br0" timeOffset="34803.3">5292 2985 0,'0'0'0,"-22"0"47,1 21-31,0-21-16,21 21 16,-21 0-16,0 0 0,0 0 0,21 1 15,-22 20-15,1-21 0,0 21 0,0 1 16,21-22-16,-21 21 0,21 1 15,-21-22-15,21 21 0,0-21 0,0 22 16,0-22-16,0 0 0,0 0 0,0 0 16,21 0-16,0 1 15,0-22-15,0 21 0,0-21 16,1 0-16,-1 0 0,0 0 0,0 0 16,21 0-16,-20 0 0,-1 0 15,0 0-15,0-21 0,0 21 0,0-22 16,1 22-16,-1-21 0,0 21 15,0-21-15,0 0 0,-21 0 16,21 0-16,-21-1 0,0 1 16,0 0-16,0 0 0,0 0 15,0 0-15</inkml:trace>
  <inkml:trace contextRef="#ctx0" brushRef="#br0" timeOffset="35051.16">5270 3302 0,'0'0'0,"-21"0"0,0 21 15,42-21 32,-21-21-47,21 21 0,1 0 16,-1-21-16,0 0 0,0 21 0,0 0 15,0-21-15,1 21 16,-1-22-16,-21 1 16,0 0-16,0 0 15</inkml:trace>
  <inkml:trace contextRef="#ctx0" brushRef="#br0" timeOffset="35296.32">5249 2985 0,'21'0'16,"1"0"-16,-1 0 16,0-22-16,0 22 15,0-21-15,0 21 16,1 0-16,-1 0 15</inkml:trace>
  <inkml:trace contextRef="#ctx0" brushRef="#br0" timeOffset="35547.69">5905 2815 0,'0'21'15,"0"1"1,-21-22-1,21 21-15,0 0 16,-21 0 0,0-21-16</inkml:trace>
  <inkml:trace contextRef="#ctx0" brushRef="#br0" timeOffset="36211.31">6244 3112 0,'0'0'0,"21"-22"16,-21 1-1,0 0-15,-21 21 47,0 0-47,0 0 0,0 0 16,-1 21-16,1 0 0,0-21 16,0 22-16,0-1 0,0 0 15,21 0-15,-22 0 0,22 0 16,0 1-16,0-1 0,0 0 15,0 0 1,22-21 0,-1 21-16,0-21 15,0 0-15,0 0 0,0 0 16,-21 21-16,22-21 0,-1 0 16,0 0-16,0 0 15,-21 22-15,21-1 16,0 0-16,-21 0 15,0 0 1,-21 0 0,0-21-16,21 22 0,-21-22 15,0 0-15,0 21 0,-1-21 16,1 21-16,0-21 0,0 0 16,0 0-16,0 21 0,-1-21 15,1 0-15,0 0 16,0 0-16,0 0 0,21-21 94,0 0-94</inkml:trace>
  <inkml:trace contextRef="#ctx0" brushRef="#br0" timeOffset="37331.67">2434 2286 0,'-21'0'0,"21"-21"15,-21 21 1,0 0-16,-1 0 0,1 0 16,0 0-16,0 0 15,0 0-15,-22 0 0,22 0 0,0 0 16,-21 0-16,21 0 0,-22 0 15,22 0-15,0 0 0,-21 0 16,20 21-16,1-21 0,0 0 0,0 0 16,0 0-16,0 0 0,-1 0 15,22 21 17,22-21-1,-1 0-16,0 0-15,0 0 0,0 0 0,0 0 16,22 0-16,-22 0 0,21 0 16,1 0-16,-1 0 0,0-21 0,1 21 15,20 0-15,-21 0 0,22 0 16,-1 0-16,1 0 0,-1 0 16,1 0-16,-1 0 0,1 0 0,-1 0 15,1 0-15,-1 0 0,1 0 16,-1 0-16,1 0 0,-1 0 15,1 0-15,21 0 0,-22 0 0,22 0 16,-22 0-16,1 0 0,-1 0 0,1 0 16,-22 0-16,22 0 0,-22 0 15,-21 0-15,21 0 0,-20 0 0,20 0 16,-21 0-16,0 0 16,0 0-16,-21-21 78,0 0-31</inkml:trace>
  <inkml:trace contextRef="#ctx0" brushRef="#br0" timeOffset="53341.55">9821 1778 0,'0'0'0,"0"-21"15,0 0 1,0 0-1,0-1 1,0 1 0,0 0-16,0 0 15,0 0-15,0 0 16,0-1-16,0 1 16,-21 21-16,0-21 15,0 21-15,0 0 16,-1 0-16,1 0 0,0 0 15,0 0-15,0 0 0,0 21 16,-1 0-16,1 1 0,0 20 0,0-21 16,0 21-16,0 1 0,-1-1 15,1 0-15,21 1 0,0-22 0,0 21 16,0 1-16,0-1 0,0 0 16,0-21-16,0 22 0,0-22 0,0 0 15,0 0-15,0 0 0,21 1 16,1-1-16,-1 0 0,0-21 0,0 0 15,0 0-15,0 0 0,22 0 16,-22 0-16,21 0 0,1 0 0,-1 0 16,0-21-16,-21 0 15,22 21-15,-1-22 0,-21 1 0,0 0 16,22 0-16,-22 0 0,0 0 16,0-1-16,0 1 0,-21 0 0,22 0 15,-22 0-15,21 0 0,-21-1 16,0 1-16,0 42 47,0 1-47,0-1 15,0 0-15,0 21 0,0-21 0,-21 1 16,21-1-16,0 0 16,0 0-16,0 0 0,0 0 15,0 1-15,0-1 16,21-21-16,0 0 0,0 0 15,0 0-15,0 0 0,1 0 16,20 0-16,-21-21 0,0-1 16,0 22-16,1-21 0,-1 0 15,0 0-15,-21 0 0,21 0 0,-21-1 16,0 1-16,0 0 0,0 0 16,0-21-16,0 20 0,-21 1 0,0 0 15,0 21-15,-1 0 0,22-21 16,-42 21-16,21 0 0,0 0 15,0 21-15,-1 0 0,1 0 16,21 1-16,-21-1 0,0 0 0,21 0 16,-21 0-16,21 0 0,0 1 15,0-1-15,0 0 0,0 0 16,21-21 0,0 0-16,0 0 0,22 0 0,-22 0 15</inkml:trace>
  <inkml:trace contextRef="#ctx0" brushRef="#br0" timeOffset="53876.98">10668 1905 0,'0'21'31,"0"0"-15,-21 1-16,21-1 15,-21 0-15,21 0 0,0 0 0,0 0 16,0 1-16,-22-1 0,22 0 16,-21 0-16,21 0 0,0 0 15,0 1 1,-21-22-16,0 0 31,21-22-15,-21 1-16,21 0 15,0 0-15,0 0 16,0 0-16,0-1 0,0 1 0,0 0 16,21 0-16,0 0 0,-21 0 15,42-1-15,-20 1 0,-1 0 16,21 0-16,-21 21 0,22 0 0,-22 0 16,21 0-16,-21 0 0,22 0 15,-22 0-15,21 21 0,-21-21 16,0 21-16,1 0 0,-22 1 15,21-1-15,-21 0 0,0 0 16,0 0-16,0 0 0,0 1 16,-21-22-16,21 21 0,-22 0 15,1-21-15,21 21 0,-21-21 16,0 21-16,0-21 16,21-21 15,21 0-31,0 21 0,0-21 15,0 0-15</inkml:trace>
  <inkml:trace contextRef="#ctx0" brushRef="#br0" timeOffset="54684.44">11536 1926 0,'0'0'0,"0"-21"15,0 0-15,0 0 16,0 0-16,-21-1 16,-1 1-16,1 21 15,0 0-15,0 0 0,0 0 16,0 0-16,-1 0 0,1 21 16,0 1-16,-21-22 0,21 21 0,-1 21 15,1-21-15,-21 0 0,21 1 16,21 20-16,-21-21 0,-1 0 0,22 0 15,0 43-15,0-43 16,0 0-16,0 0 0,22-21 16,-22 22-16,21-22 15,0 0-15,0 0 0,0 0 0,0 0 16,22 0-16,-22-22 0,0 22 0,0-21 16,0 0-16,22 21 0,-22-21 15,0-21-15,0 20 0,-21 1 16,21-21-16,1 0 0,-22 20 15,0-20-15,0 0 0,0-22 0,0 22 16,0 0-16,0-1 0,0 1 16,0 0-16,0 20 0,0-20 0,0 21 15,0 0-15,0 42 32,0 0-17,0 0-15,0 22 0,0-22 0,-22 21 16,22 0-16,-21 1 0,21 20 15,0-20-15,0-1 0,0 0 0,0 1 16,0-22-16,0 21 0,0-21 16,0 22-16,0-22 0,0 0 15,21 0-15,-21 0 16,22-21-16,-1 0 0,0 0 0,0 0 16,0 0-16,0 0 0,1 0 15,-1-21-15,0 0 0,0 21 0,0-21 16,0 0-16,1-1 0,-22 1 15,0 0-15,21-21 0,-21 21 0,0-1 16,0 1-16,0 0 0,0 0 16,0 0-16,0 42 31,0 0-31,0 0 16,0 0-16,0 22 0,0-22 15,0 0-15,0 0 16,0 0-16,0 1 0,0-1 0,21 0 15,0-21 1,0 0-16,0 0 16,1 0-16,-1-21 15,0 0-15,-21-1 16</inkml:trace>
  <inkml:trace contextRef="#ctx0" brushRef="#br0" timeOffset="55053.99">11938 1566 0,'-21'22'0,"42"-44"0,-42 65 0,0-43 0,21 21 16,-22 0-16,22 0 15,0 0-15,0 1 0,22-22 31,-1 0-31,0 0 0,0 0 16,0-22-16,0 22 0,-21-21 16,0 0-16,22 0 0,-22 0 15,0 0-15,0-1 0,0 1 16,0 0-16,-22 0 16,1 21-16,0 0 15,0 0-15,0 0 0,0 0 0,-1 0 16,1 21-16,0-21 0,21 21 15,0 0-15,-21 1 0,21-1 16,0 0-16,0 0 0,0 0 0,0 0 16,21 1-16,0-22 15,0 0-15,1 0 0</inkml:trace>
  <inkml:trace contextRef="#ctx0" brushRef="#br0" timeOffset="55399.9">12446 1334 0,'0'0'0,"0"-22"0,-21 22 16,0 0 0,-1 22-1,22 20 1,0-21-16,-21 0 0,21 22 0,-21-1 15,0 0-15,21 1 0,-21 20 16,0-21-16,-1 1 0,22 20 0,0-20 16,-21-1-16,21 0 0,-21-21 15,21 22-15,0-22 0,0 21 0,0-21 16,0 1-16,0-1 0,0 0 16,21-21-1,0 0-15,1 0 0,-1 0 16,0 0-16,0 0 15,0 0-15,-21-21 0,21 0 0,1-1 16,-1 1-16</inkml:trace>
  <inkml:trace contextRef="#ctx0" brushRef="#br0" timeOffset="55641.76">12636 1736 0,'0'21'15,"0"0"-15,0 0 16,0 0-16,0 1 0,0-1 0,0 0 16,-21 0-16,21 0 0,0 0 15,0 1-15,0-1 0,0 0 16,0 0-16,0 0 16,0 0-16,21-21 15,1 0 1,-1 0-1,-21-42-15,21 21 0,0 21 16</inkml:trace>
  <inkml:trace contextRef="#ctx0" brushRef="#br0" timeOffset="55908.35">12806 1524 0,'0'0'0,"-21"0"0,-1 0 0,22 21 15,-21 0 1,21 1-16,21-22 31,1 0 1,-22-22-32,0 1 15,0 0 1,-22 21-1,1 0 1,0 0-16,0 21 16,21 0-16</inkml:trace>
  <inkml:trace contextRef="#ctx0" brushRef="#br0" timeOffset="56108.82">12213 1842 0,'0'0'0,"21"0"15,0 0 1,1 0-16,-1 0 0,0-22 16,0 22-16,0 0 0,0-21 15,1 21-15,-1 0 0,0-21 0,0 21 16</inkml:trace>
  <inkml:trace contextRef="#ctx0" brushRef="#br0" timeOffset="56569.1">12954 1757 0,'-21'0'31,"0"0"-15,-1 21-16,1 0 15,21 0-15,0 1 0,-21-1 16,21 0-16,-21 0 0,0 0 0,21 0 16,0 22-16,0-22 0,0 0 0,0 0 15,0 0-15,0 1 16,21-22-16,0 0 0,0 21 0,0-21 15,1 0-15,-1 0 0,21 0 16,-21 0-16,22-21 16,-22 21-16,21-22 0,-21 1 0,0 21 15,1-21-15,-22 0 0,21 0 16,-21 0-16,0-1 0,0 1 0,0-21 16,0 21-16,0 0 0,0-1 15,-21 1-15,-22-21 16,22 21-16,0 21 0,0 0 0,0 0 15,-1 0-15,1 0 0,0 0 16,0 0-16,0 0 0,0 21 16,-1 0-16,22 0 0,0 0 0,0 1 15,22-22 1</inkml:trace>
  <inkml:trace contextRef="#ctx0" brushRef="#br0" timeOffset="57088.32">13335 1736 0,'0'-21'0,"0"42"47,0 0-47,0 0 16,0 0-16,0 0 0,0 1 15,0-1-15,0 21 16,0-21-16,0 0 0,0 1 0,0-1 16,0 0-16,0 0 15,0 0-15,0-42 47,0 0-47,0 0 16,0 0-16,0-1 0,0 1 15,0 0-15,0 0 0,21 0 0,0-22 16,-21 22-16,21 0 0,1 0 16,-1-21-16,0 20 0,0 22 15,0-21-15,0 0 0,1 21 16,-1 0-16,0 0 0,0 0 0,0 0 16,0 0-16,1 21 0,-1 0 15,0 1-15,0-1 0,-21 0 0,21 21 16,-21-21-16,0 1 0,0-1 15,0 21-15,0-21 0,0 0 0,0 1 16,0-1-16,0 0 16,0 0-16,-21 0 0,42-42 62</inkml:trace>
  <inkml:trace contextRef="#ctx0" brushRef="#br0" timeOffset="57424.13">14690 1566 0,'0'-21'16,"0"0"-16,0 42 31,0 0-15,0 1-16,0 20 0,0-21 16,0 0-16,-22 22 0,22-22 15,0 0-15,-21 21 0,21-21 0,-21 22 16,0-22-16,21 0 15,0 0-15,0 0 0,0 1 16,21-44 15,-21 1-31</inkml:trace>
  <inkml:trace contextRef="#ctx0" brushRef="#br0" timeOffset="57874.88">15071 1566 0,'0'-21'15,"-22"21"1,1 0-16,0 0 0,0 21 16,0 1-16,0-22 0,-1 21 15,1 0-15,21 0 0,0 0 0,-21 0 16,21 1-16,0-1 0,0 0 15,0 0-15,21-21 16,0 0 0,1 0-16,-1 0 0,0 0 15,21 0-15,-21 0 0,1 0 0,20 0 16,-21 0-16,0 0 0,0 0 0,1 21 16,-1-21-16,0 0 0,0 0 15,-21 21-15,0 1 16,0-1-16,0 0 15,0 0-15,-21 0 0,0-21 0,0 21 16,-1-21-16,-41 22 16,42-22-16,0 0 0,-1 21 15,1-21-15,0 0 0,0 0 16,0 0-16,21-21 47,0-1-32,0 1-15</inkml:trace>
  <inkml:trace contextRef="#ctx0" brushRef="#br0" timeOffset="58148.23">14711 1376 0</inkml:trace>
  <inkml:trace contextRef="#ctx0" brushRef="#br0" timeOffset="59036.64">11726 2836 0,'0'-21'15,"21"21"1,1-21-16,-1 21 15,-21-21-15,21 0 0,0 21 0,0-21 16,0-1-16,1 1 0,-1 0 16,0 21-16,0-21 0,-21 0 0,0 0 15,0-1-15,0 1 0,0 0 16,-21 0-16,0 21 0,0 0 16,-1 0-16,1 0 0,-21 0 15,21 0-15,-22 0 0,22 0 16,0 21-16,-21-21 0,21 21 0,-1 0 15,1-21-15,21 22 0,0-1 16,0 0-16,0 0 16,0 0-16,0 0 15,21-21-15,1 22 0,-1-22 16,0 21-16,0-21 0,21 21 0,-20 0 16,-1-21-16,0 21 0,0 0 15,0-21-15,0 22 0,-21-1 0,0 0 16,0 0-16,-21 0 15,0 0-15,0-21 0,-21 22 16,20-22-16,-20 0 0,0 21 16,-1-21-16,22 0 0,-21 0 15,0 0-15,20 0 0,-20 0 0,21 0 16,0 0-16,-22 0 0,22 0 16,0-21-16,0 21 0,0-22 0,21 1 15,-21 0-15,21 0 0,0 0 16,0 0-16,0-1 15,0 1-15,21 0 16,0 21-16,0-21 0,0 0 16,0 21-16,1-21 0</inkml:trace>
  <inkml:trace contextRef="#ctx0" brushRef="#br0" timeOffset="59549.35">12319 2752 0,'0'0'0,"21"0"0,0 0 16,-21-21-16,0-1 15,0 1-15,0 0 16,0 0-16,0 0 16,-21 0-16,0-1 0,0 22 15,0 0-15,-1 0 0,1 0 16,0 0-16,0 0 0,0 22 15,0-22-15,-22 21 0,22 21 0,0-21 16,0 0-16,21 22 0,-21-22 16,-1 0-16,22 21 0,-21-20 0,21-1 15,0 0-15,0 0 0,0 0 16,43 0-16,-1-21 16,-21 0-16,0 0 15,0 0-15,1-21 0,-1 0 16,0 21-16,0-21 0,21 0 0,-20 0 15,-1-1-15,0 1 0,0 0 0,21-21 16,-42 21-16,0-1 0,22 1 16,-22 0-16,0 0 15,0 0-15,0 42 32,0 0-32,-22 0 0,22 0 0,-21 1 15,21-1-15,0 0 0,0 0 16,0 0-16,-21 0 0,21 1 0,0-1 15,0 0-15,0 0 16,21-21-16,0 0 16,1 0-16,-1 0 15,0 0-15</inkml:trace>
  <inkml:trace contextRef="#ctx0" brushRef="#br0" timeOffset="59804.2">12806 2392 0,'0'0'16,"0"-21"-16,0 0 0,-21 21 31,-1 0-31,1 21 0,21 0 0,0 0 16,-21 0-16,21 22 0,-21-1 16,21-21-16,-21 21 0,21 1 0,0-22 15,0 21-15,0-21 0,0 22 16,-21-22-16,21 0 0,0 0 0,0 0 15,0 1-15,0-1 0,0 0 16,21-21 0,0 0-16,0-21 15,0 21-15,0-21 0</inkml:trace>
  <inkml:trace contextRef="#ctx0" brushRef="#br0" timeOffset="60028.2">13123 2540 0,'0'0'0,"0"21"16,0 0 0,-21-21-16,0 22 0,0-1 15,21 0-15,-21 0 0,-1 0 16,22 0-16,-21 1 0,0-1 0,21 0 16,-21-21-16,21 21 0,0 0 15,0 0-15,21-21 31,0 0-15,-21-21-16,21 0 0,1 0 16</inkml:trace>
  <inkml:trace contextRef="#ctx0" brushRef="#br0" timeOffset="60207.61">13187 2413 0,'0'-21'16</inkml:trace>
  <inkml:trace contextRef="#ctx0" brushRef="#br0" timeOffset="60404.5">12594 2540 0,'0'0'0,"-21"21"16,42-21-1,0 0 1,0 0-16,1-21 15,-1 21-15,0-21 0,0 21 0,0-21 0,22 21 16,-22 0-16,0-21 0,0 21 16</inkml:trace>
  <inkml:trace contextRef="#ctx0" brushRef="#br0" timeOffset="60901.49">13504 2561 0,'0'0'0,"21"0"15,1-21 1,-22 0-16,0 0 16,0 0-1,-22 21 1,1 0-1,0 0-15,-21 0 16,42 21-16,-43 0 0,43 0 0,-21-21 16,21 21-16,-21 0 0,21 1 15,0-1-15,0 0 16,21-21-16,0 21 16,1-21-16,-1 21 0,0-21 15,0 0-15,0 0 0,0 21 16,1-21-16,-1 0 0,0 22 15,0-1-15,-21 0 32,-21-21-32,0 21 15,0-21-15,-22 0 0,22 0 16,0 21-16,-21-21 0,20 0 0,-20 0 16,0 0-16,21 21 0,-1-21 15,-20 0-15,21 0 0,0 0 0,0 0 16,42-21 15,0 21-15</inkml:trace>
  <inkml:trace contextRef="#ctx0" brushRef="#br0" timeOffset="61743.97">13674 2646 0,'21'0'16,"0"-21"-16,0 21 16,0-21-16,0-1 0,1 22 0,-1-21 15,0 0-15,0 21 16,0-21-16,0 0 0,22-22 16,-22 1-16,0 0 15,-21 21-15,0-1 0,0 1 16,0 0-1,-21 21-15,0 0 0,0 0 16,-1 0-16,1 0 0,0 21 16,0 0-16,0 1 0,0 20 0,-1-21 15,1 21-15,0 22 0,0-22 0,0 1 16,-22 20-16,22 1 0,0-1 16,0-21-16,0 22 0,21-1 0,-21-20 15,-1 20-15,22 1 16,-42 42-16,42-43 0,0 1 0,0-22 15,0 0-15,-21 22 0,21-22 16,0 0-16,0 1 0,0-22 16,0 21-16,0 1 0,0-22 15,0 0-15,0 0 0,21-21 16,0 0-16,0 0 0,1 0 16,-1 0-16,0 0 0,0-21 15,0 0-15,0 0 0,22-1 0,-22-20 16,0 21-16,0-21 0,0 20 0,22-83 15,-43 62-15,0 1 16,0 0-16,0-22 0,0 22 0,-21-1 16,21 1-16,-43 0 0,22 21 0,0-1 15,0 1-15,-22 0 16,22 0-16,-21 0 0,21 0 16,0 21-16,21-22 15,21 1 1,0 21-16,0-21 0,0 21 15,0-21-15,22 21 16,-1-21-16,-21 0 0,22 21 0,-1-22 0,-21 1 16,21 0-16,1 21 0,-22-21 15,0 0-15,0 0 0,0 21 16,1-22-16,-22 1 0,0 0 0,0 0 16,0 0-1,0 42 16,0 0-31,0 0 16,0 0-16,0 1 16,0-1-16,0 0 0,0 0 0,0 0 15,-22 0-15,22 1 16,-21-22 0,21-22 15,21 22-31,1-21 15</inkml:trace>
  <inkml:trace contextRef="#ctx0" brushRef="#br0" timeOffset="61927.86">14160 2519 0,'0'-21'0,"-21"21"0,0 0 15,42 21 63</inkml:trace>
  <inkml:trace contextRef="#ctx0" brushRef="#br0" timeOffset="62273.55">14266 2773 0,'0'21'16,"21"-21"15,1 0-31,-1 0 0,-21-21 16,21 21-16,0-21 0,0 0 16,0 21-16,1-22 0,-1 1 0,0 21 15,0-21-15,-21 0 0,0 0 16,0 0-16,0-1 15,-21 22 1,0 0 0,0 22-16,-1-1 0,22 0 15,-21-21-15,0 21 0,21 0 0,-21 0 16,21 1-16,0-1 0,0 0 16,0 0-16,0 0 15,21-21-15,0 21 16,0-21-16,1 0 15,-1 0-15,0 0 0,0 0 0,0 0 16,22 0-16,-22 0 0,0-21 0</inkml:trace>
  <inkml:trace contextRef="#ctx0" brushRef="#br0" timeOffset="62830.24">14986 2540 0,'-21'0'31,"0"0"-31,-1 0 16,1 0-16,0 0 15,0 21-15,0 0 0,0 1 16,-1-1-16,22 0 0,-21 0 16,21 0-16,-21 0 0,21 1 0,0-1 15,0 0-15,0 0 16,0 0-16,0 0 0,21-21 15,0 0 1,1 0-16,-1 0 0,0 0 16,0 0-16,0 0 15,0-21-15,1 0 0,-1 0 16,0 0-16,-21 0 0,21-22 0,0 22 16,-21-21-16,21-1 15,1 1-15,-1 0 0,0-1 0,0-20 16,0 42-16,0-22 0,1 1 15,-1 21-15,0 0 0,-21 0 0,0-1 16,-21 44 0,0-1-1,-1 21-15,1-21 0,-21 22 0,21-1 16,0 0-16,21 1 0,-22-1 16,22 0-16,0 1 0,0-1 15,0 0-15,0-21 0,0 22 0,0-22 16,0 0-16,22 0 0,-1 0 0,0 1 15,0-1-15,0-21 0,0 0 16,22 0-16,-22 0 0,21 0 16,1 0-16,-22 0 0,21 0 0,0 0 15,-20-21-15,20-1 0,-21 1 16,21 0-16,-20 0 0,-1 0 0,0 0 16,0-1-16</inkml:trace>
  <inkml:trace contextRef="#ctx0" brushRef="#br0" timeOffset="63782.69">11747 3217 0,'0'0'0,"22"0"15,-44 22 32,1-1-47,0 0 0,0 0 16,0 0-16,-22 22 0,22-1 0,-21 0 15,0 1-15,-1-1 0,1 21 16,-22 1-16,1-1 0,-22 1 16,1-1-16,-1 22 0,-21 0 0,21-1 15,-20 1-15,-1-21 0,-21 20 16,21 1-16,0-22 0,0 1 0,0-1 15,1 1-15,20-1 0,-21 1 16,43-1-16,-22 1 0,21-22 0,1 1 16,-1 20-16,1-21 0,21-20 15,-1 20-15,-20-21 0,42 0 0,-22 22 16,1-43-16,0 21 0,20 0 0,1-21 16,0 0-16,0 0 0,0 0 15,21-21 1,0 0-1,21-1-15,0 22 16,0-21-16,0 0 0,-21 0 0,0 0 16,22 21-16</inkml:trace>
  <inkml:trace contextRef="#ctx0" brushRef="#br0" timeOffset="64204.45">9207 4868 0,'0'-21'15,"0"0"1,0 42 31,0 0-47,-21 22 16,0-22-16,21 0 0,-21 21 15,21-20-15,-21 20 0,0-21 0,21 21 16,-22-20-16,22 20 0,-21-21 15,0 0-15,0 22 0,21-22 0,-21 0 16,21 0-16,-21-21 0,21 21 16,0 0-1,21-21 1,0 0-16,0 0 0,0 0 16,22 0-16,-22 0 0,0 0 15,21 0-15,-21 0 0,22 0 0,-22 0 16,21 0-16,-21 0 0,22 0 15,-22 0-15,21 0 0,-21 0 0,1 0 16,-1 0-16,0 0 0,0 0 16,0 0-16,-42-21 47</inkml:trace>
  <inkml:trace contextRef="#ctx0" brushRef="#br0" timeOffset="65076.46">8276 3979 0,'0'-21'15,"0"0"-15,0 0 0,0 0 16,21 0-16,-21-1 16,21 22-16,-21-21 15,22 21-15,-1 0 0,0-21 16,0 21 0,0 0-16,0 21 15,-21 0-15,0 1 16,0-1-16,0 21 0,0 0 0,0-20 15,0 20-15,0 0 0,0 1 16,0-1-16,0-21 0,-21 21 0,21-20 16,0-1-16,0 0 0,0 0 15,21-21-15,1 0 16,-1 0-16,0 0 0,0 0 16,0-21-16,0 0 0,1 0 15,20-1-15,-21-20 0,0 21 0,22-21 16,-22 20-16,0-20 0,0 0 15,0 21-15,-21-1 0,21-20 0,-21 21 16,22 21-16,-22-21 0,0 0 16,0 42 15,0 0-31,0 0 16,-22 21-16,22-20 0,0-1 15,0 21-15,0-21 0,0 22 0,0-1 16,0-21-16,0 21 15,0-20-15,0 20 0,0-21 0,0 21 0,0-20 16,0-1-16,0 0 0,0 0 16,0 21-16,0-20 15,0-1-15,0 0 0,-21 0 16,0-21 0,0 0-16,0 0 0,0 0 0,-1 0 15,1 0-15,0 0 0,0 0 16,0 0-16,0 0 0,-1 0 0,1 0 15,0 0-15,0 0 0,0 0 16,21-21 15,0 0-31,21 21 16,0-21-16,0-1 0,0 1 16,22 0-16</inkml:trace>
  <inkml:trace contextRef="#ctx0" brushRef="#br0" timeOffset="65799.78">9292 4022 0,'0'-21'16,"0"-1"-1,0 1 1,21 0-16,0 0 15,-21 0-15,22 0 16,-1-1-16,-21 1 16,0 0-1,-21 42 17,21 0-32,-22 1 15,1-1-15,21 0 0,0 0 16,-21 21-16,21-20 0,-21-1 0,21 0 15,0 0-15,0 0 0,0 0 16,0 1-16,0-1 0,0 0 0,0 0 16,21 0-16,0-21 15,0 0-15,1 0 16,-1 0-16,0 0 0,0 0 0,0 0 16,0-21-16,1 0 0,-1 21 15,0-21-15,21 0 0,-21-1 0,1 1 16,20 0-16,-21 0 0,0-21 15,22 20-15,-22 1 0,0 0 0,-21 0 16,21 0-16,-21 0 0,21-1 16,-42 22 15,0 0-31,0 0 16,0 0-16,21 22 0,0-1 15,-22 0-15,22 0 16,0 0-16,0 0 0,0 1 15,22-22-15,-22 21 0,21 0 16,0-21-16,0 21 0,0-21 0,-21 21 16,21-21-16,1 21 0,-1 1 15,-21-1 1,0 0-16,-21-21 0,-1 0 16,1 21-16,0-21 0,0 0 15,0 0-15,-22 0 0,22 21 0,0-21 16,0 0-16,0 0 15,0 0 1</inkml:trace>
  <inkml:trace contextRef="#ctx0" brushRef="#br0" timeOffset="66737.25">4868 5906 0,'0'0'0,"21"-22"0,1-20 16,-22 21-1,0 0-15,21 0 0,-21-1 0,0 1 16,21 21-16,-21-21 0,0 0 16,0 0-16,0 0 15,0 42 32,0 0-47,0 0 0,0 21 0,0-20 16,0 20-16,0 0 0,0 1 15,-21-1-15,0 21 0,-1-20 16,22 20-16,-21-20 0,0 20 0,21 1 16,-21 20-16,0-20 0,0-1 15,-1 1-15,22-1 0,-21 1 16,0-1-16,0-20 0,0 20 0,21-21 15,-21 1-15,21-22 0,-22 21 0,22-21 16,0 1-16,-21-1 0,0 0 16,21 0-16,-21 0 0,21 0 15,0-42 1,0 0 0,0 0-16,0 0 15,0 0-15,21-22 0,0 22 16,0-21-16,1-1 0</inkml:trace>
  <inkml:trace contextRef="#ctx0" brushRef="#br0" timeOffset="68799.69">4953 5990 0,'0'0'0,"0"-21"15,0 0 1,21 21 46,0 0-46,0 0-16,1 0 16,-1 0-16,21 0 0,-21 0 0,22-21 15,-1 21-15,21 0 16,-20 0-16,20 0 0,22 0 0,-22-21 0,22 21 16,0 0-16,-1 0 0,1 0 15,0-22-15,-1 22 0,1 0 16,0-21-16,21 21 0,-22 0 15,22 0-15,0 0 0,0-21 0,0 21 16,-1 0-16,-20 0 0,0 0 16,21 0-16,-22-21 0,1 21 0,21 0 15,-22 0-15,1 0 0,21 0 0,-21 0 16,20-21-16,-20 21 0,0 0 16,-1 0-16,1-21 0,21 21 0,-21 0 15,20 0-15,1-22 0,0 22 16,-21 0-16,21-21 0,-1 0 0,-20 21 15,21 0-15,-21-21 16,20 21-16,1 0 0,21-21 0,-21 21 16,0-21-16,21 21 0,-21 0 15,-22-22-15,22 22 0,0 0 0,-21-21 16,-1 21-16,1 0 0,21 0 16,-21-21-16,-1 21 0,1 0 0,0 0 15,-22 0-15,22 0 0,-1 0 0,-20 0 16,-1 0-16,22 0 0,-21-21 15,-1 21-15,1 0 0,-1 0 0,1 0 16,20 0-16,-20 0 16,-22 0-16,22 0 0,-1-21 0,-21 21 15,1 0-15,-1 0 0,0 0 16,1 0-16,-1-21 0,-21 21 0,22 0 16,-22 0-16,0 0 0,0 0 0,0-22 15,0 22 1,1 0-16,-1 0 47,-21 22-47,0-1 15,0 0 1,0 0-16,0 0 0,0 0 16,0 1-16,0-1 0,0 0 15,0 0-15,0 0 0,-21 22 0,21-22 16,0 0-16,0 21 0,-22-21 0,22 1 15,0 20-15,0-21 0,0 21 16,0-20-16,0-1 0,0 21 0,0-21 16,0 0-16,0 22 0,0-22 0,0 0 15,-21 0-15,21 22 0,0-22 16,-21 0-16,21 21 0,0-21 0,-21 1 16,21 20-16,-21-21 0,21 0 0,0 22 15,-21-22-15,-1 0 0,22 0 16,-21 21-16,21-20 0,-21-1 15,21 0-15,0 0 0,0 0 0,-21 0 16,21 1-16,-21-1 0,21 0 16,0 0-16,0 0 0,-21-21 15,21 21-15,0 1 0,-22-22 16,22 21-16,-21-21 31,21 21-15,-21-21 15,0 0-15,21 21-1,-21-21-15,0 0 0,-1 0 16,1 0-16,0 0 0,0 0 16,0 0-16,0 0 0,-22 0 15,1 0-15,21 0 0,-22 0 0,1 0 16,0 0-16,-1 0 0,-20 21 0,21-21 15,-22 0-15,22 0 0,-22 0 16,1 21-16,-1-21 0,-20 0 16,20 0-16,-21 22 0,-20-22 0,20 0 0,0 21 15,-21-21-15,1 0 0,-1 21 16,21-21-16,-21 21 0,0-21 16,1 21-16,-1-21 0,0 21 0,0-21 15,21 22-15,-20-22 0,20 21 16,0-21-16,1 0 0,-1 21 0,0-21 15,1 0-15,-1 21 0,0-21 0,1 0 16,-1 0-16,0 0 0,-21 21 16,22-21-16,-1 0 0,22 0 0,-22 0 15,0 21-15,1-21 0,-1 0 16,0 0-16,1 22 0,20-22 0,-21 0 16,1 21-16,20-21 0,-20 21 0,20-21 15,1 21-15,-1-21 0,1 0 16,-22 21-16,21-21 0,1 21 0,-22-21 15,22 22-15,-22-22 0,22 21 16,-22-21-16,21 0 0,1 21 16,-1-21-16,1 0 0,21 0 0,-22 21 15,22-21-15,-1 0 0,-20 0 16,21 21-16,-1-21 0,-20 21 0,20-21 16,1 0-16,-21 0 0,20 22 15,-20-22-15,-1 0 0,22 0 0,-22 21 16,1-21-16,21 0 0,-22 0 0,22 0 15,-1 21-15,1-21 16,21 0-16,-21 0 0,20 0 0,-20 0 16,21 0-16,-21 0 0,20 0 0,1 0 15,0 0-15,-21 0 0,21 0 0,-1 0 16,1 0-16,0 0 0,0 0 16,0 0-16,0 0 15,-1 0-15,1 0 16,21 21-16,-21-21 15,0 0-15,0 0 16,0 0 0,-1 0-1,1 0 17,0 0-17,0 0 16,0 0-31,0 0 16,-1 0 15,1 0-15,21-21-16,0 0 16,0 0-1,0-1-15,0 1 0,0 0 16,0 0-16,0 0 15,0 0-15,0-1 0,0 1 0,0 0 16,0 0-16,0 0 0,21 0 16,-21-1-16,22 1 0,20-21 15,-42 21-15</inkml:trace>
  <inkml:trace contextRef="#ctx0" brushRef="#br0" timeOffset="69772.28">5757 6519 0,'0'0'0,"0"-21"16,0 0-16,0 0 16,0 0-16,0 0 15,0 42 16,0 0-31,0 21 16,0-21-16,-21 22 0,21-1 16,-21 0-16,21 1 0,-21-1 0,0 0 15,21 1-15,-22-1 0,1 0 16,0-20-16,21 20 0,-21 0 0,0-21 16,0 1-16,-1 20 0,1-21 15,21 0-15,-21-21 0,21 21 16,-21 1-16,0-22 0,0 0 31,21-22-31,0 1 0</inkml:trace>
  <inkml:trace contextRef="#ctx0" brushRef="#br0" timeOffset="70280.89">5270 6773 0,'0'0'0,"0"-84"15,0 63 1,0-1-16,0 1 0,0 0 0,0 0 16,0 0-16,0 0 0,22-1 15,-1 1-15,21 0 0,-21 0 16,22 0-16,-1 21 0,0-21 16,1 21-16,-1 0 0,0 0 0,1 21 15,-22 0-15,21 0 0,0 21 16,-20-20-16,20 20 0,-21 0 0,0 1 15,-21-1-15,21 0 0,-21 1 16,22-1-16,-22 0 0,0-21 0,0 22 16,0-1-16,0-21 0,0 0 0,0 1 15,0-1-15,0 0 16,0-42 15,21 21-31,-21-21 0,0-1 16,0 1-16,21-21 0,-21 0 0,0 20 15,0-20-15,0-21 0,21 20 16,-21 1-16,21-22 0,-21 22 0,0-21 16,0 20-16,21 1 0,-21 0 15,22 20-15,-22 1 0,0 0 0,21 0 16,-21 0-16,21 21 0,0 0 16,0 0-1,0 0-15,-21 21 16,0 0-16,22-21 15,-22 21-15,0 0 0,0 1 16,21-1 0</inkml:trace>
  <inkml:trace contextRef="#ctx0" brushRef="#br0" timeOffset="70685.64">6286 6837 0,'0'0'0,"0"21"0,0 0 0,0 0 32,22-21-32,-1 0 0,0 0 15,0 0 1,0-21-16,0 21 0,1-21 16,-1 21-16,0-21 0,0 0 0,-21 0 15,42-1-15,-42 1 16,22 0-16,-22 0 0,0 0 15,0 0-15,-22 21 16,1 0-16,0 0 0,0 0 0,0 0 16,0 0-16,-1 21 0,1-21 15,0 21-15,0 0 0,0 0 0,0 22 16,-1-22-16,22 0 0,0 0 16,0 21-16,0-20 0,0-1 15,0 0-15,0 0 0,0 0 0,0 0 16,0 1-16,22-22 15,-1 21-15,0-21 16,0 0-16,0 0 0,0 0 16,1 0-16,-1 0 0,0-21 0,0-1 15,0 22-15,0-21 0,1 0 0,20 21 16</inkml:trace>
  <inkml:trace contextRef="#ctx0" brushRef="#br0" timeOffset="70955.5">6921 6604 0,'0'-21'0,"0"42"0,0-63 16,0 63 15,0 0-31,0 0 0,22 0 16,-1 1-16,-21 20 0,21-21 15,0 0-15,-21 0 0,21 1 16,0-1-16,-21 0 0,0 0 0,22 0 15,-1-21-15,-21 21 0,21 1 16,-21-1-16,0 0 16,21-21 15,-21-21-31,0 0 16,0-1-16</inkml:trace>
  <inkml:trace contextRef="#ctx0" brushRef="#br0" timeOffset="71191.92">7197 6583 0,'0'0'0,"0"-21"0,21 0 16,-42 42 15,-1 0-31,1 0 0,0 0 0,0 22 16,-21-22-16,20 0 15,1 21-15,0-21 0,-21 22 0,21-22 16,-1 21-16,1-21 0,0 1 0,0-1 15,0 0-15,21 0 0,-21 0 16,21 0-16,21-21 31,0 0-31,0-21 0,0 0 0,0 21 16,1-21-16,-1 0 0</inkml:trace>
  <inkml:trace contextRef="#ctx0" brushRef="#br0" timeOffset="71515.89">7472 6350 0,'0'0'0,"21"-21"15,-21 0-15,21 0 0,-21 42 32,0 0-17,0 0-15,0 0 0,-21 22 16,0-1-16,21 0 0,-21 1 0,21-1 15,-22 0-15,1 22 0,21-22 16,-21 0-16,21 1 0,-21-1 0,21-21 16,-21 22-16,21-22 0,0 0 0,0 0 15,0 0-15,0 0 16,21-21-16,0 0 0,0 0 16,0 0-16,1 0 0,-1 0 15,0-21-15,21 0 0,-21 21 0,1-21 16,-1 0-16,21 0 0,-21-1 0,0-20 15,1 21-15,-22 0 0,0 0 16,21-1-16</inkml:trace>
  <inkml:trace contextRef="#ctx0" brushRef="#br0" timeOffset="71720.78">7451 6583 0,'21'0'31,"0"0"-31,0 0 16,0 0-16,0-21 0,1 21 0,-1-21 15,21 21-15,-21-22 0,0 22 16,22 0-16,-22-21 0,21 0 0,22 0 16,-43 21-16,21 0 0,-21 0 15</inkml:trace>
  <inkml:trace contextRef="#ctx0" brushRef="#br0" timeOffset="73100.03">8340 6858 0,'0'0'0,"21"21"0,0-21 16,0 0-16,0 0 15,0 0 1,1-21-16,-1 21 0,-21-21 0,21 0 16,0 0-16,0-1 0,0 1 0,1-21 15,-1 21-15,0-22 0,0 22 16,0-21-16,-21 0 0,0-1 0,0 1 16,0 0-16,0-1 0,0 1 15,0 0-15,0 20 0,0-20 0,0 21 16,0 0-16,0 0 0,0-1 15,-21 22-15,0 0 0,0 0 0,0 0 16,-1 0-16,1 22 0,21-1 16,-21 0-16,21 0 0,-21 0 15,21 22-15,-21-1 0,21 0 0,0 22 16,0-22-16,0 0 16,0 22-16,0-22 0,0 1 0,0-1 15,0 0-15,0-21 0,21 22 16,0-22-16,-21 0 0,21 0 0,0 0 15,22-21-15,-22 0 0,0 0 0,0 0 16,22 0-16,-22 0 0,21 0 16,-21-21-16,22 21 0,-22-21 0,0 0 15,21 0-15,-21 0 0,1-1 16,-1 1-16,-21 0 0,21 0 0,-21 0 16,21 0-16,-21-1 0,0 1 0,0 0 15,0 0-15,0 0 0,0 0 16,0 42 15,0 0-31,0 0 16,0 0-16,0 0 0,0 1 0,0-1 15,0 0-15,0 0 0,0 0 16,0 0-16,21 1 16,0-22-16,1 0 15,-1 0-15,0 0 0,0 0 16,0-22-16,0 22 0,1-21 15,-1 0-15,0 0 0,0 0 0,0 0 16,-21-1-16,21 1 0,-21 0 0,22 0 16,-22 0-16,0 0 0,0-1 15,0 1-15,0 0 0,0 0 16,0 0-16,0 42 31,0 0-31,-22 0 16,22 0-16,0 1 0,-21-1 0,21 21 15,0-21-15,0 0 0,0 1 0,-21-1 16,21 0-16,0 0 0,0 0 16,-21-21-16,21 21 0,0 1 15,0-44 32,0 1-47,21 0 16,0 0-16,-21 0 0,21 0 0,-21-1 15,22 1-15,-1 0 0,-21 0 0,0 0 16,21 0-16,0-1 0,-21 1 16,21 21-16,0 0 15,-21 21 1,0 1-16,0-1 16,0 0-16,0 0 0,0 0 15,0 0-15,0 1 0,0-1 16,0 0-16,0 0 0,22 0 15,-1 0 1,0-21-16,0 0 16,0 0-16,0 0 0,22 0 15,-22 0-15,0-21 0,0 21 0,22-21 16,-22 0-16,21 0 0,-21 21 16,22-21-16,-22-1 0,0 1 15,21 0-15,-21 0 0,1 0 0,-22 0 16,21-22-16,-21 22 0,0 0 0,21 0 15,-21 0-15,0-1 16,0 1-16,-21 21 16,0 0-16,-1 0 0,1 0 0,0 21 0,0-21 15,0 22-15,0-1 0,-1 0 16,22 21-16,-21-21 0,0 1 16,21 20-16,-21-21 0,21 0 0,0 0 15,0 1-15,0-1 0,0 0 0,0 0 16,21 0-16,0-21 0,0 21 15,22-21-15,-22 0 0,0 0 16,0 0-16,22 0 0,-22 0 16,0 0-16,21 0 0,-21 0 0,1 0 15,20-21-15,-21 0 0,0 21 16,0-21-16,1 0 0,-1 0 16,0 21-16,-21-22 0,0 1 0,0 0 0,0 0 15,0 0-15,0-22 0</inkml:trace>
  <inkml:trace contextRef="#ctx0" brushRef="#br0" timeOffset="73335.35">9207 6287 0</inkml:trace>
  <inkml:trace contextRef="#ctx0" brushRef="#br0" timeOffset="74076.28">11345 6181 0,'0'0'0,"0"-21"0,0-1 15,0 1-15,0 0 0,0 0 16,0 0-16,0 0 15,-21 21-15,21-22 0,-21 22 0,0 0 0,0 0 16,-1 0 0,1 0-16,0 0 0,0 0 0,-21 0 15,20 22-15,-20-1 0,21 0 0,-21 21 16,20-21-16,-20 1 0,21 20 16,0-21-16,0 21 0,-1 1 0,1-1 15,0-21-15,21 22 0,0-1 16,0 0-16,0-21 0,0 1 0,0 20 15,0-21-15,0 0 0,21-21 16,0 21-16,1-21 0,-1 0 0,0 0 16,0 0-16,0 0 0,22-21 15,-22 21-15,0-21 0,0 0 0,21 0 16,-20 0-16,-1 21 0,-21-22 16,21 1-16</inkml:trace>
  <inkml:trace contextRef="#ctx0" brushRef="#br0" timeOffset="74444.08">11324 6329 0,'0'21'31,"0"0"-31,0 0 0,0 1 0,0-1 16,0 0-16,-21 21 0,0-21 0,21 1 16,0-1-16,0 0 0,0 0 15,0 0-15,0 0 0,0 1 0,0-1 16,21-21 15,0 0-31,0-21 0,0-1 0,-21 1 16,22 21-16,-1-21 0,0 0 15,0 0-15,-21 0 0,0-22 0,21 22 16,-21 0-16,0 0 0,0 0 16,0-1-16,0 1 0,0 0 15,-21 21-15,0 0 0,0 0 16,0 0-16,-1 0 15,1 21-15,21 0 16,-21 1-16,21-1 16,0 0-16,0 0 0,0 0 15,21-21-15,0 21 16,1-21-16</inkml:trace>
  <inkml:trace contextRef="#ctx0" brushRef="#br0" timeOffset="74982.07">11874 6329 0,'0'0'15,"0"-21"-15,-21 21 16,0 0-16,0 0 16,0 0-16,0 0 0,-1 21 15,1 0-15,0 0 16,0 0-16,21 1 0,-21-1 0,21 0 15,-21 0-15,21 0 0,0 22 0,0-22 16,0 0-16,0 0 16,0 0-16,0 0 15,21-21 1,0 0-16,0 0 0,0-21 0,0 0 16,1 0-16,-1 0 0,0 0 15,21-1-15,-21 1 0,1-21 16,-1 21-16,0-22 0,0 22 0,0-21 15,0 21-15,1-22 16,-22 1-16,21 21 0,0-21 0,-21-1 16,0 22-16,0-21 0,0 21 0,21-1 15,-21 1-15,0 0 0,0 42 32,-21 0-32,21 1 15,0-1-15,0 0 0,-21 0 0,21 21 16,-21-20-16,21 20 0,-22-21 15,22 21-15,-21 1 0,0-22 0,21 64 16,0-64-16,-21 21 16,21-21-16,0 0 0,0 1 15,0-1-15,0 0 0,21 0 16,0-21 0,0 0-16,1 0 0,-1-21 15,0 21-15,0-21 0,-21 0 0,21 21 16</inkml:trace>
  <inkml:trace contextRef="#ctx0" brushRef="#br0" timeOffset="75379.84">12319 6350 0,'0'21'15,"21"-21"32,0-21-31,0 21-16,-21-21 0,22 21 0,-22-21 15,21 21-15,0-21 16,-21-1-16,-21 22 31,0 0-15,-1 0-16,1 22 0,0-1 15,21 0-15,-21 0 0,21 0 16,-21 0-16,21 1 16,0-1-16,0 0 0,0 0 0,0 0 15,0 0-15,0 1 0,0-1 16,21-21-16,0 0 0,0 0 16,0 0-16,1 0 0,-1 0 15,0-21-15,0 21 16,-21-22-16,21 22 0,-21-21 0,21 0 15,-21 0-15,22 21 0</inkml:trace>
  <inkml:trace contextRef="#ctx0" brushRef="#br0" timeOffset="82008.13">14732 3302 0,'0'-21'15,"0"0"17,0 0-17,0-1 1,0 1-16,0 0 16,0 0-1,21 21-15,-21-21 0,21 21 16,-21-21-16,0 42 78,21 0-78,-21 0 16,0 0-16,0 0 0,0 1 15,22-1-15,-22 0 0,0 0 0,0 21 16,0-20-16,21-1 0,0 0 15,-21 21-15,0-21 0,21 22 0,-21-22 16,21 21-16,0 1 0,-21-22 16,0 21-16,0 0 0,22 1 0,-1-1 15,-21 0-15,21 1 0,-21 20 0,21-20 16,0 20-16,0-21 16,1 22-16,-1-22 0,0 1 0,0-1 0,0 0 15,0 22-15,1-22 16,-1 0-16,0-20 0,21 20 0,-21 0 15,1 1-15,-1-1 0,0 0 0,0 1 16,0-1-16,0 0 0,1-21 16,-1 22-16,0-1 0,0 0 0,-21 1 15,0-22-15,0 21 0,21 1 16,-21-22-16,0 21 0,21 0 0,-21-20 16,0-1-16,0 0 0,0 21 0,0-21 15,22 1-15,-22-1 0,21 0 16,-21 0-16,0 0 15,21 0-15,0-21 16,-21 22-16,21-1 16,0 0-1,-21 0-15,22-21 16,-22 21 0,21-21-16,-21 21 0,0 1 15,0-1 1,21-21-16,-21 21 15,21 0-15,-21 0 32,0-42 15,0 0-47,0 0 15,0 0-15,-21 21 16,0-22-16,0 1 15,-1 21-15</inkml:trace>
  <inkml:trace contextRef="#ctx0" brushRef="#br0" timeOffset="82458">15303 5482 0,'0'0'16,"-63"-21"-16,42 0 16,0 21-16,-1-21 15,1 0 1,42 21 15,1 0-15,-1 0-16,0 21 0,0 0 0,0-21 15,22 21-15,-22-21 0,21 21 16,-21 0-16,0-21 0,22 22 16,-22-1-16,0-21 0,0 21 0,0 0 15,22-21-15,-22 21 0,-21 0 16,21-21-16,0 22 0,0-22 16,-21 21-16,22-21 31,-22-21 0,21-1-15,0 1-1,-21 0-15,0 0 16,0 0-16,21 21 16,-21-21-16,0-1 0</inkml:trace>
  <inkml:trace contextRef="#ctx0" brushRef="#br0" timeOffset="82896.75">16087 4953 0,'0'0'0,"0"-21"0,0 0 16,21-22-16,-21 22 31,0 42-15,0 1-16,-21-1 15,-1 0-15,22 21 0,-21-21 0,0 1 16,21 20-16,-21 0 0,0-21 0,21 22 16,-21-1-16,-1 0 0,1 1 15,0-22-15,0 21 0,0 1 16,0-22-16,21 21 0,-22-21 0,22 22 15,-21-22-15,21 0 0,0 0 16,0 0-16,-21-21 0,21 21 16,0-42 77,0 0-77,0 0-16,0 0 0</inkml:trace>
  <inkml:trace contextRef="#ctx0" brushRef="#br0" timeOffset="83840.31">16235 3747 0,'0'-22'15,"0"1"1,0 0-16,0 0 15,-21 21 17,-1 21-17,22 0-15,0 0 0,0 1 0,0 20 16,-21-21-16,21 21 0,0 1 16,-21-1-16,21 0 0,0 1 0,0-1 15,-21 0-15,21 1 0,-21-1 16,0-21-16,21 22 0,0-22 0,0 0 15,-22 0-15,22 0 0,0 0 16,0 1-16,-21-22 0,21 21 16,-21-21 31,21-21-47,-21-1 0,21 1 15</inkml:trace>
  <inkml:trace contextRef="#ctx0" brushRef="#br0" timeOffset="84263.9">15896 3895 0,'0'0'15,"-21"-21"-15,0-1 0,21 1 16,0 0-1,0 0-15,0 0 0,0 0 16,0-1 0,21 22-16,0 0 0,0 0 0,0-21 15,1 21-15,-1 0 0,21 0 16,-21 0-16,22 21 0,-1-21 16,0 22-16,1-1 0,-1 0 0,-21 21 15,21-21-15,1 22 0,-22-22 16,21 21-16,-21 1 0,1-22 0,-1 21 15,-21 0-15,21-20 0,-21 20 16,21-21-16,-21 0 0,0 0 0,0 1 16,0-1-16,0 0 0,0 0 15,0-42 32,0 0-31,0 0-16,0-1 0,0 1 15,0 0-15,0-21 0,0 21 0,0-22 16</inkml:trace>
  <inkml:trace contextRef="#ctx0" brushRef="#br0" timeOffset="84607.71">16785 3493 0,'0'0'0,"0"-22"0,0 1 15,0 0-15,-21 21 32,0 21-32,0 0 15,21 22-15,-22-22 0,1 21 16,21-21-16,0 22 0,-21-1 16,21 0-16,-21 1 0,0-1 15,21 0-15,0 1 0,0-22 0,-21 21 16,21 1-16,-22-1 0,22 0 0,0-21 15,0 1-15,0 20 0,-21-21 16,21 0-16,0 0 0,0 1 0,0-1 16,0 0-16,0 0 15,21-42 32,1 0-47,-1 21 16</inkml:trace>
  <inkml:trace contextRef="#ctx0" brushRef="#br0" timeOffset="85116.12">17081 3937 0,'0'0'0,"-21"0"47,0 0-47,21 21 16,-21 0-16,21 1 15,0-1-15,0 0 0,0 0 0,0 0 16,0 0-16,0 1 16,0-1-16,0 0 0,0 0 15,21-21-15,0 21 16,0-21-16,1 0 15,-1 0-15,0 0 0,0 0 0,0 0 16,0-21-16,1 21 0,-1-21 0,0 0 16,0 0-16,0-1 0,0 1 15,1 0-15,-22 0 0,0 0 16,21 0-16,-21-1 0,0 1 0,0-21 16,0 21-16,0 0 15,0-1-15,-21 22 0,-1 0 16,1 0-16,0 0 0,0 0 15,0 0-15,0 0 0,-1 0 0,1 0 16,0 22-16,0-1 0,0 0 0,0-21 16,21 21-16,-22 0 0,22 0 15,-21 1-15,21-1 0,0 0 0,0 0 16,0 0-16,0 0 16,0 1-16,0-1 0,0 0 15,0 0 1</inkml:trace>
  <inkml:trace contextRef="#ctx0" brushRef="#br0" timeOffset="86219.53">14309 6096 0,'0'0'0,"21"-42"15,-21 21-15,0-1 16,0 1-16,0 0 0,0 0 16,0 0-16,0 0 0,0-1 15,0 1-15,0 0 16,0 0-16,-21 21 31,21 21-31,0 0 16,-22 0-16,1 22 0,21-22 15,-21 21-15,21-21 0,-21 22 0,21-1 16,0 22-16,-21-22 0,21 21 16,-21 1-16,21-1 0,0 22 0,-22-21 15,1-1-15,21 1 0,-21-22 16,21 21-16,0-20 0,0-1 16,0 0-16,-21-20 0,21-1 0,0 0 15,0 0-15,0 0 0,0 0 16,0 1-16,0-44 62,0 1-62,0 0 16,0 0-16,21 0 16,-21 0-16,21-1 0,-21 1 15,0 0-15</inkml:trace>
  <inkml:trace contextRef="#ctx0" brushRef="#br0" timeOffset="88107.93">14457 6054 0,'0'0'0,"-21"-21"16,-1 21 0,22-22-1,22 22 48,-1 0-63,0 0 15,0 0-15,21-21 0,-20 21 0,20 0 16,0 0-16,1 0 0,-1-21 16,21 21-16,-20 0 0,20 0 0,1 0 15,-1 0-15,22-21 0,-22 21 0,1 0 16,21 0-16,-22 0 0,22 0 16,-22-21-16,22 21 0,0 0 0,-1 0 15,1-21-15,21 21 16,0 0-16,-1-22 0,1 22 0,-21 0 15,21 0-15,0-21 0,-22 21 16,1-21-16,21 21 0,-22 0 0,22 0 16,0 0-16,-21 0 0,21 0 15,-22 0-15,22 0 0,-21 0 0,-1 0 16,22 0-16,-21 0 0,0 0 0,-1 0 16,1 0-16,0 0 0,20 0 15,-20 0-15,-21 0 0,20 0 0,1 0 16,-22 0-16,1 0 15,21 0-15,-22 0 0,1 0 0,-1 0 16,1 0-16,20 0 0,-20 0 16,20 0-16,-20 0 0,21 0 0,-22 0 15,22 0-15,-22 0 0,1 0 0,20 0 16,-20 0-16,-1 0 0,-20 0 16,20-21-16,1 21 0,-1 0 0,1 0 15,-1 0-15,1 0 0,-1 0 16,1-21-16,-1 21 0,1 0 0,-1 0 15,1 0-15,-22-21 0,22 21 16,-22 0-16,0 0 0,1 0 0,-1 0 16,-21 0-16,21 0 15,-20 0-15,20 0 0,-21 0 0,0 0 16,0 0-16,1 0 0,-1 0 0,0 0 16,0 0-1,-21 21 1,0 0-1,0 0-15,0 0 16,0 0-16,0 1 16,0-1-16,-21 0 0,21 0 0,0 0 15,0 0-15,0 1 0,0-1 0,0 21 16,0-21-16,0 0 0,0 1 16,0-1-16,-21 21 0,21-21 15,0 0-15,0 1 0,0 20 0,-21-21 16,21 0-16,0 22 0,-22-22 15,22 0-15,0 0 0,0 0 0,0 0 16,0 1-16,0-1 0,0 0 0,0 0 16,0 0-16,0 0 0,0 1 15,-21-1-15,21 0 0,-21 0 16,21 0-16,-21 0 0,21 1 16,0-1-16,-21 0 0,0 0 15,21 0-15,0 0 16,0 1-16,0-1 15,0 0-15,0 0 16,0 0 0,-22-21-1,1 21 1,0-21 31,21 22-32,-21-22-15,0 0 16,0 0-16,-1 0 0,1 0 16,0 0-16,-21 0 15,21 0-15,-1 0 0,1 0 16,0 0-16,-21 0 0,21 0 0,-22 21 16,1-21-16,0 0 0,-1 0 0,1 0 15,0 0-15,-1 0 0,-20 0 16,-1 0-16,22 0 0,-22 0 0,1 0 15,21 0-15,-22 0 0,1 0 0,-1 0 16,1 0-16,-1 0 0,1 0 16,-1 0-16,22 0 0,-22 0 0,1 21 15,-1-21-15,1 0 0,-1 0 0,1 0 16,-1 0-16,22 0 16,-22 0-16,1 0 0,-1 0 0,1 0 15,21 0-15,-22 0 0,1 0 0,-1 0 16,22 0-16,-22 0 0,1 0 0,20-21 15,-20 21-15,21 0 0,-22 0 16,22 0-16,-22 0 0,22 0 0,0 0 16,-22 0-16,1 0 0,20 0 0,-20-21 15,-1 21-15,1 0 0,-1 0 16,1 0-16,-22 0 0,22 0 0,-22 0 16,21-22-16,-20 22 0,20 0 0,1 0 15,-1 0-15,1 0 0,-1 0 16,1 0-16,-1 0 0,22 0 0,-22 0 15,1 0-15,-1 0 0,1 0 16,-22 0-16,22 0 0,-1 0 16,-20-21-16,20 21 0,-21 0 0,22 0 15,-1 0-15,1 0 0,-1 0 0,1-21 16,-1 21-16,22 0 0,-21 0 16,20 0-16,-20 0 0,20 0 0,1-21 15,0 21-15,-1 0 0,1 0 0,0 0 16,-1 0-16,1 0 0,0 0 15,-1 0-15,1 0 0,0 0 16,-1 0-16,1 0 0,0 0 0,21 0 16,-22 0-16,22 0 0,-21 0 15,21 0-15,-1 0 0,-20 0 0,21 0 16,0 0-16,0 0 0,-22 0 0,22 0 16,0 0-16,-21 0 0,20 0 15,-41 21-15,42-21 0,-22 0 16,22 0-16,0 0 0,0 0 15,0 0-15,0 0 0,-1 0 16,44 0 62,-1 0-78,0 0 16,21 0-16</inkml:trace>
  <inkml:trace contextRef="#ctx0" brushRef="#br0" timeOffset="88912.78">15409 6160 0,'0'0'0,"-21"0"16,0 0-1,0 0-15,21 21 16,0 0-16,-21-21 16,21 21-16,0 0 0,0 0 31,21 1-31,0-22 0,0 0 15,0 0-15,22 0 0,-22 0 16,21 0-16,-21 0 0,22 0 0,-1-22 16,-21 1-16,21 21 0,1-21 15,-22 0-15,21 21 0,-21-21 0,1 21 16,-1 0-16,-21-21 16,0-1-16,-21 22 31,-1 0-16,1 0-15,21 22 0,0-1 16,0 0-16,0 0 0,-21 0 0,21 22 16,0-22-16,0 21 0,0 0 15,0 1-15,0-22 0,0 21 0,0 1 16,0-1-16,0-21 0,0 21 16,0-20-16,0 20 0,0-21 0,0 0 15,0 0-15,0 1 0,0-1 16,0 0-16,-21 0 15,0-21-15,0 0 16,-1 0-16,1 21 0,0-21 0,0 0 16,-21 0-16,-1 0 0,22 0 15,-21 0-15,-1 0 0,1 0 0,0 0 16,21-21-16,-22 21 0,22 0 0,0 0 16,0-21-16,0 21 0,-1 0 15,22-21-15,-21 21 0,21-21 31,21 21-31,1 0 0,-1 0 16,0-22-16,21 22 0,-21-21 0,1 21 16,20-21-16,-21 21 0</inkml:trace>
  <inkml:trace contextRef="#ctx0" brushRef="#br0" timeOffset="89195.62">15981 6583 0,'21'0'16,"-21"-21"-16,0 42 31,0 0-31,0 0 16,0 0 0,0 1-16,0-1 0,-21 0 0,21 0 15,0 0-15,0 0 0,0 1 16,0-1-16,0 0 15,0-42 32,0 0-47,0-1 16,0 1-16,0 0 0</inkml:trace>
  <inkml:trace contextRef="#ctx0" brushRef="#br0" timeOffset="89387.51">16023 6329 0,'0'0'0,"-21"0"0,0 0 16,42 0 62,0 0-78,0 21 15,0-21-15,1 0 0,-1 21 16</inkml:trace>
  <inkml:trace contextRef="#ctx0" brushRef="#br0" timeOffset="90123.68">16404 6519 0,'0'0'0,"0"22"15,0-1-15,0 0 0,0 0 16,0 0-16,0 0 0,0 1 16,0-1-16,0 0 15,0 0-15,0 0 0,0 0 16,0 1-16,0-1 16,0 0-1,-21-42 32,21 0-47,0-1 16,0 1-16,0 0 15,0 0-15,0 0 0,0 0 0,0-1 16,0 1-16,21 0 0,0 0 0,-21 0 16,21 21-16,1-21 0,-1-1 15,0 22-15,0 0 0,0-21 16,0 21-16,1 0 0,-1 0 15,0 0-15,0 21 0,0 1 0,0-1 16,-21 0-16,22 0 0,-22 0 16,21 0-16,-21 1 0,0-1 15,0 0-15,0 0 0,0 0 16,0 0-16,0 1 16,0-44 15,0 1-16,0 0-15,0 0 16,0 0-16,0-22 0,21 22 16,0 0-16,-21-21 0,21 21 15,0-22-15,-21 22 0,22-21 0,-1 21 16,0-1-16,0 1 0,0 21 0,0 0 16,1-21-16,-1 21 0,0 0 15,0 21-15,0 0 0,0 1 16,1-1-16,-22 0 0,0 0 15,0 0-15,21 0 0,-21 22 0,0-22 16,0 0-16,0 0 0,0 0 0,0 1 16,0-1-16,0 0 15,-21 0-15,21 0 0,-22-21 16</inkml:trace>
  <inkml:trace contextRef="#ctx0" brushRef="#br0" timeOffset="90495.47">17187 6731 0,'21'0'0,"-21"21"0,22-21 15,-1 0-15,0 0 16,0 0-16,0 0 15,22 0-15,-22-21 0,0 21 16,0-21-16,21 21 0,-20-21 0,-1 0 16,21-1-16,-21 22 0,0-21 0,1 0 15,-1 0-15,-21 0 0,0 0 16,21-1-16,-21 1 0,0 0 16,0 0-16,-21 21 15,0 0-15,-1 0 0,1 0 0,0 0 16,0 21-16,0 0 0,0 0 15,-1 22-15,-20-22 0,21 21 16,0-21-16,0 1 0,21 20 0,0-21 16,-22 21-16,22-20 0,0-1 15,0 0-15,0 0 0,0 0 0,0 0 16,22-21-16,-1 0 0,0 22 16,0-22-16,0 0 0,0 0 15,22 0-15,-1 0 0,-21 0 0,22 0 16,-1-22-16,0 22 0,1-21 0,-1 0 15</inkml:trace>
  <inkml:trace contextRef="#ctx0" brushRef="#br0" timeOffset="91220.29">18203 6223 0,'0'0'0,"0"-21"0,0 0 15,-21 21-15,21-21 16,-21 21-16,0 0 16,0 0-1,-1 21-15,1-21 16,21 21-16,-21 0 0,0 21 0,0-20 15,21 20-15,-21 0 0,21 1 16,-22 20-16,1-21 0,21 1 16,0 20-16,-21-20 0,21-1 0,-21-21 15,21 21-15,0 1 0,0-22 16,0 0-16,0 0 0,0 0 0,0 1 16,0-1-16,21-21 0,0 21 15,0-21-15,1 0 0,-1 0 0,0 0 16,0 0-16,0 0 0,22 0 0,-22 0 15,0-21-15,21 21 0,-21-21 16,22-1-16,-22 1 0,21 0 0,-21-21 16,1 21-16,-1-22 0,0 1 15,0 0-15,0-1 0,-21 1 0,0 0 16,0-1-16,0 1 0,0 0 16,0-1-16,0 1 0,-21 21 15,0 0-15,0-1 0,0 1 0,-1 0 16,1 21-16,0 0 0,0 0 0,0 0 15,0 0-15,-1 0 0,-20 0 16,21 0-16,0 0 0,0 21 16,-1-21-16,22 21 0,-21 1 15,21-1-15,0 0 0,0 0 16,0 0-16,0 0 0,0 1 0,0-1 16,21 0-16,1 0 15,-1 0-15</inkml:trace>
  <inkml:trace contextRef="#ctx0" brushRef="#br0" timeOffset="91524.14">18563 6604 0,'0'21'16,"0"0"-1,0 1-15,0-1 16,21 0-16,-21 21 0,0-21 0,0 1 16,21-1-16,-21 0 0,22 0 15,-22 0-15,21 0 0,-21 1 16,0-1-16,21 0 0,-21 0 16,21-21-1,-21-21 16,0 0-15,21 0-16,-21-1 0</inkml:trace>
  <inkml:trace contextRef="#ctx0" brushRef="#br0" timeOffset="91771.99">18859 6562 0,'0'0'0,"0"-21"16,0 42 15,0 0-31,0 0 0,-21 0 16,0 0-16,21 1 0,-21-1 0,21 21 15,0-21-15,-21 0 0,21 1 16,-21-1-16,21 0 0,-22 0 0,22 0 16,0 0-16,0 1 0,22-22 46,-1 0-46,-21-22 16,21 1-16</inkml:trace>
  <inkml:trace contextRef="#ctx0" brushRef="#br0" timeOffset="92184.78">18965 6752 0,'43'0'15,"-22"0"-15,0 0 0,0 0 16,0 0-16,0 0 16,1 0-16,-22-21 0,21 21 0,0-21 15,-21 0-15,0 0 16,0-1-16,0 1 15,-21 21 1,0 0-16,-1 0 16,1 0-16,0 0 0,0 21 15,0 1-15,21-1 16,0 0-16,0 0 0,-21 0 0,21 0 16,0 1-16,0-1 0,0 0 15,0 0-15,0 0 16,21-21-1,-21 21-15,21-21 16,0 0-16,0 0 0,0 0 16,1 0-16,-1-21 15,0 21-15,-21-21 0,21 0 16</inkml:trace>
  <inkml:trace contextRef="#ctx0" brushRef="#br0" timeOffset="92627.53">19410 6646 0,'21'22'78,"-21"-1"-78,0 0 0,21 0 15,-21 0-15,21 0 0,-21 1 16,0-1-16,0 0 0,0 0 16,0 0-16,0 0 0,0 1 15,0-1 1,0-42 31,0-1-47,0 1 0,0 0 15,0 0-15,0 0 0,0 0 16,0-1-16,0 1 0,0 0 0,0 0 16,0 0-16,21 0 0,-21-1 0,22 22 15,-22-21-15,21 21 0,0-21 16,0 21 0,0 0-1,0 0-15,1 0 16,-1 0-16</inkml:trace>
  <inkml:trace contextRef="#ctx0" brushRef="#br0" timeOffset="92863.86">19812 6773 0,'0'0'0,"21"0"32,0 0 15,0 0-16</inkml:trace>
  <inkml:trace contextRef="#ctx0" brushRef="#br0" timeOffset="93056.75">20002 6731 0,'0'-21'63,"22"21"-48</inkml:trace>
  <inkml:trace contextRef="#ctx0" brushRef="#br0" timeOffset="93203.67">20172 6689 0</inkml:trace>
  <inkml:trace contextRef="#ctx0" brushRef="#br0" timeOffset="93651.41">20510 6350 0,'0'0'0,"0"-21"0,-21 0 16,0 0-16,21-1 15,0 1-15,0 0 16,0 0-16,0 0 0,21 0 16,-21-1-16,21 22 0,22-21 15,-22 21-15,0 0 0,21-21 0,-20 21 16,-1 0-16,21 0 0,-21 0 15,0 0-15,1 0 0,-1 21 0,-21 0 16,0 1-16,0-1 0,0 0 16,0 21-16,0-21 0,0 22 15,-21-22-15,-1 21 0,1-21 0,0 22 16,0-22-16,0 0 0,0 21 16,-1-20-16,1-1 0,0 0 15,0 0-15,21 0 0,-21 0 16,0-21-16,21 22 15,0-1-15,0 0 16</inkml:trace>
  <inkml:trace contextRef="#ctx0" brushRef="#br0" timeOffset="93952.24">20595 6943 0,'0'0'0,"0"42"15,0-21 1,21-21 0,-21 21-16,21-21 0,1 0 15,-1 0-15,0 0 0,0 0 16,0 0 0,-21-21-16,21 21 0,-21-21 15,0 0 1,-21 21 31,0 0-47,0 0 15,0 0-15,0 0 16,-1 0 0</inkml:trace>
  <inkml:trace contextRef="#ctx0" brushRef="#br0" timeOffset="122091.82">16743 7430 0,'0'-22'31,"0"1"-16,0 0-15,0 0 16,0 0 0,-21 21-16,21-21 0,0-1 15,0 1-15,-22 0 16,22 0-16,0 0 16,-21 21-16,21-21 0,0-1 15,0 1 1,0 42 62,0 1-78,0-1 0,0 0 0,0 0 16,0 0-16,0 0 0,0 1 15,0 20-15,0-21 0,0 0 16,0 0-16,0 22 0,0-22 15,0 21-15,0-21 0,0 22 0,0-22 16,0 21-16,0-21 0,0 22 0,0-22 16,0 21-16,0-21 0,0 22 15,0-1-15,0-21 0,0 22 16,0-1-16,0 0 0,0 1 0,0-1 16,0 21-16,0-20 0,0-1 0,0 0 15,0 1-15,0-1 0,0 0 16,0 1-16,0-1 0,-21-21 15,21 22-15,-21-1 0,21 0 0,0 1 0,0-1 16,-21 0-16,21 1 0,-21-1 16,21 0-16,0 1 0,0-1 15,-22 0-15,22 1 0,0-1 0,0-21 16,0 21-16,0 1 0,0-22 0,0 21 16,0-21-16,0 22 0,0-22 15,0 21-15,0-21 0,0 1 0,-21 20 16,21-21-16,0 0 0,0 0 0,-21 22 15,21-22-15,0 0 0,0 0 0,0 22 16,0-22-16,0 0 16,0 21-16,0-21 0,0 1 0,0-1 15,0 0-15,0 21 0,0-21 0,0 1 16,0-1-16,-21 0 0,21 0 16,0 0-16,0 0 0,0 1 0,-21-1 15,21 0-15,0 0 0,0 0 0,0 0 16,0 1-16,0-1 0,-21-21 15,21 21-15,0 0 16,-22-21-16,1-21 63,21 0-63,0 0 15</inkml:trace>
  <inkml:trace contextRef="#ctx0" brushRef="#br0" timeOffset="122563.91">15938 10033 0,'0'0'0,"-21"-21"15,21-21 1,-21 20-16,21 1 16,21 21-1,0 0 1,1 0-16,-1 0 0,0 0 15,0 0-15,21 21 0,-20 1 0,-1-22 16,21 21-16,-21 0 0,0 0 0,1-21 16,-1 21-16,0 0 0,0 1 15,0-1-15,0 0 0,-21 0 16,0 0-16,22 0 0,-22 1 16,0-1-16,0 0 0,0 0 15,21-21 32,-21-21-31,0 0-16,21 0 15,0-1-15,0 1 16</inkml:trace>
  <inkml:trace contextRef="#ctx0" brushRef="#br0" timeOffset="122979.67">16827 9779 0,'0'0'15,"22"0"-15,-22-21 0,0 0 0,21 0 16,0-1-16,0 1 0,-21 0 16,21 21-16,-21-21 15,0 0-15,21 21 16,-21 21 15,0 0-15,-21-21-16,0 21 0,0 0 15,0 1-15,0-1 0,-1 21 0,1-21 16,0 0-16,0 22 0,0-22 0,0 0 16,-1 21-16,1-20 0,0-1 15,0 0-15,0 0 0,0 0 0,-1 0 16,22 1-16,-42 20 15,42-21-15,0 0 0,-21 0 0,0 1 32,21-44 30</inkml:trace>
  <inkml:trace contextRef="#ctx0" brushRef="#br0" timeOffset="123914.24">12382 11007 0,'0'-21'16,"-21"21"-16,21-22 0,-21 22 16,21-21-16,0 0 15,-21 21 1,0-21-16,0 21 47,21 21-32,-22 0-15,22 0 0,0 22 16,0-22-16,0 21 0,0 1 0,0 20 16,0-21-16,0 22 0,0-1 15,0 1-15,0-1 0,0 1 16,0-22-16,0 22 0,0-1 0,0 1 15,0-22-15,0 22 0,0-22 0,0 21 16,0-20-16,0 20 0,0-20 16,22-1-16,-22 0 0,0 1 0,21-22 15,-21 21-15,0-21 0,0 22 0,0-22 16,0 0-16,0 0 0,0 0 16,0 0-16,0 1 0,0-1 15,0-42 16,0-1-31,0 1 0,0 0 16,0 0-16,0-21 0,0 20 0,0-20 16,0 0-16,0-1 0</inkml:trace>
  <inkml:trace contextRef="#ctx0" brushRef="#br0" timeOffset="125824.09">12382 11091 0,'0'0'0,"-21"0"0,21-21 15,21 21 48,1 0-63,-1-21 0,0 21 15,0 0-15,0 0 0,0 0 0,22 0 16,-22 0-16,21 0 0,1 0 16,-1 0-16,0-21 0,22 21 0,-22 0 15,43 0-15,-22 0 0,1-21 0,20 21 16,-20 0-16,21 0 15,-1 0-15,-20 0 0,20 0 0,-20 0 16,21-21-16,-1 21 0,22 0 0,0 0 16,0 0-16,0 0 0,21-22 15,0 22-15,0-21 0,0 21 0,21 0 16,0-21-16,21 21 0,-21-21 0,1 21 16,20 0-16,-21-21 0,21 21 15,-20 0-15,20-21 0,-21 21 0,0-22 16,0 22-16,22 0 0,-22-21 0,0 21 15,0 0-15,0-21 0,1 21 16,-1-21-16,21 21 0,-21-21 0,22 21 16,-1-21-16,-21 21 0,21-22 0,1 22 15,-1-21-15,0 21 16,1-21-16,-1 21 0,0-21 0,-20 21 16,20 0-16,0-21 0,-21 21 0,1 0 15,-1-21-15,0 21 0,0 0 16,0-22-16,0 1 0,1 21 0,-22 0 15,21-21-15,-21 21 0,0 0 0,0-21 16,0 21-16,0 0 0,0-21 16,0 0-16,-21 21 0,21 0 0,-22-22 15,1 22-15,0 0 0,0 0 0,-21-21 16,20 0-16,1 21 0,-21 0 16,0 0-16,-1 0 0,-20 0 0,20 0 15,-20-21-15,-1 21 0,1 0 16,-1 0-16,-20 0 0,20 0 15,-20 0-15,20 0 0,-21 0 0,1 0 16,-1 0-16,-21 0 0,22 0 16,-22 0-16,0 0 0,0 0 0,0 0 15,0 0-15,1 0 47,-22 21-31,0 0-1,0 0-15,0 1 16,0-1-16,0 0 0,0 0 16,0 0-16,0 0 0,0 1 15,0-1-15,0 21 0,-22-21 0,22 0 16,0 22-16,0-22 0,0 21 0,0 1 16,0-22-16,0 21 0,0 0 15,0 1-15,0-1 0,0 0 0,0 1 16,0 20-16,-21-20 0,21-1 0,0 0 15,0 22-15,0-22 0,-21 0 16,21 1-16,0 20 0,0-20 16,0-1-16,0 0 0,0 1 0,0 20 15,0-21-15,0 1 0,0-1 0,0 0 0,0 1 16,0-22-16,0 21 16,-21 1-16,21-22 0,0 21 0,-21-21 15,21 22-15,0-22 0,0 0 0,-21 0 16,21 0-16,-22-21 0,22 21 0,0 1 15,0-1-15,-21-21 16,0 0-16,21 21 0,-21-21 16,0 0-16,0 0 15,-1 0-15,1 0 16,0 0-16,0 0 0,0 0 16,-22 0-16,22 0 0,0 0 15,-21 0-15,-1 0 0,1 0 16,0 0-16,-1 0 0,-20 0 0,-1 0 15,1 0-15,-1 0 0,-20 0 0,20 0 16,-20 0-16,-1 0 0,21 0 0,-20 0 16,-1 0-16,-21 0 0,22 0 15,-22 0-15,21 0 0,-21 0 0,0-21 16,1 21-16,-22 0 0,-85 0 16,106 0-16,-21 0 0,0 0 15,0 0-15,21 0 0,-21 0 16,0 0-16,0 0 0,0 0 0,-21 21 0,21-21 15,0 0-15,0 0 16,-21 0-16,21 21 0,0-21 0,0 0 16,-21 0-16,21 0 0,0 21 0,-21-21 15,21 0-15,0 0 0,0 21 0,0-21 16,0 0-16,-22 0 0,22 22 16,0-22-16,0 0 0,0 0 0,0 21 15,0-21-15,0 0 0,0 0 0,0 0 16,0 21-16,0-21 0,0 0 15,0 0-15,22 0 0,-22 0 0,0 0 16,21 0-16,-21 0 0,0 0 16,0 0-16,21 0 0,0 0 0,0 0 15,-21 0-15,21 0 0,1 0 16,-1 0-16,0 21 0,0-21 0,0 0 16,0 0-16,1 0 0,-86 0 15,106 0-15,-20 0 0,-1 0 16,21 0-16,0 0 0,-20 0 0,20 0 15,0 0-15,1 0 0,20 0 0,-21 0 16,22 0-16,-1 0 0,1 0 16,-1 0-16,1 0 0,-1 0 0,22-21 15,-21 21-15,20 0 0,1 0 16,-22 0-16,22 0 0,0-21 0,-1 21 16,1 0-16,0 0 0,21 0 15,-22 0-15,1 0 0,0-21 0,20 21 16,-20 0-16,0 0 0,21 0 0,-22 0 15,1 0-15,21-22 0,-22 22 16,22 0-16,0 0 0,-21 0 0,21 0 16,-1 0-16,1 0 15,0 0 1,42 0 93,0 0-93,1-21 0</inkml:trace>
  <inkml:trace contextRef="#ctx0" brushRef="#br0" timeOffset="126844.07">13441 11430 0,'-43'-42'15,"43"21"-15,0-1 0,-21 1 16,0 0-16,0 21 16,0 0-1,0 0 1,21 21 0,0 0-16,0 1 0,0 20 0,0-21 15,0 0-15,0 0 0,0 1 16,21-1-16,0 0 0,-21 0 0,21 0 15,0 0-15,0-21 0,1 22 0,-1-22 16,21 0-16,-21 0 0,0 0 16,22 0-16,-22 0 0,0 0 15,21 0-15,-20 0 0,20-22 16,-21 1-16,0 21 0,0-21 0,22 0 16,-22 0-16,0 0 0,0-1 0,-21 1 15,0 0-15,0 0 0,0 0 16,0 0-16,0-22 0,0 22 0,0 0 15,0 0-15,-21 21 16,0 0-16,0 0 16,0 0-16,21 21 0,0 0 15,0 0-15,-22 22 0,22-22 16,0 21-16,0 0 0,0 1 0,0-1 16,0 0-16,0 1 15,0-1-15,0-21 0,22 22 0,-22-1 16,21 0-16,-21 1 0,0-1 0,21 0 15,-21 1-15,0-1 0,0-21 16,0 21-16,0-20 0,0 20 0,0-21 16,0 0-16,0 0 0,-21 1 15,0-1-15,-1 0 0,1 0 16,0-21-16,-21 0 0,21 0 0,-1 0 16,-20 0-16,21 0 0,-21 0 15,-1-21-15,22 21 0,-21-21 0,-1 0 16,22-1-16,-21 1 0,21 0 15,-22 0-15,22 0 0,0 0 16,0-1-16,21 1 0,0 0 0,0 0 16,0 0-1,0 0-15,21 21 16,0 0-16,0 0 0,1-22 0,-1 22 16,0 0-16,0 0 0,0-21 15</inkml:trace>
  <inkml:trace contextRef="#ctx0" brushRef="#br0" timeOffset="127131.91">14139 11811 0,'0'21'47,"0"0"-47,-21 1 0,21-1 0,0 0 16,0 0-16,0 0 0,0 0 15,0 1-15,0 20 0,0-21 0,0 0 16,0 0-16,0 1 0,0-1 16,0 0-16,0 0 15,21-21 1,-21-21-1,0 0-15,0 0 0</inkml:trace>
  <inkml:trace contextRef="#ctx0" brushRef="#br0" timeOffset="127339.79">14139 11621 0,'0'-22'16,"-21"22"-1,0 0-15,42 0 79,0 22-79,0-22 0,1 0 15</inkml:trace>
  <inkml:trace contextRef="#ctx0" brushRef="#br0" timeOffset="128712.96">14436 11769 0,'0'21'16,"0"0"0,0 0-1,0 0-15,0 1 16,0-1-16,0 0 0,0 0 15,0 0-15,0 22 0,0-22 0,0 0 16,0 0-16,21 0 0,-21 22 16,0-22-16,0 0 0,0 0 0,0 0 15,0 0-15,0 1 0,0-1 16,0-42 31,-21-1-47,-1 1 15,22 0-15,0-21 0,0 21 0,0-1 16,0-20-16,0 21 0,0-21 16,0-1-16,0 22 0,0-21 0,0 21 15,22-1-15,-1 1 0,0 0 0,0 0 16,0 21-16,0 0 0,1 0 16,-1 0-16,0 0 0,0 0 0,0 0 15,0 0-15,1 21 0,-1-21 0,0 21 16,0 0-16,-21 1 0,0-1 15,21 0-15,-21 0 0,0 21 0,0-20 16,0-1-16,0 0 0,0 0 16,0 0-16,0 0 0,0 1 15,-21-22 17,21-22-17,0 1-15,0 0 0,0 0 16,0 0-16,0-22 0,0 22 15,0 0-15,0-21 0,0 21 0,0-1 16,0 1-16,21 0 0,0 0 16,1 0-16,-1 0 0,0-1 0,0 22 15,0 0-15,0 0 0,22 0 0,-22 0 16,0 0-16,21 0 16,-20 22-16,-1-1 0,0 0 0,-21 0 0,21 0 15,-21 0-15,0 1 0,0-1 16,0 21-16,0-21 0,0 0 15,0 1-15,0 20 0,-21-21 0,21 0 16,-21 0-16,21 1 0,-21-22 16,21 21-16,-22-21 0,22 21 15,0-42 17,0 0-32,0-1 0</inkml:trace>
  <inkml:trace contextRef="#ctx0" brushRef="#br0" timeOffset="129084.74">15261 11980 0,'21'0'16,"0"0"-16,1 0 16,-1 0-16,0 0 15,0 0-15,0-21 0,0 0 16,1 21-16,-1-21 0,0 0 0,0 0 15,0-1-15,0 1 0,1 0 0,-22 0 16,0 0-16,0 0 0,21 21 16,-21-22-16,-21 22 15,-1 0-15,-20 0 16,21 0-16,0 22 16,0-1-16,-1 0 0,1 0 0,0 0 15,-21 0-15,42 22 0,-21-22 0,-1 21 16,22-21-16,-21 22 0,21-22 15,0 21-15,0-21 0,0 1 0,0-1 16,21 0-16,1 0 0,-1 0 16,0-21-16,0 0 0,0 0 0,22 0 15,-22 0-15,0 0 0,21 0 0,-21 0 16,22 0-16,-22-21 16,0 0-16,0 0 0,0 21 0</inkml:trace>
  <inkml:trace contextRef="#ctx0" brushRef="#br0" timeOffset="130657.48">16743 11367 0,'0'0'0,"0"-22"0,0 1 0,0 0 0,0 0 15,-21 0-15,-1 0 16,22-1-16,-21 1 0,0 21 0,0 0 16,0-21-16,0 21 0,-1 0 15,-20 0-15,21 0 0,0 21 0,-22 0 16,22 1-16,-21-1 0,21 0 0,-22 21 15,22 1-15,0-22 0,0 42 16,-21-20-16,42-1 0,-22 0 0,1 22 16,21-22-16,0 0 0,0 22 15,0-22-15,0 1 0,0-1 0,21 0 16,1 1-16,-1-1 0,0-21 0,21 21 16,-21-20-16,22-1 0,-22 0 15,21-21-15,1 21 0,-1-21 16,0 0-16,1 0 0,-1 0 0,0-21 15,1 0-15,-1 0 0,0-1 16,-21 1-16,22 0 0,-1-21 16,0-1-16,-20 1 0,20 21 0,-21-21 15,0-1-15,0 1 0,1-22 16,-22 22-16,0 0 0,0-22 0,-22-42 16,1 43-16,-21 21 0,21-22 15,-22 22-15,22-1 0,-21 1 16,0 21-16,-22 0 0,22 21 0,-1 0 15,1 0-15,-21 0 0,20 0 16,-20 21-16,20 0 0,1 21 0,0 1 16,-1-1-16,1 0 0,21 1 15,0 20-15,21 1 0,0-22 0,0 22 16,0-22-16,0 21 0,21-20 0,0-1 16,21 0-16,-20 1 0,20-1 15,0 0-15,1-20 0,-1 20 0,0-21 16,22 0-16,-22 0 0,0-21 15,22 0-15,-22 22 0,22-22 0,-22 0 16,22 0-16,-22-22 0,0 22 0,22-21 16,-22 0-16,0 0 15,1 0-15,-1-22 0,-21 22 0,22 0 0,-22-21 16,0 21-16,-21-1 0,0 1 16,21-21-16,-21 21 15,0 0-15,0-1 0,-21 22 31,21 22-15,0-1-16,0 0 0,0 0 0,-21 0 16,21 0-16,0 1 0,0-1 15,0 0-15,0 0 0,0 21 0,0-20 16,0-1-16,0 0 0,21 0 16,-21 0-16,21-21 15,0 0-15,0 0 0,1 0 16,-1 0-16,0 0 0,0-21 0,0 21 15,0-21-15,-21 0 0,22 0 16,-1-1-16,0 1 0,0 0 16,-21 0-16,21-21 0,0-1 0,-21 22 15,0 0-15,22 0 0,-22 0 16,0 42 15,0 0-31,0 0 16,0 0-16,0 0 15,0 1-15,0-1 0,0 21 0,0-21 16,0 0-16,0 1 0,0-1 16,0 0-16,21-21 0,-21 21 0,0 0 15,21-21-15,0 0 0,0 0 0,0 0 16,1 0-16,-1 0 16,0-21-16,0 21 0,0-21 0,0 0 15,1 0-15,-1-22 0,0 22 16,21-21-16,-21-1 0,1 22 15,-1-21-15,0 0 0,0-1 0,0-20 0,-21 20 16,21-20-16,-21 21 16,22-22-16,-22 22 0,0-22 0,0 22 15,0 0-15,0-1 0,0 22 0,0 0 16,0 0-16,0 0 0,0-1 16,-22 22-1,1 22-15,21-1 0,-21 0 0,0 0 16,21 21-16,-21 1 0,21-1 15,0 22-15,0-22 0,-21 0 0,21 22 16,0-22-16,0 0 0,0 22 16,0-22-16,0 1 0,0-1 0,0-21 15,21 21-15,-21 1 0,21-22 0,0 21 16,-21-21-16,21 1 0,0-1 16,1 0-16,-22 0 0,21-21 15,0 0-15,0 0 0,0 0 0,0 0 16,1 0-16,-1 0 0,0-21 15,0 21-15,0-21 0,0 0 0,1-1 16,-1-20-16,0 21 0,0 0 0,-21-22 16,0 22-16</inkml:trace>
  <inkml:trace contextRef="#ctx0" brushRef="#br0" timeOffset="130920.33">18034 11578 0,'0'0'0,"-21"21"16,42-21 15,0 0-31,0 0 0,22 0 16,-22 0-16,21-21 0,-21 21 0,22-21 15,-1 21-15,0-21 0,1 0 16,-1 21-16,-21-21 0,21-1 0,-20 22 15,-1-21-15,21 21 0,-21 0 0,0-21 16,1 21-16,-1 0 16,-21-21-16,0 0 15,21 21-15</inkml:trace>
  <inkml:trace contextRef="#ctx0" brushRef="#br0" timeOffset="131807.82">19283 11261 0,'0'-21'0,"0"42"0,-21-42 15,-1 21-15,1 0 32,21 21-32,0 0 15,0 0-15,21-21 32,1 0-32,-1 0 0,0 0 0,21 0 15,-21 0-15,1 0 0,20-21 16,0 21-16,-21-21 0,22 0 0,-1-1 15,-21 1-15,22 0 0,-22 0 16,21 0-16,-21 0 0,0-1 16,1 1-16,-22 0 0,0 0 0,0 0 15,0 0-15,-22-1 16,1 22-16,-21 0 0,21 0 0,-22 0 16,1 0-16,0 0 0,-1 0 0,1 0 15,0 0-15,-1 22 0,1-1 16,21 0-16,-21 21 0,20-21 0,1 22 15,21-1-15,0 0 0,0 1 16,0-1-16,0 0 0,0 1 0,21-22 16,1 21-16,-1-21 0,0 1 0,0-1 15,0 0-15,22 0 0,-22 0 16,21-21-16,-21 0 0,22 0 0,-22 0 16,21 0-16,-21 0 0,0 0 15,22 0-15,-22 0 16,-21-21-1,-21 21-15,0 0 16,-1 0-16,-41 0 0,21 0 16,20 0-16,-20 21 0,21-21 15,-21 21-15,20 1 0,1-1 0,-21 0 16,42 0-16,-21 0 0,21 0 16,0 1-16,0-1 0,0 0 0,0 0 15,0 0-15,21 0 0,0 1 16,0-1-16,-21 0 0,43 0 0,-22-21 0,0 21 15,0-21-15,0 0 16,22 0-16,-22 0 0,0 0 0,21 0 16,-21 0-16,22-21 0,-22 21 15,0-21-15,21 0 0,-20 0 0,-1-1 16</inkml:trace>
  <inkml:trace contextRef="#ctx0" brushRef="#br0" timeOffset="132057.68">20002 11557 0,'0'0'0,"0"-21"0,0 0 15,22 21 1,-1 0 0,-21 21-1,21-21-15,0 21 0,0 0 16,0 0-16,1 1 0,-22-1 0,21 0 16,0 0-16,0 0 0,-21 0 15,21 1-15,0-1 0,-21 0 0,0 0 16,22 0-16,-1 0 0,0 1 15,-21-1-15,21-21 16,0 0-16,0-21 31,-21-1-31,0 1 0</inkml:trace>
  <inkml:trace contextRef="#ctx0" brushRef="#br0" timeOffset="132308.04">20510 11578 0,'0'0'0,"0"-21"16,-21 21 15,0 21-31,0-21 0,0 21 0,0-21 16,-1 22-16,-20-1 0,21 0 16,-21-21-16,20 21 0,1 0 15,0 0-15,-21 1 0,21-1 0,-1 0 16,1 0-16,0 0 0,0 0 0,0 1 15,0-1-15,21 0 0,0 0 16,-22-21-16,22 21 0,22-21 31,-1 0-31,0 0 0,0-21 16</inkml:trace>
  <inkml:trace contextRef="#ctx0" brushRef="#br0" timeOffset="132628.85">20764 11663 0,'0'0'0,"22"-21"0,20-22 16,-42 22 15,-21 21-15,0 0-1,-1 0-15,1 21 0,0 1 16,-21-22-16,21 21 0,-1 21 0,1-21 15,0 0-15,0 1 0,0 20 16,21-21-16,-21 21 0,21 1 0,0-22 16,-22 0-16,22 21 0,0-20 0,0-1 15,0 0-15,22-21 0,-1 21 16,0-21-16,0 0 0,0 0 0,0 0 16,1 0-16,20 0 0,-21 0 0,21-21 15,-20 0-15,-1 21 16,21-21-16,-21-1 0,0 1 0,1 0 15,20 0-15,-21 0 0</inkml:trace>
  <inkml:trace contextRef="#ctx0" brushRef="#br0" timeOffset="133364.79">21145 11705 0,'0'0'0,"0"21"16,0 1-1,-21-22-15,42 0 32,1 0-17,-1 0-15,0 0 16,0-22-16,0 22 0,0-21 0,1 21 16,-1-21-16,0 21 0,0-21 0,0 21 15,-21-21-15,21 21 0,-21-21 16,-21 21-1,0 0-15,0 0 0,-21 0 16,20 0-16,1 0 16,0 21-16,0-21 0,0 21 0,0-21 15,-1 21-15,1 0 0,0 0 0,21 1 16,0-1-16,0 0 0,0 0 16,-21 0-16,21 0 0,0 22 15,0-22-15,21 0 0,0-21 16,0 0-16,1 0 15,-1 0-15,0 0 0,21 0 0,-21-21 16,1 21-16,20-21 0,-21 21 0,21-21 16,-20-1-16,20 1 0,-21 0 15,43 0-15,-43 0 0,0 0 16,0-1-16,0 1 0,0 0 16,1 0-16,-22 0 0,21 0 15,0-1-15,-21 1 0,21 21 0,-21-21 16,0 42 15,0 0-31,0 1 0,0-1 0,0 0 16,0 0-16,-21 21 0,21-20 15,0 20-15,-21 0 0,21 22 0,-21-22 16,21 22-16,0-1 0,-22 1 0,1 20 16,0-20-16,21 20 0,-21 1 15,0 0-15,0-1 0,-1 1 16,1 0-16,0-1 0,0 1 0,0 0 15,0-22-15,-1 1 0,22 20 0,0-20 16,-21-22-16,21 22 0,0-22 16,0 0-16,0 1 0,0-1 0,0 0 15,0-20-15,0-1 0,0 0 0,0 0 16,0-42 0,0 0-16,0 0 0,0-1 15,21-20-15,1 0 0,-22-22 0,21 22 16,0-22-16,0 1 0</inkml:trace>
  <inkml:trace contextRef="#ctx0" brushRef="#br0" timeOffset="133721.09">21696 11769 0,'0'0'0,"0"-21"0,0-43 15,21 43-15,0 0 16,-21 0-16,42 21 0,-20 0 0,-1 0 16,21 0-16,-21 0 0,22 0 15,-22 0-15,0 0 0,21 21 0,-21-21 16,1 21-16,-22 0 0,0 0 0,0 0 16,0 1-16,0 20 0,0-21 15,0 0-15,0 0 0,-22 1 16,22-1-16,-21 0 0,0 0 0,0 0 15,0-21-15,0 21 0,-1 1 16,1-22-16,0 21 16,0-21-16,0 0 0,21-21 47,0-1-47,21 1 0,0 0 0,0 0 15,0 0-15</inkml:trace>
  <inkml:trace contextRef="#ctx0" brushRef="#br0" timeOffset="135183.85">22310 11303 0,'0'0'0,"21"-21"0,-21-21 0,0 20 16,0 1-16,0 0 0,0 0 16,0 42-1,0 0-15,-21 0 16,21 1-16,0-1 0,0 21 0,0-21 15,-22 22-15,22-1 0,0 0 16,-21 1-16,21-1 0,-21 0 16,21 1-16,0-1 0,0 0 0,-21 1 15,21-1-15,0 0 0,0 1 16,0-1-16,0 0 0,0 1 0,0-22 16,0 0-16,0 0 0,0 0 0,21 0 15,0-21-15,0 0 0,1 0 16,-1 0-16,0 0 0,0-21 0,21-21 15,-20 21-15,20 0 0,-21-1 16,0-20-16,0 21 0,1-21 16,20 20-16,-21 1 0,0-21 0,0 0 15,1 20-15,-1 1 0,0 21 16,-21 21 15,0 1-15,0-1-16,0 0 0,0 0 15,-21 0-15,21 0 0,0 1 16,0-1-16,0 0 0,0 0 0,0 0 16,0 0-16,0 1 15,21-22-15,0 0 16,0 0-16,0 0 0,1 0 0,-1 0 16,0-22-16,0 22 0,0-21 15,0 0-15,1 0 0,-1 0 16,0 0-16,0-1 0,0 1 0,22-21 15,-22 21-15,0 0 16,-21-1-16,21 22 0,0-21 16,-21 42-1,0 1 1,0-1-16,0 0 0,0 0 16,0 0-16,0 0 0,0 1 15,0-1-15,0 0 16,0 0-16,21 0 15,1-21-15,-1 0 0,0 0 16,0 0-16,0 0 16,0 0-16,1-21 0,-1 0 0,0 21 0,0-21 15,0 0-15,0-1 0,1 22 16,-22-21-16,21 0 0,0 0 16,-21 0-16,0 0 0,0-1 0,0-20 15,0 21-15,0 0 0,0 0 0,0-1 16,-21 1-16,0 21 15,-1 0-15,1 0 0,0 0 16,0 0-16,-21 0 0,42 21 16,0 1-16,0-1 0,-22 0 15,22 0-15,0 0 0,0 0 0,0 1 16,0-1-16,0 0 16,22-21-16,-22 21 0,21-21 15,0 21-15,0-21 0,0 0 0,0 0 16,1 0-16,-1 0 15,0 0-15,21 0 0,-21 0 0,1 0 16,-1 0-16,0-21 0,0 21 16,21-21-16,-20 0 0,-1 21 0,0-21 0,0-1 15,-21 1-15,21 0 0,0 0 16,-21 0-16,0 0 0,22 21 0,-22-22 16,21 22-16,-21-21 0,0 42 31,0 1-16,0-1-15,0 0 0,0 0 16,0 0-16,0 0 0,-21-21 0,21 22 16,0-1-16,-22 0 0,22 0 0,0 0 15,0 0-15,0 1 16,-21-1 0,21-42 15,0-1-31,0 1 15,21 0-15,1 0 0,-1 0 16,-21 0-16,21-1 0,0 1 16,0 0-16,0 0 0,1 0 0,-1 0 15,0-1-15,21-20 0,-21 42 0,1 0 16,-1 0-16,0 0 16,0 0-1,-21 21-15,0 0 0,21 1 0,-21-1 16,0 0-16,0 0 0,0 0 15,0 22-15,0-1 0,21-21 16,-21 0-16,0 0 0,22 1 16,-22-1-16,0 0 0,21-21 15,0 21-15,0-21 16,0 0 0,0 0-16,-21-21 0,22 0 15,-1 21-15,-21-21 0,21-1 0,0 1 16,0 0-16,-21 0 0,21 0 15,1 0-15,-1-1 0,0 1 0,-21-21 16,21 21-16,-21 0 0,21-1 0,-21-20 16,0 21-16,0 0 0,0 0 15,0-1-15,0 1 0,0 0 0</inkml:trace>
  <inkml:trace contextRef="#ctx0" brushRef="#br0" timeOffset="135596.63">23664 11049 0,'0'0'16,"-21"0"-16,0 0 0,0 0 0,0 21 15,-1-21-15,1 21 0,0-21 0,21 22 16,0-1-16,0 0 16,0-42 31,0 0-47,0-1 15,0 1 1,-21 21-1,21-21-15,-21 21 16,21 21 0,0 0-1,-21-21 1,21 22-16,-22-22 0,1 21 16,0 0-1</inkml:trace>
  <inkml:trace contextRef="#ctx0" brushRef="#br0" timeOffset="135733.54">22691 11451 0,'0'0'0,"-22"21"0,-20-21 16</inkml:trace>
  <inkml:trace contextRef="#ctx0" brushRef="#br0" timeOffset="135906.09">22669 11494 0,'22'0'16,"-1"0"-16,-64 0 0,128 0 0,-64-22 16,0 22-16,1-21 0,20 21 15,-21-21-15,21 21 0,-20 0 0,-1-21 16,21 21-16,-21 0 0,0-21 16,1 0-16,-1 21 15,-21-22 16,-21 22-31,-1 0 16,1 0-16,0 0 0,0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1T04:44:24.7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1270 1969 0</inkml:trace>
  <inkml:trace contextRef="#ctx0" brushRef="#br0" timeOffset="114.93">1736 1164 0,'42'-21'0</inkml:trace>
  <inkml:trace contextRef="#ctx0" brushRef="#br0" timeOffset="882.35">1736 677 0,'-22'-21'16</inkml:trace>
  <inkml:trace contextRef="#ctx0" brushRef="#br0" timeOffset="1037.26">1736 572 0,'0'-22'0,"0"1"16,0 0-1,0 0 1,0 42 15,0 0-15,0 0-16,0 1 16,0-1-16,21-21 0,-21 21 15</inkml:trace>
  <inkml:trace contextRef="#ctx0" brushRef="#br0" timeOffset="1166.19">1990 593 0,'21'0'0</inkml:trace>
  <inkml:trace contextRef="#ctx0" brushRef="#br0" timeOffset="2809.96">1841 487 0,'-21'-21'16,"0"21"-1,21-21-15,0-1 16,-21 22-16,21 22 31,0-1-31,0 0 16,0 0-16,0 0 0,0 0 15,0 1-15,0-1 0,0 0 16,0 0-16,0 0 16,21 0-16,0 1 0,0-22 15,1 0-15,20 0 16,-21 0-16,0 0 0,22 0 16,-22-22-16,21 1 0,-21 0 15,22 0-15,-1 0 0,-21 0 0,0-1 16,0 1-16,1-21 0,-1 21 15,-21 0-15,21-1 0,-21 1 16,0 0-16,0 0 0,0 0 0,0 0 16,-21 21 15,0 21-31,21 0 0,-22 0 16,22 21-16,0-20 15,0 20-15,0-21 0,0 21 16,0 1-16,0-1 0,0 0 0,0 1 15,0-1-15,0 0 0,0 22 16,0-1-16,-42-20 0,42-1 0,0 0 16,0 1-16,0-1 0,0-21 15,0 22-15,0-22 0,0 21 16,0-21-16,0 0 0,0 1 0,0-1 16,-21-21-1,0 0-15,0 0 16,-1 0-16,-20 0 0,21-21 15,0-1-15,0 1 0,-22-21 16,22 21-16,0 0 0,0-1 0,0-20 16,-1 21-16,1 21 0,21-21 15,-21 0-15,21 42 16,0 0 0,0 0-16,0 0 0,0 0 15,0 1-15,21-1 0,-21 21 16,21-21-16,1 0 0,-1 1 0,0-1 15,0 0-15,0 0 16,0-21-16,22 21 0,-22-21 16,21 0-16,1 0 0,-1 0 0,0 0 15,1 0-15,-1-21 0,0 0 16,1 0-16,-1 0 0,0-1 0,1 1 16,-22-21-16,0 0 0,21 20 15,-42-20-15,21 21 0,-21-21 0,22 20 16,-22-20-16,0 21 0,0 0 15,0 0-15,0 42 32,0 0-32,0 0 15,0 0-15,0 22 0,0-22 16,0 21-16,0-21 0,0 0 16,-22 22-16,22-22 0,0 0 15,0 0-15,0 0 0,0 1 0,0-1 16,0-42 15,22-1-31,-22 1 16,21 0-16,-21 0 0,0 0 15,21-22-15,0 22 0,0-21 16,-21 0-16,21 20 0,1-20 0,-1 21 16,0 0-16,0 21 15,0 0-15,0 0 0,1 0 16,-22 21-16,21 0 0,-21 0 15,0 0-15,0 1 0,0 20 16,21-21-16,-21 21 0,21-20 0,-21-1 16,21 0-16,-21 0 0,21 0 15,-21 0-15,22 1 0,-1-22 0,0 0 16,0 0-16,0 0 0,0 0 16,1-22-16,-1 1 15,-21 0-15,84 0 0,-41 0 0,-22-22 16,0 22-16,-21-21 0,21 21 15,0-22-15,-21 22 0,0 0 16,22 0-16,-22 0 0,0 0 16,21 21-16,-21 21 31,0 0-31,0 21 0,0-21 16,0 1-16,0 20 0,0-21 0,0 21 15,0-20-15,0-1 0,0 0 16,21 0-16,0 0 0,0 0 0,0 1 15,1-22-15,20 0 0,-21 0 16,21 0-16,1 0 0,-22 0 0,21 0 16,1-22-16,-22 1 0,21 0 15,-21-21-15,22 21 16,-22-22-16,0 22 0,0-21 0,0 21 16,-21-22-16,0 22 0,21-21 15,-21 21-15,0-1 0,0 1 0,0 0 16,0 42-1,0 0 1,0 1-16,0 20 0,0 0 0,0 1 16,-21-1-16,21 21 0,-21 1 15,21-1-15,0 1 0,0 21 0,-21-1 16,0 1-16,21 21 16,-21-22-16,21 22 0,0 0 0,0 0 15,0 0-15,0-22 0,0 22 16,21-21-16,0-22 0,-21 22 0</inkml:trace>
  <inkml:trace contextRef="#ctx0" brushRef="#br0" timeOffset="2913.94">4085 2731 0,'0'0'0,"0"-22"0,0 1 16,0-42-16,0-1 0,0-20 15,0 20-15,0-21 0</inkml:trace>
  <inkml:trace contextRef="#ctx0" brushRef="#br0" timeOffset="3060.9">4000 1291 0,'0'0'0,"-21"-21"16,21 0-16,0 0 0,0 0 16,0-1-16,21 1 0,1 0 15,20 0-15,-21 0 0,0 0 0,22-1 16,-1 22-16,0-21 0</inkml:trace>
  <inkml:trace contextRef="#ctx0" brushRef="#br0" timeOffset="3176.88">4403 1207 0,'0'21'0,"-22"0"0,1 0 15,0 0-15,-21 22 0,-1-22 16,22 0-16,-21 0 0,0 0 16,20 0-16,-20 1 0,21-22 15,0 21-15,0 0 0,-1-21 0,1 0 16</inkml:trace>
  <inkml:trace contextRef="#ctx0" brushRef="#br0" timeOffset="3241.88">4254 1376 0,'22'0'15,"20"0"-15,-21 0 0</inkml:trace>
  <inkml:trace contextRef="#ctx0" brushRef="#br0" timeOffset="3339.86">4889 1376 0,'0'0'0,"-21"21"16,-21-21-16,0 21 0,-1-21 0</inkml:trace>
  <inkml:trace contextRef="#ctx0" brushRef="#br0" timeOffset="3475.33">4445 4360 0,'-21'0'16</inkml:trace>
  <inkml:trace contextRef="#ctx0" brushRef="#br0" timeOffset="4538.91">4657 1334 0,'21'-22'0,"0"1"16,0 0-16,0-21 0,0-1 0,22 1 15,-22-21-15,0-1 0,0 1 16,-21 20-16,21-20 0,-21 20 0,0-20 16,0 21-16,0-1 0,0 22 15,0-42 1,-21 41-16,21 1 0,-21 21 0,0-21 16,0 21-1,0 0-15,21 21 0,-22 0 16,22 1-16,0-1 0,0 21 15,0-21-15,0 22 0,0-1 0,0-21 16,0 21-16,0 1 0,0-1 16,0 0-16,0-20 0,0 20 15,0-21-15,0 21 0,0-20 0,22-1 16,-22 0-16,0 0 0,0 0 16,0 0-16,0 1 0,21-1 0,-21 0 15,0 0 1,0 0-16,0 0 0,0 1 15,0-1-15,0 0 16,21 0-16,0 0 16,-21 0-1,21-21-15,0 0 0,1 0 16,-1 0 0,0 0-16,0 0 0,0 0 0,0-21 15,1 0-15,-1 0 16,0 0-16,0 0 0,21-43 15,-42 43-15,0-21 0,22 20 16,-22 1-16,21 0 0,-21 0 16,21 0-16,-21 0 0,0-1 15,0 44 17,0-1-17,0 0-15,0 0 0,0 0 0,0 0 16,0 1-16,0-1 0,0 21 15,0-21-15,0 0 0,0 1 0,0-1 16,0 0 0,0 0-16,0 0 0,21-21 0,0 0 15,0 0 1,1 0-16,-1 0 0,0 0 16,0 0-16,0 0 0,0 0 15,1 0-15,-1-21 16,0 0-1,0 21-15,-21-21 0,0 0 0,21-1 16,0 1-16,-21-21 0,22 21 16,-1-22-16,-21 22 0,21-21 0,0 21 15,-21-22-15,0 22 0,21 0 16,0 0-16,-21 0 0,22 21 0,-1 0 31,-21 21-31,0 0 16,0 0-1,0 0-15,21 1 0,-21-1 16,21-21 0,-21-21 15,0-1-31,0 1 16,0 0-16,0 0 0,0 0 15,0 0 1,-21 21 15,21 21-31,-21 0 16,21 0-16,-21 21 0,21-20 15,0-1-15,0 21 0,-22-21 0,22 0 16,0 22-16,0-1 16,0-21-16,0 22 0,0-22 0</inkml:trace>
  <inkml:trace contextRef="#ctx0" brushRef="#br0" timeOffset="5167.96">5948 1376 0,'21'0'16,"0"-21"-16,0 0 0,-21-1 0,21 1 15,1 0-15,-1-21 16,0 21-16,0-1 0,-21-20 0,21 21 16,-21 0-16,21 0 0,-21-1 15,0 1-15,0 0 0,0 42 31,0 0-15,0 1-16,0-1 16,0 21-16,0-21 0,0 0 0,0 22 0,0-22 15,0 21-15,0-21 16,0 1-16,0-1 0,0 0 0,0 0 0,22-21 16,-1 21-16,0-21 15,0 0-15,0 0 0,0 0 0,22 0 16,-22 0-16,0-21 0,21 0 15,-20 0-15,41-22 0,-21 22 16,-20-21-16,20 21 0,-21-22 16,0-20-16,0 21 0,1-22 0,-1 22 15,0-22-15,-21 22 0,21 0 16,-21-22-16,21 43 0,-21-21 0,0-1 16,0 22-16,0 0 0,0 0 15,0 0-15,-21 21 31,0 21-31,21 0 16,0 0-16,-21 0 0,21 22 16,-21-1-16,21 0 0,-22 1 0,22 20 15,0-21-15,0 64 16,-21-63-16,21-1 0,0 0 0,0 1 16,0-1-16,0 0 0,0-21 15,0 22-15,21-22 0,-21 0 0,22 0 16,-1 0-16,0-21 0,0 0 15,0 22-15,22-22 0,-22 0 16,0 0-16,0 0 0,0-22 16,0 22-16,1-21 0,-1 0 0,0 0 15,0 21-15,0-21 16,0 0-16,1-1 0,-1 1 0,-21 0 16,0-21-16,21 21 0,-21-1 15,0 1-15,0 0 0,0 0 0</inkml:trace>
  <inkml:trace contextRef="#ctx0" brushRef="#br0" timeOffset="5395.46">6773 910 0,'0'-21'15,"21"0"-15,1 21 16,-1 0-16,0 0 0,0-21 15,21 21-15,-20-21 0,20 21 0,-21-22 16,21 22-16,22-21 16,-22 21-16,-42-21 0,21 21 15,-21-21 1,-21 0 0,0 21-16</inkml:trace>
  <inkml:trace contextRef="#ctx0" brushRef="#br0" timeOffset="5684.12">6308 572 0,'-22'0'15,"44"0"-15,-65 21 0,43 0 16,0 0-16,21-21 31,1 0-31,-1 0 16,0 0-16,0-21 15,-21 0-15,0 0 16,0-1 0,-21 22-16,0 0 0,0 0 15,-1 0 1,1 0-16</inkml:trace>
  <inkml:trace contextRef="#ctx0" brushRef="#br0" timeOffset="5738.09">6244 614 0</inkml:trace>
  <inkml:trace contextRef="#ctx0" brushRef="#br0" timeOffset="6005.94">5715 593 0,'0'0'0,"-21"0"0,0 21 0,-22-21 47,-63-21 31</inkml:trace>
  <inkml:trace contextRef="#ctx0" brushRef="#br0" timeOffset="6609.59">4127 3577 0,'0'-381'0,"0"762"0,0-1164 0,0 402 15,0 85-15,0 42 0,0 63 16,22 43-16,-1 42 0,-21 22 16,21-1-16,0 43 0,0-1 0,22 22 15,-1 21 1,-21 0-16,0 0 0,0 0 0,1 0 0,-1 0 15,0 21-15,-21 0 0,0 1 16,-21-1-16,0 21 16,-1-21-16,1 22 0,-21-43 0</inkml:trace>
  <inkml:trace contextRef="#ctx0" brushRef="#br0" timeOffset="6687.42">4149 1376 0,'84'-21'15</inkml:trace>
  <inkml:trace contextRef="#ctx0" brushRef="#br0" timeOffset="7386.02">5673 1312 0,'0'22'63,"0"-1"-48,0 0 1,0 0-16,0 0 16,0 0-16,21-21 15,-21 22-15,21-22 0,0 0 16,0 0-16,0 0 15,1 0-15,-1 0 0,0 0 16,0 0-16,0 0 0,-21-22 16,21 1-16,1 21 15,-22-21-15,0 0 16,21 21-16,-21-21 0</inkml:trace>
  <inkml:trace contextRef="#ctx0" brushRef="#br0" timeOffset="10369.33">8043 889 0,'0'0'16,"0"-21"-16,0 0 0,0 0 15,0-1-15,0 1 0,0 0 0,0 0 16,0 0-16,0 0 0,0-1 15,0 44 32,0-1-47,0 21 0,0-21 0,0 22 16,0 20-16,0-21 0,-21 1 16,21 20-16,0-20 0,-21 20 0,0-21 15,21 1-15,0-1 0,-21 0 16,21-20-16,-22 20 0,22-21 15,0 0-15,0-42 32,22 0-32,-1 0 15,-21 0-15,21-22 0,0 1 0,-21 21 16,21-22-16,0 1 0,-21-21 16,22 20-16,-22 1 0,21 21 0,-21-22 15,21 22-15,-21 0 0,21 0 16,-21 0-16,21 21 15,-21 21-15,21-21 0,-21 21 16,22 21-16,-22-20 0,0-1 16,0 21-16,0 0 0,0-20 0,0 20 15,21 0-15,-21-21 0,21 1 16,-21 20-16,0-21 0,21 0 16,0-21-16,-21 21 0,21-21 0,1 0 15,-1 0-15,0 0 16,0-21-16,21 0 0,-20 0 15,-1 0-15,0 0 0,0-22 0,0 1 16,0 0-16,1-22 0,-1 22 16,0-22-16,0 22 0,-21-22 0,0 22 15,21 0-15,0-1 0,-21 1 16,0 0-16,0 21 0,0-1 16,0 1-16,0 42 15,0 1 1,0-1-16,0 0 15,0 21-15,-21 1 0,0-1 0,21 21 16,-21-20-16,0 20 0,21-20 16,0 20-16,0-21 0,0 22 0,0-22 15,0 1-15,21-22 0,0 21 16,0-21-16,22 0 0,-22 1 0,21-1 16,0-21-16,1 0 0,-1 0 15,22 0-15,-22-21 0,21-1 0,-20 1 16,-1 0-16,0 0 0,1-21 15,-1 20-15,0-20 0,1 0 16,-22-1-16,0 1 0,0 0 0,-21-22 16,0 22-16,0 0 0,0 20 15,0-20-15,0 21 0,0 0 0,-21 21 16,0 0 0,0 0-16,0 0 0,-1 21 0,-20 0 15,21 21-15,0 1 0,-22-22 16,22 42-16,0-20 0,0-1 0,0 0 15,0 1-15,-1-1 0,22-21 16,0 22-16,0-22 0,0 0 0,0 0 16,0 0-16,22-21 15,-1 0-15,0 0 0,0 0 0,0 0 0,0-21 16,22 0-16,-22 0 0,0 0 16,0-1-16,22-20 0,-22 21 15,0-21-15,0 20 0,0-20 16,0 0-16,1 21 0,-1-22 0,-21 22 15,21 0-15,-21 0 0,21 0 16,-21 42 15,0 0-31,0 0 0,-21 0 0,0 22 16,21-22-16,-21 21 16,21 0-16,0-20 0,-22 20 0,22 0 0,0-21 15,0 1-15,0 20 0,0-21 16,0 0-16,22-21 0,-1 21 0,0-21 15,0 0-15,0 0 16,22 0-16,-1 0 0,0 0 0,-21-21 16,22 0-16,-1 0 0,0 0 15,1-22-15,-22 22 0,21 0 0,-21-21 16,1-1-16,20 22 0,-21-21 16,-21 21-16,21 0 0,-21-1 0,0 1 15,0 0-15,-21 42 31,0 0-15,21 1-16,-21 20 0,0-21 0,21 21 0,-22-20 16,22 20-16,0-21 15,0 0-15,0 22 0,0-22 0,0 0 16,0 0-16,0 0 0,22 0 0,20-21 16,-21 0-16,0 0 15,22 0-15,-22 0 0,21 0 0,-21-21 16,22 21-16,-1-21 0,-21-21 15,21 21-15,-20-1 0,-1-20 0,21 0 16,-21-1-16,0 1 0,1-21 16,-1 20-16,0-20 0,-21 20 0,21-20 15,0 21-15,-21-1 16,21 1-16,-21 0 0,0-1 0,0 22 16,0 0-16,0 0 0,0 0 15,0 42 1,0 0-16,-21 0 15,21 21-15,-21-20 0,21 20 0,-21 0 16,21 22-16,-21-22 0,21 22 16,0-22-16,0 21 0,0-20 0,0 20 15,0-20-15,0-1 0,0 0 16,0 1-16,0-22 0,0 21 0,0-21 16,21 0-16,0-21 15,0 0-15,0 0 0,1 0 0,-1 0 16,21 0-16,-21 0 0,22 0 15,-22-21-15,21 0 0,-21 0 0,22 0 16,-22-22-16,21 22 0,-21 0 0,0-21 16,1 21-16,-22-1 0,0-20 15,0 21-15,0-21 0,0 20 0</inkml:trace>
  <inkml:trace contextRef="#ctx0" brushRef="#br0" timeOffset="10560.22">10626 783 0,'0'0'0,"21"0"0,0 0 0,0 0 15,0-21-15,0 21 16,22-21-16,-22 0 0,21 21 0,-21-21 0,22 21 16,-22-22-16,0 22 0,0 0 15,0-21-15,-21 0 0,-21 0 16,0 21-16</inkml:trace>
  <inkml:trace contextRef="#ctx0" brushRef="#br0" timeOffset="10869.04">9885 593 0,'0'0'0,"-21"0"0,-1 21 15,-20-21-15,21 21 0,0-21 16,21 21-16,-21-21 0,21 21 16,21-21-1,0 0-15,0 0 16,21 0-16,-20 0 0,-1 0 16,21-21-16,-21 21 0,0 0 0,-21-21 15,0 0-15,0 0 16,-21 21-16,0 0 15,0 0-15,0 0 0,-22 0 16,22 0-16,0 0 0,0 0 0,0 0 16,0 0-16,21 21 15,21-21-15,0 0 0</inkml:trace>
  <inkml:trace contextRef="#ctx0" brushRef="#br0" timeOffset="13182.08">14817 148 0,'0'0'0,"0"-42"15,0 21-15,21 0 16,-21-1-16,0 1 15,21 21-15,-21-21 0,0 63 79,0-20-79,0-1 15,0 21-15,0 0 0,0 1 0,0-1 16,0 0-16,0 1 0,0-1 15,21 0-15,-21 1 0,0-1 0,21 0 16,-21 1-16,0-1 0,0 0 16,0 1-16,21-1 0,-21 22 0,0-22 15,22 0-15,-22 1 0,0 20 16,0-21-16,0 1 0,0-1 16,0 0-16,21 1 0,-21-1 15,21 0-15,-21 1 0,0-22 0,0 21 16,21 1-16,-21-22 0,0 21 0,0-21 15,0 22-15,21-1 0,-21-21 16,0 21-16,0-20 0,0 20 0,0-21 16,0 21-16,0-20 0,0-1 15,0 21-15,0-21 0,0 0 0,0 22 16,0-22-16,0 0 0,0 21 16,0-20-16,0-1 0,-21 21 15,21-21-15,0 0 0,0 1 0,0 20 16,0-21-16,0 21 0,0-20 15,0-1-15,0 21 0,0 0 0,0-20 16,0 20-16,0-21 0,0 21 16,0 1-16,0-22 0,0 21 0,0 1 15,0-22-15,0 21 0,0 0 0,0 1 16,0-22-16,0 21 0,0 1 16,0-22-16,0 21 0,-21 0 0,21 1 15,0-1-15,0 0 0,0 1 16,0-1-16,0 0 0,0 22 15,-21-22-15,21 1 0,0-1 0,-21 0 0,21 1 16,0-1-16,0 0 16,0 1-16,0-1 0,0 0 0,0 22 15,-22-22-15,22 0 0,0 1 16,0 20-16,0-20 0,0-1 0,0 0 16,0 1-16,0 20 0,0-21 0,0 1 15,0-1-15,0 0 0,0 1 16,0-1-16,0 22 0,0-22 0,0 0 15,0 1-15,0 20 0,0-21 16,0 22-16,0-22 0,0 22 0,0-22 16,0 22-16,0-22 0,0 0 15,-21 22-15,21-22 0,0 0 0,0 22 16,0-22-16,0 1 0,0-1 0,0 21 16,0-20-16,0-1 15,0 22-15,0-22 0,0 0 0,0 22 16,0-22-16,0 0 0,0 1 0,0-1 15,0 0-15,0 22 0,0-22 16,0 1-16,0 20 0,0-21 0,0 22 16,0-1-16,0 1 0,0-22 0,0 22 15,0-1-15,-21-20 0,21 20 16,0 1-16,0-22 0,0 21 0,0 1 16,0-1-16,0-20 15,0 20-15,0 1 0,0-1 0,0 1 0,0-1 16,0-20-16,0 20 0,0 1 0,0-1 15,0-21-15,0 22 16,0-1-16,0 1 0,0-1 0,0 1 16,0-1-16,0 1 0,0-1 0,0 1 15,0-1-15,0-20 0,0 20 16,0 1-16,0-1 0,0 1 0,0-22 16,0 22-16,0-1 0,0 1 0,0-1 15,0 1-15,0-1 0,0-21 16,0 22-16,0-1 0,0-20 0,0 20 15,0 1-15,0-1 0,-21 1 16,21-1-16,0 1 0,0-1 16,0-20-16,0 20 0,0 1 0,0-1 15,0-21-15,0 22 0,0-1 16,0-20-16,0 20 0,0 1 0,0-1 16,0-20-16,0 20 0,0 1 0,0-22 15,0 21-15,0-20 0,0 20 16,0-20-16,0 20 0,0 1 0,0-22 15,0 21-15,0 1 0,0-1 0,0-20 16,0 20-16,0 1 0,0-1 16,0 1-16,0-22 0,0 22 0,0-1 15,0-21-15,0 22 16,0-1-16,0-20 0,0 20 0,0 1 16,0-1-16,0-20 0,0 20 0,0 1 15,0-22-15,0 21 0,0 1 16,0-22-16,0 22 0,0-1 0,0 1 15,0-1-15,0 1 0,0-1 16,0 1-16,0-1 0,0 1 0,0-1 16,0 1-16,0-1 0,0 1 0,0-1 15,0 1-15,0-1 16,0 1-16,0-1 0,0 1 0,0-1 0,0 1 16,0-1-16,0 1 0,0-1 15,0 1-15,0 20 0,0-20 16,0-1-16,-21 22 0,21-21 0,-21 20 15,21-20-15,-22 20 0,22-20 16,0-1-16,0 22 0,-21-21 0,21 20 16,0-20-16,-21 20 0,21-20 0,0 21 15,0-22-15,0 22 0,0-22 16,0 22-16,-21-22 0,21 1 0,0 21 16,0-22-16,-21 22 0,21-1 15,0-20-15,0 21 0,0-22 0,-21 22 16,21-22-16,0 22 0,-22-22 15,22 1-15,0 21 0,0-22 16,0 22-16,0-22 0,0 1 0,0-1 16,0 1-16,-21-1 0,21 1 15,0-1-15,0-20 0,0 20 0,0 1 16,0-22-16,0 21 0,0 1 16,0-22-16,0 22 0,0-22 0,0 22 15,0-22-15,0 0 0,0 1 16,21-1-16,-21 0 0,0 1 0,0-1 15,0 0-15,0 1 0,0-1 16,22-21-16,-22 21 0,0-20 16,21 20-16,-21-21 0,0 0 0,0 0 15,0 1-15,0-1 16,0-42 0,0-1-1,21 1-15,-21 0 0,0-21 0,0-1 16,21 1-16,-21-21 0</inkml:trace>
  <inkml:trace contextRef="#ctx0" brushRef="#br0" timeOffset="14647.77">16171 635 0,'0'0'0,"-21"0"47,21 21-31,-21-21-16,21 21 0,0 1 15,0-1-15,0 0 16,21-21-16,0 0 15,0 0-15,1 0 0,-1 0 0,0 0 16,21 0-16,-21 0 0,22-21 16,-1 0-16,0-1 0,-20 1 0,20 0 15,0 0-15,-21 0 0,1 0 16,-1-22-16,0 22 0,0 0 16,-21 0-16,0-22 0,0 22 15,0 0-15,-21 0 0,0 21 0,0 0 0,-1 0 16,-20 0-16,21 0 15,-21 0-15,-1 21 0,-20 0 0,20 22 16,1-22-16,0 21 0,-1-21 16,1 22-16,21-1 0,0 0 0,0 1 15,-1-1-15,22-21 0,0 21 16,0-20-16,0 20 0,22-21 0,-1 0 16,0 0-16,21-21 0,-21 22 15,22-22-15,-1 0 0,-21 0 0,22 0 16,-1 0-16,-21 0 0,21 0 15,-20 0-15,-1-22 0,0 22 16,-42 0 0,-22 0-1,22 0-15,-21 0 0,0 22 16,-1-22-16,1 21 0,21 0 0,-22 0 16,1 21-16,21-20 0,0-1 15,0 0-15,-1 21 0,22-21 0,0 1 16,0-1-16,0 0 0,22 0 15,-1 0-15,0-21 0,0 0 16,0 21-16,0-21 0,22 0 16,-22 0-16,21 0 0,1 0 0,-22 0 15,21-21-15,0 21 16,-20-21-16,-1 0 0,21 0 0,-21 0 16,0-1-16</inkml:trace>
  <inkml:trace contextRef="#ctx0" brushRef="#br0" timeOffset="14890.63">16849 720 0,'0'21'31,"0"0"-15,0 0-16,0 0 0,0 1 15,0-1-15,0 21 0,21-21 0,-21 0 16,21 22-16,0-22 0,-21 0 15,21 0-15,0 22 0,-21-22 16,22 0-16,-1 0 0,0-21 0,-21 21 16,21 0-16,0-21 0,0 0 15,1 0 1,-1-21-16,-21 0 16</inkml:trace>
  <inkml:trace contextRef="#ctx0" brushRef="#br0" timeOffset="15117.51">17208 741 0,'0'0'0,"-21"0"15,0 0-15,0 0 0,0 21 16,0 0-16,-1 0 0,1 22 0,0-22 16,0 21-16,-21 1 0,20-1 15,1-21-15,0 21 0,0 1 0,0-1 16,0-21-16,21 22 0,0-22 15,0 0-15,0 0 0,0 0 16,21-21 0,0 0-16,0-21 0,0 0 15,0 21-15,1-21 0</inkml:trace>
  <inkml:trace contextRef="#ctx0" brushRef="#br0" timeOffset="15466.31">17611 741 0,'0'-21'0,"0"42"0,-22-21 47,1 42-31,21-21-16,0 22 0,0-22 15,-21 42-15,21-20 0,0 20 16,-21-20-16,21 20 0,-21 1 0,21 20 15,-21-20-15,21 20 0,-22 1 16,1 0-16,21-1 0,-21 1 0,0 0 16,0-1-16,0 1 0,21 0 0,-22-22 15,1 1-15,21-1 0,0 1 16,0-22-16,-21 0 0,21 1 0,0-22 16,0 0-16,0 0 0,0 0 15,0-42 1,0 0-16,0-21 0,21 21 0,-21-22 15,21 1-15,1 0 16,-22-1-16,21-20 0,0 20 0,0-20 16</inkml:trace>
  <inkml:trace contextRef="#ctx0" brushRef="#br0" timeOffset="15759.15">17505 1058 0,'0'0'0,"0"-42"0,0 0 16,0 21-16,21-43 15,-21 22-15,21 21 0,0-1 0,22-20 16,-22 42-16,0-21 16,0 21-16,21 0 0,-20 0 0,-1 0 15,0 0-15,0 21 16,0 0-16,0 0 0,-21 22 0,0-22 16,0 21-16,0 1 0,0-1 15,-21-21-15,0 21 0,0 1 0,0-22 16,0 0-16,-1 21 0,-20-20 15,21-1-15,0-21 0,0 21 0,-1-21 16,44-21 15,-1 0-15,0 21-16,-21-22 0</inkml:trace>
  <inkml:trace contextRef="#ctx0" brushRef="#br0" timeOffset="17249.9">17907 1207 0,'0'0'0,"21"0"15,0 0 1,0-22-16,1 1 16,-1 0-16,0 0 0,0-21 15,0 20-15,0-20 0,1 0 16,20-1-16,-21 1 0,0-21 0,0 20 15,1-20-15,-1 20 0,0 1 16,0-21-16,-21 20 0,0 1 16,0 21-16,0-22 0,0 22 0,0 0 15,0 0-15,0 0 0,-21 21 16,0 0 0,21 21-16,-21 0 0,21 0 0,0 22 15,0-22-15,0 21 0,-22 0 16,22 1-16,0-1 0,0 22 0,0-22 15,0 21-15,0-20 0,0 20 16,0-20-16,0-1 0,0 0 0,0 1 16,22-22-16,-22 0 0,21 0 15,0 0-15,0 0 0,0-21 0,0 0 16,1 0-16,-1 0 16,0-21-16,0 0 0,21 21 0,-20-42 15,-1 21-15,0-1 0,0-20 16,0 21-16,0-21 0,1-1 0,-1 22 15,-21-21-15,0 21 0,21-1 16,-21 1-16,0 0 0,0 42 31,0 0-31,0 22 0,0-22 0,0 21 16,0-21-16,0 22 16,0 63-16,0-85 15,21 21-15,0-21 0,-21 0 16,21 1-16,1-1 0,-1-21 15,0 0-15,0 0 0,0 0 16,0 0-16,1-21 0,-1 21 0,0-22 16,0 1-16,0 0 0,0-21 15,1 21-15,-1-22 0,0 1 0,0 21 16,0-22-16,-21 1 0,21 21 16,-21 0-16,22 0 0,-22-1 0,21 1 15,-21 42 16,0 1-15,0-1-16,21-21 63,-21-21-63,0-1 0,0 1 15,0 0 1,0 0-16,-21 21 31,0 21-31,21 0 16,-22 0-16,1 22 15,21-22-15,-21 0 0,21 21 0,-21 1 16,21-22-16,0 21 0,0-21 16,0 1-16,0 20 0,0-21 15,0 0-15,0 0 16,0 1-16,21-22 0,0 0 0,0 0 15,1 0-15,-1 0 16,0-22-16,0 22 0,0-21 0,22 0 16,-22 0-16,0 0 0,0-22 15,0 22-15,0-21 0,1 21 16,-1-22-16,0 22 0,-21 0 0,0-21 16,21 21-16,-21-1 0,0 1 15,0 42 16,0 1-31,0-1 0,-21 0 16,21 0-16,0 21 0,-21-20 0,21 20 16,0-21-16,-21 0 0,21 22 15,0-22-15,0 0 0,0 0 0,0 0 16,21-21-16,0 21 0,0-21 16,0 0-16,0 0 0,1 0 0,-1 0 15,21 0-15,-21 0 0,22 0 16,-22-21-16,0 0 0,21 0 0,-21 0 15,1 0-15,20-22 0,-21 22 16,0-21-16,0-1 0,1-62 16,-1 62-16,0 1 0,-21-22 15,0 22-15,0 0 0,0-1 16,21 1-16,-21 0 0,0 21 16,0-22-16,0 22 0,0 0 15,0 42 1,-21-21-16,21 21 0,-21 0 15,21 22-15,0-1 0,0-21 16,-21 22-16,21-1 0,0 0 0,-22 1 16,22 20-16,0-21 0,0 1 15,0-1-15,0 0 0,0 1 0,0-22 16,0 21-16,0-21 16,22 1-16,-1-1 0,0 0 0,0-21 15,21 0-15,-20 0 0,-1 0 16,0 0-16,21 0 0,-21-21 0,22 21 15,-22-21-15,21-1 0,-21 1 16,22-21-16,-22 21 0,0 0 0,0-22 16,-21 22-16,0-21 0,21 21 15,-21-22-15,0 22 0,0 0 0,0-21 16</inkml:trace>
  <inkml:trace contextRef="#ctx0" brushRef="#br0" timeOffset="17454.58">20045 677 0,'21'0'15,"0"0"-15,0 0 16,0 0-16,1 0 0,-1 0 0,0-21 16,21 0-16,-21 21 0,1-21 15,-1 21-15,0-21 0,0 21 0,0-21 16,-21-1-1,-21 1 1,0 21-16</inkml:trace>
  <inkml:trace contextRef="#ctx0" brushRef="#br0" timeOffset="17645.47">19621 593 0,'0'0'0,"-21"-21"63,0 21-63,0-22 16,0 22-16</inkml:trace>
  <inkml:trace contextRef="#ctx0" brushRef="#br0" timeOffset="17842.34">18796 572 0,'0'0'16,"-21"0"-16,0 0 0,42 0 78</inkml:trace>
  <inkml:trace contextRef="#ctx0" brushRef="#br0" timeOffset="19749.83">21442 487 0,'0'0'0,"21"-21"0,-21 0 0,0-1 16,0 1-16,0 0 15,0 42 1,0 0 0,0 22-16,0-22 0,0 21 0,0 1 15,0-1-15,0 21 0,-21-20 16,21 20-16,-21 1 0,21-22 16,0 22-16,0-22 0,0 0 0,0 1 15,0-22-15,0 21 0,0-21 16,0 0-16,0-42 31,21 0-31,0 0 0,0 0 16,-21 0-16,21-22 0,0 1 0,1 0 15,-1-1-15,-21 1 0,21 0 16,0-1-16,0 1 0,-21 21 0,21-22 16,-21 22-16,22 21 0,-22-21 15,21 21-15,-21 21 16,0 0-16,0 1 15,21 20-15,-21-21 0,0 21 0,0-20 16,0 20-16,0 0 16,0-21-16,21 22 0,0-1 0,-21-21 15,21 0-15,1 1 0,-1-1 16,0 0-16,0-21 0,0 0 0,0 0 16,1 0-16,-1 0 0,21 0 15,-21-21-15,0 0 0,22-1 0,-22-20 16,0 21-16,21-21 0,-20-1 15,-1 1-15,0-22 0,-21 22 0,21 0 16,0-22-16,-21 22 0,0-22 16,0 22-16,0 0 0,0-1 0,21 22 15,-21 0-15,0 0 0,0 0 16,0 42 0,0 0-16,0 0 15,0 0-15,0 22 0,-21-1 0,21 0 16,0 1-16,0-1 0,-21 0 15,21 22-15,0-22 0,0 1 0,0-1 16,0 21-16,0-20 0,0-22 16,21 21-16,0 1 0,1-22 15,-1 0-15,0 0 0,21-21 0,-21 0 16,22 0-16,-1 0 0,0 0 16,-20 0-16,20 0 0,0-21 15,1 0-15,-1 0 0,0-22 0,1 22 16,-22-21-16,0-1 0,0 1 15,0 0-15,0-1 0,-21 1 0,0 0 16,0 21-16,0-22 0,0 22 16,0 0-16,0 0 0,-21 0 0,0 21 15,0 0-15,0 0 16,0 0-16,-22 21 0,22 0 0,0 0 16,0 0-16,0 22 0,-1-22 15,1 21-15,0 0 0,21 1 0,0-1 16,0 0-16,0-20 0,0 20 15,0 0-15,0-21 0,0 1 16,0-1-16,21 0 0,0 0 0,1-21 16,-1 0-16,0 0 0,0 0 15,0 0-15,22-21 0,-22 0 16,0 21-16,0-43 0,21 22 0,-20 0 16,-1-21-16,0-1 0,0 1 15,0 21-15,-21-21 0,21-1 0,-21 1 16,22 21-16,-22 0 0,21-1 15,-21 1-15,0 42 32,0 1-32,0 20 15,0-21-15,0 21 0,0-20 16,0 20-16,0-21 0,0 21 16,0 1-16,0-22 0,0 0 15,0 21-15,0-20 0,21-1 0,0-21 16,-21 21-16,21-21 0,0 21 15,1-21-15,-1 0 0,0-21 16,0 0-16,0 21 0,0-21 16,1-1-16,-1-20 0,0 21 15,0-21-15,0 20 0,0-20 16,1 0-16,-22-1 0,21 22 0,-21 0 16,21-21-16,-21 21 0,0-1 15,0 44 16,0-1-31,0 0 0,-21 0 0,21 0 16,0 22-16,0-22 0,0 21 16,0 0-16,0-20 0,0-1 0,0 21 15,0-21-15,0 0 0,0 1 16,21-1-16,0-21 0,-21 21 0,21-21 16,22 0-16,-22 0 0,0 0 15,0 0-15,21-21 0,-20 0 0,-1-1 16,21 1-16,-21 0 15,22-21-15,-22-1 0,0 1 0,21 0 0,-21-1 16,1-20-16,-1-1 16,0 22-16,0-21 0,0-1 0,0 1 15,1-1-15,-22 1 0,0 20 16,0 1-16,0 0 0,0 20 0,0 1 16,0 0-16,0 42 15,-22 22-15,22-22 16,-21 21-16,21 22 0,-21-22 15,0 0-15,21 22 0,0-22 0,0 22 16,0-22-16,0 21 0,0-20 16,0 20-16,0-20 0,0-1 15,0 0-15,0 1 0,0-1 0,0-21 16,21 0-16,0 0 0,0 1 16,-21-1-16,43-21 0,-22 0 15,0 0-15,0 0 0,22 0 0,-22-21 16,21 21-16,-21-22 0,22 1 15,-22 0-15,0 0 0,21-21 0,-21 20 16,1 1-16,-1 0 0,-21 0 16,0-21-16,0 20 0,0 1 15,0 0-15,0 0 0,0-21 0,0 20 16</inkml:trace>
  <inkml:trace contextRef="#ctx0" brushRef="#br0" timeOffset="19958.73">24024 508 0,'0'0'0,"21"0"15,0 0 1,22 0-16,-22 0 0,0 0 16,0-21-16,22 21 0,-22 0 15,0-21-15,21 21 0,-21 0 0,1-21 16,-22-1-16,0 1 15,-22 21 1,1-21-16</inkml:trace>
  <inkml:trace contextRef="#ctx0" brushRef="#br0" timeOffset="20154.13">23516 318 0,'0'0'0,"-21"0"0,0 0 0,0 0 16,21 21 31,-22-21-31,1 0-16,0 0 0,0 21 15</inkml:trace>
  <inkml:trace contextRef="#ctx0" brushRef="#br0" timeOffset="20894.84">17124 1566 0,'0'0'0,"-43"0"0,1 0 0,0 0 16,-1 0-16,1 0 0,0 0 0,-1 22 15,22-22-15,0 0 0,-21 0 16,21 0-16,-1 0 0,1 0 16,42 0 15,1 0-31,-1 0 0,21 0 15,22 0-15,-1 0 0,22 0 0,-1 0 16,22 0-16,0 0 16,21-22-16,0 22 0,0 0 0,21 0 0,22 0 15,-1 0-15,-21 0 0,21 0 16,1 0-16,-1 0 0,-21-21 16,22 21-16,-1 0 0,-21 0 0,-21 0 15,0 0-15,0 0 0,-21 0 0,-21 0 16,-1-21-16,1 21 15,-43 0-15,1 0 0,-22 0 0,0 0 16,0 0-16,0 0 16,-21-21-1,21 21 1,1 0-16,-1-21 0,0 21 16,0 0-16</inkml:trace>
  <inkml:trace contextRef="#ctx0" brushRef="#br0" timeOffset="21373.57">21886 1334 0,'0'0'0,"-21"0"0,-64 0 16,43 0-1,21 0-15,0 0 0,0 0 16,42 0 0,0 0-1,21 0-15,1 0 0,20 0 0,1 0 16,-1 0-16,22 0 0,21 0 15,-1 0-15,1 0 0,42 0 0,-21 0 16,22 0-16,-22 0 0,21 0 16,0 0-16,-21 0 0,21 0 0,-21 0 15,0 0-15,0 0 0,-21 0 16,0 0-16,0 0 0,-22 0 16,1 0-16,-22 0 0,1 0 15,-22 0-15,22 0 0,-43 0 0,21 0 16,-21 0-16,1 0 0,-1 0 15,-42 0 32,-1 0-47,1 0 0,-21 0 16</inkml:trace>
  <inkml:trace contextRef="#ctx0" brushRef="#br1" timeOffset="27782.06">1122 3112 0,'-21'0'0,"-1"0"15,1 0 1,0 0 0,0 0-16,0 0 0,0 0 15,-1 0-15,1 0 0,0 0 16,0 0-16,0 0 0,0 0 16,-1 0-16,1 0 0,0 0 0,0 0 15,0 0-15,0 0 16,-1 0-16,44 0 31,20 0-31,0 0 16,1 0-16,-1 0 0,21 0 15,1 0-15,-1 0 0,22 0 16,0 0-16,-1 0 0,1 0 16,0 0-16,21 0 0,-43 0 0,22 0 15,-1 0-15,-20 0 0,-22 0 16,22 0-16,-22 0 0,0 0 15,1 0-15,-22 0 0,0 0 0,0 0 16,-21-22 0,0 1 15,-21 21-31,0 0 16,0-21-16,21 0 0,-21 21 15</inkml:trace>
  <inkml:trace contextRef="#ctx0" brushRef="#br1" timeOffset="28229.8">1990 2879 0,'-43'-21'16,"43"-1"-16,-21 22 0,21 22 62,21-1-62,0 0 0,1-21 16,20 21-16,-21 0 16,0-21-16,22 21 0,-1-21 0,-21 0 15,21 22-15,1-22 0,-22 0 16,21 0-16,1 0 0,-22 21 16,0-21-16,21 0 0,-21 0 0,1 0 15,-22 21 1,-22 0-16,22 0 15,-42-21-15,21 21 0,-21 1 16,-1-1-16,1 21 0,0 0 16,-22-20-16,22 20 0,-1 0 0,1 1 15,21-22-15,-21 21 0,20 0 16,-20-20-16,21 20 0,0-21 16,0 0-16,21 0 0,0 1 15,0-1-15,21-21 47,0 0-47,-21-21 0,21 21 16,0-22-16,0 1 0</inkml:trace>
  <inkml:trace contextRef="#ctx0" brushRef="#br1" timeOffset="30770.12">4741 2646 0,'0'0'0,"-21"21"0,21 0 16,0 0-16,21-21 47,0 0-47,1 0 0,-1-21 0,21 0 15,22-21 1,-22-22-16,0 22 0,-21 21 0,1-22 16,-1 22-16,0 0 15,-21-21-15,0 21 0,0-1 0,0 1 16,-42 0-16,20 21 0,-20 0 15,0 0-15,-1 0 0,1 0 0,-21 0 16,20 0-16,-20 21 0,20 22 16,1-22-16,0 21 0,-1-21 0,22 22 15,0-1-15,0 0 0,21-21 16,0 22-16,0-1 0,21-21 0,0 0 16,0 22-16,22-22 0,-1 0 15,0 0-15,1 0 0,-1 1 16,0-1-16,1 0 0,-1 0 15,-21 0-15,22 0 0,-22 1 0,0 20 16,-21-21-16,0 0 0,0 0 16,-21 1-16,0-1 0,-22 0 0,1 0 15,0 0-15,-1-21 0,-20 21 16,20-21-16,-20 0 0,21 0 0,-1 0 16,-20 0-16,20-21 0,22 0 15,-21 0-15,21 0 0,-22 0 0,22-1 16,21 1-16,-21 0 0,21 0 15,0 0-15,0 0 0,21 21 32,0 0-17,1 21-15,-1-21 0,21 21 16,-21 0-16,0 0 0,1 22 0,-1-22 16,0 0-16,0 0 0,0 0 15,22 0-15,-22 1 0,0-1 0,21 0 16,-21-21-16,22 0 0,-22 0 15,21 0-15,-21 0 0,22 0 16,-1 0-16,0-21 0,1 0 0,-22-1 16,21-20-16,1 21 0,-22 0 0,0-22 15,0 22-15,0-21 0,0 21 16,1 0-16,-22-22 0,21 22 16,-21 0-16,0 0 0,0 0 15,0 42 16,0 0-31,0 0 0,-21 0 16,21 22-16,0-22 0,-22 0 16,22 0-16,0 21 0,0-20 0,0-1 15,0 0-15,0 0 0,0 0 16,22 0-16,-1-21 0,0 0 0,0 0 16,21 0-16,-20 0 0,-1-21 15,21 0-15,0 0 0,-20 21 0,20-42 16,0 20-16,-21 1 0,22 0 15,-22 0-15,0 0 0,0 0 16,0-1-16,1 1 0,-22 0 16,21 21-16,-21-21 0,0 42 31,-21 0-15,21 0-16,-22 1 0,22-1 15,-21 21-15,21 0 0,0 1 0,0-1 16,-21 0-16,21 22 0,0-1 15,0 1-15,0-1 0,0 1 0,0-1 16,0 1-16,0-1 0,0 1 16,0-1-16,0-20 0,0 20 0,0 1 15,0-22-15,0 0 0,-21 1 16,0-1-16,0-21 0,-1 0 16,1 1-16,0-1 0,-21-21 0,21 0 15,-22 0-15,1 0 0,0-21 16,-1-1-16,1 1 0,0 0 0,-1 0 15,1-21-15,-22 20 0,43-20 16,-21 0-16,0 21 0,20-1 0,1-20 16,21 21-16,0 0 0,0 0 0,0-1 15,0 1-15,21 0 0,22-21 16,-22 21-16,21-1 0,1-20 16,-1 0-16,0-1 0</inkml:trace>
  <inkml:trace contextRef="#ctx0" brushRef="#br1" timeOffset="31234.2">5948 2836 0,'0'0'0,"0"-21"16,0 42-1,0 1 1,0-1-16,0 0 0,0 0 0,0 0 15,0 0-15,0 1 0,0 20 16,0-21-16,0 0 0,0 0 16,0 1-16,0-1 0,0 0 0,0 0 15,0 0-15,0-42 47,-21 0-47,21 0 0,0 0 0,0-22 16,0 22-16,0 0 0,0-21 15,21 20-15,0 1 0,0-21 0,0 21 16,0 0-16,1-1 0,20 1 16,-21 0-16,0 21 0,22 0 0,-22 0 15,21 0-15,-21 0 16,0 21-16,1 0 0,-1 1 0,0-1 16,-21 21-16,0-21 0,0 0 15,0 1-15,0 20 0,0-21 0,-21 0 16,21 0-16,-21 1 0,-1-1 15,22 0-15,-21-21 16,21-21 0,21 0-16,1-1 15</inkml:trace>
  <inkml:trace contextRef="#ctx0" brushRef="#br1" timeOffset="31500.04">6816 2688 0,'0'0'0,"-22"0"16,1 0-16,0 0 0,0 0 0,-21 0 15,20 21-15,1 1 0,0-1 16,0 0-16,0 0 0,0 0 0,-1 22 16,22-22-16,-21 21 0,21-21 15,0 22-15,0-22 0,0 0 0,0 0 16,21 0-16,1 0 0,-1 1 0,0-22 15,0 0-15,0 0 0,0 0 16,22 0-16,-22 0 0,0 0 16,21 0-16,-20-22 0,20 1 15,-21 0-15,0 0 0,22 0 0,-22-22 16</inkml:trace>
  <inkml:trace contextRef="#ctx0" brushRef="#br1" timeOffset="31925.65">7112 2413 0,'0'0'15,"0"-42"-15,0 21 0,0-1 0,-21 22 16,21 22 0,-21-1-16,21 21 15,0 0-15,0-20 0,0 41 16,0-21-16,0 1 0,0-1 16,0 0-16,0 22 0,0-43 15,0 21-15,0 1 0,0-1 0,0-21 16,0 0-16,0 1 0,0-1 15,0 0-15,0-42 32,0 0-17,0-22-15,0 22 0,0 0 0,21-21 16,0 20-16,0-20 0,0 0 16,0 21-16,-21-1 0,22 1 15,-1 0-15,0 21 0,0 0 16,0 0-16,0 0 0,1 0 15,-1 21-15,0 0 0,-21 1 16,0 20-16,0-21 0,0 0 0,0 22 16,0-22-16,0 0 0,0 0 15,0 0-15,0 0 0,0 1 0,0-1 16,21-42 15,-21-1-15,21 1-16</inkml:trace>
  <inkml:trace contextRef="#ctx0" brushRef="#br1" timeOffset="32285.44">7641 2667 0,'0'0'0,"-21"0"0,0-21 0,21 0 31,21 21-31,0 0 15,0 0-15,0 21 0,1-21 16,-1 21-16,0 0 0,0 0 0,0 1 16,0-1-16,-21 0 15,22 21-15,-22-21 0,0 1 0,0-1 16,0 0-16,0 0 0,0 0 16,-22 0-16,22 1 0,-21-22 0,0 0 15,21-22 1,0 1-1,0 0-15,0 0 0,0-21 16,0 20-16,0-20 0,21 21 16,0 0-16,1-22 0,-22 22 0,21 0 15,-21 0-15,21 0 0,0 21 16,0 0-16,0 0 0,1 0 16,-1 0-1,0 0-15</inkml:trace>
  <inkml:trace contextRef="#ctx0" brushRef="#br1" timeOffset="32694.97">8403 2604 0,'-42'-43'15,"21"43"-15,-1 0 0,1 0 16,0 0-16,0 0 15,0 0-15,21 21 0,-21 1 0,-1-1 16,1 0-16,21 21 16,-21-21-16,0 22 0,21-22 0,-21 21 15,21-21-15,0 22 0,0-22 16,0 0-16,0 21 0,0-20 0,0-1 16,21 0-16,0-21 0,0 0 15,0 0-15,1 0 0,-1 0 16,0 0-16,21-21 0,-21 0 0,1-1 15,-1 1-15,0 0 0,0 0 16,0 0-16,-21-22 0,21 22 0,-21 0 16,0-21-16,0 21 0,0-1 15,0-20-15,0 21 0,-21 21 0,0-21 16,0 21-16,0 0 16,0 0-16,-1 0 0,1 0 15,21 21-15,0 0 0,0 0 16,0 0-1</inkml:trace>
  <inkml:trace contextRef="#ctx0" brushRef="#br1" timeOffset="33195.68">8805 2582 0,'0'0'0,"-21"0"0,-21 0 16,21 0-16,-1 22 15,22-1 1,0 0-16,0 0 0,0 21 16,0-20-16,0-1 0,0 21 0,0-21 15,0 22-15,0-22 0,0 0 16,0 0-16,0 0 0,0 0 0,0 1 15,0-1-15,0-42 47,0-1-47,0 1 0,0 0 16,0 0-16,22 0 0,-22-22 0,21 1 16,0 21-16,0-21 0,0-1 15,0 22-15,1-21 0,-1 21 0,0-1 16,0 1-16,0 21 0,22 0 15,-22 0-15,0 0 0,0 0 0,0 21 16,0 1-16,1-1 0,-1 0 16,-21 21-16,0-21 0,0 1 0,0 20 15,0-21-15,0 21 16,0-20-16,0-1 0,0 0 0,0 0 0,0 0 16,0 0-16,21-21 31,0 0-31,0 0 0,0-21 15,1 21-15,-1-21 0</inkml:trace>
  <inkml:trace contextRef="#ctx0" brushRef="#br1" timeOffset="33421.54">9504 2604 0,'0'0'0,"0"21"31,-21 0-31,21 0 0,-22 0 15,22 0-15,0 1 16,0-1-16,-21 21 0,21-21 0,0 0 16,-21 1-16,21-1 0,0 0 15,0 0-15,0 0 0,0 0 16,0-42 15,21 21-31,0-21 0,-21 0 16</inkml:trace>
  <inkml:trace contextRef="#ctx0" brushRef="#br1" timeOffset="33694.39">9610 2371 0,'-22'0'0,"44"0"0,-65 0 16,22 0-16,0 0 15,21 21 16,21-21-15,-21-21 0,0 0-1,-21 21 17,21 21-1,0 0-31,21-21 0,-21 21 15,21-21-15,0 21 0</inkml:trace>
  <inkml:trace contextRef="#ctx0" brushRef="#br1" timeOffset="34286.32">9864 2688 0,'-43'0'0,"64"0"47,1 0-47,-1 0 0,0 0 0,0 0 15,0 0-15,22 0 0,-22 21 16,0-21-16,-21 22 0,0-1 16,0 0-16,0 0 0,0 0 15,0 0-15,-21 1 0,0-1 0,-22 0 16,1 0-16,0 21 0,-1-20 0,1-1 15,21 0-15,-22 0 0,1-21 16,21 21-16,0 0 0,0-21 16,42-21 15,0 0-31,0 21 0,21-21 0,-20 21 16,20 0-16,-21 0 0,21-21 15,-20 21-15,20 0 0,-21 0 0,0 0 16,22 21-16,-22-21 0,0 21 15,0 0-15,0 0 0,0 22 0,22-1 16,-22 0-16,21 1 0,-21-1 0,22 22 16,-22-1-16,0-21 0,0 22 15,-21-1-15,0 1 0,0-22 0,0 22 16,-21-1-16,0-20 0,0 20 16,-22-21-16,1 1 0,-21-22 15,20 21-15,-20-21 0,-1 1 0,1-1 16,20-21-16,-20 0 0,-1 0 15,22 0-15,-21 0 0,20-21 0,22-1 16,-21 22-16,21-21 0,-22 0 0,22 0 16,21 0-16,0-22 0,-21 22 15,21 0-15,0 0 0,0 0 0,21-22 16,-21 22-16,21-21 0,22 21 16,-22-22-16,21 1 0,0-21 0,1 20 15,20 1-15</inkml:trace>
  <inkml:trace contextRef="#ctx0" brushRef="#br1" timeOffset="34666.1">10477 2794 0,'-21'0'16,"0"0"-16,42 0 46,0 0-46,1 0 0,-1-21 16,0 21-16,21-21 0,-21 0 16,1 21-16,20-22 0,-21 1 15,0 0-15,0 0 0,-21 0 0,0 0 16,0-1-16,0 1 16,-21 21-1,0 0-15,-21 0 0,21 0 16,-1 21-16,1 1 0,-21-1 0,0 21 15,42 0-15,0-20 16,-22-1-16,22 0 0,0 21 0,0-21 16,0 1-16,0-1 0,22 0 15,-1 0-15,0-21 0,0 0 16,0 21-16,0-21 0,1 0 16,-1 0-16,0 0 0,0 0 15,0 0-15,0 0 0</inkml:trace>
  <inkml:trace contextRef="#ctx0" brushRef="#br1" timeOffset="34814.01">10901 2942 0,'0'0'0,"0"21"0,0 1 16,-21-22 0,42 0 30</inkml:trace>
  <inkml:trace contextRef="#ctx0" brushRef="#br1" timeOffset="36229.69">2942 4191 0,'0'0'0,"21"-21"16,-21 0-16,21 21 0,-21-21 15,0-1-15,0 1 0,0 0 16,0 0-16,0 0 0,0 0 16,0-1-16,0 1 0,0 0 15,0 0 1,0 42-1,0 0-15,0 0 0,0 22 16,0-1-16,0 22 0,0-22 0,0 21 16,-21 1-16,21-1 0,0-20 15,0 20-15,-21 1 0,0-22 0,21 0 16,-21 22-16,21-43 16,0 21-16,0 1 0,-21-22 0,21 0 15,0 0-15,0-42 31,0 0-31,21 0 0,0 0 16,-21-22-16,21 22 0,0-21 0,-21-1 16,21 1-16,-21 0 0</inkml:trace>
  <inkml:trace contextRef="#ctx0" brushRef="#br1" timeOffset="36478.56">3006 4043 0,'0'0'16,"-22"-21"-16,22 0 15,0-1 1,22 22 0,-1-21-1,0 21-15,0 0 0,21 0 0,-20-21 16,20 21-16,0 0 0,-21 0 16,1 0-16,20 0 0,-21 0 0,0 0 15,0 0 1,-21 21-1,-21 0 1,0 1-16,0-22 0,21 21 0,-21-21 16,0 21-16</inkml:trace>
  <inkml:trace contextRef="#ctx0" brushRef="#br1" timeOffset="36672.44">3048 4382 0,'0'0'0,"0"42"15,21-42 17,0 0-17,0 0-15,1-21 0,-1 21 16,0-21-16,0 21 0,0 0 16,0 0-16,1-22 0,-1 22 0,0-21 15,0 21-15,0-21 0,0 21 16</inkml:trace>
  <inkml:trace contextRef="#ctx0" brushRef="#br1" timeOffset="37017.25">3873 3958 0,'0'0'0,"0"-21"15,-21 21 16,0 0-31,0 21 0,21 22 16,-21-22-16,0 21 0,21 0 16,-22 1-16,1-1 0,21 22 0,0-22 15,0 0-15,-21 1 0,21 20 16,0-21-16,0-20 0,0 20 0,0-21 16,0 21-16,21-20 0,0-1 15,1 0-15,-1-21 0,21 0 0,-21 0 16,22 0-16,-1 0 0,-21 0 15,21 0-15,1 0 0,-1-21 16,0 0-16,-20 21 0,20-22 0,-21 1 16,21 0-16,-20 0 0,-1 0 15,-21 0-15,0-1 0,21 1 16,-21 0-16,0 0 0,-21 0 16,0 0-16</inkml:trace>
  <inkml:trace contextRef="#ctx0" brushRef="#br1" timeOffset="37217.14">3958 4318 0,'21'0'15,"0"0"1,1 0-16,-1-21 0,0 0 16,0 0-16,0 21 0,22-22 0,-22 1 15,21 0-15,-21 21 0,22-21 16,-22 0-16,0 0 0,0 21 0,0-22 15,-21 1-15,0 0 16,0 0-16,-42 0 0,21 21 16</inkml:trace>
  <inkml:trace contextRef="#ctx0" brushRef="#br1" timeOffset="37398.03">4064 3958 0,'0'-21'15,"21"21"1,-21-21-16,21 21 15,0-21-15,1 21 0,-1 0 0,0-21 16,21 21-16,-21 0 0,22-22 16,-22 22-16,0 0 0,0 0 0,22 0 15,-22 0-15,-21 22 16,0-1 0,21-21-16</inkml:trace>
  <inkml:trace contextRef="#ctx0" brushRef="#br1" timeOffset="37656.4">5397 4403 0,'0'0'0,"22"21"16,-1-21-16,-21 21 0,0 0 15,0 0-15,0 1 16,0-1-16,0 0 0,-21 21 16,-1-21-16,1 1 0,0-1 15,0 0-15,-21 0 0,20 0 16,1 0-16,21 1 0,-21-1 16,0-21-16,0 0 0</inkml:trace>
  <inkml:trace contextRef="#ctx0" brushRef="#br1" timeOffset="38118.12">6667 3810 0,'0'0'0,"0"-42"15,0 21 1,0 42 0,0 0-1,0 0-15,0 21 0,0-20 0,0 20 16,0 21-16,0-20 0,-21-1 16,21 22-16,-21-22 0,0 0 0,21 22 15,-21-22-15,21 0 0,-21-20 16,21 20-16,-22-21 0,22 0 0,0 0 15,0 1-15,0-1 0,22-21 32,-1-21-32,0-1 0,-21-20 0,21 21 15,0-21-15</inkml:trace>
  <inkml:trace contextRef="#ctx0" brushRef="#br1" timeOffset="38322.03">6689 3852 0,'0'0'0,"0"-21"0,0 0 15,0 0 1,21 0 0,0 21-16,0 0 0,0 0 15,0 0-15,1-21 0,20 21 0,-21 0 16,21 0-16,1 0 0,-22 0 0,0 0 16,21 0-16,-20 0 15,-1 0-15,-21 21 16,0 0-16,-21 0 15,-22 0-15,22-21 0</inkml:trace>
  <inkml:trace contextRef="#ctx0" brushRef="#br1" timeOffset="38483.93">6752 4106 0,'0'0'0,"-21"22"16,21-1-16,21-21 31,0 0-31,0 0 15,22-21-15,-22 21 0,21-22 0,-21 22 16,22-21-16,-1 21 16,0-21-16,1 21 0,-22-21 0,21 21 15</inkml:trace>
  <inkml:trace contextRef="#ctx0" brushRef="#br1" timeOffset="38830.74">7768 3789 0,'0'0'0,"0"-21"0,0 0 16,-21 21-1,0 21 1,0 0-16,21 0 0,-22 0 16,1 0-16,21 22 0,-21-1 15,0 0-15,0 1 0,21-1 0,-21 0 16,21 1-16,-22-1 0,22-21 15,0 22-15,0-1 0,0-21 0,0 0 16,22 0-16,-1 1 0,21-1 16,-21-21-16,0 0 0,22 21 15,-22-21-15,21 0 0,1 0 0,-1 0 0,-21 0 16,21-21-16,1 21 16,-22-21-16,21-1 0,-21 22 0,22-42 15,-22 42-15,-21-21 0,0 0 16,0 0-16,0-1 15,0 1-15,0 0 0,-21 21 0,0-21 16</inkml:trace>
  <inkml:trace contextRef="#ctx0" brushRef="#br1" timeOffset="38997.82">7789 4106 0,'0'0'0,"0"-21"31,21 21-31,1 0 16,20-21-16,-21 21 0,0 0 0,22-21 15,-22 21-15,21-21 0,-21 21 16,22 0-16,-22-21 0,0 21 0,-21-22 16,0 1-16,0 0 15,0 0-15</inkml:trace>
  <inkml:trace contextRef="#ctx0" brushRef="#br1" timeOffset="39165.73">7895 3768 0,'0'0'0,"0"-21"16,21 21 0,0 0-16,1 0 0,-1 0 15,0 0-15,0-22 0,0 22 0,0 0 16,1 0-16,-1 0 0,0 0 16,0 0-16,0 0 0,0 0 15,1 0-15</inkml:trace>
  <inkml:trace contextRef="#ctx0" brushRef="#br1" timeOffset="39371.61">8615 3577 0,'0'21'16,"0"1"-16,0-1 15,-21-21-15,21 21 16,-22 0-16,1 0 16,21 0-1</inkml:trace>
  <inkml:trace contextRef="#ctx0" brushRef="#br1" timeOffset="39834.35">9102 3852 0,'42'-21'16,"-42"0"0,-21 21-1,0 0-15,-1 0 16,1 0-16,0 21 15,0-21-15,0 21 0,0 1 0,-1-1 16,1 0-16,21 0 0,0 0 16,-21-21-16,21 21 0,0 1 0,0-1 15,0 0-15,21-21 16,0 0-16,1 21 16,-1-21-16,0 0 0,21 0 0,-21 21 15,1-21-15,-1 0 0,0 21 16,0-21-16,0 22 0,0-22 0,-21 21 15,0 0-15,0 0 0,0 0 16,-21 0-16,0-21 16,0 22-16,0-22 0,-22 0 0,22 21 15,0-21-15,-21 0 0,21 0 16,-1 0-16,1 21 0,0-21 0,0 0 16,0 0-16,42-21 62</inkml:trace>
  <inkml:trace contextRef="#ctx0" brushRef="#br1" timeOffset="42535.22">16404 2350 0,'21'0'32,"0"-22"-17,1 22-15,-1-21 0,0 0 16,0 21-16,21-21 0,-20 0 0,20 0 16,-21-1-16,21 1 0,-20 0 15,-1 0-15,0 0 0,0 0 0,-21-1 16,0 1-16,0 0 0,0 0 15,0 0-15,-21 0 0,0 21 16,0 0-16,-22 0 0,22 0 0,-21 0 16,-1 21-16,1-21 0,0 21 0,-1 0 15,1 21-15,21-20 16,-21-1-16,20 21 0,22-21 0,0 0 16,0 22-16,0-22 0,0 21 0,22-21 15,20 22-15,-21-22 0,21 0 16,1 21-16,-1-20 0,-21 20 0,22-21 15,-1 0-15,-21 22 0,0-22 16,0 21-16,-21-21 0,0 22 0,0-22 16,0 0-16,-42 21 15,21-21-15,-21 1 0,-22-1 0,22-21 0,-22 21 16,1-21-16,-1 0 0,22 0 0,-22 0 16,22 0-16,0-21 0,-1 0 15,1-1-15,21 1 0,0-21 16,0 21-16,-1-22 0,22 1 15,0 0-15,0-1 0,0 1 0,0 21 16,0 0-16,22 0 0,-22-1 16,21 22-16,0 0 0,0 0 0,0 22 15,0-1-15,1 0 0,-1 0 16,0 21-16,0-20 0,-21 20 0,0 0 16,21 1-16,-21-22 0,21 21 15,-21 0-15,22-20 0,-22 20 0,21-21 16,0 0-16,-21 0 0,21 1 0,0-1 15,22-21-15,-22 0 16,21 0-16,-21 0 0,22 0 0,-1-21 16,0 21-16,1-22 0,-1-20 15,0 21-15,1 0 0,20-22 0,-21 1 16,1 21-16,-1-21 0,0 20 16,-20-20-16,20 21 0,-21-21 0,0 20 15,0 1-15,1 0 0,-22 42 31,0 0-31,-22 1 16,1-1-16,0 0 0,0 21 16,21-21-16,0 22 0,-21-22 0,21 0 15,0 21-15,0-20 0,0-1 16,0 0-16,21 0 0,21-21 16,-21 0-16,22 0 15,-22 0-15,21-21 0,22 21 16,-22-21-16,0 0 0,22-1 0,-22 1 15,1-21-15,-1 21 0,0 0 16,-21-1-16,22 1 0,-22 0 0,0-21 16,0 21-16,-21-1 15,21 1-15,-21 42 32,0 1-32,0-1 15,-21 21-15,21-21 0,-21 22 16,21-1-16,0 21 0,-21-20 0,0 20 15,0 1-15,21-1 0,-22 1 16,22-1-16,0 1 0,-21 20 0,21-20 16,-21-1-16,21 1 0,-21-1 15,21 1-15,-21-22 0,21 22 0,-21-22 16,-1 0-16,1 1 0,0-1 0,0-21 16,-21 22-16,-1-22 0,1 0 15,-22 0-15,22 0 0,-21-21 16,20 0-16,-20 0 0,-1 0 0,1-21 15,-1 0-15,22 0 0,-22 0 0,22-1 16,0 1-16,-1-21 0,22 21 16,0 0-16,0-1 0,21-20 15,0 21-15,0 0 0,21 0 0,0-22 16,0 22-16,22-21 0,-1 21 0,0-22 16,22 1-16,-1 0 0,1-1 15,21-20-15</inkml:trace>
  <inkml:trace contextRef="#ctx0" brushRef="#br1" timeOffset="42997.47">18034 2498 0,'0'0'0,"0"-21"0,0-1 16,0 1-16,0 42 31,0 1-31,0-1 15,0 0-15,0 0 0,0 21 0,0 1 16,0-22-16,0 21 0,-21-21 16,21 22-16,0-1 0,-21-21 0,21 0 15,0 1-15,0-1 0,-22 0 16,22 0-16,-21-21 0,0 0 16,21-21-1,0 0-15,0 0 16,0-22-16,0 22 0,0-21 0,0-1 15,0 22-15,64-106 16,-22 85-16,-21 21 0,21-22 16,1 22-16,-1 0 0,22 0 15,-22 21-15,0 0 0,1 0 0,-1 0 16,0 0-16,-21 21 0,1 0 0,-1 0 16,0 22-16,-21-22 0,0 21 15,0 1-15,0-22 0,-21 21 0,0 0 16,-1-20-16,1 20 0,-21-21 15,21 0-15,0 0 0,-1 1 16,1-1-16,42-21 31,1 0-31,-1-21 0,0-1 16</inkml:trace>
  <inkml:trace contextRef="#ctx0" brushRef="#br1" timeOffset="43245.33">19008 2413 0,'0'0'0,"0"-21"0,0-21 16,-22 42-16,1 0 15,0 0-15,0 0 0,-21 21 16,20 0-16,1 0 0,-21 21 16,21-20-16,0 20 0,-1 0 0,1 1 15,0-1-15,21-21 0,0 21 16,0 1-16,0-22 0,0 21 0,0-21 15,21 1-15,0-1 0,1-21 0,-1 0 16,21 0-16,-21 0 0,0 0 16,22 0-16,-1 0 0,-21-21 0,22-1 15,-22 1-15,21 0 0</inkml:trace>
  <inkml:trace contextRef="#ctx0" brushRef="#br1" timeOffset="44894.15">19389 2159 0,'0'0'0,"0"-21"0,0 0 0,0 42 32,0 0-17,0 0-15,0 0 0,-22 22 16,22-22-16,-21 21 0,21 1 0,0-1 16,-21 21-16,0-20 0,0-1 15,0 0-15,21 1 0,-22-1 0,1 0 16,21 1-16,0-22 0,0 0 15,-21 0-15,21 0 0,-21-21 16,21-21 0,0 0-16,0 0 15,0 0-15,21 0 0,0-22 16,0 22-16,1-21 0,20-1 16,-21 1-16,21 21 0,-20-21 0,20 20 15,0 1-15,-21 0 0,1 21 16,20 0-16,-21 0 0,0 0 0,0 0 15,1 0-15,-22 21 0,0 43 16,0-43-16,0 0 0,0 21 16,0-20-16,-22 20 0,22-21 0,-21 21 15,0-20-15,21 20 16,-21-21-16,21 0 0,0 0 0,0 1 16,21-22-16,0 0 15,0 0-15,22 0 0,-22 0 16,0-22-16,21 1 0,1 0 0,-22 0 15,21 0-15,1 0 0,-22-1 16,21-20-16,-21 0 0,0 21 0,1-22 16,-22 22-16,0 0 0,0 0 15,0 0-15,0-1 0,0 1 0,-22 21 16,1 0-16,0 0 0,0 21 16,21 1-1,0-1-15,0 0 16,21 0-1,0 0-15,0 0 0,-21 1 16,22-1-16,-22 0 0,0 0 0,0 0 16,0 0-16,0 1 0,0-1 15,0 0-15,0 0 0,0 0 0,0 0 16,0 1-16,0-1 0,0 0 16,21-21-16,0 0 0,0 0 15,0 0-15,0 0 0,1 0 16,-1 0-16,21 0 0,-21-21 0,22 0 15,-1-1-15,-21 1 0,21 0 16,-20-21-16,20 21 0,-21-1 16,0-20-16,22 21 0,-22 0 0,-21-22 15,21 22-15,-21 0 0,21 0 16,-21 0-16,0 42 31,-21 21-31,21-21 16,-21 1-16,0-1 0,21 21 0,-22-21 15,22 22-15,0-22 0,0 0 16,0 0-16,0 0 0,0 0 0,0 1 16,22-1-16,20-21 15,-21 0-15,0 0 0,22 0 16,-22 0-16,21 0 0,-21-21 16,0 21-16,1-22 0,-1 1 15,0 0-15,0 0 0,-21 0 0,0-22 16,0 22-16,0 0 0,0-21 0,0 21 15,0-1-15,-21 1 0,0 21 16,-22-21-16,22 21 0,0 0 16,0 0-16,0 0 15,21 21-15,21-21 16,0 0 0,0 0-16,0 0 0,1 0 0,20 0 15,-21-21-15,0 21 0,22-21 16,-22 21-16,0-21 0,0 21 0,21 0 15,-20 0-15,-1-21 0,0 21 16,0 0-16,0 0 16,-21 21-16,0 0 15,0 0-15,0 0 0,0 0 16,0 1-16,0-1 0,-21 0 0,0 0 16,21 0-16,0 0 0,-21 1 0,0-1 15,-1 0-15,22 0 0,0 0 16,-21-21-16,21 21 0,-21-21 15,21-21 1,0 0 0,0 0-16,0 0 15,0 0-15,21-1 0,0-20 16,1 21-16,-1-21 0,0 20 0,0-20 16,21 21-16,-20 0 0,-1 0 15,21-1-15,-21 1 0,0 21 0,22 0 16,-22 0-16,21 0 0,-21 21 15,1 1-15,-22-1 16,21 21-16,-21-21 0,0 0 0,0 22 0,0-1 16,0 0-16,0-20 15,0-1-15,-21 0 0,21 0 16,0 0-16,0 0 0,0 1 16,21-22-1,0 0-15,0 0 16,0-22-16,0 22 0,1-21 15,-1 0-15,0 21 0,0-21 0,0 0 16,0 0-16,1-1 0,-1 1 16,0-21-16,-21 21 0,21 0 0,-21-1 15,21 1-15,-21 0 0,0 42 32,0 0-17,0 1-15,0-1 16,-21 21-16,0-21 0,21 0 15,-21 1-15,21-1 0,-21 0 16,21 0-16,-22 0 16,22 0-16,0-42 31,0 0-31,0 0 16</inkml:trace>
  <inkml:trace contextRef="#ctx0" brushRef="#br1" timeOffset="45072.05">21844 2371 0,'-64'-21'15,"43"21"1,0-22 0,42 22 15,0 0-31,1 0 0,-1 0 15,0 0-15</inkml:trace>
  <inkml:trace contextRef="#ctx0" brushRef="#br1" timeOffset="45658.28">22225 2561 0,'-21'0'16,"0"0"-1,-1 0-15,22 21 47,22 1-47,-1-1 16,0 0 0,-21 0-16,0 0 0,0 0 0,0 1 15,0-1-15,-21 0 16,0 0-16,-1 0 0,-20 0 15,21 1-15,0-1 0,-22 0 0,1 0 16,21-21-16,0 21 0,-22-21 16,22 0-16,0 0 15,42 0 1,0 0 0,1 0-16,-1 0 0,0 0 0,0 0 15,0 0-15,0 0 0,1 0 0,-1 0 16,0 0-16,0 0 0,0 21 15,0 1-15,-21-1 16,22 0-16,-1 0 0,0 0 0,-21 0 16,0 22-16,0-1 0,0 0 15,0 1-15,0-1 0,0 0 0,0 1 16,0-1-16,-21 0 0,0 1 16,-22-1-16,22 0 0,-21-20 0,-1-1 15,1 0-15,0 0 0,-22 0 0,22 0 16,0-21-16,-1 0 0,1 0 15,0 0-15,20 0 0,-20 0 0,21 0 16,0-21-16,0 21 0,-1-21 0,22 0 16,0 0-16,0 0 15,0-1-15,0 1 0,22 0 16,-22 0-16,42-21 0,-21 20 0,21-20 16,-20 0-16,20-1 0,0 1 15,1 21-15</inkml:trace>
  <inkml:trace contextRef="#ctx0" brushRef="#br1" timeOffset="46014.24">22394 2794 0,'-21'-21'16,"21"0"15,21 21-31,22-21 0,-22 21 0,0-22 15,0 1-15,21 21 0,-20-21 16,20 0-16,-21 0 0,21 0 0,-20-1 16,-1 1-16,-21 0 0,0 0 0,0 0 15,0 0-15,-21 21 16,-1 0-16,-20 0 16,21 21-16,0 0 0,0 21 15,-1-21-15,1 1 0,0 20 0,0-21 16,21 21-16,0-20 0,0 20 15,0-21-15,0 0 0,0 0 16,21 1-16,0-1 0,0-21 0,22 21 16,-22-21-16,0 0 0,21 0 15,-20 0-15,20 0 0,-21 0 0,0-21 16,0 21-16,1-21 0,-1-1 16</inkml:trace>
  <inkml:trace contextRef="#ctx0" brushRef="#br1" timeOffset="47294.41">24172 2582 0,'0'-21'31,"0"0"-15,0 0-16,0 0 16,21 0-16,-21-1 0,0 1 15,0 0-15,0 0 0,0 0 16,0 0-16,0-1 0,0 1 0,0-21 15,-21 21-15,0 0 16,0 21-16,0 0 0,0 0 16,-22 0-16,22 0 0,-21 0 0,21 21 15,-22 0-15,22 0 0,-21 21 16,21 1-16,-1-1 0,-20 0 0,21 1 16,0-1-16,0 0 0,21 1 15,0-22-15,0 21 0,0-21 0,0 1 16,0-1-16,0 0 0,21-21 15,21 0-15,-21 0 0,0 0 16,22 0-16,-22 0 0,21-21 16,-21 0-16,22-1 0,-22 1 0,21 0 15,-21-21-15,22 21 0,-22-22 16,0 1-16,0 21 0,0-22 16,1 1-16,-22 21 0,0-21 0,21 20 15,-21 1-15,21 0 0,-21 42 31,0 0-15,0 1-16,-21-1 0,21 21 0,-21-21 16,21 22-16,0-1 0,0-21 15,0 21-15,0-20 0,0 20 0,0-21 16,0 0-16,0 0 0,0 1 0,21-1 16,0-21-16,0 0 15,21 0-15,-20 0 0,-1 0 0,21 0 16,0-21-16,-20 21 0,20-22 15,0 1-15,1-21 0,-1 21 0,-21-22 16,21 1-16,-20 0 0,20-1 16,-21 1-16,0 0 0,0-1 0,1 1 15,-1 0-15,-21-1 0,0 1 0,0 21 16,0-21-16,0 20 0,0 1 16,0 42-1,0 1-15,-21-1 16,-1 0-16,1 21 0,21-21 0,-21 22 15,0-1-15,21 0 16,0 1-16,0-1 0,-21 0 0,21 1 16,0-1-16,0 0 0,0-20 0,0 20 15,0-21-15,21 0 0,0 0 16,0-21-16,0 22 0,22-22 0,-22 0 16,0 0-16,21 0 0,-20-22 15,20 1-15,-21 0 0,21 0 0,-20 0 16,20 0-16,-21-22 0,0 1 15,0 0-15,22-22 0,-22 22 16,0-22-16,0 22 0,0-22 0,1 22 16,-22-21-16,21 20 0,-21 1 0,21 0 15,-21 20-15,0 1 16,0 64 0,-21-22-16,0 21 15,-1 0-15,22 1 0,-21 20 0,0-20 16,21 20-16,-21-21 0,21 22 0,0-22 15,0 1-15,0 20 0,0-42 16,0 22-16,21-1 0,21-21 0,-20 0 16,20 0-16,0 1 0,1-22 15,-1 0-15,0 0 0,1 0 0,20 0 16,-21 0-16,1-22 0,-1 1 16,0 0-16,1 0 0,-22 0 15,0 0-15,0-1 0,-21 1 0,0 0 16</inkml:trace>
  <inkml:trace contextRef="#ctx0" brushRef="#br1" timeOffset="48050.54">15833 3979 0,'0'0'0,"0"-21"15,0 0-15,0 0 0,0 0 16,0 0-16,-22 21 16,22 21-1,-21 0-15,21 0 0,0 21 16,0 1-16,0 20 0,0-20 0,0 20 15,0 1-15,0-1 0,-21 1 16,21-22-16,-21 21 0,21-20 16,0-1-16,0 0 0,-21-20 15,21 20-15,-21-21 0,21 0 0,0 0 16,-22-21-16,1-21 31,21 0-31,-21 0 0,21 0 16,0 0-16</inkml:trace>
  <inkml:trace contextRef="#ctx0" brushRef="#br1" timeOffset="48811.08">15515 4382 0,'0'0'0,"0"-22"15,21 22 1,0 0-16,1 0 16,-1 0-16,21 0 0,0 0 15,1 0-15,-1 0 0,22-21 0,-22 0 16,21 21-16,1-21 0,-22 0 15,22 0-15,-22-1 0,0 1 0,1 0 16,-1-21-16,-21 21 0,0-22 16,1 22-16,-22-21 0,0 21 0,0-22 15,0 22-15,0 0 0,0 0 16,0 0-16,-22-1 0,1 22 16,21 22-1,0-1-15,-21 0 16,21 21-16,0 1 0,0-1 0,-21 0 15,21 1-15,0 20 0,0-21 16,-21 22-16,0-22 0,-1 22 0,1-22 16,0 0-16,21 1 0,-21-1 0,0-21 15,21 22-15,0-22 0,-21 0 16,21 0-16,0-42 31,21 21-31,0-42 16,0 20-16,0 1 0,0 0 0,1-21 15,-1 21-15,0-1 16,0 1-16,0 0 0,22 0 0,-43 0 16,21 0-16,0 21 0,0 0 15,0 0-15,-21 21 16,21-21-16,-21 21 0,0 0 0,0 0 16,0 0-16,0 22 0,0-22 15,0 0-15,0 0 0,0 22 16,0-22-16,0 0 0,22 0 15,-22 0-15,21-21 0,0 0 0,0 0 16,21 0-16,-20 0 0,-1 0 16,21-21-16,0 0 0,-20 0 15,20 0-15,-21-1 0,21 1 0,1 0 16,-22-21-16,0 21 0,0-22 0,0 22 16,-21 0-16,0-21 0,0 20 15,0 1-15,0 0 0,-21 21 16,0 0-16,0 21 15,0-21-15,0 21 0,-1 1 0,22 20 16,-21-21-16,21 0 0,-21 22 16,21-22-16,0 21 0,0-21 0,0 0 15,0 1-15,21 20 16,0-21-16,-21 0 0,22-21 0,20 0 16,-21 0-16,0 0 0,22 0 0,-1 0 15,0 0-15,1 0 0,-1-21 16,0 21-16,22-21 0,-22 0 15</inkml:trace>
  <inkml:trace contextRef="#ctx0" brushRef="#br1" timeOffset="49475.36">18055 4191 0,'0'0'0,"-21"21"16,0 0-1,21 1-15,0-1 0,-21 0 0,21 0 16,-22 0-16,22 0 16,-21 22-16,21-22 0,0 0 0,0 21 15,-21-20-15,21-1 0,0 0 16,-21 0-16,21 0 0,0 0 0,0 1 16,0-1-16,0-42 31,0-1-31,0 1 15,0 0-15,0 0 0,21-21 16,-21 20-16,21-20 0,0 0 16,-21 21-16,22-22 0,-1 1 0,0 21 0,-21-22 15,21 22-15,0 0 0,0 21 16,1 0-16,-1 0 0,0 0 16,0 0-16,0 0 0,0 21 15,1 0-15,-22 1 0,0-1 0,21 21 16,-21-21-16,0 22 0,0-22 0,0 21 15,0-21-15,0 0 0,0 22 16,0-22-16,0 0 0,0 0 0,-21-21 16,21 21-16,-22 1 0,1-22 15,0 0 1,21-22-16,0 1 16,0 0-16,0 0 0,0 0 0,0 0 15,21-1-15,0-20 0,1 0 0,-1 21 16,0-22-16,21 1 15,-21 0-15,1 20 0,20-20 0,0 21 16,-21 0-16,22 21 0,-1 0 0,-21 0 16,22 0-16,-22 0 0,0 21 15,0 0-15,0 0 0,-21 22 0,0-22 16,0 21-16,0-21 0,0 22 16,0-22-16,0 0 0,-21 21 0,0-21 15,21 1-15,-21-1 0,21 0 16,21-42 31,0 0-47,0-1 0</inkml:trace>
  <inkml:trace contextRef="#ctx0" brushRef="#br1" timeOffset="49842.15">18859 4339 0,'0'21'0,"0"1"15,22-22 1,-1 0 0,0 0-16,0 0 0,0 0 15,0-22-15,1 22 0,20-21 16,-21 0-16,0 21 0,22-21 16,-22 0-16,0 0 0,-21-1 0,21 1 15,-21 0-15,0 0 0,0 0 16,0 0-16,0-1 0,-21 22 15,0 0-15,0 0 0,-1 0 16,1 0-16,0 22 0,0-1 0,21 21 16,-21-21-16,0 22 0,21-22 0,-22 21 15,22 0-15,0-20 0,0 20 16,0-21-16,0 43 0,0-43 16,22 0-16,-1 0 15,0-21-15,0 0 0,0 0 16,0 0-16,1 0 0,20 0 0,-21 0 15,0 0-15,0-21 0,22 0 16,-22 0-16,21-1 0,-21-20 0,1 21 16</inkml:trace>
  <inkml:trace contextRef="#ctx0" brushRef="#br1" timeOffset="50087.01">19791 3768 0,'0'0'0,"21"-21"0,-21-1 16,-21 44-1,21-1 1,-21 0-16,21 21 0,0-21 16,-22 22-16,22 20 0,-21-20 15,21-1-15,0 21 0,0 1 0,-21-22 16,21 1-16,0-1 0,-21 0 16,21 1-16,0-1 0,0-21 0,0 21 15,0-20-15,0-1 0,0-42 31,21 21-31,0-22 16,0-20-16,1 21 0</inkml:trace>
  <inkml:trace contextRef="#ctx0" brushRef="#br1" timeOffset="50821.9">20066 3789 0,'0'0'0,"0"-21"15,0 42 16,0 0-31,0 21 0,0-20 0,0 20 16,0 0-16,0 22 0,0-22 16,0 0-16,0 22 0,0-22 0,-21 1 15,21-1-15,-21 0 0,21-21 16,0 22-16,0-22 0,0 0 0,0 0 16,0 0-16,0-42 31,0 0-31,0 0 15,0 0-15,0 0 0,0-1 0,21-20 16,0 21-16,0-21 0,-21 20 16,0 1-16,21 0 0,0 0 0,-21 0 15,22 21-15,-1 0 16,0 0-16,-21 21 0,21 0 16,-21 0-16,21 0 0,-21 22 0,0-22 15,0 0-15,0 0 0,0 0 16,0 1-16,0-1 0,0 0 0,0 0 15,0 0-15,21-21 16,1 21-16,-1-21 0,0 0 0,0 0 16,0 0-16,0 0 0,1-21 15,-1 0-15,0 21 0,0-21 16,0 0-16,0-22 0,1 22 0,-1 0 16,-21 0-16,0-21 0,21 20 0,-21 1 15,0 0-15,0 0 16,0 42-1,-21 0 1,21 0-16,-21 1 0,21-1 0,0 21 16,0-21-16,0 0 0,0 1 0,0-1 15,0 0-15,0 0 16,21-21-16,0 0 16,0 0-16,0 0 0,0 0 0,22 0 15,-22 0-15,0 0 0,0-21 16,0 0-16,1 0 0,-1-1 0,-21 1 15,0 0-15,21-21 0,-21 21 16,0-1-16,0-20 0,0 0 16,0 21-16,0-1 0,-21 1 0,21 0 0,-21 21 15,-1 0-15,-20 0 0,21 0 16,0 0-16,0 0 0,-1 21 0,1 0 16,0 1-16,0-1 0,21 0 15,0 0-15,0 0 0,0 0 0,0 1 16,0-1-16,42-21 0,-21 21 15,1 0-15</inkml:trace>
  <inkml:trace contextRef="#ctx0" brushRef="#br1" timeOffset="51587.63">21421 4233 0,'0'0'15,"0"-21"-15,0 0 0,0 0 0,0 0 0,0 0 16,0-1-16,-22 1 0,1 0 15,0 21-15,0 0 0,0 0 0,0 0 16,-1 0-16,1 21 0,21 0 16,-21 1-16,0-1 0,0 0 15,0 21-15,-1-21 0,22 22 0,0-1 16,-21-21-16,21 22 0,0-22 16,0 0-16,0 0 0,0 0 0,0 0 15,0 1-15,21-1 0,1-21 16,-1 0-16,0 0 0,0 0 15,0 0-15,0-21 0,1-1 16,-1 22-16,0-21 0,0-21 16,0 21-16,0 0 0,1-22 15,-1 1-15,0 0 0,0-22 0,0 22 16,0-22-16,1 1 0,-22 20 16,0 1-16,21 0 0,0-1 0,-21 22 15,0 0-15,0 0 0,0 0 16,0 42-1,0 0-15,-21 0 16,21 0-16,-21 22 0,-1-1 0,22 0 16,0 1-16,-21-1 0,0 22 0,21-22 15,-21 0-15,21 1 0,0-1 16,0 0-16,0 1 0,0-22 16,0 21-16,0-21 0,21 0 0,0-21 15,0 22-15,64-22 16,-64 0-16,22 0 0,-22 0 15,21-22-15,0 1 0,1 0 16,-22 0-16,21 0 0,1-22 0,-22 22 16,0-21-16,0 0 0,0-1 15,0 22-15,-21-21 0,0 21 0,0-1 16,0 1-16,0 0 0,-21 21 16,0 0-16,0 0 0,21 21 15,-21 0-15,21 1 0,0-1 0,0 0 16,0 21-16,0-21 0,0 1 15,0 20-15,21-21 0,-21 0 0,21 0 16,0 1-16,-21-1 0,0 0 0,0 0 16,0 0-1,0 0-15,-21-21 16,0 22 0,0-22-16,0 0 0,-1 0 15,1 0-15,0 0 16,0 0-16,0 0 15,0-22-15,-1 1 16,1 0-16</inkml:trace>
  <inkml:trace contextRef="#ctx0" brushRef="#br1" timeOffset="51857.48">20024 4043 0,'0'-21'16,"0"0"-16,21 21 16,0 0-16,0-22 0,21 22 15,1 0-15,-1 0 0,0-21 0,1 21 16,20 0-16,-20 0 0,20 0 0,-21 0 15,1 0-15,-1 0 0,-21 0 16,0-21-16,1 21 0</inkml:trace>
  <inkml:trace contextRef="#ctx0" brushRef="#br1" timeOffset="52387.46">23622 3958 0,'0'0'0,"0"-21"0,0 0 16,0 0-16,0 42 47,0 0-47,0 0 0,-21 0 0,21 22 15,-21-22-15,-1 21 0,22-21 16,-21 22-16,21-22 0,0 0 15,-21 21-15,21-20 0,-21-1 0,21 0 16,0 0-16,0-42 31,0 0-31,0 0 16,0-1-16,0 1 0</inkml:trace>
  <inkml:trace contextRef="#ctx0" brushRef="#br1" timeOffset="52546.37">23537 3768 0,'0'0'0,"0"-21"0,0-1 16,0 1-16,0 0 16,21 21 15,1 21-15,-1 0-16,0-21 15,0 0-15,-21 22 0,21-22 0,0 21 16</inkml:trace>
  <inkml:trace contextRef="#ctx0" brushRef="#br1" timeOffset="54603.5">24024 3810 0,'0'0'16,"0"21"-16,0 0 16,0 1-16,0-1 15,0 0-15,0 0 0,0 0 0,0 22 16,0-22-16,0 21 0,-21-21 0,21 0 15,-21 22-15,21-22 0,0 0 16,0 0-16,0 0 0,0 1 0,-21-1 16,21-42 15,0-22-15,0 22-16,0 0 0,21-21 0,-21-1 15,21 1-15,0 21 0,0-22 16,0 1-16,1 0 0,-1 21 15,0-22-15,0 22 0,0 21 0,0-21 16,1 21-16,-1 0 0,0 0 16,0 21-16,-21 0 0,21 0 15,-21 1-15,0 20 0,21-21 16,-21 21-16,22 1 0,-22-22 0,21 21 16,-21-21-16,21 22 0,0-22 0,-21 0 15,21 0-15,0 0 0,-21 1 16,22-22-16,-1 0 0,0 0 15,0 0-15,0 0 0,-21-22 16,21 1-16,1 0 0,-1 0 16,0 0-16,0-22 0,0 22 0,0-21 15,1 0-15,20-1 0,-21 22 16,21-21-16,-20-1 0,-1 22 0,21 0 16,-21 0-16,0 0 0,22 21 15,-22 0-15,0 0 0,-21 21 16,0 0-16,0 0 15,0 0-15,0 1 16,0-1-16,0 0 0,0 0 16,0-42 31,0 0-47,0 0 15,0-1-15,0 1 0,0 0 16,0 0-16,0 0 15,0 0-15,-21 21 16,0 0-16,0 0 16,-1 0-16,1 21 0,0-21 15,21 21-15,-21 0 0,0 21 0,0-20 0,-22 20 16,22-21-16,0 21 0,0 1 16,0-22-16,21 21 0,0 1 0,0-22 15,0 21-15,0-21 0,0 0 16,0 1-16,21-1 0,0 0 15,0-21-15,21 0 0,1 0 0,-22 0 16,21 0-16,1 0 0,-1 0 16,0-21-16,1 21 0,-1-21 0,0-22 15,-21 22-15,22 0 0,-22-21 16,21-1-16,-21 1 0,1 0 0,-1-1 16,0 1-16,0-22 0,0 22 0,0 0 15,-21-1-15,0 1 0,0 0 16,0 21-16,0-22 0,0 22 0,0 0 15,0 42 1,0 21-16,0-20 16,-21-1-16,0 21 15,21 0-15,-21 1 0,21-1 0,0 0 16,0 1-16,0-1 0,0 0 0,0 1 16,0-1-16,0 0 0,0 1 15,0-22-15,21 21 0,-21-21 0,21 1 16,0-22-16,1 21 0,-1-21 15,0 0-15,0 0 0,0 0 16,0-21-16,1 21 0,-1-22 16,0 1-16,0 0 0,0-21 15,-21 21-15,21-1 0,-21 1 0,22 0 0,-22 0 16,0 0-16,21 0 0,-21-1 16,0 44 15,0-1-31,0 0 15,0 0-15,-21 0 0,21 0 0,0 22 16,0-22-16,0 0 16,0 0-16,0 0 0,0 1 15,21-22-15,0 0 0,0 0 16,0 0-16,0 0 16,1-22-16,-1 22 0,0-21 15,0 0-15,0 0 0,-21 0 16,21 0-16,1-1 0,-22-41 15,21 42-15,0 0 0,-21-1 16,0 44 15,0-1-15,-21 0-16,21 0 0,-21 0 0,21 0 16,0 1-16,0-1 0,0 0 0,0 0 15,0 0-15,0 0 0,21 1 16,0-22-16,0 0 0,0 0 15,0 0-15,22 0 0,-22 0 16,0 0-16,21 0 0,-20 0 16,-1 0-16,0-22 0,0 1 0,0 0 0,0 0 15,-21 0 1,22-22-16,-22 22 0,0 0 0,0 0 16,0 0-16,0 0 0,0-1 15,-22 22-15,1 0 16,0 0-16,0 0 0,0 22 0,0-22 15,-1 21-15,22 0 0,-21 0 16,0 0-16,21 0 0,-21 1 0,21-1 16,0 0-16,0 0 0,0 0 15,0 0-15,0 1 0,0-1 16,21-21 0,0 0-16,0 0 0,1 0 15,-1-21-15,0-1 16,0 1-16,0 0 0,-21 0 0,21 0 15,1-22-15,-22 1 0,21 21 16,0-21-16,-21-1 0,0 1 0,21 0 16,-21 20-16,21-20 0,-21 21 15,0 0-15,0 0 0,0-1 0,0 44 32,0-1-32,0 0 15,-21 0-15,21 0 0,-21 22 16,0-22-16,21 21 0,0 0 15,0-20-15,-21 20 0,21 0 0,0-21 16,0 22-16,0-22 0,0 21 16,0-21-16,0 1 0,21-1 15,0 0-15,0-21 0,0 0 16,0 0-16,1 0 0,20-21 16,-21 0-16,0 21 0,0-22 0,1 1 15,-1 0-15,0-21 0,0 21 16,0-1-16,-21 1 0,0 0 0,0-21 15,0 21-15,0-1 0,-21 22 32,0 22-32,21-1 0,-21 0 15,0 0-15,-1 21 0,22-20 16,0-1-16,-21 21 0,21-21 0,0 0 16,0 1-16,0-1 0,0 0 0,0 0 15,21-21-15,1 0 16,-1 0-16,21 0 0,-21 0 15,0 0-15,1-21 0,20 21 0,-21-21 16,0 21-16,0-21 16,-21-1-16,22 1 0,-1 21 0</inkml:trace>
  <inkml:trace contextRef="#ctx0" brushRef="#br1" timeOffset="55257.81">18076 5440 0,'0'-42'16,"0"20"-16,0 44 31,0-1-15,0 0-16,0 21 0,0 1 0,-21-1 15,21 0-15,-21 1 0,0-1 16,21 0-16,0 1 0,0-1 0,-21 0 15,21-21-15,-22 22 0,22-22 0,0 0 16,0 0-16,0 0 0,22-21 31,-1-21-15,0 0-16,-21 0 0</inkml:trace>
  <inkml:trace contextRef="#ctx0" brushRef="#br1" timeOffset="55465.69">18034 5461 0,'0'-21'16,"0"0"-16,0 0 15,0-1-15,21 1 16,0 21-16,0 0 16,1-21-16,-1 0 0,0 21 0,21 0 15,1 0-15,-22 0 0,21 0 0,-21 0 16,22 0-16,-22 0 15,0 0-15,-21 21 0,-42 0 16,20 0 0</inkml:trace>
  <inkml:trace contextRef="#ctx0" brushRef="#br1" timeOffset="55630.6">18076 5609 0,'-21'21'15,"42"-21"16,0 0-31,1 0 0,-1 0 0,0 0 16,0 0-16,21 0 0,-20-21 16,20 21-16,0-21 0,-21 21 15,22 0-15,-1-21 0,-21 21 16,22-21-16,-22 21 0</inkml:trace>
  <inkml:trace contextRef="#ctx0" brushRef="#br1" timeOffset="55960.42">18838 5334 0,'0'-21'0,"0"0"16,0 0-16,0 42 31,-21-21-15,21 21-16,0 0 0,-21 21 0,0-20 15,0-1-15,-1 21 16,22 0-16,-21 1 0,0-1 0,21 0 15,-21-20-15,21 20 0,0 0 0,0-21 16,0 1-16,0 20 0,0-21 16,21-21-16,0 21 0,0 0 0,1-21 15,20 0-15,-21 0 0,21 0 16,-20 0-16,-1 0 0,21-21 0,0 0 16,-20 21-16,20-21 0,-21 0 0,21 21 15,-20-21-15,-1-1 0,0 1 16,-21 0-16,0 0 0,0 0 15,0 0-15,0-1 0,-42 1 16</inkml:trace>
  <inkml:trace contextRef="#ctx0" brushRef="#br1" timeOffset="56149.3">18838 5482 0,'21'0'15,"-21"-21"-15,22 21 0,-1 0 0,0 0 16,0-21-16,0 0 16,22 21-16,-22 0 0,0 0 0,21-21 0,-21 21 15,1 0-15,-1 0 0,0-22 16,-21 1 0,0 0-16</inkml:trace>
  <inkml:trace contextRef="#ctx0" brushRef="#br1" timeOffset="56337.19">18965 5186 0,'0'-21'16,"21"0"-16,1 21 16,-1-22-16,0 22 15,21 0-15,-21-21 0,1 21 0,20 0 16,-21 0-16,0 0 0,0 0 15,1 0-15,-1 0 0,0 0 16,-21 21-16</inkml:trace>
  <inkml:trace contextRef="#ctx0" brushRef="#br1" timeOffset="56590.58">19918 5588 0,'0'0'0,"0"21"15,0 0-15,0 1 16,0-1-16,0 0 0,0 0 0,-21 0 16,-1 0-16,22 1 0,-21-1 0,0 0 15,0 0-15,0 0 0,0 0 16,-1 1-16,22-1 0,0 0 15,22-21 1</inkml:trace>
  <inkml:trace contextRef="#ctx0" brushRef="#br1" timeOffset="56893.95">20870 5101 0,'0'0'0,"0"-21"0,0 0 0,0 0 0,0 0 15,-21 21 1,21 21-16,0 0 16,0 0-16,0 0 0,0 22 15,0-22-15,0 21 0,0 0 16,0 1-16,0-1 0,0 0 0,0-20 15,-21 20-15,21 0 0,-21-21 16,21 22-16,0-22 0,0 21 0,0-21 16,0 1-16,0-1 15,0-42 17,21-1-32</inkml:trace>
  <inkml:trace contextRef="#ctx0" brushRef="#br1" timeOffset="57109.82">20849 5144 0,'0'0'0,"-21"0"0,21-22 0,-21 22 0,21-21 16,0 0 0,21 21-16,0 0 0,0 0 15,0-21-15,1 21 0,-1 0 16,21-21-16,-21 21 0,0 0 0,1 0 15,20 0-15,-21 0 0,0 0 16,0 0-16,1 0 0,-22 21 16,-22-21-1</inkml:trace>
  <inkml:trace contextRef="#ctx0" brushRef="#br1" timeOffset="57262.25">20849 5334 0,'0'0'0,"0"21"0,-21 0 15,21 1-15,21-22 16,0 0 0,0 0-16,22 0 0,-22 0 15,0 0-15,21 0 0,-20-22 16,20 22-16,0-21 0,-21 21 0</inkml:trace>
  <inkml:trace contextRef="#ctx0" brushRef="#br1" timeOffset="57575.07">21632 5038 0,'-21'0'16,"0"0"0,0 21-16,21 0 0,-21 21 15,-1-20-15,1 20 0,0 0 0,0 1 16,0-22-16,0 21 0,21 0 15,0 1-15,0-1 0,0-21 0,0 22 16,0-22-16,0 21 16,0-21-16,0 0 0,21 1 0,0-22 15,0 21-15,0-21 0,0 0 0,1 0 16,20 0-16,-21 0 0,0 0 16,22-21-16,-22-1 0,0 22 0,21-21 15,-21 0-15,1 0 0,-1 0 16,0 0-16,0-1 0,-21 1 0,0-21 15,0 21-15,0 0 0,0-1 0</inkml:trace>
  <inkml:trace contextRef="#ctx0" brushRef="#br1" timeOffset="57763.96">21442 5355 0,'-21'0'0,"42"0"31,0 0-31,0 0 0,0 0 0,0 0 16,22 0-16,-1-21 0,-21 21 16,22-21-16,-22 21 0,21-21 0,-21 21 15,0-21-15,1 21 0,-22-22 0,21 22 16,-21-21-16</inkml:trace>
  <inkml:trace contextRef="#ctx0" brushRef="#br1" timeOffset="57937.86">21653 5101 0,'-21'-21'16,"21"0"-1,21 0 1,1 21-16,-1 0 0,0 0 16,0-21-16,0 21 0,0 0 0,1 0 15,-1 0-15,21 0 0,-21-22 16,0 22-16,-21-21 0,22 21 0,-1 0 15</inkml:trace>
  <inkml:trace contextRef="#ctx0" brushRef="#br1" timeOffset="58137.75">22288 4805 0,'0'0'0,"0"-21"16,-21 21-16,0 0 15,21 21 1,0 0-16,-21 0 0,21 0 16,0 1-16,0-1 0,0 21 0,0-21 15,0 0-15,0 1 16,0-1-16,0 0 0</inkml:trace>
  <inkml:trace contextRef="#ctx0" brushRef="#br1" timeOffset="58569.5">22669 5186 0,'22'0'0,"-1"0"16,0-21-16,0 0 16,0-1-16,-21 1 15,-21 21 16,0 0-31,0 0 0,0 0 16,-1 21-16,1 1 0,0-1 0,0 0 16,0 0-16,0 0 0,21 0 15,0 1-15,0-1 0,0 0 16,21 0-16,0 0 0,21-21 16,-21 21-16,1-21 0,20 22 15,-21-22-15,0 0 0,22 21 0,-22 0 16,0-21-16,0 21 0,-21 0 15,0 0-15,-21-21 16,0 22-16,0-22 0,-22 0 16,22 21-16,-21-21 0,21 0 15,-22 21-15,22-21 0,-21 21 0,21-21 16,-1 0-16,1 0 0,0 21 0,0-21 16,0 0-1,0 0-15,-1 0 16,1 0-1</inkml:trace>
  <inkml:trace contextRef="#ctx0" brushRef="#br1" timeOffset="60175.36">910 7197 0,'0'0'0,"-21"0"0,0 0 0,0 0 16,-1 21-16,1-21 0,0 0 16,42 0-1,22 0 1,-22 0-16,42 0 0,-20 0 15,41 0-15,-20 0 0,42 0 16,-22 0-16,22-21 0,-21 21 0,21 0 16,-22 0-16,1 0 0,0-21 15,-22 21-15,1 0 0,-22 0 0,21 0 16,-41 0-16,20 0 0,-21 0 16,0 0-16,-42-22 31,0 1-31,0 21 0,0 0 0,-1-21 15,1 21-15,-21-21 16,21 21-16,0 0 0,-1-21 0,1 0 16,0 21-1,21-22-15,0 1 16,21 21 0,0 0-16,1 0 0,-1 0 15,21 0-15,-21 0 0,22 0 0,-22 0 16,0 21-16,21-21 0,-42 22 15,21-1-15,-21 0 0,0 21 16,0-21-16,0 22 0,-21-1 16,0-21-16,0 22 0,-21-1 0,20-21 15,1 21-15,0-20 0,-21 20 16,21-21-16,-1 0 0,1 0 0,21 1 16,-21-1-16,21-42 31,21-1-31</inkml:trace>
  <inkml:trace contextRef="#ctx0" brushRef="#br1" timeOffset="62082.11">3577 6350 0,'0'0'0,"0"-21"16,-42 21 0,21 21-16,-1 0 15,22 0-15,-21 1 0,21 20 16,0-21-16,0 0 0,0 22 0,0-22 16,0 21-16,21-21 0,1 0 15,-1 1-15,21-22 0,-21 21 16,22-21-16,-22 0 0,21 0 0,0 0 15,1-21-15,-1-1 0,0 1 0,1 0 16,-1 0-16,0-21 0,1-1 16,-1 22-16,-21-21 0,0-1 15,22 1-15,-43 21 0,0-21 16,0 20-16,0-20 0,0 21 0,0 0 16,0 0-16,-21-1 0,-1 22 15,1 0-15,0 0 0,0 22 16,21-1-16,-21 0 0,21 21 15,-21 1-15,21 20 0,-22-21 0,22 43 16,0 42-16,0-63 16,0 20-16,0-20 0,0-1 0,0 1 15,0-1-15,0 1 0,0-1 16,0 1-16,0-22 0,0 0 16,0 1-16,0-1 0,0-21 0,0 22 15,-21-22-15,0-21 0,0 0 16,-21 0-16,20 0 15,1-21-15,-21-1 0,21 1 16,-22-21-16,1 21 0,21-22 0,-21 1 16,-1 0-16,22-1 0,-21 22 15,21-21-15,-1 0 0,1 20 0,0 1 16,0 0-16,0 21 16,21 21-1,0 0-15,21 22 16,0-22-16,0 21 0,0 1 0,1-22 15,-1 21-15,21 0 16,-21 1-16,22-1 0,-22-21 0,21 22 16,0-22-16,-20 0 0,20 0 15,0-21-15,1 0 0,-22 0 0,21 0 16,0 0-16,-20 0 0,20-21 16,-21 0-16,21 0 0,1-22 0,-22 22 15,21-21-15,1-1 0,-22 1 16,0 0-16,21-1 0,-21 1 15,1 0-15,-22-1 0,0 1 0,0 21 0,0-21 16,0 20-16,0 1 0,0 0 16,0 0-16,0 42 15,0 0 1,0 0-16,0 1 0,0 20 16,0 0-16,0-21 0,0 22 15,0-1-15,0 0 0,0 1 0,0-1 16,0 22-16,0-43 15,21 0-15,0 0 0,0 0 0,0-21 16,0 0-16,22 0 0,-1 0 0,0-21 16,-20 0-16,20 0 0,21 0 15,-41-1-15,20-20 0,0 21 16,1-21-16,-22 20 0,21-20 0,-21 21 16,0-21-16,-21 20 0,0 1 15,0-21-15,0 21 0,0 0 16,0 42-1,0 0 1,0 0-16,-21 0 0,21 0 16,0 1-16,0 20 0,0-21 0,0 21 15,0 1-15,-21-22 0,21 0 16,-21 21-16,21-20 0,0-1 0,0 0 16,0 0-16,0-42 31,0 0-31,0 0 0,0-22 15,21 22-15,0-21 16,-21 21-16,21-22 0,1 1 0,-1 0 16,-21 20-16,21-20 0,0 21 0,0 0 15,0 0-15,1-1 0,-1 22 16,0 0-16,21 22 16,-42-1-1,0 0-15,0 0 0,0 0 0,21 0 16,-21 1-16,0 20 0,0-21 15,0 21-15,0-20 0,0-1 16,0 21-16,22-21 0,-22 0 0,0 1 16,0-1-16,21-21 15,0 0-15,-21-21 16,21-1-16,0 1 0,0 0 16,1 0-16,-1-21 0,0 20 0,0-20 15,21 21-15,-20-21 0,20 20 16,-21-20-16,0 21 0,22-21 0,-22 20 15,0 1-15,0 0 0,-21 0 16,21 21-16,-21 21 16,0 0-1,0 0-15,0 1 16,0 20-16,0-21 0,-21 0 0,0 22 16,21-22-16,0 21 0,0-21 15,0 22-15,0-22 0,0 0 0,0 0 16,0 0-16,21 0 0,0 1 15,0-22-15,1 0 0,20 0 16,-21 0-16,21 0 0,-20-22 0,20 1 16,0 0-16,-21 0 0,22 0 0,-1-22 15,-21 22-15,22-21 0,-1-22 16,-21 43-16,0-21 16,0 21-16,-21-22 0,0 22 0,0-21 15,0 21-15,0 0 0,-21 21 16,0 0-16,21 21 15,0 0-15,-21 0 0,21 0 16,-21 0-16,21 1 0,0 20 16,0-21-16,0 21 0,0-20 15,0 20-15,0-21 0,0 0 0,0 0 16,0 1-16,0-1 0,21 0 0,0-21 16,0 0-16,0 0 15,22 0-15,-22 0 0,0-21 0,21 0 16,-20-1-16,-1 1 0,0 0 15,21 0-15,-21 0 0,-21-22 0,22 22 16,-22 0-16</inkml:trace>
  <inkml:trace contextRef="#ctx0" brushRef="#br1" timeOffset="62287.61">4974 6668 0,'-21'21'16,"42"-42"-16,-63 42 0,21-21 15,42 0 17,0 0-17</inkml:trace>
  <inkml:trace contextRef="#ctx0" brushRef="#br1" timeOffset="64279.26">6858 6519 0,'0'0'0,"0"-21"0,-21 0 0,21 0 15,0 0-15,-21 0 0,21-1 0,0 1 16,0 0-16,-22 0 16,22 0-16,-21 21 0,21-21 15,-21 21-15,0 21 16,21 0-1,-21 0-15,21 0 0,0 22 16,0-1-16,0 0 0,0 1 0,0 20 16,0-21-16,0 1 0,0 20 15,0-20-15,0-1 0,0 0 0,21 1 16,0-1-16,-21-21 0,21 0 0,0 0 16,1 1-16,-1-1 15,0-21-15,0 0 0,0 0 0,0 0 0,1 0 16,-1 0-16,0-21 15,0 21-15,21-43 0,-20 22 0,-1 0 16,0 0-16,21-22 0,-21 1 0,1 0 16,-1-1-16,0 1 0,0-21 15,-21 20-15,0-20 0,21 20 0,-21 1 16,0-21-16,0 20 0,0 22 16,0-21-16,0 21 0,0-1 0,0 1 15,0 0-15,0 42 31,0 0-31,0 1 0,0 20 16,0 0-16,0 1 0,-21-1 0,21 21 16,0-20-16,0 63 15,0-64-15,0 21 0,0-20 16,0-1-16,0 0 0,0-20 0,21 20 16,0-21-16,1 0 0,-1 0 0,0 1 15,0-22-15,0 0 0,22 0 16,-22 0-16,21 0 0,-21 0 0,22 0 15,-1-22-15,-21 1 0,21 0 16,-20 0-16,20 0 0,-21 0 0,21-22 16,-20 22-16,-1-21 0,-21 21 15,0-22-15,21 1 0,-21 21 0,0-22 16,0 22-16,0 0 0,0 0 16,0 0-1,0 42-15,0 0 16,0 0-16,-21 0 15,21 22-15,0-22 0,0 21 0,-21-21 16,21 22-16,-43 20 0,43-20 16,0-22-16,0 21 0,-21-21 15,21 22-15,-21-22 0,21 0 0,0 0 16,-21-21-16,21 21 0,0-42 31,0 0-31,21 0 16,0-22-16,-21 22 15,21 0-15,0-21 0,-21 21 0,22-22 16,-1 1-16,0 21 0,0-22 16,0 1-16,0 21 0,1 0 0,-1 0 15,0-1-15,0 1 0,0 21 16,0 0-16,1 0 0,-22 21 16,0 1-16,21-1 0,0 0 0,-21 0 15,21 0-15,-21 0 0,0 22 16,0-22-16,0 0 0,21 21 0,-21-20 15,0-1-15,0 0 0,0 0 16,21 0-16,-21 0 0,22-21 0,-1 0 16,0 22-16,0-22 15,0 0-15,0 0 0,1-22 16,-1 22-16,0-21 0,21 0 0,-21 0 16,1 0-16,-1 0 0,0-1 0,0-20 15,0 21-15,-21-43 16,21 43-16,-21-21 0,0 21 0,22-22 15,-22 22-15,0 0 16,0 0-16,0 0 0,0 0 16,0 42-1,0 0 1,0 0-16,0 0 0,-22 22 0,22-22 16,0 21-16,0-21 0,0 43 15,0-43-15,0 21 0,0-21 16,0 1-16,0-1 0,0 0 15,0 0-15,22 0 0,-1-21 16,0 0-16,0 0 0,0 0 0,0 0 16,1 0-16,-1 0 0,0-21 15,21 21-15,-21-21 0,1 0 16,20 0-16,0-43 0,-21 22 16,1 21-16,-1-22 0,0 1 15,-21-22-15,0 22 0,21-21 0,-21-1 16,21 1-16,-21 20 0,0-63 15,0 85-15,0-21 0,0 21 16,0 0-16,0-1 0,0 1 0,0 42 31,-21 1-15,21-1-16,0 0 0,-21 21 16,21 43-16,0-43 0,0 22 15,0-22-15,0 22 0,0-22 16,0 0-16,0 1 0,0-1 15,0 0-15,0 1 0,0-22 0,21 0 16,0 0-16,0 0 0,-21 0 16,22 1-16,-1-22 0,21 0 0,-21 0 15,0 0-15,1 0 0,-1 0 0,21 0 16,-21-22-16,22 1 0,-22 0 16,21 0-16,-21 0 0,64-64 15,-43 43 1,-42 21-16,0-22 0,0 22 0,0 0 15,-21 21 1,0 0-16,0 0 0,0 0 16,-1 0-16,1 21 0,0 0 0,0-21 15,21 21-15,0 1 0,0-1 0,0 0 0,0 0 16,0 0-16,21 0 16,0-21-16,0 22 0,1-1 0,-22 0 15,21-21-15,-21 21 0,21-21 0,-21 21 16,21-21-16,-21 21 15,0 1-15,-21-22 16,0 0-16,0 0 0,-1 0 16,1 0-16,0 0 0,0 0 15,0 0-15,21-22 16,0 1-16,0 0 16,0 0-16,0 0 15</inkml:trace>
  <inkml:trace contextRef="#ctx0" brushRef="#br1" timeOffset="64497.7">9102 6329 0,'0'0'0,"0"-21"16,0 0-16,21 21 15,0 0-15,0-22 0,0 22 0,0 0 16,1-21-16,20 21 0,-21 0 0,21 0 15,-20-21-15,20 21 0,-21 0 16,0 0-16,-21-21 0,0 0 31,-21 0-15</inkml:trace>
  <inkml:trace contextRef="#ctx0" brushRef="#br1" timeOffset="64606.68">8424 6223 0,'0'0'16</inkml:trace>
  <inkml:trace contextRef="#ctx0" brushRef="#br1" timeOffset="64712.18">8678 6223 0,'21'0'16,"43"0"-16</inkml:trace>
  <inkml:trace contextRef="#ctx0" brushRef="#br1" timeOffset="64982.66">11239 6117 0,'0'0'0,"22"0"0,-22-21 0,0 0 16,0 0-1</inkml:trace>
  <inkml:trace contextRef="#ctx0" brushRef="#br1" timeOffset="66022.72">11197 5948 0,'-85'0'16,"64"21"-16,127-42 0,-254 42 15,127 0-15,0 0 0,-22 1 16,1-1-16,21 0 0,-85 106 15,64-85-15,20 1 0,1 20 16,0 1-16,0-22 16,21 21-16,0-20 0,0 20 0,0-20 15,0-1-15,21-21 0,0 21 16,22-20-16,-1-1 0,0 0 0,1-21 16,62 0-16,-41 0 0,-1 0 15,22 0-15,-21 0 0,-1-21 16,1 0-16,-22-1 0,21 1 0,1 0 15,-22-21-15,1 21 0,-22-22 16,21 22-16,-21-21 0,-21-1 0,0 22 16,0-21-16,0-22 15,-21 1-15,-21 42 16,21 0-16,-1 21 0,-20 0 0,21 0 0,-21 0 16,20 0-16,-20 0 15,0 21-15,21 21 0,-22-21 0,1 22 16,21-1-16,0 0 0,-22 1 0,43-1 15,-21 0-15,21 1 0,0 20 16,0-42-16,0 22 16,21-22-16,-21 0 0,43-21 15,-22 0-15,0 0 0,21 0 0,1 0 16,-22-21-16,21 0 0,0-1 0,1 1 16,-1 0-16,0-21 0,-20 21 15,20-22-15,-21 22 0,0-21 0,0-1 16,1 22-16,-22-21 0,0 21 15,0-22-15,0 22 0,0 0 16,-22 21 0,1 21-16,0-21 15,21 21-15,-21 22 0,0-22 0,21 21 16,-21-21-16,21 22 0,0-1 16,0-21-16,0 22 0,0-22 0,0 0 15,0 0-15,21 0 0,0 0 0,0 1 16,21-22-16,-20 0 0,-1 0 15,21 0-15,-21 0 0,22-22 0,-1 1 16,0 0-16,22 0 0,-22 0 16,0 0-16,1-1 0,-1-20 0,22-21 15,-22 20-15,-21 22 16,-21-21-16,0 21 0,21-22 16,-21 22-16,0 0 0,0 0 15,-21 42 1,21 0-1,0 21-15,0-20 0,-21-1 16,21 21-16,0-21 0,-21 22 16,21-22-16,0 0 0,0 21 0,0-21 15,0 1-15,0-1 0,-21 0 0,21 0 16,-22 0-16,22-42 47,-21 0-47,21 0 0,0 0 15,0-1-15,0-20 0,0 21 0,21-21 16,1-1-16,-22 1 0,21 0 16,0-1-16,21 1 0,-21 21 0,1-22 15,20 22-15,-21 0 0,21 0 16,-20 21-16,20 0 0,-21 0 0,21 0 16,-20 21-16,20 0 0,-21 0 0,21 1 15,-20-1-15,-1 21 0,0-21 16,-21 64-16,0-64 0,0 21 15,0-20-15,0 20 0,0-21 16,0 0-16,-21 0 0,21 1 16,-21-22-16,21 21 0,-22 0 0,1-21 15,0 0 1,0 0-16,0 0 16,-22 0-16</inkml:trace>
  <inkml:trace contextRef="#ctx0" brushRef="#br1" timeOffset="66719.22">3196 8424 0,'0'22'0,"0"-1"0,0 0 16,0 21-16,0 1 0,0-22 0,0 21 15,0-21-15,0 22 0,0-22 16,0 0-16,0 0 0,0 0 0,-21-21 31,21-21-31</inkml:trace>
  <inkml:trace contextRef="#ctx0" brushRef="#br1" timeOffset="66838.66">3196 8573 0,'21'0'16</inkml:trace>
  <inkml:trace contextRef="#ctx0" brushRef="#br1" timeOffset="69621.5">1482 8255 0,'0'-21'0,"0"0"15,0 0-15,0-1 16,0 1-16,0 0 15,0 0-15,0 0 0,0 0 16,0-1-16,0-20 0,0 21 16,0 0-16,0 0 0,0-1 15,0 44 17,0-1-32,0 0 0,0 21 15,0 1-15,0-1 0,0 21 16,0-20-16,0 20 0,21 1 15,-21-22-15,21 22 0,-21-22 0,21 21 16,-21-20-16,0 20 0,0-20 16,0-1-16,0 0 0,0 1 15,0 20 1,0-42-16,0 0 0,0 1 0,0-44 31,0 1-31,0-21 16,-21 21-16,21 0 0,0-22 15,0 1-15,0 21 0,0-22 16,0 1-16,0 21 0,0-21 0,21 20 16,0-20-16,0 21 15,22 0-15,-22 0 0,21 21 0,-21 0 16,22 0-16,-1 0 0,-21 0 16,22 0-16,-22 21 0,21 0 0,-21 0 15,0 0-15,-21 0 0,0 22 16,0-22-16,0 21 0,0-21 0,0 22 15,0-22-15,0 21 0,-21-21 16,-21 1-16,21 20 0,0-42 0,-1 21 16,1 0-16,0-21 0,0 0 15,0 0-15,0 0 0,-1 0 0,22-21 16,-21 21-16,0-21 0,21 0 16,-21 21-16,21-21 0,0 42 46,21 0-46,0 0 16,0 0-16,1-21 16,-1 21-16,0-21 0,21 0 0,1 0 15,-1 0-15,-21 0 16,21 0-16,1-21 0,-1 0 0,0 0 16,1 0-16,20 0 0,-20-22 15,20 22-15,-21 0 0,22-21 0,-22-1 16,1 22-16,-1-21 0,-21-1 15,0 1-15,0 21 0,-21-21 16,0 20-16,0 1 0,0 0 0,0 0 16,-21 21-16,0 0 0,0 0 15,-21 0-15,20 21 0,1 0 16,-21 0-16,21 22 0,0-22 0,-1 21 16,1 1-16,0-1 0,21 0 15,0 1-15,0-1 0,0 0 0,0-21 16,0 22-16,21-22 0,0 0 15,1 0-15,20 0 0,-21 1 0,21-22 16,1 0-16,-1 0 0,0 0 16,1-22-16,-1 1 0,0 0 15,1 0-15,-1 0 0,0 0 0,1-1 16</inkml:trace>
  <inkml:trace contextRef="#ctx0" brushRef="#br1" timeOffset="71794.52">3133 8170 0,'0'-63'16,"0"42"-16,0 0 16,0-1-16,0 1 0,0 0 15,0 0-15,0 0 0,0 0 16,0 42-1,0 0 1,0 0-16,21 21 0,0 1 16,-21-1-16,0 0 0,0 22 0,21-22 15,-21 22-15,0-22 0,0 22 16,0-22-16,0 0 0,0 1 16,0 20-16,0-21 0,0-20 0,0 20 15,0 0-15,0-21 0,0 1 16,0-1-16,0-42 31,0-1-31,0 1 0,0 0 0,0 0 16,0-21-16,21 20 0,-21-20 15,0 0-15,21 21 0,-21-22 0,22 1 16,-1 21-16,0-22 0,0 22 16,0 0-16,0 0 0,1 0 15,-1 21-15,0 0 0,0 0 16,0 0-16,0 21 0,1 0 0,-1 0 15,0 0-15,-21 1 0,0 20 16,21-21-16,-21 21 0,0 1 0,21-1 16,-21-21-16,0 22 0,0-1 15,0-21-15,0 21 0,21-20 0,1-1 16,-22 0-16,21 0 0,0-21 0,0 0 16,0 0-16,0 0 15,1 0-15,20-21 0,-21 0 0,0 0 16,0-1-16,22 1 0,-22-21 15,0 21-15,0-22 0,0 1 16,1 21-16,-22-21 0,21 20 0,-21-20 16,21 21-16,-21 0 0,0 0 15,0-1-15,0 1 0,0 0 0,0 42 32,0 0-17,0 1-15,0-1 0,0 0 16,-21 21-16,21-21 0,0 22 0,0-22 15,-21 21-15,21-21 0,0 22 0,0-22 16,0 0-16,0 0 0,21 0 16,0 1-16,-21-1 0,21-21 15,0 0-15,0 0 0,1 0 16,-1 0-16,21 0 0,-21 0 0,0-21 16,22-1-16,-22 1 0,21 0 0,1 0 15,-22-21-15,0 20 0,0 1 16,0-21-16,0 21 0,-21-22 0,0 1 15,0 0-15,0 21 0,0-22 16,-21 1-16,0 21 0,0 0 0,0-1 16,-22 1-16,22 0 0,0 21 0,-21 0 15,21 0-15,-1 0 0,1 21 16,0 0-16,0 1 0,0-1 0,0 21 16,21 0-16,0-20 0,0 20 15,0-21-15,0 21 0,0 1 0,0-22 16,0 21-16,0-21 15,21 1-15,-21 20 0,21-21 0,0-21 16,21 21-16,-20 0 0,-1-21 0,21 0 16,0 0-16,-20 0 0,20 0 15,0-21-15,1 0 0,-1 21 0,-21-21 16,21 0-16,1 0 0,-22-22 16,21 22-16,-21 0 0,1-21 0,-1 20 15,0 1-15,0-21 0,-21 21 0,21 0 16,-21-1-16,0 1 0,0 0 15,0 0-15,0 42 47,0 0-47,0 0 0,0 1 0,0 20 16,0-21-16,0 0 0,0 0 16,0 22-16,0-22 0,0 0 0,0 0 15,0 0-15,0 22 0,0-22 16,21 0-16,-21 0 0,22-21 15,-1 0-15,0 0 0,0 0 0,0 0 16,0 0-16,1 0 0,20 0 16,-21-21-16,0 0 0,0 0 0,1 0 15,-1-1-15,0-20 0,0 21 16,-21 0-16,0-22 0,21 22 16,0-42-16,-21 42 0,0-1 15,0 1-15,0 0 0,0 0 16,0 0-16,0 0 0,0 42 31,0 0-31,0 0 16,0 0-16,0 0 0,0 22 0,0-22 15,0 0-15,0 0 0,0 0 16,0 22-16,0-22 0,0 0 16,22 0-16,-22 0 0,21-21 0,0 0 15,0 0-15,0 0 0,0 0 16,1 0-16,-1 0 0,0 0 15,21-21-15,-21 0 0,1 21 0,20-21 16,-21 0-16,0-22 0,0 22 16,1 0-16,-1 0 0,-21-21 15,0 20-15,0 1 0,0 0 0,0 0 16,0 0-16,-21 21 16,-1 0-1,22 21 1,0 0-16,0 0 0,0 0 15,22 1-15,-22-1 0,21 0 0,-21 0 16,0 0-16,0 0 0,21 1 16,-21-1-16,21-21 0,-21 21 15,21 0-15,0 0 0,1 0 16,-1-21-16,0 0 16,0 0-16,0 0 0,22-21 15,-22 0-15,0 21 0,21-21 0,-21 0 16,22 0-16,-22-1 15,0-20-15,21 21 0,-20 0 0,-1-22 0,-21 1 16,21 21-16,-21-21 0,0 20 0,0 1 16,0 0-16,0 0 15,-21 21-15,0 0 16,-1 0-16,1 0 0,21 21 16,0 0-16,0 0 0,0 1 15,0-1-15,0 0 0,0 0 0,0 0 16,21 0-16,1 1 0,-22-1 15,21 0-15,0-21 0,-21 21 0,0 0 16,0 0-16,21 1 0,-21-1 16,0 0-1,-21-21-15,0 21 0,0-21 16,-1 0-16,1 0 16,21-21 15</inkml:trace>
  <inkml:trace contextRef="#ctx0" brushRef="#br1" timeOffset="71986.63">6604 8530 0,'0'21'16,"0"1"-1,0-1-15,-21 0 16,0-21-16,21 21 0,-22 0 15,1 0-15,0 1 0,0-1 0,0-21 16,21 21-16,0 0 0,-21-21 0,-1 0 16</inkml:trace>
  <inkml:trace contextRef="#ctx0" brushRef="#br1" timeOffset="75497.67">7218 8551 0,'0'0'0,"0"22"16,0-1-16,-21-21 16,21-21 15,0-1-31,0 1 0,21 0 15,0-21-15,0 21 0,0-22 16,0 1-16,1 0 0,20-22 0,-21 22 16,21-22-16,-20 1 0,20-1 15,-21 22-15,21 0 0,-20-1 0,-22 22 16,0 0-16,0 0 0,0 0 0,-22 21 16,1 21-1,-21 0-15,21 0 0,0 21 0,-1 1 16,1-1-16,0 0 0,21 1 15,0-1-15,0 0 0,0-20 0,42 83 16,1-83 0,-22-1-16,21 0 0,-21 0 15,22 0-15,-1 0 0,-21 1 0,22-22 16,-22 21-16,21 0 0,-42 0 16,-21-21-1,0 0-15,-22 0 16,22 0-16,-21 0 0,21 0 15,-22 0-15,1-21 0,21 21 0,0 0 16,0-21-16,-1 21 0,1-21 16,21 42 15,0 0-31,21 0 0,1-21 0,-1 21 16,0 0-16,0-21 0,0 22 15,0-1-15,22-21 0,-22 0 0,21 0 16,-21 0-16,22 0 0,-1 0 0,0 0 15,1 0-15,-1-21 0,0 21 16,22-22-16,-22 1 0,1 0 0,-1 0 16,0 0-16,1-22 0,-22 22 15,21-21-15,-21 21 0,0-22 0,-21 1 16,0 0-16,0 21 0,0-22 16,0 22-16,0 0 0,0-21 0,0 20 15,-21 22 1,0 0-16,0 22 0,0-1 15,21 0-15,0 0 0,0 21 16,-21 1-16,21-22 0,0 21 0,0-21 16,0 22-16,0-22 0,0 0 0,21 0 15,-21 0-15,21 1 16,0-1-16,0-21 0,0 0 0,1 0 16,20 0-16,-21 0 0,21 0 0,-20 0 15,20-21-15,0-1 0,-21 22 0,22-21 16,-1-21-16,0 21 0,-20 0 15,20-22-15,-21 22 0,0-21 0,0-1 16,1 22-16,-1-21 0,0 21 0,0 0 16,-21-1-16,0 1 0,21 21 15,0 0 1,-21 21 0,0 1-16,0-1 15,0 0-15,0 0 0,0 0 16,0 0-16,0 1 15,22-22 1,-1 0-16,-21-22 0,0 1 16,21 0-16,-21 0 0,21 21 0,-21-42 15,0 20-15,21 1 16,-21 0-16,0 0 0,0 0 0,0 0 16,0-1-16,0 1 0,0 0 15,-21 21 1,0 21-16,0 0 0,0 22 15,21-22-15,-22 21 16,1 1-16,21-22 0,-21 21 0,0 0 16,0 43-16,21-43 15,0 1-15,0-22 0,0 21 0,0-21 16,0 1-16,0-1 0,21 0 0,21-21 16,-21 0-16,1 0 0,20 0 0,-21 0 15,21 0-15,-20 0 0,20-21 16,0 21-16,1-21 0,-22-22 15,21 22-15,-21 0 0,22-21 0,-22 20 16,0-20-16,0 0 0,0 21 16,0-22-16,-21 22 0,0-21 0,0 21 15,0-1-15,0 1 0,0 42 32,-21 1-32,21-1 0,-21 0 15,21 0-15,-21 21 0,21-20 0,0-1 16,0 21-16,0-21 0,0 22 15,0-22-15,0 0 0,0 0 16,0 0-16,0 0 0,21 1 0,0-22 16,0 0-16,1 0 0,-1 0 15,0 0-15,0 0 0,0 0 0,22 0 16,-22-22-16,21 1 0,-21 0 0,0 0 16,22 0-16,-22 0 0,0-22 15,-21 22-15,0-21 0,0 21 0,0-22 16,0 1-16,0 0 0,0 20 15,0-20-15,-21 21 0,0 0 0,-22 0 16,22 21-16,0 0 0,-21 0 16,21 0-16,-22 0 0,22 21 0,0 0 15,0 0-15,0 21 0,-1-20 16,22 20-16,0-21 0,0 21 0,0 1 16,0-22-16,0 0 0,0 21 15,0-20-15,22-1 0,-1 0 0,0-21 16,0 0-16,21 0 0,1 0 0,-22 0 15,21 0-15,1 0 0,-1-21 16,0 21-16,1-21 0,-1-1 0,0 1 16,1-21-16,-22 21 0,21 0 0,-21-22 15,0 22-15,1-21 0,-1 21 16,0-43-16,0 43 0,-21 0 16,0 0-16,0-1 0,0 44 31,0-1-31,0 0 0,0 0 15,-21 21-15,21-20 0,-21 20 0,21-21 16,0 21-16,-21-20 0,21 20 16,0-21-16,0 0 0,0 0 0,0 22 15,0-22-15,0 0 0,21-21 32,-21-21-17,21 0-15,0 0 0,-21-1 0,21 1 16,0 0-16,-21-21 0,22 21 15,-1-22-15,0 1 0,-21 0 0,21 20 16,0 1-16,0 0 0,1 0 16,-22 0-16,21 21 0,0 0 15,0 0-15,-21 21 16,21 0-16,-21 0 0,21 0 0,-21 1 16,0 20-16,0-21 0,22 0 15,-22 22-15,21-22 0,0 21 16,0-21-16,0 0 0,0 1 0,1-1 15,-1-21-15,0 0 16,0 0-16,0 0 0,0 0 16,1-21-16,-1-1 0,0 1 15,0 0-15,-21-21 0,21 21 16,0-22-16,22 22 0,-22-21 16,0-1-16,0 22 0,22-21 15,20 0-15,-42 20 0,22 1 16,-22 0-16,0 21 0,0 0 0,21 0 15,-20 0-15,-1 21 0,-21 0 16,0 1-16,0-1 16,0 0-16,0 0 0,0 0 0,0 0 15,0 1-15,0-1 0,0 0 0,0 0 16,21-21 15,-21-21-31,0 0 16,0 0-16,0-1 0,0 1 15,0 0-15,0 0 0,0 0 16,-21 21-16,0-21 0,21-1 0,-22 22 16,1 0-16,0 0 0,0 0 15,0 0-15,0 0 0,-1 22 16,1-22-16,0 42 0,0-21 16,0 0-16,0 22 0,-1-22 0,1 21 15,0-21-15,0 22 0,0-22 0,21 42 16,0-42-16,0 1 0,0-1 15,0 0-15,0 0 0,21 0 16,0-21 0,0 0-16,0 0 0,1 0 0,-1 0 15,0-21-15,0 0 0,0 21 0,0-21 16,22-22-16,-22 22 0,0 0 16,0-21-16,0-1 0,1-20 0,-1 21 15,0-1-15,0-20 0,0-1 0,0 22 16,-21-22-16,22 22 0,-22 0 15,21-1-15,-21 1 0,0 21 0,0-21 16,0 20-16,0 1 0,0 42 31,-21-21-31,-1 43 0,1-22 16,21 21-16,0-21 0,0 22 0,-21-1 16,21 0-16,-21 22 0,21-22 15,0 1-15,0-1 0,0 0 0,0 1 16,0-1-16,0 0 0,0-21 0,0 22 15,0-22-15,0 0 0,21 0 16,0 0-16,0-21 0,22 0 0,-22 0 16,42 0-16,-20 0 0,-22 0 15,21-21-15,-21 0 0,22 0 16,-1 0-16,-21 0 0,22-1 16,-22-20-16,0 21 0,0-21 0,0-1 15,-21 22-15,0 0 0,0-21 16,0 20-16,0 1 0,-21 21 15,0 0-15,0 0 16,21 21-16,0 1 16,0-1-16,0 0 0,0 0 0,0 0 15,21 0-15,-21 22 0,21-22 0,-21 0 16,21 0-16,-21 0 0,0 1 16,21-1-16,-21 0 0,0 0 15,0 0-15,0 0 0,-21-21 16,0 0-16,0 0 0,0 22 15,0-22-15,-1 0 0,1 0 16,21-22 15,21 22-31,1-21 0,-1 21 16</inkml:trace>
  <inkml:trace contextRef="#ctx0" brushRef="#br1" timeOffset="75713.55">12361 8170 0,'0'0'0,"0"22"16,-21-1 0,21 0-16,-21 0 0,0-21 15,21 21-15,-21 0 0,-1 1 16,22-1-16,-21 0 0,0 0 15,0-21-15,21 21 16</inkml:trace>
  <inkml:trace contextRef="#ctx0" brushRef="#br1" timeOffset="76734.13">12848 7726 0,'0'-21'16,"-21"21"-16,21 21 15,0 0 1,0 0-16,0 0 0,0 1 16,0-1-16,0 0 0,0 21 0,0-21 15,0 22-15,0-22 0,0 0 16,0 21-16,-21-20 0,21-1 16,0 0-16,-21 0 0,21 0 0,0 0 15,0-42 16,0 0-31,-22 21 16,22-21-16,0-21 0,0 20 16,0 1-16,0-21 0,0 21 0,0 0 15,0-22-15,22 22 0,-22 0 0,21 0 16,0 0-16,0-1 0,0 22 16,-21-21-16,21 21 0,1 0 0,-1 0 15,0 0-15,0 0 0,0 21 0,-21 1 16,21-22-16,1 21 15,-22 21-15,0-21 0,0 0 0,21 22 16,-21-22-16,0 0 0,0 21 0,0-20 16,0-1-16,0 0 0,21 0 15,-21 0-15,0 0 0,21-21 32,-21-21-17,21 0-15,-21 0 0,21-21 16,1 20-16,-22 1 0,21-21 15,0 21-15,0-22 0,0 1 16,0 21-16,1-21 0,-1 20 0,0 1 16,0 0-16,0 0 0,0 0 15,1 21-15,-1 0 0,0 0 0,0 0 16,-21 21-16,21 0 16,-21 0-16,0 0 0,0 1 15,0-1-15,0 21 0,0-21 0,0 0 16,0 1-16,0-1 0,0 0 0,0 0 15,0 0-15,0 0 0,0 1 16,0-1-16,0 0 0,0 0 16,21-21-1,-21 21-15,22-21 16,-1 0-16,0 0 16,0 0-1,0 0 1,-21-21-1,-21 21 17</inkml:trace>
  <inkml:trace contextRef="#ctx0" brushRef="#br1" timeOffset="77200.35">13991 7811 0,'21'-22'16,"-21"1"-16,0 0 0,0 0 16,0 0-1,-21 21 16,0 0-31,0 21 16,0 0-16,-1 0 0,1-21 16,0 43-16,0-22 0,0 0 0,0 0 15,21 0-15,0 0 0,0 1 16,0-1-16,0 0 16,21 0-16,0-21 15,0 0-15,0 0 0,0 0 0,1 0 16,-1 0-16,0 0 0,0 21 0,0-21 15,-21 21 1,0 1 0,-21-22-16,0 0 0,0 21 15,0-21-15,-1 0 0,1 0 16,0 21-16,0-21 16,42 0 30,-21-21-46,21 21 0</inkml:trace>
  <inkml:trace contextRef="#ctx0" brushRef="#br1" timeOffset="77817.75">14097 8022 0,'0'0'0,"21"-21"16,0 21-16,0 0 15,-21-21-15,22 21 0,-22-21 16,21 0-16,0 21 15,-21-22-15,21 1 0,-21 0 16,21 21-16,-21-21 0,0 0 0,0 0 16,-21 21 15,0 21-31,21 0 16,0 0-16,0 0 15,-21 0-15,21 1 0,0-1 0,0 0 16,0 0-16,0 0 0,21 0 15,0-21 1,0 0-16,0 0 16,1 0-16,-1 0 0,0-21 0,0 0 15,0 21-15,0-21 16,-21 0-16,22 21 0,-22-21 0,21-1 16,-21 1-16,21 0 0,0 0 15,-21 0 1,-21 21 93,21 21-109,-21-21 0,21 21 16,0 0-16,0 0 0,-21 1 15,21-1-15,-22 0 0,22 0 0,-21 0 16,21 0-16,0 1 0,0-1 0,0 0 16,0 0-16,21-21 15,1 0-15,-1 0 0,21 0 16,-21 0-16,0 0 0,1 0 0,-1 0 16,0-21-16,0 0 0,0 21 15,0-21-15,-21-1 0,0 1 16,0 0-16,0 0 0,0 0 15,0 0-15,-21 21 0</inkml:trace>
  <inkml:trace contextRef="#ctx0" brushRef="#br1" timeOffset="78674.03">4106 9652 0,'0'0'0,"0"-21"0,0 0 0,0-22 16,0 22-16,0 0 0,0 0 15,0 0-15,0 42 32,0 0-17,0 0-15,0 22 0,0-1 0,0-21 16,0 21-16,0 1 0,0-1 16,0 0-16,0-20 0,0 20 0,0-21 15,0 0-15,0 0 0,0 1 16,0-1-16,-21-21 0,21-21 31,0-1-15,0 1-16,0 0 0,0-21 0,0 21 15,0-22-15,21 1 0,0 0 16,1-1-16,-1 1 0,0 0 0,0-1 16,21 22-16,1 0 0,-22 0 15,21 0-15,1 21 0,-1 0 16,-21 0-16,21 21 0,-20 0 0,-1 0 0,0 21 15,0-20-15,-21 20 0,0 0 16,0-21-16,0 22 0,0-1 0,0 0 16,0-20-16,0 20 0,-21-21 15,21 0-15,-21 0 0,21 1 16,21-22 0,0-22-1,0 1-15,0 0 0,1 0 0,-1 0 16,0 0-16</inkml:trace>
  <inkml:trace contextRef="#ctx0" brushRef="#br1" timeOffset="79727.44">5292 9546 0,'0'0'0,"21"0"0,0-21 0,-21 0 16,0 0-16,0 0 0,0-1 15,-21 22 1,0 0-1,-1 0-15,1 0 0,0 22 0,0-1 16,0 0-16,0 0 0,-1 0 16,22 0-16,0 1 0,0-1 0,0 21 15,0-21-15,0 0 0,0 1 16,0-1-16,22 0 0,-1 0 16,0-21-16,0 21 0,21-21 0,-20 21 15,-1-21-15,0 22 0,0-22 16,0 21-16,-21 0 0,0 0 15,-21-21 1,0 0-16,0 0 0,0 0 16,-22 0-16,22 0 0,-21 0 15,21 0-15,-1-21 0,-20 0 0,21 21 16,0-21-16,0 21 0,-1 0 16,44 21 15,-22 0-31,21 0 15,0-21-15,0 21 0,0 0 0,0-21 16,1 22-16,-1-1 0,0-21 16,0 0-16,0 0 0,0 0 15,22 0-15,-22 0 0,21 0 0,1 0 16,-1-21-16,0 21 0,1-22 16,-1 1-16,0 0 0,-21 0 0,22 0 15,-22-22-15,21 22 0,-42-21 16,21 21-16,1-22 0,-22 22 0,0-21 15,0 21-15,0 0 0,0-1 0,0 1 16,-22 21-16,1 0 0,0 0 16,0 0-16,0 0 0,0 21 15,21 1-15,0-1 0,0 0 0,-22 21 16,22-21-16,0 1 0,0 20 16,0-21-16,0 0 0,0 0 0,22 1 15,-22-1-15,21 0 0,0-21 16,0 0-16,0 0 0,22 0 15,-22 0-15,0 0 0,0 0 0,21 0 16,-20-21-16,-1 21 0,21-21 16,-21-1-16,0 1 0,22 0 0,-22 0 15,0-21-15,0 20 0,0 1 16,-21 0-16,22 0 0,-22 0 0,21 0 16,-21-1-16,21 22 15,-21 22 1,0-1-1,21-21-15,0 0 32,0 0-17,-21-21-15,22-1 16,-22 1-16,0 0 16,0 0-16,0 0 15,-22 21 1,1 0-1,0 21-15,0 0 0,21 0 16,-21 22-16,0-22 0,-1 0 0,22 21 16,-21 1-16,21-22 15,-21 21-15,21-21 0,0 22 0,0-22 16,0 0-16,0 0 0,21 0 0,0 0 16,1-21-16,-1 0 0,0 0 15,0 0-15,21 0 0,-20 0 0,-1 0 16,21 0-16,0-21 0,-20 0 0,20 0 15,-21 21-15,0-21 0,0 0 16,1-1-16,-22 1 0,0 0 16,21 0-16</inkml:trace>
  <inkml:trace contextRef="#ctx0" brushRef="#br1" timeOffset="81725.8">8170 9652 0,'21'0'31,"1"0"-31,-22-21 16,21 21-16,-21-21 0,21 21 15,-21-21-15,0-1 0,0 1 16,0 0-16,0 0 15,0 0-15,0 0 0,-21 21 16,0-22-16,-1 22 16,1 0-16,0-21 0,0 21 0,0 0 0,-22 0 15,22 21-15,0-21 0,-21 22 16,21-1-16,-1 21 0,-20-21 16,21 22-16,0-1 0,0 0 0,21-21 15,0 22-15,0-1 0,0-21 16,0 22-16,0-22 0,0 0 0,21 0 15,0 0-15,0-21 0,0 0 0,0 0 16,22 0-16,-1 0 0,-21-21 16,22 0-16,-1 0 0,0 0 0,1-22 15,-1 22-15,0-21 0,1-1 0,-1 1 16,-21 0-16,21-1 0,-20 1 16,-1-21-16,0 20 0,0 1 15,-21 0-15,0-1 0,0 1 0,0 0 16,0-1-16,0 22 0,0 0 15,0 0-15,0 0 0,-21 21 16,0 21 0,0 0-16,21 0 0,0 21 0,-22 1 15,22-1-15,-21 0 0,21 1 0,-21 20 16,21-20-16,0 20 0,0-21 16,0 1-16,0 20 0,0-20 0,42 20 15,1-21-15,-22-20 16,0-1-16,21-21 0,1 21 0,-1-21 15,0 0-15,22 0 0,-22 0 0,85-42 16,-84 20 0,20 1-16,1 0 0,-1-21 0,-21 21 15,1-22-15,-1 1 0,-21 21 0,0-22 16,1 22-16,-22-21 0,0 21 16,0 0-16,0-1 0,0 1 0,0 0 15,-22 21-15,1 0 0,0 0 0,0 0 16,0 0-16,0 0 0,-1 0 15,1 0-15,-21 21 0,21 0 0,0 1 16,-1 20-16,1-21 0,0 21 0,0-20 16,21 20-16,0-21 0,0 21 15,0-20-15,0-1 0,0 0 16,0 0-16,0 0 0,21-21 16,0 0-16,0 0 0,1 0 15,-1 0-15,0 0 0,0 0 0,0-21 16,22 0-16,-22 0 0,0-22 0,0 22 15,0 0-15,0-21 0,-21 21 16,22-22-16,-22 22 0,21 0 0,-21 0 16,0 0-16,0-1 0,0 1 0,0 0 15,0 42 17,0 0-32,0 1 0,0-1 0,0 0 15,0 0-15,0 0 0,0 22 16,0-22-16,0 21 0,0-21 15,0 0-15,0 1 0,0-1 0,0 0 16,0 0-16,0 0 0,21-21 16,0 0-16,0 0 0,0 0 0,1 0 15,-1 0-15,21 0 0,-21-21 0,0 21 16,22-21-16,-22 0 0,21 0 16,-21-1-16,1 1 0,-1-21 0,0 21 15,0 0-15,0-1 0,0 1 0,-21 0 16,22 0-16,-22 0 0,0 0 15,0-1-15,0 44 32,0-1-17,-22 0-15,22 0 0,-21 0 16,21 0-16,0 1 0,0 20 0,0-21 16,0 0-16,0 0 0,0 1 0,0-1 15,21-21-15,1 0 16,-1 0-16,0 0 0,21 0 15,-21 0-15,1 0 0,-1 0 0,21-21 16,-21-1-16,0 1 0,1 0 16,-1 0-16,0 0 0,0-22 15,0 22-15,0 0 0,-21 0 0,0-21 16,0 20-16,22 1 0,-22 0 16,0 42 15,0 0-16,0 1-15,0 20 0,0-21 0,0 21 16,0 1-16,0-1 0,0 0 0,0 1 16,0 20-16,0-20 0,0 20 15,0-21-15,0 22 0,0-1 0,0 1 16,-22-1-16,22 1 0,-21-1 16,21 1-16,-21-1 0,0 1 0,21-1 0,-21 1 15,0-1-15,-1-20 16,1-1-16,21 22 0,-21-43 0,0 21 0,0-21 15,0 0-15,-22 1 16,22-22-16,0 0 0,0 0 16,0 0-16,21-22 0,0 1 15,0-21-15,0 21 0,0-22 0,0-20 16,0 21-16,21-22 0,0 1 0,0-22 16,21 21-16,1-20 0,-1-1 15,0 22-15,1-22 0,-1 0 0,22 1 16,-22 20-16,0-21 0,1 22 0,20-1 15,-21 1-15,1-1 0,-1 22 16,0 0-16,1-1 0,-22 22 16,0 0-16,0 0 0,-42 21 31,0 0-31,0 0 0,0 21 0,-22 0 16,22 0-16,0 22 0,0-22 0,21 0 15,0 0-15,0 0 0,0 1 16,0-1-16,0 0 0,21 0 0,0 0 15,21 0-15,-20 1 0,-1-22 16,21 21-16,-21 0 0,0-21 0,1 21 16,-1-21-16,0 21 0,-21 0 15,-21-21 1,0 22-16,-1-22 16,1 0-16,-21 0 0,21 0 0,0 21 15,-1-21-15,1 0 0,0 0 16,42 0 15,0 0-15,1 0-16</inkml:trace>
  <inkml:trace contextRef="#ctx0" brushRef="#br1" timeOffset="81965.66">11388 9758 0,'0'0'0,"21"0"15,0 0 17,0 0 46</inkml:trace>
  <inkml:trace contextRef="#ctx0" brushRef="#br1" timeOffset="84657.75">15769 7430 0,'0'0'0,"-21"0"15,0-22-15,0 22 16,42 0 46,21 0-46,-21 0-16,22 0 0,-1 0 0,0 0 16,22 0-16,20 0 0,-20 0 15,21 0-15,-1 0 0,1 0 0,-22 0 16,22 0-16,0 0 0,-22 0 16,1 0-16,-22 0 0,22 0 0,-22 0 15,-21 0-15,21 0 0,-20 0 16,-22-21 15,-22 0-31,22 0 16,-21 21-16,0-21 0,0 0 15,0-1-15,0 1 16,-1 21-16,1-21 16,0 21-16,21-21 0,-21 21 15,0 0-15,42 0 31,0 0-15,0 0-16,0 0 16,1 0-16,-1 0 0,0 0 15,0 0-15,0 0 0,0 0 0,1 0 16,-1 21-16,0-21 0,-21 21 16,0 0-16,0 1 15,0-1-15,-21 0 16,0 0-16,-1 0 0,1 22 0,0-22 15,-21 0-15,21 0 0,-1 21 16,-20-20-16,21-1 0,0 21 0,0-21 16,-1 0-16,1 1 0,0-1 15,21 0-15,0 0 16,21-21 0,0-21-1,1 21-15</inkml:trace>
  <inkml:trace contextRef="#ctx0" brushRef="#br1" timeOffset="87797.68">18351 7218 0,'22'0'31,"-1"0"-31,0 0 0,0 0 16,0 0-16,0-21 0,1 0 16,20-1-16,-21 1 0,21 0 0,-20 0 15,20 0-15,0 0 0,-21-1 16,1 1-16,-1 0 0,0 0 0,-21 0 15,0 0-15,0-1 0,0 1 0,-21 21 16,0 0-16,-22 0 0,22 0 16,-21 0-16,-1 0 0,1 21 0,-21 1 15,20-1-15,-20 21 16,20-21-16,22 0 0,21 1 16,0-1-16,0 21 0,0-21 0,0 0 15,0 22-15,21-22 0,1 21 16,20-21-16,0 22 0,-21-22 0,22 21 15,-1 1-15,0-22 0,1 21 0,-1 0 16,-21-20-16,22 20 0,-22-21 16,-21 0-16,0 22 0,0-22 0,0 0 15,0 0-15,-21 0 0,-1 0 0,-20 1 16,0-1-16,-1 0 0,1-21 16,-21 0-16,20 0 0,1 0 0,-22 0 15,22 0-15,0 0 0,21-21 0,-22 21 16,22-21-16,-21-1 15,21 1-15,-1-21 0,22 21 0,0 0 16,-21-1-16,21-20 0,0 21 16,0 0-16,0 0 0,21 42 31,-21 0-31,0 0 0,22 0 16,-22 0-16,21 1 0,0-1 0,-21 0 15,21 21-15,0-21 0,-21 1 0,21-1 16,1 0-16,20 0 0,-21 0 15,21-21-15,-20 21 0,20-21 0,0 0 16,43 0-16,-22 0 16,-20 0-16,-1-21 0,22 0 15,-1 0-15,-21 0 0,1 0 0,20-1 16,-20-20-16,-22 21 0,21-21 16,-21-1-16,0 22 0,1-21 0,-22-1 15,21 22-15,-21-21 0,0 21 0,0 0 16,0-1-16,-21 22 0,-1 0 15,1 0-15,0 0 0,0 22 16,0-1-16,0 0 0,21 0 16,0 0-16,-22 22 0,22-22 0,0 0 15,0 21-15,0-21 0,0 1 0,0-1 16,0 0-16,22 0 16,-22 0-16,21 0 0,0-21 0,0 0 15,21 22-15,-20-22 0,20 0 0,-21 0 16,21 0-16,1 0 0,-1-22 15,-21 22-15,22-21 0,-1 0 0,-21 0 16,21 0-16,-20 0 0,-1-1 0,0-20 16,21 21-16,-21 0 0,-21 0 15,22-22-15,-1 22 0,0 21 0,-21-21 16,21 0-16,0 21 16,0 0-16,-21 21 15,0 0-15,0 0 16,22 0-1,-1-42 32,-21 0-31,0 0-16,0 0 16,0 0-16,0-1 0,0 1 0,0 0 15,0 0-15,-21 21 0,-1-21 16,1 21-1,21 21-15,-21-21 0,0 21 16,21 21-16,-21-20 0,0 20 16,-1-21-16,1 21 0,0 1 15,21-1-15,-21-21 0,0 22 0,21-1 16,0-21-16,0 21 0,0-20 0,0-1 16,0 0-16,21 0 0,0 0 15,0-21-15,0 0 0,22 0 0,-22 0 16,21 0-16,-21 0 0,22 0 15,-1 0-15,0-21 0,-20 0 0,20 0 16,0 0-16,-21-22 0,43-20 16,-43 42-16,0-22 15,0 22-15,1-21 0,-1 21 0,0-22 16,-21 22-16,0 0 0,0 0 16,0 42-1,0 0-15,0 0 16,-21 0-16,21 22 0,0-22 0,-21 0 15,21 21-15,-22-20 0,22-1 16,0 21-16,0-21 0,0 0 0,0 1 16,0-1-16,0 0 0,0 0 15,22-21-15,-1 0 0,0 21 0,0-21 16,0 0-16,0 0 0,1 0 0,20 0 16,-21-21-16,0 0 0,22 0 15,-22 0-15,0-1 0,21 1 16,-21 0-16,-21 0 0,22-21 0,-22 20 15,0 1-15,0-42 16,0 20-16,0 22 0,-22 0 0,1 0 16,0 0-16,0 21 0,0 0 15,0 0-15,-1 0 0,1 0 0,0 21 16,0-21-16,21 21 0,0 0 16,0 0-16,0 1 0,21-22 15,0 0 1,0 0-16,1 0 0,-1 0 0,21 0 15,-21-22-15,22 22 0,-1-21 16,0 0-16,1 0 0,-22 21 0,21-21 16,0 21-16,-20 0 0,20 0 15,-21 0-15,0 0 0,0 0 16,1 0-16,-22 21 16,0 0-16,0 0 0,0 0 0,0 1 15,0-1-15,0 0 0,-22 42 16,22-41-16,-21-1 15,21 0-15,0 0 0,-21 0 0,21 0 16,0 1-16,-21-1 16,42-21-1,-21-21 1,21-1-16,-21 1 16,21 0-16,1 0 0,-1 0 0,0 0 15,0-22-15,0 22 0,0-21 16,1 21-16,-1-1 0,-21 1 0,21 0 15,0 21-15,0 0 0,0 0 16,1 0-16,-22 21 16,0 0-16,21 1 0,-21-1 15,21 0-15,-21 21 0,0-21 0,0 1 16,21-1-16,0 0 0,-21 0 16,21-21-16,-21 21 0,0 0 0,22-21 15,-1 0-15,-21 22 0,21-22 16,0 0-16,0 0 15,0 0-15,-21-22 0,22 22 16,-1-21-16,0 0 0,0 0 0,0 0 16,0 0-16,1-1 0,20-20 15,0 21-15,1-21 0,-22 20 0,21-20 16,0 21-16,1 0 0,-1 0 0,-21-1 16,22 22-16,-22 0 0,0 0 15,0 0-15,0 0 0,0 22 16,-21-1-16,22 0 0,-22 0 0,0 0 15,0 0-15,0 1 0,0-1 0,0 0 16,0 0-16,0 0 0,0 0 16,0 1-16,0-44 47,21 22-47,-21-21 0,21 0 15,-21 0-15,0 0 0,0 0 16,0-1-16,0 1 15,0 0-15,-21 0 0,0 0 0,-1 0 16,1 21-16,0 0 0,0 0 16,0 0-16,-22 0 15,22 0-15,0 21 0,0 0 0,0 0 0,0 21 16,-22-20-16,22-1 0,0 21 16,0-21-16,21 0 0,-21 22 15,21-22-15,0 0 0,0 21 0,0-20 16,0-1-16,0 0 0,0 0 15,21 0-15,0-21 16,0 0-16,0 0 0,0 0 0,22 0 16,-22 0-16,0-21 0,0 21 0,0-21 15,22 0-15,-22 0 0,0-1 16,21-20-16,-20 21 0,-1-21 16,21-1-16,0-63 0,-20 43 15,-1 21-15,0-22 0,-21 1 0,0-1 16,21 1-16,-21-1 0,0 22 15,0-1-15,0 1 0,0 21 16,0 0-16,0 0 0,0-1 0,-21 44 31,21-1-31,-21 0 0,21 0 16,-21 21-16,21 1 0,0-1 0,-22 64 16,1-64-16,21 22 15,0-22-15,-21 22 0,21-22 0,0 0 16,0 1-16,0-1 0,0 0 15,0-21-15,0 1 0,0-1 0,0 0 16,21 0-16,0 0 0,1-21 16,-1 0-16,0 0 0,21 0 0,1 0 15,-22 0-15,21 0 0,0-21 16,1 0-16,-1 0 0,0 21 0,1-43 16,-1 22-16,0 0 0,1-21 15,-22 21-15,21-22 0,-21 1 16,1 21-16,-1-22 0,-21 1 0,0 21 0,0 0 15,0 0-15,0-1 0,-21 22 16,-1 0-16,1 0 0,0 22 16,0-1-16,0 0 0,21 0 15,0 0-15,0 22 0,0-22 0,0 0 16,0 21-16,0-21 0,0 1 16,21-1-16,0 0 0,-21 0 15,21 0-15,-21 0 0,21 1 0,-21-1 16,22-21-16,-22 21 0,0 0 0,0 0 15,-22-21-15,1 0 16,-21 21-16,0-21 0,20 0 16,1 0-16,-21 0 0,21 0 0,0 0 15,-1 0-15</inkml:trace>
  <inkml:trace contextRef="#ctx0" brushRef="#br1" timeOffset="89621.67">804 12488 0,'0'0'0,"-21"0"0,0 0 0,0 0 0,0 0 16,-22 0-16,22 0 0,0 0 16,-21 0-16,-1 0 0,1 0 15,21 0-15,-22 0 0,1 0 16,0 0-16,-1 0 0,1 0 0,21 0 16,-21 0-16,20 0 0,1 0 15,0 0-15,0 0 16,42 0 15,0 0-31,22 0 0,-1 0 16,21 0-16,1 0 0,21 0 0,-1 0 15,1 0-15,0-21 0,-1 21 16,22-21-16,0 21 0,0-21 16,0 21-16,-1-21 0,1 21 15,-21 0-15,0 0 0,-22-21 0,1 21 16,-1 0-16,-21 0 0,-20 0 15,20 0-15,-21 0 0,-21-22 32,-21 22-32,0 0 15,-22-21-15,22 21 0,0-21 16,-21 21-16,21-21 0,-22 21 0,1-21 16,21 21-16,-22 0 0,1 0 15,0 0-15,-1 0 0,22 0 0,-21 0 16,21 0-16,0 0 15,-1 0-15,1 0 0,42 0 32,1 0-17,20 0-15,-21 0 0,21 0 0,1 0 16,-1 0-16,0 0 0,1 0 16,-1 0-16,22 0 0,-22 21 0,-21-21 15,21 0-15,1 0 0,-22 0 16,0 0-16,0 0 0,0 0 0,1 0 15,-22 21 1,0 0 0,-22-21-16,1 21 15,-21 1-15,21-1 0,0 0 0,-1 0 16,1 0-16,-21 22 0,21-22 16,-22 21-16,22-21 0,0 22 0,-21-1 15,21-21-15,-1 21 0,1-20 16,0 20-16,0-21 0,0 0 15,21 0-15,0 1 0,21-22 32,0-22-32,0-20 15,0 21-15,1-21 0</inkml:trace>
  <inkml:trace contextRef="#ctx0" brushRef="#br1" timeOffset="91037.95">2984 11938 0,'0'-21'15,"0"0"1,0 0-16,0-1 0,0 1 15,0 0 1,0 0-16,0 0 16,0 0-1,0-1 1,0 1 0,0 0-16,0 0 31,-21 21-16,21 21 1,0 0-16,0 0 0,-21 1 16,21-1-16,0 21 0,0 0 0,0 1 15,0 20-15,0-20 0,0 20 16,0-21-16,0 22 0,0-22 0,0 1 16,0-1-16,0 0 0,-21-21 15,21 22-15,0-22 0,0 0 0,-21 0 16,21 0-16,0 1 0,0-1 15,0-42 48,-21 21-63,21-22 16,0 1-16,0 0 0,0 0 15,0 0-15</inkml:trace>
  <inkml:trace contextRef="#ctx0" brushRef="#br1" timeOffset="91532.43">2603 11832 0,'0'0'0,"0"-21"15,0 0-15,0 0 0,0 0 16,0-1-16,0 1 0,0 0 0,0 0 15,22 0-15,-1 0 0,0-1 16,0 22-16,0-21 0,22 0 0,-22 21 16,21 0-16,0 0 0,1 0 15,-1 21-15,0 22 0,22-22 0,-22 21 16,22 0-16,-1 22 0,-20-22 16,20 22-16,-21-1 0,-20 1 15,20 20-15,-21-20 0,0-22 0,-21 22 16,0-1-16,0-20 0,0-1 0,0 0 15,0 1-15,0-22 0,0 0 16,0 0-16,0 0 0,-21-42 31,21 0-31,0 0 16,0 0-16,0-22 0,0 1 0,0 0 16,0-22-16,0 22 0,0-22 15,21-20-15,-21 20 0,21 1 0,-21-22 16,22 21-16,-1 1 0,0-1 15,-21 1-15,21-1 0,-21 22 16,21 0-16,-21-1 0,0 22 0,0 0 16,21 21-16,-21 21 15,0 0 1,0 22-16,22-22 0,-22 0 16,0 21-16,21-20 0,0-1 0,-21 21 15</inkml:trace>
  <inkml:trace contextRef="#ctx0" brushRef="#br1" timeOffset="91926.72">3958 11875 0,'0'0'0,"0"21"31,0 0-31,0 0 16,-21 0-16,0 22 0,21-22 0,-21 21 15,21-21-15,0 22 0,0-1 16,0-21-16,0 21 0,0-20 0,0 20 16,0-21-16,21 0 0,0 0 15,0-21-15,-21 22 0,21-22 0,0 0 16,1 0-16,-1 0 0,0 0 16,0-22-16,0 1 0,0 21 0,1-21 15,-1-21-15,0 21 0,0-1 16,-21-20-16,0 21 0,0-21 15,0-1-15,0 1 0,0 21 0,-21-22 16,0 22-16,0-21 0,-1 21 16,1 21-16,0 0 0,0 0 0,0 0 15,0 0-15,-1 0 0,1 0 16,0 21-16,0 0 0,21 0 0,-21 0 16,21 1-16,0-1 15,21-21-15,0 0 16,21 0-16</inkml:trace>
  <inkml:trace contextRef="#ctx0" brushRef="#br1" timeOffset="94193.07">4953 11790 0,'21'0'16,"-21"-21"-16,21 21 0,-21-21 15,21 21-15,1 0 0,-22-22 0,21 22 16,0-21-16,0 0 0,0 0 16,0 0-16,1 0 0,20-22 15,-21 22-15,0-21 0,-21 21 16,0-1-16,0 1 0,0 0 16,0 0-16,-21 21 15,0 0-15,0 0 0,-22 0 16,1 0-16,21 21 0,-21 0 15,-1 0-15,1 22 0,21-22 0,-22 0 16,22 0-16,21 0 0,0 1 16,0-1-16,0 21 0,0-21 15,21 0-15,1 1 0,-1-1 0,0 0 16,21 0-16,-21 0 0,22 0 0,-22 1 16,21 20-16,-21-21 0,1 0 15,20 22-15,-21-22 0,-21 21 16,0-21-16,0 22 0,0-22 0,0 0 0,-21 21 15,0-21-15,0 1 0,-1-1 16,-20 0-16,21 0 0,-21-21 16,-1 21-16,1-21 0,21 0 15,-22 0-15,1 0 0,21 0 0,-21-21 16,20 0-16,-20 0 0,21 0 0,0-1 16,0 1-16,-1-21 0,1 0 15,0-1-15,21 22 0,0-21 0,-21 21 16,21-22-16,-21 22 15,21 42 1,21 0 0,0 1-16,0 20 0,-21-21 15,21 21-15,1-20 0,-1 20 0,0-21 16,0 21-16,0-20 0,0-1 16,1 21-16,-1-21 0,0 0 0,21 1 15,1-1-15,-22-21 16,0 0-16,0 0 0,21 0 0,-20 0 15,20 0-15,-21 0 0,21-21 0,-20-1 16,20 1-16,0 0 16,-21 0-16,22-21 0,-22 20 0,0-20 0,21 0 15,-20 21-15,-22-22 0,21 1 16,0 0-16,-21 20 0,0 1 0,0-21 16,0 21-16,21 0 15,-21 42 1,0 0-1,-21 0-15,21 21 16,0-20-16,0 20 0,0-21 0,0 21 16,0-20-16,0 20 0,0-21 0,0 0 15,0 0-15,0 22 0,21-22 16,0 0-16,0-21 0,1 0 16,-1 0-16,0 0 0,21 0 15,-21 0-15,22 0 0,-22-21 0,21 0 16,1 21-16,-22-43 0,0 22 15,21 0-15,-21 0 0,1-21 16,-1-1-16,-21 22 0,0-21 0,21 21 16,-21-22-16,0 22 0,0 0 15,0 0-15,0 0 0,0-1 0,0 44 47,0-1-47,0 0 0,0 21 0,-21-21 16,21 1-16,0 20 0,0-21 15,0 21-15,0-20 0,0-1 0,0 21 16,0-21-16,21 0 0,0 1 0,0-1 16,0-21-16,1 21 0,-1-21 15,0 0-15,0 0 0,21 0 0,-20 0 16,-1 0-16,0 0 0,0-21 16,0 0-16,0 21 0,1-22 15,-1-20-15,0 21 0,0 0 0,-21-22 16,0 1-16,21 21 0,-21-21 15,21-1-15,-21 22 0,0-21 0,0 21 16,0-1-16,0 1 0,0 0 0,0 0 16,0 42 46,22-21 48,-1 0-95,-21 21-15,21 0 16,-21 1-16,21-22 15,-21 21-15,21 0 0,-21 0 16,0 0-16,0 0 16,21-21-16,-21 22 15,0-44 17,0 1-32,0 0 0,0 0 15,0 0-15,0 0 0,0-1 16,0 1-16,0 0 0,-21 0 15,0 0-15,0 0 0,0 21 16,0 0 0,-1 0-16,1 0 0,0 0 15,21 21-15,0 0 0,-21-21 16,0 42-16,21-21 0,-21 1 16,21 20-16,-22-21 0,22 21 0,0-20 15,0 20-15,0 0 0,0-21 0,0 22 16,0-22-16,0 21 0,0-21 15,22 1-15,-22-1 0,21 0 0,0 0 16,21-21-16,-21 21 0,1-21 16,20 0-16,-21 0 0,21 0 0,1 0 15,-22-21-15,21 21 0,1-21 16,-1 0-16,0 0 0,-21-1 0,22-20 16,-22 0-16,21 21 0,-21-22 15,1 1-15,-1-22 0,0 22 16,-21 0-16,0-22 0,21 22 0,-21-22 15,0 22-15,0-21 0,0-22 16,0 43-16,0-1 0,0 22 16,0 0-16,-21 21 15,21 21 1,0 21-16,0 1 0,0-1 0,0 0 16,0 1-16,0-1 0,0 0 0,0 22 15,0-22-15,0 22 0,0-22 16,0 0-16,0 22 0,0-22 15,-21 1-15,21-1 0,-21 0 0,21-21 16,-22 1-16,22 20 0,0-21 16,0 0-16,-21-21 0,0 0 15,21-21 1,0 0-16,0 0 0,0 0 16,0-22-16,42-41 0,-20 62 15,-1-20-15,21 0 0,-21-1 16,22 1-16,-1 21 0,-21 0 15,21 0-15,1-1 0,-22 22 0,21 0 0,-21 0 16,1 0-16,-1 22 16,0-22-16,0 21 0,0 0 0,0 21 0,-21-21 15,0 1-15,0 20 0,0-21 16,0 0-16,0 0 0,22 22 16,-22-22-16,0 0 0,0 0 0,21-21 15,-21 21-15,0 1 0,0-44 31</inkml:trace>
  <inkml:trace contextRef="#ctx0" brushRef="#br1" timeOffset="96886.81">7832 11748 0,'21'0'32,"0"0"-17,0 0-15,0-22 0,22 1 0,-22 21 16,21-21-16,-21 0 0,22 0 15,-22 0-15,21-1 0,-21-20 0,0 21 16,1 0-16,-22-22 16,0 22-16,0 0 0,-22 0 15,1 21-15,0 0 0,-21 0 0,-1 21 16,22-21-16,-21 21 16,0 22-16,-1-22 0,22 21 0,-21-21 15,21 22-15,-1-1 0,22-21 0,0 21 16,0-20-16,0 20 0,0-21 15,0 0-15,22 0 0,-1 1 0,0-22 16,0 21-16,21-21 0,-20 0 16,20 0-16,-21 0 0,21 0 0,-20 0 15,20 0-15,-21-21 0,0 21 0,0 0 16,-21-22-16,-21 22 31,0 0-31,0 22 0,-21-1 16,20 0-16,-20 0 0,0 0 15,21 22-15,-1-1 0,1-21 0,0 21 16,0 1-16,21-22 0,0 21 16,0-21-16,0 22 0,0-22 0,0 0 15,21 0-15,0 0 0,0-21 16,1 0-16,-1 22 0,21-22 0,-21 0 16,22 0-16,-1-22 0,0 1 0,1 0 15,-1 0-15,0 0 0,1-22 16,-1 1-16,0 0 0,1-1 0,-1 1 15,-21 0-15,21-22 0,-20 22 0,-1 0 16,0-22-16,0 22 16,-21-22-16,0 22 0,0-22 0,0 22 15,0 0-15,0-1 0,0 1 0,0 0 16,0 21-16,0 42 31,0 21-31,-21 0 0,0 1 16,21-1-16,0 0 0,-21 22 0,21-22 15,-22 22-15,22-1 0,-21 1 0,21-22 16,0 22-16,0-22 0,0 21 16,0-20-16,0-22 0,0 21 0,21-21 15,1 1-15,20-1 16,-21 0-16,0-21 0,22 0 0,-1 0 0,0 0 16,1-21-16,-1 21 0,21-21 15,-20-1-15,-1-20 0,0 21 16,1 0-16,-1-22 0,-21 22 0,0-21 15,1 0-15,-1 20 0,-21-20 16,0 21-16,0 0 0,0 0 0,0-1 16,-21 22-16,-1 0 0,1 0 15,0 0-15,0 22 0,0-22 16,21 21-16,-21 0 0,21 0 0,-22 21 16,22-20-16,0-1 0,0 21 15,0-21-15,0 0 0,0 1 16,0-1-16,22 0 0,-1 0 0,0 0 15,0-21-15,0 0 0,0 0 16,1 0-16,20 0 0,-21 0 0,21 0 16,-20-21-16,20 0 0,-21 0 0,21 0 15,-20-1-15,-1 1 0,0 0 16,0-21-16,0 21 0,0-22 0,-21 22 16,22-21-16,-22 21 0,0-1 0,0 1 15,0 0-15,0 42 31,0 0-31,-22 1 16,22-1-16,0 0 0,-21 21 16,21-21-16,0 22 0,-21-22 0,21 21 15,0-21-15,0 22 0,0-22 16,0 0-16,0 0 0,0 0 0,0 1 16,0-44 15,0 1-31,0-21 15,21 21-15,0 0 0,1-22 16,-22 1-16,21 21 0,0-22 16,-21 1-16,21 0 0,0 21 0,-21-22 15,21 22-15,1 0 16,-22 0-16,21 21 0,0 0 0,0 0 16,-21 21-16,21-21 0,-21 21 15,21 0-15,-21 0 0,0 1 16,0-1-16,0 21 0,0-21 0,0 22 15,22-22-15,-22 0 0,0 0 0,0 0 16,0 0-16,21 1 0,-21-1 16,0 0-16,21-21 31,-21-21-31,21 0 0,-21-1 16,21 1-16,-21 0 0,21-21 0,1 21 15,-1-22-15,0 1 0,0 21 16,0-22-16,0 22 15,22-21-15,-22 21 0,0 0 0,0-1 0,0 1 16,1 21-16,-1 0 16,0 0-16,-21 21 15,0 1-15,0-1 16,0 0-16,0 0 0,0 0 0,0 0 16,0 22-16,0-22 0,0 0 0,0 21 15,21-20-15,0-1 0,-21 0 16,21 0-16,1 0 0,-1 0 0,-21 1 15,42-22-15,-21 0 0,0 0 0,1 0 16,20 0-16,-21 0 16,21 0-16,1-22 0,-1 1 0,-21 0 15,22 0-15,-22 0 0,21 0 0,-21-22 16,0 22-16,1 0 0,-1-21 16,-21 20-16,0 1 0,0-21 0,0 21 15,0 0-15,0-1 0,-21 1 16,-1 21-16,1 0 15,0 0-15,0 21 0,0 1 16,0-1-16,21 21 16,0-21-16,0 0 0,0 22 0,0-22 15,0 0-15,0 21 0,0-20 16,21-1-16,0 0 0,-21 0 16,21-21-16,0 21 0,0-21 0,22 0 15,-22 0-15,0 0 0,21 0 0,-20 0 16,20-21-16,-21 0 0,0 21 15,22-21-15,-22 0 0,0-22 0,0 22 16,0 0-16,0 0 0,1-22 0,-1 22 16,-21 0-16,0 0 0,21 0 15,-21 0-15,0-1 0,21 1 0,-21 42 32,0 1-32,0-1 15,0 0-15,0 0 16,-21 21-16,21-20 0,-21-1 15,21 0-15,0 0 0,0 0 0,-21 0 16,21 1-16,-22-1 0,22 0 0,0 0 16,0-42 15,0 0-31,0 0 0,22-1 16,-1 1-16,-21 0 0,21 0 15,0-21-15,0 20 0,0 1 16,1-21-16,-1 21 0,0 0 0,0-22 0,0 43 15,0-21-15,1 21 16,-1 0-16,0 21 16,-21 0-16,0 22 15,0-22-15,0 0 0,0 0 16,0 0-16,0 22 0,0-22 0,0 0 16,21 0-16,0 0 0,-21 1 15,21-1-15,1-21 0,-1 21 0,0-21 16,0 0-16,0 0 0,0 0 0,22 0 15,-22 0-15,0-21 0,0 0 16,0-1-16,1 22 0,-1-42 0,0 21 16,0 0-16,0-22 0,0 22 0,1-21 15,-1 0-15,21-43 16,-42 21-16,0 22 0,21-21 16,-21 20-16,0-20 0,0-1 0,0 22 15,0 0-15,0 20 0,0-20 16,-21 63-1,0 0-15,21 22 16,-21-22-16,0 42 0,-1-20 0,1-1 16,21 22-16,0-22 0,0 0 0,-21 22 15,21-22-15,0 0 0,0 1 16,0-1-16,0 0 0,0 1 0,0-1 16,21-21-16,-21 0 0,21 22 0,1-22 15,-1-21-15,0 21 0,0 0 16,0-21-16,0 0 0,22 0 15,-22 0-15,21 0 0,-21-21 0,22 0 16,-22 0-16,21 0 0,1-1 16,-22 1-16,0 0 0,21-21 0,-21 21 15,1-1-15,-22-41 0,0 21 16,0 20-16,0-20 0</inkml:trace>
  <inkml:trace contextRef="#ctx0" brushRef="#br1" timeOffset="97101.68">11959 11472 0,'-21'22'16,"21"-1"-16,21-21 15,0 0-15,22 0 0,-1 0 16,0 0-16,1 0 0,-1 0 16,0 0-16,1-21 0,20 21 0,-21 0 15,1-22-15,-22 22 0,21 0 16,1 0-16,-22 0 0,0 0 0,0 0 15,0 0-15,0 0 0,-42 0 32</inkml:trace>
  <inkml:trace contextRef="#ctx0" brushRef="#br1" timeOffset="97894.99">9991 12891 0,'-22'0'15,"44"0"32,20-22-31,-21 22-16,0-21 0,22 0 15,-22 0-15,0 21 0,0-21 0,0 0 16,0-1-16,-21 1 0,0 0 16,-21 0-1,0 21-15,0 0 0,-21 0 0,-1 0 16,1 21-16,0 0 0,-1-21 15,1 43-15,21-22 0,-22 0 16,22 0-16,0 21 0,0-20 0,21-1 16,0 0-16,0 0 0,0 0 0,21 0 15,0 1-15,0-22 0,22 0 16,-22 21-16,21-21 0,1 0 16,-1 0-16,0 0 0,-21 0 0,22 0 15,-1 0-15,-21 0 0,0 0 16,1 0-16,-22-21 0,-22 21 15,1 0 1,-21 21-16,0 0 0,-1-21 16,1 21-16,0 0 0,-1 0 0,1 1 15,0-1-15,20 21 0,1-21 16,0 0-16,0 1 0,21 20 0,0-21 16,0 0-16,0 0 0,0 1 15,21-1-15,0-21 0,0 21 16,22 0-16,-1-21 0,0 0 0,1 0 15,-1 0-15,22 0 0,-22 0 16,0 0-16,1 0 0,20 0 0,-21 0 16,-20-21-16,20 0 0,-21 21 0,0-21 15,0-1-15,1 22 0,-1-21 16,-21 0-16,21 0 0,-21 0 0,0 0 16,0-22-16</inkml:trace>
  <inkml:trace contextRef="#ctx0" brushRef="#br1" timeOffset="98141.84">10647 12954 0,'21'0'31,"0"21"-31,0 0 16,0 1-16,1-1 16,-1 0-16,0 0 0,0 0 0,0 0 15,22 1-15,-22-1 0,21 0 0,-21 0 16,22 0-16,-22 0 0,0 1 15,21-1-15,-21-21 0,-21 21 0,22-21 16,-1 21-16,-21-42 31,0 0-15,0 0-16,0-1 16,0 1-16</inkml:trace>
  <inkml:trace contextRef="#ctx0" brushRef="#br1" timeOffset="98364.72">11197 12933 0,'0'0'16,"-21"0"0,0 21-1,0 0-15,-22 22 0,22-22 0,0 0 16,-21 21-16,20-21 0,1 22 16,-21-22-16,21 21 0,0-21 15,-1 1-15,1 20 0,0-21 0,0 0 16,21 0-16,0 1 0,0-1 15,0 0-15,21-21 16,21 0-16,-20 0 16,-1 0-16,21 0 0,-21-21 15,22 0-15</inkml:trace>
  <inkml:trace contextRef="#ctx0" brushRef="#br1" timeOffset="98717.51">11493 13039 0,'0'0'0,"22"-21"16,-22 42 15,0 0-31,0 21 16,0-21-16,0 1 0,0 20 16,0-21-16,0 21 0,0 1 0,0-1 15,0 0-15,0 1 0,0-1 16,0 22-16,0-22 0,0 21 0,0 1 15,-22-1-15,22 1 0,-21-22 16,21 22-16,0-1 0,-21 1 0,0-22 16,21 22-16,-21-22 0,21 0 15,0 1-15,-21-1 0,21 0 0,-22 1 16,22-22-16,0 0 0,0 0 16,0 0-16,0-42 31,0 0-31,0 0 0,0 0 0,0-22 15,0 1-15,22 21 0,-1-22 0,-21 1 16,21 0-16,0-22 0,-21 22 16</inkml:trace>
  <inkml:trace contextRef="#ctx0" brushRef="#br1" timeOffset="99013.35">11515 13208 0,'0'-42'0,"0"84"0,21-105 0,-21 41 15,21 1-15,-21-21 0,21 21 0,0 0 16,0-1-16,1 1 0,-1 0 16,0 21-16,0-21 0,21 21 0,-20 0 15,20 0-15,-21 0 0,21 0 0,-20 0 16,-1 21-16,0 0 0,0 0 16,0 1-16,-21-1 0,0 0 0,0 0 15,0 21-15,-21-20 0,0-1 16,0 0-16,0 0 0,-1 0 15,1 0-15,-21 1 0,21-22 0,-22 21 16,22 0-16,0-21 0,0 21 16,0-21-16,0 0 0,-1 0 15,22-21 1</inkml:trace>
  <inkml:trace contextRef="#ctx0" brushRef="#br1" timeOffset="102593.26">15473 10986 0,'0'21'31,"-21"-21"-15,-1 0-16,1 0 16,0 0-1,0 0-15,0 0 0,0 0 0,-1 0 16,1 0-16,0 0 0,-21 0 16,21 0-16,-1 0 0,-20 0 0,21 0 15,0 0-15,-22 0 0,22 0 16,0 0-16,42 0 31,22 0-15,-22 0-16,21 0 0,0 0 0,1 0 15,-1 0-15,22 0 0,-1 0 16,-21-21-16,22 21 0,-1 0 16,1 0-16,-1-22 0,1 22 0,-1 0 15,1 0-15,-1 0 0,-20-21 0,20 21 16,-20 0-16,-1 0 0,0 0 15,1 0-15,-22 0 0,0-21 0,0 21 16,-21-21 0,0 0-1,-21 21-15,0-21 16,0 21-16,-1 0 0,1-22 16,0 22-16,0-21 0,0 21 15,0-21-15,-1 21 0,1 0 0,0 0 16,0 0-16,21-21 0,-21 21 15,0 0-15,42 0 47,0 0-47,0 21 0,0-21 16,0 0-16,1 0 0,20 0 16,-21 0-16,21 0 0,-20 21 0,20-21 15,-21 0-15,0 0 0,22 0 0,-22 0 16,-21 21-1,21-21-15,-21 22 0,0-1 16,-21 0-16,0 0 16,-1 0-16,1 0 0,0 1 0,-21-1 15,-1 0-15,22 0 0,-21 21 0,0-20 16,20 20-16,1-21 0,-21 21 16,21-20-16,0-1 0,-1 0 0,1 0 15,21 0-15,0 0 0,-21-21 0,21 22 16,0-44 15,21 1-31,0 21 0,1-21 16</inkml:trace>
  <inkml:trace contextRef="#ctx0" brushRef="#br1" timeOffset="104957.31">17589 10478 0,'0'0'0,"0"-22"16,0 44 203,0-1-204,0 0-15,0 0 0,0 0 0,0 0 16,0 1-16,0 20 0,22-21 16,-22 0-16,21 0 0,0 1 0,0-1 15,0 0-15,0-21 0,1 0 16,-1 0-16,21 0 0,-21 0 16,22 0-16,-22 0 0,21-21 0,-21 21 15,22-21-15,-1-1 0,0 1 16,-21 0-16,22 0 0,-22 0 15,0-22-15,0 22 0,0-21 0,-21 0 16,0 20-16,0-20 0,0 0 0,0 21 16,0-1-16,0 1 0,-21 0 15,21 0-15,-21 21 0,0 0 0,0 0 16,0 21 0,21 0-16,-22 0 0,22 22 0,0-1 15,0 22-15,0-22 0,0 21 16,0 1-16,0-22 0,0 22 0,0-1 15,0 1-15,0 42 16,0-64-16,0 21 0,0 1 0,0-22 16,22 1-16,-22-1 0,21 0 15,-21 1-15,0-1 0,0-21 0,0 21 0,0-20 16,0-1-16,-21 0 16,-1-21-16,1 21 0,0-21 15,0 0-15,0 0 0,-22 0 0,22-21 16,-21 0-16,21 0 0,-22-1 15,22-20-15,-21 21 0,21-21 0,-22-1 16,22 1-16,0 21 0,-21-22 0,42 1 16,-21 21-16,-1 0 0,22 0 15,-21 21-15,21 21 16,0 0 0,21 0-16,1 0 0,-1 0 15,0 22-15,0-22 0,0 21 0,22-21 16,-22 1-16,0 20 0,21-21 15,-21 0-15,22 0 0,-22-21 0,21 0 16,1 0-16,-1 0 0,-21 0 0,21 0 16,22 0-16,-22 0 0,1-21 15,-1 0-15,0 0 0,-21 0 0,22 0 16,-22-1-16,21-20 0,-21 21 0,1-21 16,-1 20-16,0-20 15,-21 0-15,0 21 0,21-1 0,-21-41 16,21 42-16,-21 0 15,0 42 1,0 0 0,0 21-16,0-21 15,0 1-15,0 20 0,0-21 0,0 0 16,0 22-16,0-22 0,0 0 0,0 0 16,0 0-16,21 0 0,1 1 15,-22-1-15,21-21 0,0 0 0,21 0 16,-21 0-16,1 0 0,20 0 0,-21-21 15,21 21-15,-20-22 0,20 1 16,-21 0-16,0 0 0,0-21 0,1 20 16,-1 1-16,0-21 0,0 21 15,0 0-15,-21-22 0,0 22 16,21 0-16,-21 0 0,0 42 31,0 0-31,0 0 16,0 0-16,0 22 0,0-22 15,0 0-15,0 21 0,0-20 16,0-1-16,-21 21 0,21-21 0,-21 0 16,21 1-16,0-1 0,0 0 15,0-42 17,0 0-32,21-1 15,0 1-15,-21-21 0,22 21 16,-1-22-16,0 1 0,0 0 15,0-1-15,0 22 0,1-21 0,-1 21 16,21 0-16,-21-1 0,0 1 16,1 21-16,-1 0 0,0 0 15,0 0-15,-21 21 16,21 1-16,-21-1 0,21 0 16,-21 0-16,0 0 0,0 0 0,0 1 15,22 20-15,-22-21 0,0 0 16,21 0-16,-21 1 0,0-1 15,21 0-15,0-21 16,0 0 0,0 0-16,-21-21 15,22 21-15,-1-21 0,0-22 0,0 22 16,0 0-16,0 0 0,1-22 0,-1 22 16,21-21-16,-21 21 0,0-22 15,1 22-15,20 0 0,-21 0 0,0 0 16,-21 0-16,21 21 0,1 0 15,-22 21 1,0 0-16,0 0 0,0 0 16,0 0-16,0 1 0,0 20 15,-22-21-15,22 0 0,-21 22 0,21-22 16,0 21-16,0-21 0,0 0 16,0 1-16,0-1 0,0 0 15,21 0-15,1-21 0,-1 21 16,0-21-16,21 0 0,-21 0 0,22 0 15,-22-21-15,21 0 0,1 0 16,-1 0-16,-21-1 0,21-20 0,1 21 16,-22 0-16,21-22 0,-21 1 0,22 21 15,-22-21-15,0 20 0,-21-20 16,0 21-16,0 0 0,0 0 0,0-1 16,-21 22-1,0 0-15,0 22 0,-1-22 16,1 21-16,0 0 0,0 21 0,0-21 15,0 1-15,21 20 0,0 0 0,0-21 16,0 22-16,0-22 0,0 21 16,0-21-16,0 1 0,0-1 0,0 0 15,0 0-15,21 0 0,0-21 0,21 0 16,-21 0-16,22 0 0,-1 0 16,0-21-16,1 21 0,41-42 15,-41 21-15,-22-1 0,21 1 16,-21-21-16,22 21 0,-22 0 15,0-1-15,-21-20 0,0 21 0,0 0 16,0-22-16,0 22 0</inkml:trace>
  <inkml:trace contextRef="#ctx0" brushRef="#br1" timeOffset="105167.2">19389 10605 0,'0'0'0,"-43"0"16,64 0 31,1 0-32,-22-22-15,21 22 0,0 0 0</inkml:trace>
  <inkml:trace contextRef="#ctx0" brushRef="#br1" timeOffset="106634.67">21886 10520 0,'0'0'0,"21"-21"0,-21 0 0,22-1 16,-22 1-16,0 0 0,0 0 0,0 0 15,0 0-15,0-1 0,0 1 0,-22 21 16,1 0-16,0-21 0,0 21 16,0 0-16,0 0 0,-1 0 0,-20 21 15,21 0-15,-21 1 0,20 20 16,-20-21-16,21 43 0,0-22 0,0 21 15,-22-20-15,22 20 0,0 1 0,21-1 16,-21-20-16,21 20 0,0 1 16,0-22-16,0 21 0,0-20 0,0-1 15,21 0-15,21 22 16,-21-43-16,22-21 0,-1 21 16,0-21-16,1 0 0,-1 0 0,0 0 15,1-21-15,-1 0 0,0 0 0,22-22 16,-22 22-16,1-21 0,-1 21 15,0-22-15,1 1 0,-1 0 0,-21-1 16,0 1-16,0-21 0,-21 20 16,0-20-16,0 20 0,0-20 0,0 21 15,-21-22-15,0 22 0,0-1 0,0 1 16,0 0-16,-1 21 0,-20-1 16,21 1-16,-21 21 0,-1 0 0,22 0 15,-64 43-15,43-22 16,0 21-16,-1 0 0,1 22 15,21-22-15,0 22 0,-22-1 0,22 1 16,21-1-16,0-20 0,0 20 16,0-21-16,0 1 0,0-1 0,21 0 15,22 1-15,-22-22 0,21 21 0,-21-21 16,22-21-16,-1 22 0,0-22 16,1 0-16,20 0 0,-20 0 0,-1-22 15,0 1-15,22 0 0,-22 0 0,0 0 16,1-22-16,-1 22 15,0 0-15,1-21 0,-22 21 0,21-22 16,-21 22-16,1-21 0,-22 21 0,21-1 16,-21 1-16,21 21 0,-21-21 15,0 42 1,0 0-16,0 1 16,0-1-16,0 0 0,0 0 15,0 0-15,0 22 0,0-22 0,0 0 16,0 21-16,0-21 0,0 1 15,0-1-15,0 0 0,0 0 0,0 0 16,0 0-16,21-21 0,0 0 0,0 0 16,1 0-16,-1 0 0,21 0 15,-21-21-15,22 0 0,-22 0 16,0 0-16,21 0 0,-21-22 0,1 22 16,-1-21-16,0 21 0,0-22 15,0 22-15,-21-21 0,0 21 0,21-22 16,-21 22-16,22 21 0,-22 21 31,0 0-15,0 1-16,0-1 0,0 0 0,0 21 15,0-21-15,0 1 0,0-1 16,0 0-16,0 21 0,0-21 0,0 1 16,0-1-16,0 0 0,21 0 15,0-21-15,0 0 0,0 0 16,0 0-16,1 0 0,-1 0 15,0 0-15,0 0 0,0-21 0,22 0 16,-22 0-16,0-22 0,0 22 16,0-21-16,0-1 0,1 1 15,-1 0-15,0-1 0,0-20 0,0-1 0,-21 1 16,0 21-16,21-22 0,-21 1 16,22-1-16,-22 1 0,0 20 15,0 1-15,0 21 0,0 0 0,0-1 16,0 1-16,0 42 15,-22 22-15,1-22 16,21 21-16,0 1 0,0 20 16,-21-21-16,21 22 0,-21-1 0,21 1 15,0-22-15,0 22 0,0-22 0,0 22 16,0-22-16,0 0 0,0 1 16,0-22-16,0 21 0,0 0 0,0-20 15,0-1-15,21 0 0,0 0 0,0 0 16,1-21-16,20 0 15,-21 0-15,0 0 0,0-21 0,1 21 16,20-21-16,-21 0 0,0 0 0,22-1 16,-22-20-16,0 21 15,21 0-15,-21-22 0,22-20 16,-22 42-16,-21-22 0,0 1 0</inkml:trace>
  <inkml:trace contextRef="#ctx0" brushRef="#br1" timeOffset="106880.04">23495 10562 0,'0'0'0,"0"21"0,21-21 31,0 0-31,0 0 16,22 0-16,-1 0 0,0 0 15,1 0-15,-1-21 0,22 21 16,-22 0-16,21-21 0,-20 21 0,-1 0 15,-21-21-15,22 21 0,-22 0 0,0-21 16,0 21 0,-42 21-1,0 0-15,0-21 16</inkml:trace>
  <inkml:trace contextRef="#ctx0" brushRef="#br1" timeOffset="107690.56">20426 12467 0,'0'0'0,"-43"0"0,22 0 0,0 0 15,0 21-15,-43-21 16,43 22-16,0-22 0,0 0 0,0 21 16,42-21-1,0 0 1,0 0-16,22 0 0,-1-21 0,0 21 16,1-22-16,-1 1 0,21 0 15,-20 0-15,-1 0 0,-21 0 0,0-1 16,1 1-16,-22 0 15,0 0-15,-22 0 16,1 21-16,-21 0 0,0 0 0,-1 0 16,1 21-16,-22 0 0,22 0 15,0 0-15,-1 1 0,1 20 0,21-21 16,0 0-16,0 22 0,21-22 16,-22 0-16,22 21 0,0-21 0,0 1 15,22-1-15,-1 0 0,21 0 16,-21 0-16,22-21 0,-1 0 15,0 0-15,1 0 0,-1 0 0,0 0 16,22 0-16,-22 0 0,-21 0 16,22-21-16,-22 21 0,0 0 0,-21-21 15,-21 21-15,-22 0 16,1 0-16,0 0 0,-1 0 16,-20 0-16,-1 0 0,22 21 0,-21 0 15,20 0-15,-20 1 0,20 20 16,22-21-16,-21 21 0,21 1 0,0-22 15,21 21-15,0-21 0,0 22 0,0-1 16,0-21-16,0 0 0,21 1 16,21-1-16,-21 0 0,22 0 15,-1-21-15,0 0 0,22 0 16,-22 0-16,22 0 0,-1 0 0,1 0 16,-1-21-16,1 0 0,-22 0 0,21-1 15,-20 1-15,-1 0 0,0 0 16,-20-21-16,-1 20 0,0-20 0,0 21 15,0-21-15</inkml:trace>
  <inkml:trace contextRef="#ctx0" brushRef="#br1" timeOffset="107917.43">21103 12531 0,'0'0'0,"21"-21"16,0 21 0,1 21-1,-1 0-15,0 21 0,0-21 16,0 1-16,0 20 0,1 0 0,-22-21 15,21 22-15,0-1 0,0 0 16,0 1-16,0-22 0,1 21 16,-1-21-16,-21 1 0,21 20 0,0-21 15,-21 0-15,21-21 16,0 0 0,1-21-16,-22 0 15,0 0-15,21-22 0</inkml:trace>
  <inkml:trace contextRef="#ctx0" brushRef="#br1" timeOffset="108134.61">21632 12594 0,'0'0'0,"0"-21"15,0 0-15,-21 21 16,0 21-16,0 0 0,0 0 16,-1 1-16,1-1 0,-21 21 0,21-21 15,0 22-15,-1-1 0,-20 0 16,21-21-16,0 22 0,-22-1 0,22 0 15,0-20-15,0 20 0,0-21 16,0 0-16,21 0 0,0 1 0,0-1 16,21-21-1,21 0-15,-21-21 0,22-1 16,-1 1-16,0 0 0</inkml:trace>
  <inkml:trace contextRef="#ctx0" brushRef="#br1" timeOffset="108393.98">21971 12615 0,'0'0'0,"0"-21"0,0 0 16,-21 42 15,0 0-31,-1 1 0,22 20 0,-21-21 16,0 0-16,0 22 0,0-1 15,21 0-15,0-21 0,0 22 16,0-1-16,0-21 0,0 22 15,0-22-15,0 0 0,0 0 0,0 0 16,21 0-16,0-21 0,0 0 0,0 0 16,22 0-16,-22 0 0,0 0 15,21 0-15,-20-21 0,20 0 0,-21 0 16,21 0-16,-20 0 0,-1-1 16,0 1-16</inkml:trace>
  <inkml:trace contextRef="#ctx0" brushRef="#br1" timeOffset="109029.79">22352 12742 0,'-21'0'16,"21"22"-1,0-1 1,21-21 0,0 0-16,0 0 0,0 0 0,1 0 15,-1 0-15,0 0 0,0-21 0,0-1 16,0 22-16,1-21 0,-1 0 15,0 21-15,-21-21 0,0 0 0,0 0 16,-21 21 0,0 0-16,-1 0 0,1 0 15,-21 0-15,21 0 0,0 0 0,-22 21 16,22-21-16,0 21 16,0 21-16,0-21 0,-1 1 0,22-1 15,-21 21-15,21-21 0,0 0 0,0 22 16,0-22-16,0 0 0,0 0 15,21 0-15,1-21 0,-1 22 0,0-22 16,21 0-16,-21 0 0,22 0 16,-1 0-16,0 0 0,1 0 0,41-22 15,-41 1-15,-1 0 0,-21 0 16,22-21-16,-22 20 0,21 1 16,-21-21-16,0 0 0,1 20 0,-22 1 15,21-42-15,-21 42 16,0-1-1,0 44 1,0-1-16,0 21 0,0-21 16,0 22-16,-21-1 0,21 0 0,-22 22 15,22-22-15,-21 22 0,0-1 0,0-21 16,0 22-16,21-1 16,-21 1-16,-1-1 0,1 1 0,0-1 0,0 1 15,0-1-15,0 1 0,-1-22 16,1 22-16,0-22 0,21 0 15,0 1-15,-21-1 0,21-21 0,-21 0 16,21 1-16,0-1 0,0-42 16,21 21-1,0-43-15,0 22 0,22-21 0,-22-1 16,21 1-16,-21-21 0,22-1 0,-22 1 16,21-1-16,0 1 0,-20-1 15</inkml:trace>
  <inkml:trace contextRef="#ctx0" brushRef="#br1" timeOffset="109301.63">23093 12827 0,'0'-42'0,"0"84"0,0-127 0,0 64 0,0-21 16,0 21-16,0 0 0,0-1 0,0 1 15,21 0-15,0 21 16,0 0-16,0 0 16,1 0-16,-1 0 0,0 0 15,0 0-15,0 21 0,0 0 0,1-21 16,-1 43-16,-21-22 0,0 0 0,0 0 15,0 0-15,0 22 0,0-22 16,-21 0-16,-1 0 0,1 0 0,0 1 16,-21-1-16,21-21 0,-22 21 15,22-21-15,0 21 0,0-21 0,0 0 16,-1 0-16,22-21 31,22 0-31,-1 0 16,0-1-16,21 1 0</inkml:trace>
  <inkml:trace contextRef="#ctx0" brushRef="#br1" timeOffset="110648.87">23664 12171 0,'0'0'0,"0"-21"0,0-22 16,0 22-16,0 0 0,0 42 31,-21 0-31,0 1 0,21-1 0,-21 21 15,21 0-15,-21 1 0,21-1 16,-22 0-16,1 1 0,21 20 16,0-20-16,0-1 0,0 0 0,0-21 15,0 22-15,0-1 0,0-21 16,0 22-16,0-22 0,0 0 0,0 0 16,21 0-16,1-21 0,-1 0 15,0 0-15,0 0 0,0 0 16,0 0-16,22-21 0,-22 0 0,0 0 15,21 0-15,-20-22 0,-1 22 16,0 0-16,0-21 0,0 20 16,0-20-16,1 21 0,-22 0 0,0 0 0,21 21 15,-21-22 1,0 44 0,0-1-16,0 0 0,0 0 0,-21 0 15,21 0-15,0 1 0,0-1 16,-22 0-16,22 21 0,0-21 0,0 1 15,0-1-15,0 0 0,0 0 16,0 0-16,22 0 16,-1-21-16,0 0 0,0 0 0,0 0 15,0-21-15,1 0 0,-1 21 16,21-21-16,-21 0 0,0 0 0,1-22 16,-1 22-16,0 0 0,0-21 15,0 20-15,-21 1 0,0 0 16,21 0-16,-21 0 0,22 0 0,-22 42 31,0 0-15,0 0-16,0 0 0,-22 0 15,22 1-15,0 20 0,-21-21 16,21 0-16,0 0 0,0 1 0,0-1 16,0 0-16,0 0 15,21-21-15,1 0 0,-1 0 16,0 0-16,0 0 0,0 0 15,0 0-15,1-21 0,-1 21 0,0-21 16,0 0-16,0-1 0,0 1 16,1 0-16,-22 0 0,0-21 15,0 20-15,0 1 0,0 0 0,0-21 16,0 21-16,0-1 0,-22 1 0,22 0 16,-21 21-16,0 0 0,0 0 15,0 0-15,0 0 0,-1 0 0,1 21 16,21 0-16,0 1 15,0-1 1,21 0-16,1-21 16,-1 0-16,0 0 15,0 0-15,0 0 0,22 0 16,-22 0-16,21 0 0,-21 0 0,22-21 16,-22 21-16,21 0 0,-21-21 15,0 21-15,1-22 0,-1 22 0,0 0 16,0-21-16,0 21 15,-21 21 17,0 1-32,0-1 15,0 0-15,-21 0 0,21 0 0,0 0 16,-21 1-16,21-1 0,-21 0 0,21 0 16,-21 0-16,-1 0 15,22 1-15,0-1 0,0 0 16,0-42 31,0 0-47,22-1 15,-1 1-15,0 0 0,-21-21 0,21 21 16,0-1-16,22-20 0,-22 21 0,0-21 16,0-1-16,21 22 0,-20 0 15,-1 0-15,0 0 0,0-1 0,0 22 16,0 0-16,1 0 15,-1 0-15,-21 22 0,0-1 0,0 0 16,0 0-16,0 0 0,0 22 16,0-22-16,0 0 0,0 0 15,0 21-15,0-20 0,0-1 0,0 21 16,0-21-16,0 0 0,0 1 16,0-1-16,21 0 0,0-21 0,0 21 15,0-21-15,1 0 0,-1 0 16,0 0-16,0 0 0,0 0 15,0 0-15,1-21 0,-22 0 0,21 0 16,0-1-16,0 1 0,0 0 16,0 0-16,1 0 0,-1-22 15,0 22-15,-21-21 0,21 21 0,0-22 16,-21 22-16,0-21 0,0 21 16,0 0-16,0-22 0</inkml:trace>
  <inkml:trace contextRef="#ctx0" brushRef="#br1" timeOffset="110897.24">24786 11853 0,'0'0'0,"-21"0"0,-21-21 16,20 21-1,22-21 17,-21 42-1,0-21-15,0 0-16,0 21 0</inkml:trace>
  <inkml:trace contextRef="#ctx0" brushRef="#br1" timeOffset="111141.1">23431 12361 0,'0'0'0,"-21"22"0,0-22 15,42 0 1,0-22-16,1 1 0,-1 21 15,21-21-15,-21 21 0,22 0 0,-1-21 16,-21 21-16,21 0 0,-20 0 0,-1 0 16,0 0-16,-42 0 31,0 0-31,-1 0 0,1 21 16</inkml:trace>
  <inkml:trace contextRef="#ctx0" brushRef="#br1" timeOffset="114113.3">1122 16193 0,'0'0'0,"0"-22"0,-21 22 16,-1 0-16,1 0 0,0 0 16,0 0-1,0 0-15,42 0 31,21 0-31,-21 0 16,43 0-16,-22 0 0,22 0 0,20 0 16,1 0-16,0 0 0,-1 0 15,1 0-15,0 0 0,-1 0 0,1 0 16,-21 0-16,20-21 0,-20 21 16,-1 0-16,1 0 0,-1 0 15,-20 0-15,-1 0 0,0-21 16,-21 21-16,1 0 0,-1 0 0,-21-21 15,0 0-15,-21 0 16,-1 21 0,1-22-16,0 22 0,-21 0 0,21-21 15,-22 21-15,1 0 0,21 0 16,-22 0-16,22-21 0,-21 21 16,21 0-16,21-21 0,-21 21 15,21-21 1,21 21-16,0 0 0,21 0 15,-21 0-15,22 0 16,-1 0-16,0 0 0,1 0 0,-1 21 16,-21 0-16,22 0 0,-22 0 15,0 1-15,0 20 0,-21-21 16,0 21-16,0-20 0,0 20 0,-21 0 16,0-21-16,0 22 0,-22-22 15,22 21-15,-21-21 0,21 1 0,-22 20 16,22-21-16,0 0 0,0-21 15,0 21-15,-1-21 0,1 22 16,42-44 0,22 1-1,-22 0-15</inkml:trace>
  <inkml:trace contextRef="#ctx0" brushRef="#br1" timeOffset="114614.02">4297 15706 0,'21'0'16,"0"0"-1,-21-21 48,0-1-48,0 1 17,-21 21-17</inkml:trace>
  <inkml:trace contextRef="#ctx0" brushRef="#br1" timeOffset="116942.11">4360 15621 0,'0'0'0,"0"-21"0,0 0 0,0 0 16,0-1-16,21 1 16,-21 0-16,0 0 0,0 0 0,0-22 15,0 22-15,0-21 0,0 21 16,0-22-16,0 22 0,0 0 15,0 0-15,0 0 0,0 42 16,-21 0 0,21 0-16,0 22 0,-21-1 15,0 0-15,21 1 0,-21 20 16,0-21-16,21 22 0,-22-1 0,1-20 16,0 20-16,21-20 0,-21 20 15,0-21-15,0 22 0,21-22 0,0-21 16,-22 22-16,22-22 0,-21 0 15,21 0-15,0-42 32,0 0-32,0 0 0,0-22 15,0 22-15,0-21 0,0 0 16,0-1-16,0 1 0,0 21 0,0-22 16,0 22-16,0-21 0,0 21 15,0 0-15,21 21 31,-21 21-31,22 0 0,-22 21 0,21-21 16,0 1-16,0 20 0,0-21 16,-21 21-16,21-20 0,1 20 15,-1-21-15,0 21 0,21-20 0,-21-1 16,1 0-16,-1-21 0,21 21 16,-21-21-16,22 0 0,-22 0 15,21 0-15,-21-21 0,22 0 0,-1 0 16,-21-1-16,21 1 0,-20-21 15,20 0-15,-21-1 0,0 1 0,-21 0 16,0-1-16,0-20 0,0 20 0,0-20 16,0 21-16,-21-22 0,0 1 15,-21 20-15,20-20 0,-20 20 16,21 1-16,-21 0 0,-1-1 0,1 22 16,21 0-16,-22 21 0,1 0 15,21 0-15,-21 0 0,20 0 16,-20 42-16,21-20 0,-21 20 0,20 0 15,1 22-15,0-1 0,21 1 16,0-22-16,0 22 0,0-1 16,0 1-16,21-22 0,0 0 0,1 22 15,-1-22-15,21-21 0,0 22 16,1-22-16,-1 0 0,0 0 16,22 0-16,-22-21 0,1 0 0,20 0 15,1 0-15,-22-21 0,0 0 0,1 0 16,-1 0-16,0-22 0,1 22 15,-22-21-15,0 21 0,0-1 16,0-20-16,-21 21 0,0-21 0,0 20 16,0 1-16,0 0 0,0 0 15,0 42 1,0 0 0,0 0-16,0 22 0,0-22 15,0 0-15,0 0 0,0 22 16,0-22-16,0 21 0,21-21 0,-21 22 15,22-22-15,-1 0 0,-21 0 16,21 0-16,0-21 0,0 0 0,0 0 16,1 0-16,20 0 0,-21 0 15,0 0-15,22-21 0,-22 0 16,21 0-16,-21 0 0,0-22 16,22 22-16,-22-21 0,-21 21 0,0-22 15,0 22-15,0-21 0,0-1 16,0 22-16,0-21 0,-21 21 0,0-22 15,-22 22-15,22 0 0,-21 0 0,21 21 16,-22 0-16,1 0 0,21 0 16,-22 0-16,22 21 0,0 0 0,0 0 15,0 22-15,0-22 0,-1 21 16,1-21-16,21 22 0,0-22 0,0 21 16,0-21-16,0 22 0,0-22 15,21 21-15,1-21 0,-1 1 16,21-1-16,-21-21 0,22 21 15,-1-21-15,0 0 0,1 0 0,20 0 16,-21-21-16,22 0 0,-1 21 16,1-22-16,-1 1 0,-20-21 0,20 21 15,-20 0-15,-1-1 0,-21-20 0,21 21 16,-20 0-16,-1-22 0,-21 22 16,0 0-16,0 0 0,0 0 0,0 0 15,0 42 16,0 0-31,0 0 0,0 0 16,0 0-16,0 1 0,0 20 16,0-21-16,0 0 0,-21 22 0,21-22 15,0 21-15,0-21 0,0 0 16,0 1-16,0-1 0,0 0 0,0 0 16,0-42 15,0 0-16,0-22-15,21 22 0,-21 0 0,0-21 16,21-1-16,0 22 0,-21 0 16,0-21-16,21 21 0,0-1 15,-21 1-15,22 0 0,-1 21 16,0 21 0,-21 0-16,0 1 15,0-1-15,0 0 0,21 0 16,-21 0-16,0 0 0,0 1 0,21 20 15,0-21-15,1 0 0,-22 0 16,21 1-16,0-1 0,0 0 0,0-21 16,22 0-16,-22 21 0,21-21 15,-21 0-15,0 0 0,22 0 0,-1-21 16,-21 0-16,22 0 0,-22-1 0,0 1 16,0 0-16,0 0 0,0-21 15,1 20-15,-22 1 0,0-21 16,0 21-16,21-22 0,-21 22 15,0 0-15,0 0 0,0 0 0,0 42 32,-21-21-17,21 21-15,0 0 0,0 22 0,-22-22 16,22 0-16,0 0 0,0 0 16,0 22-16,0-22 0,0 0 0,0 0 15,0 0-15,22 0 0,-1 1 16,0-22-16,0 0 0,0 21 0,0-21 15,1 0-15,-1 0 16,0 0-16,21-21 0,-21-1 0,1 1 16,20 0-16,-21 0 0,0 0 0,0 0 15,-21-1-15,0-20 0,0 21 16,0-21-16,0-1 0,0 22 0,0-64 16,-21 64-16,0-21 15,0 21-15,0 0 0,-22 21 0,22 0 16,0 0-16,-21 0 0,21 0 15,-1 21-15,-20 0 0,21 0 0,0 21 16,21-20-16,0 41 0,0-21 16,0-20-16,0-1 0,0 21 15,0-21-15,21 0 0,0 1 16,21-1-16,-20 0 0,-1-21 16,21 0-16,-21 0 0,22 0 0,-22 0 15,21 0-15,0 0 0,1-21 16,-22 0-16,21-1 0,-21 1 15,22 0-15,-22 0 0,0-21 0,0-1 0,0 22 16,1-21-16,-1-22 0,0-20 16,-21 41-16,0-20 0,0 20 15,0 1-15,0 0 0,0 21 16,0-1-16,0 1 0,0 42 16,0 1-1,0-1-15,-21 21 0,21 0 16,0 1-16,0-1 0,-21 0 15,21 22-15,0-22 0,-22 1 0,22-1 16,0 0-16,0 1 0,0-1 0,0-21 16,0 21-16,0-20 0,0-1 15,0 0-15,22 0 0,-1-21 0,0 0 16,0 0-16,0 0 16,22 0-16,-22-21 0,0 0 0,0 0 15,0-1-15,0 1 0,1-21 16,-1 21-16,-21-22 0,0 22 15,0-21-15,0 0 0</inkml:trace>
  <inkml:trace contextRef="#ctx0" brushRef="#br1" timeOffset="117137.52">7366 15388 0,'0'0'0,"0"21"16,21-21-16,0 0 0,0 0 15,1 0-15,20 0 0,-21-21 16,21 21-16,-20-21 0,20 0 0,0 21 16,-21-21-16,1 21 0,20 0 0,-21-21 15,0 21-15,0 0 16,-21-22-16,22 22 0,-22-21 16</inkml:trace>
  <inkml:trace contextRef="#ctx0" brushRef="#br1" timeOffset="120211.55">9144 15600 0,'0'21'0,"0"-42"0,-21 42 0,0-21 16,21-21 15,21 0-31,0 0 0,0 21 16,0-22-16,0-20 0,1 21 15,-1 0-15,0-22 0,0 1 16,0 0-16,0-1 0,1-20 0,-1 21 16,-21-22-16,21 22 0,-21-1 15,21 1-15,-21 0 0,0-1 0,0 22 16,0 0-16,-21 21 16,0 0-16,0 0 0,-1 0 0,1 21 15,0 0-15,-21 22 0,42-22 16,-21 21-16,21 1 0,0-1 0,0 0 15,0 1-15,21-1 0,0 0 0,0 1 16,21-1-16,-20-21 0,20 21 16,-21-20-16,21-1 0,-20 0 0,-1 0 15,0 0-15,0 0 0,-21 1 16,21-1-16,-21 0 16,-21-21-16,0 0 0,0 0 15,-22 0-15,22 0 0,0 0 16,-21 0-16,-1-21 0,22 0 0,-21 21 15,0 0-15,20-22 0,1 22 16,0 0-16,0 0 0,21 22 16,0-1-1,0 0-15,21 0 0,0-21 16,0 21-16,1 0 0,20-21 0,-21 0 16,21 0-16,1 0 0,-1 0 15,0 0-15,22 0 0,-22 0 16,1 0-16,-1-21 0,21 0 15,-20 0-15,-1 0 0,0 0 0,1-1 16,-22-20-16,21 21 0,-21-21 0,1-1 16,-22 22-16,0-21 0,21-1 15,-21 22-15,0-21 0,0 21 0,0 0 16,0-1-16,0 44 31,0-1-31,-21 0 0,21 21 16,0 1-16,0-1 0,0 21 0,0 1 15,0-1-15,0 1 0,0 21 0,0-1 16,0 1-16,0 0 16,0 20-16,0-20 0,0 21 0,0-21 15,0 20-15,0-20 0,0 0 16,21-1-16,-21 1 0,0 0 0,0-22 16,0 43-16,0-64 0,0 1 15,0-22-15,21-21 16,-21-42-1,0 20-15,0-20 0,0-21 16,0-1-16,0 1 0,0-1 0,0-21 16,0 1-16,0-1 0,0-21 15,0 0-15,0 1 0,0-1 16,0 0-16,-21 0 0,21 21 0,0 1 16,0-1-16,0 0 0,0 1 15,21 20-15,0 22 0,0 0 0,0-1 16,1 1-16,-1 21 0,0 0 15,0 21-15,0 0 0,0 0 0,1 0 16,-22 21-16,21 0 0,0 0 0,-21 0 16,0 22-16,0-22 0,0 21 15,0-21-15,0 0 0,0 22 0,-21-22 16,0 0-16,-1 0 0,1-21 16,0 21-16,-21 1 0,21-22 0,-1 21 15,1-21-15,0 0 0,0 0 16,21 21-16,0 0 15,0 0 1,21-21 0,0 21-16,22-21 0,-22 0 0,0 0 15,21 0-15,1 0 0,-1 0 16,-21 0-16,21-21 0,1 0 0,-1 21 16,0-21-16,1 0 0,-22 21 0,21-21 15,-21-1-15,1 1 0,-1 0 16,0 0-16,-21 0 0,21 21 15,-21-21-15,0-1 0,0 1 0,0 0 16,0 0-16,-21 21 16,0 0-16,0 0 15,21 21 1,-22 0-16,22 0 0,0 1 0,0-1 16,0 0-16,0 0 0,0 0 15,0 0-15,0 1 0,22-1 0,-1 0 16,0-21-16,-21 21 0,21-21 15,0 0-15,0 0 0,1 0 0,20 0 16,-21 0-16,0 0 0,0 0 0,1-21 16,-1 0-16,21 0 15,-21-1-15,0 1 0,1 0 0,-22 0 16,21-21-16,0 20 0,0 1 16,0-21-16,0 21 0,-21 0 0,22-1 15,-1 22-15,0-21 0,0 21 16,0 21-1,-21 1-15,0-1 16,0 0 0,21-21-16,1 0 31,-22-21-15,0 0-16,0-1 0,0 1 15,0 0 1,0 0-16,-22 21 0,1 0 15,0 0-15,0 0 16,0 0-16,21 21 0,-21 0 16,-1 0-16,22 1 0,0-1 0,0 0 15,-21 21-15,21-21 0,0 22 16,0-22-16,0 21 0,0-21 0,0 1 16,0-1-16,21 21 0,1-21 15,-1-21-15,0 21 0,0 1 16,0-22-16,22 0 0,-22 0 0,21 0 15,-21 0-15,22 0 0,-22 0 16,21-22-16,-21 1 0,0 0 0,22 0 16,-43 0-16,21 0 0,0-1 15,0-20-15,-21 21 0,0-21 0,0 20 16,0-20-16,21 21 0,-21 0 16,0 0-16,0 42 31,-21 0-31,21 0 15,0 0-15,0 0 0,0 1 0,0-1 16,0 21-16,0-21 0,21 0 16,-21 1-16,22-22 0,-1 21 0,-21 0 15,21-21-15,0 0 0,21 0 16,-20 0-16,-1 0 0,0 0 16,21 0-16,-21-21 0,22 0 0,-22-1 15,21 1-15,-21-21 0,1 21 16,20-22-16,-21 1 0,0 0 0,0-1 15,1 1-15,-1 0 0,0 21 0,-21-22 16,0 22-16,0 0 0,0 0 16,0 0-16,0 42 31,-21 0-31,0 0 0,-1 21 0,1 1 16,21-1-16,-21 0 0,0 22 15,21-1-15,-21-20 0,0 20 16,-1 1-16,1-1 0,21 1 0,-21-1 15,0 22-15,0-22 0,0 22 16,21 0-16,-22-22 0,1 22 0,0-22 16,21 1-16,0 21 0,0-22 0,0 1 15,0-1-15,0 1 0,0-22 16,0 0-16,0 1 0,21-1 0,-21-21 16,21 0-16,1-21 0,-1 0 15,0 0-15,0 0 0,0-21 0,22 0 16,-22-21-16,0 20 0,21-20 0,1-21 15,-22 20-15,21-20 16,0-1-16,-20 22 0,20-43 0,-21 22 16,0-22-16,0 22 0,-21-22 15,0 21-15,0 1 0,0-1 0,-21 1 16,-21-22-16,21 43 0,0 0 16,-1 20-16,1 1 0,21 0 15,0 0-15,-21 21 0,21-21 16,21 0-1,0 21-15,1 0 0,-1 0 16,21-22-16,-21 22 0,22-21 0,-1 0 16,0 21-16,1-21 0,-22 0 15,21-22-15,0 22 0,-20 0 16,-1-21-16,21 21 0,-42-1 16,21-20-16,-21 21 0,21 0 0,-21 0 15,0-1-15,0 1 0,0 0 16,-21 21-1,21 21-15,0 0 16,0 1-16,0 20 0,0-21 16,0 21-16,0-20 0,0-1 0,0 21 15,0-21-15,21 0 0,-21 1 16,22-1-16,-1 0 0,-21 0 0,21-21 16,0 0-16,0 21 0,0-21 0,1 0 15,-1 0-15,0-21 16,0 0-16,0 21 0,22-42 15,-22 20-15,0 1 0,0-21 16,21 0-16,-20-1 0,20 1 0,-21 0 16,0-1-16,22 22 0,-22 0 0,0 0 15,-21 0-15,21-1 0,0 22 16,-21 22 0,0-1-1,0 0-15,0 0 16,21-21-16,-21 21 15,22-21-15,-22-21 32,0 0-17,0 0-15,0 0 16,0-1-16,0 1 16,-22 21-16,1 0 15,0 0-15,0 0 0,0 0 16,0 21-16,21 1 0,0-1 15,-22 0-15,22 21 0,-21-21 0,21 22 16,0-22-16,0 21 0,0-21 16,0 22-16,0-22 0,21 0 15,1 0-15,-1 0 0,0 1 0,0-22 16,-21 21-16,42-21 0,-20 0 16,-1 0-16,0 0 0,0 0 0,0 0 15,22-21-15,-22-1 0,0 1 16,0 0-16,0 0 0,0 0 15,1 0-15,-22-1 0,0-20 0,21 21 16,-21-21-16,0-1 0</inkml:trace>
  <inkml:trace contextRef="#ctx0" brushRef="#br1" timeOffset="120409.85">13377 14753 0,'21'-21'0,"-42"42"0,0-21 0,0 21 0,-21-21 16,20 0-16,1 22 0,0-22 16,21-22 46</inkml:trace>
  <inkml:trace contextRef="#ctx0" brushRef="#br1" timeOffset="120602.74">11769 14944 0,'0'0'0,"-43"0"0,22 21 0,0-21 16,0 0-16,0 0 0,-1 0 15,1 0 1,0 21 0,0 0-16,0-21 0</inkml:trace>
  <inkml:trace contextRef="#ctx0" brushRef="#br1" timeOffset="122299.19">6710 17145 0,'0'0'15,"-21"21"-15,21 0 16,0 1-16,0-1 15,0-42 1,0-1 0,21 1-16,0 0 15,-21-21-15,0 21 0,0-1 0,0 1 16,0 0-16,-21-21 0,0 21 16,-22-1-16,22 1 0,-21 0 0,-1 0 15,1 0-15,0 0 0,-1 21 16,1 0-16,0 0 0,-1 0 15,1 21-15,21 0 0,-21 0 0,20 0 16,1 0-16,0 1 0,0 20 16,21-21-16,0 0 0,0 22 0,0-22 15,0 21-15,0-21 0,0 0 16,21 1-16,0-1 0,0 0 16,1-21-16,-1 0 0,21 0 15,-21 0-15,0 0 0,22 0 0,-22 0 16,0 0-16,21-21 0,-20 0 15,-1 21-15,0-22 0,-21 1 0,21 0 16,-21 0-16,21 0 0,-21 0 16,0-1-16,0 1 0,0 0 0,0 0 15,0 0-15,0 0 16,0 42 0,0 0-1,21 0-15,-21 0 0,22 0 0,-1 1 16,0-1-16,0 0 15,0 0-15,0 0 0,1 0 0,-1-21 16,21 0-16,-21 22 0,22-22 16,-22 0-16,21 0 0,-21 0 0,22-22 15,-22 22-15,0-21 0,0 0 16,0 0-16,0 0 0,1 0 16,-22-1-16,0 1 0,0 0 15,0 0-15,0 0 0,0 0 16,-22 42 15,22 0-31,0 0 0,0 0 0,0 0 16,0 1-16,-21-1 15,21 0-15,0 0 0,0 0 0,0 0 16,0 1-16,0-44 47,0 1-47,0 0 0,0 0 15,0 0-15,0 0 0,0-1 16,21 1-16,-21 0 0,22 0 0,-1 21 16,-21-21-16,21 21 15,0 21 1,0 0 0,-21 0-16,0 0 0,0 1 0,21-1 15,-21 0-15,22 0 0,-22 0 16,21 0-16,0 1 0,0-22 15,-21 21-15,21-21 16,0 0-16,1 0 0,-1 0 0,0-21 16,0-1-16,0 22 0,0-21 15,1 0-15,-1 0 0,0 0 0,0-22 16,-21 22-16,0 0 0,21 0 16,-21 0-16,0 0 0,0 42 46,0 0-46,0 0 16,21 0-16,-21 0 0,0 1 16,0-1-16,22 0 0,-1 0 15,0 0-15,0 0 0,0-21 16,0 0-16,1 0 0,-1 0 16,0 0-16,0 0 0,0 0 0,0-21 15,1 0-15,-1 0 0,0 0 16,0 0-16,0-22 0,-21 22 15,21 0-15,-21 0 0,0 0 0,0-1 16,0 1-16,0 0 0,0 42 31,0 0-31,0 1 16,0-1-16,0 21 0,0 0 16,0 1-16,22-1 0,-22 0 0,0 22 15,21-1-15,-21 1 0,0-1 16,0 22-16,21 0 0,0-1 0,-21-20 15,0 21-15,21-1 0,0 1 16,-21 0-16,22-1 0,-22 1 0,0 0 16,0-22-16,0 22 0,0-22 15,0 1-15,0-22 0,0 0 16,0 1-16,0-22 0,-22 0 0,22 0 16,-21-21-16,0 0 0,-21 0 15,21-21-15,-1-21 0,-20 21 16,21-22-16,-21-20 0,-1-1 15,22 1-15,0-1 0,-21-20 0,-1-65 16,22 65-16,21-1 16,0 0-16,0 1 0,0-1 0,0 0 15,0 22-15,21-22 0,0 22 16,1 20-16,20-20 0,0-1 0,1 22 16,20 0-16,1-22 0,-22 22 15,21 0-15,1-1 0,-1-20 16,1 20-16</inkml:trace>
  <inkml:trace contextRef="#ctx0" brushRef="#br1" timeOffset="125547.56">9313 16404 0,'0'0'0,"-21"0"0,0 0 0,0 0 16,0 0-16,-1 0 16,1 0-16,-21 0 0,21 21 0,0 1 15,-22-1-15,22 21 0,0-21 16,-21 22-16,20-1 0,1 21 0,21-20 15,0 20-15,0-20 0,0 20 16,0-21-16,0 1 0,0-1 0,0 0 16,21-20-16,1 20 0,-1-21 15,0 0-15,0 0 0,0-21 0,0 0 16,22 0-16,-22 0 0,0 0 16,0 0-16,22-21 0,-22 21 15,0-21-15,0 0 0,21 0 0,-20-22 16,20-20-1,-21 21-15,-21 20 0,0 1 16,0 42 15,-21 1-31,21-1 16,0 0-16,0 21 0,0-21 16,0 1-16,0 20 0,0-21 0,0 0 15,21 22-15,-21-22 0,21-21 16,0 21-16,-21 0 0,22-21 15,-1 0-15,0 0 0,0 0 0,0 0 16,0 0-16,1-21 0,20 21 16,-21-21-16,0 0 0,0-22 0,22 22 15,-22 0-15,-21-21 0,0 20 16,0-20-16,0 21 0,0-21 0,0 20 16,0-20-16,-21 21 0,-22 0 15,22 0-15,0 21 0,-21 0 0,21 0 16,-22 0-16,22 0 0,0 21 15,0 0-15,0 0 0,-1 0 0,22 0 16,0 22-16,0-22 0,0 0 16,0 21-16,0-20 0,0-1 15,22 0-15,-1-21 0,0 21 16,21-21-16,-21 0 0,22 0 0,-1 0 16,-21 0-16,22-21 0,-1 0 15,0 21-15,1-21 0,-1-1 0,0 1 16,-21 0-16,22-21 0,-22 42 15,0-21-15,-21-1 0,0 1 0,21 21 16,0 0 0,-21 21-1,0 1-15,0-1 0,0 0 16,0 0-16,0 0 0,0 0 0,0 1 16,0-1-16,0 0 0,0 0 15,0 0-15,0 0 16,0 1-16,0-44 31,0 1-15,0 0-16,0 0 0,22 0 0,-1 0 15,-21-22-15,21 22 0,-21 0 16,21 0-16,-21 0 0,21-1 0,0 22 16,1 0-1,-1 0-15,-21 22 0,21-1 16,0 0-16,0 0 15,-21 0-15,21 0 0,1 1 0,-1-1 16,0 0-16,0 0 16,0-21-16,0 21 0,1-21 0,20 0 15,-21 21-15,0-21 0,0 0 16,1 0-16,-1 0 0,0 0 0,21-21 16,-42 0-16,21 21 15,1-21-15,-1 0 0,-21-22 0,21 22 16,0-21-16,0 21 0,0-22 15,1 22-15,20-42 0,-21 42 16,0-1-16,0 22 16,22 0-16,-22 0 0,0 0 0,0 0 15,22 0-15,-22 22 0,-21-1 16,21 0-16,0-21 0,-21 21 0,21 0 16,-21 0-16,0 1 0,0-1 15,0 0-15,0 0 0,0-42 47,0 0-47,0 0 16,0-1-16,0 1 0,0 0 15,0 0-15,-21 0 0,21 0 0,-21-1 16,0 1-16,0 0 0,-1 21 16,1 0-16,0 0 0,0 0 0,-21 0 15,20 21-15,1-21 16,0 43-16,-21-22 0,21 0 0,-1 21 15,1-21-15,0 22 0,0-22 16,-21 64-16,20-22 16,22-42-16,0 22 0,0-22 15,0 0-15,43 21 16,-22-42-16,0 21 0,21-21 16,-20 0-16,20 0 0,0 0 0,1-21 15,-1 0-15,-21 0 16,21 0-16,1-22 0,20-20 0,-42 21 15,1-1-15,-1-20 0,0-43 16,-21 42-16,0 22 16,0-21-16,0 20 0,0 1 15,0 0-15,0 20 0,0 1 0,0 0 16,-21 0-16,0 21 0,-1 21 16,22 0-1,-21 22-15,21-1 0,0 0 16,0 1-16,0-1 0,0 21 15,0-20-15,0 20 0,21-20 16,1-1-16,-22 0 0,21 1 0,0-22 16,0 21-16,0-21 0,0 0 0,1 1 15,-1-1-15,0-21 16,0 0-16,21 0 0,-20 0 0,-1 0 16,0-21-16,21-1 0,-21 22 15,1-21-15,-1-21 0,0 21 0,0-22 16,0 22-16,-21-21 0,0 21 15,21-22-15,-21 22 0,0 0 0,0 0 16,0 42 15,0 0-31,0 0 0,0 1 16,0-1-16,0 0 0,0 21 0,0-21 16,0 1-16,0-1 0,0 21 15,0-21-15,22 0 0,-1 1 16,0-1-16,0-21 15,0 0-15,22 0 0,-22 0 16,0 0-16,21-21 0,-21-1 0,1 1 16,20 0-16,-21 0 0,21-21 15,-20-1-15,-1 1 0,21-22 16,-21 22-16,0-21 0,-21-1 16,22-42-16,-1 64 0,-21 0 15,0-1-15,0 1 0,0 21 0,0 0 16,-21 42 15,-1 21-31,22-21 0,0 22 16,0-1-16,0 0 0,-21 1 0,21-1 15,0 0-15,0 22 0,-21-22 16,21 0-16,0 1 0,0-1 0,0-21 16,0 22-16,0-22 0,0 0 15,0 0-15,21 0 0,0 0 0,1-21 16,-1 0-16,0 0 0,0 0 15,0 0-15,0-21 0,22 0 0,-22 0 16,0 0-16,0 0 0,0-1 16,1-20-16,-1 21 0,0-21 15,0 20-15,0-41 16,0 42-16,-21 0 0,0-1 16,0 44-1,0-1-15,0 0 16,0 0-16,0 0 0,0 0 15,0 1-15,0-1 0,0 0 0,0 0 16,0 0-16,0 0 16,0 1-16,22-1 0,-1-21 0,-21 21 15,21-21-15,0 0 0,0 0 16,0 0-16,1 0 0,20-21 0,-21 0 16,0 21-16,0-22 15,1-20-15,-1 21 0,0 0 0,0-22 16,0 22-16,22-42 0,-43 42 15,0-1-15,0 1 0,0 42 32,0 1-17,0-1-15,0 0 0,0 0 0,0 0 16,0 22-16,0-1 16,0-21-16,0 0 0,0 0 15,0 1-15,21-22 16,0 0-16,0 0 0,0 0 15,0 0-15,1 0 0,-1 0 16,0-22-16,0 1 0,0 21 0,0-21 16,-21 0-16,0 0 0,22-22 15,-22 22-15,0 0 0,0-21 0,0 21 16,0-1-16,0 1 0,0 0 0,0 0 16,-22 0-16,1 21 15,0 0-15,0 21 16,21 0-1,0 0 1,21-21 0,0 0-16,0 0 0,1 0 0,-1-21 15,0 21-15,0-21 0,0 21 16,0-21-16,1 21 0,-1 0 16,0 0-16,0 0 0,21 0 15,1 0 1,-43 21-16,21-21 0,-21 21 15,0 0-15,0 0 0,0 1 0,0-1 16,0 0-16,0 0 0,0 0 16,0 0-16,0 1 0,-21-1 0,0 42 15,21-42 1,-22-21-16,22 22 0,-21-22 16,21-22 15,0 1-31,0 0 0,0 0 15,0 0-15,0 0 0,21-22 16,1 1-16,-1 0 0,0-1 0,0 1 16,21 0-16,-20 20 0,20-20 15,-21 0-15,21 21 0,22-22 16,-43 43-16,21 0 0,-20 0 16,-1 0-16,0 21 0,0 1 0,0-1 15,-21 0-15,21 0 0,-21 21 0,0-20 16,0 20-16,0 0 0,0-21 15,-21 22-15,0-22 0,0 21 0,0-21 16,21 22-16,0-22 16,-21 0-16,-1 0 0,1 0 15,21-42 17,-21 0-32,21 0 0,0 0 0,0 0 15,0-22-15,0 22 0</inkml:trace>
  <inkml:trace contextRef="#ctx0" brushRef="#br1" timeOffset="125746.71">13610 16256 0,'0'0'0,"-21"0"15,0 0-15,0 0 16,-1 0 46,1 0-62</inkml:trace>
  <inkml:trace contextRef="#ctx0" brushRef="#br1" timeOffset="125984.02">12340 16574 0,'0'0'15,"-21"0"-15,0 0 0,0 21 0,42-21 32,0 0-32,0 0 0,21-21 0,-20 21 15,20-22-15,0 22 0,1 0 16,-1-21-16,0 0 0,1 21 0,-1 0 15,-21 0-15,21-21 0,-20 21 16,-44-21 0,1 21-1</inkml:trace>
  <inkml:trace contextRef="#ctx0" brushRef="#br1" timeOffset="126181.91">11620 16531 0,'0'0'0,"-21"0"0,21-21 47,21 0-32,1 21-15,-1 0 16,0-21-16,21 21 0</inkml:trace>
  <inkml:trace contextRef="#ctx0" brushRef="#br1" timeOffset="127398.85">16679 14965 0,'-21'0'16,"42"0"-16,-42-21 0,21 0 15,0-1 1,0 44 15,0-1-31,0 0 0,0 21 16,0 1-16,0-1 0,0 0 15,0 1-15,0 20 0,0-21 0,0 1 16,0-1-16,0 0 0,0 1 0,0-1 16,0-21-16,0 22 0,0-22 15,0 0-15,0 0 0,0-42 32,0 0-32,0 0 15,21-22-15,0 22 0,-21-21 16,0 21-16,22-22 0,-22 1 15,21 21-15,0-22 0,-21 22 0,21 0 16,-21 0-16,0 0 0,21 21 16,0 0-1,-21 21-15,22 0 0,-22 0 0,0 22 16,0-22-16,21 21 0,-21-21 16,0 22-16,21-22 0,-21 0 15,0 21-15,0-21 0,21 1 16,0-1-16,0 0 0,1 0 0,-1-21 15,0 0-15,0 0 16,0 0-16,22 0 0,-22 0 16,42-42-16,1-43 15,-43 64-15,0-21 16,0-1-16,0 1 0,1 0 16,-1-43-16,-21 43 0,21-1 15,-21 22-15,0-21 0,0 21 0,0-1 16,0 44-1,0-1 1,0 0-16,0 0 0,0 21 16,0-20-16,0 20 0,0 0 15,0 1-15,0-1 0,0 0 0,0-21 16,0 22-16,21-22 0,0 21 0,0-21 16,1 1-16,-1-1 0,0-21 15,0 21-15,21-21 0,-20 0 0,20 0 16,-21 0-16,21 0 0,1-21 15,-1 0-15,-21-1 0,22-20 0,20 0 16,-42-1-16,0 1 0,1 0 16,-22-1-16,0 22 0,0-21 15,0 0-15,0 20 0,0-20 0,-22 21 16,1 21 0,0 0-16,0 21 0,0-21 0,21 21 15,0 22-15,-21-22 0,21 21 16,0 22-16,0-22 15,0-21-15,0 21 0,0-20 0,21 20 16,0-21-16,-21 0 0,21 0 16,21 1-16,-20-22 0,-1 21 0,0-21 15,21 0-15,1 0 0,-22 0 16,21 0-16,0 0 0,1-21 0,-1-1 16,0 1-16,22 0 0</inkml:trace>
  <inkml:trace contextRef="#ctx0" brushRef="#br1" timeOffset="128244.84">19494 15177 0,'0'0'0,"0"-22"16,0 1-16,0 0 0,0 0 15,0 0-15,-21 0 0,0 21 16,0 0-16,0 0 0,-22 0 15,22 0-15,0 0 0,-21 21 0,21 0 16,-22 0-16,22 21 0,0-20 16,-21 20-16,20 0 0,1 1 0,0-1 15,0 0-15,21 1 0,0-22 0,0 21 16,0-21-16,0 22 0,0-22 16,0 0-16,21-21 0,0 21 15,0-21-15,22 0 0,-22 0 16,21 0-16,-21 0 0,22-21 0,-1 0 15,0 0-15,1-1 0,-1-20 0,-21 0 16,22 21-16,-22-22 0,0-20 16,0 20-16,0-20 0,0-1 0,1 22 15,-22-21-15,0 20 0,21-20 16,-21 20-16,0 1 0,0 21 0,0-21 16,0 20-16,-21 22 15,-1 0 1,1 22-16,21 20 0,0-21 0,-21 21 15,21 1-15,-21 20 0,21-20 16,-21 20-16,21-21 0,0 22 0,0-22 16,0 22-16,0-22 0,0 0 15,0-20-15,21 20 0,0-21 0,0 0 16,0 0-16,1-21 0,-1 0 16,0 0-16,0 0 0,21 0 0,-20 0 15,20-21-15,-21 0 0,0 0 0,22 0 16,-22-22-16,0 22 0,0-21 15,0 21-15,0-22 0,-21 22 16,0-21-16,22 21 0,-22 0 16,0 42-1,-22 0-15,22 0 16,0 0-16,0 22 0,-21-22 16,21 21-16,0-21 0,0 22 0,0-22 15,0 0-15,0 0 0,0 0 16,0 0-16,0 1 0,21-22 0,1 21 15,-1-21-15,0 0 16,21 0-16,-21 0 0,1-21 0,-1-1 16,0 1-16,21 0 0,-21 0 0,1-21 15,-1 20-15,0-20 0,-21 0 16,0-1-16,21 1 0,-21 21 16,0-21-16,0-1 0,0 22 15,-21 0-15,0 0 0,0 0 0,-1 21 16,1 0-16,0 0 0,0 0 0,0 21 15,0-21-15,-1 21 0,1 0 16,0 0-16,21 0 0,-21 1 0,21-1 16,-21 0-16,21 0 0,-21 0 15,21 0-15</inkml:trace>
  <inkml:trace contextRef="#ctx0" brushRef="#br1" timeOffset="131261.97">21844 15177 0,'0'0'0,"-42"42"16,42-21-1,0 0-15,0 0 16,0 1 0,21-22-16,0 0 31,0 0-31,0-22 0,0 1 15,1 0-15,-1 0 0,0-21 0,0 20 16,21-20-16,-20 0 0,20-1 16,-21 1-16,0 0 0,22-1 0,-22 1 15,0 0-15,0 21 16,-21-22-16,0 22 0,0 0 0,-21 21 16,0 0-16,0 0 15,-1 0-15,1 21 0,-21 21 0,21-20 16,0 20-16,-1 0 0,22-21 15,0 22-15,0-1 0,0 0 0,0 1 16,0-1-16,22 0 0,-1-20 0,0 20 16,0-21-16,0 0 0,0 0 15,1 1-15,-22-1 0,0 0 16,-43-21 0,22 0-16,0 0 0,-21 0 15,-1 0-15,22 0 0,-21 0 16,-1 0-16,22 0 0,0 0 0,0 0 15,21 21 1,0 0-16,0 0 16,21-21-16,0 22 0,0-22 15,22 0-15,-22 21 0,21-21 16,1 0-16,-1 0 0,0 0 0,1 0 16,20-21-16,-21 21 0,22-22 0,-22 1 15,1 0-15,-1 0 0,0 0 16,1 0-16,-1-22 0,-21 22 0,0-21 15,0 21-15,1-22 16,-22 22-16,0 0 0,0 0 0,0 0 0,0-1 16,0 44 15,0-1-31,0 0 0,0 21 0,0 1 16,0-1-16,0 21 0,0-20 15,0 20-15,0 1 0,0-1 0,0 22 16,0-22-16,0 22 0,0 0 0,0-1 15,-22 1-15,22 0 0,0-1 16,-21 1-16,21 0 0,0-22 0,0 1 16,0-1-16,0 1 0,0-22 15,-21 0-15,21 1 0,0-22 0,0 0 16,0 0-16,0-42 16,0 0-1,0-21-15,0-1 0,21 1 0,-21 0 16,0-22-16,21 1 0,1-22 15,-22 21-15,0-20 0,0-22 0,0 21 16,0 1-16,21-1 0,-21 0 0,0-21 16,21 22-16,-21-1 0,0 0 15,21 22-15,0-1 0,0 1 0,1 21 16,-1-1-16,0 22 0,0 0 16,21 0-16,-20 21 0,20 0 15,-21 21-15,0 0 0,22 0 0,-22 0 0,-21 22 16,21-22-16,-21 21 15,0 1-15,0-1 0,0-21 0,0 0 16,0 22-16,-21-22 0,0 0 16,-1-21-16,-20 21 0,21-21 0,0 0 15,-22 0-15,1 0 0,21 0 0,-21 0 16,20 0-16,1-21 0,0 21 16,0 0-16,0 0 0,21-21 15,21 21 1,0 0-16,0 21 15,0-21-15,22 0 16,-1 0-16,-21 21 0,22-21 0,-1 0 16,0 0-16,22 0 0,-22 0 0,0 0 15,-20 0-15,20-21 0,0 21 16,22-42-16,-43 42 0,0-22 16,0 1-16,-21-21 0,0 21 15,0 0-15,0-1 0,0-20 0,0 21 16,0 0-16,0 0 0,0-1 0,-21 22 15,0 0 1,21 22-16,0-1 0,0 0 16,0 21-16,0-21 0,0 22 15,0-1-15,0-21 0,0 22 16,0-22-16,0 0 0,0 0 0,21 0 16,0 0-16,-21 1 0,21-22 15,1 0-15,-1 0 0,0 0 0,0 0 16,21 0-16,-20 0 0,20-22 15,-21 1-15,0 0 0,22 0 0,20-21 16,-42-1-16,22 22 0,-22-21 16,21-1-16,-21 22 0,0-21 15,1 21-15,-1 0 0,0-1 0,0 22 16,-21 22 0,0-1-16,0 0 15,21 0-15,-21 0 0,0 0 16,0 1-16,0-1 15,21-21 1,1-21 0,-22-1-16,0 1 15,0 0-15,0 0 0,0 0 16,0 0-16,0-1 0,0 1 0,0 0 16,-22 0-16,1 0 0,0 21 15,0 0-15,0 0 16,0 0-16,21 21 0,-22 0 0,1 0 15,21 0-15,0 22 16,-21-22-16,0 21 0,21 1 0,0-22 16,0 21-16,0 0 0,0-20 0,0-1 15,0 21-15,21-21 0,0 0 16,-21 1-16,21-22 0,22 21 0,-22-21 16,0 0-16,21 0 0,-20 0 15,-1 0-15,21-21 0,-21-1 0,0 22 16,1-21-16,20 0 0,-42-21 0,21 21 15,0-1-15,0-20 0,-21 21 16,22-21-16,-22 20 0,0-20 0,0 21 16,0 0-16,0 0 15,0 42 1,0 0-16,0 0 16,0 0-16,0 0 0,0 1 15,0-1-15,0 0 0,0 42 16,21-41-16,0-1 15,0 0-15,0-21 0,0 0 0,1 0 16,20 0-16,-21 0 0,21 0 0,-20 0 16,20 0-16,-21-21 0,21 0 15,-20-1-15,-1-20 0,0 21 16,21-21-16,-21-1 0,-21 1 0,22 0 16,-1-1-16,-21 1 0,21 0 0,-21-1 15,0 1-15,0 0 0,0 20 16,0 1-16,0 0 0,-21 42 31,21 0-31,-21 22 0,-1-1 16,22 0-16,-21 22 0,0-22 0,21 22 15,-21-1-15,0 1 0,0-1 16,-1 22-16,1-22 0,0 1 16,0-1-16,-21 86 0,20-86 15,-20 22-15,21-22 0,0 1 16,21 20-16,-21-20 0,-1-22 0,1 22 0,21-22 15,0 0-15,0 1 0,0-1 16,0-21-16,0 0 0,0 1 16,21-22-1,1-22-15,-1 1 0,0 0 16,0 0-16,21-21 0,-20-1 0,-1 1 16,42-64-16,-42 43 0,1-1 15,-1 22-15,0-22 0,-21 1 16,0-1-16,0 22 0,0 0 0,0-1 15,0-20-15,0 42 0,0-1 16,0 1-16,21 0 47,0 21-47,22 0 16,-22 0-16,0-21 0,21 0 0,1 21 15,-22-21-15,21-1 0,-21 1 16,22 0-16,-22-21 0,0 21 0,0-1 15,0-20-15,0 21 0,1-21 16,-22-1-16,0 22 0,21 0 0,-21-21 16,0 20-16,0 1 0,0 0 15,0 42 1,0 0-16,0 1 16,0-1-16,0 0 0,0 0 15,0 21-15,0-20 0,0-1 16,0 0-16,0 0 0,21 0 15,-21 0-15,21 1 0,0-1 0,0-21 16,1 21-16,-1-21 0,0 0 16,0 0-16,0 0 0,0 0 15,1-21-15,-1 21 0,0-21 0,0-1 16,0 1-16,0 0 0,-21-21 16,22 21-16,-1-1 0,21-41 15,-21 42-15,0 0 0,1-1 0,-1 1 16,0 21-16,0 0 15,0 0-15,-21 21 16,0 1 0,0-1-16,0 0 15,0 0 1,21-21 0,1-21-1,-1 0-15,-21 0 16,0-1-16,0 1 0,0 0 15,0 0-15,0 0 16,-21 21-16,-1 0 0,1 0 16,0 0-16,-21 42 0,21-21 15,-22 0-15,22 22 0,0-22 16,21 21-16,-21-21 0,21 22 16,-21-22-16,21 21 0,0-21 0,0 1 15,0-1-15,0 0 0,0 0 16,0 0-16,0 0 0,21-21 0,0 0 15,0 0-15,0 0 16,22 0-16,-22 0 0,0 0 0,21-21 16,-21 0-16,22 0 0,-22 21 0,0-21 15,0-22-15,0 22 0,1 0 16,-1 0-16,0-21 0,0 20 0</inkml:trace>
  <inkml:trace contextRef="#ctx0" brushRef="#br1" timeOffset="131469.62">25760 14817 0,'0'0'0,"-21"0"0,-1 0 16,1 0 0,0-21 62</inkml:trace>
  <inkml:trace contextRef="#ctx0" brushRef="#br1" timeOffset="131649.51">24257 14838 0,'0'0'0,"-42"0"0,-22 21 16,43-21 0,21 21 15,0 0-15,-21-21-16</inkml:trace>
  <inkml:trace contextRef="#ctx0" brushRef="#br1" timeOffset="135270.09">20955 16510 0,'0'0'0,"0"-42"16,0 21-16,0-1 0,0 1 15,0 0-15,-21 21 16,0 0-16,-1 0 0,-20 0 15,21 21-15,0 0 0,-22 1 16,22-1-16,-21 0 0,0 21 16,20 1-16,-20 20 0,21 1 0,-21-22 15,20 21-15,1 1 0,21-1 16,0 1-16,0 42 16,0-64-16,0 0 0,21-20 15,22 20-15,-22-21 0,21-21 0,-21 21 16,22-21-16,-1 0 0,0 0 15,1 0-15,-1-21 0,0 0 0,1 0 16,-22 0-16,21-22 0,1 22 16,-22-21-16,0 21 0,0-22 15,0 1-15,0 0 0,1 20 0,-22-20 16,0 21-16,0 0 0,0 0 16,0 42-1,0 21 1,-22-21-16,22 0 0,-21 22 15,21-1-15,0 0 0,0 1 0,0-1 16,0 0-16,0-20 0,0 20 16,0-21-16,0 21 0,21-20 15,1-1-15,-1-21 0,0 0 16,0 0-16,21 0 0,-20 0 0,20 0 16,-21 0-16,21-21 0,1-1 0,-1 1 15,-21 0-15,22 0 0,-22-21 16,0 20-16,-21-20 0,0 21 0,0-21 15,0 20-15,0-20 0,-21 21 16,0-21-16,-22 20 0,22 1 16,0 0-16,-21 21 0,20 0 0,1 0 15,-21 0-15,21 0 0,0 21 16,-1 0-16,1 1 0,0 20 16,0-21-16,0 21 0,21-20 0,-21 20 15,21-21-15,0 21 0,0-20 16,0-1-16,21 0 0,0 0 0,21 0 15,-21-21-15,22 0 0,-1 0 16,0 0-16,1 0 0,-1 0 0,22 0 16,-22-21-16,0 0 0,22 0 15,-22-22-15,0 22 0,-20 0 16,-1 0-16,21-21 0,-42 20 16,21 1-16,-21 0 0,0 0 15,0 42 1,0 0-1,0 0-15,0 1 16,0-1-16,0 0 0,0 21 0,0-21 16,0 1-16,0-1 0,0 0 15,0 0-15,0 0 16,21-21 0,-21-21-1,22 21-15,-1-21 0,0 0 0,-21-22 16,21 22-16,0-21 15,-21 21-15,21-22 0,1 1 0,-22 21 16,0-21-16,21 20 0,-21 1 16,0 0-16,21 21 0,-21 21 15,21 0 1,-21 1-16,21-1 0,0 21 0,-21-21 16,22 0-16,-22 22 15,21-22-15,0 0 0,0 0 0,0 0 0,0 1 16,1-1-16,-1-21 0,21 21 15,-21-21-15,22 0 0,-1 0 16,0 0-16,1 0 0,-1 0 16,0 0-16,-21 0 0,22-21 0,-22 21 15,0-21-15,21-1 0,-42 1 16,22-21-16,-1 21 0,0 0 0,0-22 16,0 22-16,-21 0 0,21 0 15,1 21-15,-22-21 0,21 21 0,0 0 16,0 0-1,-21 21-15,21 0 0,-21 0 16,0 0-16,0 0 16,0 1-16,0-1 0,0 0 31,0-42 0,0 0-31,0-1 16,0 1-16,0 0 0,0 0 15,-21 0-15,21 0 0,-21-1 16,0 22-16,0 0 0,-1 0 16,1 0-16,0 0 0,0 22 15,0-1-15,0 0 16,-1 0-16,22 0 0,-21 0 0,21 22 16,-21-22-16,21 0 0,0 21 15,0-20-15,0-1 0,0 21 16,0-21-16,0 0 0,21 1 0,0-22 15,-21 21-15,22 0 0,-1-21 16,0 0-16,0 0 0,0 0 0,0 0 16,1 0-16,-1-21 0,0 21 15,0-21-15,21-1 0,-20 1 0,-1-21 16,-21 21-16,21-22 0,0 1 16,0 0-16,0-1 0,-21 1 15,0-21-15,22-43 0,-22 63 16,0-20-16,0 21 0,0-1 0,0 22 15,0 0-15,0 0 0,0 0 16,-22 42 0,22 0-16,0 0 15,0 0-15,0 22 0,0-1 0,0 0 16,0 22-16,0-22 0,0 0 16,0 1-16,0 20 0,0-20 0,0-22 15,0 21-15,0 0 0,22-20 16,-1-1-16,-21 0 0,21 0 0,0 0 15,0-21-15,0 0 16,1 0-16,-1 0 0,0 0 0,0 0 16,0-21-16,0 0 0,1 0 15,-1 0-15,0-1 0,-21-20 16,21 21-16,0-21 0,0 20 16,-21 1-16,0-21 0,0 21 0,0 0 15,0 42 16,0 0-31,0 0 16,0 0-16,0 0 0,0 22 0,0-22 16,0 0-16,0 0 0,0 22 15,0-22-15,0 0 0,22 0 0,-1-21 16,0 21-16,-21 0 0,21-21 16,0 0-16,0 0 0,1 0 0,-1 0 15,21 0-15,-21 0 16,0-21-16,1 21 0,-1-21 0,0 0 15,0 0-15,21-22 0,-20 22 16,-1-21-16,0 0 0,-21-1 0,21 1 16,0-64-16,-21 64 15,0-1-15,0 1 0,0 0 0,0 21 16,0-1-16,0 1 0,0 0 0,0 42 31,0 0-31,-21 1 0,21-1 16,0 21-16,-21 0 0,21 1 0,0-1 15,0 0-15,0 1 0,0-1 0,0 0 16,0-20-16,0 20 16,0-21-16,21 0 0,-21 0 0,21 1 15,0-1-15,-21 0 0,22-21 16,-1 0-16,0 0 0,0 0 0,0 0 16,0 0-16,1-21 15,-1 0-15,0-1 0,0 1 0,0 0 16,0-21-16,1 21 0,-1-43 15,-21 22-15,21 21 0,-21-1 16,0 1-16,0 42 31,0 1-31,0-1 16,0 0-16,0 21 0,0-21 0,0 1 16,0-1-16,0 0 15,0 0-15,0 0 0,0 0 0,0 1 16,21-1-16,0-21 15,0 0-15,1 0 0,-1 0 16,0 0-16,0 0 0,0 0 16,0-21-16,1-1 0,-1 1 0,0 0 15,0 0-15,0 0 0,0 0 16,1-1-16,-1-20 0,-21 21 16,21 0-16,-21-22 0,0 22 0,0 0 15,0 42 16,0 0-31,0 1 0,0-1 16,0 0-16,0 0 0,0 0 16,0 0-16,0 1 0,0-1 0,0 0 15,0 0-15,0 0 16,21-21-16,0 21 0,0-21 16,1 0-16,-1 0 0,0 0 15,0 0-15,0 0 0,0-21 0,1 0 16,-1 21-16,-21-21 0,0 0 15,21 0-15,-21-1 0,0 1 0,0 0 16,0-21-16,0 21 16,0-1-16,0-20 0,-21 21 0,-22 0 15,22 0 1,0 21-16,0 0 0,0 0 0,21 21 16,0 0-16,0 0 15,0 0-15,0 0 0,0 1 16,21-1-1,0-21-15,0 0 0,0 0 16,22 0-16,-22 0 0,0-21 16,0-1-16,0 22 0,1-21 0,-1 21 15,0 0-15,0-21 0,0 21 16,0 0-16,1 0 16,-1 0-16,-21 21 15,21 0-15,-21 1 16,0-1-16,0 0 0,0 0 15,0 0-15,0 0 0,0 1 16,0-1-16,-21-21 0,21 21 16,0 0-16,0 0 15,0-42 17,0 0-17,0 0-15,21 0 0,0-1 16,-21 1-16,21 0 0,0-21 15,1 21-15,-1-22 0,21 22 0,-21 0 16,0-21-16,1 42 0,-1-22 16,0 22-16,21 0 0,-42 22 15,0-1-15,21 0 16,-21 0-16,0 0 0,0 22 16,0-22-16,0 0 0,0 21 0,0-21 15,0 1-15,0-1 0,0 0 16,0 0-16,0 0 0,0 0 0,22 1 15,-1-22 1,0 0-16,0 0 0,0 0 0,0 0 16,1 0-16,20 0 0,-21 0 15,0-22-15,22 1 0,-22 21 0,0-21 16,21 0-16,-21-21 0,1 20 16,20 1-16,-21-21 0,0 0 0,0-1 15,1 1-15,-22 0 0,0 20 16,0-20-16,0 0 0,0 21 0,0-1 15,0 1-15,-22 21 16,1 0-16,0 0 0,21 21 0,0 1 16,-21 20-16,21-21 15,0 64-15,0-43 16,0 0-16,0-20 0,0-1 16,21 21-16,-21-21 0,0 0 0,0 1 15,0-1-15,21 0 0,-21 0 16,0 0-16,-21-21 15,0 0-15,0 0 16,0 0-16,-1 0 0,1 0 0,0 0 16,0-21-1,21 0-15,0 0 0,0 0 16,0-1 0,0 1-16,0 0 0</inkml:trace>
  <inkml:trace contextRef="#ctx0" brushRef="#br1" timeOffset="135501.98">25104 16595 0,'0'0'15,"-22"0"-15,1 0 16,0 0-16,21-21 47</inkml:trace>
  <inkml:trace contextRef="#ctx0" brushRef="#br1" timeOffset="135726.85">24024 16785 0,'-21'21'0,"42"-42"0,-63 42 0,63-21 32,0-21-17,0 21-15,22-21 0,-1 21 16,0-21-16,1 21 0,-1-21 0,0 21 15,-21 0-15,22 0 0,-22-21 16,0 21-16</inkml:trace>
  <inkml:trace contextRef="#ctx0" brushRef="#br1" timeOffset="135945.73">23199 16701 0,'0'0'0,"-22"0"0,-20 0 15,42-22-15,-21 22 16,21-21-16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1T03:13:19.4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2095 550 0,'0'-21'31,"0"0"-16,0 0 1,0 0 0,0 0-1,0 42 63,0 0-62,0 0 0,0 0-16,0 0 15,-21 1-15,21-1 0,0 0 16,0 0-16,0 0 0,0 0 0,0 1 16,0-1-16,0 0 0,0 21 15,0-21-15,0 1 0,0 20 16,0-21-16,0 21 0,0-20 0,0 20 15,0-21-15,0 21 0,0-20 16,0 20-16,0-21 0,0 21 0,0 1 16,0-22-16,0 0 0,0 21 15,0-20-15,0 20 0,0-21 16,0 21-16,0 1 0,0-22 16,0 21-16,0 1 0,0-22 15,0 21-15,0 0 0,0 1 0,0-1 16,0-21-16,0 22 0,0-1 15,0 0-15,0-21 0,0 22 0,0-1 16,0-21-16,0 22 0,0-22 16,0 21-16,0 0 0,0-20 15,0 20-15,0-21 0,0 21 0,0-20 16,0 20-16,0-21 0,0 21 16,-21 1-16,21-1 0,0-21 0,0 22 15,0-1-15,0 0 16,0-21-16,0 22 0,0-1 0,0 0 15,0-20-15,0 20 0,0 0 16,0 1-16,0-1 0,0 0 0,0 1 16,0-1-16,0 0 0,0 1 15,0-22-15,0 21 0,0 0 0,0 1 16,0-22-16,0 21 0,0-21 16,0 22-16,0-22 0,0 0 15,0 0-15,0 0 0,0 1 16,0-1-16,-21 0 0,21 0 0,0 0 15,-21 0 1,21-42 15,0 0-31,-21-21 16,21 21-16,0-22 0,0-20 16,0 20-16,0-20 0</inkml:trace>
  <inkml:trace contextRef="#ctx0" brushRef="#br0" timeOffset="2431.89">2117 572 0,'21'0'31,"0"0"-16,0 0-15,0 0 16,0 0-16,1 0 16,-1 0-16,0 0 0,0 0 15,0 21-15,22-21 0,-22 0 0,21 0 16,-21 0-16,22 0 0,-1 21 16,0-21-16,1 0 0,-1 0 0,0 0 15,1 0-15,20 0 16,-21 0-16,22 21 0,-22-21 0,22 0 15,-1 0-15,1 0 0,-1 0 16,22 0-16,0 0 0,20 0 0,1 0 16,0 0-16,0 0 0,-43 0 15,43 0-15,0 0 0,0 0 0,21 0 16,0 0-16,0 0 0,0 0 0,0 0 16,0 0-16,0 0 0,21 0 15,-21 0-15,21 0 0,-21 0 16,0 0-16,0 0 0,0 0 0,-21 0 15,21 0-15,0 0 0,0 0 16,0 0-16,0 0 0,0 0 16,-21 0-16,21 0 0,-21 0 0,21 0 15,-21 0-15,21 0 0,-22 0 16,22 0-16,-21 0 0,0 0 0,-21 0 16,21 21-16,-22-21 0,1 0 15,0 0-15,-22 0 0,22 0 0,-22 0 16,-20 0-16,20 0 0,-21 0 15,1 0-15,-1 0 0,-21 0 0,0 0 16,1 0-16,-1 0 0,0 0 16,0 0-16,-21 21 93,0 1-77,0-1 0,0 0-16,0 0 15,0 0-15,0 0 16,0 1-16,0 20 0,0-21 0,0 0 16,0 0-16,0 22 0,21-22 15,-21 21-15,0-21 0,0 22 16,0-22-16,0 21 0,21-21 15,-21 22-15,0-22 0,0 21 16,0-21-16,0 22 0,0-22 0,0 21 0,0-21 16,0 22-16,0-22 0,0 21 15,0-21-15,0 22 0,0-1 0,0-21 16,0 22-16,-21-1 0,21-21 16,-21 21-16,21 1 0,0-1 0,0 0 15,-21-20-15,21 20 0,-21 0 16,21 1-16,-21-1 0,21-21 15,0 21-15,0 1 0,0-1 0,0 0 16,-22 1-16,22-1 0,0 0 0,-21 1 16,21-1-16,0 0 0,0 1 15,0-1-15,0 0 0,0 1 16,0-1-16,0-21 0,0 22 0,0-22 16,0 21-16,0-21 0,0 22 15,0-22-15,0 0 0,-21 21 0,21-21 16,0 1-16,0-1 0,0 0 0,0 21 15,0-21-15,0 1 0,0-1 16,0 0-16,0 0 0,0 0 0,-21 0 16,21 1-16,0-1 0,0 0 15,0 0-15,0 0 0,0 0 16,0 1-16,0-1 16,0 0-16,-21 0 15,21 0 1,0 0-16,-21-21 15,21 22 1,-22-22 0,1 0-16,21 21 0,-21-21 15,0 0-15,0 0 0,0 0 16,-1 0-16,1 0 0,0 0 16,0 0-16,0 0 15,0 0-15,-1 0 0,-20 0 0,21 0 16,0 0-16,0 21 0,-22-21 0,22 0 15,-21 0-15,-1 0 0,1 0 16,0 0-16,-1 0 0,1 0 0,0 0 16,-22 0-16,22 0 0,-22 21 15,1-21-15,-1 0 0,1 0 0,-1 0 16,1 0-16,-1 0 0,1 0 0,-1 0 16,1 0-16,-1 0 0,1 0 15,-1 0-15,1 0 0,-1 0 16,-20 0-16,20 0 0,-20 0 0,20 0 15,-21 0-15,22 0 0,-22 0 16,22 0-16,-22 0 0,22 0 0,-1 0 16,-21 0-16,22 0 0,-1 0 15,1 0-15,-1 0 0,1 0 0,-22 0 16,22 0-16,-1 0 0,1 0 0,-1 0 16,1 0-16,20 0 0,-20 0 15,-1 0-15,1 0 0,21 0 0,-22 0 16,22 0-16,-1 0 0,-20 0 15,21 0-15,-1 0 0,1 0 0,0 0 16,-1 0-16,1 0 0,0 0 16,-1 0-16,22 0 0,-21 0 15,21 0-15,-22 0 0,1 0 0,21 0 16,-22 0-16,22 0 0,0 0 16,-21 0-16,21 0 0,-22 0 0,22-21 15,-21 21-15,21 0 0,-22 0 16,22 0-16,-21 0 0,-1 0 0,-20 0 15,21 0-15,-22 0 0,22 0 16,-22 0-16,1 0 0,-1 0 0,1 0 16,20 0-16,-20 0 0,-1 0 15,22 0-15,-21 0 0,20 0 0,1 0 16,-22 0-16,22 0 0,0 0 16,-1 0-16,-20 0 0,21 0 15,-1 0-15,-20 0 0,20 0 16,1 0-16,21 0 0,-21 0 0,-1 0 15,22 0-15,0 0 0,0 0 16,0 0-16,-1 0 0,1 0 0,0 0 16,0 0-16,0-21 15,0 21-15,-1 0 0,1 0 16,0 0-16,0 0 16,0-21-1,0 21-15,21-22 16,0 1-1,21 0-15,0 0 0,-21-21 16,42 20-16</inkml:trace>
  <inkml:trace contextRef="#ctx0" brushRef="#br0" timeOffset="3459.73">4254 656 0,'0'0'0,"0"-21"0,22 0 16,-22 0-16,0 0 16,0-1 15,0 44 16,0-1-47,0 0 15,-22 0-15,22 0 16,0 0-16,0 22 0,0-1 0,0 0 16,0 1-16,0-1 0,0 0 15,0 22-15,0-22 0,0 22 16,0-22-16,0 22 0,0-22 0,0 21 15,0-20-15,0 20 0,0-20 16,-21 20-16,21 1 0,-21-1 0,21 1 16,-21-1-16,0 1 0,0-1 15,21 1-15,-22-1 0,1-21 0,21 22 16,-21-22-16,0 22 0,21-1 16,-21-20-16,21 20 0,-21-21 0,-1 22 15,22-22-15,0 22 16,0-22-16,-21 0 0,21 1 0,-21-1 15,21 0-15,-21 1 0,21-1 0,0 0 16,0-20-16,0 20 0,0 0 16,0-21-16,0 22 0,0-1 0,0-21 15,0 22-15,0-1 0,0 0 16,0 1-16,0-22 0,0 21 0,0 0 16,0-20-16,0-1 0,-21 21 0,21-21 15,0 0-15,0 1 16,0-44 15,0 1-31,0 0 0,0 0 16,0-21-16,0-1 0,0 1 0,21 0 15</inkml:trace>
  <inkml:trace contextRef="#ctx0" brushRef="#br0" timeOffset="4432.46">6308 677 0,'0'0'16,"0"-21"-16,0 0 16,0 0-16,0 42 46,0 0-30,-22 22-16,22-22 0,0 0 16,0 21-16,0 1 0,0-1 15,0 0-15,0 1 0,0-1 16,0 21-16,0-20 0,0-1 0,0 0 16,0 1-16,0-1 0,0 22 15,0-22-15,0 0 0,0 1 0,-21 20 16,21 1-16,0-1 0,0-21 15,0 22-15,-21-1 0,21 1 0,-21-1 16,21 1-16,0-1 0,0-20 16,0 20-16,-21 1 0,21-22 15,0 22-15,0-22 0,0 0 0,0 1 16,0 20-16,0-21 0,0-20 16,0 20-16,0 0 0,0 22 15,0-22-15,0-21 0,0 22 16,0-22-16,-21 21 0,21-21 0,0 0 15,0 22-15,0-22 0,0 0 0,0 21 16,0-20-16,0-1 0,-22 0 16,22 21-16,0-21 0,0 1 0,-21 20 15,21-21-15,0 0 0,0 0 16,0 1-16,0-1 0,-21 0 0,21 0 16,0 0-16,-21-21 0,21 21 0,0 1 15,0-1-15,0 0 16,0 0-16,0 0 15,-21-21-15,21 21 0,-21 1 16,21-1-16,0 0 16,0 0-16,0 0 15,0 0-15,0 1 16,0-44 15,0 1-31,-22 0 16,22-21-1,0 21-15,0-22 0,0 1 0,0 0 16,-21-1-16</inkml:trace>
  <inkml:trace contextRef="#ctx0" brushRef="#br0" timeOffset="6043.54">2117 1757 0,'21'0'0,"0"0"0,0 0 16,0 0-16,0 0 15,1 0-15,-1 0 16,0 0-16,0 0 0,21 0 0,-20 0 15,20 0-15,0 0 0,1 0 16,-1 21-16,0-21 0,22 0 16,-22 0-16,0 0 0,22 0 15,-22 0-15,22 0 0,-1 0 0,-20 0 0,20 0 16,1 0-16,-1 0 16,22 0-16,-22 0 0,22 0 0,-22 0 15,22 0-15,63 0 16,-63 0-16,0 0 0,-1 0 0,-20 0 15,20 0-15,1 0 0,0 0 16,21-21-16,-22 21 0,1 0 0,21 0 16,-22-21-16,1 21 0,0 0 15,-1 0-15,1 0 0,-21 0 0,20 0 16,1 0-16,-22 0 0,22-21 16,0 21-16,-1 0 0,-20 0 15,21 0-15,-22 0 0,22 0 16,-22 0-16,1 0 0,-1 0 0,22-22 15,-22 22-15,1 0 0,-1 0 16,1 0-16,-1 0 0,1 0 0,-1 0 16,1-21-16,-1 21 0,1 0 15,-22 0-15,22 0 0,-1 0 0,-20 0 16,20 0-16,-21-21 0,22 21 16,-22 0-16,1 0 0,-1 0 0,21 0 15,-20 0-15,-1-21 16,0 21-16,1 0 0,-1 0 0,-21 0 0,22 0 15,-1 0-15,-21 0 16,21 0-16,-20 0 0,20 0 0,-21 0 16,0 0-16,0 0 0,22 0 15,-22 0-15,0 0 0,0 0 0,0 0 16,1 0-16,-1 0 0,0 0 16,0 0-16,0 0 0,0 0 0,1 0 15,-1 0-15,0-21 16,0 21-16,0 0 0,0 0 0,1 0 15,-1 0-15,0 0 16,0 0-16,0 0 0,0 0 16,1 0-1,-1 0 1,0 0 0,0 0-16,0-21 15,0 21 1,1 0-16,-1 0 15,0 0-15,0 0 16,0 0-16,0 0 16,-21-22-16,22 22 15,-1 0-15,0 0 47,0 0-16,0 0-15,0 0 0,1 0-16,-1 0 0,0 0 15,0 0 1,0 0-16,-42 0 156,0 0-140,0-21-16,0 21 0,-1 0 15,1-21-15</inkml:trace>
  <inkml:trace contextRef="#ctx0" brushRef="#br0" timeOffset="7476.32">2625 1122 0,'21'-21'32,"-21"0"-17,21 21 1,0 0-16,-21-22 0,21 1 0,-21 0 16,21 21-1,-21-21-15,-21 21 16,0 0-16,0 0 15,0 0-15,0 0 0,-22 0 16,22 21-16,0 0 0,-21 0 0,20-21 16,-20 22-16,21-1 0,0 0 15,0 0-15,21 0 16,0 0-16,0 1 16,21-22-16,0 21 0,21-21 15,-21 0-15,1 21 0,20-21 16,-21 21-16,21-21 0,-20 0 15,-1 21-15,0-21 0,0 21 0,0 1 16,0-22-16,-21 21 0,0 0 16,0 0-1,-21-21-15,0 21 0,-42 0 16,41 1-16,-20-22 0,21 0 16,-21 0-16,20 0 0,1 0 0,-21 0 15,21 0-15,0 0 16,-1 0-16,1 0 0,0 0 0,0 0 15,0 0-15,21-22 0,-21 22 16,21-21-16,0 0 16,21 0-1,0 21 1</inkml:trace>
  <inkml:trace contextRef="#ctx0" brushRef="#br0" timeOffset="7792.36">2942 1016 0,'0'21'31,"0"0"-15,-21 1-16,21-1 0,0 21 15,-21-21-15,21 0 0,0 22 16,0-22-16,0 21 0,0-21 0,-21 1 16,21 20-16,0-21 0,0 0 15,-22 0-15,22 1 0,0-1 16,0 0-16,0 0 16,0-42 30</inkml:trace>
  <inkml:trace contextRef="#ctx0" brushRef="#br0" timeOffset="7977.86">3027 1334 0,'21'0'78,"0"0"-47</inkml:trace>
  <inkml:trace contextRef="#ctx0" brushRef="#br0" timeOffset="8474.43">3344 1207 0,'-21'0'0,"21"21"15,-21 0 1,21 0-16,-21-21 16,21 21-16,0 0 0,0 1 15,0-1-15,0 0 0,0 0 16,0 0-16,0 0 15,-21 1-15,21-1 16,0 0-16,-22-21 0,22 21 31,-21-21-15,21-21 0,0 0-16,0 0 15,0-1-15,0 1 0,0 0 16,0 0-16,21 0 0,-21 0 15,22-1-15,-1 1 0,0 21 16,0-21-16,0 21 0,0 0 0,1 0 16,-1 0-16,0 0 15,0 0-15,0 21 16,-21 0 0,0 1-16,0-1 0,0 0 15,0 0-15,0 0 16,-21 0-16,0-21 15,21 22-15,-21-22 32,21-22-17</inkml:trace>
  <inkml:trace contextRef="#ctx0" brushRef="#br0" timeOffset="8858.54">3704 1228 0,'-21'21'31,"21"0"-31,0 0 16,0 0-16,-21 1 0,21-1 15,-21 0-15,21 0 0,0 0 16,0 0-16,0 1 15,0-1-15,21-21 16,0 0-16,0 0 16,0 0-16,0 0 0,1 0 15,-1-21-15,0-1 16,0 1-16,-21 0 0,0 0 16,21 0-16,-21 0 15,0-1-15,0 1 0,0 0 16,0 0-16,-21 21 0,0-21 15,0 21-15,0 0 16,-1 0-16,1 0 0,21 21 16,-21-21-16,0 21 0,0 0 15,21 0-15</inkml:trace>
  <inkml:trace contextRef="#ctx0" brushRef="#br0" timeOffset="9535.01">4678 995 0,'0'-21'16,"0"0"-1,0-1-15,0 44 47,0-1-47,0 0 16,0 0-16,0 0 0,0 22 0,0-22 15,0 21-15,0 0 0,0-20 16,0 20-16,0 0 0,-21-21 0,21 1 16,0 20-16,0-21 0,0 0 15,0 0-15,-22 1 0,22-1 16,0 0 0,0-42-1,0 0 1,0-1-16,0 1 0</inkml:trace>
  <inkml:trace contextRef="#ctx0" brushRef="#br0" timeOffset="9786.32">4635 974 0,'0'0'0,"22"0"0,-1 0 16,0 0-16,21 0 0,-21-21 16,22 21-16,-22 0 0,0 0 15,21-22-15,-20 22 0,-1-21 0,0 21 16,0 0-16,-21 21 31,-21 1-31,0-22 16,0 0-16,-1 21 0,1 0 0</inkml:trace>
  <inkml:trace contextRef="#ctx0" brushRef="#br0" timeOffset="10009.19">4551 1291 0,'21'0'31,"0"0"-31,0 0 0,0 0 16,1 0-16,-1 0 0,0-21 16,21 21-16,-21-21 0,1 21 0,-1 0 15,21-21-15,-21 21 16,-21-21-16</inkml:trace>
  <inkml:trace contextRef="#ctx0" brushRef="#br0" timeOffset="10432.5">4868 1249 0,'0'21'47,"21"-21"-31,-21 21-16,22-21 0,-22 21 0,21-21 15,-21 22-15,0-1 0,21-21 16,0 21-16,-21 0 0,21 0 0,-21 0 16,0 1-16,0-1 15,0 0-15,0 0 0,0 0 16,0 0-1,0-42 17,0 0-32,0 0 15,0 0-15,0 0 16,0-1-16,0 1 0,0 0 0,0 0 16,21 0-16,1 0 15,-22-1-15,0 1 0,21 21 16,-21-21-16,21 21 0</inkml:trace>
  <inkml:trace contextRef="#ctx0" brushRef="#br0" timeOffset="10851.42">5228 1270 0,'0'21'47,"-21"-21"-31,21 21-16,0 1 0,0-1 16,0 0-16,0 0 0,0 0 15,0 22 1,0-22-16,0 0 0,0 0 15,21 0 1,0-21 0,0 0-16,1 0 15,-22-21-15,21 21 16,-21-21-16,21 21 0,-21-21 16,0 0-16,21-1 0,-21 1 0,21 21 15,-21-21-15,0 0 16,0 0-16,0 0 0,0-1 31,21 22-15,1 0 15</inkml:trace>
  <inkml:trace contextRef="#ctx0" brushRef="#br0" timeOffset="11115.27">5546 1270 0,'0'21'32,"0"0"-32,-22 1 15,22-1-15,0 0 16,0 0-16,0 0 0,0 0 15,0 1-15,0-1 16,0 0-16,0-42 47</inkml:trace>
  <inkml:trace contextRef="#ctx0" brushRef="#br0" timeOffset="11428.1">5461 1122 0,'0'0'0,"0"21"0,0 0 31,21-21-15,0 0-1,0-21 1,-21 0-16,0 0 16,0 0-1,0-1 1,-21 22-16,0 0 0,0 0 16,0 0-1,21 22 1,0-1-1</inkml:trace>
  <inkml:trace contextRef="#ctx0" brushRef="#br0" timeOffset="11795.88">5863 910 0,'0'-21'16,"-21"42"-1,0 0 1,21 1-16,0-1 0,0 0 16,0 0-16,0 0 0,0 22 0,0-22 15,0 21-15,0-21 0,-21 0 16,21 22-16,0-22 0,0 0 0,-22 0 15,22 0-15,0 1 0,0-1 16,0 0-16,0 0 0,0 0 0,0 0 16,0 1-1,22-44 48,-1 22-63,-21-21 0,21 0 15,0 21-15</inkml:trace>
  <inkml:trace contextRef="#ctx0" brushRef="#br0" timeOffset="12406.09">6011 1228 0,'0'0'0,"21"0"16,1-21-16,-44 21 46,1 0-46,21 21 0,-21-21 16,21 21-16,-21-21 0,0 21 16,21 0-1,-21-21 1,21 21 0,0 1 15,-22-22-16,22 21 32,-21-21-31,0 0 0,21 21-1,-21-21-15,21 21 16,0 0-1,21-21 17,0 0-17,0 0-15,-21 21 0,22-21 16,-1 0-16,0 22 16,0-22-16,0 0 15,-21 21-15,0 0 16,0 0-1,-21-21 1,0 0-16,0 21 16,0-21-1,-1 0-15,1 0 16,0 0 0,21-21-1,0 0 1</inkml:trace>
  <inkml:trace contextRef="#ctx0" brushRef="#br0" timeOffset="12687.93">5715 1101 0,'21'-21'16,"0"21"0,0 0-16,1 0 0,-1-22 15,0 22-15,21 0 0,-21 0 16,1-21-16,-1 21 0,0 0 16,0 0-16,0-21 0,0 21 0,1 0 15,-1 0-15,0-21 31</inkml:trace>
  <inkml:trace contextRef="#ctx0" brushRef="#br0" timeOffset="13747.5">7027 910 0,'0'-21'0,"0"0"0,0 42 47,0 21-31,0-20-16,0 20 0,0 0 15,0 1-15,0-1 0,0 0 0,0 1 16,0-22-16,0 21 0,0 0 15,0-20-15,0-1 0,0 0 0,0 0 16,0 0-16,0 0 0,0 1 16,0-44 15,0 1-15,0 0-16</inkml:trace>
  <inkml:trace contextRef="#ctx0" brushRef="#br0" timeOffset="14059.9">6900 931 0,'0'0'0,"0"-21"15,0 0-15,0 0 0,0 0 0,21 0 16,1 21-16,-1-22 0,0 1 16,0 21-16,21 0 0,-20-21 0,20 21 15,-21 0-15,21 0 0,-20 0 16,-1 0-16,21 21 0,-21 0 15,0 1-15,1-1 0,-22 0 16,0 0-16,0 21 0,0-20 0,0 20 16,-22-21-16,1 21 0,-21-20 15,21-1-15,0 0 0,-22 0 16,22 0-16,0 0 0,0 1 0,0-22 16,-1 21-16,44-21 46,-1 0-46,0 0 16,0 0-16</inkml:trace>
  <inkml:trace contextRef="#ctx0" brushRef="#br0" timeOffset="14439.68">7387 1228 0,'21'0'31,"-21"-21"-31,21 21 0,1 0 16,-1 0-1,0 0-15,0 0 0,0 0 0,0 21 16,-21 0-16,22 0 16,-22 0-16,0 0 0,0 1 0,0-1 15,0 0-15,0 0 16,0 0-16,0 0 0,0 1 0,-22-22 15,22 21-15,0 0 16,0-42 15,0 0-31,0-1 16,0 1-16,0 0 0,0 0 16,0 0-16,0 0 0,22-1 0,-1 1 15,0 0-15,-21 0 0,21 21 16,-21-21-16,21 21 15,0-21-15,1 21 0,-1 0 16</inkml:trace>
  <inkml:trace contextRef="#ctx0" brushRef="#br0" timeOffset="14683.54">8001 1207 0,'0'21'0,"0"0"31,0 0-31,0 0 16,-21 0-16,0 1 15,21-1-15,0 0 0,0 0 16,-22-21-16,22 21 16,0 0-16,0 1 15,0-44 32</inkml:trace>
  <inkml:trace contextRef="#ctx0" brushRef="#br0" timeOffset="14847.45">7916 1122 0,'0'0'0,"0"-21"0,-21 0 16,21 42 31,0 0-32,21-21-15,0 0 0</inkml:trace>
  <inkml:trace contextRef="#ctx0" brushRef="#br0" timeOffset="15180.25">8403 1270 0,'0'-21'0,"-21"21"31,0 0-15,0 0-16,-1 0 15,22 21-15,0 0 0,0 0 16,-21 1-16,21-1 0,0 0 16,0 0-16,-21 0 15,21 0-15,0 1 0,0-1 0,0 0 16,0 0 0,21-21-16,0 0 0,1 0 15,-1 0-15,0 0 16,0 0-16,-21-21 0,21 0 15,0 21-15,1-21 0,-1 21 16</inkml:trace>
  <inkml:trace contextRef="#ctx0" brushRef="#br0" timeOffset="15588.02">8636 1312 0,'-21'0'0,"0"0"16,21 22-16,21-22 47,0 0-32,0 0-15,0 0 0,0-22 16,1 22-16,-1-21 0,-21 0 16,21 21-16,-21-21 15,0 0-15,0 0 16,-21 21-16,0 0 15,-1 0 1,-20 0-16,21 0 0,0 21 0,0 0 16,-1 0-16,1 0 0,21 0 15,-21 1-15,21 20 0,-21-21 0,21 0 16,-21 0-16,21 1 0,0-1 16,0 0-16,0 0 0,0 0 0,21-21 15,0 0-15,0 0 16,0 0-16,1 0 0,-1 0 0,0 0 15,21 0-15,-21-21 0,1 21 16,-1-21-16,21 21 0,-21-21 0,0 0 16,1-1-16</inkml:trace>
  <inkml:trace contextRef="#ctx0" brushRef="#br0" timeOffset="16655.86">2519 2709 0,'21'0'0,"0"0"15,0 0 1,-21-21-16,0 0 0,21 0 16,-21 0-16,0 0 0,0-1 15,0 1-15,0 0 16,0 0-16,0 0 15,0 42 17,0 0-32,0 0 0,0 0 15,0 1-15,0-1 0,0 21 16,0-21-16,0 0 0,0 22 0,0-22 16,0 0-16,0 21 0,0-20 15,0-1-15,0 0 0,0 0 0,0 0 16,0 0-16,0 1 15,0-1-15,0 0 0,-21 0 16,0-21-16,21 21 16,-21-21-16,0 0 0,0 0 15,-1 0-15,1 0 0,0 0 16,0 0-16,0 0 0,0 0 0,-1 0 16,1 0-16,0 0 15,42 0 16,0 0-31,22 0 0,-22 0 16,21 0-16,-21 0 0,22 0 0,-1 0 16,-21-21-16,22 21 0,-1 0 15,-21 0-15,21 0 0,-20 0 16,-1 0-16,0 0 0,0 0 0,0 0 16,-21-21-16,0 0 15,0 0 1</inkml:trace>
  <inkml:trace contextRef="#ctx0" brushRef="#br0" timeOffset="17483.39">4762 2371 0,'0'0'0,"43"-43"15,-43 22-15,0 42 32,0 1-32,0-1 0,0 0 15,0 21-15,-21 1 0,-1-1 16,22 21-16,-21-20 0,0-1 0,21 0 15,-21 1-15,0-1 0,0 0 16,21-20-16,-22-1 0,1 21 0,21-21 16,0 0-16,-21 1 0,0-22 31,21-22-15,0 1-16,0 0 0,0 0 15,0-21-15,21 20 0,0-20 0,-21 0 16,21-1-16,1 1 15,20 0-15,-21-22 0,0 22 0,22 0 16,-22-1-16,0 1 0,21 21 16,-21-22-16,1 43 0,-1-21 0,0 21 15,0 0-15,0 0 0,-21 21 16,0 1-16,21 20 0,-21-21 0,22 21 16,-22 1-16,0-1 0,0 22 15,0-22-15,0 0 0,0 1 0,0-22 16,0 21-16,0-21 0,0 22 15,0-22-15,0 0 0,0 0 16,0 0-16,-22-21 31,1 0-31,0 0 16,0 0-16,-21 0 0</inkml:trace>
  <inkml:trace contextRef="#ctx0" brushRef="#br0" timeOffset="17645.82">4551 2836 0,'21'0'16,"0"0"0,0-21-16,22 21 0,-22 0 0,21 0 15,0-21-15,1 21 0,-1-21 0,22 21 16,-22-21-16,0 0 0,22 21 16,-22-22-16,0 1 0,1 21 15,-1-21-15,-21 0 0,22 21 0</inkml:trace>
  <inkml:trace contextRef="#ctx0" brushRef="#br0" timeOffset="17847.7">5376 2604 0,'0'21'15,"0"0"-15,0 0 0,-21 0 0,21 0 0,0 1 16,-21-1-16,21 0 0,0 0 16,0 21-16,0-20 0,-21-1 0,21 21 15,-21-21-15,21 0 0,-22 1 16,22 20-16,0-21 0,0 0 15,0 0-15,-21-21 0,21 22 0,0-1 16,0 0-16,-21-21 0,21-21 31</inkml:trace>
  <inkml:trace contextRef="#ctx0" brushRef="#br0" timeOffset="18107.55">5270 2731 0,'0'0'16,"0"-22"-16,22 1 16,-1 0-16,0 21 0,-21-21 0,21 21 15,0 0-15,0 0 0,1 0 0,-1 0 16,0 0-16,0 0 0,0 0 16,0 0-16,-21 21 0,0 0 15,0 0-15,0 1 0,0-1 16,0 0-16,-21-21 0,0 21 15,0 0-15,0 0 0,0-21 0,-1 22 16,1-22-16,0 21 0,0-21 0</inkml:trace>
  <inkml:trace contextRef="#ctx0" brushRef="#br0" timeOffset="18395.53">5673 2646 0,'0'21'15,"0"0"1,-22 0-16,22 1 0,-21-1 16,21 0-16,0 0 0,0 21 15,0-20-15,0-1 0,-21 0 16,21 21-16,0-21 0,-21 1 0,21 20 15,0-21-15,0 0 0,0 0 0,0 1 16,0-1-16,-21 0 0,21 0 16,0 0-16,0 0 0,0-42 47,0 0-47,0 0 15,0 0-15,0 0 0,0-22 0</inkml:trace>
  <inkml:trace contextRef="#ctx0" brushRef="#br0" timeOffset="18644.71">5567 2773 0,'0'0'0,"0"-21"0,0 0 0,0-1 0,21-20 15,0 42-15,0-21 16,-21 0-16,21 21 0,1 0 0,-1 0 16,0 0-16,0 0 0,0 0 15,0 21-15,-21 0 0,22 0 16,-22 0-16,0 1 15,0-1-15,0 0 0,-22 0 0,1 0 16,21 0-16,-42 1 0,21-22 0,-22 21 16,22 0-1,0-21-15,21 21 0,-21-21 0,0 0 16,21-21 0,0 0-16,0 0 15,0-1-15</inkml:trace>
  <inkml:trace contextRef="#ctx0" brushRef="#br0" timeOffset="18895.59">5927 2328 0,'21'0'16,"-21"22"-1,0-1 1,0 0-16,0 0 0,0 0 15,0 22-15,0-22 0,0 21 0,0 0 16,0-20-16,-21 20 0,21-21 16,0 21-16,-22-20 0,22-1 0,0 0 15,0 0-15,0 0 0,0 0 16,22-42 15</inkml:trace>
  <inkml:trace contextRef="#ctx0" brushRef="#br0" timeOffset="19211.41">5969 2731 0,'21'0'0,"0"0"16,0 0-1,1 0-15,-22-22 0,21 1 16,0 0-16,-21 0 15,0 0 1,-21 21 15,0 0-31,-1 21 0,1 0 16,0 0-16,0 0 16,21 1-16,-21 20 0,21-21 15,0 0-15,0 0 0,0 1 16,0-1-16,0 0 0,21-21 15,0 0-15,0 0 0,0 0 16,1 0-16,-1 0 0,0 0 0,0 0 16,0 0-16,22-21 0,-22 0 0,0 21 15</inkml:trace>
  <inkml:trace contextRef="#ctx0" brushRef="#br0" timeOffset="19928.54">7070 2477 0,'-22'-22'15,"22"1"-15,0 0 16,0 0-16,0 0 15,22 0-15,-1 21 16,-21-22-16,21 22 0,0 0 16,0 0-16,0 0 0,1 0 15,-1 0-15,-21 22 0,0-1 16,21 21-16,-21-21 0,0 22 16,0-1-16,0-21 0,0 21 0,0 1 15,-21-1-15,0 0 0,-1-20 16,1 20-16,-21-21 0,21 21 0,-22-20 15,22-1-15,-21 0 0,0 0 0,20 0 16,-20-21-16,21 0 0,-21 0 16,20 0-16,-20 0 0,21 0 0,0 0 15,0 0-15,21-21 0,-22 21 16,22-21-16,-21 0 0,21-22 16,0 22-16,0 0 0,0 0 0,0-21 15,0 20-15,0 1 0,21 0 16,1 0-16,-1 0 0,0 21 15,0 0-15,0 0 0,0 0 16,1 0-16,-1 0 0,0 21 0,0 0 16,0 0-16,0 0 0,-21 1 15,22-22-15,-1 21 0,0 0 0,0 0 16,0 0-16,0 0 16,1 1-16,-1-22 0,0 21 15,0-21 1,0 0-16,0 0 0,1 0 15,-1 0-15,0-21 16</inkml:trace>
  <inkml:trace contextRef="#ctx0" brushRef="#br0" timeOffset="20667.16">7514 2582 0,'0'0'15,"0"-21"-15,0 0 16,0 42 15,-21 0-31,21 1 0,-21-1 16,21 0-16,0 0 0,0 0 15,0 0-15,0 1 0,0 20 0,0-21 16,0 0-16,0 0 16,21 1-16,0-22 15,0 0-15,0 0 0,1 0 16,-1 0-16,0 0 15,0 0-15,0 0 0,0-22 16,1 1-16,-22 0 0,0 0 16,0 0-16,0 0 0,0-1 15,0 1-15,-22 21 0,1-21 0,0 0 16,0 0-16,0 0 16,0-1-16,-1 22 0,1 0 0,21-21 0,-21 21 15,21-21 1,21 21-1,0-21-15,1 0 0,20 21 16,0 0-16,-21 0 0,22-21 0,-1 21 16,0 0-16,1 0 0,-22 0 15,21 0-15,1 0 0,-22 21 0,0-21 16,0 21-16,0 0 0,-21 0 16,0 0-16,0 1 0,0-1 15,0 0-15,0 0 0,0 0 0,0 0 16,0 1-16,0-1 15,0 0-15,0 0 0,0 0 16,0 0-16,0 1 0,21-22 16,1 0-16,-1 21 15,0-21-15,0 0 0,0 0 0,0 0 16,1 0-16,-1 0 0,0-21 16,0 21-16,0-22 0,0 1 0,1 0 15,-22 0-15,0-21 16,0 20-16,0 1 0,0-21 0,0 0 15,0 20-15,-22-20 0,22 21 16,-21-21-16,0 20 0,-21 1 16,42 0-16,-21 0 0,-1 21 15,1 0-15,0 0 0,0 0 16,0 0-16,21 21 0,-21 0 16,-1-21-16,22 21 0,-21 1 15,21-1-15,-21 0 0,21 0 16,-21-21-16,21 21 0,-21 0 15</inkml:trace>
  <inkml:trace contextRef="#ctx0" brushRef="#br0" timeOffset="26507.29">995 5038 0,'21'-21'0,"0"21"16,-21-22-1,21 1 32,-21 0-31,0 0-16,0 0 16,0 0-16,0-1 15,0 1-15,0 0 16,0 0-16,0 0 0,0 0 15,0-1 1,-21 44 31,21-1-47,0 0 0,0 0 16,0 0-16,0 0 0,0 1 15,0 20-15,0-21 0,0 0 16,0 22-16,0-22 0,0 21 15,0-21-15,0 22 0,0-22 16,0 0-16,0 21 0,0-21 0,0 22 16,0-22-16,0 0 0,0 21 15,0-20-15,0-1 0,0 21 16,0-21-16,0 0 0,0 1 0,-21-1 16,21 0-16,0 0 0,0 0 15,0 0-15,0 1 31,0-44 16,0 1-31,0 0 0,0 0-16,21 0 15</inkml:trace>
  <inkml:trace contextRef="#ctx0" brushRef="#br0" timeOffset="27263.18">1630 5313 0,'-21'0'31,"21"21"0,0 0 1,21-21-1,-21-21 0,0 0-31,21 21 16,-21-21-16,0 0 15,0-1-15,0 1 16,-21 21-16,0 0 16,-1 0-1,22 21-15,-21 1 16,21-1-16,0 0 15,0 0-15,0 0 0,0 0 32,21-21-17,1 0 1,-1-21-16,-21 0 16,0 0-1,0 0-15,0 0 16,21 21 93</inkml:trace>
  <inkml:trace contextRef="#ctx0" brushRef="#br0" timeOffset="28354.75">3471 4741 0,'-21'0'15,"21"22"16,0-1-15,21 0 15,0-21-31,1 0 16,-1 0-16,0 0 16,0 0-16,0-21 0,0 0 15,22 21-15,-22-22 0,0 1 0,0 21 16,22-21-16,-22 0 0,0 21 15,0-21-15,-21 0 0,21-1 0,0 22 16,-21-21-16,0 0 16,0 0-16,0 0 15,0 0-15,0-1 0,0 44 63,0-1-63,0 0 0,0 0 0,0 0 15,0 0-15,0 1 0,0-1 16,0 21-16,22 0 0,-22-20 0,0 20 16,0 0-16,0 1 0,0-1 15,0 0-15,0 1 0,0-1 0,0 0 16,0 1-16,0-1 16,0 0-16,0-21 0,0 22 0,0-1 15,-22-21-15,22 0 0,0 22 16,0-22-16,0 0 0,0 0 0,-21 0 15,0 1-15,21-1 16,-21-21-16,0 21 0,0-21 16,-1 0-16,1 0 0,0 0 15,0 0-15,-21 0 0,20 0 0,-20-21 16,21 21-16,0-21 16,0 21-16,-1-22 0,1 22 0,0-21 0,0 21 15,0-21 1,21 0-1,21 21 32,0 0-47,0-21 0,0 21 16</inkml:trace>
  <inkml:trace contextRef="#ctx0" brushRef="#br0" timeOffset="30477.03">4995 5292 0,'0'0'0,"-21"0"15,21-21 17,0-1-32,0 1 15,0 0-15,0 0 16,0 0-16,0 0 16,0-1-16,0 1 0,0 0 0,0 0 15,-21 0-15,0 0 0,0-1 0,21 1 16,-22 0-16,1 21 0,0-21 15,0 21-15,0 0 0,0 0 16,-1 0-16,-20 0 0,21 21 0,-21-21 16,-1 21-16,22 0 0,-21 1 15,21-1-15,-1 21 0,-20-21 16,21 22-16,0-22 0,21 21 0,0-21 16,-21 0-16,21 22 0,0-22 0,0 0 15,0 21-15,0-20 0,0-1 16,21 0-16,0-21 0,0 21 15,0 0-15,0-21 0,1 0 0,-1 0 16,0 0-16,21 0 0,-21 0 16,1 0-16,20 0 0,-21 0 0,0-21 15,0 0-15,22 0 0,-22 0 16,0-1-16,0-20 0,22 21 0,-22-21 16,0-1-16,0 1 0,0-22 15,-21 22-15,21-21 0,1 20 0,-22-20 16,0-1-16,21 22 0,0 0 0,-21-1 15,21 22-15,-21-21 16,0 21-16,0-1 0,0 1 0,0 0 16,0 42 15,-21 0-31,21 22 0,0-22 16,-21 21-16,21 1 0,-21-1 0,-1 0 15,22 1-15,0 20 0,-21-21 16,21 1-16,-21-1 0,21 0 15,0-20-15,0 20 0,0 0 0,0-21 16,0 1-16,21 20 0,0-21 0,1 0 16,-1 0-16,0-21 0,0 22 15,0-1-15,0-21 0,1 0 16,-1 0-16,0 0 0,21 0 0,-21 0 16,1 0-16,20-21 0,-21 21 15,0-22-15,22 1 0,-22 0 0,0 0 16,0 0-16,0 0 0,0-1 15,1 1-15,-1-21 0,0 21 0,-21-22 16,0 22-16,0-21 0,0 21 16,0-22-16,0 22 0,0 0 0,-21 0 15,0 21-15,-1-21 0,1 21 16,0 0-16,0 0 0,0 21 16,0 0-1,21 0-15,-22 0 0,22 1 0,0-1 16,0 21-16,0-21 0,0 0 15,0 22-15,0-22 0,0 0 0,0 21 16,0-20-16,0-1 0,0 0 16,22 0-16,-1-21 0,0 21 0,0 0 15,0-21-15,22 0 0,-22 22 0,0-22 16,21 0-16,-21 0 0,1 0 16,20 0-16,-21 0 0,0 0 0,22-22 15,-22 1-15,0 21 0,0-21 16,0 0-16,0 0 0,1 0 0,-1-1 15,0-20-15,-21 21 0,0 0 16,0-22-16,21 22 0,-21 0 16,0 0-16,21 0 0,-21 0 0,0-1 15,0 44 17,0-1-17,0 0-15,0 0 0,0 0 0,-21 0 16,21 1-16,0-1 0,-21 0 15,21 0-15,0 0 0,0 0 0,0 1 16,0-1-16,0 0 0,0 0 0,0 0 16,-21-21-16,21 21 0,0 1 31,0-44-15,0 1-1,0 0-15,0 0 0,0 0 16,0 0-16,0-1 0,21 1 15,0-21-15,0 21 0,0-22 0,-21 1 16,43 21-16,-22-21 0,0 20 16,0 1-16,0 0 0,1 0 0,-1 21 15,0 0-15,0 0 16,0 0-16,-21 21 0,0 0 16,0 0-16,0 1 0,0-1 0,0 21 15,0-21-15,0 0 16,0 1-16,0 20 0,0-21 0,0 0 15,0 0-15,0 1 0,0-1 16,21 0-16,1 0 0,-22 0 0,21-21 16,0 21-16,0-21 0,0 0 15,0 0-15,1 0 0,20 0 0,-21 0 16,0 0-16,0 0 0,1 0 0,20-21 16,-21 0-16,0 21 0,0-21 15,1 0-15,-1 0 0,-21-22 16,21 22-16,0-21 0,0 21 0,-21-22 15,0 1-15,21-22 0,-21 22 16,22 0-16,-22-22 0,0 22 0,0 0 16,21-1-16,-21 22 0,0-21 15,21 21-15,-21-1 0,0 1 0,0 0 16,0 42 15,-21 0-31,21 1 16,-21-1-16,-1 21 0,22-21 0,0 22 15,-21-1-15,21 0 0,-21 1 0,21-22 16,0 21-16,-21 0 16,21 1-16,0-1 0,0-21 0,0 22 15,0-22-15,0 21 0,0-21 16,0 0-16,0 1 0,42 20 16,-21-21-16,-21 0 0,22 0 0,-1-21 15,0 0-15,0 0 16,0 0-16,0 0 0,1 0 0,-1 0 15,0 0-15,0 0 0,0-21 16,0 21-16,1-21 0,-1 0 0,0 0 16,0 21-16,-21-21 0,21-1 0,0-20 15,1 21-15,-22 0 0,0 0 16,0-1-16,21-20 0,-21 21 0,0 0 16,0 0-1,0-1-15,-21 22 31,21 22-31,0-1 0,0 0 16,0 0-16,-22 0 0,22 0 0,0 1 16,0-1-16,0 0 0,0 0 15,0 0-15,0 0 0,0 1 0,0-1 16,0 0-16,0 0 0,22 0 16,-1-21-16,-21 21 15,21-21-15,0 0 0,0 0 16,0 0-16,1 0 0,-1 0 15,0-21-15,0 0 16,0 0-16,-21 0 16,21 0-16,-21-1 0,22 1 0,-22-21 15,0 21-15,0 0 0,21-22 16</inkml:trace>
  <inkml:trace contextRef="#ctx0" brushRef="#br0" timeOffset="30695.69">7345 4530 0,'0'0'0,"0"21"62</inkml:trace>
  <inkml:trace contextRef="#ctx0" brushRef="#br0" timeOffset="30927.56">6350 4805 0,'0'0'0,"-21"0"0,42 0 31,0 0-31,0 0 16,22 0-16,-22 0 0,21 0 0,0 0 16,1 0-16,-1 0 0,-21 0 15,22 0-15,-22 0 0,21-21 16,-21 21-16,0 0 0,1 0 15,-1 0-15</inkml:trace>
  <inkml:trace contextRef="#ctx0" brushRef="#br0" timeOffset="32573.64">7514 5228 0,'21'0'62,"0"0"-46,1 0-16,-1 0 0,0-21 16,0 21-16,21-21 0,-20 21 0,20-21 15,-21 0-15,21-1 0,-20 1 16,20 0-16,0 0 0,-21 0 0,1 0 16,20-22-16,-21 22 0,0-21 15,0-1-15,-21 22 0,0-21 0,0 21 16,22 0-16,-22-22 0,0 22 15,0 0-15,0 0 0,0-22 16,-22 43-16,1-21 0,21 0 0,-21 21 16,0 0-16,0 0 15,0 0-15,-1 0 0,1 21 16,21 0-16,-21 22 0,21-1 16,-21 0-16,21 1 0,0-1 0,-21 22 15,0-22-15,-1 21 0,1 1 16,21-1-16,-21 1 0,0-22 0,0 22 15,21-1-15,0 1 0,-21-22 0,21 22 16,0-1-16,0 1 0,0-22 16,0 21-16,0-20 0,0-1 15,0 22-15,0-22 0,0-21 16,0 21-16,0 1 0,0-22 0,21 0 16,-21 0-16,21-21 0,-21 21 0,21-21 15,0 0-15,0 0 16,1 0-16,-1 0 0,-21-21 0,21 21 15,0-21-15,0 0 0,0 0 0,-21-22 16,22 22-16,-1-21 0,0 0 16,-21-1-16,0-20 0,0 20 15,0 1-15,0-21 0,0 20 0,0-20 16,0 20-16,-21 22 0,21-21 16,-21 0-16,-22 20 0,22 1 0,0 0 15,0 0-15,-22 21 0,22 0 16,0 0-16,0 0 0,0 0 0,0 0 15,-1 0-15,44 0 32,-1 0-17,0 0-15,0 0 0,0 0 0,0 0 16,22 0-16,-22-21 0,21 21 0,1 0 16,-1-21-16,-21-1 0,21 22 15,1-21-15,-22 0 0,21 0 0,-21 0 16,1 0-16,-1-1 15,0 1-15,0 0 0,-21 0 0,21 21 16,-21-21-16,0 0 0,0-1 16,0 44 31,0-1-47,0 0 0,0 0 15,0 0-15,0 0 0,0 1 16,0-1-16,0 0 0,0 0 15,21-21-15,1 21 0,-1-21 16,0 0-16,0 0 16,21 0-16,-20 0 0,20-21 0,-21 0 15,21 21-15,-20-21 16,20 0-16,-21-1 0,0 1 0,0 21 16,1-21-16,-1 0 0,-21 0 0,0 0 15,0-1-15,21 1 0,-21 0 16,0 0-16,0 0 0,0 42 62,-21 0-62,21 0 0,0 0 16,0 22-16,0-22 0,-21 21 0,21 1 0,0-1 16,0 0-16,0 1 0,0-1 15,0 21-15,0-20 0,0 20 16,0 1-16,0-1 0,0 1 0,0-1 15,0 1-15,0-1 0,0 1 16,0-1-16,0-20 0,0 20 0,0-21 16,0 1-16,0-1 0,0 0 0,0 1 15,0-22-15,0 21 0,-22-21 16,22 1-16,0-1 0,0 0 0,0 0 16,-21 0-16,0-21 0,0 0 15,0 0 1,0 0-16,-1 0 0,22-21 0,-21 0 15,0 0-15,0 0 0,21-22 0,0 1 16,0 0-16,0-1 16,0 1-16,0-22 0,0 1 0,0-1 15,0 1-15,0-1 0,0 1 0,21-1 16,0 1-16,0-1 0,1 1 16,-1-1-16,0 22 0,0 0 0,21-1 15,-20 22-15,-1-21 0,0 21 16,21 0-16,-21-1 0,1 1 0,20 0 15,-21-21-15,0 42 0,-21-21 16,21-1-16,-21 1 16</inkml:trace>
  <inkml:trace contextRef="#ctx0" brushRef="#br0" timeOffset="33098.89">10372 4572 0,'0'0'0,"21"-21"0,-21 0 0,0 0 15,0-1-15,21 1 0,-21 0 16,0 0-16,0 0 0,0 0 15,0 42 17,0 0-32,0 0 0,0 0 15,0 22-15,0-1 0,0-21 0,0 43 16,0-22-16,0 0 0,-21 22 16,0-1-16,-1-20 0,1 20 0,0 1 15,21-22-15,-21 0 0,0 1 16,21-1-16,-21 0 0,21-21 0,0 1 15,0-1-15,0 0 0,-22-42 47,1 0-47</inkml:trace>
  <inkml:trace contextRef="#ctx0" brushRef="#br0" timeOffset="34032.26">9779 5059 0,'0'0'0,"21"0"31,0 0-31,0 0 0,1 0 0,20 0 16,0-21-16,1 21 0,-1-21 16,0 21-16,1-22 0,20 22 15,-21-21-15,22 0 0,-22 0 0,22 21 16,-22-21-16,0 0 0,1-1 15,-1-20-15,0 21 0,1 0 0,-22 0 16,0-1-16,0-20 0,0 21 16,1 0-16,-22 0 0,0-1 0,0 1 15,0 0-15,0 0 0,0 0 16,0 0-16,0-1 0,0 1 16,-22 21-16,1 0 0,0 0 15,21 21 1,-21 1-16,21-1 0,0 0 15,0 21-15,0-21 0,0 22 16,0-1-16,0 0 0,0 1 16,0-1-16,-21 0 0,0 22 15,21-22-15,-22 1 0,22-22 0,0 21 16,-21 0-16,21-20 0,-21-1 0,21 0 16,0 0-16,0 0 0,0 0 15,0-42 16,0 0-31,0 0 16,0 0-16,0-22 0,21 22 16,0 0-16,1-21 0,-1-1 15,0 22-15,0-21 0,0 0 0,0 20 0,1 1 16,-1-21-16,21 42 16,-21-21-16,0 21 0,1 0 15,-1 21-15,-21 0 16,0 0-16,0 22 0,0-22 15,0 21-15,0-21 0,0 22 0,0-22 16,0 21-16,0-21 0,0 0 16,0 1-16,0-1 0,0 0 0,0 0 15,21 0-15,0-21 16,0 21-16,0-21 0,22 0 16,-22 0-16,21 0 0,-21 0 0,22-21 15,-22 21-15,21-21 0,-21 0 0,22 0 16,-22 0-16,0-1 0,0 1 15,0 0-15,1 0 0,-1-21 16,-21 20-16,21-20 0,-21 0 0,0 21 16,0-22-16,0 22 0,0 0 0,0 0 15,0 0-15,0-1 0,-21 22 16,0 0 0,-1 22-16,1-1 15,0 0-15,21 0 0,0 21 0,-21-20 16,21 20-16,0-21 0,0 0 15,0 22-15,0-22 0,0 0 16,21 0-16,0 0 0,0 0 0,1-21 16,-1 22-16,0-22 15,0 0-15,0 0 0,0 0 0,1 0 16,-1 0-16,0 0 0,0 0 0,0 0 16,0-22-16,1 22 0,-1-21 15,0 0-15,-21 0 0,0 0 16,0 0-16</inkml:trace>
  <inkml:trace contextRef="#ctx0" brushRef="#br0" timeOffset="35272.62">12700 5122 0,'0'0'0,"-21"0"15,0 0 1,-1 0 0,22-21 15,0 0-31,0 0 0,22 0 0,-1 0 16,0-1-16,0-20 0,0 0 15,22-1-15,-22 1 0,21 0 0,0-1 16,1 1-16,-1 0 0,-21-1 15,22 1-15,-1 0 0,-21 21 0,0-22 16,0 22-16,-21 0 0,0 0 0,-21 21 16,-21 0-1,21 0-15,-22 0 0,1 21 16,0-21-16,21 21 0,-22 0 16,22 0-16,0 1 0,0 20 0,21-21 15,0 0-15,0 0 0,0 22 16,21-22-16,0 0 0,0 21 0,0-20 15,22 20-15,-22-21 0,21 21 16,-21 1-16,22-22 0,-22 0 0,0 21 16,0-20-16,0-1 0,-21 21 15,0-21-15,0 0 16,0 1-16,-21-22 0,0 0 0,0 0 16,0 0-16,0 0 0,-1 0 15,1 0-15,0 0 0,0-22 0,0 1 16,0 0-16,21 0 0,-22 0 15,1 0-15,0-1 0,21 1 0,0 0 16,-21 0-16,0 21 16,21 21-1,0 0-15,0 0 0,0 1 16,0-1-16,0 0 0,0 0 16,21 0-16,0 0 0,-21 1 0,21-1 15,0-21-15,1 21 0,-1 0 16,0-21-16,0 0 0,0 0 0,22 0 15,-22 0-15,21 0 0,-21 0 16,22-21-16,-22 21 0,21-21 16,-21 0-16,0-1 0,22 1 0,-22 0 15,0-21-15,0 21 0,0-22 16,1 1-16,-1 0 0,0-1 0,-21-20 16,21 20-16,-21 1 0,0 0 15,21-1-15,0 1 0,-21 0 0,22-1 16,-22 1-16,0 21 0,0 0 15,0 0-15,0-1 0,-22 44 32,22-1-17,0 21-15,0-21 0,-21 22 0,21-1 16,-21-21-16,21 43 16,0-22-16,0 0 0,-21 1 0,21 20 15,-21-21-15,21 1 0,0-1 16,0 0-16,0 1 0,0-1 0,0-21 15,0 0-15,0 1 0,21-1 0,0 0 16,-21 0-16,21-21 0,0 0 16,1 0-16,-1 0 0,0 0 15,0 0-15,0 0 0,-21-21 16,21 21-16,-21-21 0,22 0 16,-22-1-16,0 1 0,0 0 0,0 0 15,0 0-15,0-22 0,0 22 16</inkml:trace>
  <inkml:trace contextRef="#ctx0" brushRef="#br0" timeOffset="35519.47">13398 4614 0,'0'22'15,"22"-22"1,-1 0-16,0 0 0,0 0 15,0 0-15,0 0 16,1 0-16,-1 0 0,0 0 16,0 0-16,0 0 0,0 0 0,-21-22 15,22 22-15</inkml:trace>
  <inkml:trace contextRef="#ctx0" brushRef="#br0" timeOffset="37186.25">14203 4974 0,'0'0'0,"0"21"0,21-42 47,-21 0-47,21 21 16,-21-21-16,21 0 0,-21 0 15,21-1-15,-21 1 0,0-21 16,0 21-16,0 0 16,0-1-16,0 1 0,0 0 0,0 0 15,0 0-15,-21-22 0,0 22 16,0 21-16,0-21 0,0 0 0,-1 21 15,1 0-15,0 0 0,-21 0 0,21 0 16,-1 21-16,1-21 0,-21 21 16,21 0-16,0 22 0,-1-22 0,1 0 15,21 21-15,0 1 0,-21-1 16,21 0-16,0 1 0,0-1 0,0 0 16,0-20-16,0 20 0,0-21 15,0 0-15,0 0 0,21 1 0,-21-1 16,21 0-16,1-21 0,-1 0 15,0 0-15,0 0 0,21 0 0,-20 0 16,-1 0-16,0 0 0,21-21 16,-21 0-16,1-1 0,-1 1 15,0 0-15,0 0 0,0 0 0,-21-22 16,21 22-16,-21-21 0,22 0 16,-22 20-16,21-20 0,-21 0 0,0 21 15,0-22-15,0 22 0,0 0 0,0 0 16,0 0-1,0 42 1,-21-21-16,21 21 16,-22 0-16,22 0 0,-21 0 0,21 22 15,0-1-15,0-21 0,0 22 16,0-22-16,0 21 0,0-21 16,0 22-16,21-22 0,1 0 0,-22 0 15,21 0-15,0 0 0,-21 1 16,21-22-16,0 0 0,0 0 0,1 0 15,-1 0-15,0 0 0,0 0 16,0 0-16,0-22 0,1 1 0,-1 0 16,0 0-16,0-21 0,0 20 15,0-20-15,1 0 0,-1-1 0,-21 1 16,21 0-16,-21-1 0,21-41 16,0 20-16,-21 22 15,21 0-15,-21-1 0,0 1 0,22 0 16,-22-1-16,0 22 0,21 0 15,-21-21-15,0 20 0,0 1 16,0 42 0,-21-21-1,21 22-15,-22 20 0,22-21 16,0 21-16,0-20 0,-21 20 0,21 0 16,-21 1-16,0-1 0,21 21 0,-21-20 15,21-1-15,-21 0 16,21 22-16,-22-22 0,22 1 0,0-1 0,0-21 15,0 21-15,0 1 16,0-22-16,0 0 0,22 0 0,-22 0 16,21 1-16,0-22 0,0 0 0,-21 21 15,21-21-15,0 0 0,1 0 16,-1 0-16,21 0 0,-21-21 0,0-1 16,1 22-16,-1-21 0,0 0 15,0 0-15,0-21 0,0 20 0,1 1 16,-1-21-16,0 0 0,-21 20 15,0-20-15,21 21 0,-21-21 16,21-1-16,-21 22 0,0 0 16,0 42 15,0 0-31,0 0 16,0 1-16,0-1 0,0 21 0,0-21 15,0 0-15,0 22 0,0-22 0,0 21 16,21-21-16,1 1 0,-22-1 15,21 0-15,-21 0 0,21-21 0,0 21 16,0-21-16,0 0 16,1 0-16,-1 0 0,0 0 0,0 0 15,0-21-15,0 0 16,1 0-16,-1 0 0,0-1 0,0-20 16,0 21-16,0 0 0,-21-22 15,22 1-15,-1 21 0,0 0 16,0-22-16,0 22 0,-21 0 0,21 21 15,1-21-15,-1 0 0,0 21 16,0 0 15,-21 21-15,0 0 0,0-42 30,-21 21-30,0-21 0,0 0-1,-1 21 1,1 21 0,0-21-16,21 21 0,-21 0 15,0 0-15,21 0 0,-21 1 0,-1-1 16,1 21-16,21-21 0,-21 22 15,21-22-15,0 21 0,0-21 0,0 0 16,0 22-16,0-22 0,0 0 16,0 0-16,0 0 0,21-21 15,0 22-15,1-22 0,-1 0 0,0 21 16,0-21-16,0 0 0,0 0 0,1 0 16,20 0-16,-21 0 0,0-21 15,0 21-15,1-22 0,-1 1 16,21 0-16,-21 0 0,-21 0 0,21 0 15,1-22-15,-1-20 0,-21 42 16</inkml:trace>
  <inkml:trace contextRef="#ctx0" brushRef="#br0" timeOffset="37453.78">15430 4276 0,'0'0'16,"-21"0"-16,0 0 16,21 21-16,-21-21 78,0 0-78</inkml:trace>
  <inkml:trace contextRef="#ctx0" brushRef="#br0" timeOffset="37669.68">14436 4572 0,'0'0'0,"0"21"0,21-21 31,0 0-31,0 0 16,0 0-16,22 0 0,-22 0 16,21 0-16,0 0 0,-20 0 0,20-21 15,-21 21-15,21-21 0,-20 21 0,-1 0 16,0 0-16,0 0 15,0-21-15</inkml:trace>
  <inkml:trace contextRef="#ctx0" brushRef="#br0" timeOffset="40856.43">16764 5101 0,'0'0'0,"0"-21"47,21 0-31,0 0-16,0 0 15,-21-1-15,22 1 0,-1-21 0,0 21 16,0-22-16,-21 22 0,21-21 16,0 0-16,-21 20 0,0-20 15,22 0-15,-22 21 0,21-22 0,-21 22 0,0 0 16,0 0-16,0 0 16,-21 21-1,-1 0-15,1 21 16,0 0-16,0 0 0,21 0 15,-21 22-15,21-22 0,-21 0 16,21 21-16,0 1 0,0-1 0,0 0 16,-22-21-16,22 22 0,0-1 15,0 0-15,0-20 0,0-1 0,0 21 16,0-21-16,22 0 0,-1-21 16,-21 22-16,21-1 0,0-21 0,0 0 15,0 0-15,22 0 0,-22 0 0,0 0 16,21-21-16,1-1 15,-22 22-15,21-21 0,1 0 0,-1-21 16,0 21-16,-21-22 0,22 22 16,-1-21-16,-21-1 0,0 1 0,22-21 15,-22 20-15,0 1 0,0-22 16,0 22-16,-21 0 0,22-22 0,-1 22 16,-21 0-16,0 20 0,21-20 15,-21 21-15,0-21 0,0 20 0,0 1 16,0 0-1,-21 42 1,21 0-16,0 1 0,-21-1 16,-1 0-16,22 21 0,-21-21 0,21 22 15,0-1-15,-21 0 0,0 1 16,21-1-16,-21 0 0,21 1 16,0-1-16,0 0 0,0 1 0,0-22 15,0 21-15,0 1 0,0-22 16,0 0-16,0 0 0,21 0 0,0 0 15,0 1-15,0-22 0,1 0 16,-1 0-16,0 0 0,0 0 0,0 0 16,0 0-16,1 0 0,-1 0 0,21-22 15,-21 1-15,0 0 16,-21 0-16,22 0 0,-1 0 0,0-22 0,-21 22 16,0 0-16,21-21 15,-21 20-15,21 1 0,-21 0 0,0-21 16,0 21-16,0-1 0,0 1 15,0 0-15,-21 21 16,0 0 0,0 0-16,21 21 0,0 0 15,-21 1-15,21-1 0,-22 0 0,22 0 16,0 21-16,0-20 0,-21 20 16,21-21-16,0 21 0,0-20 0,0 20 15,0-21-15,0 0 0,0 0 16,21 1-16,-21-1 0,22 0 0,-1-21 15,0 21-15,0-21 0,0 0 16,0 0-16,22 0 0,-22 0 16,21 0-16,-21 0 0,22-21 0,-1 0 15,-21 21-15,22-21 0,-22-1 16,0-20-16,0 21 0,0 0 0,0-22 16,1 22-16,-1-21 0,-21 21 15,0-22-15,0 22 0,0 0 0,0 0 16,0 0-16,0 0 15,-21 21 17,21 21-32,0 0 15,0 0-15,0 0 0,0 0 0,-22 1 16,22-1-16,0 21 16,0-21-16,-21 0 0,21 1 0,0-1 15,0 21-15,0-21 0,0 0 16,0 1-16,-21-1 0,21 0 15,0-42 17,0 0-17,0-1-15,0 1 0,21 0 16,-21 0-16,0 0 0,21-22 16,1 22-16,-22-21 0,21 21 15,0-22-15,0 22 0,0 0 0,0 0 16,1 0-16,-1 0 0,0-1 0,0 22 15,0 0-15,0 0 0,1 0 16,-1 0-16,0 0 16,-21 22-16,21-1 0,-21 0 15,0 0-15,0 0 0,0 0 0,0 1 16,0-1-16,0 21 0,0-21 16,21 0-16,-21 1 0,0-1 0,0 0 15,0 0-15,0 0 0,0 0 0,0 1 16,0-1-16,0 0 15,21-21 17,-21-21-32,0 0 15,0-1-15,22 1 0,-22 0 16,21 0-16,-21-21 0,0 20 16,21 1-16,0-21 0,-21 21 0,21-22 15,0 22-15,1 0 0,-1 0 16,0 0-16,0 0 0,0-1 0,0 1 15,1 21-15,-1 0 0,0 0 16,0 0-16,0 0 0,0 0 0,-21 21 16,0 1-16,0-1 15,0 0-15,0 0 0,0 0 16,0 0-16,0 22 0,0-22 0,-21 21 16,21-21-16,0 1 0,-21 20 15,21-21-15,0 0 0,0 0 0,0 1 16,0-1-16,0 0 0,21 0 15,0-21-15,1 21 0,-1-21 16,0 0-16,21 0 0,-21 0 0,1 0 16,20 0-16,-21 0 0,21 0 15,-20-21-15,20 21 0,0-21 0,1 0 16,-22 0-16,21-1 16,0 1-16,-20 0 0,-1-21 0,21 21 0,-21-1 15,0-20-15,1 21 0,-22-21 16,0 20-16,0 1 0,0 0 15,0 0-15,0 0 0,0 0 0,-22 21 16,22-22-16,-21 22 16,0 0-16,0 0 0,0 0 0,0 22 15,-1-22-15,1 21 0,0 0 16,0 0-16,21 0 0,0 0 0,-21 1 16,21 20-16,0-21 0,0 0 0,0 22 15,0-22-15,0 0 0,0 0 16,21 0-16,0 0 0,0 1 0,0-22 15,1 21-15,-1-21 0,0 0 16,21 0-16,-21 0 0,22 0 16,-22 0-16,0 0 0,21 0 0,-20-21 15,-1-1-15,21 1 0,-21 0 16,0 0-16,1 0 0,-1 0 0,-21-43 16,21 43-16,-21-21 15,21 20-15,-21 1 0,0-21 0,0 21 16,0 0-16,0-1 0,0 1 15,0 42 17,0 1-32,0-1 15,-21-21-15,21 42 0,0-21 16,-21 0-16,21 1 0,0 20 16,0-21-16,0 21 0,0-20 0,-21-1 15,21 0-15,0 21 0,0-21 0,0 1 16,-22-22-16,22 21 0,0 0 15,0 0-15,0-42 32,0 0-17,0 0-15,0-1 16,0 1-16,22-21 0,-1 21 0,0 0 16,-21-22-16,21 1 0,0 21 0,22 0 15,-22-22-15,0 22 16,21 0-16,-21 0 0,22 21 0,-22-21 15,21 21-15,1 0 0,-22 0 16,0 0-16,0 0 0,0 0 0,0 21 16,1 0-16,-22 0 0,0 0 15,0 0-15,0 1 0,0-1 16,0 21-16,0-21 0,0 0 0,0 22 16,0-22-16,0 0 0,0 0 15,21 0-15,-21 1 0,21-1 16,0-21-16,0 21 0,0-21 0,1 0 15,-1 0-15,21 0 0,-21 0 0,0 0 16,22 0-16,-22 0 0,0 0 16,21-21-16,-20 0 0,-1-1 15,-21 1-15,21 0 0,0-21 0,0-1 16,-21 1-16,0 0 0,21-1 0,-21 1 16,22 0-16,-22-1 0,21-20 15,-21 21-15,0-1 0,0 1 0,0 21 16,21-22-16,-21 22 0,0-21 15,0 21-15,0 0 0,0-1 0,0 1 16,0 42 15,0 1-31,0-1 16,0 0-16,0 21 0,0-21 16,0 22-16,-21-22 0,21 21 0,0 1 15,0-22-15,0 21 0,0 0 16,-21-20-16,21 20 0,0 0 0,0 1 15,-22-22-15,22 21 0,0 0 16,0-20-16,0 20 0,0-21 16,0 21-16,0-20 0,0-1 0,0 0 15,0 0-15,22-21 16,-1 0-16,0 0 0,0 0 16,0 0-1,0 0-15,1 0 0,-1-21 0,0 21 0,0-21 16,-21 0-16,21 21 0,0-22 15,1 1-15,-22 0 16,21 0-16,-21 0 0,21 21 0,-21-21 16,0-1-16,0 1 15,0 0-15,21 0 0,-21 0 16,0 0-16</inkml:trace>
  <inkml:trace contextRef="#ctx0" brushRef="#br0" timeOffset="41231.37">20976 4593 0,'0'0'0,"-21"0"16,21-21-16,21 21 31,0-21-31,0 21 0,1 0 0,-1 0 15,0 0-15,0 0 0,21-21 16,-20 21-16,-1 0 0,0 0 0,0 0 16,0 0-16,0 0 15,1 0-15,-1 0 0,0 0 16,0 0-16,0 0 16,0 0-1,1 0 16,-22-21-15,-22 21 15,1 0-15</inkml:trace>
  <inkml:trace contextRef="#ctx0" brushRef="#br0" timeOffset="55223.71">1016 6731 0,'-21'0'15,"0"0"1,-1 0 15,22-21 16,0 0-47,0 0 0,0-1 16,0 1-16,22 0 15,-22 0-15,21 0 16,0 0-16,0-1 15,0 22-15,0 0 16,1 0-16,-1 0 16,0 0-16,0 22 15,-21-1-15,0 0 0,21 0 16,0 0-16,-21 0 0,22 1 0,-22-1 16,0 21-16,0-21 15,0 0-15,0 22 0,0-22 0,0 21 16,0-21-16,-22 22 0,1-22 15,0 21-15,0 1 0,-21-1 16,20-21-16,1 21 0,0 1 0,-21-1 16,21-21-16,-1 0 0,1 22 15,0-22-15,0 0 0,-21-21 0,20 21 16,1 0-16,0-21 0,0 0 16,0 0-16,0 0 0,-22 0 15,22 0-15,0-21 0,0 0 16,0 0-16,-1 0 15,1 0-15,21-1 0,0-20 16,-21 21-16,21-21 0,-21 20 16,21 1-16,0 0 0,0 0 15,0-21-15,0 20 0,0 1 16,21 0-16,0 0 16,0 21-16,1 0 0,-1 0 0,0 0 15,0 0-15,0 0 0,22 21 16,-22 0-16,0 0 0,0-21 15,0 22-15,0 20 0,1-21 0,-1 0 16,0 0-16,-21 22 0,21-22 16,0 0-16,-21 0 0,0 22 0,21-22 15,-21 0-15,22 0 16,-1 0-16,-21 0 0,21 1 16,0-22-16,-21 21 0,21-21 15,0 0-15,1 21 16,-1-21-1,0 0 1,-21-21-16,0 0 0,21-1 16,-21 1-16,21 0 15,-21 0-15,0 0 0</inkml:trace>
  <inkml:trace contextRef="#ctx0" brushRef="#br0" timeOffset="55679.19">1736 7070 0,'0'21'31,"21"-21"1,0 0-1,0 0-15,-21-21-16,0 0 15,0-1 1,-21 22-1,0 0-15,0 0 16,-1 0 0,22 22-1,0-1 1,22 0 15,-1-21-15,0 0-1,-21-21-15,0 0 0,0-1 16</inkml:trace>
  <inkml:trace contextRef="#ctx0" brushRef="#br0" timeOffset="58188.7">3492 6541 0,'0'0'0,"0"-22"0,0 1 16,0 0-16,0 0 0,0 0 16,0 0-16,0-1 0,-21 22 15,0 0-15,0 0 16,21 22-1,0-1-15,-21 21 0,21-21 0,0 22 16,0-1-16,0 0 0,0-21 16,0 22-16,0-1 0,0 0 0,0 1 15,-21-1-15,21-21 0,0 22 16,0-22-16,0 0 0,0 0 0,-22 0 16,22 0-16,0 1 0,-21-22 15,21 21-15,0-42 31,0-1-15,21 1-16,-21 0 0,22 0 16,-1 0-16,0 0 0,0-22 0,0 22 15,0 0-15,1 0 0,-1-22 16,0 22-16,0 0 0,0 21 0,0-21 16,1 21-16,-1 0 15,0 0-15,-21 21 16,21 0-16,-21 0 0,0 1 15,0-1-15,0 0 0,0 0 0,0 0 16,0 22-16,0-22 0,0 0 16,21 0-16,0 0 15,-21 0-15,22 1 0,-1-22 16,0 0-16,0 0 16,0 0-16,0 0 0,1 0 0,-1 0 15,0-22-15,0 1 16,0 0-16,0 0 0,1 0 0,-22 0 15,0-1-15,21-20 0,-21 21 16,21-21-16,-21 20 0,0-20 0,0 0 16,0 21-16,0-22 0,0 22 15,0 0-15,0 0 0,0 0 0,0-1 16,0 65 15,0-22-15,0 0-16,0 21 0,0-20 15,0 20-15,0-21 0,0 21 0,0-20 16,0 20-16,0-21 0,0 0 16,0 0-16,0 1 0,0-1 0,21 0 15,-21 0-15,21 0 0,-21 0 16,21-21-16,1 0 0,-1 0 16,0 0-16,0 0 15,0 0-15,0 0 0,1 0 0,-1 0 16,0-21-16,0 21 0,0-21 0,0 0 15,1 0-15,-1 0 0,0-1 16,-21 1-16,21-21 0,0 21 16,-21 0-16,21-22 0,-21 22 15,0 0-15,0 0 0,0 0 0,0-1 16,0 1-16,0 0 16,-21 21-16,0 0 0,0 0 0,0 0 15,0 0-15,-1 0 16,22 21-16,-21 0 0,21 1 15,-21-1-15,21 0 16,0 0-16,21-21 16,0 0-1,1 0-15,-1 0 0,0 0 16,0 0-16,0-21 0,22 21 0,-22-21 16,0 0-16,0 21 0,0-22 15,0 22-15,1-21 0,-1 0 0,0 21 16,-21-21-16,21 21 15,0 0 1,-21 21 0,0 0-16,0 0 0,0 1 15,0-1-15,0 0 16,-21 21-16,21-21 0,0 1 0,0-1 16,-21 0-16,21 0 0,0 0 15,0 0-15,0 1 0,0-1 16,0 0-16,0 0 0,0 0 0,21-21 15,0 21-15,0-21 16,1 0-16,-1 0 0,0 0 16,0 0-16,0 0 0,0 0 15,1 0-15,-1-21 0,0 21 16,0-21-16,-21 0 0,21 0 0,0 21 16,-21-21-16,22-1 0,-22 1 15,0 0-15,21 0 0,-21 0 16,0 0-16,21-1 0,-21 1 0,0 0 15,0 0 1,0 42 15,0 0-31,0 0 0,0 1 16,0-1-16,0 0 16,0 0-16,0 0 0,0 0 0,0 1 15,0-1-15,0 0 0,0 0 16,21 0-1,0-21-15,0 0 0,1 0 16,-1 0-16,0 0 16,0-21-16,0 21 0,0-21 15,-21 0-15,22 0 0,-1-1 16,0 1-16,0-21 0,0 21 16,0-22-16,-21 1 0,22 21 0,-22-21 15,21-22-15,-21 22 0,21-1 16,-21 1-16,0 0 0,0-1 0,0 22 15,0-21-15,0 21 0,0 0 16,0-1-16,0 1 0,0 0 16,-21 21-1,21 21 1,0 0-16,0 1 0,-21-1 16,21 21-16,0 0 0,0-20 0,0 20 15,-22 0-15,22 1 0,0-1 16,0 0-16,0 1 0,0-22 15,0 21-15,0 0 0,0-20 0,0-1 16,0 21-16,0-21 0,0 0 16,22 1-16,-22-1 0,21-21 15,21 21-15,-21-21 0,0 0 16,22 0-16,-22 0 16,0 0-16,0 0 0,0 0 0,1-21 15,-1 0-15,0 21 0,0-22 16,0 1-16,0 21 0,1-21 0,-22 0 15,0 0-15,21 0 0,-21-1 0,0 1 16,21 0-16,-21 0 16,0 0-16,0 0 0,0-1 15,-21 22 1,0 22 0,21-1-16,0 0 0,-22 0 0,22 0 15,-21 0-15,21 1 0,-21-1 16,21 0-16,0 0 0,0 0 0,0 0 15,0 1-15,0-1 16,21 0-16,0-21 0,1 0 16,-22 21-16,21-21 0,0 0 0,0 0 15,0 0 1,0 0-16,1 0 0,-1 0 0,0 0 16,0-21-16,0 0 0,0 21 15,1-21-15,-1-1 0,0 1 16,-21 0-16,21 0 0,-21 0 15,21 0-15,-21-1 16,0 1-16</inkml:trace>
  <inkml:trace contextRef="#ctx0" brushRef="#br0" timeOffset="58444.07">5546 6414 0,'0'0'0,"21"0"31,0 0-15,0 0-16,21 0 0,-20-22 16,-1 22-16,0-21 0,0 21 0,21-21 15,-20 21-15,-1 0 0,0 0 16,-21-21-16,21 0 0,-42 0 47</inkml:trace>
  <inkml:trace contextRef="#ctx0" brushRef="#br0" timeOffset="58635.96">4953 6350 0,'0'0'0,"21"0"94</inkml:trace>
  <inkml:trace contextRef="#ctx0" brushRef="#br0" timeOffset="59167.08">7535 6287 0,'0'0'0,"0"-43"16,0 22-1,0 42 32,0 0-47,0 22 16,0-22-16,0 21 0,0 22 0,0-22 15,-21 0-15,21 22 0,-21-22 16,21 22-16,-21-22 0,21 0 0,0 1 16,0-22-16,-21 21 0,21-21 15,0 22-15,-22-22 0,22 0 16,0 0-16,0 0 0,-21-21 31,0 0-15,0-21-16,21 0 15</inkml:trace>
  <inkml:trace contextRef="#ctx0" brushRef="#br0" timeOffset="60043.11">7133 6837 0,'-21'0'0,"21"-21"0,21 21 31,0-21-15,0 21-16,22-22 0,-22 22 0,21-21 15,1 21-15,-1-21 0,0 0 16,22 0-16,-22 0 0,22-1 0,-1 1 16,1 0-16,-1 0 0,-21 0 15,22 0-15,-22-22 0,1 22 0,-22 0 16,21 0-16,-21 0 0,0-1 16,-21 1-16,0 0 0,0 0 15,0 0-15,-21 21 16,0-21-1,0 21-15,0 0 16,0 21-16,21 0 16,0 0-16,-22 0 0,22 0 0,0 22 15,-21-1-15,21-21 0,0 22 16,0-1-16,-21 0 0,21-21 0,0 22 16,0-22-16,0 21 0,0-21 0,0 1 15,-21 20-15,21-21 0,-21 0 16,21 0-16,0 1 0,0-1 15,-21-21-15,21 21 16,0-42 15,0 0-31,21-1 16,0 1-16,0 0 0,0 0 16,0 0-16,1 0 0,-1-1 15,0 1-15,0 0 0,0 0 0,0 21 16,1-21-16,-1 21 0,0 0 15,0 0-15,-21 21 16,0 0-16,0 0 16,0 0-16,0 1 0,0-1 15,0 0-15,0 0 0,0 0 0,0 0 16,0 1-16,0-1 0,0 0 16,21-21-16,0 21 15,1-21-15,-1 0 16,0 0-16,0 0 15,0 0-15,0 0 0,1-21 16,-1 21-16,0-21 0,-21 0 0,21 21 16,0-22-16,0 1 0,1 0 0,-1-21 15,-21 21-15,0-1 0,21 1 16,-21 0-16,0 0 0,0 0 0,0 0 16,-21 21 15,21 21-31,-21-21 0,21 21 15,-22 0-15,22 0 0,-21 0 16,21 1-16,0-1 0,0 0 0,0 0 16,0 0-16,0 0 0,0 1 15,21-1-15,1-21 0,-1 0 16,0 0-16,0 0 0,0 0 16,0 0-16,1 0 0,-1 0 15,0 0-15,0 0 0,0 0 0,0-21 16,1-1-16,-1 22 0,0-21 0,0 0 15</inkml:trace>
  <inkml:trace contextRef="#ctx0" brushRef="#br0" timeOffset="60598.76">10096 6096 0,'0'0'15,"0"-21"-15,0 0 0,0 42 47,0 0-47,22 21 16,-1-20-16,0 20 0,0 0 0,0 1 15,0 20-15,-21-21 0,22 22 16,-1-22-16,-21 22 0,21-22 0,-21 0 16,0 1-16,21-1 0,-21 0 0,21 1 15,-21-22-15,0 0 0,0 0 16,21 0-16,-21 1 0,22-22 15,-22-22 17,0 1-32,0 0 0,0 0 15,0-21-15,0-1 16</inkml:trace>
  <inkml:trace contextRef="#ctx0" brushRef="#br0" timeOffset="60879.6">10668 6160 0,'0'0'0,"21"-22"15,0 1-15,-21 0 0,0 0 16,-21 21 0,0 0-16,0 21 15,0-21-15,-22 21 0,1 0 16,0 22-16,-1-22 0,1 21 16,0 22-16,-1-22 0,1 22 0,0-22 0,-1 21 15,1-20-15,0 20 16,-1-20-16,22-1 0,-21 0 0,-22 22 15,43-22-15,0-21 16,21 0-16,0 1 0,21-22 47,0 0-47,0-22 0,22 22 0,-22-21 16,0 0-16,0 0 0,22 0 0</inkml:trace>
  <inkml:trace contextRef="#ctx0" brushRef="#br0" timeOffset="61207.72">10710 6435 0,'21'0'0,"-42"0"0,64-21 15,-43 42 17,0 0-32,0 21 0,0-21 15,0 22-15,0-22 0,0 21 16,0 1-16,0-1 0,-22 0 0,22 22 15,-21-22-15,0 22 0,0-22 16,0 43-16,0-22 0,-1 1 16,1 20-16,0 1 0,0 0 0,0-22 0,21 22 15,0-22-15,-21 1 16,21-1-16,-22-20 0,22-1 0,0 0 16,0 1-16,0-22 0,0 0 0,0 0 15,0 0-15,0-42 31,22 0-31,-22 0 0,21 0 0,-21-1 16,21-20-16,-21 0 0,0-1 16,0-20-16,21 21 0,0-22 0</inkml:trace>
  <inkml:trace contextRef="#ctx0" brushRef="#br0" timeOffset="61519.51">10753 6752 0,'0'0'16,"0"-42"-16,21 0 0,-21 20 0,0 1 0,0 0 15,21-21-15,0 21 0,-21-1 16,21 1-16,0 0 0,1 0 0,-1 0 16,21 21-16,-21-21 0,22 21 15,-22 0-15,0 0 0,21 0 0,-21 0 16,1 0-16,-1 21 0,0 0 16,-21 21-16,0-21 0,0 1 0,0 20 15,0-21-15,-21 21 0,0-20 0,-1-1 16,1 21-16,-21-21 0,21 0 15,-22 1-15,22-1 0,0-21 0,0 21 16,0-21-16,0 0 0,-1 21 16,1-21-16,42 0 47,1 0-47,-1-21 15,0 0-15,0 21 0</inkml:trace>
  <inkml:trace contextRef="#ctx0" brushRef="#br0" timeOffset="62051.2">11684 6583 0,'0'0'0,"21"0"0,-21-21 0,21 0 16,-21-1-16,0 1 0,0 0 15,0 0-15,0 0 0,0 0 0,0-1 16,-21 1-16,21 0 15,-21 21-15,0 0 0,0 0 0,-1 0 16,1 0-16,0 0 0,0 21 0,0 0 16,-22 1-16,22 20 0,0-21 15,0 21-15,0-20 0,0 20 0,-1 0 16,22-21-16,0 22 16,-21-22-16,21 21 0,0-21 0,0 1 15,0-1-15,0 0 0,0 0 0,21 0 0,1-21 16,-1 0-16,0 0 15,0 0-15,0 0 0,0 0 0,1 0 16,-1 0-16,0-21 0,0 21 16,0-21-16,0 0 0,1 0 0,-1-22 15,0 22-15,0-21 0,0-1 0,0 22 16,-21-21-16,0 0 0,0-1 16,22 1-16,-22 21 0,0 0 0,21-1 15,-21 1-15,0 0 0,0 42 31,0 0-31,0 22 16,0-22-16,0 21 0,0-21 16,0 22-16,0-1 0,0-21 0,0 22 15,0-22-15,0 21 0,0-21 16,21 0-16,0 1 0,-21-1 0,21-21 16,-21 21-16,21-21 0,1 0 0,-1 0 15,0 0-15,0 0 16,0 0-16,0 0 0,1-21 15,-1 0-15,0-1 0,0 1 0</inkml:trace>
  <inkml:trace contextRef="#ctx0" brushRef="#br0" timeOffset="62339.65">12382 6011 0,'0'0'0,"-21"-21"16,0 21-1,0 0-15,0 0 16,21 21-16,-21 1 0,21-1 16,0 21-16,0-21 0,0 22 15,-22-1-15,22 0 0,0 1 16,-21-1-16,21 0 0,0 1 0,0-1 16,-21 0-16,21 1 0,0-22 15,-21 21-15,21-21 0,0 22 0,0-22 16,0 0-16,0 0 15,0 0-15,21-21 16,0 0-16,0 0 16,1-21-16,-22 0 0,21 0 0,0 0 15,0-22-15</inkml:trace>
  <inkml:trace contextRef="#ctx0" brushRef="#br0" timeOffset="62843.55">12615 5990 0,'0'-21'0,"0"42"0,0-21 32,0 43-17,0-22-15,0 0 0,0 21 16,0-21-16,0 22 0,-21-1 16,21 0-16,0 1 0,0-1 0,-21 0 15,21 1-15,0-1 0,0 0 0,0-20 16,0 20-16,0-21 0,-21 0 15,21 0-15,0 1 0,0-1 0,0-42 47,0-1-47,0 1 16,0-21 0,0 21-16,21 0 0,-21-22 0,21 1 15,0 21-15,0-22 0,-21 1 0,22 21 16,20 0-16,-21 0 0,0-1 15,0 1-15,1 21 0,-1 0 0,0 0 16,0 0-16,0 0 16,-21 21-16,21 1 0,1-1 0,-22 21 0,0-21 15,0 22-15,21-1 0,-21-21 0,0 21 16,0 1-16,0-22 0,0 21 16,0-21-16,0 1 0,0-1 15,0 0-15,-21 0 0,21 0 0,-22-21 31,1 0-31,0-21 16,0 0 0,0 0-16,21 0 15,-21-22-15,-1 22 0</inkml:trace>
  <inkml:trace contextRef="#ctx0" brushRef="#br0" timeOffset="63069.43">12044 6223 0,'0'0'0,"21"-21"31,0 21-31,21-21 0,-20 21 16,20 0-16,0 0 0,22-21 16,-22 21-16,0 0 0,1 0 0,-22 0 15,21 0-15,-21-22 0,1 22 16,-1 0-16,0 0 0</inkml:trace>
  <inkml:trace contextRef="#ctx0" brushRef="#br0" timeOffset="63639.66">13801 6710 0,'0'0'15,"-22"21"-15,22-42 47,22 21-47,-1-21 0,21 0 0,-21-1 16,0 1-16,22-21 0,-1 21 15,0-22-15,1 1 0,-1 21 16,-21-21-16,22-1 0,-1-20 16,-21 42-16,-21-22 0,0 22 15,0 0-15,0 0 0,-21 21 16,0 0-16,0 0 0,-22 0 16,1 0-16,21 21 0,-22 0 0,1 0 15,21 22-15,-21-22 0,20 21 16,1 22-16,21-22 0,0 0 0,0 1 15,0-1-15,0-21 0,0 21 0,0 1 16,21-22-16,1 0 0,20 0 16,-21 0-16,21-21 0,-20 22 0,20-22 15,0 0-15,1 0 0,-1 0 16,0 0-16,1 0 0,-22 0 16,21-22-16,-21 1 0,0 0 0,1 0 15,-1 0-15</inkml:trace>
  <inkml:trace contextRef="#ctx0" brushRef="#br0" timeOffset="63908.5">14668 6265 0,'0'0'0,"0"-21"0,0 0 16,22 21 0,-1 0-16,0 21 15,0 0-15,0 1 0,0-1 16,1 0-16,-1 21 0,0-21 15,0 22-15,0-1 0,0 0 0,-21-20 16,0 20-16,22 0 0,-22-21 16,0 1-16,0-1 0,21 21 0,-21-21 15,0 0-15,0 1 16,0-44 15,0 1-31,0 0 16,0 0-16,0 0 0</inkml:trace>
  <inkml:trace contextRef="#ctx0" brushRef="#br0" timeOffset="64127.38">15007 6287 0,'0'-22'0,"0"1"16,-21 21 0,0 0-16,0 0 15,-1 21-15,22 1 0,-21 20 16,0-21-16,0 21 0,0 1 15,0-1-15,-1-21 0,1 22 0,21-1 16,-21 0-16,0-21 0,21 1 0,-21 20 16,21-21-16,0 0 0,0 0 15,21-21 1,0 0-16,0-21 16,22 0-16,-22 0 0,21 0 0</inkml:trace>
  <inkml:trace contextRef="#ctx0" brushRef="#br0" timeOffset="64479.52">15367 6329 0,'0'0'0,"0"21"32,0 0-17,0 0-15,0 22 0,0-1 0,0 0 16,0 1-16,0-1 0,0 22 15,0-22-15,-21 21 0,21 1 0,0-1 16,0 1-16,-21-1 0,21 1 16,-22 21-16,1-22 0,21 22 0,-21-22 15,21 22-15,-21-22 0,21 1 0,-21-1 16,0 1-16,21-1 0,-22-20 16,1 20-16,21-20 0,-21-1 0,0 0 15,0 1-15,21-1 0,0-21 0,-21 0 16,21 0-16,0 1 0,0-44 31,0 1-31,21-21 16,-21 21-16,21-22 0,0 1 0,0-21 15,-21 20-15,21-20 0,1-22 16,-1 22-16</inkml:trace>
  <inkml:trace contextRef="#ctx0" brushRef="#br0" timeOffset="64779.35">15325 6668 0,'0'0'0,"0"-127"16,0 105-16,0-20 0,21 21 0,-21 0 16,21-22-16,0 22 0,0 0 15,0 21-15,1-21 0,-1 0 0,0 21 16,0 0-16,21 0 0,-20 0 16,-1 0-16,21 0 0,-21 0 0,-21 21 15,21 21-15,-21-21 0,0 1 16,0 20-16,0-21 0,0 21 0,0-20 15,-21 20-15,0-21 0,0 21 16,-21-20-16,20-1 0,-20 0 0,21 0 16,-21 0-16,20-21 0,1 21 15,0-21-15,0 0 0,0 0 16,42-21 15,0 21-31,0-21 0,0 0 16,1 0-16,20 0 0</inkml:trace>
  <inkml:trace contextRef="#ctx0" brushRef="#br0" timeOffset="65156.47">15875 6392 0,'0'-42'16,"21"21"-1,0 0-15,0 21 16,1-21-16,-1 21 0,0 0 15,0 0-15,0 0 0,0 0 16,1 0-16,-1 21 0,0-21 16,21 21-16,-21 21 0,1-21 0,-1 1 15,-21 20-15,0-21 0,0 21 16,0-20-16,0 20 0,0-21 0,0 0 16,-21 0-16,21 1 0,-22-1 15,1-21-15,0 21 0,21-42 31,0 0-15,0-1-16,0 1 0,0 0 0,0 0 16,21-21-16,-21 20 0,21-20 15,1 21-15,-1-21 0,0 20 0,0-20 16,0 21-16,0 0 0,1 0 16,-1 21-16,0 0 0,0 0 15,0 0-15,0 0 16,1 0-16</inkml:trace>
  <inkml:trace contextRef="#ctx0" brushRef="#br0" timeOffset="67251.91">16489 6583 0,'21'0'15,"0"0"-15,0-21 16,0 0-16,1 21 15,20-43-15,-21 22 0,0 0 16,0 0-16,1 0 0,-22-1 16,21 1-16,-21 0 0,0 0 0,0 0 15,0 0-15,0-1 0,-21 22 16,-1 0 0,1 0-16,0 0 0,0 22 0,0-1 15,-22-21-15,22 21 0,0 0 16,21 21-16,-21-20 0,0-1 0,21 0 15,-21 21-15,21-21 0,0 1 16,0-1-16,0 21 0,0-21 0,21 0 16,0-21-16,-21 22 0,21-1 15,0-21-15,0 0 0,22 0 16,-22 0-16,0 0 0,21 0 0,-20 0 16,20 0-16,-21 0 0,0-21 0,22-1 15,-22 1-15,21 0 0,-21 0 16,0-21-16,1 20 0,-1-20 0,0 21 15,0-21-15,0-1 0,0 22 16,-21 0-16,0-21 0,0 20 16,0 1-16,-21 21 15,0 0 1,0 0-16,21 21 0,0 1 0,0-1 16,0 0-16,0 0 0,0 21 15,0-20-15,0-1 0,0 21 0,0-21 16,0 22-16,0-22 0,0 0 0,21 21 15,-21-21-15,21 1 0,-21-1 16,0 0-16,0 0 0,-21-21 47,0 0-47,0 0 0,21-21 0,-21 0 16,-1 0-16,1-1 15,21 1 1,-21 21-16,21 21 31,0 1-31,21-1 16,0-21-16,1 21 15,-1-21-15,21 21 0,-21-21 16,0 0-16,22 0 0,-22 0 16,21 0-16,-21 0 0,1-21 0,20 0 15,21 0-15,-41-1 0,20 1 16,0 0-16,-21-21 0,22 21 15,-22-22-15,0 1 0,0 21 16,0-22-16,1 1 0,-1 21 0,0-21 16,-21 20-16,0 1 0,0 0 15,-21 21 1,0 0-16,-1 21 0,1-21 16,0 21-16,0 22 0,0-22 0,21 0 15,0 21-15,-21 1 0,21-22 16,0 21-16,0 1 0,0-22 0,0 21 15,0-21-15,0 0 0,0 1 16,21-1-16,-21 0 0,21-21 0,-21 21 16,0-42 31,0 0-47,0 0 15,0-1 1,-21 22-16,0 0 15,21 22 1,21-22 0,0 21-16,0-21 15,0 0-15,0 0 0,1 0 0,-1 0 16,21 0-16,-21 0 0,22 0 16,-22 0-16,21 0 0,-21 0 0,22-21 15,-22-1-15,21 22 0,-21-21 0,0 0 16,1 0-16,-1-21 0,0 20 15,0 1-15,0-21 0,0 21 16,-21-22-16,0 22 0,0 0 0,0 0 16,22 0-16,-22 0 0,0 42 47,0 0-47,-22 0 0,22 0 0,0 22 15,0-22-15,0 21 0,0-21 16,0 22-16,0-22 0,0 0 0,0 21 15,0-21-15,0 1 0,0-1 0,0 0 16,22-21-16,-1 0 16,0 0-16,0 0 0,0 0 15,0 0-15,1 0 0,-1 0 0,0 0 16,0-21-16,0 0 0,0-1 16,1 1-16,-1 0 0,0 0 0,-21 0 15,21-22-15,0 22 0,0-21 0,1 21 16,-1 0-16,0-22 0,0 22 15,-21 0-15,21 21 0,-21-21 16,0 42 0,0 0-16,0 0 15,0 0-15,-21 1 0,21 20 0,0-21 16,0 0-16,0 22 0,0-22 16,0 0-16,0 0 0,0 0 0,0 0 15,0 1-15,0-1 16,21-21-16,0 0 0,1 0 15,-1 0-15,0 0 0,0 0 16,0 0-16,0-21 0,1-1 16,-22 1-16,0 0 0,0-21 15,0 21-15,0-1 0,0-20 16,-22 21-16,1-21 0,0 20 0,0 1 16,0 0-16,0 0 15,-22 21-15,22-21 0,0 21 0,0 0 16,21-21-16,0-1 15,21 22 1,0 0-16,21 0 0,-20-21 0,20 21 16,0 0-16,22 0 0,-22 0 15,0 0-15,1 0 0,20 0 0,-20 0 16,-1 0-16,-21 21 0,21 1 0,-20-1 16,-1-21-16,0 21 0,-21 21 15,0-21-15,0 1 0,0-1 0,0 21 16,0-21-16,0 0 0,0 22 15,0-22-15,-21 0 0,21 0 16,-21 0-16,-1 1 0,22-1 0,0 0 0,0 0 16,-21-21-16,21 21 15,-21-21-15,21-21 32,0 0-32,0 0 15,0 0-15,0-1 0,0 1 0,0 0 16,21-21-16,0 21 0,1-22 15,-1 1-15,0 21 0,21-22 16,1 1-16,-22 21 0,21 0 0,0 0 16,1-1-16,-1 22 0,-21 0 15,22 0-15,-22 0 0,0 0 0,0 0 16,0 22-16,0-1 0,-21 0 16,0 0-16,0 21 0,0-20 0,0 20 15,0-21-15,0 21 0,0-20 0,0 20 16,0-21-16,-21 0 0,21 0 15,0 1-15,0-1 0,-21-21 0,21 21 16,-21-21 0,0 0-1,21-21 1,-21 0-16,-1 21 0,22-22 16,-21 1-16</inkml:trace>
  <inkml:trace contextRef="#ctx0" brushRef="#br0" timeOffset="67439.85">18478 5990 0,'-21'0'0,"42"0"0,-42-21 16,21 0-1,0 0 1</inkml:trace>
  <inkml:trace contextRef="#ctx0" brushRef="#br0" timeOffset="68695.38">21040 6435 0,'-22'21'0,"22"0"0,-21 0 16,42-21 31,-21-21-47,22 21 0,-1-21 15,21 0-15,-21 0 0,0-22 16,22 22-16,-1 0 0,-21-21 0,22 20 16,-22-20-16,21 21 0,-21-21 15,22 20-15,-22-20 0,0 0 0,-21 21 16,0-22-16,0 22 0,0 0 16,0 0-16,0 0 0,0-1 0,-21 22 15,0 0-15,-1 0 16,1 0-16,0 22 0,0 20 15,0-21-15,0 21 0,21 1 16,-22 20-16,1 1 0,0-1 16,0 1-16,0 20 0,21-20 0,-21 21 15,-1-1-15,1 1 0,21 0 0,-21-1 16,21 1-16,-21 0 16,0-1-16,21 1 0,-21 0 0,-1-22 0,22 22 15,-21-22-15,0 1 0,21-1 16,0 1-16,-21-22 0,21 22 0,0-22 15,0-21-15,0 21 0,0-20 0,0-1 16,0 0-16,0 0 0,21-21 16,0 0-16,0 0 0,1 0 15,-1-21-15,0 0 0,21 0 0,-21-22 16,22 22-16,-22-21 0,21-1 16,-21 1-16,22-21 0,-22-1 15,21 22-15,-21-43 0,-21 22 0,0-1 16,0 1-16,0-22 0,0 21 0,0 1 15,-42-1-15,21 22 0,-21-21 16,20 20-16,-20 1 0,0 0 0,-1-1 16,22 22-16,-21 0 15,21 0-15,0 0 0,-1 21 0,1-22 16,21 1-16,0 0 16,21 0-1,1 21-15,20-21 0,-21 21 0,21-21 16,1-1-16,-1 22 15,22-21-15,-22 0 0,0 0 0,22 0 16,-22 0-16,0-1 0,-20 1 16,20 0-16,-21 0 0,0 21 0,0-21 15,1 21-15,-22-21 0,0-1 16,-22 22 15,1 22-15,21-1-16,0 0 0,-21 0 15,0 0-15,21 22 0,0-22 0,0 21 16,0 0-16,0-20 0,0-1 0,0 21 16,0-21-16,21 0 0,0 1 15,0-1-15,1 0 16,-1-21-16,0 0 0,0 0 16,0 0-16,0 0 0,1 0 0,-1-21 15,0 0-15,0 21 0,0-22 0,0-20 16,1 21-16,-22-21 0,0 20 0,0-20 15,0 0-15,0-1 0,0 22 16,0-21-16,-22 0 0,22 20 0,-21 1 16,0 0-16,0 21 0,0 0 15,0-21-15,-1 21 0,1 0 16,0 0-16,0 21 0,0 0 16,21 0-1,0 1-15,0-1 0,0 0 16,0 0-16,21-21 15,0 21-15,0-21 0,0 0 0,1 0 16,-1 0-16,0 0 0,0 0 0</inkml:trace>
  <inkml:trace contextRef="#ctx0" brushRef="#br0" timeOffset="69109.96">22140 6308 0,'0'-21'16,"0"-1"-1,0 1 1,0 0-16,21 21 16,1 0-16,-1-21 0,0 21 15,0 0-15,21 0 0,-20 0 0,20 0 16,-21 21-16,21 0 0,-20 0 0,-1 1 16,0-1-16,0 0 0,-21 21 15,0-21-15,0 22 0,0-1 0,0-21 16,-21 22-16,21-22 0,-21 0 15,0 0-15,-1 21 16,1-20-16,0-22 0,21-22 31,0 1-31,0 0 16,0 0-16,0 0 0,21-22 16,0 22-16,-21-21 0,22 21 0,20-64 15,-21 64-15,-21-21 0,21 20 16,0-20-16,1 21 0,-1 0 15,-21 0-15,21 21 0,0 0 16,-21-22-16,21 22 16,-21 22-1,0-1-15,-21 0 16</inkml:trace>
  <inkml:trace contextRef="#ctx0" brushRef="#br0" timeOffset="70373.64">10731 8297 0,'0'0'0,"0"22"0,0-44 47,22 1-47,-1 0 0,0 21 15,21-42-15,1 21 0,-1-1 0,0-20 16,1 21-16,-1-21 0,21-1 16,-20 1-16,-1 0 0,0-1 0,1 1 15,-1 21-15,-21-22 0,0 1 16,1 21-16,-22 0 0,0-22 16,0 22-16,-22 21 15,1 0-15,0 0 0,-21 0 0,-1 21 16,22 1-16,-21-1 0,21 21 0,0-21 15,-1 22-15,1-22 0,21 21 0,0 0 16,0 1-16,0-22 0,0 21 16,21-21-16,1 22 0,-1-22 0,0 21 15,0-21-15,0 1 0,0-1 0,1 0 16,-1 0-16,0 0 0,-21 0 16,0 1-1,-21-22 1,0 0-16,-1 0 0,1 0 0,-21 0 15,21-22-15,-22 22 0,22-21 0,-21 0 16,21 0-16,-22 21 16,22-21-16,0 21 0,0 0 0,21-21 15,0 42 17,0 0-32,0 0 0,21 0 0,0-21 15,-21 21-15,21 1 0,1-1 0,-1 0 16,0-21-16,21 21 0,-21-21 15,1 0-15,20 0 0,-21 0 0,21 0 16,-20 0-16,20 0 0,0 0 16,-21 0-16,22-21 0,-22 0 0,21 0 15,-21-1-15,1 1 0,20 0 0,-21-21 16,0 21-16,0-22 16,1 1-16,-1-22 0,0 22 0,0 0 15,0-1-15,-21-20 0,21 21 0,-21-1 16,22 1-16,-22 0 0,0 20 15,0 1-15,0 0 0,0 0 0,0 0 16,0 42 0,0 0-1,0 0-15,0 0 0,0 22 0,0-1 16,-22 0-16,1 1 0,0 41 16,21 1-1,-21-43-15,21 1 0,0-1 16,0 0-16,0-20 0,0-1 0,0 21 15,21-21-15,0-21 16,0 0-16,1 0 16,-1 0-16,0 0 0,-21-21 15,21 0-15,-21 0 0,0 0 16,21-1-16,-21 1 0,0 0 16,0-21-16</inkml:trace>
  <inkml:trace contextRef="#ctx0" brushRef="#br0" timeOffset="70553.63">11620 7874 0,'22'0'31,"-22"-21"-31,21 21 16,0 0-16,42 0 16,-41-21-16,-1 21 0,0 0 0,21 0 15,-21-21-15,1 21 0,-1 0 0,0 0 16,0 0-16,0 0 0,0 0 15,1 0 1</inkml:trace>
  <inkml:trace contextRef="#ctx0" brushRef="#br0" timeOffset="72059.08">12361 8128 0,'0'21'0,"0"-42"16,0 63-16,0-20 0,21-22 15,-21 21-15,22-21 32,-22-21-32,21-1 0,0 1 15,-21 0-15,21 0 0,0 0 16,-21-22-16,0 22 0,0-21 16,0 21-16,0 0 0,0-22 0,0 22 0,0 0 15,-21 0-15,0 0 0,0-1 16,-22 22-16,22 0 15,0 0-15,0 0 0,0 22 0,0-22 16,-22 21-16,22 0 0,0 0 0,-21 21 16,20-20-16,1 20 0,0 0 15,0 1-15,0-22 0,21 21 0,0 0 16,0-20-16,0 20 0,0-21 16,0 0-16,0 0 0,21 1 0,0-22 15,0 21-15,0-21 0,1 0 16,-1 0-16,0 0 0,21 0 15,-21 0-15,1-21 0,-1-1 0,21 1 0,-21 0 16,0 0-16,1 0 0,-1 0 16,0-1-16,0-83 15,0 20 1,-21 43-16,0 20 0,0-20 0,0 21 16,0 0-16,0 0 0,-21 42 31,0 21-16,21-21-15,0 0 0,-21 22 16,21-22-16,0 21 0,0 1 0,0-22 16,0 21-16,0 0 15,0-20-15,0-1 0,0 0 0,0 0 16,21 0-16,0 0 0,0-21 16,0 0-16,22 0 0,-22 0 15,0 0-15,0 0 0,0 0 0,22-21 16,-22 21-16,0-21 0,21 0 15,-20-21-15,-1 20 0,21 1 0,-21-21 16,0 0-16,43-85 16,-64 84-16,0 1 0,21 0 15,-21-1-15,21 1 0,-21 21 0,0-22 16,0 22-16,0 0 0,0 0 16,0 0-16,0 0 0,0 42 31,0 0-31,-21 0 0,0 21 15,0-20-15,0 20 0,21 0 0,-22-21 16,22 22-16,-21-1 0,21 0 0,0 1 16,0-1-16,0 0 0,0-20 15,0 20-15,0-21 0,0 21 0,21-20 16,1-1-16,-1 0 0,0 0 0,21 0 16,-21-21-16,1 0 15,-1 0-15,0 0 0,0 0 0,0 0 16,22-21-16,-22 21 0,0-21 15,0 0-15,0 0 0,0-1 16,1 1-16,-1-21 0,21 0 0,-42-1 16,0 22-16,21-21 15,-21 21-15,0-1 0,21 1 0,-21 0 16,0 42 0,0 0-1,0 1-15,0 20 0,0 0 16,0 1-16,0-22 0,0 21 15,0-21-15,0 0 16,0 22-16,0-22 0,0 0 0,22-21 0,-1 21 16,0-21-16,0 0 0,0 0 15,0 0-15,1 0 16,-1 0-16,0 0 0,0 0 0,21-21 0,-20 21 16,-1-21-16,0 0 15,0 0-15,0-22 0,0 22 0,1 0 16,-1-21-16,-21 20 0,21-20 0,0 21 15,0-21-15,-21 20 0,21 1 16,-21 0-16,22 0 0,-22 42 47,0 0-16,0-42 0,0 0 1,0 0-32,-22 21 31,1 0-31,0 21 16,21 0-16,0 0 0,-21 0 0,21 1 15,-21-1-15,21 0 0,-21 42 16,21-41-16,0-1 0,0 21 15,0-21-15,0 0 0,0 1 16,0-1-16,21 0 0,0 0 16,0-21-16,-21 21 0,21-21 0,0 0 15,1 0-15,-1 0 0,0 0 0,0 0 16,0 0-16,22 0 0,-22 0 16,0 0-16,0-21 0,21 0 15,-42 0-15,22 0 0,-1-1 0,-21-20 16,21 21-16,-21-21 15,0 20-15,0-20 0,0 0 0,0 21 0</inkml:trace>
  <inkml:trace contextRef="#ctx0" brushRef="#br0" timeOffset="72251.39">13779 7535 0,'-21'0'15,"0"0"17,0 0 15</inkml:trace>
  <inkml:trace contextRef="#ctx0" brushRef="#br0" timeOffset="72444.28">12869 7768 0,'0'0'16,"-21"0"-16,0 21 0,63-21 31,-21 0-31,1 0 16,20 0-16,0 0 15,1 0-15,-1-21 0,0 21 0,1-21 16,-1 21-16,0 0 0,-21-21 0,22 21 16</inkml:trace>
  <inkml:trace contextRef="#ctx0" brushRef="#br0" timeOffset="75252.7">15536 8149 0,'0'21'0,"21"-21"16,1 0-1,-22-21-15,21 0 16,0 0-16,0 0 0,0 0 16,0-1-16,22-20 0,-22 21 15,0-21-15,0 20 0,0 1 0,22-21 16,-22 21-16,-21-22 0,21 22 16,-21 0-16,0-21 0,0 21 15,0-1-15,-21 22 16,0 0-16,0 0 0,-1 0 15,1 22-15,0-1 0,0 0 16,0 0-16,0 0 0,21 22 16,-22-1-16,22 21 0,0-20 15,0-1-15,0-21 0,0 22 16,0-1-16,22-21 0,-1 0 0,0 0 16,0 1-16,0-1 0,0-21 0,22 0 15,-22 0-15,21 0 0,1 0 16,-1 0-16,-21 0 0,21 0 0,1-21 15,-1-1-15,0 1 0,1 0 0,-1-21 16,-21 21-16,22-22 0,-22 1 16,21 0-16,-21-1 0,0 1 0,1 0 15,-1-1-15,0-20 16,0 20-16,-21 1 0,21 0 0,-21-1 16,21 1-16,-21 0 0,0 21 0,0-22 15,0 22-15,0 0 0,0 0 16,0 42-1,-21 0 1,0 0-16,0 0 0,21 22 0,0-1 16,-21 0-16,0 1 0,-1-1 15,22 0-15,0 1 0,-21-1 0,21 0 16,0 22-16,-21-22 0,21 1 16,0-1-16,0 0 0,0-21 15,21 22-15,0-22 0,1 21 0,-1-21 16,0-21-16,0 22 0,21-1 0,-20-21 15,-1 0-15,21 0 0,-21 0 16,0 0-16,22 0 0,-22-21 0,21-1 16,-21 22-16,1-21 0,-1 0 15,0 0-15,0-21 0,0 20 0,0 1 16,1-21-16,-22 21 0,0-22 0,0 22 16,0-21-16,0 21 0,0 0 15,0-1-15,0 1 0,-22 21 31,1 0-31,0 0 0,0 21 16,0 1-16,21-1 0,-21 21 16,21-21-16,-22 22 0,22-22 15,0 0-15,0 21 0,0-21 0,0 22 16,0-22-16,0 0 0,22 0 16,-1 0-16,0-21 0,0 22 0,0-1 15,22-21-15,-22 0 0,21 0 16,-21 0-16,22 0 0,-1 0 0,-21 0 15,21-21-15,1-1 0,-22 1 0,21 0 16,-21 0-16,1 0 0,20 0 16,-21-22-16,0 22 0,0-21 15,1 21-15,-22-22 0,0 22 0,0 0 16,21 0-16,-21 0 0,0-1 16,-21 44 15,21-1-31,0 21 15,-22-21-15,22 0 0,0 22 0,0-22 16,0 0-16,0 21 0,0-20 16,0-1-16,-21 0 0,21 0 0,0 0 15,0 0-15,0 1 0,0-1 16,0-42 15,0-1-15,0 1-16,0 0 0,21 0 15,1-21-15,-22 20 0,21 1 0,-21-21 16,21 21-16,0-22 0,0 22 16,0 0-16,1 0 0,-1 0 0,0 0 15,0 21-15,0 0 0,0 0 16,1 0-16,-1 0 0,-21 21 16,21 0-16,-21 0 0,21 0 15,-21 0-15,0 1 0,0-1 16,0 0-16,0 21 0,0-21 0,21 1 15,-21-1-15,0 0 0,0 0 16,0 0-16,0 0 16,0 1-16,0-44 31,21 1-15,-21 0-16,22 0 0,-1 0 15,-21-22-15,21 22 0,0 0 0,-21-21 16,21 21-16,0-22 0,1 22 15,-1 0-15,0 0 0,0 0 16,0-1-16,0 22 0,1 0 0,20 0 16,-21 0-16,0 0 15,0 22-15,-21-1 16,0 0-16,0 21 0,0-21 16,0 1-16,0 20 0,0-21 0,0 21 15,0-20-15,0 20 0,0-21 0,0 0 16,0 0-16,0 1 0,0-1 15,22 0-15,-1 0 0,0-21 0,-21 21 16,42-21-16,-21 0 0,1 0 0,-1 0 16,21 0-16,-21 0 0,22 0 15,-22 0-15,21-21 0,-21 21 0,22-21 16,-22 0-16,0 0 0,21-1 16,-21 1-16,1 0 0,-22-21 15,21 21-15,0-22 0,0-63 16,-21 85-16,0 0 15,0 0-15,0 0 0,-21 21 16,0 0 0,0 21-16,-1 0 0,22 0 15,0 0-15,-21 1 0,0-1 0,21 21 16,0-21-16,0 22 0,0-22 16,0 42-16,0-42 0,0 1 15,21-1-15,-21 0 0,21-21 0,1 21 16,-1 0-16,0-21 0,21 0 15,-21 0-15,22 0 0,-22 0 16,21 0-16,-21 0 0,22 0 0,-22 0 16,0-21-16,21 0 0,-20 0 15,-1 21-15,0-43 0,0 22 0,-21 0 16,21-21-16,-21 21 0,21-22 0,-21 22 16,0-21-16,0 21 0,0-1 15,0 1-15,0 0 0,0 42 31,0 0-15,0 1-16,-21-1 0,21 0 16,-21 21-16,21-21 0,0 1 0,0-1 15,0 21-15,-21-21 0,21 0 16,-21 22-16,21-22 0,0 0 16,0 0-1,0-42 16,0 0-31,0 0 16,21 0-16,0-1 0,-21-20 0,21 21 16,0 0-16,1-22 0,-1 22 0,0-21 15,21 21-15,-21-22 0,22 22 16,-1 0-16,0 0 0,-20 21 16,20 0-16,-21 0 0,21 0 15,-20 0-15,-1 0 0,-21 21 16,21 21-16,-21-20 0,0-1 0,0 21 15,0-21-15,0 22 0,0-22 16,0 0-16,0 21 0,0-21 0,0 1 16,0-1-16,0 0 0,0 0 0,0 0 15,0 0-15,21-21 16,0 0-16,0 0 0,1 0 16,-1 0-16,0 0 0,0 0 0,0-21 15,0 21-15,1-21 0,-1 0 16,0 0-16,0 0 0,0-1 15,0-20-15,1 21 0,-1-21 16,-21-1-16,21-20 0,-21 20 0,21 1 16,0-21-16,-21 20 0,0-20 0,0 20 15,0 1-15,21 0 0,-21-1 16,0 1-16,0 21 0,0-21 16,0 20-16,0 1 0,-21 21 15,21 21 1,-21 1-16,21-1 0,-21 0 15,21 0-15,0 21 0,0-20 16,0 20-16,0 0 0,0 1 16,0-1-16,0 0 0,0 1 15,0-1-15,0 21 0,0-20 0,0-1 16,0 0-16,0 1 0,0-1 0,0-21 16,0 22-16,0-22 0,0 0 15,0 0-15,21-21 0,0 21 0,0-21 16,1 0-16,20 0 0,-21 0 15,0 0-15,0 0 0,1 0 16,41-42-16,-42 21 0,0 21 16,1-21-16,-1-1 0,-21 1 15,21 0-15,-21 0 0,0 0 16,0 0-16,0-1 0,0 1 16</inkml:trace>
  <inkml:trace contextRef="#ctx0" brushRef="#br0" timeOffset="75615.49">19981 7832 0,'0'0'0,"-21"0"0,0-21 15,21-1 1,21 1-16,0 21 15,0 0-15,22-21 0,-22 21 16,21 0-16,1-21 0,-22 0 16,21 21-16,0 0 0,-20 0 0,20-21 15,-21 21-15,0 0 0,0 0 16,1 0-16,-1-22 0,0 22 0</inkml:trace>
  <inkml:trace contextRef="#ctx0" brushRef="#br0" timeOffset="82763.23">635 9737 0,'0'0'0,"-21"0"31,0 0-15,-1 0-16,22-21 46,0-1-30,0 1-16,22 21 0,-1-21 16,0 21-16,0-21 15,0 21-15,0 0 0,1-21 0,-1 21 0,0 0 16,0 0-16,0 0 0,0 0 16,1 0-16,-1 0 0,0 0 0,0 0 15,-21 21-15,21 0 16,-21 0-16,0 0 0,21 1 0,-21-1 15,0 0-15,0 0 0,0 21 16,-21-20-16,0-1 0,0 0 0,0 0 16,0 0-16,-1 0 0,1 1 15,0-1-15,21 0 0,-21-21 0,0 21 16,21 0-16,-21-21 16,21-21 30,21 0-30,0 21-16,0 0 16,0 0-16,0 0 15,1 0-15,-1 0 0,0 0 16,0 0-16,0 0 0,0 0 0,1 0 16,-1 0-16,0 21 15,0-21-15,0 21 0,0-21 0,-21 21 16,22 1-16,-22-1 15,0 0-15,0 0 0,0 0 0,0 22 16,-22-22-16,1 0 16,0 0-16,0 0 0,0 0 15,-22 22-15,22-22 0,0 0 16,-21 0-16,21 0 0,-22 1 0,22-22 0,-21 21 16,21-21-16,-22 0 15,22 0-15,-21 0 0,21 0 0,-1-21 16,-20-1-16,21 1 0,0 0 15,0 0-15,21 0 0,0 0 0,-22-1 16,22 1-16,0 0 0,-21 0 16,21 0-16,0 0 15,21 21 17,1 0-17,-22-22-15,21 22 0</inkml:trace>
  <inkml:trace contextRef="#ctx0" brushRef="#br0" timeOffset="83818.78">1630 10012 0,'-21'0'62,"-1"0"-31,22 21-31,0 0 32,22-21 30,-1 0-62,-21-21 16,0 0-1,-21 21 32,-1 0-31,22 21-16,0 0 31,22-21 0,-1 0-31,0 0 16,0 0 0,-21-21-16,0 0 31,0 0-16</inkml:trace>
  <inkml:trace contextRef="#ctx0" brushRef="#br0" timeOffset="87671.09">3260 9843 0,'0'21'0,"0"0"15,21-21 17,0 0-32,0 0 0,0 0 15,0 0-15,1 0 0,-1-21 0,0 0 16,21-1-16,-21 1 0,1 0 16,20 0-16,-21-21 0,0 20 0,0 1 15,1-21-15,-1 21 0,-21 0 16,0-1-16,0 1 0,0 0 15,0 0-15,0 0 0,-21 0 16,-1 21-16,1 0 16,0 0-16,0 21 0,0 21 15,21-21-15,0 22 16,0-1-16,0 43 16,0-22-16,21-21 0,-21 22 0,0-22 15,21 22-15,0-22 0,-21 0 0,21 22 16,-21-22-16,0 1 0,0-1 15,0 0-15,0 1 0,0-22 0,0 21 16,0-21-16,0 43 16,-21-43-16,0-21 15,0 0-15,0 0 0,0 0 16,-1 0-16,1 0 0,-21 0 0,21 0 16,0-21-16,-22 0 0,22-22 0,-21 22 15,21 0-15,-1-21 0,1 20 16,0 1-16,0-21 0,0 21 0,21 0 15,-21 21-15,21-22 0,0 1 16,0 42 0,0 1-1,21-1-15,0 0 0,-21 0 0,21 0 16,0 0-16,0 1 0,22 20 16,-22-21-16,0 0 0,21 0 15,-20 1-15,20-1 0,0 0 16,1-21-16,-1 21 0,0-21 0,22 0 15,-22 0-15,22 0 0,-22 0 16,21-21-16,-20 0 0,20 0 0,-20-1 16,20-20-16,-21 21 0,1 0 0,-1-22 15,0 22-15,-20-21 0,-1 21 16,0-22-16,0 22 0,-21 0 0,0-21 16,0 21-16,0-1 0,0 1 15,-21 0-15,0 0 0,0 0 0,-1 21 16,1 0-16,0 0 15,-21 0-15,-1 21 16,43 0-16,-21 0 0,-21-21 0,21 43 16,0-22-16,-1 0 0,22 0 15,-21 0-15,21 22 0,-21-22 0,21 0 16,0 21-16,0-21 0,0 1 16,0-1-16,21 0 0,0 0 15,1-21-15,-1 0 0,0 0 16,0 0-16,0 0 0,0-21 0,22 0 15,-22 0-15,21-1 0,-21 1 16,1 0-16,20 0 0,-21 0 16,0-22-16,0 22 0,1-21 0,-1 0 15,0 20-15,-21-20 0,21 0 16,-21-1-16,0-20 0,21 21 0,-21-1 16,21-20-16,-21 20 0,0 1 15,0 0-15,22-1 0,-22 22 0,0-21 16,0 21-16,-22 42 31,22 0-31,-21 21 0,0 1 0,0-1 16,0 0-16,21 22 0,0-22 15,-21 22-15,21-22 0,0 0 0,0 1 16,0 20-16,0-42 16,0 22-16,21-1 0,-21 0 0,21-20 0,0 20 15,0-21-15,22 0 16,-22 0-16,0 1 0,21-1 0,-21-21 15,1 0-15,20 0 0,-21 0 0,21 0 16,-20 0-16,20 0 0,-21-21 16,0-1-16,22 1 0,-22 0 0,0 0 15,0 0-15,0 0 0,0-1 16,1 1-16,-22 0 0,0-21 0,0 21 16,0-1-16,0 1 0,0-21 0,0 21 15,0 0-15,-22 21 16,1 0-16,0 0 15,0 0-15,0 21 16,0 0-16,21 0 0,-22 0 0,22 0 16,0 1-16,-21-1 0,21 0 0,0 21 15,0-21-15,0 1 0,0-1 16,0 0-16,21 0 0,1 0 0,-1 0 16,0 1-16,0-22 0,21 0 15,-20 21-15,-1-21 0,0 0 0,21 0 16,-21 0-16,1-21 0,20-1 0,-21 22 15,0-21-15,0 0 16,22 0-16,-43 0 0,21 0 0,21-22 16,-42 22-16,0 0 15,0-21-15,0 20 0,0 1 0,0 0 16,0 0-16,0 0 0,0 0 0,0 42 47,0 0-47,0 0 15,0 0-15,0 0 0,0 1 0,0-1 16,0 0-16,0 0 0,0 0 0,0 0 16,0 1-16,0-1 15,0 0-15,0 0 0,0-42 63,0 0-63,21 0 15,-21-1-15,22 1 0,-1 0 0,-21 0 16,21 0-16,0-22 0,0 22 16,0 0-16,22 0 0,-22 0 0,0 0 15,0-1-15,0 22 0,1 0 0,-1 0 16,0 0-16,-21 22 16,0-1-16,0 0 0,0 0 15,0 21-15,0-20 16,0-1-16,0 0 0,0 0 0,21 0 15,-21 0-15,21 1 0,-21-1 16,21 0-16,1 0 0,-1-21 16,-21 21-16,21-21 0,0 0 0,0 21 15,0-21-15,22 0 0,-22 0 0,0 0 16,0 0-16,0-21 0,1 0 16,-1 21-16,0-21 0,21-21 15,-21 20-15,-21-20 0,22 21 16,-1 0-16,-21-22 0,0 1 0,21 0 15,-21-1-15,21 1 0,-21 0 0,0-1 16,0 1-16,0 0 16,0-1-16,0 22 0,0-21 0,0 21 0,0 0 15,0-1-15,0 44 32,0-1-32,0 0 0,-21 0 15,21 21-15,0-20 0,-21 20 16,21 0-16,0 1 0,0-1 0,0 0 15,0 1-15,0-22 0,0 21 16,0 0-16,0 1 0,0-22 0,0 21 16,0-21-16,21 1 0,0-1 0,-21 0 15,21 0-15,0 0 0,1-21 16,-1 0-16,0 0 0,0 0 16,0 0-16,0 0 0,1 0 0,-1 0 15,21-21-15,-21 0 0,0 21 16,1-21-16,-1 0 0,-21-1 0,42-20 15,-42 21-15,0 0 16,0-22-16,21 22 0,-21 0 0,0 0 16,0 0-16,0 42 47,0 0-47,0 0 0,0 0 15,0 1-15,0-1 0,0 0 16,0 0-16,0 0 0,0 0 0,0 1 15,21-22-15,-21 21 0,22-21 0,-1 0 16,0 21-16,21-21 16,-21 0-16,1 0 0,20 0 0,0 0 15,1 0-15,-1 0 0,0 0 0,1-21 16,-1 0-16,-21 21 0,21-22 16,-20 1-16,-1 0 0,0 0 0,0 0 15,0-22-15,0 22 0,-21-21 16,0 0-16,0 20 0,0-20 15,22 0-15,-22-1 0,0 22 0,0-21 0,0 21 16,0 0-16,0-1 16,0 1-16,0 0 0,0 42 31,0 0-31,0 22 16,0-22-16,-22 21 0,22 1 0,0-1 15,0 0-15,-21 1 0,21-1 16,-21 0-16,0 1 0,21 20 0,0 1 15,-21-22-15,21 21 0,-21 1 0,21-1 16,0 1-16,0-1 0,0 1 16,0-1-16,0 1 0,0-22 0,0 22 15,0-22-15,0 0 0,0 1 0,0-1 16,0 0-16,0-20 0,0 20 16,0-21-16,21 0 0,0-21 0,0 0 15,0 0-15,0 0 16,1-21-16,-1 0 0,21 0 15,-21 0-15,0-1 0,1 1 16,-22-21-16,21 21 0,0-22 0,-21 1 16,21 0-16,-21-1 0,0 1 0,0-21 15,0 20-15,0-20 0,-21-1 16,0 22-16,0-22 0,-22 22 0,22 0 16,0-1-16,-21 1 0,-22 0 15,22 21-15,21-1 0,-22 22 16,22 0-16,0-21 0,0 21 0,42 0 47,0 0-47,0 0 0,22 0 0,-22 0 15,21 0-15,0 0 0,1 0 0,-1-21 16,0 21-16,1 0 0,20-21 16,-20 0-16,-1 21 0,43-43 15,-64 22-15,21 21 0,-21-21 16,0 0-16,1 0 0,-1 0 0,0 21 15,-21-22-15,0 1 0,0 0 16,0 42 15,-21 0-15,21 1-16,0-1 16,0 0-16,-21 0 0,21 0 0,0 0 15,0 22-15,0-22 0,0 0 16,21 0-16,0 0 15,0 1-15,0-22 0,0 0 0,1 0 16,-1 0-16,0 0 0,0 0 0,0 0 16,22 0-16,-22 0 0,0 0 15,0-22-15,0 1 0,0 0 0,1 0 16,-22 0-16,21-22 16,-21 22-16,0 0 0,0 0 15,0 0-15,21 0 0,-21-1 0,0 1 16,0 0-16,0 0 15,0 42 1,0 0 0,0 0-16,0 1 15,0-1-15,0 0 0,0 21 0,0-21 16,-21 22-16,21-22 0,0 21 0,0 1 16,0 20-16,0-21 0,0 22 15,0-1-15,0 1 0,0-1 0,0 1 16,0 84-16,0-84 15,0-1-15,0 22 0,0-22 0,0 22 16,0-22-16,0 1 0,0-1 16,0 1-16,0-22 0,0 1 0,0-1 15,0 0-15,0-21 0,-21 1 16,21-1-16,0 0 0,-22-21 0,22 21 16,-21-21-16,0-21 15,0 0-15,21 0 0,-21-1 0,21 1 16,-21-21-16,21 0 0,0-1 0,-22 1 15,22-22-15,0 22 16,0-21-16,0-1 0,0 22 0,0-22 0,0 1 16,0 20-16,22-20 0,-22 21 15,21-22-15,0 22 0,0-1 16,-21 1-16,21-21 0,0 20 0,1 1 16,-1-43-16,0 43 0,0 0 15,0 20-15,-21-20 0,0 21 16,0 0-16,0 0 0,0-1 0,0-20 15,0 21-15,0 0 0</inkml:trace>
  <inkml:trace contextRef="#ctx0" brushRef="#br0" timeOffset="88006.89">6625 9525 0,'0'-21'16,"0"0"-1,-21 21 48,0 0-47,0 0-16,-1 0 0,1 21 15</inkml:trace>
  <inkml:trace contextRef="#ctx0" brushRef="#br0" timeOffset="88255.75">6054 9821 0,'0'22'15,"21"-22"1,0 0-16,0 0 0,0 0 0,0 0 15,1-22-15,20 22 0,-21 0 16,0-21-16,22 21 0,-22 0 0,0-21 16,21 21-16,-21 0 0,1 0 15,-1-21-15,0 21 0,0 0 16,0 0-16,0 0 0,1 0 16,-1 0-16</inkml:trace>
  <inkml:trace contextRef="#ctx0" brushRef="#br0" timeOffset="89615.63">9525 10054 0,'21'0'0,"-21"21"16,21-21 31,-21-21-47,21 21 15,1-21-15,-1 0 0,0 21 0,-21-21 16,21 0-16,0-1 0,0 1 15,1-21-15,-1 21 0,0-22 0,0 1 16,0-21-16,0-1 16,-21 22-16,22 21 0,-22-22 0,0 1 15,0 21-15,0-22 0,0 22 0,0 0 16,0 0 0,-22 21-16,1 0 15,0 21-15,0 0 16,21 22-16,-21-22 0,21 21 0,-21 0 15,21 1-15,-22-1 0,22 22 0,0-22 16,0 0-16,-21 1 0,21 20 16,0-42-16,0 22 0,0-1 0,0-21 15,0 21-15,0-20 0,21-1 0,1-21 16,-22 21-16,21-21 0,0 0 16,21 0-16,-21 0 0,1 0 0,20 0 15,-21 0-15,0 0 0,22-21 16,-22 0-16,0-1 0,0 1 0,21 0 15,-20-21-15,-1 21 0,0-22 0,0 1 16,0 0-16,0-22 16,-21 22-16,0-1 0,22 1 0,-22 0 15,0-1-15,0 22 0,21-21 0,-21 21 16,-21 21 0,-1 21-1,1 0-15,0 0 0,21 22 16,-21-1-16,0 0 0,21 1 0,-21-1 15,21 21-15,0-20 0,-22-1 0,22-21 16,0 22-16,-21-1 0,21-21 16,0 0-16,0 0 0,0 1 0,0-1 15,0 0-15,0 0 16,0-42 15,21 0-15,1 0-16,-22-1 0,21 1 15,0 0-15,0-21 0,0 21 0,0-1 16,1 1-16,-1 0 0,0 0 16,0 21-16,0-21 0,0 21 15,-21 21 1,22-21-16,-22 21 0,0 0 16,0 0-16,0 1 0,0-1 0,0 0 15,0 0-15,21 0 0,-21 0 0,0 1 16,0-1-16,0 0 15,21 0-15,0-21 0,0 21 0,0-21 16,1 0-16,-1 0 0,0 0 16,21 0-16,1 0 0,-22-21 0,21 21 15,0-21-15,-20 0 0,20 0 0,0-1 16,-21 22-16,22-42 0,-22 21 16,0 0-16,0 0 0,22-1 0,-43-20 15,21 21-15,-21 0 0,0-22 0,0 22 16,0 0-16,0 0 0,0 0 15,-21 21 1,-1 0-16,1 21 16,21 0-16,-21 0 0,21 0 15,-21 22-15,21-22 0,0 0 0,0 0 16,0 22-16,0-22 0,0 0 0,0 0 16,0 0-16,0 0 0,21-21 15,0 22-15,0-22 0,1 0 0,-1 21 16,0-21-16,0 0 0,0 0 15,0 0-15,1 0 0,20 0 0,-21 0 16,0-21-16,0 21 0,1 0 16,-1-22-16,0 1 0,0 21 0,-21-21 15,21 0-15,-21 0 0,0 0 16,0-1-16,0 1 0,0-21 16</inkml:trace>
  <inkml:trace contextRef="#ctx0" brushRef="#br0" timeOffset="89887.48">9652 9716 0,'0'0'0,"21"0"31,0 0-31,0 0 0,22 0 15,20-22-15,-20 22 0,20-21 0,-21 21 16,22-21-16,-1 21 0,-20-21 16,-1 21-16,22 0 0,-43 0 0,21 0 15,-21-21-15,0 21 0,1 0 16</inkml:trace>
  <inkml:trace contextRef="#ctx0" brushRef="#br0" timeOffset="93395.53">12933 9970 0,'0'0'0,"0"21"0,-21-21 0,-1 0 15,1 0 17,21-21-32,0-1 0,0 1 15,0 0-15,0 0 16,0-21-16,0 20 0,0-20 15,0 21-15,0-21 0,0-1 16,21-20-16,1 20 0,-1 1 0,0 0 16,21-22-16,-21 22 0,22 21 0,-22-22 15,21 22-15,1 0 0,-22 0 16,0 21-16,21 0 0,-21 0 0,1 0 16,-22 21-16,21 0 15,-21 0-15,0 1 0,0 20 0,0-21 16,0 0-16,0 22 0,-21-22 0,21 0 15,-22 0-15,22 0 16,0 0-16,0-42 31,0 0-15,0 0-16,0 0 0,0 0 0,0-1 16,0 1-16,0 0 0,0 0 15,0 0-15,0-22 0,-21 22 0,0 0 16,0 0-16,21 0 0,-21 21 15,0 0-15,-1 0 0,1 0 16,0 0-16,0 0 0,0 21 16,0 21-16,-1-21 0,1 22 15,0-22-15,0 42 0,0-20 0,0-1 16,21 22-16,-22-22 0,22 21 16,-21-20-16,21-1 0,0 0 0,0 1 15,0-1-15,0-21 0,0 22 0,21-22 16,1 0-16,-1 0 0,0 0 15,0 0-15,0-21 0,22 0 0,-22 22 16,0-22-16,21 0 0,1 0 0,-22 0 16,21 0-16,0-22 0,1 22 15,-1-21-15,-21 0 0,22 0 0,-1 0 16,-21 0-16,21-1 0,-20-20 16,-1 21-16,0-21 0,0 20 15,0 1-15,-21-21 0,0 21 0,21 0 16,-21-1-16,0 1 0,0 0 0,-21 42 47,21 0-47,-21 1 0,21-1 15,-21 0-15,0 21 0,21-21 0,0 22 16,0-22-16,0 21 0,0-21 0,0 1 16,0 20-16,0-21 0,0 0 15,21 0-15,0 1 0,0-22 16,0 0-16,1 0 0,-1 0 15,0 0-15,21 0 0,-21 0 16,1 0-16,20-22 0,-21 1 0,0 21 0,22-21 16,-22 0-16,0 0 0,0 0 15,-21-1-15,21 1 0,-21-21 16,0 21-16,0-22 0,0 22 0,0-21 16,0 0-16,-21-1 0,21 22 0,-21-21 15,0 21-15,0-1 0,-1 1 16,1 21-16,0 0 0,0 0 15,0 0-15,-22 0 0,22 0 0,0 21 16,0 1-16,0-1 0,0 21 0,-1-21 16,22 22-16,-21-22 0,21 21 15,0-21-15,0 0 0,0 22 0,0-1 16,0-21-16,21-21 16,1 21-16,-1 1 0,0-22 0,21 0 15,-21 0-15,22 0 0,-22 0 16,21 0-16,1 0 0,-1 0 0,0 0 15,1 0-15,-1-22 0,-21 1 0,21 21 16,1-21-16,-22 0 0,0 0 16,0 0-16,0-1 0,1-20 15,-1 21-15,-21 0 0,0 0 0,0-1 16,0 1-16,0 0 0,21 21 0,-21 21 31,0 0-15,0 1-16,0 20 0,-21-21 15,21 0-15,0 0 0,0 22 0,0-22 16,0 0-16,-21 0 0,21 0 16,0 1-16,-22-1 0,22 0 0,0 0 15,-21 0-15,21-42 32,0 0-17,0 0-15,0 0 0,0-1 16,21 1-16,-21-21 15,22 21-15,-22 0 0,21-22 16,0 22-16,0-21 0,-21 21 16,42-22-16,-20 22 0,-1 0 0,0 0 15,0 21-15,0 0 0,0 0 0,1 0 16,-1 0-16,-21 21 16,0 0-16,21 0 0,-21 0 0,0 1 15,21-1-15,-21 21 0,0-21 0,0 0 16,0 22-16,0-22 0,0 0 15,0 0-15,0 22 16,0-22-16,21-21 47,-21-21-47,21-1 16,-21 1-16,22 0 0,-22 0 15,0 0-15,21-22 0,0 22 0,-21-21 16,21 21-16,-21-22 0,21 22 15,0-21-15,1 21 0,-1 0 0,0-1 16,0 22-16,0-21 0,0 21 16,1 0-16,-22 21 15,0 1-15,21-1 0,-21 0 0,21 0 16,-21 21-16,0-20 0,0-1 16,0 21-16,0-21 0,0 22 0,0-22 15,21 0-15,0 21 16,-21-21-16,0 1 0,21-1 15,1 0-15,-1-21 0,0 21 0,0-21 16,0 21-16,0-21 0,1 0 0,20 0 16,-21 0-16,0 0 0,22 0 15,-22-21-15,0 21 0,21-21 0,-21 0 16,1 0-16,-1-1 0,21 1 16,-42 0-16,21 0 0,0 0 0,1-43 15,-22 43-15,0-21 16,0 21-16,0-1 0,0 1 0,0 0 15,-22 42 17,1 0-32,0 1 15,21-1-15,0 21 0,0-21 0,-21 0 16,21 1-16,-21 20 0,21-21 16,0 0-16,-21 0 0,21 1 0,0-1 15,0 0-15,0 0 0,0 0 16,0-42 15,0 0-15,21 0-1,0 0-15,0-1 0,-21 1 0,21 0 16,0-21-16,1 21 0,-1-1 0,0-20 16,0 21-16,0 0 0,0 0 15,1-1-15,-1 1 0,0 0 16,0 21-16,0 0 0,0 0 15,-21 21-15,0 0 0,0 1 16,0-1-16,0 0 0,0 21 0,0-21 16,0 43-16,22-43 15,-22 0-15,0 0 0,0 1 0,0-1 16,0 0-16,0 0 16,21-21-16,0-21 46,0 0-46,-21 0 0,0-1 16,21 1-16,0 0 0,1 0 0,-22 0 16,21-22-16,0 22 0,0-21 15,0 21-15,0-22 0,1 22 0,20-21 16,-21 21-16,0 0 0,0 21 16,1 0-1,-22 21-15,0 0 16,0 0-16,0 0 0,0 0 15,0 1-15,0-1 0,0 21 16,0-21-16,0 0 0,0 1 0,0-1 16,0 0-16,0 0 0,0 0 15,0 0-15,0 1 0,21-1 16,0-21-16,0 0 0,0 0 16,0 0-16,1 0 15,-1 0-15,0 0 0,0 0 0,0 0 16,0 0-16,22-43 0,-22 22 15,0 0-15,0 0 16,0 0-16,1 0 0,-1-22 0,0 22 16,0-21-16,0 21 0,0-1 0,22 1 15,-43 0-15,21 0 0,0 0 16,0 21-16,-21 21 16,0 0-1,0 0-15,0 0 0,0 1 0,-21-1 16,0 0-16,21 21 0,0-21 0,-21 1 15,21-1-15,-21 21 0,21-21 16,0 0-16,0 1 0,0-1 0,0 0 16,0 0-16,21-21 15,0 0-15,0 21 0,0-21 16,0 0-16,1 0 0,-1 0 0,0 0 16,0 0-16,0 0 0,0-21 15,1 21-15,-1-21 0,0 0 16,-21 0-16,21 21 0,-21-43 0,0 22 15,21 0-15,-21 0 0,0 0 16,0-22-16,0 22 0,-21 0 0,0 0 16,0 0-16,0-1 0,-1 22 0,1 0 15,0 0-15,0 0 0,0 0 16,0 0-16,-1 0 0,1 0 0,42 0 31,1 0-15,-1 0-16,21 0 0,-21 0 0,22 0 15,-22 0-15,21-21 0,-21 21 16,22 0-16,-1-21 0,0 0 16,-21 21-16,64 0 0,-64 0 15,22 0-15,-22 0 0,0 0 16,0 21-16,-21 0 16,0 0-16,0 1 15,0-1-15,0 0 0,0 0 16,0 0-16,0 0 0,0 1 0,0-1 15,0 0-15,0 0 16,0 0-16,0 0 0,0 1 0,0-1 16,0 0-16,-21-21 15,21 21-15,0 0 16,-21-21 0,0 0-1,21-21-15,0 0 16,0 0-16,0 0 0,0-1 15,0 1-15,0 0 0,0 0 0,21-21 16,0 20-16,0-20 0,0 0 16,0-1-16,22 1 0,-22 0 15,0 21-15,21-22 0,-20 22 0,20 0 16,-21 21-16,21 0 0,-20 0 16,-1 0-16,0 21 0,0-21 0,0 42 0,0-20 15,1-1-15,-22 21 16,0-21-16,0 22 0,0-1 0,21-21 15,-21 21-15,0-20 0,0 20 0,0-21 16,0 0-16,0 0 0,0 1 16,0-1-16,-21 0 0,21 0 15,0-42 32,0 0-47</inkml:trace>
  <inkml:trace contextRef="#ctx0" brushRef="#br0" timeOffset="94055.77">19262 9313 0,'0'0'0,"0"-42"15,21 21-15,-21 0 16,0 0-16,0-1 0,0 1 16,0 0-16,0 42 47,-21 0-47,-1 22 0,22-22 15,0 21-15,0 1 0,-21-1 16,0 21-16,21 1 0,0-22 0,0 22 15,-21-1-15,21 1 0,-21-22 16,21 22-16,-21-22 0,21 0 0,0-21 16,0 22-16,0-22 0,0 0 15,-22 0-15,22 0 0,0 1 0,-21-22 32,21-22-17,0 1 1,0 0-16,0 0 0,0 0 0,0-22 15,0 22-15,0-21 0,0 0 16</inkml:trace>
  <inkml:trace contextRef="#ctx0" brushRef="#br0" timeOffset="94403.58">19050 9356 0,'0'0'0,"0"-43"15,0 22-15,0 0 16,0 0-16,0 0 0,42 0 15,-21-1-15,1 1 0,-1 0 16,21 21-16,0-21 0,1 0 0,-1 21 16,0 0-16,1-21 0,-1 21 0,0 0 15,1 0-15,-22 21 0,21 0 16,-21 0-16,-21 0 0,0 22 16,0-22-16,0 21 0,0-21 0,-21 22 15,0-22-15,-21 21 0,21-21 16,-22 22-16,1-22 0,0 0 0,20 21 15,-20-21-15,0 1 0,21-1 0,-1-21 16,1 21-16,0-21 0,0 0 16,21 21-16,-21-21 0,42 0 47,0 0-47,0 0 0,0 0 0,1-21 15,-1 21-15,-21-21 0,21 21 16,0 0-16</inkml:trace>
  <inkml:trace contextRef="#ctx0" brushRef="#br0" timeOffset="96496.88">20066 9864 0,'0'0'0,"21"0"0,0 0 16,0-21-1,1-1 1,-22 1-16,0 0 0,0 0 16,0 0-16,0 0 0,0-1 0,0 1 15,0-21-15,0 21 16,0 0-16,0-1 0,0-20 0,0 21 16,-22 0-16,1 0 0,0 21 15,0-22-15,0 22 0,0 0 16,-1 0-16,-20 0 0,21 22 0,-21-1 15,20 0-15,-20 21 0,21 1 16,-21-22-16,20 21 0,1 0 0,0 1 16,0-1-16,21 0 0,-21-20 15,21 20-15,0-21 0,0 0 0,0 0 16,21 1-16,0-1 0,0-21 16,0 21-16,22-21 0,-22 0 0,0 0 15,0 0-15,0 0 0,1 0 16,20 0-16,-21 0 0,0-21 0,0 0 15,1 21-15,-1-22 0,0 1 16,0 0-16,-21-21 0,21 21 0,0-1 16,-21-20-16,0 21 0,22-21 15,-22-1-15,0 1 0,21 21 0,-21-22 16,0 22-16,0 0 0,0 0 0,0 0 16,0 0-16,0 42 31,-21 0-31,21 21 15,-22-21-15,22 22 16,0-22-16,0 21 0,-21 1 0,21-22 16,0 21-16,0-21 0,0 22 15,0-22-15,0 0 0,0 0 0,0 0 16,0 0-16,0 1 0,0-1 16,21-21-16,1 0 0,-1 0 15,0 0-15,0 0 0,0 0 16,22 0-16,-22 0 0,0-21 0,0 21 15,0-22-15,22 1 0,-22 0 16,21 0-16,-21 0 0,22 0 0,-22-22 16,21 1-16,-21 21 0,0-22 15,22 1-15,-22 0 0,0 21 16,-21-1-16,0 1 0,0 0 0,0 0 16,-21 21-1,0 0-15,0 0 0,-1 21 0,1 0 16,0-21-16,21 21 0,0 1 15,0-1-15,0 0 0,0 0 16,0 0-16,0 0 0,21-21 16,0 22-16,-21-1 0,22-21 15,-1 21-15,0 0 0,-21 0 16,21-21-16,-21 21 16,0 1-16,0-1 15,0 0-15,0 0 16,0 0-1,0 0-15,0 1 16,0-1 0,21-21-1,0 0-15,1 0 16,-1 0-16,0 0 0,0 0 16,0 0-16,0 0 0,1 0 0,-1 0 15,21-21-15,-21-1 0,0 1 0,22 21 16,-22-21-16,0 0 0,0-21 15,22 20-15,-43 1 0,21-21 0,0 21 16,0-22-16,-21 1 0,21 21 16,-21 0-16,0 0 0,0-1 15,0 1-15,0 0 0,-21 21 16,0 0 0,0 0-16,0 21 0,-1 0 0,1 1 15,21-1-15,-21 0 0,0 21 16,21-21-16,-21 1 0,21 20 0,-21-21 15,21 0-15,0 22 0,0-22 0,0 0 16,0 0-16,0 0 0,0 0 16,21 1-16,0-1 0,0-21 15,0 0-15,0 21 0,22-21 16,-22 0-16,0 0 0,21 0 16,-20 0-16,20 0 0,-21 0 0,21-21 15,-20 0-15,20 21 0,-21-22 0,0 1 16,22 0-16,-22 0 0,0 0 15,0 0-15,0-22 0,0 22 0,-21-21 16,0 21-16,0-1 0,22-20 16,-22 21-16,0 0 0,0 0 15,-22 21 1,1 21 0,0 0-16,0 0 0,21 0 15,0 0-15,-21 22 0,0-22 16,21 0-16,0 0 0,-22 0 0,22 1 15,0-1-15,0 0 0,0 0 16,0 0-16,0 0 0,0 1 16,-21-22-16,42-22 47,-21 1-47,22 21 0,-1-21 15,-21 0-15,21-21 0,0 20 16,0 1-16,22-21 0,-22 21 15,0-22-15,21 22 0,1 0 0,-22 0 16,21 0-16,0 21 0,1 0 16,-22 0-16,0 0 0,21 0 0,-20 21 15,-22 0-15,21 0 0,-21 22 16,0-22-16,0 0 0,0 21 16,0-21-16,0 1 0,0 20 15,0-21-15,0 0 0,0 0 0,0 1 16,0-1-16,0 0 0,0 0 15,21 0-15,0-21 0,0 0 16,0 0-16,1 0 16,-1 0-16,0 0 0,0 0 0,0-21 15,0 21-15,1-21 0,-1 0 16,0 0-16,0-1 0,0 1 16,0-21-16,1 21 0,-1-22 0,0 1 15,-21-21-15,21 20 0,0-20 16,22-22-16,-43 22 0,0 20 15,21 1-15,-21 0 0,21 20 0,-21-20 16,0 21-16,0 0 0,0 0 16,21-1-16,-21 1 15,0 42 1,0 1-16,-21-1 16,21 0-16,-21 0 0,21 21 15,0 1-15,-21-22 0,-1 21 16,22 1-16,0 20 0,-21-21 0,21 1 15,0-1-15,0 0 0,0 1 16,0-1-16,0 0 0,0-20 0,0 20 16,0-21-16,0 0 0,0 0 0,0 1 15,0-1-15,21 0 0,-21 0 16,22-21-16,-1 0 16,0 0-16,0 0 15,0 0-15,0 0 0,1 0 16,-1 0-16,0 0 0,0-21 0,21 21 15,-20-21-15,-1 21 0,0-21 16,0-1-16,0 22 0,0-21 16,1 0-16,-1 0 15,-21 0-15,0 0 16,0-1-16,0 1 16,0 0-16</inkml:trace>
  <inkml:trace contextRef="#ctx0" brushRef="#br0" timeOffset="96832.48">22606 9525 0,'0'0'0,"0"-21"31,42 0-31,-21 21 15,1 0-15,20 0 0,-21 0 0,21-21 16,-20 21-16,20 0 0,0 0 16,-21 0-16,1 0 0,20 0 0,-21 0 15,0 0-15,0 0 0,1 0 16,-1 0-16,-42 0 78,-1 0-62</inkml:trace>
  <inkml:trace contextRef="#ctx0" brushRef="#br0" timeOffset="107023.12">677 11896 0,'0'-21'0,"0"-1"15,0 1 16,0 0-31,0 0 16,0 0 0,0 0-1,0 42 17,0 0-17,-21 21-15,21-21 0,0 22 0,-21-1 16,21 0-16,-21 22 0,0-22 15,-1 22-15,1-22 0,0 0 16,0 22-16,0-22 0,0 1 16,-1-22-16,1 21 0,0-21 0,0 22 15,21-22-15,-21 0 16,21-42 31,0 0-47,0-1 0,0 1 15,21 21-15,-21-21 0,21 0 0,0 0 16,0 21-16,1 0 16,-1-21-16,0 21 15,0 0-15,21 0 0,-20 0 0,-1 0 16,0 0-16,0 0 0,21 0 16,-20 0-16,-1 0 0,0 0 15,0 0-15,0 0 0,0 0 0,1 0 16,-1 0-16,0-22 0,0 22 15,0 0-15,-21-21 0,21 21 16,-21-21-16,0 0 16,0 0-16,22 0 0,-22-1 15,0 1-15,0 0 16,0 0-16,0 0 0,0 0 0,0-1 16,0 1-16,0 0 15,0 0-15,-22 21 0,22-21 16,-21 21 15,21 21-31,-21 0 0,21 0 16,-21 0-16,21 1 0,0 20 0,0-21 15,0 21-15,0-20 0,-21 20 16,21 0-16,0-21 0,-21 22 0,21-22 16,0 21-16,0-21 0,0 1 15,0-1-15,0 0 0,-22 0 16,22 0-16,0 0 0,0 1 15,0-44 48,0 1-47,0 0-16,0 0 15,0 0-15,22 21 16</inkml:trace>
  <inkml:trace contextRef="#ctx0" brushRef="#br0" timeOffset="108159.75">1376 12298 0,'0'-21'15,"-21"21"32,-1 0-15,22 21-17,-21-21-15,21 21 0,0 0 16,0 0-1,0 1 17,21-22-1,1 0-31,-1 0 16,-21-22-1,21 1-15,-21 0 31,0 0-15,0 0-16,-21 21 31,0 0-31,21 21 16,0 0-16,-22 0 16,22 0-16,0 1 15,0-1 16,22-21-31,-1 0 16,0 0 0,-21-21-1,0-1-15,0 1 16,0 0 0,0 0-1,-21 21 16,21 21 1,-21-21-32,21 21 31,-22-21 16</inkml:trace>
  <inkml:trace contextRef="#ctx0" brushRef="#br0" timeOffset="113696.96">16468 10795 0,'21'0'94,"-21"-21"-79,21 21-15,-21-21 16,21 21-16,-21-21 16,21 21-16,-21-22 15,21 1-15,1 0 16,-1 0-16,-21 0 15,21 21-15,-21-21 0,21 21 16,-21-22-16,0 1 31,0 42 16,-21-21-47,21 22 0,-21-22 16,0 21-16,-1 0 0,1 0 0,0 0 15,0 0-15,0 1 0,0 20 16,-1-21-16,1 0 0,0 0 16,-21 22-16,21-22 0,-1 21 0,-20-21 15,21 1-15,0 20 0,-22-21 0,22 21 16,0-20-16,0-1 0,-21 21 16,20-21-16,1 0 0,0 1 15,0-1-15,21 0 0,-21 0 0,21 0 16,-21 0-16,-1 1 0,22-44 125,22 22-110,-1 0-15,-21-21 16,0 0-16,21 21 0,0-21 0,0 21 16</inkml:trace>
  <inkml:trace contextRef="#ctx0" brushRef="#br0" timeOffset="115003.17">17187 11176 0,'0'0'0,"-21"0"16,0 0-16,0 0 15,21-21-15,-21 21 0,-1 0 16,1 0-1,0 0-15,0 0 16,42 0 47,0 0-48,0 0-15,1 0 0,-1 0 16,0 0-16,0 0 0,21 0 0,1 0 15,-1 0-15,22 0 0,-22 0 16,21 0-16,1 0 0,-1 0 0,1 0 16,-22-21-16,22 21 0,-1 0 15,-20 0-15,20 0 0,-21 0 0,22-21 16,-22 21-16,1 0 0,20 0 0,-21 0 16,1 0-16,-1 0 0,0 0 15,1-22-15,-1 22 0,0 0 16,-20 0-16,20 0 0,-21 0 0,21 0 15,-20 0-15,-1 0 0,0 0 16,-21-21 0,0 0 31,-21 21-32,0-21 16,-1 0-31,1 21 0,0-21 16,0 21-16,0 0 16,0-22-16,-1 22 0,1 0 15,0 0-15,0-21 0,0 21 0,0 0 16,-1 0-16,1 0 16,0 0-16,0 0 31,42 0 16,0 0-47,22 0 0,-22 21 15,0-21-15,0 0 0,21 0 16,-20 0-16,20 22 0,-21-22 0,21 0 16,-20 0-16,20 0 0,-21 0 0,0 0 15,0 0-15,1 0 0,-1 0 16,0 0-16,-21 21 47,-21-21-32,0 21-15,-1-21 0,1 21 16,0 0-16,-21-21 0,21 21 0,-22 1 16,1-1-16,0 0 15,-1 0-15,1 0 0,-64 22 16,64-22-16,-1 0 0,22 0 15,-21 0-15,21 0 0,0-21 0,-1 22 16,22-1-16,-21-21 0,0 21 16,42-21 62,0 0-63,1 0 32,-1-21-31</inkml:trace>
  <inkml:trace contextRef="#ctx0" brushRef="#br0" timeOffset="123167.12">20087 10880 0,'0'-21'47,"0"-1"-16,0 1-15,0 0-1,0 0 17,0 0-17,0 0 1,0 42 31,0 0-47,0 0 0,0 0 15,0 22-15,0-22 16,0 0-16,0 21 0,0 1 0,0-1 16,0 0-16,0 1 0,0-1 15,0 0-15,0 22 0,0-22 0,-21 0 16,21-20-16,0 20 0,-21-21 15,21 21-15,0-20 0,0-1 0,0 0 16,0 0-16,0-42 78,0 0-78,0 0 0,0-1 16,0 1-16,0 0 0,0 0 15,0 0-15</inkml:trace>
  <inkml:trace contextRef="#ctx0" brushRef="#br0" timeOffset="123654.85">19960 10837 0,'0'0'0,"0"-21"0,0 0 16,-21 0 0,21 0-16,0 0 15,0-1-15,0 1 0,21 0 16,-21 0-16,21 21 0,0-21 15,1 21-15,-1-21 0,0 21 16,21 0-16,-21-22 0,22 22 16,-1 0-16,-21 0 0,22 0 0,-1 0 15,0 0-15,-21 0 0,22 0 16,-22 22-16,0-1 0,0 0 0,-21 21 16,0-21-16,0 1 0,0 20 15,0-21-15,-21 0 0,0 22 0,-21-22 16,20 0-16,-20 0 0,0 0 15,-1 0-15,22 1 0,-21-1 16,21 0-16,0-21 0,-1 21 0,1-21 0,0 21 16,0-21-1,21 21-15,-21-21 16,21 22-16</inkml:trace>
  <inkml:trace contextRef="#ctx0" brushRef="#br0" timeOffset="125648.17">20786 11324 0,'21'0'15,"0"0"-15,-21-21 16,21 0-16,0 0 16,-21 0-16,0-1 0,0 1 15,0 0-15,0-21 0,0 21 16,0-1-16,0 1 0,0 0 15,-21 0-15,0 21 0,0-21 0,0 0 16,-1 21-16,1 0 0,0 0 16,0 0-16,0 0 0,-22 0 0,22 0 15,0 0-15,0 21 0,-21 0 16,20 0-16,1 0 0,0 0 0,0 1 16,0 20-16,0-21 0,-1 21 15,1-20-15,21 20 0,0-21 0,0 0 16,0 0-16,0 1 0,0-1 0,0 0 15,0 0-15,21 0 16,1-21-16,-1 0 0,0 0 0,0 0 16,0 0-16,0 0 0,1 0 15,-1 0-15,0 0 0,0 0 16,-21-21-16,21 21 0,0-21 0,1 0 16,-1 21-16,0-21 0,0-1 15,-21-20-15,21 21 0,0 0 0,-21-43 16,0 43-16,22-21 15,-22 21-15,21-1 0,-21 1 0,0 0 16,0 0-16,0 42 47,0 0-47,0 0 16,0 1-16,0 20 0,0-21 15,0 0-15,0 22 0,0-22 0,0 0 16,0 21-16,0-21 0,0 1 15,0-1-15,0 0 0,0 0 16,21 0-16,0-21 16,0 21-16,0-21 15,1 0-15,-1 0 0,0 0 0,0 0 16,0-21-16,0 0 16,1 21-16,-1-21 0,-21-21 0,21 20 15,0 1-15,0-21 0,0 21 16,-21-22-16,22 22 0,-22-21 15,21 21-15,-21 0 0,0-1 0,0 1 16,0 0-16,-21 42 47,21 0-47,0 1 0,0-1 16,0 0-16,0 0 0,0 0 15,0 0-15,0 1 0,21-1 16,-21 0-16,0 0 0,0 0 15,0 0-15,21-21 0,-21 22 16,0-1-16,21-21 0,-21 21 16,0 0-1,21-21-15,-21 21 0,21-21 16,1 0-16,-1 0 16,0 0-16,0 0 0,0 0 15,0 0-15,1 0 0,-1-21 0,0 0 16,0 21-16,0-21 0,0 0 0,1 21 15,-1-22-15,0 1 0,0 0 16,0 0-16,-21 0 0,0 0 0,0-1 16,0 1-16,0 0 0,0 0 15,0 0-15,0 0 0,0-1 0,-21 22 16,0 0-16,0 0 16,0 0-16,-1 22 0,1-1 15,21 0-15,-21 0 0,21 0 16,-21 0-16,21 22 0,0-22 15,0 0-15,0 0 0,0 22 0,0-22 16,0 0-16,0 0 16,21 0-16,0-21 0,0 21 0,1-21 15,-1 0-15,0 0 0,0 0 0,0 0 16,0 0-16,22 0 0,-22 0 16,0 0-16,0 0 0,0-21 0,1 0 15,-1 21-15,0-21 0,0 0 16,0 0-16,0-1 0,1 1 15,-1 0-15,21 0 0,-21-21 0,0 20 16,1 1-16,-22 0 16,21 21-16,-21 21 31,0 0-31,0 1 0,0-1 0,-21 0 16,-1 0-16,22 0 0,-21 0 0,21 1 15,0-1-15,-21 0 0,0-21 16,21 21-16,0 0 0,-21 0 15,21-42 48,0 0-63,21 21 0,-21-21 16,21 0-16,0 0 0,-21-1 15,21 1-15,1-21 0,-1 21 0,-21 0 16,21-1-16,0 1 0,0 0 0,0 21 15,1 0 1,-1 0-16,-21 21 16,0 0-16,0 1 0,0-1 15,0 0-15,0 0 0,0 0 0,0 0 16,0 1-16,0-1 0,0 0 16,21 0-16,0 0 0,0 0 15,0-21-15,1 0 16,-1 0-16,0 0 15,0 0-15,0-21 16,0 21-16,1-21 0,-1 0 16,0 0-16,-21 0 0,21-1 15,-21-20-15,21 21 0,0-21 0,-21-1 16,22 1-16,-1 0 0,-21-1 16,21 22-16,0-21 0,0-1 0,-21 22 15,0-21-15,21 21 0,-21 0 0,0-1 16,0 44-1,-21-1 1,0 0 0,21 0-16,0 21 0,0-20 0,-21-1 15,21 21-15,0 0 0,-21-20 16,21 20-16,0 0 0,0 1 0,0-22 16,0 21-16,0-21 0,0 22 0,0-22 15,0 0-15,0 0 0,0 0 16,0 0-16,21 1 0,-21-1 15,21-21-15,0 0 16,0 0-16,1 0 0,-1 0 16,0 0-16,0 0 15,0 0-15,0 0 0,1-21 0,-1-1 16,0 1-16,0 21 16,-21-21-16,0 0 0,21 0 0,-21 0 15,21-1-15,-21-20 0,0 21 16</inkml:trace>
  <inkml:trace contextRef="#ctx0" brushRef="#br0" timeOffset="125903.15">22521 11134 0,'0'0'0,"0"-21"31,21 21-31,1 0 0,-1 0 0,0-22 16,0 22-16,21-21 0,-20 21 16,-1 0-16,0 0 0,0 0 0,0-21 15,0 21-15,1 0 0,-1 0 16,0 0 0,-21-21 15</inkml:trace>
  <inkml:trace contextRef="#ctx0" brushRef="#br0" timeOffset="126315.92">23834 10732 0,'0'0'15,"-22"-22"-15,22 1 0,0 0 16,-21 21-16,0 0 16,0 0-1,21 21-15,0 0 0,0 1 16,0-1-16,0 21 0,0-21 0,0 22 15,0-1-15,0 0 0,0 1 0,0-1 16,0 0-16,-21 1 0,21-1 16,-21 0-16,21 1 0,0-22 0,0 21 15,-22-21-15,22 0 0,0 1 16,-21-1-16,21 0 0,0 0 0,0 0 16,21-42 30,1 0-46,-1 21 16,0-21-16,0 0 0</inkml:trace>
  <inkml:trace contextRef="#ctx0" brushRef="#br0" timeOffset="126742.68">24088 11091 0,'0'-21'16,"-22"42"15,1 1-15,21-1-16,0 0 0,-21 0 0,21 0 15,-21 0-15,21 1 0,0-1 0,-21 0 16,21 0-16,0 0 0,0 0 16,0 1-16,0-1 0,21-21 15,0 0-15,0 21 0,0-21 0,1 0 16,-1 0-16,0 0 15,0 0-15,0-21 0,0 21 0,1-21 16,-1-1-16,-21 1 0,21 0 16,-21 0-16,21 0 0,-21-22 0,21 22 15,-21 0-15,0-21 0,0 21 16,0-1-16,0 1 0,0 0 16,0 0-16,-21 21 0,0-21 15,0 21-15,0 0 16,-1 0-16,1 0 0,21 21 15,-21-21-15,0 21 0,0 0 16,0-21 0,21 21-16,-22-21 0,1 0 31,0 0-31,0 0 0</inkml:trace>
  <inkml:trace contextRef="#ctx0" brushRef="#br0" timeOffset="127051.64">23453 10922 0,'0'0'16,"42"0"0,-21 0-16,0 0 15,22 0-15,-1 0 0,-21-21 16,21 21-16,1 0 0,-1 0 0,0 0 0,-20 0 15,20-21-15,-21 21 0,0 0 16,0 0-16,1 0 16</inkml:trace>
  <inkml:trace contextRef="#ctx0" brushRef="#br0" timeOffset="127703.57">25400 10880 0,'0'0'0,"0"-21"0,0-1 0,0 1 15,0 0 1,0 0 0,0 42 15,0 0-16,0 0-15,0 1 0,0 20 0,-21-21 16,21 0-16,0 22 0,0-22 16,0 21-16,-21-21 0,21 22 0,-22-22 15,22 21-15,0-21 0,0 22 16,-21-22-16,21 0 16,0 0-16,0 0 0,0 0 15,-21-42 48</inkml:trace>
  <inkml:trace contextRef="#ctx0" brushRef="#br0" timeOffset="127987.05">25167 11367 0,'0'0'0,"0"42"16,0-21-16,0 0 16,0 0-16,21-21 15,0 22-15,1-22 16,20 0-16,-21 0 0,0 0 16,0 0-16,1 0 0,20 0 15,-21 0-15,0 0 0,22 0 0,-22 0 16,0-22-16,0 22 0,0-21 15,0 21-15,-21-21 0,22 0 16,-22 0-16,21 21 0,-21-21 16,0-1-16,0 1 0,0 0 15,0 0-15,0 0 16,0 0-16,0-1 0,0 1 0</inkml:trace>
  <inkml:trace contextRef="#ctx0" brushRef="#br0" timeOffset="128284.13">25336 10795 0,'0'0'0,"22"0"0,-1 0 15,0-21-15,0 21 0,0 0 0,0 0 16,1 0-16,-1-21 0,0 21 16,0 0-16,0 0 0,0-21 0,1 21 15,-1 0-15,0 0 63</inkml:trace>
  <inkml:trace contextRef="#ctx0" brushRef="#br0" timeOffset="128912.13">26733 10964 0,'0'0'0,"22"-21"0,-22 0 16,0 0-16,0 0 16,0 0-1,0-1-15,0 1 16,-22 21-1,1 0-15,0 0 0,0 0 16,0 0-16,0 0 0,-1 0 16,1 0-16,0 0 15,0 21-15,0 1 0,0-22 0,21 21 16,-22 0-16,1 21 16,0-21-16,0 1 0,21-1 0,0 0 15,-21 21-15,0-21 0,21 1 16,-22 20-16,22-21 0,0 0 0,0 22 15,0-22-15,0 0 0,0 0 16,0 0-16,0 0 0,22 1 0,-1-1 16,0 0-16,-21 0 0,21-21 15,21 21-15,-20-21 0,-1 0 0,0 21 16,21-21-16,-21 0 0,22 0 0,-22 0 16,21 0-16,-21 0 15,22 0-15,41-21 16,-62 21-16,-1-21 0,0 21 15,0 0-15,-21-21 0,21 21 0,-21-21 16,-21 21 78,0 0-94,0 21 0</inkml:trace>
  <inkml:trace contextRef="#ctx0" brushRef="#br0" timeOffset="129948.77">16129 12023 0,'0'-21'0,"0"-1"15,0 1 1,0 0 0,-21 42 31,21 0-47,0 1 0,-21-1 0,21 0 15,-22 0-15,1 0 16,21 22-16,-42 20 0,42-42 15,-21 22-15,0-22 0,-1 0 16,1 21-16,21-21 0,-21 1 0,0-1 16,0 0-16,21 0 0,0 0 15,-21 0-15,-1 1 0,22-1 16,-21-21-16,21-21 62,21-1-46,1 22-16,-1-21 0,-21 0 16,21 0-16</inkml:trace>
  <inkml:trace contextRef="#ctx0" brushRef="#br0" timeOffset="130335.76">16552 11938 0,'-21'21'32,"0"0"-32,21 1 15,-21-1-15,0 0 0,-1 0 0,22 0 16,-21 22-16,0-22 0,0 21 15,0-21-15,0 22 0,-22 62 16,22-83-16,0-1 0,21 21 16,-21-21-16,21 0 0,-21 1 15,21-1-15,0 0 0,-22-21 0,22 21 16,-21-21-16,21 21 16,-21-21-1,21-21 48,21 0-48</inkml:trace>
  <inkml:trace contextRef="#ctx0" brushRef="#br0" timeOffset="131357.38">17230 12383 0,'0'0'0,"-22"0"16,1 0-16,0 0 16,0 0-16,0 0 15,0 0-15,-1 0 0,1 0 32,42 0 14,1 0-46,-1 0 0,0 0 0,21 0 16,1 0-16,-1 0 0,0 0 0,22 0 16,63 0-1,0 0-15,-85 0 0,22 0 0,63 21 16,-64-21-16,-21 0 16,1 0-16,-1 0 0,0 0 15,1 0-15,-1 0 0,-21 0 0,22 0 16,-22 0-16,0 0 0,0 0 15,0 0-15,0 0 16,-21-21-16,0-1 16,0 1-1,0 0 1,-21 21-16,21-21 0,-21 21 16,0-21-16,0 0 15,0 21-15,-1-22 16,1 22-16,0 0 0,0-21 15,0 21-15,0 0 0,-1 0 16,1 0-16,0 0 16,0 0-16,42 0 62,0 21-46,0-21-16,1 22 15,-1-22-15,0 0 0,0 0 0,0 21 16,0-21-16,1 0 0,-1 0 0,0 0 16,0 0-16,0 0 0,0 0 15,1 0-15,-1 0 16,0 0-16,-21 21 31,0 0-15,0 0-16,-21 0 15,0-21-15,-1 22 16,1-1-16,0 0 0,0 0 16,0 0-16,0 0 0,-1 1 15,1-22-15,0 21 0,0 0 0,-21 0 16,20 0-16,1-21 0,21 21 16,-21-21-16,0 22 0,21-1 31,0-42 31,21-1-46</inkml:trace>
  <inkml:trace contextRef="#ctx0" brushRef="#br0" timeOffset="135235.14">20108 12065 0,'0'0'0,"0"-21"16,0 0-16,0 0 0,21 21 15,-21-22-15,0 1 16,0 42 46,0 1-62,0 20 0,0-21 16,0 0-16,0 22 0,0-22 16,0 21-16,0 0 0,0 1 15,0-22-15,0 21 0,0 1 0,0-22 16,0 21-16,0-21 0,-21 22 16,21-22-16,0 0 0,0 0 0,-21 0 15,21 0-15,0 1 16,0-44 46,0 1-62,0 0 16</inkml:trace>
  <inkml:trace contextRef="#ctx0" brushRef="#br0" timeOffset="135687.51">20024 12171 0,'-22'-21'0,"22"-22"15,0 22-15,0 0 16,0 0-16,0 0 15,0 0-15,0-1 16,0 1-16,22 0 16,-1 0-16,0 21 0,21 0 15,-21 0-15,22-21 0,-22 21 16,21 0-16,-21 0 0,22 0 0,-22 21 16,0 0-16,0 0 0,0 0 0,-21 1 15,22-1-15,-22 21 0,0-21 16,0 22-16,-22-22 0,1 0 0,0 21 15,-21-21-15,21 1 0,-22-1 16,22 0-16,0 0 0,0-21 0,0 21 16,-1-21-16,1 0 0,21 21 15,-21-21-15,0 0 16,42 0 46,0-21-46,0 21-16</inkml:trace>
  <inkml:trace contextRef="#ctx0" brushRef="#br0" timeOffset="136184.22">21145 12129 0,'0'0'0,"0"-22"0,0 1 16,22-21 0,-22 21-16,0 0 0,0-1 15,0 1-15,0 42 32,0 1-17,0-1-15,0 0 0,-22 0 16,22 21-16,0 1 0,0-22 0,-21 21 15,21 1-15,-21-1 0,0-21 16,0 21-16,21 1 0,0-22 0,-21 0 16,-1 21-16,22-20 0,-21-1 15,21 0-15,0 0 0,0 0 16,-21-21-16,42 0 47,0 0-32,-21-21-15,22 0 0,-1 21 16,0-21-16</inkml:trace>
  <inkml:trace contextRef="#ctx0" brushRef="#br0" timeOffset="136577.99">21505 12256 0,'0'21'15,"0"0"-15,-21-21 16,0 21-16,0 0 0,21 0 16,-21 1-16,21-1 0,-22 21 0,1-21 15,21 0-15,0 1 0,0-1 0,0 0 16,0 0-16,0 0 0,0 0 16,0 1-16,21-22 15,1 0 1,-1 0-16,0 0 0,0 0 15,0 0-15,0-22 0,1 22 16,-1-21-16,0 0 0,0 21 16,0-21-16,-21 0 0,0 0 0,0-1 15,0 1-15,0 0 0,0 0 0,0 0 16,0 0-16,0-1 0,0 1 16,-21 21-16,0-21 0,0 21 0,0 0 15,-1-21-15,1 21 16,0 0-16,0 0 0,0 0 15,21-21-15,-21 21 0,-1-21 16,22-1-16,-21 22 16,21-21-16</inkml:trace>
  <inkml:trace contextRef="#ctx0" brushRef="#br0" timeOffset="136856.84">21018 12129 0,'22'0'32,"-1"0"-17,21-22-15,-21 22 0,22-21 16,-1 21-16,-21 0 0,21 0 0,1-21 16,-1 21-16,0 0 0,1-21 15,-1 21-15,-21 0 0,22 0 16,-22 0-16,0 0 0,0-21 0,-42 21 62,0 0-62,21 21 0,-21-21 16</inkml:trace>
  <inkml:trace contextRef="#ctx0" brushRef="#br0" timeOffset="138965.53">23050 12488 0,'0'22'0,"-21"-22"15,21-22 17,0 1-17,0 0 1,0 0-16,0 0 0,0 0 16,0-1-16,0 1 0,0 0 15,0 0 1,0 0-16,0 0 0,-21 21 0,21-22 15,-21 22-15,0 0 0,0 0 16,-1 0-16,1 0 0,0 0 16,-21 22-16,21-22 0,-1 21 0,1 0 0,0 0 15,-21 0-15,21 0 0,-1 22 16,22-22-16,-21 0 0,0 43 16,21-43-16,0 0 0,0 0 15,0 0-15,0 0 0,0 1 0,21-1 16,0-21-1,1 0-15,-1 0 0,0 0 0,0 0 16,0 0-16,0 0 0,22 0 16,-22 0-16,0-21 0,21 21 15,-20-22-15,-1 1 0,0 0 0,21 0 16,-21 0-16,1 0 0,-1-1 0,0 1 16,0 0-16,-21 0 0,21 0 15,-21 0-15,0-1 0,0 44 47,-21-22-47,21 21 0,0 0 16,0 0-16,-21 0 0,21 0 15,0 1-15,0-1 0,0 0 16,0 0-16,0 0 0,0 0 16,0 1-16,21-22 15,0 0-15,0 21 16,1-21-16,-1 0 15,0 0-15,0 0 0,0-21 0,0 21 16,1-22-16,-1 22 0,0-21 0,0 0 16,0 21-16,-21-21 0,0 0 15,21 0-15,-21-1 0,0 1 16,0 0-16,-21 42 47,21 0-32,0 1-15,-21-1 0,0 0 16,21 0-16,0 0 0,0 0 16,0 1-16,0-1 15,0-42 48,0-1-63,21 1 15,-21 0-15,21 0 0,0 21 0,-21-21 16,22 0-16,-22-1 0,21 1 16,0 0-16,-21 0 0,21 21 15,0 0-15,0 0 16,1 0 0,-22 21-16,0 0 0,0 0 15,21-21-15,-21 22 0,0-1 16,0 0-16,0 0 0,21-21 0,-21 21 15,0 0-15,0 1 0,0-1 16,21-21-16,-21 21 0,21-21 16,0 0-1,1 0-15,-1 0 16,0 0-16,0 0 0,0 0 16,0-21-16,1 21 0,-22-21 0,21-1 15,0 1-15,0 0 0,0 0 16,0 0-16,1 0 0,-22-1 15,0 1-15,21 0 0,0 21 0,-21-21 16,0 0-16,0 42 47,0 0-31,0 0-16,0 0 0,0 1 15,0-1-15,0 0 16,0 0-16,0 0 0,0 0 15,0 1-15,21-1 16,0-21 0,0 0-16,1 0 0,-1 0 15,0 0-15,0 0 16,0 0-16,0 0 0,-21-21 0,22 21 16,-1-22-16,0 1 0,0 0 15,-21 0-15,0 0 0,21 21 16,-21-21-16,21-1 0,1 1 15,-22 0-15,0 0 0,0 0 0,21 0 16,0-1-16,-21 44 63,0-1-63,0 0 15,0 0-15,0 0 16,0 0-16,0 1 0,0 20 0,0-21 15,0 0-15,0 0 0,0 22 16,0-22-16,0 21 0,0-21 0,0 22 16,0-1-16,0 0 0,-21 1 15,0-1-15,21 0 0,-22 1 16,1-1-16,21 0 0,-21 22 0,0-22 16,21 1-16,0-1 0,-21 0 0,0-21 15,21 22-15,0-1 0,0-21 16,0 0-16,0 1 0,-22-1 0,22 0 15,0 0-15,0 0 16,-21-21-16,0 0 16,21-21-1,0 0-15,0 0 0,-21 0 0,21-1 16,-21 1-16,21 0 0,0-21 16,0-1-16,0 1 0,0 0 15,0-1-15,0 1 0,0 0 0,0-22 0,21 22 16,0-22-16,0 22 15,0 0-15,-21-1 0,22 1 0,-1 0 16,0-1-16,0 22 16,0 0-16,-21 0 0,21 0 0,1 0 0,-1-1 15,0 1-15,-21 0 0,21 21 0,0-21 16,0 21-16,-21-21 16,22 21-16,-1 0 0,-21-21 15,21 21 48,0 0-48,0-22-15</inkml:trace>
  <inkml:trace contextRef="#ctx0" brushRef="#br0" timeOffset="139614.6">25802 12277 0,'0'-21'0,"21"-1"16,0 1-1,-21 0-15,22 0 0,-1 0 16,-21 0-16,0-1 16,0 1-16,0 0 15,-21 0 1,-1 21-16,1 0 0,0 0 16,0 0-16,0 0 0,0 0 0,-22 21 15,22 0-15,-21-21 0,21 21 16,-22 1-16,22-1 0,-21 21 15,21-21-15,-1 0 0,1 22 0,0-22 16,0 21-16,21-21 0,0 1 16,0-1-16,0 21 0,0-21 0,0 0 15,0 1-15,21-1 16,0 0-16,0-21 0,1 21 0,-1-21 16,21 0-16,-21 0 0,22 0 0,-22 0 15,21 0-15,-21 0 16,22 0-16,-22 0 0,21 0 0,-21 0 15,0 0-15,1-21 0,-1 0 0,0 21 16,0-21-16,0 21 0,0 0 16,-21-22-16,-21 22 47,0 0-47,21 22 15,-21-22-15,0 0 16,21 21-16,-21-21 31,-1 0-15,1 0-16,0 0 15,0 0-15,0 0 16</inkml:trace>
  <inkml:trace contextRef="#ctx0" brushRef="#br0" timeOffset="146660.51">16129 13377 0,'0'-21'0,"0"0"31,21 21-31,-21-21 0,21 21 15,-21-21-15,0 0 16,21 21-16,-21-22 0,22 22 0,-1-21 16,-21 0-1,-21 21 63,21 21-78,0 0 0,-22 1 0,1-1 0,0 0 16,21 0-16,-21 0 16,0 0-16,21 22 0,-21-1 0,-1-21 15,22 22-15,-21-1 0,0 0 16,21 1-16,-21 20 0,0-21 0,0-20 16,21 20-16,-22 0 0,22-21 0,-21 22 15,21-22-15,0 0 0,0 0 16,-21 0-16,21 1 0,0-1 15,0-42 79,0-1-78,21 1-16,0 0 0</inkml:trace>
  <inkml:trace contextRef="#ctx0" brushRef="#br0" timeOffset="147376.7">16552 13885 0,'-21'0'16,"21"22"0,0-1 15,0 0 0,0-42 16,21 21-47,-21-21 16,0-1-16,0 1 15,0 0 17,-21 21-32,0 0 15,0 0-15,21 21 16,0 0-16,0 1 15,-21-22-15,21 21 16,0 0 0,21-21 15,0 0-31,-21-21 0,21 21 16,-21-21-1,0-1 1,-21 22 31,0 0-47,21 22 15,0-1-15</inkml:trace>
  <inkml:trace contextRef="#ctx0" brushRef="#br0" timeOffset="148452.2">17060 13885 0,'-21'0'15,"0"0"17,0 0-1,21 22-31,-21-22 16,21 21-16,0 0 15,0 0 1,21-21 31,0 0-32,0 0 1,0-21 0,0 0-16,-21 0 31,0-1-31,-21 22 31,0 0-15,0 0-16,21 22 15,0-1-15,-21-21 16,21 21-16,0 0 16,21-21 30,0 0-46,-21-21 32,0 0-32,0 0 15,0-1 1,0 44 62,0-1-47,-21-21 157,0 0-173,21-21 1,0-1 0</inkml:trace>
  <inkml:trace contextRef="#ctx0" brushRef="#br0" timeOffset="153395.24">18034 13970 0,'-21'0'78,"0"0"-78,-1 0 16,1 0-16,0 0 31,0 0-15,42 0 77,0 0-93,0 0 16,1 0-16,-1 0 0,0 0 0,0 0 16,0 0-16,0 0 0,22 0 0,-22 0 15,21 0-15,-21 0 0,22 0 16,-1 0-16,0 0 0,1 0 0,-1 0 16,0 0-16,22 0 0,-22 0 15,1 0-15,-1 0 0,21 0 0,-20 0 16,-1 0-16,0 0 0,1 0 0,-1 0 15,-21 0-15,22 0 16,-1 0-16,-21 0 0,21 0 0,-20 0 16,-1 0-16,0 0 0,0 0 15,0 0-15,-21-21 125,0 0-109,0 0-16,-21-1 16,0 1-1,0 0-15,0 0 0,-1 21 16,1-21-16,0 0 0,0 21 15,0 0-15,0-22 0,-1 22 0,1 0 16,0 0-16,0-21 0,0 21 16,0 0-1,42 0 63,0 21-78,0-21 16,-21 22-16,21-22 16,0 0-16,1 21 0,-1-21 15,-21 21-15,21-21 0,0 0 16,0 21-16,0-21 0,1 21 16,-1-21-16,-21 21 15,21-21-15,0 0 0,-21 22 16,21-22-16,0 21 15,-21 0 1,0 0 0,0 0 15,-21 0-31,0 1 16,0-22-16,0 21 0,0-21 15,-1 21-15,1 0 0,0-21 0,0 21 16,0 0-16,-22 1 0,22-22 0,0 21 15,0 0-15,0 0 16,0-21-16,-1 21 0,1-21 16,0 21-1,21-42 79,21 21-94,0-21 0,1 0 0,-1 21 16,0-21-16,0 21 0,0-21 15,0-1-15,1 22 0,20-21 0,-21 0 16,0 21-16,0-21 0,1 21 0,-1 0 16,0-21-16,0 21 0,0 0 31</inkml:trace>
  <inkml:trace contextRef="#ctx0" brushRef="#br0" timeOffset="156367.31">20532 13589 0,'21'0'0,"-21"-21"0,21 21 31,-21-21-31,21 21 0,-21-21 16,0-1 0,21 22-1,-21-21-15,21 0 16,-21 0-1,0 0 1,0 0 15,0-1 219,0 44-109</inkml:trace>
  <inkml:trace contextRef="#ctx0" brushRef="#br0" timeOffset="157115.53">20637 13610 0,'0'-21'16,"0"0"0,0 0-16,22 21 15,-22-21-15,0-1 16,0 1-16,0 0 15,-22 21 32,1 0-47,0 0 0,0 0 0,0 0 16,0 0-16,-1 21 16,1-21-16,0 21 0,0 1 0,0-1 15,0 0-15,-1 0 0,1 0 16,0 0-16,0 1 0,0 20 0,21-21 15,0 0-15,0 22 0,0-22 16,0 21-16,0-21 0,0 0 16,0 22-16,0-22 0,0 0 0,0 0 15,0 0-15,21 1 0,-21-1 16,21 0-16,0-21 0,-21 21 0,21-21 16,1 21-16,-1-21 0,0 0 0,0 0 15,0 0-15,0 0 0,1 0 16,-1 0-16,0 0 0,0 0 0,21 0 15,-20 0-15,-1-21 0,0 21 16,0 0-16,0-21 0,0 21 0,-21-21 16,22 21-1,-22-21-15</inkml:trace>
  <inkml:trace contextRef="#ctx0" brushRef="#br0" timeOffset="158063.74">20891 14076 0,'0'21'0,"22"-21"31,-1 0-31,0-21 16,0 0-16,0 0 15,0-1-15,1 22 0,-1-21 0,0 0 16,-21 0-16,21-21 0,0 20 16,-21 1-16,0-21 0,21 0 0,-21-1 15,22 1-15,-22 0 0,0 20 0,0-20 16,0 0-16,0 21 0,0-22 16,0 22-16,0 0 0,0 0 15,0 0-15,0 42 31,0 0-31,-22 0 16,1 0-16,21 22 0,0-22 0,-21 21 16,21-21-16,-21 22 0,21-1 15,-21 0-15,21 1 0,0-22 0,0 21 16,-21 0-16,21-20 0,0 20 0,-22-21 16,22 0-16,0 0 0,0 1 15,0-1-15,0 0 0,0 0 0,0 0 16,0-42 31,0 0-32,0 0-15,22 0 0,-1-1 16,-21 1-16,21 0 16,0 21-16,0-21 0,-21 0 0,21 0 15,1 21-15,-22-22 0,21 22 16,0 0-16,-21 22 15,0-1 1,0 0-16,0 0 16,0 0-16,0 0 0,0 1 0,0-1 15,21 0-15,-21 0 0,21-21 16,-21 21-16,21 0 0,-21 1 0,22-22 16,-1 21-16,0-21 0,0 0 15,0 0-15,0 0 0,1 0 16,20 0-16,-21 0 0,0 0 15,0 0-15,1 0 0,-1-21 16,0 21-16,0-22 0,0 1 0,0 21 16,-21-21-16,22 0 0,-1 0 0,-21 0 15,0-1-15,21 1 0,-21 0 16,21 0-16,-21 0 0,21 0 0,-21-1 16,0 1-16,0 42 46,0 1-46,0-1 16,0 0-16,0 0 0,0 0 0,0 0 16,0 1-16,0-1 15,0 0-15,0 0 0,0 0 16,21-21 15,1 0-15,-1 0-16,-21-21 15,0 0-15,0 0 16,21 0-16,-21-1 0</inkml:trace>
  <inkml:trace contextRef="#ctx0" brushRef="#br0" timeOffset="158407.64">21865 13674 0,'0'0'0,"-21"0"15,21 21-15,-21 0 0,21 0 16,0 0-16,21-21 31,0 0-15,0 0-16,-21-21 16,21 21-16,-21-21 0,22 0 15,-22 0-15,0 0 16,0-1-16,0 1 0,-22 0 15,1 0-15,0 21 0,0 0 16,0 0-16,0 0 16,-1 21-16,22 0 15,-21-21-15,21 21 0,0 1 16,0-1-16,0 0 0,0 0 16,21-21-1,1 0 1,-1 0-16,0 0 0,0 0 0</inkml:trace>
  <inkml:trace contextRef="#ctx0" brushRef="#br0" timeOffset="158737.6">22225 13441 0,'0'21'47,"0"0"-47,-21 0 0,21 22 16,0-22-16,0 0 0,0 21 0,-21 1 15,21-22-15,-22 21 0,22 1 16,-21-22-16,21 21 0,-21 0 16,21-20-16,0 20 0,0-21 0,0 0 15,-21 0-15,21 22 0,0-22 16,0 0-16,0 0 0,0 0 15,0 1 1,21-22 31,0-22-47</inkml:trace>
  <inkml:trace contextRef="#ctx0" brushRef="#br0" timeOffset="159424.2">22648 14012 0,'21'-21'16,"-21"0"-16,0 0 16,22 21-16,-22-21 0,0 0 15,0-1-15,0 1 0,0 0 16,0 0-16,-22 21 15,1 0-15,0 0 16,0 0-16,0 0 16,0 0-16,-1 0 0,1 21 15,0 0-15,0 0 0,0-21 0,0 22 16,-1-1-16,1 0 0,0 0 16,0 0-16,21 0 0,-21 1 0,21-1 15,0 0-15,0 0 0,0 0 16,0 0-16,0 1 0,21-22 15,0 0-15,-21 21 0,21-21 16,0 0-16,1 0 0,-1 0 0,0 0 16,0 0-16,0 0 0,0 0 0,1 0 15,-1-21-15,0 21 0,0-22 16,0 1-16,0 0 0,-21 0 16,22 0-16,-1-22 0,0 22 0,0-21 15,0 0-15,0-1 0,1 1 16,-1 0-16,-21-1 0,21 1 0,0 0 15,-21 20-15,0-20 0,0 21 16,21-21-16,-21 20 0,0 1 16,-21 21 15,21 21-31,-21 1 0,21-1 0,0 0 16,-21 21-16,21-21 0,0 22 15,-21-1-15,21-21 0,0 22 16,0-1-16,0-21 0,0 21 15,0-20-15,0 20 0,0-21 0,0 0 16,0 0-16,42 22 0,-21-22 16,0-21-1,0 21-15,1 0 0,-1-21 16,0 0 0,0 0-1,0-21-15,0 0 16,1 0-1,-1 21-15,-21-21 0</inkml:trace>
  <inkml:trace contextRef="#ctx0" brushRef="#br0" timeOffset="160367.7">23622 14076 0,'21'0'15,"0"0"1,0 0 0,1-21-16,-1 0 15,-21-1-15,21 1 0,-21 0 16,21 0-16,-21 0 0,0 0 0,21-22 15,0 22-15,-21-21 0,22 21 16,-22-22-16,0 1 0,21 21 0,-21-22 16,21 22-16,-21 0 0,0 0 15,0 0-15,0 0 16,0 42 0,-21-21-1,0 21-15,-1 0 0,22 0 0,0 0 16,-21 1-16,0 20 0,21-21 15,-21 21-15,21-20 0,0 20 16,-21-21-16,21 21 0,0-20 0,-21 20 16,21-21-16,0 0 0,0 0 0,0 1 15,0-1-15,0 0 0,0 0 16,0 0-16,21 0 0,0 1 16,0-22-16,0 0 15,0 0-15,1 0 0,-1 0 16,0 0-16,0 0 0,0 0 15,0-22-15,1 22 16,-1-21-16,0 0 0,-21 0 0,21 0 16,0 21-16,0-21 0,-21-1 15,22 1-15,-22 0 0,21 21 0,-21-21 16,0 42 15,0 0-31,0 0 16,0 1-16,-21-22 15,21 21-15,0 0 0,0 0 0,0 0 16,0 0-16,0 1 16,21-1-1,0-21-15,0 0 16,0 0-16,0 0 16,1 0-16,-1 0 0,0 0 15,0 0-15,0-21 0,0-1 16,-21 1-16,22 0 15,-22 0-15,0 0 0,21 0 0,-21-22 16,0 22-16,0 0 0,0 0 16,0 0-16,-21 21 15,-1 0 1,1 0-16,0 0 16,0 0-16,21 21 0,-21-21 0,0 21 15,21 0 1,0 0 15,-22-21 16,1 0-31</inkml:trace>
  <inkml:trace contextRef="#ctx0" brushRef="#br0" timeOffset="160687.51">23707 13801 0,'21'0'15,"0"0"1,0 0-16,21 0 0,-20 0 15,20 0-15,0-21 0,-21 21 0,22 0 16,-1 0-16,-21-22 0,0 22 16,22 0-16,-22 0 0,0 0 15,0 0-15,0-21 0,1 21 16,-1 0 0</inkml:trace>
  <inkml:trace contextRef="#ctx0" brushRef="#br0" timeOffset="161368.31">25400 13568 0,'0'0'0,"0"-21"16,21 0-16,-21-1 0,0 1 15,21 0 1,-21 0-16,0 0 16,0 0-1,0 42 16,0 0-31,0 0 16,0 0-16,0 22 0,0-1 0,-21 0 16,0 1-16,21-1 0,0 0 15,-21 1-15,21 20 0,-21-21 0,-1 1 16,22-1-16,-21-21 0,21 22 16,-21-22-16,0 0 0,21 0 15,0 0-15,0 0 0,0 1 0,-21-22 16,21 21-16,0-42 47,0-1-47,0 1 15,0 0-15,0 0 0,0 0 16,0 0-16,0-1 0,0 1 16</inkml:trace>
  <inkml:trace contextRef="#ctx0" brushRef="#br0" timeOffset="161764.35">25315 13568 0,'0'0'15,"0"-64"-15,0 43 16,0 0-16,0 0 0,0 0 0,0 0 16,0-1-16,0 1 0,21 21 15,1-21-15,-22 0 0,21 0 0,21 21 16,-21-21-16,0 21 0,1 0 15,20 0-15,-21 0 0,21 0 0,1 0 16,-22 0-16,21 0 0,-21 0 16,1 21-16,-1 0 0,0 0 15,0 0-15,-21 0 0,0 1 16,0 20-16,0-21 0,-21 21 0,0-20 16,0 20-16,-1-21 0,-20 0 0,21 22 15,0-22-15,-22-21 0,22 21 16,0 0-16,0 0 0,0-21 0,0 21 15,-1-21-15,1 22 16,0-22 0,21 21-1,0 0 1,21-21 0,0 0-1,1 0-15,-1 0 0</inkml:trace>
  <inkml:trace contextRef="#ctx0" brushRef="#br0" timeOffset="163823.32">26120 14055 0,'0'0'0,"21"0"0,0-21 31,-21-1-16,21 1 1,-21 0-16,0 0 0,0 0 16,0 0-16,-21-1 0,0 1 15,0 0-15,-1 0 16,1 21-16,0 0 0,0 0 0,0 0 16,0 0-16,-1 0 0,-20 21 15,21-21-15,0 21 0,-22 0 0,22 1 16,0-1-16,0 0 0,-21 0 15,20 0-15,1 22 0,21-22 0,0 0 16,-21 0-16,21 0 0,0 0 0,0 1 16,21-1-1,0-21-15,1 21 0,-1-21 16,0 0-16,0 0 0,21 0 16,-20 0-16,-1 0 0,0 0 0,0 0 15,0 0-15,0-21 0,22 21 0,-22-21 16,0-1-16,0 1 15,0 0-15,1 0 0,-22 0 0,0 0 16,21-1-16,-21 1 0,0 0 16,21 0-16,-21 0 0,0 0 0,0-1 15,0 44 32,0-1-47,0 0 0,0 0 16,-21 0-16,21 0 0,0 1 0,-21-1 15,21 0-15,0 0 0,0 0 0,0 0 16,0 1-16,21-1 16,0-21-1,0 0-15,0 0 16,0 0-16,1 0 0,-1 0 16,0 0-16,0 0 0,0-21 15,-21-1-15,21 22 16,1-21-16,-1 0 0,0 21 0,0-21 0,0 0 15,0 0-15,-21-1 16,22 1-16,-1 0 0,0 0 16,-42 21 15,0 0-31,-1 0 0,1 0 0,21 21 16,-21 0-16,21 0 15,0 1 1,0-1-1,0 0-15,21 0 16,-21 0-16,21-21 16,-21 21-16,0 1 0,0-1 15,0 0 1,22 0 0,-1 0-1,0-21-15,0 0 0,0 0 16,0 21-16,1-21 15,-1 0-15,0 0 0,0 0 0,0 0 16,0 0-16,1-21 0,-1 0 16,21 21-16,-21-21 0,0 21 0,1-21 15,-1 0-15,0-1 0,0 1 16,-21 0-16,21 0 0,-21 0 0,21 0 16,-21-1-16,0 1 0,0 0 15,0 0-15,-21 21 31,0 0-31,0 0 0,0 0 16,0 21-16,-1 0 0,1 0 16,21 1-16,-21-1 0,21 0 15,0 0-15,0 0 0,0 0 16,0 1-16,0-1 0,0 0 16,21 0-16,0-21 15,1 21-15,-1-21 16,0 0-16,0 0 0,0 0 0,0 0 15,1 0-15,-1 0 0,0 0 16,0-21-16,0 21 16,0-21-16,1 0 0,-1 21 0,0-21 15,0-1-15,0 22 0,-21-21 16,21 0-16,-21 0 0,22 0 0,-22 0 16,-22 42 30,1 0-46,0-21 16,21 21-16,0 0 0,-21 0 0,0-21 16,21 22-16,0-1 15,-21 0-15,21 0 0,-22 0 16,22 0 0,0-42 30,22 21-46,-1-21 0,-21 0 16,21 21-16,-21-21 0,21 0 16,0 21-16,0-22 0,1 1 0,-1 0 15,0 0-15,0 0 0,21 0 16,-20-1-16,-1 1 0,21 0 16,-21 21-16,0 0 0,1 0 0,-1 0 0,0 0 15,-21 21 1,0 0-16,0 1 15,0-1-15,0 0 0,0 0 16,0 0-16,0 0 0,0 1 0,0-1 16,0 0-16,0 0 0,0 0 15,0 0-15,21-21 16,0 0 0,0 0-16,1 0 15,-1 0-15,0 0 0,0 0 16,0-21-16,0 0 0,1 21 15,-1-21-15,0 0 0,0 0 0,0-22 16,0 22-16,1-21 0,-22 21 16,21-22-16,0 1 0,0 0 15,-21 20-15,0-20 0,0 0 0,21-1 16,-21 22-16,0-21 0,21 21 16,-21 0-16,0-1 0,0 1 15,0 42 1,0 1-1,0-1-15,0 21 0,0-21 16,0 0-16,0 22 0,0-1 16,0-21-16,0 22 0,0-22 0,0 21 15,-21-21-15,21 0 0,-21 22 16,21-22-16,0 0 0,0 0 0,-21 0 16,21 1-16,0-1 0,-21 0 15,21 0-15,0 0 0,0 0 16,0 1-1,21-22 1,0 0-16,0 0 16,0 0-16,1 0 0,-1 0 15,0 0-15,0 0 0,0-22 16,0 22-16,1-21 0,-1 0 0,0 21 16,0-21-16,0 21 0,-21-21 15,21 21-15,1-21 0,-22-1 16,0 1-1,0 0 1,0 0-16,0 0 16</inkml:trace>
  <inkml:trace contextRef="#ctx0" brushRef="#br0" timeOffset="164183.1">27919 13928 0,'0'0'16,"-21"0"-16,42 0 31,0-21-31,0 21 0,0 0 16,22 0-16,-22 0 0,21 0 15,-21 0-15,22 0 0,-22-22 0,0 22 16,21 0-16,-21 0 0,1 0 16,-1 0-16,21 0 0,-21-21 15,0 21-15,1 0 0,-1 0 0,0 0 16,0 0 0</inkml:trace>
  <inkml:trace contextRef="#ctx0" brushRef="#br0" timeOffset="198544.29">3111 11832 0,'0'0'0,"-21"0"16,0 0 15,21 21-31,0 1 16,21-22 0,0 21-1,1-21 1,-1 0-16,0 0 0,0 0 15,0 0-15,0 0 0,1-21 16,-1 21-16,0-22 0,0 22 0,0-21 16,0 0-16,1 21 0,-1-21 15,-21 0-15,21 0 0,-21-1 16,0 1 0,0 0-16,0 42 46,-21 0-46,21 1 16,0 20-16,0-21 0,0 0 16,0 0-16,0 22 0,0-22 15,0 0-15,0 21 0,0 1 16,0-22-16,0 21 0,0-21 0,0 22 16,0-22-16,0 21 0,0-21 15,0 22-15,0-22 0,-21 0 0,21 0 16,0 0-16,0 1 0,-22-1 15,22 0-15,0 0 0,-21-21 32,0 0-32,0 0 15,0 0-15,21-21 16,-21 21-16,-1-21 0,1 0 16,0-1-16,0 22 0,21-21 15,-21 0-15,0 0 0,-1 0 0,22 0 16,-21 21-16,21-22 15,-21 22-15,21 22 32,0-1-32,0 0 15,0 0-15,21 0 0,0 0 16,1 1-16,-1-1 0,0-21 0,0 21 16,0 0-16,22 0 0,-22-21 15,21 21-15,0-21 0,1 0 16,-1 22-16,22-22 0,-22 0 0,0 0 15,22 0-15,-22 0 0,0 0 16,1-22-16,-1 22 0,0-21 0,1 0 16,-1 21-16,-21-21 0,0 0 15,1 0-15,-1-22 0,0 22 0,-21 0 16,21 0-16,-21-22 0,0 22 16,0 0-16,0 0 0,0 0 0,0 0 15,0-1-15,0 1 0,-21 21 0,0 0 16,0-21-16,-1 21 0,1 0 15,-21 0-15,21 0 0,0 0 16,-1 21-16,-20 0 0,21-21 16,0 22-16,0-1 0,-1 21 0,1-21 15,21 0-15,0 1 0,0 20 16,0-21-16,0 0 0,0 0 0,0 1 16,0-1-16,0 0 0,0 0 15,21-21-15,1 0 16,-1 0-16,0 0 0,0 0 15,0 0-15,0-21 0,1 0 16,-1 0-16,0-1 0,0 1 0,0 0 16,0 0-16,1-21 0,-1-1 15,-21 22-15,0-21 0,21-1 16,-21 1-16,0 0 0,21-1 16,-21 22-16,0-21 0,0 21 0,0-22 15,0 22-15,0 0 0,0 0 0,0 0 16,-21 21-16,0 0 15,0 0 1,-1 21-16,22 0 16,-21 21-16,21-20 0,0 20 0,0 0 15,0 1-15,0 62 16,0-62-16,0-1 0,0-21 0,0 22 16,0-1-16,21-21 0,1 0 15,-22 0-15,21 1 0,0-1 16,0 0-16,0-21 0,0 0 0,1 21 15,-1-21-15,0 0 0,0 0 16,0 0-16,0 0 0,1 0 0,-1 0 16,0-21-16,0 0 0,21 0 15,-20-1-15,-1 1 0,0 0 0,0 0 16,0-21-16,-21 20 0,0-20 16,21 21-16,-21-21 0,0 20 0,0 1 15,0 0-15,0 0 0,-21 21 31,0 0-31,21 21 0,-21-21 16,0 21-16,21 22 16,-21-22-16,21 0 0,0 0 0,0 21 15,0-20-15,0-1 0,0 0 16,0 0-16,0 0 0,21 0 0,0 1 16,0-22-16,0 21 0,0-21 0,1 0 15,-1 0-15,21 0 0,-21 0 16,0 0-16,22 0 0,-22 0 0,0 0 15,21-21-15,-20 21 0,-1-22 16,21 1-16,-21 0 0,0 0 0,1 0 16,-1 0-16,0-1 0,0 1 15,-21 0-15,0-21 0,0 21 16,21-1-16,-21 1 16,0 42 15,0 1-31,0-1 0,-21 0 15,21 0-15,-21 0 0,21 0 0,0 1 16,0-1-16,-21 0 0,21 0 0,0 0 16,-21 0-16,21 1 0,0-1 15,0 0-15,0 0 16,0-42 31,0 0-47,21 21 0,0-21 15,-21-1-15,21-20 0,0 21 0,0 0 16,1 0-16,-22-22 0,21 22 16,0 0-16,0-21 0,0 20 0,0 1 15,1 0-15,-1 21 16,0 0-16,-21 21 16,0 0-16,0 1 0,21-1 0,-21 0 15,0 0-15,21 0 0,-21 22 16,0-22-16,0 0 0,0 21 0,0-21 15,21 1-15,1-22 0,-22 21 0,21 0 16,0-21 0,0 21-16,0-21 0,0 0 15,1 0-15,-1 0 0,0 0 16,0-21-16,0 21 0,0-21 0,1 0 16,-22-1-16,21 1 0,0 0 0,0 0 15,0-21-15,0 20 16,-21-20-16,0 0 0,22-1 0,-22 1 0,0-21 15,0 20-15,0 1 0,0 0 16,0 20-16,0-20 0,0 21 0,0 0 16,0 0-16,0-1 0,-22 22 31,1 22-31,21-1 16,0 21-16,0-21 0,-21 22 15,21-1-15,0-21 0,0 21 0,0 1 16,0-1-16,0 0 0,0 1 0,0-22 15,0 21-15,0-21 0,0 22 16,0-22-16,0 0 0,0 0 0,0 0 16,21-21-16,0 22 0,1-1 15,-1-21-15,0 21 0,0-21 16,0 0-16,0 0 0,1 0 0,-1 0 16,0 0-16,0-21 15,0 0-15,0 21 0,1-22 0,-1 1 16,0 0-16,0 0 0,0 0 0,0-22 15,-21 22-15,22 0 0,-22-21 16,21 21-16,-21-1 0,21 22 0,-21-21 16,0 42 15,0 1-31,0-1 0,0 0 16,0 0-16,0 21 0,0-20 15,0-1-15,0 0 0,0 0 0,0 0 16,0 0-16,0 1 15,21-1-15,0-21 16,0 0-16,1 0 16,-1 0-16,0 0 0,0 0 15,0 0-15,0 0 0,1-21 0,-1-1 16,0 1-16,0 0 0,0 0 0,0 0 16,-21 0-16,22-22 0,-22 22 15,21-21-15,-21-1 0,0-20 0,21-22 16,0 43-16,-21 21 15,21-22-15,-21 22 0,0 0 16,0 0-16,0 0 0,0 42 31,0 0-31,0 0 16,-21 0-16,21 22 0,-21-1 0,0-21 16,21 22-16,-21-1 0,21 21 15,-22-20-15,22-1 0,-21 0 0,21 1 16,0-1-16,0 0 0,0 1 15,0-22-15,0 21 0,0 1 0,0-22 16,0 21-16,0 0 0,0-20 0,0 20 16,21 0-16,-21-21 0,0 1 15,0 20-15,22-21 0,-22 0 0,0 0 16,21 1-16,0-1 16,0-21-1,0 0-15,0 0 0,1 0 0,-22-21 16,21-1-16,0 1 0,0-42 15,-21 42-15,21-22 16,-21 22-16,0-21 0,0-1 0,0 22 16,0-21-16,0 0 0,-21-1 0,0 22 15,0 0-15,0 0 0,-1 0 16,1-1-16,0 1 0,0 21 16,0 0-16,0-21 0,-1 21 0,1 0 15,42 0 16,1 0-31,-1 0 0,0 0 16,21-21-16,-21 0 0,22 21 0,-1-21 16,0 21-16,1-22 0,-1 22 15,0-21-15,1 0 0,-22 0 16,21 21-16,-21-21 0,1 0 0,20-1 16,-21 22-16,0-21 0,-21 0 0,21 21 15,1 0-15,-22-21 16,0 42-1,0 0 1,0 0-16,0 1 0,0 20 0,0-21 16,-22 0-16,22 0 0,0 22 15,0-22-15,0 0 0,0 0 16,0 0-16,0 1 0,22-22 16,-1 21-16,0-21 15,0 0-15,0 0 0,0 0 16,1 0-16,-1-21 0,0 21 15,0-22-15,0 1 0,0 21 0,-21-21 16,22-21-16,-1 21 0,-21-1 16,0 1-16,21-21 0,0 21 0,-21 0 15,21-1-15,-21-20 0,0 21 16,21 0-16,-21 0 0,22 21 16,-22 21 15,0 0-31,0 0 15,0 21-15,0-20 0,0-1 0,0 21 16,0 0-16,0-20 0,0 20 16,0 0-16,-22-21 0,22 22 0,0-1 15,0 0-15,0 1 0,0 20 16,0-20-16,0-1 0,0 21 0,0-20 16,0 20-16,0-20 0,0 20 0,0-21 15,0 1-15,0-1 0,22-21 16,-22 22-16,0-22 0,0 21 0,0-21 15,0 0-15,0 1 0,0-1 0,0 0 16,-22-21-16,22 21 0,-21-21 16,0 0-1,0 0 1,0 0-16,21-21 16,-21 21-16,21-21 0,-22 21 15,1-21-15,21-1 0,0 1 0,-21 0 16,21 0-16,-21-21 0,0 20 0,0-20 15</inkml:trace>
  <inkml:trace contextRef="#ctx0" brushRef="#br0" timeOffset="198787.15">6308 11875 0,'0'0'0,"-22"-22"0,1 22 0,0 0 16,0-21-16,0 21 15,0 0 32</inkml:trace>
  <inkml:trace contextRef="#ctx0" brushRef="#br0" timeOffset="199023.01">5482 12044 0,'0'0'0,"21"0"47,0 0-47,1 0 0,-1 0 16,21 0-16,-21-21 0,0 21 0,22 0 15,-22-21-15,21 21 0,-21 0 0,1-22 16,20 22-16,-21 0 0,21-21 16,-20 21-16,-22-21 15</inkml:trace>
  <inkml:trace contextRef="#ctx0" brushRef="#br0" timeOffset="200743.97">9631 11790 0,'0'0'0,"0"-42"16,0 20-16,0 1 0,0 42 47,0 1-47,0-1 0,-21 0 0,21 21 15,-22 1-15,1-1 0,21 0 16,-21 22-16,0-22 0,0 0 0,21 22 15,-21-22-15,-1 1 0,1-1 16,0-21-16,0 21 0,0-20 0,0 20 16,-1-21-16,1 0 0,-21 0 0,21-21 15,0 22-15,-1-22 16,1 0-16,0 0 16,21-22-16,0 1 0,0-21 15,0 21-15,0-22 16,0 22-16,0 0 0,0 0 0,0 0 15,0 0-15,21-1 0,-21 1 16,21 0-16,1 21 0,-1-21 16,0 21-1,0 21-15,0 0 16,-21 0-16,0 1 0,21-1 16,1 0-16,-22 21 15,21-21-15,0 1 0,0-1 0,-21 0 16,21 0-16,0 0 0,1-21 0,20 21 15,-21-21-15,21 0 0,-20 0 16,20 0-16,0 0 0,1 0 0,-1 0 16,0 0-16,1 0 0,-1-21 15,0 21-15,1-21 0,-1 0 0,0 0 16,1 0-16,-22-22 0,0 22 0,0-21 16,0-1-16,-21 1 0,0 0 15,0-1-15,0-20 0,0 21 0,-21-22 16,0 22-16,0-1 0,0 1 15,-22 0-15,1-1 0,21 22 16,-22-21-16,1 21 0,21 0 0,-21 21 16,-1 0-16,1 0 0,21 0 15,-22 0-15,22 0 0,-21 21 0,21 0 16,0 0-16,-22 21 0,22 1 16,21-22-16,0 42 0,-21-20 0,21-1 15,0 22-15,0-22 0,0 0 16,0 22-16,0-22 0,0 0 0,21-20 15,0 20-15,0-21 0,1 21 16,20-20-16,-21-1 0,21 0 0,1-21 16,-1 21-16,0-21 0,1 0 0,-1 0 15,0 0-15,1 0 0,-1 0 16,0 0-16,1-21 0,-1 0 16,-21 0-16,22-1 0,-1 1 0,-21 0 15,21 0-15,-20 0 0,-1-22 0,0 22 16,0 0-16,-21 0 0,21 0 15,-21 0-15,0-1 0,0 44 32,-21-1-17,21 0-15,-21 0 0,21 0 16,0 0-16,-21 22 0,21-22 0,-21 0 16,21 0-16,0 0 0,0 1 15,0-1-15,0 0 0,0 0 0,21-21 16,0 0-16,0 21 0,0-21 15,0 0-15,1 0 0,-1 0 0,21 0 16,-21-21-16,0 0 0,22 21 16,-22-21-16,0 0 0,0-1 0,0 1 15,1 0-15,-1 0 0,0-21 0,-21 20 16,0 1-16,0 0 0,0 0 16,0 0-16,21 0 0,-21-1 0,0 1 15,0 42 16,0 1-31,-21-1 16,21 0-16,0 21 0,0-21 16,0 22-16,-21-1 0,21-21 0,0 22 15,0-1-15,0 21 0,0-20 0,0-1 16,0 22-16,0-1 0,0 1 16,-21-1-16,21 1 0,0-1 0,0 1 15,-22 20-15,22-20 0,0-1 0,0-20 16,0 20-16,0 1 0,-21-22 15,21 0-15,-21 1 0,21-1 16,0 0-16,0-21 0,-21 22 0,0-22 16,0 0-16,21 0 0,-22 0 0,1-21 15,0 22-15,0-22 0,0 0 16,0 0-16,-22 0 0,22 0 0,-21-22 16,-1 22-16,1-21 0,0-21 15,-1 21-15,1-22 0,0 22 0,21-21 16,-22 0-16,1-1 0,21 1 15,21 21-15,0 0 0,0-1 16,0 1-16,0 0 0,0 0 0,0 0 16,0 0-16,0-1 0,21 1 0,-21-21 15,21 21-15,0 0 0,0-22 16,1 22-16,20-21 0,-21-1 16,21 1-16</inkml:trace>
  <inkml:trace contextRef="#ctx0" brushRef="#br0" timeOffset="203141.14">11049 12213 0,'0'0'0,"0"-21"0,0 42 46,0 0-46,0 1 16,-21-1-16,21 21 0,0-21 16,0 0-16,-21 1 0,21 20 0,0-21 15,0 0-15,0 0 0,0 1 0,0-1 16,0 0 0,0-42 15,0 0-16,21-1-15,-21 1 0,21 0 16,-21 0-16,21 0 0,-21-22 0,21 22 16,0 0-16,-21 0 0,22-21 0,-1 42 15,0-22-15,0 1 0,0 21 16,0 0-16,1 0 16,-1 0-16,0 21 0,0 1 0,0-1 15,-21 0-15,21 0 0,-21 0 0,22 0 16,-22 1-16,21-1 0,-21 0 15,0 0-15,0 0 0,21-21 0,-21 21 16,21-21-16,0 0 16,0 0-1,1-21-15,-1 21 16,-21-21-16,21 0 0,0 0 16,0 0-16,-21-1 0,21 1 15,1 0-15,-1-21 0,0 21 0,21-43 16,-21 43-16,22 0 15,-22 0-15,21 21 0,-21 0 0,1 0 16,20 0-16,-21 0 0,0 0 0,0 0 16,1 21-16,-22 0 15,21 0-15,-21 0 0,21 0 0,-21 22 16,0-22-16,0 0 0,0 0 16,0 0-1,21-21 1,0 0-1,-21-21 1,0 0-16,0 0 16,0 0-16,0 0 0,0-1 0,0 1 15,-21 0-15,21 0 0,-21 0 16,0 0-16,0-1 0,-1 22 0,1-21 16,0 21-16,0 0 0,0 0 15,0 0-15,-22 0 0,22 21 0,0 1 16,0-1-16,-22 0 0,22 0 0,0 0 15,0 22-15,0-22 0,0 21 16,-1-21-16,22 22 0,0-22 0,0 21 16,0-21-16,0 0 0,0 1 0,0-1 15,22 0-15,-1-21 16,0 21-16,0 0 0,21-21 0,-20 0 16,20 0-16,-21 0 0,21 0 0,-20 0 15,20 0-15,-21 0 0,21-21 16,-20 0-16,-1 0 0,0 0 0,0-1 15,0 1-15,0 0 0,-21-21 0,0 21 16,0-22-16,0 1 0,0 21 16,0-22-16,0 22 0,0-21 0,0 21 15,0 0-15,0 42 32,0 0-32,0 0 0,0 0 0,0 22 15,0-22-15,0 0 16,0 21-16,0-21 0,22 22 0,-1-22 15,-21 0-15,21 0 0,0 0 0,0 1 16,0-1-16,1-21 0,-1 21 16,0-21-16,0 0 0,0 0 0,0 0 15,1 0-15,-1 0 0,0 0 0,0 0 16,0-21-16,0 0 16,1-1-16,-1 1 0,-21 0 0,0 0 15,21 0-15,0-22 0,-21 22 0,0-21 16,0 21-16,0 0 0,21-22 15,-21 22-15,0 0 0,0 0 16,0 42 0,0 0-1,0 0-15,0 0 0,0 1 0,0-1 16,0 0-16,0 21 0,0-21 0,0 1 16,-21-1-16,21 0 0,0 0 15,0 0-15,0 0 16,0-42 15,0 0-15,21 21-16,-21-21 0,21 0 0,1 0 15,-22-1-15,21-20 0,0 21 16,0 0-16,0 0 0,0-1 16,1 1-16,-1 0 0,0 0 0,0 21 15,0 0-15,0 0 0,1 21 16,-22 0-16,0 0 15,0 1-15,21-1 0,-21 21 0,0-21 16,0 0-16,0 22 0,0-22 16,0 0-16,0 0 0,0 0 0,0 1 15,0-1-15,21-21 0,0 0 16,0 0 0,0 0-1,1 0-15,-22-21 0,21 21 0,-21-22 16,21 1-16,0 0 0,-21 0 15,21 0-15,0-22 0,1 22 0,-22-21 16,21 21-16,0-22 0,-21 22 0,21-21 16,0 21-16,-21 0 0,0-1 15,0 44 1,0-1 0,0 0-16,0 0 0,0 0 0,0 0 15,0 1-15,0 20 0,0-21 0,21 0 16,-21 0-16,22 1 0,-22-1 15,0 0-15,21 0 0,-21 0 16,21-21-16,0 21 0,-21 1 16,21-22-16,0 0 0,1 0 15,-1 0-15,0 0 0,0 0 16,0 0-16,0-22 0,-21 1 16,22 0-16,-1 0 0,0 0 15,0 0-15,-21-1 0,21 1 0,0 0 16,1 0-16,-22 0 0,0 0 15,21 21-15,-21-22 0,0 44 16,0-1 0,0 0-16,0 0 15,0 0-15,0 0 0,0 1 0,0-1 16,0 0-16,0 0 0,0 0 16,0 0-16,0 1 15,21-22-15,0 21 0,0-21 16,0 0-16,1 0 0,-1 0 15,0 0-15,0 0 0,0 0 16,0-21-16,1-1 0,-1 22 16,0-21-16,0 0 0,0 0 0,0-21 15,1 20-15,20-41 16,-42 21-16,21 20 0,0 1 16,0 0-16,1 0 0,-22 0 0,21 0 15,0 21-15,-21 21 31,0 0-31,0 0 16,0 0 0,0 0-16,21-21 31,-21-21-15,0 0-16,0 0 15,0 0 1,0 0-16,0-1 0,-21 22 15,0 0 1,0 0-16,-1 0 16,22 22-16,-21-22 0,0 21 0,21 0 15,-21 0-15,0 0 0,21 22 16,-21-22-16,21 0 0,0 0 0,0 21 16,0-20-16,0-1 0,0 0 0,0 0 15,0 0-15,21 0 16,-21 1-16,21-22 0,0 0 0,0 0 15,0 0-15,1 0 0,-1 0 0,0 0 16,21 0-16,-21 0 0,1 0 16,-1 0-16,0-22 0,0 22 15,21-42-15,-20 21 16,-1 0-16,-21 0 0,21-1 16,-21 1-16,0 0 0,0 0 15,0 0-15,0 0 0</inkml:trace>
  <inkml:trace contextRef="#ctx0" brushRef="#br0" timeOffset="203388.64">13737 11853 0,'-21'-21'0,"21"0"16,-21 21 47,0 0-48,-1 0-15</inkml:trace>
  <inkml:trace contextRef="#ctx0" brushRef="#br0" timeOffset="206559.23">2815 13991 0,'0'0'0,"21"0"46,0-21-46,1 21 0,20-21 16,-21 0-16,21 0 0,-20-1 16,-1 1-16,21 0 0,-21 0 0,0-21 15,22 20-15,-43 1 0,21 0 16,-21 0-16,0 0 0,0 0 16,0-1-16,-21 22 0,0 0 15,-1 0-15,1 0 0,0 0 16,-21 0-16,-1 22 0,1-1 0,0 0 15,-1 0-15,1 0 0,0 22 16,-1-22-16,22 21 0,0-21 0,0 0 16,0 22-16,21-22 15,0 0-15,0 21 0,0-20 0,0-1 16,21-21-16,-21 21 0,21 0 16,0-21-16,22 0 0,-22 21 0,0-21 15,0 0-15,21 0 0,-20 0 16,-1 0-16,21 0 0,-21 0 0,0 0 15,-21-21-15,-21 21 47,0 0-47,-21 0 0,21 21 0,-1-21 16,-20 21-16,21 1 0,0-1 16,0 0-16,-1 0 0,1 0 15,0 0-15,21 1 0,-21 20 16,21-21-16,0 21 0,0-20 0,0 20 15,0-21-15,21 0 0,0 0 16,0 1-16,1-22 0,-1 21 0,0-21 16,0 21-16,0-21 0,22 0 15,-22 0-15,0 0 0,21-21 0,-21 0 16,22-1-16,-1 1 0,-21 0 16,22-21-16,-1-1 0,0 22 0,1-21 15,-1 0-15,0-1 0,1 1 0,-22-22 16,21 22-16,-21 0 0,22-22 15,-22 22-15,0 0 0,-21-22 16,0 22-16,0-1 0,0 1 16,0 0-16,0 21 0,0-1 0,0 1 15,0 0-15,-21 21 16,0 21-16,-1 22 16,1-1-16,21 0 0,0 1 15,-21-1-15,21 21 0,-21-20 0,21 20 16,0-20-16,0-1 0,0 0 15,0 22-15,0-22 0,0-21 16,0 22-16,21-22 0,0 21 16,0-21-16,1 0 0,-1-21 0,21 22 0,-21-22 15,22 0-15,-22 0 16,21 0-16,0 0 0,1 0 0,-1 0 16,0-22-16,-20 1 0,20 21 15,0-21-15,-21 0 0,22 0 0,-22-22 16,0 22-16,21 0 0,-42 0 0,22 0 15,-22 0-15,0-22 0,0 22 16,0 0-16,0 0 0,0 0 0,0-1 16,-22 1-16,1 21 0,0-21 15,0 21-15,0 0 16,0 0-16,21 21 0,0 0 16,-22 1-16,22-1 0,-21 0 0,21 21 15,0-21-15,0 1 0,0 20 16,0-21-16,0 21 0,0-20 15,21-1-15,1 0 0,-1 0 0,0-21 16,0 21-16,0-21 0,0 0 16,22 0-16,-22 0 0,0 0 0,21 0 15,-20 0-15,-1-21 0,21 0 16,-21 0-16,0 0 0,22-1 0,-22 1 16,0 0-16,-21 0 0,21 0 0,0 0 15,-21-1-15,0-20 0,22 21 16,-22 0-16,0 0 0,0-1 0,0 1 15,0 0 1,0 42 0,-22-21-16,22 21 15,0 1-15,-21-1 0,21 0 16,0 0-16,0 0 0,0 0 0,-21 1 16,21-1-16,0 0 0,0 0 15,0 0-15,0 0 0,0 1 0,0-1 16,0 0-1,0-42 17,21 0-32,0-1 0,-21 1 15,22 0-15,-1 0 0,-21 0 0,21 0 16,0-1-16,0 1 16,-21-21-16,21 21 0,1 0 0,-1-1 15,-21 1-15,21 21 0,0 0 0,-21-21 16,21 21-16,0 0 15,-21 21-15,22 0 0,-22 1 16,0-1-16,0 0 0,0 0 16,21 0-16,-21 0 0,0 1 0,0-1 15,0 0-15,0 21 0,0-21 16,0 1-16,0-1 0,0 0 16,21-21-16,-21 21 0,21 0 15,0-21 1,0 0-16,1-21 15,-1 0-15,0 0 16,0 0-16,21-1 0,-20-20 0,-1 21 16,0 0-16,0 0 0,0-22 0,0 22 15,1 0-15,-1 0 0,0 0 16,0-1-16,0 1 0,0 21 0,1 0 31,-22 21-15,0 1-16,0-1 0,0 0 15,0 0-15,0 0 0,0 0 16,0 1-16,0-1 0,0 0 16,0 0-16,0 0 0,0 0 15,0 1-15,21-1 0,0-21 0,0 21 16,0-21-16,0 0 0,1 0 0,-1 0 16,21 0-16,-21 0 0,0 0 15,22 0-15,-22 0 0,21-21 0,-21 0 16,22 21-16,-22-22 0,0 1 15,0 0-15,0 0 0,1 0 0,-1 0 16,0-1-16,-21-20 0,0 21 0,0 0 16,0 0-16,0-1 0,0 1 15,0 0-15,0 0 0,-21 21 16,0 0-16,-1 0 0,1 0 16,0 0-16,0 21 15,0 0-15,0 0 0,-1-21 0,22 43 16,-21-22-16,21 0 0,-21 0 0,21 0 15,0 1-15,0 20 0,0-21 16,0 0-16,21 22 16,0-22-16,22 0 0,-22 0 0,0 0 15,21-21-15,-20 0 0,20 21 0,-21-21 16,21 0-16,-20 0 0,20 0 0,-21 0 16,0-21-16,0 21 15,22-21-15,-22 0 0,0 21 0,-21-21 16,21 0-16,0-1 0,1 1 0,-22 0 15,0 0-15,0 0 0,21 0 16,-21-1-16,0-20 0,0 21 0,0 0 16,0 0-16,0 42 47,-21-21-47,21 21 0,0 0 15,0 0-15,0 0 0,-22 1 0,22-1 16,0 21-16,0-21 0,0 0 0,0 1 15,0-1 1,0 0-16,0 0 0,0-42 47,0 0-31,0 0-16,22-1 0,-22 1 15,0 0-15,21 0 0,-21 0 0,21 0 16,0-1-16,-21 1 0,0-21 0,21 21 15,0 0-15,1-1 0,-22 1 16,21 21-16,-21-21 16,21 21-16,0 21 15,-21 0-15,0 1 16,0-1-16,0 0 0,0 0 16,0 0-16,0 0 0,21 1 0,-21-1 15,0 0-15,21 0 16,-21 0-16,22-21 0,-1 21 0,0 1 15,0-22-15,0 21 0,22-21 16,-22 0-16,0 0 0,0 0 16,0 0-16,0 0 0,1-21 15,-1-1-15,0 22 0,0-21 16,0 0-16,-21 0 0,21 0 16,1 0-16,-22-22 0,0 22 0,21-64 15,0 43-15,-21 0 0,0-1 16,0 1-16,0 0 0,21-1 15,-21 1-15,0 0 0,21 21 0,-21-1 16,0 1-16,0 0 0,0 0 16,0 42-1,0 0 1,0 0-16,0 1 0,0 20 16,0-21-16,0 21 0,0-20 0,0 20 15,0 0-15,0-21 0,0 22 16,0-22-16,0 21 0,0-21 15,0 22-15,0-22 0,0 0 0,0 0 16,0 0-16,0 1 0,0-1 16,0 0-16,0 0 0,0 0 15,0 0-15,21-21 32,1 0-32,-1 0 0,0 0 15,0 0-15,0-21 0,0 0 16,1 21-16,-22-21 0,21 0 15,0 21-15,-21-21 0,0-1 0,21 1 16,-21 0-16</inkml:trace>
  <inkml:trace contextRef="#ctx0" brushRef="#br0" timeOffset="206863.05">6900 13907 0,'21'0'16,"1"0"-16,-1 0 15,0-22-15,21 22 0,-21 0 0,1-21 16,20 21-16,-21 0 0,21-21 0,-20 0 16,-1 21-16,0 0 15,0-21-15,21 21 0,-20 0 16,-1 0-16</inkml:trace>
  <inkml:trace contextRef="#ctx0" brushRef="#br0" timeOffset="210056.37">8996 13780 0,'21'0'0,"0"0"31,-21-22 1,21 22-32,-21-21 15,21 0 1,-21 0 0,0 0-1,22 21 1,-22-21-1,0-1-15,0 1 16,0 0 0,0 0-16,21 21 15,-21 21 32,-21 0-31,21 0-16,-22 1 15,22-1-15,-21 21 0,21-21 16,0 22-16,-21-1 0,21 0 0,-21 1 16,21-22-16,0 21 0,0 0 15,0-20-15,0 20 0,-21-21 0,21 0 16,0 0-16,0 1 0,0-1 16,0 0-16,21-21 15,0-21 1,0 21-16,-21-21 15,21-1-15,1 1 0,-22 0 0,21 0 16,0 0-16,0 0 0,0-1 16,-21 1-16,21-21 0,1 21 15,-22 0-15,21-1 0,0 1 16,0 21 0,-21 21-16,21 1 15,0-1-15,-21 21 16,0-21-16,0 0 0,22 1 0,-1-1 15,-21 0-15,21 0 0,0 0 16,-21 0-16,21-21 0,0 22 16,1-22-16,-1 0 0,0 0 15,0 0-15,0 0 16,0 0-16,1 0 0,-1-22 0,0 1 16,0 0-16,0 0 0,0 0 15,1 0-15,-1-1 0,0-41 16,0 42-16,-21 0 0,21-22 15,-21 22-15,0-21 0,0-1 16,0 22-16,0 0 0,0 0 0,0 0 16,0 42 15,0 0-31,0 0 0,0 22 0,0-22 16,0 21-16,0-21 0,0 22 15,0-22-15,0 21 0,0 0 0,0-20 16,0 20-16,0-21 0,0 0 0,0 0 15,0 1-15,0-1 0,21-21 16,1 21-16,-1-21 0,0 0 16,0 0-16,0 0 0,22 0 15,-22 0-15,0 0 0,21-21 0,-21 0 16,1 21-16,20-22 0,-21 1 0,0 0 16,22 0-16,-22 0 0,0 0 15,-21-22-15,21 22 0,0 0 0,-21-21 16,21 20-16,-21-20 0,0 21 15,0 0-15,22-22 0,-22 22 16,21 0-16,-21 42 31,0 0-31,0 1 0,0 20 16,0-21-16,0 0 0,0 0 16,0 22-16,0-22 0,0 0 15,0 0-15,0 0 0,0 1 0,0-1 16,0 0-16,21 0 0,0 0 15,0 0-15,0-21 0,22 0 16,-22 22-16,0-22 0,0 0 0,0 0 16,22 0-16,-22 0 0,0 0 15,0 0-15,22-22 0,-22 1 0,0 21 16,21-21-16,-21 0 0,1 0 0,20 0 16,-21-1-16,21-41 15,-20 21-15,-1-1 0,0 1 16,0-22-16,0 22 0,0 0 15,1-22-15,-22 22 0,21 0 0,-21-1 16,21 1-16,-21 21 0,0 0 0,0-1 16,0 1-16,0 42 31,-21 1-15,21 20-16,-21-21 0,-1 21 0,22 1 15,-21-1-15,0 0 0,21 22 0,-21-22 16,21 1-16,0-1 0,0-21 15,0 21-15,0 1 0,0-22 16,21 0-16,0 21 0,0-20 0,1-1 16,-1-21-16,-21 21 0,21-21 15,0 0-15,0 21 0,0-21 16,1 0-16,-1 0 0,0 0 0,21 0 16,-21 0-16,1-21 0,-1 21 0,0-21 15,21 0-15,-21-22 0,1 22 16,20-21-16,-21 21 0,0-22 0,0 1 15,1-22-15,-1 22 0,-21 0 16,21-22-16,-21 22 0,21 0 0,-21-1 16,0 1-16,0 0 0,0 20 0,0 1 15,0 0-15,-21 42 32,0 0-17,21 22-15,-21-1 0,21 0 16,0 1-16,0-1 0,-22 0 0,22 22 15,0-22-15,-21 1 0,21-1 0,0 0 16,0 1-16,0-22 0,0 0 16,0 21-16,0-21 0,0 1 0,0-1 15,0 0-15,0-42 47,0 0-31,21-1-16,1 1 0,-1 0 15,0-21-15,0 21 0,-21-1 0,21-20 16,0 21-16,1 0 0,20 0 16,-21-1-16,0 1 0,0 0 0,1 21 15,-1 0-15,0 0 16,0 21-16,-21 0 0,0 1 16,0-1-16,21 0 0,-21 21 0,0-21 15,0 1-15,21 20 0,-21-21 16,0 0-16,0 0 0,22 1 0,-1-1 15,-21 0-15,21-21 0,0 21 16,0-21-16,0 0 0,1 0 16,-1 0-16,0 0 0,0 0 15,0 0-15,0 0 0,1-21 16,-1 21-16,21-21 0,-21 0 0,0-1 16,1 1-16,-1 0 0,0 0 0,-21 0 15,21 0-15,0-1 0,-21-20 16,0 21-16,0 0 0,0 0 0,0-1 15,0 1-15,0 0 0,0 0 16,-21 0-16</inkml:trace>
  <inkml:trace contextRef="#ctx0" brushRef="#br0" timeOffset="210323.22">10985 13547 0,'22'0'15,"-1"0"-15,0 0 16,21 0-16,1 0 0,-1-21 0,0 21 16,1-22-16,-1 22 0,0-21 15,1 21-15,-1-21 0,0 21 0,-21-21 16,1 21-16,-1 0 0,0-21 15,-21 0 1,0-1-16,-21 22 0,0 0 16,-1 0-16</inkml:trace>
  <inkml:trace contextRef="#ctx0" brushRef="#br0" timeOffset="210544.09">10160 13399 0,'-21'0'15,"0"0"17,-1 0-17,1 0-15,0 0 0,0 0 16,0 21-16,0-21 0,-1 0 0,1 21 15,-21-21-15</inkml:trace>
  <inkml:trace contextRef="#ctx0" brushRef="#br0" timeOffset="211256.74">3196 14796 0,'0'0'0,"0"-22"16,0 1-16,-21 21 31,0 21-31,21 1 0,-21-1 16,-1 0-16,1 0 0,0 21 16,21 1-16,0-1 0,-21 0 0,21 1 15,-21 20-15,21-20 0,-21 20 16,21-21-16,0 22 0,0-22 0,0 1 15,0-1-15,0-21 0,0 0 16,0 22-16,0-22 0,0 0 16,0 0-16,21-21 0,0 0 15,0 0 1,0-21-16,0 0 0,-21 0 16,0-1-16,0 1 0,22 0 15</inkml:trace>
  <inkml:trace contextRef="#ctx0" brushRef="#br0" timeOffset="211456.62">2900 15261 0,'-21'0'16,"42"-21"15,0 0-15,0 21-16,0-21 0,0 21 0,1 0 15,20-21-15,-21 21 0,0-22 16,22 22-16,-22 0 0,0 0 16,0-21-16,0 21 0</inkml:trace>
  <inkml:trace contextRef="#ctx0" brushRef="#br0" timeOffset="212664.33">3683 15536 0,'0'0'0,"21"0"0,0 0 15,0 0-15,1 0 0,-1-21 16,0 0-16,0 0 16,0 21-16,0-21 0,1 0 0,-22-1 15,0-20-15,0 21 0,0 0 0,0 0 16,0-22-16,0 22 0,0 0 15,-22 0-15,1 0 0,0-1 0,0 1 16,0 21-16,0 0 0,-22 0 16,22 0-16,-21 0 0,21 21 15,-22 1-15,1-1 0,21 0 0,0 0 16,-1 21-16,1-20 0,0 20 16,21-21-16,0 21 0,0-20 15,0 20-15,0-21 0,0 0 0,0 0 0,21 1 16,-21-1-16,21-21 15,1 0-15,-1 21 0,0-21 0,21 0 16,-21 0-16,1 0 0,-1 0 16,21-21-16,-21 21 0,0-21 0,1-1 15,20 1-15,-21 0 0,0 0 16,22-21-16,-22 20 0,0 1 16,-21 0-16,0 0 0,21 0 15,-21 0-15,0-1 0,0 1 0,0 0 16,-21 21-1,0 21 1,0 0-16,21 1 16,-22-1-16,22 0 0,-21 0 15,21 21-15,0-20 0,0 20 0,0-21 16,0 0-16,0 22 0,0-22 16,0 0-16,21 0 0,22 0 0,-22-21 15,0 21-15,0 1 16,22-22-16,-22 0 0,21 0 0,-21 0 0,22 0 15,-1 0-15,0 0 0,1-22 16,-1 22-16,0-21 0,1 21 0,-1-21 16,-21 0-16,21 0 0,1 0 15,-22-1-15,0 1 0,0-21 0,0 21 16,-21 0-16,0-1 0,0 1 0,0 0 16,-21 0-16,0 0 15,-21 0-15,21 21 0,-1 0 0,-20 0 16,0 0-16,21 0 0,-22 0 15,22 21-15,-21 0 0,21 0 0,-1 0 16,1 0-16,21 1 0,0-1 16,-21 0-16,21 0 0,0 0 0,0 0 15,0 1-15,21-22 16,0 0-16,1 0 0,-1 0 0,0 0 16,0 0-16,0 0 0,22 0 15,-22 0-15,0-22 0,0 22 16,0-21-16,0 21 0,1 0 0,-1-21 15,-21 0-15,0 42 47,0 0-47,0 0 0,0 22 0,0-22 16,0 0-16,0 21 0,0 1 0,0-1 16,0 0-16,0 1 0,0-1 15,0 0-15,0 22 0,0-22 0,0 22 16,0-1-16,0-20 0,0 20 15,0-21-15,0 22 0,0-22 16,0 22-16,0-22 0,0 0 0,0 22 16,-21-22-16,-1 22 0,1-22 15,0 0-15,0 22 0,0-22 0,-22 1 16,22-1-16,-21-21 0,21 21 16,-22-20-16,22-1 0,0 0 0,0-21 15,0 0-15,0 0 16,-1 0-16,1-21 0,0 0 15,0-1-15,0 1 0,0 0 16,-1-21-16,1 21 0,0-22 0,21 22 16,-21-21-16,0 21 0,21-22 0,-21 1 15,21 0-15,0-1 16,0 22-16,0-21 0,0-1 0,0 1 16,0 0-16,0-22 0,0 22 15,0 0-15,21-22 0,0 22 0,0-22 16,0 1-16,0-1 0,22 1 15</inkml:trace>
  <inkml:trace contextRef="#ctx0" brushRef="#br0" timeOffset="214731.92">4720 15304 0,'0'-22'0,"0"44"0,0-65 16,21 43-16,-21-21 15,21 21 1,-21 21-1,0 0 1,0 1-16,0-1 16,0 0-16,0 21 0,0-21 0,0 1 15,0-1-15,0 0 0,0 0 16,0 0-16,0 0 0,0 1 0,0-1 16,0-42 46,0-1-62,0 1 0,0 0 16,0-21-16,22 21 0,-22-1 15,21 1-15,-21-21 0,21 21 0,0 0 16,-21-1-16,21 22 0,0-21 0,1 0 16,-1 21-1,0 0-15,-21 21 0,0 0 0,21 1 16,0-1-16,-21 21 0,0-21 15,21 0-15,1 22 0,-22-22 16,21 0-16,-21 0 0,0 0 0,21-21 16,-21 22-16,21-22 0,-21 21 15,21-21 1,0 0-16,-21-21 16,22 21-16,-1-22 0,0 1 15,-21 0-15,21 0 0,-21 0 16,21 0-16,0-1 0,1 1 0,-22-21 15,21 21-15,0 0 0,21-22 0,-21 22 16,1 0-16,-1 0 0,0 21 16,0 0-16,21-21 15,-20 21-15,-1 0 0,0 21 0,-21 0 16,0 0-16,21 0 0,-21 0 16,21 1-16,-21-1 15,0 0-15,0 0 16,0-42 31,0 0-32,0 0-15,0-1 16,-21 1-16,0 21 0,0-21 0,21 0 16,-21 21-16,-1 0 0,1-21 15,0 21-15,0 0 0,0 0 0,0 0 16,-1 0-16,1 0 0,0 21 15,0 0-15,0 0 0,0 0 0,-1 1 16,1-1-16,0 21 0,0-21 16,21 0-16,-21 43 15,21-43-15,0 0 0,0 0 0,0 1 16,0-1-16,21-21 0,-21 21 16,21-21-16,0 0 0,0 0 0,1 0 15,20 0-15,-21 0 0,0 0 16,0 0-16,22-21 0,-22 21 0,0-21 15,0-1-15,22 1 0,-1-21 16,-21 0-16,0-1 16,-21 22-16,0 0 15,0 0-15,0 0 0,0-1 0,0 1 16,0 0-16,0 42 31,0 0-15,0 1-16,0-1 0,0 21 0,0-21 15,0 0-15,0 22 0,0-22 16,0 0-16,21 0 0,1 0 0,-22 1 16,21-22-16,0 21 0,0-21 15,0 0-15,0 0 0,1 0 16,-1 0-16,0 0 0,0 0 0,0-21 16,0 21-16,1-22 0,-1 1 0,0 0 15,0 0 1,0 0-16,-21 0 0,21-1 15,-21-20-15,22 21 0,-22 0 0,0 0 16,0-1-16,0 1 0,21 0 0,-21 0 16,0 42 15,0 0-31,0 22 0,0-22 16,0 0-16,0 0 0,0 0 15,0 0-15,0 22 0,0-22 0,0 0 16,0 0-16,0 0 0,0 1 15,0-44 48,0 1-63,0 0 0,0 0 16,21 0-16,-21 0 0,0-1 15,21 1-15,0 0 0,-21-21 0,21 21 16,-21-1-16,22 1 0,-1 0 15,-21 0-15,21 0 0,0 21 16,0 0-16,0 0 0,-21 21 16,0 0-16,22 0 15,-1 0-15,-21 1 0,21 20 0,-21-21 0,0 0 16,21 0-16,-21 1 0,0-1 16,0 0-16,0 0 0,0 0 15,0 0-15,0 1 16,21-22 15,0-22-31,-21 1 16,22 21-16,-1-21 0,-21 0 15,21 0-15,0 0 0,0-1 0,0-20 16,1 21-16,-1 0 0,0-22 0,0 22 16,0 0-16,0 0 15,1 0-15,-1 21 0,0 0 16,0 0-16,-21 21 15,0 0 1,0 0-16,0 22 0,0-22 0,0 0 16,0 0-16,0 0 0,0 0 15,0 1-15,0-1 0,0 0 0,0 0 16,0 0-16,0 0 0,0 1 16,21-1-16,0-21 15,1 0-15,-1 0 0,0 0 0,21 0 16,-21 0-16,1 0 0,-1 0 0,0 0 15,0 0-15,0 0 16,0 0-16,1-21 0,-1 21 0,0-22 16,0 1-16,0 0 0,0 0 15,1 0-15,-22 0 0,21-1 0,-21-20 16,0 21-16,21 0 0,-21-22 0,0 22 16,0-21-16,0 21 0,0 0 15,0-1-15,-21 22 16,0 0-16,-1 22 15,1-1-15,0 0 0,0 0 16,21 0-16,0 0 0,-21 1 16,21-1-16,0 21 0,0-21 15,0 0-15,0 1 0,0-1 0,21 0 16,0 0-16,0 0 0,0-21 16,1 0-16,-1 0 0,0 0 15,0 0-15,0 0 0,0 0 0,1 0 16,-1 0-16,21 0 0,-21-21 15,0 21-15,1-21 0,-22 0 16,21 0-16,-21-1 16,0 1-1,0 0 1</inkml:trace>
  <inkml:trace contextRef="#ctx0" brushRef="#br0" timeOffset="-211921.55">8848 15431 0,'0'0'0,"-22"0"0,1 0 16,42 0 15,1-22-31,-1 1 16,0 0-16,0 0 0,21 0 0,1-22 15,-1 22-15,0-21 16,1 0-16,-1 20 0,0-20 0,-20 0 16,20-1-16,0 1 0,-21 21 0,1-21 15,-1-1-15,0 22 0,-21-21 16,21 21-16,-21-1 0,0 1 0,0 0 15,-21 21-15,0 0 16,0 0-16,-1 21 0,1 0 0,0 1 16,0-1-16,0 0 0,21 21 0,0 1 15,0-22-15,0 21 0,0 0 16,21 1-16,0-1 0,0-21 16,0 22-16,1-22 0,-1 21 0,0-21 15,0 0-15,21 1 0,-20-1 16,-1 0-16,0 0 0,-21 0 0,0 0 15,0 1-15,0-1 16,-21-21-16,0 0 16,-1 0-16,1 0 0,0 0 15,-21 0-15,21 0 0,-1-21 0,-20 21 16,21-22-16,0 22 0,-22 0 0,43-21 16,-21 21-16,0 0 15,42 0 1,0 0-1,1 21-15,-1-21 0,0 22 0,0-22 16,21 0-16,-20 0 0,20 0 16,0 0-16,-21 0 0,22 0 15,-1 0-15,0 0 0,-20 0 0,20-22 16,0 22-16,1-21 0,-22 0 16,21 0-16,-21 0 0,0 0 0,1-1 15,-1 1-15,0 0 0,-21-21 0,0 21 16,0-1-16,0-20 0,0 21 15,0 0-15,0 0 0,0-22 0,0 22 16,0 0-16,0 0 16,0 42 15,0 0-31,0 0 0,0 0 16,0 1-16,0 20 0,0 0 0,0 1 15,0 20-15,0-21 0,0 22 0,0-22 16,0 22-16,0-1 0,0-20 15,0 20-15,0 1 0,21-1 0,-21-21 16,0 22-16,0-1 0,0 1 0,0-22 16,0 22-16,0-22 0,0 0 15,0 1-15,0-1 0,0 0 0,0 1 16,0-22-16,0 0 0,-21 0 16,21 0-16,0 1 0,0-44 31,0 1-31,0 0 0,0 0 15,0 0-15,0-22 0,0 1 16,21-21-16,-21 20 0,0-20 0,0-1 16,0-20-16,0 20 0,0 1 0,0-22 15,0 21-15,0-20 0,0 20 16,0-20-16,0 20 0,0 1 0,0-1 16,0 1-16,21 20 0,0 1 15,-21 0-15,22 20 0,20 1 0,-21 0 16,0 0-16,0 0 0,1 21 0,-1 0 15,0 0-15,0 21 0,0 0 16,0 0-16,1 0 0,-22 1 16,0 20-16,21 0 0,-21-21 0,0 22 15,0-22-15,0 21 0,0-21 16,0 22-16,0-22 0,-21-21 0,-1 21 16,22 0-16,-21-21 0,0 0 15,0 0-15,0 0 0,0-21 16,-1 21-16,22-21 0,-21 0 0,0 0 15,21-1-15,0 1 0,-21 0 16,21 0-16,-21 0 0,21 0 16,0 42-1,21 0 1,0 0-16,0 0 16,0 22-16,1-22 0,-1 0 15,0 0-15,0 0 0,0 0 0,22 1 16,-1 20-16,0-21 0,-21-21 15,1 0-15,20 0 0,-21 0 16,21 0-16,-20 0 0,-1 0 0,21-21 16,0 21-16,-20-21 0,20 0 15,0-1-15,-21 1 0,22-21 16,-22 21-16,0-22 0,0 1 0,0 21 16,-21-21-16,22-1 0,-22 22 0,0-21 15,0 21-15,0-1 0,0 1 0,-22 21 16,1 0-16,0 0 0,0 0 15,0 0-15,0 0 16,-1 21-16,1 1 0,21 20 0,-21-21 16,21 0-16,-21 22 0,21-22 0,0 21 15,0-21-15,0 0 0,0 22 16,21-22-16,0 0 0,22 0 0,-22-21 16,0 21-16,0-21 0,0 0 15,22 0-15,-22 0 0,0 0 0,21 0 16,-21 0-16,1 0 0,20 0 15,-21-21-15,0 21 0,0-21 16,1 0-16,-1 0 0,0 0 0,0-1 16,0 1-16,22-42 15,-22 20-15,0 22 0,0 0 0,-21 0 16,21 0-16,-21 0 0,21-1 0,-21 44 47,0-1-47,0 0 31,22-21 16,-22-21-47,0 0 16,0-1-1,0 1-15,-22 21 31,1 0-15,21 21-16,-21 1 0,21-1 16,-21 0-16,21 21 0,-21-21 0,21 1 15,-21 20-15,21-21 0,0 21 16,0 1-16,0-22 0,0 0 16,0 21-16,0-20 0,21-1 0,0 0 15,0-21-15,0 21 0,0-21 16,1 0-16,20 0 0,-21 0 0,0 0 15,22 0-15,-22 0 0,0 0 16,21 0-16,-21-21 0,1 0 0,20 0 16,-21-1-16,0 1 0,-21-21 15,0 21-15,21 0 0,1-22 16,-22 1-16,0 21 0,0-22 0,0 1 16,0 21-16,21 0 0,-21 0 0,0-1 15,0 1-15,0 42 31,0 1-15,0-1-16,0 21 0,-21-21 16,21 0-16,0 22 0,0-22 0,0 0 15,0 0-15,0 0 0,0 1 16,0-1-16,0 0 0,21 0 0,0-21 16,0 21-16,0-21 0,0 0 15,1 0-15,-1 0 16,0-21-1,-21 0-15,21 21 0,-21-21 0,21 0 16,-21-1-16,0 1 0,0-21 16</inkml:trace>
  <inkml:trace contextRef="#ctx0" brushRef="#br0" timeOffset="-211729.65">11811 14838 0,'0'0'0,"-42"0"16,20 0-16,1 0 16,42 0 31,1 0-32</inkml:trace>
  <inkml:trace contextRef="#ctx0" brushRef="#br0" timeOffset="-210125.54">12319 15304 0,'0'0'0,"-64"21"16,64 0-1,-21-21-15,42 0 32,1 0-17,-1 0-15,21 0 0,-21-21 0,22 0 16,-1-1-16,21 1 0,-20 0 0,-1 0 15,22 0-15,-22 0 0,0-22 16,1 22-16,-1 0 0,0-21 0,1 20 16,-1 1-16,-21-21 0,0 21 15,0-22-15,-21 22 0,0 0 0,0-21 16,0 21-16,0-1 0,0 1 0,0 0 16,-21 0-16,0 0 0,0 21 15,0 0 1,0 0-16,-1 0 15,22 21-15,-21 21 0,21-21 0,0 22 16,0-1-16,0 22 0,-21-22 0,21 21 16,-21 1-16,21-1 0,-21 1 15,21-1-15,-21-20 0,21 20 0,-22 1 16,1-1-16,21 1 0,0-22 16,0 22-16,0-22 0,0 0 0,0 1 15,0-1-15,0 0 0,0 1 0,21-22 16,1 0-16,-22 0 0,21 0 15,0-21-15,0 0 0,0 0 16,0 0-16,1 0 0,-1 0 16,0 0-16,0-21 0,0 0 15,0 0-15,1 0 0,-1-22 0,0 22 16,-21-21-16,0 21 0,0-22 0,0 1 16,0 0-16,0-1 0,0 1 15,-21 0-15,0-1 0,-1 1 0,1 0 16,0-1-16,0 1 0,-21 21 0,20 0 15,-20-22-15,21 43 16,0-21-16,0 21 0,-1 0 0,1 0 0,0 0 16,42 0 15,0 0-31,22 0 16,-22 0-16,21 0 0,-21-21 15,22 21-15,-1-21 0,0 21 0,1-21 16,-1-1-16,0 22 0,1-21 15,-1 0-15,0 0 0,1 21 0,-22-21 16,0 0-16,0 21 0,0 0 0,-21-22 16,0 44 31,0-1-47,0 0 15,0 0-15,0 0 0,0 0 16,0 1-16,0-1 15,22 0-15,-1-21 0,-21 21 16,21-21-16,0 0 0,0 0 16,0 0-16,1 0 0,-1 0 15,21 0-15,-21 0 0,0-21 0,1 0 16,-1 21-16,0-21 0,0-1 16,0 1-16,0 0 0,-21 0 0,0 0 15,22 0-15,-1-1 0,-21 1 16,0 0-16,0 0 15,0 42 17,0 0-32,0 0 15,0 22-15,0-22 0,0 21 16,0-21-16,0 22 0,0-1 16,0 0-16,0 1 0,0-1 0,0 0 15,0 1-15,0-1 0,0 0 0,0 1 16,-21 20-16,21-20 0,0-1 15,-22 21-15,22-20 0,0-1 0,0 22 16,0-22-16,-21 21 0,21-20 0,-21-1 16,21 0-16,-21 1 15,21-1-15,0 0 0,0 1 0,0-22 16,-21 0-16,21 21 0,0-20 0,-21-1 0,21 0 16,-22-21-1,1 0 1,21-21-16,0 0 15,0-1-15,0-20 0,0 0 16,0-1-16,0 1 0,0 0 0,0-22 16,0 1-16,0-1 0,0-20 0,21 20 15,1 1-15,-1-22 0,0 21 16,0 1-16,0-22 0,0 22 0,1 20 16,20-20-16,-21 21 0,0-1 15,0 22-15,1-21 0,-1 21 16,0-1-16,-21 1 0,42 0 15,-42 0-15,21 21 16,1 0-16,-1 0 16,-21 21 15,-21 0-15,-1 0-16</inkml:trace>
  <inkml:trace contextRef="#ctx0" brushRef="#br0" timeOffset="-209491.9">8234 16425 0,'0'0'0,"0"-21"15,-43-63-15,43 62 16,0 1-16,0 0 0,0 0 15,0 0-15,0 0 0,0 42 32,0 0-32,0 0 15,0 21-15,0 1 0,0-1 16,0 0-16,0 1 0,0 20 0,0 1 16,0-1-16,0 1 0,0-1 15,0 1-15,0-1 0,0-20 0,0 20 16,0-21-16,0 1 0,-21-1 15,21-21-15,-21 22 0,21-22 16,0 0-16,0 0 16,-21-21-1,21-21-15,0 0 0,0 0 16,0-1-16,0 1 0,0 0 16,0-21-16,-21-1 0,21 1 0</inkml:trace>
  <inkml:trace contextRef="#ctx0" brushRef="#br0" timeOffset="-209182.08">8022 16383 0,'0'0'0,"0"-21"0,0-43 15,0 43 1,0 0-16,21 0 0,0 0 0,1 0 16,20-1-16,-21 1 0,21 0 0,1 21 15,-1-21-15,0 21 0,1 0 16,-1 0-16,0 0 0,1 21 0,-1 0 15,-21 22-15,0-22 0,1 21 16,-22-21-16,0 22 0,0-1 0,-22 0 16,-20-21-16,21 22 0,0-1 15,-22-21-15,22 22 0,-21-22 0,21 21 16,0-21-16,-1 0 0,1 1 16,0-1-16,0 0 0,21 0 15,0 0 1,21-21-1,0 0-15,0 0 16,1 0-16,-1-21 0</inkml:trace>
  <inkml:trace contextRef="#ctx0" brushRef="#br0" timeOffset="-206672.87">8932 16574 0,'0'0'0,"0"-22"15,-21 22 1,0 0-16,0 0 16,0 0-16,-1 22 0,1-1 15,0 0-15,0 0 0,0 0 0,0 0 16,21 1-16,0 20 0,-22-21 16,22 21-16,-21 1 0,21-22 0,0 21 15,0-21-15,0 22 0,0-22 0,0 0 16,21 0-16,1 0 0,-1 1 15,0-1-15,0-21 0,21 0 0,-20 21 16,20-21-16,-21 0 16,21 0-16,-20 0 0,20-21 0,-21 21 15,21-21-15,-20-1 0,-1 1 16,0 0-16,21 0 0,-42-21 0,21 20 16,-21-20-16,22 21 0,-22-21 15,0-1-15,0 1 0,0 0 0,-22 20 16,1-20-16,-21 0 0,21 21 0,-22-1 15,1 1-15,0 0 0,-1 0 16,1 21-16,0 0 0,-1 0 0,1 0 16,21 0-16,-21 0 0,20 0 15,-20 21-15,21 0 0,0 0 0,21 22 16,0-22-16,0 21 0,0-21 16,0 22-16,0-22 0,21 0 15,21 21-15,-21-20 0,22-1 0,-22 0 16,21 0-16,22 0 0,-22-21 15,0 0-15,22 0 0,-22 0 16,1 0-16,20 0 0,-21 0 0,1 0 16,-1-21-16,0 0 0,1 0 0,-1 0 15,0-1-15,-20 1 0,20 0 16,-21-21-16,21 21 0,-20-1 0,-1 1 16,0 0-16,-21 0 0,0 0 15,0 0-15,-21 21 31,0 0-31,-1 0 0,1 21 0,0 0 16,21 0-16,0 0 0,-21 0 16,21 22-16,0-22 0,0 0 15,0 0-15,0 0 0,0 1 0,0-1 16,0 0-16,21 0 0,0 0 16,0 0-16,-21 1 15,22-1-15,-22 0 16,0 0-1,-22-21 1,1 0 0,0 0-1,0-21-15,21 0 0,-21 0 16,0 21-16,21-22 0,-22 22 16,22 22 15,0-1-16,22-21-15,-1 21 0,0 0 16,0-21-16,-21 21 0,21-21 16,0 0-16,1 0 0,-1 21 0,0-21 15,0 0-15,0 0 0,0 0 16,22 0-16,-22 0 0,0 0 0,0-21 16,0 21-16,1-21 0,20 0 15,-21 0-15,0 0 0,0-1 16,1 1-16,-22 0 0,21 0 0,-21 0 15,21 0-15,-21-1 0,0 1 16,0 0-16,0 0 0,0 0 0,-21 42 47,21 0-47,0 0 0,-21 0 16,21 1-16,0-1 0,0 0 0,0 21 15,0-21-15,0 1 0,0-1 16,0 0-16,0 0 0,21 0 15,0-21-15,0 0 0,-21 21 16,21-21-16,0 0 0,1 0 16,-1 0-16,0 0 0,42-21 15,-41 21-15,-1-21 0,0 0 16,0 0-16,21 0 0,-20-1 0,-1-20 16,0 21-16,0-21 0,0-1 15,0 1-15,-21 0 0,22-22 0,-22 22 16,21-1-16,-21 1 0,0 0 15,0-1-15,0 22 0,0 0 16,0 0-16,0 0 0,0 42 31,-21 0-31,21 0 0,0 22 16,0-22-16,-22 21 0,22 0 16,-21 1-16,21-22 0,0 21 0,0 1 15,0-1-15,0 0 0,0 1 16,0-22-16,0 21 0,0-21 0,0 22 15,0-22-15,21 0 0,1 0 16,-1-21-16,-21 21 0,21-21 0,0 0 16,0 0-16,0 0 0,1 0 15,-1 0-15,0 0 0,0-21 0,0 21 16,0-21-16,1 0 16,-1 0-16,0-1 0,0 1 0,-21 0 0,0-21 15,21 21-15,-21-1 0,21 1 16,-21-21-16,0 21 15,0 0-15,0 42 32,0 0-32,0 0 15,0 0-15,-21 0 16,21 1-16,0-1 0,0 0 0,0 0 16,0 0-16,0 0 0,0 1 15,0-1-15,21-21 0,1 0 16,-1 0-16,0 0 15,0 0-15,0 0 0,0 0 0,1 0 16,-1-21-16,0 21 0,0-22 16,0 1-16,0 0 0,1 0 15,-1 0-15,-21 0 0,0-1 16,0 1-16,21 0 0,-21 0 16,0 0-16,0 42 31,0 0-16,-21 0-15,21 0 0,0 1 0,0-1 16,0 0-16,0 0 0,0 0 16,0 0-16,0 1 0,0-1 15,0 0-15,21-21 16,0 0-16,0 0 0,0 0 0,1 0 16,-1 0-16,0 0 0,0 0 15,0 0-15,0 0 0,-21-21 16,0 0-16,22-1 0,-22 1 15,0 0-15,0 0 16,0 0-16,0 0 0,0-1 0,-22 1 16,1 0-16,21 0 0,-21 0 15,0 0-15,0 21 0,0 0 0,-1 0 16,1 0-16,0 0 16,42 0 15,0 0-16,1 0-15,-1 0 0,0 0 0,0 0 16,21-22-16,-20 22 0,20 0 16,-21-21-16,0 21 0,22 0 0,-22 0 15,21 0-15,-21 0 0,22 0 16,-22 0-16,0 0 0,0 0 0,0 0 16,0 0-16,-21 21 0,0 1 15,0-1-15,0 0 16,0 0-16,0 0 0,0 0 0,0 1 15,0-1-15,0 0 16,0 0-16,-21 0 0,21 0 0,0 1 16,-21-1-16,21 0 0,-21 0 15,21-42 32,0 0-31,21 0-16,0-1 0,0 1 15,-21 0-15,22 0 0,-1 0 0,0-22 16,0 22-16,0-21 0,0 21 16,1 0-16,-1-1 0,0 1 15,0 0-15,0 0 0,22 21 0,-22 0 16,0 0-16,-21 21 16,0 0-16,0 0 15,0 22-15,0-22 0,0 0 0,0 0 16,0 0-16,0 22 0,0-22 15,0 0-15,0 0 0,0 0 16,0 1-16,21-22 0,0 0 16,0 0-16,1 0 15,-1 0-15,0 0 0,0 0 16,0-22-16,0 22 0,1-21 16,-1 21-16,0-21 0,0 0 0,-21 0 15,21 0-15,-21-1 0,21 1 16,-21 0-16,0 0 0,0 0 15,0 0-15,0-1 0,0 1 0,0 0 16,0 0-16,-21 0 0,0 0 16</inkml:trace>
  <inkml:trace contextRef="#ctx0" brushRef="#br0" timeOffset="-206452.99">11557 16277 0,'0'0'0,"-21"0"15,0 0-15</inkml:trace>
  <inkml:trace contextRef="#ctx0" brushRef="#br0" timeOffset="-206200.12">10626 16489 0,'0'0'15,"-22"21"-15,65-21 32,-22 0-32,0 0 15,0 0-15,22-21 0,-22 21 0,21 0 16,0 0-16,-20-21 0,20 21 0,-21 0 16,0 0-16,0 0 15,-21-21-15,-21 21 16,0 0-1,0-22-15,0 22 0</inkml:trace>
  <inkml:trace contextRef="#ctx0" brushRef="#br0" timeOffset="-205963.74">10181 16468 0,'0'0'0,"21"0"78,-21 21-47,21 0-15</inkml:trace>
  <inkml:trace contextRef="#ctx0" brushRef="#br1" timeOffset="-178135.37">4678 1715 0,'0'0'0,"-21"0"0,-1 0 0,1 0 0,0 0 16,0 0-16,0 0 16,0 0-16,-1 0 0,1 0 15,0 0-15,0 0 16,0 0-16,0 0 16,-1 0-1,22 21 32,22-21-47,-1 0 16,0 0-16,0 0 0,0 0 15,22 21-15,-1-21 0,0 0 16,1 0-16,20 0 0,-21 0 16,22 0-16,-1 0 0,1 0 0,21 0 15,-22 0-15,1 0 0,-1 0 16,1-21-16,20 21 0,-20 0 0,20 0 15,-20 0-15,-1-21 0,1 21 16,-22 0-16,22-22 0,-22 22 0,0 0 16,1 0-16,-1 0 0,-21 0 15,22 0-15,-22 0 0,0 0 0,0 0 16,0 0 0,-21-21-1,-21 21 32,0 0-31,0 0-16,0 0 0,-1 0 15,1 0-15,0 21 0,0-21 0,-21 0 16,20 0-16,-20 0 0</inkml:trace>
  <inkml:trace contextRef="#ctx0" brushRef="#br1" timeOffset="-177557.7">4762 1799 0,'0'0'0,"-63"0"16,42 0-16,0 0 15,-1 0 1,1 0-16,0 0 0,0 0 16,0 0-1,0 0-15,-1 0 16,1 0 0,0 21-16,21 1 46,21-22-46,0 0 0,1 0 16,-1 0-16,0 0 0,21 21 0,1-21 16,-1 0-16,0 0 0,1 0 15,20 0-15,-21 0 0,22 0 0,-1 0 16,22 0-16,-21 0 0,-1 0 16,22 0-16,-1 0 0,-20 0 15,21-21-15,-1 21 0,-20 0 0,-1 0 16,1 0-16,-1 0 0,-20 0 15,20 0-15,-21-22 0,-20 22 16,20 0-16,-21 0 0,0 0 0,0 0 16,1 0-16,-22-21 0,21 21 15,-42 0 48,-1 0-48,1 0-15,0 0 16,0 0-16</inkml:trace>
  <inkml:trace contextRef="#ctx0" brushRef="#br1" timeOffset="-161686.92">698 5122 0,'-21'0'0,"21"-21"16,-21 21-1,21-21 1,-21 21-16,21-21 15,0 0-15,0 0 16,0-1 0,0 44 46,0-1-62,0 0 0,0 0 0,21 0 16,-21 0-16,0 1 15,21-1-15,-21 0 0,21 0 16,-21 0-16,0 0 0,0 1 0,22-1 16,-22 0-16,0 0 15,21-21-15,-21 21 0,21-21 63,0 0-48,-21-21-15,21 0 0,0 21 16,1-21-16,-1-22 0,21 22 16,0-21-16,1 21 0,-1-22 15,22-20-15,-1 21 0,1-22 16,20 22-16,-20-1 0,-1-20 16,1 21-16,-1 20 0,1-20 0,-22 0 15,0 21-15,-20-1 0,20 1 16,-21 0-16,0 21 0,-21-21 0,21 21 15,-21-21 79,0 0-63,0-1-15</inkml:trace>
  <inkml:trace contextRef="#ctx0" brushRef="#br1" timeOffset="-143268.4">12086 953 0,'0'-22'15,"-21"22"-15,0 0 16,0 0-16,-1 22 16,1-22-16,0 21 15,0 0-15,0 0 0,0-21 16</inkml:trace>
  <inkml:trace contextRef="#ctx0" brushRef="#br1" timeOffset="-142888.41">11747 1016 0,'0'0'0,"0"-21"0,0-21 16,0 20-16,0 1 15,0 0-15,0 0 0,0 0 16,22 21-1,-22-21-15,0 42 16,0 0 0,0 0-16,0 21 0,0-20 0,0 20 15,-22 0-15,22 1 0,-21 20 16,0-21-16,0 1 0,0 20 0,0-20 16,-1 20-16,1-21 0,0 22 15,0-22-15,0 1 0,0 20 0,21-21 16,-22-20-16,22 20 0,-21-21 0,21 0 15,0 0-15,0 1 0,0-1 16,0-42 0,0-1-1,0 1-15,0 0 0,21 0 16,1-21-16,-1-1 0</inkml:trace>
  <inkml:trace contextRef="#ctx0" brushRef="#br1" timeOffset="-142591.58">12044 889 0,'-21'0'16,"21"21"-1,-22 22-15,1-22 0,21 21 0,-21 0 16,21 1-16,-21 20 0,0-20 15,0-1-15,-1 21 0,1-20 0,0 20 16,0 1-16,21-22 0,-21 22 16,0-22-16,-1 0 0,1 1 0,0-1 15,21-21-15,0 0 0,-21 22 16,0-1-16,21-63 31,0 0-31,21 21 16,0-22-16</inkml:trace>
  <inkml:trace contextRef="#ctx0" brushRef="#br1" timeOffset="-142105.67">12425 1397 0,'0'0'15,"0"-21"-15,21 21 0,0-21 0,-21 0 0,0-1 16,0 1-16,0 0 16,0 0-16,0 0 15,-21 21 1,0 0-16,0 0 0,-1 0 16,1 0-16,0 21 0,0 0 15,0-21-15,0 21 0,-22 0 0,22 1 16,0-1-16,0 0 0,21 0 0,0 0 15,0 0-15,0 1 16,0-1-16,21-21 0,21 21 16,-21-21-16,1 0 0,20 21 15,-21-21-15,21 0 0,1 21 0,-22 0 16,0-21-16,21 22 0,-20-22 0,-1 21 16,0 0-16,-21 0 15,0 0-15,0 0 0,0 1 16,-21-1-16,0-21 0,-1 21 15,-20 0-15,21 0 0,-21-21 0,20 21 16,-20-21-16,21 0 0,-21 0 0,20 0 16,1 0-16,0 0 0,0 0 15,0 0-15,0 0 0,21-21 16,0 0-16,0 0 16,0 0-16,21 21 15,0-21-15,0-1 0</inkml:trace>
  <inkml:trace contextRef="#ctx0" brushRef="#br1" timeOffset="-141768.75">12848 1355 0,'-21'0'15,"21"21"-15,-21 21 0,21-21 16,0 1-16,0-1 0,0 21 0,0 0 16,0 1-16,-21-1 0,21 0 0,0 1 15,0 20-15,0-20 16,-22 20-16,22 1 0,0-22 0,0 21 16,0-20-16,0 20 0,0-20 0,0 20 15,0-21-15,0 1 0,0-1 16,0 0-16,0 1 0,0-22 0,0 0 15,0 0-15,0 0 0,22-21 16,-1 0-16,-21-21 16,0 0-1,21 0-15,-21 0 0,0-22 0,0 22 16</inkml:trace>
  <inkml:trace contextRef="#ctx0" brushRef="#br1" timeOffset="-141472.93">12721 1503 0,'0'0'0,"0"-21"0,0 0 0,21-1 16,0 22-16,1 0 16,-1-21-16,0 21 0,21 0 0,-21 0 15,1 0-15,-1 0 0,0 0 16,0 21-16,0 1 0,0-1 15,-21 0-15,0 0 0,0 0 16,0 0-16,-21 1 0,0-1 16,-21 0-16,21 0 0,-1 0 0,-20 0 15,21 1-15,0-22 0,0 21 16,-1-21-16,1 0 0,42-21 31,1 21-15</inkml:trace>
  <inkml:trace contextRef="#ctx0" brushRef="#br1" timeOffset="-140997.2">13483 1312 0,'0'0'0,"-42"-21"16,21 21-16,-1 0 0,1 0 15,0 0-15,0 0 0,0 0 16,0 21-16,-1-21 0,1 22 0,0-1 16,0-21-16,0 21 0,21 0 15,-21 0-15,21 0 0,0 1 0,0-1 16,0 0-16,0 0 0,0 0 16,0 0-16,21 1 0,0-22 15,0 0-15,0 0 16,0 0-16,1 0 0,-1 0 15,0-22-15,0 22 0,0-21 0,0 21 16,1-21-16,-1 0 0,0 0 16,-21 0-16,0-1 0,21 1 0,-21 0 15,0 0-15,0 0 0,0 0 16,0 42 31,0 0-47,0 0 0,0 0 0,0 0 0,0 1 15,0-1-15,0 0 0,0 0 16,0 0-16,0 0 0,0 1 16,0-1-16,21-21 0,0 0 15,1 0-15,-1 0 16,0 0-16,0-21 0,0 21 16,0-22-16,1 1 0</inkml:trace>
  <inkml:trace contextRef="#ctx0" brushRef="#br1" timeOffset="-140574.45">13822 1291 0,'-43'0'15,"43"21"-15,0 1 0,0-1 16,-21 0-16,21 0 0,0 0 16,0 0-16,-21 1 0,21-1 15,0 0-15,0 0 0,0 0 0,0 0 16,0 1-16,0-1 0,0 0 0,0 0 15,0-42 32,0 0-47,0 0 0,0-1 16,0 1-16,0 0 0,0-21 16,0 21-16,0-22 0,21 22 0,0-21 15,1 21-15,-1-22 0,0 22 0,0 0 16,0 0-16,0 21 15,22 0-15,-22 0 0,0 0 0,0 0 16,0 0-16,1 21 0,-1 0 16,0 0-16,0 0 0,-21 1 0,21-1 15,-21 21-15,0-21 0,0 0 0,0 1 16,0-1-16,0 0 0,-21 0 16,21 0-16,-21 0 0,0 1 15,21-44 16,21 1-31</inkml:trace>
  <inkml:trace contextRef="#ctx0" brushRef="#br1" timeOffset="-140015.77">14732 720 0,'0'0'0,"21"0"0,0-21 0,0 21 0,1 0 15,20 0-15,-21 0 16,21-22-16,1 22 0,-22 0 0,21-21 0,1 21 16,-22-21-16,0 21 15,0 0-15,0 0 0,-42-21 16,0 21-1,-21 0-15,20 0 0,-20 0 0,0 0 16,-1 0-16,1 0 0,0 0 0,-1 0 16,1 21-16,21-21 0,0 0 15,0 0-15,-1 21 0,1-21 0,0 0 16,21 21-16,0 1 16,0-1-16,0 0 15,0 0-15,0 0 0,0 0 16,0 1-16,0-1 0,0 21 0,0-21 15,0 0-15,0 22 0,0-1 16,0 0-16,0 1 0,0-1 0,0 0 16,-21 1-16,0 20 0,21-20 0,-21-1 15,-1 21-15,22 1 0,-21-22 16,0 22-16,0-1 0,21-20 0,-21 20 16,0-21-16,21 22 0,0-22 15,0-21-15,0 22 0,0-1 16,0-21-16,0 0 0,0 1 0,21-22 0,0 0 15,0 0-15,0 0 16,0 0-16,22 0 0,-22 0 0,0-22 16,0 22-16,22-21 0,-22 0 0,0 0 15,0 0-15,21-22 0,-20 22 16,-1 0-16</inkml:trace>
  <inkml:trace contextRef="#ctx0" brushRef="#br1" timeOffset="-139498.2">15261 1143 0,'0'0'0,"21"0"0,-21-21 0,0 0 15,0 42 17,0 0-32,0 0 0,0 0 15,-21 22-15,21-22 0,0 21 0,-21 1 16,21-1-16,0-21 0,0 21 15,0 1-15,0-1 0,0-21 0,0 22 16,0-22-16,0 0 0,0 0 16,0 0-16,0 0 0,0 1 15</inkml:trace>
  <inkml:trace contextRef="#ctx0" brushRef="#br1" timeOffset="-139309.3">15007 1503 0,'21'0'16,"0"0"0,1 0-16,-1 0 0,0 0 0,21 0 15,-21 0-15,22-21 0,-22 21 16,21 0-16,-21-21 0,22 21 0,-22-22 15,21 22-15,-21-21 0,1 21 0,-22-21 16</inkml:trace>
  <inkml:trace contextRef="#ctx0" brushRef="#br1" timeOffset="-138955.49">15536 1482 0,'0'0'0,"0"21"31,21-21-15,1-21-1,-1 0-15,0-1 0,0 22 16,0-21-16,0 21 0,1-21 16,-22 0-16,0 0 0,-22 21 31,1 0-16,0 0-15,0 0 0,0 21 0,0 0 16,-1 0-16,22 0 16,-21 22-16,21-22 0,0 0 0,0 0 15,0 0-15,0 1 0,0-1 16,0 0-16,0 0 0,21-21 0,1 21 16,-1-21-16,0 0 0,0 0 15,0 0-15,0 0 0,1 0 16,-1 0-16,0-21 0,0 0 0,-21 0 15</inkml:trace>
  <inkml:trace contextRef="#ctx0" brushRef="#br1" timeOffset="-138201.24">15854 1376 0,'0'-21'15,"0"0"-15,21 21 0,0 0 16,0 0-16,0 0 0,1 0 15,-1 0-15,0 0 16,0 0-16,0 21 0,0 0 0,-21 21 16,0-21-16,0 1 15,0 20-15,0-21 0,0 21 0,-21-20 16,0-1-16,0 21 0,0-21 0,0 0 16,-1 1-16,1-22 15,21 21-15,-21-21 0,21-21 31,21-1-31,0 1 16,1 0-16,-1 0 0,0-21 16,0 20-16,0-20 0,0 21 0,1-21 15,20 20-15,-21 1 0,0 0 0,0 0 16,1 0-16,-1 0 0,0 21 16,-21 21 15,-21 0-31,0 0 0,-1 0 0,1 0 15,0 1-15,0 20 0,0-21 16,0 21-16,-1-20 0,22 20 16,0-21-16,0 0 0,0 0 0,0 1 15,0-1-15,0 0 16,22-21-16,-1 0 0,0 0 0,0 0 16,0 0-16,0 0 0,22-21 15,-22 21-15,21-21 0,-21-1 0,1 1 16,20 0-16,-21-21 0,21 21 0,-20-1 15,20-20-15,-21 0 0,21 21 16,-20-22-16,-1 1 0,0 0 16,-21-1-16,21 1 0,-21-22 0,21 22 15,-21 0-15,21-1 0,-21 22 0,0 0 16,0-21-16,0 21 16,0 42-1,0 0 1,0 0-16,0 21 0,-21 1 0,0-1 15,21 0-15,-21 1 0,21 20 16,0-20-16,0-1 0,0 0 0,-21 1 16,21-1-16,0-21 0,0 21 15,0 1-15,0-22 0,0 0 0,0 0 16,0 0-16,0 1 0,0-1 16,21-21-16,0 0 15,0 0-15,0-21 16,1-1-16,-22 1 15,0 0-15,0 0 0</inkml:trace>
  <inkml:trace contextRef="#ctx0" brushRef="#br1" timeOffset="-138025.34">16489 1334 0,'0'-22'31,"21"22"-16,0 0-15,0 0 0,22 0 0,-22 0 0,0 0 16,21-21-16,-21 21 0,22 0 16,-1 0-16,-21-21 0,22 21 15,-22 0-15,0 0 0,0-21 0</inkml:trace>
  <inkml:trace contextRef="#ctx0" brushRef="#br1" timeOffset="-137733.49">17357 1016 0,'-43'0'16,"22"0"-16,0 0 16,0 21-16,0 0 15,-1 1-15,1-1 0,21 0 0,-21 21 16,21-21-16,-21 22 0,21-1 15,0-21-15,0 22 0,0-1 0,-21 0 16,21-21-16,0 22 0,0-22 0,0 21 16,0-21-16,0 1 15,0-1-15,21 0 0,-21 0 0,21-21 0,0 21 16,0-21-16,1 0 0,-1 0 16,0 0-16,0 0 0,0-21 0,0 21 15,1-21-15</inkml:trace>
  <inkml:trace contextRef="#ctx0" brushRef="#br1" timeOffset="-137435.66">17632 1016 0,'0'0'0,"42"-21"16,-21 21-16,0 0 15,1 0-15,-1 0 16,0 21-16,-21 0 0,21 0 15,0 1-15,0 20 0,-21-21 0,0 21 16,22 1-16,-22-1 0,0-21 16,0 22-16,0-1 0,0 0 0,-22 1 15,1-22-15,0 21 0,0 0 16,0-20-16,0-1 0,-1 0 0,-20 21 16,21-21-16,0-21 0,21 22 15,-21-22-15,21 21 0,0-42 31,21 21-31,0-22 16,0 1-16</inkml:trace>
  <inkml:trace contextRef="#ctx0" brushRef="#br1" timeOffset="-136809.02">18224 1270 0,'0'0'0,"0"21"0,-21-21 16,42 0 15,1 0-31,-1 0 16,0 0-16,0 0 16,0 0-16,0 0 0,1 0 0,-1 0 15,0 0-15,0 0 16,-42 0 15</inkml:trace>
  <inkml:trace contextRef="#ctx0" brushRef="#br1" timeOffset="-136657.1">18203 1418 0,'0'21'15,"0"1"-15,21-22 16,1 0-16,-1 0 15,0 0-15,0 0 0,0 0 0,0 0 16,1 0-16,-1 0 16,0 0-16,0-22 0,0 22 0,0 0 15</inkml:trace>
  <inkml:trace contextRef="#ctx0" brushRef="#br1" timeOffset="-136079.41">19346 1016 0,'-21'0'0,"21"21"16,-21 0-16,0 1 0,0-22 0,21 21 16,0 0-16,-22-21 15,44 0 17,-22-21-17,0 0 1,0-1-16,0 1 15,0 0 1,-22 21 0,1 21-1,21 0-15,0 1 0,0-1 0,0 0 16,0 0-16,0 21 0,0-20 16,0-1-16,0 0 0,0 0 15,0 0-15,21-21 16,1 0-16,-1 0 15,0 0-15</inkml:trace>
  <inkml:trace contextRef="#ctx0" brushRef="#br1" timeOffset="-135631.15">19960 974 0,'0'0'16,"0"-21"-16,-21 42 31,0 0-31,21 21 16,-21 1-16,-1-1 0,1 0 15,21 1-15,-21 20 0,0-21 16,-21 22-16,20-22 0,1 1 15,0-1-15,-21 0 0,21 1 0,-1-22 16,1 21-16,21-21 0,0 0 16,21-42-1,1 0 1,-1 0-16,0 0 0,21 0 0</inkml:trace>
  <inkml:trace contextRef="#ctx0" brushRef="#br1" timeOffset="-135404.41">19981 931 0,'21'-21'16,"-42"42"-16,42-84 0,-21 84 16,0 0-1,0 22-15,0-1 0,0 21 16,0-20-16,0 20 0,0 1 0,0-1 16,0 1-16,0-22 0,0 22 0,0-22 15,0 0-15,0 1 0,0-22 16,0 21-16,0-21 0,0 0 0,0 1 15,0-1 1,0-42 0,0-1-16,0 1 15,-21 0-15</inkml:trace>
  <inkml:trace contextRef="#ctx0" brushRef="#br1" timeOffset="-135256.48">19621 1461 0,'22'0'15,"20"0"1,-21 0-16,21 0 0,1 0 0,-1 0 16,0 0-16,1 0 0,-1 0 15,0 0-15,22-22 0,-22 1 16,1 21-16,20-21 0,-21 21 0</inkml:trace>
  <inkml:trace contextRef="#ctx0" brushRef="#br1" timeOffset="-135029.62">20532 1270 0,'-22'0'16,"1"0"-16,0 21 16,0-21-16,0 21 0,21 22 0,-21-22 15,21 0-15,0 21 0,0 1 16,-22-1-16,22 0 0,0 22 0,-21-22 16,21 22-16,0-22 0,0 22 15,0-22-15,0 0 0,0 1 0,0-1 16,0 0-16,0 1 0,0-22 0,0 0 15,0 0-15,0 0 16,21-21-16,1 0 16,-22-21-16,0 0 15</inkml:trace>
  <inkml:trace contextRef="#ctx0" brushRef="#br1" timeOffset="-134792.48">20510 1461 0,'0'0'0,"22"-43"0,-1-20 16,0 63-16,-21-21 16,21 21-16,0 0 0,0 0 0,1 0 15,-1 0-15,0 0 16,0 0-16,0 21 0,0 0 16,-21 0-16,0 0 15,0 0-15,-42 1 0,21-22 16,0 21-16,0-21 0,-22 21 0,22-21 15,-21 0-15,21 21 0,-1-21 16,1 0-16</inkml:trace>
  <inkml:trace contextRef="#ctx0" brushRef="#br1" timeOffset="-134532.64">20997 1291 0,'-21'21'32,"21"1"-32,0-1 0,-21 0 0,21 21 15,0 1-15,0-22 0,0 42 16,-21-20-16,21-1 0,-21 21 0,21-20 16,-22-1-16,22 22 0,-21-22 15,21 0-15,-21 1 0,21-1 16,0 0-16,-21-21 0,21 22 0,0-22 0,0 0 15,0 0 1,21-42 0,-21 0-16,21 0 15,0 0-15</inkml:trace>
  <inkml:trace contextRef="#ctx0" brushRef="#br1" timeOffset="-134288.77">20997 1545 0,'0'0'0,"0"-42"0,0 0 0,0-1 0,0 22 15,0-21-15,0 21 0,21-1 16,1 1-16,-1 0 0,0 0 0,0 21 16,-21-21-16,21 21 0,0 0 15,1 0-15,-1 0 0,0 0 16,-21 21-16,0 0 16,0 0-16,0 22 0,0-22 0,0 0 15,-42 0-15,20 21 0,1-20 16,-21-1-16,21 0 0,-22 0 0,22 0 15,-21-21-15,21 21 0,0-21 16,21-21 0,21 0-16,0 0 0</inkml:trace>
  <inkml:trace contextRef="#ctx0" brushRef="#br1" timeOffset="-134045.4">21548 868 0,'0'-21'0,"0"42"0,0-63 0,-22 42 16,1 0-16,21 21 16,-21 0-16,21 0 0,-21 21 0,21 1 15,0-1-15,0 0 0,-21 22 16,21-22-16,0 1 0,-21-1 0,21 0 16,-22 1-16,22-1 0,0 0 15,0-21-15,-21 22 0,21-22 16,0 0-16,0 0 0,0 0 15,0-42 1,21 0 0,1 21-16</inkml:trace>
  <inkml:trace contextRef="#ctx0" brushRef="#br1" timeOffset="-133717.58">21653 1334 0,'22'0'31,"-1"0"-31,0 0 16,0 0-16,0 0 0,0 0 16,1 0-16,-1-22 15,0 22-15,0-21 0,0 0 0,0 21 16,-21-21-16,0 0 0,22 0 16,-22-1-16,0 1 0,0 0 0,0 0 15,0 0-15,-22 21 0,1 0 16,0 0-16,-21 0 0,21 21 0,-1 0 15,-20 0-15,21 22 0,0-22 16,0 21-16,-1-21 0,22 22 0,0-22 16,0 21-16,0-21 0,0 0 15,0 1-15,0-1 0,0 0 0,22 0 16,-1-21-16,0 0 0,0 0 16,0 0-16,0 0 0,1 0 15,-1 0-15,0-21 0,0 0 0,21 0 16,-20-1-16</inkml:trace>
  <inkml:trace contextRef="#ctx0" brushRef="#br1" timeOffset="-133459.22">22310 868 0,'0'21'31,"0"0"1,0 0-32,0 1 15,0-1-15,0 0 16,-22 0-16,1 0 0,0 0 16,0-21-16,21 22 0,-21-1 15,0-21-15</inkml:trace>
  <inkml:trace contextRef="#ctx0" brushRef="#br1" timeOffset="-132909.14">22691 614 0,'0'0'0,"-22"-21"15,44 21 1,-1 0 0,0-21-16,0 21 0,21 0 0,1-22 15,-22 22-15,21 0 0,1 0 16,-1 0-16,-21 0 0,21-21 16,-20 21-16,-1 0 0,0 0 0,-21 21 31,0 1-16,0-1-15,0 0 16,0 0-16,-21 0 0,21 22 0,-21-22 16,21 21-16,0 0 0,0 1 15,-22-1-15,22 22 0,0-22 0,0 0 16,0 1-16,-21 20 0,21-21 16,0 1-16,-21 20 0,21-20 0,0-1 15,0 0-15,0 22 0,0-22 16,-21 0-16,21 22 0,-21-22 0,21 1 15,-21-1-15,-1 0 0,1-21 0,0 22 16,0-22-16,0 0 16,-22 0-16,22 0 0,-21 1 0,0-1 15,-22-21-15,22 0 0,-1 21 0,1-21 16,0 0-16,21 0 0,-22 0 16,22 0-16,0 0 0,0 0 0,0 0 15,-1 0 16,22-21-31</inkml:trace>
  <inkml:trace contextRef="#ctx0" brushRef="#br1" timeOffset="-132805.2">22521 2096 0,'0'0'15,"-21"0"1,21 21-16</inkml:trace>
  <inkml:trace contextRef="#ctx0" brushRef="#br1" timeOffset="-132724.24">22479 2117 0,'0'0'16,"0"-21"0,0-1-1,-21 22-15,0 0 0</inkml:trace>
  <inkml:trace contextRef="#ctx0" brushRef="#br1" timeOffset="-125216.85">0 6731 0,'0'-21'16,"0"0"15,21 21 16,0 0-31,-21 21-1,0 0 1,21-21-16,1 21 0,-1 0 16,-21 1-16,21-1 0,0 21 15,0-21-15,0 0 0,-21 22 0,22-22 16,-1 0-16,0 21 0,0-20 16,0 20-16,-21 0 0,21-21 15,1 1-15,-22 20 0,21-21 16,-21 0-16,21 0 0,-21 1 0,0-1 15,21-21-15,-21 21 0,21 0 16,-21 0 0,21-21-1,1 0 1,-1-21 0,21 21-16,-21-42 0,22 21 0,20-22 15,1 1-15,-1 0 0,22-1 16,21 1-16,-1-22 0,1 22 15,0-21-15,0 20 0,-21-20 0,20 20 16,-20 1-16,-21 0 0,20-1 16,-20 1-16,-22 21 0,0-21 15,22 20-15,-43 1 0,21 0 16,-20 0-16,-1 21 0,0-21 0,0 21 16,-21-21-16,21 21 0,-21 21 140,0 0-124,-21 0-16</inkml:trace>
  <inkml:trace contextRef="#ctx0" brushRef="#br1" timeOffset="-116001.52">3048 4043 0,'0'0'0,"-21"21"16,0-21-16,-1 21 15,1-21-15,0 0 16,0 21-16,0-21 16,0 0-1,21 22 1,21-22 78,0 0-94,0 0 15,0-22-15,0 22 16,1 0-16,-1 0 0,0 0 15,0 0-15,0-21 0,0 21 16,1 0-16,-1 0 0,0 0 16,0 0-16,0 0 0,0 0 15,1-21-15,-1 21 0,0 0 0,0 0 16,21 0-16,-20-21 0,-1 21 16,21 0-16,-21 0 0,22-21 0,-22 21 15,21 0-15,-21 0 0,0 0 16,22 0-16,-22 0 0,0 0 0,21 0 15,-20 0-15,-1 0 0,0-21 0,0 21 16,0 0-16,0 0 0,1 0 16,20 0-16,-21 0 0,0 0 0,0 0 15,22-22-15,-22 22 16,0 0-16,21 0 0,-20 0 0,-1 0 16,0-21-16,21 21 0,-21 0 15,1 0-15,20 0 0,-21 0 0,21 0 16,-20 0-16,-1 0 0,21-21 0,-21 21 15,22 0-15,-1 0 0,0 0 16,1 0-16,-1 0 0,21 0 0,-20-21 16,-1 21-16,0 0 0,22 0 15,-22 0-15,1 0 0,-1 0 0,0 0 16,1 0-16,-22 0 0,21 0 16,0 0-16,-20 0 0,20 0 0,-21 0 15,21 0-15,-20 0 0,20 0 16,0 0-16,-21-21 0,22 21 15,-1 0-15,0 0 0,1-21 0,-1 21 16,0 0-16,1 0 0,-1 0 0,0 0 16,1 0-16,-1 0 0,0 0 15,1 0-15,-1 0 0,0 0 0,1 0 16,-1 0-16,22-22 0,-22 22 16,0 0-16,-21 0 0,22 0 15,-1 0-15,0 0 0,-20 0 0,20 0 16,0 0-16,1-21 0,-1 21 15,0 0-15,-21 0 0,22 0 16,-1 0-16,0 0 0,-20 0 0,20 0 16,0 0-16,-21 0 0,22 0 15,-1 0-15,-21-21 0,22 21 0,-1 0 16,0 0-16,-21 0 0,22 0 0,-1 0 16,0 0-16,1 0 0,-1 0 15,0 0-15,1 0 0,-1-21 0,0 21 16,1 0-16,-1 0 0,0 0 0,1 0 15,-1 0-15,22 0 0,-22 0 16,0 0-16,22-21 0,-22 21 0,22 0 16,-22 0-16,0 0 0,22 0 15,-22 0-15,0-21 0,-20 21 16,20 0-16,-21 0 0,21 0 0,-20 0 16,-1 0-16,0 0 0,0-22 15,0 22-15,0 0 0,22 0 0,-22 0 16,0-21-16,0 21 0,22 0 0,-22 0 15,0-21-15,21 21 0,-21 0 16,22-21-16,-22 21 0,21 0 0,-21 0 16,1-21-16,20 21 0,0 0 15,1-21-15,-22 21 16,0 0-16,0 0 0,0 0 0,0 0 0,-21-22 16,22 22-16,-1 0 0,0 0 15,0 0 1,-21-21-16,21 21 15,0 0-15,1 0 16,-1 0-16,-21-21 0,21 21 16,0 0-16,0 0 15,-21-21 17,0 0-1,0 0 0,0-1-15,-21 1-16,0 21 15,0-21-15,0 21 16,21-21-16,-22 21 0,1-21 0,0 0 16,0 21-1,21-22-15,-21 22 0,21-21 16,-21 21-16,21-21 15,-22 21 17,22-21-32,22 21 93,-1 21-77,0-21-16,-21 21 16,21-21-16,0 0 0,0 21 15,1-21-15,-1 0 16,-21 22-16,21-22 0,0 0 16,0 21-16,0-21 15,1 0-15,-1 21 16,0-21-16,0 0 15,-21 21 1,21-21-16,0 0 0,-21 21 47,-21-21-16,0 21-31,0 1 16,0-22-16,0 21 15,-1-21-15,22 21 16,-21-21-16,0 21 0,21 0 16,-21-21-16,0 21 0,0-21 15,21 22-15,-22-1 16,1-21-16,0 21 0,0 0 16,0-21-16,21 21 0,-21-21 15,-1 21-15,1-21 0,21 22 0,-21-1 16,0-21-16,0 21 0,0 0 15,-1-21-15,1 21 0,0 0 16,0 1-16,0-22 0,21 21 16,-21 0-16,-1-21 0,1 21 15,21 0 1,-21-21 0,21-21 30,21 21-46,0-21 16,1 0-16,-1 21 16,0-21-16,0-1 0,0 22 0,22-21 15,-22 0-15,0 0 0,0 0 16,0 21-16,0-21 0,1-1 16,-1 1-16,0 0 0,0 21 0,-21-21 0,42 0 15,-20 21 1,-22-21-16,21 21 15,-21-22-15,21 22 0,-21-21 16,21 21-16,0 0 16,-21-21-16,0 0 156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1T03:18:41.28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6223 572 0,'0'-22'16,"0"1"-1,0 0-15,0 0 16,0 0-16,21 21 16,-21-21-16,0-1 0,0 1 15,0 0-15,0 0 16,0 0-16,0 0 0,0-1 15,0 1 1,0 42 31,0 1-47,0-1 16,0 0-16,0 0 0,0 0 0,0 0 15,0 1-15,0-1 0,0 0 16,0 0-16,0 21 0,0-20 0,0 20 15,0-21-15,0 21 0,0-20 16,0 20-16,0 0 0,0 1 0,0-1 16,0-21-16,0 21 0,-21 1 15,21-1-15,0 0 0,0-20 16,0 20-16,0-21 0,0 21 16,0-20-16,0-1 0,0 0 0,0 0 15,0 0-15,0 0 0,0 1 16,21-22-16,0 21 0,0-21 15,1 0-15,-1 0 16,0 0-16,0 0 16,0 0-16,0 0 0,1-21 15,-1-1-15,0 22 16,0-21-16,-21 0 16,21 0-16,0 21 15,1-21-15,-22 0 16,0-1-16,0 1 15</inkml:trace>
  <inkml:trace contextRef="#ctx0" brushRef="#br0" timeOffset="451.74">6117 847 0,'-21'0'16,"0"0"-16,42-21 31,0 21-31,0 0 15,0-22-15,22 22 0,-22 0 16,21 0-16,-21-21 0,22 21 0,-1 0 16,-21 0-16,22-21 0,-22 21 15,21 0-15,-21 0 0,0 0 16,22-21-16,-22 21 0,0 0 0,0 0 16,0 0-16,1 0 15,-22 21 63</inkml:trace>
  <inkml:trace contextRef="#ctx0" brushRef="#br0" timeOffset="5564.02">6921 762 0,'-21'0'32,"21"-21"30,21 21-62,1 0 31,-1 0-15,0 21 0,-21 0-16,21-21 15,-21 21-15,0 1 0,0-1 16,21 0-16,0 0 0,-21 0 0,22 0 16,-22 22-16,0-22 0,21 21 15,0-21-15,-21 1 0,0 20 0,0-21 16,0 0-16,0 22 0,0-22 15,0 0-15,0 0 0,0 0 0,0 0 16,0 1-16,0-1 16,-21-21 15,0 0-15,21-21-16,0-1 0,0 1 15,0 0-15,0 0 16,0 0-16,0 0 0,0-22 0,21 22 15,0-21-15,0 21 0,0-22 16,0 22-16,1-21 0,-1 21 0,0-22 16,0 22-16,0-21 0,0 21 15,1-1-15,-1 1 0,-21 0 0,21 21 16,-21-21-16,21 21 0,-21-21 16,0 42 93</inkml:trace>
  <inkml:trace contextRef="#ctx0" brushRef="#br0" timeOffset="6828.53">6583 1947 0,'0'-21'15,"0"0"-15,0 0 0,0 0 16,0 0 0,21 21-16,-21 21 47,0 0-47,0 0 15,0 0-15,0 0 0,0 22 0,0-22 16,21 21-16,-21 1 0,0-22 15,0 21-15,0 0 0,0 1 0,0-1 16,0 22-16,0-22 16,0 0-16,0 22 0,0-22 0,0 0 15,0 1-15,0-1 0,0 0 16,0 1-16,-21-1 0,21-21 0,0 22 16,0-22-16,0 0 0,0 0 0,0 0 15,0 0-15,0 1 0,0-1 16,0 0-16,0 0 0,0 0 15,21-21 1,0 0-16,0 0 16,22 0-16,-22 0 0,21 0 15,1 0-15,-1 0 0,21 0 0,-20 0 16,20 0-16,1-21 0,20 0 0,-20 21 16,21-21-16,-22 21 15,22-21-15,-1 21 0,-20-22 0,21 22 16,-1-21-16,-20 21 0,-1 0 0,1-21 15,-1 21-15,-20-21 0,-1 21 16,0-21-16,1 21 0,-1 0 0,-21-21 16,0 21-16,0 0 0,1-22 15,-1 22-15,-21-21 0,0 0 16,-21 21 0,-1 0-1,1-21-15,0 21 0,0 0 16,-21 0-16,20 0 0,-20 0 0,21 0 15,-21 0-15,20 0 0,1 0 16,0 0-16,-21 0 0,21 0 16,-1 0-16,44 0 31,-1-21-31,0 21 16,21 0-16,-21-21 0,22 21 15,-22 0-15,0 0 0,21-22 0,-20 22 16,-1 0-16,21 0 0,-21 0 15,0 0-15,1 0 0,-1 0 16,-21 22 0,0-1-1,0 0-15,0 0 0,-21 0 0,-1 0 16,1 1-16,0-1 0,0 0 16,0 0-16,0 0 0,-22 0 0,22 22 15,0-22-15,0 0 0,0 0 0,-1 22 16,1-22-16,0 0 0,0 0 15,21 0-15,0 0 0,-21-21 16,21 22-16,-21-22 16,-1 0-1,22-22 1,-21 22-16,0-21 16,0 0-16,0 21 0</inkml:trace>
  <inkml:trace contextRef="#ctx0" brushRef="#br0" timeOffset="7422.19">4762 2731 0,'0'0'0,"0"-22"0,0 1 16,0 0-1,0 42 17,0 0-32,0 1 15,0 20-15,0-21 0,0 21 16,0-20-16,0 20 0,0 0 0,-21 1 15,21-1-15,-21 0 0,21 1 16,0-1-16,0 0 0,-21 1 0,21-1 16,0 0-16,-21 1 0,21-22 15,0 21-15,0-21 0,0 0 16,0 1-16,21-22 16,0 0-1,0 0-15,0 0 0,1-22 16,-1 22-16,-21-21 15,21 0-15,0 21 0,-21-21 0,0 0 16,21 0-16,0 21 0,-21-22 0,0 1 16,0 0-16,0 0 0,0 0 15</inkml:trace>
  <inkml:trace contextRef="#ctx0" brushRef="#br0" timeOffset="7612.1">4572 3196 0,'21'0'32,"0"0"-32,0 0 15,1 0-15,-1 0 0,21-21 16,-21 21-16,0-21 0,22 21 0,-22 0 16,0-21-16,21 21 0,-20 0 15,-1-21-15,0 21 0,-21-22 16,21 22-16</inkml:trace>
  <inkml:trace contextRef="#ctx0" brushRef="#br0" timeOffset="8261.02">5588 3069 0,'0'-21'16,"0"0"0,0 0-1,0 0-15,-21 21 0,0 0 16,-1-22-16,1 1 0,0 21 16,0 0-16,0 0 15,0 0-15,-1 21 0,1 1 16,0-1-16,0 0 0,21 0 15,-21 0-15,0 22 0,21-22 0,-22 0 16,22 21-16,0-21 0,-21 1 0,21 20 16,0-21-16,0 0 0,0 0 15,0 1-15,0-1 0,21-21 16,1 0-16,-1 0 16,0 0-16,0 0 15,0 0-15,22-21 0,-22-1 0,0 1 16,0 0-16,0 0 0,0 0 15,22-22-15,-22 22 0,0-21 0,0 0 16,0 20-16,1-20 0,-1 0 16,0-22-16,0 22 0,0 0 0,-21-1 15,0 1-15,0 0 0,0-1 0,0 1 16,0 21-16,0-22 0,0 22 16,0 0-16,0 0 0,0 42 31,0 0-31,0 22 0,0-22 15,0 21-15,0 0 16,0 1-16,0-1 0,0 0 0,0 1 16,0 20-16,0-20 0,0-1 0,0 0 15,0 1-15,0-1 0,0-21 16,0 21-16,0-20 0,0 20 0,0-21 16,0 0-16,0 0 0,0 1 15,21-22-15,1 0 16,-22 21-16,21-21 0,0 0 0,0 0 15,0-21-15,0 21 16</inkml:trace>
  <inkml:trace contextRef="#ctx0" brushRef="#br0" timeOffset="9143.74">9334 2921 0,'0'-21'16,"0"0"0,0 0-16,22-1 15,-22 1-15,21 0 16,-21 0-16,0 0 0,0 0 16,21-1-16,-21 1 0,21 0 15,-21 0-15,0 0 0,0 42 47,0 0-47,0 21 0,0-20 16,0-1-16,21 21 0,-21-21 15,0 22-15,0-1 0,0 0 0,0 1 16,0-22-16,0 21 0,0 0 16,0 1-16,0-1 0,0-21 15,0 0-15,0 43 0,0-43 16,-21 0-16,21 0 0,0 1 15,-21-1-15,0 0 16,0-21-16,-1 0 0,1 21 16,0-21-16,0 0 15,0 0-15,0 0 0,-1 0 0,1 0 16,0 0-16,0 0 16,42 0 15,0 0-31,0 0 0,1 0 15,20 0-15,-21 0 0,21 0 16,1 0-16,-1-21 0,-21 21 0,22 0 16,-1 0-16,0-21 0,1 21 15,-22 0-15,21 0 0,-21-21 0,0 21 16,1 0-16,-1 0 0,0 0 0,0 0 16,-21-22 15,-21 22-31,0 0 15,0 0-15,-1 0 0,-20 0 16,21 0-16,-21 0 0</inkml:trace>
  <inkml:trace contextRef="#ctx0" brushRef="#br0" timeOffset="10380.44">6773 3239 0,'21'-22'16,"-21"44"31,0-1-47,0 0 15,0 21-15,-21-21 0,0 22 16,21-22-16,0 21 0,-21 1 16,21 20-16,-21-21 0,21 1 15,-21 20-15,21-20 0,0 20 0,0-21 16,0 22-16,0-1 0,0 1 16,0-22-16,0 22 0,0-1 0,0-20 15,21 20-15,0-21 0,-21 1 0,21 63 16,0-64-16,-21 0 15,21 1-15,-21-1 0,0 0 0,0-21 16,22 22-16,-22-22 0,0 21 0,0-21 16,0 1-16,0-1 0,21 0 15,-21 0-15,21-21 16,0 0 0,0 0-16,0 0 15,1 0-15,-1 0 0,0 0 16,21 0-16,-21 0 0,22-21 0,-1 21 15,0 0-15,1-21 0,-1 21 16,22-21-16,-22 21 0,21 0 0,1 0 16,-1 0-16,22 0 0,-21 0 0,-1 0 15,22 0-15,-22 0 16,22 0-16,-22 0 0,1 0 0,-1 0 0,1 0 16,-1 0-16,-20 0 0,-1 0 0,0 0 15,1-22-15,-22 22 16,21 0-16,-21 0 0,1-21 0,-1 21 15,0-21-15,-21 0 16,0 0 0,0 0-16,0-1 15,-21 22-15,0 0 0,21-21 0,-22 21 16,1 0-16,0 0 16,0-21-16,0 21 15,0 0-15,-1 0 0,44 0 47,-1 0-31,0 0-16,0 0 15,0 0-15,0 0 0,1 0 0,-1 0 16,0 0-16,0 0 0,0 0 0,0 0 16,1 0-1,-22 21-15,0 0 16,0 1-16,0-1 15,-22 0-15,1-21 0,0 21 16,0 0-16,-21 0 0,20 22 0,-20-22 16,21 0-16,0 21 0,-22-20 0,22-1 15,-21 0-15,21 0 0,0 0 16,-1 0-16,-20 1 0,42-1 16,-21-21-16,0 21 0,0-21 0,-1 0 31,1 0-31,0 0 0,0 0 15,21-21-15,-21 0 0,0-1 0</inkml:trace>
  <inkml:trace contextRef="#ctx0" brushRef="#br0" timeOffset="10898.54">5016 4445 0,'0'0'0,"0"-42"15,0 21 17,0 42-17,0 0 1,0 0-16,0 21 0,0-20 0,0 20 15,0 0-15,0 22 0,-21-22 16,21 22-16,0-1 0,0-21 0,0 22 16,-21-22-16,21 22 0,-21-22 0,21 0 15,0-20-15,0 20 0,0-21 16,0 0-16,0 0 0,0 1 16,21-22-1,0 0 1,0 0-16,-21-22 0,22 22 0,-1-21 15,0 0-15,-21 0 0,21 0 16,-21 0-16,21-1 0,-21 1 0</inkml:trace>
  <inkml:trace contextRef="#ctx0" brushRef="#br0" timeOffset="11084.43">4847 4953 0,'0'21'0,"21"-21"31,0 0-31,1 0 16,-1 0-16,0 0 0,0 0 0,21-21 15,-20 21-15,-1-21 0,0 0 0,21 21 16,-21-21-16,1-1 0,-1 22 16,0-21-16,0 0 0,0 21 0</inkml:trace>
  <inkml:trace contextRef="#ctx0" brushRef="#br0" timeOffset="11700.31">5927 4826 0,'0'-21'16,"0"0"-16,-22 21 0,1-21 15,0 21-15,0 0 16,0 0-16,0 0 0,-1 0 16,1 0-16,0 0 0,0 0 15,0 21-15,0 0 0,-1 0 16,22 0-16,-21 0 0,0 22 0,0-22 16,0 0-16,0 21 0,21-20 15,0-1-15,-22 21 0,22-21 16,0 0-16,0 1 0,0-1 15,0 0-15,22-21 16,-1 0-16,21 0 0,-21 0 16,0-21-16,1 0 0,-1-1 0,0 22 15,21-21-15,-21 0 0,1-21 16,-1 21-16,21-1 0,-21-20 16,0 21-16,1-21 0,-1-1 0,0 1 15,-21 0-15,0 20 0,21-20 16,-21 0-16,0-1 0,0 1 0,0 21 15,0-21-15,0 20 0,0-20 0,0 21 16,0 0-16,0 42 31,-21 0-31,21 0 0,0 0 16,0 1-16,0 20 0,0 0 0,0-21 16,0 22-16,0-1 0,0 0 0,0-20 15,0 20-15,0 0 0,0-21 16,0 22-16,0-22 0,0 0 15,0 0-15,0 0 0,21 1 16,0-22-16,0 0 0,1 0 0,-1 0 16,0 0-16,0 0 15,0 0-15,0 0 16,1-22-16,-1 22 0,-21-21 16,0 0-16</inkml:trace>
  <inkml:trace contextRef="#ctx0" brushRef="#br0" timeOffset="12548.16">9737 4530 0,'0'0'0,"0"-21"15,0-1-15,0 1 32,-22 21-32,1 0 15,0 0-15,0 21 0,21 1 16,-21-1-16,21 0 0,-21 21 16,21 1-16,0-1 0,-22 0 0,1 22 15,0-22-15,21 22 0,-21-22 16,0 0-16,21 1 0,0-1 0,-21 0 15,-1 1-15,22-22 0,0 0 0,0 0 16,0-42 15,0 0-31,0 0 0,22-1 16,-22-20-16,21 21 0,0-21 16,-21-1-16,21-20 0,0 20 0,0-20 15,-21 21-15,22-1 0,-1-20 0,0 20 16,0 1-16,0 0 0,0 21 15,1-1-15,-1 1 0,0 0 0,0 21 16,0 0-16,0 21 16,-21 0-16,0 1 0,22 20 0,-1 0 15,-21 1-15,0-1 0,0 0 0,0 1 16,0 20-16,0-21 0,0 1 16,0-1-16,0 0 0,0 1 15,0-22-15,0 0 0,0 21 0,0-20 16,0-1-16,0 0 15,0-42 17,0 0-32,0-1 15,0 1-15,-21 0 0</inkml:trace>
  <inkml:trace contextRef="#ctx0" brushRef="#br0" timeOffset="12729.28">9567 4932 0,'0'21'0,"21"-21"16,1 0 0,-1 0-16,0 0 0,0 0 15,0 0-15,22 0 0,-22-21 16,21 0-16,0 21 0,1-21 0,-1 21 16,-21-22-16,22 1 0,-1 21 15,0-21-15,1 0 0,-22 0 0,21 0 16</inkml:trace>
  <inkml:trace contextRef="#ctx0" brushRef="#br0" timeOffset="12984.14">10372 4657 0,'-22'21'16,"22"0"-16,0 0 16,0 22-16,0-1 15,-21-21-15,21 21 0,0 1 0,-21-1 16,21 0-16,0 1 0,0-1 15,-21 0-15,21 1 0,-21-1 0,21 0 16,-21 1-16,21-22 0,0 21 0,-22-21 16,22 1-16,-21 20 0,21-21 15,0 0-15,0 0 0,0-42 47,21 0-47,-21 0 16,22 0-16,-1 0 0</inkml:trace>
  <inkml:trace contextRef="#ctx0" brushRef="#br0" timeOffset="13293.08">10350 4805 0,'0'0'16,"0"-42"-16,0 20 0,0 1 0,0 0 16,0 0-16,22 0 0,-1 21 15,0-21-15,0 21 0,0-22 0,0 1 16,1 21-16,-1 0 0,21 0 0,-21 0 15,22 0-15,-22 0 0,0 0 16,0 0-16,0 21 0,0-21 16,-21 22-16,0-1 0,0 0 0,0 0 15,0 0-15,0 0 0,-21 1 16,0-1-16,-21 0 0,21 0 0,-1 0 16,1 0-16,-21 1 0,21-1 0,0 0 15,-1-21-15,1 21 0,0-21 16,0 0-16,42-21 47,0 0-47,0 21 15,1-21-15</inkml:trace>
  <inkml:trace contextRef="#ctx0" brushRef="#br0" timeOffset="13596.91">11007 4530 0,'-22'0'16,"1"0"-16,21 21 15,-21-21-15,21 21 0,-21 0 16,21 0-16,0 43 0,-21-43 16,21 21-16,-21 1 0,21-1 15,-22 0-15,22 1 0,0-1 0,0 22 16,-21-22-16,0 0 0,21 1 15,-21-1-15,21 0 0,0-21 0,0 22 16,-21-22-16,21 21 0,0-21 0,0 1 16,-21-1-16,21 0 0,0 0 15,21-42 17,0 0-32,-21 0 15,0-1-15,21-20 0</inkml:trace>
  <inkml:trace contextRef="#ctx0" brushRef="#br0" timeOffset="13917.06">10964 4614 0,'0'0'0,"0"-63"16,0 42 0,0 0-16,0-1 0,0 1 15,21 21-15,1 0 0,-1-21 16,21 21-16,-21 0 0,0 0 0,22 0 15,-22 0-15,0 21 0,0-21 0,0 21 16,1 1-16,-22-1 0,0 0 16,0 0-16,0 0 0,0 0 15,0 22-15,-22-22 0,1 0 0,-21 0 16,21 22-16,-22-22 0,22 0 16,-21 0-16,21 0 0,-22 0 0,22-21 15,0 22-15,0-22 0,0 0 0,0 0 16,42-22 15,0 1-31,0 0 16,0 0-16,0 0 0,1 0 15</inkml:trace>
  <inkml:trace contextRef="#ctx0" brushRef="#br0" timeOffset="14201.24">11578 4043 0,'0'21'31,"0"0"-31,0 22 16,0-22-16,0 21 0,0 0 0,0 1 16,0-1-16,0 0 0,-21 1 15,21-1-15,-21 0 0,21 1 0,0-1 16,-21-21-16,-1 22 0,22-1 0,-21-21 15,21 0-15,0 0 16,0 1-16,0-1 0,0 0 0,0 0 16,21-21 15,1-21-31,-1 0 0,-21 0 0,21-1 16,0 1-16</inkml:trace>
  <inkml:trace contextRef="#ctx0" brushRef="#br0" timeOffset="14629.05">11705 4593 0,'0'0'0,"0"21"15,21-21 1,0 0 0,1 0-16,20 0 0,-21-21 0,0 0 15,0 21-15,1-21 0,20 21 16,-21-21-16,0 0 0,0 21 0,1-22 15,-1 1-15,0 0 0,-21 0 16,0 0-16,0 0 0,-21 21 16,0 0-1,-1 0-15,1 0 0,0 21 16,-21-21-16,21 21 0,-22 0 16,22 21-16,0-20 0,0-1 0,0 21 15,-1-21-15,1 0 0,21 22 16,0-22-16,0 21 0,0-21 0,0 1 15,0-1-15,0 0 0,21 0 0,1-21 16,-22 21-16,21-21 0,0 0 16,0 0-16,21 0 0,-20 0 0,-1 0 15,0-21-15,0 21 0,0-21 0,0 21 16,1-21-16,20 0 0,-21-1 16,0 1-16,-21 0 0,21 21 0,1-21 15,-22 0-15,21 21 0,-21-21 16,0-1-16,-21 22 15</inkml:trace>
  <inkml:trace contextRef="#ctx0" brushRef="#br0" timeOffset="15792.75">6858 5122 0,'0'0'0,"0"22"31,21-1-31,-21 0 16,21 21-16,-21 1 0,21-1 15,-21 0-15,0 22 0,0-1 0,22 1 16,-22-1-16,0 22 0,0-22 0,0 22 15,0-21-15,0 20 0,0-20 16,0 20-16,0-20 0,0 21 0,0-22 16,0 1-16,-22-1 15,22-21-15,0 22 0,0-22 0,0 1 16,0-1-16,0 0 0,0 1 0,0-22 16,0 0-16,0 0 0,0 0 15,22 0-15,-1 1 0,0-1 0,0-21 16,0 0-16,0 0 0,1 0 15,20 0-15,-21 0 0,21 0 16,22 0-16,-22 0 0,22 0 0,-1 0 16,1 0-16,20-21 0,1 21 0,0 0 15,-1-22-15,1 22 0,0-21 16,-1 21-16,1 0 0,0-21 16,-22 21-16,1-21 0,-1 21 0,-20-21 15,-1 21-15,0-21 0,1 21 0,-1-22 16,-21 22-16,21-21 0,-20 21 15,-1-21-15,0 0 0,-21 0 16,0 0-16,0-1 16,-21 22-1,0 0-15,-22 0 0,22 0 16,0 0-16,0 0 0,0 0 0,-1 0 16,1 0-1,42 0 16,1-21-31,-1 21 0,0 0 16,0 0-16,0 0 0,0 0 16,1 0-16,-1 0 0,0 0 0,0 0 15,-21 21-15,0 1 16,0-1-16,0 0 0,0 0 16,0 0-16,-21 0 0,0 1 0,0-1 15,-1 0-15,1 0 0,0 0 16,-21 0-16,21 1 0,-1-22 15,1 21-15,0 0 0,0-21 0,0 21 0,0-21 16,-1 0-16,1 0 0,-21 0 16,21 0-16,-22 0 0,22 0 0,-21 0 15</inkml:trace>
  <inkml:trace contextRef="#ctx0" brushRef="#br0" timeOffset="16388.64">4297 6795 0,'0'-22'15,"0"1"1,0 0-16,-21 21 16,-1 0 15,22 21-31,-21 0 0,21 1 0,-21 20 16,21 0-16,0-21 0,0 22 15,-21 20-15,21-20 0,-21 20 0,21-21 16,-21 22-16,21-22 0,0 22 15,0-22-15,0 0 0,0-20 0,0 20 16,0-21-16,0 0 0,0 0 0,0 1 16,21-22-16,0 21 15,0-21-15,0 0 16,0 0-16,1 0 0,-1 0 0,0-21 16,0-1-16,0 22 0,0-21 15,1 0-15,-1 0 0,0 0 16,-21 0-16,21-1 0,-21 1 0,0 0 15,0 0-15,0 0 16,-21 0-16</inkml:trace>
  <inkml:trace contextRef="#ctx0" brushRef="#br0" timeOffset="16580.53">4085 7303 0,'0'21'16,"21"-21"-16,0 0 15,1 0-15,-1 0 0,0-21 16,0 21-16,0-22 0,22 22 0,-22-21 16,0 0-16,21 21 0,-21-21 0,22 0 15,-22 21-15,0-21 0,21-1 16,-20 22-16,-1-21 0,0 21 0,0-21 16,0 21-16</inkml:trace>
  <inkml:trace contextRef="#ctx0" brushRef="#br0" timeOffset="17258.81">5355 7176 0,'0'-22'16,"0"1"-1,0 0 1,-21 21-16,21-21 0,-21 21 0,0-21 16,-1 0-16,1 21 0,0 0 15,0 0-15,0 0 16,0 0-16,-1 0 0,1 0 16,0 21-16,0-21 0,21 21 15,-21 21-15,0-21 0,21 1 16,-22 20-16,22-21 0,-21 21 0,21 1 15,-21-22-15,21 21 0,0-21 0,0 1 16,0-1-16,0 0 0,0 0 16,21 0-16,0-21 0,1 0 0,-1 0 15,0 0-15,0 0 0,0 0 16,0-21-16,1 21 0,-1-21 16,0 0-16,0 0 0,0-22 0,0 22 15,22-21-15,-22 21 0,0-22 16,0 1-16,0 0 0,1-1 15,-1 1-15,0 0 0,0-22 0,0 22 16,-21-1-16,21 1 0,-21 0 0,0-1 16,0 1-16,0 0 0,0 21 15,0-22-15,0 22 0,0 42 16,0 0 0,-21 1-16,21 20 0,0-21 15,0 21-15,-21 22 0,21-22 0,-21 1 16,21-1-16,0 0 0,0 22 15,0-22-15,0 0 0,0 1 16,0-1-16,0-21 0,0 0 0,0 22 16,21-22-16,0 0 0,0-21 0,1 21 15,-1 0-15,0-21 0,0 0 16,0 0-16,0 0 0,22 0 0,-22 0 16,21 0-16,-21-21 0,1 0 0,20 0 15,-21 0-15,0 21 0,0-21 16,1-1-16,-22-20 0,21 21 0,-21 0 15,21 0-15,-21-22 0</inkml:trace>
  <inkml:trace contextRef="#ctx0" brushRef="#br0" timeOffset="19196.33">10118 6773 0,'0'0'0,"-22"0"16,22 22-1,-21-22-15,0 0 16,0 0-16,0 0 0,0 0 16,-1 0-16,1 0 15,21-22-15,-21 22 16,21-21-16,0 0 0,0 0 15,0 0-15,0 0 0,0-1 16,0 1-16,21 0 0,0 0 0,1 0 16,20 0-16,-21 21 0,0-22 15,22 22-15,-22 0 0,21 0 16,-21 0-16,22 0 0,-22 22 0,0-1 16,21 21-16,-21 0 15,-21 1-15,0-1 0,0 0 0,0 1 16,0-1-16,0 0 0,0 1 0,0-1 15,-21 0-15,0 22 0,-21-22 0,21 1 16,-1-1-16,-20 0 0,21 1 16,-21-22-16,20 21 0,-20-21 0,0 0 15,21 1-15,-22-1 0,22 0 0,-21-21 16,21 0-16,-1 0 0,1 0 16,-21 0-16,21-21 0,0 21 0,21-21 15,-22-22-15,1 22 0,21-21 16,0 21-16,0-22 0,0 1 0,0 21 15,0-22-15,0 22 0,0 0 16,0 0-16,0 0 0,21 21 16,1 0-16,-1 0 0,0 0 0,0 0 15,0 0-15,0 0 0,1 21 16,-1 0-16,0 0 0,21 0 0,-21 22 16,1-22-16,-1 0 0,21 0 0,-21 22 15,0-22-15,1 0 0,-1 0 16,0 0-16,0-21 0,0 21 15,-21 1-15,21-22 0,1 0 0,-1 21 16,0-21-16,0 0 0,0 0 0,0 0 16,1-21-1,-1 21-15,0-22 0,0 1 0,0 21 16,0-21-16,-21 0 0,22 0 0,-1 0 16</inkml:trace>
  <inkml:trace contextRef="#ctx0" brushRef="#br0" timeOffset="20059.73">10964 6858 0,'0'0'15,"-21"0"1,0 0-16,0 0 16,0 0-16,-1 21 15,22 0-15,-21 1 0,0-1 0,21 0 16,0 21-16,-21-21 0,0 1 15,21 20-15,-21-21 0,21 21 0,-22-20 16,22-1-16,0 21 0,0-21 0,0 0 16,0 22-16,0-22 0,0 0 15,22 0-15,-1 0 0,0-21 16,0 0-16,0 0 0,0 0 0,1 0 16,-1 0-16,0 0 0,0-21 15,21 21-15,-20-21 0,-1 0 16,0 0-16,-21 0 0,21-1 0,-21 1 15,21 0-15,-21 0 0,0 0 0,0 0 16,0-1-16,0 1 0,-21-21 16,0 21-16,0 0 0,0-1 0,-1 22 15,1-21-15,-21 0 0,21 21 0,0-21 16,-1 21-16,22-21 16,0 0-1,22-1-15,20 22 16,-21 0-16,21 0 0,1-21 0,-1 21 15,0 0-15,22 0 16,-22-21-16,22 21 0,-22 0 0,0 0 16,1 0-16,-1 0 0,0 0 0,1 0 15,-22 0-15,0 0 0,0 0 16,-21 21-16,0 0 0,0 1 0,0-1 16,0 0-16,-21 0 0,0 21 15,21-20-15,-21-1 0,0 0 16,-1 0-16,22 0 0,0 22 0,0-22 15,-21 0-15,21 0 0,0 0 0,0 0 16,0 1-16,0-1 16,0 0-16,21-21 0,1 21 15,-1-21-15,0 0 0,0 0 16,0 0-16,0 0 0,1 0 0,-1-21 16,0 0-16,-21 0 0,21 21 15,0-22-15,0-20 0,1 21 0,-1 0 16,0 0-16,0-22 0,0 22 0,-21-21 15,0-22-15,0 43 0,0-21 16,0 21-16,-21-1 0,0-20 16,0 21-16,0 0 0,-1 21 0,1 0 15,0 0-15,0 0 0,-21 0 0,20 0 16,1 21-16,0 0 16,0 0-16,0 0 0,21 1 15,0-1-15,0 0 0,-21-21 16,21 21-16,0 0 0,0 0 15,0 1-15,21-1 16,-21 0-16,21-21 0,-21 21 16,21 0-16,-21 0 15,0 1-15,21-1 16</inkml:trace>
  <inkml:trace contextRef="#ctx0" brushRef="#br0" timeOffset="20247.65">11790 7239 0,'0'21'16,"0"-42"93</inkml:trace>
  <inkml:trace contextRef="#ctx0" brushRef="#br1" timeOffset="51793.06">6435 1524 0,'0'0'0,"-22"0"0,1 0 0,0 0 15,0 0-15,0 0 16,0 0 0,-1 0-16,1 0 0,0 0 31,0 0-31,21 21 16,21-21 30,0 0-30,0 0-16,1 0 16,-1 0-16,21 0 0,-21 0 0,0 0 15,22 0-15,-1 0 0,-21 0 16,22 0-16,-1 0 0,0 0 0,1 0 16,20 0-16,-21 0 0,1 0 0,-1 0 15,0 0-15,1 0 0,-1 0 16,0-21-16,-20 21 0,20 0 0,-21-21 15,21 21-15,-20 0 16,-1 0-16,0 0 0,0 0 0,0-21 16,0 21-16,1 0 15,-1 0-15,-42 0 94,-1 0-78,1 0-1</inkml:trace>
  <inkml:trace contextRef="#ctx0" brushRef="#br1" timeOffset="52509.54">6308 1693 0,'0'0'0,"0"22"46,21-22 33,0 0-79,0 0 0,0 0 15,0 0-15,1 0 0,-1 0 16,0 0-16,0 0 0,0 0 15,0 0-15,1 0 0,-1 0 0,0 0 16,21 0-16,-21 0 0,22 0 16,-1 0-16,-21 0 0,22 0 15,-1 0-15,21-22 0,-20 22 16,-1 0-16,0-21 0,1 21 0,20 0 16,1-21-1,-22 0-15,-21 21 0,0 0 16,1 0-16,-1 0 0,0 0 31,-42 0 63,21-21-79,-21 21-15,-1 0 16</inkml:trace>
  <inkml:trace contextRef="#ctx0" brushRef="#br1" timeOffset="53092.07">6371 1588 0,'-21'0'15,"0"0"1,0 0-16,42 0 94,0 0-94,0 0 0,0 0 0,22 0 15,-22 0-15,21 0 0,0 0 0,-20-22 16,41 22-16,-21 0 0,1 0 16,-1-21-16,0 21 0,1 0 0,-1 0 15,0 0-15,1 0 0,-1-21 16,0 21-16,-20 0 0,20 0 0,-21 0 16,0 0-16,0 0 0,1 0 15,-1-21-15,0 21 0,0 0 16,0 0-1,-42 0 64,0 0-64</inkml:trace>
  <inkml:trace contextRef="#ctx0" brushRef="#br1" timeOffset="53655.75">6498 1693 0,'0'0'0,"0"22"16,-21-22 0,42 0 46,0 0-62,0 0 0,1 0 16,-1 0-16,0 0 0,0 0 0,0 0 15,0 0-15,22-22 0,-22 22 16,21 0-16,1-21 0,-1 21 0,0 0 16,1-21-16,-22 21 0,21 0 15,0-21-15,1 21 0,-22-21 16,0 21-16,21 0 0,-20 0 15,-1 0-15,0 0 0,0 0 0,0 0 16,-42 0 78,0 0-79,0 0-15,0 0 16,-1 0-16,1 0 0,0 0 16</inkml:trace>
  <inkml:trace contextRef="#ctx0" brushRef="#br1" timeOffset="54128.02">6371 1672 0,'0'0'0,"-21"0"0,42 0 46,0 0-46,0 0 16,22 0-16,-22 0 0,21 0 0,1 0 16,-1 0-16,0 0 0,1 0 15,62-21-15,-62 21 0,-1 0 16,0 0-16,1 0 0,-22 0 16,21 0-16,-21-21 0,22 21 0,-22 0 15,0 0-15,0 0 16,0 0-16,1 0 0,-1-21 0,0 21 15,0 0-15,0 0 16,0 0-16,1 0 47</inkml:trace>
  <inkml:trace contextRef="#ctx0" brushRef="#br1" timeOffset="55715.67">18055 804 0,'21'0'16,"-21"-21"-16,0 0 16,0 0-1,21 21-15,-21-21 16,22 21-16,-22-21 0,0-1 31,0 1-15,0 42 15,0 1-31,0-1 0,0 0 16,0 0-16,0 21 0,0-20 15,-22 20-15,22 0 0,-21-21 0,0 22 16,21-1-16,-21 0 0,0 1 16,21-22-16,-21 21 0,-1 1 0,22-22 15,-21 21-15,0-21 0,0 0 16,21 1-16,0-1 0,-21 0 0,0 0 15,21 0 1,0-42 31,0 0-31,0 0-16,21 0 15,0-1-15</inkml:trace>
  <inkml:trace contextRef="#ctx0" brushRef="#br1" timeOffset="56082.53">18415 699 0,'0'21'0,"0"0"15,0 0-15,-21 0 0,21 22 16,-21-22-16,21 0 0,-22 21 0,22-21 16,-21 22-16,0-1 0,0-21 15,21 22-15,-21-1 0,0-21 16,-1 21-16,1-20 0,21-1 15,-21 21-15,21-21 0,-21 0 0,0 1 16,21-1-16,0 0 16,0-42 15,21 0-15,0-1-16</inkml:trace>
  <inkml:trace contextRef="#ctx0" brushRef="#br1" timeOffset="56700.56">18881 910 0,'0'0'0,"21"0"0,-21-21 0,21 21 16,-21-21-16,0 0 16,0 0-1,-21 21 17,0 0-17,-1 0-15,1 21 0,0-21 0,0 21 16,0 0-16,0-21 0,-1 21 15,1 0-15,0 1 0,-21-1 0,42 0 16,-21 0-16,-1-21 0,22 21 16,-21 0-16,21 1 0,0-1 15,21-21 1,1 0-16,-1 0 16,0 21-16,0-21 0,0 0 0,0 21 15,1-21 1,-1 0-16,0 21 0,0-21 15,-21 21-15,0 1 16,0-1-16,0 0 16,0 0-1,0 0-15,-21-21 0,0 21 16,0-21-16,-1 22 0,1-22 0,0 0 16,0 0-16,0 0 0,0 0 15,-1 0-15,1 0 0,0 0 0,0 0 16,0 0-16,0 0 0,-1 0 15,1 0-15,0 0 0,0-22 16,21 1 31,21 21-47,0 0 16</inkml:trace>
  <inkml:trace contextRef="#ctx0" brushRef="#br1" timeOffset="57191.88">19092 1037 0,'-21'0'16,"0"0"0,21 21-1,0 1-15,0-1 0,-21 0 0,21 0 0,0 0 16,0 22-16,-21-22 15,21 21-15,0 0 0,0 1 0,0-1 16,0 0-16,-22 22 0,22-22 16,-21 22-16,21-1 0,0-20 0,0 20 15,-21 1-15,21-22 0,-21 0 0,21 1 16,-21-1-16,21 0 0,0 1 16,0-22-16,0 0 0,0 0 0,0 0 15,0 0-15,0 1 0,0-1 16,-21 0-16,21-42 47,0 0-47,0-1 15,21 1-15,-21 0 0,21 0 0,-21-21 16,21-1-16,0 22 0</inkml:trace>
  <inkml:trace contextRef="#ctx0" brushRef="#br1" timeOffset="57532.7">19050 1291 0,'0'-21'0,"0"42"0,0-63 16,0 21-16,0 0 16,21-1-16,0 22 15,0 0-15,1-21 0,-1 21 0,0 0 16,0 0-16,0 0 0,0 0 15,1 0-15,-1 0 0,-21 21 16,0 1-16,0-1 0,0 0 16,0 0-16,-21 0 0,-1 0 0,1 1 15,0-22-15,0 21 0,-21 0 16,20 0-16,-20-21 0,21 21 0,0-21 16,0 0-16,-1 0 0,1 21 0,0-21 15,42 0 32,-21-21-47,21 21 0,1 0 16,-1-21-16,21 21 0</inkml:trace>
  <inkml:trace contextRef="#ctx0" brushRef="#br1" timeOffset="58085.38">19706 1143 0,'0'0'0,"0"-63"16,0 41-1,0 1-15,0 0 16,-21 21-16,0 0 0,0-21 0,-1 21 16,1 0-16,0 0 0,0 0 15,0 21-15,0 0 0,-1-21 0,1 21 16,0 1-16,0-1 0,0 21 0,21-21 15,-21 0-15,21 22 0,-22-22 16,22 0-16,0 0 0,0 22 16,0-22-16,0 0 0,0 0 15,0 0-15,22-21 16,-1 0-16,0 0 0,0 0 16,0 0-16,0 0 15,1 0-15,-1 0 0,0-21 0,21 0 16,-21 0-16,1 21 0,-1-21 15,0-22-15,0 22 0,-21 0 0,21 0 16,0 0-16,-21-1 0,22 1 16,-22 0-16,0 0 0,0 0 15,0 42 17,0 0-32,0 0 0,0 0 15,0 1-15,0-1 0,0 0 16,0 0-16,0 0 0,0 0 15,0 1-15,0-1 16,0 0-16,21-21 0,0 21 16,0-21-1,0 0-15,0 0 0,1 0 16,-1 0-16,-21-21 0,21 21 16,0-21-16,-21 0 0</inkml:trace>
  <inkml:trace contextRef="#ctx0" brushRef="#br1" timeOffset="58588.6">20045 1080 0,'0'21'32,"0"0"-32,0 0 15,0 0-15,0 0 16,0 1-16,0-1 0,0 0 15,0 0-15,0 0 0,0 0 16,0 1-16,0-1 16,-21-21-1,21 21-15,0-42 47,0 0-47,0-1 16,0 1-16,0 0 0,0 0 15,0 0-15,0 0 0,0-1 0,0 1 16,21 0-16,-21 0 0,21 0 16,0 0-16,0-1 0,0 1 15,1 21-15,20 0 0,-21-21 16,0 21-16,0 0 0,1 0 0,-1 0 16,0 21-16,0-21 0,-21 21 15,21 1-15,0-1 0,-21 0 16,0 0-16,0 0 0,22 0 0,-22 1 15,0-1-15,0 0 0,0 0 16,0 0-16,0 0 0,0 1 0,0-1 16,-22-21-1,22 21-15,0-42 32,0 0-17</inkml:trace>
  <inkml:trace contextRef="#ctx0" brushRef="#br1" timeOffset="59254.22">20870 572 0,'0'0'0,"-21"-22"15,0 22-15,21-21 16,21 21 0,0-21-16,0 21 15,1 0-15,20 0 0,-21-21 16,0 21-16,22-21 0,-22 21 16,0 0-16,0 0 0,0 0 0,0-21 15,1 21-15,-44 0 31,1 21-15,0-21-16,-21 0 0,21 21 0,-1-21 16,-20 0-16,21 0 0,0 0 15,0 0-15,-1 21 0,1-21 0,0 0 16,0 0-16,0 0 16,0 0-1,-1 21 1,22 0-1,0 1-15,0-1 16,0 0-16,0 0 16,0 0-16,0 0 0,0 22 0,0-22 15,0 21-15,0 1 0,0-1 16,-21 0-16,21 1 0,-21-1 0,21 21 16,0-20-16,-21-1 0,0 0 15,0 1-15,-1-1 0,1 0 0,21 1 16,-21-1-16,0 0 0,21 1 15,0-22-15,0 21 0,0-21 0,0 1 16,0-1-16,0 0 0,0 0 16,21 0-16,0 0 0,0-21 15,1 0-15,-1 0 0,0 0 0,0 0 16,0 0-16,0 0 0,1 0 0,-1 0 16,0-21-16,0 0 0,21 21 15,-42-21-15,43 21 0,-43-21 0,21 0 16,0-1-16,0 22 15,-21-21-15,0 0 0,0 0 0</inkml:trace>
  <inkml:trace contextRef="#ctx0" brushRef="#br1" timeOffset="59884.86">21421 804 0,'-22'0'47,"1"0"-47,0 22 15,21-1-15,-21 21 0,21-21 16,-21 22-16,21-1 0,-21-21 0,21 21 15,0 1-15,0-1 16,0 0-16,-22-20 0,22 20 0,0 0 0,0-21 16,0 1-16,0-1 0,0 0 15,0 0-15,0 0 16,0 0-16,22-21 31,-1 0-31,0-21 16,0 0-16,-21 0 15,21 0-15,-21 0 16</inkml:trace>
  <inkml:trace contextRef="#ctx0" brushRef="#br1" timeOffset="60082.74">21251 1228 0,'0'-21'31,"21"21"-15,1 0-16,-1 0 0,0-22 15,0 22-15,0 0 0,0 0 0,1-21 16,-1 21-16,0-21 0,0 21 16,0 0-16,0-21 0</inkml:trace>
  <inkml:trace contextRef="#ctx0" brushRef="#br1" timeOffset="61212.4">21653 1143 0,'22'0'63,"-1"-21"-63,0 21 0,0-21 15,-21 0-15,21 21 0,0-22 16,1 1-16,-1 21 0,-21-21 16,0 0-1,-21 21 1,-1 0-16,1 21 16,0-21-16,21 21 0,-21 0 15,0-21-15,0 22 0,21-1 16,0 0-16,0 0 0,0 0 0,0 0 15,0 1-15,0-1 0,0 0 0,0 0 16,0 0-16,0 0 0,21-21 16,-21 22-16,21-22 0,0 0 0,0 0 15,0 0-15,1 0 16,-1 0-16,0 0 0,0 0 16,0 0-1,0-22-15,-21 1 0,22 0 16,-1 21-16,-21-21 0,0 0 15,0 0-15,21-1 0,0 1 0,-21 0 16,21 0-16,-21 0 0,21 21 0,1-21 16,-1-1-16,0 22 15,0-21-15,0 21 0,0 0 16,1 0-16,-22 21 16,21-21-16,-21 22 0,0-1 15,0 0-15,0 0 0,0 0 16,0 0-16,0 1 0,0-1 0,-21-21 15,21 21-15,0 0 16,-22-21-16,1 21 0,0-21 16,21-21 31,0 0-47,21 0 0,-21 0 15,21-1-15,1 1 0,-22 0 0,0 0 16,21 0-16,0 0 0,-21-1 15,0 1-15,0 0 16,0 42 0,0 0-1,0 1 1,0-1-16,0 0 0,0 0 0,0 0 16,0 0-16,0 22 0,-21-43 15,21 21-15,0 0 0,0 0 0,0 0 16,0 1-16,0-1 15,21-21 1,0 0-16,0 0 16,0 0-16,1 0 15,-1-21-15,-21-1 0,21 22 0,0-21 16,0 0-16,-21 0 0,21 0 16,1 0-16,-1-1 0,-21-20 0,21 21 15,-21 0-15,21-22 16,-21 1-16,0 21 0,21-21 0,-21 20 15,0-20-15,0 21 0,0-21 16,21 20-16,-21 1 0,0 0 16,0 42 15,0 0-31,-21 1 0,21-1 0,0 0 16,-21 21-16,0-21 0,21 22 15,-21-1-15,21-21 0,0 22 0,-21-22 16,-1 21-16,22-21 0,-21 22 15,21-22-15,0 0 0,0 0 0,0 0 16,0 0-16,0 1 16,0-1-16,0 0 0,21-21 15,1 0-15,-1 0 16,0 0-16,0 0 16,0 0-16,-21-21 0,21 21 0,1-21 15</inkml:trace>
  <inkml:trace contextRef="#ctx0" brushRef="#br1" timeOffset="61452.6">22415 1037 0,'0'0'0,"22"0"31,-1 0-31,0-21 15,0 21-15,21 0 0,-20 0 16,-1-21-16,0 21 0,0 0 0,21 0 16,-20-21-16,-1 21 0,0 0 15,0 0-15,-21-21 16,21 21-16</inkml:trace>
  <inkml:trace contextRef="#ctx0" brushRef="#br1" timeOffset="61788.92">22987 910 0,'-21'0'15,"0"0"1,-1 0-1,1 0-15,0 21 16,21 1 0,0-1-16,-21 0 0,21 21 0,-21-21 15,21 1-15,0-1 0,-21 21 16,21-21-16,0 0 0,0 22 0,0-22 16,0 0-16,0 0 0,0 0 15,0 1-15,0-1 0,21 0 16,0-21-1,0 0-15,0 0 0,0 0 16,1 0-16,-1 0 0,0-21 16,0 21-16,0-21 0</inkml:trace>
  <inkml:trace contextRef="#ctx0" brushRef="#br1" timeOffset="62124.73">23241 910 0,'0'-21'16,"21"42"15,0 0-15,0 1-16,-21-1 0,0 0 0,22 0 15,-22 0-15,21 0 16,-21 1-16,0 20 0,0-21 0,0 0 15,0 0-15,0 22 0,0-22 16,0 0-16,0 0 0,-21 0 0,-1-21 16,1 22-16,21-1 0,-21-21 0,21 21 15,-21-21-15,0 21 16,21-42 31,0 0-47,21 0 15,0-1-15</inkml:trace>
  <inkml:trace contextRef="#ctx0" brushRef="#br1" timeOffset="62396.18">23707 995 0,'21'0'31,"0"0"-15,0 0-16,0 0 16,0 0-16,1 0 15,-1 0-15,0 0 16,-42 21 15</inkml:trace>
  <inkml:trace contextRef="#ctx0" brushRef="#br1" timeOffset="62565.08">23664 1122 0,'0'0'0,"0"21"0,0 0 16,21-21 15,1 0-31,-1 0 0,0 0 16,0 0-16,0 0 15,0 0-15,-21-21 0,22 21 16,-1-21-16</inkml:trace>
  <inkml:trace contextRef="#ctx0" brushRef="#br1" timeOffset="63087.93">24384 593 0,'0'21'0,"0"-42"0,0 0 15,0-1-15,0 1 16,-21 21-1,0 21 1,21 1-16,0-1 0,0 0 16,0 0-16,0 0 15,0 0-15,0 1 0,0-1 0,0 0 16,0 0-16,0 0 16,0 0-16,21-21 0,0 22 15</inkml:trace>
  <inkml:trace contextRef="#ctx0" brushRef="#br1" timeOffset="63615.62">24765 741 0,'-21'0'16,"0"0"-16,-1 0 0,22 21 15,-21-21-15,0 21 0,21 0 0,-21 22 16,21-22-16,-21 0 0,21 21 16,-21-20-16,-1 20 0,1 0 0,21-21 15,-21 22-15,21-22 0,-21 0 16,0 21-16,21-20 0,0-1 16,0 0-16,-21-21 0,21 21 0,-22-21 15,22-21 16,0 0-15,22 21-16,-1-21 0,-21-1 0,21-20 16,0 21-16,0-21 0,-21 20 0,21-20 15,1 21-15,-1-21 16,0 20-16,0-20 0,-21 21 0,21-21 0,0 20 16,1 1-16,-1 21 31,0 21-16,-21 1-15,0-1 0,0 0 0,0 21 16,0 1-16,21-22 0,-21 21 16,0-21-16,0 22 0,0-22 0,0 21 15,0-21-15,0 0 0,0 1 16,-21-1-16,21 0 0,0 0 16,-21-21-16,0 0 31</inkml:trace>
  <inkml:trace contextRef="#ctx0" brushRef="#br1" timeOffset="63788.52">24447 1164 0,'0'0'16,"22"0"15,-1-21-31,0 21 0,0 0 0,0 0 15,0 0-15,22 0 0,-22-21 16,21 21-16,-21 0 0,22-21 16,-1 21-16,-21 0 0,22-21 0</inkml:trace>
  <inkml:trace contextRef="#ctx0" brushRef="#br1" timeOffset="64040.38">25146 974 0,'-21'0'16,"0"0"-16,-1 21 16,22 0-16,0 0 0,0 0 15,-21 1-15,21 20 0,-21-21 16,21 0-16,-21 22 0,21-22 0,0 21 16,0-21-16,-21 22 0,21-22 0,-21 21 15,21-21-15,-22 22 0,22-22 16,0 21-16,0-21 0,-21 0 15,21 1-15,-21-1 0,21 0 16,21-21 15</inkml:trace>
  <inkml:trace contextRef="#ctx0" brushRef="#br1" timeOffset="64365.72">25082 1080 0,'0'0'0,"43"-43"15,-43 22-15,21 21 0,0-21 16,0 21-16,0 0 16,1 0-16,-1 0 0,0 0 0,0 0 15,0 0-15,0 0 0,-21 21 16,0 0-16,0 0 0,0 1 15,0-1-15,0 0 0,-21 0 16,-21 0-16,21-21 0,0 21 16,-22 1-16,22-1 0,-21-21 0,21 21 15,-1-21-15,1 0 0,0 21 16,0-21-16,42 0 31,0-21-31,0 21 16,1-21-16,-1 0 0</inkml:trace>
  <inkml:trace contextRef="#ctx0" brushRef="#br1" timeOffset="64647.57">25485 974 0,'-22'0'31,"1"21"-31,0 0 15,21 0-15,0 0 0,0 1 0,0-1 16,-21 21-16,21-21 0,-21 22 16,21-22-16,-21 21 0,21-21 0,0 22 15,0-22-15,-22 21 0,22-21 16,-21 22-16,21-22 0,-21 21 16,21-21-16,0 0 0,0 1 0,0-1 15,0 0-15,-21-21 0,21 21 0,0-42 47,21 0-47,-21 0 0,0-1 16</inkml:trace>
  <inkml:trace contextRef="#ctx0" brushRef="#br1" timeOffset="64969.35">25400 1080 0,'0'0'0,"0"-22"0,0 1 15,0 0-15,0 0 0,21 0 0,-21 0 16,21 21-16,-21-22 0,21 1 16,1 21-16,-1-21 15,0 21-15,0 0 0,0 0 0,0 0 16,1 21-16,-22 0 0,21 1 16,0-1-16,-21 0 0,0 0 0,0 0 15,0 0-15,0 1 0,0-1 16,-21 0-16,0 0 0,-1 0 0,1 0 15,-21-21-15,21 22 0,0-1 16,-22-21-16,22 0 0,0 21 0,0-21 16,0 0-1,21-21 17,21 0-32,0 21 0,0-22 15,0 1-15</inkml:trace>
  <inkml:trace contextRef="#ctx0" brushRef="#br1" timeOffset="65248.19">25908 699 0,'0'-22'0,"0"44"0,0-65 16,-21 43-1,0 0-15,-1 0 0,22 21 16,-21 1-16,21-1 0,0 21 15,0-21-15,-21 22 0,21-1 0,-21 0 16,21 1-16,0-22 0,0 21 16,0 0-16,-21-20 0,21-1 15,-21 0-15,21 0 0,0 0 16,0 0-16,0 1 0,0-1 16,0-42 15,21 21-31,0-22 0,0 1 15,0 0-15</inkml:trace>
  <inkml:trace contextRef="#ctx0" brushRef="#br1" timeOffset="65581.61">25929 1058 0,'21'0'15,"0"0"-15,1 0 16,-1 0-16,0-21 15,0 21-15,0-21 0,0 21 16,-21-21-16,22 0 16,-22 0-16,0-1 15,-22 22 1,1 0-16,0 0 16,0 22-16,0-1 15,0 0-15,-1 0 0,1 0 16,21 0-16,-21 1 0,21-1 0,0 0 15,0 0-15,0 0 16,0 0-16,0 1 16,21-22-16,0 0 15,1 0-15,-1 0 0,0 0 16,0 0-16,0-22 0,0 1 16,1 21-16,-1-21 0</inkml:trace>
  <inkml:trace contextRef="#ctx0" brushRef="#br1" timeOffset="65835.46">26374 699 0,'0'21'31,"0"0"-16,0 0-15,0 0 16,-22 0-16,22 1 0,0-1 16,0 0-16,0 0 15</inkml:trace>
  <inkml:trace contextRef="#ctx0" brushRef="#br1" timeOffset="66444.27">26564 487 0,'0'-21'31,"21"21"-15,0 0-16,-21-21 0,22 21 16,-1-22-16,0 22 0,0 0 15,0 0-15,0 0 0,-21 22 47,0-1-31,0 0-16,0 0 0,0 0 15,0 0-15,-21 1 0,21 20 16,-21-21-16,21 0 0,0 0 16,-21 1-16,21 20 0,0-21 15,0 21-15,0-20 0,0 20 16,-21 0-16,21-21 0,0 22 0,-21-22 16,21 21-16,0 1 0,0-22 0,0 0 15,-22 21-15,22-21 0,0 1 16,-21 20-16,21-21 0,0 0 0,0 0 15,0 1-15,-21-1 0,21 0 16,-21-21-16,21 21 0,0 0 0,-21-21 16,0 21-16,-1-21 0,1 0 15,0 0-15,0 22 0,-21-22 0,20 0 16,1 0-16,0 0 0,-21 0 16,21 21-16,-1-21 0,1 0 15,0 0-15,0 0 0,0 0 16,42 0 62</inkml:trace>
  <inkml:trace contextRef="#ctx0" brushRef="#br1" timeOffset="66596.17">26289 1482 0,'-21'0'47</inkml:trace>
  <inkml:trace contextRef="#ctx0" brushRef="#br1" timeOffset="68724.7">10033 5440 0,'-21'0'15,"0"0"-15,-1 0 16,1 0-16,0 0 15,0 0-15,0 0 0,0 0 0,-1 0 16,1 0-16,0 0 0,0 0 0,0 0 16,0 0-1,-1 0-15,1 0 0,0 0 16,0 0-16,0 0 16,42 0 62,0 0-78,0 0 15,0 0-15,1 0 0,20 0 0,-21 0 16,21 0-16,1 0 0,20 0 0,-20 0 16,20 0-16,-21 0 0,22 0 15,-1 0-15,1 0 0,-1 0 16,1 0-16,-22 0 0,22 0 0,-1 0 15,22 0-15,-22 0 0,22 0 16,-21 0-16,20 0 0,1 0 0,0-21 16,-1 21-16,-20 0 0,20 0 15,-20-21-15,-1 21 0,1-22 0,-1 22 16,-20 0-16,20 0 0,-20-21 0,-1 21 16,-21 0-16,21 0 0,-20 0 15,-1 0-15,0 0 16,-42 0 62,0 0-78,-1 0 16,1 0-16,0 0 0,0 0 0,0 0 15,0 0-15,-22 0 0</inkml:trace>
  <inkml:trace contextRef="#ctx0" brushRef="#br1" timeOffset="70079.64">10054 5546 0,'0'0'0,"-21"0"0,0 0 0,0 0 0,-1 0 15,1 0-15,0 0 16,0 0-16,0 0 0,0 0 15,-1 0 1,1 0-16,0 0 16,42 0 46,0 0-62,1 0 0,-1 0 0,21 0 16,-21 0-16,22 0 15,-1 0-15,0 0 0,1 0 0,-1 0 0,21 0 16,1-21-16,-22 21 0,22 0 16,-1 0-16,1-22 0,-1 22 15,22 0-15,42-21 0,-42 21 16,-22-21-16,22 21 0,-22 0 0,1 0 16,20-21-16,-20 21 0,-1 0 15,-20 0-15,20 0 0,-20-21 0,-1 21 16,0 0-16,1 0 0,-1 0 15,-21 0-15,0 0 0,22 0 0,-22 0 16,0 0-16,0 0 0,0 0 16,0 0-16,1 0 15,-1 0 17,-42 0-1,-1 0-16,1 0-15,0 0 16,0 0-16,0 0 0,0 0 16,-22 0-16,22 0 0,-21 0 0,21 0 15,-22 0-15,-20 0 0,20 0 16,-20 0-16,-1 21 0,1-21 0,-1 0 16,1 0-16,-1 0 0,1 0 15,-1 21-15,-20-21 0,20 0 0,1 0 16,-1 0-16,22 0 0,-22 0 15,1 0-15,21 21 0,-22-21 16,22 0-16,-22 0 0,22 0 0,0 0 16,-1 0-16,1 0 0,21 0 0,-22 0 15,22 0-15,-21 0 0,21 0 16,-22 0-16,22 0 0,-21 0 0,21 21 16,-22-21-16,22 0 0,0 0 15,0 0-15,0 0 0,0 0 0,-1 0 16,44 0 93,-1 0-109,0 0 0,0 0 16,0 0-16,0 0 0,22 0 15,-1 0-15,-21 0 0,22 0 0,20 0 16,-21 0-16,22 0 0,-1 0 16,1 0-16,-1 0 0,1-21 15,-1 21-15,22 0 0,-21 0 0,20 0 16,1 0-16,0-21 0,-1 21 0,1-21 16,0 21-16,-1 0 0,1 0 15,-22 0-15,22-21 0,-21 21 0,-1 0 16,-21 0-16,22 0 0,-22 0 15,1 0-15,-1-21 0,0 21 0,1 0 16,-22 0-16,21 0 0,-21 0 0,0 0 16,1 0-16,-22-22 15,21 22-15,-42 0 47,-1 0-31,1 0-16,0 0 0,0 0 15,0 0-15,0 0 16,-1 22-16,1-22 0,0 0 0,0 0 16,0 0-16,-22 0 0,22 21 0,-21-21 15,0 0-15,-1 0 0,1 0 16,-22 21-16,1-21 0,21 0 0,-22 0 16,1 21-16,-1-21 0</inkml:trace>
  <inkml:trace contextRef="#ctx0" brushRef="#br1" timeOffset="70597.35">9779 5630 0,'0'0'0,"-21"0"0,-22 0 15,22 0-15,0 0 16,0 22-16,42-22 31,0 0-15,0 21-16,22-21 0,-22 0 0,21 0 15,-21 0-15,22 21 0,20-21 0,-20 0 16,-1 0-16,21 0 16,1 0-16,-1 0 0,1 0 0,-1 0 15,1 0-15,21 0 0,-22 0 16,22-21-16,-1 21 0,1-21 0,0 21 15,-1 0-15,1-22 0,0 22 0,-1 0 16,-20 0-16,21-21 0,-22 21 16,-21 0-16,22 0 0,-22-21 0,1 21 15,-1 0-15,0 0 0,1 0 16,-22 0-16,0-21 0,0 21 0,0 0 16,0 0-16,1 0 0,-1 0 31,-21-21-16,-21 21 64,-1 0-79,1 0 0,0 0 0,0 0 15,-21 0-15,20 0 0</inkml:trace>
  <inkml:trace contextRef="#ctx0" brushRef="#br1" timeOffset="71169.53">10329 5461 0,'0'0'0,"-21"0"0,0 0 32,42 0 14,21 0-30,-20 0-16,-1 0 0,21 0 0,0 0 16,1 0-16,-1 0 0,0 0 15,22 0-15,-1-21 0,1 21 0,21 0 16,-1 0-16,1 0 0,0-21 16,-1 21-16,1 0 0,0 0 0,-22-21 15,85 21-15,-84 0 16,-1-22-16,1 22 0,-22 0 15,22 0-15,-22-21 0,21 21 0,-20 0 16,-22-21-16,21 21 0,1 0 0,-22 0 16,0 0-16,0 0 0,0 0 15,0-21-15,-42 21 78,0 0-62,0 0-16,0 0 0,0 0 16,-1 0-16,1 0 0,-21 0 15,0 0-15</inkml:trace>
  <inkml:trace contextRef="#ctx0" brushRef="#br1" timeOffset="72064.3">9927 5652 0,'-21'0'15,"0"0"1,42 0 31,0 0-31,21 0-16,1 0 0,-1 0 15,0 0-15,22 0 0,-1 0 16,1 0-16,-1 0 0,22 0 0,-21 0 15,20-22-15,1 22 0,0 0 16,20-21-16,-20 21 0,0-21 0,21 21 16,-22 0-16,1-21 0,-22 21 15,22 0-15,-21 0 0,-1-21 0,1 21 16,-1 0-16,-21 0 0,22-21 0,-22 21 16,1 0-16,-1 0 0,0 0 15,1 0-15,-22 0 0,21 0 0,-21-22 16,0 22-16,1 0 0,-1 0 0,0 0 15,0 0-15,0 0 0,0 0 16,1 0-16,-1 0 0,0 0 16,0 0-16,-42 0 31,0 0-15,0 0-16,-1 0 0,1 22 0,0-22 15,-21 0-15,-1 0 0,22 0 16,-21 21-16,0-21 0,-1 0 0,-20 0 15,20 0-15,-20 21 0,-1-21 16,1 0-16,-22 0 0,22 21 0,-22-21 16,0 0-16,22 0 0,-22 0 15,22 21-15,-22-21 0,22 0 0,-1 0 16,1 0-16,-1 0 0,22 0 16,-22 21-16,22-21 0,0 0 0,-22 0 15,22 0-15,-1 0 0,1 0 16,0 0-16,21 0 0,-22 0 0,22 0 15,-21 0-15,21 0 0,-1 0 16,1 0-16,0 0 16,21 22 15,21-22 47,0 0-62,1 0-16,-1 0 15</inkml:trace>
  <inkml:trace contextRef="#ctx0" brushRef="#br1" timeOffset="91856.48">4826 5122 0,'0'22'171,"-21"-22"-171,0 21 32,-1-21-17,22 21 1,-21-21-16,0 0 16,21 21-16,-21-21 15,0 0-15,0 0 16,21 21-16,-22-21 15,1 0-15,21 21 16,-21-21 0,0 0-16,0 0 15,21 22-15,-21-22 0,-1 0 16,1 21 0,0-21-16,0 0 15,0 21-15,0-21 16,-1 0-16,1 0 15,0 21-15,0-21 16,0 0 0,0 0-16,-1 21 15,1-21-15,0 0 16,0 21-16,0-21 16,0 0-16,-1 0 15,1 0-15,0 22 0,0-22 16,0 0-1,0 0-15,-1 0 16,1 21-16,0-21 0,0 0 16,0 0-16,0 21 15,-1-21-15,1 0 0,0 0 16,0 0-16,21 21 16,-21-21-16,0 0 0,-1 0 15,1 0 1,0 0-16,0 0 0,0 0 15,0 0-15,-1 0 16,22 21-16,-21-21 0,0 0 0,0 0 16,0 0-16,0 0 15,-1 0-15,1 0 0,0 0 16,0 0-16,0 0 0,0 21 16,-1-21-16,1 0 15,0 0-15,0 0 0,0 0 16,0 0-1,-1 0-15,1 0 0,0 0 16,0 0-16,0 0 16,0 0-16,-1 0 0,1 0 15,0 0-15,0 0 0,0 0 16,0 0-16,-1 0 0,1-21 16,0 21-16,0 0 0,0 0 15,0-21-15,-1 21 16,1 0-16,0 0 15,0-21-15,0 21 0,0 0 16,-1-21-16,1 21 0,0 0 16,0 0-16,0-21 0,0 21 15,-1 0-15,1 0 0,0-22 16,0 1-16,0 21 0,0 0 16,-1-21-16,1 21 0,0 0 15,0-21-15,0 21 0,0-21 0,-1 21 16,1-21-16,0 21 0,0-22 15,0 1-15,0 21 0,-22-21 0,22 21 16,0-21-16,0 0 0,-22 21 16,22-21-16,0 21 0,0-22 0,0 22 15,-22-21-15,22 0 16,0 21-16,0-21 0,0 0 0,0 0 16,-1 21-16,1-22 0,0 1 15,0 0-15,0 0 0,0 0 0,-1 0 16,1-1-16,0 1 0,0 0 15,0 0-15,0 21 0,21-21 0,-22 0 16,1-1-16,0 1 0,21 0 16,-21 21-16,0-21 0,21 0 0,0 0 15,-21-1-15,-1 22 0,22-21 16,-21 0-16,21 0 0,0 0 0,-21 0 16,0 21-16,21-22 0,-21 1 15,21 0-15,0 0 0,0 0 16,-21 0-16,21-1 0,-22 1 15,22 0-15,0 0 0,0-21 0,-21 20 16,21 1-16,0 0 0,-21 0 16,21 0-16,0 0 0,0-1 15,0 1-15,0 0 0,0-21 0,-21 21 16,21-1-16,0 1 0,0 0 16,0 0-16,0 0 0,0 0 0,0-1 15,0 1-15,0 0 16,0 0-16,0 0 0,0 0 0,0-22 15,0 22-15,0 0 0,0 0 16,0 0-16,0-1 0,21 1 0,-21-21 16,0 21-16,0 0 0,21-1 15,-21-20-15,21 21 0,-21 0 0,22 0 16,-22-1-16,0-20 0,21 21 16,-21 0-16,21-22 0,-21 22 15,21 0-15,0 0 0,-21 0 0,21 0 16,-21-1-16,22 1 0,-1 0 15,-21 0-15,21-21 0,0 20 0,-21 1 16,21 0-16,0 0 0,1 0 16,-22 0-16,21-1 0,0 1 0,0 0 15,0 0-15,-21 0 16,21 0-16,1-22 0,-1 22 0,0 0 16,-21 0-16,21 0 0,0-1 15,0 1-15,1 0 0,-22 0 0,21 0 16,0 0-16,0-1 0,0 1 15,0 0-15,1 0 0,-22 0 0,21 0 16,0-1-16,0 1 0,0 0 16,0 21-16,1-21 0,-1 0 0,0 0 15,0 21-15,0-22 0,0 1 16,1 21-16,-1-21 0,0 0 0,0 21 16,0-21-16,0 0 15,1 21-15,-1-22 0,21 22 0,-21-21 0,0 21 16,1-21-16,20 0 15,-21 21-15,0-21 0,22 21 0,-22-21 16,0 21-16,21-22 0,-21 22 16,22-21-16,-22 21 0,21-21 0,-21 21 15,22-21-15,-22 21 0,0 0 16,21-21-16,-20 0 0,-1 21 0,0 0 16,21-22-16,-21 22 0,1 0 15,20-21-15,-21 21 0,0 0 0,22 0 16,-22-21-16,21 21 0,-21-21 15,22 21-15,-1 0 0,-21-21 0,64 21 16,-43-21-16,0 21 16,22-22-16,-22 22 0,1-21 15,-1 21-15,21-21 0,-20 21 0,-1-21 16,0 0-16,22 21 0,-22-21 16,1 21-16,-1-22 0,21 22 0,-20-21 15,-1 21-15,22-21 0,-22 21 16,0-21-16,64 0 0,-42 0 15,-22 21-15,0-22 0,1 22 16,20 0-16,-21-21 0,1 21 0,-1-21 16,0 21-16,1 0 0,-22-21 15,21 21-15,1 0 0,-22-21 16,0 0-16,21 21 0,1 0 16,-22-22-16,0 22 15,0 0-15,-21-21 0,21 21 16,0 0-16,-21-21 15,22 21-15,-1 0 16,0-21 0,0 21-16,0 0 15,0 0 1,-21-21-16,22 21 16,-1 0-1,0-21 1,0 21-1,0 0 1,0 0 0,-21-22-16,22 22 15,-1 0 17,-21-21-1,-21 21 31,-1-21-62,1 21 16,0 0-16,-21 0 0,21 0 16,-1 0-16,-20-21 0,0 21 15,21 0-15,-22 0 0,22 0 0,-21 0 16,-1 0-16,22 0 0,0 0 15,-21 0-15,21 0 0,-1 0 0,1 0 16,0 0-16,0 0 16,21-21-16,-21 21 15,0 0-15,42 0 94,0 0-94,0 0 16,0 0-16,0 21 15,1-21-15,-1 0 0,0 0 0,0 21 16,0-21-16,0 0 16,1 0-16,20 0 0,-21 0 0,0 21 15,0-21-15,22 0 16,-22 0-16,0 21 0,0-21 0,22 0 15,-22 0-15,0 0 0,0 0 16,0 0-16,0 0 0,1 0 0,-1 0 16,0 0-16,0 0 0,0 0 15,-21 22 63,-21-1-62,0-21-16,21 21 16,-21-21-16,0 21 0,-1 0 15,1 0-15,0-21 0,0 22 16,0-1-16,0-21 0,-1 21 0,-20 21 16,21-21-16,0-21 15,0 22-15,-1-1 0,1 0 0,0 0 16,0 0-16,0 0 15,0 1-15,-1-1 0,1 0 0,0 0 16,21 0-16,-21 0 16,0-21-16,21 22 15,0-44 32,21 22-31,0-21-16,-21 0 0,21 0 0,0 0 15,1 0-15,-1-1 0,0 1 16,0 0-16,21 0 0,-20 0 16,-1-22-16,21 22 0,-21 0 0,22 0 15,-22 0-15,0 0 0,0-1 16,43-20-16,-43 21 0,0 0 16,0 21-16,0 0 0,-21-21 15,21 21-15,-21-22 0,22 22 16,-44 0 234,1 0-250,0 22 15,0-22 1,0 0-16,21 21 16,-21-21-1,-1 0-15,1 0 203,0 0-203,0 0 32,0 0-32,0 0 0,-1 0 15,1 0-15,0 0 16,0 0-16,0 0 0,0 0 16,21-21-16,-22 21 0,1 0 15,0 0-15,21-22 0,-21 22 0,0 0 16,0 0-16,21-21 0,-22 21 15,1 0-15,0 0 0,0 0 16,0 0-16,0 0 0,-1 0 16,1 0-16,0 0 0,0 0 0,0 0 15,0 0 1,-1 0-16,44 0 78,-1 0-62,0 0-16,0 0 0,0 0 15,0 0-15,1 21 0,20-21 16,-21 0-16,0 0 0,0 0 16,22 0-16,-22 0 0,0 0 0,21 0 15,-20 0-15,20 22 0,-21-22 16,0 0-16,22 0 0,-22 0 0,0 0 15,21 0-15,-21 0 0,1 0 16,-1 0-16,0 0 0,0 0 16,0 0-16,-21 21 109,-21-21-109,0 0 0,21 21 16,-21-21-16,0 21 0,-1 0 15,1-21-15,0 21 0,0 1 0,0-22 16,0 21-16,-1 0 0,1 0 0,0 0 16,-42 0-16,41 1 15,1-1-15,0-21 0,21 21 16,-21 0-16,0-21 0,0 21 15,21 0-15,-22-21 0,1 22 0,21-1 16,-21-21-16,0 0 16,21 21-16,-21-21 0,0 0 15,21 21-15,-22-21 157,1 0-142,21 21-15,-21-21 0,0 0 16</inkml:trace>
  <inkml:trace contextRef="#ctx0" brushRef="#br1" timeOffset="98044.11">2582 4022 0,'21'0'15,"-21"-21"17,22 21-17,-22-22-15,21 22 0,-21-21 16,21 21 0,0 0-16,-21-21 15,0 0-15,21 21 0,0-21 16,1 21-1,-22-21-15,21-1 0,0 22 16,-21-21-16,21 21 0,-21-21 16,21 21-16,-21-21 15,21 21-15,-21-21 16,-21 21 62,0 21-62,0-21-16,21 21 0,-21-21 15,0 21-15,-1-21 0,22 21 16,-21 1-16,0-22 0,0 21 0,0 0 16,0 0-16,-1 0 0,1 0 15,0 1-15,0-1 0,0 21 0,0-21 16,-1 0-16,1 1 0,0 20 15,0-21-15,0 0 0,0 0 0,-1 1 16,1-1-16,0 0 0,21 0 16,-21 0-16,0 0 0,0 1 15,21-1-15,-22 0 0,1 0 16,21 0-16,-21 0 16,0 1-16,0-1 0,21 0 15,-21-21 1,21 21-1,-22-21-15,22-21 125,22 21-109,-22-21 0,21 21-16,-21-21 0,21 21 0,0 0 15,0-22-15</inkml:trace>
  <inkml:trace contextRef="#ctx0" brushRef="#br1" timeOffset="98960.41">3006 4360 0,'-22'0'78,"1"0"-47,21 22-31,0-1 16,0 0 0,0 0-16,0 0 15,21-21 17,1 0-17,-1 0 1,0 0-1,-21-21-15,0 0 0,0 0 32,0 0-32,0-1 15,-21 22 1,0 0 0,-1 0-1,22 22-15,0-1 16,0 0-1,22-21 32,-1 0-31,-21-21 15,0 42 47</inkml:trace>
  <inkml:trace contextRef="#ctx0" brushRef="#br1" timeOffset="99928.93">3408 4339 0,'0'0'0,"-21"0"47,-1 0-31,22 21-1,0 1 1,0-1 0,0 0-1,0 0-15,0 0 31,22-21 1,-1 0-17,0 0 1,-21-21 0,0 0-1,0 0 1,0 0-1,-21 42 32,21 0-31,0 0 0,21-21 46,0 0-46,0 0-1,-21-21 1,0 0-16,0 0 16,0-1-1,0 1-15,-21 21 16,0 0-1,0 0-15,0 0 16,-1 21-16,1-21 16,21 22-16,-21-1 0,21 0 15,0 0 1,21-21 15,0 0-15,-21-21 46</inkml:trace>
  <inkml:trace contextRef="#ctx0" brushRef="#br1" timeOffset="100900.55">3027 4382 0,'-21'0'16,"-1"0"-1,22 21 17,-21 0-32,21 0 31,0 0-15,21-21-1,1 0 1,-1 0-1,0-21 1,-21 0 0,0 0-1,0 0-15,0-1 16,-21 22-16,0 0 16,-1 0-16,1 0 15,0 0-15,21 22 16,-21-1-16,21 0 15,0 0 1,0 0-16,21-21 31,0 0-15,0 0-16,1 0 16,-1 0-1,-21-21 1,0 0-16,0 0 15,0 0 1,-21 21 0,-1 0-16,1 0 47,21 21-47,0 0 15,0 0 1,21-21 15</inkml:trace>
  <inkml:trace contextRef="#ctx0" brushRef="#br1" timeOffset="101867.99">3429 4424 0,'0'-21'31,"-21"21"16,21 21-47,0 0 16,0 0 15,21-21 0,0 0-15,-21-21 0,0 0-1,0 0 1,-21 21 15,0 0-31,21 21 31,0 0-15,0 0 15,21-21-31,0 0 16,0 0 0,-21-21-1,0 0 1,0 0-1,-21 21 1,0 0 0,21 21 15,0 0 0</inkml:trace>
  <inkml:trace contextRef="#ctx0" brushRef="#br1" timeOffset="105852.1">13229 4593 0,'-21'0'16,"21"-21"-16,-21 21 16,21-21-1,0 0 1,-21 21-1,-1 0 32,22 21-31,0 0-16,0 0 0,0 0 16,0 1-16,0-1 15,0 0-15,-21 0 0,21 0 16,0 0-16,0 1 0,-21-1 0,21 0 15,0 0-15,0 0 16,0 0-16,0 1 16,0-44 31,0 1-32,0 0-15,0 0 0</inkml:trace>
  <inkml:trace contextRef="#ctx0" brushRef="#br1" timeOffset="106726.48">13356 4382 0,'0'0'15,"-21"0"-15,0 0 16,0 0-16,21-22 0,-22 22 16,1 0-16,0 0 0,0 0 15,0 0-15,0 0 16,-1 0-16,1 0 0,0 0 0,0 22 15,0-22-15,0 21 0,-1-21 16,1 21-16,0-21 0,0 21 16,0 0-16,0 0 15,21 1-15,-22-1 16,22 0-16,-21-21 0,21 21 0,-21 0 16,21 0-16,0 1 0,0-1 15,-21 0-15,21 0 0,0 0 16,0 0-16,0 1 0,0-1 0,0 0 15,0 0-15,0 0 0,0 0 16,0 1-16,0-1 0,0 0 16,0 0-16,21 0 15,0-21-15,-21 21 0,0 1 16,21-22-16,1 21 0,-1-21 0,0 21 16,0-21-16,0 0 15,-21 21-15,21-21 0,1 0 0,-1 0 16,0 0-16,0 0 15,0 0-15,0 0 0,1 0 0,-1 0 16,0 0-16,0 0 0,0 0 16,22 0-16,-22-21 15,0 21-15,0-21 0,0 21 0,0-21 16,1-1-16,-1 22 0,-21-21 16,21 0-16,0 0 0,-21 0 0,0 0 15,21-1-15,-21 1 0,21 0 0,-21 0 16,0 0-16,0 0 15,0-1-15,0 1 0,0 0 0,0 0 16,0 0-16,0-22 0,0 22 16,0 0-16,0 0 15,0 0-15,-21 21 0,21-21 0,-21 21 16,0-22-16,0 22 16,0-21-16,-1 21 0,1 0 15,0 0-15,0 0 0,0 0 16,0 0-16,-1 0 15,1 0-15,0 0 0,0 0 16,0 0 0,0 0-16,-1 0 15,1 0 1,0 0-16,0 0 16,0 0-16</inkml:trace>
  <inkml:trace contextRef="#ctx0" brushRef="#br1" timeOffset="109412.4">8276 402 0,'-21'0'32,"21"-21"-32,0 0 31,0 0-31,0 0 16,21 21-1,0-22 1,0 22-16,1 0 15,-1 0-15,0 0 0,0 0 16,0 0-16,0 0 16,1 22-16,-1-1 15,-21 0-15,0 0 16,0 0-16,0 0 0,0 1 16,-21-1-16,-1 0 15,1 0-15,0 0 0,0 0 16,0-21-16,0 22 0,-1-1 15,-20-21-15,21 21 0,0-21 0,0 21 16,-1-21-16,1 0 16,42 0 46,1 0-46,-1 0-16,0 0 0,0 0 15,0 0-15,0 0 0,1 0 16,-1 0-16,0 0 0,0 0 16,0 0-16,0 0 0,1 0 15,-1 0-15,0 0 16,0 0 15,-21-21-15,-21 0 31</inkml:trace>
  <inkml:trace contextRef="#ctx0" brushRef="#br1" timeOffset="110413.39">8636 148 0,'0'0'16,"-21"0"-16,21-21 15,-21 0-15,21 0 0,-22 21 0,22-21 16,-21 21-16,21-22 0,-21 22 16,0-21-16,0 21 15,0-21-15,-1 21 0,1 0 16,0 0-16,0 0 16,0 0-16,0 0 0,-1 0 0,1 0 15,0 0-15,0 0 0,0 21 16,0-21-16,-1 21 0,1 1 0,0-22 15,0 21-15,0 0 0,0 0 16,-1 0-16,1 0 0,0 1 0,0-22 16,0 42-16,0-21 15,21 0-15,0 0 0,-22 1 0,1-1 0,21 0 16,0 0-16,0 0 16,-21 0-16,21 1 0,0-1 0,-21 0 15,21 0-15,0 0 0,0 0 16,0 1-16,0-1 0,0 0 0,0 0 15,0 0-15,0 0 0,0 1 16,0-1-16,0 0 0,0 0 16,21 0-16,0 0 15,0 1-15,1-1 0,-1-21 16,-21 21-16,21-21 0,0 0 16,0 21-16,22-21 0,-22 0 15,0 0-15,0 0 0,0 0 16,0 0-16,22 0 0,-22 0 0,0 0 15,0 0-15,0 0 0,22 0 16,-22 0-16,0 0 0,0 0 0,0 0 16,1-21-16,-1 21 0,0-21 15,0 21-15,0-21 0,0 21 0,1-22 16,-1 1-16,0 21 16,0-21-16,0 0 0,0 21 0,-21-21 15,22 21-15,-22-21 0,0-1 16,21 22-16,-21-21 0,21 0 0,-21 0 15,0 0-15,0 0 16,0-1-16,0 1 0,0 0 16,0 0-16,0 0 0,0 0 0,0-1 15,0 1-15,0-21 0,0 21 16,0 0-16,-21-1 0,21 1 0,-21-21 16,21 21-16,-22 0 0,22-1 15,0 1-15,-21 0 0,0 21 16,21-21-16,-21 0 0,0 21 15,0-21-15,-1 21 0,1-22 16,0 22-16,-21 0 0,21-21 16,-1 21-16,1 0 0,0-21 0,0 21 15,0 0-15,0 0 16,-1 0 0,1 0-16,0 0 0,0 0 15,0 0 1,0 21-16,-1-21 15,1 21-15,0-21 16,21 22-16,-21-22 16,21 21-16,-21 0 0</inkml:trace>
  <inkml:trace contextRef="#ctx0" brushRef="#br1" timeOffset="116568.21">27538 529 0,'0'-21'0,"0"0"0,0 0 15,21 21-15,-21-21 16,0-1-16,0 1 16,0 42 31,-21 1-47,0-1 15,21 0-15,-22 0 0,1 21 16,0-20-16,0 20 0,0 0 0,0 1 15,-22-1-15,22 0 0,0 1 16,-21-1-16,20 0 0,1 22 0,-21-43 16,21 21-16,0 1 0,-1-1 0,1-21 15,0 21-15,21-20 0,0-1 16,-21 0-16,21 0 0,-21 0 16,21 0-1,0 1 16,0-44 16,21 22-47,0-21 0,0 0 16,0 0-16,1 21 0</inkml:trace>
  <inkml:trace contextRef="#ctx0" brushRef="#br1" timeOffset="117224.58">27707 1080 0,'-21'0'15,"0"0"1,21 21-16,0 0 16,0 0 15,21-21 16,-21-21-47,0 0 15,0 0 1,-21 21 15,0 0-15,21 21-16,-22 0 16,22 0-16,0 0 15,22-21 16,-1 0-15,0 0 0,-21-21-1,0 0-15,0 0 16,0 0 0,-21 21 30,21 21-46,-21-21 0,21 21 16,0 0 0,0 0-1,21-21 32,0 0-47</inkml:trace>
  <inkml:trace contextRef="#ctx0" brushRef="#br1" timeOffset="118151.9">28257 1143 0,'22'-21'16,"-44"21"46,1 0-46,0 21-16,0 0 16,0-21-1,21 21-15,0 1 16,21-22 0,0 0-1,0 0 1,0 0-16,1 0 15,-1 0 1,-21-22-16,0 1 16,0 0-16,0 0 15,-21 21 17,-1 0-32,1 0 15,0 0-15,21 21 16,-21-21-16,21 21 0,-21-21 0,21 21 15,-21-21-15,21 22 16,0-1-16,21-21 16,0 0-1,0 0-15,0 0 0,0 0 16,1 0 0,-1 0-16,-21-21 0,0-1 15,0 1-15,0 0 16,0 0-16,0 0 15,-21 21 17,-1 0-17,22 21-15,-21-21 0,21 21 16,0 0 0,0 0-1,-21-21 32,0 0-31</inkml:trace>
  <inkml:trace contextRef="#ctx0" brushRef="#br1" timeOffset="119288.65">27538 1143 0,'21'0'16,"-21"21"62,0 0-78,0 1 15,0-1 1,21-21 0,0 0-1,0 0-15,1 0 16,-1 0-16,-21-21 15,21 21-15,-21-22 16,0 1-16,21 21 0,-21-21 16,0 0-16,0 0 15,-21 21 1,0 0-16,0 0 16,-1 0-16,1 21 15,0 0-15,21 0 16,0 0-16,0 1 15,-21-22-15,21 21 0,0 0 16,21-21 0,0 0-1,0 0 1,1 0-16,-22-21 16,21 21-16,-21-21 15,0-1-15,21 22 16,-21-21-16,0 0 15,-21 21 1,0 0 0,21 21-16,-22 0 15,1 1-15,21-1 16,0 0 0,21-21 15,1 0-16,-1 0-15,0 0 16,-21-21 0,0 0-16,0-1 15,0 1-15,0 0 16,-21 21 0,0 0-1,21 21 1,-22-21-16,1 21 15,21 1-15,0-1 32,-21-21 77,0 0-109,0 0 16,0 0-16,-1 0 0</inkml:trace>
  <inkml:trace contextRef="#ctx0" brushRef="#br1" timeOffset="140093.94">9271 1016 0,'0'-21'16,"-21"21"46,0 0-46,21-21 265,21 21-250,-21-21-31,0-1 16,21 22-16,0 0 15,0-21-15,0 21 32,-21-21-32,22 21 0,-1 0 31,-21-21-31,21 21 16,0 0-1,0 0 1,0 0-1,-21-21-15,22 21 0,-1 0 0,0 0 16,0 0 0,0 0-16,0-21 15,1 21-15,-1 0 16,0 0-16,0 0 0,0 0 16,-21-22-16,21 22 0,1 0 15,-1 0-15,0 0 0,0 0 16,0 0-16,0 0 15,1 0-15,-1-21 0,0 21 16,0 0-16,0 0 16,0 0-16,1 0 0,-1 0 15,0 0-15,0 0 0,0 0 16,0 0-16,1 0 0,-1 0 16,0 0-16,0 0 15,0 0-15,0 0 0,1 0 16,-1 0-16,0 0 0,0 0 15,0 0-15,0 0 16,1 0-16,-1 0 16,0 0-16,0 0 0,0 0 0,0 0 15,1 0-15,-1 0 0,21 0 16,-21 0-16,0 0 0,1 0 16,-1 0-16,21 0 0,-21 0 0,0 0 15,22 0-15,-22 0 0,21 0 16,-21 0-16,1 0 0,20 0 0,-21 0 15,0 0-15,22 21 0,-22-21 16,0 0-16,0 0 0,0 0 16,0 0-16,22 22 0,-22-22 0,0 0 15,0 0-15,0 0 0,1 21 16,-1-21-16,0 0 16,0 21-16,0-21 0,0 0 0,1 0 15,-1 0-15,0 21 0,0-21 16,0 0-16,0 0 0,1 21 15,-1-21-15,0 0 16,0 0-16,0 21 0,0-21 16,1 0-16,-1 22 15,0-22-15,0 0 0,0 21 16,0-21-16,1 0 0,-1 0 16,0 21-16,0-21 0,0 0 15,0 21-15,1-21 16,-1 0-16,0 0 0,0 21 15,0-21-15,0 21 16,1-21-16,-1 0 16,0 22-16,0-1 15,0-21-15,0 21 0,1-21 16,-1 21-16,0-21 0,0 21 16,0-21-16,0 21 15,1 1-15,-1-22 0,0 21 0,0-21 16,21 21-16,-20-21 0,-1 21 15,21 0-15,-21-21 0,0 21 0,22 1 16,-22-22-16,21 21 16,-21-21-16,1 21 0,20 0 0,-21-21 15,21 21-15,-20 0 0,-1-21 16,21 22-16,-21-1 0,22-21 0,-22 21 16,0 0-16,21-21 0,-21 21 0,1-21 15,-1 21-15,0 1 0,21-1 16,-21-21-16,1 21 0,-1 0 0,0-21 15,0 21-15,0 0 0,0 1 16,1-1-16,-1-21 0,0 21 16,0 0-16,0 0 15,0-21-15,-21 21 0,22-21 16,-22 22-16,21-1 0,0-21 0,-21 21 16,21-21-16,-21 21 0,21-21 15,0 21-15,-21 0 0,22-21 0,-22 22 16,21-1-16,0 0 15,0 0-15,0 0 0,-21 0 16,21 1-16,1-1 0,-1 0 16,0 0-16,-21 0 15,21-21-15,0 21 0,0 22 16,-21-22-16,22 0 0,-1 0 16,-21 0-16,21 1 15,-21-1-15,0 0 0,21 0 0,0 21 16,-21-20-16,21-1 0,-21 0 15,0 0-15,22 0 0,-1 22 0,-21-22 16,0 0-16,21 0 0,0 0 0,-21 0 16,21 1-16,-21-1 0,21 0 15,1 0-15,-22 0 0,21 0 0,-21 1 16,21-1-16,0 0 0,-21 0 16,0 0-16,21 0 0,0 1 0,-21-1 15,0 0-15,22 0 0,-1 0 0,-21 0 16,21 1-16,-21-1 0,0 0 15,0 0-15,21 0 0,-21 22 0,21-22 16,-21 0-16,0 0 0,0 0 16,21 22-16,-21-22 0,22 0 15,-22 0-15,0 0 0,0 22 0,0-22 16,21 0-16,-21 0 0,21 0 0,-21 0 16,0 1-16,0-1 0,0 0 15,0 0-15,0 0 0,0 0 0,0 1 16,21-1-16,-21 0 0,0 0 15,0 0-15,0 0 0,0 1 16,0-1-16,0 0 0,0 0 16,0 0-16,0 0 0,0 1 15,0-1-15,0 0 0,0 0 0,0 0 16,0 0-16,0 1 16,0-1-16,0 0 0,0 0 15,-21 0-15,21 0 0,0 1 0,0-1 16,-21 0-16,21 0 0,-21-21 15,21 21-15,-22 0 0,22 1 0,0-1 16,-21 0-16,0 0 0,0 0 16,21 0-16,-21 1 0,21-1 15,-21 0-15,-1-21 0,22 21 0,0 0 16,-21 0-16,0 1 0,0-1 16,21 0-16,-21 0 0,0 0 15,-1 0-15,22 1 0,-21-1 16,0 0-16,0 0 0,21 0 0,-21 22 15,0-22-15,-1 0 0,22 0 16,-21 0-16,0 0 0,21 1 0,-21-1 16,21 0-16,-21 0 0,0 0 0,-1 0 15,22 1-15,-21-1 0,0 0 16,21 0-16,-21-21 0,0 21 0,21 0 16,-21 1-16,-1-1 0,1 0 15,21 0-15,-21-21 0,0 21 16,21 0-16,-21-21 0,0 22 15,-1-22-15,22 21 0,-21-21 16,21 21-16,-21-21 16,0 21-16,0 0 15,0-21-15,-1 21 16,1 1-16,0-22 16,0 21-16,0 0 15,0-21-15,-1 0 16,22 21-16,-21-21 0,0 21 15,0-21-15,21 21 0,-21-21 16,0 22-16,-1-22 16,1 21-16,0 0 0,0-21 15,0 21-15,0-21 0,-1 21 16,1-21-16,0 21 0,0-21 16,0 22-16,0-22 0,-1 21 0,1-21 15,0 21-15,0 0 0,0-21 0,21 21 16,-21-21-16,-1 21 0,1-21 15,0 22-15,0-22 0,21 21 0,-21 0 16,0-21-16,-1 21 0,-20 0 16,21-21-16,21 21 15,-21-21-15,21 22 0,-21-22 16,-1 0-16,1 21 0,0-21 31,0 21-31,0-21 0,21 21 0,-21-21 16,-1 0-16,1 0 15,21 21-15,-21-21 0,0 0 16,21 21-16,-21-21 16,0 0-16,-1 22 15,1-22 1,21 21-16,-21-21 16,0 0-16,0 21 15,0 0-15,-1-21 16,22 21-16,-21-21 15,0 0-15,21 21 0,-21-21 16,0 22 0,0-1-1,-1-21 1,1 0-16,21 21 0,-21-21 16,21 21-16,-21-21 15,21 21 1,-21-21-16,0 21 15,-1 1 17,1-22-17,21 21 1,-21 0 0,0-21-1,21 21-15,0 0 31,-21-21-31,0 21 16,21 1 15,-22-22-31,22-22 125,22 22-109,-22-21-16,0 0 0,21 21 16,-21-21-16,21 21 0,-21-21 0,0 0 15,21-1-15,0 1 16,0 0-16,-21 0 15,0 0-15,22 21 0,-1-21 16,-21-1 0,21 1-1,0 0-15,-21 0 16,21 21 0,-21-21-16,21 21 15,-21-21-15,0-1 0,22 22 16,-1 0-16,-21-21 15,21 21 1,-21-21-16,21 21 31,-42 21 63,0-21-78,21 21-16,-21 1 15,-1-22-15,1 0 16,21-22 78,0 1-94,0 0 15,0 42 110,0 0-109,0 1-16,0-1 0,-21 0 16,21 0-16,-21-21 0,21 21 15,-21 0-15,21 1 0,-21-1 0,-1 0 16,22 0-16,0 0 0,-21 0 0,0 1 15,21-1-15,-21 0 16,21 0-16,0 0 0,-21-21 16,21 21-16,-21-21 0,21 22 15,21-22 63,0 0-78,0 0 0,0 0 16,0 0-16,1 0 16,-1 0-16,0-22 0,0 22 15,0 0-15,0 0 0,1 0 16,-1 0-16,0-21 0,0 21 16,0 0-16,0 0 15,1 0-15,-1 0 0,0-21 0,0 21 16,0 0-16,0 0 0,1 0 15,-1 0-15,0-21 0,0 21 16,0 0 0,-42 0 62,0 0-63,0 0-15,0 0 0,-22 0 16,22 0-16,0 0 16,0 0-16,0 0 0,-22 0 0,22 0 15,0 0-15,-21 0 0,20 0 0,1 0 16,-21 0-16,21 21 0,0-21 16,-1 0-16,1 0 0,0 0 15,0 0-15,0 21 0,0-21 31,-1 0 48,22-21-1,0 0-63,22 0-15,-1 0 16,-21-1-16,21 1 0,0 0 16,0 0-16,-21 0 0,21 0 0,1-1 15,-1 1-15,0 0 0,0 0 16,0 0-16,0 0 0,1-1 15,-22 1-15,21 21 0,-21-21 0,0 0 32,21 21-32,-21 21 62,0 0-46,-21-21-16,0 21 15,21 1-15,-22-1 0,1-21 0,0 21 0,0 0 16,21 21-16,-42-20 0,42-1 16,-43 0-16,43 0 0,-21 21 15,0-20-15,0-1 0,0 0 0,21 0 16,-22-21-16,22 21 0,0 0 0,0 1 16,-21-22-16,21 21 15,21-21 79,1 0-94,-1 0 0,0 0 16,0 0-16,0 0 0,0 0 0,1 0 15,20 0-15,-21 0 0,0 0 16,0 0-16,1 0 0,20 0 0,-21 0 15,0 0-15,0 0 0,1 0 0,-1 0 16,0 0-16,0 0 16,0 0-1,0 0 1,-21-21 109,0-1-109,0 1-16,0 0 15,0 0-15</inkml:trace>
  <inkml:trace contextRef="#ctx0" brushRef="#br1" timeOffset="143393.13">14478 1291 0,'0'0'0,"21"0"15,-21-21-15,21 0 0,0 0 16,1 21-16,-22-21 16,21 21-16,-21-22 0,21 1 15,0 0-15,-21 0 16,0 0-16,0 0 31,-21 42 16,0 0-31,0 0-16,-1 0 0,22 0 15,-21 1-15,0-22 16,21 21-16,-21 0 0,0 0 0,21 0 15,-21-21-15,-1 21 0,22 1 16,0-1-16,-21 0 0,0 0 0,0 0 16,21 0-16,-21 1 0,0-1 15,21 0-15,-22 21 0,1-21 0,0 1 16,0 20-16,0-21 0,0 0 16,-1 22-16,1-22 0,0 0 0,0 21 15,0-21-15,21 1 0,-21-1 16,-1 0-16,22 0 0,-21-21 15,21 21-15,0-42 63,0 0-63,21 0 0,1 21 16,-22-21-16,21-1 0,0 1 15,0-21-15,0 21 0,0-22 0,1 22 16,-1-21-16,21 0 0,-21-1 0,22 1 15,-22 0-15,0-1 0,21 22 16,-21-21-16,1-1 0,20 1 0,-21 21 16,0-21-16,0 20 0,-21-20 15,22 21-15,-22 0 0,21 0 16,-21-1-16,0 1 0,21 0 16,-21 0-1,0 42 32,0 0-31,-21-21-16,21 21 0,-21 1 0,-1-1 15,22 0-15,-21 0 0,0 21 16,0-20-16,0-1 0,0 21 16,-1-21-16,1 22 0,0-22 0,0 21 15,0-21-15,0 22 0,-1-22 16,1 0-16,0 21 0,0-21 0,0 1 15,0 20-15,21-21 0,-22 0 16,1 0-16,21 1 0,-21-1 0,0 0 16,21 0-16,-21 0 0,21 0 15,-21 1-15,-1-22 16,22 21-16,-21-21 16,21-21 46,21-1-46,1 1-16,-1 0 0,0 0 15,-21 0-15,21 0 0,0-22 16,0 22-16,22-21 0,-22-1 0,0 1 16,21 0-16,-20 21 0,-1-22 15,21 1-15,-21 0 0,22 20 0,-22-20 16,0 21-16,0 0 0,0-22 15,0 22-15,1 0 0,-1 0 0,0 21 16,-21-21-16,0 0 0,21-1 16,0 22-1,-21-21-15,0 42 63,-21 1-63,0-1 0,0 0 15,0 0-15,-1 0 0,-20 22 16,21-22-16,0 21 0,21-21 16,-43 0-16,43 22 0,-21-22 0,0 0 15,0 21-15,0-20 0,0-1 16,-1 0-16,1 21 0,0-21 0,0 1 16,21-1-16,-21 0 0,0 0 15,21 0-15,-22 0 0,22 1 16,-21 20-16,0-42 0,0 21 15,21 0-15,0 0 16,-21-21-16,0 22 16,21-44 31,0 1-47,0 0 0,0 0 15,21 0-15,0 0 0,0-1 16,0 1-16,-21 0 15,43-21-15,-22 21 0,0-1 0,0-20 0,21 21 16,-20-21-16,20 20 16,-21-20-16,21 0 0,-20 21 0,-1-22 15,0 22-15,0-21 0,0 21 16,0-22-16,1 22 0,-1 0 0,-21 0 16,0 0-16,0-1 0,21 1 15,-21 0-15,0 42 63,0 0-48,-21 1 17,21-1 30,-21-21-62</inkml:trace>
  <inkml:trace contextRef="#ctx0" brushRef="#br1" timeOffset="155688.46">29062 677 0,'0'-21'47,"0"0"-31,0 0-1,0 0 1,0 0-1,0-1 1,21 22-16,-21-21 16,-21 42 93,0 1-93,-1-22-16,1 21 15,21 0-15,-21-21 0,0 21 16,0 0-16,21 0 0,-21-21 0,-1 22 16,22-1-16,-21 0 0,21 0 15,-21 0-15,21 0 0,-21 1 16,21-1-16,0 0 0,0 21 15,-21-21-15,21 1 0,0-1 0,-21 0 16,21 0-16,0 21 0,0-20 16,-22-1-16,22 0 0,-21 0 0,21 0 15,-21 0-15,21 1 16,-21-1-16,21 0 0,-21-21 0,0 21 16,21 0-16,-22 0 15,1 1-15,21-1 16,-21-21-1,21 21-15,0 0 16,-21-21-16,21-21 94,0 0-79,0 0-15,21-1 0,0 1 16,-21 0-16,21 0 0,1 0 16,-1-22-16,0 22 0,0-21 15,0 21-15,0-22 0,1 1 16,-1 21-16,-21-21 0,21 20 16,0 1-16,0-21 0,0 21 0,-21 0 15,22-1-15,-22 1 0,21 0 16,-21 0-16,0 0 0,21 0 0,0-1 15,0 1-15,-21 0 16,0 0-16,21 0 0,1 0 31,-22 42 63,0 0 62,-22-21-62,22 21-78,-21-21-16,0 0 31</inkml:trace>
  <inkml:trace contextRef="#ctx0" brushRef="#br1" timeOffset="157832.34">4191 7832 0,'0'0'0,"-21"0"0,0 0 15,-1 21-15,1-21 16,0 0-16,21 21 47,21-21-47,0 0 0,1 0 15,20 0-15,0 0 0,1 0 16,20 0-16,-21 0 0,22 0 16,21 0-16,-22 0 0,1 0 0,-1 0 15,1 0-15,-1 0 0,1 0 16,-1 0-16,1 0 0,-22 0 0,21 0 16,-20 0-16,-1 0 0,0-21 0,-20 21 15,20 0-15,-21 0 0,0 0 16,0 0-16,1 0 15,-44 0 17,1 0-17,0 0-15,0 0 0,0 0 0,21 21 16,-21-21-16,-1 0 0,1 0 16,0 0-16,0 21 0,0-21 0</inkml:trace>
  <inkml:trace contextRef="#ctx0" brushRef="#br1" timeOffset="158188.14">4276 8107 0,'0'0'16,"-22"0"-16,44 0 46,-1-21-46,21 21 0,0 0 16,1 0-16,20-21 0,1-1 0,-1 22 16,1 0-16,-1-21 0,1 21 0,-1 0 15,1-21-15,-22 21 0,22 0 16,-22-21-16,21 21 0,-20 0 0,-1 0 16,-21-21-16,22 21 0,-22-21 15,0 21-15,0 0 0,0 0 0,0 0 16,1 0-16,-1 0 15,0 0 1,-21-22-16,21 22 16,0 0-1,-21-21 1,21 21-16</inkml:trace>
  <inkml:trace contextRef="#ctx0" brushRef="#br1" timeOffset="159544.53">29824 783 0,'-21'-21'16,"-1"21"-16,22-21 15,-21 21-15,21-21 16,-21 21-16,0 0 16,21-21-16,0-1 15,0 1 1,0 0 0,0 0-16,0 0 15,0 0 1,0 42 46,0 0-62,0 0 0,-21 0 16,21 0-16,-21 1 0,-1-1 16,1 21-16,21 0 0,-21 1 15,0-22-15,0 21 0,21 1 0,-21-1 16,-1 0-16,22-21 0,-21 22 15,21-22-15,0 0 0,0 0 0,0 0 16,0 1-16,0-1 0,0 0 16,0 0-16,21 0 15,1-21 1,-1 0-16,0 0 0,0 0 16,0 0-1,0 0-15,1 0 0,-22-21 0,21 21 16,0-21-16,-21 0 15,21 0-15,-21-1 16,0 1-16,0 0 16,0 0-16,0 0 15</inkml:trace>
  <inkml:trace contextRef="#ctx0" brushRef="#br1" timeOffset="159835.9">29400 1016 0,'0'0'0,"22"0"31,-1-21-15,0 21-16,0 0 15,0 0-15,0-21 0,22 21 0,-22 0 16,21 0-16,-21 0 0,1-21 15,-1 21-15,0 0 0,0 0 0,0 0 16,0 0-16,1 0 16,-1 0 31,0 0-32</inkml:trace>
  <inkml:trace contextRef="#ctx0" brushRef="#br1" timeOffset="160686.09">30416 995 0,'22'0'16,"-22"-21"-1,0 0 1,0-1-16,0 1 16,0 0-1,-22 0 1,1 21-16,0 0 0,0 0 16,0 0-16,0 0 0,-1 0 15,1 0-15,-21 0 0,21 0 0,0 21 16,-22 0-16,22-21 0,0 21 15,-21-21-15,20 22 0,1-1 0,0 0 16,21 0-16,-21-21 16,21 21-16,-21 0 0,21 1 0,0-1 15,0 0-15,0 0 0,0 0 16,0 0-16,0 1 0,21-1 16,0-21-16,0 21 15,0-21-15,1 0 0,-1 0 16,0 0-16,0 0 0,0 0 15,0 0-15,1 0 0,-1 0 0,0 0 16,21 0-16,-21-21 0,1 0 16,-1 21-16,0-22 0,0 1 0,0 0 15,-21 0-15,21-21 0,1 20 16,-1-20-16,0 0 0,-21 21 16,21-22-16,0 1 0,0 0 15,-21-1-15,0 22 0,22-21 16,-22 21-16,21-22 0,-21 22 0,0 0 15,0 0-15,0 0 0,0-1 16,0 44 31,-21-1-31,21 0-16,0 21 0,-22-21 15,1 1-15,21 20 0,-21 0 0,21-21 16,0 22-16,-21-1 15,0-21-15,21 22 0,-21-22 0,21 21 16,0-21-16,0 0 0,0 1 16,0-1-16,0 0 0,0 0 0,0 0 15,0 0-15,0 1 16,0-1-16,21-21 16,0 0-16,0 0 15,0 0-15,0 0 16,1 0-16,-1 0 15,0 0 1,-21-21-16,0-1 16,0 1-1,0 0 1</inkml:trace>
  <inkml:trace contextRef="#ctx0" brushRef="#br1" timeOffset="161444.16">31030 614 0,'0'0'0,"-21"0"16,21-21-16,0 0 16,21 21-1,0 0 1,1 0-16,-1 0 0,0-22 16,0 22-16,0 0 0,0 0 15,1 0-15,-1 0 0,0 0 16,0 0-1,-21-21 1,-21 21 0,0 0-16,-22 0 0,22 0 15,0 0-15,-21 0 0,21 0 16,-1 0-16,-20 0 0,21 0 16,0 0-16,0 0 0,-1 0 0,1 0 15,0 0 1,21 21 15,-21 1-31,21-1 0,0 0 16,0 0-1,-21-21-15,21 21 0,0 0 0,0 1 16,0-1-16,-21 0 0,21 0 16,-22 21-16,22-20 0,0-1 15,-21 21-15,21 0 0,0-20 0,0 20 16,-21-21-16,21 21 0,-21-20 15,21-1-15,-21 21 0,21-21 0,0 0 16,0 22-16,-21-22 0,21 0 16,0 0-16,0 0 0,0 1 15,0-1-15,0 0 0,0 0 16,21-21-16,0 0 0,0 0 16,0 0-16,0 0 15,1 0-15,-1 0 0,0 0 0,0 0 16,0 0-16,0 0 0,1 0 15,-1 0-15,0-21 16,0 21-16,-21-21 0,21 0 16,-21-1-1,21 1-15,-21 0 16,22 0-16</inkml:trace>
  <inkml:trace contextRef="#ctx0" brushRef="#br1" timeOffset="162273.76">31496 804 0,'0'0'0,"-21"0"0,21-21 0,0 0 16,0 0 0,0 0-1,21 21 1,0 0-16,0-21 16,0 21-16,1 0 15,-1 0-15,0 0 0,0 0 0,0 0 16,0 0-16,-21 21 31,0 0-31,0 0 0,0 0 16,0 0-16,-21 1 0,0-1 15,0 0-15,0-21 0,0 21 16,-1 0-16,-20-21 0,21 21 16,0-21-16,0 0 0,21 22 15,-22-22-15,1 0 16,42 0 31,1 0-47,-1 0 15,0 0-15,0 0 0,0 0 16,0 0-16,1 0 0,-1 0 16,0 0-16,0 0 0,0 0 0,0 21 15,1-21 1,-22 21-1,21 0-15,-21 0 16,21-21-16,-21 21 0,0 1 16,0-1-16,0 0 15,-21 0 1,0-21-16,-1 0 0,1 21 0,0-21 16,0 0-16,-21 21 0,20-21 15,1 0-15,0 0 0,-21 22 16,21-22-16,-1 0 0,1 0 0,0 0 15,0 0-15,0 0 0,0 0 16,-1 0-16,1 0 16,0 0-1,21-22 48,0 1-48,0 0 1,21 0 0</inkml:trace>
  <inkml:trace contextRef="#ctx0" brushRef="#br1" timeOffset="163305.18">31898 487 0,'21'0'31,"0"0"-31,1 0 16,-1-21-16,0 21 16,0 0-16,0 0 0,0 0 15,1 0-15,-1 0 0,0 0 16,0 0-1,0 0 1,0 0 0,1 0 31,-22 21-47,0 0 31,0 0-31,0 0 15,0 1-15,0-1 16,0 0 0,0 0-16,0 0 15,-22-21-15,22 21 0,-21 1 0,21-1 16,0 0-16,-21 0 16,21 0-16,0 0 0,-21 1 15,21-1-15,0 0 0,0 0 16,0 0-16,0 22 0,0-22 0,-21 0 15,21 0-15,0 0 0,0 0 16,0 1-16,-21-1 0,21 0 16,0 0-16,0 0 0,0 0 15,0 1-15,-22-1 16,22 0-16,-21 0 0,21 0 16,0 0-16,-21-21 15,21 22 1,0-1-16,-21-21 15,21 21-15,-21-21 0,21 21 16,0 0 0,-21-21-1,-1 0 1,1 21 0,0-21-16,0 0 15,0 0-15,0 0 16,-1 0-16,1 0 0,0 0 15,0 0-15,0 0 0,0 0 16,-1 0-16,22 22 0,-21-22 31,0 0-31,0 0 32</inkml:trace>
  <inkml:trace contextRef="#ctx0" brushRef="#br1" timeOffset="175676.5">10054 7768 0,'0'0'0,"-21"0"0,0 0 16,0 0-16,-1 0 0,1-21 15,0 21-15,0 0 0,0 0 16,0 0-16,-1 0 16,1 0-16,0 0 0,0 0 15,0 0 1,42 0 62,0 0-62,0 0-16,0 0 0,1 0 15,-1 0-15,0 0 0,0 0 0,21 0 16,-20 0-16,20 0 0,0 0 0,-21 0 15,22 0-15,-1 0 0,22 0 16,-22 0-16,0 0 0,1 0 0,-1 0 16,0 0-16,1 0 0,-1 0 0,0 0 15,1 0-15,-1 0 0,0 0 16,1 0-16,-1-21 0,0 21 0,1-21 16,-1 21-16,-21 0 0,21 0 15,1 0-15,-1-21 0,-21 21 16,22 0-16,-22 0 0,0 0 0,0 0 15,0 0-15,0-22 0,1 22 0,-1 0 16,0 0-16,0 0 16,0 0-16,0 0 15,1 0 1,-1 0-16,-64 0 78,22 0-78,0 0 16,0 0-16,0 0 0,0 0 0,-22 0 15,22 0-15,0 0 0,-21 0 0</inkml:trace>
  <inkml:trace contextRef="#ctx0" brushRef="#br1" timeOffset="177232.31">10012 7747 0,'-43'0'16,"22"0"-16,0 0 15,0 0-15,0 0 16,0 0-1,-1 0-15,1 0 0,0 0 16,0 0-16,0 0 16,0 0-16,-1 0 15,44 0 63,-1 0-78,0 0 0,0 0 16,0 0-16,0 0 16,1 0-16,-1 0 0,0 0 15,21 0-15,-21 0 0,1 0 0,-1 0 16,0 0-16,0 0 0,0 0 16,0 0-16,1 0 0,-1 0 0,0 0 15,0 0-15,0 0 0,0 0 0,1 0 16,-1 0-16,21 0 0,-21 0 15,22 0-15,-22 0 0,21 0 0,-21 0 16,22 0-16,-22 0 0,21 0 0,-21 0 16,0 0-16,22 0 15,-22 0-15,0 0 0,0 0 16,0 0-16,1 0 0,-1 0 0,0 0 16,0 0-16,0 0 0,0 0 15,1 0-15,20 0 0,-21 0 0,0 0 16,0 0-16,1 0 0,-1 0 15,0 0-15,0 0 0,21 0 0,-20 0 16,-1-21-16,0 21 0,0 0 16,0 0-16,0 0 0,1 0 0,-1 0 15,0 0-15,0 0 0,0 0 16,0 0 0,1 0 15,-1 0-16,0 0 1,0 0 0,0 0-1,0 0-15,1 0 157,-1 0-126,0-21 16,-21 0 0,21 21 124,-42 0 64</inkml:trace>
  <inkml:trace contextRef="#ctx0" brushRef="#br1" timeOffset="187848.79">10033 8234 0,'0'21'16,"0"-42"46,21 21-46,0 0-1,0 0-15,1 0 16,-1 0 0,0 0-1,0 0-15,0 0 0,0 0 16,1 21-1,-22 0-15,0 0 16,0 1-16,0-1 16,0 0-16,-22-21 15,1 21-15,21 0 0,-21-21 0,0 21 16,0-21-16,0 22 0,-1-22 16,22 21-1,-21-21-15,0 0 16,42-21 31,0 21-47,1 0 15,-1 0-15,0 0 16,0 0-16,0 0 0,0 0 16,1 0-16,-1 0 15,0 0-15,0 0 16,-21 21-1,21-21-15,-21 21 16,0 0-16,0 0 16,0 0-1,-21-21-15,0 22 0,0-22 16,0 0-16,-1 21 0,1-21 16,0 0-16,0 0 0,0 0 15,0 0 1,-1 0-16,1 0 15,0 0-15,21-21 79,21-1-64</inkml:trace>
  <inkml:trace contextRef="#ctx0" brushRef="#br1" timeOffset="188652.27">10456 8234 0,'0'0'0,"-21"0"0,21-21 0,-21 21 16,0-21-16,0-1 0,-1 22 15,1 0-15,0-21 16,0 21-16,0 0 0,0 0 16,-1 0-16,1 0 0,0 0 15,0 0-15,-21 0 0,20 0 0,1 0 16,0 0-16,-21 21 0,21-21 0,-1 22 15,-20-22-15,21 21 0,0-21 16,0 21-16,-1 0 0,1 0 16,0 0-16,0-21 0,0 22 0,0-1 15,-1 0-15,22 0 0,0 0 16,0 0-16,-21 1 0,21-1 0,0 0 16,0 0-16,0 0 0,0 0 15,0 1-15,0-1 0,0 0 16,0 0-16,0 0 0,21 0 15,-21 1-15,22-1 16,-1-21-16,0 21 0,0 0 16,0-21-16,0 21 0,1-21 15,-1 0-15,0 0 0,0 21 0,0-21 16,0 0-16,1 0 0,-1 0 16,0 0-16,21 0 0,-21 0 0,1 0 15,20 0-15,-21-21 0,0 0 16,0 21-16,1-21 0,20 21 0,-21-21 15,0 21-15,0-21 0,-21-1 0,22 22 16,-1-21-16,0 0 0,0 21 16,-21-21-16,21 0 0,0 0 15,-21-1-15,22 1 16,-22 0-16,21 21 0,-21-21 0,0 0 16,0 0-16,0-1 0,0 1 15,0 0-15,0 0 0,0 0 16,0 0-16,0-1 15,0 1-15,-21 0 0,-1 0 16,22 0-16,-21 21 0,0-21 16,21-1-16,-21 22 0,0 0 0,0-21 15,-1 21-15,1 0 0,0 0 16,0 0-16,0 0 0,0 0 16,-1 0-16,1 0 0,0 0 0,0 0 15,0 0-15,0 0 16,-1 0-16,1 0 15,21-21 17</inkml:trace>
  <inkml:trace contextRef="#ctx0" brushRef="#br1" timeOffset="195373.13">29104 614 0,'0'-21'93,"21"21"-93,-21-21 16,0-1 0,21 22-1,-21-21-15,0 0 16,0 0 0,0 0 30,0 42-14,-21 0-17,0 0-15,0-21 0,0 21 16,21 1-16,-21-1 0,-1 0 0,1 0 16,21 0-16,-21 0 0,0 1 15,0 20-15,21-21 0,-21 0 16,-1 22-16,1-22 0,21 21 0,-21-21 15,0 22-15,0-22 0,21 21 16,-21-21-16,-1 22 0,1-22 0,0 0 16,21 21-16,-21-21 15,0 1-15,0-1 0,21 0 0,0 0 16,-22 0-16,1 0 0,21 1 16,0-1-16,-21 0 0,21 0 15,-21-21-15,21 21 0,-21-21 16,21 21-16,0 1 0,-21-22 15,-1 21 1,22 0-16,0 0 31,0-42 32,0 0-63,0 0 15,22-1 1,-1 1-16,-21 0 0,0 0 16,21 21-16,-21-21 0,21 0 15,0-1-15,0 1 0,1 0 16,-22 0-16,21 0 0,0 0 16,0-1-16,0 1 0,-21 0 0,21 0 15,1-21-15,-1 20 0,0 1 16,0 0-16,0-21 0,0 21 15,1-1-15,-1-20 0,0 21 0,-21 0 16,21 0-16,0-22 0,0 22 16,-21 0-16,0 0 0,22 0 15,-22-1-15,21 22 0,-21-21 16,0 0-16,0 0 0,0 0 0,21 21 16,-21-21-16,21-1 15,-21 1-15,0 0 16,0 0-1,21 21-15,-21-21 32,21 21-17,-21 21 63,-21-21-78,0 21 16,0-21-16,21 21 0,-21 0 16,0 1-16,-1-1 0,1 0 15,0 21-15,0-21 0,21 1 16,-21-1-16,0 21 0,-1-21 0,1 22 16,0-22-16,0 21 15,0 0-15,21-20 0,-21 20 0,-1 0 16,1-21-16,0 22 0,21-22 15,-21 21-15,0-21 0,21 22 0,-21-22 16,21 0-16,0 0 0,-22 0 16,22 1-16,-21-1 0,21 0 15,0 0-15,0 0 16,-21 0-16,21 1 16,-21-22-1,21 21-15,0 0 16,0-42 62,0 0-62,21-1-16,-21 1 15,21 21-15,0-21 0,-21 0 16,22 21-16,-22-21 0,21 0 15,0-1-15,0 1 0,-21 0 0,21-21 16,0 21-16,1-1 0,-1-20 16,0 21-16,21-21 0,-21 20 15,1-20-15,-1 0 0,0 21 16,21-22-16,-21 1 0,1 21 16,-1-22-16,0 22 0,0 0 0,0 0 15,0-21-15,1 20 0,-22 1 16,21 0-16,-21 0 0,21 21 15,-21-21-15,0 0 0,21-1 16,-21 1 15,21 21-31,-21 21 78,-21-21-78,0 0 0,0 22 0,21-1 16,-21-21-16,-1 21 0,1 0 16,0 0-16,0-21 0,0 21 15,0 1-15,-1-1 0,-20 0 16,21 0-16,0 21 0,0-20 16,-1 20-16,1-21 0,-21 43 15,21-22-15,-22-21 0,22 21 16,21 1-16,-21-22 0,0 21 0,0-21 15,0 1-15,-1 20 0,1-21 16,21 0-16,-21 0 0,0 1 16,21-1-16,-21 0 0,0 0 15,21 0-15,-22 0 0,1 1 0,0-1 16,0 0-16,0 0 16,0-21-16,21 21 0,-22-21 15,44 0 79,-1-21-94,0 0 16,0 0-16,0 21 15,0-21-15,1-1 0,-1 1 16,0 0-16,0 0 0,0 0 0,0 0 15,22-1-15,-22 1 0,21-21 16,-21 21-16,1-22 0,20 22 0,-21-21 16,21 0-16,-20 20 0,20-20 15,-21 0-15,0-1 0,0 22 0,22-21 16,-22 21-16,0-22 0,0 22 16,-21 0-16,21-21 0,1 21 15,-1-1-15,-21 1 0,0 0 0,21 0 16,-21 0-16,0 0 15,0-1 1,0 1 15,-21 21 251,0 0-267,21 21-15,-22-21 16,1 22-16,0-1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1T03:35:33.2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1164 0,'0'-21'0,"0"0"16,21 21-16,-21-21 15,0 0-15,21-1 0,-21 1 16,0 0-16,0 0 16,0 0-16,0 0 15,0 42 48,0 0-63,0 0 0,0 0 15,0 0-15,0 22 0,0-1 0,0-21 16,0 22-16,0-1 0,0 0 16,0 1-16,0-1 0,0 0 0,0 1 15,0-1-15,0 21 0,0-20 16,0-1-16,0 0 16,0 1-16,0-1 0,0-21 0,0 22 15,0-22-15,0 21 0,0-21 16,0 0-16,0 1 0,0-1 0,0 0 15,0 0 1,22-42 31,-22 0-47,0 0 16,0-1-16,21 22 15,0-21-15</inkml:trace>
  <inkml:trace contextRef="#ctx0" brushRef="#br0" timeOffset="527.05">2921 1588 0,'0'21'47,"0"0"-47,0 0 15,0 0 1,21-21 15,-21-21 0,0 0-31,0 0 16,0 0 0,-21 21 15,0 21-16,21 0-15,0 0 16,0 0 0,0 0-1,-21-21 48</inkml:trace>
  <inkml:trace contextRef="#ctx0" brushRef="#br0" timeOffset="560.04">2879 1672 0</inkml:trace>
  <inkml:trace contextRef="#ctx0" brushRef="#br0" timeOffset="6148.74">8382 1164 0,'0'0'0</inkml:trace>
  <inkml:trace contextRef="#ctx0" brushRef="#br0" timeOffset="6180.73">7556 1418 0,'-84'21'16,"168"-42"-16,-253 64 16</inkml:trace>
  <inkml:trace contextRef="#ctx0" brushRef="#br0" timeOffset="7379.24">4784 1122 0,'0'0'0,"0"-42"15,0 20 1,0 1-16,21 0 0,-21 0 16,0 0-16,0 0 15,0-1-15,0 1 16,0 42 31,-21 1-47,21-1 15,0 21-15,0 0 0,0 1 0,0-1 16,0 0-16,0 1 0,0 20 16,-22-20-16,22 20 0,0-21 0,0 22 15,-21-22-15,21 22 0,0-22 16,0 0-16,0 1 0,-21-1 0,21 0 15,0-20-15,0-1 0,0 0 16,0 0-16,0 0 0,0 0 16,0-42 15,0 0-31,0 0 16,0 0-16,0 0 0,0-22 15,0 22-15,0 0 0</inkml:trace>
  <inkml:trace contextRef="#ctx0" brushRef="#br0" timeOffset="7763.53">4762 931 0,'0'0'0,"0"-42"15,22 42 1,-1 0-16,0 0 16,0 21-16,0 0 0,0 1 15,1 20-15,-1 0 0,21 1 0,-21-1 16,22 0-16,-22 1 0,0-1 16,21 0-16,-21 1 0,22-1 15,-22 0-15,0 1 0,0-1 0,22-21 16,-22 21-16,0 1 0,0-22 0,0 0 15,0 0-15,-21 0 16,0 1-16,22-1 0,-22 0 0,21-21 0,-21 21 16,0-42 31,0 0-47,0 0 0,0-1 15,-21-20-15,21 21 0,0 0 16,0-22-16</inkml:trace>
  <inkml:trace contextRef="#ctx0" brushRef="#br0" timeOffset="8107.33">5651 741 0,'0'0'0,"0"-21"15,0 42 1,0 0 0,0 0-16,0 0 0,0 1 0,-21 20 15,21 0-15,0 22 0,0-22 16,-21 22-16,0-1 0,0 1 16,21-1-16,-21-21 0,-1 22 0,22-1 15,0-20-15,-21 20 0,21-20 0,-21-1 16,21 0-16,0 1 15,0-1-15,0-21 0,0 0 0,0 0 16,0 1-16,0-44 47,0 1-47,0 0 16</inkml:trace>
  <inkml:trace contextRef="#ctx0" brushRef="#br0" timeOffset="8767.46">6181 1376 0,'0'0'0,"0"-21"15,-22 0-15,1 21 16,0 0 0,0 0-1,21 21-15,0 0 16,-21 0-16,21 0 0,-21 22 0,21-22 16,0 21-16,-22 0 0,22 1 15,0-1-15,0 0 0,0 1 16,0-22-16,0 21 0,0-21 0,0 1 15,0-1-15,22 0 0,-1 0 16,0-21-16,0 0 0,0 0 0,0 0 16,1 0-16,-1 0 0,0 0 15,0 0-15,0-21 0,0 0 0,22 0 16,-22-1-16,0 1 0,0-21 16,0 21-16,-21-22 0,22 1 0,-22 0 15,0-1-15,0 1 0,0 0 16,0-1-16,-22 1 0,1 0 0,0 21 15,0-22-15,0 22 0,0 0 16,-22 21-16,22 0 0,0 0 16,0 0-16,0 0 0,-1 0 15,1 21-15,0-21 0,21 21 0,-21 0 16,21 1-16,0-1 0,0 0 16,0 0-16,0 0 0,0 0 0,21 1 15,-21-1-15,21-21 16,0 0-16</inkml:trace>
  <inkml:trace contextRef="#ctx0" brushRef="#br0" timeOffset="10115.43">7705 1122 0,'21'0'16,"0"0"-16,0-21 15,0 0 1,0 21-16,-21-22 0,22 1 0,-1 0 16,0 0-16,0-21 0,0 20 15,0 1-15,1-21 0,-1 21 0,-21 0 16,0-1-16,0-20 0,0 21 15,0 0-15,-21 0 0,-1 21 16,1 0-16,-21 0 0,0 0 16,20 0-16,-20 0 0,0 21 15,-22 0-15,22 21 0,0-21 16,-1 22-16,22-1 0,0-21 0,-21 22 16,42-1-16,0 0 0,0-21 15,0 22-15,0-22 0,0 0 0,0 21 16,21-20-16,21-1 0,-21 0 15,0 0-15,22 0 0,-1-21 0,-21 21 16,22 1-16,-1-1 0,0 0 16,1 0-16,-22 0 0,21 0 0,-21 1 15,0-1-15,1 0 16,-22 0-16,0 0 0,0 0 0,-22 1 16,1 20-16,0-21 0,-21 0 15,-1 0-15,1 22 0,0-22 0,-1 0 16,1-21-16,0 21 0,-1 0 15,1-21-15,0 0 0,21 0 0,-22 0 16,22 0-16,0-21 0,0 0 16,-22 0-16,22 0 0,21 0 0,-21-1 15,0-20-15,0 21 0,21 0 16,0 0-16,0-1 0,0 1 0,0 0 16,0 0-16,21 21 31,0 0-31,0 21 15,0 0-15,1 0 0,-1 22 0,0-22 16,0 0-16,21 21 0,-20-20 16,-1 20-16,21-21 0,-21 0 0,0 0 15,22 1-15,-22-1 0,21-21 16,-21 21-16,22-21 0,-22 0 0,21 0 16,1 0-16,-22 0 0,21 0 15,-21 0-15,22-21 0,-22 21 0,21-21 16,-21-1-16,0 1 0,1 0 15,-1-21-15,0 21 0,0-22 0,0 22 16,-21-21-16,0 21 0,0-1 16,0 1-16,0-21 0,0 21 15,0 0-15,0-1 0,0 1 16,0 42 15,-21 1-15,21-1-16,0 0 0,0 0 0,0 21 15,0-20-15,0-1 0,0 21 16,0-21-16,0 0 0,0 1 0,0-1 16,0 0-16,0 0 0,21 0 15,-21 0-15,21-21 0,1 0 16,-1 0-16,0 0 16,0 0-16,0-21 0,0 21 15,1-21-15,20 0 0,-21 0 16,0-22-16,0 22 0,1 0 0,-1-21 15,0 21-15,0-22 0,-21 22 16,0 0-16,0 0 0,0 0 0,0-1 16,0 1-16,0 0 0,-21 21 31,0 0-15,0 21-16,21 0 0,0 1 15,0-1-15,0 0 0,0 0 16,0 0-16,0 22 0,0-22 15,0 0-15,0 21 0,0-21 0,0 1 16,0-1-16,0 0 0,0 0 16,0 0-16,21-21 15,0 0 1,0 0-16,0 0 0,-21-21 0,21 0 16,1 21-16,-1-21 0</inkml:trace>
  <inkml:trace contextRef="#ctx0" brushRef="#br0" timeOffset="10403.27">8996 1397 0,'21'-42'16,"-21"21"-16,0-1 0,0 1 16,-21 21-1,0 0-15,-1 0 16,1 0-16,0 21 0,0 1 0,0-1 15,0 0-15,-1 0 0,1 21 16,0-20-16,0-1 0,0 21 16,21 0-16,-21-20 0,21 20 0,0-21 15,0 21-15,0-20 0,0-1 0,0 0 16,21 0-16,0-21 0,21 21 16,1-21-16,-22 0 15,21 0-15,-21 0 0,22-21 0,-1 21 16,0-21-16,-21 0 0,22 0 15,-22-1-15</inkml:trace>
  <inkml:trace contextRef="#ctx0" brushRef="#br0" timeOffset="10948">9398 1080 0,'0'0'0,"0"-22"0,0 1 0,-21 0 15,21 0-15,-21 21 16,21 21 15,0 0-31,0 0 0,0 22 16,0-22-16,0 21 0,0-21 0,0 22 15,0-1-15,0 0 0,0 1 16,0-22-16,0 21 0,0 1 0,0-1 16,0-21-16,-22 21 0,22-20 15,0 20-15,-21-21 0,21 0 0,0 0 16,0 1-16,0-1 15,0 0 1,0-42 0,0 0-16,0-1 15,0 1-15,0 0 0,0 0 16,0 0-16,0-22 0,21 22 16,1 0-16,-1-21 0,-21 21 0,21-1 15,0 1-15,21 0 0,-20 21 16,-1-21-16,21 21 0,-21 0 0,0 0 15,1 0-15,20 0 0,-21 0 16,0 21-16,0-21 0,-21 21 0,0 0 16,22 1-16,-22-1 0,0 0 15,0 21-15,0-21 0,0 1 16,0 20-16,0-21 0,0 21 0,-22-20 16,1-1-16,21 0 0,-21 0 15,21 0-15,-21-21 0,21 21 0,0 1 16,0-44 31,0 1-47,0 0 15</inkml:trace>
  <inkml:trace contextRef="#ctx0" brushRef="#br0" timeOffset="13170.64">10499 1185 0,'0'0'0,"-22"0"16,22 22 0,22-22 15,-1 0-31,0 0 15,0 0-15,0 0 0,0 0 16,22-22-16,-22 22 0,21-21 0,-21 0 16,22 0-16,-1 0 0,-21 0 15,22-1-15,-22 1 0,0 0 0,0-21 16,0 21-16,-21-1 0,0 1 16,0 0-16,0 0 0,-21 0 0,0 0 15,0-1-15,-22 22 0,22 0 16,-21 0-16,0 0 0,20 0 15,-20 22-15,0-22 0,21 21 16,-22 0-16,22 21 0,0-21 0,0 22 16,0-22-16,-1 21 0,22 1 15,0-1-15,0 0 0,0-21 0,0 22 16,0-1-16,22-21 0,-1 0 16,0 1-16,0-1 0,21 0 0,-20 0 15,20-21-15,-21 0 0,21 21 16,1-21-16,-22 0 0,21 0 0,1 0 15,-22 0-15,21 0 0,-21 0 16,0-21-16,1 21 0,-1 0 0,-21-21 16,-21 21-1,-22 0 1,22 0-16,0 0 0,-21 0 16,20 0-16,-20 21 0,0 0 0,21 0 15,-43 22-15,43-22 16,0 0-16,0 21 0,-1 1 0,22-22 15,-21 21-15,21 22 16,0-22-16,0-21 0,0 22 0,0-22 16,21 0-16,1-21 0,-1 21 0,0-21 15,21 21-15,-21-21 16,22 0-16,-1 0 0,0 0 0,1-21 16,-1 0-16,0 0 0,1 0 15,-1-1-15,0 1 0,1-21 0,-1 21 16,0-22-16,-20 1 0,20 0 15,-21-1-15,21 1 0,-20 0 0,-1-1 16,0-20-16,0 21 0,-21-22 16,0-42-16,21 43 0,-21 20 15,21-20-15,-21 21 0,0-1 16,0 1-16,0 21 0,0-22 0,0 22 16,0 0-16,0 0 15,0 42 1,0 0-1,0 0-15,0 1 0,0 20 0,0 0 16,0 22-16,0-22 0,0 0 16,0 22-16,0-22 0,-21 22 0,21-22 15,0 22-15,0-22 0,0 0 0,0 1 16,0-1-16,0 0 0,0 1 16,0-22-16,0 21 0,0-21 0,21 0 15,-21 1-15,22-1 0,-1 0 16,0-21-16,0 21 0,0-21 15,22 0-15,-22 0 0,0 0 16,21 0-16,-21-21 0,22 21 0,-22-21 16,21 0-16,1-1 15,-22 1-15,21 0 0,-21 0 0,22-21 16,-22 20-16,0 1 0,0-21 0,-21 21 16,0 0-16,0-22 0,0 22 15,0 0-15,0 0 0,0 0 0,0-1 16,0 1-16,-21 21 15,0 0 1,0 0-16,-1 21 16,22 1-16,-21-1 0,0 0 0,21 0 15,0 0-15,0 0 0,0 22 16,0-22-16,0 0 0,0 0 16,0 0-16,0 1 0,0 20 0,21-42 15,0 21-15,-21 0 0,22 0 16,-1-21-16,0 0 0,21 22 0,-21-22 15,1 0-15,-1 0 0,21 0 16,-21 0-16,0-22 0,22 1 0,-22 21 16,0-21-16,0 0 0,0 0 15,1 0-15,-1-1 0,0 1 0,0 0 16,-21 0-16,0 0 0,0 0 0,0-1 16,21 1-16,-21 0 0,0 0 15,0 42 16,0 0-15,0 0-16,0 1 16,0-1-16,0 0 0,-21 21 0,21-21 15,0 1-15,0-1 0,0 0 0,0 0 16,0 0-16,0 0 16,0 1-16,0-1 0,-21-21 31,21-21 0,0-1-31,0 1 16,0 0-16,0 0 0,0-21 15,0 20-15,0 1 0,0 0 16,21-21-16,0-1 0,0 43 16,1-21-16,-22 0 0,21 21 15,0 0-15,0 0 0,0 0 16,0 0-16,1 0 0,-1 0 15,0 0-15,-21 21 0,21-21 16,0 21-16,-21 1 0,0-1 0,21 0 0,-21 0 16,22 0-16,-22 0 0,0 22 15,0-22-15,0 0 0,0 0 16,0 0-16,0 1 0,0-1 0,0 0 16,0 0-16,-22 0 15,22-42 16,0 0-31,0 0 16,0 0-16,0-22 16,0 22-16,22-21 0,-1 21 0,0-22 15,0 22-15,0-21 0,0 21 16,1-22-16,20 22 0,-21 0 0,21 0 16,1 0-16,-22-1 0,21 22 15,1 0-15,-22 0 0,21 0 16,-21 22-16,0-1 0,1 0 0,-1 0 0,0 0 15,-21 0-15,0 22 16,0-22-16,0 21 0,0-21 0,0 22 16,-21-22-16,0 21 0,-1-21 15,22 1-15,-21 20 0,21-21 0,-21-21 16,21 21-16,0 0 0,0-42 47,0 0-32,0 0-15,0 0 0,21-22 16,-21 22-16</inkml:trace>
  <inkml:trace contextRef="#ctx0" brushRef="#br0" timeOffset="13633.94">13652 1609 0,'0'21'16,"22"-21"15,-1 0-15,0-21-16,0 0 0,0 21 0,0-22 15,1 1-15,-1 0 0,0 0 16,0 0-16,0 0 0,0 21 0,-21-22 15,22 1-15,-22 0 0,0 0 16,0 0-16,0 0 0,-22 21 16,1 0-16,0 0 0,0 0 0,0 0 15,0 0-15,-1 21 16,1-21-16,0 21 0,0 0 0,0 0 16,21 0-16,0 1 0,-21-1 15,21 21-15,0-21 0,-22 0 0,22 22 16,0-22-16,0 0 0,0 21 15,0-20-15,22-1 0,-1 0 16,-21 0-16,21 0 0,0-21 0,0 21 16,0-21-16,1 0 0,-1 0 15,0 0-15,0 0 0,21 0 0,-20 0 16,-1 0-16,21-21 0,-21 0 16,22 0-16,-22 0 0,21 0 0,-21-22 15,22 22-15,-22-21 0,0 21 0</inkml:trace>
  <inkml:trace contextRef="#ctx0" brushRef="#br0" timeOffset="14138.65">14330 1334 0,'0'0'0,"0"-22"16,0 44 15,0-1-31,0 0 16,-21 0-16,21 0 0,0 0 0,-22 22 15,22-22-15,0 0 0,0 21 16,0-20-16,0-1 0,0 21 0,0-21 15,0 0-15,-21 1 0,21-1 0,0 0 16,0 0-16,-21-21 16,21-21 31,0 0-47,0 0 0,0-1 15,0-20-15,0 21 0,21-21 16,0 20-16,1-20 0,-1 0 0,0-1 15,21 1-15,-21 21 0,22-21 16,-22-1-16,21 22 0,-21 0 0,22 0 16,-22 21-16,0 0 0,0 0 15,0 0-15,1 0 0,-1 0 0,0 0 16,0 21-16,-21 0 0,0 0 0,0 22 16,0-22-16,0 21 0,0-21 15,0 22-15,0-1 0,0 0 16,-21-21-16,0 22 0,0-1 15,21-21-15,0 22 0,-22-22 0,22 0 16,-21 21-16,21-21 0,-21-21 0,21 22 16,0-1-16,21-42 47,0-1-47,1 22 0,-1-21 15,0-21-15,0 21 0,0 0 0,0-22 16,22 1-16</inkml:trace>
  <inkml:trace contextRef="#ctx0" brushRef="#br0" timeOffset="14488.45">15409 910 0,'0'0'0,"21"-21"0,-21-42 16,0 41-1,-21 44 16,0 20-31,21-21 16,-21 21-16,21 1 0,0-1 0,-21 0 16,0 1-16,21-1 0,-22 0 15,22 1-15,0 20 0,-21-20 0,0-1 16,0 0-16,21 1 16,-21-1-16,0 0 0,21-21 0,0 22 15,-22-1-15,22-21 0,0 0 0,0 1 16,0-1-16,0 0 0,0 0 15,0 0-15,22-21 16,-1 0 0,0 0-16,-21-21 15,21 0-15,0 21 0,0-21 0,1 0 16,-22-1-16,21 1 0,0 0 16,0-21-16,-21 21 0</inkml:trace>
  <inkml:trace contextRef="#ctx0" brushRef="#br0" timeOffset="14760.29">15134 1376 0,'0'0'15,"-21"0"-15,0 0 16,21-21-16,21 21 16,21 0-16,-21 0 0,22 0 0,-22 0 15,21 0-15,1 0 0,-1 0 16,0-21-16,-21 21 0,22 0 15,-22 0-15,21 0 0,-21 0 0,1 0 16,-1-22-16,0 22 0,0 0 0,0 0 16,-21-21 31</inkml:trace>
  <inkml:trace contextRef="#ctx0" brushRef="#br0" timeOffset="15662.79">16891 1101 0,'0'0'16,"-21"0"0,21 21-16,0 0 15,21-21 16,0 0-31,0 0 16,0 0-16,1 0 0,20-21 0,0 0 0,-21 0 16,22 21-16,-1-22 0,-21 1 15,22 0-15,-22 0 0,21 0 16,-21 0-16,0-1 0,1 1 16,-22 0-16,0 0 0,0-21 0,0 20 15,-22 1-15,1 0 0,-21 21 16,21-21-16,-22 0 0,22 21 0,-21 0 15,0 0-15,-1 0 0,1 21 16,0 0-16,20 0 0,-20 0 16,21 22-16,-21-1 0,20 0 0,1 1 15,21-1-15,0 0 0,0 1 0,0-1 16,0 0-16,0-20 16,0 20-16,21-21 0,1 0 0,-1 0 15,21 1-15,-21-1 0,0-21 16,22 0-16,-1 0 0,-21 0 0,22 0 15,-22 0-15,21 0 0,-21 0 16,0 0-16,1 0 0,-44 0 31,1 0-31,-21 0 16,21 0-16,-22 0 0,22 21 16,-21-21-16,0 21 0,-1 0 0,22 0 15,-21 1-15,21-1 0,-22 21 16,22-21-16,0 0 0,0 22 15,0-1-15,-1-21 0,22 22 16,0-22-16,0 0 0,0 21 0,0-21 16,0 1-16,0-1 0,22-21 0,-1 21 15,0-21-15,0 0 16,0 0-16,22 0 0,-22 0 0,0 0 16,0 0-16,21-21 0,-20 21 15,20-21-15,-21-1 0,21 1 16,-20 21-16,20-21 0,-21 0 0,21 0 15,-20 0-15,-1-22 0,0 22 0</inkml:trace>
  <inkml:trace contextRef="#ctx0" brushRef="#br0" timeOffset="15961.44">17484 1397 0,'0'0'0,"0"-21"0,0 0 15,21 21 1,0 0-16,0 0 15,-21 21-15,21-21 0,0 21 16,1 0-16,-1 0 0,0 1 16,0-1-16,0 0 0,0 0 0,22 0 15,-22 22-15,0-22 0,0 0 16,0 0-16,1 0 0,-1 22 16,0-22-16,0-21 15,-21 21-15,21-21 16,-21 21-16,0-42 31,0 0-31,0 0 16,0-1-16,0 1 0,0 0 0,0 0 15,0 0-15,0-22 0,0 22 0</inkml:trace>
  <inkml:trace contextRef="#ctx0" brushRef="#br0" timeOffset="16213.88">17992 1397 0,'0'-21'0,"0"42"0,21-63 16,-21 21-1,-21 42 17,-1 0-32,1 0 15,0 0-15,0 0 0,0 22 16,0-22-16,-1 0 0,22 21 16,-21-20-16,0-1 0,0 21 0,0-21 15,0 0-15,-1 22 0,22-22 16,-21 0-16,21 0 0,-21 0 15,0 1-15,21-1 16,21-21 0,0 0-16,-21-21 0,21-1 15,1 22-15,-1-21 16</inkml:trace>
  <inkml:trace contextRef="#ctx0" brushRef="#br0" timeOffset="16632.64">18373 1418 0,'0'0'15,"0"-21"-15,0 0 16,0 42 15,0 0-15,0 22-16,0-22 15,0 0-15,0 21 0,0 1 0,0-1 16,0-21-16,0 43 0,0-22 16,0 0-16,0 1 0,0-1 0,0 21 15,0-20-15,0-1 0,0 22 16,0-22-16,0 0 0,0 1 0,0 20 16,0-21-16,0 22 0,0-22 0,0 1 15,-22 20-15,1-21 16,21 1-16,-21-1 0,21 0 0,-21-20 15,21 20-15,0-21 0,0 0 0,0 0 16,0 1-16,-21-1 0,21 0 16,0 0-16,0-42 31,0 0-31,0 0 16,21-22-16,-21 22 0,21-21 0,0-1 15,0 1-15,-21-21 0,22 20 16</inkml:trace>
  <inkml:trace contextRef="#ctx0" brushRef="#br0" timeOffset="17006.52">18521 1588 0,'0'0'16,"0"-43"-16,0 22 0,0-21 0,0 21 15,0-22-15,0 22 0,0 0 0,0 0 16,0 0-16,0-1 0,21 1 15,0 0-15,0 21 0,0 0 16,1-21-16,-1 21 0,0 0 16,21 0-16,-21 0 0,1 0 0,-1 0 15,21 21-15,-42 0 0,21 0 0,0 1 16,-21-1-16,0 0 16,0 0-16,0 0 0,0 22 0,-21-22 15,0 0-15,0 0 0,0 0 16,-22 0-16,22 1 0,-21-1 0,21 0 15,0 0-15,-22-21 0,22 21 16,0-21-16,0 21 0,0-21 0,-1 0 16,22 22-16,-21-22 15,0 0 1</inkml:trace>
  <inkml:trace contextRef="#ctx0" brushRef="#br0" timeOffset="31527.26">2752 3133 0,'0'0'0,"0"21"16,-22-21-16,1 0 16,0 0-1,0 0-15,0 0 16,0 0 15,21-21-15,0 0-1,0-1 1,0 1-16,0 0 16,21 21-16,-21-21 15,21 21-15,0 0 0,0 0 16,0-21-16,1 0 0,-1 21 16,0 0-16,0 0 0,0 0 15,0 0-15,1 0 0,-1 0 0,0 0 16,0 0-16,-21 21 15,21 0-15,0-21 0,1 21 0,-1 0 16,-21 22-16,0-22 0,0 21 16,21 0-16,-21 1 0,0-22 0,0 21 15,0 1-15,0-1 0,0 0 16,0 1-16,0-1 0,-21 0 0,0 1 16,-1-22-16,1 21 0,0 0 15,0-20-15,0 20 0,-22-21 0,22 21 16,-21-20-16,21-1 15,-22 0-15,22 0 0,-21 0 0,21 0 0,-22-21 16,22 0-16,0 0 0,-21 0 16,21 0-16,-1 0 0,-20-21 15,21 0-15,0 21 0,0-21 16,-1 0-16,1 0 0,0-1 0,0 1 16,0 0-16,21 0 0,0 0 15,-21 0-15,21-1 0,0 1 16,0 0-16,0 0 0,0 0 0,0 0 15,21-1-15,0 1 0,0 0 16,0 21-16,0 0 0,1 0 0,20 0 16,-21 0-16,21 0 0,-20 0 15,-1 21-15,21 0 0,-21-21 16,0 22-16,22 20 0,-22-21 0,0 0 16,0 0-16,-21 1 0,21 20 15,1-21-15,-22 0 0,0 0 16,21 22-16,-21-22 0,21 0 0,-21 0 15,21 0-15,-21 1 0,0-1 16,0 0-16,21 0 16,-21 0-1,0-42 48,0 0-63,0 0 0,0 0 15,21 21-15</inkml:trace>
  <inkml:trace contextRef="#ctx0" brushRef="#br0" timeOffset="31998.99">3344 3768 0,'21'0'15,"-21"21"1,22-21 15,-22-21 1,0 0-17,0-1 1,-22 22-1,1 0-15,0 0 16,21 22-16,0-1 16,-21-21-1,21 21-15</inkml:trace>
  <inkml:trace contextRef="#ctx0" brushRef="#br0" timeOffset="48650.66">4974 3006 0,'0'0'0,"-21"0"0,0 0 16,0 0-16,-1 0 0,1 0 0,21 21 16,-21 0-16,21 0 15,0 0-15,0 1 16,21-1-16,0-21 15,1 21-15,-1-21 0,0 0 16,0 0-16,0 21 0,22-21 0,-22 0 16,21 0-16,0 0 0,-20 0 15,20-21-15,0 21 0,-21-21 0,22 21 16,-1-21-16,-21 21 0,0-22 16,1 22-16,-1-21 0,0 0 15,0 21-15,-21-21 0,0 0 16,0 0-16,0-1 15,-21 22-15,0-21 0,0 21 16,-1 0-16,1 0 0,-21 0 0,21 0 16,-22 0-16,22 0 0,-21 0 15,0 21-15,20-21 0,-20 22 0,21-1 16,-21 0-16,20 0 0,1 0 16,0 22-16,0-22 0,21 0 0,0 21 15,0 1-15,0-22 0,0 21 16,0-21-16,0 22 0,0-22 15,0 0-15,21 0 0,0 0 0,0 0 16,1 1-16,-1-1 0,0-21 16,21 0-16,-21 21 0,1-21 0,-1 0 15,0 0-15,0 0 0,21 0 16,-20 0-16,-1 0 0,0-21 0,0 21 16,0 0-16,-21-21 0,0-1 15,-21 22 1,0 0-1,0 0-15,0 22 0,-1-22 16,-20 21-16,21 0 0,0 0 0,-22 0 16,22 0-16,0 1 0,-21-1 15,21 21-15,21-21 0,-22 0 0,22 1 16,0 41-16,0-42 16,0 0-16,0 1 0,0-1 0,22-21 15,-1 21-15,0 0 0,21-21 0,-21 0 16,22 0-16,-22 0 0,21 0 15,1 0-15,-22 0 0,21 0 16,0-21-16,1 21 0,-1-21 0,0 0 16,1-1-16,-1 1 0,0-21 0,1 21 15,-1-22-15,0 1 0,1 0 16,-1-1-16,-21 1 0,22 0 16,-22-22-16,0 22 0,0-22 0,0 22 15,-21-21-15,0 20 0,0 1 16,0 0-16,0 20 0,0-20 0,0 21 15,0 0-15,0 0 0,0-1 16,-21 22 15,0 22-31,0-1 16,21 21-16,0-21 0,-21 22 16,-1-1-16,22 0 0,-21 22 0,21-22 15,0 22-15,0-22 0,0 21 0,0-20 16,0-1-16,0 0 0,0 1 15,0-22-15,0 21 0,0-21 16,21 22-16,1-22 0,-1-21 16,0 21-16,0 0 0,0-21 0,22 0 15,-22 0-15,0 0 0,0 0 0,21 0 16,-20 0-16,-1 0 0,21-21 16,-21 21-16,0-21 0,1 0 0,20 0 15,-21-1-15,0 1 0,0-21 16,1 21-16,-1 0 0,0-22 0,-21 22 15,0 0-15,0 0 0,0 0 16,0-1-16,0 1 0,-21 21 31,0 21-31,-1-21 16,22 22-16,-21-1 0,0 0 0,0 0 16,21 0-16,0 0 0,0 1 15,0-1-15,0 21 0,0-21 0,0 0 16,0 1-16,0-1 0,0 0 15,21 0-15,0 0 0,0-21 0,-21 21 16,64-21-16,-43 0 16,0 0-16,22 0 0,-22 0 0,21 0 15,0 0-15,-20 0 0,20-21 0,0 0 16,1 0-16,-22 0 0,21 0 16,-21-1-16,22 1 0,-22-21 15,0 21-15,0-22 0,-21 22 0,21-21 16,-21 21-16,21 0 0,-21-1 15,0 1-15,0 0 16,0 42 0,0 0-1,0 1-15,0-1 0,0 0 0,0 0 16,0 21-16,0-20 0,0-1 16,0 0-16,0 0 0,0 21 0,0-20 15,0-1-15,0 0 0,-21 0 16,21 0-16,0 0 0,0 1 15,0-44 32,0 1-47,0 0 0,0 0 16,21 0-16,-21-22 0,0 22 16,0-21-16,22 21 0,-1-22 15,0 22-15,-21-21 0,21 21 0,0-22 16,0 22-16,1 0 0,-1 21 0,0-21 15,0 21-15,0 0 16,0 0-16,1 21 0,-1 0 16,0 22-16,-21-22 0,21 0 15,-21 0-15,0 0 0,0 22 0,0-22 16,0 0-16,21 0 0,-21 0 16,0 0-16,0 1 0,0-1 0,0 0 15,0 0-15,0 0 16,21-21-1,1 0 1,-22-21-16,0 0 0,0 0 16,21 0-16,0-1 0,0 1 0,-21 0 15,21-21-15,0 21 16,1-1-16,-1-41 0,0 42 16,0-22-16,0 22 0,0 0 0,1 21 15,-1-21-15,-21 0 0,21 21 16,0 0-16,0 0 0,0 0 15,-21 21 1,22 0-16,-22 0 0,0 0 16,0 1-16,0 20 0,0-21 0,0 0 15,0 0-15,21 1 16,-21-1-16,21 0 0,-21 0 0,0 0 0,21 0 16,0 1-16,0-1 0,1 0 15,-1 0-15,0-21 16,0 0-16,0 21 0,0-21 0,1 0 0,20 0 15,-21 0-15,0 0 0,0 0 16,22 0-16,-22 0 0,0-21 16,0 21-16,0-21 0,22 0 0,-22 0 15,0-1-15,0 1 0,0 0 16,1 0-16,-1 0 0,-21 0 0,0-22 16,21 22-16,-21 0 0,0 0 0,21 0 15,-21-1-15,0 1 16,0 0-16,-21 21 15,0 0-15,0 0 16,-1 21-16,1 0 16,21 1-16,0-1 0,-21-21 15,21 21-15,0 0 0,-21 0 16,21 22-16,0-22 0,0 0 0,0 0 16,0 0-16,0 0 0,0 1 15,0-1-15,21-21 0,0 21 16,0-21-16,1 0 0,-1 0 15,21 0-15,-21 0 0,0 0 16,22 0-16,-22-21 0,21 21 16,-21-21-16,22-1 0,-22 1 0,21 0 15,-21 0-15,1 0 0,-1 0 16,0-1-16,0-20 0,0 21 16,-21 0-16,21-43 0,-21 43 15,22 0-15,-22 42 47,0 0-47,-22 0 0,22 1 16,-21-1-16,21 0 0,-21 0 0,21 0 15,0 0-15,0 1 0,0-1 0,-21 0 16,21 0-16,0 0 0,-21 0 16,21 1-16,0-1 15,0-42 32,0-1-47,0 1 0,0 0 16,0 0-16,0 0 0,21 0 15,0-22-15,0 22 0,-21-21 0,21 21 16,1-22-16,-1 22 0,0 0 16,0 0-16,0 0 0,0-1 0,1 22 15,-1 0-15,0 0 0,0 0 16,0 0-16,-21 22 15,21-1-15,-21 21 16,0-21-16,22 0 0,-22 1 0,0-1 16,0 21-16,21-21 0,-21 0 15,21 1-15,0-1 0,-21 0 0,21-21 16,0 21-16,1 0 0,-1-21 16,0 0-16,0 0 0,0 0 15,0 0-15,1 0 0,-1 0 0,0 0 16,0 0-16,0 0 0,0-21 15,1 0-15,-1 0 0,0 0 0,-21-1 16,21 1-16,0 0 0,-21-21 0,0 21 16,21-22-16,-21 1 0,22 0 15,-1-22-15,-21 22 0,0-1 16,21 1-16,-21 0 0,21-1 0,-21 1 0,0 21 16,21-21-16,-21 20 15,21 1-15,-21 0 0,0 0 0,0 0 16,0 0-16,0 42 31,0 0-31,0 0 0,0 0 16,0 0-16,0 22 0,0-22 15,0 21-15,-21 1 0,21-1 0,-21 0 16,21 1-16,-21-1 0,21 21 0,0-41 16,0 20-16,-21 0 0,21 1 15,0-1-15,0-21 0,0 0 16,0 22-16,0-22 0,0 0 0,0 0 15,0 0-15,0 0 16,21 1-16,0-22 16,0 0-16,0 0 15,1 0-15,-1 0 16,0 0-16,0-22 0,0 22 0,-21-21 16,21 0-16,1 21 0,-22-21 0,21 0 15,0 0-15,0-1 0,-21 1 16,0 0-16,0 0 0,0 0 0,0 0 15</inkml:trace>
  <inkml:trace contextRef="#ctx0" brushRef="#br0" timeOffset="49059.25">9631 3154 0,'-21'0'0,"-1"0"16,44 0-1,-1 0 1,0 0-16,0-21 16,0 21-16,0 0 0,1 0 0,20 0 15,-21 0-15,0-21 0,0 21 0,1 0 16,-1 0-16,0 0 0,0 0 15,0 0-15,0-22 0,1 22 0,-1 0 16,0 0-16,0 0 16,-21-21 109</inkml:trace>
  <inkml:trace contextRef="#ctx0" brushRef="#br0" timeOffset="49903.76">11112 3069 0,'0'0'0,"0"-21"0,0 0 16,0 0-16,22 21 16,-22-21-16,0-1 0,0 1 15,0 0-15,0 0 16,-22 21 0,22 21-1,0 0-15,-21 0 0,21 1 16,-21 20-16,0 0 0,21 1 0,-21 20 15,21-21-15,0 22 0,-21-1 16,21 1-16,-22-22 0,1 22 0,21-1 16,-21-20-16,21 20 0,-21-21 0,0 1 15,0-22-15,21 21 16,0-21-16,-22 1 0,22-1 0,-21-21 16,21 21-16,0-42 31,0 0-31,0-1 0,0 1 0,0 0 15,0 0-15</inkml:trace>
  <inkml:trace contextRef="#ctx0" brushRef="#br0" timeOffset="50430.97">10731 3260 0,'0'0'0,"-21"-21"0,21-64 15,0 64-15,21 0 16,1-1-16,-1 1 0,0 0 16,21 21-16,-21-21 0,22 21 0,-1 0 15,0 0-15,1 0 0,-1 0 16,0 21-16,1 0 0,-1 0 0,0 22 16,1-1-16,-1 0 0,-21 1 0,22 20 15,-22 1-15,0-22 0,0 22 16,-21-1-16,21-21 0,-21 22 15,0-22-15,0 1 0,0-1 0,0-21 16,0 21-16,0-20 0,0-1 16,0 0-16,0 0 0,0 0 0,0-42 31,0 0-15,0 0-16,0 0 0,0-22 0,0 22 15,0-21-15,21-1 0,-21-20 16,22 21-16,-22-22 0,21 1 0,0-1 15,-21 1-15,21-1 0,0 1 0,0-1 16,1 22-16,-1-1 0,-21 1 16,21 21-16,0 0 0,0 0 0,0-1 15,-21 1-15,22 21 16,-1 0-16,-21 21 31,0 1-15,0-1-16,0 0 0,0 0 15,0 0-15,0 0 16,21 1-16,-21-1 0,21 0 16</inkml:trace>
  <inkml:trace contextRef="#ctx0" brushRef="#br0" timeOffset="51234.48">12171 3429 0,'0'0'0,"0"42"16,0-20-16,-21-1 16,-1 0-16,1 0 15,21 0-15,0 0 0,0 1 0,0-1 16,0 0-16,0 0 0,0 0 0,0 0 16,0 1-16,0-1 0,0 0 15,0 0-15,21 0 0,1-21 16,-1 0-16,0 0 0,0 0 15,0 0-15,0 0 0,1 0 16,-1 0-16,0 0 0,0-21 16,0 0-16,0 0 0,1 0 0,-1-1 15,0 1-15,-21 0 0,21-21 16,0 21-16,-21-22 0,0 1 0,0 0 16,0-1-16,0 1 0,0 0 15,0 20-15,-21-20 0,0 0 0,0 21 16,-22-1-16,22 1 0,0 21 0,-21 0 15,21 0-15,-22 0 0,22 0 16,-21 21-16,21 1 0,-22-1 0,22 0 16,0 21-16,0-21 0,0 22 15,21-22-15,0 21 0,0 1 0,0-22 16,21 21-16,0-21 0,0 0 16,0 1-16,22-1 0,-22 0 15,21 0-15,0-21 0,1 0 0,-1 0 16,0 0-16,1 0 0,-1 0 15,0 0-15,1 0 0,-1 0 0,-21-21 16,22 0-16,-1 0 0,0-1 16,1 1-16,-1 0 0,-21-21 0,21 21 15,-20-22-15,20 1 0,-21 0 0,0-1 16,0 1-16,1-22 0,-1 22 0,-21 0 16,0-1-16,21 1 0,-21 0 15,21 21-15,-21-1 0,0 1 0,0 0 16,0 0-16,0 42 31,0 0-31,0 0 0,0 22 0,-21-22 16,0 21-16,21 1 0,0-1 15,0 0-15,0 1 0,-21 20 0,21-21 16,0 1-16,0-22 0,0 21 16,0 1-16,0-22 0,0 0 0,0 21 15,0-21-15,0 1 0,0-1 16,0 0-16,21-21 15,0 0-15,-21 21 0,21-21 0,0 0 0,0 0 16,1 0-16,-1 0 16,0 0-16,0 0 0,0-21 15,0 0-15,1 0 0,-22-1 16,21 1-16,-21-21 0,0 21 16,0 0-16</inkml:trace>
  <inkml:trace contextRef="#ctx0" brushRef="#br0" timeOffset="51523.32">12912 3196 0,'0'0'15,"-22"0"-15,1 0 0,21-21 32,21 21-32,1 0 0,20-21 15,-21 21-15,21 0 0,-20-21 0,20 21 16,0 0-16,1-21 0,-1-1 15,0 22-15,-21 0 0,22 0 0,-22-21 16,21 21-16,-21 0 0,1 0 16,-1 0-16,0 0 15,-21-21-15,21 21 16,-21-21 31</inkml:trace>
  <inkml:trace contextRef="#ctx0" brushRef="#br0" timeOffset="53958.63">14160 2985 0,'0'0'0,"-21"0"16,0 0-16,0 0 16,0 0-16,21 21 0,-21-21 15,-1 21-15,22 0 0,0 0 16,0 0-16,0 1 15,0-1-15,0 0 16,0 0-16,22 0 0,-1-21 16,0 0-16,0 21 0,0-21 15,0 0-15,1 0 0,-1 0 0,21-21 16,-21 21-16,22-21 0,-1 0 0,-21 0 16,21 0-16,-20-1 0,20 1 15,-21 0-15,0 0 0,0 0 0,1-22 16,-1 22-16,-21 0 0,0 0 15,0 0-15,0 0 0,0-22 16,0 22-16,-21 0 16,-1 21-1,1 0-15,21 21 0,0 0 16,-21 0-16,21 1 0,-21 20 16,21-21-16,0 21 0,0 1 0,0-1 15,0 22-15,0-22 0,0 21 16,0-20-16,0 20 0,0 1 0,0-22 15,0 0-15,0 1 0,0-1 0,0 0 16,0 1-16,0-22 0,0 0 16,0 0-16,0 0 0,-21 1 0,21-1 15,-21-21-15,21 21 0,-22 0 16,1-21 0,0 0-16,0 0 0,0-21 15,0 0-15,-1 21 0,-20-21 16,21-1-16,0 1 0,-22-21 0,22 21 15,0 0-15,-21-1 0,21 1 16,-1 0-16,1 21 0,0 0 0,21 21 31,0 0-15,0 1-16,0-1 0,21 0 0,0 0 16,1 0-16,-1 0 0,0 1 15,21-1-15,-21 0 0,22-21 0,-22 21 16,21 0-16,-21-21 0,22 0 15,-1 0-15,-21 0 0,22 0 16,-22 0-16,21 0 0,0-21 0,1 0 16,-22 21-16,21-21 0,-21 0 0,22-1 15,-22 1-15,0 0 0,0-21 16,0 21-16,-21-22 0,22 22 0,-22-21 16,0 21-16,0-1 0,0 1 15,0 0-15,0 0 0,0 42 31,0 0-31,-22 0 16,22 1-16,0-1 0,0 0 0,-21 0 16,21 0-16,0 22 15,0-22-15,0 0 0,0 0 0,0 0 16,0 0-16,0 1 0,0-1 16,0 0-1,0-42 16,0 0-31,21-1 16,-21 1-16,22 0 0,-1-21 16,-21 21-16,21-22 0,0 22 0,0-21 15,22 21-15,-22-22 0,21 22 16,-21 0-16,0 0 0,22 21 16,-22 0-16,0 0 0,0 0 0,0 0 15,1 0-15,-1 21 0,0 0 16,-21 0-16,0 0 0,0 1 0,0-1 15,21 21-15,-21-21 0,0 0 0,21 22 16,-21-22-16,0 0 0,0 0 16,21 0-16,1 1 0,-22-1 0,21 0 15,-21 0-15,21-21 0,0 0 0,0 21 16,0-21-16,1 0 0,20 0 16,-21 0-16,0-21 0,0 21 15,22-21-15,-22 0 0,0 0 16,0-1-16,0 1 0,1-21 0,-1 21 15,0-22-15,0 1 0,0 0 16,-21-22-16,21 22 0,-21-22 16,0 22-16,0-21 0,22 20 0,-22 1 15,0 0-15,0-1 0,21 1 16,-21 21-16,0 0 0,0-1 0,0 1 16,0 0-16,0 42 31,0 0-31,0 1 0,0-1 15,-21 21-15,-1-21 0,22 22 0,-21 20 16,21-21-16,0 22 0,0-22 16,-21 22-16,21-22 0,0 0 15,0 1-15,0-1 0,0 0 0,0 1 16,0-22-16,0 21 0,21-21 16,-21 1-16,21-1 0,1-21 0,-1 21 15,0 0-15,0-21 0,0 0 0,22 0 16,-22 0-16,21 0 0,-21 0 15,22 0-15,-1-21 0,-21 21 0,21-21 16,-20 0-16,20-1 0,0 1 0,-21 0 16,1 0-16,-1 0 0,0 0 15,0-22-15,-21 22 0,21-21 0,-21 21 16,0-1-16,0 1 16,0 0-16,0 0 0,0 0 0,-21 21 15,0 0 1,0 0-16,21 21 0,-21 0 15,21 0-15,-22 0 0,1 1 0,21-1 16,0 21-16,0-21 0,-21 0 16,21 22-16,0-22 0,0 0 0,0 0 15,0 0-15,0 1 0,0-1 16,0 0-16,0 0 0,21-21 0,-21 21 16,21-21-16,1 0 0,-1 0 0,0 0 15,0 0-15,21 0 0,-20 0 16,20 0-16,-21-21 0,21 0 15,-20 21-15,20-21 0,-21 0 0,0-1 16,22 1-16,-22 0 0,0-21 16,-21 21-16,21-1 0,-21 1 0,21-21 15,-21 21-15,0 0 16,0-1-16,-21 22 16,0 0-1,21 22-15,0-1 16,0 0-16,21-21 47,0 0-47,0 0 0,1 0 15,-1-21-15,0 0 0,0 21 16,-21-22-16,21 22 0,0-21 0,-21 0 16,22 21-16,-22-21 15,21 21-15,-21 21 31,0 0-31,0 0 0,0 1 16,0 20-16,0-21 0,0 0 16,0 0-16,0 1 0,0 20 15,0-21-15,0 0 0,0 0 0,0 1 16,0-1-16,0 0 0,0 0 31,21-21-31,0 0 0,0 0 16,0 0-16,1 0 0,-1 0 15,0 0-15,0-21 0,0 21 16,0-21-16,1 0 0,-1-1 16,0 1-16,-21 0 0,0 0 15,21 0-15,-21 0 0,0-1 0</inkml:trace>
  <inkml:trace contextRef="#ctx0" brushRef="#br0" timeOffset="54259.64">15684 3281 0,'-21'0'0,"42"0"0,-63 0 0,63 0 31,22-21-31,-22 21 15,21-21-15,-21 21 0,22 0 16,-1-22-16,21 1 0,-20 21 0,-1-21 16,22 21-16,-22 0 0,0-21 15,1 21-15,-22 0 0,21 0 16,-21-21-16,0 21 0,1 0 0,-1 0 16</inkml:trace>
  <inkml:trace contextRef="#ctx0" brushRef="#br0" timeOffset="55147.53">17928 3620 0,'0'-22'31,"0"1"1,0 0-32,0 0 15,0 0-15,21 0 16,-21-1-16,0 1 16,0 0-16,0 0 0,0 0 15,-21 0-15,0-1 0,0 22 16,21-21-16,-21 21 0,-1 0 0,-20 0 15,21 0-15,0 0 0,-22 0 16,22 21-16,0 1 0,0-1 16,0 21-16,0-21 0,-1 22 15,-20 20-15,21-42 0,21 22 16,0-22-16,0 21 16,0-21-16,0 0 0,0 1 0,0-1 15,0 0-15,0 0 0,21-21 16,0 0-16,0 0 0,1 0 15,-1 0-15,0 0 0,0 0 0,0 0 16,0-21-16,1 0 0,20 0 16,-21-1-16,0 1 0,0 0 0,22 0 15,-22 0-15,0 0 0,0-22 16,0 22-16,-21 0 0,0 0 16,0 0-16,22-1 0,-22 1 0,0 42 46,0 1-46,0-1 0,0 0 16,0 0-16,0 0 0,0 22 0,0-22 16,0 0-16,0 0 0,0 0 15,0 0-15,0 1 0,0-1 0,21-21 16,0 21-16,0-21 0,0 0 16,0 0-16,1 21 0,20-21 15,-21 0-15,0 0 0,22-21 16,-22 0-16,21 21 0,0-21 0</inkml:trace>
  <inkml:trace contextRef="#ctx0" brushRef="#br0" timeOffset="55720.48">18690 3471 0,'0'0'0,"0"-21"0,0 0 16,0 0-16,0 0 0,0 0 0,0-1 16,-21 22-1,0 0-15,0 0 16,-1 0-16,1 22 0,0-1 15,0 0-15,21 0 0,-21 0 0,0 22 16,21-22-16,-22 21 0,22-21 0,0 22 16,0-22-16,0 0 0,0 21 15,0-21-15,0 1 0,0-1 0,0 0 16,22 0 0,-1-21-16,0 0 0,21 0 15,-21 0-15,1 0 0,20 0 16,-21 0-16,21-21 0,-20 0 0,20 0 15,-21 21-15,21-43 0,-20 22 0,20 0 16,-21-21-16,0 20 0,0-20 16,1 0-16,-1-1 0,0-62 15,-21 41-15,0 22 0,0-22 16,0 22-16,21 0 0,-21 20 16,0-20-16,21 21 0,-21 0 0,0 0 15,0 42 16,0 21-31,0-21 0,0 22 0,-21-1 16,21 0-16,-21 64 16,21 0-16,0-64 0,-21 1 15,21-1-15,0 0 0,0 1 16,0-1-16,0-21 0,0 0 0,0 0 16,0 22-16,21-43 0,-21 21 15,21 0-15,0-21 0,22 21 16,-22-21-16,0 0 15,0 0-15,0 0 0,0 0 16,1-21-16,-1 21 0,0-21 0,0 0 16,0 0-16,0 21 0,-21-22 15,0-20-15,0 21 0,0 0 0,0 0 16,0-1-16</inkml:trace>
  <inkml:trace contextRef="#ctx0" brushRef="#br0" timeOffset="55931.36">18986 3450 0,'0'0'16,"22"0"15,-1 0-15,0 0-16,21-21 0,-21 21 0,1 0 15,20 0-15,0-21 0,-21 21 0,22 0 16,-22 0-16,0 0 0,0-21 15,22 21-15,-22 0 0,0 0 16,0-21-16</inkml:trace>
  <inkml:trace contextRef="#ctx0" brushRef="#br0" timeOffset="57673.09">19875 3704 0,'0'0'16,"43"0"-1,-22 0-15,-21-21 0,21 0 16,0 21-16,-21-21 0,0 0 16,21 21-16,-21-22 0,22 1 15,-22 0-15,0 0 0,0-21 0,0 20 16,0 1-16,0 0 0,0-21 0,-22 21 15,1-1-15,0 22 0,0-21 16,0 21-16,0 0 0,-1 0 16,1 0-16,0 0 0,0 21 0,-21 1 15,20-1-15,1 0 0,0 0 16,-21 21-16,21-20 0,-1 20 0,22-21 16,-21 21-16,21-20 0,0 20 15,0-21-15,0 0 0,0 22 0,0-22 16,21-21-16,1 21 0,-1 0 15,42-21-15,-42 0 16,1 0-16,-1 0 0,21 0 0,-21 0 16,0 0-16,1-21 0,-1 0 15,21 0-15,-21 21 0,0-22 0,-21 1 16,22-21-16,-1 21 16,0 0-16,-21-22 0,0 22 0,0-21 15,0 21-15,21-22 0,-21 22 0,0 0 16,0 0-16,0 0 0,0-1 15,0 44 1,0-1 0,-21 0-16,21 0 0,0 21 0,0-20 15,0 20-15,0-21 0,0 0 16,0 22-16,0-22 0,0 0 0,21 0 16,0 0-16,-21 0 0,21-21 15,22 22-15,-22-22 16,0 0-16,0 0 0,0 0 15,22 0-15,-22 0 0,0-22 16,0 1-16,22 0 0,-22 0 0,0 0 16,0-22-16,0 22 0,0-21 15,1 0-15,-22-1 0,0 1 16,21-22-16,-21 22 0,0-21 0,0 20 0,21 1 16,-21 0-16,0 20 0,0-20 15,0 21-15,0 0 0,0 42 31,0 0-31,0 0 16,0 22-16,0-22 0,0 21 0,0 0 16,0 1-16,0-1 0,0 0 15,0 1-15,0-1 0,0 0 0,0 1 16,0-1-16,0-21 0,-21 22 16,21-22-16,0 0 0,0 0 0,-21-21 15,21 21-15,0 0 0,0-42 47,0 0-47,0 0 0,0 0 16,21 0-16,0-22 15,0 22-15,0 0 0,0 0 0,22-22 16,-22 22-16,0 0 0,0 0 16,0 21-16,22 0 0,-22-21 15,0 21-15,0 0 0,0 0 0,1 21 16,-1 0-16,-21 0 15,21 0-15,-21 1 0,0-1 0,0 0 16,0 0-16,0 0 0,0 0 0,0 1 16,0-1-16,-21 0 15,0-21-15,-1 21 0,22 0 0,-21-21 0,0 21 16,0-21-16,0 0 0,0 0 16,-1 0-16,1 0 0,0 0 15,0 0-15,0-21 16,0 21-16,21-21 15,0 0-15,-22 21 16,22 21 15,0 0-15,22-21-16,-1 21 0,0 1 16,0-22-16,0 0 0,0 0 0,1 0 15,20 0-15,-21 0 16,21 0-16,-20 0 0,20 0 0,-21 0 15,21 0-15,1-22 0,-22 22 0,0-21 16,21 0-16,-20 0 0,20 0 16,-21-22-16,0 22 0,0-21 0,1 0 15,-1-1-15,0 1 0,-21 0 16,0-1-16,21-20 0,-21 20 0,21 1 16,-21 21-16,0-21 0,0 20 15,0-20-15,0 21 0,0 0 16,-21 42 15,0 0-31,21 0 0,0 0 16,0 22-16,-21-22 0,21 21 15,-21 1-15,21-1 0,0 0 16,0 1-16,0-22 0,0 21 0,0 0 16,0 1-16,0-22 0,0 0 15,0 21-15,0-20 0,21-1 16,0 0-16,0 0 0,0-21 15,0 0-15,1 0 0,20 0 16,-21 0-16,0 0 0,0 0 16,22 0-16,-22 0 0,0-21 0,0 0 15,22 21-15,-22-21 0,0-22 16,0 22-16,0 0 0,22-43 16,-43 22-16,0 21 0,0-21 15,0 20-15,0 1 0,0 0 0,-22 21 31,1 21-31,0-21 16,0 21-16,21 1 0,-21 20 0,0-21 16,21 0-16,-22 0 0,22 1 15,0 20-15,0-21 0,0 0 16,0 0-16,0 1 0,0-1 0,0 0 16,22-21-1,-1 0-15,0 0 0,0 0 16,0 0-16,0 0 15,1-21-15,-1 21 0,21-21 0,-21-1 16,0 1-16</inkml:trace>
  <inkml:trace contextRef="#ctx0" brushRef="#br0" timeOffset="58393.94">22648 3090 0,'-21'0'0,"42"0"0,-63 0 15,63 0 16,0 0-31,0 0 0,1 0 0,-1 0 16,21-21-16,-21 0 16,0 21-16,22-21 0,-22 21 0,21-21 0,-21 0 15,1 21-15,-1-22 0,0 1 16,-21 0-16,0 0 16,0 0-16,0 0 0,-21 21 15,0 0-15,-1 0 0,1 0 16,-21 0-16,21 0 15,-43 21-15,22 0 0,21 0 16,0 0-16,-1 0 0,1 1 0,0-1 16,21 0-16,0 0 0,0 0 15,0 0-15,0 1 0,21-1 16,0 0-16,1 0 0,-1-21 16,0 21-16,42-21 0,-41 21 15,-1-21-15,21 0 0,-21 0 16,0 0-16,1 0 0,-1 0 15,0 0 1,-21-21-16,-21 21 31,0 0-31,-1 0 0,-20 0 0,-43 43 16,22-1 0,21-21-16,20 21 0,1-20 15,0-1-15,0 0 0,0 0 0,21 21 16,0-20-16,0-1 0,0 0 15,0 0-15,21 0 0,0-21 0,0 21 16,0 1-16,22-22 0,-1 0 16,-21 21-16,22-21 0,-1 0 0,0 0 15,1 0-15,-1 0 0,0 0 16,-21 0-16,22-21 0,-1-1 16,-21 22-16,0-21 0,43 0 15,-22-21-15,-42 21 16,21-1-16</inkml:trace>
  <inkml:trace contextRef="#ctx0" brushRef="#br0" timeOffset="58650.82">23368 3175 0,'0'0'0,"0"-21"16,0 42 15,0 0-31,21 0 16,-21 1-16,0-1 0,0 0 0,21 0 15,-21 0-15,21 0 0,-21 1 16,22 20-16,-1-21 0,-21 0 0,21 0 16,-21 1-16,21-1 0,0 0 15,-21 0-15,21-21 0,-21 21 0,22 0 16,-1-21-16,0 0 16,0-21-1,0 0 1,-21 0-16,0 0 0,0 0 15</inkml:trace>
  <inkml:trace contextRef="#ctx0" brushRef="#br0" timeOffset="58902.67">23749 3175 0,'0'0'0,"0"-21"0,-21 21 16,0 0-16,-1 0 15,1 0-15,0 0 16,0 21-16,0 0 0,21 0 15,-21 1-15,-1-1 0,1 0 0,0 0 16,0 21-16,0-20 0,0-1 16,-1 0-16,1 21 0,0-21 0,0 1 15,21-1-15,0 0 0,-21 0 16,21 0-16,0 0 16,0 1-16,21-22 31,0 0-31,0 0 0,0-22 0,1 1 15,-1 21-15</inkml:trace>
  <inkml:trace contextRef="#ctx0" brushRef="#br0" timeOffset="59326.52">23982 3154 0,'-21'0'15,"-1"21"-15,22 0 16,-21 0-16,0 1 0,21-1 0,-21 0 16,21 21-16,-21-21 0,21 22 0,-21-1 15,21 0-15,0-20 0,0 20 16,0 0-16,0 1 0,0-1 0,0 0 15,0 1-15,0-1 0,21 0 16,-21 1-16,0 20 0,21-21 16,-21 1-16,0-1 0,0 0 0,0 22 15,0-43-15,0 21 0,0 1 16,-21-1-16,0-21 0,21 22 0,-22-22 16,22 0-16,0 0 0,-21 0 0,0 0 15,0 1-15,0-22 16,21-22 15,0 1-15,0 0-16,0 0 0,21 0 0,0-22 15,-21 22-15</inkml:trace>
  <inkml:trace contextRef="#ctx0" brushRef="#br0" timeOffset="59710.39">23961 3535 0,'0'0'0,"0"-21"0,-22-64 15,22 64-15,0 0 0,0 0 16,22-1-16,-1 22 0,-21-21 0,21 0 16,0 0-16,0 0 15,0 21-15,1 0 0,-1 0 0,-21-21 16,21 21-16,0 0 0,0 0 15,0 0-15,1 0 0,-1 0 16,-21 21-16,21 0 0,-21 0 16,0 0-16,0 0 15,0 1-15,0-1 0,0 0 0,-21 0 16,0 0-16,-1 0 0,22 1 16,-21-22-16,0 21 0,0 0 15,0-21-15,0 0 0,21 21 0,-22-21 31</inkml:trace>
  <inkml:trace contextRef="#ctx0" brushRef="#br0" timeOffset="75839.25">2413 5144 0,'0'21'94,"-21"-21"-94,0 21 16,-1-21-1,22 21-15,-21-21 16,21-21 31,0 0-32,0 0-15,21-1 16,1 22-16,-1-21 0,0 0 16,0 21-16,0-21 0,0 21 0,22-21 15,-22 21-15,0-21 0,0 21 0,22 0 16,-22 0-16,0 0 0,0 0 15,0 0-15,0 21 0,1-21 0,-1 21 16,-21 0-16,0 0 0,0 0 16,0 1-16,0-1 0,0 0 0,0 21 15,-21-21-15,21 1 0,-22-1 16,-20 21-16,21-21 0,0 0 16,0 1-16,-1-22 0,22 21 15,-21 0-15,0-21 0,0 0 0,21 21 16,-21 0-1,0-21-15,21-21 47,0 0-31,21 21 0,0-21-16,0 21 0,0 0 15,0-21-15,1 21 0,-1 0 16,0 0-16,0 0 0,0 0 15,0 0-15,1 0 0,-1 0 16,0 0-16,0 0 0,-21 21 0,21-21 16,0 21-16,1 0 15,-22 0-15,21 0 0,-21 1 16,0 20-16,0-21 0,0 0 16,0 22-16,0-1 0,-21-21 0,-1 21 15,1 1-15,0-22 0,0 0 16,-21 21-16,20-20 0,1-1 0,0 0 15,-21 0-15,21 0 0,-1-21 16,1 0-16,0 21 0,0-21 16,0 0-16,0 0 0,-1 0 15,-20 0-15,21 0 0,0 0 0,0-21 16,-22 21-16,22-21 0,0 21 16,0-21-16,0 0 0,-1 21 0,1-21 15,0 21-15,0-22 16,21 1-16,0 0 31,0 0-15,0 0-1,0 0-15,0-1 16</inkml:trace>
  <inkml:trace contextRef="#ctx0" brushRef="#br0" timeOffset="76499">3556 5398 0,'0'0'0,"0"21"16,-21 0-16,0 0 15,21 0-15,0 0 31,0 1-31,21-22 47,0-22-47,-21 1 16,0 0-16,0 0 16,0 0-1,-21 21 1,0 0-1,-1 0 1,22 21-16,0 0 16,0 0-1,22-21 32,-1 0-47</inkml:trace>
  <inkml:trace contextRef="#ctx0" brushRef="#br0" timeOffset="80574.33">5038 4953 0,'-22'0'15,"1"-21"-15,0 21 16,0 0 0,0 0-16,21 21 31,0 0-31,0 0 15,0 1-15,0-1 16,21-21-16,0 21 16,0-21-16,0 0 0,1 0 15,-1 0-15,0 0 0,0 0 16,0 0-16,0 0 0,22 0 0,-22-21 16,0 21-16,21-21 15,-20-1-15,20 1 0,-21 0 0,21 0 16,-20 0-16,-1 0 0,0-1 15,0 1-15,0 0 0,-21 0 0,0 0 16,0 0-16,0-1 0,0 1 16,0 0-16,-21 21 15,-21 0-15,21 0 0,-1 0 16,-20 0-16,0 21 0,21 0 0,-22 1 16,1-1-16,0 0 15,20 21-15,-20 1 0,21-22 0,-21 21 0,20 0 16,1 1-16,0-1 0,0-21 15,21 22-15,0-22 0,0 0 0,0 21 16,0-21-16,21-21 0,0 22 16,0-1-16,1 0 0,20-21 15,-21 0-15,0 0 16,0 0-16,1 0 0,-1 0 0,0 0 16,0 0-16,21 0 0,-20 0 15,-1-21-15,0 21 0,-42 0 47,0 0-47,-1 21 0,1-21 16,-21 21-16,21 0 0,0 0 0,-1 1 15,1 20-15,0-21 0,0 0 16,21 22-16,0-1 0,0-21 16,0 21-16,0-20 0,0 20 0,0-21 0,0 21 15,0-20-15,0-1 16,21 0-16,0 0 0,0-21 0,-21 21 15,22-21-15,-1 0 0,0 0 16,0 0-16,0 0 0,0 0 0,22-21 16,-22 0-16,0 21 0,21-42 15,-20 20-15,20 1 0,0-21 0,-21 21 16,22-22-16,-22 1 0,21 21 16,-21-21-16,22-1 0,-22 1 15,21-22-15,-21 22 0,1 0 0,-1-1 16,0-20-16,0 21 0,0-22 15,0 22-15,1-22 0,-22 22 0,0 0 16,21-1-16,-21 1 0,21 21 16,-21 0-16,0-1 0,0 1 0,0 0 15,0 42 17,-21 0-32,0 22 15,-1-1-15,22 0 0,-21 1 0,21-1 16,-21 0-16,21 22 0,0-1 15,-21-20-15,21-1 0,0 22 0,0-22 16,0 0-16,0 1 0,0 20 16,21-42-16,0 22 0,0-1 15,1-21-15,-1 21 0,0-20 0,21-1 16,-21 0-16,1-21 0,20 21 16,-21-21-16,21 0 0,-20 0 0,20 0 15,-21 0-15,21 0 0,1-21 16,-22 0-16,21 0 0,-21-1 0,22 1 15,-22-21-15,21 21 0,-21 0 0,1-22 16,-1 22-16,0-21 0,0 21 16,-21-1-16,21-20 0,-21 21 0,0 0 15,0 0-15,0-1 0,-21 22 16,0 0-16,0 0 0,0 0 16,-1 0-16,1 22 15,0-1-15,0-21 0,-21 21 0,20 21 16,1-21-16,0 1 0,21-1 0,0 21 15,0-21-15,0 22 0,0-22 16,0 21-16,0-21 0,0 0 0,21 1 16,0-1-16,1-21 0,20 21 15,-21-21-15,21 0 0,43 0 16,-21 0-16,-22 0 0,0-21 16,1 0-16,-1-1 0,0 1 15,1 0-15,-1 0 0,0 0 0,-21 0 16,22-1-16,-22-20 0,0 21 0,-21 0 15,21 0-15,-21-1 0,21 1 16,-21 0-16,22 0 0,-22 0 16,21 21-1,-21 21 1,0 0-16,0 0 16,0 0-16,0 1 0,0 20 0,0-21 15,0 0-15,0 0 0,0 1 16,0-1-16,0 0 0,0 0 0,0 0 15,0 0-15,0 1 16,0-44 15,21 1-31,-21 0 16,0 0-16,21-21 0,-21 20 16,21 1-16,-21 0 0,0 0 0,21-21 15,1 20-15,-1 1 0,0 0 16,-21 0-16,21 0 0,0 0 0,0-1 15,1 22-15,-1 0 0,0 0 16,0 0-16,0 0 0,0 0 0,1 0 16,-1 22-16,0-1 0,0 0 0,0-21 15,-21 21-15,21 0 0,1 22 16,-22-22-16,21 0 0,-21 0 16,0 0-16,0 0 0,0 1 0,21-1 15,-21 0-15,0 0 16,21-21-16,0 0 31,-21-21-31,21 0 0,-21 0 0,22-1 16,-1 1-16,0 0 0,-21-21 15,21 21-15,-21-1 0,21 1 16,0-21-16,1 21 0,-1 0 16,0-1-16,-21 1 0,21 21 15,0 0-15,0 0 0,1 0 0,-1 0 16,0 21-1,-21 1-15,0-1 0,0 0 16,0 0-16,21 21 0,-21-20 0,0-1 16,21 0-16,-21 0 0,0 0 15,0 22-15,21-43 0,1 21 0,-22 0 16,21 0-16,0-21 0,0 21 0,0-21 16,0 0-16,1 0 0,-1 0 15,0 0-15,0 0 0,0-21 0,0 21 16,22-21-16,-22 0 0,0 21 0,0-21 15,0-1-15,1 1 16,-1 0-16,0 0 0,0 0 0,-21-22 16,0 22-16,0 0 0,0 0 0,0 0 15,0 0-15,0-1 0,0 1 16,-21 21-16,0 0 0,0 0 16,-1 0-16,1 0 15,0 21-15,21 1 0,0-1 16,-21 0-16,21 0 0,0 0 0,0 0 15,0 1-15,0-1 0,0 21 16,0-21-16,0 0 0,21 1 16,-21-1-16,21 0 0,0-21 15,1 0-15,-1 21 0,0-21 0,0 0 16,21 0-16,-20 0 0,20 0 0,-21 0 16,21-21-16,-20 0 15,20 0-15,-21 21 0,21-22 0,-20 1 16,-1 0-16,0 0 0,0-21 15,0 20-15,-21 1 0,0 0 0,0 0 16,0 0-16,21 0 0,-21 42 47,0 0-47,-21 0 0,0 0 16,21 0-16,0 22 0,-21-22 15,0 0-15,21 0 0,0 0 16,0 1-16,-21-1 0,21 0 15,-22 0-15,22-42 32,22 21-17,-1-21-15,-21 0 0,21-1 16,0 1-16,-21 0 0,21 0 0,0 0 16,-21 0-16,22-22 0,-1 22 0,0 0 15,0 0-15,0 0 0,0-1 16,1 22-16,-1 0 15,0 22 1,-21-1-16,0 0 16,0 0-16,0 0 0,0 0 0,0 1 15,0-1-15,0 0 0,0 0 16,21 0-16,0 0 0,-21 1 16,21-22-16,1 0 0,-1 0 15,0 0-15,0 0 16,0 0-16,0-22 0,1 22 15,-1-21-15,0 0 0,0 21 0,0-21 16,0 0-16,1 0 0,-1-22 16,0 22-16,0 0 0,0-21 0,0-1 15,-21-20-15,0 20 16,22 1-16,-22 0 0,0-1 16,0 1-16,0 21 0,0-21 0,0 20 15,0 1-15,0 0 16,-22 42-1,22 0-15,0 1 16,0 20-16,-21-21 0,21 21 16,-21 1-16,21-1 0,-21 0 0,21 1 15,-21-1-15,21 0 0,0 1 16,0-1-16,0-21 0,0 43 16,0-43-16,0 0 0,0 0 15,0 0-15,0 1 0,21-22 16,-21 21-16,21-21 15,0 0-15,0 0 0,1 0 16,-1 0-16,0-21 0,-21-1 16,21 1-16,0 21 0,0-21 0,1 0 15</inkml:trace>
  <inkml:trace contextRef="#ctx0" brushRef="#br0" timeOffset="80836.67">9610 5165 0,'0'0'0,"21"0"47,0 0-47,21 0 0,-21 0 16,1-21-16,20 21 0,0-22 0,-21 22 15,22 0-15,-22-21 0,21 21 16,-21 0-16,22-21 0,-22 21 0,0 0 15,0 0-15,0 0 0,-21-21 0,22 21 16,-22-21 15</inkml:trace>
  <inkml:trace contextRef="#ctx0" brushRef="#br0" timeOffset="81363.83">11345 4805 0,'0'0'0,"0"-42"16,0 20-1,-21 22 1,0 22-16,21-1 16,-21 0-16,0 0 0,-1 21 15,22 1-15,0-1 0,0 0 0,-21 1 16,21-1-16,0 0 0,0 22 15,0-22-15,0 1 0,0-22 0,0 21 16,0 0-16,0-20 0,0-1 16,0 0-16,0 0 0,0 0 0,0 0 15,0 1-15,-21-22 16,21-22 0</inkml:trace>
  <inkml:trace contextRef="#ctx0" brushRef="#br0" timeOffset="81823.56">11091 5165 0,'0'-21'0,"0"42"0,0-85 15,0 43-15,0 0 0,0-21 0,0 20 16,0 1-16,0 0 0,21-21 0,-21 21 16,22-1-16,-1 22 15,0-21-15,0 0 0,0 0 0,22 21 16,-22 0-16,21 0 0,-21 0 15,22 21-15,-22 0 0,21 0 0,0 1 16,1 20-16,-22 0 0,21 1 16,1-1-16,-22 0 0,21 1 0,-21 20 15,0-21-15,-21 1 0,0-1 0,22-21 16,-22 22-16,0-22 0,0 21 16,0-21-16,0 0 0,0 1 0,0-1 15,0-42 16,21-1-31,-21 1 16,21 0-16,-21-21 16,0 21-16,0-22 0,21 22 0,-21-21 15,21-1-15,-21 1 0,0 0 16,21-1-16,1 1 0,-22-43 16,21 43-16,0 21 0,-21 0 0,0 0 15,0-1-15,0 1 0,21 21 16,0 0-1,-21 21-15,0 1 16,0-1-16,21 0 0,-21 0 16,0 0-16,22 0 0,-22 1 15</inkml:trace>
  <inkml:trace contextRef="#ctx0" brushRef="#br0" timeOffset="82599.69">12382 5144 0,'0'-22'0,"0"1"16,-21 21 15,0 0-31,0 0 0,21 21 16,-21 1-16,0-1 16,21 0-16,-22 0 0,22 0 0,0 0 0,0 1 15,0 20-15,0-21 0,0 0 16,0 0-16,0 1 0,0-1 15,0 0-15,22 0 0,-1 0 0,0-21 16,-21 21-16,21-21 0,21 0 16,-20 0-16,-1 0 0,0 0 0,0 0 15,21 0-15,-20 0 0,-1-21 0,0 0 16,0 21-16,0-21 0,0 0 16,1 0-16,-1-1 0,0 1 0,-21-21 15,0 21-15,0 0 0,0-22 16,0 1-16,0 21 0,0-22 0,-21 1 15,0 21-15,-1-21 0,1 20 0,0 1 16,-21 0-16,21 0 16,-1 21-16,1 0 0,0 0 0,0 0 15,0 21-15,0 0 0,-1 0 16,1 1-16,0 20 0,21-21 0,0 21 16,0-20-16,0 20 0,0 0 0,0-21 15,0 22-15,0-22 0,21 0 16,0 0-16,1 0 0,-1 1 0,21-1 15,-21-21-15,22 0 0,-22 0 0,21 0 16,0 0-16,1 0 0,-1 0 16,0 0-16,1 0 0,-1-21 0,0-1 15,1 1-15,-1 0 0,0 0 16,1 0-16,-22-22 0,21 22 0,1-21 16,-22 0-16,0-1 0,0 1 15,0 0-15,-21-22 0,21 22 16,-21-1-16,0 1 0,0 0 0,0 21 15,0-1-15,0 1 0,0 64 32,-21-22-32,21 21 15,-21 0-15,21 1 0,-21 20 16,21-20-16,-21-1 0,21 21 0,0-20 16,-21-1-16,-1 0 0,22 1 15,0-1-15,0-21 0,0 22 16,0-22-16,0 0 0,0 0 0,0 0 0,0 0 15,0 1 1,22-22-16,-1 0 16,0 0-16,0-22 15,0 1-15,0 0 16,-21 0-16,22 0 0,-22 0 0</inkml:trace>
  <inkml:trace contextRef="#ctx0" brushRef="#br0" timeOffset="82823.56">13081 5080 0,'-21'0'0,"21"-21"15,0 0 1,21 21-16,0-21 0,0 21 16,22 0-16,-1-22 0,0 1 15,1 21-15,-22 0 0,21-21 0,0 21 16,1 0-16,-22-21 0,21 21 0,-21 0 15,1 0-15,-1 0 16</inkml:trace>
  <inkml:trace contextRef="#ctx0" brushRef="#br0" timeOffset="84419.29">14055 4826 0,'0'21'31,"0"0"-31,0 1 16,21-22-16,-21 21 0,0 0 15,21 0-15,0-21 16,0 0 0,0 0-16,1 0 0,-1 0 0,0 0 15,0-21-15,21 0 0,-20 0 16,-1-1-16,21 1 0,-21 0 0,22 0 15,-22 0-15,0 0 0,0-1 16,0 1-16,-21 0 0,0 0 0,0 0 16,0 0-16,0-1 0,-21 1 15,0 21 1,0 0-16,0 0 0,21 21 0,0 1 16,-22-1-16,22 0 15,-21 0-15,21 21 0,0 1 0,0 20 16,0-20-16,0 20 0,0 1 15,0-22-15,0 21 0,0-20 0,0 20 16,21-20-16,-21-1 0,0 0 0,0-21 16,0 22-16,0-22 0,0 0 15,0 0-15,0 0 0,0 1 0,-21-22 16,0 21-16,0-21 16,0 0-16,0 0 15,-1 0-15,1-21 0,0 21 0,-21-22 16,21 1-16,-1 0 0,-20 0 0,21 0 15,0 0-15,0-1 0,-1 1 16,1 21-16,0-21 0,21 42 31,21 0-15,0 1-16,1-1 0,-1 0 16,-21 0-16,21 0 0,0 0 15,0 1-15,43 20 0,-43-42 16,0 21-16,0-21 0,22 0 0,-22 0 15,21 0-15,22 0 16,-43 0-16,21-21 0,0 0 0,-20 0 16,20-1-16,-21 1 0,21-21 15,-20 21-15,20 0 0,-21-22 16,0 22-16,-21-21 0,0 21 0,21-1 16,-21-20-16,0 21 0,0 0 0,0 0 15,0 42 16,0 0-31,0 0 16,0 0-16,0 22 0,0-22 0,-21 0 16,21 42-16,0-20 0,0-22 15,0 21-15,0-21 0,0 1 16,0-1-16,-21 0 0,21 0 16,0 0-16,0-42 31,0 0-16,0 0-15,0 0 0,0-1 16,21 1-16,-21 0 0,21-21 0,1 21 16,-1-22-16,0 22 0,0-21 15,0-1-15,0 22 0,43-42 16,-22 42-16,-21-1 0,1 1 16,20 21-16,-21 0 0,0 0 0,0 0 15,1 0-15,-1 0 0,-21 21 0,21 1 16,-21-1-16,0 21 15,0-21-15,0 0 0,0 22 0,0-22 16,0 21-16,0 1 0,-21-22 0,21 0 16,0 21-16,0-21 0,0 1 15,0-1-15,0 0 0,0 0 16,21-21 0,0 0-16,0 0 0,0 0 0,1 0 15,-1 0-15,0-21 0,0 0 0,21 0 16,-20-1-16,-1 1 15,0 0-15,21-42 0,-42 20 0,21 1 16,1 0-16,-22-1 0,21 1 16,-21-22-16,0 22 0,0 0 15,0-22-15,0 22 0,0 0 0,0 20 16,0-20-16,0 21 0,0 0 16,0 42-1,0 0 1,0 0-16,0 22 0,0-22 0,0 21 15,0 22-15,0-22 0,0 0 16,-21 1-16,21-1 0,-22 0 0,22 1 16,0-1-16,0 0 0,0-21 0,0 22 15,0-22-15,-21 0 0,21 0 16,0 0-16,0 1 0,0-1 16,21-21 15,-21-21-31,22-1 15,-22 1-15,0 0 0,0 0 16,0 0-16</inkml:trace>
  <inkml:trace contextRef="#ctx0" brushRef="#br0" timeOffset="84663.14">15430 5144 0,'0'-22'16,"22"1"-1,-1 21 1,0 0-16,0-21 0,0 21 16,0 0-16,1 0 0,-1-21 15,21 21-15,-21 0 0,0 0 0,1 0 16,-1 0-16,0 0 16,0 0-16,-21 21 46,0 0-46</inkml:trace>
  <inkml:trace contextRef="#ctx0" brushRef="#br0" timeOffset="86407.14">15917 5313 0,'0'0'0,"21"0"15,1 0 1,-1 0-1,0 0-15,-21-21 16,21 0-16,0 21 0,0-22 0,1 22 16,-22-21-16,0 0 0,21 21 15,-21-21-15,0 0 16,0 0-16,-21 21 16,-1 0-1,1 0-15,0 21 0,0 0 16,0 0-16,21 0 0,-21 0 15,21 22-15,-22-22 0,22 21 0,0-21 16,0 22-16,0-22 0,0 21 0,0-21 16,0 1-16,0-1 0,0 0 15,22 0-15,-1-21 16,0 0-16,0 0 16,0 0-16,0 0 0,1 0 15,-1 0-15,0-21 0,0 21 0,0-21 16,0 0-16,1 21 0,-1-22 15,0 1-15,0 0 0</inkml:trace>
  <inkml:trace contextRef="#ctx0" brushRef="#br0" timeOffset="86810.91">16362 5271 0,'0'0'16,"0"-22"-1,-21 1-15,21 0 0,0 0 16,0 0-16,21 21 15,0 0 1,0 0-16,0 0 0,0 0 0,1 0 16,-1 0-16,0 21 0,0 0 15,21 0-15,-20 0 0,-1 1 0,0-1 16,-21 21-16,0-21 0,21 0 16,-21 1-16,0 20 0,0-21 0,0 0 15,0 0-15,-21 1 0,21-1 0,0 0 16,-21-21-16,21 21 15,-21-21-15,21-21 32,0 0-32,0 0 15,0-1-15,0 1 0,21 0 0,-21 0 16,0-21-16,21 20 0,0 1 16,0 0-16,-21 0 0,21 0 0,1 0 15,-22-1-15,21 1 0,0 21 16,-21-21-16,21 21 0,0 0 15,0 0-15</inkml:trace>
  <inkml:trace contextRef="#ctx0" brushRef="#br0" timeOffset="87682.42">17145 5503 0,'21'0'16,"-21"-21"-16,0 0 0,0 0 15,21 21-15,0-21 0,1 0 16,-22-1-16,21 22 0,0-21 16,-21 0-16,0 0 0,0 0 0,21 0 15,-21-22-15,0 22 0,0 0 16,-21 0-16,0 0 0,0 21 16,-1 0-16,1 0 0,-21 0 15,21 0-15,0 0 0,-22 21 16,22 0-16,0 0 0,0 0 0,0 0 15,21 1-15,0 20 0,-22-21 0,22 21 16,0-20-16,0 20 0,0-21 16,0 0-16,0 0 0,0 22 0,22-43 15,-22 21-15,21 0 0,0-21 16,0 21-16,0-21 16,0 0-16,1 0 0,-1 0 15,0 0 1,-21-21-16,0 0 250,0 0-219,21 21-31,-21-21 16</inkml:trace>
  <inkml:trace contextRef="#ctx0" brushRef="#br0" timeOffset="88362.96">17314 5228 0,'0'0'0,"21"-21"16,1 21-16,-22-21 0,21 0 15,0 0-15,-21-1 16,0 1-16,-21 21 15,0 0 1,-1 0-16,1 0 0,0 0 16,-21 21-16,21 1 0,-22-1 0,22 0 15,-21 0-15,21 0 0,-1 0 16,1 1-16,0-1 0,0 0 0,21 0 16,0 0-16,0 0 0,0 1 0,0-1 15,21-21 1,0 0-16,0 21 15,1-21-15,-1 0 0,21 0 16,-21 0-16,0 0 0,1 21 0,20-21 0,-21 0 16,0 21-16,0-21 0,1 21 15,-22 1-15,0-1 16,0 0-16,-22 0 16,1 0-16,0-21 0,0 21 15,-21-21-15,20 0 0,1 22 0,-21-22 16,21 0-16,0 0 0,-1 0 15,1 0-15,0 0 16,21-22 0,0 1-1,0 0-15,21 21 0,0-21 0,1 0 16,-1 0-16,0 21 0,0-22 16,21 1-16,-20 0 0</inkml:trace>
  <inkml:trace contextRef="#ctx0" brushRef="#br0" timeOffset="88756.74">17695 5207 0,'0'0'0,"21"-21"0,1 0 0,-1 0 16,-21-1-16,-21 22 31,-1 0-31,1 0 0,0 0 16,21 22-16,0-1 0,-21 0 15,0 0-15,21 0 0,0 0 16,0 1-16,0-1 0,0 0 15,0 0-15,0 0 16,0 0-16,0 1 0,0-1 0,0 0 16,0 0-16,0 0 0,0 0 15,0 22-15,0-22 0,0 0 0,0 0 16,0 0-16,0 1 0,0 20 16,0-21-16,0 0 0,0 22 0,0-22 15,-21 21-15,21-21 0,-22 22 0,22-22 16,0 21-16,0-21 0,-21 0 15,0 22-15,0-22 0,21 0 0,0 0 16,-21 0-16,0-21 31,21-21-15,0 0-16,0 0 16,0 0-16,0 0 0,0-22 15,0 1-15,21 0 0,-21-1 0</inkml:trace>
  <inkml:trace contextRef="#ctx0" brushRef="#br0" timeOffset="89024.71">17632 5313 0,'0'0'16,"0"-21"-16,0-22 0,21 22 0,0 0 15,-21 0-15,21 0 0,0 0 0,1 21 16,-1-22-16,0 22 16,0 0-16,0 0 0,0 0 15,1 0-15,-1 0 0,0 22 16,0-1-16,0 0 0,-21 0 0,0 0 15,0 0-15,0 1 0,0-1 0,0 0 16,-21 0-16,0 0 0,0 0 16,0 1-16,-1-1 0,-20 0 0,21 0 15,0 0-15,0-21 0,-1 21 16,1-21-16,0 0 0,42 0 47,0-21-47,1 21 0,-1-21 0,0 0 15</inkml:trace>
  <inkml:trace contextRef="#ctx0" brushRef="#br0" timeOffset="89314.55">17970 5334 0,'0'0'0,"22"0"0,-1-21 15,0 21-15,0 0 0,0-21 16,0 21-16,-21-21 0,22 21 0,-1-22 16,-21 1-16,0 0 15,21 21-15,-21-21 0,0 0 16,-21 21 15,0 0-31,-1 0 16,1 21-16,21 0 0,-21 0 15,0 0-15,21 1 0,0-1 0,-21 0 16,21 0-16,0 0 0,0 0 16,0 1-16,0-1 0,0 0 15,0 0-15,21-21 16,0 0-16,0 0 15,0 0-15,1-21 0,-1 21 16,0-21-16,0 0 0,0-1 16,0 1-16,1 0 0</inkml:trace>
  <inkml:trace contextRef="#ctx0" brushRef="#br0" timeOffset="89799.27">18415 5144 0,'21'-22'0,"-42"44"0,42-65 15,-42 43 16,0 21-31,0 1 16,21-1-16,-22 0 0,1 0 0,21 0 16,-21 0-16,21 1 0,0-1 0,0 21 15,0-21-15,-21 0 0,21 1 16,0-1-16,0 0 16,21 0-16,0-21 15,0 0-15,1 0 0,-1 0 0,0 0 16,0-21-16,0 21 0,0-21 15,22 0-15,-22 21 0,0-22 16,0-20-16,0 21 0,1 0 0,-1-22 16,0 22-16,0-21 0,0 0 15,-21-1-15,0 1 0,0-22 0,21 22 16,-21-21-16,0 20 16,22 22-16,-22 0 0,21 21 15,-21 21 1,0 21-16,0-20 15,0 20-15,0 0 0,0 1 0,0-1 16,-21 0-16,21 1 0,-22-1 16,22-21-16,0 21 0,0-20 15,0 20-15,0-21 0,0 0 16,0 0-16,0 1 0,0-1 16,22-21 15,-1 0-31,-21-21 0,0-1 15,0 1-15,0 0 16,0 0-16</inkml:trace>
  <inkml:trace contextRef="#ctx0" brushRef="#br0" timeOffset="89969.17">18605 5144 0,'0'0'0,"0"-22"31,22 22-31,-1 0 15,0 0-15,0-21 16,0 21-16,0 0 0,1 0 0,-1 0 16,0-21-16,0 21 15,0 0-15,0 0 0,1 0 0,-1 0 16</inkml:trace>
  <inkml:trace contextRef="#ctx0" brushRef="#br0" timeOffset="90481.19">19092 5355 0,'21'0'15,"1"-21"1,-1 0 0,-21 0-16,21 21 0,-21-21 15,0-1-15,0 1 0,0 0 16,0 0-16,0 0 0,0 0 15,-21 21-15,0 0 16,-1 0-16,1 0 0,0 0 16,0 0-16,21 21 0,-21 0 0,0 0 15,-1 0-15,1 0 0,0 1 16,21-1-16,0 0 0,0 0 0,-21 0 16,21 0-16,0 1 15,21-22 1,0 0-1,0 0-15,1-22 0,-1 22 16,-21-21-16,21 0 0,0 0 0,-21 0 16,0 0-16,21 21 0,0-22 15,-21 1-15,0 0 0,22 21 16,-22 21 15,0 0-31,0 1 0,0-1 0,0 0 16,0 0-16,0 0 0,0 0 15,0 1-15,0-1 0,21-21 0,-21 21 16,21 0 0,0-21-16,0 0 0,22 0 15,-22 0-15,0 0 0,0-21 0,0 0 16,0 21-16,1-21 0,-1-1 16</inkml:trace>
  <inkml:trace contextRef="#ctx0" brushRef="#br0" timeOffset="90895.47">19537 4953 0,'0'0'0,"0"-42"0,0 21 0,-21 21 0,21-22 16,-22 22-16,1 0 15,21 22-15,0-1 0,-21 0 16,21 0-16,-21 21 0,21-20 16,0 20-16,0-21 0,0 21 0,0-20 15,0 20-15,0-21 0,0 21 16,0-20-16,0-1 0,0 0 0,0 0 15,-21 0-15,21-42 47,0 0-31,0 0-16,0 0 0,21 21 16,0-22-16,-21 1 0,21 0 0,0 21 15,1 0-15,-1 0 0,0 0 16,0 0-16,0 0 0,0 21 15,1 0-15,-22 1 16,0-1-16,0 0 0,0 0 0,0 0 16,0 0-16,0 1 0,-22-22 15,1 21-15,0-21 0,0 0 16,0 21-16,0-21 0,-1 0 16,1 0-16,0 0 0,21-21 31,0 0-31,0-1 0,21 1 0</inkml:trace>
  <inkml:trace contextRef="#ctx0" brushRef="#br0" timeOffset="91139.34">20024 4678 0,'0'21'15,"0"0"-15,0 0 16,0 22-16,-22-1 15,22 0-15,0 1 0,0-1 0,-21 22 16,21-22-16,-21 0 0,21 1 16,0-1-16,0-21 0,-21 21 0,21-20 15,-21-1-15,21 0 0,0 0 0,0 0 16,-21-21-16,42-21 47,0 0-47</inkml:trace>
  <inkml:trace contextRef="#ctx0" brushRef="#br0" timeOffset="91463.16">20087 5228 0,'21'0'16,"0"0"0,1 0-16,-1 0 15,0 0-15,0 0 0,0-21 16,0 0-16,22 21 0,-22-21 0,0 0 15,0-1-15,0 1 0,-21 0 0,0 0 16,0 0-16,0 0 16,-21 21-16,0 0 15,0 0-15,-21 0 0,20 21 16,1 0-16,0 0 0,0 0 0,0 0 16,0 1-16,-1 20 15,22-21-15,0 0 0,0 0 0,0 1 16,0-1-16,0 0 0,0 0 15,0 0-15,22-21 0,-1 0 16,0 0-16,0 0 0,0 0 16,0 0-16,22 0 0,-22 0 15,21 0-15,-21 0 0,22-21 0,-1 0 16</inkml:trace>
  <inkml:trace contextRef="#ctx0" brushRef="#br0" timeOffset="92195.05">21315 4636 0,'0'0'0,"-21"-22"0,-1 1 0,1 21 16,0 0-16,0 0 0,0 0 16,0 0-16,21 21 0,-43 1 15,22-1-15,0 0 0,0 21 0,21 1 16,-21-1-16,-1 0 0,1 1 0,21-1 15,-21 0-15,21 1 0,0-1 16,0 0-16,0 1 0,0-1 0,0 0 16,21-21-16,0 22 0,1-22 15,-1 0-15,0 0 0,0 0 16,0 1-16,0-22 0,22 0 0,-22 0 16,0 0-16,21 0 0,-20 0 15,-1-22-15,0 22 0,21-21 0,-21 0 16,1 0-16,-1 0 0,0-22 15,0 1-15,0 0 0,22-1 0,-43 1 16,21-21-16,0-1 0,0 1 0,0-1 16,-21 22-16,0-22 0,0 22 15,0 0-15,0 20 0,0 1 16,0 0-16,-21 42 16,21 0-1,-21 1-15,0 20 16,0 0-16,21 1 0,-22-1 0,1 0 15,21 22-15,-21-22 0,21 22 0,-21-22 16,21 0-16,0 1 0,0-1 16,0 0-16,0-21 0,0 1 0,0-1 15,0 0-15,21 0 0,-21 0 16,21-21-16,0 0 0,1 0 0,-1 0 16,0 0-16,0 0 0,0 0 15,0-21-15,1 21 0,-1-21 16,0 0-16,0 0 0,0-1 0,0 1 15,1 0-15,-1 0 0,0-21 16,-21 20-16,21 1 0,0 0 16,-21 42-1,0 0 1,0 1-16,0-1 0,0 0 0,0 0 16,-21 0-16,0 0 0,21 1 15,-21-1-15,21 0 0,0 0 16,-21-21-1,21-21 1,0 0 0,0 0-16</inkml:trace>
  <inkml:trace contextRef="#ctx0" brushRef="#br0" timeOffset="92375.95">21929 4847 0,'0'0'0,"0"-42"15,21 42 48,-21 21-63,21-21 16,0 0-16,-21 21 0,21-21 15,0 0-15</inkml:trace>
  <inkml:trace contextRef="#ctx0" brushRef="#br0" timeOffset="93142.77">22288 4932 0,'0'-21'16,"-21"21"15,21 21-31,-21 0 0,21 0 16,0 0-16,-21 1 0,0 20 15,21-21-15,-21 0 0,21 22 16,0-22-16,0 0 0,0 21 0,0-21 16,0 1-16,0-1 15,0 0-15,21-21 0,0 21 0,0-21 16,0 0-16,0 0 0,1 0 16,-1 0-16,0 0 0,0 0 15,0 0-15,0-21 0,1 0 0,-1 0 16,0-1-16,0 1 0,0-21 15,-21 0-15,21-1 0,1-20 0,-22 20 16,21-20-16,0-1 0,-21 22 16,21-21-16,0 20 0,-21 1 15,0 21-15,0-22 0,21 22 0,-21 0 16,0 42 15,0 0-31,-21 22 0,21-22 16,-21 21-16,21 1 0,0 20 15,0-21-15,0 1 0,0-1 0,-21 0 16,21 1-16,-21-1 0,21 0 0,-21-20 16,21-1-16,0 0 0,0 0 0,-22 0 15,22 0-15,-21-21 0,21 22 16,0-44 15,-21 1-31,21 0 16,0 0-16,0 0 0,0 0 0,0-1 15,0 1-15,0 0 0,21 0 16,0 21-16,1-21 0,-1 0 16,0 21-16,0 0 0,0 0 0,0 0 15,1 0-15,-1 0 0,0 0 0,0 0 16,-21 21-16,0 0 16,0 0-16,-21-21 15,0 21-15,0 0 0,-1-21 16,1 22-16,0-1 0,0-21 15,0 21-15,21 0 0,-21 0 0,21 0 16,0 1 0,0-1-16,21 0 15,0-21-15,0 0 0,0 0 16,0 0-16,1 0 0,-1 0 16,0 0-16,0 0 0,0 0 0,0 0 15,-21-21-15,22 21 16,-22-21-16,21-1 0</inkml:trace>
  <inkml:trace contextRef="#ctx0" brushRef="#br0" timeOffset="93807.36">23283 4805 0,'21'0'16,"1"0"-16,-1-21 15,21 21-15,-21 0 0,22-21 0,-22 21 16,21 0-16,-21-22 0,22 22 16,-22-21-16,21 0 0,-21 21 0,0-21 15,-21 0-15,0 0 16,-21-1-16,0 22 16,0 0-16,-21 0 0,20 0 0,-20 0 15,21 0-15,-21 0 0,-1 22 16,22-1-16,0-21 0,0 21 15,0 0-15,-1 0 0,1 0 16,21 1-16,0-1 0,0 0 16,0 0-16,21-21 15,1 21-15,-1-21 0,0 0 0,0 0 16,0 21-16,0-21 0,22 0 16,-22 0-16,0 0 0,0 0 15,-42 0 1,0 22-1,0-22-15,0 21 0,-1 0 0,1 0 16,-21 0-16,21 0 0,0 1 16,-1-1-16,22 0 0,0 21 15,-21-21-15,21 1 0,0-1 16,0 0-16,0 0 0,0 0 0,0 0 16,21-21-16,1 22 0,-1-22 0,0 0 15,0 0-15,0 0 0,22 0 16,-22 0-16,21 0 0,-21 0 0,22-22 15,-22 1-15,21 21 0,-21-21 16,22 0-16,-22 0 0,0 0 16,0-1-16</inkml:trace>
  <inkml:trace contextRef="#ctx0" brushRef="#br0" timeOffset="94031.23">23897 4911 0,'0'0'0,"21"0"0,-21 21 46,21 0-46,-21 0 16,22 0-16,-1-21 0,-21 22 0,21-1 16,0 0-16,0 0 15,0 0-15,1 0 16,-1-21-16,0 0 31,-21-21-15,0 0-1,0 0-15</inkml:trace>
  <inkml:trace contextRef="#ctx0" brushRef="#br0" timeOffset="94240.11">24193 4868 0,'0'0'0,"0"-21"0,-21 21 16,0 0-16,0 0 16,0 21-16,0 1 15,-1-22-15,1 21 0,21 0 16,-21 0-16,0 0 0,0 22 0,21-22 15,0 0-15,-21 0 0,21 0 16,-22 0-16,22 1 0,0-1 16,0 0-16,0 0 15,22-21 17,-1 0-32,0 0 0</inkml:trace>
  <inkml:trace contextRef="#ctx0" brushRef="#br0" timeOffset="94578.42">24511 4868 0,'0'0'0,"0"-21"0,0 42 31,0 1-15,-21-1-16,21 0 0,0 21 15,0-21-15,0 22 0,0-22 0,0 21 16,-21 1-16,21-1 0,0 0 0,0-21 16,0 22-16,0-1 0,0 0 15,0-20-15,0 20 0,0 0 0,-22-21 16,22 22-16,-21-1 0,21-21 16,0 22-16,-21-22 0,0 21 0,21-21 15,-21 0-15,21 1 0,0-1 16,0 0-16,0-42 31,0 0-15,21 21-16,0-43 0,0 22 15,-21 0-15,21-21 0</inkml:trace>
  <inkml:trace contextRef="#ctx0" brushRef="#br0" timeOffset="94878.25">24574 5038 0,'0'0'0,"0"-21"0,0-22 0,0 22 16,0 0-16,-21 0 0,21 0 0,0-22 16,0 22-16,0 0 15,0 0-15,21 0 0,1-1 0,-1 22 16,0-21-16,0 21 0,21 0 0,-20 0 16,-1 0-16,21 0 0,-21 0 15,0 0-15,1 0 0,-22 21 0,0 1 16,0-1-16,0 0 0,0 0 15,-22 0-15,1 0 0,0 1 0,0-1 16,0 21-16,-22-42 0,22 21 16,0 0-16,0 1 0,-21-22 0,42 21 15,-22-21-15,1 0 0,21-21 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1T03:38:00.0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3217 4445 0,'0'-42'16,"0"21"0,0-1-1,0 1-15,-21 21 16,21-21-16,-21 0 15,21 0 1,-21 21 0,0 0 15,21 21-15,0 0-16,0 0 15,0 0-15,0 1 0,0-1 0,0 0 16,0 0-16,0 0 0,0 0 15,0 1-15,0-1 0,0 0 16,0 0-16,0 0 16,0 0-16,0 1 0,0-1 0,0 0 15,0 0-15,0 0 0,0 0 0,0 1 16,0-1-16,0 0 0,21 21 16,-21-21-16,0 1 0,0 20 15,21-21-15,-21 21 0,0-20 16,0 20-16,0-21 0,0 21 0,0 1 15,0-1-15,0 0 0,0 1 16,0-22-16,-21 21 0,21 1 0,-21-1 16,21 21-16,-22-20 0,22-1 15,-21 0-15,21 22 0,-21-22 0,21 22 16,0-22-16,-21 0 0,0 22 16,0-22-16,21 1 0,0-1 0,-22 0 15,22 22-15,-21-22 0,21 0 16,0 1-16,-21 20 0,21-20 15,-21-1-15,21 21 0,-21-20 0,21-1 0,0 22 16,0-22-16,0 0 16,-21 1-16,21-1 0,0 0 0,0 1 15,-22 20-15,22-21 0,0 1 16,0-1-16,0 0 0,0 1 0,0-1 16,0 22-16,0-22 0,0 0 15,0 1-15,0-1 0,0 0 0,0 1 16,0-1-16,0 0 0,0 1 0,0-1 15,0-21-15,0 21 0,0 1 16,0-1-16,0 0 0,0-20 0,0 20 16,0 0-16,0 1 15,0-1-15,0-21 0,0 21 0,0-20 16,0 20-16,0-21 0,0 0 0,0 0 16,0 1-16,0-1 0,0-42 46,0-1-46,0-20 0,0 21 0,0-21 16,0-22-16</inkml:trace>
  <inkml:trace contextRef="#ctx0" brushRef="#br0" timeOffset="2405.27">3175 4382 0,'0'-22'16,"21"22"46,0 0-46,-21-21-1,21 21-15,1 0 0,-1 0 16,0 0-16,0 0 16,0 0-16,0 0 0,1 0 0,20 0 15,-21 0-15,0 0 0,0 0 16,22 0-16,-1-21 0,-21 21 15,22 0-15,-22 0 0,21 0 16,0 0-16,-20 0 0,20 0 0,0 0 16,1 0-16,-22 0 0,21 0 15,0 0-15,-20 0 0,20 0 16,-21 0-16,21 0 0,1 0 0,-1 0 16,0 0-16,1 0 0,-1 0 15,0 0-15,1 0 0,20 0 0,-20 0 16,20 0-16,-21 0 0,1 0 15,20 0-15,-20 0 0,20 0 0,-21 0 16,1 0-16,-1 0 0,22 0 16,-22 0-16,0 0 0,1 0 15,20-21-15,-21 21 0,22 0 0,-1 0 16,1 0-16,-22 0 0,22-21 16,-1 21-16,1 0 0,-1 0 0,1 0 15,-22 0-15,22 0 0,-1 0 16,-21 0-16,1 0 0,20 0 0,-20 0 15,-1 0-15,0 0 0,22 0 16,-22 0-16,0 0 0,22 0 0,-22 0 16,1 0-16,-1 0 0,21 0 15,-20 0-15,-1 0 0,0 0 0,1 0 16,-1 0-16,0 0 0,1 0 16,-1 0-16,0 0 0,1 0 0,-22 0 15,21 21-15,1-21 0,-22 0 16,21 0-16,-21 0 0,0 0 15,22 0-15,-22 0 0,0 0 0,0 0 16,0 0-16,1 0 0,-1 0 16,0 0-16,-21 21 0,21-21 15,-21 21 1,0 0 0,0 1-1,-21-1 1,21 0-1,0 0-15,0 0 16,0 0-16,0 1 16,0-1-16,0 0 0,0 0 15,-21 0-15,21 0 0,0 1 16,0 20-16,-21-21 0,21 0 0,0 22 16,0-22-16,0 21 0,0 0 15,-22 1-15,22-1 0,0 0 0,-21 1 16,21-1-16,0 0 0,0 1 15,0 20-15,0-20 0,-21-1 0,21 0 16,0 1-16,0-1 0,-21 21 16,21-20-16,0 20 0,0-20 15,0 20-15,0-21 0,0 22 0,-21-22 16,0 64-16,21-42 16,-22-22-16,22 21 0,-21-20 0,21 20 15,0-20-15,-21 20 0,21 1 0,-21-22 16,21 21-16,-21-20 0,21 20 15,0-20-15,-21 20 0,21-21 16,-22 1-16,22-1 0,0 0 0,0 1 0,-21-1 16,21 0-16,-21 1 0,21-1 15,-21 22-15,21-22 0,0 0 0,0 1 16,-21-1-16,21 21 0,-21-20 16,21-1-16,-22 0 0,22 1 15,0-1-15,0 0 0,0 1 0,-21-1 16,21 0-16,-21 1 0,21-1 0,0 0 15,0 1-15,0-1 0,0-21 16,-21 22-16,21-1 0,0 0 0,-21 1 16,21-1-16,0-21 0,0 21 0,-21 1 15,21-22-15,0 0 0,0 21 16,0-20-16,0-1 0,0 0 0,0 0 16,0 0-16,0 0 15,-22-21 1,1 0-1,0 0 17,0 0-32,0 0 15,0 0 1,-1 0-16,1 0 0,0 0 16,0 0-16,0 0 0,0 0 15,-1 0-15,1 0 0,0 0 0,0 0 16,0 0-16,0 0 0,-22 0 0,22 0 15,-21 0-15,21 0 0,-22 0 16,22 22-16,-21-22 0,21 0 0,-22 0 16,22 0-16,-21 0 0,21 0 15,-22 0-15,1 0 0,21 0 0,-22 0 16,1 0-16,0 0 0,21 0 16,-22 0-16,1 0 0,-22 0 0,22 0 15,-21 0-15,20 0 0,-20 0 0,-1 0 16,22 0-16,-22 0 0,1 0 15,-1 0-15,1 0 0,21 0 0,-22 0 16,1 0-16,-1 0 0,22 0 0,-22 21 16,1-21-16,-1 0 0,1 0 15,-1 0-15,1 21 0,-1-21 16,22 0-16,-22 0 0,1 0 0,21 0 16,-22 0-16,22 0 0,-22 0 15,22 0-15,0 0 0,-22 0 0,22 0 16,-1 0-16,1 0 0,0 0 15,-22 0-15,22 0 0,0 0 0,-1 0 16,1 0-16,0 0 0,-1 0 0,1 0 16,0 0-16,-1 0 0,1 0 15,0 0-15,-1 0 0,22 0 0,-21-21 16,21 21-16,-22 0 0,22-21 16,-21 21-16,21 0 0,-1 0 0,1 0 15,0 0-15,0 0 0,0-22 16,0 22-16,-1 0 15,1 0 79,0 0-78,21-21 15,0 0-15,0 0-1,0 0-15,21 0 0</inkml:trace>
  <inkml:trace contextRef="#ctx0" brushRef="#br0" timeOffset="3414.78">3937 5038 0,'0'0'0,"-21"0"15,0 0-15,-1-21 0,1 21 16,0 0 0,0 0-16,0 0 15,0 0-15,-1 0 16,1 0 0,0 0-16,42 0 62,0 0-62,1 0 0,-1 0 16,21 0-16,-21 0 0,22 0 0,-1 0 15,-21 0-15,21-22 0,1 22 16,-1 0-16,22 0 0,-1 0 0,1 0 16,-1-21-16,1 21 0,-1 0 15,22 0-15,-1 0 0,-20-21 0,21 21 16,-22 0-16,22 0 15,-22-21-15,1 21 0,20-21 0,-20 21 16,21 0-16,-1 0 0,-20-21 16,20 21-16,1 0 0,-21-22 0,-1 22 15,1 0-15,-1 0 0,1-21 16,-22 21-16,21-21 0,-20 21 0,-22 0 16,21 0-16,-21 0 0,1-21 15,-1 21-15,0 0 0,0 0 31,-21-21-15,-21 21 0,0 0-1,0 0-15,-1 0 0,1 0 16</inkml:trace>
  <inkml:trace contextRef="#ctx0" brushRef="#br0" timeOffset="4063.94">3958 5546 0,'-21'0'0,"42"0"0,-63 0 0,21 0 16,-1 0-16,1 0 15,0 0 16,42 0 1,0 0-17,1 0-15,20 0 0,-21 0 16,0 0-16,22 0 0,-1 0 16,0 0-16,1 0 0,20 0 0,1 0 15,-1 0-15,1-21 0,-1 21 16,22 0-16,-22 0 0,1-22 0,20 22 15,-20 0-15,21 0 0,-22-21 16,1 21-16,-1 0 0,22 0 0,-22 0 16,1 0-16,20-21 15,-20 21-15,21 0 0,-22 0 0,22 0 16,-22 0-16,1 0 0,-1 0 16,-20 0-16,20 0 0,-21-21 0,1 21 15,-1 0-15,-21 0 0,22 0 0,-22 0 16,0 0-16,0 0 0,0 0 15,0 0-15,-42 0 79,0 0-79,0 0 0</inkml:trace>
  <inkml:trace contextRef="#ctx0" brushRef="#br0" timeOffset="4784.53">3895 6308 0,'0'0'15,"-22"0"-15,1 0 0,21 21 32,21-21-1,1 0-31,-1 0 15,0 0-15,0 0 0,0 0 16,22 0-16,-22 0 0,21 0 0,0 0 16,1 0-16,-1 0 0,0 0 15,22 0-15,-1 0 0,-20 0 16,20 0-16,1-21 0,-1 21 0,22 0 16,-22 0-16,1-21 0,-1 21 15,22 0-15,-21-22 0,-1 22 0,1-21 16,20 21-16,-20 0 0,20 0 15,65-21-15,-86 21 0,1 0 16,-1 0-16,1-21 0,-1 21 16,1 0-16,-22 0 0,0 0 0,1 0 15,-1 0-15,-21 0 0,21 0 0,-20 0 16,-1 0-16,0 0 0,0 0 16,-21 21-16,0 0 31,0 0 0,-21-21-15,0 0-16,0 0 15,-1 0-15</inkml:trace>
  <inkml:trace contextRef="#ctx0" brushRef="#br0" timeOffset="5447.15">4022 6964 0,'-22'0'31,"1"0"-31,42 0 78,1 0-78,-1 0 0,0 0 16,0 0-16,0 0 0,22 0 0,-22 0 16,21 0-16,0 0 0,1 0 15,20 0-15,-20 0 0,20 0 0,1 0 16,-1 0-16,1 0 0,-1 0 15,1 0-15,-1 0 0,1 0 16,-1 0-16,1 0 0,-1 0 0,1 0 16,-1 0-16,1 0 0,20 0 15,-20-21-15,-1 21 0,22 0 0,-22 0 16,1 0-16,-1 0 0,1 0 0,-22 0 16,22-21-16,-22 21 0,0 0 15,-20 0-15,20 0 0,-21 0 0,0 0 16,0 0-16,-21 21 31,0 0-15,-21-21-1,0 0-15,0 0 16,0 0-16,0 0 0,-1 0 16,22 21-16,-21-21 0,0 0 15</inkml:trace>
  <inkml:trace contextRef="#ctx0" brushRef="#br0" timeOffset="6041.81">4127 7662 0,'-21'0'31,"0"0"-15,42 0 31,0 0-47,1 0 16,20 0-16,-21 0 0,0 0 0,22 0 15,-1 0-15,21 0 0,-20 0 0,20 0 16,1-21-16,-1 21 0,1 0 15,-1 0-15,22-21 0,-22 21 0,86-21 16,-86 21 0,1-21-16,-1 21 0,1 0 0,20-21 15,-20 21-15,-1 0 0,1 0 0,-1-22 16,1 22-16,-22 0 0,22 0 16,-22 0-16,0-21 0,1 21 0,-1 0 15,0 0-15,-21 0 0,1 0 0,-1 0 16,-21 21 15,-21-21-15,-1 0-1,1 0-15,0 0 0,0 0 16</inkml:trace>
  <inkml:trace contextRef="#ctx0" brushRef="#br0" timeOffset="6656.98">4127 8128 0,'-21'0'15,"42"0"17,1 0-17,-1 0-15,0 0 0,0 0 16,0 0-16,0 0 0,22 0 16,-22 0-16,21 0 0,1 0 0,-1 0 15,0 0-15,1-21 0,-1 21 16,21-21-16,-20 21 0,20 0 0,1-21 15,-22 21-15,22 0 0,-1-22 0,-21 22 16,22 0-16,-1-21 0,1 21 16,-1-21-16,-20 21 0,20 0 0,1-21 15,-1 21-15,-20 0 0,-1 0 0,21-21 16,-20 21-16,-1 0 16,-21 0-16,22 0 0,-22-21 0,21 21 15,-21 0-15,0 0 0,1 0 16,-1-22-16,-21 1 31,0 0-15,0 0-16,0 0 15</inkml:trace>
  <inkml:trace contextRef="#ctx0" brushRef="#br0" timeOffset="8925.87">3789 3535 0,'21'-21'47,"0"0"-47,-21-1 15,0 1-15,21 0 16,-21 0-16,0-21 0,21 20 0,-21 1 16,0 0-16,0-21 0,0 21 15,0-1-15,0 1 0,0 0 16,0 0-16,0 0 16,-21 21-16,0 0 0,0 0 0,0 0 15,0 0-15,-22 21 16,22 0-16,0 0 0,0 0 0,-22 1 15,22-1-15,0 21 0,0-21 16,0 22-16,21-22 0,0 21 0,-21-21 16,21 0-16,0 1 0,0-1 15,0 0-15,21 0 0,-21 0 16,21 0-16,21 1 0,-21-1 0,1 0 16,20 0-16,-21 0 0,21 0 15,-20 1-15,-1-22 0,0 21 16,21 0-16,-21 0 0,1 0 15,-22 0-15,0 1 0,0-1 16,0 0-16,0 0 0,-22 0 16,1 0-16,21 1 0,-42-1 15,21 0-15,0-21 0,-22 21 0,22-21 16,-21 0-16,-1 0 0,22 0 16,-21 0-16,0 0 0,-1 0 0,22-21 15,-21 0-15,-1 0 0,22-1 16,0 22-16,-21-21 0,21 0 15,-1 0-15,22 0 0,0 0 0,0-1 16,0 1 0,0 0-16,22 21 0,-1-21 15,0 21-15,0-21 0,21 21 16,-20-21-16,-1 21 0,21 0 0</inkml:trace>
  <inkml:trace contextRef="#ctx0" brushRef="#br0" timeOffset="9379.61">4149 3789 0,'0'0'0,"21"0"16,0 0-16,0 0 15,0-21-15,0 0 16,1-1-16,-22 1 0,21 0 0,-21 0 16,21 0-16,-21 0 0,0-1 15,0 1-15,21 0 0,-21 0 16,0 0-16,0 0 0,-21 21 16,0 0-16,0 0 0,-1 0 15,1 21-15,0 0 16,0 0-16,21 0 0,-21 0 15,0 1-15,21-1 0,0 21 16,0-21-16,0 22 0,0-22 0,0 0 16,0 0-16,0 21 0,0-20 15,0-1-15,0 0 0,21-21 0,0 21 16,0 0-16,-21 0 0,21-21 16,0 0-16,1 0 0,-1 0 0,0 0 15,0 0-15,0 0 16,0 0-16,1 0 0,-22-21 0,21 21 15,0-21-15,0 0 16,-21 0-16,21 0 0,0-1 0</inkml:trace>
  <inkml:trace contextRef="#ctx0" brushRef="#br0" timeOffset="9697">4784 3027 0,'0'0'0,"0"-21"16,-22 21-16,1 0 16,0 0-16,0 0 15,21 21-15,0 0 0,0 21 16,0-20-16,0 20 0,0 0 16,0 1-16,0-1 0,0 21 15,0-20-15,0-1 0,0 22 0,0-22 16,0 0-16,0 1 0,0-1 15,0-21-15,0 21 0,0-20 0,0-1 16,0 0-16,0 0 0,0 0 0,21-21 16,-21 21-16,21-21 15,-21-21 17,21 0-32</inkml:trace>
  <inkml:trace contextRef="#ctx0" brushRef="#br0" timeOffset="10133.75">4868 3747 0,'0'0'0,"0"21"16,0 0-1,21-21-15,1 0 16,-1 0-16,0 0 15,0 0-15,0-21 0,0 21 0,-21-21 16,22-1-16,-1 1 16,0 0-16,0 21 0,0-21 0,0 0 15,-21 0-15,0-1 0,0 1 16,0 0-16,0 0 0,0 0 16,0 0-1,-21 21-15,0 0 0,0 0 16,0 21-16,0 0 15,-1 0-15,22 0 0,-21 0 0,21 1 16,-21-1-16,21 0 0,0 0 0,0 0 16,0 22-16,0-22 15,0 0-15,0 0 0,0 0 0,0 0 0,0 1 16,0-1 0,21-21-16,-21 21 0,21-21 15,1 0-15,-1 0 16,0 0-16,0 0 0,0 0 15,0-21-15,1 0 0,-1-1 16,0 22-16,-21-21 0,21 0 16</inkml:trace>
  <inkml:trace contextRef="#ctx0" brushRef="#br0" timeOffset="10647.46">5419 3535 0,'0'21'16,"0"0"0,0 0-16,0 1 15,0-1-15,0 0 0,0 0 16,0 0-16,0 0 0,0 1 16,-22-1-16,22 0 0,0 0 0,-21 0 15,21 0-15,0 1 16,0-44 31,0 1-32,0 0-15,0 0 16,0 0-16,0 0 0,0-1 0,0 1 16,21 0-16,1 0 0,-1-21 15,0 20-15,0 1 0,0 0 0,0 0 16,22 21-16,-22-21 0,0 21 15,0 0-15,0 0 0,1 0 0,-1 0 16,0 0-16,0 21 0,0-21 16,-21 21-16,0 0 0,0 0 0,0 1 15,0 20-15,0-21 0,0 0 16,0 0-16,0 1 0,0-1 0,0 0 16,0 0-16,0 0 0,0 0 15,-21 1-15,21-1 16,0-42 31,0-1-47</inkml:trace>
  <inkml:trace contextRef="#ctx0" brushRef="#br0" timeOffset="10933.3">6032 3514 0,'0'21'15,"0"0"-15,0 0 16,0 0-16,0 1 16,0 20-16,0-21 0,0 0 0,0 0 15,0 1-15,-21-1 0,21 0 0,0 0 16,0 0-16,0 0 0,0 1 15,0-44 32,21 1-31,-21 0-16,0 0 16</inkml:trace>
  <inkml:trace contextRef="#ctx0" brushRef="#br0" timeOffset="11252.6">5948 3323 0,'0'0'0,"0"21"15,0 1-15,0-1 16,21-21-1,0-21 1,0-1-16,-21 1 16,0 0-16,0 0 15,0 0 1,-21 21 0,0 0-1,0 21-15,21 0 16,-21 0-16,21 0 0,-22 1 15,22-1-15,0 0 16,0 0-16</inkml:trace>
  <inkml:trace contextRef="#ctx0" brushRef="#br0" timeOffset="12749.97">6456 3641 0,'0'0'0,"-21"-21"16,-1 21 15,22 21-15,0 0-16,0 0 16,0 0-16,-21 0 0,21 22 0,0-22 15,0 0-15,0 21 0,0-20 16,0-1-16,0 21 0,0-21 15,0 0-15,0 1 0,21-1 0,1-21 16,-22 21-16,21-21 0,0 0 16,0 0-16,0 0 0,0 0 0,1 0 15,-1 0-15,0-21 0,0 0 16,0 21-16,0-22 0,22 1 0,-22 0 16,0 0-16,0 0 0,0 0 15,1-1-15,-22 1 0,21 0 16,0 0-16,-21 0 0,21 0 0,-21-1 15,0 1-15,0 0 0,0 0 16,0 42 15,-21-21-31,21 21 16,-21 0-16,21 1 16,0-1-16,0 0 0,0 0 0,0 0 15,0 0-15,0 1 0,0-1 16,21 0-16,0 0 0,0 0 15,0-21-15,1 0 0,-1 0 16,0 0-16,0 0 16,0 0-16,0 0 0,1 0 0,-1-21 15,-21 0-15,21 21 0,0-21 16,0 0-16,-21-1 16,0 1-16,21 21 0,-21-21 0,0 0 15,0 0-15,0 0 16,0 42 31,0 0-47,0 0 15,0 0-15,0 0 0,0 1 0,0-1 16,0 0-16,0 0 0,0 0 16,0 0-16,0 1 15,0-1-15,-21-21 0,21 21 16,0-42 15,0 0-15,0-1-16,0 1 15,0 0-15,0 0 0,0 0 0,0 0 16,0-1-16,21 1 0,1 0 16,-22 0-16,21 0 0,-21 0 0,21-1 15,0 22-15,-21-21 0,21 21 16,0-21-16,1 21 15,-1 0-15,0 0 0,-21 21 16,21 0-16,0 1 0,0-1 16,-21 0-16,0 0 15,0 0-15,0 0 16,0 1-16,0-1 0,0 0 0,0 0 16,0 0-16,0 0 15,0 1 1,0-44 15,0 1-31,0 0 0,0 0 16,0 0-16,0 0 15,0-1-15,0-20 0,0 21 16,22 0-16,-22 0 0,21-22 16,0 22-16,0 0 0,0 0 0,0 0 15,1-1-15,-1 1 0,21 0 16,-21 21-16,0 0 0,1 0 0,-1 0 15,0 0-15,0 0 0,0 21 0,0 0 16,-21 1-16,22 20 16,-22-21-16,0 0 0,0 0 0,0 22 15,0-22-15,0 0 0,0 0 16,0 0-16,0 1 0,0-1 0,0 0 16,0 0-16,21-42 62,-21 0-62</inkml:trace>
  <inkml:trace contextRef="#ctx0" brushRef="#br0" timeOffset="17922.84">8657 3598 0,'0'-21'0,"0"0"15,0 0-15,0 0 16,0 0-16,0-1 16,0 1-16,0 0 15,0 0-15,0 0 16,0 42 15,0 0-15,0 0-1,0 0-15,0 22 0,-21-22 0,21 0 16,0 21-16,0-20 0,0 20 16,0-21-16,0 21 0,-21 1 0,21-22 15,0 21-15,0-21 0,0 1 16,0 20-16,-21-21 0,21 0 0,-22 22 16,22-22-16,0 0 0,0 0 15,-21 0-15,21 0 0,0 1 16,0-44 31,0 1-32,0 0-15,0 0 0,0 0 16,0 0-16,0-1 0</inkml:trace>
  <inkml:trace contextRef="#ctx0" brushRef="#br0" timeOffset="18594.13">8657 3429 0,'0'-21'15,"21"21"48,-21 21-63,0 0 0,21-21 15,1 21-15,-1 1 0,0-1 16,0 0-16,0 0 0,0 0 16,1-21-16,20 21 0,-21 1 15,0-1-15,22-21 0,-22 21 16,21-21-16,-21 21 0,22-21 0,-22 0 15,21 21-15,-21-21 0,0 0 16,22 21-16,-22-21 0,0 0 16,0 0-16,0 0 0,1 0 15,-1 0-15,-42 0 63,-1 22-63,1-22 15,21 21-15,-21-21 0,0 0 16,0 21-16,0 0 0,-22-21 16,22 21-16,0 0 0,-21 1 15,-1-1-15,22 0 0,-21 0 0,-1 0 16,-20 22-16,42-22 16,0 0-16,-1 0 0,1 0 0,0 0 15,0-21-15,0 22 0,0-1 0,-1-21 16,22 21-16,-21-21 15,21 21-15,-21-21 0,21 21 0,-21-21 32,21-21 15,0 0-32,0 0 1,0 0-16</inkml:trace>
  <inkml:trace contextRef="#ctx0" brushRef="#br0" timeOffset="22149.24">8636 3577 0,'-21'0'15,"0"0"1,21 21 0,0 1-16,0-1 15,0 0-15,0 0 0,0 0 16,0 0-16,0 1 0,0 20 0,0-21 15,0 21-15,0-20 16,0 20-16,0-21 0,0 21 0,0-20 16,0-1-16,0 21 0,0-21 15,0 0-15,0 1 0,0-1 16,0 0-16,0-42 47,0 0-47,0-1 15,0 1-15,0 0 0,0 0 0,0 0 16,0 0-16,0-22 0,0 22 16,0 0-16,0 0 0,0-22 0,0 22 15,0 0-15,0 0 0,0 0 16,0 0-16,0-1 0,21 1 16,-21 0-16,21 0 0,0 0 15,-21 0 1,0 42 15,0 0-15,0 0-16,0 21 0,0-20 15,0-1-15,0 21 0,0-21 16,0 0-16,0 22 0,0-1 0,-21-21 16,21 22-16,0-22 0,-21 0 15,21 21-15,0-21 0,0 1 16,0-1-16,0 0 15,0 0-15,0 0 16,0-42 15,0 0-15,0 0-16,0 0 0,0-22 16,0 22-16,21 0 0,-21-21 0,0 20 15,0 1-15,0-21 0,21 21 16,-21-22-16,0 22 0,0-21 15,21 21-15,-21 0 0,0-1 0,0 1 16,0 0-16,0 0 0,0 0 16,0 0-1,0 42 32,0 0-47,0 0 0,0 0 16,0 0-16,0 1 0,0 20 0,0-21 15,0 0-15,-21 22 0,21-22 16,0 0-16,0 21 0,0-21 0,0 1 16,0-1-16,0 0 0,0 21 15,0-21-15,0 1 0,0-1 16,0 0 0,0-42 15,0 0-31,21 21 0,-21-22 15,21 1-15,-21 0 0,0-21 0,0 21 16,22-1-16,-22-20 0,21 21 16,-21 0-16,0-22 0,0 22 0,0 0 15,0 0-15,21 0 0,-21 0 16,0-1-16,21 22 0,-21-21 16,0 0-16,0 0 15,21 21-15,-21 21 47,0 0-47,0 0 16,0 1-16,0-1 0,0 0 0,0 21 15,0-21-15,0 1 0,0-1 16,-21 21-16,21-21 0,-21 0 0,21 1 16,-21-1-16,21 0 0,0 0 15,0 0-15,0 0 0,0 1 16,-21-22-16,21-22 31,0 1-15,0 0-16,21 0 0,-21 0 15,0-22-15,0 22 0,0 0 16,0-21-16,0 21 0,21-1 16,-21-20-16,0 21 0,0 0 0,0-22 15,0 22-15,0 0 0,0 0 16,0 0-16,0 0 15,-21 21 1,21 21 0,0 0-16,-21-21 15,21 21-15,0 0 0,-22 0 0,22 22 16,0-22-16,0 0 16,0 0-16,0 22 0,0-22 0,-21 0 15,21 21-15,0-21 0,0 1 16,0-1-16,0 0 0,0 0 0,-21 0 15,21 0-15,0-42 32,0 0-17,0 0-15,0 0 16,0 0-16,0-22 0,0 22 0,0 0 16,0-21-16,21 20 0,-21-20 15,0 21-15,0-21 0,0 20 0,21-20 16,-21 21-16,0 0 15,0 0-15,0-1 0,0 1 0,0 0 16,0 42 15,0 0-15,22 1-16,-22-1 0,0 0 0,0 0 16,0 21-16,0-20 0,0-1 15,0 21-15,0-21 0,0 0 0,0 22 16,0-22-16,0 0 0,0 0 15,0 0-15,0 1 0,0-1 16,0 0-16,0 0 0,0 0 16,0-42 31,0 0-47,21 0 15,-21 0-15,21-1 0,0-20 0,-21 21 16,0 0-16,0 0 0,21-1 0,-21-20 15,21 21-15,1 0 0,-22 0 16,0-1-16,21 1 0,-21 0 16,21 21-16,-21-21 15,0 42 17,0 0-32,0 0 15,0 1-15,0-1 0,-21 0 16,21 0-16,0 0 0,-21 0 0,21 1 15,-22-1-15,22 0 0,0 0 16,-21 21-16,21-20 0,-21-22 0,21 21 16,0 0-16,0 0 15,0-42 17,0 0-32,0 0 15,21-1-15,-21 1 0,21 0 16,-21 0-16,22 0 0,-22 0 15,21-1-15,0 1 0,-21 0 0,21 0 16,-21 0-16,0 0 0,21 21 16,0-22-16,1 22 15,-22 22 17,0-1-32,-22 0 15,22 0-15,-21 0 0,0 0 16,21 1-16,-21-1 0,21 0 15,0 0-15,-21 21 0,0-20 16,21-1-16,0 0 0,-22-21 16,22-21 15,0 0-15,0-1-16,22 1 15,-22 0-15,21 21 0,-21-21 0,21 0 16,0 0-16,-21-1 0,21 22 15,0-21-15,-21 0 0,22 21 0,-1-21 16,0 21-16,0 0 16,-21 21 15,0 0-15,-21 0-16,0-21 0,0 22 0,-1-1 15,1-21-15,0 21 0,0 0 16,21 0-16,-21-21 0,0 21 0,-1-21 15,22 22-15,0-44 47,22 22-47,-1-21 0,0 21 16,0-21-16,0 21 0,22-21 16,-22 21-16,0 0 0,21-21 0,-21 21 15,1 0-15,20-21 0,-21 21 16,0-22-16,0 22 0,1 0 0,-1 0 15,0 0-15,0 0 0,-21-21 16,21 21-16,-42 0 47,0 0-47,0 0 0,0 21 16,-1-21-16,1 0 15,0 0-15,0 0 0,0 0 0,0 0 16,-1 0-16,1 0 0,0 0 0,0 0 15,0 0-15,0 0 0,-1 0 16,1 0-16,0 0 0,0 0 16,21 22-16,-21-22 15,0 0-15,42 0 47,0 0-47,0 0 16,0 0-16,0-22 0,1 22 0,-1 0 15,21-21-15,-21 21 16,0 0-16,1-21 0,-1 21 0,0 0 16,0 0-16,0-21 0,0 21 0,-21-21 15,22 21-15,-22-21 16,-22 21 15,1 0-31,-21 0 16,21 0-16,0 0 0,-1 0 15,-20 0-15,21 0 0,-21 0 0,20 0 16,-20 0-16,21 0 0,0 0 16,-22 0-16,22 0 0,0 0 0,0 0 15,0 0-15,0 0 16,42 0 31,0 0-47,21 0 15,-21 0-15,1 0 0,20 0 16,0 0-16,1 0 0,-22 0 0,21 0 16,0 0-16,-20 0 0,20 0 15,-21 0-15,0 0 0,0 0 0,1 0 16,-1 0-16,0 0 31,-42 0-15,0 0-1,-1 0 1,1 0-16,0-22 0,-21 22 0,21 0 16,-1-21-16,-20 21 0,21-21 0,-21 21 15,20-21-15,-20 21 0,21-21 16,-21 21-16,20-21 0,-20 21 16,21-22-16,0 22 0,0-21 0,-1 21 15,1 0-15,21-21 16,-21 21-16,42 21 62,0-21-62,1 21 0,-1-21 16,0 22-16,0-22 0,0 21 16,0-21-16,22 21 0,-22-21 0,0 0 15,0 21-15,22-21 0,-22 21 16,0-21-16,0 0 0,0 21 15,0-21-15,1 0 0,-22 22 0,21-22 16,-21 21-16,21-21 0</inkml:trace>
  <inkml:trace contextRef="#ctx0" brushRef="#br0" timeOffset="27997.15">17272 4149 0,'0'-21'16,"0"-1"0,0 1-1,0 0-15,0 0 31,0 42 32,0 0-63,-21 0 16,21 1-16,0-1 0,0 0 15,0 0-15,0 0 0,0 0 0,0 1 16,0-1-16,0 21 0,0-21 15,0 0-15,0 22 0,0-22 0,0 21 16,0-21-16,0 22 0,0-1 16,0 0-16,0 1 0,0 20 0,0-20 15,0 20-15,0 1 0,0-1 16,0 1-16,0-1 0,-21 1 16,21-1-16,-22 1 0,22-1 0,-21 1 15,0 63-15,0-64 16,21 1-16,-21-1 0,0 1 0,21-1 0,-22 1 15,1-1-15,21 1 16,-21-1-16,0 1 0,0 20 0,0-20 16,-1 20-16,1-20 0,21 21 0,-21-1 15,0-20-15,0 20 0,21-20 16,0-1-16,-21 22 0,21-21 0,-22 20 16,22-20-16,0 20 0,0 1 0,0-21 15,0-1-15,0 1 0,0-1 16,0 1-16,0-1 0,0-21 0,-21 64 15,21-63-15,0-1 16,0 0-16,0-21 0,0 22 0,0-22 16,0 0-16,0 0 0,0 0 15,0 1-15,0-1 0,0 0 16,-21-21-16,0-21 47,21 0-47,-21-1 0,21 1 15,0-21-15,0 21 0,0-43 0,0 22 16,0-22-16</inkml:trace>
  <inkml:trace contextRef="#ctx0" brushRef="#br0" timeOffset="30268.53">17272 4022 0,'0'21'31,"21"-21"32,0 0-63,0 0 15,1 0-15,-1 0 16,0 0-16,0 0 0,0 0 16,0 0-16,1 0 0,-1 0 15,21 0-15,-21 0 0,0-21 16,1 21-16,20 0 0,-21 0 15,21 0-15,-20 0 0,20 0 0,-21-21 16,21 21-16,1 0 0,-1 0 16,0-22-16,1 22 0,-1 0 0,22 0 15,-1-21-15,1 21 0,-1 0 16,1 0-16,-1 0 0,1-21 0,-1 21 16,1 0-16,-1 0 0,1 0 15,-1 0-15,-21 0 0,64 0 16,-42-21-16,-1 21 0,-20 0 15,20 0-15,1 0 0,-1 0 16,1-21-16,-1 21 0,22 0 16,-22 0-16,22-21 0,-22 21 0,1 0 15,-1 0-15,22 0 0,-21-22 0,-1 22 16,1 0-16,-1 0 0,1 0 16,-1 0-16,1-21 0,-1 21 0,-21-21 15,22 21-15,-1 0 0,-20 0 16,20-21-16,-20 21 0,-1 0 0,0 0 15,1-21-15,-1 21 0,0 0 16,1-21-16,-1 21 0,-21 0 0,21 0 16,-20-22-16,-1 22 15,21 0-15,-21 0 0,0 0 0,1 0 0,-1-21 16,0 21-16,0 0 16,0 0-16,0 0 0,1 0 15,-1 0 1,-21 21 46,0 1-46,0-1-16,0 0 0,0 0 16,0 0-16,-21 0 15,21 1-15,-22-1 0,22 0 0,-21 0 16,21 21-16,0-20 0,0 20 15,-21 0-15,21 1 0,-21-22 16,21 21-16,-21 0 0,0 1 0,21-1 16,0 0-16,-22 1 0,22-22 15,-21 21-15,21 1 0,0 20 16,0-21-16,-21 1 0,21-1 16,0 0-16,0 1 0,0-1 15,-21 0-15,21 1 0,0-1 0,0 0 0,0 1 16,0-1-16,0 0 15,0 1-15,0-1 0,0 0 0,0 1 0,0 41 16,0-41 0,0-22-16,0 21 0,0 1 0,0 20 15,0-21-15,0 1 0,0-1 0,0 0 16,0 1-16,0-1 0,0 22 16,0-22-16,21 0 0,-21 1 0,0-1 15,0 21-15,0-20 16,21-1-16,-21 0 0,0 1 0,0-1 15,0 64-15,0-64 0,0 1 16,0-1-16,0 0 0,0 1 16,0-1-16,0-21 0,0 21 15,0 1-15,0-1 0,0 0 0,0 1 16,0-22-16,0 21 0,0 1 16,0-1-16,0 0 0,0 1 0,0 20 15,0-21-15,0 1 16,0-1-16,0 0 0,0 1 0,0-1 15,0-21-15,0 22 0,0-1 0,0-21 16,-21 21-16,21-20 0,0 20 0,0-21 16,0 21-16,-21-20 0,21 20 15,0-21-15,0 21 0,0-20 0,0-1 16,0 21-16,-21-21 0,21 0 16,-21 22-16,21-22 0,0 0 0,0 21 15,0-20-15,-22-1 0,22 0 0,-21 0 16,21 0-16,-21 22 15,21-22-15,0 0 0,0 0 16,-21 0-16,21 0 0,-21 1 0,21-1 16,-21 0-1,-1-21-15,1 21 0,0-21 16,0 0-16,0 21 16,0-21-16,-1 0 15,1 0-15,0 0 0,0 0 0,-21 0 16,20 0-16,-20 0 0,0 0 0,21 0 15,-22 0-15,1 0 0,0 0 16,-1 0-16,1 0 0,-64 0 16,64 0-16,21 0 15,-22 0-15,1 0 0,0 0 0,20 0 16,-20 0-16,0 0 0,-1 0 16,1 0-16,-21 0 0,20 0 0,-20 0 15,20 0-15,-20 0 0,-1 0 0,22 0 16,-21 0-16,20 0 0,-20 0 15,20 0-15,1 0 0,-21 0 0,20 0 16,1 0-16,0 0 0,-1 0 16,-20-21-16,20 21 0,1 0 0,-21 0 15,20 0-15,-63 0 16,43 0-16,-1 0 0,1-21 0,21 21 16,-22 0-16,22 0 0,-22 0 15,22 0-15,-22 0 0,22 0 0,0 0 16,-22 0-16,22 0 0,0 0 15,-1 0-15,22 0 0,-21 0 0,-1 0 16,1 0-16,21 0 0,-21 0 0,20 0 16,-20 0-16,0 0 0,21 0 15,-22 0-15,1 0 0,0 0 0,-1 0 16,1 0-16,21 0 0,-22 0 0,1 0 16,21 0-16,-21 0 0,20 0 15,1 0-15,0 0 0,0 0 16,0 0-16,0-21 0,-1 21 15,1-21-15,0-1 16,0 1-16,0 21 16,21-21-16,0 0 0</inkml:trace>
  <inkml:trace contextRef="#ctx0" brushRef="#br0" timeOffset="31330.47">18246 2836 0,'0'0'0,"0"-21"15,-22 21 1,1 0-16,21 21 0,-21-21 16,0 22-16,21-1 0,-21 21 0,21-21 15,-21 22-15,21-1 0,-22 0 16,22 22-16,0-22 0,-21 22 0,0-1 15,0-21-15,21 22 0,-21-1 16,0-20-16,21-1 0,0 0 0,-22 1 16,22-1-16,-21-21 15,21 0-15,0 1 0,0-44 32,0 1-17,0 0-15,0-21 0,0 21 16,0-1-16,0-20 0,21 0 0,1-1 15,-1 1-15,0-21 0,-21 20 16,21-20-16,0-1 0,0 22 0,1-22 16,-22 22-16,0 0 0,21-1 15,-21 1-15,21 21 0,-21 0 0,0 0 16,0-1-16,21 44 16,-21-1-16,0 0 0,0 0 15,0 21-15,21-20 0,-21 20 16,21 21-16,1-20 0,-22-1 0,21 0 15,-21 22-15,21-22 0,0 1 16,-21-1-16,0-21 0,21 21 16,-21-20-16,21-1 0,1 0 0,-22 0 15,0 0-15,0 0 0,21-21 16,-42 0 15,-1 0-31,1 0 0</inkml:trace>
  <inkml:trace contextRef="#ctx0" brushRef="#br0" timeOffset="31537.42">17928 3471 0,'0'0'0,"21"0"0,0 0 0,1 0 15,-1 0-15,0 0 0,21-21 16,-21 21-16,1 0 0,20 0 0,0-21 15,-21 21-15,22-21 0,-1 21 16,0-21-16,1 21 0,-1-21 0,0 21 16,1-22-16,-1 1 0,0 0 15,1 0-15,-22 21 0,21-21 16</inkml:trace>
  <inkml:trace contextRef="#ctx0" brushRef="#br0" timeOffset="31817.26">18838 3090 0,'0'22'32,"0"-1"-17,0 21-15,0-21 0,0 22 16,0-1-16,0-21 0,0 21 0,0 1 16,0-1-16,0 0 0,0 1 15,0-1-15,0 0 0,0 1 0,0-1 16,0 0-16,0 1 15,-21-1-15,21-21 0,-21 22 0,21-22 16,0 0-16,0 0 0,0 0 0,0 0 16,0-42 15,0 0-31,0 0 16,0 0-16,0 0 0,0-22 0</inkml:trace>
  <inkml:trace contextRef="#ctx0" brushRef="#br0" timeOffset="32133.35">18732 3323 0,'0'0'0,"0"-21"0,0-21 0,0 21 15,0-1-15,0 1 0,0 0 16,0 0-16,22 21 0,-1-21 0,0 0 16,0 21-16,0-22 0,0 22 15,1 0-15,-1-21 0,21 21 0,-21 0 16,0 0-16,1 0 0,20 0 15,-21 21-15,-21 1 0,21-1 16,-21 0-16,0 0 0,0 21 16,-21-20-16,0-1 0,0 0 0,-22 0 15,22 0-15,0 0 0,-21-21 16,21 22-16,-1-1 0,1-21 0,0 0 31,42 0 0,0 0-31,1 0 16,-1-21-16,0 21 0,0-22 16</inkml:trace>
  <inkml:trace contextRef="#ctx0" brushRef="#br0" timeOffset="32427.69">19283 3090 0,'-21'0'31,"21"22"-31,0-1 0,0 0 16,0 0-16,0 0 0,0 0 15,0 22-15,0-22 0,0 21 0,0 1 16,0-22-16,0 21 0,0 0 0,0 1 16,0-1-16,0 0 0,0-20 15,0 20-15,0 0 0,-22-21 0,1 22 16,21-22-16,0 0 15,0 0-15,-21 0 0,21 1 0,0-44 47,0 1-47,0 0 0,0 0 16,0 0-16,0 0 0</inkml:trace>
  <inkml:trace contextRef="#ctx0" brushRef="#br0" timeOffset="32737.52">19219 3154 0,'0'0'0,"0"-21"0,0 0 16,0-1-16,21 22 15,1-21-15,-1 0 0,0 21 16,21 0-16,-21 0 0,22 0 0,-22 0 16,21 0-16,1 0 0,-1 0 15,-21 21-15,21 0 0,-20 1 0,-1-1 16,-21 21-16,0-21 0,0 0 15,0 22-15,-43-22 0,22 21 0,0-21 16,-21 22-16,-1-22 0,22 0 16,-21 0-16,21 0 0,-22-21 0,22 22 15,0-22-15,0 0 0,21-22 47,21 22-47,0-21 16,0 0-16,1 21 0,-1-21 15,0 0-15,0 0 0</inkml:trace>
  <inkml:trace contextRef="#ctx0" brushRef="#br0" timeOffset="33033.35">20045 2752 0,'0'0'0,"0"-21"15,0 42 1,0 0-16,0 0 0,0 21 16,-21-20-16,21 20 15,0-21-15,0 21 0,0 1 0,-22-22 16,22 21-16,0 1 0,0-1 16,0-21-16,0 21 0,0-20 0,0-1 15,0 21-15,0-21 0,0 0 16,0 1-16,22-22 0,-1 0 15,0 0-15,0 0 16,0 0-16,-21-22 16,21 1-16,1 21 0,-22-21 0,21 0 15,0 0-15</inkml:trace>
  <inkml:trace contextRef="#ctx0" brushRef="#br0" timeOffset="33530.08">20383 2709 0,'0'22'31,"0"-1"-15,0 0-16,0 0 0,0 21 0,0-20 16,0-1-16,0 21 0,0-21 15,0 0-15,0 1 0,0 20 0,0-21 16,0 0-16,0 0 0,0 1 15,0-1-15,0 0 16,-21-21 0,0-21-1,21 0 1,0-1-16,0 1 16,0 0-16,0 0 0,0 0 0,0 0 15,0-22-15,0 22 0,0-21 16,0-1-16,21 1 0,0 21 0,1-21 15,-1 20-15,0-20 0,21 21 16,-21 0-16,22 0 0,-22-1 16,21 22-16,1 0 0,-22 0 15,21 43-15,-21-22 0,0 0 0,1 21 16,-1 1-16,-21-22 0,0 21 0,0 1 16,0-1-16,0 0 0,0-21 15,0 22-15,0-22 0,0 21 0,0-21 16,0 1-16,0-1 0,0 0 15,0 0-15,-21 0 0,21 0 16,-22-21-16,22 22 16,-21-22-16,0 0 15</inkml:trace>
  <inkml:trace contextRef="#ctx0" brushRef="#br0" timeOffset="35136.56">7027 6795 0,'0'-22'63,"21"1"-48,-21 0-15,22 21 0,-22-21 16,21 21-16,0-21 0,-21 0 16,21-1-16,0 1 0,0 21 0,1-21 15,-1-21-15,0 21 0,0-1 0,21 1 16,-20 0-16,20-21 0,0 21 15,1-1-15,-1 1 0,0 0 0,1-21 16,20 21-16,-21-1 0,22 1 16,-1 0-16,1 0 0,-1-21 0,1 20 15,-1 1-15,1 0 0,-1-21 16,1 21-16,-1-1 0,22-20 0,-21 21 16,20 0-16,1-22 0,0 22 15,20-21-15,-20 21 0,0-22 16,-1 22-16,22-21 0,-21 21 15,21 0-15,0-22 0,-1 22 0,22 0 0,-21 0 16,21 0-16,0-22 0,-21 22 16,0 0-16,21 21 0,-21-21 0,21 0 15,0-1-15,-21 1 0,21 21 16,-22-21-16,22 0 0,-21 21 0,21-21 16,-21 21-16,21 0 0,0-21 15,0 21-15,-21 0 0,21 0 0,-21 0 16,21-22-16,0 22 0,-21 0 0,21 0 15,0 0-15,0 0 16,0 0-16,-22 0 0,22 0 0,-21 22 16,0-22-16,21 21 0,-21 0 0,21-21 15,-21 21-15,0-21 0,-1 21 16,1-21-16,0 21 0,0 1 0,0-22 16,0 21-16,-1 0 0,1-21 15,0 21-15,0 0 0,0 0 0,-22-21 16,1 22-16,21-1 0,-21 0 15,-1 0-15,-20 0 0,20 0 0,1 1 16,-21-1-16,20 0 0,-20 0 0,20 0 16,-20 22-16,-1-43 15,-20 21-15,20 0 0,-20 0 0,20 0 16,-21 0-16,1 1 0,-22-1 0,21-21 16,-21 21-16,22 0 0,-22-21 15,0 21-15,0 0 0,0 1 16,1-22-16,-22 21 15,21-21-15,-21 21 16,21-21-16,-21 21 16,21-21-1,0 0 1,0 0-16,1 0 31,-44 0 16,1-21-47,21 0 16</inkml:trace>
  <inkml:trace contextRef="#ctx0" brushRef="#br0" timeOffset="35661.26">16743 5503 0,'-21'-21'15,"42"42"-15,-64-63 0,43 21 16,0 42 31,22-21-32,-1 21-15,0 0 0,0 1 16,0-1-16,0 0 0,1 0 0,-1 0 16,21 0-16,-21 1 0,0-1 15,22 0-15,-22 0 0,0 0 0,21 22 16,-20-22-16,-1 0 0,0-21 16,0 21-16,21 0 0,-20 0 0,-22 1 15,21-1-15,0-21 0,-21 21 16,21 0-16,-21 0 0,0 0 15,0 1-15,-21-1 16,-21 0-16,20-21 16,-41 42-16,21-21 0,-1-21 15,1 22-15,-22-1 0,22 0 16,0 0-16,-22 0 0,22 22 16,0-22-16,-1 0 0,1 0 0,0 0 0,20 0 15,-20 22-15,0-22 16,21-21-16,-1 21 0,1 0 0,0 0 15,21 1-15,21-22 32,0-22-17,1 1-15,-1 0 0,0 0 0</inkml:trace>
  <inkml:trace contextRef="#ctx0" brushRef="#br0" timeOffset="36269.08">18309 4826 0,'0'0'0,"-42"0"16,42 21 0,21-21-1,0 0-15,21 0 0,22 0 16,-22 0-16,22 0 0,-1 0 0,22 0 15,-22-21-15,22 21 0,0 0 16,21 0-16,-1-21 0,1 21 0,0 0 16,0 0-16,0 0 0,21-21 15,-43 21-15,22 0 0,0 0 0,-21 0 16,-1 0-16,1 0 0,0 0 16,-22 0-16,22 0 0,-43 0 0,22 0 15,-22 0-15,-21 0 0,0 0 16,1 0-16,-44 0 15,-20 0 1,0 0-16,-1 0 0,-20 21 0,-1-21 16,1 0-16,-22 21 0</inkml:trace>
  <inkml:trace contextRef="#ctx0" brushRef="#br0" timeOffset="36637.87">18161 5482 0,'0'0'0,"42"0"32,-21 0-32,22 0 0,-1 0 15,22 0-15,-1 0 0,1-21 16,20 21-16,-20-21 0,20 21 0,1 0 15,0-21-15,21 21 0,-1-21 16,-20 21-16,21 0 0,0 0 0,0-22 16,-1 22-16,1 0 0,0 0 15,-21-21-15,21 21 0,-22 0 0,1 0 16,-22 0-16,22 0 0,-21 0 16,-22 0-16,21 0 0,-20 0 15,-22 0-15,21 0 0,-21 0 0,-42 0 31,0 0-31,0 21 16,-21-21-16,-1 0 0,1 0 16,0 22-16</inkml:trace>
  <inkml:trace contextRef="#ctx0" brushRef="#br0" timeOffset="37042.65">18711 6138 0,'0'0'0,"85"0"0,190 0 16,-190 0-16,21 0 0,21 0 15,-22 0-15,1 0 0,0-21 16,0 21-16,-21 0 0,-1 0 0,1-21 16,-22 21-16,22 0 0,-21-21 15,-22 21-15,21-21 0,-20 21 0,-1 0 16,-21 0-16,22 0 0,-22 0 15,0 0-15,-42 0 32,-22 0-32,22 0 15,-21 0-15,0 0 0,-1 0 0,1 0 16</inkml:trace>
  <inkml:trace contextRef="#ctx0" brushRef="#br0" timeOffset="37481.37">17949 6795 0,'0'0'0,"-21"21"0,0-21 0,0 0 0,0 0 15,-1 0-15,1 21 0,0-21 16,42 0 15,22 0-31,-22 0 0,21 0 16,22 0-16,-1 0 0,22-21 0,-1 21 16,1 0-16,21 0 0,0-21 15,0 21-15,-1-22 0,1 22 16,21 0-16,-21 0 0,21-21 0,-21 21 15,21 0-15,-21 0 0,21 0 16,-21-21-16,-22 21 0,22 0 0,-21 0 0,-1-21 16,-20 21-16,-1 0 15,1 0-15,-1-21 0,-20 21 0,-1 0 16,-21 0-16,0-21 0,1 21 16,-1 0-16,-42 0 15,-1 0 1,1 0-16,-21 0 0,0 0 15,-1 0-15</inkml:trace>
  <inkml:trace contextRef="#ctx0" brushRef="#br0" timeOffset="37907.14">18119 7430 0,'0'0'0,"-22"0"0,22 21 16,22-21 0,-1 0-16,0 0 15,21 0-15,1 0 0,-1 0 0,0 21 16,22-21-16,-1 0 0,22 0 0,-22 0 15,22 0-15,0 0 16,-22 0-16,22 0 0,0 0 0,-1 0 16,-20 0-16,20 0 0,1 0 0,-21 0 15,20 0-15,1 0 0,-22 0 16,22 0-16,-21 0 0,-1-21 0,1 21 16,-1 0-16,-21 0 0,22 0 0,-22 0 15,1 0-15,-22 0 0,21 0 16,-21 0-16,0 0 0,1 0 0,-44 0 31,1 0-31,-21 0 16,21 0-16,-22 0 0,1 21 15,0-21-15,-1 0 0</inkml:trace>
  <inkml:trace contextRef="#ctx0" brushRef="#br0" timeOffset="38284.92">18097 8001 0,'0'0'0,"-42"21"15,42 0-15,21-21 16,22 22-16,-22-22 15,21 0-15,0 0 0,22 0 16,-1 0-16,1 0 0,-1 0 0,1 0 16,21 0-16,-22 0 0,22 0 0,-1 0 15,-20 0-15,21 0 0,-22 0 16,1 0-16,20 0 0,-20 0 0,-1 0 16,22 0-16,-22 0 0,-20 0 0,20 0 15,1 0-15,-22-22 0,0 22 16,1 0-16,-1 0 0,-21 0 15,22 0-15,-22 0 0,0 0 16,-21-21 0,0 0-1,-21 21-15</inkml:trace>
  <inkml:trace contextRef="#ctx0" brushRef="#br1" timeOffset="73899.64">5355 9419 0,'0'0'0,"0"-21"16,0 0-16,0 0 16,0 0-16,0-1 15,0 1-15,0 0 16,0 0-1,0 0-15,0 0 0,-21 21 16,21-22-16,0 1 16,0 0-1,0 42 17,0 0-17,0 1-15,0-1 16,0 0-16,0 21 0,21-21 15,-21 1-15,0 20 0,0 0 0,0-21 16,0 22-16,0-1 0,0 0 0,0 1 16,0-1-16,0 0 0,0 1 15,0-1-15,0-21 0,0 22 0,0-22 16,0 21-16,0-21 0,0 0 16,0 1-16,0-1 0,0 0 0,0 0 15,0-42 32,0 0-47,0 0 0,0-1 16,0 1-16,21 0 0,0 0 15</inkml:trace>
  <inkml:trace contextRef="#ctx0" brushRef="#br1" timeOffset="74417.35">5503 9208 0,'-21'0'15,"0"0"1,0 0-16,21-22 16,21 22 15,0 0-16,0-21-15,0 21 0,22 0 16,-22 0-16,0 0 0,21-21 0,-20 21 16,20 0-16,0 0 0,-21 0 15,22 0-15,-22 0 0,0 0 0,21 0 16,-20 0-16,-1 0 0,0 0 16,0 0-16,0 0 0,0 0 0,1 0 15</inkml:trace>
  <inkml:trace contextRef="#ctx0" brushRef="#br1" timeOffset="74856.67">5503 9546 0,'0'21'16,"21"-21"15,1 0-31,-1 0 16,0 0-16,21 0 0,-21 0 15,1-21-15,-1 21 0,21-21 16,-21 21-16,0 0 0,22-21 15,-22 21-15,0 0 0,0 0 0,0-21 16,1 21-16,-1 0 16,0 0-16,-21 21 78</inkml:trace>
  <inkml:trace contextRef="#ctx0" brushRef="#br1" timeOffset="75644.59">6392 9652 0,'21'0'32,"-21"-21"-17,22 0-15,-22 0 0,0-1 16,0 1-1,0 0-15,0 0 0,0 0 16,0 0-16,-22 21 16,1-22-16,0 22 0,0 0 15,0 0-15,0 0 0,-1 0 16,1 0-16,0 0 0,0 0 16,0 0-16,0 22 0,-1-22 0,1 21 15,0 0-15,21 0 0,-21 21 16,0-20-16,0-1 0,-1 21 15,1-21-15,21 22 0,0-22 0,-21 21 16,21-21-16,-21 0 0,21 22 16,0-22-16,0 0 0,0 0 0,0 0 15,0 1-15,0-1 0,21 0 16,-21 0-16,21-21 0,0 0 16,1 0-16,-1 0 15,0 0-15,0 0 16,0 0-16,0-21 0,1 0 15,-1 0-15,0-1 0,0 22 16,-21-21-16,21-21 0,0 21 16,1 0-16,-22-1 0,21-20 0,-21 21 15,21-21-15,0 20 0,-21 1 16,0-21-16,0 21 0,0 0 0,0-1 16,0 1-16,0 0 15,0 42 16,0 0-31,0 1 16,0-1-16,0 21 0,0-21 16,0 0-16,0 1 0,0-1 0,0 21 15,0-21-15,0 0 0,0 1 0,0-1 16,0 0-16,0 0 0,0 0 16,0 0-16,0 1 15,0-1-15,0 0 16,21-21-16,-21 21 15,21-21 1,-21-21 0,22 0-16</inkml:trace>
  <inkml:trace contextRef="#ctx0" brushRef="#br1" timeOffset="76297.25">6921 9546 0,'0'0'16,"0"-21"-1,0 0-15,0 0 0,0 0 16,-21 21-1,0 0-15,0 0 16,0 21-16,0 0 0,-22 0 0,22 0 16,0 0-16,0 1 0,0 20 15,-1-21-15,1 0 0,0 0 16,0 1-16,21-1 0,0 21 16,0-21-16,0 0 15,21-21 1,0 0-1,0 0-15,1 0 0,-1 0 16,0 0-16,0 0 0,0 0 0,0 0 16,1 0-16,-1 0 0,0 0 15,0 0-15,0 0 0,0 0 0,1 0 16,-1 0-16,0 22 16,-21-1-1,21 0-15,-21 0 16,0 0-16,0 0 15,-21 1-15,0-1 16,0-21-16,21 21 0,-22-21 0,1 21 16,0-21-16,0 0 0,0 0 15,0 21-15,-1-21 0,1 0 0,0 0 16,0 0-16,0 0 0,0 0 0,-1 0 16,1 0-16,0 0 0,0 0 15,0 0-15,21-21 78,21 21-62,0-21-16,0 21 0</inkml:trace>
  <inkml:trace contextRef="#ctx0" brushRef="#br1" timeOffset="76853.95">7366 9144 0,'0'0'15,"0"-21"-15,0 0 0,-21 21 0,21-21 16,-21 21 0,-1 0-1,1 21 1,21 0 0,0 21-16,0 1 15,0-22-15,0 0 16,0 0-16,-21 0 0,21 22 0,0-22 15,0 21-15,0-21 0,0 22 16,0-22-16,0 21 0,0 0 0,0-20 16,0 20-16,0-21 0,0 0 0,0 22 15,0-22-15,0 0 0,0 21 16,0-21-16,0 1 0,0-1 0,0 0 16,0 0-16,0 0 15,0 0-15,0 1 16,21-1-16,0-21 15,1 0 1,-1 0-16,0 0 16,0 0-1,-21-21-15,21 21 0,-21-22 16,21 22-16,-21-21 16,22 21-16,-22-21 0,0 0 15,0 0-15,0 0 16,0-1-16,0 1 0</inkml:trace>
  <inkml:trace contextRef="#ctx0" brushRef="#br1" timeOffset="77305.2">7154 9504 0,'-21'0'16,"42"0"-1,0-21-15,1 21 0,-1 0 16,0-21-16,0 21 0,0-22 0,0 22 16,1-21-16,-1 21 15,21 0-15,-21-21 0,0 21 0,1 0 16,-1-21-16,0 21 0,0-21 0,0 21 15,0 0-15,1-21 16,-22 42 125</inkml:trace>
  <inkml:trace contextRef="#ctx0" brushRef="#br1" timeOffset="79189.53">18563 9059 0,'0'0'0,"21"0"47,0-21-31,1 21-16,-22-21 0,0 0 15,21 21-15,0-21 0,0 0 16,-21-1-16,0 1 15,0 0-15,0 0 16,-21 21 0,0 0-16,0 0 0,-1 0 15,1 0-15,0 21 0,-21 0 0,21 0 16,-1 1-16,1-22 0,-21 21 16,21 0-16,0 0 0,-1 0 0,22 0 15,-21 1-15,21-1 0,-21 0 0,21 0 16,0 0-1,21 0 1,0-21-16,1 0 0,-1 0 16,0 0-16,0 22 0,0-22 15,0 0-15,1 0 0,-1 21 0,0-21 16,0 0-16,0 21 0,0-21 16,1 0-16,-1 21 0,-21 0 0,21-21 15,-21 21-15,21-21 0,-21 22 16,0-1-16,0 0 15,0 0-15,-21 0 0,0 0 16,0-21-16,-1 22 0,1-1 16,0-21-16,0 21 0,0-21 0,-22 21 15,22-21-15,-21 0 0,21 0 0,0 0 16,-22 0-16,22 0 0,-21 0 16,21 0-16,-22 0 0,22 0 15,0 0-15,0-21 0,0 21 16,-1 0-16,1 0 0,21-21 0,-21 21 15,21-21 17,21 21-17,0 0 1,1 0-16,-1 0 0,0-22 16,0 1-16,0 21 0</inkml:trace>
  <inkml:trace contextRef="#ctx0" brushRef="#br1" timeOffset="79573.33">18944 8784 0,'0'0'0,"0"-21"0,0 0 15,0 0-15,0 42 47,0 0-47,0 0 16,0 22-16,0-22 0,0 21 16,0 0-16,0 1 0,0-1 0,0 0 15,0 1-15,0-1 0,0-21 0,0 22 16,0-1-16,0-21 0,-21 0 15,21 22-15,0-22 0,-21 0 0,21 0 16,0 0-16,0 0 16,0-42 46</inkml:trace>
  <inkml:trace contextRef="#ctx0" brushRef="#br1" timeOffset="80165.28">19325 9059 0,'0'-21'0,"-21"21"31,0 0-15,0 0-16,-1 0 16,22 21-16,-21 1 15,21-1-15,0 0 0,0 0 16,0 0-16,0 0 0,0 1 0,0-1 16,0 0-16,0 0 0,0 0 15,0 0-15,0 1 0,0-1 0,0 0 16,0 0-16,0 0 0,0 0 15,0 1-15,21-22 16,1 0-16,-1 21 0,0-21 16,0 0-16,0 0 15,0 0-15,1 0 0,-1-21 16,0 21-16,0-22 0,0 1 16,0 21-16,1-21 0,-1 0 15,-21 0-15,21 0 0,-21-1 16,21 1-16,-21 0 0,0 0 0,0 0 0,0 0 15,0-22-15,0 22 0,0 0 16,-21 0-16,0 0 0,0-1 16,-1 1-16,1 21 0,0 0 15,0 0-15,0 0 0,0 0 0,-1 0 16,1 0-16,0 0 16,0 21-16,21 1 0,-21-22 15,21 21-15,0 0 0,0 0 0,-21-21 16,21 21-16,0 0 0,-22 1 15,22-1-15,0 0 16,0 0 0,22-21-1,-1 0-15,0 0 16</inkml:trace>
  <inkml:trace contextRef="#ctx0" brushRef="#br1" timeOffset="81141.72">19939 8954 0,'0'-22'16,"0"44"30,0-1-30,0 0-16,0 0 0,0 0 16,0 22-16,0-22 0,0 0 0,0 0 15,0 21-15,0-20 16,0-1-16,0 0 0,0 0 0,0 0 16,0 0-16,0 1 0,0-1 0,0 0 15,0 0-15,0 0 16,0-42 31,21 21-47,0-21 0,0 0 15,-21 0-15,0-1 0,22 1 16,-1 0-16,-21 0 0,0 0 16,21 0-16,0-1 0,-21 1 0,21 0 0,-21 0 15,21 21-15,1-21 16,-22 0-16,21 21 15,0 0-15,-21 21 16,0 0 0,0 0-16,0 0 15,0 0-15,0 1 0,0-1 16,0 0-16,21 0 0,-21 0 16,21 0-16,-21 1 0,0-1 15,21-21 1,1 0-16,-1 21 0,0-21 15,0 0-15,0 0 0,0 0 16,1 0-16,-1 0 0,0 0 16,0-21-16,0 21 0,0-21 0,1 21 15,-1-22-15,-21 1 0,21 21 0,-21-21 16,21 0-16,-21 0 0,21 21 16,-21-21-16,0-1 0,0 1 0,0 0 15,0 0-15,0 0 0,0 0 16,0-1-16,0 1 0,0 0 0,-21 21 15,0 0-15,21-21 0,-21 21 0,0 0 32,-1 0-32,1 0 0,42 0 78,1 0-78,-1 0 0,0 0 15,0 0-15,-21-21 0,21 21 16,0 0-16,-21-21 0,22 21 0,-22-22 16,21 22-16,-21-21 0,21 21 15,-21-21-15,21 21 16,-21-21 0</inkml:trace>
  <inkml:trace contextRef="#ctx0" brushRef="#br1" timeOffset="91025.32">16531 11091 0,'-21'0'78,"0"0"-62,0 0-1,-1 0-15,1 0 16,0 0-16,0 0 16,0 22-16,0-22 0,-1 0 0,1 0 15,0 0-15,0 0 0,0 0 16,0 0-16,-1 0 0,1 0 0,0 0 15,0 0-15,0 0 0,0 0 16,-1 0 0,44 0 62,-1 0-78,0 0 0,0 0 15,0 0-15,0 0 0,1 0 0,-1 0 16,21 0-16,-21 0 0,0 0 16,1 0-16,-1 0 0,0 0 0,0 0 15,0 0-15,22 0 0,-22 0 16,0 0-16,0-22 0,21 22 0,-20 0 16,-1 0-16,21 0 0,0-21 0,-20 21 15,20 0-15,-21 0 16,21 0-16,1 0 0,-22-21 0,21 21 15,-21 0-15,22 0 0,-1 0 0,-21 0 16,22-21-16,-22 21 0,0 0 16,21 0-16,-21 0 0,1 0 0,20-21 15,-21 21-15,0 0 0,0 0 0,1 0 16,-1 0-16,0-21 0,0 21 16,0 0-16,0 0 0,1 0 0,-1 0 15,0 0-15,0 0 0,0 0 31,-21-22-31,21 22 16</inkml:trace>
  <inkml:trace contextRef="#ctx0" brushRef="#br1" timeOffset="91894.35">17378 10816 0,'0'0'16,"-21"0"-16,21-21 16,-22 21-16,1 0 15,42 0 79,1 0-94,-22 21 16,21 0-16,0-21 0,0 0 0,0 0 15,0 22-15,1-22 0,-1 0 0,0 0 16,0 21-16,0-21 0,0 0 15,1 0-15,-1 0 0,0 21 0,0-21 16,0 0-16,0 0 0,1 0 16,-22 21-1,21-21-15,0 0 16,-21 21 31,-21 0-32,0-21 1,-1 22-16,1-1 0,0-21 16,0 21-16,-21 0 0,20 0 0,1-21 15,0 21-15,-21 1 0,21-1 16,-1 0-16,1 0 0,0 0 16,0-21-16,0 21 0,21 1 0,-21-22 15,21 21-15,-22-21 0,22 21 16,-21-21-1,42-21 32,1 0-31,-1-1-16,0 1 16,0 0-16,0 0 0,22 0 0,-22 0 15,0-1-15,0 1 0,21 0 0,-20 21 16,-1-21-16,-21 0 15,21 21-15,0 0 0,0-21 0,0 21 32,1 0 77,-1-22-93</inkml:trace>
  <inkml:trace contextRef="#ctx0" brushRef="#br1" timeOffset="95498.03">18859 10562 0,'-21'0'32,"21"21"-17,0 1 1,0-1 0,0 0-16,0 0 15,21-21 1,1 0-16,-1 0 15,0 0-15,0 0 0,0 0 16,0 0-16,1-21 0,-1 21 16,0-21-16,0 21 0,0-21 0,0-1 15,1 1-15,-1 0 16,0 0-16,-21 0 16,0 0-16,0-1 15,0 1-15,0 0 16,0 0-16,0 0 15,-21 21 1,21 21 15,0 0-31,0 0 0,0 0 0,0 1 16,0-1-16,0 21 0,0 0 0,0-20 16,0 20-16,0 0 0,0 1 15,0 20-15,0-21 0,0-20 16,0 20-16,0-21 0,0 21 0,-21-20 15,21-1-15,0 21 0,0-21 16,0 0-16,0 1 0,0-1 16,0 0-16,0 0 0,-22-21 15,22 21-15,-21 0 16,0-21 0,0 0-16,0 0 15,0-21-15,-1 0 16,1 0-16,0 0 0,0 0 0,0-1 15,0 1-15,-1 0 16,22 0-16,-21 21 0,21-21 0,-21 21 16,0 0-16,21-21 15,0 42 17,0 0-32,21 0 15,-21 0-15,21 0 16,0 1-16,-21-1 0,22 0 0,-1 0 15,0 0-15,0 0 16,0-21-16,0 0 0,1 0 0,-1 0 16,0 0-16,0 0 0,21 0 0,-20 0 15,-1 0-15,21-21 0,-21 0 16,22 0-16,-22 0 0,0 21 0,21-21 16,-21-1-16,1 1 0,20-21 15,-42 0-15,0 20 16,21 1-16,-21 0 0,21 0 0,-21 0 0,0 0 15,0-1-15,0 1 0,0 42 47,0 1-31,0-1-16,0 0 16,0 0-16,0 0 0,0 0 0,0 1 15,0-1-15,0 0 0,0 0 0,0 0 16,0 0-16,0 1 15,0-1-15,0 0 16,0-42 31,0 0-47,0-1 0,0 1 16,0 0-16,0 0 0,0-21 15,0 20-15,21 1 0,1 0 0,-1 0 16,0-21-16,0 20 0,0 1 15,0 21-15,1-21 0,-1 0 0,21 21 16,-21 0-16,0 0 0,1 0 16,-1 0-16,-21 21 15,0 0-15,21 0 0,-21 1 16,0-1-16,0 0 0,0 0 0,0 0 16,0 0-16,0 1 15,0-1-15,21 0 0,-21 0 16,0 0-16,21-21 0,0 0 15,1 0-15,-1 0 16,0 0-16,0 0 16,0 0-16,0-21 0,1 0 15,-1 0-15,0 0 16,-21-1-16,0 1 0,21 0 0,0-21 16,-21 21-16,21-1 0,-21-20 15,0 0-15,0-1 0,0 22 16,0-21-16,0 0 0,0-1 0,0 1 15,0 21-15,0-22 0,0 22 0,0 0 16,0 0-16,0 0 0,0 0 16,0 42 15,0 0-31,0 21 0,0-21 16,0 22-16,0-22 0,0 21 0,0 1 15,0-1-15,0 0 0,0 1 16,0-22-16,0 21 0,0 0 0,0-20 15,0 20-15,0-21 0,0 21 16,0-20-16,0-1 0,0 0 16,0 0-16,0 0 0,0 0 15,0 1-15,0-1 16,22-21-16,-1 0 16,0 0-1,-21-21-15,21-1 16,-21 1-16,21 0 15,-21 0-15,0 0 0,0 0 16,0-1-16</inkml:trace>
  <inkml:trace contextRef="#ctx0" brushRef="#br1" timeOffset="95785.06">20024 10710 0,'0'0'0,"21"0"32,0 0-32,0 0 0,21-21 15,-20 21-15,-1-21 0,21 21 16,-21 0-16,0-21 0,22 21 0,-22-21 16,21 21-16,-21-21 0,1 21 15,-1 0-15,0 0 0,0 0 16,-42 0 31,0 0-32</inkml:trace>
  <inkml:trace contextRef="#ctx0" brushRef="#br1" timeOffset="96420.14">20510 10901 0,'0'0'0,"-21"0"16,21 21-16,-21-21 0,0 0 15,42 0 17,0-21-32,0 21 15,1-21-15,-1 0 0,0-1 0,0 22 16,0-21-16,0 0 0,1 0 16,-22 0-16,21 21 15,-21-21-15,0-1 16,-21 22-1,-1 0-15,1 0 0,0 22 0,0-1 16,0-21-16,0 21 0,-1 0 16,1 0-16,21 0 0,-21 1 0,0 20 15,21-21-15,0 0 0,0 0 0,0 1 16,0-1-16,0 0 0,0 0 16,0 0-16,0 0 15,21-21-15,0 22 0,0-22 16,1 0-16,-1 0 15,0 0-15,0 0 0,0 0 16,0 0-16,1-22 16,-1 22-16,0-21 0,0 21 15,-21-21-15,21 0 0,0 21 16,-21-21-16</inkml:trace>
  <inkml:trace contextRef="#ctx0" brushRef="#br1" timeOffset="96845.41">20849 10795 0,'0'0'0,"0"-21"15,0 0 17,21 21-32,0 0 0,1 0 15,-1 0-15,0 0 0,0 21 0,0-21 16,0 21-16,-21 0 0,22-21 15,-1 21-15,0 1 0,-21-1 0,0 0 16,0 0-16,0 0 0,0 0 16,0 1-16,0-1 0,0 0 15,0 0-15,0 0 0,0 0 16,0-42 15,0 0-15,0 0-16,0 0 0,0 0 15,0-1-15,0 1 0,0 0 16,21 0-16,-21 0 0,21-22 0,-21 22 16,0 0-16,21 0 0,1 0 15,-22 0-15,21 21 0,-21-22 0,21 22 32,0 0-17,0 0 1</inkml:trace>
  <inkml:trace contextRef="#ctx0" brushRef="#br1" timeOffset="97997">21548 10710 0,'-22'0'16,"1"0"-1,0 0 1,21 22-16,0-1 16,0 0-16,0 0 0,0 0 15,0 0-15,0 1 0,0-1 16,0 0-16,0 0 0,0 0 16,0 0-16,0 1 0,0-1 15,-21 0 1,21 0-16,-21-21 47,21-21-47,0 0 0,0 0 15,0-1-15,0 1 0,0 0 16,0 0-16,0 0 0,0 0 16,0-1-16,21 1 0,-21 0 0,21 0 15,0 0-15,0 0 0,1-1 16,-1 1-16,0 0 0,0 0 15,0 21-15,0 0 0,1 0 0,20 0 16,-21 0-16,0 0 0,0 0 16,1 0-16,-1 21 0,-21 0 0,0 0 15,21 1-15,-21-1 0,0 0 0,0 0 16,0 21-16,0-20 0,0-1 16,0 0-16,0 0 0,0 0 0,0 0 15,0 1-15,0-1 0,21 0 16,0-21-1,0 0-15,1 0 0,-1 0 16,0 0-16,0 0 0,0-21 16,0 21-16,1-21 0,-1-1 0,0 22 15,0-21-15,0 0 0,0 0 16,1 0-16,-1 0 0,0-1 0,0 1 16,-21 0-16,0 0 0,21 0 15,-21 0-15,0-1 0,0 1 16,0 0-16,-21 21 31,0 0-15,21 21-16,0 0 0,0 1 0,-21-22 0,21 21 15,-21 0-15,21 0 0,0 0 16,0 0-16,0 1 0,0-1 16,0 0-16,0 0 0,0 0 15,0 0-15,0 1 16,21-22-1,0 0-15,21 0 0,-21 0 16,1 0-16,20 0 0,-21 0 16,0 0-16,0-22 0,1 22 0,-1-21 15,0 0-15,0 21 0,0-21 0,0 0 16,1 0-16,-1-1 0,0-20 16,-21 21-16,0-21 0,21 20 15,-21-20-15,21 0 0,-21-1 0,0 1 0,0 0 16,0-1-16,0 1 15,0 21-15,0-21 0,0 20 0,0 1 16,0 0-16,0 0 16,0 42-1,0 0 1,-21 0-16,21 1 0,-21-1 16,21 0-16,-21 21 0,21 1 0,0-22 15,-21 21-15,21 0 0,-22 1 0,22-22 16,-21 21-16,21-21 0,0 22 15,0-22-15,0 0 0,0 21 0,0-20 16,21-1-16,1 0 0,-22 0 16,21-21-16,0 0 15,-21 21-15,21-21 0,0 0 16,0 0-16,1 0 16,-1 0-16,0 0 15,0 0-15,-21-21 0,21 21 16,-21-21-16,21 0 0,-21 0 15,22-1-15,-22 1 0,0 0 16</inkml:trace>
  <inkml:trace contextRef="#ctx0" brushRef="#br1" timeOffset="98280.83">22606 10562 0,'21'0'16,"0"0"-1,0 0-15,1-21 0,-1 21 0,21 0 16,-21-21-16,0 21 0,22 0 0,-22-21 16,0 21-16,21-21 15,-20 21-15,-1 0 0,0-22 0,0 22 16,0 0-1</inkml:trace>
  <inkml:trace contextRef="#ctx0" brushRef="#br1" timeOffset="101119.67">23495 10901 0,'-21'21'16,"0"-21"-16,21-21 47,0 0-47,0 0 15,0-1-15,21 22 0,-21-21 0,21-21 16,-21 21-16,21 0 15,0-22-15,-21 22 0,21 0 0,1-21 16,-22 20-16,0 1 0,21 0 0,-21 0 16,21 21-16,-21-21 15,0 42 1,0 0 0,0 0-16,0 22 0,0-22 15,0 0-15,-21 0 0,21 21 0,-21-20 16,21-1-16,0 21 0,0-21 15,0 0-15,0 1 0,0-1 0,0 0 16,0 0-16,0 0 0,21 0 16,0-21-16,0 0 15,0 0-15,0 0 0,1 0 16,-1 0-16,0 0 0,0 0 0,21 0 16,-20-21-16,-1 21 0,21-21 15,-21 0-15,0 0 0,22 0 0,-22-1 16,0 1-16,21 0 0,1-42 15,-22 41-15,0-20 0,0 21 16,-21 0-16,0 0 0,21-1 0,-21 1 16,-21 42 15,0 1-31,21-1 16,-21 0-16,0 0 0,21 0 15,0 0-15,0 1 0,0-1 16,0 0-16,0 0 0,0 0 15,21 0-15,0-21 16,0 0-16,0 22 16,1-22-16,-1 0 15,-21 21-15,21-21 0,-42 0 47,0 0-47,-1 0 0,1 0 16,0 0-1,0 0-15,0-21 0,0 21 16,-1 0-16,1 0 16,21 21 31,21-21-47,1 0 15,-1 21-15,0-21 0,0 0 16,0 0-16,0 0 0,1 0 15,-1 0-15,0 0 0,0 0 16,0-21-16,0 21 0,1 0 16,-1-21-16,0 21 0,0-22 0,0 1 0,0 21 15,1-21-15,-1 0 16,0 0-16,0 0 0,0-1 0,0 1 16,1 0-16,-22-21 0,21-1 15,-21 22-15,21 0 0,-21 0 16,-21 21-1,0 0 1,21 21-16,-22-21 0,1 21 16,21 0-16,-21-21 0,21 22 0,0-1 15,0 0-15,0 0 16,0 0-16,0 0 0,21-21 16,0 22-16,1-1 0,-1 0 15,0-21-15,0 21 0,0 0 16,0-21-16,-21 21 15,0 1-15,0-1 16,-21-21 0,0 0-16,0 0 15,0 0-15,0 0 0,-1 0 16,1 0-16,0 0 16,0 0-1,21 21 32,21-21-31,-21 21-16,21-21 0,0 0 15,1 0-15,20 0 16,-21 0-16,0 0 0,0 0 0,1 0 16,20 0-16,-21 0 0,0 0 0,22 0 15,-22 0-15,0-21 0,0 21 16,0-21-16,0 0 0,1 21 0,-1-22 15,0 1-15,0 0 0,-21 0 16,0 0-16,21 0 0,-21-1 0,21 1 16,-21-21-16,0 21 0,0 0 15,0-1-15,0-20 0,0 21 16,0 0 0,22 21-16,-22 21 15,0 0 1,0 0-16,0 0 0,0 1 15,0-1-15,0 0 0,0 21 0,0-21 16,0 1-16,0-1 0,0 0 0,0 0 16,0 0-16,0 0 15,0 1-15,21-1 16,0-21-16,0 0 0,0 0 16,0 0-16,1 0 15,-1 0-15,0 0 0,-21-21 16,21 21-16,0-22 0,-21 1 0,21 0 15,1 21-15,-22-21 0,21-21 16,-21-1-16,21 22 0,-21 0 16,21-21-16,-21 20 0,21 1 0,-21 0 15,0 0-15,0 0 0,0 0 16,0 42 15,0 0-15,0 0-16,0 0 0,0 0 0,0 1 15,0-1-15,0 0 0,0 0 0,0 21 16,0-20-16,0-1 0,0 0 16,0 0-16,0 0 0,0 0 15,21-21-15,1 0 16,-22 22-16,21-22 0,0 0 16,0 0-16,0 0 0,0 0 15,1 0-15,-1 0 0,0 0 0,0 0 16,0-22-16,0 22 0,1-21 15,-1 0-15,0 21 0,0-21 0,0 0 16,22-22-16,-22 22 16,0 0-16,0-21 0,-21 21 15,0-1-15,0-20 0,21 21 0,-21 0 16,0 0-16,0-1 0,0 1 16,-21 21-1,0 21 1,0-21-16,0 22 15,-1-1-15,22 0 0,0 0 0,0 0 16,-21 0-16,21 1 0,0-1 16,-21 0-16,21 0 0,0 0 15,0 0-15,0 1 0,0-1 0,0 0 16,0 0 0,21-21-16,0 0 15,1 0-15,-1 0 0,0 0 16,0 0-16,21 0 0,-20 0 15,-1 0-15,0 0 0,0-21 16,0 21-16,0-21 0,22 0 0,-22 21 16,0-22-16,0 1 0,0 0 15,1 0-15,-1 21 0,0-42 0,0 20 16,0 1-16,0 0 0,1 0 16,-22 0-16,21 0 0,-21-1 0,21 1 15,-21 0-15,-21 21 47,0 0-47,-1 21 0,1 0 16,21 1-16,-21-22 0,0 21 15,21 0-15,-21 0 16,21 0-16,0 0 16,0 1-16,0-1 31,21-21-31,0 0 15,0 0-15,0 0 16,1 21 0,-1-21-16,-21 21 15,0 0 1,0 0 0,0 1-1,-21-22-15,21 21 16,-22-21-16,1 0 15,0 21-15,0-21 16,0 0 0,0 0 46,-1 0-46,1 0-16,0 0 15,0 0-15,21-21 16</inkml:trace>
  <inkml:trace contextRef="#ctx0" brushRef="#br1" timeOffset="102181.22">23749 10181 0,'0'-21'0,"0"42"62,-21-21-62,21 21 16,-21-21-16,21 22 0,0-1 15,0 0 1,21-21 31,0 0-47,-21-21 15,0 0 1,-21 21 15,0 0-31,21 21 32,0 0-17,0 0 1,0 0-1</inkml:trace>
  <inkml:trace contextRef="#ctx0" brushRef="#br1" timeOffset="110250.65">16531 12488 0,'0'22'16,"-21"-22"15,0 0-15,0 0-1,-1 0-15,1 0 16,0 0-16,0 0 15,0 0-15,0 0 16,-1 0-16,1 0 16,0 0-16,0 0 15,0 0 1,42 0 31,0 0-32,-21-22-15,21 22 0,0 0 16,1 0-16,-1 0 16,0 0-16,21 0 0,-21 0 0,1 0 0,-1 0 15,21 0-15,0 0 16,-20 0-16,20 0 0,0-21 0,-21 21 16,22 0-16,-1 0 0,-21 0 0,22 0 15,-1 0-15,-21 0 0,21 0 16,-20-21-16,20 21 0,0 0 0,-21 0 15,22 0-15,-1 0 0,0-21 16,-20 21-16,20 0 0,0 0 0,1 0 16,-1-21-16,0 21 0,1 0 0,-1 0 15,0-21-15,1 21 0,-22 0 16,21 0-16,0-22 0,-20 22 16,-1 0-16,21 0 0,-21 0 15,0-21-15,1 21 0,-1 0 0,0 0 16,0 0-16,0 0 0,0 0 15,1-21-15,-1 21 16,-21-21 93,-21 21-109,-1 0 16,22-21-16</inkml:trace>
  <inkml:trace contextRef="#ctx0" brushRef="#br1" timeOffset="110917.14">17653 11980 0,'0'0'0,"0"22"46,21-22-30,-21 21-16,21-21 16,0 21-16,1 0 15,-1-21-15,-21 21 0,21-21 16,0 21-16,0 1 0,0-22 0,1 21 16,-1-21-16,0 0 0,0 21 15,0-21-15,0 0 0,1 21 0,-1-21 16,0 0-16,0 0 0,-21 21 15,21-21-15,0 0 0,1 0 16,-1 21-16,0-21 31,-21 22-31,0-1 32,0 0-32,0 0 15,0 0-15,0 0 16,-21 1-16,0-1 15,-1 0-15,1 0 16,0 0-16,0 0 0,0 22 0,0-22 16,-1 0-16,1 0 0,0 0 15,0 22-15,0-22 0,0 0 0,-1 0 16,1 0-16,21 1 0,-21-1 16,21 0-16,0 0 0,-21 0 15,0-21 1,21-21 46,0 0-46</inkml:trace>
  <inkml:trace contextRef="#ctx0" brushRef="#br1" timeOffset="113462.54">19875 11917 0,'0'0'0,"0"-21"0,22 21 15,-1-21 1,-21-1 0,0 1-1,0 0-15,0 0 16,0 0-16,0 0 16,0-1-16,0 1 15,0 0-15,0 0 16,0 0-1,-21 21 17,21 21-32,0 0 15,0 0-15,0 22 0,0-22 16,0 21-16,0 0 0,0 1 0,0 20 16,-22-20-16,22 20 0,0-21 15,0 22-15,0-22 0,-21 22 0,21-22 16,-21 0-16,21 1 0,0-1 0,-21 0 15,21 1-15,-21-22 0,21 0 16,0 0-16,-21 0 0,21 1 16,0-44 15,-22 22-31,22-21 16,-21 0-16,0 0 15,21 0-15,0 0 0,0-1 0,-21 1 16,0-21-16,21 21 0,-21 0 0,21-22 15,0 22-15,0 0 0,0-21 16,0 20-16,0 1 0,0 0 0,0 0 16,21 21-1,-21 21 1,21-21-16,0 21 0,-21 0 0,21 1 16,0-1-16,-21 0 0,22 0 15,-1 0-15,-21 0 0,21 1 16,0-1-16,-21 0 0,21 0 0,0 0 15,1 0-15,-1-21 0,0 22 16,0-1-16,0-21 0,0 0 0,1 21 16,20-21-16,-21 0 0,0 0 15,0 0-15,1 0 0,20 0 0,0 0 16,-21-21-16,1 21 0,-1-21 16,21-1-16,-21 22 0,0-21 15,1 0-15,-22 0 0,21 0 0,0 0 16,0-1-16,-21 1 0,21-21 0,-21 21 15,0 0-15,0-1 0,0 1 16,21 0-16,-21 0 0,0 0 16,0 42 15,0 0-15,0 0-16,0 0 15,0 22-15,0-22 0,0 0 0,0 0 16,0 0-16,0 1 0,0-1 0,0 0 15,0 0-15,0 0 0,22-21 16,-22 21-16,21 1 0,0-22 0,0 21 16,0-21-16,0 0 15,1 0-15,-1 0 0,0 0 16,0 0-16,0 0 0,0-21 16,1-1-16,-1 22 0,0-21 0,0 0 15,0 21-15,0-21 0,1 0 16,-22 0-16,0-1 0,21 1 0,-21 0 15,0-21-15,0 21 0,0-1 16,0 1-16,0 0 0,0-21 0,0 21 16,-21-1-16,-1 1 0,22 0 0,-21 0 15,0 21-15,0-21 0,0 21 16,0 0-16,-1 0 0,1 0 0,0 0 16,0 0-16,0 21 15,0 0-15,-1-21 0,1 21 16,0 0-16,21 1 0,0 20 0,-21-21 15,21 0-15,-21 0 0,21 22 16,0-22-16,0 0 0,0 21 0,0 1 16,0-22-16,21 0 0,0 0 15,0 0-15,0 1 0,1-1 16,-1-21-16,0 21 0,0-21 0,43 0 16,-22 0-16,-21 0 15,21 0-15,1 0 0,-1 0 0,-21 0 16,22-21-16,-1 0 0,0 21 0,1-22 15,-1 1-15,0 0 0,1 0 16,-22 0-16,21 0 0,-21-1 16,22 1-16,-22 0 0,0 0 0,0 0 15,0 0-15,0-22 0,-21 22 16,0 0-16,0 0 0,0 0 0,0-1 16,0 1-16,0 0 0,-21 0 15,0 21-15,0 0 0,0 0 16,0 0-16,-1 0 0,1 0 15,0 0-15,0 21 0,0 0 16,0 0-16,-1 1 0,1 20 0,0-21 16,21 0-16,-21 22 0,21-22 15,-21 0-15,21 21 0,0-21 16,0 1-16,0-1 0,0 0 0,0 0 16,0 0-16,21-21 15,0 0 1,0 0-16,0 0 0,1-21 15,-1 21-15,0-21 16,0 0-16,0 0 0,0-1 0,1 1 16,-1 0-16,0 0 0,0 0 0,0 0 15,0-1-15,1 1 0,-1 0 16,-21 0-16,0 0 0,21 0 16,-21 42 30,0 0-46,0 0 0,0 0 16,0 0-16,0 1 16,0-1-16,0 0 0,0 0 0,0 0 15,0 0-15,21-21 0,0 22 16,-21-1-16,21 0 0,1-21 0,-1 21 16,0 0-16,0-21 0,21 0 15,-20 0-15,-1 0 0,0 0 16,21 0-16,-21 0 0,22 0 0,-1 0 15,-21 0-15,22 0 0,-22 0 0,0-21 16,21 21-16,-21-21 16,1 0-16,-1 21 0,0-21 0,0-1 15,0 1-15,0 0 0,1 0 0,-22 0 16,21 0-16,-21-1 0,0 1 16,0 0-16,0-21 0,0 21 0,0-1 15,0 1-15,0 0 16,-21 21-16,-1 0 0,1 0 15,0 0-15,-21 0 0,21 0 16,-1 0-16,1 21 0,0 0 16,0 1-16,0-1 0,21 0 0,-21 0 15,21 0-15,-22 0 0,22 22 16,0-22-16,0 0 0,0 0 16,0 0-16,0 1 0,0-1 15,0 0-15,0 0 16,22-21-16,-1 0 15,0 0-15,0 0 0,0 0 16,0 0-16,1 0 16,-1-21-16,0 0 0,0 21 0,0-21 15,0-1-15,1 1 0,20 0 0,-42-21 16,42 21-16,-42-22 0,21 1 16,1 21-16,-1-22 0,-21 1 15,0 0-15,0-1 0,21 1 0,-21 0 16,0-1-16,0 22 0,0-21 15,0 21-15,0 0 0,0-1 0,0 1 16,0 0-16,-21 21 31,21 21-31,-21 0 16,21 1-16,-22-1 0,22 21 16,-21-21-16,21 22 0,0-1 0,0 0 15,-21 1-15,21-1 0,0-21 0,0 21 16,0 1-16,0-1 0,0-21 15,0 43-15,0-43 16,0 0-16,21 0 0,0-21 0,1 21 16,-1-21-16,0 0 15,0 0-15,0 0 0,0 0 0,1-21 16,-1 21-16,0-21 0,0 21 16,0-21-16,0 0 0,1 21 0,-1-21 15,0-1-15,0 1 0,0 0 0,0 0 16</inkml:trace>
  <inkml:trace contextRef="#ctx0" brushRef="#br1" timeOffset="114305.83">24172 11790 0,'0'0'0,"0"-21"15,0 0-15,0-1 16,-21 22-16,0 0 0,0 0 15,0 0 1,-1 0-16,22 22 0,-21-1 16,21 0-16,0 0 0,-21 0 15,21 22-15,-21-1 0,21 0 16,-21 1-16,21-1 0,0 0 0,0 1 16,-21-1-16,-1 0 0,22-21 0,-21 22 15,21-22-15,0 0 0,-21 0 16,21 0-16,-21 1 0,21-1 0,0-42 47,0-1-47,21 1 15,-21 0-15,21 0 0,-21-21 16,21 20-16,1-20 0,-22 0 16,21 21-16,0-22 0,-21 1 0,21 0 15,0-1-15,-21 1 0,0 0 16,21 20-16,-21 1 0,22 0 0,-22 0 15,0 0-15,21 21 16,-21 21 0,0 0-16,21 0 0,-21 22 15,0-1-15,0-21 0,21 43 16,-21-22-16,21 0 0,-21 1 0,0-1 16,0-21-16,21 21 0,-21 1 15,0-22-15,22 21 0,-22-21 0,0 1 16,0-1-16,0 0 0,21 0 15,-21 0 1,-21-42 31,-1 21-47,1-21 0,0 0 0,0 21 16</inkml:trace>
  <inkml:trace contextRef="#ctx0" brushRef="#br1" timeOffset="114761.73">23876 12256 0,'21'0'16,"0"0"-1,0 0-15,22 0 16,-22 0-16,0 0 0,0 0 16,0-22-16,22 22 0,-22-21 0,21 0 15,-21 21-15,22-21 0,-1 21 16,-21-21-16,22 0 0,-1 21 0,0-22 15,-21 1-15,22 0 0,-22 0 0,21 21 16,-21-21-16,1 0 0,-1-1 16,0 22-16,0-21 0,-21 0 31,0 42-15,0 0-1,0 1-15,-21-1 0,21 0 0,0 21 16,-21 1-16,21-22 0,0 21 15,0 0-15,0 1 0,0-1 0,0 0 16,-21 1-16,21-1 0,-22-21 16,22 22-16,-21-1 0,21 0 0,0 1 15,0-1-15,0-21 0,0 21 0,0-20 16,0 20-16,0-21 0,0 0 16,0 0-16,0 1 0,0-1 15,0-42 16,0-1-15,0 1-16,0 0 0,21 0 0,-21 0 16,22-22-16</inkml:trace>
  <inkml:trace contextRef="#ctx0" brushRef="#br1" timeOffset="115073.28">24617 12277 0,'0'0'0,"-43"-64"16,43 43-16,0 0 0,0 0 15,0 0-15,0-1 16,22 1-16,-22 0 0,21 21 16,0-21-16,21 21 0,-21-21 15,1 21-15,20 0 0,-21 0 16,21 0-16,-20 0 0,-1 0 0,21 0 16,-21 21-16,0 0 0,-21 0 15,0 0-15,0 22 0,0-22 16,0 0-16,0 0 0,-21 0 0,0 1 15,0-1-15,0 0 0,-22 0 0,22 0 16,0 0-16,-21 1 0,21-22 16,-1 21-16,1-21 15,42 0 17,1-21-32,-1-1 15,0 1-15</inkml:trace>
  <inkml:trace contextRef="#ctx0" brushRef="#br1" timeOffset="115421.6">25336 11959 0,'0'0'0,"0"-21"0,-21 21 31,21 21-15,-21 0-16,21 1 15,0-1-15,0 0 0,0 21 0,0-21 16,0 22-16,0-1 0,0-21 0,0 22 16,0-1-16,0 0 0,0 1 15,0-1-15,0 0 0,0 1 0,0-22 16,0 21-16,0 0 0,-21 1 16,0-1-16,0 0 0,21 1 0,0-1 15,0-21-15,-22 0 0,22 1 0,0-1 16,-21-21-16,21 21 15,0-42 17,0 0-32,0-1 15,21-20-15,-21 21 0,22 0 16,-22-22-16,0 22 0</inkml:trace>
  <inkml:trace contextRef="#ctx0" brushRef="#br1" timeOffset="115799.39">25336 12129 0,'0'0'0,"0"-22"0,0 1 0,0 0 16,0 0-16,0 0 15,0 0-15,0-1 0,0 1 16,0 0 0,22 21-1,-1 0-15,0 0 0,0 0 16,0 0-16,0 0 0,1 0 15,20 0-15,-21 21 0,0 0 0,-21 1 16,21-1-16,-21 21 0,0-21 0,0 0 16,0 1-16,0-1 0,0 0 15,-21 0-15,0 0 0,0 0 0,0 1 16,0-1-16,-22 0 0,22 0 16,0-21-16,0 0 0,0 21 15,21-42 63,21 0-78,0 21 0,0-21 0,-21 0 16,21-1-16,0 1 0</inkml:trace>
  <inkml:trace contextRef="#ctx0" brushRef="#br1" timeOffset="116157.18">26141 11536 0,'0'0'0,"0"-21"15,21-22 1,-42 65 15,0-1-31,21 0 0,-22 0 16,22 21-16,0-20 0,-21 20 0,0-21 15,21 21-15,0-20 0,0 20 16,-21 0-16,21-21 0,0 22 0,-21-22 16,21 21-16,0-21 0,0 1 0,0-1 15,0 0-15,0 0 0,0 0 16,0 0-16,21 1 0,0-1 16,0-21-16,0 0 15,1 0-15,-1 0 16,0 0-16,0 0 0,0 0 15,0 0-15,-21-21 16,0-1-16,22 22 0,-22-21 0,21 21 16,-21-21-16,0 0 0,0 0 0,21 0 15,-21-1-15</inkml:trace>
  <inkml:trace contextRef="#ctx0" brushRef="#br1" timeOffset="116725.02">26522 11557 0,'-21'0'32,"21"21"-17,0 0 1,0 1-16,0-1 0,0 0 15,0 0 1,0 0-16,-22-21 0,22 21 16,0 1-16,0-1 15,-21-21-15,21 21 16,0-42 46,0 0-46,0-1-16,0 1 16,0 0-16,0 0 0,0 0 0,21 0 15,1-1-15,-1 1 16,-21 0-16,21 0 0,0 0 0,0 0 16,0 21-16,1 0 0,-1-22 15,0 22-15,0 0 0,0 0 16,-21 22-16,21-1 0,-21 0 15,0 0-15,0 0 16,0 0-16,0 1 0,0-1 16,0 0-16,-21 0 15,0 0-15,21 0 16,-21-21 15,21 22-31,-21-22 16,0 0-16</inkml:trace>
  <inkml:trace contextRef="#ctx0" brushRef="#br1" timeOffset="193140.91">17547 3979 0,'0'0'0,"-21"0"0,0 0 16,0 0 0,-1 0-16,1 0 0,0 0 0,0 0 15,0 0-15,0 0 16,-1 22-16,1-22 15,0 21-15,21 0 0,0 0 16,-21 0-16,21 0 0,0 22 0,0-22 16,0 0-16,0 21 0,0-20 15,0 20-15,0-21 0,0 21 0,21-20 16,0 20-16,-21-21 0,21 21 16,1-20-16,-1-1 0,0 0 0,0 0 15,0 0-15,0-21 0,1 21 0,-1 1 16,0-22-16,0 0 0,0 0 15,0 0-15,1 0 0,-1 0 16,0 0-16,0 0 0,0-22 0,0 1 16,1 0-16,-1 0 0,0 0 15,-21 0-15,21-1 0,0 1 0,0-21 16,-21 21-16,0 0 0,0-22 16,0 22-16,0-21 0,0 21 0,0-22 15,0 22-15,0-21 0,0 21 16,0-22-16,-21 22 0,0 0 0,0 0 15,0 0-15,0-1 0,-1 1 16,1 21-16,0-21 0,0 21 0,-21 0 16,20 0-16,1 0 0,0 0 15,-21 0-15,21 0 0,-1 0 16,1 21-16,0 0 0,0-21 0,0 22 0,0-1 16,-1 21-16,22-21 15,-21 0-15,21 22 0,0-22 0,0 21 16,0 1-16,0 20 15,0-42-15,21 22 0,1-22 0,-1 0 16,-21 21-16,21-21 0,0 1 16,0-1-16,0-21 0,22 42 15,-22-42-15,0 0 0,0 21 16,0-21-16,1 0 16,-1 0-16,0 0 0,0-21 0,0 0 15,0 0-15,1 0 16,-1-1-16,-21-20 0,21 21 15,-21 0-15,21 0 0,-21-22 16,0 22-16,0-21 0,0 21 0,0-1 16,0-20-16,0 21 0,0 0 0,-21 0 15,0-1-15,0 1 0,-1 21 16,1 0-16,0 0 0,-21 0 0,21 0 16,-1 0-16,-20 21 0,21-21 15,0 22-15,-22-1 0,22 0 0,0 0 16,0 0-16,21 22 0,0-22 15,0 0-15,0 0 0,0 21 0,0-20 16,0-1-16,0 0 16,21 0-16,0 0 0,-21 0 0,21-21 15,1 22-15,-1-22 0,0 0 0,0 0 16,0 0-16,0 0 0,1 0 16,-1 0-16,21 0 0,-21-22 0,0 1 15,1 0-15,-1 0 16,-21 0-16,21 0 0,-21-1 0,0 1 15,0 0-15,0 0 16,-21 0-16,0 0 0,-1 21 0,1-22 16,0 22-16,-21 0 0,21 0 0,-1 0 15,1 0-15,0 0 0,0 0 16,0 0-16,21 22 16,0-1-16,0 0 15,0 0-15,0 0 0,0 0 16,0 1-16,0-1 15,21 0-15,0-21 16</inkml:trace>
  <inkml:trace contextRef="#ctx0" brushRef="#br2" timeOffset="-116407.79">6265 2879 0,'-21'0'31,"0"0"0,21 21-31,0-42 78</inkml:trace>
  <inkml:trace contextRef="#ctx0" brushRef="#br2" timeOffset="-116306.85">7387 2413 0,'42'-21'0</inkml:trace>
  <inkml:trace contextRef="#ctx0" brushRef="#br2" timeOffset="-112921.4">10710 931 0,'-21'0'32,"21"22"-32,21-22 47,0 0-32,1 0-15,-1 0 0,0 0 16,0-22-16,0 1 0,0 0 0,22 0 15,-22 0-15,0 0 0,0-1 16,22-20-16,-22 21 0,0 0 0,-21 0 16,0-1-16,21 1 0,-21 0 15,0 0-15,0 0 0,-21 0 0,0-1 16,0 1-16,-22 21 0,1 0 16,21 0-16,-22 0 0,1 0 0,0 0 15,-1 21-15,1 1 0,0-1 16,-1 0-16,1 21 0,0-21 15,21 22-15,-22-1 0,22 22 16,-21-22-16,21 0 0,-1 22 16,22-22-16,0 0 0,0 1 0,0-1 15,0 0-15,0-20 0,0-1 16,22 21-16,-1-21 0,0 0 0,0-21 16,21 22-16,-20-1 0,20 0 15,0-21-15,-21 21 0,22-21 0,-1 21 16,0 0-16,1-21 0,-1 22 15,-21-22-15,22 21 0,-22 0 16,0 0-16,0 0 0,-21 0 0,0 1 16,0-1-16,0 21 0,0-21 15,-21 0-15,-21 22 0,-1-22 16,1 21-16,0-21 0,-1 1 0,-20-1 16,20 0-16,1-21 0,0 0 15,-1 0-15,1 0 0,0 0 0,-1 0 16,1 0-16,0-21 0,21 0 15,-22-1-15,22 1 0,-21 0 0,21 0 16,-1-21-16,1 20 0,21 1 16,-21 21-16,21-21 0,0 0 0,0 0 15,21 21 1,0 0-16,22 0 0,-22 0 0,0 0 16,0-21-16,0 21 0,22 0 15</inkml:trace>
  <inkml:trace contextRef="#ctx0" brushRef="#br2" timeOffset="-112151.83">11176 1355 0,'0'0'0,"0"21"47,0 0-47,0 0 16,0 0-16,0 1 0,0-1 16,0 0-16,0 0 0,0 0 0,0 0 15,0 1-15,0-1 0,0 0 16,0 0-16,0 0 0,21-21 0,0 21 15,0-21-15,1 0 16,-1 0-16,0-21 0,0 21 16,0-21-16,0 0 15,1 0-15,-1 0 0,0-1 0,0 1 16,0 0-16,-21 0 0,0 0 16,21 0-16,-21-1 0,0 1 0,22 0 15,-22 0-15,0 0 0,0 0 16,0 42 31,0 0-32,0 0-15,0 0 0,0 0 0,0 1 16,0 20-16,0-21 0,0 21 16,0 1-16,0-1 0,0 0 15,0 1-15,0 20 0,0-20 0,0 62 16,0-62-16,0 20 15,0-20-15,0-1 0,0 21 0,0-20 16,0-1-16,0 22 0,0-22 16,0 0-16,0 1 0,0-1 0,0 0 15,0 1-15,0-22 0,0 21 16,0-21-16,-22 0 0,1 1 0,0-1 16,0-21-16,0 21 0,0-21 0,-22 0 15,1 0-15,0 0 16,-1 0-16,1 0 0,-22 0 0,22-21 15,-21 0-15,20-1 0,-20 1 16,20 0-16,1 0 0,0-21 0,-1 20 16,22 1-16,0-21 0,0 21 15,21 0-15,0-1 0,0 1 0,0 0 16,0-21-16,0-1 16,21 22-16,21 0 0,-20 0 15,-1 0-15,21 0 0,-21-22 0,22 22 16,-1-21-16</inkml:trace>
  <inkml:trace contextRef="#ctx0" brushRef="#br2" timeOffset="-111579.64">11663 1334 0,'0'0'0,"21"-43"15,-21 64 32,0 1-31,0-1-16,0 0 0,0 0 16,0 0-16,0 0 0,0 1 15,0-1-15,0 21 0,0-21 0,0 0 16,0 1-16,0-1 15,0 0-15,0 0 16,-21-21 15,0 0-31,21-21 16,0 0-16,0 0 0,0-1 16,0 1-16,0 0 0,0 0 15,0 0-15,0 0 0,0-1 16,21-20-16,0 21 0,0 0 15,0 0-15,22-1 0,-22 22 16,0-21-16,21 0 0,-21 21 0,22 0 16,-22 0-16,21 0 0,-21 0 15,1 0-15,20 21 0,-42 0 0,21 1 16,0-1-16,-21 21 16,0 0-16,0-20 0,0 20 0,0-21 15,0 21-15,-21-20 0,0-1 0,21 0 16,0 0-16,-21 0 0,21 0 15,-21-21-15,21 22 0,-22-22 16,22-22 15,22 1-15,-1 0-16</inkml:trace>
  <inkml:trace contextRef="#ctx0" brushRef="#br2" timeOffset="-111262.81">12446 1207 0,'0'0'0,"0"-22"16,-21 22 0,0 0-16,-1 0 15,1 0-15,0 0 0,0 22 16,0-1-16,0 0 0,-1 0 15,1 0-15,21 22 0,-21-22 0,21 21 16,0-21-16,0 22 0,0-22 16,0 0-16,0 21 0,0-21 0,0 1 15,21-1-15,0-21 0,1 21 16,-22 0-16,21-21 0,0 0 0,21 0 16,-21 0-16,1 0 0,-1 0 15,0-21-15,0 21 0,0-21 0,0 0 16,1-1-16,-1 1 0,0 0 15,0-21-15</inkml:trace>
  <inkml:trace contextRef="#ctx0" brushRef="#br2" timeOffset="-110704.7">12721 656 0,'0'0'15,"-21"0"1,21 21-16,-21 1 16,21-1-16,0 0 0,0 21 0,0 1 15,0-1-15,0 0 0,0 1 16,0 20-16,0-21 0,0 1 0,0 20 16,0-20-16,0-1 0,0 0 15,0-21-15,0 22 0,0-22 0,0 21 16,0-21-16,0 1 0,0-1 15,0 0-15,0 0 0,0 0 0,0 0 16,0-42 31,0 0-47,0 0 0,0 0 16,0 0-16,0-1 0,0 1 15,0 0-15,0 0 16,0 0-16,21 0 0,0-1 15,0 1-15,0 0 0,1 0 0,20 0 16,-21 0-16,0 21 0,22 0 16,-22 0-16,0 0 0,21 0 0,-21 0 15,1 0-15,-1 21 0,0 0 16,-21 0-16,0 0 0,0 0 0,0 1 16,0-1-16,0 21 0,0-21 0,0 0 15,0 1-15,0-1 0,0 0 16,-21 0-16,21 0 0,-21 0 0,21 1 15,-22-22 1,44 0 15,-22-22-31,21 1 16</inkml:trace>
  <inkml:trace contextRef="#ctx0" brushRef="#br2" timeOffset="-110282.79">13229 1270 0,'0'-21'15,"21"0"-15,-21 0 16,21 21-16,1-22 16,-22 1-16,21 21 0,0 0 15,0 0-15,0 0 0,0 0 16,1 21-16,-1 1 0,0-1 15,-21 0-15,21 0 0,-21 0 16,21 0-16,-21 1 0,0-1 0,0 0 16,0 0-16,0 0 0,0 0 15,0 1-15,0-1 0,0 0 16,-21 0 0,0-21-1,21-21 1,0 0-16,0 0 15,0-1-15,0 1 16,0 0-16,0 0 0,0-21 0,0 20 16,0 1-16,21 0 15,-21 0-15,21 0 0,0 0 0,-21-1 16,22 22-16,-22-21 16,21 21-16,-21-21 0,21 0 15,0 21-15,0 0 16</inkml:trace>
  <inkml:trace contextRef="#ctx0" brushRef="#br2" timeOffset="-109847.04">13885 1122 0,'-21'0'31,"0"0"-16,0 0 1,21 21-16,0 0 0,0 0 16,-21 1-1,21-1-15,-22 0 0,22 21 0,0-21 16,0 1-16,0-1 0,0 0 16,0 0-16,0 0 0,0 0 0,0 1 15,22-22 1,-1 0-16,0 0 0,0 0 0,0 0 15,0 0-15,1 0 0,-1 0 0,0 0 16,0-22-16,0 1 0,0 0 16,1 0-16,-22 0 0,0 0 0,21-1 15,-21 1-15,0-21 0,0 0 16,0 20-16,0-20 0,0 0 16,0 21-16,-21-1 0,-1 1 15,1 0-15,0 0 0,0 21 0,0 0 16,0 0-16,-1 0 0,1 0 15,0 0-15,0 21 0,0 0 16,0 0-16,-1 1 16,22-1-16,0 0 0</inkml:trace>
  <inkml:trace contextRef="#ctx0" brushRef="#br2" timeOffset="-108975.45">14414 1058 0,'0'-21'0,"0"42"0,22-42 16,-22 0-16,21 0 15,-21 42 32,0 0-47,0 0 0,0 1 0,0-1 16,0 0-16,0 0 0,0 21 15,0-20-15,0-1 0,0 0 0,0 0 16,0 0-16,0 0 0,0 1 0,0-1 16,0 0-16,0 0 0,0 0 15,-21-21-15,-1 0 16,1 0 31,21-21-47,-21 21 0,21-21 15,0 0-15,0 0 0,0-1 16,0 1-16,0 0 0,0 0 16,21 0-16,0 0 0,1-1 0,-1 1 15,0 0-15,0 0 0,0 0 16,0 0-16,22-1 0,-22 22 0,0 0 15,0-21-15,0 21 0,22 0 16,-22 0-16,0 0 0,0 21 16,0 1-16,1-1 0,-22 0 15,0 0-15,21 21 0,-21-20 0,0-1 16,0 21-16,0-21 0,0 0 16,0 1-16,-21-1 0,21 0 0,-22 0 15,22 0-15,0 0 0,-21-21 16,21 22-16,-21-22 0,21-22 47,0 1-47</inkml:trace>
  <inkml:trace contextRef="#ctx0" brushRef="#br2" timeOffset="-108703.61">15198 1058 0,'0'22'47,"0"-1"-47,0 0 0,-22 0 16,22 0-16,-21 22 0,21-22 15,0 0-15,0 0 0,0 0 0,0 0 16,0 1-16,-21-1 0,21 0 15,0 0-15,0 0 0,0 0 32,0-42-17</inkml:trace>
  <inkml:trace contextRef="#ctx0" brushRef="#br2" timeOffset="-108375.65">15261 847 0,'0'0'0,"-21"0"0,0 21 16,0-21-16,21 21 0,0 0 16,-22 0-16,22 1 0,0-1 15,22-21 1,-1 0-1,0 0-15,0 0 0,0-21 16,-21-1-16,21 22 0,-21-21 0,22 0 16,-22 0-16,0 0 0,0 0 15,0-1-15,-22 22 0,1-21 16,0 21-16,0 0 16,0 0-16,0 0 0,-1 0 0,1 0 15,0 0-15,0 21 16,21 1-16,-21-1 0,0 0 15,21 0-15,0 0 16</inkml:trace>
  <inkml:trace contextRef="#ctx0" brushRef="#br2" timeOffset="-107498.75">15790 1291 0,'0'-21'32,"0"0"-17,0 0 1,0 0-16,21-1 15,1 22-15,-1-21 0,0 21 16,0 0-16,0-21 0,0 21 0,22 0 16,-22 0-16,0 0 0,0 0 15,0 21-15,1-21 0,-1 21 0,-21 1 16,0-1-16,0 0 16,0 21-16,-21-21 0,-1 22 0,1-22 15,-21 21-15,0 1 0,20-1 16,-20-21-16,0 21 0,-1 1 0,1-22 15,0 21-15,-1-21 0,22 1 16,0-1-16,-21 0 0,21-21 16,-1 0-16,44-21 31,-1 0-31,0 21 0,0-22 16,0 1-16,0 21 15,22-21-15,-22 21 0,21 0 0,-21-21 0,22 21 16,-1 0-16,-21 0 15,22 0-15,-1 0 0,0 0 0,1 21 16,-22 0-16,21-21 0,-21 21 16,22 1-16,-22 20 0,0-21 0,0 21 15,0-20-15,0 20 0,-21-21 16,0 21-16,0 1 0,0-1 0,0 0 16,0-20-16,-21 20 0,21 0 0,-42-21 15,21 22-15,0-22 0,-22 21 16,1-21-16,-85 64 15,85-64-15,-1-21 0,-20 21 16,20 1-16,-20-22 0,-1 0 16,1 0-16,-22 0 0,22 0 15,-1 0-15,1-22 0,-1 1 0,1 0 16,-1 0-16,22 0 0,-22 0 0,22-1 16,21 1-16,-21 21 0,42-21 15,-22 0-15,22 0 0,0 0 16,0-1-16,22 22 0,-22-21 15,21 0-15,21 21 0,-21-21 0,0 0 16,22 0-16</inkml:trace>
  <inkml:trace contextRef="#ctx0" brushRef="#br2" timeOffset="-106905.09">16785 1207 0,'0'0'0,"0"-43"16,0 22-16,0 0 16,-21 0-16,0 0 0,0 21 15,-1-22-15,22 1 0,-21 21 0,0-21 16,0 21-16,0 0 15,0 0-15,-1 21 16,1 0-16,0 1 0,21 20 0,-21-21 16,0 21-16,21 1 0,-21-1 15,-1 0-15,1 1 0,21-1 0,0 0 16,0-20-16,0 20 0,0-21 16,0 0-16,0 0 0,21-21 15,1 0-15,-1 0 0,0 0 16,0 0-16,0 0 0,22 0 0,-22-21 15,0 0-15,0 0 0,0 0 16,0 0-16,1-22 0,-1 22 16,0 0-16,-21-21 0,0 20 15,21-20-15,-21 21 0,0-21 0,0 20 16,0 1-16,0 0 0,0 0 16,0 42 15,0 0-31,0 0 0,0 22 0,0-22 15,0 21-15,0-21 0,0 1 16,0 20-16,0-21 0,0 0 0,0 22 16,0-22-16,21-21 0,-21 21 15,21 0-15,-21 0 0,22-21 16,-1 0-16,0 0 0,0 0 16,0 0-16,0 0 15,1-21-15,-22 0 0,21 0 16,0 0-16</inkml:trace>
  <inkml:trace contextRef="#ctx0" brushRef="#br2" timeOffset="-105564.08">17335 529 0,'0'0'0,"0"-21"0,-21 21 31,21 21-31,0 0 0,0 1 16,-21-1-16,21 21 0,-21 0 16,21 1-16,0-1 0,0 22 0,0-22 15,0 21-15,0 1 0,0-1 16,0 1-16,0-22 0,0 1 0,0-1 16,0 0-16,0 1 0,0-1 15,0-21-15,0 0 0,0 0 16,0 1-16,21-22 0,0 0 15,0 0-15,1 0 0,-1-22 16,0 22 0,0-21-16,0 0 0,-21 0 0,21 0 15,1 0-15,-1-1 0,0 1 16,0-21-16,0 21 0,-21 0 0,21-1 16,-21 1-16,22 0 0,-22 0 15,0 42 16,0 0-31,0 0 0,0 1 16,0-1-16,0 0 0,0 0 16,0 21-16,0-20 0,-22-1 0,22 0 15,0 0-15,0 0 0,0 0 16,0 1-16,0-1 0,22-21 16,-1 0-16,0 0 15,0 0-15,0 0 16,0 0-16,1-21 0,-1-1 0,21 1 15,-21 0-15,0 0 0,1 0 16,-1 0-16,-21-1 0,21 1 0,0-21 16,0 21-16,0 0 0,-21-1 15,0 1-15,22 0 0,-22 0 0,21 21 16,-21 21 15,-21 0-31,21 0 0,-22 1 16,22 20-16,-21-21 0,21 0 0,0 0 15,0 1-15,0-1 16,0 0-16,0 0 0,0 0 16,0 0-1,21-21-15,1 0 0,-1 0 16,0 0-16,0 0 0,0-21 16,0 21-16,1-21 0,-1 21 0,0-21 15,0 0-15,-21 0 0,0-1 16,0 1-16,0 0 0,0 0 15,0 0-15,-21 21 0,21-21 16,-21 21-16,0 0 0,-1 0 0,1 0 16,0 0-16,0 0 15,0 0-15,0 0 0,21-22 32,21 1-32,0 21 15,0-21-15,21 21 0,-20-21 16,20 21-16,-21 0 0,21-21 0,-20 21 15,20 0-15,-21 0 0,21 0 16,-20 0-16,-1 0 0,0 0 0,0 0 16,0 21-16,0 0 0,-21 0 15,22 0-15,-22 22 0,0-22 16,0 0-16,0 0 0,0 0 0,0 1 16,0-1-16,0 0 15,0 0-15,0 0 0,0 0 0,0 1 16,0-1-1,-22-21-15,1 0 16,0 0 0,21-21-1,0-1-15,0 1 16,0 0-16,0 0 0,0 0 16,0 0-16,0-22 0,0 22 0,21-21 0,-21-1 15,21 22-15,1-21 0,-1 0 16,0 20-16,0-20 0,21 21 15,-20 0-15,20 0 0,0-1 16,-21 22-16,22 0 0,-1 0 0,0 0 16,-20 22-16,-1-1 0,21 0 15,-42 21-15,21-21 0,-21 22 0,21-22 16,-21 21-16,0-21 0,0 22 16,0-22-16,0 0 0,0 0 0,-21 0 15,0 1-15,21-1 0,0 0 16,-21 0-16,0 0 0,21 0 15,-21-21-15,21 22 0,-22-22 16,22 21-16,0-42 31,0-1-15,0 1-16,0 0 16,0 0-16</inkml:trace>
  <inkml:trace contextRef="#ctx0" brushRef="#br2" timeOffset="-105318.21">18415 487 0,'0'0'0,"-21"0"0,0 0 0,-1 0 16,1 0-16,21-21 15,-21 21 1,21 21 15,0 0-31</inkml:trace>
  <inkml:trace contextRef="#ctx0" brushRef="#br2" timeOffset="-105018.35">17208 931 0,'0'0'0,"-21"0"0,42 0 31,1 0-15,-1 0-16,21 0 0,-21 0 0,22 0 16,-1-21-16,-21 21 0,21 0 15,1 0-15,-22-21 0,0 21 16,0 0-16,0 0 0,1 0 16,-1 0-16,0 0 0</inkml:trace>
  <inkml:trace contextRef="#ctx0" brushRef="#br2" timeOffset="-103723.62">11578 2307 0,'-42'0'15,"42"-21"-15,-21 21 16,-1 0-16,1 0 16,0 0-1,0 0-15,0 0 16,0 0-1,42 0 32,0 0-47,0 0 16,0 0-16,0 0 0,1 0 0,-1 0 16,21 0-16,0 0 0,1 0 0,-1 0 15,0 0-15,22 0 0,-1 0 16,1 0-16,-1 0 0,22 0 0,-21 0 15,20 0-15,-20 0 16,20 0-16,1 0 0,0 0 0,-1 0 16,1-21-16,0 21 0,21 0 0,-22 0 15,22-21-15,-21 21 0,-1 0 16,22 0-16,-21-21 0,0 21 0,20 0 16,1 0-16,-21 0 0,21-22 15,0 22-15,-1 0 0,-20 0 0,21 0 16,0 0-16,-22-21 0,22 21 15,0 0-15,0 0 0,0 0 16,0 0-16,-1 0 0,1 0 0,0 0 0,-21 0 16,21-21-16,-1 21 0,-20 0 15,21 0-15,-21 0 0,20 0 16,1 0-16,-21 0 0,21 0 16,-22 0-16,1 0 0,21-21 0,-21 21 15,-1 0-15,1 0 0,0 0 0,20 0 16,-20 0-16,0-21 0,21 21 15,-22 0-15,1 0 0,0 0 0,-22 0 16,22-21-16,-1 21 0,1 0 16,-21 0-16,20 0 0,1-22 0,0 22 15,-22 0-15,22-21 0,-22 21 16,22 0-16,-22 0 0,1 0 0,-1-21 16,-20 21-16,20 0 0,-20 0 15,-1 0-15,0 0 0,-21 0 16,1 0-16,-1-21 0,21 21 15</inkml:trace>
  <inkml:trace contextRef="#ctx0" brushRef="#br2" timeOffset="-56673.08">6159 10837 0,'0'0'0,"0"-21"16,0 42 31,0 1-47,0-1 0,0 0 15,-21 0-15,21 21 0,0-20 16,0 20-16,0 0 0,0 1 0,-21-1 16,21 0-16,-21 1 0,21-1 0,0 0 15,-21 1-15,21-22 0,0 21 16,0-21-16,0 0 0,0 1 15,0-1-15,0 0 0,0 0 0,-21 0 16,21 0-16,-22-21 16,22 22-1,-21-22 1,0 0 0,21-22-16,-21 22 0,21-21 0</inkml:trace>
  <inkml:trace contextRef="#ctx0" brushRef="#br2" timeOffset="-55918.52">5694 11028 0,'0'0'0,"0"-21"0,0-22 16,-21 22-16,21 0 0,-22 21 16,1 0-16,21-21 15,-21 21-15,0 0 0,0 0 0,0 0 0,-1 0 16,1 0-16,-21 21 0,21 0 15,-22 0-15,22 1 0,0-1 16,-21 0-16,21 21 0,-1-21 16,1 22-16,0-22 0,21 21 0,0-21 15,-21 22-15,21-22 0,0 0 0,0 0 16,0 0-16,0 1 0,21-1 16,0 0-16,0 0 0,22-21 15,-22 0-15,21 0 0,-21 21 16,22 0-16,-1-21 0,0 0 0,1 22 15,41-1-15,-62-21 16,20 21-16,-21 0 0,0-21 0,0 21 16,-21 0-16,0 1 0,0-1 0,0 0 15,-42 21-15,21-21 16,0 1-16,-22-1 0,1 0 0,0 0 16,-1 0-16,1 0 0,0 1 0,21-1 15,-22-21-15,1 0 0,0 0 16,-1 0-16,1 0 0,21 0 0,0 0 15,-1-21-15,1-1 0,0 22 16,0-21-16,0 0 0,21 0 0,0 0 16,0 0-16,0-1 15,0 1-15,0 0 0,0 0 16,21 21-16,-21-21 0,21 0 16,0 21-16,0-22 0,1 1 15,-1 21-15,0-21 0</inkml:trace>
  <inkml:trace contextRef="#ctx0" brushRef="#br2" timeOffset="-55295.84">6413 11113 0,'0'0'16,"0"-22"-16,-21 22 0,0 0 0,0 0 16,0 0-1,0 0-15,21 22 16,-22-1-16,1 0 0,21 0 0,-21 21 15,21-20-15,0 20 0,-21-21 16,21 21-16,0-20 0,-21 20 16,21-21-16,0 0 0,0 22 15,0-22-15,0 0 0,0 0 0,0 0 16,0 0-16,0 1 0,21-1 16,0-21-16,0 0 0,0 21 15,1-21-15,-1 0 0,0 0 16,0 0-16,0 0 0,0-21 0,1 21 15,-1-21-15,0-1 0,0 1 0,0 21 16,0-21-16,1 0 16,-1 0-16,0 0 0,-21-22 0,0 22 15,0 0-15,0 0 0,0-22 0,0 22 16,-21-21-16,21 21 0,-21 0 0,-22-1 16,22-20-16,0 21 0,0 21 15,0-21-15,-22 21 0,22-21 0,0 21 16,0 0-16,0 0 0,-1 0 15,1 21-15,0 0 0,21 0 16,0 0-16,-21 0 16,21 1-16,0-1 0,0 21 0,0-21 15,0 0-15,0 1 0,0-1 16,0 0-16,0 0 0,21-21 16,0 0-16,0 0 0,1 0 15</inkml:trace>
  <inkml:trace contextRef="#ctx0" brushRef="#br2" timeOffset="-54371.64">6900 11091 0,'0'0'0,"0"-21"16,0 0-1,-21 21 1,21 21 0,0 0-16,-21 1 15,21-1-15,0 0 0,0 0 0,0 21 16,0-20-16,0-1 0,0 21 16,0-21-16,0 0 0,0 1 0,0-1 15,0 0-15,0 0 0,0 0 0,0 0 16,0 1-1,21-22 17,0 0-17,-21-22-15,0 1 0,21 0 0,1 0 16,-22 0-16,0 0 16,21-1-16,0 1 0,0 0 0,-21 0 0,0 0 15,21 0-15,0-1 16,1 22-16,-1 0 31,-21 22-31,0-1 0,0 0 16,21 0-16,-21 0 15,0 0-15,0 1 0,0-1 16,21-21-16,-21 21 0,21 0 16,-21 0-16,21-21 0,1 0 15,-1 0-15,-21 21 0,21-21 16,0 0-16,0 0 0,0 0 15,1 0-15,-1-21 16,-21 0-16,21 21 0,0-21 0,0 0 16,0 0-16,1-1 15,-1 1-15,-21 0 0,0 0 0,21 0 16,-21 0-16,21-22 0,-21 22 0,0 0 16,0-21-16,0 20 0,0 1 15,0 0-15,0-21 0,0 21 0,-21-1 16,0 1-16,0 21 15,-1 0-15,1 0 16,0 0-16,0 21 0,0 1 16,0-22-16,21 21 0,0 0 15,-22-21-15,22 21 0,0 0 16,22-21 15,-1 0-31,0-21 0,0 21 0,0-21 16,0 21-16,1-21 0,20 0 15,-21 21-15,0-22 0,0 1 0,1 0 16,-1 21-16,0-21 0,-21 0 16,21 0-16,0 21 0,-21-22 31,21 22 0,1 0 16</inkml:trace>
  <inkml:trace contextRef="#ctx0" brushRef="#br2" timeOffset="-32142.92">3133 13716 0,'0'0'0,"-43"-42"15,43 21 1,-21 21-16,21-22 0,-21 1 15,0 0-15,21 0 16,-21 21 0,21 21-1,0 0 1,0 0-16,0 1 0,0-1 0,0 21 16,0-21-16,0 22 0,0-1 15,0-21-15,0 21 0,0-20 0,21-1 16,0 0-16,-21 0 0,21 0 15,0 0-15,0 1 0,1-22 0,-1 0 16,0 21-16,0-21 0,0 0 16,22 0-16,-22 0 0,21 0 15,-21-21-15,22 21 0,-22-22 0,21 1 0,-21 0 16,22 0-16,-22 0 16,21 0-16,-21-1 0,0 1 0,1 0 15,-1-21-15,0 21 0,0-1 16,-21 1-16,21 0 0,-21 0 0,0 0 15,0 0-15,0 42 32,-21 0-17,0 0-15,21 0 0,0 0 0,-21 22 16,0-22-16,-1 21 0,22 1 16,0-22-16,-21 21 0,0 0 15,21 1-15,0-1 0,0 0 0,0 1 16,0-1-16,0 0 0,0 1 15,-21-22-15,21 21 0,0 1 0,0-22 16,-21 21-16,21-21 0,0 22 16,0-22-16,-21 0 0,21 0 0,-22 0 15,1 0-15,21 1 0,0-1 16,-21-21-16,0 0 0,0 21 0,0-21 16,-22 0-16,22 0 15,0 0-15,0-21 0,-22 0 0,22-1 16,-21 22-16,21-21 0,-22-21 15,1 21-15,21 0 0,-21-1 16,20 1-16,1 0 0,0 0 0,0 0 16,0 21-16,21-21 0,-21 21 15,21-22-15,-22 22 16,44 0 15,-1 0-15,0 0-16,0 0 0,21-21 15</inkml:trace>
  <inkml:trace contextRef="#ctx0" brushRef="#br2" timeOffset="-31359.94">4085 13758 0,'0'0'0,"0"-21"0,21 21 0,-21-21 0,0 0 16,21 0-16,-21 0 15,-21 21 17,0 21-32,21 0 15,-21 0-15,21 21 0,0-20 0,0 20 16,0 0-16,0 1 15,0-1-15,-21 0 0,21 1 0,0-1 16,-21 0-16,21 1 0,0 20 16,-22-21-16,22 1 0,-21-1 0,0 0 15,21 1-15,0-1 0,0-21 16,-21 0-16,21 1 0,-21-1 0,21 0 16,0 0-16,-21 0 0,-1-42 46,22 0-46,0 0 16,0 0-16,0-1 0,0-20 16,0 21-16,0-21 0,0 20 15,22-20-15,-1 0 0,0 21 0,0-1 16,0-20-16,0 21 0,1 0 0,-1 0 16,21-1-16,-21 22 0,0 0 15,1 0-15,-1 0 0,0 0 0,0 0 16,-21 22-16,0-1 0,21 0 15,-21 0-15,0 21 0,0-20 0,0 20 16,0 0-16,0-21 0,0 22 16,0-22-16,0 21 0,0-21 0,0 22 15,-21-22-15,21 0 0,0 0 16,0 0-16,0 1 16,0-1-16,-21-21 31,21-21 0,0-1-31,0 1 0,0 0 16,0 0-16</inkml:trace>
  <inkml:trace contextRef="#ctx0" brushRef="#br2" timeOffset="-30897.21">4572 14457 0,'42'0'16,"-21"0"-16,1 0 0,-22-21 16,21 0-16,0 21 0,0-22 15,-21 1-15,21 0 0,0 0 0,1 21 16,-1-21-16,-21 0 0,0-1 15,21 1-15,-21 0 0,0 0 16,0 0 0,-21 21-1,0 0-15,-1 0 0,1 0 16,0 21-16,21 0 0,-21-21 16,0 21-16,0 22 0,-1-22 0,1 0 15,0 21-15,21 1 0,0-22 16,-21 21-16,21-21 0,0 22 0,0-22 15,0 0-15,0 0 0,0 0 0,0 0 16,0 1-16,21-22 0,0 0 16,0 0-16,1 0 0,-1 0 0,21 0 15,-21 0-15,22 0 0,-22 0 16,0-22-16,21 22 0,-21-21 0,1 21 16,-1-21-16,0 0 0,0 21 15,0-21-15,-21 0 0,21-1 16,-21 1-16,22 0 0</inkml:trace>
  <inkml:trace contextRef="#ctx0" brushRef="#br2" timeOffset="-30311.51">7197 13991 0,'0'0'16,"0"-21"-16,0 0 0,0 0 0,0 0 16,21-1-16,0 1 0,0-21 0,-21 21 15,21 0-15,0-22 0,-21 22 16,0 0-16,22 0 0,-22 0 0,0-1 16,-22 22 15,1 22-31,21-1 0,-21 0 15,0 21-15,0 1 0,0-1 0,21 0 16,-22 1-16,1 20 0,21 1 0,0-1 16,-21 1-16,0 20 0,0-20 15,21 20-15,-21 1 0,21-21 16,-22 20-16,1 1 0,21-22 0,-21 22 16,0-21-16,21 20 0,-21-20 0,0-1 15,21 22-15,-22-43 0,22 22 16,-21-1-16,0-20 0,21-1 15,-21-21-15,21 21 0,0-20 0,0-1 16,0 0-16,-21-21 0,21-21 31,0 0-31,0-1 0,0 1 0,0-21 16,0 0-16,0-1 0,0-20 0,0-1 16</inkml:trace>
  <inkml:trace contextRef="#ctx0" brushRef="#br2" timeOffset="-29943.73">6837 14182 0,'0'0'15,"-21"-21"-15,-1-1 0,22 1 0,-21-42 16,21 42-16,0-1 0,0 1 16,0 0-16,21-21 0,1 21 0,-1-1 15,0 1-15,21 0 0,-21 0 0,22 0 16,-1 0-16,0 21 0,1 0 15,-1 0-15,0 0 0,1 0 0,-1 0 16,0 21-16,-20 0 0,-1 21 16,0-21-16,0 22 0,-21-1 15,0-21-15,0 22 0,0-1 0,0 0 16,-21 1-16,0-22 0,0 21 16,-1 0-16,1-20 0,0-1 0,0 0 15,0 0-15,0 0 0,-1 0 16,1 1-16,0-22 15,0 0 1,21-22 0,0 1-16,21 0 15,0 21-15,0-21 16,-21 0-16,22 0 0,-1-1 16</inkml:trace>
  <inkml:trace contextRef="#ctx0" brushRef="#br2" timeOffset="-29531.95">7514 14076 0,'0'0'16,"0"-21"-16,0 0 0,0-1 15,0 1-15,21 0 16,0 0-16,1 0 16,-1 21-16,0 0 0,0-21 15,0 21-15,0 0 0,22 0 0,-22 0 16,21 0-16,1 0 15,-22 21-15,0 0 0,21-21 0,-21 21 16,1 0-16,-22 0 0,0 1 0,0 20 16,0-21-16,0 0 0,-22 0 15,22 22-15,-21-22 0,-42 21 16,42-21-16,-1 1 0,1-1 16,0-21-16,21 21 0,-21-21 15,0 0-15,21-21 16,0 0-16,0-1 0,0 1 15,0 0-15,0 0 0,0-21 0,21 20 16,0 1-16,0-21 0,0 21 0,1-22 16,-1 22-16,0 0 15,0 0-15,0 0 0,0 0 0,1-1 16,-1 1-16,0 21 16,-21-21-16,21 21 0,0 0 31,-21 21-31</inkml:trace>
  <inkml:trace contextRef="#ctx0" brushRef="#br2" timeOffset="-29047.23">8382 13928 0,'0'-21'15,"0"42"-15,0-64 16,-21 43-1,0 0-15,-1 0 16,1 0-16,0 22 16,0-1-16,0-21 0,21 21 15,-21 21-15,21-21 0,-22 1 0,22-1 16,0 21-16,-21-21 0,21 22 16,0-22-16,0 0 0,0 21 0,0-21 15,0 1-15,0-1 0,21-21 16,-21 21-16,22-21 0,-1 0 15,0 0-15,0 0 0,0 0 16,0 0-16,22 0 0,-22 0 16,0-21-16,0 0 0,0-1 0,1 22 15,-1-21-15,0 0 0,0 0 0,0-21 16,-21 20-16,0 1 0,21-21 16,-21 21-16,0-22 0,0 22 0,0-21 15,0 21-15,0 0 0,-21-22 16,0 22-16,0 21 0,0-21 0,0 21 15,-1 0-15,1 0 0,0 21 16,-21 0-16,21-21 0,-1 21 16,1 1-16,0-1 0,0 0 15,0 0-15,0 0 0,21 0 0,-22 1 16,22-1-16,0 0 0,0 0 16,0 0-16,22 0 0,-1-21 15,0 0-15</inkml:trace>
  <inkml:trace contextRef="#ctx0" brushRef="#br2" timeOffset="-28694.52">9144 13970 0,'0'-21'16,"0"0"-1,-21 21-15,0-21 16,-1 21-16,1 0 16,0 0-16,0 0 0,0 0 15,0 21-15,-1 0 0,-20 0 0,21 0 16,0 0-16,0 1 0,-1-1 16,22 21-16,-21-21 0,21 0 0,-21 22 15,21-22-15,0 21 0,0-21 0,0 1 16,0-1-16,0 0 15,0 0-15,0 0 0,21-21 0,0 21 16,1-21-16,-1 0 0,0 0 0,0 0 16,0 0-16,0 0 0,43 0 15,-43 0-15,0-21 0,0 21 16,1-21-16,-22 0 0,21 21 0</inkml:trace>
  <inkml:trace contextRef="#ctx0" brushRef="#br2" timeOffset="-27523.57">9356 14139 0,'21'0'47,"0"0"-47,0 0 0,0-21 16,0 0-16,1 21 15,-1-21-15,-21 0 0,21 0 16,-21-1-16,21 22 0,-21-21 16,-21 0-1,0 21-15,0 0 16,-1 0-16,1 0 16,0 21-16,21 0 0,-21-21 15,0 22-15,21-1 0,0 0 0,-21-21 16,21 21-16,0 0 0,-22 0 0,22 1 15,0-1-15,0 0 0,0 0 16,0 0-16,0 0 0,0 1 16,22-22-16,-1 0 0,0 0 15,0 0-15,21 0 0,-20 0 0,20 0 16,-21 0-16,21-22 0,1 1 0,-22 21 16,21-21-16,1 0 15,-22 0-15,21 0 0,-21 21 0,0-22 16,22 1-16,-22 0 0,0 0 0,0 0 0,-21 0 15,0-1-15,21 1 16,-21 0-16,0 0 0,0 0 0,0 0 16,0-1-16,-21 22 15,0 0 1,0 22-16,0-1 0,0 0 16,21 0-16,0 0 0,0 0 15,0 1-15,0-1 16,0 0-16,21 0 0,0 0 15,0-21-15,-21 21 0,21-21 0,0 0 16,1 22-16,-1-22 16,0 0-16,-21 21 0,21-21 15,-42 0 32,0 0-47,0-21 16,-1 21-16,1-22 15,0 22-15,0 0 0,0 0 0,0 0 16,-1 0 0,22 22-1,0-1-15,0 0 16,22 0-16,-1-21 0,0 0 16,-21 21-16,21-21 0,0 0 15,0 0-15,1 0 0,-1 0 16,0 0-16,21 0 0,-21 0 15,1 0-15,-1 0 0,0 0 0,21-21 16,-21 0-16,1 21 0,20-21 16,-21 0-16,0-1 0,22 1 0,-22 0 15,0 0-15,0 0 0,0 0 0,0-22 16,1 22-16,-22 0 0,21 0 16,-21 0-16,0-1 0,0 1 0,0 0 15,-21 21 1,-1 0-16,1 0 15,0 21-15,0 0 0,0-21 0,0 22 16,21-1-16,0 0 0,0 0 0,0 0 16,0 0-16,0 1 0,0-1 15,0 0-15,0 0 0,0 0 16,21-21-16,0 0 0,0 21 0,0-21 16,0 22-16,1-22 15,-1 21-15,0-21 0,-21 21 16,0 0-16,0 0 15,-21 0 1,0-21-16,-1 22 16,-20-22-16,21 0 0,0 21 0,0-21 15,-1 0-15,1 0 0,0 0 16,0 0-16,0 0 16,21-21 15,0-1-31,21 1 0</inkml:trace>
  <inkml:trace contextRef="#ctx0" brushRef="#br2" timeOffset="-26210.52">11896 14330 0,'0'0'0,"0"-21"31,0 0-15,21-1-16,0 1 0,-21 0 15,21 0-15,0 0 0,-21 0 0,21-1 16,1-20-16,-1 21 0,-21-21 16,0 20-16,21-20 0,-21 21 0,21-43 15,-21 43-15,0 0 16,0 0-16,0 0 0,0 0 0,-21 42 47,0 0-47,0 0 0,21 0 15,-22 22-15,22-22 0,-21 21 0,21-21 16,-21 22-16,21-1 0,0-21 16,0 0-16,0 22 0,0-22 0,0 0 15,21 0-15,0 0 0,1-21 0,-1 21 16,0 1-16,0-22 0,0 0 15,22 0-15,-22 0 0,21 0 0,-21 0 16,0 0-16,22 0 0,-22-22 0,0 1 16,21 0-16,-20 0 0,-1 0 15,0 0-15,0-1 0,0 1 16,-21 0-16,0-21 0,0 21 0,0-22 16,0 22-16,0-21 0,0-1 15,0 22-15,-21 0 0,0 0 0,21 0 16,-21 0-16,0 21 0,-1 0 15,-20 0-15,21 0 0,0 0 0,0 0 16,-22 0-16,22 21 0,0 0 0,0 0 16,0-21-16,-1 21 0,22 0 15,-21-21-15,21 22 0,0-1 0,21-21 16,1 0-16,20 0 16,-21 0-16,21 0 0,1 0 15,20 0-15,-20-21 0,20 21 0,-21-22 16,22 1-16,-22 0 0,22 0 15,-1 0-15,-20 0 0,20-22 16,-21 22-16,1-21 0,-1 21 0,0-1 16,-20-20-16,-1 21 0,0 0 15,-21-22-15,0 22 0,0 0 0,0 0 16,0 0-16,0 0 0,-21 21 16,0-22-16,-1 22 15,22 22-15,0-1 16,-21 0-16,21 0 0,0 21 0,-21 1 15,21-1-15,0 22 0,0-22 16,-21 21-16,0 1 0,0-1 0,-1 1 16,1-1-16,21 1 0,-21-1 15,-21 86-15,21-65 0,-1-20 16,1 20-16,0 1 0,21 0 16,-21-1-16,21-20 0,-21 21 0,21 20 15,0-20-15,0 0 0,0-22 0,0 22 16,0 0-16,0-22 0,0 22 15,0-22-15,0 1 0,0-1 0,0-20 16,21 20-16,0-21 0,-21 1 0,21-1 16,-21-21-16,0 0 0,0 1 0,0-1 15,21 0-15,-21-42 16,0 0 0,0-1-16,-21 1 0,0-21 15,0 21-15,-21-22 0,20 1 0,-20 0 16,0-1-16,-1-20 0,1-1 15,0 1-15,-1-1 0,22 1 0,0-22 16,0 1-16,0 20 0,21-21 0,0 1 16,0-1-16,0 0 0,0 1 15,0-1-15,21 0 0,0 22 0,0-1 16,0 1-16,1-1 0,-1 22 0,21-21 16,-21 20-16,0 1 0,22 0 15,-22-1-15,0 22 0,21-21 16,-20 21-16,-1-1 0,21 1 0,-21 0 0,0 0 15,1 21-15,-1 0 16,-21-21-16,21 21 0,0 0 16</inkml:trace>
  <inkml:trace contextRef="#ctx0" brushRef="#br2" timeOffset="-25231.28">15430 13695 0,'0'0'0,"0"-21"0,22 0 0,-1 21 16,-21-22-1,0 44 1,0-1 0,0 0-16,0 0 0,0 21 15,-21-20-15,21 20 0,0-21 0,0 21 16,-22-20-16,22 20 0,0-21 0,0 21 15,0-20-15,0 20 0,-21-21 16,21 0-16,0 0 0,-21 1 16,21-1-16,0-42 31,0-1-15,0 1-16,0 0 15,0 0-15,0 0 0,0-22 0,21 22 16,0-21-16,-21 21 0,22-22 0,-22 1 15,21 21-15,0-21 0,0 20 16,0 1-16,0 0 0,1 0 0,-1 21 16,0 0-16,0 0 0,0 0 15,0 0-15,1 21 0,-1 0 16,0 0-16,0 22 0,0-22 0,-21 0 16,0 21-16,21-20 0,-21 20 15,0-21-15,0 21 0,0-20 0,0-1 16,0 21-16,0-21 0,0 0 15,0 1-15,0-1 0,-21-21 16,0 0 0,21-21-1,0-1-15,0 1 16,0 0-16,0 0 0,0 0 0,0-22 16,21 1-16,0 21 0,1-21 15,20-1-15,-21 1 0,21 21 16,22-43-16,-22 22 0,1 21 15,-1 21-15,0-21 0,1 21 16,-1 0-16,0 0 0,1 21 0,-22-21 16,21 21-16,-21 21 0,0-21 0,-21 1 15,0 20-15,0 0 0,0-21 16,0 22-16,0-1 0,0-21 0,-21 22 16,0-22-16,-21 21 0,21-21 15,-1 0-15,1 1 0,21-1 16,-21 0-16,0-21 0,21 21 0,21-42 31,0 0-15,0 21-16,1-21 0</inkml:trace>
  <inkml:trace contextRef="#ctx0" brushRef="#br2" timeOffset="-24431.55">17018 13885 0,'0'0'0,"21"-21"0,0 0 0,0 0 0,-21 0 16,0 0-16,0-1 16,0 1-16,0 0 0,-21 21 15,0 0-15,0 0 16,0 0-16,0 0 0,-1 0 16,1 21-16,-21 0 0,21 1 0,0 20 15,-1-21-15,-20 21 0,21-20 0,0 20 16,0 0-16,-1-21 0,22 22 15,0-1-15,-21-21 0,21 22 0,0-22 16,0 0-16,0 0 0,0 0 0,0 0 16,21-21-16,1 0 15,-1 0-15,0 0 0,0 0 0,0 0 16,0-21-16,1 0 0,20 0 16,-21 21-16,0-21 0,0 0 15,22-22-15,-22 22 0,0 0 0,0-21 16,0 20-16,1-20 0,-1 0 0,-21 21 15,21-22-15,0 22 0,-21 0 16,0 0-16,0 0 0,0-1 0,21 22 16,-21 22-1,0-1-15,0 0 16,-21 0-16,21 21 0,-21-20 0,21-1 16,0 21-16,0-21 0,0 22 15,0-22-15,0 0 0,0 0 0,0 0 16,0 0-16,21 1 0,0-1 0,0 0 15,1-21-15,-1 0 16,21 0-16,-21 0 0,22 0 0,-22 0 16,21 0-16,0 0 0,1-21 0,-1 0 15,0-1-15,-20 22 0,20-21 16,0-21-16,-21 21 0,22 0 0,-22-22 16,0 22-16,0-21 0,22-43 15,-22 43-15,0-1 0,-21 1 16,21 0-16,-21-1 0,0 1 0,0 21 15,0-21-15,0 20 0,0 1 16,0 42 0,0 22-1,0-22-15,-21 21 0,21 1 16,0-1-16,-21 0 0,0 1 16,-1 20-16,22-21 0,-21 1 0,0-1 15,21 0-15,0 1 0,-21-22 0,21 21 16,-21-21-16,21 22 0,0-22 15,0 0-15,0 0 0,0 0 16,21-21-16,0 0 16,0 0-16,0 0 15,-21-21-15,22 0 0,-1 21 16,-21-21-16,21 0 0,0 0 0,-21-1 16,21 1-16,-21-21 0</inkml:trace>
  <inkml:trace contextRef="#ctx0" brushRef="#br2" timeOffset="-24232.15">17759 13907 0,'0'0'0,"-21"21"15,42-21 17,0 0-32,0 0 0,0 0 15,0 0-15,1 0 0,-1 0 16,21-21-16,-21 21 15,0-22-15,1 22 0,20 0 0,-21-21 16,21 21-16,1-21 0,-22 21 0,21 0 16,1-21-16</inkml:trace>
  <inkml:trace contextRef="#ctx0" brushRef="#br2" timeOffset="-22131.93">18669 13885 0,'0'0'0,"0"-21"0,0 0 0,0 0 16,21 21-16,-21-21 0,0 0 0,0-1 16,0 1-1,-21 21-15,0 0 16,-43 0 0,43 0-16,0 21 0,-21 1 15,20-1-15,-20 0 0,21 21 0,0-21 16,0 22-16,-1-22 0,1 21 15,0-21-15,21 22 0,-21-22 0,21 0 16,0 43-16,0-43 0,0 0 16,21 0-16,0 0 0,0-21 15,1 21-15,-1-21 0,21 0 0,-21 0 16,64 0-16,-43 0 0,1-21 16,-22 21-16,21-21 0,0 0 15,1 0-15,-1 0 0,0-1 0,-20 1 16,20-21-16,-21 21 0,0-22 0,0 1 15,1 0-15,-1-1 16,0 1-16,-21-21 0,21 20 0,-21 1 16,0 0-16,0-1 0,0 22 15,0-21-15,0 21 0,0-1 16,0 44 0,0-1-16,-21 21 15,21-21-15,0 22 0,-21-1 0,0 0 16,21 22-16,0-22 0,-22 0 0,1 22 15,0-22-15,21 1 0,0-1 16,-21 0-16,0-21 0,21 22 0,-21-22 16,21 21-16,0-21 0,-22 1 15,22-1-15,-21-21 16,42-21 15,1-1-31,-1 1 16,0 0-16,0-21 0,0 21 0,0-1 15,1 1-15,-1 0 0,0 0 16,0 0-16,0 0 0,0-1 0,1 22 16,-1 0-16,0 0 15,0 0-15,-21 22 16,0-1-16,0 0 16,0 0-16,0 0 0,0 0 0,0 1 15,0-1-15,0 0 16,0 0-16,21-21 0,-21 21 15,21-21-15,1 0 0,-1 0 0,0 0 16,0 0-16,0 0 0,0 0 16,1 0-16,20 0 0,-21 0 0,0-21 15,22 21-15,-22-21 0,0 0 0,0 21 16,21-21-16,-20-1 0,-1 1 16,0 0-16,0 0 0,-21 0 0,21 0 15,-21-1-15,21 1 0,-21 0 16,0 42 15,-21 0-31,21 1 16,-21-1-16,0 0 0,21 0 15,0 0-15,0 0 0,0 1 0,0-1 16,0 0-16,0 0 0,21 0 16,0-21-16,0 21 0,1-21 15,-1 0-15,21 0 0,-21 0 0,22 0 16,-1 0-16,-21 0 0,21-21 0,-20 21 15,20-21-15,-21 0 0,0 21 16,0-21-16,1 0 0,-1-1 0,0 1 16,0 0-16,-21 0 0,21 0 15,-21 0-15,0-1 0,0 1 16,0 0-16,0 42 47,0 0-47,-21 1 0,21-1 0,0 0 15,0 0-15,-21 0 0,21 0 0,-21 1 16,21-1-16,-21-21 0,21 21 16,0 0-16,0 0 0,0-42 62,21 0-62,0 0 16,0 0-16,0-1 0,-21 1 15,21 0-15,1 0 0,-1 0 0,0 0 16,0-1-16,0 22 0,0-21 0,1 0 16,-1 21-16,0 0 0,0 0 15,0 21 1,-21 0-16,0 1 0,0-1 16,0 0-16,0 0 0,21 0 15,-21 0-15,0 1 0,22-1 16,-1 0-16,0 0 0,0 0 0,0 0 15,0-21-15,22 22 0,-22-22 16,21 0-16,1 21 0,-22-21 16,21 0-16,0 0 0,1 0 0,-1 0 15,-21 0-15,22-21 0,-1 21 16,0-22-16,-21 1 0,22 0 16,-22 0-16,21 0 0,-21-22 0,1 22 15,20-21-15,-42 21 0,21-22 0,0-20 16,-21 42-16,0 0 0,0-1 15,0 1-15,-21 0 0,0 21 0,0 0 16,0 0-16,-22 0 0,22 0 16,-21 21-16,21 0 0,-22 1 0,22-1 15,0 0-15,0 0 0,-22 0 16,22 22-16,0-22 0,0 0 16,21 0-16,0 0 0,0 0 0,0 1 15,0-1-15,0 0 0,21-21 16,0 0-16,0 0 0,1 0 15,-1 0-15,0 0 0,21 0 0,-21 0 16,22 0-16,-22 0 0,0-21 0,21 21 16,-20-21-16,-1-1 15,21 22-15,-21-21 0,0 21 0,1-21 16,-1 21-16,-21-21 0,21 21 16,-21-21-16,0 42 31,0 0-31,0 0 0,-21 0 15,21 1-15,-21 20 0,21-21 16,0 21-16,-22 1 0,22 20 0,-21-20 16,21 20-16,0-21 0,0 22 0,0-1 15,0-20-15,0 20 0,0 1 16,0-1-16,0-20 0,0 20 16,0 1-16,-21-1 0,21 1 0,0-22 0,0 21 15,0 1-15,-21-22 0,0 22 0,0-22 16,21 0-16,-22 1 15,1-1-15,-21 0 0,21-20 0,-22 20 16,22-21-16,-21 21 0,-43 1 16,64-22-16,-21-21 0,-1 21 0,22-21 15,0 0-15,0 0 0,0 0 16,0 0-16,-1 0 0,1 0 0,0 0 16,21-21-16,-21 21 0,0-21 15,21 0-15,0-1 0,0 1 0,0 0 16,0 0-16,0 0 0,0 0 15,-21-22-15,21 22 0,-22-21 0</inkml:trace>
  <inkml:trace contextRef="#ctx0" brushRef="#br2" timeOffset="-21747.08">19854 13589 0,'0'-21'78,"0"0"-46</inkml:trace>
  <inkml:trace contextRef="#ctx0" brushRef="#br2" timeOffset="-19520.07">23495 13547 0,'0'21'16,"0"0"-16,0 0 16,21-21 15,0 0-31,0 0 0,1 0 15,-1-21-15,0 0 0,0 0 0,21 21 16,-20-21-16,20-1 0,-21 1 16,21 0-16,-20 0 0,-1 0 0,0 0 15,-21-1-15,0 1 0,0 0 16,0 0-16,0 0 0,-21 0 0,0 21 16,-22 0-16,22 0 0,-21 0 0,-22 0 15,22 0-15,0 0 0,-22 0 16,22 21-16,-1 0 0,1 0 0,21 0 15,-21 0-15,20 1 0,22-1 16,0 0-16,0 0 0,0 21 16,0-20-16,22 20 0,-1 0 0,21-21 15,-21 22-15,22-1 0,-1-21 16,0 22-16,1-1 0,-22-21 0,21 21 16,-21-20-16,0 20 0,1-21 15,-22 0-15,0 22 0,0-22 0,0 0 16,-22 0-16,1 0 0,-21-21 0,21 21 15,-22-21-15,1 0 16,21 0-16,-21 0 0,-1 0 0,1 0 0,0 0 16,20 0-16,-20-21 0,0 0 15,-1 0-15,22 0 0,-21-22 16,21 22-16,0-21 0,-1 0 0,1-1 16,0 1-16,21 0 0,-21 20 0,21-20 15,0 21-15,0 0 0,0 0 16,21 21-1,0 0-15,0 21 0,1 0 16,-1 0-16,-21 0 0,21 22 0,0-22 16,0 0-16,0 21 0,1-21 15,-1 22-15,0-22 0,0 0 16,0 21-16,0-20 0,1-1 0,41 21 16,-42-21-16,22-21 15,-22 21-15,21-21 0,-21 0 0,22 0 16,-1 0-16,0 0 0,-21 0 0,22 0 15,-1-21-15,0 0 0,1 0 16,-1 0-16,-21 0 0,22-1 0,-22 1 16,0 0-16,0 0 0,0-21 0,-21 20 15,0 1-15,0-21 0,0 21 16,0 0-16,0-1 0,-21 44 31,0-22-31,0 21 16,0 0-16,-1 0 0,22 0 0,-21 22 15,0-22-15,21 0 0,0 0 16,0 0-16,0 0 0,0 1 16,0-1-16,0 0 0,0 0 0,21-21 15,0 21-15,1-21 16,-1 0-16,0 0 0,0 0 0,0 0 16,22 0-16,-22 0 0,0-21 15,21 0-15,-21 0 0,22 0 0,-22-1 16,21 1-16,-21-21 0,22 0 0,-22 20 15,0-20-15,21 0 0,-20-22 16,-22 22-16,21 0 0,0-22 16,-21 22-16,21-1 0,-21 1 0,21 0 15,-21 21-15,0-1 0,0 1 16,0 0-16,0 0 0,0 42 31,0 0-31,0 0 0,0 1 0,0 20 16,-21 0-16,0 1 0,21-1 0,-21 0 15,0 1-15,21 20 0,0-21 16,0 1-16,-22-1 0,22 0 16,0 1-16,0-22 0,0 21 0,0-21 0,0 1 15,22 20-15,-1-21 0,0-21 16,0 21-16,0-21 0,0 0 16,1 0-16,20 0 0,-21 0 0,0 0 15,22 0-15,-22-21 0,21 0 16,0 21-16,-20-21 0,-1 0 0,21-1 15,-21 1-15,0-21 0,1 21 0,-1 0 16,-21-22-16,0 22 0,21-21 16,-21 21-16,0-1 0,0 1 0,0 0 15,0 0-15,-21 21 16,0 0-16,-1 21 16,1 0-16,0 0 0,21 22 15,-21-22-15,21 21 0,-21-21 16,21 1-16,0 20 0,0-21 15,0 0-15,0 0 0,0 1 0,0-1 0,0 0 16,21-21-16,0 0 16,0 21-16,0-21 0,22 0 15,-22 0-15,0 0 0,21 0 0,1-21 16,-22 0-16,21 21 16,1-21-16,-22-1 0,21 1 0,-21 21 15,22-21-15,-22-21 0,0 21 0,-21-1 16,0 1-16,21 0 0,-21 0 0,0 0 15,0 0-15,0-1 0,0 44 32,0-1-32,-21 0 15,21 0-15,0 0 0,-21 0 16,21 22-16,-21-22 0,-1 0 16,22 0-16,0 0 0,-21 1 0,21-1 15,-21 0-15,21 0 0,0 0 16,0-42 15,0 0-15,21 0-16,0 0 15,-21-1-15,22-20 0,-1 21 16,0-21-16,0-1 0,21 22 0,-20-21 16,-1 21-16,21-22 0,-21 22 15,22 0-15,-1 0 0,-21 21 0,0 0 16,22 0-16,-22 0 0,0 21 15,-21 0-15,0 0 0,0 0 16,0 22-16,0-22 0,0 0 0,0 21 16,0-20-16,0-1 0,0 0 15,0 0-15,0 0 0,0 0 16,0 1-16,21-22 0,0 0 16,0 0-16,1 0 15,-1 0-15,0 0 0,0 0 0,0 0 16,0 0-16,22-22 0,-22 1 15,0 21-15,0-21 0,0 0 0,1 0 16,-1-22-16,0 22 0,0 0 16,-21-21-16,21-1 0,-21 1 15,0 21-15,0 0 16,0 42 0,0 0-16,0 0 15,0 0-15,0 22 0,-21-22 16,21 21-16,0-21 0,0 22 15,0-22-15,0 0 0,0 0 0,0 0 0,0 1 16,0-1-16,21-21 0,0 21 16,1-21-16,-1 0 0,0 0 15,0 0-15,0 0 0,0 0 0,22 0 16,-22 0-16,0 0 0,0-21 16,0 21-16,1-21 0,-1-1 0,0 1 15,0 0-15,-21 0 0,0 0 0,21 0 16,-21-22-16,0 22 0,21-21 15</inkml:trace>
  <inkml:trace contextRef="#ctx0" brushRef="#br2" timeOffset="-19207.85">26437 13462 0,'0'0'0,"-42"0"0,-1 0 0,22 0 0,-21 0 16,0 0-16,20 0 0,1 21 15,0 0-15,0-21 0,21 22 0,0-1 16,0 0-16,21-21 15,0 0 1,0 0-16,1 0 0,-1 0 16,0 0-16,0-21 0,-21 0 15,21-1-15,-21 1 16,0 0-16,0 0 0,-21 21 16,21-21-16,-21 21 0,0 0 15,0 0-15,-1 0 0,1 0 16,0 0-16,0 0 0,21 21 15,-21-21-15,21 21 16,0 0-16,0 0 0,0 1 16,21-1-16,0 0 15,21 0-15,-20-21 0,20 21 16</inkml:trace>
  <inkml:trace contextRef="#ctx0" brushRef="#br2" timeOffset="-17879.61">26691 13758 0,'0'-21'32,"0"0"-32,0 0 15,0 0-15,21 0 16,-21-1-16,0 1 0,0 0 16,0 42 30,0 0-46,0 1 0,0-1 16,0 21-16,-21-21 0,21 22 0,-21-22 16,21 21-16,0-21 0,0 22 0,0-22 15,0 0-15,0 0 0,0 0 16,0 0-16,0 1 0,0-1 0,21-21 16,-21 21-16,21-21 0,0 0 0,1 0 15,-1 0-15,21 0 0,-21 0 16,0 0-16,22 0 0,-22-21 15,0 0-15,21 21 0,-20-22 0,-1 1 16,0 0-16,21-42 16,-21 41-16,-21-20 0,22 21 0,-22-21 15,0 20-15,0-20 0,0 21 16,0 0-16,0 0 0,0-1 16,0 44-1,0-1-15,-22 0 16,22 0-16,0 0 0,-21 0 0,21 22 15,-21-22-15,21 21 0,0-21 16,0 1-16,0-1 0,0 21 0,0-21 16,0 0-16,21 1 15,0-1-15,1-21 16,-1 0-16,0 0 0,0 0 0,0 0 16,0 0-16,1 0 0,20-21 0,-21-1 15,0 22-15,0-21 0,1 0 16,-1 0-16,0 0 0,0-22 0,-21 22 15,21-21-15,-21 21 0,21-22 0,-21 1 16,0 21-16,0 0 0,0-22 16,0 22-16,0 0 0,0 42 31,0 0-31,0 22 0,0-22 16,0 0-16,0 21 0,0-20 15,0-1-15,0 21 0,-21-21 16,21 0-16,-21 22 0,21-22 0,-21 0 15,21 0-15,0 0 0,-21-21 16,21 22-16,-21-22 16,21-22 15,0 1-31,0 0 0,0 0 0,0 0 16,21 0-16,0-1 0,0-20 0,-21 21 15,21-21-15,0-1 0,1 22 16,20-21-16,-21-1 0,0 22 0,0 0 15,1 0-15,20 0 0,-21 21 16,0 0-16,0 0 0,1 0 16,-1 21-16,0 0 0,-21 0 0,0 0 15,21 1-15,-21 20 0,0-21 16,0 0-16,0 22 0,0-22 0,0 0 16,0 21-16,0-21 0,-21 1 0,21-1 15,0 0-15,0 0 0,-21 0 16,0 0-16,-1-21 15,22-21 17,0 0-32,0 0 0,0 0 15,0 0-15,22-22 0,-1 22 16,0-21-16,0-1 0,0 1 16,22 21-16,-22-21 0,21-1 0,-21 22 15,22-21-15,-1 21 0,-21 21 16,21 0-16,-20 0 0,20 0 0,-21 0 15,0 0-15,0 21 0,1 21 0,-1-21 16,0 0-16,-21 22 0,0-1 16,0 0-16,0-20 0,0 20 0,0-21 15,0 21-15,0-20 0,0-1 16,-21 0-16,21 0 0,-21 0 0,21 0 16,0 1-16,-22-22 15,22-22 16,0 1-31,0 0 0,22 0 16</inkml:trace>
  <inkml:trace contextRef="#ctx0" brushRef="#br2" timeOffset="-15419.54">30353 13293 0,'0'0'0,"-21"21"0,-22-21 16,22 0-16,0 0 0,0 0 0,42 0 31,0-21-16,0 21-15,1-21 0,20-1 0,-21 22 16,21-21-16,1 0 0,-22 0 16,21 0-16,1 0 0,-1-22 15,0 22-15,22 0 0,-22-21 0,-21-1 16,22 22-16,-1-21 0,-21 21 16,0-22-16,-21 1 0,0 21 15,0 0-15,0-22 0,-21 22 0,0 0 16,-21 21-16,20-21 0,1 21 15,-21 0-15,0 0 0,-1 0 0,1 21 16,0 0-16,-1-21 0,1 42 16,0-20-16,-1 20 0,22-21 0,-21 21 15,21 1-15,21-1 0,0 0 16,0 1-16,0-1 0,0 0 16,0 1-16,21-1 0,0 0 0,0 1 15,0-1-15,0 0 0,1 22 16,-1-22-16,-21 1 0,0-1 0,0 21 15,0-20-15,0-1 0,0-21 16,-21 22-16,-1-22 0,-20 0 0,0 0 16,21 0-16,-22 0 0,1-21 0,0 0 15,-1 0-15,1 0 0,0 0 16,20 0-16,-20 0 0,21-21 0,-21 0 16,20-21-16,1 21 0,0-22 15,0 1-15,0 0 0,21-1 0,0-20 16,0 20-16,0-20 0,0 21 15,0-22-15,0 22 0,0-1 0,0 1 16,0 0-16,0 21 0,0-1 16,0 1-16,21 21 0,0 0 15,-21 21-15,21 1 0,-21-1 16,0 0-16,21 21 0,1 1 16,-22-22-16,21 42 0,0-20 0,0-1 15,0 0-15,0 22 0,1-22 16,-1 0-16,21 1 0,-21-1 0,22-21 15,-22 22-15,21-22 0,0 0 0,1 0 16,-1 0-16,0-21 0,1 0 16,-1 0-16,0 0 0,1 0 0,-1 0 15,0-21-15,-20 0 0,20 0 16,-21 0-16,21-1 0,-20-20 16,-1 0-16,0-1 0,-21 1 0,0 21 15,21-21-15,-21-1 0,0 1 16,0 21-16,0-22 0,0 22 0,0 0 15,0 42 1,0 22 0,0-22-16,0 21 0,0 0 15,0 1-15,0 20 0,-21-20 16,21 20-16,-21 1 0,21-22 16,0 21-16,-21-20 0,-1 20 0,1-20 15,21 20-15,-21 1 0,0-22 0,21 21 16,-21 1-16,0-1 0,-1 1 15,1-22-15,0 22 0,0-22 0,0 22 16,0-22-16,-1 0 0,22 1 16,-21-1-16,21 0 0,-21-21 0,21 22 15,0-22-15,0 0 0,21-42 32,0 0-32,-21 0 0,22-1 15,-1-20-15,-21 0 0,21-1 16,0 1-16,0 0 0,0-22 0,-21 1 15,22-1-15,-1 1 0,0-1 16,-21-20-16,21 20 0,-21 1 16,21-22-16,0 21 0,-21 1 0,22-22 15,-1 22-15,-21-1 0,21 1 0,0 20 16,21-20-16,-20 21 0,-1 20 16,0 1-16,21-21 0,-21 42 0,1-21 15,20 21-15,-21 0 16,0 0-16,22 21 0,-22-21 0,0 21 0,0 0 15,0 22-15,0-22 0,-21 21 16,0 0-16,0-20 0,0 20 16,0-21-16,-21 21 0,0-20 15,0-1-15,0 0 0,0 0 0,-22 0 16,22-21-16,-21 0 0,21 21 16,-22-21-16,22 0 0,0 0 0,0 0 15,21-21-15,-21 0 0,-1 0 16,22 0-16,0 0 15,0-1-15,22 22 32,-1 0-32,0 22 0,0-1 15,0 0-15,0-21 16,1 0-16,-1 0 0,0 21 0,0-21 16,21 0-16,-20 0 15,20 0-15,-21 0 0,21 0 0,-20-21 16,20 0-16,-21 21 0,21-21 15,-20-1-15,20 1 0,-21-21 0,0 21 16,0 0-16,1-22 0,-1 1 16,0 21-16,-21-22 0,0 22 0,0-21 15,0 0-15,0 20 16,-21 22 0,0 0-16,-1 22 15,1-22-15,21 21 0,-21 21 0,0-21 16,0 0-16,21 22 0,0-22 15,0 21-15,0-21 0,0 1 16,0 20-16,0-21 0,0 0 0,21 0 16,0 1-16,0-22 0,0 21 15,1-21-15,-1 0 0,0 0 0,21 0 16,-21 0-16,22 0 0,-22 0 16,21-21-16,-21-1 0,22 22 0,-22-21 15,21 0-15,-21 0 0,1-21 16,-1 20-16,0 1 0,0-21 0,0 21 15,-21-22-15,0 22 0,0 0 16,0 0-16,0 0 0,0 0 0,-21 21 31,21 21-15,-21 0-16,0 21 16,21-21-16,-21 1 0,21 20 0,0-21 15,0 21-15,0-20 0,0-1 16,0 0-16,0 0 0,0 0 0,21 0 15,0 1-15,21-22 0,-21 21 16,22-21-16,-1 0 0,0 0 16,1 0-16,-1 0 0,0 0 0,1 0 15,20 0-15,-20-21 0,-1-1 0,0 1 16,-21 0-16,22 0 16,-22 0-16,0 0 0,0-1 0,0-20 15,1 21-15,-22-21 0,0 20 16,0 1-16,0 0 0,0 0 15,0 0-15,0 0 0,-22 21 16,1 0-16,0 0 0,-21 0 16,21 0-16,-1 0 0,1 21 0,-21 0 15,21 0-15,0 0 0,-1 22 16,1-22-16,0 0 0,0 21 0,21-21 16,0 1-16,0-1 0,0 0 15,0 0-15,0 0 0,0 0 0,21 1 16,0-22-1,0 0-15,1 0 0,-1 0 0,0 0 16,0 0-16,21 0 0,-20-22 16,-1 1-16,0 0 0,0 0 0,0 0 15,0 0-15,-21-1 0,22-20 16,-1 0-16,-21-1 0,21 22 16,0-21-16,0-22 0,-21 22 0,21 0 15,1-22-15,-1 22 0,-21 0 16,21-22-16,0 22 0,0-22 15,0 22-15,1 21 0,-22-22 0,21 22 16,-21 0-16,0 42 16,0 0-16,0 1 15,-21 20-15,-1 0 0,1 1 0,0 20 16,0-21-16,0 22 0,0-1 16,-1-20-16,1 20 0,0 1 15,0-22-15,0 22 0,0-22 0,21 21 16,-22-20-16,22-22 0,0 21 15,0-21-15,0 22 0,0-22 0,0 0 16,22 0-16,-1-21 0,0 21 16,0-21-16,21 0 0,-20 0 0,-1 0 15,21 0-15,-21 0 0,22 0 16,-22-21-16,21 0 0,-21 0 16,0 0-16,1 0 0,-1-1 0,0 1 15,-21 0-15</inkml:trace>
  <inkml:trace contextRef="#ctx0" brushRef="#br2" timeOffset="-13631.73">9271 15663 0,'21'0'31,"-21"-21"-31,21 21 0,-21-21 16,0 0-16,21 0 15,-21 0-15,22 21 16,-22-22-16,0 44 47,0-1-47,0 0 0,0 0 15,0 0-15,0 22 0,0-1 16,0-21-16,0 21 0,0 1 0,-22-1 16,22 0-16,-21 1 0,0-22 15,21 21-15,0-21 0,-21 22 0,21-22 16,-21 0-16,21 0 0,0 0 16,0-42 15,0 0-31,0 0 0,0 0 15,0 0-15,21-1 0,0 1 16,-21-21-16,0 21 0,21 0 0,0-22 16,-21 22-16,22 0 0,-1 0 15,-21 0-15,21-1 0,0 22 16,0 0 0,-21 22-16,21-22 0,-21 42 15,22-21-15,-22 0 0,21 0 0,-21 1 16,0 20-16,0-21 0,21 0 15,-21 0-15,21 1 0,0-1 16,0 0-16,1-21 16,-1 0-16,0 0 0,0 0 0,0-21 15,0 0-15,22-1 0,-22 1 16,0 0-16,21 0 0,-20 0 16,-1-22-16,0 22 0,0-21 0,0 21 15,0 0-15,1-22 0,-22 22 16,0 0-16,0 0 0,0 0 0,0-1 15,0 1-15,0 0 0,0 0 0,0 42 47,0 0-47,0 0 16,0 1-16,0-1 0,-22 21 0,22-21 0,-21 22 16,21-22-16,0 21 0,0-21 15,0 22-15,0-22 0,0 21 16,0-21-16,0 0 0,21-21 0,1 22 15,-1-22-15,0 21 0,0-21 16,21 0-16,-20 0 0,-1-21 0,21-1 16,-21 22-16,0-21 0,1 0 0,-1 0 15,21 0-15,-21 0 0,0-22 16,1 22-16,-22 0 0,21 0 0,-21-22 16,21 22-16,-21 0 0,21 0 15,-21 0-15,0 0 0,0-1 16,0 44-1,0-1 1,0 0-16,0 0 0,0 0 16,-21 0-16,21 22 0,-21-22 0,21 0 15,0 0-15,0 0 0,0 1 16,0-1-16,0 0 0,0-42 47,0 0-47,0-1 15,0 1-15,0 0 0</inkml:trace>
  <inkml:trace contextRef="#ctx0" brushRef="#br2" timeOffset="-13310.92">10520 15367 0,'-43'0'15,"22"0"1,21 21-16,0 0 15,-21-21-15,21 22 0,21-22 47,-21-22-47,21 22 16,-21-21-16,0 0 16,0 0-16,-21 0 15,0 21 1,0 0-16,0 0 0,0 0 15,-1 21-15,22 0 16,-21-21-16,21 21 0,-21 0 16,21 1-16,0-1 0,0 0 15,0 0 1,21-21-16,0 0 0,1 0 16</inkml:trace>
  <inkml:trace contextRef="#ctx0" brushRef="#br2" timeOffset="-12959.65">11007 15240 0,'0'0'0,"-22"-21"16,22 0-16,-21 21 15,0 0-15,0 0 16,0 21-16,0-21 15,21 21-15,0 0 0,-22 22 0,22-22 16,-21 21-16,21-21 16,-21 22-16,21-1 0,0 0 0,-21 1 0,0-1 15,0 0-15,21 1 16,0-1-16,-22 0 0,1 1 0,21-1 16,-21 0-16,21 1 0,0-22 0,0 21 15,0-21-15,0 0 0,0 1 16,21-44 15,0 1-15,1 0-16,-22-21 0,21 21 0,0-22 15,0 1-15,21 0 0</inkml:trace>
  <inkml:trace contextRef="#ctx0" brushRef="#br2" timeOffset="-12459.94">11197 15282 0,'0'0'0,"0"-42"0,0 21 15,0 0-15,0 0 16,0 42 0,0 0-1,0 0-15,0 21 16,0-20-16,0 20 0,0 0 0,-21-21 16,21 22-16,-21-1 0,21 0 0,0 1 15,0-1-15,-21 0 0,-1 1 16,22-1-16,-21-21 0,21 22 15,0-1-15,0-21 0,-21 0 0,21 0 16,0 1-16,0-1 0,-21 0 16,21-42 15,0 0-15,21-1-16,-21 1 0,21-21 0,0 21 15,-21 0-15,22-22 0,-1 22 16,0 0-16,-21-21 0,21 20 0,0 1 15,0 0-15,1 0 0,-1 0 0,0 0 16,0 21-16,0 0 16,0 0-16,1 21 15,-22 0-15,0 0 16,0 0-16,0 22 0,0-22 0,0 0 16,0 0-16,0 0 0,0 0 0,-22 22 15,22-22-15,0 0 0,0 0 16,-21-21-16,21 21 0,0 1 0,-21-22 15,21 21-15,0-42 32,0-1-17,0 1-15,0 0 0</inkml:trace>
  <inkml:trace contextRef="#ctx0" brushRef="#br2" timeOffset="-12188.12">10710 15621 0,'0'0'0,"21"0"47,1 0-47,-1-21 0,0 21 16,0-21-16,21 21 0,-20 0 15,20-21-15,0 21 0,-21-22 0,1 22 16,-1 0-16,0 0 0,0 0 16,0 0-16</inkml:trace>
  <inkml:trace contextRef="#ctx0" brushRef="#br2" timeOffset="-11179.45">13779 16002 0,'0'0'0,"64"-42"16,-43 21-16,0-1 0,-21 1 0,21 0 16,1 0-16,-22 0 0,0 0 15,0-1-15,0 1 0,0 0 16,0 0-16,0 0 0,-22 0 0,1-1 16,-21 1-16,21 21 0,-22-21 15,22 21-15,-21 0 0,0 0 0,20 0 16,-20 0-16,0 0 0,21 0 15,-1 21-15,-20 0 0,21 1 16,0-1-16,0 21 0,-1-21 0,1 22 16,21-1-16,0 0 0,0-21 15,0 22-15,0-1 0,0-21 0,21 0 16,1 1-16,-1-1 0,0 0 16,0-21-16,21 0 0,-20 0 0,-1 0 15,21 0-15,-21 0 0,22-21 0,-22 21 16,21-21-16,-21-1 0,22-20 15,-22 21-15,0 0 0,21-22 0,-21 22 16,1 0-16,-1-21 0,-21 21 0,0-22 16,0 22-16,0 0 15,0 0-15,0 0 0,-21 21 16,-1 0 0,22 21-16,0 0 0,-21 0 15,21 0-15,-21 0 0,21 1 0,0 20 16,0-21-16,0 0 0,0 22 0,0-22 15,0 0-15,0 0 0,21 0 16,0 0-16,1-21 0,-1 0 0,21 0 16,-21 0-16,22 0 0,-22 0 15,21 0-15,0-21 0,1 0 16,-1 0-16,0 0 0,-20-22 0,20 22 0,-21 0 16,0-21-16,0 21 0,1-1 15,-1 1-15,-21-21 0,21 21 16,-21 0-16,0-1 0,0-20 0,0 21 15,0 0-15,0 0 0,0-1 16,-21 22 0,21 22-16,-21-1 0,21 21 15,-22-21-15,22 22 0,0-1 16,-21 0-16,0 1 0,21 20 0,-21 1 16,0-1-16,0 1 0,-1-1 15,1 1-15,0-1 0,0 1 16,21-1-16,-21 1 0,0-1 0,-1 1 15,1-1-15,21 1 0,0-22 0,0 0 16,-21 1-16,21-1 0,0-21 16,0 0-16,0 0 0,0-42 15,21 0 1,-21 0-16,21 0 0,1-22 0,-1 1 16,0 0-16,0-1 0</inkml:trace>
  <inkml:trace contextRef="#ctx0" brushRef="#br2" timeOffset="-10875.63">14393 15896 0,'0'0'0,"0"-42"0,0-22 16,0 43-16,0 0 0,0 0 15,0 0-15,0 0 0,0-1 16,0 1-16,21 21 0,1-21 16,-1 0-16,0 21 0,0 0 0,0-21 15,22 21-15,-22 0 0,21 0 0,-21 0 16,0 0-16,22 21 0,-22-21 15,-21 21-15,21 0 0,-21 0 0,0 1 16,0-1-16,-21 21 16,0 0-16,0-20 0,-22-1 0,1 0 15,0 0-15,20 21 0,-20-20 16,0-1-16,-1 0 0,1 0 0,21-21 16,0 21-16,0-21 0,-1 21 0,44-21 31,-1-21-31,0 0 15,0 0-15,21 0 0,-20 0 0,20-1 16,0 1-16</inkml:trace>
  <inkml:trace contextRef="#ctx0" brushRef="#br2" timeOffset="-10562.8">15113 15558 0,'0'-22'15,"-21"1"1,0 21-16,-1 0 0,1 0 15,0 0-15,0 0 0,0 0 0,0 21 16,21 1-16,0-1 16,0 0-16,-22 21 0,22-21 0,0 22 15,-21-1-15,21 0 0,0 22 0,0-22 16,0 22-16,0-1 0,0 1 16,-21-1-16,21 1 0,-21-1 15,21 1-15,-21-1 0,21 1 0,0-1 16,-21-20-16,-1 20 0,1 1 0,21-22 15,-21 21-15,21-20 0,0-1 0,-21-21 16,21 0-16,0 1 0,0-1 16,0-42-1,0-1-15,21 1 16,-21-21-16,21 21 0,0-22 16,1-20-16</inkml:trace>
  <inkml:trace contextRef="#ctx0" brushRef="#br2" timeOffset="-9716.77">14965 15896 0,'0'0'0,"0"-42"0,0 0 0,42-107 16,-42 128-16,21 0 15,0 0-15,1 21 0,-1-21 16,0 21-16,0 0 0,21 0 16,-20 0-16,-1 0 0,21 0 0,-21 21 15,22 0-15,-22 0 0,21-21 16,-21 21-16,0 1 0,-21-1 0,0 0 15,0 0-15,0 0 0,0 0 16,-21 1-16,-21-1 0,21 0 0,-22 0 16,22 0-16,-21-21 0,0 21 0,-43 1 15,43-22-15,20 21 16,1-21-16,-21 0 0,21 0 0,42 0 47,0 0-47,0 0 0,0 0 15,1 0-15,20 0 0,-21 0 16,21 0-16,1 0 0,-22 0 16,21 0-16,1-21 0,-1 21 0,0-22 15,1 1-15,-22 0 0,21 0 0,0 0 16,1 0-16,-1-1 0,0 1 16,1 0-16,-22-21 0,21 21 0,-21-1 15,22-20-15,-22 0 0,21-1 16,-21 1-16,1 0 0,-1-1 15,-21 1-15,21-21 0,-21 20 0,21 22 0,-21-21 16,0 21-16,0-22 16,0 22-16,0 42 15,0 0 1,0 22-16,-21-22 0,21 21 16,-21 1-16,0-1 0,21 0 0,-22 1 15,1-1-15,0 21 0,21-20 0,0-22 16,-21 64-16,21-64 15,0 21-15,0-21 0,0 0 0,0 1 16,0-1-16,21 0 0,0 0 16,0-21-16,1 0 0,-1 0 15,0 0-15,21 0 0,-21 0 0,1 0 16,-1-21-16,0 21 0,0-21 16,0 21-16,0-21 0,1-1 15,20 1-15,-21 0 0,0 0 0,-21 0 16,21 21-16,1-21 0,-22-1 15,0 1-15,21 0 0,-21 0 0,0 0 16,-21 21 15,21 21-31,-22 0 0,1 0 16,21 0-16,0 1 0,0-1 16,-21 0-16,21 0 0,0 0 15,-21 0-15,21 1 0,0-1 0,0 0 16,0 0-16,0 0 15,21-21 1,0 0 0,0 0-16,-21-21 0,22 0 0,-1 0 15</inkml:trace>
  <inkml:trace contextRef="#ctx0" brushRef="#br2" timeOffset="-9515.88">16468 15431 0,'0'0'0,"-22"-22"16,22 1-16,-21 21 0,0 0 0,0 0 16,0 0 15,42 0 16,0 0-47,0 0 15,0 21-15</inkml:trace>
  <inkml:trace contextRef="#ctx0" brushRef="#br2" timeOffset="-9027.15">16870 15600 0,'0'0'0,"21"-21"0,0 21 15,-21-21-15,0-1 0,21 22 16,-21-21-16,0 0 0,0 0 16,-21 21-16,0 0 15,0 0-15,0 0 16,-1 0-16,1 0 0,0 0 0,0 21 16,0 0-16,0 0 0,-1 1 0,1-1 15,21 0-15,0 21 0,-21-21 16,21 22-16,-21-22 0,21 0 15,0 21-15,0-20 0,0-1 0,0 0 0,0 21 16,21-21-16,0 1 0,-21-1 16,21-21-16,1 21 0,-1-21 15,0 0-15,0 21 0,0-21 0,0 0 16,22 0-16,-22 0 0,0 0 16,21 0-16,-20 0 0,-1 0 0,21-21 15,-21 0-15,22 21 0,-22-21 16,0-1-16,21 1 0</inkml:trace>
  <inkml:trace contextRef="#ctx0" brushRef="#br2" timeOffset="-8249.78">17547 15663 0,'0'0'16,"0"-21"-16,0 0 0,-21 21 16,0 0-16,21-21 0,-21 21 15,-1 0-15,1 0 0,0 0 16,0 0-16,0 0 0,0 0 0,-1 21 15,1 0-15,0 0 16,21 1-16,-21-1 0,0 0 16,21 21-16,-21-21 0,21 1 0,0-1 15,0 0-15,0 0 0,0 0 16,0 0-16,0 1 16,21-22-16,0 0 0,0 0 15,0 0-15,0 0 0,1-22 16,-1 1-16,0 0 0,0 21 15,0-21-15,-21 0 0,21 0 16,1-1-16,-22 1 0,0 0 16,21 0-16,0 0 0,-21 0 0,0-1 15,21 1-15,-21 0 0,0 0 0,0 42 47,0 0-47,0 0 0,0 1 16,0-1-16,0 0 0,0 0 0,0 0 15,0 0-15,0 1 0,0-1 16,0 0-16,0 0 16,21-21-16,-21 21 0,21-21 0,1 0 15,-1 0-15,0 0 16,0-21-16,0 0 0,0 0 16,1 21-16,-1-21 0,0-1 0,0-20 15,0 21-15,0 0 0,1-22 0,-22 22 16,21-21-16,0 0 0,-21-1 15,0 1-15,21 0 0,-21-1 0,0 1 16,21 0-16,-21-1 0,0 1 16,0 21-16,0 0 0,0-1 0,0 44 31,0-1-31,-21 0 0,21 0 16,-21 21-16,21 1 0,-21-22 15,21 21-15,-21 1 0,21-22 0,0 21 16,0-21-16,0 22 0,0-22 15,0 21-15,0-21 0,0 0 0,0 1 16,0-1-16,0 0 0,0 0 0,0 0 16,0 0-1,0 1 1,21-22 0,0 0-16,-21 21 15,21-21-15,0 0 16,0-21 15</inkml:trace>
  <inkml:trace contextRef="#ctx0" brushRef="#br2" timeOffset="-4330.79">17738 15409 0,'0'22'15,"-22"-22"1,44 0 15,-1 0-15,21 0-16,-21-22 0,22 22 15,-22 0-15,21-21 0,0 21 0,1 0 16,-1-21-16,0 21 16,-20 0-16,20 0 0,-21 0 0,0 0 0,0 0 15,1 0-15,-1 0 0,-21 21 63,0 0-32</inkml:trace>
  <inkml:trace contextRef="#ctx0" brushRef="#br2" timeOffset="-3944.01">18415 15685 0,'0'-22'15,"0"1"1,0 0-1,0 0-15,21 21 16,-21 21 31,0 0-47,0 0 16,0 1-16,-21-1 0,21 0 0,0 21 15,-21-21-15,21 1 0,-21-1 16,21 0-16,-22 0 0,22 0 0,0 0 15,0 1-15,-21-22 0,21 21 16,0-42 15,21-1-31,1 1 16,-1 0-16,-21 0 0</inkml:trace>
  <inkml:trace contextRef="#ctx0" brushRef="#br2" timeOffset="-3591.29">18669 15325 0,'-21'0'32,"42"0"14,0 0-46,0 0 16,0 0-16,-21-21 0,22 21 0,-22-22 16,21 22-16,-21-21 15,0 0-15,0 0 16,-21 21 0,-1 0-1,1 0-15,0 0 16,21 21-16,0 0 15,-21-21-15,21 21 16,0 1-16,0-1 16,0 0-1,21-21-15</inkml:trace>
  <inkml:trace contextRef="#ctx0" brushRef="#br2" timeOffset="-2523.89">19050 15642 0,'0'-21'31,"0"0"-31,0 0 15,-21 21 32,21 21-47,-21 0 0,-1 0 16,1 0-16,0 1 0,21-1 16,-21 0-16,21 0 0,-21 0 15,21 0-15,0 22 0,0-22 0,0 0 16,0 0-16,0 0 0,0 1 15,21-22 1,0 0-16,0 0 16,0 0-16,1 0 0,-1 0 15,0 0-15,0-22 0,0 1 0,0 21 16,1-21-16,-22 0 0,21 0 0,0 0 16,-21-1-16,0 1 15,0 0-15,0 0 0,0 0 0,0 0 16,0-1-16,-21 22 0,0-21 15,21 0-15,-22 21 0,1 0 16,0 0-16,21-21 16,21 21 15,0-21-31,1 21 16,-1 0-16,0 0 0,0-21 15,0 21-15,22 0 0,-22 0 0,0-22 16,21 22-16,-21 0 0,1 0 15,-1 0-15,0 0 0,21 0 0,-21 0 16,1 22-16,-1-22 16,-21 21-16,0 0 0,0 0 15,0 0-15,0 0 0,0 1 16,0-1-16,0 0 16,0 0-16,0 0 0,0 0 15,0 1-15,0-1 0,0 0 16,0 0-16,0 0 15,0 0-15,0 1 16,-21-22-16,21 21 16,-22-21-1,22-21 1,0-1-16,0 1 16,0 0-16,0 0 0,0 0 15,0 0-15,0-1 0,22-20 16,-1 21-16,0 0 0,-21-22 0,21 22 15,21 0-15,-20-21 0,-1 21 16,21-1-16,-21 1 0,22 21 16,-22-21-16,0 21 0,0 0 0,0 0 15,0 0-15,1 0 0,-1 0 0,-21 21 16,21 0-16,-21 1 16,21-1-16,-21 0 0,0 0 0,0 0 15,0 22-15,0-22 0,0 0 16,0 0-16,-21 0 0,0 0 0,21 1 15,0-1-15,0 0 0,-21 0 0,21 0 16,-22-21-16,22 21 16,0 1-16,0-44 78,-21 22-78</inkml:trace>
  <inkml:trace contextRef="#ctx0" brushRef="#br2" timeOffset="-2308.02">19854 15896 0,'-21'0'46,"21"-21"33</inkml:trace>
  <inkml:trace contextRef="#ctx0" brushRef="#br2" timeOffset="660.24">22479 15960 0,'0'0'0,"-21"0"0,21 21 0,-21-21 15,21-21 17,0 0-32,0-1 15,21 1-15,0 0 0,0-21 16,0 21-16,22-1 0,-22-20 0,21 0 16,0 21-16,1-22 0,-1 1 15,0 0-15,1-1 0,-1 1 16,0-22-16,1 22 0,-22 0 0,0-22 15,0 22-15,-21 0 0,0-1 0,0 22 16,0-21-16,0 21 0,-21-1 0,0 1 16,0 21-16,0 0 15,-22 0-15,22 0 0,-21 0 0,21 21 16,-22 22-16,1-22 0,0 21 0,20 1 16,-20 20-16,21-21 0,0 22 15,21-22-15,0 22 0,0-22 0,0 22 16,0-22-16,0 0 0,21 1 15,0-1-15,-21 0 0,21 1 0,-21-1 16,21-21-16,-21 21 0,0-20 16,0-1-16,0 0 0,0 0 15,0 0-15,-21-21 0,0 0 16,0 0 0,0 0-16,0 0 0,-1-21 0,1 0 15,0 21-15,0-21 0,0-22 0,0 22 16,-1 0-16,1 0 0,0 0 15,0 0-15,0 21 0,21-22 0,0 1 16,0 42 0,0 1-1,0-1-15,21 0 16,0 21-16,0-21 0,0 1 0,1-1 16,-1 0-16,0 0 0,21 0 0,-21 0 15,22 1-15,-22-1 0,21-21 16,1 0-16,-1 0 0,-21 0 15,21 0-15,1 0 0,-1 0 16,0-21-16,1 21 0,-1-22 0,0 1 16,1 0-16,-1-21 0,0 21 0,1-22 15,-22 22-15,21 0 0,-21-21 16,1 20-16,-1-20 0,0 21 0,-21-21 16,21 20-16,-21 1 0,21 0 0,-21 0 15,0 0-15,0 0 16,0 42-1,0 0-15,0 0 16,0 0-16,0 0 0,0 22 16,0-1-16,-21 0 0,0 1 0,0 20 15,0 1-15,21-1 0,-22 1 16,1-1-16,0 1 0,0 20 0,0-20 16,0 21-16,-1-22 0,1 22 0,0-1 15,0 1-15,0-21 0,0 20 16,-1-20-16,1-1 0,0 1 0,21-22 15,-21 22-15,0-22 0,0 0 16,21 1-16,-22-22 0,22 21 0,0-21 16,0 0-16,0 1 0,0-1 0,0-42 31,0-1-31,0 1 0,22 0 16,-22 0-16,21-21 0,0-1 15,0-20-15,-21 20 0,21-20 16,0-1-16,1-20 0,-1-1 0,0 22 15,-21-22-15,21-21 0,0 21 16,0 1-16,1-1 0,-1 0 0,0-84 16,0 84-16,0 1 0,0 20 15,1 1-15,-1-1 0,21 1 16,-21-1-16,0 22 0,22 0 0,-1-1 16,-21 22-16,22 0 0,-1 0 15,-21 21-15,21 0 0,-20 0 0,20 21 16,-21 0-16,0 0 0,0 22 15,-21-22-15,22 21 0,-22 0 16,0-20-16,0 20 0,0 0 0,0-21 16,0 22-16,0-22 0,-22 0 0,22 0 15,-21 0-15,0 1 0,0-22 16,0 21-16,0-21 0,-22 0 16,22 0-16,0 0 0,21-21 15,-21 21-15,0-22 0,-1 1 0,1 0 16,21 0-16,-21 0 0,21 0 15,-21 21-15,21-22 16,21 44 15,-21-1-31,21-21 16,0 21-16,-21 0 0,22 0 0,-1 0 16,0 1-16,0-1 15,0 0-15,0-21 0,1 0 0,-1 21 16,0-21-16,21 0 0,-21 0 0,22 0 15,-22 0-15,21 0 0,-21-21 16,22 0-16,41 0 0,-62-1 16,20 1-16,-21 0 0,21-21 0,-20 21 15,-1-1-15,0 1 0,0-21 16,0 21-16,-21 0 0,0-22 0,0 22 16,0 0-16,0 0 15,0 0-15,-21 42 31,0-21-31,0 21 16,21 0-16,0 0 0,-21 0 0,-1 1 16,22-1-16,-21 0 0,21 21 15,0-21-15,0 1 0,0-1 0,0 0 16,0 0-16,21 0 0,1 0 16,-1-21-16,0 22 0,0-22 15,0 0-15,0 0 0,1 0 16,20 0-16,-21 0 0,0 0 15,22-22-15,-1 22 0,-21-21 16,21 0-16,1 21 0,-22-21 0,21 0 16,-21 0-16,22-1 0,-22 1 15,0 0-15,0 0 0,0 0 0,-21 0 16,0-1-16,0 1 0,0 0 0,-21 21 31,0 0-31,0 0 0,0 21 16,0-21-16,-1 21 0,1 1 0,0-1 15,0 0-15,21 0 16,-21 0-16,21 0 0,0 1 0,0 20 16,0-21-16,0 0 15,0 0-15,21 1 0,0-1 16,0-21-16,0 21 0,1 0 0,-1-21 16,21 21-16,0-21 0,1 21 15,-1-21-15,0 0 0,1 0 0,20 0 16,-20 0-16,-1 0 0,21 0 0,-20 0 15,-1 0-15,0-21 0,1 0 16,-22 21-16,21-21 0,-21 0 0,1 0 16,-1-1-16,0 1 0,0 0 0,-21 0 15,21 0-15,-21 0 16,0-22-16,0 22 0,0 0 0,0 0 16,0 0-16,0-1 0,-21 1 15,0 21-15,0 0 0,0 0 16,-1 0-16,1 0 0,0 21 15,0-21-15,0 22 0,0-1 16,-1 0-16,1 0 0,0 0 0,0 0 16,21 1-16,0-1 0,-21 0 0,21 0 15,-21 21-15,21-20 0,0-1 16,0 0-16,0 0 0,0 0 16,0 0-16,21-21 0,-21 22 15,21-22-15,0 0 0,0 0 16,0-22-16,1 22 0,-1-21 15,0 0-15,0 0 0,0 0 16,22 0-16,-22-1 0,0 1 16,0-21-16,0 21 0,0-22 0,1 22 15,-1-21-15,0 21 0,0-22 16,-21 1-16,21 0 0,0-43 16,-21 22-16,22 20 0,-1 1 0,0 0 15,-21-1-15,0 1 0,0 21 16,21 0-16,-21-1 0,0 1 0,21 21 15,-21-21-15,0 42 32,-21 0-32,0 1 0,0-1 0,21 0 15,-21 21-15,-1 1 16,22-1-16,0-21 0,-21 21 0,0 1 16,21-1-16,-21 0 0,21 1 0,0-22 15,-21 21-15,21 1 0,-21-22 16,21 21-16,0-21 0,0 0 0,0 22 15,0-22-15,0 0 0,0 0 0,0 0 16,0 1-16,0-1 0,0 0 16,21-21-16,-21 21 0,21-21 15,0 0 1,0 0-16,0 0 16,1 0-1,-1-21 1,-21 0-1,21 21 32</inkml:trace>
  <inkml:trace contextRef="#ctx0" brushRef="#br2" timeOffset="1187.89">26331 16066 0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1T03:45:42.13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3492 550 0,'0'0'0,"-21"0"0,0 0 0,0 0 15,0 0-15,0 0 0,-1 0 16,1 0-16,0 0 15,42 0 17,0 0-32,22 0 15,-1 0-15,0 0 0,1 0 16,-1 0-16,22 0 0,-1 0 16,-21-21-16,22 21 0,-1 0 0,-20 0 15,20 0-15,-20 0 0,-1 0 16,21-21-16,-20 21 0,-1 0 0,0 0 15,-20 0-15,20 0 0,0 0 16,-21 0-16,1-21 0,20 21 0,-21 0 16,0 0-1,-42 0 17,0 0-32,0 0 0,-22 0 15,22 0-15,0 21 0</inkml:trace>
  <inkml:trace contextRef="#ctx0" brushRef="#br0" timeOffset="363.78">4000 572 0,'-21'0'15,"0"0"-15,21 21 47,0 0-47,0 0 16,0 0-16,0 0 0,0 22 15,0-22-15,0 21 0,0 1 16,-21-1-16,21 21 0,-21-20 0,21 20 16,0-20-16,-21 20 0,21-21 15,-22 22-15,1-22 0,21 1 0,0 20 16,-21-21-16,21 1 0,-21-22 15,21 21-15,0 1 0,0-22 16,0 0-16,0 21 0,0-21 0,-21-21 16,21 22-16,0-44 31,0 1-15,21 0-16,-21 0 0,21 0 15</inkml:trace>
  <inkml:trace contextRef="#ctx0" brushRef="#br0" timeOffset="1227.81">4233 1122 0,'0'0'0,"0"21"46,0 0-30,0 0-16,0 1 0,0-1 16,0 0-16,0 0 0,0 0 15,0 0-15,0 1 0,0-1 0,0 0 16,0 0-16,21 0 16,-21 0-16,22 1 0,-1-22 0,0 0 15,0 21-15,0-21 0,0 0 16,1 0-16,-1 0 0,0 0 15,0 0-15,21-21 0,-20-1 16,-1 1-16,0 21 0,21-21 0,-21 0 16,1 0-16,-1-22 0,0 22 15,-21 0-15,21 0 0,0-21 0,-21 20 16,21 1-16,-21 0 0,0 0 16,0-21-16,22 20 0,-22 1 15,0 0-15,0 42 63,0 0-63,0 1 15,0-1-15,0 0 0,0 0 0,0 21 16,0-20-16,0-1 0,0 21 16,0-21-16,21 22 0,-21-1 0,0-21 15,0 21-15,0 1 0,0-1 0,0 0 16,21 22-16,-21-22 0,0 1 15,0 20-15,0-21 0,0 22 0,0-22 16,0 22-16,0-22 0,0 22 16,0-22-16,0 21 0,0-20 0,0 20 15,0-20-15,0 20 0,0-21 16,0 1-16,0-1 0,0-21 0,0 22 16,0-1-16,-21-21 0,21 0 15,-21 0-15,21 1 0,0-1 16,-22-21-16,1 21 0,0-21 0,0 0 15,0 0-15,-22 0 0,22-21 16,0 0-16,0-1 0,-21 1 16,20 0-16,-20-21 0,0-1 15,21 1-15,-22 0 0,22-22 0,0 22 16,0 0-16,0-22 0,21 22 0,0-22 16,0 22-16,0-22 15,0 22-15,0 0 0,0-22 0,0 22 0,21 0 16,0-1-16,0 1 0,0 0 15,0-1-15,1 1 0,-1 21 16,0 0-16,-21-1 0,21 1 16,0 0-16,0 0 0,1 21 15,-22-21-15,21 21 0,0 0 16,-21-21-16,21 21 0,0 0 16,0-22-16</inkml:trace>
  <inkml:trace contextRef="#ctx0" brushRef="#br0" timeOffset="1654.56">5101 1143 0,'0'-21'16,"0"0"-1,0 42 17,0 0-17,0 0-15,0 22 0,0-22 16,0 21-16,0 0 0,0 22 16,0-22-16,21 22 0,-21-1 15,0 1-15,0-1 0,0 1 0,0-1 16,0 1-16,0-1 0,0 1 0,0-22 15,0 0-15,0 1 0,0-1 16,0 0-16,0 1 0,0-22 0,0 0 16,0 21-16,0-20 0,0-1 15,0 0-15,0 0 0,0 0 16,0 0-16,0-42 31,0 0-31,0 0 0,0 0 16,0-22-16,0 22 15,0-21-15,0 0 0,0-1 0</inkml:trace>
  <inkml:trace contextRef="#ctx0" brushRef="#br0" timeOffset="1986.53">5080 1397 0,'-21'-63'15,"42"126"-15,-63-148 0,42 64 16,0 0-16,0 0 0,0 0 0,0 0 15,0-1-15,21 1 16,0 21-16,0-21 0,0 0 0,0 0 0,1 21 16,-1 0-16,21 0 0,-21 0 15,0 0-15,22 0 0,-22 21 16,21-21-16,-21 21 0,1 21 16,-1-20-16,-21-1 0,0 0 0,0 0 15,0 21-15,0-20 0,0-1 16,0 0-16,-21 21 0,-1-21 0,22 1 15,-42-1-15,21 0 0,0-21 16,0 21-16,-1 0 0,1-21 0,0 21 16,0-21-1,21-21 1,0 0 0,0 0-16,21 0 15</inkml:trace>
  <inkml:trace contextRef="#ctx0" brushRef="#br0" timeOffset="2383.81">5630 1376 0,'0'0'0,"43"0"16,-22 0-16,0 0 15,0 0-15,-21-21 16,21 0-16,0 21 0,-21-22 0,22 1 15,-1 21-15,-21-21 0,0 0 16,21 0-16,-21 0 0,21-1 16,-21 1-16,0 0 0,0 0 0,0 0 15,0 0-15,-21 21 16,0 0-16,0 0 0,-1 21 16,1-21-16,0 21 15,21 0-15,0 0 0,-21 0 16,21 22-16,0-22 0,0 0 0,0 21 15,0-20-15,0-1 0,0 21 0,0-21 16,0 0-16,0 1 16,0-1-16,21 0 0,0-21 0,-21 21 15,0 0-15,21-21 0,1 21 0,-1-21 16,0 0-16,0 0 16,0 0-16,0 0 15,1 0-15,-1-21 0,0 0 0,0 21 16,0-21-16</inkml:trace>
  <inkml:trace contextRef="#ctx0" brushRef="#br0" timeOffset="2847.06">6371 1080 0,'0'-22'0,"21"22"16,-21-21-16,-21 21 31,0 0-31,0 21 0,0 1 15,21-1-15,-22 0 0,1 0 16,21 0-16,0 0 0,0 1 0,0-1 16,-21 0-16,21 0 0,0 0 0,0 0 15,0 1 1,21-22-16,0 0 16,1 0-1,-1 0-15,0 0 0,0 0 16,0 0-16,0 0 0,1 0 0,-1 21 15,0-21 1,-21 21-16,0 0 16,0 0-16,0 0 15,-21 1-15,0-1 16,-1-21-16,1 21 16,0 0-16,0-21 0,0 0 0,0 21 15,-1-21-15,1 0 16,0 0-16,0 0 15,0 0-15,0 0 16,21-21 31,0 0-31</inkml:trace>
  <inkml:trace contextRef="#ctx0" brushRef="#br0" timeOffset="4367.72">8699 953 0,'22'-22'16,"-22"1"-16,0 0 16,0 0-16,-22 21 15,22-21-15,-21 21 0,0-21 16,0 21-16,0 0 0,0-22 0,-1 22 16,1-21-16,0 21 0,0 0 15,0 0-15,0 21 16,-1 1-16,1-1 0,0 21 15,0-21-15,0 22 0,0-1 0,-1-21 16,1 21-16,0 1 0,21-1 16,0 0-16,0 1 0,0-1 0,0 0 15,0-20-15,0 20 0,0-21 16,21 0-16,-21 22 0,21-22 0,1-21 16,-1 21-16,21 0 0,-21-21 15,0 0-15,22 0 0,-22 0 0,21 0 16,-21 0-16,22 0 0,-22 0 0,0-21 15,21 0-15,-20 0 0,20-1 16,-21 1-16,0 0 0,0-21 16,1 21-16,-1-22 0,-21 22 15,0-21-15,0 21 0,0-22 0,0 1 16,0 21-16,-21-22 0,-22 1 16,22 21-16,0-21 0,-21 20 0,-1-20 15,22 21-15,-21 0 0,-1 21 16,22 0-16,-21 0 0,21 0 0,-22 0 15,22 0-15,0 0 0,0 21 16,0 0-16,21 0 0,0 0 16,0 1-16,0-1 0,0 0 0,0 0 15,0 0-15,21 0 16,0 1-16,21-22 0,1 0 16,-1 0-16,0 0 0,1-22 0,20 22 15</inkml:trace>
  <inkml:trace contextRef="#ctx0" brushRef="#br0" timeOffset="4954.8">9483 572 0,'0'0'0,"0"-64"16,0 43-16,0-21 16,0 20-16,0 1 0,0 0 0,0 0 15,-22 21-15,1 0 16,0 0-16,0 0 0,21 21 15,-21 21-15,0-20 0,-1 20 16,1 0-16,21 1 0,-21-1 0,0 21 16,21 1-16,-21-1 0,0 1 15,21 21-15,-22-22 0,22 22 0,-21-1 16,21-20-16,-21 21 0,21-22 16,0 22-16,0-1 0,0-20 15,0 21-15,0-1 0,0-20 16,0 20-16,0-20 0,0 21 0,0-1 15,0-20-15,0 20 0,0 1 0,0-21 16,0 20-16,0-20 0,0 20 16,0-20-16,0-22 0,0 22 0,0-22 15,0 0-15,-21 1 0,21-22 0,0 0 16,0 0-16,-21 0 0,0-21 16,-1 0-1,1-21-15,0 0 0,-21 0 16,21 0-16,-22 0 0,1-22 15,0 1-15,-22 0 0,22-1 0,-22 1 16,22-22-16,-22 1 0,22-1 16,21-20-16,-21 20 0,20-20 15,1 20-15,21 1 0,0-22 0,0 21 16,0 1-16,21 21 0,22-22 16,-1 22-16,0-22 0,1 22 0,-1 0 15,22 20-15,-22-20 0,21 21 16,-20 0-16,20 0 0,-20-1 0,-1 1 15,0 0-15,1 21 0,-22-21 16,21 21-16,-21 0 0,0 0 0,-21-21 16,22 21-16,-22-21 15</inkml:trace>
  <inkml:trace contextRef="#ctx0" brushRef="#br0" timeOffset="5870.88">12001 699 0,'0'-22'15,"22"22"16,-1-21-15,0 21-16,0 0 0,0-21 16,0 21-16,1-21 0,-1 0 15,21 0-15,0 21 0,-20-22 0,20 1 16,-21-21-16,21 21 0,-20 0 16,20-1-16,-21 1 0,0-21 0,-21 21 15,0 0-15,0-1 0,0 1 16,0 0-16,-21 0 0,0 0 0,0 21 15,-22 0-15,1 0 0,-21 0 16,-1 21-16,1-21 0,-1 21 0,1 21 16,-22-20-16,21 20 0,1-21 15,-1 21-15,22 1 0,-21-1 16,41-21-16,-20 22 0,21-1 16,0 0-16,21 1 0,0-1 0,0 0 15,0-21-15,21 22 0,0-1 16,21 0-16,1 1 0,-1-22 0,0 21 15,1 1-15,-1-1 0,0-21 16,1 21-16,-1 1 0,22 20 16,-43-42-16,-21 22 0,0-22 15,0 21-15,0-21 0,-21 22 0,-1-22 16,-20 0-16,21 0 0,-21 0 16,-1 1-16,1-1 0,-22-21 0,22 0 15,-21 21-15,20-21 0,-20 0 16,20-21-16,1 21 0,0-21 15,-1-1-15,1 1 0,0-21 0,21 21 16,-22-22-16,22 1 0,0 0 16,0-22-16,21 22 0,0-22 0,0 22 15,0 0-15,0-1 0,0 1 16,21 21-16,0-21 0,0 20 16,0 22-16,1 0 0,-1 0 15,0 22-15,0-1 0,0 0 16,-21 21-16,21 1 0,1-1 0,-22 0 15,0 1-15,0-1 0,21 0 16,-21 1-16,21-22 0,-21 21 0,21-21 16,-21 22-16,0-22 0,0 0 15,21 0-15,-21 0 0,21-21 0,1 0 16,-1 0-16,0 0 16,0 0-16,0 0 15,0-21-15,1 0 0</inkml:trace>
  <inkml:trace contextRef="#ctx0" brushRef="#br0" timeOffset="6563.49">12361 1143 0,'0'0'0,"21"-21"0,1 21 16,-22-21-16,0 0 15,-22 42 16,1 0-31,0 0 0,21 0 0,-21 0 16,0 1-16,0 20 0,21-21 16,-22 21-16,22-20 0,-21 20 0,21-21 15,0 0-15,0 0 0,0 1 0,0-1 16,0 0-16,0 0 0,21 0 16,1-21-16,-1 0 0,21 0 15,-21 0-15,0 0 0,22 0 0,-22-21 16,0 0-16,21 0 0,-20 0 0,20-1 15,-21 1-15,0 0 16,22 0-16,-22-21 0,0 20 0,0 1 16,0 0-16,0-21 0,1 21 15,-22-1-15,21 22 0,-21-21 0,0 0 16,0 0 0,0 42-1,0 0-15,0 0 0,0 1 16,0 20-16,0-21 0,0 21 15,-21 22-15,21-22 0,-22 22 16,22-1-16,-21 1 0,21-1 0,0 1 16,0 20-16,0-20 0,0 21 15,0-1-15,0-20 0,0 20 16,0-20-16,0 21 0,-21-1 0,21 64 16,-21-84-16,21-1 0,-21 1 15,21-1-15,-21-20 0,-1 20 16,22-20-16,-21-1 0,0 0 0,0 1 15,0-22-15,0 21 0,-22-21 0,22 0 16,-21-21-16,-1 22 0,1-22 16,0 0-16,-1 0 0,-20 0 0,-1-22 15,1 1-15,-1 0 0,1-21 0,-1-1 16,1 1-16,-1-21 16,1-1-16,21 1 0,-1-1 0,1 1 15,0-22-15,20 21 0,1 1 0,0-1 16,21 1-16,0 21 0,0-22 15,0 22-15,0-1 0,21 22 0,0-21 16,1 21-16,20 0 0,0-22 16,22 22-16,-22-21 0,22 21 0</inkml:trace>
  <inkml:trace contextRef="#ctx0" brushRef="#br0" timeOffset="7328.7">13377 1101 0,'0'0'0,"-21"-21"0,21-1 16,-21 1 0,0 21-16,21 21 31,0 1-31,0 20 0,0-21 16,0 21-16,0 1 0,0-22 15,0 21-15,0 1 0,0-1 16,-21-21-16,21 21 0,0-20 0,-22-1 15,22 0-15,0 0 0,0 0 16,0 0-16,-21-21 16,0 0-1,0-21-15,21 0 0,0-21 16,0 21-16,0-1 0,0 1 16,0-21-16,0 21 0,0-22 15,0 1-15,21 21 0,0-21 0,0-1 16,1 22-16,-1-21 15,21 21-15,0-1 0,1 1 0,-1 0 16,0 21-16,1 0 0,-1 0 16,0 21-16,22 0 0,-22 22 0,1-22 15,-22 21-15,0-21 0,0 22 16,0-1-16,-21 0 0,0-20 0,0 20 16,0-21-16,-21 21 0,21-20 15,-21-1-15,0 0 0,0 0 0,21 0 16,-22-21-16,22 21 0,-21-21 15,21-21 17,0 0-32,21 0 15,1 0-15,-1 0 0,0-1 0</inkml:trace>
  <inkml:trace contextRef="#ctx0" brushRef="#br0" timeOffset="7595.55">14393 1164 0,'0'0'15,"21"-21"-15,22-21 16,-43 21-16,0-1 0,0 1 0,0 0 0,-21 0 16,-1 21-1,-20 0-15,21 0 0,-21 21 0,20 0 16,-20 0-16,0 1 16,21 20-16,-22-21 0,-20 64 15,42-43-15,-1 0 0,1 1 16,21-22-16,0 21 0,0 1 0,0-22 15,0 0-15,21 0 0,1 0 0,-1 0 16,21 1-16,-21-22 0,22 0 16,-1 0-16,0 0 0,1 0 0,-1-22 15,21 1-15,-20 0 0,-1 0 16,0 0-16,1 0 0,-1-22 0</inkml:trace>
  <inkml:trace contextRef="#ctx0" brushRef="#br0" timeOffset="8078.75">14838 762 0,'0'0'0,"0"-21"0,0 0 16,0-22-16,0 65 31,0-1-31,0 0 0,0 21 0,0-21 16,0 43-16,0-22 0,0 22 15,-21-22-15,21 22 0,-22-22 0,22 21 16,0-20-16,0 20 0,-21-20 15,21-1-15,-21 0 0,21-21 16,-21 22-16,21-22 0,0 21 16,-21-21-16,21 1 0,-21-22 31,21-22-15,0 1-16,0 0 0,0 0 0,0 0 15,0-22-15,0 22 0,0-21 16,21 21-16,0-22 0,0 22 0,0-21 15,0 21-15,22 0 0,-22-1 16,21 1-16,-21 0 0,22 21 0,-1 0 16,-21 0-16,22 21 0,-22 0 15,21 1-15,-21-1 0,0 0 0,1 0 16,-22 21-16,0-20 0,0-1 16,0 21-16,0-21 0,0 0 0,0 1 15,-22-1-15,1 0 16,0 0-16,0 0 0,21 0 0,0 1 15,-21-22-15,0 0 0,21-22 32,0 1-17,21 0-15,0 0 0</inkml:trace>
  <inkml:trace contextRef="#ctx0" brushRef="#br0" timeOffset="8482.7">15430 1270 0,'0'0'0,"0"-21"16,0 0-16,0 0 15,0-1 1,0 1-16,22 21 0,-1 0 16,0 0-16,21 0 0,-21 0 15,1 0-15,-1 0 0,0 21 0,21 1 16,-21-1-16,1 0 0,-1 0 15,-21 0-15,21 0 0,-21 1 16,0 20-16,0-21 0,0 0 0,0 0 16,0 1-16,0-1 0,-21 0 0,21 0 15,0 0-15,-21-21 0,-1 0 16,22-21 15,0 0-31,0 0 0,0-22 16,0 22-16,0 0 0,0-21 15,0 21-15,0-22 0,22 22 0,-1-21 16,-21 21-16,21-1 0,0 1 16,0 0-16,-21 0 0,21 0 0,1 21 15,-1 0-15,0 0 0,0 0 16,0 0 0,0 0-16</inkml:trace>
  <inkml:trace contextRef="#ctx0" brushRef="#br0" timeOffset="8912.98">16298 1122 0,'0'0'0,"0"-21"16,0 0-16,-21 21 15,0 0-15,0 0 16,0 0-1,-1 21-15,1 0 0,0 0 0,0 0 16,21 0-16,-21 22 0,0-22 16,-1 21-16,22 1 0,0-22 0,-21 21 15,21-21-15,0 0 0,0 22 0,0-22 16,0 0-16,21 0 0,1 0 16,-1-21-16,0 0 0,21 0 15,-21 0-15,22 0 0,-22 0 16,0-21-16,21 21 0,-20-21 15,20 0-15,-21 0 0,0 0 0,0-1 16,1 1-16,-1-21 0,-21 21 0,0-22 16,0 22-16,0-21 15,0 0-15,0 20 0,0-20 0,-21 21 16,-1 0-16,1 0 0,0 21 0,-21 0 16,21 0-16,-1 0 0,-20 0 15,21 0-15,-21 0 0,20 21 0,1 0 16,0-21-16,0 21 0,0 0 15,21 0-15,0 1 0,-21-1 0</inkml:trace>
  <inkml:trace contextRef="#ctx0" brushRef="#br0" timeOffset="9724.52">16658 1143 0,'0'21'47,"0"0"-47,0 1 0,0-1 15,0 21-15,0-21 0,0 0 16,0 22-16,0-22 0,0 21 0,0-21 15,0 22-15,0-22 0,0 0 16,0 0-16,0 0 0,0 1 0,0-1 16,0-42 15,0-1-15,0 1-16,0 0 15,0 0-15,0 0 0,0 0 0,0-22 16,0 22-16,0 0 0,21-21 15,-21 20-15,21 1 0,1-21 0,-1 21 16,0 0-16,21-1 0,-21 1 16,1 0-16,20 0 0,-21 21 0,21 0 15,-20 0-15,20 0 0,-21 21 16,21 0-16,-20 0 0,-1 1 0,0-1 16,0 21-16,-21-21 0,0 22 15,0-22-15,0 21 0,0 0 16,-21 1-16,0-22 15,21 0-15,-21 0 0,21 0 0,0 1 16,-22-22-16,22 21 0,-21-21 16,21-21 15,0-1-31,0 1 0,21 0 16</inkml:trace>
  <inkml:trace contextRef="#ctx0" brushRef="#br0" timeOffset="9974.37">17547 1185 0,'0'-21'16,"0"42"0,0 1-16,0-1 0,0 21 15,0-21-15,-21 0 0,21 1 16,-21-1-16,0 21 0,21-21 15,-22 0-15,22 1 0,-21-1 0,21 0 16,0 0-16,0 0 0,0 0 16,0-42 15,21 0-31,-21 0 16</inkml:trace>
  <inkml:trace contextRef="#ctx0" brushRef="#br0" timeOffset="10308.68">17505 953 0,'0'0'0,"-21"0"0,-1 0 16,1 21-16,21 0 16,0 0-16,0 0 15,21-21 1,1 0-16,-1 0 0,0 0 15,0 0-15,0 0 16,0-21-16,1 21 0,-1-21 0,-21 0 16,0 0-16,0-1 15,0 1-15,0 0 0,0 0 16,-21 0-16,-1 21 16,1 0-16,0 0 0,0 0 15,0 0-15,0 0 0,-1 21 16,1 0-16,21 0 15,0 0-15,0 1 0,0-1 16,0 0-16,0 0 0,0 0 0,21 0 16,1-21-16</inkml:trace>
  <inkml:trace contextRef="#ctx0" brushRef="#br0" timeOffset="11014.8">18034 1185 0,'21'0'0,"0"0"16,0 0-1,1 0-15,-22-21 16,21 21-16,0 0 0,0 0 16,0 0-16,0 0 0,1 0 15,-1 21-15,-21 1 0,21-1 16,-21 0-16,0 0 0,0 0 0,0 0 15,0 1-15,-21-1 0,-22 0 16,22 0-16,0 21 0,-21-20 0,21-1 16,-22 0-16,1 21 0,21-21 15,-22 1-15,22-22 0,0 21 0,0 0 16,0-21-16,0 0 0,21-21 47,21 0-32,0 21-15,0 0 0,0 0 0,0 0 16,22 0-16,-22 0 0,0 0 16,21 0-16,1 21 0,-22 0 15,21 0-15,1 0 0,-1 0 0,0 1 16,-21-1-16,22 21 0,-22 0 16,21-20-16,-21 20 0,1 0 0,-22 1 15,0-1-15,0 0 0,0 1 0,0-1 16,0 0-16,0 22 0,-22-22 15,1 22-15,0-22 0,-21 21 16,21 1-16,-22-1 0,1-20 0,-22 20 16,22-20-16,0 20 0,-22-21 15,22 1-15,-22-1 0,1 0 0,-1 1 16,22-22-16,-21 0 0,-64 21 16,42-42-16,21 0 0,1-21 15,-22 0-15,22 0 0,-22 0 0,22-22 16,-1-20-16,1 21 0,20-22 15,1 1-15,21-22 0,-22 21 0,22 1 16,21-64-16,0 85 16,0-1-16,0 1 0,0 0 0,21 20 15,1 1-15,-1-21 0,0 21 0,0 21 16,0-21-16,0-1 0,1 1 16,-1 21-16,21-21 0,-21 21 15,22-21-15,-22 21 0,21-21 16,-21 0-16,22 21 0,-1-22 0</inkml:trace>
  <inkml:trace contextRef="#ctx0" brushRef="#br0" timeOffset="11786.36">19092 1418 0,'0'-21'16,"0"0"0,0 0-16,0 0 15,0-1-15,0 1 0,0 0 16,0 0-16,0 0 0,0 0 15,-21-1-15,0 1 0,0 0 0,0 0 16,-1 21-16,1 0 0,-21 0 16,21 0-16,-22 0 0,22 21 0,-21-21 15,0 42-15,20-20 0,-20 20 16,21-21-16,-21 21 0,20 1 16,1-1-16,0 0 0,21-20 0,0 20 15,0 0-15,0-21 0,0 1 16,0 20-16,21-21 0,0-21 0,1 21 15,-1-21-15,0 0 0,21 0 16,-21 0-16,1 0 0,20 0 0,-21-21 16,21 0-16,1 0 0,-22 0 15,0-1-15,21 1 0,-20-21 0,20 21 16,-21 0-16,0-22 0,0 1 16,1 21-16,-22-22 0,0 1 0,0 21 15,0-21-15,0 20 0,0 1 16,0 42-1,0 1 1,0-1-16,0 0 0,0 0 0,0 21 16,0-20-16,0 20 0,0-21 15,0 0-15,0 22 0,0-22 0,0 0 16,0 0-16,0 0 0,0 0 16,0 1-16,21-22 0,0 21 15,0-21-15,0 0 16,0 0-16,1-21 0,-1 21 0,0-22 15,0 1-15,0 0 0,0 0 16</inkml:trace>
  <inkml:trace contextRef="#ctx0" brushRef="#br0" timeOffset="13110.8">19833 741 0,'0'0'0,"21"-42"16,-21 20-16,0-41 15,0 42-15,-21 42 16,0 0 0,21 21-16,-21-20 0,0 41 0,21-21 15,-22 22-15,1-1 0,21 1 16,-21-1-16,21-20 0,0 20 0,-21 1 16,0-22-16,21 22 15,0-22-15,0 0 0,0 1 0,0-22 16,0 21-16,0-21 0,0 0 15,0 1-15,0-1 0,21 0 0,0-21 16,0 0-16,0 0 0,1 0 16,-1 0-16,0 0 0,0-21 0,21 0 15,-20-1-15,-1 22 0,21-21 16,-21-21-16,0 21 0,22 0 0,-22-22 16,0 22-16,0-21 0,0 21 15,1-22-15,-1 22 0,-21 0 0,0 0 16,0 0-16,-21 21 31,21 21-31,0 0 16,0 0-16,-22 21 0,22-20 15,-21-1-15,21 21 0,0-21 0,0 0 16,0 22-16,0-22 0,0 0 16,0 0-16,0 0 0,0 1 0,21-1 15,1-21-15,-1 21 0,0-21 16,0 0-16,0 0 0,0 0 0,22 0 15,-22 0-15,21 0 0,-21-21 16,22 0-16,-1-1 0,-21 1 16,22 0-16,-22 0 0,21 0 15,-21 0-15,0-1 0,1-20 0,-1 21 16,0 0-16,-21 0 0,21-1 16,-21 1-16,0 0 0,0 0 0,0 42 46,-21 0-46,21 0 0,-21 1 16,21-1-16,0 21 0,0-21 0,0 0 16,0 1-16,0-1 0,0 0 15,0 0-15,0 0 0,0 0 0,21-21 16,-21 22-16,21-22 16,0 0-16,0 0 0,1 0 15,-1-22-15,0 22 16,0-21-16,0 0 0,-21 0 0,0 0 15,0 0-15,0-1 0,0 1 0,0 0 16,0 0-16,0 0 0,0-22 16,-21 22-16,0 21 0,0-21 0,0 0 15,-1 21-15,1 0 0,0-21 16,0 21-16,0 0 0,63-21 47,-21 21-32,0 0-15,1 0 0,-1-22 0,21 22 16,-21 0-16,22 0 0,-22 0 16,21 0-16,-21 0 0,0 0 0,22 0 15,-22 0-15,0 22 0,0-22 16,0 21-16,1 0 0,-1 0 0,0 0 16,-21 0-16,0 1 0,21-1 15,-21 0-15,21 0 0,-21 0 0,0 22 16,0-22-16,0 0 0,0 0 15,0 0-15,0 0 0,0 1 0,-21-1 16,0 0 0,21 0-16,-21-21 0,21 21 0,-21-21 15,-1 0 1,22-21 0,0 0-16,0 0 0,0 0 15,0-1-15,0 1 0,0 0 0,22-21 16,-1 21-16,-21-22 0,21 1 15,0 21-15,0-22 0,0 1 0,1 0 16,20 21-16,-21-22 0,21 22 16,-20-21-16,20 21 0,0 21 0,1-22 15,-22 22-15,21 0 0,0 0 16,-20 0-16,20 22 0,-21-1 0,0 0 16,0 21-16,1-21 0,-22 22 15,0-22-15,0 21 0,0 1 16,0-22-16,0 21 0,0-21 0,0 22 15,0-22-15,0 21 0,-22-21 16,1 0-16,21 1 0,-21-1 0,21 0 16,-21-21-16,21 21 0,-21-21 15,21-21 17,0 0-32</inkml:trace>
  <inkml:trace contextRef="#ctx0" brushRef="#br0" timeOffset="13359.67">21124 656 0,'0'0'15,"-21"-21"-15,0 21 0,0 0 0,0-21 16,-1 21-1,22 21 48,-21 0-47,0-21-16,0 0 0,0 21 0</inkml:trace>
  <inkml:trace contextRef="#ctx0" brushRef="#br0" timeOffset="13586.53">19854 1101 0,'0'0'0,"-21"0"16,0 21-16,42-21 31,0 0-31,0 0 15,1-21-15,-1 21 0,21-21 0,-21 21 16,0-22-16,22 22 0,-22-21 16,0 21-16,0-21 0,0 21 0,1 0 15,-1 0-15</inkml:trace>
  <inkml:trace contextRef="#ctx0" brushRef="#br0" timeOffset="15523.96">3810 2117 0,'0'0'0,"21"0"63,0 0-63,0 0 16,1 0-16,-1 0 15,0 0-15,0 0 0,0 0 16,0 0-16,1 0 0,20 0 15,-21 0-15,0 0 0,22 0 0,-1 0 16,0 0-16,1 0 0,-1 0 16,0 21-16,22-21 0,-22 0 0,22 0 15,-1 0-15,-21 0 0,22 0 16,-1 21-16,1-21 0,-1 0 0,1 0 16,-1 0-16,1 0 0,-1 0 15,1 0-15,21 0 0,-22 0 0,22 0 16,-22 0-16,22 0 15,0 0-15,-1 0 0,-20 0 0,20 0 16,1 0-16,-21 0 0,20 0 0,-20 0 16,20 0-16,1 0 0,0 0 15,-1 0-15,1 0 0,0 0 0,-1 0 16,1 0-16,21 0 0,-21 0 16,-1 21-16,1-21 0,0 0 0,20 0 15,-20 21-15,21-21 0,-21 0 16,20 0-16,1 22 0,-21-22 0,21 0 15,-22 0-15,22 0 0,0 21 0,-21-21 16,21 0-16,-1 0 0,22 0 16,-21 0-16,0 0 0,0 21 15,0-21-15,0 0 0,-1 0 16,22 0-16,0 0 0,-21 0 0,21 0 16,0 0-16,-21 0 0,21 21 0,-21-21 15,21 0-15,-21 0 0,21 0 16,-21 0-16,21 21 0,-22-21 0,22 0 15,-21 0-15,21 21 0,-21-21 16,21 0-16,-21 0 0,21 22 0,-21-22 16,0 0-16,21 21 0,-22-21 15,1 0-15,0 0 0,21 21 0,-21-21 16,21 0-16,0 21 0,-21-21 0,0 0 16,-1 0-16,22 21 15,-21-21-15,0 0 0,0 0 0,0 0 16,21 21-16,-21-21 0,-1 0 15,1 0-15,0 0 0,21 0 0,-21 22 16,0-22-16,21 0 0,0 0 0,-21 0 16,21 0-16,-22 0 0,22 0 15,-21 0-15,0 0 0,21 0 0,-21 0 16,21 0-16,0 0 0,-21 0 16,21 0-16,-21 0 0,21 0 0,-22 0 15,22 0-15,-21 0 16,21 0-16,0 0 0,-21 0 0,21 0 0,-21 0 15,21 0-15,0 0 0,0 0 16,0 0-16,0 0 0,0 0 16,0 0-16,0 0 0,-21 0 0,21 21 15,0-21-15,0 0 0,0 0 16,-21 0-16,21 0 0,0 0 0,-22 0 16,22 21-16,0-21 0,-21 0 15,21 0-15,-21 0 0,21 21 0,0-21 16,-21 0-16,0 0 0,0 0 15,-1 21-15,1-21 0,0 0 0,0 0 16,0 0-16,0 0 16,-1 0-16,-20 0 0,21 0 0,-21 0 15,20 0-15,-20 0 0,0 0 0,-1 0 16,1 0-16,0 0 0,-1 0 16,1 0-16,0 0 0,-22 0 0,1 0 15,20 0-15,-20 0 0,-22 0 16,22 0-16,-22 0 0,22 0 0,-22 0 15,0-21-15,-21 21 0,22 0 16,-1 0-16,-21 0 0,0 0 0,1 0 16,-1 0-16,0 0 0,0 0 15,-42 0 32,0 0-47,0 0 16,-22 0-16,22-21 0,-21 21 15,-1 0-15</inkml:trace>
  <inkml:trace contextRef="#ctx0" brushRef="#br0" timeOffset="16882.73">3450 4212 0,'-21'0'15,"21"-21"-15,0 0 16,0 0-16,0 0 16,0-1-16,0 1 15,0 0-15,0 0 0,0 0 16,0 0-16,0-1 0,0 1 0,0 0 16,0 0-16,0 0 15,0 0-15,0-1 16,0 44 46,0-1-62,0 0 0,0 21 0,0-21 16,0 22-16,0 20 0,0-20 16,0 20-16,0-21 0,0 22 0,0-1 15,0-20-15,0-1 0,0 22 16,0-22-16,-21 0 0,21 1 0,0-22 15,0 21-15,0 0 0,0-20 16,0-1-16,-21 0 0,21 0 16,0 0-16,0 0 15,0-42 17,0 0-32,0 0 15,0 0-15,0 0 0,0-1 16,21 1-16</inkml:trace>
  <inkml:trace contextRef="#ctx0" brushRef="#br0" timeOffset="17326.47">3958 4339 0,'0'21'15,"0"1"-15,0-1 16,0 0 0,0 0-16,21-21 62,0 0-62,-21-21 16,0 0-16,0 0 15,0-1 1,-21 22 31,21 22-32,0-1 1,0 0 0,21-21-1,1 0-15</inkml:trace>
  <inkml:trace contextRef="#ctx0" brushRef="#br0" timeOffset="19575.04">5503 3704 0,'0'0'0,"-21"-21"0,0 21 15,0-21-15,0 0 16,-1 21-16,-20 0 0,21-21 0,0 21 15,0 0-15,-1 0 16,1 21-16,21 0 0,0 0 16,0 0-16,0 0 0,0 1 15,0-1-15,0 0 0,0 0 0,21 0 16,1 0-16,-1-21 0,21 0 16,-21 0-16,22 0 0,-1 0 0,0 0 15,1 0-15,-1-21 0,21 0 16,-20 0-16,-1 0 0,0-22 0,1 22 15,-1-21-15,0 21 16,1-22-16,-22 1 0,0 21 0,0-21 16,0-1-16,-21 22 0,0-21 15,0 21-15,0-1 0,0-20 0,-21 21 16,0 21-16,0 0 16,0 0-16,0 0 0,-1 21 15,1 0-15,21 0 0,-21 22 16,21-1-16,0 0 0,-21 1 0,21-1 15,0 22-15,0-22 0,0 21 16,0-20-16,21 20 0,-21 1 0,21-1 16,-21 1-16,0 20 0,21-41 0,-21 20 15,0 1-15,22-22 0,-22 0 16,0 43-16,0-64 16,0 22-16,0-22 0,-22 0 15,1 0-15,0-21 16,0 0-16,0 0 0,0 0 15,-1 0-15,1-21 0,-21 0 0,21 0 16,-22-1-16,1 1 0,21-21 0,-21 21 16,20-22-16,-20 22 0,21-21 15,0 21-15,0 0 0,-1-1 0,1 1 16,21 42 15,0 1-31,0-1 0,21 0 16,1 0-16,-1 21 0,0-20 0,21-1 15,-21 21-15,22-21 0,-22 0 16,21 1-16,1-1 0,-22 0 0,21 0 16,43-21-16,-43 0 15,0 0-15,1 0 0,-1 0 0,0 0 16,1-21-16,-1 0 0,0 0 16,1-1-16,-22 1 0,21 0 0,-21-21 15,22 21-15,-22-22 0,0 1 16,0 21-16,0-22 0,1 1 15,-22 21-15,21 0 0,-21 0 0,0-1 0,0 1 16,0 42 15,0 1-31,0-1 0,0 0 16,0 21-16,0-21 0,0 22 0,-21-22 16,21 21-16,-22-21 0,1 22 15,21-22-15,0 0 0,0 0 16,-21 0-16,21 1 0,-21-1 15,21-42 17,0-1-32,0 1 15,0-21-15,21 21 0,0-22 0,0 22 16,-21-21-16,22 0 16,-1-1-16,21 22 0,-21-21 0,0 21 0,1-22 15,20 22-15,-21 21 16,0-21-16,0 21 0,1 0 0,20 0 15,-21 0-15,0 0 0,-21 21 16,21 0-16,1 0 0,-22 22 0,21-22 16,-21 0-16,0 21 0,0-20 15,0 20-15,0-21 0,0 21 0,0-20 16,0-1-16,0 0 0,0 21 16,0-21-16,-21-21 15,21-21 16,0 0-31,0 0 0,0 0 0,0 0 16,21-1-16,0 1 0,0-21 16,0 0-16,0 20 0,1-20 15,-1 21-15,0-21 0,0 20 0,0 1 16,0 0-16,1 0 0,-1 0 16,0 21-16,0 0 0,0 0 0,0 0 15,-21 21 1,0 21-16,0-21 0,0 1 0,0 20 15,0-21-15,0 21 0,0 1 0,0-22 16,0 21-16,0 1 0,0-22 16,22 0-16,-22 21 0,21-21 0,0 1 15,0-1 1,0 0-16,0-21 0,1 0 0,-1 0 16,0 0-16,21 0 0,-21-21 15,1 0-15,20 21 0,0-22 0,-21 1 16,22-21-16,-22 21 0,21-22 0,-21 22 15,1-21-15,-1 21 0,0-22 16,0 22-16,0-21 0,-21 21 0,21 0 16,-21-1-16,0 1 0,0 0 15,0 0-15,0 42 32,0 0-32,0 0 15,-21 1-15,21 20 0,-21 0 16,0 1-16,21-1 0,-21 0 15,0 1-15,21 20 0,-22-21 0,1 22 16,0-1-16,0 1 0,0-1 0,0 22 16,-1-21-16,1 20 0,0 1 15,21-22-15,-21 22 0,0 0 0,0-1 16,21 22-16,0-21 0,-22 0 0,22-1 16,-21 22-16,0-21 0,21-1 15,0 1-15,-21 0 0,0 63 16,0-85-16,21 1 0,0-22 0,0 1 15,0-1-15,0 0 16,-22-21-16,22-42 16,0-21-1,0 21-15,22-22 0,-22 1 0,0-21 16,21-1-16,0 1 0,-21-1 16,0-21-16,21 1 0,0-1 0,0-21 15,-21 0-15,0 1 0,22 20 16,-22-21-16,21 0 0,-21 0 0,0 1 15,0 20-15,0-21 0,0 21 16,0 22-16,0-22 0,0 22 0,0-1 16,0 22-16,0-22 0,0 22 15,0 0-15,0-1 0,21 1 16,-21 21-16,21-21 0,0 20 0,0 1 16,-21 0-16,43 0 0,-22 0 0,0 0 15,0-1-15,22 1 0,-22 21 16,0 0-16,21 0 0,-21 0 0,1 0 15,-1 0-15,0 21 0,0 1 16,0-1-16,-21 0 0,0 0 0,21 0 16,-21 22-16,0-22 0,0 21 15,0 0-15,0-20 0,-21 20 0,21-21 16,-21 21-16,0-20 0,0-1 16,0 0-16,-1 0 0,1 0 15,0 0-15,0 1 0,0-22 16,0 0-16,-1 0 15,44-22 32</inkml:trace>
  <inkml:trace contextRef="#ctx0" brushRef="#br0" timeOffset="21476.6">8170 4572 0,'0'0'0,"-42"21"15,42-42 17,0 0-32,0 0 0,21-22 15,0 22-15,-21 0 0,21-21 16,1-1-16,-1 1 0,0-21 0,0-1 16,0 22-16,0-22 0,22 1 15,-22-1-15,0 1 0,0-1 16,0 22-16,1-22 0,-1 1 0,-21 21 15,0-1-15,0 1 0,0 21 16,0-22-16,0 22 0,-21 0 16,21 0-16,-22 21 0,1 0 0,0 0 15,0 0-15,0 0 0,0 21 16,-1 0-16,-20 0 0,21 22 16,0-1-16,0 0 0,-1 1 0,1-1 0,21 22 15,0-22-15,-21 21 16,21 22-16,0-21 0,0-1 0,0 1 15,0-1-15,0 1 0,0-1 16,0-21-16,21 1 0,-21-1 0,21 0 16,1 1-16,-22-22 0,21 0 15,0 0-15,0 0 0,0 1 0,0-22 16,1 0-16,-1 0 0,0 0 0,0 0 16,0 0-16,0 0 0,1-22 15,20 1-15,-21 0 0,21 0 0,-20-21 16,20 20-16,0-20 0,-21 21 15,22-21-15,-22-1 0,0 1 16,0 0-16,0-1 0,-21 22 0,22-21 16,-22 21-16,0-1 0,0 1 0,-22 21 31,1 0-31,0 21 16,0 1-16,21-1 0,0 21 0,-21-21 15,21 22-15,0-1 0,0 0 16,0-21-16,0 22 0,0-22 0,0 21 15,21-21-15,0 1 0,0-1 16,-21 0-16,21 0 0,1 0 0,-1-21 16,0 0-16,21 0 0,-21 0 0,1 0 15,-1 0-15,21-21 0,-21 21 16,0-21-16,1 0 0,20 0 16,-21-1-16,0 1 0,0 0 0,22-21 15,-22 21-15,0-1 0,0-20 16,0 21-16,1-21 0,-22 20 0,21 1 15,0 0-15,-21 0 16,21 21-16,0 0 0,0 0 16,-21 21-1,22 0-15,-22 0 16,21-21-16,-21-21 62,0 0-62,0 0 16,0 0-16,0 0 16,0-1-16,0 1 15,-21 21 1,-1 0-16,1 21 16,21 1-16,-21-1 15,21 0-15,-21 0 0,21 0 16,0 22-16,0-22 0,0 21 0,0-21 15,0 22-15,0-22 0,0 0 16,0 0-16,0 0 0,0 0 0,0 1 16,0-1-16,21-21 0,0 0 15,-21 21-15,21-21 0,1 0 16,-1 0-16,0 0 0,0 0 0,0-21 16,0 0-16,22 21 0,-22-22 15,0 1-15,21 0 0,-20 0 0,-1 0 16,21 0-16,-21-22 0,0 22 15,1 0-15,-1-21 0,0 20 0,0 1 16,-21 0-16,0 0 0,0 0 0,0 0 16,0 42 15,0 0-31,0 0 0,0 0 16,-21 0-16,0 1 0,21 20 15,-21-21-15,21 0 0,0 22 0,0-22 16,0 0-16,0 0 0,0 0 15,0 0-15,0 1 0,21-22 0,0 21 16,0-21-16,0 0 0,0 0 16,22 0-16,-22 0 0,0 0 0,21 0 15,-20-21-15,20-1 0,-21 22 0,21-21 16,1 0-16,-22-21 0,21 21 16,-21-22-16,22 22 0,-22-21 0,0-22 15,21 22-15,-20 0 0,-1-22 16,-21 22-16,21-22 0,0 1 15,0 20-15,-21-20 0,21 21 0,1-22 16,-22 22-16,0-22 0,21 22 16,-21 0-16,21-1 0,-21 22 0,0-21 15,0 21-15,0-1 0,0 1 16,-21 42 0,0 1-16,-1-1 15,1 0-15,0 21 0,21 1 0,-21-1 16,21 0-16,-21 1 0,0 20 15,21-21-15,0 1 0,0 20 0,-22-20 16,22 20-16,0-21 0,-21 1 16,21 20-16,0-20 0,0 20 15,0-21-15,0 1 0,0-1 0,0-21 16,0 22-16,21-22 0,1 0 16,-1 0-16,-21 0 0,21 0 0,0-21 15,0 0-15,0 22 0,1-22 0,-1 0 16,0 0-16,21 0 0,-21 0 15,1-22-15,-1 1 0,21 0 0,-21 21 16,0-21-16,1 0 0,-1 0 0,0-1 16,0 1-16,0 0 0,0 0 15,1 0-15,-22-22 0,0 22 16,0 0-16,0-21 0,0 21 16,0-22-16</inkml:trace>
  <inkml:trace contextRef="#ctx0" brushRef="#br0" timeOffset="21707.62">10583 3768 0,'0'0'0,"-21"0"16,42 0 0,0 0-1,1 0-15,-1 0 0,21 0 16,-21-21-16,22 21 0,-22-22 15,21 22-15,0-21 0,1 21 0,-1 0 16,-21-21-16,22 21 0,-22 0 16,0-21-16,-21 0 0,-21 0 31</inkml:trace>
  <inkml:trace contextRef="#ctx0" brushRef="#br0" timeOffset="21922.49">10096 3683 0,'0'0'0,"0"21"16,-21-21-16,0 0 16,21 21-16,-21-21 0,21 22 0,-21-22 31,0 0-16,-1 0 1,1-22-16</inkml:trace>
  <inkml:trace contextRef="#ctx0" brushRef="#br0" timeOffset="22119.38">9059 3852 0,'0'0'0,"-42"22"16,21-22 0,0 0-16,42 0 47,0 0-47,0 0 15,0 0-15</inkml:trace>
  <inkml:trace contextRef="#ctx0" brushRef="#br0" timeOffset="24241.95">11769 3789 0,'0'0'16,"0"-64"-1,0 43-15,0 0 0,0 0 16,21 0-16,-21 0 0,0-1 16,0 1-1,0 42 1,0 1-16,0-1 15,0 0-15,0 21 0,0 1 0,0-1 16,0 0-16,0 22 0,0-1 16,0 1-16,-21-1 0,-1 1 0,22-1 15,-21-20-15,21 20 0,0-21 0,-21 1 16,21-22-16,0 21 0,0-21 16,0 1-16,0-44 31,0 1-31,21 0 0,-21-21 15,0 21-15,21-22 0,1 22 16,-1-21-16,-21-1 0,21 1 16,-21 21-16,21-21 0,-21-1 0,0 22 15,21 0-15,0 0 0,-21 0 16,0-1-16,22 22 16,-22 22-16,0-1 15,0 0-15,21 0 0,-21 0 0,0 22 16,21-22-16,0 21 0,-21 0 0,21-20 15,0 20-15,1-21 0,-1 0 16,0 22-16,0-22 0,21 0 16,-20 0-16,-1-21 0,21 21 15,-21-21-15,0 0 0,22 0 0,-22 0 16,21 0-16,-21 0 0,1-21 0,20 0 16,-21 21-16,21-21 0,-20-22 15,-1 22-15,21 0 0,-21-21 0,0-1 16,22 1-16,-22 0 0,0-1 15,0-20-15,0 21 0,-21-1 0,0-63 16,0 64-16,0-21 16,0 20-16,0 1 0,0 21 0,0-22 15,0 22-15,0 0 0,-21 0 16,0 21-16,0 21 16,0 0-16,21 0 15,-21 1-15,21-1 0,-22 21 16,22 0-16,0-20 0,0 20 0,0 0 15,0 1-15,0 20 0,0-21 16,0 1-16,0-1 0,0 22 0,0-22 16,0 0-16,0 1 0,22-22 15,-1 21-15,0 0 0,0-20 0,0-1 16,0 0-16,22 0 0,-22-21 0,21 0 16,1 21-16,-22-21 0,21 0 15,0 0-15,1 0 0,-1-21 0,0 0 16,1 21-16,-22-21 0,21 0 15,1-1-15,-22-20 0,21 21 16,-21 0-16,0-22 0,1 1 0,-1 21 16,-21-21-16,21-1 0,-21 1 15,0 0-15,0 20 0,0-20 0,0 21 16,0 0-16,-21 0 0,0-1 16,-1 22-16,1-21 0,0 21 15,0 0-15,0 0 0,0 21 16,-1 1-16,1-1 0,0 0 15,0 21-15,-21-21 0,20 22 16,1-1-16,21 0 0,-21 1 0,21-1 16,-21 0-16,21 1 0,0-22 15,0 21-15,0-21 0,0 1 0,0-1 16,0 0-16,21-21 0,0 0 16,0 21-16,1-21 0,-1 0 15,21 0-15,-21-21 0,0 21 16,1-21-16,-1 0 0,0-1 0,0 1 15,0 0-15,0 0 0,1-21 0,-1 20 16,0-20-16,0 0 0,-21-1 16,0 22-16,21-21 0,-21 21 0,0 0 15,21-1-15,-21 1 0,0 42 47,0 1-47,-21-1 0,21 0 16,-21 0-16,21 21 0,0-20 0,0 20 15,0-21-15,0 0 0,0 22 16,0-22-16,0 0 0,0 0 0,0 0 16,0 0-16,21-21 0,0 22 0,1-22 15,-1 0-15,0 0 16,0 0-16,0 0 0,0 0 0,1 0 16,-1-22-16,0 1 0,0 0 15,21 0-15,-20 0 0,-1 0 16,0-1-16,0-20 0,0 21 0,-21 0 15,21-43-15,1 22 16,-22 21-16,0 0 0,0-1 16,0 1-16,0 42 15,0 1 1,0 20-16,0-21 0,-22 0 16,22 0-16,-21 22 0,21-22 15,0 0-15,0 21 0,0-20 0,0-1 16,0 0-16,0 0 0,0 0 15,0 0-15,21-21 0,1 0 16,-1 22-16,0-22 0,0 0 0,21 0 16,-20 0-16,-1 0 0,0 0 15,21-22-15,-21 22 0,22-21 16,-22 0-16,21 0 0,-21 0 16,1 0-16,20-22 0,-21 22 0,0-21 15,0 21-15,1-22 0,-22 1 0,21 0 16,-21-1-16,21 1 0,-21 0 15,21-1-15,-21-20 0,0 20 0,0-41 16,0 41-16,21 1 16,-21 0-16,0-1 0,0 22 0,0 0 15,0 0-15,0 0 0,0 0 0,0 42 32,0 0-32,-21 0 15,21 21-15,0 1 16,0-1-16,0 0 0,-21 1 0,21-1 15,0 0-15,-21 1 0,21 20 16,0-20-16,0 20 0,0-21 0,-21 1 16,21 20-16,0-20 0,0-1 0,0 0 15,0-21-15,0 22 0,0-22 16,0 0-16,0 0 0,0 0 0,21 1 16,-21-1-16,21-21 0,0 0 15,-21 21-15,21-21 0,43 0 16,-43 0-16,0-21 15,0 21-15,0-21 0,1-1 16,-1 1-16,21 21 0,-21-21 0,0-21 16,1 21-16,-1-1 0,0 1 0,0 0 15,0 0-15,0 0 0,-21 0 16,0-1-16,22 1 0,-22 0 0,0 0 16,0 0-16,0 0 0,0-1 15</inkml:trace>
  <inkml:trace contextRef="#ctx0" brushRef="#br0" timeOffset="24479.82">14393 3725 0,'21'0'31,"1"0"-31,20-21 0,-21 21 16,21 0-16,1-21 0,-22 0 0,21 21 15,1-21-15,-22 21 0,21-21 16,0 21-16,1-22 0,-22 22 0,21 0 16,-21 0-16,1-21 0,-1 21 0,0 0 15,-21-21-15,-42 21 16,20 0 0,1-21-16</inkml:trace>
  <inkml:trace contextRef="#ctx0" brushRef="#br0" timeOffset="24688.68">13843 3493 0,'0'0'16,"-21"0"-16,0 0 0,-1 0 0,1 0 15,0 0-15,0 0 16,0 0-1,0 0 1,-1 0 0,1 0-16</inkml:trace>
  <inkml:trace contextRef="#ctx0" brushRef="#br0" timeOffset="25750.36">3365 5906 0,'-21'0'15,"0"0"1,0 0-16,0 0 16,0 0-16,-1 0 0,1-22 15,21 1-15,-21 21 0,21-21 0,-21 0 16,21 0-16,0 0 0,0-1 16,0-20-16,0 21 0,0 0 15,21 0-15,0-1 0,0 1 16,22 21-16,-22 0 0,0 0 0,21 0 15,1 21-15,-22 22 0,21-22 0,-21 21 16,22 1-16,-22 20 0,0-21 16,-21 22-16,0-22 0,0 22 0,0-22 15,-21 22-15,0-1 0,0 1 16,-22-22-16,22 21 0,-21-20 0,-1-1 16,1 0-16,-21 1 15,20-1-15,1-21 0,0 0 0,-1 1 16,1-1-16,21-21 0,0 0 15,-22 0-15,22 0 0,0-21 0,21-1 16,0 1-16,-21 0 0,21-21 16,0-1-16,0 1 0,0 0 0,0-22 15,0 22-15,0 0 0,0-1 16,21 1-16,-21 0 0,21 20 0,0-20 16,0 21-16,1 21 0,20 0 15,-21 0-15,0 0 0,0 21 0,22 0 16,-22 0-16,0 22 15,0-22-15,0 21 0,1 1 0,-1 20 16,-21-21-16,0 22 0,0-22 16,21 1-16,-21-1 0,21 0 0,-21-21 15,0 22-15,0-22 0,21-21 16,-21 21-16,21-21 0,1 0 16,-22-21-1,0 0-15,0 0 0,21-1 0</inkml:trace>
  <inkml:trace contextRef="#ctx0" brushRef="#br0" timeOffset="25947.25">3810 6244 0,'0'0'0,"21"0"16,-21-21 30,0 0-14,21 21-17</inkml:trace>
  <inkml:trace contextRef="#ctx0" brushRef="#br0" timeOffset="26761.36">5461 5779 0,'-21'0'0,"21"21"15,0 0-15,21-21 16,0 0-16,21 0 0,1 0 15,-22 0-15,21 0 0,1-21 16,-1 0-16,0 21 0,22-22 0,-22 1 16,-21 0-16,22 0 0,-1 0 15,0-22-15,-21 22 0,1 0 16,-1 0-16,0 0 0,-21-22 16,0 22-16,0 0 0,0 0 15,-21 0-15,0 21 0,-1 0 0,-20-21 16,21 21-16,-21 0 0,-22 0 15,22 21-15,-22-21 0,22 21 0,-22 0 16,22 0-16,-21 0 0,20 22 16,22-22-16,-21 21 0,21-21 15,21 22-15,0-1 0,0-21 0,0 22 16,0-22-16,21 0 0,0 21 0,21-21 16,-21 1-16,22-22 15,-1 21-15,0 0 0,1-21 0,-1 0 16,0 0-16,1 0 0,-1 0 15,-21 0-15,22 0 0,-22 0 0,0 0 16,0 0-16,-21-21 0,-21 21 31,0 0-31,-22 0 0,1 0 0,0 0 16,-1 21-16,-20 0 0,21 0 16,-22 0-16,22 1 0,-1 20 0,1-21 15,0 21-15,-1-20 16,22 20-16,0-21 0,21 64 15,0-43-15,0 0 0,0-20 16,21 20-16,0-21 0,22 21 0,-22-20 16,21-1-16,1-21 0,-1 21 15,0-21-15,22 0 0,-22 0 0,0 0 16,22 0-16,-22-21 0,1 0 0,-1-1 16,0 22-16,1-42 0,-22 21 15,0 0-15,21 0 0,-21-22 0,1 22 16,-1 0-16</inkml:trace>
  <inkml:trace contextRef="#ctx0" brushRef="#br0" timeOffset="26999.77">6308 5969 0,'0'0'0,"21"-21"0,0 0 16,0 21-16,0 0 16,-21 21-16,21 0 0,1 0 15,-1 0-15,-21 1 0,21-1 16,0 21-16,-21-21 0,21 22 0,0-22 15,-21 21-15,22-21 0,-22 22 16,0-22-16,21 0 0,-21 21 0,21-21 16,-21 1-16,21-1 0,-21 0 0,0 0 15,21-21 1,0 0-16,-21-21 0,22 0 16,-22 0-16,21-1 15,-21-20-15,0 21 0</inkml:trace>
  <inkml:trace contextRef="#ctx0" brushRef="#br0" timeOffset="27198.66">6816 5990 0,'0'0'0,"0"-21"15,-22 21 1,1 0-16,0 0 0,0 21 16,0 0-16,-22 22 0,22-22 0,-21 0 15,21 21-15,-22-20 0,22 20 16,-21-21-16,21 21 0,0-20 15,-1 20-15,1-21 0,0 21 0,0-20 16,21-1-16,0 0 16,21-21-16,0 0 15,0-21-15,1 0 0</inkml:trace>
  <inkml:trace contextRef="#ctx0" brushRef="#br0" timeOffset="27554.8">7345 6011 0,'0'-21'16,"-21"21"15,-1 0-31,1 0 0,21 21 16,0 1-16,0-1 0,0 21 15,-21 0-15,21 1 0,0-1 0,0 0 16,0 22-16,-21-1 0,21 1 0,0 21 15,0-22-15,0 22 0,0-22 16,0 22-16,0 0 0,0-1 0,0 1 16,-21 0-16,21 20 0,0-20 0,0 0 15,-21-22-15,21 22 0,-22-22 16,22 1-16,0-1 0,0-20 0,0-1 16,-21 0-16,21-20 0,0-1 0,0 0 15,0-42 1,0 0-16,0-1 15,0 1-15,0-21 0,0 0 0,0-22 16,0 1-16,0-1 0,21-21 0,-21 22 16,22-43-16</inkml:trace>
  <inkml:trace contextRef="#ctx0" brushRef="#br0" timeOffset="27858.62">7218 6498 0,'0'0'0,"0"-84"0,0-22 15,0 42-15,0 22 0,0 0 16,0 20-16,0 1 0,0-21 0,0 21 15,0 0-15,0-1 0,0 1 16,21 0-16,21 0 0,-21 21 0,1-21 16,20 21-16,0 0 0,1 0 15,-1 0-15,21 0 0,-20 0 0,-1 0 16,0 21-16,1 0 0,-22 0 16,0 22-16,0-22 0,-21 21 0,0-21 15,0 22-15,-21-22 0,0 21 0,0-21 16,0 22-16,-22-22 0,1 0 15,21 21-15,-22-21 0,1 1 0,21-1 16,-21-21-16,20 21 0,-20-21 16,21 0-16,0 0 15,21-21 1,21 0 0,0 21-16,0-22 0</inkml:trace>
  <inkml:trace contextRef="#ctx0" brushRef="#br0" timeOffset="29656.51">8340 6265 0,'0'22'16,"21"-22"31,0 0-32,0-22-15,0 1 0,0 0 16,1 0-16,-1 0 0,0-22 16,21 22-16,-21 0 0,1-21 15,-1-1-15,0-20 0,0 21 0,0-22 16,0 22-16,1-22 0,-22 1 16,0-1-16,0 22 0,0-22 0,0 22 15,0 0-15,0 21 0,0-1 0,0 1 16,0 0-16,-22 21 0,1 0 15,0 0-15,0 21 0,-21 0 0,20 1 16,1 20-16,0 0 0,0 1 16,0 20-16,0 1 0,-1-1 15,22 1-15,0-1 0,0 1 16,0-1-16,0-21 0,0 22 0,0-22 16,0 1-16,22-1 0,-1-21 15,-21 21-15,21-20 0,21-1 0,-21 0 16,1 0-16,-1-21 0,0 0 0,0 0 15,0 0-15,22 0 0,-22 0 16,0 0-16,21-21 0,-21 0 0,1 0 16,20-1-16,-21-20 0,0 21 0,22-21 15,-22 20-15,0-20 0,0 21 16,-21-21-16,0 20 0,21-20 0,-21 21 16,0 0-16,0 0 0,0 42 31,0 0-16,0 0-15,0 0 0,0 0 16,0 1-16,0 20 0,0-21 0,0 21 16,0-20-16,0-1 0,0 0 0,0 21 15,0-21-15,0 1 0,21-22 16,-21 21-16,22 0 0,-1-21 0,0 0 16,0 0-16,0 0 0,0 0 15,1 0-15,-1 0 0,0-21 16,0 0-16,0-1 0,0 1 0,1 0 15,-1 0-15,0 0 0,0-22 16,21 22-16,-20-21 0,-1 21 0,21-22 16,-21 22-16,0-21 0,1 21 0,20 0 15,-21-1-15,-21 1 0,21 21 16,0 0-16,1 0 0,-1 21 31,-21 1-15,0-1-16,0 0 0,21-21 15,-21 21 1,0-42 15,0 0-15,0 0-16,0-1 16,0 1-16,0 0 15,-21 21-15,0 0 16,-1 0-16,1 0 0,0 0 15,0 21-15,0 0 0,21 1 16,-21-1-16,-1 0 0,1 0 0,0 21 16,21-20-16,0 20 0,-21-21 15,21 21-15,-21-20 0,21-1 0,0 21 16,0-21-16,0 0 0,0 22 0,0-22 16,21 0-16,0-21 15,0 21-15,0-21 0,1 0 0,-1 0 16,0 0-16,21 0 0,-21 0 0,22 0 15,-1-21-15,-21 0 0,22 0 16,-1 0-16,0-1 0,1 1 0,-1 0 16,0 0-16,-21 0 0,43-43 15,-43 43-15,0 0 0,0-21 16,-21 20-16,0 1 0,0 0 16,22 0-16,-22 42 31,-22 0-31,22 0 0,0 1 15,0-1-15,0 0 0,-21 0 16,21 0-16,0 0 0,0 1 16,0-1-16,0 0 0,0 0 0,0 0 15,0 0-15,21 1 0,-21-1 16,22-21-16,-1 21 0,0-21 0,0 21 16,21-21-16,-20 0 0,-1 0 15,0 0-15,0 0 0,0-21 16,22 0-16,-22 0 0,0-1 0,21 1 15,-21 0-15,1 0 0,20 0 16,-21-22-16,0 22 0,22-21 16,-22 0-16,0-1 0,0 1 0,-21-22 15,21 22-15,-21-21 0,21 20 16,-21 1-16,22-22 0,-22 43 0,0-21 16,0 0-16,0 20 0,0 1 0,0 0 15,0 0-15,0 0 0,-22 21 31,1 21-31,0 21 16,21-21-16,-21 1 0,21 20 16,0 0-16,0 1 0,-21-1 0,0 0 15,21 1-15,0-1 0,0 0 16,-22-21-16,22 22 0,-21-1 16,21 0-16,0-20 0,-21 20 0,21-21 15,0 21-15,0-20 0,0-1 16,0 0-16,0 0 0,0 0 0,21 0 15,0 1-15,1-1 0,-1 0 16,0-21-16,0 21 16,0-21-16,0 0 0,1 0 0,-1 0 15,0 0-15,0 0 0,0 0 0,0 0 16,1-21-16,-1 21 0,0-21 16,0 0-16,0 21 0,0-22 0,1 1 15,-1 0-15,0 0 0,0 0 16,0 0-16,0-1 0,1-20 15,-22 21-15,0 0 0,0-22 0</inkml:trace>
  <inkml:trace contextRef="#ctx0" brushRef="#br0" timeOffset="29898.37">10837 5800 0,'0'-21'16,"21"-1"-16,1 22 16,-1-21-16,0 21 0,0-21 15,0 21-15,22-21 0,-22 21 0,0-21 16,21 21-16,-21-21 0,1 21 16,20-22-16,-21 22 0,0 0 0,0-21 15,1 21-15,-22-21 0,0 0 16</inkml:trace>
  <inkml:trace contextRef="#ctx0" brushRef="#br0" timeOffset="30143.23">10287 5588 0,'0'0'0,"-21"0"0,0 0 0,-1 0 16,1 21 0,0-21-1,0 0 48</inkml:trace>
  <inkml:trace contextRef="#ctx0" brushRef="#br0" timeOffset="30363.1">9334 5630 0,'0'0'0,"-21"0"16,0 0 0,42 0 31,0 0-47</inkml:trace>
  <inkml:trace contextRef="#ctx0" brushRef="#br0" timeOffset="32366.41">12679 5588 0,'0'0'0,"-43"-42"16,43 21-16,-21 21 15,21-22-15,0 44 16,-21-1 0,21 0-16,0 0 0,-21 21 0,21 1 15,0-1-15,0 22 0,0-22 16,-21 0-16,21 22 0,-21-22 16,-1 0-16,22 1 0,0-1 15,-21 0-15,21 1 0,0-22 0,-21 0 16,21 0-16,0 0 0,0 1 0,0-44 31,0 1-15,0 0-16,21 0 0,0-21 0,1 20 15,-1-20-15,0 0 0,0 21 16,-21-22-16,21 1 0,0 0 0,1 20 16,-1 1-16,0 0 0,0 0 15,0 21-15,0 0 0,1 0 16,-22 21-16,21-21 0,-21 21 0,21 22 15,-21-22-15,21 0 0,-21 0 16,0 21-16,0-20 0,21-1 0,-21 21 16,21-21-16,-21 0 0,22 1 15,-1-1-15,-21 0 0,21-21 0,0 21 16,0-21-16,0 21 0,1-21 16,20 0-16,-21 0 0,0 0 0,22 0 15,-22-21-15,21 0 0,-21 0 16,22 0-16,-22 21 0,0-22 0,21-20 15,-21 21-15,1 0 0,20-43 16,-42 22-16,0 0 0,21 20 16,-21-20-16,0 0 0,0-1 15,0 1-15,0 21 0,0 0 0,0 0 16,0-1-16,0 1 0,-21 21 16,0 21-1,21 1-15,-21-1 0,-1 0 0,22 21 16,0 1-16,-21-22 0,21 21 15,-21 0-15,21 1 0,0-1 0,0-21 16,0 22-16,0-1 0,0-21 16,0 21-16,0-20 0,21-1 15,0 0-15,1 0 0,-1 0 0,0 0 16,0-21-16,0 22 0,0-22 16,22 0-16,-22 0 0,0 0 0,21 0 15,1 0-15,-22 0 0,21-22 0,-21 1 16,22 21-16,-1-21 0,0 0 15,-20 0-15,20 0 0,0-1 0,1 1 16,-22-21-16,21 21 0,-21 0 16,0-22-16,1 22 0,-1-21 0,0 21 15,-21-1-15,0 1 0,0 0 0,0 0 16,-21 21 0,0 0-16,-1 0 15,-20 0-15,21 21 0,0 0 0,0 0 16,-22 1-16,22-1 0,0 0 15,0 0-15,0 0 0,21 22 0,-22-22 16,22 0-16,-21 0 0,21 0 16,0 0-16,0 1 0,0-1 15,21-21-15,1 0 16,-1 0-16,0 0 16,0 0-16,0 0 0,0 0 0,1-21 15,-1-1-15,0 1 0,0 0 16,0 21-16,-21-21 15,21 0-15,1 0 0,-22-22 0,0 22 16,21 21-16,-21-21 0,21 0 16,-21 0-16,0 42 31,0 0-31,0 0 0,0 0 16,0 0-16,0 1 0,0-1 15,0 0-15,21 0 0,-21 0 16,21 0-16,-21 1 0,21-1 0,1-21 15,-1 21-15,0-21 0,0 0 16,0 0-16,0 0 16,1 0-16,-1 0 0,0 0 0,0-21 15,0 0-15,0 21 0,43-43 16,-43 22-16,0 0 0,0 0 16,1 0-16,-22-1 0,21 1 0,-21-21 15,21 21-15,-21 0 0,0-1 16,0 44-1,0-1 1,0 0-16,0 0 16,0 0-16,0 0 0,0 1 0,0-1 15,0 0-15,0 0 0,0 0 0,0 0 16,0 1-16,0-1 16,21-21-1,0 0-15,0 0 0,1 0 16,-1 0-16,0-21 15,0-1-15,0 22 0,22-21 0,-22 0 16,0 0-16,0 0 0,0 0 16,-21-22-16,21 22 0,1-21 0,-1-1 15,0 1-15,-21 0 0,0-1 16,0-20-16,21 21 0,-21-1 0,0 1 16,21-22-16,-21 43 0,0-21 0,0 0 15,0 20-15,0 1 0,0 0 16,0 42-1,-21 0 1,0 1-16,21 20 0,-21 0 16,21 1-16,0 20 0,-21-21 0,21 22 15,0-22-15,-22 1 0,22-1 16,0 0-16,0 1 0,0-1 0,0-21 16,0 43-16,22-43 0,-1 0 15,-21 0-15,21 0 0,0-21 16,-21 21-16,21-21 0,0 0 0,1 0 15,-1 0-15,0 0 0,0 0 16,0 0-16,0 0 0,1 0 16,-1-21-16,0 21 0,0-21 15,0 21-15,0-21 0,1 0 0,-1 21 16,0-21-16,0-1 0,-21 1 16,0 0-16,0 0 0,0-21 15,0 20-15</inkml:trace>
  <inkml:trace contextRef="#ctx0" brushRef="#br0" timeOffset="32599.28">15007 5694 0,'0'0'0,"21"-21"47,0 21-47,1 0 0,20-21 15,0-1-15,-21 22 0,22-21 0,-1 21 16,0 0-16,1-21 0,-1 21 16,0-21-16,-20 21 0,-1 0 0,0 0 15,0-21-15,0 21 0,-21-21 16</inkml:trace>
  <inkml:trace contextRef="#ctx0" brushRef="#br0" timeOffset="32823.15">14563 5440 0,'0'0'0,"-22"0"0,1 0 0,0 0 15</inkml:trace>
  <inkml:trace contextRef="#ctx0" brushRef="#br0" timeOffset="34234.56">2963 7641 0,'-21'0'15,"0"0"-15,0 0 16,0 0 0,-1 0-16,22-21 15,0 0 1,22 21-16,-1 0 15,0-21-15,0 0 16,0 21-16,0 0 0,1 0 16,-1 0-16,0 0 0,-21 21 0,21 0 15,-21 0-15,21 0 0,-21 0 0,0 1 16,0 20-16,0 0 16,0-21-16,0 22 0,-21-1 0,0 0 15,21-20-15,-21 20 0,0-21 16,21 0-16,-22 0 0,22 1 0,-21-22 31,21-22-15,0 1-16,0 0 15,0 0-15,21 21 0,1-21 16,-1 21-16,0 0 16,0 0-16,0 0 0,0 0 15,1 0-15,-1 0 0,0 0 0,21 21 16,-21 0-16,1 0 0,-1 0 15,-21 22-15,0-22 0,21 0 0,-21 21 16,0-20-16,0 20 0,0-21 16,-21 21-16,0-20 0,-22 20 0,22-21 15,0 21-15,-21-20 0,20-1 16,-20-21-16,0 21 0,21-21 16,-22 0-16,22 0 0,0 0 0,-21 0 0,20 0 15,1 0-15,0 0 0,0-21 16,0 21-16,0-21 0,-1 21 15,22-22-15,-21 1 0,21 0 16,-21 0-16,21 0 0,0 0 16,0-1 15,21 22-31,0 0 16,1 0-16,-1-21 0</inkml:trace>
  <inkml:trace contextRef="#ctx0" brushRef="#br0" timeOffset="34458.43">4000 7938 0,'0'-22'16</inkml:trace>
  <inkml:trace contextRef="#ctx0" brushRef="#br0" timeOffset="35082.54">6371 7599 0,'0'0'0,"21"0"0,22 0 0,-22 0 0,21 0 15,-21 0-15,22 0 0,20 0 16,-21 0-16,1 0 0,20 0 0,-20 0 16,-1 0-16,21 0 0,-20-21 15,20 21-15,-20 0 0,-1 0 16,0 0-16,1-21 0,-1 21 0,0 0 15,-21 0-15,22 0 0,-22 0 16,0 0-16,-21 21 16,-21-21-1,0 21-15,0-21 0,-22 0 16</inkml:trace>
  <inkml:trace contextRef="#ctx0" brushRef="#br0" timeOffset="35367.37">7006 7620 0,'0'21'63,"0"0"-63,0 1 0,0-1 16,0 21-16,0-21 0,0 22 15,0 20-15,0-21 0,0 22 0,0-1 16,0-20-16,0 20 0,-21 1 15,0-22-15,0 22 0,-1-22 0,22 0 16,-21 1-16,21-1 0,-21 0 0,0-21 16,21 1-16,0-1 15,0 0-15,0 0 0,0-42 32,0 0-32,0 0 15,21-22-15</inkml:trace>
  <inkml:trace contextRef="#ctx0" brushRef="#br0" timeOffset="35908.19">7366 7620 0,'0'0'0,"21"-21"16,-21 0-1,-21 21 1,21 21-16,0 0 15,0 0-15,0 22 0,0-22 0,0 21 16,0-21-16,0 22 0,0-1 16,0 21-16,0-20 0,0-1 0,-21 22 15,21-22-15,0 0 0,-21 1 16,21 20-16,0-42 0,-22 22 0,22-1 16,0-21-16,0 21 0,0-20 0,0-1 15,0 0-15,0 0 16,0-42-1,0 0 1,0 0-16,0-1 0,0 1 16,0 0-16,0-21 0,0 21 0,22-22 15,-1 1-15,-21 0 0,21-1 0,0 1 16,21 21-16,-20-22 0,-1 1 16,21 21-16,-21 0 0,22 0 0,-1-1 15,0 22-15,-21 0 0,22 0 16,-22 0-16,21 22 0,-21-22 0,1 42 15,-1-21-15,0 0 0,-21 22 0,0-1 16,0 0-16,0 1 0,0-1 16,0 0-16,0-21 0,-21 22 0,0-1 15,21-21-15,-22 0 0,22 1 16,0-1-16,0 0 0,0 0 16,-21-21-16,21-21 31,21 0-16,-21 0-15,22-1 0,-1-20 0</inkml:trace>
  <inkml:trace contextRef="#ctx0" brushRef="#br0" timeOffset="36346.94">8276 8065 0,'0'-43'15,"0"22"1,0 0-16,0 0 0,0 0 16,21-1-16,0 22 0,-21-21 15,22 21-15,-1 0 0,0 0 0,0 0 16,0 0-16,0 0 0,1 21 16,-1-21-16,0 43 0,0-22 0,21 0 15,-20 21-15,-1-20 0,0 20 16,-21 0-16,0-21 0,0 22 0,0-1 15,0-21-15,0 22 0,0-22 16,0 0-16,0 0 0,0 0 16,-21 0-16,21 1 0,-21-22 15,-1 0-15,22-22 32,0 1-32,0 0 0,0 0 0,0-21 15,0 20-15,0 1 0,0-21 0,0 21 16,22-22-16,-1 1 0,0 21 15,0 0-15,-21-22 0,21 22 0,22 0 16,-22 0-16,0 0 0,0 21 16,0-21-16,0 21 0,1 0 0,-1 0 15,0 0 1</inkml:trace>
  <inkml:trace contextRef="#ctx0" brushRef="#br0" timeOffset="36727.73">9038 8319 0,'0'0'0,"21"0"0,0 0 16,1 0-16,-1 0 0,0 0 16,0 0-16,0-22 0,0 1 15,1 0-15,-1 21 0,0-21 16,0-21-16,0 20 0,0 1 0,1 0 15,-1 0-15,-21-21 0,0 20 16,0 1-16,0 0 0,0 0 0,0 0 16,0 0-16,-21 21 15,-1 0-15,1 0 0,0 0 16,0 21-16,0 0 0,0 0 0,-22 21 16,22-20-16,0 20 0,-21-21 0,20 21 15,1-20-15,0 20 16,0 0-16,21-21 0,0 22 0,0-22 15,0 21-15,0-21 0,0 1 0,0-1 16,21 0-16,-21 0 0,21 0 16,22 0-16,-22-21 0,0 0 0,21 0 15,-21 0-15,22 0 0,-1 0 0,0 0 16,1 0-16,-22-21 0,21 21 16,1-21-16</inkml:trace>
  <inkml:trace contextRef="#ctx0" brushRef="#br0" timeOffset="37737.43">9927 8107 0,'0'0'0,"-21"-42"15,0 20-15,0 22 16,-1 0-16,1 0 0,0 0 16,0 0-16,0 0 0,0 22 0,-1-1 15,1 0-15,0 0 0,0 21 16,21-20-16,0-1 0,-21 21 0,21 0 15,-21-20-15,21 20 0,0-21 0,0 0 16,0 0-16,0 1 0,0-1 16,0 0-16,0 0 0,21-21 0,0 0 15,0 0-15,0 0 0,0 0 16,1 0 0,-1-21-16,0 0 0,0 0 0,0-1 15,0 1-15,1 0 0,-1 0 0,0-21 16,0 20-16,-21 1 0,0-21 15,21 21-15,-21 0 0,21-1 0,-21 1 16,22 0-16,-22 0 0,0 42 31,0 0-31,0 0 0,0 1 16,0-1-16,0 21 0,0-21 0,0 0 16,0 22-16,0-22 0,0 0 15,0 21-15,0-20 0,0-1 0,0 0 16,0 0-16,21 0 0,0-21 15,0 21-15,0-21 0,22 0 16,-22 0-16,21 0 0,0 0 0,-20 0 16,20 0-16,0 0 0,1-21 0,-1 0 15,0 21-15,22-21 0,-22 0 16,0 0-16,1-1 0,-22 1 0,21 0 16,-21-21-16,22 21 0,-22-22 0,0 22 15,-21-42-15,0 41 0,0 1 16,0 0-16,0 0 15,-21 0-15,0 21 0,0 0 0,-1 0 0,-20 0 16,21 0-16,-21 0 0,20 0 0,1 21 16,-21 0-16,21 0 15,0 0-15,-1 1 0,1-1 0,21 21 16,0-21-16,0 0 0,0 22 0,0-22 16,0 0-16,0 0 0,0 0 15,0 1-15,0-1 0,0 0 16,21-21-16,1 0 0,-1 0 15,0 0-15,0 0 0,0 0 16,0 0-16,1-21 0,-1 0 0,21-1 16,-21 1-16,0 0 0,1 0 0,-1-21 15,21 20-15,-21-20 0,0 0 16,1-1-16,-1 1 0,0-21 0,0 20 16,-21-20-16,21 20 0,-21-20 15,21 21-15,-21-22 0,0 22 0,0-22 16,22 22-16,-22 21 0,21-22 15,-21 22-15,0 0 0,0 0 0,0 0 16,0 42 0,-21 0-16,21 0 15,-22 0-15,1 22 0,21-1 0,-21 0 16,0 1-16,21-1 0,-21 22 16,21-22-16,-21 21 0,21-20 0,-22 20 15,22 1-15,-21-22 0,21 64 16,0-64-16,0-21 0,0 22 15,0-22-15,0 21 0,21-21 16,1 1-16,-1-22 0,0 21 0,0 0 16,21-21-16,-20 0 0,20 0 0,-21 0 15,21 0-15,1 0 0,-22 0 16,21 0-16,1-21 0,-22 0 0,0 21 16,0-22-16,0 1 0,0 0 0</inkml:trace>
  <inkml:trace contextRef="#ctx0" brushRef="#br0" timeOffset="37963.14">11642 8065 0,'0'0'0,"-22"0"0,22 21 0,-21-21 16,42-21 62</inkml:trace>
  <inkml:trace contextRef="#ctx0" brushRef="#br0" timeOffset="38813.67">12785 8128 0,'63'0'15,"-42"0"-15,0 0 16,1 0-16,20-21 0,-21 0 0,0 0 16,22 21-16,-22-22 0,21 1 15,-21 0-15,22 0 0,-22 0 16,0 0-16,0-1 0,0 1 0,-21 0 16,0 0-16,0 0 15,-21 0-15,0 21 0,0 0 0,-22 0 16,1 0-16,21 0 0,-21 0 0,-22 0 15,22 21-15,-1 0 0,1-21 16,21 21-16,-21 0 0,20 0 0,1 1 16,0-1-16,21 0 0,0 0 15,0 0-15,21 0 0,0 1 16,22-1-16,-22 0 0,21 0 16,1 0-16,-1-21 0,0 21 0,1 1 15,-1-1-15,-21 0 0,21 0 16,-20 0-16,20 0 0,-42 1 0,0-1 15,0 0-15,0 0 0,0 0 16,-21 0-16,0 1 0,-22-1 0,22 0 16,-21 0-16,-22 0 0,22-21 15,0 21-15,-1-21 0,-20 0 0,20 0 16,1 0-16,0 0 0,-1-21 0,1 0 16,21 21-16,0-42 0,-22 21 15,43-1-15,-21-20 0,0-43 16,21 43-16,0 0 0,0-1 15,0 22-15,0-21 0,0 21 16,0 0-16,21-1 0,0 1 0,1 21 16,-1 0-16,0 0 0,0 21 15,0 1-15,22-1 0,-22 0 0,0 0 16,0 21-16,0-20 0,0 20 0,1-21 16,-1 21-16,0 1 0,-21-22 15,21 0-15,-21 21 0,0-20 0,0-1 16,21 0-16,-21 0 0,21-21 0,-21 21 15,22-21-15,-1 0 16,0 0-16,0-21 16,0 0-16,22 0 0,-22 0 0</inkml:trace>
  <inkml:trace contextRef="#ctx0" brushRef="#br0" timeOffset="40137.87">13970 7324 0,'0'0'0,"0"-21"0,0-1 0,0 1 16,-21 21-16,0 0 15,-1 21-15,1-21 0,21 43 16,-21-22-16,21 21 0,-21 1 16,21 20-16,-21-21 0,21 22 15,0-22-15,0 22 0,0-22 0,-21 22 16,21-22-16,0 21 0,-22 1 15,22-22-15,0 1 0,0 20 0,-21-21 16,21-20-16,0 20 0,-21 0 0,21-21 16,0 1-16,0-1 0,0 0 15,21-21 1,0 0-16,1 0 16,-1 0-16,0-21 0,0 21 15,0-21-15,0-1 0,1 1 0,-1 0 0,0 21 16,0-21-16,0 0 0,0 0 15,1-1-15,-1 1 0,-21 0 16,0 0-16,21 0 0,-21 0 0,0-1 16,0 1-16,0 0 0,0 0 15,0 0-15,-21 21 16,0 0 0,21 21-16,-22 0 0,1 0 15,0 0-15,21 1 0,0-1 0,-21 21 16,0-21-16,21 0 0,0 22 15,0-22-15,0 0 0,0 0 16,0 0-16,0 1 0,0-1 0,21 0 0,0 0 16,0 0-16,0-21 0,1 21 15,-1-21-15,21 0 0,-21 0 16,22 0-16,-1 0 0,-21 0 0,21 0 16,1 0-16,-1-21 0,0 21 15,-20-21-15,20 0 0,0 0 0,-21 0 16,1-1-16,-1 1 0,0 0 0,0-21 15,-21 21-15,21-1 0,-21 1 16,0 0-16,0-21 0,0 21 16,0-1-16,-21 22 15,0 0 1,0 0-16,0 0 0,21 22 0,-22-22 0,1 21 16,0 0-16,0 0 0,21 21 15,-21-20-15,21-1 0,-21 0 16,21 21-16,0-21 0,0 1 0,0-1 15,0 0-15,0 0 16,21 0-16,0-21 0,-21 21 0,21-21 16,0 0-16,0 0 0,1 0 0,-1 0 15,0 0-15,0 0 0,21 0 16,-20 0-16,-1 0 0,21-21 0,0 0 16,-20 21-16,20-21 0,-21 0 0,21 0 15,-20-1-15,20 1 16,-21-21-16,0 21 0,0 0 0,-21-1 15,0 1-15,22 0 0,-22 0 0,0 0 16,0 0-16,-22 21 16,1 0-1,0 21-15,0-21 16,21 21-16,0 0 0,-21 0 16,21 0-16,-21 1 0,21-1 0,0 0 15,0 0-15,0 0 0,0 0 16,0 1-16,0-1 0,0 0 0,42 0 15,0-21-15,-21 0 16,22 0-16,-22 0 16,21 0-16,1 0 0,-22 0 0,21 0 0,0 0 15,1-21-15,-22 21 0,21-21 0,-21 0 16,22-1-16,-22 22 16,0-21-16,0 0 0,0 0 0,-21 0 15,0 0-15,0-1 0,22 1 0,-22 0 16,0 0-16,0 0 15,0 42 1,0 0 0,0 21-16,-22-20 15,22-1-15,0 0 0,-21 21 0,0 1 16,0-22-16,0 21 0,21 0 0,-21 1 16,-1-1-16,1 0 15,21 22-15,-21-22 0,0 22 0,0-1 16,21 1-16,-43 63 0,22-64 15,0 1-15,0-1 0,0 1 16,0-1-16,-1-20 0,1 20 0,0-21 16,21 1-16,-21-1 0,21-21 0,-21 22 15,0-22-15,21 0 0,0 0 0,0-42 32,0 0-17,0 0-15,0-22 0,21 22 0,-21 0 16,21-21-16</inkml:trace>
  <inkml:trace contextRef="#ctx0" brushRef="#br0" timeOffset="40495.66">15282 8128 0,'0'0'0,"0"-21"0,0-64 15,0 43-15,21 21 0,1 0 16,-1-1-16,0 22 0,21-21 16,-21 21-16,22 0 0,-1 0 0,-21 0 15,22 0-15,-22 0 0,21 0 0,-21 21 16,22 1-16,-22-1 16,-21 0-16,0 0 0,0 0 0,0 0 15,0 1-15,0-1 0,0 0 16,-21 21-16,-1-21 0,-20 1 0,0-1 15,-1 0-15,1 0 0,0 0 0,-1 0 16,1 1-16,0-1 0,-1-21 16,22 21-16,0-21 0,0 0 0,0 21 15,42-21 17,0 0-32,0 0 0,0-21 15,1 21-15,20-21 0</inkml:trace>
  <inkml:trace contextRef="#ctx0" brushRef="#br0" timeOffset="40847.46">16383 7832 0,'0'0'15,"-21"0"1,0 0-16,-1 0 0,22 21 16,-21 0-16,0 0 0,0 0 15,0 22-15,0-22 0,21 21 0,-22 1 16,1-1-16,21 0 0,0-21 0,-21 22 16,21-1-16,0-21 0,0 43 15,0-43-15,0 0 0,0 0 16,0 0-16,21 1 0,0-1 0,-21 0 15,22-21-15,-1 0 0,0 21 16,0-21-16,0 0 0,0 0 16,1 0-16,-1 0 0,0 0 15,0 0-15,0 0 0,0 0 16,1-21-16,-1 0 0,-21 0 0,21-1 16</inkml:trace>
  <inkml:trace contextRef="#ctx0" brushRef="#br0" timeOffset="41159.28">16764 7811 0,'21'0'16,"0"0"-16,0 0 16,1 0-16,-1 21 15,0 0-15,0 0 0,0 0 0,-21 0 16,21 1-16,1 20 0,-22-21 15,0 21-15,0-20 0,21 20 0,-21-21 16,0 0-16,0 22 0,0-22 16,0 0-16,-21 0 0,-1 0 0,1 0 15,0 1-15,0-1 0,0 0 0,0 0 16,-1 0-16,-20 0 0,21-21 16,0 22-16,0-1 0,-1-21 15,1 21-15,0-21 0,21 21 16,-21-21-16,0 0 15</inkml:trace>
  <inkml:trace contextRef="#ctx0" brushRef="#br1" timeOffset="54760.51">6879 9081 0,'0'0'0,"-21"0"16,0 0-1,0 0-15,-1 0 16,1 0-16,0 0 31,42 0 47,0 0-78,1 21 16,-1-21-16,0 0 15,0 0-15,0 0 0,22 0 0,-22 0 16,0 0-16,21 0 0,-21 0 16,1 0-16,-1 21 0,21-21 0,-21 0 15,0 0-15,1 0 0,-1 21 0,0-21 16,0 0-16,0 0 0,0 0 16,1 0-16,-1 21 0,21-21 0,-21 0 15,0 0-15,1 0 0,20 21 16,-21-21-16,21 0 0,-20 0 0,62 0 15,-63 0-15,22 22 0,-1-22 16,0 0-16,1 0 0,-22 0 16,21 0-16,1 0 0,-1 0 15,0 21-15,1-21 0,-22 0 16,21 0-16,0 0 0,-20 0 0,20 0 16,0 0-16,1 21 0,-22-21 0,21 0 15,0 0-15,1 0 0,-1 0 16,0 0-16,1 0 0,20 0 0,-20 0 15,-1 0-15,0 0 0,22 0 16,-22 0-16,0 0 0,22 0 0,-22 0 16,1 0-16,-1 0 0,0 0 0,1 0 15,-1 0-15,0 21 0,-21-21 16,22 0-16,-1 0 0,0 0 16,-20 0-16,20 0 0,0 0 0,-21 0 15,22 0-15,-1 0 0,0 0 16,1 0-16,-1 0 0,0 0 0,1 0 15,-1 0-15,0 0 0,1 0 16,-1 0-16,0 0 0,1 0 0,-1 0 16,0 0-16,1 0 0,-1 0 0,0 0 15,1 0-15,-1 0 0,0 0 16,1 0-16,-1 0 0,0 0 0,1 0 16,20 0-16,-20 0 0,-1 0 0,21 21 15,1-21-15,-22 0 0,22 0 16,-1 0-16,-20 0 0,20 0 15,1 0-15,-22 0 0,21 0 16,1 0-16,-22 0 0,1 0 0,20 0 16,-21 0-16,1 0 0,20 0 0,-20 0 15,20 0-15,-21 0 0,22 0 16,-1 0-16,1 0 0,-22 0 0,22 0 16,-1 0-16,1 0 0,-1 0 0,-20 0 15,20 0-15,1 0 0,-1 0 16,-21 0-16,22 0 0,21 0 0,-22 0 15,1 0-15,-1 0 0,1 0 16,20 0-16,-20 0 0,20 0 16,-20 0-16,-1 0 0,1 0 0,-1 0 0,22 0 15,-43 0-15,22 0 0,-1 0 16,1 0-16,-1 0 0,22 0 16,-21 0-16,-1 0 0,1 0 0,-1 0 15,1 0-15,-1 0 0,1 0 16,-1 0-16,1 0 0,-1 0 0,1 0 15,-1 0-15,-21 0 0,22 0 0,-1 0 16,1 0-16,-1 0 0,1 0 16,-1 0-16,1 0 0,-1 0 15,1 0-15,-1 0 0,22 0 0,-43 0 16,22 0-16,-1 0 0,-20 0 16,20 0-16,-20 0 0,20 0 0,-21 0 15,1 0-15,20 0 0,-20 0 16,-1 0-16,0 0 0,22 0 0,-22 0 15,0 0-15,22 0 0,-22 0 16,1 0-16,-1 0 0,0 0 0,1 0 16,-1 0-16,0 0 0,1 0 0,-22 0 15,21 0-15,-21 0 0,22 0 16,-22 0-16,0 0 0,0 0 0,0 0 16,0 0-1,-42 0 79,0 0-63,0 0-15</inkml:trace>
  <inkml:trace contextRef="#ctx0" brushRef="#br1" timeOffset="57056">18203 8128 0,'-21'0'16,"0"0"-16,0 0 31,0 0-31,-1 0 16,1 0 0,0 0-16,0 0 0,0 0 0,0 0 15,-1 0-15,1 0 0,0 0 16,0 0-16,0 21 0,-22-21 0,22 0 15,0 0-15,0 21 0,0-21 16,0 0-16,-1 0 0,1 0 16,0 0-1,21 22 17,21-22-17,22 0-15,-22 0 0,0 0 0,21 0 16,-21 0-16,22 0 0,-1 0 15,0 21-15,22-21 0,-22 0 0,22 0 16,20 0-16,-20 0 0,21 0 16,-22 0-16,22 0 0,-22 0 15,22 0-15,-22 0 0,1 0 0,-22 0 16,22 0-16,-22 0 0,0 0 0,22-21 16,-22 21-16,1 0 0,-1 0 15,0 0-15,1 0 0,-1 0 16,-21 0-16,21 0 0,-20 0 0,-1 0 15,0 0-15,0 0 0,0 0 16,-21-22 15,0 1-15,-21 21-16,0-21 16,0 0-16,0 21 0,-1-21 15,1 21-15,0-21 0,0 21 16,0-22-16,0 22 0,-1-21 15,1 21-15,0-21 0,0 21 0,0-21 16,0 21-16,-1 0 0,22-21 16,-21 21-16,0 0 0,0-21 15,21 42 32,0 0-47,21-21 0,0 21 16,0-21-16,22 21 0,-22 0 15,0-21-15,21 22 0,-20-22 0,20 0 16,-21 21-16,21-21 0,1 0 16,-22 21-16,21-21 0,1 0 0,-22 0 15,0 0-15,0 21 16,0-21-16,0 0 0,-21 21 31,-21 0-15,0-21-16,0 22 0,0-1 0,0-21 15,-22 21-15,22 0 0,-21 0 16,-1 0-16,22-21 0,-21 22 0,21-1 16,-22 0-16,22 0 0,-21 0 15,0 0-15,20 1 16,1-1-16,0-21 0,0 21 0,0-21 16,21 21-16,21-21 62,0-21-62,0 0 0,0 0 16,1 21-16</inkml:trace>
  <inkml:trace contextRef="#ctx0" brushRef="#br1" timeOffset="57694.63">20976 7535 0,'0'0'16,"0"-21"-16,0 0 15,0 0-15,-21 21 32,21 21-17,-21 0 1,21 0-16,-21 1 0,21 20 0,0-21 15,0 21-15,-22 1 0,1-1 0,21 0 16,-21 1-16,21-1 0,0 0 16,-21 1-16,0 20 0,21-20 0,-21-1 15,21 0-15,0-21 0,0 22 16,-22-22-16,22 0 0,0 0 0,-21 0 16,21 1-16,0-1 15,0-42 16,0-1-31,0 1 16,0 0-16,0 0 0,0 0 0,21-22 0,-21 22 16,22-21-16,-22 21 15,0-22-15</inkml:trace>
  <inkml:trace contextRef="#ctx0" brushRef="#br1" timeOffset="58328.69">20764 7641 0,'0'0'0,"0"-21"0,0 0 0,0 0 16,0 0-1,0-1-15,0 1 16,0 0-16,22 0 16,-1 21-16,21-21 0,-21 0 0,22 21 15,-1 0-15,-21-22 0,21 22 16,1 0-16,-1 0 0,0 22 0,1-1 15,-1 21-15,-21-21 0,0 22 16,1-22-16,-22 21 0,0 22 16,0-22-16,-22-21 0,1 21 15,-21 1-15,21-22 0,-22 0 0,1 0 16,21 0-16,-21 1 16,-1-1-16,22 0 0,-21-21 0,21 0 0,-22 0 15,22 0 1,21-21-16,0 0 15,0-1-15,0 1 0,21 0 16,0 21-16,22 0 16,-22-21-16,21 21 0,-21 0 0,22 0 15,-1 0-15,0 0 0,1 0 16,-1 0-16,-21 0 0,22 21 0,-1 0 16,0 0-16,1 1 0,-22-1 15,0 0-15,0 0 0,-21 0 16,0 0-16,0 22 0,0-22 0,-21 0 15,0 21-15,0-20 0,-22-1 16,22 0-16,-21 0 0,-1 0 0,22 0 16,-21-21-16,0 22 0,20-22 15,-20 0-15,0 0 0,21 0 0,-22 0 16,22 0-16,0 0 0,0 0 16,-22 0-16,22 0 0,0-22 0,0 1 15,0 0-15,0 0 16,21 0-16,0 0 15,0-1-15,0 1 32,21 21-32,0 0 0,0 0 0,0 0 0,0 0 15,1-21-15,-1 21 0</inkml:trace>
  <inkml:trace contextRef="#ctx0" brushRef="#br1" timeOffset="60287.99">21526 8276 0,'0'21'0,"22"-21"32,-1 0-32,0-21 15,0 0-15,0 0 16,0 0-16,1 0 0,-1-22 15,21 22-15,-21-21 0,0 21 16,1-22-16,-1 1 0,0 0 0,0-1 16,0 22-16,0-21 0,1-1 15,-22 1-15,0 0 0,21-1 0,-21 1 16,21 0-16,-21-1 0,0 22 16,0 0-16,0 0 0,0 0 0,0 0 15,0 42 1,0 0-1,0 0-15,0 21 0,0-20 0,-21 20 16,21 0-16,-21 1 0,21-1 16,-22 0-16,1 1 0,21-1 0,-21 0 15,21 1-15,0 20 0,-21-21 16,21 1-16,-21-1 0,21-21 0,0 22 16,0-22-16,0 21 0,0-21 15,0 0-15,21-21 0,-21 22 0,21-1 16,0-21-16,0 0 0,1 0 0,-1 0 15,0 0-15,0 0 0,0-21 16,0-1-16,22 22 0,-22-21 0,0 0 16,0 0-16,22 0 0,-22-22 15,0 22-15,0 0 0,-21-21 0,21 21 16,-21-1-16,21-20 16,-21 21-16,0 0 0,0 0 0,0-1 15,0 1-15,-21 42 31,0-21-31,21 22 0,-21-1 0,21 0 16,0 21-16,-21-21 0,21 1 16,0-1-16,0 21 0,0-21 0,0 0 15,0 1-15,0-1 0,0 0 16,0 0-16,0 0 0,21-21 16,0 21-16,0-21 0,0 0 15,22 0-15,-22 0 0,0 0 16,21 0-16,-20 0 0,20-21 0,-21 0 15,21 21-15,-20-21 0,20 0 16,-21 0-16,0-22 0,0 22 0,1 0 16,-1-21-16,-21 20 0,0 1 15,21 0-15,-21 0 0,0 0 0,0 0 16,0 42 15,-21 0-31,0 0 0,21 0 16,0 0-16,-22 22 0,22-22 15,-21 0-15,0 21 0,21-20 0,0-1 16,-21 0-16,0 0 0,21 0 16,0 0-16,0 1 0,-21-22 0,21 21 15,-22-21 1,22-21 15,22-1-31,-22 1 0,21 0 16,-21 0-16,21 0 0,0 0 0,0-22 15,-21 22-15,21-21 0,1 21 16,20-22-16,-21 22 0,0 0 16,0 21-16,1 0 15,-1 0-15,0 0 0,0 0 0,0 21 16,0 0-16,1 0 0,-22 1 0,21 20 16,0-21-16,-21 0 0,21 0 15,0 22-15,-21-22 0,21 0 0,1 0 16,-22 0-16,21-21 0,0 22 15,-21-1-15,21-21 0,0 21 16,0-21-16,1 0 16,-1 0-16,0-21 0,0 0 15,0-1-15,-21 1 16,21 0-16,1 0 0,-1 0 16,0-22-16,0 22 0,0-21 0,22 21 15,-22-22-15,0 22 0,21-21 16,-21 21-16,22 0 0,-22-1 0,21 22 15,-21 0-15,22 0 0,-22 0 16,0 0-16,0 0 0,0 22 0,-21-1 16,0 0-16,22 0 0,-22 0 0,21 0 15,-21 1-15,0-1 0,0 0 16,0 0-16,0 0 0,0 0 16,0 1-16,21-22 31,-21-22 0,0 1-31,0 0 16,0 0-16,0 0 0,0 0 15,0-1-15,0 1 0,-21 0 16,21 0-16,-21 0 16,-1 21-16,1 0 0,0 0 0,0 0 15,-21 0-15,20 0 16,1 21-16,0 0 0,0 0 0,0 0 15,0 1-15,-22-1 0,43 0 16,-21 0-16,0 0 0,21 0 0,-21 22 16,21-22-16,0 0 0,0 0 15,0 0-15,0 1 16,0-1-16,0 0 0,21-21 16,0 0-16,0 0 0,0 0 15,1 0-15,-1 0 16,0 0-16,0 0 0,0-21 0,0 21 15,1-21-15,-1-1 0,0 1 16,21 0-16,-21 0 0,1 0 0,-1-22 16,0 1-16,21 0 0,-21-1 15,1 1-15,-1 0 0,0-1 16,0 1-16,-21-21 0,21 20 0,0 1 0,1 0 16,-22-1-16,0 1 15,21 21-15,-21 0 0,0-1 0,0 1 16,0 0-16,0 42 31,-21 0-15,21 1-16,-22 20 0,1-21 0,21 21 15,0 1-15,0-1 0,-21 0 16,21 1-16,0-1 0,-21 0 0,21 1 16,0-1-16,0 0 0,0-20 0,0 20 15,0 0-15,0-21 16,0 1-16,21-1 0,0 0 0,-21 0 0,21 0 15,1-21-15,-1 21 16,21-21-16,-21 0 0,0 0 0,1 0 16,-1 0-16,0 0 0,0 0 0,0 0 15,0-21-15,1 21 0,-1-21 16,0 0-16,0 0 0,0 0 0,0-1 16,1 1-16,-22 0 0,21 0 15,-21 0-15,21 0 0,-21-1 16,0 1-16,0 0 0,0 0 0,0 0 15,0 0-15,-21 21 16</inkml:trace>
  <inkml:trace contextRef="#ctx0" brushRef="#br1" timeOffset="60719.75">22775 7493 0,'0'0'0,"-21"21"0,0 0 0,21 1 16,0-1-16,0 0 15,21-21 1,0 0-16,0 0 16,1 0-16,-1 0 0,0 0 0,0-21 15,-21 0-15,21 21 0,-21-22 16,21 22-16,-21-21 0,0 0 0,0 0 16,0 0-16,-21 21 15,0 0-15,0 0 16,0 0-16,0 0 0,-1 21 15,22 0-15,-21 0 16,21 0-16,-21 1 0,21-1 16,-21 0-16,21 0 0,0 0 15,0 0 1</inkml:trace>
  <inkml:trace contextRef="#ctx0" brushRef="#br1" timeOffset="62831.23">22034 9165 0,'0'0'0,"0"-21"0,0 0 16,0 0-16,0 0 0,0-1 15,0 1-15,-21 21 31,0 21-15,21 1-16,0-1 0,0 21 16,-21-21-16,21 22 0,-21-22 0,21 21 15,-21 0-15,21-20 0,-22 20 0,22 0 16,0-21-16,-21 1 0,21 20 16,-21-21-16,21 0 0,0 0 0,0 1 15,0-44 16,0 1-15,21 21-16,0-21 0,-21 0 0,22-21 16,-1 20-16,-21 1 0,21 0 15,-21 0-15,21 0 0,0 0 16,-21-1-16,0 1 0,21 0 0,1 21 16,-1 0-1,0 21-15,0-21 16,-21 21-16,0 1 0,0-1 0,21 0 15,-21 0-15,0 0 16,0 0-16,0 1 0,21-1 0,-21 0 16,22 0-16,-1-21 15,0 0-15,0 0 16,0 0 0,0 0-16,1-21 0,-1 21 0,0-21 15,21-22-15,1 22 0,-22 0 16,0 0-16,0-21 0,0 20 15,-21 1-15,21-21 0,-21 21 0,22 0 16,-22-22-16,0 22 0,0 0 16,0 0-16,0 42 31,0 0-15,0 0-16,0 0 0,0 22 15,0-22-15,0 0 0,0 0 0,0 22 16,0-22-16,0 0 0,0 0 0,0 21 15,0-20-15,0-1 16,0 0-16,21 0 0,-21 21 0,21-20 16,21-22-16,-21 21 0,1 0 15,20-21-15,0 0 0,1 0 0,-1 0 16,0 0-16,1 0 0,-1 0 0,0-21 16,1 0-16,-1-1 0,0 1 15,1-21-15,-1 21 0,0 0 0,-21-22 16,1 22-16,20-21 0,-21 21 0,0-22 15,-21 22-15,0-21 0,0 21 16,0-22-16,0 22 0,0 0 0,0 0 16,-21 0-16,0 21 15,0 0-15,0 0 16,-22 21-16,22-21 0,0 21 0,0 0 16,0 0-16,-22 22 0,22-22 15,0 0-15,0 21 0,0 1 16,21-1-16,0-21 0,-22 0 15,22 22-15,0-22 0,0 0 0,0 0 16,0 0-16,0 0 0,22-21 16,-1 22-16,0-22 0,0 0 0,0 0 15,0 0-15,1 0 0,-1 0 16,0-22-16,0 1 0,0 0 16,0 0-16,1 0 0,-1 0 15,0-1-15,-21 1 0,21 0 0,0-21 16,0 21-16,-21-1 0,0-20 15,0 21-15,22 0 0,-22 0 0,0-1 16,21 22-16,-21-21 16,0 42-1,0 1-15,-21-22 16,21 21-16,-22 0 0,22 0 16,-21 21-16,21-20 0,0-1 0,0 0 0,0 0 15,0 0-15,0 0 0,0 1 16,21-1-16,1 0 15,-1-21-15,0 21 0,0-21 16,0 0-16,22 0 0,-22 0 16,0 0-16,21 0 0,-21-21 0,1 21 15,20-21-15,-21 0 0,21-1 16,-20 1-16,-1 0 16,0 0-16,0 0 0,0 0 0,0-22 0,-21 22 15,0 0-15,22 0 16,-22 0-16,0 42 31,0 0-15,0 0-16,0 0 0,0 0 15,-22-21-15,22 22 0,0-1 16,0 0-16,0 0 0,0 0 0,0 0 16,0 1-1,22-22-15,-1 0 0,0 0 0,0 0 16,0 0-16,0 0 0,1 0 0,-1 0 15,0 0-15,0 0 0,0 0 16,22 0-16,-22 0 0,0-22 0,0 1 16,0 0-16,0 0 0,1 0 15,-1 0-15,0-1 0,0-20 0,0-43 16,0 43-16,1 0 0,-22-1 16,0-20-16,21 21 15,0-22-15,-21 22 0,21-1 0,-21 1 16,0 21-16,0-21 0,0 20 0,0 1 15,-21 42 17,21 1-32,0 20 15,0-21-15,0 21 0,-21 1 0,21-1 16,0 22-16,0-22 0,0 0 16,0 1-16,0-1 0,0 0 0,-21 1 15,21-22-15,0 21 0,0 0 0,0-20 16,0-1-16,0 0 0,0 0 15,0 0-15,0 0 0,0 1 16,21-1-16,0-21 16,0 0-16,0 0 15,0 0-15,1 0 0,-1 0 16,0 0-16,21-21 0,-21-1 16,1 22-16,20-21 0,-21 21 15,21-21-15,-20 21 0,20-21 0,-21 0 16,0 21-16,0 0 0,1-21 0,-1 21 15,-21-22-15,0 1 16,0 0 0,0 0-16,0 0 15,0 0 1</inkml:trace>
  <inkml:trace contextRef="#ctx0" brushRef="#br1" timeOffset="63118.07">24532 9038 0,'-21'0'0,"0"0"15,42 0 17,0 0-32,0 0 15,0 0-15,1-21 0,20 21 0,-21 0 16,21-21-16,-20 21 0,20 0 15,-21-21-15,21 21 0,1 0 0,-22-21 16,0-1-16,21 22 0,-20 0 16,-1 0-16,-42 0 31,-1 0-31,-20 0 16,21-21-16,0 21 0,0 0 15</inkml:trace>
  <inkml:trace contextRef="#ctx0" brushRef="#br1" timeOffset="63642.53">24130 8805 0,'-21'0'16,"0"0"-1,21 22-15,-22-22 16,22 21-16,0 0 15,22-21 17,-1 0-32,0 0 15,0 0-15,-21-21 16,0 0 0,0-1-16,-21 1 15,0 21 1,0 0-16,-1 0 0,1 0 15,0 0-15,21 21 16,0 1-16,-21-22 0,21 21 16,0 0-16,0 0 15,0 0 1,0 0 0</inkml:trace>
  <inkml:trace contextRef="#ctx0" brushRef="#br1" timeOffset="91787.58">17886 8636 0,'-21'0'0,"-1"0"0,1 0 32,0 0-32,0 0 0,0 0 15,0 0 1,21 21 31,0 0-47,21 1 15,-21-1-15,21-21 0,0 21 16,0 0-16,0 0 0,1 0 16,-1 1-16,0-1 0,21 0 0,-21 0 15,22 0-15,-22 22 0,21-22 16,1 0-16,-1 0 0,0 21 0,22-20 15,-22-1-15,22 21 0,-1-21 16,1 22-16,-1-22 0,-21 0 0,22 21 16,-1-21-16,1 1 0,-1 20 0,1-21 15,-22 0-15,22 22 0,-22-22 16,22 0-16,-22 21 0,0-21 0,1 1 16,-22-1-16,21 21 0,-21-42 0,0 21 15,1 0-15,-1 1 0,0-1 16,-21 0-16,21-21 15,-21 21-15,21-21 16,-21 21-16,21-21 47,1 0-31,-22-21 15,0 0-16,0 0-15,0 0 0,0-1 16</inkml:trace>
  <inkml:trace contextRef="#ctx0" brushRef="#br1" timeOffset="92250.86">19643 9419 0,'-43'0'15,"43"-21"-15,-21 21 16,21 21 15,0 0-15,0 1-16,21-1 16,-21 0-16,21 0 15,1-21-15,-1 21 0,-21 0 16,21 1-16,-21-1 0,21-21 15,0 21-15,-21 0 0,21 0 16,1 0-16,-22 1 16,0-1-1,0 0 1,0 0-16,-22 0 16,1 0-16,0-21 0,-21 22 0,21-22 15,-22 21-15,22 0 0,-21-21 16,-1 21-16,1 0 0,0 0 15,-1-21-15,1 22 0,21-1 0,-21-21 0,20 21 16,1 0-16,0-21 0,0 21 16,0-21-16,0 21 0,21 1 15,21-44 32</inkml:trace>
  <inkml:trace contextRef="#ctx0" brushRef="#br1" timeOffset="92926.93">20807 10160 0,'-43'0'16,"65"0"15,-1 0-15,21 0-16,-21 0 0,22 0 0,-1 0 15,0 0-15,1 0 0,-1 0 0,21 0 16,-20-21-16,-1 21 0,0 0 16,1 0-16,-1 0 0,0 0 0,-20 0 15,20 0-15,-21 0 16,0 0-16,-42 0 31,0 0-31,21 21 16,-21-21-16,0 0 0,-1 0 0,1 0 15,21 21-15,-21-21 0,0 0 0,0 0 16</inkml:trace>
  <inkml:trace contextRef="#ctx0" brushRef="#br1" timeOffset="93346.69">21315 10202 0,'0'22'16,"0"-1"0,0 0-16,0 0 15,-21 0-15,21 0 16,0 1-16,0-1 0,0 21 0,0-21 16,0 0-16,0 22 0,0-22 0,0 21 15,0-21-15,0 22 0,0-22 16,0 21-16,0-21 0,0 22 0,0-22 15,0 0-15,0 0 0,0 22 0,0-22 16,0 0 0,0 0-16,0 0 0,0 0 0,-22 1 15,1-22-15,0 0 0,21 21 16,-21-21-16,0 0 0,0 0 16,-1 0-16,1 0 0,0 0 15,0 0-15,0 0 0,0 0 0,-1 0 16,1 0-16,21-21 0,-21 21 15,21-22-15,-21 22 0,21-21 16</inkml:trace>
  <inkml:trace contextRef="#ctx0" brushRef="#br1" timeOffset="93958.77">21844 10753 0,'0'0'15,"0"-21"-15,0-1 0,0 1 16,0 0-16,0 0 0,-21 21 16,21-21-16,-21 21 0,-1 0 0,1 0 15,0 0 1,0 0-16,0 0 0,0 21 16,-1-21-16,1 21 0,0 0 15,0 0-15,0 1 0,0-1 0,-1 21 16,1-21-16,0 0 0,21 1 15,-21 20-15,21-21 0,-21 0 16,21 0-16,0 1 0,0-1 0,0 0 16,0 0-16,21 0 15,0-21-15,0 0 16,0 0-16,1 0 0,-1 0 16,0 0-16,0-21 0,0 0 15,0 0-15,1 0 16,-1-1-16,-21 1 0,21 0 15,0-21-15,-21 21 0,0-1 0,0 1 16,21 0-16,0 0 16,-21 0-16,22 21 15,-1 0 1,-21 21 0,0 0-16,0 0 0,0 0 15,0 1-15,0-1 0,0 0 16,0 0-16,0 0 15,21 0-15,0 1 16,0-22 0,0 0-1,1 0 1</inkml:trace>
  <inkml:trace contextRef="#ctx0" brushRef="#br1" timeOffset="94270.58">22056 10647 0,'0'0'0,"21"21"62,0 0-62,-21 0 0,21 1 16,-21-1-16,21 0 0,-21 0 15,21 0-15,-21 0 0,0 1 16,0-1-16,0 0 16,0 0-16,0 0 15,0 0 1,0-42 31,22 21-32</inkml:trace>
  <inkml:trace contextRef="#ctx0" brushRef="#br1" timeOffset="94554.9">22373 10668 0,'0'0'0,"0"-21"15,0 0-15,0 42 47,-21 0-31,21 0-16,-21 0 0,0 1 15,21-1-15,-22 0 0,1 0 0,0 0 16,0 0-16,0 1 0,21-1 16,-21 0-16,-1 0 0,1 0 15,21 0-15,-21-21 0,21 22 16,21-44 15,0 22-15,1-21-16</inkml:trace>
  <inkml:trace contextRef="#ctx0" brushRef="#br1" timeOffset="95158.56">22818 10816 0,'0'0'0,"0"-42"15,0 21-15,0 0 16,0-1-16,0 1 16,0 0-16,0 0 0,0 0 15,0 0 1,-22 21-1,1 0-15,0 21 0,0 0 16,0 0-16,0 0 0,-22 0 16,22 1-16,0-1 0,0 0 0,0 0 15,-1 0-15,1 0 0,0 1 0,21-1 0,0 0 16,0 0-16,0 0 16,0 0-16,0 1 15,21-22-15,0 0 16,1 0-16,-1 0 15,0 0-15,0 0 0,0-22 0,0 1 16,1 21-16,-1-21 0,0 21 16,0-21-16,-21 0 0,21 0 15,0 21-15,-21-22 0,0 1 0,22 0 16,-22 0-16,21 21 0,-21-21 0,21 21 16,-21 21 15,0 0-16,0 0-15,0 0 16,0 1-16,0-1 0,0 0 16,0 0-16,0 0 0,21-21 15,0 21-15,0-21 16,1 0-16,-1 0 0,0 0 16,0 0-16,0 0 0,0 0 15,1 0-15,-1 0 16,0 0-16,-21-21 0,21 0 15,-21 0-15,21 0 16</inkml:trace>
  <inkml:trace contextRef="#ctx0" brushRef="#br1" timeOffset="97214.51">23855 10541 0,'0'0'0,"0"-21"16,0 0 0,0 42 15,-21 0-31,21 0 0,0 22 15,0-22-15,0 21 0,0 0 16,0-20-16,-22 20 0,22 0 0,-21-21 16,21 22-16,0-22 0,0 0 15,0 0-15,-21 0 0,21 1 0,0-1 16,21-21 15,-21-21-31,21-1 0,1 1 16,-22 0-16,21 0 0,0 0 15,-21 0-15,21-1 16,-21 1-16,0 0 0,0 0 0,0 0 0,21 21 16,0 0-1,-21 21 1,0 0-16,22 0 0,-22 0 16,0 1-16,21-1 0,-21 0 15,0 0-15,0 0 0,21-21 0,0 21 16,-21 1-16,21-1 0,-21 0 0,21-21 15,1 21-15,-1-21 16,0 0-16,0 0 0,0 0 16,0 0-16,1-21 0,-22 0 0,21 21 15,0-21-15,0-1 0,-21 1 16,21-21-16,-21 21 0,21-22 16,-21 1-16,0 21 0,0-21 0,0-1 15,22 1-15,-22 0 0,0-1 16,0 1-16,0 21 0,0 0 0,0-1 15,0 1-15,0 42 32,0 1-32,0-1 0,0 21 0,0-21 15,0 22-15,0-1 0,0-21 16,0 21-16,0 1 0,0-1 0,0-21 16,0 22-16,0-22 0,0 21 15,0-21-15,0 0 0,0 22 0,0-22 16,21 0-16,0 0 0,-21 0 0,21-21 15,0 22-15,-21-1 0,21-21 16,1 0-16,-1 0 0,0 0 16,0 0-16,0 0 0,0 0 0,22-21 15,-22 21-15,0-22 0,0 1 16,22 0-16,-22 0 0,0 0 0,0 0 16,0-22-16,0 22 0,1 0 0,-22-21 15,0 20-15,0 1 0,0 0 16,0 0-16,0 0 0,-22 21 15,1 0 1,0 0-16,0 0 0,0 0 0,0 0 16,-1 21-16,1 0 0,-21 0 0,21 0 15,0 1-15,21-1 0,-22 0 16,1 0-16,21 0 0,0 0 16,0 1-16,0-1 0,0 0 0,0 0 15,0 0-15,21 0 16,1-21-16,-1 0 15,0 0-15,0 0 16,0-21-16,0 0 0,1 21 16,-1-21-16,-21 0 0,21 0 0,0-1 15,0 1-15,-21 0 0,0 0 0,21 0 16,-21 0-16,0-1 16,0 1-16,0 0 0,0 0 0,0 42 46,0 0-46,0 0 0,0 1 16,-21-1-16,21 0 0,0 0 0,0 0 16,0 0-16,0 1 15,0-1-15,21 0 0,1-21 16,-1 21-16,0-21 16,0 0-16,0 0 0,0 0 15,1 0-15,-1 0 0,0-21 0,0 21 16,0-21-16,0 21 0,1-21 15,-22-1-15,21 1 0,0 21 0,-21-21 16,21 0-16,-21 0 0,0 0 16,0-1-16,0 1 0,21 0 15,-21 42 17,0 0-17,-21 1-15,21-1 0,0 0 0,0 0 16,0 0-16,0 0 0,0 1 15,0-1-15,0 0 16,21 0-16,0-21 0,1 21 16,-1-21-16,0 0 0,0 0 15,0 0 1,0 0-16,1 0 0,-22-21 16,21 21-16,0-21 0,0 0 0,0 0 15,0-1-15,1 1 0,-22 0 16,21 0-16,0-21 0,0 20 0,-21-20 15,21 0-15,0-1 0,-21 1 0,0 0 16,0-1-16,22 1 0,-22 0 16,0-1-16,0 22 0,21 0 0,-21 0 15,0 42 17,0 0-32,0 0 15,0 1-15,0 20 0,-21-21 16,21 21-16,0 1 0,-22-22 0,22 21 15,0 1-15,0-22 0,-21 21 16,21-21-16,0 22 0,0-22 0,0 0 16,0 0-16,0 0 0,0 0 0,0 1 15,0-1-15,0 0 16,21-21 0,1 0-1,-1 0-15,0 0 0,0 0 16,0 0-1,0-21-15,1 21 0,20-21 16,-21-1-16,0 22 0,0-21 16,-21 0-16,22 21 0,-22-21 15,0 0 1</inkml:trace>
  <inkml:trace contextRef="#ctx0" brushRef="#br1" timeOffset="97474.36">25654 10605 0,'-42'0'16,"63"0"15,0 0-31,0-22 16,0 22-16,0-21 0,1 21 15,-1 0-15,0 0 0,21-21 0,-21 21 16,1 0-16,-1 0 0,0-21 0,0 21 16,-21-21-1,-21 21 1,0 0 0</inkml:trace>
  <inkml:trace contextRef="#ctx0" brushRef="#br1" timeOffset="97890.49">25146 10414 0,'0'0'0,"-42"21"15,20 0 1,22 1-16,0-1 16,0 0-16,0 0 0,0 0 15,22-21 1,-1 0-16,0 0 16,0 0-16,0-21 15,-21 0-15,0 0 16,0 0-16,0-1 15,-21 22-15,0 0 0,21-21 16,-21 21-16,0 0 0,-1 0 16,1 0-1,21 21-15,-21-21 16,21 22-16,0-1 0,0 0 16,0 0-16,0 0 15</inkml:trace>
  <inkml:trace contextRef="#ctx0" brushRef="#br1" timeOffset="112563.07">8107 11091 0,'0'-21'0,"21"0"31,-21 0 0,0 0 0,0 42 219,0 0-234,0 0-16,0 0 16,0 1-16,0-1 15,0 0-15,-21 0 0,21 0 0,0 22 16,0-22-16,-21 0 0,21 0 15,0 21-15,0-20 0,0-1 0,0 0 16,-22 0-16,22 0 0,0 0 16,-21 1-16,21-1 0,0 0 15,0 0-15,-21-21 0,21 21 0,-21-21 16,21 21 0,-21-21-16,21-21 62,0 0-46,0 0-16</inkml:trace>
  <inkml:trace contextRef="#ctx0" brushRef="#br1" timeOffset="113174.8">8424 11113 0,'0'0'0,"21"0"15,-21 21 48,0 0-48,0 0-15,-21 0 0,21 0 0,-21 1 16,21-1-16,0 0 0,0 0 16,-21 0-16,21 0 0,-21 1 0,21-1 15,0 0-15,0 0 0,0 0 0,0 0 16,0 1-16,0-1 0,0 0 15,0 0-15,0 0 16,0 0 0,21-21-16,0 0 0,0 0 15,0 0-15,1 0 16,-1 0-16,0 0 16,0 0-16,-21-21 0,21 0 0,0 21 0,1-21 15,-1 0-15,0 21 16,0-21-16,-21-1 0,21 1 0,-21-21 15,21 21-15,-21 0 0,0-22 0,0 22 16,0 0-16,0-21 0,0 20 16,0-20-16,0 21 0,0 0 0,0 0 15,0-1-15,0 1 0,-21 0 16,0 21-16,0 0 16,0 0-1,0 0-15,-1 0 16,22 21-16,-21 0 15,21 1-15,-21-22 16,21 21-16</inkml:trace>
  <inkml:trace contextRef="#ctx0" brushRef="#br1" timeOffset="115561.33">9059 11536 0,'0'0'0,"0"21"0,21-42 63,1 21-48,-1-21-15,0 0 0,0-1 0,0 1 16,22 0-16,-22 0 0,0 0 16,0-22-16,0 22 0,0-21 0,1 21 15,-1-22-15,0 1 0,0 21 16,0-21-16,-21 20 0,21-20 0,-21 21 16,0-21-16,0 20 0,0 1 15,0 0-15,0 0 0,22 0 0,-22 0 16,-22 42 15,1-21-31,21 21 16,0 0-16,-21 0 15,21 0-15,-21 22 0,0-22 0,21 21 16,0 1-16,-21-1 0,-1 0 16,22-21-16,-21 43 0,21-43 0,0 21 15,-21 1-15,21-1 0,-21 0 0,21-20 16,0 20-16,0-21 0,0 0 15,0 0-15,0 1 0,0-1 0,21 0 16,0 0-16,0-21 16,1 0-16,-1 0 0,0 0 15,0 0-15,0 0 0,0 0 16,22 0-16,-22 0 0,0-21 0,21 21 16,-20-21-16,20 0 0,-21-1 0,0 1 15,22 0-15,-22 0 0,0 0 16,0 0-16,0-1 0,-21 1 15,0-21-15,21 21 0,-21 0 0,0-1 16,22 1-16,-22 0 0,0 0 16,0 42 15,0 0-31,-22 0 0,22 1 16,-21-1-16,21 0 0,-21 0 0,21 0 15,0 0-15,0 22 0,0-22 16,0 0-16,0 0 0,0 0 0,0 1 15,0-1-15,21 0 16,0-21-16,1 21 16,-1-21-16,0 0 0,0 0 15,0 0-15,22 0 0,-22 0 16,0 0-16,0 0 0,0-21 0,22 21 16,-22-21-16,0 0 0,0 21 0,0-22 15,0 1-15,1 0 0,-1 0 16,0 0-16,0-22 0,-21 1 15,0 21-15,21 0 0,-21 0 16,0 42 31,-21 0-47,21 0 16,-21 0-16,21 0 0,0 1 15,0-1-15,-21 0 0,21 0 0,-21 0 16,21 0-16,-22 1 0,22-1 0,0 0 15,0 0-15,-21-21 16,21 21-16,-21-21 0,21-21 47,0 0-31,0 0-1,21 0-15,0-1 0,-21 1 0,22 0 16,-1 0-16,0 0 0,-21 0 15,21-1-15,0 1 0,0 0 0,1 21 16,-1-21-16,0 0 0,0 21 0,0 0 16,0 0-16,1 0 15,-1 0-15,0 0 16,-21 21-16,0 0 16,21-21-16,-21 21 0,0 0 0,0 1 15,0-1-15,0 0 16,0 0-16,0 0 0,0 0 0,0 1 15,0-1-15,0 0 16,0 0-16,0 0 16,21-21-16,-21 21 15,21-21-15,1 0 0,-1 0 16,0 0-16,0 0 0,0 0 16,0-21-16,22 21 0,-22-21 15,0 0-15,0 21 0,22-21 0,-22 0 16,0-1-16,0 1 0,0 0 15,0 0-15,1 0 0,-1 0 16,0-1-16,-21 1 0,0 0 0,0 0 0,0 0 16,0 0-16,0-1 15,0 1-15,0 0 16,-21 21 15,0 0-31,-1 0 0,1 21 0,21 0 16,-21 1-16,0-1 0,0 0 15,21 0-15,-21 0 0,21 0 16,0 1-16,-22-1 0,22 0 0,0 0 16,0 0-16,0 0 15,0 1-15,0-1 0,22-21 16,-22 21-16,21-21 0,0 0 16,-21 21-16,0 0 0,21-21 0,0 0 15,0 0-15,1 0 16,-1 0-16,0 0 15,0 0-15,0 0 0,0 0 0,1 0 16,20 0-16,-21 0 0,21 0 0,-20-21 16,-1 21-16,21-21 0,-21 0 15,0 21-15,22-21 0,-22-1 0,21 1 16,-21 0-16,1 0 0,-1 0 0,0 0 16,0-22-16,0 22 0,0 0 15,1 0-15,-1 0 0,-21-1 0,21 22 16,-21-21-16,-21 21 47,0 0-47,-1 21 0,1-21 15,21 22-15,-21-1 0,21 0 16,-21 0-16,21 0 16,0 0-16,0 1 0,0-1 15,0 0 1,21-21-16,-21 21 0,21-21 15,-21 21-15,21-21 16,1 21-16,-1 1 16,0-22-1,-21 21 1,0 0 15,-21-21 0,0 0-31,-1 0 0,1 0 16,0 0-16,0 0 0,0 0 16,0 0-16,-1 0 15,1 0-15,0 0 0,0 0 32,0 0 14,0-21-14,-1 0-32,1 21 0</inkml:trace>
  <inkml:trace contextRef="#ctx0" brushRef="#br1" timeOffset="115919.13">10245 10922 0,'0'0'0,"0"-21"47,21 21 47</inkml:trace>
  <inkml:trace contextRef="#ctx0" brushRef="#br1" timeOffset="116748.65">12912 11430 0,'-64'21'15,"43"-21"-15,0 0 0,0 0 16,42 0 46,21 0-46,-21 0-16,0 0 0,22 0 0,-22 0 16,21 0-16,1 0 0,-1 0 15,0 0-15,1 0 0,-1 0 0,0 0 16,1 0-16,-1 0 0,0 0 16,-21 0-16,22 0 0,-22 0 0,0 0 15,0 0-15,0 0 0,1 0 0,-1 0 16,0 0-1,-42 0 32,0 0-31,-1 0-16,1 0 0,0 0 16,0 0-16,0 0 0,0 0 0,-1 0 15,1 0-15,-21 0 0</inkml:trace>
  <inkml:trace contextRef="#ctx0" brushRef="#br1" timeOffset="117139.55">12827 11515 0,'0'0'0,"-21"0"16,0 0-16,21 21 15,21-21 17,0 0-17,21 0-15,-21 0 0,1 0 16,20 0-16,0 0 16,-21 0-16,22 0 0,-1 0 0,-21 0 15,22 0-15,-22 0 0,21 0 0,-21 0 16,22 0-16,-22 0 0,21 0 15,-21 0-15,22 0 0,-22 0 0,0 0 16,0 0-16,0 0 0,0 0 16,1 0-16,-1 0 0,-21-21 47,-21 0-16,21-1-31</inkml:trace>
  <inkml:trace contextRef="#ctx0" brushRef="#br1" timeOffset="117687.18">13462 11113 0,'21'21'62,"0"-21"-62,-21 21 0,21 0 0,1-21 16,-22 21-16,21-21 0,0 21 16,0-21-16,0 22 0,0-22 0,1 21 15,-1 0-15,0-21 0,0 0 16,0 21-16,0 0 0,1-21 15,-1 21-15,0-21 0,-21 22 16,21-22 0,-21 21-16,0 0 15,-21 0 1,0 0 0,0 0-16,-1-21 0,-20 22 15,21-1-15,0 0 0,-22-21 16,1 21-16,21 0 0,-21 0 0,-1 1 15,22-1-15,-21 0 0,21 0 0,-1 0 16,-20-21-16,21 21 0,0 1 16,0-1-16,-1-21 0,1 21 0,0-21 15,21 21-15,-21-21 0,0 0 16,21 21 0,21-21 46,0-21-46,0 0-16,0 21 0</inkml:trace>
  <inkml:trace contextRef="#ctx0" brushRef="#br1" timeOffset="118550.69">14859 11451 0,'0'0'0,"0"-21"31,-21 21-31,21-21 16,0 0 15,0 0-15,0-1-1,0 1 1,0 0 15,0 0-15,0 0 15,0 0-31,21-1 16,-21 1-1,0 0 1,0 42 31,-21 0-47,21 1 16,-21-1-16,21 0 0,-22 0 15,22 21-15,-21-20 0,21 20 0,-21-21 16,21 21-16,0 1 0,0-22 0,-21 0 15,21 21-15,-21-20 0,21-1 16,0 0-16,0 0 0,0 0 0,0 0 16,0 1-16,-21-22 0,21 21 15,0 0-15,0-42 78,21 0-78,0-1 16,-21 1-16,21 21 0,0-21 16</inkml:trace>
  <inkml:trace contextRef="#ctx0" brushRef="#br1" timeOffset="119104.37">15261 11388 0,'0'0'0,"0"-21"16,21 21-16,-42 21 63,0 0-48,21 0-15,-21 0 0,21 0 0,0 1 16,-21-1-16,21 0 15,-22 0-15,1 0 0,21 0 0,0 1 16,0-1-16,-21 0 0,21 0 16,0 0-16,0 0 15,0 1-15,21-22 16,-21 21-16,21-21 0,1 21 16,-1-21-16,0 0 0,21 0 15,-21 0-15,1 0 0,-1 0 0,0-21 16,0 0-16,0 21 0,22-22 15,-22 1-15,0 21 0,0-21 0,0 0 16,0 0-16,-21 0 0,22-1 16,-22 1-16,0 0 0,21-21 0,-21 21 15,0-1-15,0 1 0,0 0 0,-21 0 16,-1 0-16,22 0 0,-21 21 16,0 0-16,0-22 0,0 22 15,0 0-15,-1 0 16,1 0-16,0 0 0,0 22 15,0-22-15,21 21 0,-21 0 16,-1-21-16,22 21 16,0 0-16,0 0 15,22-21 1,-1 0-16,0 0 16,0 0-16</inkml:trace>
  <inkml:trace contextRef="#ctx0" brushRef="#br1" timeOffset="120977.43">16002 11684 0,'0'0'15,"0"-21"48,0 0-63,21 0 15,-21-1-15,21 1 0,0 0 16,-21 0-16,22 0 0,-1-22 16,-21 1-16,21 0 0,0-1 0,-21 1 15,0 0-15,21-1 0,0 1 0,-21 21 16,22-21-16,-22-1 0,0 22 15,0 0-15,0 0 0,0 0 0,-22 42 47,22 0-47,0 0 16,-21 21-16,0-20 0,21 20 0,-21 0 16,21 1-16,-21-1 0,21 0 0,-21-21 15,21 22-15,-22-1 16,22 0-16,0-20 0,0 41 15,0-21-15,0-20 0,0-1 16,0 0-16,0 0 0,22 0 0,-1 0 16,0-21-16,0 0 0,0 22 15,0-22-15,1 0 0,-1 0 16,0 0-16,0 0 0,0 0 0,22 0 16,-22 0-16,21-22 0,-21 22 0,0-21 15,22 0-15,-22 21 0,0-21 16,0 0-16,0 0 0,1-1 0,-1 1 15,-21 0-15,0 0 16,0 0-16,0 0 0,21-1 0,-21 1 16,0 0-16,-21 42 31,0 0-31,21 1 16,0-1-16,-22 0 0,22 0 15,-21-21-15,21 21 0,0 0 0,0 1 16,0-1-16,0 0 0,0 0 15,21-21 1,1 0-16,-1 0 0,0 0 16,0 0-16,0 0 15,0 0-15,1 0 0,-1 0 0,0-21 16,0 21-16,0-21 0,0 21 0,1-21 16,-1 21-16,-21-22 0,0 1 15,21 0-15,-21 0 0,21 21 0,-21-21 16,0 0-16,0-1 15,0 44 1,0-1 0,-21 0-16,21 0 15,0 0-15,-21 0 0,21 1 16,0-1-16,-21 0 16,21 0-16,-22-21 0,22 21 0,0 0 0,-21-21 15,21 22-15,0-44 63,0 1-48,0 0-15,0 0 16,21 0-16,1 0 0,-1-1 16,-21 1-16,21 0 0,0 21 0,-21-21 15,21 0-15,0 21 0,1-21 16,-1 21-16,0 0 15,0 0-15,0 0 0,0 0 16,-21 21-16,0 0 16,0 0-16,0 0 15,0 0-15,0 1 0,0-1 16,0 0-16,0 0 16,0 0-16,0 0 0,0 1 15,0-1 1,22-21-16,-1 0 15,0 0-15,0 0 16,0 0-16,0 0 0,1 0 16,-1 0-16,0 0 0,0 0 15,0-21-15,0-1 0,1 22 16,-1-21-16,0 21 0,-21-21 0,21 0 16,0 0-16,-21 0 0,21-1 15,-21 1-15,0 0 0,22 21 16,-22-21-16,0 0 15,-22 21 17,1 0-32,21 21 15,-21 0-15,21 0 0,-21 0 16,21 1-16,-21-1 16,21 0-16,0 0 15,0 0-15,0 0 16,0 1-1,21-22 1,0 0-16,0 0 0,0 0 0,1 0 16,-1 0-16,0 0 0,0 0 15,0 0-15,0 0 0,22-22 0,-22 22 16,0-21-16,21 0 0,-20 21 0,-1-21 16,21 0-16,-21 0 0,0-1 15,1 1-15,-1 0 0,0 0 16,0 21-16,-21-21 0,0 0 0,-21 21 47,0 0-47,0 21 0,-1 0 15,1 0-15,0 0 0,21 0 16,0 1-16,0-1 16,0 0-16,0 0 15,0 0-15,0 0 16,21-21-16,-21 22 15,21-22-15,-21 21 0,22-21 16,-1 0 0,-21 21-16,-21-21 47,-1 21-47,1-21 15,0 0 1,0 0-16,0 0 15,0 0 1,-1 0 0,1 0-1,21-21-15,-21 21 16,0-21-16,0 0 0</inkml:trace>
  <inkml:trace contextRef="#ctx0" brushRef="#br1" timeOffset="121515.72">16510 11176 0,'21'0'15,"-21"-21"79,21 21-78,0 0-1,-21-21-15</inkml:trace>
  <inkml:trace contextRef="#ctx0" brushRef="#br1" timeOffset="164388.07">3789 9843 0,'0'0'0,"-21"0"0,-1 0 31,1 0-31,42 0 63,1 0-63,-1 0 0,0 0 16,21 0-16,-21 0 0,1 0 0,20 0 15,-21 0-15,0 0 0,0 0 16,22 0-16,-22 0 0,0 0 0,0 0 15,0 0-15,1 21 0,-1-21 16,0 0-16,0 0 16,-21 21-1,0 0 17,-21-21-17,0 0-15,0 0 0,-1 0 16</inkml:trace>
  <inkml:trace contextRef="#ctx0" brushRef="#br1" timeOffset="165475.01">3704 9906 0,'0'-21'0,"0"42"0,-21-42 31,0 21-15,21 21-1,0 0 1,0 0-16,0 1 0,-21-22 0,21 21 16,-22 0-16,22 0 0,0 21 15,0-20-15,-21-1 0,0 0 16,21 0-16,0 0 15,0 0-15,0 1 0,-21-22 16,21 21-16,0 0 16,-21-21-16,21 21 0,0 0 31,0-42 16,21 21-47,-21-21 0,21 21 15,0 0-15,0-21 0,1 21 16,-1 0-16,0-21 0,21 21 0,-21 0 16,1-22-16,-1 22 0,0 0 15,0 0-15,0 0 0,0 0 16,1 0-16,-1 0 0,0 0 16,0 0-16,-21 22 15,21-22-15,-21 21 0,21-21 16,-21 21-16,0 0 15,0 0-15,0 0 0,0 1 16,0-1-16,0 0 16,0 0-16,0 0 0,0 0 0,0 1 15,0-1-15,0 0 16,0 0-16,-21-21 0,0 21 0,21 0 16,-21 1-16,0-22 0,0 21 15,21 0-15,-22-21 0,1 21 16,0-21-16,0 21 0,0-21 0,0 0 15,-1 21-15,1-21 0,0 22 16,0-22-16,0 0 0,0 0 0,-1 0 16,1 0-16,0 0 0,0 0 0,0 0 15,0 0 1,-1 0-16,22-22 16,-21 22 46,42 0 47,-21-21-77,22 21-32,-1 0 125,-21-21-94,21 21-15</inkml:trace>
  <inkml:trace contextRef="#ctx0" brushRef="#br1" timeOffset="166582.99">4720 10266 0,'-21'0'0,"21"21"78,0 0-62,21-21 62,-21-21-62,21 0-16,-21 0 15,0 0 1,0-1-16,-21 22 31,0 0-15,0 22 0,0-1-1,21 0 1,0 0-16,0 0 15,21-21 17,0 0-17,0 0-15,0-21 0,0 0 16</inkml:trace>
  <inkml:trace contextRef="#ctx0" brushRef="#br1" timeOffset="167190.79">5461 9652 0,'0'0'0,"-21"0"32,0 0-17,-1 0 1,1 21-16,0 0 16,0 1-16,21-1 15,-21 0-15,0 0 0,21 0 0,-22 0 16,1 22-16,0-22 0,21 21 15,-21-21-15,0 22 0,0-22 16,-1 21-16,22-21 0,-21 22 0,0-22 16,0 0-16,0 21 0,21-20 15,-21 20-15,21-21 0,-22 21 0,1-20 16,21 20-16,0-21 0,0 21 16,-21-20-16,21-1 0,-21 21 0,21-21 15,-21 0-15,21 1 0,0-1 16,0 0-16,0 0 0,0 0 0,-21-21 15,21 21-15,0 1 16,0-1-16,-22-21 0,22 21 16,0-42 93,0 0-93,0-1-16,22 22 0</inkml:trace>
  <inkml:trace contextRef="#ctx0" brushRef="#br1" timeOffset="167886.63">5376 10329 0,'0'22'15,"0"-1"1,0 0 0,0 0-1,0 0-15,0 0 16,21-42 62,1 0-78,-22 0 16,0 0-1,0 0-15,0-1 0,0 1 16,-22 21 15,1 0-31,0 0 16,21 21-16,-21-21 15,21 22-15,-21-22 0,21 21 0,0 0 16,0 0-16,0 0 16,0 0 15,21-21-15,0 0-16,-21-21 15,21 21 1,0-21-16,-21 0 0,0 0 15,22 21 95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1T03:49:07.3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720 381 0,'0'-21'16,"0"0"-1,0 0 1,0 42 31,0 0-31,0 0-16,0 0 15,0 0-15,0 1 0,0-1 16,0 0-16,0 0 0,0 0 0,0 0 15,21 1-15,0-1 16,-21 0-16,21-21 0,-21 21 0,21-21 16,0 0-16,1 21 0,-1-21 15,21 0-15,-21 0 0,0 0 16,1 0-16,20 0 0,-21-21 0,0 21 16,22-21-16,-22 0 0,21 21 15,-21-21-15,0-1 0,1 1 16,-1 0-16,0 0 0,0 0 0,0 0 15,-21-1-15,21 1 0,-21 0 16,0 0-16,0 0 16,0 42 31,0 0-32,-21-21-15,21 21 0,-21 0 16,21 22-16,0-22 0,0 0 0,0 0 15,0 22-15,-21-22 0,21 0 16,0 21-16,0-21 0,0 22 16,0-22-16,0 21 0,0 1 15,0-1-15,-21-21 0,21 21 16,0 1-16,0-1 0,0 0 0,0-20 16,-21 20-16,21 0 0,-22-21 15,22 1-15,-21 20 0,21-21 16,-21 0-16,21 0 0,-21 1 15,0-1-15,0 0 0,21 0 16,-22 0-16,1-21 0,0 21 0,0-21 16,0 22-16,0-22 0,-22 0 15,22 0-15,0 0 0,-21 0 0,20 0 16,-20 0-16,0 0 0,21 0 16,-22-22-16,22 22 0,-21-21 15,21 21-15,-1-21 0,1 21 0,0-21 16,21 0-1,0 0 17,21 21-17,0 0-15,1-22 16,-1 1-16</inkml:trace>
  <inkml:trace contextRef="#ctx0" brushRef="#br0" timeOffset="1207.48">1482 1122 0,'0'0'0,"21"0"0,-21-21 16,21 21-1,-21-21-15,0 42 47,0 0-47,0 0 0,0 0 16,0 0-16,0 22 15,0-22-15,0 21 0,0-21 16,0 1-16,0-1 0,0 21 0,0-21 16,0 0-16,0 1 0,0-1 15,0 0-15,-21-21 16,21 21-16,-21-21 15,-1-21 17,22 0-32,0 0 0,0-1 15,0-20-15,0 21 0,0 0 16,0-22-16,0 22 0,0 0 16,22-21-16,-1 21 0,0-1 15,21 1-15,-21 0 0,22 0 16,-22 0-16,21 0 0,-21 21 0,22 0 15,-22 0-15,21 0 0,-21 0 16,1 21-16,-1 0 0,0 0 16,0 0-16,0 0 0,-21 1 0,21-1 15,-21 21-15,0-21 0,0 0 16,0 1-16,0 20 0,0-21 0,0 0 16,0 0-16,0 1 0,-21-22 15,21 21-15,-21-21 16,21-21 15,0-1-15,0 1-16,42-42 15,-42 42-15,22-22 0,-1 22 16,0-21-16,0 21 0,0-22 0,22 22 16,-22 0-16,21 0 0,-21 21 15,22 0-15,-22 0 0,21 0 16,-21 0-16,22 0 0,-22 0 0,0 21 15,0 0-15,-21 0 0,0 0 16,0 1-16,0-1 0,0 21 0,0-21 16,0 0-16,-21 1 15,21-1-15,-21 0 0,21 0 0,-21 0 16,21 0-16,0 1 16,-22-22-16,22-22 46,22 1-30,-1 0-16,0 0 16</inkml:trace>
  <inkml:trace contextRef="#ctx0" brushRef="#br0" timeOffset="1597.26">2730 953 0,'0'0'0,"0"21"31,0 0-31,0 0 0,0 0 16,0 0-16,0 1 0,0 20 0,0-21 16,0 21-16,0 1 0,0-22 15,0 21-15,0 1 0,0-1 16,0 0-16,0 22 0,0-1 0,0 1 15,0-1-15,0 1 16,0-1-16,-21 1 0,21-1 0,0 1 16,-21-1-16,21-20 0,-21 20 15,21-21-15,0 1 0,0-1 0,-21 0 16,21-20-16,0-1 0,0 21 16,0-21-16,0 0 0,-21-42 46,21 0-46,0-21 16,0 21-16,0-22 0,-22 22 0,22-21 16,0-22-16,-21 22 0</inkml:trace>
  <inkml:trace contextRef="#ctx0" brushRef="#br0" timeOffset="1935.07">2625 1037 0,'0'0'16,"0"-21"-16,21 0 0,0 21 0,0-21 15,0 0-15,0 21 0,1-22 0,-1 22 16,21 0-16,-21-21 16,0 21-16,22 0 0,-22 0 0,21 0 15,-21 21-15,1-21 0,-1 22 16,0-1-16,-21 21 0,0-21 15,0 22-15,0-22 0,0 21 0,0-21 16,-21 22-16,-22-22 0,22 21 16,0-21-16,-21 0 0,-1 1 0,22-1 15,-21 0-15,21-21 0,-22 21 16,22-21-16,0 0 0,0 0 16,0 0-16,0 0 0</inkml:trace>
  <inkml:trace contextRef="#ctx0" brushRef="#br0" timeOffset="2939.62">3238 1334 0,'0'21'16,"22"-21"31,-1 0-47,0 0 0,0 0 15,0-21-15,0-1 0,1 1 16,-1 0-16,21 0 0,-21-21 16,22 20-16,-22-20 0,21-21 0,-21 20 15,22 1-15,-22-22 0,0 1 16,0 21-16,0-1 0,0-20 15,-21 20-15,22 1 0,-22 0 16,0 21-16,0-1 0,0-20 16,0 21-16,0 0 0,-22 21 31,1 0-31,21 21 0,-21 0 16,21 0-16,0 0 0,-21 22 15,0-1-15,0 0 0,21 1 16,-22 20-16,1 1 0,21-22 0,0 22 15,-21-1-15,21 1 0,-21-22 16,21 0-16,0 1 0,0-1 0,0 0 16,0 1-16,0-22 0,0 0 15,21 0-15,0 0 0,0 0 16,1-21-16,-1 0 0,0 22 16,0-22-16,0 0 0,0 0 0,22 0 15,-22-22-15,21 22 0,-21-21 16,1 0-16,20 0 0,-21 0 15,0 0-15,0-1 0,1-20 0,-22 21 16,0 0-16,21-22 0,-21 22 16,21 0-16,-21 0 0,0 0 0,0 0 15,0 42 17,0 0-17,0 0-15,-21 0 0,21 0 0,0 22 16,0-22-16,0 0 0,0 0 15,0 0-15,0 1 0,0-1 0,0 0 16,0 0-16,0 0 16,21-21-16,0 21 15,0-21-15,0 0 16,1 0-16,-1 0 16,0 0-16,0 0 15,0 0-15,-21-21 0,21 21 16,-21-21-16,22 21 15,-22-21-15,0 0 0</inkml:trace>
  <inkml:trace contextRef="#ctx0" brushRef="#br0" timeOffset="3350.95">4339 783 0,'0'0'0,"-21"0"0,0 21 16,21 1-16,0-1 15,21-21 16,-21-21-15,21 21-16,-21-22 0,0 1 16,0 0-1,-21 21 1,0 0 0,0 0-1,21 21 1,0 0-16,0 1 15,0-1 1</inkml:trace>
  <inkml:trace contextRef="#ctx0" brushRef="#br0" timeOffset="7896.74">4784 1080 0,'21'0'15,"0"0"1,-21-22 0,21 1-1,0 21-15,-21-21 16,21 21-16,-21-21 16,0 0-16,0 0 15,22 21-15,-22-22 0,0 1 16,-22 21-1,1 0 1,0 0-16,0 0 16,0 0-16,0 21 0,-1 1 0,1-1 15,0 0-15,0 0 0,0 21 16,0-20-16,-1-1 0,1 21 16,0-21-16,21 22 0,0-22 0,0 0 15,0 0-15,0 21 0,0-20 16,0-1-16,0 0 0,21 0 15,0 0-15,1-21 0,-1 21 16,0-21-16,0 0 0,0 0 16,0 0-16,1 0 0,20 0 15,-21 0-15,0 0 0,0 0 0,1 0 16,20 0-16,-21-21 0,0 0 16,0 0-16,22 21 0,-22-21 0,0 0 15,0-22-15,0 22 0,-21 0 16,22 0-16,-1-22 0,-21 22 0,21 0 15,-21-21-15,0 21 0,21-1 16,-21 1-16,21 0 16,-21 42 15,0 0-31,0 1 0,0-1 16,0 21-16,0-21 0,0 0 15,0 1-15,0 20 0,0-21 0,0 0 16,0 0-16,0 1 0,0-1 15,0 0-15,0 0 0,21-21 16,1 0-16,-1 0 16,0 0-16,0 0 0,0 0 0,22 0 15,-22 0-15,0 0 0,21-21 16,-21 0-16,22 0 0,-22-1 16,0 1-16,21-21 0,-20 21 0,-1-22 15,0 1-15,0 0 0,-21-1 16,21 1-16,-21 0 0,21-22 15,-21 22-15,0 0 0,0-1 0,0 22 16,22-21-16,-22 21 0,0-1 16,0 1-16,21 0 0,-21 42 47,0 0-47,0 22 0,-21-1 15,-1 0-15,22 1 0,-21-1 16,21 0-16,-21 1 0,21 20 15,-21-20-15,21-1 0,-21 0 16,21-21-16,0 22 0,0-22 0,0 21 16,0-21-16,21 1 0,0-1 15,0 0-15,0 0 0,1-21 0,-1 0 16,0 21-16,21-21 0,-21 0 16,1 0-16,20 0 0,-21-21 0,21 0 15,-20 21-15,20-21 0,-21 0 16,0-1-16,0-20 0,22 21 0,-43-21 15,21 20-15,0-20 0,0 0 16,-21-22-16,21 22 0,-21 0 16,0-22-16,0 22 0,0-1 0,0 1 15,0 0-15,22-1 16,-22 22-16,0 0 0,0 0 0,0 0 16,0 0-16,0-1 15,0 44 1,0-1-1,0 0-15,0 0 0,0 0 0,0 22 16,0-1-16,0 0 16,0 1-16,0-1 0,0 0 0,-22 22 15,22-22-15,0 0 0,0 1 0,-21-1 16,21 0-16,0-20 0,0 20 16,0-21-16,0 0 0,0 0 15,0 1-15,0-1 0,0 0 16,21-21-16,1 21 0,-1 0 15,0-21-15,0 0 16,0 0-16,0 0 0,1 0 0,-1 0 16,0-21-16,0 0 0,0 0 15,0 0-15,1 21 0,-1-22 0,0 1 16,0 0-16,0 0 0,-21 0 16,0-22-16,21 22 0,-21 0 0,22 0 15</inkml:trace>
  <inkml:trace contextRef="#ctx0" brushRef="#br0" timeOffset="8130.61">6371 868 0,'21'0'31,"0"-21"-31,1 21 0,-1-21 15,21 21-15,-21-22 0,0 1 16,22 21-16,-22-21 0,21 21 16,-21-21-16,1 21 0,-1 0 15,0-21-15,0 0 0,-21-1 16</inkml:trace>
  <inkml:trace contextRef="#ctx0" brushRef="#br0" timeOffset="8370.46">5567 699 0,'-43'0'16,"86"0"-16,-107 0 0,43 0 0,0 0 15,21-22 17,21 22-17,0 0 1,0 0-16</inkml:trace>
  <inkml:trace contextRef="#ctx0" brushRef="#br0" timeOffset="10739.31">7789 677 0,'0'0'0,"0"-21"0,0 0 15,21 21 1,-21-21-16,0 42 47,0 0-47,0 22 0,0-1 15,0 0-15,0 1 0,-21 20 0,0-21 16,21 22-16,0-22 0,-21 22 16,0-22-16,0 0 0,21 1 15,0-22-15,0 21 0,0-21 0,-22-21 16,22 22-16,0-1 0,0-42 31,0-1-31,22 1 16,-22 0-16,21-21 15,0 21-15,-21-22 0,21 22 0,0-21 16,-21-1-16,21 1 0,1 21 16,-1-21-16,-21 20 0,0 1 15,21 0-15,0 21 0,0 21 16,-21 0 0,21 22-16,-21-22 0,0 0 15,0 21-15,0-20 0,0 20 16,0-21-16,0 21 0,22-20 0,-22-1 15,21 0-15,0 0 0,-21 0 16,21 0-16,0-21 0,-21 22 0,21-22 16,1 0-16,-1 0 15,0 0-15,0 0 0,0 0 0,22-22 16,-22 22-16,0-21 0,0 0 16,0 0-16,0-21 0,22 20 0,-22-20 15,0 0-15,0-1 0,0 1 16,-21 0-16,22-22 0,-22 22 15,0 0-15,21-1 0,-21 1 0,0 0 16,0 20-16,0 1 0,0 0 16,0 0-16,0 0 0,0 42 31,0 0-31,0 0 0,-21 22 0,21-1 16,-22 0-16,22 1 15,0-1-15,-21 0 0,21 22 0,-21-22 16,21 0-16,-21 1 0,21-1 15,0 0-15,0 1 0,0-22 0,0 21 16,21-21-16,0 1 0,-21-1 16,43 0-16,-22-21 0,0 0 0,21 21 15,-21-21-15,22 0 0,-22 0 16,21 0-16,1-21 0,-22 21 0,21-21 16,-21 0-16,22 21 0,-22-22 15,0-20-15,0 21 0,21 0 0,-20-22 16,-1 1-16,0 0 0,0-1 15,0 1-15,0 0 0,1 21 16,-1-22-16,0 22 0,0-21 16,0 42-16,0-21 0,1 21 0,-1 0 15,0 0-15,0 0 16,-21 21-16,21 0 0,-21 0 0,0 0 16,0 0-16,0 1 0,0-1 15,0 0-15,0 21 0,0-21 16,0 1-16,0-1 0,0 0 15,21-21 1,-21-21 0,0 0-1,0-1-15,0 1 0,0 0 16,0 0-16,0 0 0,0 0 16,0-1-16,0 1 0,-21 0 0,21-21 15,-21 21-15,0 21 0,0-22 16,0 22-16,-1 0 0,1 0 15,0 0-15,0 0 0,0 22 16,0-1-16,-1 0 0,1 0 0,0 21 16,0-20-16,0 20 0,0 0 15,-1-21-15,1 22 0,21-22 0,0 21 16,0-21-16,-21 22 0,21-22 16,0 0-16,0 0 0,21 0 15,0 1-15,1-22 16,-1 0-16,0 0 0,0 0 0,0 0 15,0 0-15,1 0 0,20 0 16,-21 0-16,0-22 0,0 1 0,1 0 16,-1 0-16,0 0 0,0 0 15,-21-1-15,0-20 0,21 21 0,-21-21 16,21 20-16,-21-20 0,0 21 16,0 0-16,22 0 0,-22-1 0,0 1 15,0 42 16,0 1-15,0-1-16,0 0 0,0 21 0,0-21 16,0 22-16,0-22 0,0 0 15,0 21-15,0-20 0,0-1 0,0 0 16,0 0-16,0 0 0,0 0 16,21 1-16,0-22 0,0 0 15,0 0-15,0 0 16,1 0-16,-1 0 0,0 0 0,21 0 15,-21 0-15,1-22 0,-1 1 16,21 0-16,-21 0 0,0 0 0,1 0 16,-1-22-16,0 22 0,0-21 15,-21 21-15,21-22 0,-21 22 16,0-21-16,0 21 0,0-1 16,21 22-16,-21-21 0,0 0 15,0 42 1,0 0-16,0 1 0,0-1 15,-21 0-15,21 0 0,0 0 16,0 0-16,0 22 0,-21-22 0,21 0 16,0 0-16,0 0 0,0 1 15,0-1-15,0 0 0,0 0 16,0 0-16,21 0 0,0-21 16,1 0-16,-1 0 0,21 0 15,-21 0-15,22 0 0,-22 0 16,21 0-16,-21 0 0,22 0 0,-22-21 15,0 21-15,21-21 0,-21 0 16,1-21-16,-1 20 0,0-20 0,0 21 16,0-43-16,0 22 0,1 0 15,-1-22-15,0 22 0,-21-22 0,0 22 16,21 0-16,-21-1 0,21 1 16,-21 0-16,0-1 0,0 22 0,0-21 15,0 21-15,0 0 16,0-1-16,0 44 31,0-1-31,0 0 0,-21 0 16,21 0-16,0 22 0,-21-22 15,21 21-15,0 0 0,0 1 0,0-1 16,0 0-16,-21 1 0,21-1 16,0 0-16,-21 1 0,21-1 0,0 0 15,0 1-15,0-22 0,0 0 16,0 21-16,0-20 0,0-1 0,0 0 15,0 0-15,0 0 0,0 0 16,0 1-16,21-22 16,0 0-16,-21 21 15,21-21-15,0 0 16,0 0-16,1 0 0,-1 0 16,-21-21-16,21 21 0,0-22 15,0 22-15,0-21 0,1 0 0,-1 21 16,21-21-16,-21 0 0,0 21 15,1-21-15,-22-1 0,21 1 0,0 0 16,0 0-16,-21 0 16,0 0-16,0-1 0,0 1 0,0 0 15,0 0-15,0 0 0,0 0 16</inkml:trace>
  <inkml:trace contextRef="#ctx0" brushRef="#br0" timeOffset="11018.02">10350 783 0,'22'0'0,"-44"0"15,1 0-15,42 0 32,1 0-32,-1 0 15,0-21-15,0 21 0,0-21 0,22 21 16,-22 0-16,0 0 0,21-21 15,-21 21-15,1 0 0,20 0 0,-21-21 16,0 21-16,0-22 0,1 22 16,-22-21-1,-22 0 1,1 21-16,0 0 16,0 0-16,0-21 0</inkml:trace>
  <inkml:trace contextRef="#ctx0" brushRef="#br0" timeOffset="11418.79">9864 423 0,'-22'0'0,"44"0"0,-65 0 0,22 0 15,0 0-15,0 22 0,21-1 16,-21-21-16,-1 21 16,22 0-1,0 0-15,22-21 16,-1 0-16,0 0 16,0 0-16,0 0 0,0 0 15,1-21-15,-1 21 16,-21-21-16,21 21 0,-21-21 15,0 0 1,-21 21-16,0 0 16,-1 0-16,1 0 0,0 0 15,0 0-15,0 21 16,0-21 0,21 21-16,-22-21 15,22 21-15,-21-21 16,0 21-16</inkml:trace>
  <inkml:trace contextRef="#ctx0" brushRef="#br0" timeOffset="13054.69">931 1588 0,'0'0'0,"0"21"16,0 0 15,21-21-15,1 0 0,-1 0-16,0 0 15,0 0-15,0 0 0,0 0 0,1 0 16,-1 0-16,0 0 0,0 0 15,21 0-15,-20 0 0,20 0 16,-21 0-16,21 0 0,1 0 0,-22 0 16,21 0-16,1 0 0,-1 0 15,-21 0-15,21 0 0,1 0 16,-22 0-16,21 0 0,-21 0 16,22 0-16,-22 0 0,0 0 15,21 0-15,-20 0 0,20 0 0,-21 0 16,21 0-16,1 0 0,-22 0 15,21 0-15,-21 0 0,22 21 16,-1-21-16,0 0 0,1 0 0,-1 0 16,0 0-16,1 0 0,20 21 15,-20-21-15,-1 0 0,21 0 0,1 0 16,-22 0-16,22 0 0,-1 21 16,-20-21-16,20 0 0,1 0 0,-1 0 15,1 0-15,-1 0 0,1 0 16,-1 0-16,1 0 0,20 0 0,-20 22 15,20-22-15,-20 0 16,21 0-16,-22 0 0,22 21 0,-1-21 16,-20 0-16,21 0 0,-1 0 15,1 21-15,0-21 0,-1 0 0,22 0 16,-21 0-16,21 0 0,-22 21 16,1-21-16,21 0 0,-22 0 0,1 0 15,21 0-15,-21 21 0,-1-21 16,22 0-16,-21 0 0,21 21 0,-22-21 15,1 0-15,0 0 0,-1 22 16,1-22-16,0 0 0,20 21 0,-20-21 16,0 0-16,21 21 15,-22-21-15,22 0 0,-21 21 0,-1-21 0,1 0 16,0 21-16,-1-21 16,22 21-16,-21-21 0,0 0 0,20 0 15,-20 22-15,0-22 0,21 0 16,-22 0-16,1 21 0,0-21 0,-1 0 15,22 0-15,-21 0 0,-1 0 0,1 21 16,21-21-16,-21 0 0,-1 0 16,22 0-16,-21 0 0,-1 0 0,1 0 15,0 21-15,-1-21 0,1 0 16,0 0-16,-1 0 0,22 0 16,-21 0-16,0 0 0,-1 21 15,1-21-15,0 0 0,-1 0 0,1 0 16,0 0-16,-22 0 0,22 0 15,-1 0-15,1 21 0,-21-21 0,20 0 16,1 0-16,-22 0 0,22 0 0,-21 0 16,-1 0-16,1 0 0,-1 0 15,-21 0-15,22 22 0,-22-22 0,1 0 16,-1 0-16,0 0 0,-21 0 16,22 0-16,-22 0 0,0 0 0,0 0 15,0 0 1,-42 0 46,0 0-46,0 0 0,0 0 15,0 0-31,-1 0 15,1 0-15</inkml:trace>
  <inkml:trace contextRef="#ctx0" brushRef="#br0" timeOffset="14956.94">1079 2815 0,'22'-21'32,"-1"0"-32,0 0 0,0 0 15,0-1-15,0 1 16,22-21-16,-22 21 0,0-22 15,21 22-15,-20-21 0,-1 0 0,0 20 16,0-20-16,0 21 0,-21-21 16,0 20-16,0 1 15,-21 21-15,0-21 0,-21 21 0,20 0 16,-20 0-16,0 0 0,21 0 16,-22 21-16,1 0 0,0 1 15,20-22-15,1 21 0,0 0 0,0 0 16,21 0-16,-21 0 0,21 22 15,0-22-15,0 0 0,0 0 16,21 0-16,0 22 0,21-22 16,-20 0-16,-1 21 0,21-20 15,-21 20-15,22-21 0,-22 0 0,0 22 16,0-22-16,0 0 0,-21 21 16,0-21-16,0 1 0,0 20 15,-21-21-15,21 0 0,-42 0 0,21 1 16,-1-1-16,1 0 0,0 0 15,-21-21-15,21 0 0,-1 0 16,1 0-16,0 0 0,0 0 0,0 0 16,21-21-16,-21 0 0,-1 0 15,1-1-15,21 1 0,-21 0 16,21 0-16,-21 0 0,0-22 16,21 22-16,0 0 0,0 0 15,0 0-15,0 0 0,0 42 31,0 0-15,0 0-16,21 0 0,-21 0 16,21 1-16,0-1 0,-21 0 15,21 0-15,-21 0 0,22 0 16,-1 1-16,0-22 0,0 21 0,0-21 16,0 0-16,1 0 15,-1 0-15,21 0 0,-21 0 0,22 0 16,-1 0-16,-21-21 0,21-1 15,1 22-15,-22-21 0,21 0 16,1 0-16,-22 0 0,0 0 0,21-22 16,-21 22-16,-21 0 0,22 0 15,-1 0-15,-21-1 0,21 22 0,-21-21 16,0 42 15,0 1-15,0-1-16,0 0 0,0 0 15,0 0-15,0 0 0,0 1 16,0-1-16,21 0 0,0 0 16,-21 0-16,21-21 0,1 21 15,-1-21-15,0 0 0,0 0 16,21 0-16,-20 0 0,-1-21 16,0 21-16,0-21 0,21 0 0,-20 0 15,-1 0-15,0-1 0,0 1 16,0 0-16,-21 0 0,0 0 15,21 0-15,-21-22 0,22 22 0,-22 0 16,0 0-16,0 0 0,0-1 16,0 1-1,0 42 17,0 1-32,0-1 0,0 0 15,0 21-15,0-21 0,0 22 16,0-22-16,0 21 0,0 1 0,0-22 15,0 42-15,0-20 0,0-1 16,0 21-16,0 1 0,0-22 0,0 22 16,0-1-16,0 1 0,0-1 15,0 1-15,0-22 0,0 22 16,0-1-16,0-21 0,0 22 16,0-22-16,0 1 0,0-1 0,0 0 15,0 1-15,0-1 0,0-21 16,0 0-16,0 0 0,-22 1 15,1-1-15,0-21 0,0 0 0,0 0 16,0 0-16,-22 0 0,1 0 16,0-21-16,-1-1 0,1 1 0,-22 0 15,22 0-15,0-21 0,-1 20 16,1-20-16,0 21 0,21 0 0,-1 0 16,1-1-16,0 1 0,0 0 15,21 0-15,0 0 0,0 0 0,0-1 16,0 1-16,21 0 15,0 0-15,0 0 0,1 0 16,20-1-16,-21-20 0,21 21 16</inkml:trace>
  <inkml:trace contextRef="#ctx0" brushRef="#br0" timeOffset="15483.64">2561 2752 0,'-21'0'31,"21"21"-31,-21-21 0,21 21 16,-21 0-16,21 0 0,0 1 15,0-1-15,0 0 0,0 21 0,0-21 16,0 1-16,0-1 0,0 21 15,-22-21-15,22 0 0,0 1 16,-21-1-16,21-42 47,0-1-47,0 1 16,0 0-16,0-21 0,0 21 15,0-1-15,21-20 0,1 21 16,-1-21-16,0 20 0,0 1 0,0 0 15,22 0-15,-22 0 0,21 0 16,-21 21-16,22 0 0,-22 0 0,0 0 16,21 0-16,-21 21 0,1 0 15,-1 0-15,-21 0 0,0 22 0,21-22 16,-21 0-16,0 21 0,0-21 16,0 1-16,0 20 0,0-21 0,0 0 15,0 0-15,0 1 16,0-1-16,0 0 15,0-42 17,0 0-32,0-1 15,21 1-15,-21 0 0,21 0 0</inkml:trace>
  <inkml:trace contextRef="#ctx0" brushRef="#br0" timeOffset="15787.46">3281 2265 0,'0'21'31,"0"0"-31,0 0 0,0 22 16,-21-22-16,21 21 0,-22 22 15,22-22-15,0 0 0,0 22 0,0-22 16,-21 1-16,21 20 0,0-21 15,0-20-15,0 20 0,0-21 0,0 21 16,0-20-16,0-1 0,0 0 16,0 0-16,21-21 15,1 0 1,-1 0 0,0 0-16,-21-21 0,0 0 15,21 0-15,0-1 16,-21 1-16</inkml:trace>
  <inkml:trace contextRef="#ctx0" brushRef="#br0" timeOffset="16055.31">3069 2646 0,'21'0'31,"0"0"-31,1 0 0,20-21 16,-21 21-16,21 0 0,-20-21 16,20-1-16,-21 22 0,21 0 0,-20-21 15,20 21-15,-21 0 0,0 0 16,0 0-16,1-21 0,-1 21 16,-42 0 30</inkml:trace>
  <inkml:trace contextRef="#ctx0" brushRef="#br0" timeOffset="17332.49">4191 2773 0,'0'0'0,"21"-21"0,0 0 15,-21-1-15,21 22 0,-21-21 16,0 0-16,0 0 0,0 0 15,0 0-15,0-1 0,0 1 16,0 0-16,-21 21 16,0 0-16,0 0 0,0 0 0,0 0 15,-1 0-15,1 21 0,0 0 16,0 1-16,0-1 0,0 21 0,-1-21 16,1 22-16,0-22 0,0 21 15,0 0-15,0-20 0,21 20 0,0 0 16,0-21-16,0 1 0,0-1 15,0 0-15,0 0 0,0 0 0,0 0 16,21-21-16,0 0 16,0 0-16,0 0 0,0-21 15,22 21-15,-22-21 0,0 0 16,0 0-16,0 0 0,22-1 16,-22 1-16,0-21 0,0 21 15,0 0-15,-21-22 0,0 22 0,22 0 16,-22 0-16,0 0 0,0-1 15,21 1-15,-21 42 32,0 1-17,0-1-15,0 0 0,0 0 0,0 0 16,0 0-16,0 22 0,0-22 16,0 0-16,0 0 0,0 0 0,0 1 15,0-1-15,0 0 0,21 0 16,0-21-16,0 21 0,0-21 15,1 0 1,-1 0-16,-21-21 0,21 0 16,0 21-16,0-21 0,-21 0 15,21-1-15,1 1 0,-22 0 0,21 0 16,0 0-16,0 0 0,0-1 16,22 1-16,-22 0 0,0 0 0,0 21 15,21-21-15,-20 21 0,-1 0 16,21 0-16,-21 0 0,0 0 15,1 21-15,-22 0 16,21-21-16,-21 21 0,0 0 0,0 22 0,0-22 16,-21 0-16,-1 0 0,22 0 15,-21 1-15,0-1 0,0 0 16,21 0-16,-21 0 0,21 0 16,-21-21-16,42-21 31,0 0-16,0 0-15,0 0 0,0 0 0,22-1 16,-22 1-16,0 0 0,0 0 16,0-21-16,1 20 0,-1 1 15,0 0-15,0-21 0,0 21 16,0-1-16,1 22 0,-22-21 0,0 42 47,0 1-47,-22-1 0,1 0 15,21 0-15,-21 21 0,21-20 16,-21-1-16,21 21 0,0-21 0,0 0 0,0 1 16,0-1-16,0 0 15,0 0-15,21-21 0,0 0 0,0 21 16,1-21-16,-1 0 16,0 0-16,21 0 0,-21 0 15,1 0-15,-1 0 0,0 0 16,0 0-16,0-21 0,0 21 0,1-21 15,-1 21-15,-21-21 0,21 0 0,0-1 16,0 1-16,-21 0 16</inkml:trace>
  <inkml:trace contextRef="#ctx0" brushRef="#br0" timeOffset="17782.23">6371 2582 0,'0'-21'0,"-21"21"16,0 0-1,0 0 1,21-21 78,-22 21-47,22 21-32,0 0-15,0 1 47</inkml:trace>
  <inkml:trace contextRef="#ctx0" brushRef="#br0" timeOffset="18274.65">6350 2942 0,'0'0'0,"0"21"0,0-42 94,-21 21-63,21 21-15,-21 1-16,-1-1 16,22 0-1,22-21 17,-1 0-32,0 0 0,0 0 15,-21-21 1,0 0-1,0-1-15,0 1 32</inkml:trace>
  <inkml:trace contextRef="#ctx0" brushRef="#br0" timeOffset="19870.83">8509 2942 0,'21'-21'62,"-21"0"-62,21 0 0,-21 0 16,0-1-16,0 1 16,0 0-16,0 0 0,-21 0 15,0 0-15,0 21 0,0-22 0,-1 1 16,1 21-16,0 0 0,0 0 15,0 0-15,0 0 0,-1 21 16,1 1-16,0-1 0,0 0 16,0 0-16,21 0 0,-21 22 0,21-1 15,-22-21-15,22 21 0,0 1 16,0-22-16,0 21 0,0-21 0,0 22 16,0-22-16,0 0 0,0 0 15,0 0-15,22-21 0,-1 22 0,0-22 16,0 0-1,0 0-15,0-22 0,1 1 0,-1 21 16,21-21-16,-21 0 0,22-21 0,-22 20 16,0 1-16,21-21 0,-21 0 15,22-1-15,-22 1 0,0 0 0,0-1 16,0 1-16,-21-22 0,22-41 16,-1 41-16,-21 22 0,0-1 15,0 1-15,0 0 0,0 21 16,0-1-16,0 1 0,0 42 31,0 1-31,0 20 16,0 0-16,0 1 0,0-1 15,0 21-15,0-20 0,0-1 0,0 22 16,0-22-16,-21 0 16,21 1-16,0-1 0,0 0 0,0 1 15,0-22-15,0 21 0,0-21 0,0 22 16,21-22-16,-21 0 0,21 0 15,0 0-15,0 0 0,0-21 16,1 0-16,-1 0 0,0 0 16,0 0-16,0 0 0,0-21 0,1 0 15,-1 21-15,0-21 16,0 0-16,0 0 0,0-1 0,1-20 16,-1 21-16,-21 0 0,0 0 0,0-22 15,0 22-15,0-21 0,0 21 16,0-1-16,0 1 0,0 0 0,0 0 15,-21 21 1,-1 0-16,22 21 16,-21-21-16,21 21 0,-21 0 15,21 1-15,-21-1 0,21 0 0,0 0 16,0 0-16,21-21 31,0 0-31,0 0 0,1 0 16,-1 0-16,0-21 0,0 21 15,0-21-15,0 0 0,1 0 0,-1 21 16,0-22-16,0 1 0,0 0 16,0 21-16,-21-21 0,22 21 15,-22-21-15,21 21 0,-21 21 32,0 0-17,0 0-15,0 0 0,0 1 0,0-1 16,0 0-16,0 21 0,0-21 0,0 1 15,0-1-15,0 21 0,0-21 16,0 0-16,0 1 0,0-1 0,0 0 16,0 0-1,21-21-15,0 0 0,0 0 16,0 0 0,1 0-16,-1-21 0,0 0 0,0 21 15,0-21-15,22-22 16,-22 22-16,0 0 0,0 0 0,-21 0 15,21-1-15,-21 1 0,21 0 0,-21 0 16,0 0-16,0 0 0,0 42 47,0 0-47,0 0 0,-21 0 0,21 0 16,0 1-16,0-1 0,0 0 15,-21 0-15,21 0 16,0 0-16,0 1 0,0-1 15,0-42 32,0-1-47,21 1 16,-21 0-16</inkml:trace>
  <inkml:trace contextRef="#ctx0" brushRef="#br0" timeOffset="20078.75">9631 2688 0,'-43'-21'16,"22"21"-16,42 0 78,1 21-78</inkml:trace>
  <inkml:trace contextRef="#ctx0" brushRef="#br0" timeOffset="20617.22">10033 2879 0,'-21'0'15,"21"-21"-15,0-1 0,0 1 16,0 0-16,21 0 16,0 21-16,0-21 15,0 21-15,1 0 0,-1 0 16,0 0-16,0 0 0,0 0 0,0 21 15,1-21-15,-1 21 0,0 0 16,0 0-16,-21 1 0,0 20 0,0-21 16,0 0-16,0 0 0,0 22 0,0-22 15,0 0-15,0 0 0,-21 0 16,21 1-16,0-1 0,-21 0 16,21 0-1,0-42 1,21 0-1,-21 0-15,21 21 0,0-22 16,-21-20-16,21 21 0,1 0 16,-1-43-1,0 22-15,0 21 0,-21-22 0,21 1 0,-21 21 16,21-21-16,-21 20 0,22 1 16,-22 0-16,21 21 15,-21 21 1,0 0-1,0 1-15,0-1 0,0 0 16,0 0-16,0 0 16,0 0-1</inkml:trace>
  <inkml:trace contextRef="#ctx0" brushRef="#br0" timeOffset="21013.3">10583 3027 0,'0'0'0,"64"0"31,-43 0-31,0 0 0,21 0 16,-20-21-16,-1 21 0,0-21 0,21-1 15,-21 1-15,-21 0 16,22 0-16,-22 0 0,0 0 15,0-1-15,0 1 0,0 0 16,0 0-16,-22 0 16,1 21-16,0 0 0,0 0 15,0 21-15,0-21 0,21 21 16,-22 0-16,22 0 0,-21 1 0,21-1 16,0 0-16,0 0 0,0 0 15,0 0-15,0 1 0,0-1 0,0 0 16,0 0-16,0 21 15,0-20-15,0-1 16,21-21-16,1 0 0,-1 0 0,0 0 16,0 0-16,0 0 15,0 0-15,1 0 0,-1 0 0,0 0 16,0-21-16,0 21 0,0-22 0,1 1 16,-1 0-16</inkml:trace>
  <inkml:trace contextRef="#ctx0" brushRef="#br0" timeOffset="21446.32">11134 2794 0,'0'-21'0,"0"0"32,21 21-17,0-21-15,0 21 0,0 0 16,0 0-16,1 0 0,-1 0 0,0 0 15,0 21-15,0 0 0,0-21 16,1 21-16,-1 0 0,-21 0 0,0 1 16,21-1-16,-21 0 0,0 0 0,0 21 15,0-20-15,0-1 0,0 0 16,0 0-16,0 0 0,-21-21 0,21 43 16,-21-43-1,21 21-15,-22-21 16,22-21-1,0-1-15,0 1 16,0 0-16,22 0 0,-1-21 16,-21 20-16,21 1 0,-21 0 0,21-21 15,0 21-15,-21-22 0,0 22 16,21-21-16,1 21 0,-22-1 0,21 1 16,-21 0-16,21 21 15,0 0-15,0 0 16,0 0-1</inkml:trace>
  <inkml:trace contextRef="#ctx0" brushRef="#br0" timeOffset="21803.32">12044 2942 0,'21'0'15,"0"0"-15,0 0 16,0 0-16,1 0 16,-1 0-1,0-21-15,-21 0 16,0 0-16,0 0 15,0-1 1,-21 22-16,0 0 16,-1 0-1,22 22-15,-21-1 0,21 0 16,-21-21-16,21 21 16</inkml:trace>
  <inkml:trace contextRef="#ctx0" brushRef="#br0" timeOffset="22933.5">12848 2646 0,'0'0'0,"0"-21"15,-21 21-15,21 21 47,0 0-47,0 0 0,0 0 16,0 1-16,0 20 0,0-21 0,0 0 15,0 43-15,0-22 16,-21-21-16,21 22 0,0-22 16,0 0-16,0 0 0,-21-21 15,21 21 1,-22-21-16,22-21 15,0 0 1,-21 0-16,21 0 0,0-1 16,0 1-16,0-21 0,0 21 15,0 0-15,0-22 0,21 22 16,1-21-16,-22 21 0,21-1 0,21-20 16,-21 21-16,0 0 0,1 0 15,20-1-15,-21 22 0,0 0 0,22 0 16,-22 0-16,0 0 0,0 0 15,0 22-15,0-1 0,1 0 0,-1 21 16,0-21-16,-21 1 0,0 20 16,0-21-16,0 21 0,0-20 0,0-1 15,0 21-15,0-21 0,0 0 16,0 1-16,-21-1 16,0 0-16,-1-21 15,1 0 1,21-21-1,0 0-15,0-1 16,0 1-16,21 0 0,1-21 0,-22 21 16,21-22-16,0 22 0,0-21 15,21-1-15,-20 22 0,20-21 16,-21 21-16,21 0 0,1-1 0,-1 1 16,0 21-16,-20 0 0,20 0 15,0 0-15,-21 21 0,1 1 0,-1-1 16,0 0-16,-21 21 0,0-21 15,0 43-15,0-22 0,0-21 16,0 22-16,-21-22 0,0 0 0,-1 0 16,22 0-16,-21 1 0,0-1 15,0-21-15,21 21 0,-21-21 16,42-21 31,0 0-47,0-1 0,0 22 15,-21-21-15</inkml:trace>
  <inkml:trace contextRef="#ctx0" brushRef="#br0" timeOffset="23488.64">14076 2858 0,'42'-22'0,"-84"44"0,105-44 0,-42 22 15,1 0-15,-22-21 0,21 0 16,0 21-16,-21-21 0,21 0 0,-21 0 15,0-1-15,0 1 16,0 0-16,0 0 0,-21 0 16,0 0-16,0-1 0,-1 1 15,1 21-15,0 0 0,-21 0 0,21 0 16,-1 0-16,1 0 0,-21 21 16,21 1-16,0-1 0,-22 0 15,22 21-15,0 1 0,-21-22 16,20 21-16,1 0 0,0 1 0,0-22 15,21 21-15,0-21 0,0 1 0,0-1 16,0 0-16,0 0 0,21-21 0,0 0 16,0 0-16,22 0 0,-22 0 15,21 0-15,1 0 0,-1 0 0,0-21 16,1 0-16,-1 0 0,-21 21 16,21-22-16,1 1 0,-22 0 15,0 0-15,0 0 0,0-22 0,1 22 16,-22 0-16,21 0 0,-21 0 15,0-22-15,0 22 0,0 0 0,0 0 16,0 42 15,-21 0-31,21 0 16,-22 1-16,22-1 0,0 0 0,0 21 16,-21-21-16,21 1 0,0 20 0,-21-21 15,21 0-15,0 0 16,0 1-16,0-1 0,0 0 15,21-21-15,0 0 0,1 0 16,-1 0-16,0 0 16,0 0-16,21-21 15,-20 21-15,-1-21 0,0-1 0,0 1 16</inkml:trace>
  <inkml:trace contextRef="#ctx0" brushRef="#br0" timeOffset="23977.55">14584 2646 0,'0'0'15,"21"0"-15,-21 21 32,0 0-32,0 0 15,0 1-15,0-1 0,0 0 16,0 0-16,0 21 0,-21-20 0,21-1 16,0 0-16,-21 0 0,21 0 15,0 0-15,0 1 0,-22-1 16,1-21 15,21-21-15,0-1-1,0 1-15,0 0 16,0 0-16,0 0 0,0-22 16,0 22-16,0 0 0,0 0 15,21-21-15,1 20 0,-1 1 0,0 0 16,0 0-16,0 0 0,22 21 15,-22 0-15,0 0 0,21 0 0,-21 0 16,22 0-16,-22 0 0,21 21 16,-21 0-16,1 0 0,-1 22 0,0-22 15,-21 0-15,0 0 0,0 21 16,0-20-16,0-1 0,0 0 0,0 0 16,-21 0-16,0 0 0,-1 1 0,1-1 15,0 0 1,21-42 31,0 0-47,21 21 0,-21-22 15,21 1-15</inkml:trace>
  <inkml:trace contextRef="#ctx0" brushRef="#br0" timeOffset="25239.02">15494 2688 0,'0'0'16,"0"-21"-16,0 0 0,-21 0 0,0 0 16,-1 21-1,1 0-15,0 0 16,0 0-16,0 0 0,0 21 15,-1-21-15,1 21 0,0 0 16,0 0-16,-21 22 0,20-22 0,1 0 16,0 0-16,0 21 0,21-20 15,-21-1-15,0 21 0,21-21 0,-22 0 16,22 1-16,0-1 0,0 0 16,22-21-1,-1 0-15,0 0 0,0 0 16,0 0-16,0 0 0,1 0 15,20 0-15,-21-21 0,21 0 0,-20 21 16,20-22-16,-21 1 0,21 0 0,-20 0 16,-1 0-16,21 0 0,-42-22 15,21 22-15,0 0 0,1 0 0,-22 0 16,0-1-16,0 1 16,21 0-16,-21 42 15,0 0 1,-21-21-16,21 22 0,-22-1 15,22 0-15,0 0 0,-21 0 16,21 0-16,0 1 0,0 20 16,0-21-16,0 0 0,0 0 15,21 1-15,-21-1 0,22-21 0,-1 21 16,0-21-16,0 0 0,21 0 16,-20 0-16,-1 0 0,21 0 0,0 0 15,-20 0-15,20 0 0,0 0 16,1 0-16,-22-21 0,21 0 0,-21 21 15,22-22-15,-22 1 0,21 0 16,-21 0-16,0 0 0,1 0 0,-22-22 16,0 22-16,21 0 0,-21-21 0,0 20 15,0 1-15,0 0 16,0 0-16,0 0 0,-21 21 0,-1 0 16,1 0-16,0 0 15,0 0-15,0 21 0,0-21 0,-1 21 16,1 0-16,0 0 0,0 22 15,0-22-15,21 0 0,-21 0 0,21 0 16,0 1-16,-22 20 16,22-21-16,0 0 15,22-21-15,-1 0 0,0 0 16,0 0-16,0 0 0,0 0 16,1 0-16,-1-21 0,0 21 15,0-21-15,0 21 0,-21-21 0,21 0 16,1-1-16,-1 1 15,-21 0 1,0 42 15,0 0-15,0 1-16,0-1 0,0 0 16,-21 0-16,21 0 0,0 22 0,-22-22 15,1 0-15,21 21 0,-21 1 16,0-1-16,0 0 0,21 1 0,-21-1 15,-1 0-15,22 1 0,-21-1 0,0 0 16,0 1-16,21-1 16,-21 0-16,0 1 0,21-1 0,0-21 15,-22 21-15,22 1 0,-21-22 0,21 21 16,-21-21-16,21 22 0,0-22 16,0 0-16,-21 21 0,21-20 0,-21-1 15,21 0-15,0 0 0,0 0 0,0 0 16,-21 1-16,-1-22 15,22-22 17,0 1-32,0 0 0,0 0 0,0-21 15,0 20-15,0 1 0,22-21 16,-1 0-16,0 20 0,0-20 0,-21 0 16,21-1-16,0-20 0,1 21 15,-1-1-15,0-20 0,0 20 0,-21 1 16,21-21-16,0 20 0,-21 1 15,22 0-15,-1 20 0,-21-20 0,21 21 16,0 0-16,0-22 16,0 22-16,1 0 0,-1 0 15,0 0-15,0 0 0,0-1 16</inkml:trace>
  <inkml:trace contextRef="#ctx0" brushRef="#br0" timeOffset="25619.11">16489 2879 0,'0'-21'16,"0"-1"-1,21 22 1,0-21-16,0 0 0,0 21 16,1-21-16,-1 0 0,0 21 15,-21-21-15,21-1 0,0 22 0,-21-21 16,0 0-16,0 0 0,0 0 15,0 0-15,-21 21 32,0 0-32,0 0 0,-22 0 15,22 21-15,0 0 0,0 0 0,-21 0 16,20 0-16,22 22 0,-21-22 16,21 0-16,0 21 0,0-20 0,0-1 15,0 0-15,0 0 0,21 0 16,1 0-16,-1 1 0,0-22 0,0 21 15,0-21-15,0 0 0,1 0 0,-1 0 16,0 0-16,0 0 0,0 0 16,0 0-16,1 0 0,-1-21 0,-21-1 15,21 1 1,0 0-16</inkml:trace>
  <inkml:trace contextRef="#ctx0" brushRef="#br0" timeOffset="26231.77">17272 2688 0,'21'-42'16,"-21"21"0,21 0-16,-21-1 0,0 1 15,0 0-15,0 0 0,0 0 16,0 0-16,-21 21 31,0 21-31,0 0 16,21 0-16,-21 0 0,-1 22 15,1-1-15,21 0 0,-21-21 0,0 22 0,0-1 16,21 0-16,0 1 0,-21-22 16,21 21-16,-22-21 0,22 1 15,0 20-15,0-21 0,0 0 0,0 0 16,0 1-1,22-22-15,-1 0 16,0 0-16,0 0 0,0 0 0,0-22 16,1 22-16,-1-21 0,0 0 15,0 0-15,0 0 0</inkml:trace>
  <inkml:trace contextRef="#ctx0" brushRef="#br0" timeOffset="26560.57">17611 2519 0,'0'0'0,"0"-21"16,21 21 0,0 0-16,0 0 15,0 0-15,0 0 0,1 0 16,-1 21-16,0 0 0,0 0 16,0 0-16,0 22 0,1-22 0,-22 21 15,21-21-15,-21 22 0,21-22 16,-21 21-16,0 1 0,0-22 15,0 0-15,0 21 0,-21-21 0,0 1 16,-1-1-16,-20 0 0,21 0 16,0 0-16,0 0 0,-22-21 0,22 22 15,0-22-15,0 0 0,0 0 16,-1 0-16,22-22 47,22 22-47,-1-21 0,0 0 0,0 21 15,-21-21-15</inkml:trace>
  <inkml:trace contextRef="#ctx0" brushRef="#br0" timeOffset="26864.62">18119 2921 0,'0'0'0,"0"21"31,21-21 1,0 0-17,-21-21-15,21 21 0,-21-21 16,0 0 0,-21 21 15,0 0-31,0 0 0,21 21 15,-22-21 1,22 21-16,0 0 16</inkml:trace>
  <inkml:trace contextRef="#ctx0" brushRef="#br0" timeOffset="27786.38">18775 2963 0,'-21'22'16,"-1"-22"-16,22-22 31,0 1-31,22 0 16,-1 0-16,0-21 15,-21 20-15,21-20 0,0 0 0,0-1 16,22 1-16,-22-21 0,0-1 16,21 22-16,-20-22 0,-1 1 0,0 20 15,0 1-15,0-21 0,-21 20 16,0 1-16,21 0 0,-21 20 0,0-20 16,0 21-16,0 0 0,0 0 15,0 42 1,-21-21-16,0 42 15,0-21-15,21 22 0,-21-1 16,0 0-16,-1 1 0,1 20 0,21 1 16,-21-1-16,0 1 0,0-1 15,21 1-15,0-1 0,-21 1 0,21-22 16,0 21-16,0-41 0,0 20 16,0 0-16,0-21 0,0 1 0,0-1 15,21 0-15,0-21 16,0 0-16,0 0 0,0 0 0,1 0 15,20 0-15,-21-21 0,0 0 16,22-1-16,-22 1 0,0 0 0,21 0 16,-21 0-16,1-22 15,-1 22-15,0-21 0,0 21 0,-21-22 16,0 22-16,0 0 0,0 0 0,0 0 16,0 0-16,0 42 15,0 0 1,0 0-16,-21 0 0,21 0 15,0 1-15,-21 20 0,21-21 0,0 0 16,0 22-16,0-22 0,0 0 16,0 0-16,0 0 0,0 0 15,0 1 1,0-44 15,0 1-31,21 0 16,-21 0-16</inkml:trace>
  <inkml:trace contextRef="#ctx0" brushRef="#br0" timeOffset="27977.24">19537 2371 0,'0'0'0,"0"-21"16,-21 21 62,-1 0-78,1 0 15</inkml:trace>
  <inkml:trace contextRef="#ctx0" brushRef="#br0" timeOffset="28179.13">18754 2604 0,'0'0'0,"0"21"16,0 0-16,21-21 31,0 0-31,0 0 0,0 0 16,0 0-16,1-21 0,20 0 0,-21 21 15,21 0-15,1-22 0,-1 22 16,-21 0-16,22 0 0,-1-21 0,0 21 15,-21 0-15</inkml:trace>
  <inkml:trace contextRef="#ctx0" brushRef="#br0" timeOffset="28947.71">19833 2667 0,'0'21'16,"0"0"0,-21 1-16,0-1 15,0 0-15,21 0 16,-22 0-16,22 0 0,0 1 0,0-1 16,-21 0-16,21 0 0,0 0 15,-21 0-15,21 22 0,0-22 0,0 0 16,0 0-16,-21-21 15,21 21-15,-21-21 32,21-21-17,0 0-15,0 0 0,0 0 16,0 0-16,0-1 0,0 1 16,21-21-16,0 21 0,0-22 0,-21 22 15,21-21-15,1 21 0,-1-22 16,0 22-16,0 0 0,0 0 0,0 0 15,22 21-15,-22 0 0,0 0 16,0 0-16,0 0 0,1 0 16,-1 21-16,0 0 0,-21 0 0,0 0 15,0 22-15,0-22 0,0 0 16,0 21-16,0-20 0,0-1 16,0 0-16,0 0 0,0 0 15,0 0-15,0 1 0,-21-1 16,0 0-16,-1-21 15,22-21 1,0 0 0,0-1-16,0 1 15,0 0-15,22 0 0,-1-21 0,0 20 16,0 1-16,-21-21 16,21 21-16,22-22 0,-22 22 0,0 0 15,0 0-15,0 0 0,22 21 16,-22 0-16,0 0 0,0 0 0,0 0 15,22 21-15,-22 0 0,0 0 16,0 0-16,-21 22 0,0-22 0,0 21 16,0-21-16,0 1 0,0 20 0,0-21 15,0 0-15,-21 0 0,21 1 16,-21-1-16,0-21 0,-1 21 0,1 0 16,0-21-1,0 0-15,21-21 31,21 0-15,0 21-16,0-21 0</inkml:trace>
  <inkml:trace contextRef="#ctx0" brushRef="#br0" timeOffset="29339.47">20553 2836 0,'0'22'0,"21"-22"31,0 0-31,0 0 0,0 0 16,1 0-16,20 0 15,-21 0-15,0 0 0,22-22 0,-22 22 16,21-21-16,-21 0 0,0 21 16,1-21-16,-1 0 0,0 0 0,-21-1 15,0 1-15,0 0 16,0 0-16,-21 0 15,0 21-15,-1 0 0,-20 0 16,21 21-16,0 0 0,0-21 0,-22 42 16,22-20-16,0-1 0,0 0 15,21 21-15,-21-21 0,21 1 16,0 20-16,0-21 0,0 0 0,0 0 0,0 1 16,0-1-16,21 0 15,0-21-15,0 0 0,0 0 16,0 0-16,1 0 0,-1 0 15,0 0-15,0 0 0,0 0 0,22 0 16,-22 0-16,0-21 0,21 0 0,-21 21 16,22-22-16</inkml:trace>
  <inkml:trace contextRef="#ctx0" brushRef="#br0" timeOffset="29835.02">21569 2265 0,'0'0'0,"-43"0"0,22 0 15,0 0-15,0 21 0,0 0 0,-22 0 16,22 1-16,0-1 0,0 21 16,0 0-16,0 1 0,-1-1 0,1 0 15,0 1-15,21 20 0,-21-20 16,0-1-16,21 0 0,-21-21 0,21 22 15,0-1-15,0-21 0,0 22 16,0-22-16,0 0 0,0 0 0,0 0 16,0 0-16,21-21 0,0 0 15,0 0-15,0 0 16,0 0-16,1 0 0,-1 0 0,0 0 16,21 0-16,-21 0 0,22-21 0,-22 0 15,21 0-15,1 21 0,-1-42 16,-21 20-16,21 1 0,-20-21 0,-1 0 15,0-1-15,0 1 0,0-22 16,-21 22-16,0-21 0,0-1 0,0 22 16,0-22-16,0 22 0,-21 0 15,0 20-15,0-20 0,0 21 16,-22 0-16,22 21 0,-21 0 0,21 0 16,-22 0-16,22 0 0,-21 0 0,21 0 15,-1 0-15,-20 21 0,21-21 16,0 21-16,21 0 0,-21 0 15,21 1-15,-22-1 0,22 0 0,0 0 16,0 0-16,0 0 16</inkml:trace>
  <inkml:trace contextRef="#ctx0" brushRef="#br0" timeOffset="30419">21823 2709 0,'0'0'0,"-21"0"0,-1 0 16,1 0-1,0 22-15,21-1 0,0 0 16,-21-21-16,21 21 0,0 0 15,-21 0-15,21 1 0,0-1 0,0 0 16,0 0-16,0 0 0,0 0 16,0 1-16,21-22 15,0 0-15,0 0 16,0 0-16,1 0 0,-1 0 16,0 0-16,0 0 0,0 0 15,0-22-15,1 22 0,-1-21 0,-21 0 16,21 21-16,0-21 0,0 0 15,-21 0-15,0-1 0,0 1 0,0-21 16,0 21-16,0 0 0,0-1 16,0 1-16</inkml:trace>
  <inkml:trace contextRef="#ctx0" brushRef="#br0" timeOffset="30748">22394 2138 0,'0'0'0,"0"-21"0,0 42 47,0 0-47,-21 0 0,0 22 15,21-22-15,0 21 0,0 0 0,-21 22 0,0-22 16,21 22-16,-22-22 16,22 22-16,-21-22 0,0 0 0,0 1 15,21-1-15,-21 0 0,0 1 0,-1-22 16,22 21-16,-21-21 0,21 0 15,-21 1-15,21-1 0,-21-21 0,21 21 16,21-21 0,0 0-1,0 0-15,1-21 0,-1 0 16,0-1-16,0 22 0</inkml:trace>
  <inkml:trace contextRef="#ctx0" brushRef="#br0" timeOffset="31162.76">22818 2625 0,'0'0'16,"21"0"-16,-21-21 15,-21 21 1,-1 0-16,1 0 0,0 0 0,0 21 16,-21-21-16,20 21 0,-20 0 15,21 0-15,0 0 0,0 1 0,-1-1 16,1-21-16,21 21 15,-21 0-15,21 0 0,0 0 0,0 1 16,21-22 0,0 0-16,1 21 0,-1-21 0,0 0 15,21 0-15,-21 0 0,1 0 16,20 0-16,-21 0 0,0 21 0,0-21 16,1 0-16,-1 0 0,-21 21 0,21-21 15,-21 21-15,-21 0 16,0-21-16,-1 0 15,1 22-15,-21-22 0,21 0 16,-22 0-16,22 21 0,-21-21 0,21 0 16,0 0-16,-22 0 0,22 0 15,0 0-15,0 0 16,0 0-16,21-21 31,0-1-31,0 1 0,21 0 16,0 0-16</inkml:trace>
  <inkml:trace contextRef="#ctx0" brushRef="#br0" timeOffset="31434.6">22352 2455 0,'0'0'0,"0"-21"16,0 0-16,21 21 15,0-21-15,22 21 0,-22-21 16,21 21-16,0 0 0,1-21 0,20 21 16,-20 0-16,-1 0 0,0-22 15,43 22-15,-43 0 0,-21 0 16,22 0-16,-22 0 0,0 0 16,0 0-16,0 0 15</inkml:trace>
  <inkml:trace contextRef="#ctx0" brushRef="#br0" timeOffset="32038.91">23622 2371 0,'21'-21'16,"-21"-1"-16,21 22 0,-21-21 16,-21 42 15,0 1-15,0-1-16,0 21 0,-1-21 15,1 22-15,21-1 0,-21 0 0,0 1 16,0-1-16,21 0 0,0 1 15,-21-1-15,21-21 0,-22 21 16,22-20-16,0 20 0,0-21 16,0 0-16,0 0 0,0 1 0,0-1 15,22-21-15,-1 0 0,-21 21 16,21-21-16,0 0 0,0 0 16,0 0-16,1 0 0,-1-21 15,0 0-15,0 21 0,21-22 16,-20 1-16</inkml:trace>
  <inkml:trace contextRef="#ctx0" brushRef="#br0" timeOffset="32370.71">24024 2392 0,'0'0'16,"0"-21"-16,0 0 0,0-1 15,21 22-15,0 0 0,1 0 16,-1 0-16,0 0 0,0 0 0,0 0 15,0 0-15,1 22 0,20-1 16,-21 0-16,0 0 0,0 21 0,1-20 16,-22 20-16,21 0 0,-21 1 15,0-22-15,0 21 0,0 0 0,0-20 16,0 20-16,0-21 16,-21 0-16,-1 0 0,1 22 0,0-43 15,-21 21-15,21 0 0,-1 0 16,-20-21-16,21 21 0,0-21 0,-22 22 15,22-22-15,0 0 0,0 0 0,21 21 16,-21-21-16,42-21 31,0-1-15,0 22-16,22-21 0</inkml:trace>
  <inkml:trace contextRef="#ctx0" brushRef="#br0" timeOffset="32726.91">24786 2815 0,'-21'0'16,"21"21"-16,-21-21 15,42 0 1,0 0-1,0 0-15,0 0 0,1 0 0,-1 0 16,0-21-16,0 21 16,-21-21-16,0 0 0,0 0 15,-21 21 1,0 0-16,0 0 16,-1 0-16,1 0 15,0 0-15,0 21 0,0 0 0,0-21 16,21 21-16,-22 0 15,1-21-15,21 22 16,-21-22 0</inkml:trace>
  <inkml:trace contextRef="#ctx0" brushRef="#br0" timeOffset="33547.94">8975 4297 0,'0'0'0,"-22"0"0,22-21 16,-21 21-16,21 21 31,0 0-31,0 0 15,-21 0-15,21 1 0,0-1 16,0 21-16,0-21 0,0 22 16,-21-22-16,21 0 0,0 0 0,0 0 15,0 0-15,0 1 0,0-1 16,0 0-16,0-42 47,0 0-47,0-1 0,21 1 0</inkml:trace>
  <inkml:trace contextRef="#ctx0" brushRef="#br0" timeOffset="33903.75">9038 4022 0,'0'0'0,"0"21"0,-21 0 15,0 0-15,21 0 16,0 1-16,0-1 0,21-21 31,0 0-31,0 0 0,0 0 16,-21-21 0,22-1-16,-22 1 0,21 0 15,-21 0-15,0 0 0,0 0 16,0-1-16,-21 22 15,-1 0-15,22-21 0,-21 21 16,0 0-16,21 21 16,-21-21-16,21 22 0,0-1 0,0 0 15,0 0-15,0 0 0,0 0 16,0 1-16,0-1 0,0 0 0,21 0 16,0 0-16,0 0 0,1 1 15,-1-22-15</inkml:trace>
  <inkml:trace contextRef="#ctx0" brushRef="#br0" timeOffset="34602.71">9334 4255 0,'0'21'0,"0"0"16,0 0-16,0 0 0,0 0 15,0 1-15,0-1 0,0 0 16,0 0-16,0 0 0,0 0 15,0 1-15,-21-1 0,21 0 0,-21 0 16,21 0-16,-21 0 0,21 1 16,0-1-16,-21 0 15,0-21 1,21-21 0,0 0-16,0-1 15,0 1-15,0 0 16,0 0-16,0 0 0,21-22 0,0 22 15,0 0-15,-21-21 0,21 21 0,0-22 16,1 22-16,20 0 0,-21 0 16,0 0-16,0-1 0,22 22 0,-22 0 15,0 0-15,0 0 0,0 22 16,1-1-16,-1 0 0,0 0 16,-21 0-16,21 22 0,-21-22 15,0 21-15,0-21 0,0 0 0,0 22 16,0-22-16,0 0 0,0 0 0,0 0 15,-21 1-15,21-1 0,-21 0 16,0-21-16,21 21 0,-22-21 16,1 0-1,21-21 1,0 0-16,0 0 16,0-1-16,21 1 0,1-21 15,-1 21-15,0-22 0,0 22 0,43-42 16,-22 42-16,0-22 15,1 22-15,-1 0 0,0 0 16,1 21-16,-1 0 0,0 0 0,-21 0 16,22 21-16,-22-21 0,0 21 15,0 0-15,0 0 0,-21 22 0,0-22 16,0 0-16,0 21 0,0-20 16,0-1-16,-21 21 0,0-21 0,21 0 15,-21 1-15,0-1 0,21 0 16,0 0-16,-21-21 0,21 21 15,21-42 32,0 21-47,0-21 0</inkml:trace>
  <inkml:trace contextRef="#ctx0" brushRef="#br0" timeOffset="34987.49">10541 4339 0,'0'-21'16,"0"42"-1,0 0 1,-21 1-16,21-1 16,0 21-16,0-21 0,0 0 15,0 22-15,0-1 0,0-21 0,-21 22 16,21-1-16,0 0 0,-22 22 15,1-22-15,21 22 0,-21-22 0,21 21 16,-21 1-16,0-22 0,21 22 0,0-1 16,-21 1-16,-1-22 0,22 22 15,-21-1-15,21 1 0,0-1 0,-21-21 16,21 22-16,-21-1 0,21-20 0,-21-1 16,21 0-16,0 1 0,0-1 15,-21-21-15,21 0 0,-22 1 0,22-1 16,0 0-16,0-42 31,0 0-31,0-1 16,0 1-16,0-21 0,0 21 0,0-22 15,0-20-15,0 21 0,0-22 0,0 1 16</inkml:trace>
  <inkml:trace contextRef="#ctx0" brushRef="#br0" timeOffset="35283.01">10435 4445 0,'0'0'0,"21"-21"0,0 0 15,1 0-15,-1-1 0,0 1 16,0 21-16,21-21 0,-20 21 0,-1 0 16,0 0-16,21 0 0,-21 0 15,1 0-15,-1 21 0,0 0 0,-21 1 16,0-1-16,0 0 0,0 0 15,0 21-15,0-20 0,0-1 0,-21 0 16,0 0-16,-1 0 0,1 22 0,0-22 16,0-21-16,0 21 0,0 0 15,-1 0-15,1-21 0,0 21 0,0-21 16,0 0 0,0 0-16,-1 0 15,1 0-15</inkml:trace>
  <inkml:trace contextRef="#ctx0" brushRef="#br0" timeOffset="36392.4">10880 4678 0,'-22'0'16,"44"0"46,-1 0-62,0 0 0,-21-21 16,21 0-16,0 21 0,-21-22 0,21 1 16,1 0-16,-1 0 0,0 0 15,0 0-15,0-1 0,0-20 0,1 21 16,-1-21-16,-21-1 15,21 1-15,0 0 0,-21 20 0,21-20 16,-21 0-16,0-1 0,0 1 0,0 0 16,0-1-16,0 22 0,0 0 15,0 0-15,0 0 0,0 0 0,0-1 16,-21 22 0,0 0-16,0 22 15,21-1-15,0 0 0,0 0 16,-21 21-16,21 1 0,0-1 0,0 0 15,0 1-15,0 20 0,0-20 16,0 20-16,0-21 0,0 22 16,0-22-16,0 1 0,0-1 0,0 0 15,0-21-15,0 22 0,0-22 16,21 21-16,-21-21 0,21 1 16,-21-1-16,21-21 0,0 0 15,0 0-15,1 0 0,-1-21 16,0-1-16,0 22 0,-21-21 15,21 0-15,0 0 0,1 0 16,-22 0-16,0-1 0,21 1 0,0 0 16,-21 0-16,0-21 0,0 20 15,0 1-15,21 0 0,-21 42 47,0 0-47,0 1 0,0-1 16,-21 0-16,21 0 0,0 0 15,0 0-15,0 1 16,0-1-16,0 0 31,0-42-15,0 0 0,0-1-16</inkml:trace>
  <inkml:trace contextRef="#ctx0" brushRef="#br0" timeOffset="36574.99">11536 4318 0,'0'0'0,"0"-21"0,0 0 15,21 42 79</inkml:trace>
  <inkml:trace contextRef="#ctx0" brushRef="#br0" timeOffset="37739.41">11769 4318 0,'0'21'16,"0"0"-16,-22-21 16,22 22-16,0-1 0,0 0 15,0 0-15,0 0 0,0 0 0,-21 1 16,21-1-16,0 0 0,0 0 16,0 0-16,-21 22 0,21-22 15,0 0-15,0 0 0,0 0 0,0 0 16,21-21-16,0 22 0,1-22 0,-1 0 15,0 0-15,21 0 16,-21 0-16,1 0 0,-1 0 0,0 0 16,21-22-16,-21 1 0,1 21 15,-1-21-15,21 0 0,-21 0 0,0 0 16,1-1-16,-1 1 0,0 0 0,-21 0 16,0 0-16,21-22 0,-21 22 15,0 0-15,0 0 0,21 0 0,-21 0 16,0-1-1,0 44 1,0-1 0,0 0-16,0 0 15,-21 0-15,21 0 0,0 22 0,0-22 16,0 0-16,0 0 0,0 0 16,0 1-16,0-1 0,0 0 0,0 0 15,0 0-15,0 0 0,21-21 16,0 0-16,1 0 15,-1 0-15,0 0 0,0 0 16,0 0-16,0-21 0,1 0 16,-1 0-16,21 21 0,-21-21 15,0 0-15,1-22 0,-1 22 0,0 0 16,0-21-16,-21-1 0,21 22 16,0-21-16,-21-1 0,0-20 0,0 21 15,22-1-15,-22 1 0,0 0 16,21-1-16,-21 22 0,0-21 0,0 21 15,0-1-15,0 1 16,0 42 0,0 1-16,0-1 0,0 0 15,0 21-15,0-21 0,0 22 16,0-1-16,-21 0 0,21 1 16,-22-1-16,22-21 0,0 22 15,0-1-15,0 0 0,0 1 0,0-22 16,0 21-16,0-21 0,0 0 0,0 1 15,0-1-15,0 0 0,0 0 16,0 0-16,0 0 16,22-21-16,-1 0 0,0 0 15,0 0-15,0-21 0,0 0 16,1 21-16,20-21 0,-21 0 0,0 0 16,22-1-16,-22 1 0,0 0 15,0-21-15,0 21 0,0-22 0,1 1 16,20-43-16,-21 43 15,0 0-15,0-1 0,-21-20 16,0 20-16,0 1 0,22 0 0,-22-1 16,21 1-16,-21 21 0,0 0 15,0 0-15,0-1 0,0 44 32,0-1-32,0 0 15,0 0-15,0 21 0,0 1 0,0-1 16,-21 0-16,21 22 0,-22-22 15,22 1-15,0-1 0,0 0 0,-21 43 16,0-64-16,21 21 16,0-20-16,0 20 0,0-21 15,0 0-15,0 0 0,0 1 0,0 20 16,0-21 0,21-21-16,0 21 0,1-21 15,-1 0-15,0 0 0,0 0 16,0 0-16,0 0 0,1 0 15,-1-21-15,0 21 0,0-21 0,0 0 16,0 21-16,1-21 0,-1-1 0,-21 1 16,21 0-16,-21 0 15,0 0-15,0 0 0,0-1 16</inkml:trace>
  <inkml:trace contextRef="#ctx0" brushRef="#br0" timeOffset="37971.28">13144 4297 0,'0'0'16,"0"-21"-16,22 21 15,-22-21-15,21 21 0,0 0 16,0 0-16,0-22 0,0 22 0,1 0 16,20-21-16,-21 0 0,0 21 15,0-21-15,22 21 0,-22-21 0,0 21 16,0 0-16,0-21 0,1 21 0,-22-22 15,0 1 1,-22 21 0,1 0-16,0 0 0,-21 0 15</inkml:trace>
  <inkml:trace contextRef="#ctx0" brushRef="#br0" timeOffset="38180.16">11896 4255 0,'0'0'0,"-43"0"0,22 0 0,0 21 16,0-21-16,0 0 16,42 0 15,-21-21-16,21 21-15</inkml:trace>
  <inkml:trace contextRef="#ctx0" brushRef="#br0" timeOffset="40295.76">13991 4339 0,'0'0'0,"-21"0"15,21-21-15,-21 21 0,0 0 32,-1 0-32,22 21 0,-21 0 15,0 22-15,21-22 0,0 0 16,0 21-16,-21-20 0,21-1 15,-21 21-15,21-21 0,-21 0 0,21 1 16,0 20-16,0-21 16,0 0-16,-22-21 0,22 21 15,0-42 17,22 0-32,-1 21 0,-21-21 0,21 0 0,0 0 15,0-1-15,0-20 16,1 21-16,-1 0 0,0 0 0,-21-1 15,21 1-15,0 0 0,0 0 0,1 21 16,-1 0 0,-21 21-1,0 0-15,0 0 16,0 1-16,0-1 0,0 0 0,0 0 16,0 0-16,0 0 0,0 1 0,21-1 15,-21 0-15,0 0 16,21 0-16,0 0 0,0-21 0,1 0 15,-1 0-15,0 0 16,21 0-16,-21 0 0,1-21 16,-1 21-16,21-21 0,-21 0 15,0 0-15,1 0 0,-1-1 0,21 1 16,-42 0-16,21 0 0,0-21 0,-21 20 16,22 1-16,-22 0 0,0-21 15,0 21-15,0-1 0,21 22 0,-21-21 16,0 42 15,0 1-31,0-1 0,-21 0 16,21 0-16,0 0 15,0 22-15,0-22 0,-22 0 0,22 0 16,0 21-16,0-20 0,0-1 0,0 0 16,0 0-16,22 0 0,-1 0 15,0 1-15,0-1 0,0-21 16,0 0-16,1 0 0,20 0 15,-21 0-15,0 0 0,0 0 0,22-21 16,-22 21-16,21-22 0,-21 1 0,22 21 16,-22-21-16,21 0 0,-21 0 15,1 0-15,-1-1 0,0 1 16,0 0-16,0 0 0,-21-21 0,0 20 16,0 1-16,0-42 15,0 42-15,0-1 0,-21 1 0,0 21 16,0 0-16,0 0 0,-1 0 15,1 0-15,0 0 0,0 0 16,0 21-16,0 1 0,-1-1 0,1 0 16,21 21-16,-21-21 0,21 1 15,-21-1-15,21 21 0,0-21 0,0 22 16,0-22-16,0 0 16,0 0-16,0 0 0,21-21 15,0 0-15,0 0 16,1 0-16,-1 0 15,0 0-15,0 0 0,0 0 0,0-21 16,1 0-16,-1 0 0,0 21 0,0-21 16,-21-1-16,21 1 0,0-21 15,-21 21-15,0 0 0,0-1 0,0 1 16,22 0-16,-22 0 0,0 0 16,0 42 15,0 0-31,0 0 15,0 0-15,0 1 0,0-1 0,-22 0 16,22 0-16,0 0 0,0 0 16,0 1-16,0-1 15,0 0-15,22 0 0,-1-21 0,0 21 16,0-21-16,0 0 16,0 0-16,1 0 0,20 0 0,-21 0 15,0 0-15,0 0 0,1-21 0,-1 0 16,0 21-16,0-21 0,0 0 15,0-1-15,1 22 0,-1-21 0,-21 0 16,0 0-16,21 0 0,-21 0 16,21-1-16,-21 1 0,21 0 0,-21 0 15,0 0-15,0 0 16,0 42 0,0 0-1,0 0-15,0 0 16,-21 0-16,21 1 0,0-1 15,0 0-15,0 0 0,0 0 0,0 0 16,0 1-16,0-1 0,0 0 16,0 0-16,21 0 15,0-21-15,1 0 0,-1 0 16,0 0-16,0 0 0,0 0 16,0 0-16,1 0 0,20-21 0,-21 0 15,0 21-15,0-21 0,1 0 16,-1-1-16,21 1 0,-21 0 0,0-21 15,1 21-15,-1-22 0,0 1 16,0 0-16,0-1 0,0 1 16,-21-22-16,22 22 0,-22-21 0,21 20 15,-21 1-15,0 0 0,0 20 0,0-20 16,0 21-16,0 0 0,0 0 16,0-1-16,-21 22 31,21 22-31,0-1 0,-22 0 15,22 0-15,0 0 0,-21 22 16,21-1-16,0-21 0,0 21 16,0 1-16,0-1 0,0 0 0,0 1 15,0-22-15,0 21 0,0 1 0,0-22 16,0 21-16,0-21 0,0 22 16,0-22-16,0 21 0,0-21 0,0 0 15,0 1-15,0-1 0,0 0 16,0 0-16,0 0 0,21 0 15,1-21 1,-1 0-16,0 0 0,0 0 16,0 0-16,0-21 0,1 0 0,20 21 15,-21-21-15,0 0 0,22 0 16,-22 21-16,21-22 0,-21 1 16,0 0-16,1 0 0,-1 0 0,0 0 15,0-1-15,-21 1 16,0 0-16,0 0 0</inkml:trace>
  <inkml:trace contextRef="#ctx0" brushRef="#br0" timeOffset="40547.61">16129 4297 0,'21'0'31,"0"0"-31,0 0 16,1 0-16,-1 0 0,21-21 0,-21 0 16,0 21-16,22 0 0,-22-22 15,21 22-15,-21 0 0,1 0 0,-1-21 16,0 21-16,0 0 0,0 0 16,-21-21-1,-21 21 1,0-21-16,0 21 15</inkml:trace>
  <inkml:trace contextRef="#ctx0" brushRef="#br0" timeOffset="40892.91">15515 4022 0,'-21'0'0,"0"0"16,42 0 15,0-21-31,0 21 16,-21-22-16,21 22 15,-21-21 1,0 42 31,0 1-32,0-1 1</inkml:trace>
  <inkml:trace contextRef="#ctx0" brushRef="#br0" timeOffset="41607.9">17695 3747 0,'0'0'0,"21"0"0,1-22 0,-1 22 0,-21-21 15,21 21-15,0-21 0,0 0 16,0 21-16,1-21 0,-1 0 0,0 21 15,-21-22-15,21 1 16,-42 21 31,0 0-47,0 0 0,-1 21 16,1 1-16,0-1 0,-21 0 0,-1 21 15,22-21-15,-21 22 0,0-1 16,20 22-16,-20-22 0,21 21 0,-21 1 15,20 21-15,1-22 0,0 1 16,0-1-16,0 1 0,0-1 16,-1 1-16,22 41 0,0-62 15,0-1-15,0 0 0,0 1 16,22-22-16,-1 0 0,21 21 0,-21-20 16,22-22-16,-22 21 0,21 0 0,0-21 15,1 0-15,-22 0 0,21 0 16,-21 0-16,22 0 0,-22 0 0,0 0 15,0 0-15,-21-21 16,0 0 0,0-1-16,0 1 15,0 0-15,0 0 0</inkml:trace>
  <inkml:trace contextRef="#ctx0" brushRef="#br0" timeOffset="42842.58">18309 4001 0,'-21'-22'16,"0"22"-16,42-21 31,0 21-31,0 0 16,0-21-16,22 21 0,-22 0 15,21 0-15,-21 0 0,22 0 0,-22-21 16,0 21-16,21 0 0,-20 0 16,-1 0-16,0 0 0,-42 0 47,0 0-32,-1 0-15,1 0 16,0 0-16,0 0 0,-21 0 0,20 0 15,1 0-15,0 0 0,0 0 16,-21 0-16,20 0 0,1 0 0,0 0 16,0 0-16,0 0 0,0 0 15,-1 0-15,1 0 16,21 21-16,-21 0 0,21 0 16,-21 1-16,0-1 0,21 0 15,-21 0-15,21 0 0,-22 0 0,22 1 16,-21 20-16,21-21 0,-21 0 15,21 0-15,-21 1 0,0-1 0,21 0 16,0 0 0,-21-21-16,21-21 47,21 0-47,0 21 15,0 0-15,0-21 16,-21-1-16,21 22 0,1 0 0,20 0 15,-21-21-15,0 21 0,0 0 16,22 0-16,-22 0 0,21 0 0,-21 0 16,22 0-16,-22 21 0,0-21 15,21 22-15,-20-1 0,-1-21 16,0 21-16,-21 0 0,0 0 0,0 0 16,0 1-16,0-1 15,0 0-15,-21 0 0,0 0 0,-1-21 16,1 21-16,-21 1 0,21-22 15,0 21-15,-22-21 0,22 0 0,-21 21 16,21-21-16,-1 0 0,1 21 0,-21-21 16,21 0-16,0 0 0,-1 0 15,1 0-15,0 0 0,0-21 16,0 21-16,21-21 47,21 21 0,0 0-47,0 0 0</inkml:trace>
  <inkml:trace contextRef="#ctx0" brushRef="#br0" timeOffset="43447.76">19008 4530 0,'0'0'0,"0"21"16,-22-21-16,1 21 15,0-21 1,21-21 31,0 0-47,0 0 15,21 21 1,0 0 0,-21 21 15,0 0-16,0 0-15,-21 0 16,0 0 0,0-21-1,0 0 1,21-21 0,0 0-1,0 0 1,0 0-16,0 0 0,21-1 15,0 1 1,0 21-16,0 0 16,1 0-16,-22 21 15,21 1-15,-21-1 16,0 0-16,0 0 0,0 0 16,-21 0-16,-1-21 0,1 22 15,0-1-15,0 0 0,0 0 0,-22 0 16,22-21-16,0 21 0,0 1 15,0-22-15,0 21 0,-1-21 16,1 0-16,0 0 0</inkml:trace>
  <inkml:trace contextRef="#ctx0" brushRef="#br0" timeOffset="44262.99">19791 3810 0,'0'0'0,"-21"0"16,21-21 15,21 21-15,0 0-16,0 0 0,0 0 0,22 0 16,-22-21-16,21 21 0,0 0 15,1 0-15,20 0 0,-20-21 0,-1 21 16,0 0-16,1 0 0,-1 0 0,-21 0 15,21 0-15,-20 0 0,-44 0 47,1 0-47,-21 0 0,21 0 0,0 0 16,-1 0-16,1 0 0,0 0 16,0 0-16,0 0 0</inkml:trace>
  <inkml:trace contextRef="#ctx0" brushRef="#br0" timeOffset="44559.98">20108 3768 0,'0'0'0,"0"21"0,0 0 0,0 21 15,0-20-15,0 20 0,0 0 0,0 22 16,0-22-16,0 22 0,0-22 0,0 21 15,0-20-15,0-1 16,-21 0-16,21 1 0,0-1 0,-21-21 16,21 22-16,0-22 0,0 0 15,0 0-15,0 0 0,0-42 47,0 0-47,21 21 16,0-21-16,-21 0 0,21-1 15,-21 1-15,22-21 0</inkml:trace>
  <inkml:trace contextRef="#ctx0" brushRef="#br0" timeOffset="44795.84">20510 4149 0,'0'21'15,"0"0"1,0 0-16,0 0 15,0 1-15,0-1 0,0 21 0,0-21 16,-21 0-16,21 1 0,0-1 16,-21 0-16,21 0 0,-21-21 0,21 21 15,0 0-15,0 1 16,-21-22 0,0 0-1,21-22-15,0 1 16,0 0-16,0 0 0</inkml:trace>
  <inkml:trace contextRef="#ctx0" brushRef="#br0" timeOffset="44966.99">20489 4001 0,'0'0'0,"0"-22"16,21 22 30,1 22-30,-1-22-16,0 0 16,-21 21-16,21-21 0,0 21 0</inkml:trace>
  <inkml:trace contextRef="#ctx0" brushRef="#br0" timeOffset="45659.83">20913 4128 0,'0'42'15,"0"-21"-15,0 0 0,0 0 0,0 1 16,0-1-16,0 21 0,0 0 16,0-20-16,0-1 0,0 0 15,0 0-15,0 0 16,0 0-16,-22-21 0,22 22 0,-21-22 31,21-22-15,0 1-1,0 0-15,0 0 16,0 0-16,0-22 0,0 22 0,0 0 16,0-21-16,21 21 15,-21-1-15,22-20 0,-1 21 0,0-21 16,0 20-16,0 1 0,0 21 15,1-21-15,20 21 0,-21 0 0,0 0 16,0 21-16,1 0 0,-1 1 0,-21-1 16,0 0-16,21 21 0,-21-21 15,0 22-15,0-22 0,0 21 0,0-21 16,0 1-16,0-1 0,0 0 16,0 0-16,-21 0 0,21 0 0,-21-21 15,21 22-15,-22-22 16,22-22-1,0 1-15,0 0 16,0 0-16,0 0 16,0 0-16,0-1 0,22-20 0,-1 21 15,-21-21-15,21-1 0,0 1 16,0 21-16,0-22 0,1 22 0,20 0 16,-21 0-16,0 0 0,0 21 15,22 0-15,-22 0 0,0 21 0,0 0 16,0 21-16,1-20 0,-1-1 15,-21 21-15,0 0 0,0-20 0,0 20 16,0-21-16,0 0 0,0 22 16,0-22-16,-21 0 0,21 0 15,-22 0-15,1-21 16,21 21-16,0-42 31,21 0-31,1 0 16</inkml:trace>
  <inkml:trace contextRef="#ctx0" brushRef="#br0" timeOffset="46024.61">21632 4360 0,'0'0'0,"21"0"15,1 0-15,-1 0 16,0 0-16,0 0 0,0 0 0,0 0 15,1 0-15,-1-21 0,21 21 16,-21-21-16,0 21 0,-21-21 0,22 21 16,-22-21-16,21 0 0,-21-1 15,0 1-15,0 0 0,-21 21 16,-1-21-16,1 21 16,0 0-16,0 21 0,0 0 15,0-21-15,-1 21 0,1 22 0,0-22 16,21 0-16,0 0 15,0 22-15,0-22 0,0 0 0,0 0 16,0 0-16,0 0 16,21 1-16,0-22 0,1 21 15,-1-21-15,0 0 0,0 0 0,21 0 16,-20 0-16,-1 0 0,0 0 16,0 0-16,0-21 0,0-1 0,1 22 15,-1-21-15</inkml:trace>
  <inkml:trace contextRef="#ctx0" brushRef="#br0" timeOffset="46490.85">22394 3831 0,'0'0'0,"-21"-21"0,0 21 15,0 0 1,21 21-1,0 0-15,0 1 0,0-1 16,0 21-16,0 0 0,0 1 0,0-1 16,0 0-16,-21 1 0,21-1 15,0 0-15,0 1 0,0-1 0,0 0 16,0 1-16,0 20 16,0-42-16,0 1 0,0-1 15,21 0-15,0-21 0,0 0 16,0 0-16,0 0 0,1 0 15,-1 0-15,0 0 0,0 0 0,0 0 16,0-21-16,1 0 0,-1-1 0,0 1 16,0 0-16,0 0 0,0-21 15,1-1-15,-22 1 0,21-22 0,-21 22 16,21-21-16,-21-1 0,0 22 16,0-22-16,0 22 0,0 21 0,21-22 15,-21 22-15,0 0 0,0 0 16,0 42 31,0 0-47,-21 0 0,0 1 15,21-1 1,-21-21-16</inkml:trace>
  <inkml:trace contextRef="#ctx0" brushRef="#br0" timeOffset="47028.54">22987 4212 0,'21'21'31,"-21"1"-31,0-1 15,0 0-15,0 0 0,0 0 16,0 0-16,0 1 0,0-1 0,0 0 16,0 0-16,0 0 0,-21 0 15,21 1-15,0-1 16,-21-21-16,0 0 16,21 21-16,0-42 31,0 0-31,0-1 15,0 1-15,0 0 0,21 0 16,0 0-16,-21 0 0,42-43 16,-21 22-16,1 21 0,-1-22 15,0 22-15,0 0 0,0 0 0,22 0 16,-22 21-16,0 0 16,0 0-16,0 21 0,0 0 15,-21 0-15,0 0 0,0 0 0,22 22 16,-22-22-16,0 0 15,0 21-15,0-20 0,0-1 0,0 0 16,0 0-16,0 0 0,0 0 16,-22 1-16,22-1 15,0-42 32,0-1-47,22 22 0</inkml:trace>
  <inkml:trace contextRef="#ctx0" brushRef="#br0" timeOffset="47279.42">23558 4233 0,'0'22'16,"0"-1"-1,0 0-15,0 0 16,0 0-16,0 0 0,0 1 0,-21-1 15,21 0-15,-21 0 0,21 0 16,0 0-16,-21 1 0,0-1 16,42-21 31,-21-21-47,21-1 15,0 22-15,0-21 0</inkml:trace>
  <inkml:trace contextRef="#ctx0" brushRef="#br0" timeOffset="47603.23">23558 4043 0,'0'0'0,"0"21"0,-21 21 15,0-42-15,21 22 0,0-1 16,21-21-1,0 0-15,1 0 0,-1 0 16,0 0-16,0 0 16,-21-21-16,0-1 0,21 22 0,-21-21 15,0 0-15,0 0 16,0 0-16,0 0 0,0-1 0,0 1 16,-21 21-16,21-21 0,-21 21 15,21-21-15,-21 21 0,0 0 16,-1 21-1,22 0-15,0 0 16,0 1-16,0-1 16,22-21-1,-1 0-15,0 0 0</inkml:trace>
  <inkml:trace contextRef="#ctx0" brushRef="#br0" timeOffset="47927.02">24130 3725 0,'0'-21'0,"0"42"31,0 1-15,0-1-16,0 0 0,-21 21 15,21-21-15,-21 22 0,21-1 16,0 0-16,0 1 0,-22-1 0,1 0 15,21 22-15,-21-43 0,21 21 16,0 1-16,-21-1 0,0-21 0,21 0 16,-21 1-16,21-1 0,0 0 15,0 0-15,0 0 0,-22-21 0,22 21 16,22-21 15,-1 0-15,0 0-16,0-21 0,0 21 0,0-21 15</inkml:trace>
  <inkml:trace contextRef="#ctx0" brushRef="#br0" timeOffset="48318.31">24469 4128 0,'21'-22'0,"-42"44"0,63-44 16,-63 22-1,0 0 1,-1 0-16,1 0 0,0 22 15,0-1-15,0 0 0,0-21 16,-1 21-16,22 0 0,-21 0 0,21 1 16,0-1-16,0 0 15,21 0 1,1 0-16,-1-21 16,0 0-16,0 21 0,0-21 15,0 22-15,1-1 16,-22 0 15,-22-21-31,1 0 16,0 21-16,0-21 0,0 0 15,0 0-15,-1 0 0,1 0 16,0 0-16,0 0 0,0 0 16,21-21 15,0 0-16,0 0-15,0-1 16,0 1-16</inkml:trace>
  <inkml:trace contextRef="#ctx0" brushRef="#br0" timeOffset="48583.17">24088 3895 0,'21'-21'16,"0"21"-16,0 0 0,0 0 16,0-22-16,22 22 0,-1 0 0,0-21 15,-20 21-15,20-21 0,0 21 16,1 0-16,-1 0 0,0 0 0,-21 0 16,22 0-16,-22 0 0,0 0 15,-42 0 32</inkml:trace>
  <inkml:trace contextRef="#ctx0" brushRef="#br0" timeOffset="49094.19">24998 4212 0,'0'21'15,"21"-21"48,-21-21-63,0 0 0,-21 21 31,0 0-31,-1 0 0,1 0 16,0 0-16,0 0 0,0 21 15,0-21-15,21 21 0,-22-21 16,22 22-16,0-1 15,22-21 17,-1 0-32,0 0 0,0 0 15,0 0 1,-21-21-16,21 21 16,-21-22-16</inkml:trace>
  <inkml:trace contextRef="#ctx0" brushRef="#br0" timeOffset="63489.44">26162 3895 0,'21'0'0,"-42"0"0,63-21 0,-21-1 16,1 1-16,-1 0 16,0 21-16,-21-21 15,0 0-15,0 0 0,0-1 16,0 1-16,-21 21 16,0 0-16,-1 0 15,1 0-15,-21 0 0,0 0 16,-1 21-16,1-21 0,0 22 0,-1-1 15,1 0-15,0 0 0,-1 0 0,22 0 16,-21 1-16,21-22 0,-1 21 16,1 0-16,21 0 0,0 0 0,0 0 15,0 1-15,0-1 0,21 0 16,1-21-16,20 21 0,0-21 16,-21 0-16,22 21 15,20-21-15,-20 21 0,-1-21 0,0 0 16,22 22-16,-22-22 0,-21 21 0,22-21 15,-22 21-15,0 0 0,0-21 16,-21 21-16,0 0 0,-21 1 16,0-22-16,0 21 0,-22 0 15,-20-21-15,-1 21 0,22-21 0,-22 21 16,-20-21-16,20 0 0,1 0 16,20 0-16,-20 0 0,21 0 15,20 0-15,-20 0 0,21 0 0,0 0 16,0 0-16,42-21 31,0 21-31,0 0 16,0 0-16,22-21 0,-22 21 0,21-21 15,0 21-15,1 0 0,-22-21 16</inkml:trace>
  <inkml:trace contextRef="#ctx0" brushRef="#br0" timeOffset="63843.9">26691 3768 0,'0'-21'0,"0"42"31,-21 0-31,0 0 0,0 0 16,21 0-16,-22 22 0,1-22 0,0 21 15,21-21-15,0 22 0,-21-1 16,21-21-16,-21 22 0,21-1 0,0-21 16,0 0-16,0 0 0,0 1 15,0-1-15,21 0 0,0-21 16,0 0-16,0 0 16,1 0-16,-1 0 0,0 0 0,21 0 15,-21 0-15,1 0 0,-1 0 16,0-21-16,0 21 0,0-21 15,0 21-15,1-22 0,-1 22 0,-21-21 16,0 0-16,0 0 16,0 0-16,-21 21 0</inkml:trace>
  <inkml:trace contextRef="#ctx0" brushRef="#br0" timeOffset="64019.8">26564 4128 0,'21'0'15,"0"0"1,1 0-16,-1-22 16,0 22-16,21 0 0,-21-21 15,1 21-15,-1-21 0,0 21 16,0-21-16,0 0 0,0 21 0,1-21 16,-1-1-16,0 22 0,-21-21 15</inkml:trace>
  <inkml:trace contextRef="#ctx0" brushRef="#br0" timeOffset="64198.7">26755 3810 0,'0'0'0,"0"-21"16,21 21-1,0 0-15,0 0 0,0 0 16,0-21-16,1 21 0,-1 0 0,0 0 15,0 0-15,0 0 0,0 0 16,1-21-16</inkml:trace>
  <inkml:trace contextRef="#ctx0" brushRef="#br0" timeOffset="64535.51">27432 3768 0,'0'0'0,"0"-21"16,-21 21-16,0 0 15,-1 0-15,1 0 16,0 0-16,0 21 0,0 0 16,-22 0-16,22 0 0,0 0 15,0 22-15,0-22 0,0 21 0,-1 1 16,22-22-16,0 21 0,-21-21 15,21 22-15,0-22 0,0 0 16,0 0-16,0 0 0,21 0 0,-21 1 16,22-22-16,20 0 0,-21 0 15,0 0-15,22 0 0,-22 0 0,0 0 16,21-22-16,-21 22 0,22-21 16,-22 21-16,0-21 0,0 0 0,22 0 15,-22 0-15,21-1 0,-21 1 16</inkml:trace>
  <inkml:trace contextRef="#ctx0" brushRef="#br0" timeOffset="64936.89">27749 3810 0,'0'0'0,"-21"0"16,0 0-16,0 0 16,0 21-16,0 0 15,-1 1-15,22-1 0,-21 0 0,0 0 16,21 21-16,0-20 0,-21 20 15,0-21-15,21 0 0,0 22 0,0-22 16,0 0-16,0 0 0,0 0 16,0 0-16,21 1 0,0-22 15,0 0-15,0 0 0,1 0 0,-1 0 16,0 0-16,21 0 0,-21-22 16,1 1-16,20 0 0,-21 21 15,21-21-15,-20 0 0,-1-22 0,21 22 16,-42 0-16,21-21 0,-21-1 15,0 22-15,0-21 0,0 21 16,0-22-16,0 22 0,-21 0 0,0 0 16,0 0-16,0 21 0,-1 0 15,1 0-15,0 0 0,-21 0 0,21 0 16,-1 0-16,-20 21 0,21 0 16,0 0-16,0 0 0,-1 1 0,22-1 15,0 0-15,0 0 0,0 0 0,0 0 16,0 1-16,22-22 0,-1 0 15,0 21-15,21-21 0</inkml:trace>
  <inkml:trace contextRef="#ctx0" brushRef="#br0" timeOffset="65191.75">28384 3831 0,'0'0'0,"0"-21"0,-21 21 31,0 0-31,0 21 0,21 0 16,-21 1-16,21-1 0,-21 0 16,-1 21-16,22 22 15,-21-43-15,21 21 0,-21-21 0,21 1 16,-21 20-16,21-21 0,0 0 16,0 0-16,0 1 0,0-1 15,21-21 1,0-21-1,0 21-15,-21-22 16</inkml:trace>
  <inkml:trace contextRef="#ctx0" brushRef="#br0" timeOffset="65418.61">28363 3895 0,'0'0'0,"0"-21"0,0-1 0,0 1 31,21 21-31,1 21 16,-22 1-16,0-1 15,0 0-15,21 0 0,0 0 0,-21 0 16,0 1-16,21 20 0,0-21 16,-21 0-16,21 0 0,-21 1 0,22-1 15,-22 0-15,21 0 0,0 0 16,0-21 0,0 0-1,-21-21 1,0 0-16,21 21 0</inkml:trace>
  <inkml:trace contextRef="#ctx0" brushRef="#br0" timeOffset="65639">28744 3810 0,'0'0'0,"0"-21"0,0-21 0,0 20 0,0 1 16,0 42 0,0 1-1,0-1-15,0 21 0,-21-21 16,0 0-16,21 22 0,-21-22 0,21 21 15,0-21-15,0 22 0,0-22 16,0 0-16,0 0 0,0 0 16,0 1-16,0-1 0,0 0 0,21-21 31,0 0-15,0-21-16,0 21 0</inkml:trace>
  <inkml:trace contextRef="#ctx0" brushRef="#br0" timeOffset="65859.88">29062 3831 0,'0'-21'0,"0"42"0,0-63 0,0 21 0,0 0 16,0 42 15,0 0-31,0 0 0,0 0 16,-21 0-16,21 22 0,-22-22 0,22 21 15,-21-21-15,21 22 16,0-22-16,0 0 0,0 0 0,0 0 15,0 1-15,0-1 0,0 0 16,0 0-16,21-21 16,1 0-1,-1 0-15,0-21 0</inkml:trace>
  <inkml:trace contextRef="#ctx0" brushRef="#br0" timeOffset="66175.83">29168 3768 0,'0'0'0,"-22"-21"0,22-1 31,22 22-31,-1 0 16,21 0-16,-21 22 16,0-22-16,1 21 0,-1 0 0,0-21 15,0 21-15,0 0 0,0 0 16,-21 1-16,0-1 0,0 21 15,0-21-15,0 0 0,0 1 0,-21-1 16,0 0-16,0 0 0,0 0 16,-22 0-16,22 1 0,-21-1 0,0-21 15,20 21-15,-20 0 0,21-21 16,0 0-16,0 0 0,21 21 0,21-21 31,0-21-31,0 0 16,0 21-16,22-21 0,-22 0 15</inkml:trace>
  <inkml:trace contextRef="#ctx0" brushRef="#br0" timeOffset="66591.86">30014 3747 0,'0'0'0,"43"-22"15,-22 1-15,-21 0 0,0 0 0,0 0 16,-21 21-1,-22 0-15,22 0 0,-21 0 16,21 21-16,-22 0 0,1-21 16,21 21-16,-22 0 0,22 1 0,0-1 15,0 0-15,0 0 0,21 0 16,0 0-16,0 1 0,0-1 16,21 0-16,0-21 0,0 21 15,0-21-15,22 0 0,-22 21 0,0-21 16,21 0-16,-20 21 15,-1-21-15,21 0 0,-21 22 0,0-1 16,-21 0-16,0 0 16,0 0-16,0 0 15,-21-21-15,0 22 0,-21-22 16,21 21-16,-22-21 0,22 0 0,-21 0 16,-1 21-16,22-21 0,-21 0 15,21 0-15,0 0 0,-1 0 0</inkml:trace>
  <inkml:trace contextRef="#ctx0" brushRef="#br0" timeOffset="67256.61">25463 4636 0,'0'21'31,"0"0"-15,0 0-16,0 21 0,0-20 16,0 20-16,0 0 0,0-21 0,0 22 15,0-1-15,0-21 0,-21 22 16,21-1-16,-21-21 0,21 0 0,-21 22 15,21-22-15,0 0 0,-21 0 16,0 0-16,21 0 0,21-42 31,0 21-15,0-21-16,0 0 0,0 0 0,1-22 16</inkml:trace>
  <inkml:trace contextRef="#ctx0" brushRef="#br0" timeOffset="67480.48">25717 4805 0,'0'0'0,"0"-42"15,0 20-15,0 1 0,0 0 16,22 0-16,-1 21 16,-21 21-1,21 21-15,-21-20 16,0 20-16,0-21 0,0 21 16,0 1-16,0-1 0,0-21 0,0 22 15,0-22-15,0 21 0,0-21 16,0 0-16,-21 1 0,21-1 0,0 0 15,0 0-15,0 0 16,-21-21 0,-1 0-1,1 0-15,0-21 0</inkml:trace>
  <inkml:trace contextRef="#ctx0" brushRef="#br0" timeOffset="68023.17">25336 5038 0,'0'0'0,"0"-21"0,0-1 15,22 1 1,-1 21 0,0-21-16,21 21 0,-21-21 0,22 21 15,-1-21-15,0 21 16,1-21-16,20-1 0,-20 22 0,20-21 16,1 0-16,-22 21 0,21-21 15,-20 0-15,-1 21 0,0-21 0,1 21 16,-22 0-16,0 0 0,0 0 0,0 0 15,-21 21 17,0 0-32,0 0 0,0 0 15,-21 22-15,21-22 0,-21 21 0,21-21 16,0 0-16,0 22 0,0-22 16,-21 21-16,21-21 0,0 1 0,-21-1 15,21 0-15,0 0 16,0 0-16,0 0 0,21 1 15,0-22-15,0 0 0,0 0 16,1 0-16,20 0 0,-21-22 16,21 1-16,-20 21 0,20-21 0,0 0 15,-21 0-15,1 0 0,-1-22 16,0 22-16,-21-21 0,0 21 0,0-22 16,0 1-16,0 0 0,-21 20 15,0 1-15,-1-21 0,1 42 0,0-21 16,0 21-16,-21 0 0,20 0 15,1 0-15,-21 0 0,21 21 16,0 0-16,-1 0 0,1 0 16,0 1-16,21-1 0,0 0 0,0 0 15,0 0-15,21 0 16,0-21-16,1 22 0,-1-22 0,21 0 16,-21 0-16,22 0 0,-1 0 0,0 0 15</inkml:trace>
  <inkml:trace contextRef="#ctx0" brushRef="#br0" timeOffset="68411.82">26924 4868 0,'0'0'0,"21"-21"0,-21-42 15,0 42-15,0 42 32,0 0-32,-21-21 15,0 42-15,21-21 0,-21 1 0,21 20 16,0-21-16,-22 21 0,22-20 15,-21-1-15,21 0 0,0 0 0,0 0 16,0 0-16,0 1 0,0-1 16,21-21-16,1 0 0,-1 0 0,0 0 15,0 0-15,0 0 0,22 0 16,-22 0-16,21 0 0,-21-21 0,22-1 16,-22 22-16,0-42 0,0 21 15,0 0-15,0 0 0,-21-22 0,0 1 16,0 21-16,0-22 0,0 1 15,0 21-15,0 0 0,0 0 16,0-1-16,-21 22 16,0 0-1,21 22-15,-21-1 0,21 0 0,0 0 16,0 0-16,0 0 16,0 1-16,21-22 0,0 0 15,0 0-15,1 0 0,-1 0 16</inkml:trace>
  <inkml:trace contextRef="#ctx0" brushRef="#br0" timeOffset="69011.14">27580 4805 0,'0'-21'0,"0"-22"15,0 65 17,0-1-17,0 0-15,0 0 0,0 0 16,-21 22-16,21-22 0,-21 21 0,21-21 15,0 0-15,0 22 0,-21-22 16,-1 0-16,22 0 0,-21 0 0,21 1 16,0-1-16,0 0 15,21-21 17,-21-21-17,22 0-15,-22-1 16,21 1-16,-21-21 0,0 21 0,0 0 15,21-22-15,-21 1 0,21 0 16,-21-1-16,21 1 0,0 0 0,1 20 16,-1-20-16,0 21 0,0 0 0,0 0 15,0-1-15,22 22 0,-22 0 16,0 0-16,0 0 0,0 0 0,-21 22 31,0-1-31,0 0 16,-21-21-16,-21 21 0,21 0 15,-22 0-15,22 1 0,-21-1 0,0 0 16,20 0-16,-20-21 0,21 21 16,0-21-16,21 21 0,0 1 15,0-1 1,21 0-16,0-21 0,0 21 16,0 0-16,1-21 15,-1 21-15,0-21 0,-21 22 0,21-22 16,0 21-16,-21 0 15,21 0-15,1 0 16,-1-21 31,0 0-47,0 0 0,21-21 16,-20 21-16</inkml:trace>
  <inkml:trace contextRef="#ctx0" brushRef="#br0" timeOffset="69446.89">28554 4678 0,'0'0'0,"0"-21"0,21 0 0,-21-1 16,0 1 0,-21 21-1,0 0 1,-1 0-16,1 21 0,-21 1 0,21-1 15,0 0-15,-22 0 0,22 0 16,-21 0-16,21 22 0,21-22 0,0 0 16,0 0-16,0 0 0,0 1 15,0-1-15,21 0 0,0 0 0,0-21 16,21 0-16,-20 21 0,-1-21 16,0 0-16,21 0 0,-21 0 0,1 0 15,-1 0-15,0 0 0,0 0 16,0 21-1,-21 1 1,-21-1 0,0-21-16,0 0 0,-22 21 0,22-21 15,-21 21-15,0-21 0,20 0 16,-20 0-16,21 21 0,0-21 0,0 0 16,-1 0-16,22-21 62</inkml:trace>
  <inkml:trace contextRef="#ctx0" brushRef="#br0" timeOffset="70067.19">26374 5779 0,'0'0'0,"0"-22"0,0 1 16,21 0-16,0 21 15,-21-21-15,21 21 16,0 21-16,-21 0 15,0 0-15,0 1 0,0 20 16,0-21-16,0 21 0,0-20 16,0 20-16,0-21 0,0 21 0,0-20 15,0-1-15,-21 21 0,21-21 16,0 0-16,-21-21 0,0 22 0,21-1 16,-21-21-16,21 21 0,21-42 46,0 0-46,0-1 16</inkml:trace>
  <inkml:trace contextRef="#ctx0" brushRef="#br0" timeOffset="70315.03">26501 5842 0,'0'0'0,"0"-21"0,21 0 0,-21 0 16,0-1-16,21 22 15,0 0-15,0 0 0,0 0 16,1 22-16,-1-1 15,0 0-15,0 0 0,0 21 0,0-20 16,1-1-16,-1 21 0,21-21 16,-21 0-16,0 22 0,1-22 0,-1 0 15,-21 0-15,0 0 0,21-21 16,-21 22-16,21-22 0,-21 21 16,21-21-16,-21-21 31,21 21-31,1-22 15,-1 1-15,0 0 0,0 0 16</inkml:trace>
  <inkml:trace contextRef="#ctx0" brushRef="#br0" timeOffset="70526.92">27220 5779 0,'0'0'0,"21"-43"0,-21 22 0,0-21 16,0 21-16,0-1 0,0 1 16,0 42-1,-21 1-15,0-1 16,21 21-16,0-21 0,-21 22 0,21-22 15,-21 21-15,21 0 0,0-20 16,-21 20-16,-1-21 0,1 0 16,21 22-16,0-22 0,0 0 0,-21 0 15,21 0-15,0 0 16,0 1-16,21-22 16,0 0-1,1 0-15,-1 0 0</inkml:trace>
  <inkml:trace contextRef="#ctx0" brushRef="#br0" timeOffset="70976.66">28088 5694 0,'0'0'0,"0"-64"15,0 43-15,0 0 16,-21 21-1,-21 0-15,20 0 0,-20 21 0,0 0 16,-1-21-16,1 43 0,0-22 16,-1 0-16,22 0 0,-21 22 0,21-22 15,0 21-15,21-21 16,0 0-16,0 1 0,0-1 16,21-21-16,0 21 0,21-21 0,-21 0 15,22 0-15,-1 0 0,0 0 0,1 21 16,-1-21-16,-21 0 0,22 0 15,-22 0-15,21 0 0,-21 21 16,0-21-16,1 0 0,-22 21 16,0 1-16,-22-22 15,1 21-15,0-21 16,-21 0-16,21 0 0,-22 21 16,1-21-16,0 0 0,20 0 0,-20 0 15,0 21-15,21-21 0,-1 0 16,1 0-16,0 0 0,42 0 47,0 0-32,1-21-15</inkml:trace>
  <inkml:trace contextRef="#ctx0" brushRef="#br0" timeOffset="71467.39">26839 6519 0,'0'0'0,"0"-63"16,0 42-16,0 42 31,0 0-31,0 0 0,0 0 0,0 22 16,0-22-16,-21 21 0,21-21 16,-21 22-16,21-22 0,-21 0 15,21 21-15,0-20 0,-21-1 0,21 0 16,-22 0-16,22 0 0,0 0 0,0 1 15,22-22 17,-1 0-32,0 0 0</inkml:trace>
  <inkml:trace contextRef="#ctx0" brushRef="#br0" timeOffset="71896.67">27030 6646 0,'0'0'0,"0"-21"0,0 0 16,0 0-16,0 0 0,0 42 47,0 0-47,0 0 0,0 0 15,0 1-15,21-22 0,-21 21 16,0 0-16,21 0 0,-21 0 16,0 0-1,21-21-15,0 0 16,1 0-1,-1 0-15,0-21 0,0 0 16,-21 0-16,21 21 0,0-21 16,1 0-16,-22-1 0,21-20 0,0 21 15,0 0-15,-21 0 0,0-1 16,0 1-16,21 21 0,-21 21 31,-21-21-31,0 22 16,21-1-16,-21 0 0,0 0 0,-1 0 15,-20 0-15,21 1 0,0-1 16,0 0-16,-22-21 0,22 21 16,-21 0-16,21-21 0,-1 21 0,1-21 15,21 22-15,21-22 32,1-22-32,-1 1 15,21 21-15</inkml:trace>
  <inkml:trace contextRef="#ctx0" brushRef="#br0" timeOffset="72183.11">27495 6541 0,'0'0'0,"22"0"0,-22-22 16,0 1-16,21 0 16,-21 42 15,0 0-31,0 22 0,0-22 15,0 0-15,-21 0 0,21 22 16,0-22-16,0 21 0,0-21 0,0 0 16,-22 22-16,22-22 0,0 0 15,0 0-15,0 0 0,0 1 16,0-1-16,0 0 0,0 0 16,22-21 15,-1 0-31,-21-21 15,21 0-15,0 21 0</inkml:trace>
  <inkml:trace contextRef="#ctx0" brushRef="#br0" timeOffset="72626.86">28130 6583 0,'0'0'15,"22"-21"-15,-1 21 0,-21-21 0,21 21 16,-21-22-16,0 1 0,-42 21 31,20 0-31,1 0 16,-21 0-16,21 21 0,-22-21 0,1 22 15,0-1-15,21 0 0,-1 0 16,-20 0-16,21 0 0,21 1 16,0-1-16,0 0 0,0 0 15,42-21-15,-21 0 16,1 21-16,20-21 0,-21 0 0,21 21 15,-20-21-15,20 0 0,-21 0 16,0 0-16,0 0 0,1 0 16,-1 22-16,0-22 0,0 0 15,-21 21 1,0 0-16,-21 0 16,0-21-16,0 0 15,-1 0-15,1 21 0,0-21 0,-21 0 16,21 0-16,-1 21 0,-20-21 15,21 0-15,0 0 0,0 0 0,-1 0 16,1 22-16,42-22 47,1 0-47,-1 0 0,0 0 16</inkml:trace>
  <inkml:trace contextRef="#ctx0" brushRef="#br0" timeOffset="72823.75">28173 6922 0,'0'0'16,"21"0"-1,-42-22 17,42 22-1,0 0-16,0-21-15,0 0 16,1 0-16</inkml:trace>
  <inkml:trace contextRef="#ctx0" brushRef="#br0" timeOffset="74014.72">30586 3344 0,'0'-21'16,"0"0"-1,0 0 1,0 0 31,21 21-31</inkml:trace>
  <inkml:trace contextRef="#ctx0" brushRef="#br0" timeOffset="74755.94">30649 3196 0,'0'-21'0,"-21"0"15,0 21 32,21 21 0,21 0-47,0-21 16,0 21-16,1 1 0,-1-1 15,0-21-15,0 42 0,0-21 0,22 0 16,-22 22-16,0-22 16,21 21-16,-21 1 0,1-1 0,-1 0 15,0 1-15,-21-1 0,0 21 16,0-20-16,0-1 0,0 0 16,0 22-16,0-22 0,-21 22 0,0-22 15,-1 0-15,1 22 0,-21-22 16,21 1-16,-22-1 0,22-21 15,-21 21-15,21-20 0,-22-1 0,22 0 16,-21 0-16,21 0 0,0 0 16,-1 1-16,1-22 0,21 21 15,0-42 79,0-1-78,0 1-1,21 21-15,1-21 16,-22 0-16,21 21 0,0-21 16</inkml:trace>
  <inkml:trace contextRef="#ctx0" brushRef="#br0" timeOffset="75178.69">31856 4001 0,'0'-22'15,"0"1"16,-21 21-31,21-21 16,-22 21 15,22 21 16,0 0-31,0 1-16,0-1 15</inkml:trace>
  <inkml:trace contextRef="#ctx0" brushRef="#br0" timeOffset="75495.23">31856 4360 0,'0'0'0,"0"22"15,0-1 17,0 0-17,0 0 1,0 0 0,0 0-16,0 1 15,0-1-15,-21-21 16,21 21-16,-22-21 0,22 21 15,-21-21-15,0 21 0,0-21 16,0 21-16,0-21 16,-1 0-16,1 0 0,21 22 0,-21-22 15,0 0-15,0 0 16,0 0-16</inkml:trace>
  <inkml:trace contextRef="#ctx0" brushRef="#br1" timeOffset="101543.52">11112 6138 0,'0'-21'62,"22"21"-30,-22-21-32,0 0 15,0 0 1,0 0 15,0-1-15,-22 22 46,1 0-31,21 22 48,0-44 108,0 1-171,0 0 15,0 0-15,0 0-1,-21 21 1,21-21 15,-21 21-31,21 21 63,0 0-48,0 0-15,0 0 16,0 0-16,0 1 0,0-1 15,0 0-15,0 0 16,0 0-16,21 0 0,-21 1 16,0-1-16,0 0 0,0 0 0,21 0 15,-21 0-15,0 1 0,0-1 0,0 0 16,0 0-16,0 0 0,0 0 16,0 22-16,0-22 0,0 0 0,0 0 15,0 0-15,0 22 0,0-22 16,0 0-16,0 0 0,0 0 15,0 1-15,0-1 16,0 0-16,0 0 0,0 0 16,0 0-16,0 1 0,0-1 15,0 0-15,0 0 16,0 0-16,0 0 0,0 1 16,0-1-16,0 0 15,0 0-15,0 0 16,0 0-16,0 1 15,0-1-15,0 0 16,0 0-16,0 0 0,0 0 16,0 1-16,0-1 15,0 0-15,0 0 0,0 0 0,0 0 16,0 1-16,0-1 0,0 0 16,0 0-16,0 0 15,0 0-15,21 1 0,-21-1 16,0 0-1,0 0-15,22 0 0,-22 0 16,0 1-16,0-1 0,0 0 16,0 0-1,0 0-15,21-21 16,-21 21-16,0 1 16,0-1-1,0 0-15,0 0 16,0 0-1,0 0 1,0 1 0,0-1-1,0 0-15,0 0 16,0 0-16,0 0 16,-21 1-1,21-1 1,0 0-1,0 0 1,0 0 0,0-42 46,0 0-62,0 0 0,0 0 16,0-1-16,0-20 0</inkml:trace>
  <inkml:trace contextRef="#ctx0" brushRef="#br1" timeOffset="103267.64">11112 6054 0,'0'0'0,"-21"0"31,0 0-15,42 0 46,0 0-46,1 0-16,-1 0 16,0 0-16,0 0 0,0 0 15,0 0-15,1 0 0,-1 0 16,0 0-16,0 0 0,21 0 16,-20 0-16,-1 0 0,21 0 0,0 0 15,1 0-15,-1 0 16,0 0-16,1-21 0,-1 21 0,0 0 15,22 0-15,-22 0 0,1 0 0,20 0 16,-21 0-16,22 0 0,-22 0 16,1 0-16,-1 0 0,0 0 0,1 0 15,-22 0-15,21 0 0,-21 0 16,0 0-16,22 0 0,-22 0 0,0 0 16,21 0-16,-20 0 0,-1 0 15,21 0-15,-21 0 0,0 0 0,22 0 16,-1 0-16,0 0 0,-20 0 15,20 0-15,0 0 0,1 0 16,20 0-16,-21 0 0,22 0 16,-22 0-16,22 0 0,-22 0 0,22 0 15,-22 0-15,0 0 0,22 0 16,-22 0-16,0 0 0,1 0 0,-1 0 16,22 0-16,-22 0 0,0 0 0,1 0 15,-1 0-15,21 0 0,-20 0 16,-1 0-16,0 0 0,22 0 0,-22 0 15,1 0-15,-1 0 0,21 0 16,-20 0-16,-1 0 0,22 0 0,-22 0 16,0 0-16,1 0 0,-1 0 15,0 0-15,1 0 0,-1 0 16,0 0-16,1 0 0,-1 0 16,21 0-16,-20 0 0,-1 0 0,22 0 15,-22 0-15,0 0 0,22 0 16,-1 0-16,-20 0 0,62 0 15,-62 0-15,-1 0 0,22 0 0,-22 0 16,0 0-16,1 0 0,-1 0 16,0 0-16,22 0 0,-22 0 0,22 0 15,-22 0-15,21 0 0,-20 0 16,20 0-16,-20 0 0,20 0 0,-21 0 16,1 0-16,20 0 0,-20 0 15,-1 0-15,-21 0 0,21 0 16,1 0-16,-1 0 0,0 0 15,-20 0-15,20 0 0,0 0 0,1 0 16,-1 0-16,0 0 0,1 0 16,-1 0-16,0 0 0,1 0 0,-1 0 15,0 0-15,1 0 0,-1 0 0,0 0 16,1 0-16,-1 0 0,0 0 16,-21 0-16,22 0 0,-1 0 15,-21 0-15,22 0 0,-22 0 0,21 0 16,-21 0-16,22 0 0,-22 0 15,21 0-15,-21 0 0,22 0 0,-22 0 16,21 0-16,-21 0 0,22 0 16,-22 0-16,21 0 0,0 0 0,-20 0 15,20 0-15,-21 0 0,0 0 16,0 0-16,22 0 0,-22-22 0,0 22 16,0 0-16,0 0 0,1 0 15,-1 0-15,0 0 0,0 0 16,0 0-16,0 0 0,-21-21 15,22 21-15,-1 0 0,0 0 16,0 0 0,0 0-1,-42 0 142,0 0-142</inkml:trace>
  <inkml:trace contextRef="#ctx0" brushRef="#br1" timeOffset="105494.98">11324 8001 0,'0'0'0,"-21"0"15,21 21-15,-21-21 16,0 0-16,-1 0 0,22 21 15,22-21 32,-1 0-31,0 0-16,0 0 0,0 0 16,0 0-16,1 0 15,-1 0-15,0 0 0,0 0 0,0 0 16,0 0-16,1 0 0,20-21 15,-21 21-15,21 0 0,-20 0 0,20 0 16,-21 0-16,21-21 0,1 21 16,-1 0-16,0 0 0,1 0 0,-1 0 15,0-21-15,1 21 0,-1 0 16,0-21-16,1 21 0,-1 0 0,0 0 16,1 0-16,-1 0 0,-21 0 15,22 0-15,-1-21 0,0 21 0,-21 0 16,22 0-16,-1 0 15,-21 0-15,22 0 0,-1 0 0,0-22 16,1 22-16,-1 0 0,-21 0 0,21 0 16,1 0-16,-1 0 0,0 0 15,-20 0-15,20 0 0,0 0 0,1 0 16,-1 0-16,0 0 0,-21 0 16,22 0-16,-1 0 0,-21 0 0,22 0 15,-1 22-15,-21-22 0,21 0 16,1 0-16,-22 0 0,21 0 0,1 0 15,-22 0-15,21 0 0,0 0 16,22 0-16,-22 0 0,1 0 0,-1 0 16,21 0-16,-20 0 0,-1 0 15,22 0-15,-22 0 0,0 0 0,1 0 16,20 0-16,-21 0 16,1 0-16,-1 0 0,0 0 0,1 0 15,-1 0-15,0 0 0,1 0 16,-1 0-16,0 0 0,1 0 0,-1 0 15,0 0-15,22 0 0,-22 0 16,1 0-16,20 0 0,-21 0 0,1 0 16,-1 0-16,0 0 0,1 0 15,-1 0-15,0 0 0,1 0 0,-1 0 16,-21 0-16,22 0 0,-1 0 0,-21 0 16,21 0-16,-20 0 15,20 0-15,-21 0 0,21 0 0,1 0 16,-22 0-16,21 0 0,1 0 15,-1 0-15,-21 0 0,21 0 0,1 0 16,-1 0-16,0 0 0,-20 0 16,20 0-16,0 0 0,1 0 0,-22 0 15,21 0-15,0 0 0,-20 0 16,20 0-16,-21 0 0,21 0 0,-20 0 16,20 0-16,-21 0 0,0 0 15,22 0-15,-22 0 0,0 0 0,0 0 16,21 0-16,-20 0 0,-1 0 15,0 0-15,21 0 0,-21 0 16,1 0-16,20 0 0,-21 0 0,0 0 16,22 0-16,-22 0 0,21 0 15,-21 0-15,22 0 0,-22 0 0,21 0 16,-21 0-16,22 0 0,-1 0 16,-21 0-16,0 0 0,22 0 0,-22 0 15,21 0-15,-21 0 0,0 0 16,1 0-16,20 0 0,-21 0 0,0 0 15,0 0-15,1 0 0,-1 0 16,0 0-16,0 0 0,0 0 0,0 0 16,1 0-16,-1 0 0,0 0 15,0 0-15,0 0 16,0 0-16,1 0 16,-1 0-16,0 0 0,0 0 0,0 0 15,0 0-15,1 0 0,-1 0 16,0 0-16,0 0 0,0 0 15,0 0-15,1 0 16,-1 0-16,0 0 16,0 0-16,0 0 0,0 0 15,1 0-15,-1 0 0,0 0 16,0 0-16,0 0 0,0 0 16,1 0-16,-1 0 15,0 0-15,0 0 0,0 0 16,0 0-16,1 0 15,-1 0-15,0 0 16,0 0-16,0 0 16,0 0-16,1 0 15,-1 0 1,0 0-16,0 0 16,0 0-1,-42 0 48,0-22-48,0 1-15,0 0 16,-1 0-16</inkml:trace>
  <inkml:trace contextRef="#ctx0" brushRef="#br1" timeOffset="106959.04">18669 6011 0,'21'0'31,"0"-21"-15,-21 0 15,0 0 0,-21 21-15,0 0 0,0 21 15,21 0-16,0 0-15,0 1 0,0-1 16,0 0-16,0 0 16,0 0-16,0 0 0,0 1 0,0-1 15,0 0-15,0 0 16,0 0-16,0 0 0,0 1 0,0 20 16,0-21-16,0 0 0,0 22 15,0-22-15,0 0 0,0 21 0,0-21 16,0 1-16,0 20 0,0-21 15,0 21-15,0-20 0,0-1 16,0 21-16,0-21 0,0 0 16,0 1-16,0-1 0,0 0 0,0 21 15,0-21-15,0 1 0,0-1 16,0 0-16,0 0 0,0 0 0,0 0 16,0 1-16,0-1 0,0 0 0,0 0 15,0 0-15,0 0 0,0 1 16,0-1-16,0 0 0,21 0 0,-21 0 15,0 0-15,0 1 0,0-1 16,0 0-16,0 0 0,0 0 0,21 0 16,-21 1-1,0-1-15,0 0 0,0 0 0,0 0 16,0 0-16,0 1 16,0-1-16,0 0 15,0 0-15,21 0 0,-21 0 16,0 1-1,0-1-15,0 0 16,0 0-16,0 0 16,0 0-1,0 1-15,0-1 16,0 0 15,0 0-15,0 0-1,0 0 17,0 1-1,21-22 31,-21-22-46,0 1-16,0 0 16,0 0-16</inkml:trace>
  <inkml:trace contextRef="#ctx0" brushRef="#br1" timeOffset="108492.06">7853 7027 0,'0'0'0,"-21"0"0,-1 0 0,1 0 15,0 0-15,0 0 16,0 0-16,0 0 0,-1 0 0,1 0 15,0 0 1,0 0-16,0 0 0,0 0 16,-1 0-16,1 0 15,42 0 32,1 0-47,-1 0 16,21 0-16,-21 0 0,22 0 0,-1 0 15,0 0-15,1 0 0,-1 0 16,0 0-16,22 0 0,-22 0 0,0 0 16,22 0-16,-22 0 0,22 0 15,-22 0-15,22 0 0,-22 0 16,21 0-16,1 0 0,-22 0 16,22 0-16,-1 0 0,1 0 0,-1 0 15,1 0-15,-1 0 0,-20 0 16,20 0-16,1 0 0,-22 0 0,0 0 15,1 0-15,20 0 0,-21-21 0,-20 21 16,20 0-16,0 0 0,1 0 16,-1 0-16,0 0 0,1 0 0,-1 0 15,0 0-15,1 0 0,-1 0 16,0 0-16,1 0 0,-1 0 0,0 0 16,1-21-16,-22 21 0,21 0 15,-21 0-15,22 0 0,-22 0 16,21 0-16,-21 0 0,0-21 0,1 21 15,-1 0-15,0 0 0,0 0 16,0 0-16,0 0 0,1 0 16,-22-21-16,21 21 0,0 0 0,0 0 15,0 0-15,0 0 16,1 0-16,-1 0 16,0 0-1,0 0 1,-21-21 46,-21 21-62,0 0 0,21-22 16,-21 22-16</inkml:trace>
  <inkml:trace contextRef="#ctx0" brushRef="#br1" timeOffset="109104.57">10075 6604 0,'-21'0'16,"42"0"15,-21 21-31,21-21 16,1 21-16,-1-21 0,0 22 0,0-1 15,0-21-15,0 21 0,1-21 0,-1 0 16,0 21-16,0-21 16,0 21-16,22-21 0,-22 21 0,0-21 15,0 0-15,0 22 0,0-22 16,1 21-16,-1-21 0,0 0 15,0 21-15,0-21 0,0 0 16,1 0-16,-22 21 16,0 0 31,-22-21-47,1 0 0,0 21 15,0-21-15,21 22 0,-21-22 0,0 21 16,-1-21-16,-20 21 0,21 0 15,0-21-15,0 21 0,-1 0 16,-20 1-16,21-1 0,0 0 0,-22 0 16,22 0-16,0 0 0,0 1 15,0-1-15,-22 0 0,22 0 0,0-21 16,21 21-16,-21 0 0,0 1 16,21-1-16,-21-21 0,21 21 0,0 0 15,-22-21-15,22 21 16,0-42 46,22 0-62</inkml:trace>
  <inkml:trace contextRef="#ctx0" brushRef="#br1" timeOffset="110267.08">11663 6456 0,'0'0'0,"0"21"15,21-21 16,0 0-15,0 0-16,-21-21 0,21 0 0,1 21 16,-1-21-16,0-1 0,0 1 15,0 21-15,0-21 0,1 0 16,-1 21-16,-21-21 0,0 0 0,0-1 16,-21 22-1,-1 0-15,1 0 16,0 0-16,0 0 0,0 0 0,-22 0 15,22 22-15,-21-22 16,21 21-16,0 0 0,-1 0 0,1 0 16,0 0-16,21 1 0,-21-1 15,21 0-15,0 0 0,0 0 0,0 0 16,0 1-16,0-1 16,21-21-16,0 21 0,0-21 0,-21 21 15,22-21-15,-1 21 0,21-21 16,-21 21-16,0-21 0,1 22 0,20-1 15,-21-21-15,0 21 0,0-21 16,1 42-16,-22-21 16,0 1-16,0-1 0,0 0 15,-43 0-15,22 0 16,0-21-16,-21 21 0,-1-21 0,22 0 16,-21 22-16,-1-22 0,22 0 15,-21 0-15,21 0 0,-22 0 0,22 0 16,0 0-16,-21 0 0,21-22 15,-1 22-15,1-21 0,21 0 0,-21 21 16,21-21-16,-21 0 16,21 0-16,21 21 15,0 0 1,0-22-16,1 22 0,-1 0 16,0 0-16,0-21 0</inkml:trace>
  <inkml:trace contextRef="#ctx0" brushRef="#br1" timeOffset="110687.89">12192 6752 0,'21'0'16,"0"0"-16,0 0 15,1 0-15,-1 0 0,-21-21 16,21 21-16,-21-21 0,21 21 16,0-21-16,-21 0 0,21-1 15,1 1-15,-22 0 16,0 0-16,-22 21 16,1 0-1,0 0-15,0 0 0,0 0 0,0 0 16,-1 0-16,1 21 0,0 0 15,-21 0-15,42 1 0,-21-1 0,-1 0 16,22 0-16,-21 0 0,21 0 16,0 1-16,0-1 0,0 0 15,0 0-15,21 0 0,1-21 16,-1 21-16,0-21 16,0 0-16,0 22 0,0-22 0,1 0 15,-1 0-15,0 0 16,0 0-16,0 0 0,0 0 0,1 0 15,-22-22-15,21 1 0,0 21 0</inkml:trace>
  <inkml:trace contextRef="#ctx0" brushRef="#br1" timeOffset="111236.11">12890 6541 0,'0'0'0,"0"-22"15,-21 1 1,0 21-16,0 0 0,0 0 16,0 0-16,-1 0 0,1 0 15,0 21-15,0-21 0,0 22 16,0-1-16,-1 0 0,22 0 16,-21 0-16,0 0 0,21 22 0,-21-22 15,21 0-15,0 0 0,0 22 16,0-22-16,0 0 0,0 0 15,0 0-15,0 0 16,21-21 0,0 0-16,0 0 0,1 0 15,-1 0-15,0-21 0,0 21 16,0-21-16,22 0 0,-22 21 0,0-21 16,0 0-16,-21-1 0,21 1 15,0 0-15,1 0 0,-22-21 0,0 20 16,21 1-16,-21 0 0,0 0 15,21 21-15,-21-21 0,-21 21 32,0 21-32,21 0 15,-22 0-15,1 0 16,21 1-16,0-1 0,0 0 16,-21 0-16,21 21 0,0-20 0,-21-1 15,21 0-15,0 0 16,0 0-16,21-21 15,0 0 1,0 0-16,1 0 0,-1 0 16,0 0-16,0 0 0,0-21 15,0 21-15,-21-21 16</inkml:trace>
  <inkml:trace contextRef="#ctx0" brushRef="#br1" timeOffset="111690.85">13229 6562 0,'0'0'0,"-21"0"15,0-21-15,21-1 16,21 1 15,0 21-31,0 0 0,0 0 16,1 0-16,-1 0 0,0 21 0,0-21 15,0 22-15,0-1 16,1 0-16,-1 0 0,0 0 0,-21 0 16,0 1-16,21-1 0,-21 0 15,0 0-15,0 0 0,0 0 0,0 1 16,0-1-16,0 0 0,-21 0 16,0-21-16,21 21 0,0 0 0,-21-21 15,-1 0-15,22-21 31,0 0-15,0 0-16,0 0 16,0 0-16,0-1 0,0-20 15,0 21-15,22 0 0,-1 0 16,-21-1-16,21 1 0,0 21 0,0-21 16,-21 0-16,21 21 0,-21-21 15,22 21-15,-1 0 0,0-21 16,0 21-1,-21-22-15</inkml:trace>
  <inkml:trace contextRef="#ctx0" brushRef="#br1" timeOffset="112042.65">13970 6477 0,'0'0'0,"0"-21"0,0 0 16,-21 21 15,0 0-15,-1 0-16,1 21 0,21 0 15,-21 0-15,0 0 0,0 1 0,21-1 16,0 21-16,-21-21 15,21 0-15,-22 22 0,22-22 0,0 0 16,0 0-16,0 0 0,0 1 16,0-1-16,0 0 0,22 0 15,-1-21-15,0 0 0,-21 21 0,21-21 16,0 0-16,0 0 0,1 0 16,-1 0-16,0 0 0,0 0 15,0-21-15,0 21 0,1-21 16,-1 0-16,0 0 0</inkml:trace>
  <inkml:trace contextRef="#ctx0" brushRef="#br1" timeOffset="112594.06">14351 6308 0,'0'-21'15,"0"-1"1,0 44 15,0-1-31,0 0 16,0 0-16,0 21 15,0-20-15,0 20 0,0-21 0,0 21 16,0-20-16,0 20 0,0-21 0,-21 0 16,21 22-16,0-22 15,-21 0-15,21 0 0,-22 21 0,22-20 16,0-1-16,0 0 15,0 0-15,-21-21 16,21-21 15,0 0-15,0 0-16,0-1 0,0 1 16,21 0-16,1 0 0,-1 0 15,0-22-15,0 22 0,0 0 0,0 0 16,1-21-16,20 20 0,-21 22 0,0-21 15,0 0-15,1 21 16,-1 0-16,0 0 0,0 0 0,0 0 16,0 21-16,-21 0 0,0 1 0,0-1 15,22 0-15,-22 0 0,0 0 16,0 0-16,0 22 0,0-22 0,0 0 16,0 0-16,0 0 0,0 1 15,0-1-15,0 0 0,0 0 16,0 0-1,0-42 17</inkml:trace>
  <inkml:trace contextRef="#ctx0" brushRef="#br1" timeOffset="113975.79">15409 6858 0,'0'0'0,"-21"0"0,21 21 16,21-21 15,0 0-31,1 0 0,-1 0 0,0 0 16,0-21-16,21 21 0,-20-21 15,20 0-15,-21 0 0,21-1 0,1 1 16,-22 0-16,0 0 0,21 0 16,-20-22-16,-1 22 0,0 0 15,-21-21-15,0 21 0,0-22 0,0 1 16,0 21-16,0 0 0,0-22 16,0 22-16,0 0 0,0 0 0,-21 21 15,0-21-15,-1 21 16,1 0-1,21 21-15,0 0 16,0 21-16,-21-21 0,21 22 16,0-1-16,-21 0 0,21 1 0,-21 20 15,21-20-15,0-1 0,-21 0 0,-1 1 16,22 20-16,-21-21 0,0 1 16,21-1-16,0 0 0,-21 1 0,0 20 15,21-20-15,0 20 0,0-21 16,0 22-16,0-22 0,0 1 15,0-1-15,0 0 0,0-21 0,0 1 16,0 20-16,0-21 16,0 0-16,21-21 0,0 0 15,0 0-15,0-21 16,1 0-16,-22 0 0,21 0 16,0-1-16,-21-20 0,21 21 0,-21-21 15,0-1-15,21-20 0,-21 20 16,0 1-16,0 0 0,0-1 0,0 1 15,0 21-15,0-21 0,0 20 16,0 1-16,-21 0 0,0 0 16,0 0-16,0 21 0,-1 0 15,1-21-15,0 21 16,0 0-16,0 0 16,42 0-1,0 0 1,0 0-16,0 0 0,1-22 0,-1 22 15,0 0-15,21-21 0,-21 0 16,22 0-16,-22 21 0,21-21 0,1 0 16,-22 21-16,21-22 0,0 1 15,-20 0-15,-1 0 0,0 21 0,0-21 16,0 21-16,0-21 16,-21-1-1,0 44 16,0-1-31,-21 0 0,0 0 16,0 21-16,21-20 0,0-1 16,0 0-16,0 0 0,0 0 0,0 22 15,0-22-15,0 0 16,0 0-16,21-21 0,0 0 0,0 21 16,1-21-16,-1 0 0,0 0 15,0 0-15,0 0 16,22 0-16,-43-21 0,42 0 0,-21 21 15,0-21-15,0 0 0,-21-1 16,22 1-16,-22 0 0,21 0 0,-21-21 16,0 20-16,0 1 0,0 0 0,0-21 15,0 21-15,-21-1 0,-1 1 16,1 0-16,0 0 0,0 21 0,0 0 16,0 0-16,-1 0 0,1 0 15,0 0-15,0 21 0,0-21 16,21 21-16,0 0 15,0 1-15,0-1 0,0 0 16,0 0-16,21-21 16,0 0-1,21 0-15</inkml:trace>
  <inkml:trace contextRef="#ctx0" brushRef="#br1" timeOffset="114407.23">16785 6625 0,'-21'0'0,"21"-21"16,0 0-16,0 0 16,21 21-1,0 0-15,0 0 16,1 21-16,-1 0 0,-21 0 15,21-21-15,-21 43 0,21-22 16,-21 0-16,0 0 0,0 0 0,0 0 16,0 1-16,0-1 0,0 21 0,0-21 15,-21 0-15,21 1 16,0-1-16,-21-21 16,21 21-16,0-42 31,0 0-31,0-1 0,0 1 15,0 0-15,0-21 16,21 21-16,-21-1 0,0-20 0,21 21 16,0 0-16,-21-22 0,21 22 15,-21 0-15,22 0 0,-22 0 0,21 0 16,-21-1-16,21 22 16,-21-21-16,21 21 0</inkml:trace>
  <inkml:trace contextRef="#ctx0" brushRef="#br1" timeOffset="114766.54">17738 6287 0,'0'0'0,"0"-22"0,0 44 47,0-1-31,0 0-16,0 0 0,0 21 0,0-20 15,0 20-15,-22-21 0,22 21 16,-21 1-16,21-22 0,-21 21 0,21 1 15,0-22-15,0 21 0,-21-21 16,21 0-16,0 1 0,-21-1 0,21 0 16,0 0-16,0 0 15,21-21 17,0-21-32,-21 0 0,21 0 15</inkml:trace>
  <inkml:trace contextRef="#ctx0" brushRef="#br1" timeOffset="115518.37">17928 6308 0,'0'0'0,"0"-21"16,0 42 15,0 0-31,0 0 0,0 0 16,0 0-16,0 1 0,0 20 15,0-21-15,0 21 0,0-20 16,0 20-16,0-21 0,0 21 16,0-20-16,0-1 0,-21 0 0,21 0 15,0 0-15,-21 0 0,21 1 0,0-1 16,-21-21 0,21-21 15,21-1-16,-21 1-15,0 0 16,21 0-16,-21 0 0,0 0 0,21-1 16,0 1-16,0 0 0,1 21 15,-22-21-15,21 0 0,0 21 16,0-21-16,0 21 16,0 21-1,-21 0-15,0 0 0,0 0 16,0 0-16,0 1 0,0-1 15,0 0-15,0 0 0,0 0 0,0 0 16,22 1-16,-22-1 0,0 0 16,21-21-16,0 0 15,0 0-15,0 0 0,0 0 0,1 0 16,-1 0-16,0 0 0,21-21 16,-21 21-16,1-21 0,-1-1 15,0 1-15,0 21 0,0-21 0,0 0 16,1 0-16,-22 0 0,0-1 15,21 1-15,-21 0 0,0 0 0,0 0 16,0 0-16,0-1 16,-21 22-1,-1 22 1,22-1-16,-21-21 0,21 21 0,0 0 16,0 0-16,0 0 0,0 1 15,0-1-15,0 0 0,0 0 16,0 0-16,0 0 0,21-21 15,1 0-15,-1 0 16,0 0-16,0 0 0,0 0 16,0 0-16,1 0 15,-1 0-15,0 0 0,0-21 0,-21 0 16,21 21-16,-21-21 0,21 0 0,-21 0 16,0-1-16,0 1 0,0 0 15</inkml:trace>
  <inkml:trace contextRef="#ctx0" brushRef="#br1" timeOffset="115823.2">17589 6414 0,'0'0'0,"-21"0"0,42 0 31,1 0-31,-1 0 0,21-22 16,-21 1-16,22 21 0,-1 0 0,0-21 15,-21 21-15,22 0 0,-1-21 16,-21 21-16,22 0 0,-22 0 0,21-21 16,-21 21-16,0 0 0,-42 0 46,0 0-30,0 0-16,-21 0 0</inkml:trace>
  <inkml:trace contextRef="#ctx0" brushRef="#br1" timeOffset="116927.57">11578 7874 0,'0'21'16,"21"-42"30,0 0-46,1 21 16,-22-21-16,21 21 0,0-21 0,0-1 16,0 1-16,0 0 0,1 0 0,-1 0 15,-21 0-15,0-1 0,21-20 16,-21 21-16,0 0 0,0 0 16,0-1-16,-21 1 0,0 21 15,-1 0-15,1 0 0,0 0 16,0 21-16,0 1 0,0-1 15,-1 0-15,1 0 0,21 0 0,0 22 16,0-22-16,0 21 0,0-21 16,0 22-16,0-22 0,0 0 15,0 0-15,21 21 0,-21-20 0,22-22 16,-1 21-16,0 0 0,0-21 16,0 0-16,0 0 0,22 0 0,-22 0 15,21 0-15,-21 0 0,22 0 16,-22-21-16,21 0 0,1-1 15,-1 1-15,-21 0 0,21 0 0,-20-21 16,20 20-16,-21-20 0,0 21 0,0-21 16,1 20-16,-1-20 0,-21 0 15,21-1-15,-21 1 0,0 21 0,0-21 16,0-1-16,0 22 0,0 0 0,0 0 16,0 0-16,0-1 15,-21 22-15,0 0 16,21 22-16,0-1 15,-22 21-15,22-21 0,0 22 0,0-1 16,-21 0-16,21 1 0,0-1 16,0-21-16,-21 21 0,21 1 0,0-22 15,0 21-15,0-21 0,0 1 0,0-1 16,0 0-16,0 0 0,0 0 16,21-21-16,0 21 0,1-21 15,-1 0-15,0 0 16,0-21-16,-21 0 15</inkml:trace>
  <inkml:trace contextRef="#ctx0" brushRef="#br1" timeOffset="117318.35">12531 7705 0,'0'21'31,"21"-21"1,0 0-17,0-21-15,0 21 16,-21-21-16,21-1 0,1 22 0,-22-21 16,0 0-16,21 21 0,-21-21 15,-21 21 1,-1 0-1,1 21-15,0 0 16,0-21-16,0 21 0,0 1 0,21-1 16,0 0-16,-22 0 0,22 0 15,0 0-15,0 1 0,0-1 0,0 0 16,0 0-16,22-21 16,-22 21-16,21-21 15,0 0-15,0 0 0,0 0 16,0 0-16,1-21 0,-1 0 0,0 21 15,0-21-15,0 0 0,0 21 16</inkml:trace>
  <inkml:trace contextRef="#ctx0" brushRef="#br1" timeOffset="118007.31">12975 7578 0,'0'0'0,"0"21"31,0 0-16,0 0-15,-21-21 16,21 21-16,0 1 0,0-1 16,0 0-16,0 0 0,0 0 15,0 0-15,-21 1 0,21-1 16,-21 0-16,21 0 16,0-42 15,0 0-16,0 0-15,0-1 0,0 1 16,21 0-16,-21 0 0,21 0 16,-21 0-16,21-1 0,0 1 15,-21 0-15,21 0 0,1 0 16,-1 0-16,0 21 0,0 0 0,0-22 16,0 22-16,1 0 0,-1 0 15,0 0-15,0 22 0,0-1 0,-21 0 16,21 0-16,-21 0 0,0 0 15,0 1-15,0-1 0,0 0 16,0 0-16,0 0 0,0 0 16,0 1-16,-21-22 0,21 21 15,-21-21-15,0 0 16,21-21 15,0-1-31,0 1 16,0 0-16,21 21 0,-21-21 15,21-21-15,0 20 0,-21 1 0,22 0 16,-1 0-16,0 0 0,0 0 0,0 21 16,0-22-16,1 22 0,-1 0 15,0 0-15,0 0 0,0 0 16,0 0-16,1 22 0,-22-1 16,0 0-16,0 0 0,0 0 0,0 0 15,0 1-15,0-1 0,0 0 16,0 0-16,0 0 0,0 0 15,0 1-15,0-44 63,0 1-63,0 0 16</inkml:trace>
  <inkml:trace contextRef="#ctx0" brushRef="#br1" timeOffset="118371.1">13695 7641 0,'21'0'15,"-21"21"1,21-21 0,0 0-16,0 0 15,-21-21-15,22 21 0,-1-21 0,0 0 16,0 21-16,-21-21 15,0 0-15,21 21 0,-21-22 0,0 1 16,0 0-16,0 0 16,-21 21-1,0 0-15,0 0 16,0 21-16,21 0 0,-22 0 16,22 1-16,-21-1 0,21 0 15,0 0-15,0 0 0,0 0 16,0 1-16,0-1 0,0 0 15,0 0-15,21 0 16,1-21-16,-1 0 16,0 0-16,0 0 0,0 0 15,0 0-15,1 0 0,-1-21 16,0 21-16,-21-21 0</inkml:trace>
  <inkml:trace contextRef="#ctx0" brushRef="#br1" timeOffset="118839.84">14182 7514 0,'0'21'31,"0"1"-15,0-1-16,0 0 0,0 0 16,0 0-16,0 0 0,0 1 15,0-1-15,0 0 0,0 0 16,0 0-16,0 0 15,0-42 32,0 0-31,0 0-16,0 0 16,21 0-16,0-1 0,-21 1 15,21 0-15,0 0 0,0 0 0,1 0 16,-1-1-16,0 1 0,0 21 15,0 0-15,0 0 0,1 0 0,-1 0 16,0 21-16,-21 1 16,0-1-16,21 0 15,-21 0-15,0 0 0,0 0 0,0 1 0,0-1 16,0 0-16,0 0 16,0 0-16,0 0 0,0 1 15,21-22 16,0-22-15,-21 1-16,22 0 0,-1 0 16,0 0-16</inkml:trace>
  <inkml:trace contextRef="#ctx0" brushRef="#br1" timeOffset="119139.66">14817 7197 0,'0'0'0,"0"-21"0,0-1 15,0 44 17,0-1-32,0 0 0,0 0 15,0 0-15,0 22 0,-22-22 0,22 21 16,0 0-16,0-20 0,0 20 16,-21 0-16,21-21 0,0 22 0,-21-22 15,21 0-15,0 21 0,0-20 0,0-1 16,0 0-16,0 0 15,0 0-15,21 0 16,0-21-16,1 0 16,-1 0-1,0 0-15,0-21 0,0 21 16,-21-21-16,0 0 0,21 21 16,1-21-16,-22 0 0,0-1 0</inkml:trace>
  <inkml:trace contextRef="#ctx0" brushRef="#br1" timeOffset="119338.55">14774 7493 0,'0'0'0,"21"0"47,1-21-47,-1 21 0,0 0 16,0-21-16,0 21 0,22 0 15,-22-21-15,0 21 16,0 0-16,0 0 0,0-22 0,1 22 16</inkml:trace>
  <inkml:trace contextRef="#ctx0" brushRef="#br1" timeOffset="119599.19">15240 7408 0,'0'22'16,"0"-1"-1,21 0-15,-21 0 0,0 0 16,21 0-16,-21 1 16,0-1-16,0 0 15,0 0-15,0 0 16,0 0-16,-21-21 31,21-21-15,0 0-1</inkml:trace>
  <inkml:trace contextRef="#ctx0" brushRef="#br1" timeOffset="119779.09">15261 7303 0,'0'0'0,"-21"0"32,21 21 15,0 0-32,21-21-15,0 0 0</inkml:trace>
  <inkml:trace contextRef="#ctx0" brushRef="#br1" timeOffset="120242.84">15536 7451 0,'0'0'0,"0"21"16,0 0-1,0 0 1,0 0-16,0 1 15,0-1-15,0 0 16,0 0-16,0 0 16,0 0-16,0 1 15,-21-1 1,0-21 15,21-21-15,0-1-16,0 1 0,0 0 15,0 0-15,0 0 16,0 0-16,21-1 0,0 1 0,0 0 16,-21 0-16,22 0 0,-1 21 15,0-21-15,0 21 0,0 0 16,0 0-16,1 0 0,-1 0 16,0 21-16,0 0 15,-21 0-15,0 0 0,0 0 0,0 1 16,0-1-16,0 0 0,0 0 0,0 0 15,0 0-15,0 1 16,0-1-16,0 0 16</inkml:trace>
  <inkml:trace contextRef="#ctx0" brushRef="#br1" timeOffset="121010.45">16573 7260 0,'0'0'16,"-21"0"-1,0 0 1,21 21-16,-21 1 0,0-1 16,21 0-16,-21 21 0,21-21 15,-22 1-15,22 20 0,0-21 16,0 21-16,-21-20 0,21-1 0,0 0 15,-21 0-15,21 0 0,0 0 16,0 1-16,0-1 16,21-21-1,0-21 1,1 21-16,-22-22 16,21 1-16,-21 0 0</inkml:trace>
  <inkml:trace contextRef="#ctx0" brushRef="#br1" timeOffset="121274.31">16700 7303 0,'0'0'0,"22"-22"0,-22 44 47,0-1-47,0 0 0,0 0 0,0 0 15,-22 0-15,22 1 0,0-1 16,0 21-16,0-21 0,0 0 0,-21 1 15,21 20-15,0-21 0,0 0 16,0 0-16,0 1 0,0-1 16,0 0-1,0-42 17,-21 0-17</inkml:trace>
  <inkml:trace contextRef="#ctx0" brushRef="#br1" timeOffset="121467.19">16425 7578 0,'21'0'16,"1"0"-1,-1 0-15,0-21 0,0 21 16,0 0-16,0 0 15,1 0-15,-1 0 0,-21-22 0,21 22 0,0 0 16,0 0-16,0-21 16,1 21-16,-22-21 0</inkml:trace>
  <inkml:trace contextRef="#ctx0" brushRef="#br1" timeOffset="121704.06">16912 7408 0,'0'-21'15,"21"21"1,0 0-16,1-21 0,-1 0 16,0 21-16,21 0 0,-21-21 0,22 21 15,-22 0-15,0-21 0,0 21 16,0 0-16,1 0 0,-1 0 0,-42 0 31,-1 0-31</inkml:trace>
  <inkml:trace contextRef="#ctx0" brushRef="#br1" timeOffset="121951.01">17081 7366 0,'0'0'0,"0"21"15,0 0-15,0 1 16,0-1-16,-21 0 16,21 0-16,0 0 0,0 0 15,-21-21-15,21 22 0,0-1 0,0 0 16,0 0-16,0 0 0,-21 0 16,21 1-1,21-44 32,0 22-47</inkml:trace>
  <inkml:trace contextRef="#ctx0" brushRef="#br1" timeOffset="122659.13">17420 7366 0,'0'21'31,"0"0"-15,0 1-16,0-1 0,0 0 15,0 0-15,0 0 16,0 0-16,-21 1 0,21-1 0,-21 0 16,21 0-16,0 0 15,-21-21-15,21 21 0,0-42 47,0 0-47,0 0 16,0 0-16,0 0 15,0-1-15,0 1 0,0-21 0,0 21 16,0 0-16,21-1 0,-21 1 16,21 0-16,0 0 0,0 0 15,0 21-15,-21-21 0,22 21 16,-1 0-16,0 21 15,-21 0-15,21 0 0,-21 0 16,0 0-16,0 1 0,0-1 16,0 0-16,0 0 0,0 21 0,0-20 15,0-1-15,0 0 16,0 0-16,0 0 16,0-42 15,0 0-31,21 0 15,0 0-15,-21-1 0,0 1 16,22 0-16,-22 0 0,21 0 0,-21 0 16,21-1-16,-21 1 0,0 0 15,21 21-15,0-21 0,-21 0 0,21 21 16,1 0 0,-22 21-16,0 0 15,0 0-15,0 0 0,0 1 16,0-1-16,0 0 0,0 0 15,0 0-15,0 22 0,0-22 0,0 0 16,-22-21-16,22 21 0,-21 0 16,21 0-16,-21-21 0,21 22 15,21-44 32,-21 1-47,21 0 0</inkml:trace>
  <inkml:trace contextRef="#ctx0" brushRef="#br1" timeOffset="122970.96">17949 7260 0,'0'21'31,"0"1"-15,0-1-16,0 0 15,0 0-15,0 0 0,0 22 0,-21-22 16,21 0-16,-21 0 0,21 21 0,-21-20 16,21-1-16,0 0 0,0 0 15,0 0-15,0 0 0,0 1 16,21-22 15,0 0-31,0 0 0,0 0 16,1 0-16,-1 0 15,0 0-15,0 0 0,0-22 16,0 22-16,1-21 0,-1 0 16,0 0-16,0 21 0,0-21 15</inkml:trace>
  <inkml:trace contextRef="#ctx0" brushRef="#br1" timeOffset="123255.79">18415 7218 0,'0'0'0,"-21"-21"15,42 21 17,0 0-32,0-21 0,0 21 15,22 0-15,-22 0 0,0 0 16,0 0-16,22 0 0,-22-22 15,0 22-15,0 0 0,0 0 0,0 0 16,1 0-16,-44 0 63,1 0-63</inkml:trace>
  <inkml:trace contextRef="#ctx0" brushRef="#br1" timeOffset="123539.07">18605 7176 0,'-21'0'16,"21"21"-16,0 0 15,0 0-15,0 0 16,-21 0-16,21 1 16,0-1-16,0 0 0,0 0 0,0 0 15,0 0-15,0 1 0,0-1 16,0 0-16,0 0 0,0 0 15,0 0-15,0 1 0,0-1 0,-21-21 0,21 21 16,0 0-16,0 0 16,0-42 46,21 0-62,-21 0 16,21 21-16</inkml:trace>
  <inkml:trace contextRef="#ctx0" brushRef="#br1" timeOffset="123998.81">18775 7408 0,'0'-21'31,"21"21"-16,-21-21-15,21 21 0,0 0 16,0 0 0,1 0-16,-22 21 0,21-21 15,-21 21-15,0 1 0,21-22 16,0 21-16,-21 0 0,0 0 16,0 0-16,0 0 0,0 1 15,0-1-15,0 0 0,0 0 16,0-42 46,0 0-62,0 0 16,21-1-16,-21 1 0,0 0 16,21 0-16,-21 0 0,0 0 15,22-1-15,-22 1 16,21 21-1,0 0-15,-21-21 16,21 21-16,0 0 16,0 0-16,1 0 31</inkml:trace>
  <inkml:trace contextRef="#ctx0" brushRef="#br1" timeOffset="124890.79">19177 7472 0,'0'21'0,"21"-21"16,0 0 0,0 0-16,1 0 15,-1 0-15,0 0 0,0 0 16,0 0-16,0 0 0,1-21 15,-1 0-15,0 21 0,0-21 16,0 21-16,-21-22 0,21 22 0,1-21 16,-22 0-16,0 0 0,21 21 15,-21-21-15,0 0 16,-21 21 15,-1 0-15,1 0-16,0 0 0,21 21 15,-21 0-15,0 0 16,0 0-16,21 0 0,0 1 16,-22-1-16,22 0 0,-21-21 15,21 21-15,0 0 0,0 0 0,0 1 16,0-1-16,0 0 16,0 0-1,21-21-15,1 21 0,-1-21 16,0 0-16,0 0 15,0 0-15,0 0 16,1 0-16,-1 0 0,0 0 16,0 0-16,0 0 0,0 0 15,1 0-15,-1 0 0,21-21 0,-21 21 16,0-21-16,1 0 16,-1 0-16,0 21 0,0-22 0,0 1 15,-21 0-15,21 0 0,-21 0 0,22 0 16,-22-1-16,0 1 0,0 0 15,21 0-15,-21 0 0,0 0 0,0-1 16,0 1-16,0 0 16,0 0-1,-21 42 17,21 0-32,-22-21 15,22 21-15,0 1 16,-21-1-16,21 0 0,-21-21 0,21 21 15,0 0-15,0 0 0,-21 1 16,21-1-16,0 0 0,0 0 16,0 0-16,0 0 15,0 1-15,0-1 16,21 0 0,0-21-1,0 0-15,1 0 16,-1 0-16,0 0 15,0 0-15,0 0 16,0 0 0,1 0-1,-22-21 17</inkml:trace>
  <inkml:trace contextRef="#ctx0" brushRef="#br1" timeOffset="125130.67">20129 7578 0</inkml:trace>
  <inkml:trace contextRef="#ctx0" brushRef="#br1" timeOffset="133391.06">7197 6054 0,'21'0'31,"-21"-21"-15,0-1 15,0 1-16,0 0-15,0 0 16,0 0 0,0 0-16,0-1 31,0 44 16,-21-1-47,21 0 0,0 0 15,0 0-15,-22 0 0,22 1 0,0-1 16,0 21-16,0-21 0,0 0 0,0 22 16,0-22-16,-21 21 0,21-21 15,0 22-15,0-1 0,0-21 0,0 22 16,-21-1-16,21-21 16,-21 21-16,21-20 0,0-1 0,0 0 15,-21 21-15,21-21 0,-21 1 16,21-1-16,0 0 0,-22-21 31,22-21 0,0 0-31,0-1 16,0 1-16,0 0 0,0 0 16,0 0-16,22 0 0</inkml:trace>
  <inkml:trace contextRef="#ctx0" brushRef="#br1" timeOffset="133803.82">7197 6011 0,'0'-21'32,"21"21"-17,-21-21-15,21 21 16,0 0-16,0 0 0,0 0 16,1-21-16,-1 21 15,0 0-15,0 0 0,0 0 0,0 0 16,1 0-16,-1 0 0,0 0 15,0-21-15,0 21 0,0 0 16,1 0 0,-1 0-16,-21 21 47,0 0-32,-21-21 1,-1 0-16,1 0 15,21 21-15</inkml:trace>
  <inkml:trace contextRef="#ctx0" brushRef="#br1" timeOffset="134115.65">7175 6329 0,'0'0'0,"22"0"47,-1 0-47,0 0 0,0 0 16,21 0-16,1 0 15,-22 0-15,0 0 0,0 0 16,0-21-16,1 21 15,-1 0-15,0 0 0,0 0 47,0-21-31</inkml:trace>
  <inkml:trace contextRef="#ctx0" brushRef="#br1" timeOffset="134670.84">8340 6033 0,'0'-22'15,"-22"22"1,22-21-16,-21 21 16,0 0-1,0 0-15,0 21 0,0 1 16,-1-22-16,22 21 16,-21 0-16,0 0 0,0-21 0,21 21 15,-21 0-15,0 1 0,21-1 16,0 21-16,-22-21 0,22 0 0,-21 1 15,21-1-15,0 0 0,-21 21 16,21-21-16,0 1 0,0-1 16,0 0-16,0 0 0,0 0 0,0 0 15,0 1-15,21-1 0,0-21 16,1 21-16,-1-21 0,0 0 0,21 0 16,-21 0-16,1 0 15,-1 0-15,0 0 0,0 0 0,0 0 16,0 0-16,1 0 0,-1-21 15,0 21-15,0-21 0,0-1 16,0 22-16,-21-21 0,0 0 16,22 21-16,-22-21 15,21 21-15,-21-21 0,0 0 0,0-1 16,21 22 0,-21-21-16,0 0 15,0 0 1,0 0-16</inkml:trace>
  <inkml:trace contextRef="#ctx0" brushRef="#br1" timeOffset="134954.68">8318 6244 0,'-42'0'16,"63"0"46,0 0-62,1 0 16,-1 0-16,0 0 16,-21-21-16,21 21 0,0 0 15,0-21-15,-21 0 16,22 21-1,-22-21-15,0-1 16,0 1 0</inkml:trace>
  <inkml:trace contextRef="#ctx0" brushRef="#br1" timeOffset="135274.67">8297 5990 0,'0'0'0,"21"0"47,1 0-47,-1 0 0,0 0 16,0 0-16,0 0 0,0-21 15,1 21-15,-1 0 0,0 0 16,0-21-16,0 21 0,0 0 15,1 0-15,-22-21 0,21 21 16,0 0-16,0 0 31</inkml:trace>
  <inkml:trace contextRef="#ctx0" brushRef="#br1" timeOffset="136071.42">6837 7578 0,'0'0'0,"-21"0"16,21-21-16,0-1 15,-22 22 1,22-21-16,-21 21 31,21 21-15,0 1-16,0-1 0,0 0 0,0 0 16,0 0-16,0 0 0,-21 22 0,21-22 15,-21 0-15,21 21 0,0-20 16,0 20-16,-21 0 0,0-21 0,21 22 15,-22-1-15,22 0 16,0-20-16,0 20 0,-21 0 0,21-21 16,-21 22-16,21-22 0,0 0 0,0 0 15,0 0-15,-21-21 0,21 22 16,21-44 31,-21 1-47,0 0 0,21 0 0,0 0 15,-21 0-15,0-1 0,22-20 16,-1 21-16</inkml:trace>
  <inkml:trace contextRef="#ctx0" brushRef="#br1" timeOffset="136381.24">6794 7684 0,'-21'0'16,"21"-22"-16,0 1 16,21 21-16,1 0 15,-1-21-15,0 21 16,0 0-16,21 0 0,-20 0 16,-1-21-16,0 21 0,0 0 0,21 0 15,-20 0-15,-1 0 0,0 0 0,0 0 16,0 0-16,-21 21 47,0 0-32,-21-21 1,0 0-16,0 0 0,0 21 16</inkml:trace>
  <inkml:trace contextRef="#ctx0" brushRef="#br1" timeOffset="136615.1">6689 7874 0,'0'21'16,"21"-21"-1,0 0-15,0 0 0,0 0 0,0 0 16,1 0-16,20 0 0,-21 0 0,0 0 15,0 0-15,1 0 0,-1 0 16,0 0-16,0 0 0,0-21 0,0 21 16,1 0-1,-1 0 1,-21-21-16</inkml:trace>
  <inkml:trace contextRef="#ctx0" brushRef="#br1" timeOffset="137119.82">7832 7726 0,'0'0'0,"0"-21"0,-22 21 15,1-21-15,0 21 16,0 0-16,0 0 16,0 0-16,-1 0 0,1 0 15,21 21-15,-21 0 0,0-21 16,0 21-16,0 0 0,21 0 0,-22 1 16,1-1-16,0 0 0,0 21 0,0-21 15,21 22-15,-21-1 0,-1-21 16,1 22-16,21 20 15,0-21-15,0-20 0,0-1 16,0 0-16,0 0 0,0 0 0,21 0 16,1 1-16,-1-1 0,21-21 15,-21 21-15,0-21 0,1 0 16,20 0-16,-21 0 0,21 0 0,-20 0 16,20 0-16,0 0 0,-21 0 15,1 0-15,20-21 0,-21 0 0,0 21 16,0-22-16,1 22 0,-1-21 0,0 21 15,0-21-15,-21 0 16,0 0-16,21 21 0,-21-21 16,0-1-1,0 1-15,0 0 0,0 0 16</inkml:trace>
  <inkml:trace contextRef="#ctx0" brushRef="#br1" timeOffset="137382.26">7683 8001 0,'0'0'0,"0"-21"31,22 21-15,-1 0-16,0 0 15,0 0-15,0-21 0,0 21 0,1 0 16,-1 0-16,0 0 0,0-21 16,0 21-16,0 0 0,-21-22 15,22 22 1,-22-21 0,0 0-16</inkml:trace>
  <inkml:trace contextRef="#ctx0" brushRef="#br1" timeOffset="137654.1">7789 7705 0,'0'-21'16,"21"21"15,1 0-31,-1-22 0,0 22 15,0 0-15,0 0 0,0-21 16,1 21-16,-1 0 0,0 0 16,0 0-16,0 0 0,0 0 15,1 0 1</inkml:trace>
  <inkml:trace contextRef="#ctx0" brushRef="#br1" timeOffset="138090.37">8594 7514 0,'0'21'31,"0"1"-31,-22-1 32,1-21-1,0 0-16,21-21 1,0-1-16,0 1 16,0 0-1,0 0-15,21 21 16,0 0 0,1 0-1,-22 21-15,21 0 0,-21 0 16,0 1-16,0-1 0,0 0 15,-21 0-15,-1 0 0,1 0 16,0-21 0</inkml:trace>
  <inkml:trace contextRef="#ctx0" brushRef="#br1" timeOffset="138830.95">9186 7811 0,'0'-22'16,"0"1"-1,0 0-15,-21 21 32,0 0-32,0 0 15,0 0-15,-1 0 0,1 21 16,0-21-16,0 21 0,0 1 15,0-1-15,-1 0 16,1 0-16,21 0 16,0 0-16,0 1 15,21-22 1,1 0 0,-1 0-16,0 0 0,0 0 15,0 0-15,0 0 0,1 0 16,-1 0-16,0 0 0,0 0 15,0 0-15,0 21 16,1-21-16,-22 21 0,21-21 16,-21 21-16,21-21 15,-21 21 1,0 0 0,0 1-16,-21-22 0,0 21 15,-1 0-15,1-21 16,0 0-16,0 21 0,0-21 0,0 0 15,-1 0-15,1 21 0,0-21 0,0 0 16,0 0-16,0 0 0,-1 0 16,1 0-16,0 0 0,0 0 0,21 21 15,-21-21-15,0 0 16,21-21 46,0 0-46,21 0-16,-21 0 16</inkml:trace>
  <inkml:trace contextRef="#ctx0" brushRef="#br1" timeOffset="139986.26">6562 7091 0,'0'0'16,"-22"0"-16,1 0 0,0 0 16,0 0-1,0 0-15,42 0 78,0 0-78,0 0 16,0 0-16,1 0 0,-1 0 16,0 0-16,0 0 15,0 0-15,22 0 0,-22 0 0,0 0 16,0 0-16,0 0 16,0 0-16,22 0 0,-22 0 0,0 0 15,21 0-15,-20 0 0,20 0 16,-21 0-16,0 0 0,22 0 0,-22 0 15,21 0-15,-21 0 0,0 0 0,22 0 16,-22 0-16,0 0 0,21 0 16,-20 0-16,-1 0 0,0 0 0,21 0 15,-21 0-15,1 0 0,20 0 16,-21 0-16,0 0 0,0 0 0,1 0 16,20 0-16,-21 0 0,0 0 15,0 0-15,1 0 0,-1 0 16,0 0-16,0 0 0,0 0 15,0 0 1</inkml:trace>
  <inkml:trace contextRef="#ctx0" brushRef="#br1" timeOffset="140146.76">7874 7133 0,'21'0'62</inkml:trace>
  <inkml:trace contextRef="#ctx0" brushRef="#br1" timeOffset="157374.66">14033 8086 0,'22'0'16,"-22"-21"-1,21 21 1,-21-22 0,-21 22 62,-1 22-78,22-1 15,-21-21-15,0 21 16,0-21-16,0 21 0,21 0 0,-21 0 16,-1-21-16,1 22 0,0-1 15,0 0-15,0 0 0,0 0 0,-1 0 16,-20 1-16,21-22 0,0 21 16,-22 0-16,22 0 0,0 0 0,-21 0 15,-1 1-15,22-1 0,-21 0 0,0 0 16,-1 0-16,1 0 0,0 1 15,-1-1-15,1 0 0,0 21 16,-22-21-16,22 1 0,-1-1 16,1 21-16,-21-21 0,20 0 0,1 22 15,21-22-15,-22 0 0,1 21 0,21-20 16,-21-1-16,20 0 16,-20 0-16,21 0 0,0 0 0,0 1 0,-22-1 15,22 0-15,0 0 0,0 0 16,-22 0-16,22 1 0,0-1 0,-21 0 15,21 0-15,-1 0 0,-20 0 0,21 1 16,0-1-16,-22 0 0,22 0 16,0 0-16,-21-21 0,21 21 0,-1 1 15,1-1-15,0 0 0,-21 0 0,21-21 16,-1 21-16,1 0 16,0 1-16,-21-1 0,21 0 0,-1 0 15,1 0-15,0-21 0,0 21 0,0 1 16,21-1-16,-21 0 0,-1-21 15,1 21-15,21 0 0,-21 0 0,0-21 16,0 22-16,21-1 0,-21-21 0,-1 21 16,1 0-16,0-21 0,0 21 15,0 0-15,0-21 0,21 22 0,-22-22 16,1 21-16,0-21 0,21 21 16,-21 0-16,0-21 15,21 21 1,-21-21-1,21-21 32,0 0-47,0 0 16,0 0-16,0-1 0</inkml:trace>
  <inkml:trace contextRef="#ctx0" brushRef="#br1" timeOffset="157915.94">11388 9610 0,'0'-21'0,"0"42"0,0-64 16,0 22-1,0 42 48,0 1-63,0-1 16,0 0-16,-22 0 0,22 0 15,-21 0-15,0 1 0,21-1 0,-21 21 16,0-21-16,0 0 0,-1 1 15,1-1-15,21 0 0,-21 0 0,0 0 16,0 0-16,21 1 16,21-22 31,0 0-47,0 0 0,0 21 0,1-21 15,-1 0-15,0 0 0,21 0 16,-21 21-16,1-21 0,20 0 0,-21 0 15,0 21-15,22-21 0,-22 0 16,0 0-16,0 0 0,0 0 0,-21 21 16,21-21-16,1 0 0,-22 21 31,-22-21 16,1 0-47</inkml:trace>
  <inkml:trace contextRef="#ctx0" brushRef="#br1" timeOffset="158994.85">10435 9017 0,'0'-21'16,"0"0"0,0 0-16,0-1 15,0 1-15,0 0 16,21 0-1,0 21-15,-21-21 16,22 21-16,-1 0 0,0 0 16,0 0-16,-21 21 15,0 0-15,0 0 0,0 22 16,0-22-16,0 0 0,0 21 0,0-21 16,0 22-16,0-22 0,0 0 15,0 0-15,0 22 0,0-22 0,0 0 16,0 0-16,0 0 15,21-21 1,0 0 0,-21-21-16,22 0 15,-1 21-15,0-21 0,0 0 0,0-1 16,0 1-16,1 0 0,-22 0 0,21 0 16,0 0-16,0-1 0,0 1 15,0 0-15,1 0 0,-22 0 16,21 21-16,-21-21 15,21 21-15,-21 21 47,0 0-47,-21 0 0,21 0 0,-21 0 0,21 1 16,0-1-16,-22 21 0,22-21 16,0 0-16,0 22 0,-21-22 15,21 0-15,0 21 0,0-20 0,0-1 16,-21 0-16,21 0 0,0 0 15,-21 0-15,21 1 0,-21-1 0,21 0 16,0 0-16,-21-21 0,-1 21 16,1-21-16,21 21 15,-21-21-15,0 0 16,0 0-16,0 0 16,-1 0-16,22-21 0,-21 21 15,21-21-15,-21 21 0,0 0 16,21-21-1,-21 21-15,21-21 16,0 0 15,0-1-31,21 1 16,0 21-16</inkml:trace>
  <inkml:trace contextRef="#ctx0" brushRef="#br1" timeOffset="159846.66">11155 9123 0,'0'0'0,"21"-21"16,0 21-1,-21-21-15,21-1 0,0 1 16,-21 0-16,22 21 0,-22-21 16,21 0-16,-21 0 0,21 21 15,-21-22-15,-21 22 47,0 0-47,-1 0 0,1 22 16,0-22-16,21 21 0,-21 0 15,0 0-15,0-21 0,21 21 0,0 0 16,-22 1-16,22-1 0,-21 0 16,21 0-16,0 0 0,0 0 15,0 1-15,0-1 0,21-21 16,1 0 0,-1 21-16,0-21 0,0 0 15,0 0-15,0 0 0,1 0 0,-1 0 16,0-21-16,0 21 0,0-21 15,0-1-15,1 22 0,-1-21 16,0 0-16,0 0 0,21 0 0,-20 0 16,-1-1-16,-21 1 0,21 0 15,0 0-15,0 0 0,0 0 0,-21-1 16,22 1-16,-1 0 16,-42 21 15,21 21-16,-22-21-15,22 21 0,-21 1 16,21-1-16,-21-21 0,21 21 16,0 0-16,0 0 15,0 0-15,0 1 0,0-1 16,21 0 0,0-21-1,1 0-15,-1 21 16,0 0-1,-21 0 1,0 1 15,-21-22-31,0 0 0,21 21 16,-22-21-16,1 0 16,21 21-16,-21-21 15,0 0-15,0 0 16,0 0 15,-1 0-15</inkml:trace>
  <inkml:trace contextRef="#ctx0" brushRef="#br1" timeOffset="160943.65">6900 10287 0,'0'-21'16,"0"0"0,0 0-1,0-1-15,0 44 63,0 20-48,0-21-15,0 21 0,0 1 16,0-1-16,0 0 16,0 22-16,-21-22 0,21 22 0,-21-1 15,21-20-15,0 20 0,0-21 0,0 1 16,-21 20-16,21-20 0,-21 20 15,21-21-15,0 1 0,0-1 0,0 0 16,-22 1-16,22-1 0,-21 0 16,21 1-16,-21-22 0,21 0 0,-21 0 15,21 0-15,0 1 0,0-1 0,0 0 16,0-42 15,0 0-15,0-1-1,0 1-15,0 0 0,0 0 0,0-21 16,0 20-16</inkml:trace>
  <inkml:trace contextRef="#ctx0" brushRef="#br1" timeOffset="162880.32">7112 10245 0,'0'-21'15,"21"21"17,0 0-17,0 0 1,1 0 0,-1 0-16,0 0 0,0 0 0,0 0 15,0 0-15,22 0 0,-22 0 16,21 0-16,-21 0 0,22 21 15,-1-21-15,0 0 0,1 0 0,-1 21 16,22-21-16,-22 0 0,21 0 16,1 21-16,-1-21 0,1 0 0,-1 0 15,1 0-15,21 0 0,-22 21 0,22-21 16,-1 0-16,1 0 0,0 0 16,21 21-16,-22-21 0,1 0 0,21 0 15,-22 22-15,-20-22 0,21 0 16,-1 0-16,-20 21 0,20-21 0,1 21 15,-21-21-15,20 0 0,1 0 16,0 21-16,-22-21 0,22 0 16,-1 0-16,1 0 0,-21 0 0,-1 0 15,22 0-15,-22 0 0,1 0 16,-1 0-16,22 0 0,-22 0 0,1 0 16,21 0-16,-22 0 0,1 0 15,-1 0-15,1 0 0,-1 0 0,1 0 16,-1 0-16,-21 0 0,1 0 0,20 0 15,-20 0-15,-1 0 0,0 0 16,1 0-16,-1 0 0,0 0 0,1 0 16,-1 0-16,0 0 0,1 0 15,-1 0-15,0 0 0,1 0 16,-1 0-16,0 0 0,1 0 0,-22 0 16,21 0-16,0 0 0,-20 0 0,20 0 15,0 0-15,-21 0 0,22 0 16,-22 0-16,21 0 0,-21 0 0,22 0 15,-22 0-15,21 0 0,-21 0 16,1 0-16,20 0 0,-21 0 0,0 0 16,0 0-16,22 0 0,-22 0 0,0 0 15,0 0-15,0 0 0,1 0 16,-1 0-16,0 0 0,0-21 16,0 21-16,0 0 0,1 0 31,-22 21 16,-22 0-32,22 0-15,-21 1 16,0-1-16,21 0 16,-21 0-16,0-21 0,21 21 0,0 0 15,-21 1-15,-1-1 0,22 0 16,-21 0-16,21 0 0,-21 0 15,0 1-15,21-1 0,0 0 0,-21 0 16,0 0-16,21 0 0,-22 1 16,22-1-16,0 0 0,-21 0 0,0 0 15,0 0-15,21 1 0,-21-1 0,0 21 16,21-21-16,-22 0 0,1 1 16,0 20-16,21-21 0,-21 0 0,0 0 15,0 22-15,21-22 0,-22 0 0,1 0 16,0 0-16,21 1 0,-21-1 15,0 0-15,0 0 0,21 0 16,0 0-16,-22 1 0,22-1 0,-21 0 0,21 0 16,0 0-1,0 0-15,-21 1 0,21-1 16,0 0-16,-21-21 0,21 21 0,0 0 16,0 0-16,0 1 15,-21-22-15,21 21 16,-21-21-16,-1 0 15,1 0-15,0 0 16,0 0-16,0 0 16,0 0-16,-1 0 0,1 0 15,0 0-15,0 0 0,-21 0 16,20 0-16,1 0 0,-21 0 0,0 0 16,20 0-16,-20 0 0,0 0 15,-1 0-15,1 0 0,0 0 0,-1 0 16,-20 0-16,-1 0 0,22 0 0,-21 0 15,-1 0-15,1 0 0,20 0 16,-20 0-16,-1 0 0,1 0 0,-1 0 16,1 0-16,-1 0 0,22 0 0,-22 0 15,1-21-15,21 21 0,-22 0 16,1 0-16,20-22 0,-20 22 0,-1-21 16,1 21-16,-1 0 0,1 0 0,20-21 15,-20 21-15,-1 0 0,1 0 16,21 0-16,-22-21 0,1 21 15,20 0-15,-20 0 0,-1 0 0,22 0 16,-22 0-16,1 0 0,21 0 16,-22 0-16,22 0 0,-22 0 0,1 0 15,20 0-15,-20 0 0,21 0 0,-22 0 16,22 0-16,-22 0 0,22 0 16,-22 0-16,1 0 0,21 0 0,-22 0 15,22 0-15,-22 0 0,1 0 0,20 0 16,-20 0-16,-1 0 0,1 0 15,-1 0-15,1 0 0,21 0 0,-22 0 16,1 0-16,20 0 0,-20 0 0,20 0 16,-20 0-16,21 0 0,-1 0 15,1 0-15,0 0 0,-1 0 16,1 0-16,-22 0 0,22 0 0,0 0 16,-1 21-16,1-21 0,0 0 15,-1 0-15,1 0 0,0 0 0,-1 0 16,22 0-16,-21 0 0,21 0 0,-22 0 15,-20 0-15,42 0 16,0 0-16,-22 0 0,22 0 0,0 0 16,0 0-16,-22 0 0,22 0 15,0 0-15,0 0 0,0 0 16,0 0-16,-1 0 0,1 0 0,0 0 31,0 0-31,21-21 16,21 21 62,0-21-78,0 0 16</inkml:trace>
  <inkml:trace contextRef="#ctx0" brushRef="#br1" timeOffset="163782.79">7514 10880 0,'0'0'0,"21"0"0,0 0 31,-21-21-15,0-1-16,0 1 15,0 0 1,0 0-16,0 0 0,-21 0 16,0-1-16,0 1 0,0 0 15,0 21-15,-1 0 16,1 0-16,0 0 0,0 0 0,0 21 15,0 0-15,-1 1 0,1-22 16,0 21-16,21 0 0,-21 21 16,0-21-16,21 1 0,0-1 0,0 0 15,0 0-15,0 0 0,0 0 16,0 1-16,0-1 0,0 0 0,21 0 16,0-21-16,0 0 15,0 0-15,1 0 16,-1 0-16,0 0 0,0-21 15,0 21-15,0-21 0,1 0 0,-1 21 16,0-22-16,0 1 16,0 0-16,0 0 0,1 0 0,-22 0 0,0-1 15,21 1-15,-21 0 16,0 0-16,0 0 0,0 42 47,0 0-47,0 0 0,0 0 15,0 1-15,0-1 0,0 0 16,0 0-16,0 0 0,0 0 16,0 1-16,0-1 0,21-21 0,-21 21 15,21-21-15,0 21 0,0-21 16,1 0-16,-1 0 16,0 0-16,0 0 15,0 0-15,0-21 0,1 0 0,-1 21 0</inkml:trace>
  <inkml:trace contextRef="#ctx0" brushRef="#br1" timeOffset="164319.5">8107 10774 0,'0'0'16,"0"-21"-16,0 0 0,-21 21 15,-1 0-15,1 0 16,0 0-16,0 0 15,0 0-15,0 21 0,-1-21 0,22 21 16,-21-21-16,0 21 0,0 0 0,0 0 16,21 1-16,0-1 0,0 0 15,0 0-15,-21 0 0,21 0 16,0 1-16,0-1 0,0 0 16,21 0-16,0-21 15,0 0-15,0 0 16,0 0-16,1 0 0,-1 0 15,0-21-15,0 21 0,-21-21 0,21 0 16,0-1-16,1 1 0,-1 0 16,-21 0-16,21 0 0,0 0 15,-21-22-15,21 22 0,-21-21 0,0 21 16,0-22-16,0 22 0,0-21 16,0 21-16,0-22 0,0 22 0,0 0 15,0 0-15,0 42 31,0 0-31,0 0 0,0 0 16,0 1-16,0-1 0,0 21 16,0-21-16,0 22 0,0-22 15,0 21-15,0-21 0,0 0 0,0 1 0,0 20 16,0-21-16,0 0 0,21-21 16,-21 21-16,22 1 0,-22-1 15,0 0-15,21-21 0,0 0 16,0 0-1,0 0-15,0 0 16</inkml:trace>
  <inkml:trace contextRef="#ctx0" brushRef="#br1" timeOffset="164903.17">8572 10859 0,'0'0'0,"0"-22"0,0 1 15,0 0-15,-21 0 16,21 0-16,-21 21 16,0 0-16,0-21 0,0 21 15,-1 0-15,1 0 16,0 21-16,0 0 16,0 0-16,21 0 0,0 0 15,-21 1-15,21-1 0,-22 0 16,22 0-16,0 0 0,0 0 0,0 1 15,0-1-15,0 0 0,0 0 16,0 0-16,22 0 16,-1-21-16,0 0 0,0 0 15,0 0-15,0 0 0,1-21 16,-1 0-16,0 0 16,0 0-16,0 0 0,-21-1 15,21 1-15,1 0 0,-22 0 0,0-21 16,21 20-16,-21 1 0,21-21 15,-21 0-15,21 20 0,-21-20 0,0 21 16,0-21-16,0 20 0,0 1 16,0 0-16,0 0 0,0 0 15,-21 21 17,21 21-32,-21 0 0,21 0 15,0 22-15,0-22 0,0 0 16,0 21-16,0-21 0,0 22 15,0-22-15,0 0 0,0 21 0,0-20 16,0-1-16,0 0 0,0 0 0,0 0 16,0 0-16,0 1 0,0-1 15,0 0 1,21-21-16,0 0 0,0 0 16,0 0-16,1 0 0,-1 0 15,0-21-15</inkml:trace>
  <inkml:trace contextRef="#ctx0" brushRef="#br1" timeOffset="165346.43">8869 10880 0,'-21'0'15,"21"-21"-15,-22-1 16,22 1-16,22 0 15,-1 21-15,0-21 16,0 21-16,0 0 0,0 0 16,1 0-16,-1 0 0,0 0 0,0 0 15,0 0-15,0 21 0,-21 0 16,22 0-16,-22 1 16,0-1-16,0 0 0,0 0 15,0 0-15,-22 0 0,1-21 16,21 22-16,0-1 0,-21-21 0,0 0 15,21 21-15,-21-21 16,21-21 0,0 0-1,0-1-15,0 1 0,0 0 16,21 0-16,-21 0 16,21 0-16,0 21 0,-21-22 15,21 1-15,1 21 0,-1-21 16,0 21-1,0-21-15,0 21 16,0 0 0</inkml:trace>
  <inkml:trace contextRef="#ctx0" brushRef="#br1" timeOffset="165718.63">9292 10922 0,'21'0'16,"0"0"-16,1 0 15,-1-21 1,0 21-16,0-21 0,-21 0 16,0-1-16,21 22 0,-21-21 15,0 0-15,0 0 16,-21 21-1,0 0-15,0 0 16,0 0-16,-1 21 0,1 0 0,0 0 16,0 1-16,21-1 15,-21 0-15,21 0 0,0 0 16,0 0-16,0 1 0,0-1 16,0 0-16,21 0 15,0-21-15,0 21 16,0-21-16,1 0 0,-1 0 15,0 0-15,0 0 16,0 0-16,0 0 0,1 0 16,-1 0-16,0-21 0,0 0 0</inkml:trace>
  <inkml:trace contextRef="#ctx0" brushRef="#br1" timeOffset="166183.35">9906 10774 0,'0'-21'16,"-21"21"0,0 0-16,-1 0 15,1 0-15,0 0 0,0 21 0,0-21 16,0 21-16,-1-21 0,1 21 0,0 0 16,0-21-16,0 22 0,21-1 15,0 0-15,0 0 16,21-21-16,0 0 15,0 0-15,0 0 16,22 0-16,-22 0 0,0 0 0,0 0 16,22 0-16,-22 0 0,0 0 0,0 0 15,0 21-15,0-21 0,1 0 16,-1 0-16,-21 21 0,21-21 16,-21 22-16,0-1 15,-21-21 1,0 0-16,-1 21 0,1-21 15,0 0-15,0 0 0,0 0 0,0 21 16,-1-21-16,1 0 0,0 0 0,0 0 0,0 0 16,0 0-16,-1 0 0,1 0 15,0 0 17,42 0-1,0 0-31,1 0 0,-1 0 15,0-21-15,0 21 0</inkml:trace>
  <inkml:trace contextRef="#ctx0" brushRef="#br1" timeOffset="166659.62">10393 10774 0,'0'0'16,"0"-21"-16,-21 21 31,-1 0-31,1 0 0,0 0 0,0 21 16,0 0-16,0-21 16,-1 21-16,1 0 0,0-21 0,21 22 15,-21-22-15,21 21 0,-21 0 0,21 0 16,21-21-1,0 21 1,0-21-16,0 0 16,1 0-16,-1 0 0,0 0 15,0 0-15,0 0 0,0 0 0,1 0 16,-1 0-16,-21 21 0,21-21 0,0 0 16,-21 22-16,0-1 15,0 0 1,-21-21-16,0 21 15,0-21-15,-1 0 0,1 0 0,0 21 16,0-21-16,0 0 0,0 0 16,-1 0-16,1 0 15,0 0-15,0 0 16</inkml:trace>
  <inkml:trace contextRef="#ctx0" brushRef="#br1" timeOffset="167846.96">11515 10795 0,'0'0'0,"0"-21"0,0 0 16,0 0-1,-22 21 1,1 0-1,0 0 1,0 21-16,21 0 0,-21 0 16,21 0-16,-21 0 15,21 1-15,-22-1 0,22 0 0,0 0 16,0 0-16,0 0 16,0 1-16,0-1 0,22-21 15,-1 21-15,0-21 16,0 0-16,0 0 15,0 0-15,1 0 0,-1 0 0,0-21 16,0 21-16,0-21 0,0 21 16,1-22-16,-1 1 0,0 0 0,0 0 15,-21 0-15,0 0 0,0-1 0,0 1 16,0 0-16,0 0 16,0-21-16,0 20 0,-21 22 0,21-21 15,-21 0-15,0 0 0,-1 21 16,1 0-16,0 0 0,0 0 0,0 0 15,0 0-15,21 21 32,21-21-17,0 0-15,0 0 0,0 0 0,0 0 16,1 0-16,20 0 0,-21 0 16,21-21-16,1 21 0,-1-21 0,0 0 15,43-1-15,-64 1 0,22 0 16,-22 0-16,21 21 15,-21-21-15,-21 0 0,0-1 16,0 1-16,0 0 0,0 0 31,-21 21-31,0 0 16,0 21 0,21 0-16,0 0 0,0 1 0,0-1 15,0 0-15,0 21 0,0 1 0,0-22 16,0 21-16,0 0 0,21-20 15,-21 20-15,0 0 0,0 1 0,0-1 16,0 0-16,0 1 0,0-1 0,0 0 16,0 1-16,0-1 0,0 0 15,0 1-15,0-1 0,0 0 16,0 22-16,0-22 0,0 0 0,0-20 16,0 20-16,0 0 0,0-21 0,0 22 15,-21-22-15,21 0 0,0 0 16,0 0-16,0 1 0,-21-1 0,-1-21 15,1-21 17,21-1-32,-21 1 0,0 0 15,21-21-15,0-1 0,0 1 0,-21 0 16,21-1-16,0-20 0,0 21 16,0-22-16,0 1 0,0 20 0,0 1 15,0 0-15,21-1 0,-21 1 16,21 0-16,0 20 0,22 1 0,-1-42 15,0 42-15,-21-1 0,22 1 16,-1 21-16,-21-21 0,22 0 16,-22 0-16,0 0 0,0 21 0,0-22 15</inkml:trace>
  <inkml:trace contextRef="#ctx0" brushRef="#br1" timeOffset="168567.66">7895 11261 0,'0'-21'16,"0"42"-1,-21 0 1,21 0-16,0 0 0,0 0 0,0 1 0,0 20 16,0-21-16,0 21 15,0-20-15,0 20 0,0-21 16,0 0-16,0 0 0,0 1 0,0-1 16,0-42 30,21 21-46,-21-22 16</inkml:trace>
  <inkml:trace contextRef="#ctx0" brushRef="#br1" timeOffset="169043.07">8107 11261 0,'0'21'15,"0"0"-15,0 0 16,0 0-16,0 1 0,0-1 16,0 21-16,0-21 0,0 0 0,0 1 15,-21-1-15,21 0 0,0 0 16,0 0-16,0 0 16,-22 1-16,22-1 0,-21-21 15,21-21 16,0-1-15,0 1 0,21 0-16,1 0 0,-1 0 15,-21 0-15,21 21 0,0-22 16,0 22-16,0 0 0,1 0 16,-1 0-16,0 0 15,0 22-15,-21-1 16,0 0-16,0 0 0,0 0 15,0 0-15,0 1 16,0-1-16,0 0 16,0 0-16,0 0 15,-21-21-15,21-21 47,0 0-47,0 0 16,0 0-16</inkml:trace>
  <inkml:trace contextRef="#ctx0" brushRef="#br1" timeOffset="169422.38">8509 11536 0,'21'0'16,"0"0"-1,0 0-15,-21-21 0,22 21 16,-1-21-16,-21-1 16,21 22-16,-21-21 0,21 21 15,-21-21-15,0 0 16,0 0-16,-21 21 16,0 0-16,0 0 15,-1 0-15,22 21 0,-21 0 16,0-21-16,0 21 0,21 0 0,0 1 15,0-1-15,0 0 0,0 0 16,0 0-16,0 0 16,21-21-1,0 22-15,0-22 0,1 0 16,-1 0-16,0 0 16,0 0-16,0-22 15,0 1-15,-21 0 0,0 0 16,0 0-16</inkml:trace>
  <inkml:trace contextRef="#ctx0" brushRef="#br1" timeOffset="169701.68">7832 11303 0,'21'0'15,"0"0"-15,0 0 16,0 0-16,22 0 0,-22 0 16,0-21-16,21 21 0,-21 0 0,1-21 15,20 21-15,-21-21 0,0 21 16,0 0-16,1 0 0,-22-22 15,21 22-15,0 0 16</inkml:trace>
  <inkml:trace contextRef="#ctx0" brushRef="#br1" timeOffset="170548.2">9461 11345 0,'0'0'0,"22"0"32,-1-21-17,-21 0 1,21 21-16,-21-21 15,-21 21 17,0 0-32,-1 0 0,22 21 15,-21-21-15,0 21 0,21 0 16,0 1-16,-21-22 16,21 21-16,0 0 15,0 0 1,21-21-1,0 0-15,0 0 16,1 0-16,-1 0 16,0 0-1,-42 0 17,0 0-32,-1 21 0,1 0 15,0 1-15,0-1 16,21 0-16,0 0 0,0 0 15,0 0-15,0 1 16,0-1-16,0 0 16,21-21-1,0 0 1,0 0-16,1 0 16,-1 0-16,0-21 0,0 0 15,0 21-15,-21-22 0,21 1 16,1 0-16,-1 0 0,0-21 0</inkml:trace>
  <inkml:trace contextRef="#ctx0" brushRef="#br1" timeOffset="170800.05">9842 11155 0,'0'21'31,"0"0"-31,0 0 0,0 1 16,-21 20-16,21-21 0,0 0 15,0 0-15,-21 22 0,21-22 0,0 0 16,0 21-16,0-20 0,0-1 16,0 0-16,0 0 0,0 0 0,-21 0 15,21 1-15,0-1 0,0 0 16,21-21 15,-21-21-15,21 0-16,0 21 0,-21-22 15</inkml:trace>
  <inkml:trace contextRef="#ctx0" brushRef="#br1" timeOffset="171158.85">10012 11472 0,'0'22'47,"21"-22"-32,0 0-15,0 0 16,0-22 0,1 1-16,-1 21 15,-21-21-15,21 21 0,-21-21 16,-21 21 15,0 0-15,-1 0-16,22 21 0,-21 0 15,21 0-15,0 1 16,0-1-16,0 0 16,0 0-16,0 0 15,21-21-15,1 0 0,-1 0 16,0 0-16,0 0 16,0 0-16,0 0 0,1-21 0,-1 0 15,0 0-15,0 21 16</inkml:trace>
  <inkml:trace contextRef="#ctx0" brushRef="#br1" timeOffset="171823.35">10414 11345 0,'0'22'16,"0"-1"0,0 0-16,0 0 15,0 0-15,0 0 16,0 1-16,0-1 15,0 0-15,0 0 0,0 0 16,0 0 0,-21-21 31,21-21-47,0 0 15,0 0-15,0 0 0,0 0 16,0-1-16,0 1 15,0 0-15,0 0 0,21 21 0,-21-21 0,21 21 16,0-21-16,0 21 16,1 0-1,-1 21-15,-21 0 16,0 0-16,21 0 16,-21 0-16,0 1 0,0-1 15,0 0-15,0 0 0,0 0 16,0-42 46,0 0-46,0 0-16,21 0 0,-21-1 16,21 1-16,-21 0 0,21 0 15,1 21-15,-1-21 0,0 0 0,21 21 16,-21 0-16,1 0 0,20 0 0,-21 0 15,0 0-15,0 0 0,1 21 16,-1-21-16,0 21 0,-21 0 0,21 0 16,-21 0-16,0 1 0,0-1 0,0 0 15,0 0-15,0 0 16,0 0-16,-21-21 0,21 22 0,-21-22 16,21 21-1,0-42 16,0-1-31,21 1 16</inkml:trace>
  <inkml:trace contextRef="#ctx0" brushRef="#br1" timeOffset="172187.61">11049 11557 0,'0'0'0,"21"0"31,0 0-15,0 0-16,1 0 0,-22-21 0,21 21 15,0-21-15,0 21 0,-21-21 16,21 21-16,-21-22 0,21 22 0,-21-21 16,0 0-16,0 0 15,-21 21 1,0 0-16,0 0 15,0 21-15,0-21 0,21 21 16,0 0-16,-22 1 16,22-1-16,0 0 0,-21-21 15,21 21-15,0 0 0,0 0 0,0 1 16,0-1 0,21-21-16,1 0 15,-1 21-15,0-21 0,0 0 0,0 0 16,0 0-16,1 0 0,-1-21 15,0 21-15,0-21 0,0 21 0</inkml:trace>
  <inkml:trace contextRef="#ctx0" brushRef="#br1" timeOffset="172686.84">11515 11409 0,'0'21'31,"0"0"-15,0 0-16,0 1 0,-22-22 16,22 21-16,0 0 0,0 0 15,0 0-15,0 0 16,0 1-16,-21-1 0,0 0 16,0-21 30,21-21-30,0 0-16,0-1 0,0 1 16,0 0-16,0 0 0,21 0 15,-21 0-15,21-1 0,0 1 0,1 0 16,-1 21-16,0 0 16,0 0-16,0 0 15,0 0-15,1 0 16,-22 21-16,21 0 0,-21 1 15,0-1-15,0 0 0,0 0 16,0 0-16,0 0 0,0 1 16,0-1-1,0 0-15,0 0 16,0-42 31,0 0-47,21 21 0,0-21 15,0-1-15,-21 1 0,21 0 0</inkml:trace>
  <inkml:trace contextRef="#ctx0" brushRef="#br1" timeOffset="173076.03">12044 11134 0,'0'0'0,"0"-21"16,0-1-1,0 44 32,0-1-47,0 0 16,0 0-16,0 21 0,0-20 0,0 20 16,0 0-16,0-21 0,0 1 15,0 20-15,0-21 0,0 0 16,0 0-16,-21 22 0,21-22 15,0 0-15,0 0 0,0 0 16,0 1-16,0-1 0,21-21 31,0 0-31,0 0 16,0 0-16,0 0 0,1 0 16,-1 0-16,0 0 0,0 0 15,0-21-15,0 21 0,1-22 0,-1 1 16,0 21-16,0-21 0,0 0 15,-21 0-15,21 21 16,-21-21-16,0-1 0</inkml:trace>
  <inkml:trace contextRef="#ctx0" brushRef="#br1" timeOffset="173370.86">12107 11303 0,'21'0'15,"1"0"1,-1 0-16,0 0 0,0 0 16,0 0-16,22 0 0,-22 0 15,0-21-15,21 21 0,-21 0 0,1 0 16,20-21-16,-21 21 0,0-21 0,0 21 16,1 0-16,-1 0 0,0 0 15,0 0-15,0 0 16,-21-22-16,-21 22 78</inkml:trace>
  <inkml:trace contextRef="#ctx0" brushRef="#br1" timeOffset="177234.88">17103 8107 0,'-22'0'16,"22"-21"-16,-21 21 15,21-21 1,0-1 0,0 1-1,0 0 1,0 0 0,-21 21 46,0 0-46,21 21-1,0 0 1,0 0-16,0 1 16,0-1-16,21 0 0,0-21 15,-21 21-15,21 0 0,1 0 16,-1 1-16,0-1 0,-21 0 0,21 21 15,0-21-15,22 1 0,-22-1 16,0 0-16,0 21 0,0-21 0,22 1 16,-22 20-16,21-21 0,-21 0 15,22 22-15,-22-22 0,21 21 0,-21-21 16,22 22-16,-22-1 0,0-21 16,21 21-16,-21-20 0,1 20 15,-1-21-15,0 21 0,21-20 0,-21 20 16,1-21-16,-1 0 0,0 22 15,21-22-15,-21 21 0,22-21 0,-22 0 16,21 1-16,1 20 0,-22-21 0,21 0 16,0 22-16,-20-22 0,20 0 15,0 0-15,-21 0 0,22 22 16,-1-22-16,-21 0 0,22 21 0,-1-21 16,-21 1-16,21 20 0,-20-21 15,20 0-15,-21 0 0,0 1 0,0 20 16,1-21-16,-1 0 0,0 0 15,0 1-15,-21-1 0,42 0 16,-20 0-16,-22 0 0,21 0 16,-21 1-16,21-22 0,0 21 15,-21 0-15,21 0 0,0-21 16,1 21-16,-1 0 16,0-21-1,0 22-15,-21-1 0,21-21 16,-21 21-16,21-21 15,1 0-15,-22 21 0,21-21 16,0 21 0,0-21 15,-21 21-31,21-21 16,-21 22-16,21-22 15,-21 21 1,0 0 15,22-21-31,-22 21 31,0 0-15,0-42 46,0 0-46,0 0-16,0 0 16,0-1-16,21 22 0,-21-21 15,0 0-15,21 21 0</inkml:trace>
  <inkml:trace contextRef="#ctx0" brushRef="#br1" timeOffset="177851.29">19389 9970 0,'0'-22'16,"0"1"0,0 0-1,0 42 63,0 0-62,0 1 0,0-1-1,21 0-15,0 0 16,-21 0-16,21 0 16,0-21-16,-21 22 15,0-1-15,0 0 16,0 0-16,0 0 15,0 0 1,0 1 0,0-1-1,-21-21 1,0 0-16,21 21 0,-21-21 16,0 21-16,-1-21 0,1 0 0,0 21 15,0-21-15,0 0 0,0 0 16,-22 21-16,1-21 0,0 22 0,-1-22 15,1 21-15,0-21 0,-1 21 0,-20-21 16,20 21-16,1-21 0,0 0 16,-1 0-16,22 21 0,-21 0 0,21-21 15,0 0-15,-1 0 0,1 22 16,0-22-16,0 0 0,0 0 0,0 0 16,42 0 62,-21-22-78,21 1 0,0 21 15,0-21-15</inkml:trace>
  <inkml:trace contextRef="#ctx0" brushRef="#br1" timeOffset="178595.39">19854 8975 0,'0'-21'16,"0"42"-16,0-64 0,0 22 0,0 0 16,0 0-16,0 0 15,0 0-15,0-1 0,-21 44 63,21-1-63,0 0 0,0 0 15,-21 21-15,21-20 0,0 20 16,0 0-16,0-21 0,0 22 16,0-1-16,0 0 0,0 1 0,0-22 15,0 21-15,0-21 0,-21 1 16,21 20-16,0-21 0,-21 0 0,21 0 16,0 1-16,0-1 0,0 0 15,0-42 32,-22 0-47,1-1 16,21 1-16</inkml:trace>
  <inkml:trace contextRef="#ctx0" brushRef="#br1" timeOffset="179208.05">19537 8890 0,'0'0'0,"0"-63"15,0 41-15,0 1 16,0 0-16,0 0 0,21 0 16,0 21-16,0 0 15,0-21-15,1 21 16,20 0-16,-21 0 0,0 0 0,0 0 15,22 0-15,-22 21 0,21 0 0,-21 0 16,22 0-16,-22 22 0,0-22 16,0 21-16,0 0 0,1 1 0,20 20 15,-21-20-15,-21-1 16,0 0-16,0 1 0,21-22 0,-21 21 16,0 0-16,0-20 0,0-1 0,0 21 15,0-21-15,0 0 0,0 1 16,0-1-16,0 0 0,0-42 47,0 0-32,0-1-15,0 1 0,0 0 16,0-21-16,0 21 0,0-22 0,0 1 16,0-22-16,0 22 0,0-21 0,21-1 15,1 1-15,-22 20 0,21-20 16,0 20-16,0 1 0,21-21 15,1 41-15,-22 1 0,0 0 16,-21 0-16,21 21 0,0 0 16,-21-21-16,0 42 109,0 0-93</inkml:trace>
  <inkml:trace contextRef="#ctx0" brushRef="#br1" timeOffset="180031.28">20553 9102 0,'-21'0'16,"21"21"-1,-22-21-15,1 0 16,21 21-16,0 0 15,-21-21-15,21 21 0,-21 1 16,21-1-16,0 0 16,0 0-16,0 0 0,0 0 15,0 1-15,0-1 16,0 0-16,21-21 0,-21 21 0,21-21 16,0 0-16,1 21 0,-1-21 15,0 0-15,0 0 0,0 0 16,0 0-16,1 0 0,-1 0 0,0 0 15,0 0-15,0-21 0,0 21 0,-21-21 16,22 0-16,-1 21 16,-21-21-16,0-1 0,21 1 0,-21 0 15,0 0-15,0-21 0,0 20 0,0 1 16,0 0-16,0-21 0,0 21 16,-21-1-16,0 1 0,21 0 0,-22 0 15,1 21-15,0 0 0,0-21 16,0 21-16,-22 0 0,22 0 15,0 0-15,0 21 0,0 0 0,0-21 16,-22 21-16,22 0 0,0 1 16,21-1-16,-21 0 0,0 0 0,21 0 15,-22 0-15,22 1 0,0-1 16,0 0-16,0 0 0,0 0 0,0 0 16,0 1-16,0-1 15,22 0-15,-1-21 0,0 21 16,0-21-16,0 0 0,0 0 15,1 0-15,-1 0 0,0 0 16,0 0-16,0 0 0,0 0 16,1-21-16,-1 0 0,0 0 15,-21-1-15,21 1 0,-21-21 16,0 21-16,0 0 0,0-1 16,0-20-16,0 21 0,0 0 0,0 0 15,-21-1-15,21 1 0,-21 21 16,21-21-16,-21 21 0,-1 0 15,1 0 1,0 21-16,0 0 16,0 1-16,21-1 15,-21-21-15,-1 21 16,1 0 0,0-21-16</inkml:trace>
  <inkml:trace contextRef="#ctx0" brushRef="#br1" timeOffset="180970.93">17801 10816 0,'0'0'0,"-21"-21"16,21 0-16,0 0 16,0 0-16,-21 21 15,21-22-15,-21 1 0,21 0 16,0 0-16,-22 21 0,22-21 15,-21 21 17,21 21-32,0 0 15,0 0-15,0 0 0,0 1 16,0 20-16,0-21 0,0 0 16,0 0-16,-21 22 0,21-1 15,0 0-15,0 1 0,0-1 0,0 0 16,0 22-16,0-1 0,0-20 15,0 20-15,0-20 0,0 20 0,21-21 16,-21 1-16,0 20 0,0-42 0,0 22 16,0-1-16,0 0 0,0-20 15,0-1-15,0 21 0,0-21 0,0 0 16,0 1-16,0-1 0,-21 0 0,21 0 16,-21 0-16,0 0 15,21-42 16,0 0-31,0 0 16,0 0-16,0 0 0,0-1 16,0 1-16,0-21 0,0 21 0,0 0 15</inkml:trace>
  <inkml:trace contextRef="#ctx0" brushRef="#br1" timeOffset="182918.94">17695 10710 0,'0'0'0,"21"0"78,1 0-78,-1 0 16,0 0-16,0 0 16,0 0-16,0 0 0,1 0 0,-1 0 15,0 0-15,21 0 0,-21 0 16,22 0-16,-1 0 0,0 0 0,1 0 16,-1 0-16,0 0 0,22 0 0,-22 0 15,22 22-15,-1-22 0,-20 0 16,20 0-16,1 0 0,-1 0 0,1 0 15,-1 0-15,1 0 16,-1 0-16,1 0 0,20 0 0,-20 21 16,20-21-16,107 0 0,-106 0 15,20 0-15,-20 0 0,21 0 16,-21 0-16,-1 0 0,1 0 0,21 0 16,-22 0-16,1 21 0,21-21 15,-21 0-15,-1 0 0,1 0 0,0 0 16,-1 0-16,1 21 0,0-21 15,-22 0-15,1 0 0,20 0 0,-20 0 16,-1 0-16,22 0 0,-22 0 16,1 0-16,-1 0 0,22 0 0,-21 0 15,-1 0-15,1 0 0,-22 0 16,21 0-16,1 0 0,-1 0 0,-20 0 16,20 0-16,1 0 0,-1 0 15,1 0-15,-1 0 0,1 0 0,-1 0 16,22 0-16,-22 0 0,1 0 0,-1 0 15,1 0-15,-1 0 0,1 0 16,-1 0-16,-20 0 0,20 0 0,1 21 16,-22-21-16,22 0 0,-1 0 15,1 0-15,-22 0 0,21 0 0,1 0 16,-1 0-16,1 0 0,-1 0 0,-20 0 16,20 0-16,-20 21 15,-1-21-15,0 0 0,1 0 0,-1 0 16,-21 0-16,21 0 0,-20 0 0,20 0 15,-21 0-15,0 0 0,0 0 16,1 0-16,20 0 0,-21 0 16,0 0-16,0 0 0,1 0 15,-22 22 32,-22-22-31,22 21-16,-21 0 0,0-21 15,21 21-15,-21 0 16,21 0-16,-21 1 0,0-1 16,-1 0-16,22 0 0,-21 0 15,21 0-15,0 1 0,0 20 16,-21-21-16,21 0 0,-21 0 0,21 22 16,0-22-16,0 0 0,-21 21 15,21-20-15,-21-1 0,21 21 0,0-21 16,0 22-16,-22-22 0,22 0 0,-21 21 15,21-21-15,-21 1 0,21 20 16,0-21-16,0 0 0,0 0 16,0 1-16,-21-1 0,21 0 0,-21 0 0,21 0 15,0 0-15,0 22 16,-21-22-16,21 0 0,-22 0 0,22 0 16,0 1-16,-21-1 0,21 0 0,0 0 15,0 0-15,0 0 0,0 1 16,0-1-16,0 0 0,0 0 0,0 0 15,-21 0-15,21 1 0,0-1 16,-21-21-16,21 21 16,0 0-16,0 0 0,-21-21 0,0 21 15,-1-21-15,22 22 16,-21-22-16,0 0 16,0 0-16,0 0 15,0 21-15,-1-21 16,1 0-1,0 0-15,0 0 16,0 0-16,0 0 0,-1 0 16,1 0-16,-21 0 0,21 0 0,-22 0 15,1 0-15,21 0 0,-21 0 0,-1 0 16,1 0-16,0 0 0,-1 0 16,1 0-16,0 0 0,-22 0 0,22 0 15,-22 0-15,1 0 0,-1 0 0,1 0 16,-1-21-16,-20 21 0,20 0 15,1 0-15,-22-22 0,21 22 16,1 0-16,-22-21 0,22 21 0,-22 0 16,22-21-16,-22 21 0,21-21 15,-20 21-15,-1 0 0,22-21 16,-22 21-16,0-21 0,22 21 0,-22-22 0,22 22 16,-22 0-16,21-21 0,-20 21 15,20 0-15,-20-21 0,20 21 0,-21 0 16,1 0-16,20-21 0,-20 21 0,20 0 15,-21 0-15,22 0 0,-22 0 16,22-21-16,-1 21 0,1 0 0,-1 0 16,1 0-16,20 0 0,-20 0 15,21 0-15,-22 0 0,22 0 16,-1 0-16,-20 0 0,21 0 0,-1 0 16,-63 0-16,64 0 0,0 0 15,-1 0-15,-20 0 0,21 0 16,-22 0-16,22 0 0,-1 0 0,1 0 15,0 0-15,-1 0 0,1 0 16,21 0-16,-21 0 0,-1 0 0,1 0 16,0 0-16,-1 0 0,1 0 0,-22 0 15,1 0-15,-1 0 0,1 0 16,21-21-16,-22 21 0,1 0 0,20 0 16,-20 0-16,-22 0 15,43 0-15,21 0 0,-22 0 16,1-22-16,21 22 0,-22 0 0,22 0 15,0 0-15,0 0 0,0-21 16,0 21-16,-1 0 0,1 0 0,0 0 16,0 0-16,21-21 31,0 0 0,0 0-15,21 21-16,-21-21 0</inkml:trace>
  <inkml:trace contextRef="#ctx0" brushRef="#br1" timeOffset="183576.48">18478 11197 0,'0'0'0,"0"-21"0,0 42 47,0 0-47,0 1 0,0-1 15,0 0-15,22 0 0,-22 0 0,0 0 16,21 1-16,0-22 0,0 21 0,-21 0 15,21 0-15,0-21 0,1 0 16,-1 0-16,0 0 0,0 0 0,0 0 16,22 0-16,-22 0 0,0 0 15,0-21-15,0 0 0,0 0 0,-21-1 16,22 1-16,-22 0 0,0 0 16,0 0-16,0 0 15,0-1-15,0 1 0,0 0 0,-22 0 16,1 21-1,0 0 1,21 21-16,0 21 0,0-20 16,0-1-16,0 21 0,0 0 15,0-20-15,0 20 0,0 0 0,0 1 16,21-1-16,-21-21 0,0 21 16,0 1-16,0-22 0,0 21 0,0-21 15,0 1-15,0 20 0,0-21 0,0 0 16,0 0-16,-21 1 0,0-1 15,0 0-15,0-21 16,-1 0-16,1 0 0,0 0 0,0 0 16,-21 0-16,20 0 0,1 0 15,-21-21-15,21 21 0,0-21 0,-1-1 16,1 22-16,0-21 0,0 0 16,0 0-16,21 0 0,0 0 15,0-1 1,21 22-1,0-21-15,0 21 0,0 0 0,1 0 16,20-21-16,-21 21 0</inkml:trace>
  <inkml:trace contextRef="#ctx0" brushRef="#br1" timeOffset="183830.32">19071 11557 0,'0'0'0,"21"0"0,-21 21 31,0 0-31,0 1 16,0-1-16,0 0 0,0 0 15,0 0-15,0 0 0,0 1 0,0-1 16,0 0-16,0 0 0,0 0 16,0 0-16,-21-21 15,21 22-15,0-44 31,0 1-15,0 0-16,0 0 16</inkml:trace>
  <inkml:trace contextRef="#ctx0" brushRef="#br1" timeOffset="184008.07">19071 11472 0,'0'0'0,"0"-21"16,21 21 31,-21 21-32,21-21-15,-21 22 16,22-22-16,-1 0 16</inkml:trace>
  <inkml:trace contextRef="#ctx0" brushRef="#br1" timeOffset="184683.21">19389 11642 0,'0'0'0,"0"21"0,0 0 16,0 0-16,-22-21 16,22 21-16,-21 1 0,21-1 15,0 0-15,0 0 16,0 0-16,0 0 15,0 1 17,-21-22-17,0 0-15,21-22 16,0 1-16,0 0 16,-21 0-16,21 0 0,0 0 0,0-1 15,0 1-15,0 0 0,0 0 16,21 0-16,0 0 15,0-1-15,0 22 0,1 0 0,-1-21 16,0 21-16,21 0 0,-21 0 0,1 0 16,-1 0-16,21 21 0,-21 1 15,0-1-15,1 0 0,-22 0 16,21 0-16,-21 0 0,0 1 0,0-1 16,0 0-16,0 0 0,0 0 15,0 0-15,-21 1 0,-1-1 16,1-21 15,21-21-31,0-1 16,0 1-16,0 0 0,0 0 15,0-21-15,21 20 0,1 1 16,-1 0-16,0 0 0,0-21 0,0 20 16,0 1-16,1 0 0,-1 0 15,21 21-15,-21 0 0,0 0 0,1 0 16,20 0-16,-21 0 0,-21 21 0,21 0 15,0 0-15,-21 1 16,22-1-16,-22 0 0,0 0 0,0 0 16,0 0-16,0 1 0,0-1 0,0 0 15,0 0-15,-22 0 16,22 0-16,-21-21 0,21-21 47,0 0-32,0 0-15,0 0 0</inkml:trace>
  <inkml:trace contextRef="#ctx0" brushRef="#br1" timeOffset="185075.04">20256 11705 0,'0'21'15,"22"-21"1,-1 0 0,0 0-16,0 0 0,-21-21 0,21 21 15,0-21-15,1 0 0,-1 21 16,0-21-16,0 0 0,0 21 0,0-22 16,1 1-16,-22 0 0,0 0 15,0 0-15,-22 21 16,1 0-16,0 0 15,0 0-15,0 21 0,0 0 16,-1 0-16,1 0 16,0 1-16,0-1 0,0 0 0,21 21 15,0-21-15,0 1 0,0-1 0,0 0 16,0 0-16,0 0 16,21 0-16,0-21 0,0 0 0,0 22 15,1-22-15,-1 0 0,0 0 0,0 0 16,0 0-16,0 0 0,1 0 15,20 0-15,-21-22 0,21 1 0,-20 0 16,20 21-16,-21-21 0</inkml:trace>
  <inkml:trace contextRef="#ctx0" brushRef="#br1" timeOffset="185582.75">21188 11218 0,'0'0'0,"0"-21"16,-21 21-16,21-21 0,-22 21 16,1 0-16,0 0 0,0 21 15,0 0-15,21 1 0,-21-1 16,-1 0-16,1 21 0,0 1 0,0-1 16,0 0-16,0 22 15,-1-22-15,22 0 0,-21 1 16,21-1-16,0-21 0,0 22 0,0-22 15,0 21-15,0-21 0,0 22 0,0-22 16,21 0-16,1 0 0,-1-21 16,0 21-16,0-21 0,21 0 0,-20 0 15,20 0-15,-21 0 0,21-21 16,-20 0-16,20 21 0,0-21 0,-21 0 16,1-1-16,20 1 0,-21 0 0,0 0 15,0 0-15,-21 0 0,0-22 16,22 22-16,-22-21 0,0-1 15,0 1-15,0 0 0,0-1 0,-22 1 0,22 0 16,-21-1-16,0 1 16,0 21-16,-21-21 0,20 20 0,1 1 15,0 0-15,-21 21 0,21 0 16,-1 0-16,1 0 0,0 0 0,0 21 16,0 0-16,0-21 0,-1 22 0,22 20 15,0-21-15,0 0 0,-21 0 16,21 1-16,0-1 0,0 0 0,0 0 15,0 0-15,21 0 0,1-21 16,-1 22-16,0-1 0,0-21 0,0 21 16</inkml:trace>
  <inkml:trace contextRef="#ctx0" brushRef="#br1" timeOffset="186010.51">21653 11578 0,'0'21'47,"0"1"-47,22-1 16,-22 0-16,0 0 16,0 0-16,0 0 0,0 1 15,0-1-15,0 0 0,0 0 16,0 0-16,0 0 15,0 1-15,21-22 32,-21-22-17,21 22-15,0-21 0,-21 0 16,0 0-16,21 0 0,0 0 16,1-1-16,-22 1 0,0 0 0,21-21 15,-21 21-15,21-1 0,0 1 0,-21 0 16,21 21-1,-21-21-15,21 21 16,-21 21 15,0 0-31,0 0 16</inkml:trace>
  <inkml:trace contextRef="#ctx0" brushRef="#br1" timeOffset="186382.92">22013 11705 0,'0'21'0,"21"-21"0,1 0 32,-1 0-32,0 0 0,0 0 15,0 0-15,-21-21 0,21 0 16,1 21-16,-1 0 0,-21-21 0,21 21 15,0-21-15,0 21 16,-21-21-16,-21 21 47,0 0-47,0 21 0,0-21 0,21 21 16,-22 0-16,22 0 0,-21 0 15,21 1 1,0-1-16,0 0 0,0 0 15,0 0-15,0 0 16,21-21-16,1 0 0,-1 22 16,0-22-16,0 0 15,0 0-15,0 0 0,1 0 0,-1 0 16,0 0-16,0-22 0,0 22 16,0-21-16</inkml:trace>
  <inkml:trace contextRef="#ctx0" brushRef="#br1" timeOffset="186822.68">22564 11621 0,'21'0'63,"0"0"-63,-21 21 0,21 0 15,0-21-15,-21 21 0,21-21 0,-21 21 16,22 0-16,-22 1 16,21-1-16,-21 0 15,0 0-15,0 0 16,-21 0 0,-1-21-16,22 22 15,-21-22 1,21-22-1,0 1-15,21 0 16,-21 0-16,22 21 0,-1-21 0,0 0 16,-21-1-16,21 1 0,0 0 15,0 0-15,1 0 0,-22 0 0,21 21 16,-21-22-16,21 22 0,0 0 31,-21 22 16</inkml:trace>
  <inkml:trace contextRef="#ctx0" brushRef="#br1" timeOffset="187083.53">23072 11790 0,'0'21'78,"21"-21"-31</inkml:trace>
  <inkml:trace contextRef="#ctx0" brushRef="#br1" timeOffset="187276.42">23220 11811 0</inkml:trace>
  <inkml:trace contextRef="#ctx0" brushRef="#br1" timeOffset="187767.14">23685 11684 0,'-21'0'0,"0"0"0,0 0 16,21-21-16,-21 21 15,0-21-15,21 0 16,0-1-16,-22 1 16,22 0-16,0 0 0,0 0 15,0 0-15,0-1 0,0 1 16,22 0-16,-22 0 0,21 0 0,0 0 15,0-1-15,0 1 0,22 21 16,-22-21-16,21 0 0,-21 21 16,0 0-16,22 0 0,-22 0 0,0 0 15,0 0-15,0 0 0,1 21 16,-1-21-16,-21 21 0,0 0 0,0 1 16,0-1-16,0 0 0,0 0 15,0 0-15,-21 0 0,-1 1 0,1-1 16,0 0-16,0 0 0,0 0 0,0 0 15,-1-21-15,1 22 0,0-1 16,0-21-16,0 21 0,21 0 0,-21-21 16,-1 21-16,1 0 0,0-21 15,21 22-15,-21-22 0,21 21 16,0 0-16,-21-21 0,21 21 16,0 0-16</inkml:trace>
  <inkml:trace contextRef="#ctx0" brushRef="#br1" timeOffset="188162.2">23622 12086 0,'0'0'0,"-21"0"0,42 0 62,0 0-30,0 0-32,-21-21 0,0 0 15,0 0 1,-21 21 0,0 0-16,0 0 15,0 0 1,-1 21-16,22 0 15,22-21 32</inkml:trace>
  <inkml:trace contextRef="#ctx0" brushRef="#br1" timeOffset="192190.2">18034 4995 0,'-21'0'0,"21"22"0,-21-22 16,-1 0 0,22 21-16,-21-21 15,0 0-15,0 0 32,21 21-17,21-21 32,0 0-47,0 0 16,1 0-16,-1 0 15,21 0-15,-21 0 0,0 0 0,22 0 16,-22 0-16,21 0 0,1 0 16,-22 0-16,21 0 0,-21 0 0,22 0 15,-1 0-15,-21 0 0,0 0 16,0 0-16,1 0 0,-1 0 0,0 0 15,0 0-15,0 0 32,-42 0 30,0 0-31,0 0-31,0 0 0</inkml:trace>
  <inkml:trace contextRef="#ctx0" brushRef="#br1" timeOffset="192790.9">17928 5207 0,'-21'0'15,"0"0"-15,21 21 32,21-21 46,0 0-63,0 0-15,0 0 0,1 0 16,20 0-16,-21 0 0,0 0 16,22 0-16,-22 0 0,21 0 15,0 0-15,1 0 0,-1 0 0,-21-21 16,22 21-16,-1 0 0,-21 0 16,21 0-16,-20 0 0,-1 0 0,0 0 15,0 0-15,0 0 16,0 0-1,-42 0 48,0 0-63,0 0 31,0-21-31,0 0 0</inkml:trace>
  <inkml:trace contextRef="#ctx0" brushRef="#br1" timeOffset="197146.87">17992 5059 0,'-22'0'0,"1"0"15,0 0 1,0 0-1,0 0-15,21 21 16,-21-21 0,-1 0-1,44 0 32,-1 0-47,21 0 0,-21 0 0,0 0 16,22 0-16,-22 0 0,21 0 15,1 0-15,-1-21 0,0 21 0,1 0 16,-1 0-16,0 0 0,-21 0 0,22 0 16,-1 0-16,-21 0 0,0 0 15,1 0-15,-1 0 16,-42 0 31,-1 0-47,1 0 0,0 0 0,0 21 15,0-21-15,-22 0 0,22 0 16,0 0-16,-21 0 0,21 0 0,-1 0 16,-20 0-16,21 0 0,0 21 0,-22-21 15,22 0-15,0 0 0,0 0 16,0 0-16,0 0 0,-1 21 0,1-21 16,42 0 46,1 0-62,-1 0 0,0 0 16,0 0-16,0 0 0,22 0 0,-22 0 15,21-21-15,-21 21 0,22 0 0,-1 0 16,-21-21-16,21 21 0,1-21 16,-22 21-16,0 0 0,0 0 15,0 0-15,1 0 0,-44 0 31,1 0-31,0 0 16,0 0-16,-21 0 0,20 0 16,-20 21-16,0-21 0,-1 0 0,22 21 15,-21-21-15,0 21 0,-1-21 16,1 0-16,21 22 0,0-22 0,-1 0 16,1 0-16,0 0 15,21 21-15,21-21 16,0 0-1,22 0-15,-22 0 0,0 0 0,21 0 16,1 0-16,-1 0 0,0 0 16,1 0-16,-1 0 0,0-21 0,1 21 15,-1 0-15,-21 0 0,22 0 16,-22 0-16,21 0 0,-21 0 0,0 0 16,-42 0 15,0 0-31,-21 0 15,-1 0-15,1 0 0,0 0 16,-1 0-16,1 0 0,0 0 0,-1 21 16,1-21-16,21 0 0,-21 0 15,20 0-15,1 0 0,21 21 16,21-21 15,1 0-31,-1 0 0,0 0 0,21 0 16,-21 0-16,22 0 15,-1 0-15,0 0 0,-20 0 0,20 0 16,0 0-16,-21 0 0,22 0 16,-22 0-16,0 0 0,0-21 0,0 21 15,1 0-15,-1 0 0,-42 0 47,-1 0-47,1 0 0,-21 0 16,21 0-16,-22 0 0,1 0 0,0 0 15,-1 0-15,1 0 0,0 0 16,-1 0-16,1 0 0,21 0 0,-21 0 16,20 0-16,22 21 15,22-21 1,-1 0-16,0 0 16,0 0-16,21 0 0,-20 0 15,20 0-15,0 0 0,1 0 0,-22 0 16,21 0-16,-21 0 0,22 0 15,-22-21-15,0 21 0,0 0 0,0 0 16,-42 0 15,0 0-31,-21 0 16,20 0-16,-20 0 0,0 0 0,-1 0 16,1 0-16,-21 0 0,20 0 15,22 0-15,-21 0 0,21 0 16,-1 0-16,1 0 0,21 21 15,21-21 1,1 0 0,-1 0-16,0 0 0,21 0 15,-21 0-15,1 0 0,20 0 0,-21 0 16,0 0-16,0 0 0,1 0 16,-1-21-16,-42 21 46,-1 0-46,1 0 16,-21 0-16,21 0 0,0 0 16,-22 0-16,22 0 0,0 0 0,0 0 15,0 0-15,-1 0 0,22 21 16,0 0 15,22-21-15,-44 0 93,1 0-109,0 0 31,0 0-31,0-21 16,0 0-16,-1 21 16,22-21-16,-21-1 15,0 1-15,0 0 16,21 0 0,-21 21-1,21 21 32,0 0-47,0 0 0,0 1 16,0-1-16,0 0 0,0 0 15,0 0-15,0 0 16,0-42 31,0 0-32,0 0-15,0 0 16,0 0-16,0-1 0,0 1 16,0 0-16,0 0 15,0 0-15,0 42 47,0 0-31,0 0-16,0 0 15,0 1 1,21-22-16,0 0 31,-21-22 1,21 22-17,-21-21-15,0 0 0,0 0 16,21 21 15,1 0-31,-1 0 16,0 0-16,0 0 0,0 0 0,0 0 15,1 0-15,-1 0 0,0 0 16,21 0-16,-21 0 0,1 0 0,20 0 16,-21 0-16,21 0 0,-20 0 15,20 0-15,0 0 0,-21 0 16,22 0-16,-22 0 0,21 0 0,-21 0 15,1-21-15,-1 21 0,0 0 16,0 0-16,0-21 0,0 21 0,1 0 16,-1-22-1,0 22 1,-21 22 31,0-1 47,0 0-79,-21-21-15,21 21 16,0 0-1,0 0-15,0 1 16,0-1 0,0 0 15,-21-21-15,-1 0 15,22-21-16,0 0-15,0-1 16,0 1-16,0 0 16,0 42 15,0 0-15,0 1-16,0-1 15,0 0 1,0 0 15,0-42 16,-21 0-31,21 0-16,0-1 15,-21 22 1,21 22 31,0-1-47,0 0 15,0 0-15,-21 0 16,21-42 46,0 0-46,0 0 0,0 0-1,0 42 32,-21-21-47,21 21 0,0 0 16,-21 0-1,21 0 1,0-42 31,0 0-31,0 0-1,0 0-15,0 0 16,-22 21 46,22 21-62,0 0 16,0 0 0,22-21 15,-1 0-31,0 0 15,0 0 1,0-21-16,-21 0 16,21 21-16,-21-21 0,22-1 15,-22 1 1,0 0 0,-22 21-1,1 21 1,21 0-16,-21-21 0,21 22 15,0-1-15,-21-21 0,21 21 16,0 0 15,21-21-15,0 0 0,0-21-16,1 21 15,-22-21-15,0 0 16,0-1-1,-22 22 17,1 0-17,0 22-15,0-1 16,0-21-16,21 21 16,21-21 15,0 0-31,0 0 15,0 0-15,1 0 16,-44 0 31,1 0-47,0 0 0,0 0 16,0 0-16,0 0 0,-1 0 31,22 21 0,22-21-15,-1 0-1,0 0 1,0 0 0,-42 0 77,0 0-93,0 0 16,-1 0 0</inkml:trace>
  <inkml:trace contextRef="#ctx0" brushRef="#br1" timeOffset="208238.34">20405 12488 0,'-22'0'0,"22"-21"16,0 0 0,0 0-1,0 0 1,0 0-1,0-1-15,0 1 16,0 0 0,0 0-1,0 42 48,0 0-48,0 0-15,0 1 16,0-1-16,0 0 0,-21 0 0,21 0 16,0 0-16,-21 1 0,21-1 0,0 21 15,-21-21-15,21 0 0,0 22 16,0-22-16,0 21 0,0-21 0,0 22 16,0-1-16,0-21 0,0 22 15,0-1-15,0 0 0,21-21 16,-21 22-16,21-1 0,-21-21 0,0 22 0,0-22 15,21 21-15,-21-21 16,0 22-16,22-22 0,-22 21 0,0-21 16,0 22-16,0-22 0,0 21 0,0-21 15,0 22-15,0-22 0,0 21 16,0-21-16,0 22 0,0-1 0,0-21 16,0 21-16,0-20 0,0 20 15,0-21-15,0 21 0,0-20 0,0-1 16,0 21-16,0-21 0,0 0 0,0 1 15,0-1-15,0 0 0,0 0 16,0 0-16,0 0 0,0 1 16,0-1-16,0 0 0,0 0 15,0 0 1,0 0-16,0 1 16,-22-22 62,1 0-63,21-22-15</inkml:trace>
  <inkml:trace contextRef="#ctx0" brushRef="#br1" timeOffset="208667.1">19939 13991 0,'0'0'15,"-21"0"-15,0-21 16,42 21 31,0 21-47,0-21 0,0 21 15,0-21-15,1 22 0,-1-1 16,0-21-16,0 21 0,0 0 0,0 0 16,1 0-16,-1-21 0,0 22 0,0-1 15,-21 0-15,0 0 0,21 0 16,0 0-16,-21 1 0,0-1 15,0 0-15,0 0 0,0 0 32,0-42 15,22 0-32,-22 0-15,21 21 0,-21-21 16,0-1-16</inkml:trace>
  <inkml:trace contextRef="#ctx0" brushRef="#br1" timeOffset="209015.08">20616 13885 0,'0'0'0,"0"-21"0,0 0 31,0 0-16,0 42 17,-21-21-17,21 21-15,-21 0 0,0 1 16,0-1-16,21 21 0,-22-21 0,1 0 16,0 22-16,0-22 0,0 0 15,0 21-15,-1-20 0,1-1 0,0 21 16,21-21-16,-21 0 0,21 1 15,-21-1-15,21 0 0,0 0 0,0 0 32,0-42 15,0 0-47</inkml:trace>
  <inkml:trace contextRef="#ctx0" brushRef="#br1" timeOffset="210199">21442 13504 0,'-21'0'0,"-1"0"16,1 0 0,21-21-1,0 0 1,0 0-16,0 0 0,0 0 16,0-1-16,21 1 15,1 21-15,-1 0 0,0-21 16,0 21-16,0 0 0,0 0 15,1 0-15,-1 0 0,0 0 16,-21 21-16,0 0 0,0 1 16,0-1-16,0 0 15,0 0-15,0 21 0,0-20 0,0 20 16,0-21-16,0 21 0,0 1 16,0-22-16,0 0 0,0 21 0,0 1 15,0-22-15,0 0 16,21-21-16,0 0 15,0 0-15,1 0 0,-1 0 16,0-21-16,0 0 0,0 0 16,0-1-16,1 1 0,-1 0 0,0 0 15,0-21-15,-21 20 0,21-20 16,0 21-16,-21 0 0,0 0 0,0-1 16,22 1-16,-22 0 0,0 0 0,21 21 15,-21-21 1,0 42 15,0 0-15,0 0-16,0 0 0,0 1 0,0 20 15,0-21-15,0 0 16,0 22-16,0-1 0,0-21 0,0 21 16,0 1-16,0-22 0,0 21 0,0 1 15,0-22-15,0 21 0,0-21 0,0 22 16,0-1-16,0-21 0,0 0 15,0 22-15,0-22 0,0 21 0,0-21 16,0 0-16,0 22 0,0-22 16,0 0-16,0 0 0,0 0 0,0 1 15,0-1-15,0 0 16,0 0-16,-21-21 31,-1 0-31,1 0 0,0 0 0,21-21 16,-21 21-16,0-21 0,21 0 0,-21-22 15,21 22-15,-22 0 0,22-21 16,0 20-16,0-20 0,-21-21 16,21 41-16,0-20 0,0 21 15,0 0-15,0-22 0,21 22 0,-21 0 16,0-21-16,22 21 0,-1-1 16,0 1-16,-21 0 0,21 0 15,0 0-15,0 0 0,1-1 16,-22 1-16,21 21 0,-21-21 0,21 21 15,-21-21-15,21 0 16,0 21-16</inkml:trace>
  <inkml:trace contextRef="#ctx0" brushRef="#br1" timeOffset="211004.53">22183 13653 0,'0'0'0,"0"21"0,21-21 15,0 0 1,-21-21 0,21-1-16,0 22 0,-21-21 15,21 0-15,1 21 0,-22-21 16,21 0-16,-21 0 0,21-1 0,-21 1 16,0 0-16,0 0 15,0 0-15,0 0 16,-21 21 15,0 21-31,21 0 0,0 0 16,0 0-16,0 0 15,0 1-15,0-1 0,0 0 16,0 0-16,0 0 0,0 0 16,0 1-16,0-1 0,0 0 0,0 0 15,0 0-15,21-21 0,0 0 16,0 0-16,0 0 15,0 0-15,1 0 0,-1 0 16,0 0-16,0 0 0,0 0 16,0-21-16,22 21 0,-22-21 0,0 21 15,0-21-15,0 0 0,1 21 16,20-22-16,-21 1 0,0 0 16,0 0-16,-21 0 0,22 0 0,-22-1 15,21 1-15,-21 0 0,0 0 16,0 0-1,-21 21 1,-1 21 0,1-21-16,21 21 0,0 0 0,-21-21 15,21 21-15,-21 1 0,21-1 16,0 0-16,0 0 16,0 0-1,21 0-15,0-21 16,0 0-16,-21 22 0,22-22 0,-1 0 15,0 21-15,0-21 16,-21 21-16,21-21 0,-21 21 16,21-21-16,-21 21 15,0 0 1,-21 1-16,0-22 0,0 0 16,0 21-16,0-21 0,-1 0 15,1 21-15,0-21 0,0 0 16,0 0-16,0 0 0,-1 0 0,1 0 31,0 0-31,0 0 47</inkml:trace>
  <inkml:trace contextRef="#ctx0" brushRef="#br1" timeOffset="212228.35">16722 15113 0,'0'-21'16,"0"0"15,-22 21-31,22-21 16,0-1 0,0 1-1,0 0 1,-21 21 46,21 21-46,0 0-16,-21 1 16,21-1-16,0 21 0,0-21 15,0 22-15,0-1 0,0 0 0,0 1 16,0 20-16,0-21 0,0 22 15,0-22-15,0 22 0,0-22 16,0 22-16,0-1 0,21-21 16,-21 22-16,21-1 0,-21-20 0,0 20 15,0-20-15,0 20 0,0-21 0,22 1 16,-22-22-16,0 21 0,0-21 16,0 22-16,0-22 0,0 0 0,0 0 15,0 0-15,0 1 16,0-44 15,0 1-31,0 0 0,0 0 16,0-21-16,0 20 0,0-20 0,0 21 15,0-21-15</inkml:trace>
  <inkml:trace contextRef="#ctx0" brushRef="#br1" timeOffset="214462.91">16785 15071 0,'21'0'63,"0"0"-63,1 0 16,-1 0-16,0 0 15,0 0-15,0 0 0,0 0 0,1 0 16,-1 0-16,0 0 0,21 0 15,1 0-15,-22 0 0,21 0 16,-21 0-16,22 0 0,-1 0 0,0 0 16,1 21-16,20-21 0,-21 0 0,22 0 15,-22 0-15,22 0 0,-1 0 16,1 0-16,-1 21 0,1-21 16,-1 0-16,22 0 0,0 0 0,-1 0 15,1 0-15,0 21 0,-1-21 16,1 0-16,21 0 0,-22 21 0,1-21 15,0 0-15,21 0 0,-1 22 16,1-22-16,0 0 0,21 0 0,0 0 16,0 0-16,0 0 0,0 0 15,21 0-15,-21 0 0,21 0 0,1 0 16,-1 0-16,-21 0 0,21 0 0,-21 0 16,21 0-16,0 0 0,0 0 15,-21 0-15,22 0 0,-22 0 16,0 0-16,0 0 0,21 0 15,-21 0-15,0 0 0,0 0 0,0 0 16,0 0-16,-21 0 0,-1 0 0,22 0 16,-21 0-16,0 0 0,0 0 15,0 0-15,-22 0 0,22 0 0,-21 0 16,21 0-16,-22 0 0,1 0 16,-21 0-16,20 0 0,1 0 0,0 0 15,-22 0-15,22 0 0,-22 0 16,1-22-16,-1 22 0,1 0 0,-1 0 15,-20 0-15,-1 0 0,0 0 16,1 0-16,-1 0 0,0 0 16,-21 0-16,22 0 0,-22 0 0,0 0 15,0 0-15,0 0 0,1 0 16,-1 0-16,0 0 0,0 0 0,0 0 16,-21 22 30,0-1-30,0 0 0,0 0-16,0 0 0,0 0 15,0 1-15,0-1 16,0 0-16,0 0 0,0 0 16,21 0-16,-21 22 0,0-22 0,0 0 15,0 0-15,0 22 0,0-22 16,0 0-16,22 21 0,-22-21 0,0 22 15,0-22-15,0 21 0,0-21 0,0 22 16,0-22-16,0 21 0,0 1 16,0-1-16,0 0 0,-22 1 0,1-1 15,21 0-15,-21-21 0,0 22 0,21-1 16,-21-21-16,0 22 16,21-1-16,0-21 0,-22 0 0,1 22 15,21-22-15,0 0 0,-21 0 0,21 0 16,-21 0-16,21 1 0,-21-1 15,21 0-15,-21 0 0,21 0 16,0 0-16,0 1 16,-22-22-16,1 21 15,0-21 17,0 0-32,0 0 15,0 0 1,-1 0-16,1 0 0,0 0 0,0 0 15,-21 0-15,20 0 0,1 0 0,-21 0 16,0 0-16,20 0 16,-20 0-16,0 0 0,-1 0 0,1 0 15,0 0-15,-1 0 0,1 0 0,0 0 16,-1 0-16,-20 0 0,21 0 16,-1 0-16,-20 0 0,20 0 0,-20 0 15,-1 0-15,22 0 0,-21 0 0,-1 0 16,1 0-16,-1 0 0,1 0 15,-22 0-15,21 0 0,-20 0 0,20 0 16,-20 0-16,-1 0 0,21 0 0,-20 0 16,-1 0-16,0 0 0,1 0 15,-22 0-15,21 0 0,1 0 16,-1 0-16,0 0 0,1 0 0,-1 0 16,0 0-16,1 0 0,-1 0 15,0 0-15,1 0 0,-1 0 0,-21 0 16,21 21-16,1-21 0,-1 0 15,0 0-15,1 21 0,-1-21 0,0 0 16,1 0-16,-1 21 0,0-21 0,1 0 16,-1 0-16,0 0 0,1 0 15,-1 0-15,0 21 0,22-21 16,-22 0-16,22 0 0,-22 0 0,22 0 16,-1 0-16,-21 0 0,22 0 0,-1 22 15,1-22-15,-22 0 0,22 0 16,-1 0-16,1 0 0,-1 0 0,-20 0 15,41 0-15,-20 0 0,-1 0 16,1 0-16,20 0 0,-20 0 0,21 0 16,-22 0-16,22 0 0,-1 0 0,1 0 15,0 0-15,-22 0 0,22 0 16,0 0-16,-1 0 0,1 0 0,0 0 16,-1 0-16,1-22 0,21 22 0,-22 0 15,22 0-15,-21 0 0,21 0 16,0 0-16,-1-21 0,1 21 15,0 0-15,0 0 0,0 0 16,0 0-16,21-21 0,-22 21 0,1 0 16,0 0-16,0 0 0,0-21 15,0 21-15,-1 0 0,1 0 16,0-21-16,0 21 0,0 0 0,0 0 16,-22-21-16,22 21 0,0 0 0,-21 0 15,20 0-15,-20-22 0,21 22 16,0-21-16,0 21 0,-1 0 15,-20 0-15,21 0 0,0-21 0,0 21 0,-1 0 16,1-21-16,0 21 16,0 0-16,0 0 0,21-21 15,-21 21-15,-1 0 0,22-21 16,-21 21-16,0 0 0,0-22 16,0 22-1,21-21-15,-21 21 16,21-21-1,-22 21-15,1 0 16,21-21 0,-21 21-16,0 0 0,21-21 31,-21 21-31,0 0 47,21-21-32,-22 21 1,1 0-16,0 0 0,0 0 16,0 0-16,0 0 0,-1 0 15,1 0-15,0 0 0,0 0 16,0 0 0,21-22-1,0 1 32,0 0-47,21 21 16,0-21-16</inkml:trace>
  <inkml:trace contextRef="#ctx0" brushRef="#br1" timeOffset="-214613.02">17399 15558 0,'0'0'0,"-21"0"0,21 21 31,-21 0-31,21 0 0,0 0 16,0 0-16,-22 1 0,22 20 16,0-21-16,0 21 0,0-20 15,0 20-15,-21 0 0,21-21 0,-21 22 16,0-1-16,21 0 0,-21-20 15,21 20-15,-21-21 0,-1 21 0,22-20 16,0-1-16,0 0 0,-21 0 16,21 0-16,0-42 31,0 0-31,0 0 16,21 0-16</inkml:trace>
  <inkml:trace contextRef="#ctx0" brushRef="#br1" timeOffset="-214268.88">17272 15621 0,'0'0'0,"0"-21"16,0 0-16,0 0 16,0-1-1,21 22-15,0 0 16,0 22-16,1-1 0,-1 0 15,21 0-15,-21 0 0,22 0 16,-1 22-16,-21-22 0,21 21 0,1 1 16,-22-1-16,21 0 0,-21 1 15,1-1-15,-1 0 0,0 1 16,0-1-16,0-21 0,0 21 0,-21-20 16,0-1-16,0 0 0,22 0 0,-22 0 15,0 0-15,21-21 0,-21 22 16,0-44 15,0 1-31,0 0 16,0 0-16,0-21 0,0 20 0,0 1 15</inkml:trace>
  <inkml:trace contextRef="#ctx0" brushRef="#br1" timeOffset="-213981.51">17949 15388 0,'0'21'15,"0"1"1,0-1-16,0 0 0,0 21 0,0-21 16,0 22-16,0-1 0,-21 0 15,21 1-15,0-1 0,-21 0 0,21 1 16,0-1-16,0 0 15,0 1-15,0-1 0,-21 0 0,21-20 16,0-1-16,0 21 0,0-21 0,0 0 16,0 1-16,0-1 15,0 0-15,21-21 16,0 0 0,-21-21-16,21 0 0</inkml:trace>
  <inkml:trace contextRef="#ctx0" brushRef="#br1" timeOffset="-213560.74">18182 16002 0,'0'21'16,"0"0"-1,0 1-15,0-1 0,0 0 16,0 0-16,0 0 0,0 0 15,0 1-15,0-1 16,0 0-16,0 0 0,21-21 16,0 0-1,1 0-15,-1 0 0,0 0 16,0 0-16,0-21 0,0 0 0,1 21 16,-22-21-16,21 21 0,0-22 15,-21 1-15,0 0 0,0 0 16,0 0-16,0 0 15,0-1-15,0 1 0,-21 0 16,0 21-16,-1-21 0,-20 0 16,21 21-16,0 0 0,0 0 15,-1 0-15,1 0 16,0 21-16,21 0 0,0 0 16,-21 0-16,21 1 15,0-1-15,0 0 16,21-21-1</inkml:trace>
  <inkml:trace contextRef="#ctx0" brushRef="#br1" timeOffset="-212676.25">19071 15663 0,'21'0'31,"0"-21"-15,1 21-16,-1-21 0,0 0 0,0 21 16,21-21-16,-20 0 0,-1-1 15,21 1-15,-21 0 0,0 21 0,1-21 16,-22 0-16,0 0 15,0-1-15,-22 22 16,1 0-16,0 0 0,-21 0 16,-1 0-16,1 0 0,0 22 0,-1-1 15,1 0-15,0 0 0,-1 0 0,1 0 16,0 1-16,21-1 0,-22 0 16,43 0-16,-21 0 0,21 0 0,0 1 15,0-1-15,0 0 16,21-21-16,0 21 0,1 0 0,-1 0 15,0 1-15,21-1 0,1 0 16,-1 0-16,0 0 0,-21 0 0,22 1 16,-1-1-16,-21 0 0,22 0 15,-22 0-15,0 22 0,-21-22 16,0 0-16,0 0 0,0 0 0,0 0 16,-42 1-16,20-1 0,1-21 15,0 21-15,0 0 0,-21-21 0,20 0 16,1 0-16,0 0 0,-21 0 0,21 0 15,-1 0-15,1-21 0,0 21 16,0-21-16,0 0 0,0-1 0,-1 22 16,22-21-16,0 0 0,-21 0 15,21 0-15,0 0 0,0-1 32,21 22-17,1 0-15,-1 0 0,0 0 16,0 0-16,0 0 15,0-21-15,1 21 0,-1 0 16,0 0-16</inkml:trace>
  <inkml:trace contextRef="#ctx0" brushRef="#br1" timeOffset="-212213.24">19473 15896 0,'0'0'16,"21"0"-16,1 0 0,-22-21 15,0 42 17,0 0-32,0 1 15,0-1-15,0 0 0,0 21 16,0-21-16,0 1 0,0-1 0,0 21 16,0-21-16,0 0 0,0 1 15,0-1-15,0 0 0,0 0 16,21-21-1,0 0-15,0 0 0,0 0 16,0 0-16,1-21 0,-1 0 16,0 0-16,0 21 0,0-43 0,0 22 15,1 0-15,-1 0 0,0 0 16,-21-1-16,0-20 0,21 21 16,-21 0-16,0 0 0,0-1 0,0 1 15,0 42 16,0 1-15,0-1-16,0 0 0,0 21 16,0-21-16,0 1 0,0-1 15,0 0-15,0 0 16,0 0-16,0 0 0,0 1 16,21-22-16,0 0 15,1 0-15,-1 0 16</inkml:trace>
  <inkml:trace contextRef="#ctx0" brushRef="#br1" timeOffset="-211481.71">20214 15875 0,'0'0'0,"-21"-21"16,0 21-1,0 0-15,-1 0 16,1 0-16,0 0 15,0 0-15,21 21 0,-21 0 0,0 0 16,21 1-16,0-1 0,-22 21 16,22-21-16,-21 22 0,21-22 0,0 21 15,0-21-15,0 0 0,0 1 16,0-1-16,0 0 0,21 0 0,1 0 16,-22 0-16,21-21 0,0 0 0,0 0 15,0 0-15,0 0 0,1 0 16,20 0-16,-21-21 0,0 0 0,22 0 15,-22 0-15,21 0 16,-21-1-16,0-20 0,1 21 0,-1-21 0,-21-1 16,0 1-16,21 0 0,-21-1 15,21 1-15,-21 0 0,0-1 16,0 22-16,0-21 0,0-1 0,0 22 16,0 0-16,0 0 0,0 0 15,0 42 1,0 0-1,0 0-15,0 22 0,0-22 0,0 21 16,0-21-16,0 22 0,0-1 0,0 0 16,0 1-16,0-1 0,0 0 15,-21 1-15,21-1 0,-21-21 0,21 21 16,-21-20-16,21-1 0,0 0 16,0 0-16,0 0 0,-22-21 15,22 21-15,-21-21 16,21-21-1,0 0-15,0 0 0,0 0 16,0 0-16,0-1 0,0 1 0,0-21 16,21 21-16,1 0 0,-1-1 15,0 1-15,0 0 0,21 0 0,-20 21 16,-1 0-16,0 0 0,21 0 16,-21 0-16,1 0 0,-1 21 0,0 0 15,0-21-15,-21 21 0,0 1 16,21-1-16,-21 21 0,0-21 15,0 0-15,0 1 0,0-1 0,0 0 0,0 0 16,-21 0-16,21 0 0,-21-21 16,21 22-16,-21-1 0,0 0 15,-1-21-15,22 21 0,0-42 32</inkml:trace>
  <inkml:trace contextRef="#ctx0" brushRef="#br1" timeOffset="-209513.78">21082 15769 0,'-21'0'16,"-22"21"0,65-21 30,-1 0-46,0-21 0,0 21 0,0-21 16,0 0-16,22 0 0,-22 0 0,0 21 16,0-22-16,22 1 0,-22 0 15,0 0-15,-21 0 0,0 0 16,0-1-16,0 1 16,-21 21-16,0 0 15,-1 0-15,-20 0 0,21 21 16,0 1-16,0-22 0,-22 21 0,22 0 15,0 0-15,0 0 0,21 0 0,0 1 16,0-1-16,0 0 0,0 21 16,0-21-16,0 1 0,21-1 15,0 0-15,0 0 0,0 0 16,1 0-16,-1 1 0,21-1 0,-21-21 16,0 21-16,1-21 0,-1 0 15,0 0-15,0 0 0,0 0 0,0 0 16,1 0-16,-44 0 31,1 0-31,0 0 0,0 0 16,0 0-16,-22 21 0,22-21 15,0 21-15,0 0 0,0-21 0,0 22 16,-1-1-16,1 0 0,21 21 16,-21-21-16,21 1 0,0-1 15,0 21-15,0-21 0,21 0 0,0 1 16,1-1-16,-22 0 0,42 0 15,-21-21-15,0 0 0,0 21 0,1-21 16,20 0-16,-21 0 0,0 0 16,22 0-16,-22-21 0,21 0 0,-21 0 15,22 0-15,-22-1 0,21 1 0,-21-21 16,22 21-16,-22-22 0,0 1 16,0 21-16,0-21 0,-21-1 15,0-20-15,0 20 0,21 1 0,-21 0 16,0-1-16,0 22 0,0-21 0,0 0 15,0-1-15,0 1 0,0 21 16,0-22-16,0 22 0,0 0 16,0 0-16,-21 21 15,21 21 1,0 0-16,0 0 0,0 22 0,0-1 16,0 0-16,0 1 0,0-1 15,0 0-15,0 22 0,0-22 0,0 22 16,0-22-16,0 0 0,0 1 0,0-1 15,21 0-15,-21 1 0,22-22 16,-22 21-16,0-21 0,21 1 0,0-1 16,-21 0-16,21-21 0,0 0 15,0 21-15,1-21 0,-1 0 16,0 0-16,0 0 0,0-21 0,0 0 16,1 21-16,-1-21 0,0-1 15,0 1-15,0 0 0,0 0 0,-21-21 16,0 20-16,22 1 0,-22 0 15,0-21-15,0 21 0,0-1 0,0 1 16,0 0-16,-22 21 16,1 0-1,21 21-15,-21 0 0,0-21 16,21 22-16,0 20 0,0-21 0,0 0 16,0 0-16,0 1 0,0-1 0,0 0 15,0 0-15,0 0 16,0 0-16,0 1 0,21-22 15,0 0-15,0 0 0,1 0 16,-1 0-16,0 0 16,0-22-16,-21 1 0,21 21 0,0-21 15,-21 0-15,0 0 0,22 21 16,-22-21-16,21-1 0,-21 1 16,0 0-16,0 0 0,0 0 0,0 42 46,0 0-46,0 0 16,0 0-16,0 1 0,0-1 16,0 0-16,0 0 0,0 0 15,0 0-15,0 1 0,0-1 16,0 0 0,0-42 30,0 0-46,0-1 0,0 1 16,0 0-16,0-21 0,0 21 16,0-1-16,21-20 0,0 21 0,-21 0 15,21 0-15,0-1 0,1 1 16,-1 21-16,0 0 0,0 0 16,0 21-1,0-21-15,-21 22 0,0-1 0,0 0 16,0 0-16,0 0 0,0 0 15,0 1-15,0-1 0,0 0 0,0 0 16,0 0-16,0 0 16,0 1-16,0-44 47,0 1-47,0 0 15,0 0-15,22-21 0,-22 20 16,21 1-16,0 0 0,-21-21 15,21 21-15,0-1 0,0 22 0,22-21 16,-22 21-16,0 0 0,21 0 16,-20 0-16,-1 0 0,21 21 15,-21 1-15,0-1 0,-21 0 0,0 0 16,0 0-16,0 0 0,0 1 16,0-1-16,0 0 0,0 0 0,0 0 15,0 0-15,0 1 16,0-1-1,-21-21 1,21-21 0,0-1-16,0 1 15,0 0-15,0 0 0</inkml:trace>
  <inkml:trace contextRef="#ctx0" brushRef="#br1" timeOffset="-208710.15">22966 16171 0,'21'0'47,"0"0"-32,0 0-15,0 0 16,1-21-16,-1 0 0,0 0 16,-21 0-16,21 21 0,-21-21 15,0-1-15,0 1 16,0 0-16,-21 21 15,0 0-15,0 0 16,-1 21-16,22 0 16,-21 1-16,0-1 0,21 0 0,0 0 15,-21 0-15,21 0 0,-21 22 16,21-22-16,0 0 0,0 0 16,0 0-16,0 1 15,21-22-15,0 0 16,0 0-16,0 0 0,1 0 0,-1 0 15,0 0-15,0-22 0,0 22 16,0-21-16,1 0 0,-1 21 16,0-21-16,-21 0 0,21 0 15,0-1-15,-21 1 16,0 0-16,0 0 0,0 0 16,0 42 30,0 0-46,0 0 0,0 0 16,0 1-16,0-1 16,0 0-16,0 0 0,0 0 15,0 0 1,0-42 31,0 0-32,0 0-15,0 0 16,0 0-16,21-1 0,-21 1 16,22-21-16,-22 21 0,21 0 0,0-1 15,0 22-15,0-21 0,0 21 16,1 0-16,-1 0 0,0 0 16,0 0-16,0 0 0,-21 21 15,21 1-15,-21-1 0,0 0 16,0 0-16,0 0 0,0 0 0,0 1 15,0-1-15,0 0 16,0 0-16,0 0 0,0 0 16,0-42 15,22 0-15,-1 0-16,-21 0 15,0 0-15,21-1 0,0 1 16,-21-21-16</inkml:trace>
  <inkml:trace contextRef="#ctx0" brushRef="#br1" timeOffset="-208392.33">23791 15600 0,'0'-21'16,"0"42"15,0 0-31,0 0 0,0 0 15,0 22-15,0-22 0,0 21 16,0-21-16,0 22 0,0-1 16,0 0-16,0 1 0,0-22 0,0 21 15,0 1-15,-21-22 0,21 21 0,-21-21 16,21 0-16,0 22 0,0-22 16,0 0-16,0 0 0,0 0 15,0 1 1,21-22-16,0 0 15,0 0-15,1 0 16,-22-22-16,0 1 0,21 21 16,-21-21-16,21 0 0,-21 0 0,0 0 15</inkml:trace>
  <inkml:trace contextRef="#ctx0" brushRef="#br1" timeOffset="-208169.91">23707 15960 0,'21'0'31,"0"0"-31,0-21 0,0 21 16,0 0-16,1-22 0,-1 22 15,0-21-15,0 21 0,21-21 0,-20 21 16,-1 0-16,-21-21 15,21 21-15,-21-21 16</inkml:trace>
  <inkml:trace contextRef="#ctx0" brushRef="#br1" timeOffset="-206834.37">24384 15854 0,'0'0'0,"-21"0"16,21 21-16,0 0 31,21-21-15,0 0-16,0 0 0,0 0 15,1-21-15,-1 0 0,0 21 16,0-21-16,0 21 0,0-21 0,1-1 16,-1 22-16,0-21 15,-21 0-15,0 0 0,0 0 31,-21 21-31,0 0 0,-1 0 16,1 0-16,-21 0 0,21 21 0,0-21 16,-1 21-16,-20 0 0,21 0 15,21 1-15,-21-1 0,21 0 0,-21 0 16,21 21-16,0-20 0,0-1 0,0 21 16,0-21-16,21 0 15,0 1-15,0-1 0,0 0 0,22-21 16,-22 0-16,0 0 0,21 0 15,-21 0-15,1 0 0,-1 0 16,21 0-16,-21 0 0,0 0 0,-21-21 31,-21 21-15,0 0-16,0 0 0,0 0 0,0 0 16,-22 0-16,22 0 0,-21 21 15,21-21-15,-22 21 0,22 0 0,0 0 16,0 1-16,0-1 0,-1 21 15,1-21-15,21 0 0,0 1 16,-21-1-16,21 0 0,0 0 0,0 0 16,21-21-16,0 0 15,1 0-15,-1 0 0,0 0 16,21 0-16,-21 0 0,1 0 16,-1 0-16,21-21 0,-21 21 0,0-21 15,22 0-15,-22 21 0,0-21 0,0-1 16,0 22-16,1-21 0,-22 0 15,21 0-15,0 0 0,-21 0 16,0-1-16,0 1 0,0 0 16,0 0-1,0 0-15,21 21 32,0 0-17,0 21-15,1 0 16,-1-21-16,-21 21 15,21-21-15,0 21 0,-21 1 0,21-22 16,-21 21-16,21-21 0,-21 21 16,22-21-16,-22 21 0,21-21 15,-21 21-15,0-42 78,0 0-78,0 0 16,0 0-16,0-1 0,0 1 16,0 0-16,0 0 0,21 0 15,-21 0-15,-21 42 47,21 0-31,-21 0-16,-1 0 0,22 0 0,-21 1 15,0-1-15,21 0 0,0 0 0,-21 0 16,21 0-16,-21 1 0,21-1 16,-21 0-16,21 0 0,0 0 31,21-21-15,-21-21-1,21 0-15,0 21 0,0-21 16,0 0-16</inkml:trace>
  <inkml:trace contextRef="#ctx0" brushRef="#br1" timeOffset="-206488.56">25167 16108 0,'0'0'0,"21"0"16,0 21-1,-21 0 1,0 0-16,0 1 0,22-1 15,-22 0-15,0 0 0,0 0 0,21 22 16,-21-22-16,0 0 0,0 21 16,0 1-16,0-22 0,0 21 0,0-21 15,0 22-15,0-1 0,0 0 16,0 1-16,0-22 0,0 21 16,0 0-16,0 1 0,0-1 0,-21-21 15,21 22-15,-22-1 0,22-21 16,0 21-16,0-20 0,-21-1 0,21 21 0,0-21 15,-21 0-15,21 1 0,0-1 16,0 0-16,0-42 47,0 0-47,0-1 16,0 1-16</inkml:trace>
  <inkml:trace contextRef="#ctx0" brushRef="#br1" timeOffset="-206157.23">25336 16171 0,'0'0'0,"0"-21"0,22-21 16,-22 21-16,21 0 15,0 21-15,-21-22 0,21 22 16,-21-21-16,21 21 0,0 0 0,1 0 15,-22-21-15,21 21 0,0 0 16,0 0-16,0 0 0,-21 21 16,21-21-16,-21 21 0,0 1 0,0-1 15,0 0-15,0 0 16,-21 0-16,0 0 16,0 1-16,0-22 0,0 21 15,-1-21 1,1 0-16,21 21 0,-21-21 15,21-21 17</inkml:trace>
  <inkml:trace contextRef="#ctx0" brushRef="#br1" timeOffset="-182470.63">18986 6562 0,'-21'0'16,"21"-21"-16,-21 21 15,0 0 32,0 0-31,0 0-1,-1 0 17,44 0 46,-1 0-63,0 0-15,0 0 0,-21-22 16,21 22-16,0 0 0,1 0 16,-1-21-16,0 21 0,21 0 0,-21 0 15,1 0-15,20-21 0,-21 21 16,21 0-16,-20 0 0,20 0 15,-21 0-15,21-21 0,-20 21 0,20 0 16,-21 0-16,21 0 0,-20 0 16,20-21-16,0 21 0,-21 0 15,22 0-15,-22 0 0,21-21 16,-21 21-16,22 0 0,-22 0 0,21 0 16,-21 0-16,22 0 0,-22 0 15,21 0-15,1-22 0,-22 22 0,21 0 16,0 0-16,22 0 0,-22 0 15,1 0-15,-1 0 0,21-21 0,-20 21 16,-1 0-16,0 0 0,22 0 16,-22 0-16,1 0 0,-1 0 0,0 0 15,1 0-15,-1 0 0,0 0 16,-21-21-16,22 21 0,-1 0 0,0 0 16,-20 0-16,20 0 15,0 0-15,-21 0 0,22 0 0,-22 0 16,21 0-16,1 0 0,-22 0 15,21 0-15,-21 0 0,22 0 0,-1 0 16,-21 0-16,21 0 0,1 0 16,-22 0-16,21 0 0,-21 0 15,22 0-15,-1 0 0,-21 0 0,22 0 16,-22 0-16,21 0 0,-21 0 0,0 0 16,22 0-16,-22 0 0,0 0 15,0 0-15,0 0 0,22 0 0,-22 0 16,0 0-16,0-21 0,0 21 0,1 0 15,-1 0-15,0 0 16,21 0-16,-21 0 0,1 0 0,-1 0 16,0 0-16,21 0 0,-21 0 15,1 0-15,20 0 0,-21 0 0,21-21 16,-20 21-16,-1 0 0,21 0 16,-21 0-16,22 0 0,-22 0 0,0 0 15,21 0-15,-21-21 0,1 21 0,-1 0 16,21 0-16,-21 0 0,0 0 15,1 0-15,-1 0 0,0-22 0,0 22 16,0 0-16,0 0 16,1 0-16,-1 0 0,0 0 15,0 0-15,0 0 16,0 0 0,1 0-1,-1 0 1,0 0-1,0 0 64,0 0-64,0 0 16,1 0-31,-1 0 16,0 0-16,0 0 16,0 0-1,0 0 17,-21 22 93,0-1-79,0 0-30,0 0 0,0 0-16,0 0 15,-21 1 1,21-1-16,0 0 0,0 0 0,0 0 16,0 0-16,-21 1 0,21-1 0,-21 0 15,21 0-15,0 0 0,-21 0 16,21 1-16,0-1 0,0 0 0,0 0 15,-21 0-15,21 0 16,0 1-16,-22-1 0,22 0 0,0 0 16,0 0-16,-21 0 15,21 1-15,0-1 0,-21-21 16,21 21-16,0 0 0,0 0 16,0 0-16,0 1 15,0-1-15,-21 0 16,21 0-16,0 0 15,0 0-15,0 1 0,0-1 16,-21 0-16,21 0 0,0 0 0,0 0 16,0 1-16,0-1 15,0 0-15,0 0 0,0 0 16,0 0-16,0 1 16,0-1-16,0 0 15,0 0-15,0 0 16,0 0-16,0 1 15,-21-22-15,21 21 0,0 0 16,0 0 15,-22-21 1</inkml:trace>
  <inkml:trace contextRef="#ctx0" brushRef="#br1" timeOffset="-181537.16">22267 7959 0,'-21'0'0,"42"0"0,-42-21 16,21-1-1,-21 1 1,21 42 31,0 1-47,0-1 16,0 0-16,0 0 15,0 21-15,0-20 0,0 20 0,0 0 16,0 22-16,0-22 0,0 0 15,0 1-15,0 20 0,0-20 0,0-1 16,0 0-16,0 22 0,0-22 16,0 0-16,0 1 0,0-1 0,0 0 15,0 1-15,0-22 0,0 21 16,0-21-16,0 1 0,0-1 0,0 0 16,0 0-16,0 0 15,-21-42 32,21 0-47,0 0 0,-21 0 0,21-1 16,0-20-16</inkml:trace>
  <inkml:trace contextRef="#ctx0" brushRef="#br1" timeOffset="-179918.17">22310 7853 0,'21'0'0,"0"0"16,0 0-16,0 0 0,0 0 16,1 0-16,-1 0 15,0 0-15,0 0 0,0 0 0,22 0 16,-22 0-16,21 0 0,-21 0 15,22 0-15,-1 0 0,-21 0 0,21 0 16,1 0-16,-1 0 0,0 0 16,1 0-16,-1 0 0,0 0 0,1 0 15,-1 0-15,0 0 0,22-21 16,-22 21-16,22 0 0,-1 0 0,1 0 16,-1 0-16,1 0 0,-1 0 15,22 0-15,-22 0 0,1 0 0,-1 0 16,22-21-16,-21 21 0,-1 0 15,22 0-15,-22 0 0,22 0 16,0 0-16,-22 0 0,22 0 0,-1 0 16,1 0-16,0 0 0,-22 0 15,22 0-15,-22 0 0,22 0 0,-21 0 16,-1 0-16,1 0 0,20 0 16,-20 0-16,20 0 0,-20 0 0,21 0 15,-22 0-15,22 0 0,-22 0 16,1 0-16,-1 0 0,1 0 0,-22 0 15,0 0-15,1 0 0,-1 0 16,-21 0-16,22 0 0,-22 0 0,0 0 16,0 0-16,0 0 0,0 0 0,1 0 15,-1 0-15,0 0 16,21 0-16,-21 0 0,1 0 0,-1 0 16,0 0-16,0 0 0,0 0 15,0 0-15,1 0 0,-1 0 16,0 0-16,-21 21 47,0 0-32,0 0-15,0 0 0,0 0 16,0 1-16,0 20 16,0-21-16,0 0 0,0 0 0,0 22 0,0-22 15,0 0-15,0 21 0,0-20 16,0-1-16,0 21 0,0-21 15,0 0-15,0 22 0,0-22 0,0 21 16,0-21-16,0 1 0,0 20 16,0-21-16,0 0 0,0 22 0,0-22 15,0 0-15,-21 21 0,21-21 16,-21 1-16,-1 20 0,22-21 16,-21 21-16,21-20 0,-21-1 0,0 0 0,21 0 15,0 0-15,0 0 0,-21 1 16,21-1-16,0 0 0,-21 0 15,21 0-15,0 0 0,0 1 16,-22-22 0,1 21-16,0-21 15,21 21 1,-21-21-16,0 0 16,0 21-16,-1-21 0,1 0 15,0 0-15,0 0 16,0 21-16,0-21 0,-1 0 0,1 0 15,0 0-15,0 0 0,-21 0 0,20 21 16,-20-21-16,21 0 16,-21 0-16,-1 0 0,1 0 0,0 22 15,-1-22-15,1 0 0,0 0 0,-1 0 0,1 0 16,0 0-16,-1 0 16,-20 0-16,20 0 0,-20 0 0,21 0 15,-1 0-15,-20 0 0,20 0 0,-20 0 16,21 0-16,-1 0 0,-20 0 15,20 0-15,1 21 0,-21-21 0,20 0 16,1 0-16,-22 0 0,22 0 16,-21 0-16,20 0 0,-20 0 0,20 0 15,-20 0-15,21 0 0,-22 0 0,22 0 16,-22 0-16,1 0 16,-1 0-16,22 0 0,-22 0 0,1 0 0,21 0 15,-22 0-15,22 0 0,-22 0 16,22-21-16,-22 21 0,22 0 15,0 0-15,-1 0 0,-20 0 0,21 0 16,-1-22-16,1 22 0,0 0 16,-1 0-16,1 0 0,-22 0 0,22 0 15,0 0-15,-1 0 0,-20 0 0,21 0 16,-1 0-16,1 0 0,0 0 16,-1 0-16,22 0 0,-21 0 0,21 0 15,-22 0-15,22 0 0,-21 0 16,21 0-16,-1 0 0,-20 0 15,21 0-15,0 0 0,-22 0 0,22 0 16,0 0-16,0 0 0,-21 0 16,20 0-16,1-21 0,0 21 0,0 0 15,0 0 1,21-21-16,-21 21 0,-1 0 16,22-21 15,22 0 0,-1 21-31</inkml:trace>
  <inkml:trace contextRef="#ctx0" brushRef="#br1" timeOffset="-179502.39">22648 8382 0,'0'21'0,"0"-42"0,0 85 0,0-22 16,0-21-16,0 21 0,0 1 16,0-1-16,0-21 0,0 22 0,0-1 15,0-21-15,0 0 0,0 22 16,0-22-16,0 0 0,0 0 0,0 0 15,0 0 1,-21 1-16,0-22 16,21-22-1,0 1 1,-21 0-16,21-21 0</inkml:trace>
  <inkml:trace contextRef="#ctx0" brushRef="#br1" timeOffset="-179101.99">22521 8276 0,'0'0'0,"0"-21"16,0 0-16,21 0 15,1 21-15,-1-21 0,0-1 0,21 22 16,-21-21-16,22 0 0,-22 21 16,21 0-16,-21 0 0,1 0 15,-1 0-15,0 0 0,0 0 0,-21 21 16,0 0-16,0 1 0,0-1 0,0 0 16,0 21-16,0-21 0,-21 22 15,0-22-15,0 21 0,-1-21 16,1 1-16,0-1 0,-21 0 15,42 0-15,-21 0 0,-1 0 0,1-21 16,21 22-16,-21-22 16,21 21-16,0-42 47,21 21-32</inkml:trace>
  <inkml:trace contextRef="#ctx0" brushRef="#br1" timeOffset="-178642.75">22987 8573 0,'0'21'31,"-21"-21"-15,21 21-16,-21 0 0,-1 0 16,22 0-16,0 1 0,0 20 15,0-21-15,-21 0 16,21 22-16,0-22 0,0 0 0,0 0 16,0 0-16,0 0 0,0 1 0,0-1 15,21-21-15,1 0 16,-1 0-16,0 0 0,0 0 15,0-21-15,0 21 16,1-22-16,-1 1 0,-21 0 0,21 0 16,-21 0-16,21-22 0,-21 22 15,0 0-15,0 0 0,0 0 0,0-22 16,0 22-16,0 0 0,0 0 0,-21 0 16,0 0-16,0 21 0,21-22 15,-22 22-15,1 0 16,0 0-16,0 0 15,21 22-15,-21-22 0,21 21 16,0 0-16,0 0 16,0 0-16</inkml:trace>
  <inkml:trace contextRef="#ctx0" brushRef="#br1" timeOffset="-178301.64">23326 8276 0,'0'21'31,"0"1"-31,0-1 16,0 0-16,0 0 0,0 0 0,0 22 15,0-22-15,0 21 0,0-21 16,0 22-16,-22-22 0,22 21 0,0 0 16,0-20-16,0 20 0,-21-21 15,21 21-15,0-20 0,0 20 16,0-21-16,0 0 0,0 0 0,0 1 16,0-1-16,0-42 46,0-1-46,0 1 0,0 0 0,21-21 16,-21 21-16</inkml:trace>
  <inkml:trace contextRef="#ctx0" brushRef="#br1" timeOffset="-177953.58">23580 8192 0,'0'63'16,"0"-42"-16,0 0 0,0 22 0,0-22 0,-22 21 16,22 1-16,-21-1 0,21-21 15,0 21-15,0 1 0,0-1 16,-21 0-16,21-20 0,0 20 0,-21 0 15,21-21-15,0 22 0,0-22 0,0 0 16,0 0-16,0 0 16,0 1-16,0-1 0,0 0 15,21-21 17,0 0-32,0-21 0,1 0 15,-1-1-15,0 1 16,-21-21-16,21 21 0</inkml:trace>
  <inkml:trace contextRef="#ctx0" brushRef="#br1" timeOffset="-177721.58">23770 8657 0,'0'21'31,"0"1"-31,0-1 0,0 0 16,0 0-16,0 0 0,0 0 15,0 1-15,0-1 0,-21 0 0,21 0 16,0 0-16,-21 0 0,21 1 16,0-44 31,0 1-47,0 0 15,0 0-15</inkml:trace>
  <inkml:trace contextRef="#ctx0" brushRef="#br1" timeOffset="-177533.69">23770 8551 0,'0'-21'16,"0"42"30,0 1-14</inkml:trace>
  <inkml:trace contextRef="#ctx0" brushRef="#br1" timeOffset="-177021.63">24045 8657 0,'0'21'16,"0"1"-16,0-1 16,0 0-16,0 0 15,0 0-15,0 0 0,0 1 0,0-1 16,0 0-16,-21 0 0,21 0 0,0 0 15,-21-21-15,21 22 0,0-1 0,-21-21 16,0 0 0,-1 0-1,22-21 1,0-1-16,0 1 0,0 0 0,0 0 16,0 0-16,0 0 0,0-1 15,0 1-15,22 0 0,-1 0 16,0 0-16,0 0 0,0-1 0,0 22 15,1 0-15,-1-21 0,0 21 16,0 0-16,0 0 0,0 0 0,1 0 16,-1 0-16,0 21 0,-21 1 15,21-1-15,-21 0 0,21 0 16,-21 0-16,0 0 0,0 1 16,0-1-16,0 0 0,0 0 15,-21 0-15,0 0 0,21 1 16,0-1-1,0-42 17,0-1-17</inkml:trace>
  <inkml:trace contextRef="#ctx0" brushRef="#br1" timeOffset="-176337.34">24680 8678 0,'0'0'0,"-21"0"16,0 0-1,0 0-15,0 0 16,-1 0-16,1 22 0,0-1 15,21 0-15,-21-21 0,0 21 16,21 0-16,0 0 0,-21 1 0,21-1 16,0 0-16,-22 0 0,22 0 15,22-21 1,-1 0-16,0 0 16,0 0-16,0-21 15,0 21-15,1-21 0,-1 0 0,0 0 16,0 21-16,0-22 0,-21 1 0,21 21 15,-21-21-15,22 0 0,-22 0 16,21 21 15,-21 21-15,21 0-16,-21 0 16,0 0-16,0 1 0,21-1 15,-21 21-15,21-21 0,-21 0 0,0 22 0,21-22 16,1 21-16,-1-21 15,-21 22-15,0-22 0,0 21 0,21-21 0,-21 22 16,0-22-16,21 0 0,-21 21 16,0-20-16,0-1 0,0 21 15,0-21-15,0 0 0,0 1 0,0-1 16,0 0-16,0 0 0,0 0 16,-21 0-16,21 1 0,-21-22 0,21 21 15,-21-21 1,-1 0-1,22-21-15,0-1 0,-21 1 0,0 0 16,21-21-16,-21 21 0,21-22 0,0 22 16,0-21-16,0-1 0,0 22 15,0-21-15,0 21 0,0-22 16,21 22-16,0 0 0,0-21 0,1 21 16,-1-1-16,0-20 0,0 21 15,0 0-15,0-22 0,-21 22 0,22-21 16</inkml:trace>
  <inkml:trace contextRef="#ctx0" brushRef="#br1" timeOffset="-175997.53">25294 8276 0,'0'-21'15,"0"0"-15,0 42 16,0 0 0,0 0-16,0 1 0,0-1 15,0 21-15,0-21 0,0 22 0,0-22 16,0 21-16,0 0 0,0-20 16,0 20-16,0 0 0,0 1 0,0-22 15,0 21-15,0 0 16,0-20-16,0 20 0,0-21 0,0 0 0,0 0 15,0 1-15,0-1 16,0-42 15,0-1-31,0 1 16,-21-21-16,21 21 0,0 0 0</inkml:trace>
  <inkml:trace contextRef="#ctx0" brushRef="#br1" timeOffset="-175674.48">25104 8319 0,'0'0'0,"0"-22"0,0 1 15,0 0-15,0 0 16,0 0-16,0 0 16,21 21-16,0 0 0,0-22 0,0 22 15,0 0-15,1 0 0,-1 0 16,0 0-16,0 22 0,0-22 0,0 21 15,1 0-15,-1 0 0,0 0 16,-21 22-16,0-22 0,0 0 0,0 0 16,0 21-16,0-20 0,0-1 0,-21 0 15,0 0-15,-1 0 0,22 0 16,-21 1-16,0-1 0,0 0 16,0-21-16,21 21 15</inkml:trace>
  <inkml:trace contextRef="#ctx0" brushRef="#br1" timeOffset="-175309.69">25379 8678 0,'0'0'0,"0"22"0,21-22 15,0 0 1,0 0-16,0 0 16,1 0-16,-1-22 15,0 22-15,0-21 0,0 0 16,-21 0-16,21 21 16,-21-21-16,0 0 0,0-1 15,-21 22 1,0 0-16,0 0 15,21 22-15,0-1 0,-21 0 0,0 0 16,21 0-16,-22 0 0,22 1 16,0-1-16,0 0 0,0 0 0,0 0 15,0 0-15,0 1 0,0-1 16,22 0-16,-1-21 16,-21 21-16,21-21 0,0 0 0,0 0 15,0 0-15,1 0 16,-1 0-16,0 0 15,-21-21-15,21 0 0</inkml:trace>
  <inkml:trace contextRef="#ctx0" brushRef="#br1" timeOffset="-174908.83">25739 8636 0,'21'0'31,"0"0"-31,0 0 16,0 0-16,0 0 16,1 21-16,-1-21 0,0 21 0,0-21 15,0 22-15,-21-1 0,21 0 16,-21 0-16,0 0 0,0 0 16,0 1-16,0-1 0,-21 0 15,0 0-15,0-21 16,21-21 31,0 0-47,0 0 0,0-1 0,0 1 15,0 0-15,0 0 0,0 0 16,0 0-16,21-1 0,0 1 16,0 0-1,1 21 1,-1 0-16,0 0 15,0 0 1,0 0 0</inkml:trace>
  <inkml:trace contextRef="#ctx0" brushRef="#br1" timeOffset="-174653.97">26225 8615 0,'0'21'16,"0"0"0,0 0-16,0 1 15,0-1-15,0 0 16,0 0-16,0 0 16,0 0-16,0 1 15,0-1-15,-21-21 16,21-21 15,0-1-15,0 1-16</inkml:trace>
  <inkml:trace contextRef="#ctx0" brushRef="#br1" timeOffset="-174486.07">26204 8551 0,'-21'0'31</inkml:trace>
  <inkml:trace contextRef="#ctx0" brushRef="#br1" timeOffset="-174062.61">26437 8636 0,'0'21'0,"-21"-21"15,0 21 1,21 1-16,-21-1 15,21 0-15,0 0 16,0 0-16,0 0 16,0 1-16,0-1 15,21-21 32,0 0-31,0-21-16,-21-1 15,0 1-15,0 0 0,0 0 16,0 0-16,0 0 16,0-1-1,-21 22 1,0 0 0,0 0-1,21 22-15,0-1 16</inkml:trace>
  <inkml:trace contextRef="#ctx0" brushRef="#br1" timeOffset="-173472.25">26733 8700 0,'-21'0'16,"0"0"0,0 0-1,0 0 1,21 21-16,-21-21 0,21 21 16,0 0-16,-22 0 15,22 0-15,-21 1 0,21-1 0,-21-21 16,21 21-16,0 0 0,0 0 0,0 0 15,0 1 1,21-22 0,0 0-1,1 0-15,-1 0 16,0-22-16,0 1 0,-21 0 0,21 0 16,0 0-16,-21 0 15,22-1-15,-1-20 0,-21 21 0,0-21 16,21 20-16,-21-20 0,21 0 15,-21 21-15,0-22 0,0 22 0,0-21 16,21 21-16,-21-1 0,0 1 0,0 0 16,0 0-16,0 0 15,-21 21 17,21 21-32,0 0 0,0 0 0,-21 0 15,21 1-15,-21-1 0,21 21 16,0-21-16,0 0 0,0 22 15,0-22-15,0 21 0,-21-21 0,21 22 16,0-22-16,0 0 0,0 21 16,0-20-16,0-1 0,0 0 0,0 0 15,0 0-15,0 0 0,21 1 16,0-22-16,0 0 16,0 0-16,0 0 0,1 0 15,-22-22-15</inkml:trace>
  <inkml:trace contextRef="#ctx0" brushRef="#br1" timeOffset="-172181.54">25739 9377 0,'0'0'0,"21"0"0,-21-21 16,0 42 46,0 0-62,0 0 16,0 22-16,0-22 16,0 21-16,0-21 0,0 22 0,0-1 15,0 0-15,0 1 0,0-1 16,0 0-16,0 1 0,0-1 0,0 0 15,0 1-15,0-22 0,0 21 0,0 0 16,0-20-16,0 20 0,0 0 16,0-21-16,0 22 0,0-1 15,0 0-15,0-20 0,0 20 0,0 0 16,0 1-16,0-1 0,0-21 16,0 21-16,0 1 0,0-22 0,0 21 0,0 1 15,-21-22-15,21 21 16,-22-21-16,22 22 0,0-22 0,0 0 15,-21 0-15,21 21 0,-21-20 0,21-1 16,-21 0-16,21 0 0,0 0 0,0 0 16,0 1-16,-21-1 0,21 0 15,-21 0-15,21 0 0,0 0 0,0 1 16,-22-1-16,22 0 0,-21 0 0,21 0 16,0 0-16,0 1 0,0-1 15,-21-21-15,21 21 0,0 0 0,-21-21 16,21 21-16,0 0 0,-21-21 15,21 22 1,0-1-16,0 0 16,-21-21-16,21 21 0,-22-21 15,22 21-15,-21-21 0,21 21 16,0 1 0,-21-22-16,21 21 15,-21-21-15,21 21 31,-21-21-31,0 0 16,-1 0 0,1 0-1,0 0-15,0 0 0,0 0 16,0 0-16,-1 0 0,1 0 16,0 0-16,-21-21 0,21 21 0,-22 0 15,1 0-15,0 0 0,-1 0 16,1 0-16,0 0 0,-22 0 0,22 0 15,-1 0-15,1 0 0,0 0 0,21 0 16,-22 0-16,1 0 0,0 0 16,20 0-16,1 0 0,-21 0 0,21 0 15,0 0-15,-1 0 0,1 0 16,0 0-16,21-21 47,0-1-32,0 1-15</inkml:trace>
  <inkml:trace contextRef="#ctx0" brushRef="#br1" timeOffset="-170790.33">19050 6392 0,'0'0'0,"-21"0"15,21-21 1,0 0-1,0 0-15,0 0 16,21 0-16,0-1 0,0 1 16,22 0-16,-22 0 0,21 0 0,-21 0 15,22-1-15,-1 1 0,0 0 16,-21 0-16,22 0 0,-22 0 16,21 21-16,-21-22 0,1 22 0,-1-21 15,-21 42 16,0 1-31,-21-22 16,-1 21-16,1 0 0,0-21 0,0 21 16,0-21-16,0 21 0,-22 0 15,22-21-15,0 22 0,-21-1 0,20 0 16,1-21-16,-21 21 0,0 0 16,20 0-16,-20-21 0,21 22 0,0-1 15,-22 0-15,22 0 0,0-21 16,0 21-16,0 0 0,0 1 15,-1-22 1,22 21-16,0 0 47,0 0-31,22-21-16,-1 21 15,-21 0-15,21 1 0,0-22 0,21 21 16,-20 21-16,-1-21 0,21 0 15,0 1-15,1 20 0,-1-21 16,0 0-16,1 0 0,-1 22 0,-21-22 16,22 0-16,-1 0 0,0 0 0,-21 1 15,1-22-15,-1 21 16,0 0-16,0-21 0,0 21 0,0-21 16,1 0-16,-22 21 15,21-21 16,-21-21-15,0 0 0</inkml:trace>
  <inkml:trace contextRef="#ctx0" brushRef="#br1" timeOffset="-165038.14">29718 7408 0,'0'0'0,"-21"0"16,0-21 0,-1 21-16,1 0 15,0 0-15,0 0 16,0 0-16,0 21 15,-1-21-15,22 22 0,0-1 16,-21 0-16,0 0 0,21 0 16,-21 0-16,21 1 0,0-1 0,-21 0 15,21 0-15,-21 21 0,21-20 16,0-1-16,0 0 0,0 0 16,0 0-16,0 0 0,0 1 15,0-1-15,0 0 0,0 0 16,0 0-16,21-21 0,0 21 0,0-21 15,0 0-15,0 0 16,1 0-16,-1 0 0,0 0 16,0 0-16,0 0 0,0-21 15,1 0-15,-1 21 0,0-21 0,0 0 16,0 0-16,0-1 16,-21 1-16,0 0 0,0 0 15,22-21-15,-22 20 0,0 1 16,0-21-16,0 21 0,0-22 0,0 22 15,0-21-15,0 21 0,0 0 0,-22-1 16,22 1-16,-21 21 0,0 0 16,21-21-16,-21 21 0,0 0 0,0 0 15,-1 0-15,1 21 16,0-21-16,0 21 0,0 1 0,0-1 16,21 0-16,-22 0 0,1 0 15,21 0-15,-21 1 0,21-1 0,0 0 16,0 0-16,0 0 15,0 0-15,0 1 0,0-1 16</inkml:trace>
  <inkml:trace contextRef="#ctx0" brushRef="#br1" timeOffset="-164670.34">30057 7684 0,'0'21'16,"0"0"0,21-21 15,0 0-16,-21-21 1,0 0 15,-21 21-15,0 0 0,-1 0-1,22 21-15,0 0 31,22-21-15,-1 0-16,0 0 0</inkml:trace>
  <inkml:trace contextRef="#ctx0" brushRef="#br1" timeOffset="-164353.52">30459 7493 0,'0'0'0,"0"-21"0,21 0 32,0 21-17,0 0-15,0 0 0,1 0 16,20-21-16,-21 21 0,0 0 0,0 0 15,1 0-15,-1 0 0,0 0 16,0 0-16,0 0 16,-42 0 15,0 0-31,0 0 0,0 0 16,-1 0-16,1 0 0,0 0 15</inkml:trace>
  <inkml:trace contextRef="#ctx0" brushRef="#br1" timeOffset="-163845.91">30501 7472 0,'0'0'0,"0"21"16,0 0-16,0 0 0,-21 1 0,21-1 15,-21-21-15,21 21 16,0 0-16,-21 0 0,-1 0 15,1-21-15,21 22 16,21-22 47,1-22-48,-1 22-15,0 0 0,0 0 16,0 0-16,0 0 0,1 0 15,-1 0-15,0 0 0,0 0 16,0 0-16,0 0 16,1 0-16,-22 22 0,21-22 15,-21 21-15,0 0 16,0 0-16,0 0 16,-21 0-16,-1 1 15,1-22-15,0 21 0,0 0 16,0-21-16,0 0 0,-1 21 0,1-21 15,0 0-15,0 0 16,0 0-16,42 0 63,0 0-48,0-21-15</inkml:trace>
  <inkml:trace contextRef="#ctx0" brushRef="#br1" timeOffset="-162982.39">31051 7557 0,'0'0'0,"-21"0"31,21 21-15,0 0 0,0 0-16,0 0 0,-21 0 15,21 1-15,0-1 0,0 0 16,0 0-16,0 0 15,-21-21-15,21 21 0,-21 1 0,21-1 16,-21-21 31,21-21-31,0-1-16,0 1 15,0 0-15,0 0 16,0 0-16,0 0 0,0-1 15,0 1-15,21 21 0,-21-21 16,21 0-16,0 21 0,0-21 16,0 21-16,1 0 15,-1-21-15,0 21 0,0 0 16,0 0-16,0 0 0,1 0 0,-1 21 16,0-21-16,0 21 0,-21 0 15,21 0-15,-21 0 0,0 1 16,0-1-16,0 0 15,0 0-15,0 0 16,-21-21-16,21 21 16,0 1-1,-21-22-15,0 0 16,21-22 0,0 1-16,0 0 15,0 0-15,0 0 16,0 0-16,0-1 0,0 1 0,21 21 15,-21-21-15,21 0 0,0 0 16,0 0-16,1 21 0,-1-22 0,0 22 16,0-21-16,0 21 0,0 0 15,1 0-15,-1 0 0,0 0 0,0 0 16,-21 21-16,21 1 0,0-1 16,-21 0-16,0 0 0,0 0 15,0 0-15,0 1 0,0-1 16,0 0-16,0 0 0,-21 0 15,0-21 1,21 21-16,-21-21 0,0 22 16,0-22-1,21-22 17,0 1-32</inkml:trace>
  <inkml:trace contextRef="#ctx0" brushRef="#br1" timeOffset="-162148.86">31919 7557 0,'0'0'0,"0"-22"15,0 1-15,0 0 16,-21 21 15,0 0-31,0 0 16,0 0-16,-1 21 0,1 0 16,0-21-16,0 22 0,21-1 15,0 0-15,-21-21 0,21 21 16,0 0-16,0 0 15,21 1 1,0-22 0,0 0-16,0 0 15,1 0-15,-22 21 0,21-21 16,0 0-16,0 0 0,0 0 16,-21 21-16,21-21 0,-21 21 15,0 0 1,0 0-1,0 1-15,-21-22 16,0 21 0,0-21-16,0 21 0,0-21 15,-1 0 1,1 0-16,0 0 16,0 0-1,0 0 16,0 0-15,-1 21 0,1-21 15,0 0 16</inkml:trace>
  <inkml:trace contextRef="#ctx0" brushRef="#br1" timeOffset="-154405.89">30247 8361 0,'0'21'15,"0"0"1,0-42 62,0 0-78,0 0 0,21 21 16,-21-21-16,0-1 0,0 1 15,0 0-15,0 0 0,21 0 16,-21 0-16,0-1 0,0 1 15,0 0-15,0 0 0,0 0 32,0 42-1,0 0-31,22 0 16,-22 0-16,0 1 0,0 20 15,0-21-15,0 0 0,0 0 0,0 1 16,0-1-16,0 21 0,0-21 15,0 0-15,0 1 0,0-1 0,0 0 16,0 0-16,0 0 16,0 0-16,0 1 0,0-1 15,0 0 1,-22-21 0,22 21-1,-21-21-15,0 0 31,0 0-31,0 0 16,0 0-16,-1 0 0,22 21 0,-21-21 16,0 0-16,0 0 0,0 0 15,0 0-15,-1 0 0,1 0 0,0 0 16,0 0-16,0 0 16,0 0-1,42 0 16,0 0-31,21 0 16,-21 0-16,1 0 0,20 0 16,0 0-16,-21 0 0,22 0 0,-1 0 15,0 0-15,-20 0 0,20 0 0,-21 0 16,0 0-16,0 0 0,1 0 16,-22-21 46,0 0-46</inkml:trace>
  <inkml:trace contextRef="#ctx0" brushRef="#br1" timeOffset="-153638.09">30713 8403 0,'0'-21'16,"-21"21"15,21 21-31,0 0 16,0 1-16,0-1 15,0 0-15,0 0 16,0 0-16,0 0 0,0 1 15,-22-22-15,22 21 0,-21-21 16,21 21-16,-21-21 31,0 0-15,21-21 15,0 0-31,0-1 16,0 1-16,0 0 0,0 0 15,0 0-15,21 0 16,0-1-16,0 1 0,-21 0 0,22 21 16,-1-21-16,0 0 0,0 21 0,0 0 15,-21-21-15,21 21 0,1 0 16,-1 0-16,0 0 0,0 0 16,0 21-16,-21 0 15,21 0-15,1 0 0,-22 0 16,0 1-16,0-1 15,0 0-15,0 0 0,0 0 16,0 0-16,0 1 31,0-44 1,0 1-17,0 0-15,21 0 0,-21 0 16,21 0-16,0-1 0,0 1 15,0 0-15,22 21 0,-22-21 0,0 0 16,0 21-16,22 0 0,-22-21 16,0 21-16,0 0 0,21 0 0,-20 0 15,-22 21-15,21-21 0,-21 21 16,21 0-16,-21 0 0,0 0 16,0 1-16,0-1 15,0 0-15,0 0 0,0 0 16,0 0-1,-21-21-15,21-21 47</inkml:trace>
  <inkml:trace contextRef="#ctx0" brushRef="#br1" timeOffset="-153074.42">31835 8297 0,'0'0'0,"21"-21"16,0 0-16,-21 0 16,-21 21 15,0 0-31,-1 0 0,1 0 15,0 0-15,0 21 0,0-21 16,21 21-16,-21-21 0,-1 21 16,1 1-16,21-1 0,0 0 15,-21-21-15,21 21 16,0 0-16,0 0 16,21-21-16,0 0 15,1 0-15,-1 0 0,0 0 0,0 0 16,0 0-16,0 0 0,1 0 15,-1 0-15,0 0 0,0 0 0,0 0 16,-21 22-16,21-22 16,-21 21-16,0 0 15,0 0 1,-21-21-16,0 0 0,0 21 16,0-21-16,0 0 15,-1 21-15,1-21 0,0 0 0,0 0 16,0 0-16,0 22 0,-1-22 15,1 0-15,0 0 16,0 0-16,0 0 78</inkml:trace>
  <inkml:trace contextRef="#ctx0" brushRef="#br1" timeOffset="-152164.89">29295 9229 0,'0'0'16,"0"-21"15,21-1-31,0 1 0,0 21 16,0-21-16,0 0 0,1 0 15,-1 21-15,-21-21 0,21-1 16,0 22-16,-21-21 16,0 42 15,0 1-31,0-1 16,0 0-16,0 0 0,-21 0 0,21 0 15,-21 1-15,21-1 0,0 21 16,0-21-16,0 0 0,0 1 0,-21-1 15,21 0-15,0 0 0,-22 0 0,22 0 16,0 1-16,-21-1 16,21 0-16,-21-21 0,0 21 0,0-21 15,0 0 1,-1 21-16,1-21 0,0 0 16,0 0-16,0 0 15,0 0-15,-1 0 0,1 0 0,0 0 16,0 0-16,21 21 0,21-21 31,0 0-31,0 0 16,1 0-16,-1 0 0,21 0 15,-21 0-15,0 0 0,22 0 0,-22 0 16,0 0-16,0 0 0,0 0 16,1 0-16,-1 0 0,0 0 31,-21-21 0,21 21-15</inkml:trace>
  <inkml:trace contextRef="#ctx0" brushRef="#br1" timeOffset="-151949">29845 9356 0,'-21'0'31,"0"0"-31,42 0 63,0 0-63,0-21 15</inkml:trace>
  <inkml:trace contextRef="#ctx0" brushRef="#br1" timeOffset="-151677.7">30268 9144 0,'21'0'0,"1"0"15,-1 0 1,0 0-16,0 0 0,0 0 16,0 0-16,1-21 0,-1 21 0,0 0 15,0 0-15,0 0 0,0 0 16,1 0-16,-44 0 47,1 0-47,0 0 15,0 0 1,0 0-16</inkml:trace>
  <inkml:trace contextRef="#ctx0" brushRef="#br1" timeOffset="-151305.92">30416 9123 0,'-21'21'16,"42"-42"-16,-63 42 0,42 0 0,-21 0 16,21 1-16,-21-1 15,0 0-15,21 0 16,21-21 46,0 0-62,0 0 16,0 0-16,0 0 0,1 0 16,-1 0-16,0 0 0,0 0 15,0 0-15,-21 21 16,21-21-16,-21 21 0,0 1 15,0-1-15,-21-21 16,21 21-16,-21-21 0,0 21 0,0-21 16,0 0-16,-1 21 0,1-21 15,0 0-15,0 0 0,0 0 0,0 21 16,-1-21-16,1 0 16,0 0-16,21-21 31,21 21-16,0-21-15,1 21 0,-1 0 0,0-21 16</inkml:trace>
  <inkml:trace contextRef="#ctx0" brushRef="#br1" timeOffset="-150564.09">30988 9165 0,'-21'0'16,"0"0"-16,21 21 15,-22 1 1,22-1-16,0 0 16,0 0-16,0 0 0,0 0 15,0 1-15,0-1 16,-21-21-16,21 21 0,-21 0 15,21-42 48,0 0-63,0 0 0,0-1 16,0 1-16,0 0 15,0 0-15,0 0 0,21 0 0,0-1 16,1 1-16,-1 21 15,0-21-15,0 21 0,0 0 16,0 0-16,1 0 16,-1 0-16,0 0 0,0 21 0,0-21 15,-21 21-15,21 1 0,1-1 16,-22 0-16,0 0 16,0 0-16,0 0 15,0 1-15,-22-22 31,22-22-15,0 1 0,0 0-16,0 0 15,0 0-15,0 0 0,22 21 0,-1-22 16,-21 1-16,21 0 0,0 0 16,0 0-16,0 21 0,1-21 15,20 21-15,-21 0 0,0 0 16,0 0-16,1 0 0,-1 21 15,0 0-15,0-21 0,-21 21 0,0 0 16,21 0-16,-21 1 16,0-1-16,0 0 0,0 0 0,0 0 15,-21 0-15,0-21 16,21 22-16,-21-22 0,0 0 16,42-22 15,0 22-16,-21-21-15</inkml:trace>
  <inkml:trace contextRef="#ctx0" brushRef="#br1" timeOffset="-150132.34">31919 9123 0,'21'-21'0,"-42"42"0,64-42 15,-43 0-15,21 21 0,-21-22 16,0 1-1,-21 21 1,-1 0-16,1 0 16,0 0-16,0 0 0,21 21 15,-21-21-15,0 22 0,-1-22 16,22 21-16,-21 0 0,21 0 0,0 0 16,0 0-1,0 1-15,21-22 16,1 0-16,-1 0 0,0 0 15,0 21-15,0-21 0,0 0 16,1 0-16,-1 0 0,0 0 16,-21 21-16,21-21 0,-21 21 15,0 0-15,-21 0 16,0-21 0,0 22-16,-22-22 0,22 0 0,0 21 15,0-21-15,0 0 0,-1 21 16,1-21-16,0 0 0,0 0 0,21 21 15,-21-21-15,0 0 16,-1 0 15,22-21-15</inkml:trace>
  <inkml:trace contextRef="#ctx0" brushRef="#br1" timeOffset="-149248.83">29951 10287 0,'0'-21'16,"0"0"-1,0 0 1,0-1 0,0 1-16,21 21 0,-21-21 15,21 21-15,0 0 0,0-21 16,1 21-16,-1 0 0,0 0 16,0 0-16,0 0 0,0 21 0,1-21 15,-22 21-15,21 0 0,-21 1 0,0-1 16,0 0-16,-21 21 0,-22-21 15,22 22-15,-21-22 0,-1 0 0,1 21 16,0-20-16,-1 20 0,1-21 16,0 0-16,-1 0 0,22 1 15,0-22-15,0 21 0,0-21 0,42 0 32,0-21-17,0 21-15,0 0 0,22-22 16,-22 22-16,21 0 0,-21 0 0,22-21 15,-1 21-15,0-21 0,-20 21 16,20 0-16,-21 0 0,0 0 0,0 0 16,1 0-16,-22-21 15</inkml:trace>
  <inkml:trace contextRef="#ctx0" brushRef="#br1" timeOffset="-148522.24">30734 10224 0,'-21'0'15,"0"0"1,21 21-1,0 0-15,0 0 0,0 0 16,0 0-16,0 1 16,0-1-16,0 0 0,-22-21 15,22 21-15,0 0 0,0 0 16,0 1-16,-21-22 16,0 0-16,21-22 31,0 1-31,0 0 0,0 0 15,0 0-15,0 0 0,0-1 16,0 1-16,0 0 0,0 0 0,21 0 16,0 0-16,1-1 0,-1 1 15,0 21-15,0-21 0,0 21 16,0 0-16,22 0 0,-22 0 0,0 0 0,0 0 16,22 0-16,-22 21 15,-21 0-15,21-21 0,-21 22 0,21-1 16,-21 0-16,0 0 0,0 0 15,0 0-15,0 1 0,-21-1 0,0 0 16,0 0-16,-1 0 16,1-21-1,21-21 1,0 0 0,0 0-16,0 0 15,21-1-15,-21 1 0,22 0 16,-1 0-16,0 0 0,0 0 0,21-1 15,-20 22-15,-1-21 0,21 0 16,-21 21-16,22 0 0,-22 0 0,21 0 16,-21 0-16,0 0 0,1 21 15,-1 0-15,0 1 0,0-1 0,-21 0 16,0 0-16,0 0 0,0 0 16,0 22-16,0-22 0,-21 0 0,0 0 15,21 0-15,-21-21 0,-1 22 16,22-1-16,-21-21 15,0 0 1,21-21 0,0-1-1</inkml:trace>
  <inkml:trace contextRef="#ctx0" brushRef="#br1" timeOffset="-148064.81">32004 10139 0,'0'0'0,"0"-21"0,0 0 15,0-1 1,-21 22-16,0 0 16,-1 0-16,1 0 0,0 0 15,0 0-15,0 0 0,0 0 0,-1 0 16,1 22-16,0-22 0,0 21 15,0 0-15,21 0 16,0 0-16,0 0 0,0 1 16,21-22-1,0 0-15,0 21 0,22-21 16,-22 0-16,0 0 0,0 0 16,0 0-16,0 21 0,22-21 15,-22 0-15,0 21 0,0-21 16,-21 21-16,0 0 15,-21 1 1,0-22-16,0 21 0,0-21 0,-22 21 16,22-21-16,-21 0 0,21 21 15,-22-21-15,22 0 0,0 0 0,0 0 16,0 21-16,-1-21 0,1 0 16,0 0-1,21-21 1,0 0-1</inkml:trace>
  <inkml:trace contextRef="#ctx0" brushRef="#br1" timeOffset="-147230.27">29358 11345 0,'0'0'0,"-21"0"0,-21-21 16,20 21-1,22-21-15,-21 21 0,21-21 16,0 0-16,0 0 16,0-1-16,21 1 15,1 21-15,-1 0 0,0 0 16,0 0-16,0 0 0,0 0 15,1 0-15,-1 21 0,0 1 0,0-1 16,-21 0-16,0 21 16,0-21-16,0 22 0,0-22 0,0 21 15,0 1-15,0-22 0,-21 21 0,0-21 16,0 22-16,-22-22 0,22 0 16,0 0-16,-21 0 0,20-21 15,-20 21-15,21-21 0,0 0 0,-22 0 16,22 0-16,0 0 0,0 0 0,0 0 15,0-21-15,21 0 16,0 0-16,0 0 0,0 0 0,0-1 16,0 1-16,0 0 0,21-21 0,0 21 15,0-1-15,0 22 0,0-21 16,1 0-16,-1 21 0,0 0 16,0 0-16,0 0 0,0 21 15,1-21-15,-1 21 0,-21 1 0,21-1 16,0 0-16,-21 0 0,0 0 0,21-21 15,0 21-15,-21 1 0,22-1 16,-22 0-16,0 0 16,0 0-16,21-21 0,-21 21 15,0-42 17,21 0-17</inkml:trace>
  <inkml:trace contextRef="#ctx0" brushRef="#br1" timeOffset="-147028.87">29781 11472 0,'22'0'78,"-1"0"-62,0 0-16,0-21 16,0 21-16,0-21 0,1 21 0</inkml:trace>
  <inkml:trace contextRef="#ctx0" brushRef="#br1" timeOffset="-146797.02">30226 11345 0,'21'0'16,"0"0"0,0-21-16,1 21 0,-1 0 15,0 0-15,0-21 0,0 21 16,0 0-16,1 0 0,-1 0 16,0-21-16,0 21 0,0 0 15,-42 0 16,0 0-31,0 0 16,0 0-16</inkml:trace>
  <inkml:trace contextRef="#ctx0" brushRef="#br1" timeOffset="-146426.27">30247 11303 0,'-21'42'16,"0"-20"-16,105-107 0,-126 106 0,0 64 15,21-85-15,21 21 0,0 0 0,0 0 16,0 0-16,21-21 47,0 0-47,0 0 15,0 0-15,0 0 0,1 0 16,-1 0-16,0 0 16,0 0-16,0 0 0,0 22 15,-21-1-15,22-21 16,-22 21-16,21 0 0,-21 0 15,0 0-15,-21 1 16,-1-1-16,1-21 0,0 21 16,-21-21-16,21 0 0,-22 21 15,22-21-15,-21 0 0,21 0 0,-1 0 16,1 0-16,-21 0 0,21 0 0,0 0 16,-1 0-16,1 0 15,21-21 1,21 21-1,1-21-15,-1 21 16,0-21-16</inkml:trace>
  <inkml:trace contextRef="#ctx0" brushRef="#br1" timeOffset="-145705.68">30924 11303 0,'0'0'16,"-21"0"-16,21 21 16,0 0-1,0 1-15,0-1 0,0 0 16,0 0-16,0 0 0,0 0 15,0 1-15,0-1 0,0 0 16,0 0-16,-21-21 0,21 21 16,-21-21-1,0 0 1,21-21-16,0 0 0,0 0 16,0 0-16,0-1 15,0 1-15,0-21 0,0 21 0,0 0 16,0-1-16,0 1 0,21 0 15,0 0-15,0 0 0,0 21 16,1 0-16,-1-21 0,0 21 16,21 0-16,-21 0 0,1 21 0,20-21 15,-21 21-15,0 0 0,0 0 16,1 0-16,-22 1 0,0-1 0,0 0 16,0 0-16,0 0 0,0 0 15,0 1-15,0-1 0,0 0 16,-22-21-16,1 0 15,21-21 17,0 0-32,0-1 0,0 1 15,0-21-15,0 21 0,21 0 16,1-1-16,-1-20 0,0 21 16,0 0-16,21 0 0,-20-1 0,20 1 15,-21 0-15,0 21 0,22 0 16,-22 0-16,0 0 0,0 21 15,-21 0-15,21-21 0,-21 22 0,0-1 16,0 0-16,0 0 0,0 21 16,0-20-16,0-1 0,0 0 0,0 0 15,-21-21-15,21 21 0,0 0 16,-21 1-16,0-22 16,42 0 15,-21-22-31</inkml:trace>
  <inkml:trace contextRef="#ctx0" brushRef="#br1" timeOffset="-145251.93">32194 11155 0,'0'0'0,"22"-21"0,-22 0 16,0-1-16,0 1 15,-22 21-15,1 0 16,0 0-16,0 0 16,-21 0-16,20 0 0,-20 21 0,21 1 15,0-22-15,-22 21 0,22 0 16,0 0-16,21 0 0,-21 0 16,21 1-16,0-1 15,21 0 1,0-21-16,22 0 15,-22 21-15,0-21 0,21 0 16,-21 0-16,22 21 0,-22 0 0,0-21 16,21 22-16,-20-22 0,-1 0 15,0 21-15,-21 0 0,0 0 16,0 0 0,-21-21-16,0 21 0,-1-21 0,1 0 15,-21 22-15,21-22 0,-22 0 16,22 0-16,-21 21 0,21-21 0,0 0 15,-1 0-15,1 0 0,0 0 16,0 0-16,21-21 31</inkml:trace>
  <inkml:trace contextRef="#ctx0" brushRef="#br1" timeOffset="-144280.47">30099 12129 0,'-21'0'15,"21"-22"1,0 1-1,21 0-15,0 0 16,0 21-16,0-21 0,1 21 16,-1 0-16,0 0 0,21 0 0,-21 0 15,1 0-15,-1 0 0,0 21 16,0-21-16,-21 21 0,0 0 0,0 0 16,0 1-16,0-1 0,0 21 15,-21-21-15,0 0 0,0 1 0,-22-1 16,22-21-16,0 21 0,0 0 15,0-21-15,-1 0 0,1 21 16,42-42 15,1 21-15,-1-21-16,0 21 0,0 0 0,21 0 16,-20 0-16,20 0 0,0 0 15,-21 0-15,1 0 0,-1 0 0,0 0 16,0 21-16,-21 0 0,0 0 15,0 1-15,0-1 0,-21-21 16,0 21-16,0 0 0,-1-21 0,-20 21 16,21 0-16,-21-21 0,-1 0 15,22 22-15,-21-22 0,-1 0 16,22 0-16,0 0 0,-21 0 16,21 0-16,-1 0 0,22-22 0,0 1 15,-21 21-15,21-21 0,0 0 16,0 0-16,21 0 15,1 21 1,-1-22-16,0 22 0,0 0 0,21-21 16,-20 21-16,20 0 0</inkml:trace>
  <inkml:trace contextRef="#ctx0" brushRef="#br1" timeOffset="-143589.87">31009 12192 0,'0'21'31,"0"0"-31,0 1 16,0-1-16,0 0 15,0 0-15,0 0 0,0 0 16,0 1-16,0-1 15,0 0-15,-21-21 16,0 0 0,21-21-1,0 0 1,0-1-16,0 1 16,0 0-16,0 0 0,0 0 0,0 0 15,0-1-15,21 1 0,-21 0 16,21 0-16,0 0 0,0 0 0,1 21 15,-1 0-15,0 0 0,21 0 16,-21 0-16,1 0 0,-1 0 0,0 21 16,0 0-16,0 0 0,-21 0 15,0 0-15,21 1 0,-21-1 0,0 0 16,0 0-16,0 0 16,0 0-16,0 1 0,-21-22 15,21 21-15,-21-21 16,21-21 15,0-1-31,0 1 16,0 0-16,21 0 15,0 0-15,1 0 0,-1-1 16,0 1-16,0 0 0,21 0 0,-20 0 16,-1 21-16,21 0 0,-21-21 15,0 21-15,22 0 0,-22 0 0,0 0 16,0 21-16,0-21 0,-21 21 15,0 0-15,0 0 0,0 0 16,0 1-16,0 20 0,0-21 0,-21 0 16,21 0-16,-21 1 0,0-22 15,21 21-15,0 0 0,-21-21 0,0 21 16,21-42 15,21 0-31</inkml:trace>
  <inkml:trace contextRef="#ctx0" brushRef="#br1" timeOffset="-143165.02">32237 12065 0,'0'0'0,"0"-21"15,-21 0 1,-1 0-1,1 21-15,0 0 0,0 0 16,0 0-16,0 0 16,-1 21-16,22 0 0,-21 0 15,21 0-15,-21 0 0,21 1 16,0-1-16,0 0 16,0 0-16,21-21 15,0 0-15,1 21 0,-1-21 16,0 21-16,0-21 0,0 0 15,0 0-15,1 22 0,-1-22 16,0 0-16,-21 21 0,0 0 16,-21 0-1,0-21-15,-1 0 16,1 21-16,0-21 0,0 21 16,0-21-16,-22 0 0,22 0 15,0 0-15,0 0 16,0 0-16,0 0 15,-1 0 1,1 0 0</inkml:trace>
  <inkml:trace contextRef="#ctx0" brushRef="#br1" timeOffset="-142284.67">29316 12996 0,'0'0'0,"0"-21"15,0 0 1,21 0-1,0 21-15,0-21 16,0 21-16,1 0 0,-1 0 16,0 0-16,0 0 0,0 0 0,0 0 15,1 0-15,-1 21 0,-21 0 16,0 0-16,0 0 0,0 1 16,0-1-16,0 0 0,-21 0 0,-1-21 15,1 21-15,-21 0 0,21 1 16,0-22-16,-22 21 0,22-21 15,0 21-15,0-21 0,0 0 16,-1 0 0,22-21-1,22 21-15,-1 0 0,0 0 16,0 0-16,21-21 0,-20 21 16,20 0-16,-21 0 0,21 0 0,-20 0 15,-1 21-15,21-21 0,-21 21 0,-21 0 16,0 0-16,0 0 15,0 1-15,0-1 0,-21 0 16,0-21-16,0 21 0,-22 0 16,22 0-16,-21-21 0,21 22 15,0-22-15,-1 0 0,-20 21 16,21-21-16,0 0 0,0 0 16,-1 0-16,22-21 15,0-1 1,0 1-1,22 21-15,-1 0 16,-21-21-16,21 21 0,0 0 0,0 0 16,0-21-16</inkml:trace>
  <inkml:trace contextRef="#ctx0" brushRef="#br1" timeOffset="-142083.77">29930 13208 0,'21'0'63,"0"0"-63,0 0 15,0 0-15,-21-21 0,21 21 0,1 0 16</inkml:trace>
  <inkml:trace contextRef="#ctx0" brushRef="#br1" timeOffset="-141812.93">30522 13081 0,'0'0'0,"21"0"32,1 0-17,-1 0-15,0 0 0,0 0 16,0 0-16,-42 0 47,0 0-47,0 0 0,0 0 15,-1 0-15,1 0 0</inkml:trace>
  <inkml:trace contextRef="#ctx0" brushRef="#br1" timeOffset="-141533.77">30374 13123 0,'0'22'16,"21"-44"-16,-42 22 0,21 43 0,21-22 31,0-21-31,1 0 0,-1 21 0,0-21 0,0 21 16,0-21-16,0 21 15,1 1-15,-1-22 0,-21 21 16,21-21-16,-21 21 0,0 0 16,0 0-16,-42 0 15,20-21-15,1 0 0,0 22 16,0-22-16,0 0 0,0 0 16,-1 0-16,1 0 0,0 0 0,0 0 15,0 0-15,0 0 16,21-22-16,0 1 15,21 0 1,0 21 0,0-21-16</inkml:trace>
  <inkml:trace contextRef="#ctx0" brushRef="#br1" timeOffset="-140867.83">30946 13123 0,'0'22'31,"0"-1"-15,0 0-16,0 0 15,0 0-15,0 0 16,0 1-16,-22-22 0,22 21 0,-21-21 15,21 21-15,-21-21 32,21-21-17,0 0-15,0-1 16,0 1-16,0 0 16,0 0-16,0 0 0,0 0 15,21-1-15,-21 1 0,21 21 16,1-21-16,-22 0 0,21 21 0,0 0 15,0 0-15,0 0 16,0 0-16,-21 21 0,22 0 0,-22 0 16,21-21-16,-21 22 0,0-1 15,0 0-15,21 0 0,-21 0 0,0 0 16,0 1-16,0-1 16,0-42 30,0-1-46,0 1 16,0 0-16,21 0 16,0 0-16,0 0 15,-21-1-15,22 1 0,-1 0 0,0 0 16,-21 0-16,21 21 0,0 0 16,0-21-16,1 21 0,-1 0 0,0 0 15,-21 21-15,21-21 0,0 21 16,0 0-16,-21 0 0,0 0 0,0 1 15,0-1-15,0 21 0,0-21 16,0 0-16,-21 1 16,21-1-16,0 0 15,0-42 17</inkml:trace>
  <inkml:trace contextRef="#ctx0" brushRef="#br1" timeOffset="-140448.06">32067 12933 0,'0'0'16,"0"-21"-16,22 0 16,-44 21-1,1 0-15,0 0 0,0 0 16,0 0-16,0 0 0,-22 21 15,22 0-15,0 0 0,0 0 0,0 0 16,21 1-16,0-1 16,0 0-16,0 0 15,21-21-15,0 21 16,0-21-16,0 0 0,0 0 16,1 0-16,-1 0 0,0 21 0,0-21 15,0 0-15,0 22 0,1-1 16,-22 0-16,0 0 15,0 0 1,-22-21-16,1 0 16,0 21-16,0-21 0,0 0 15,-22 0-15,22 22 0,0-22 0,0 0 16,0 0-16,0 0 16,-1 0-1,22-22-15,-21 22 16,21-21-16,-21 21 15</inkml:trace>
  <inkml:trace contextRef="#ctx0" brushRef="#br1" timeOffset="-139609.71">29972 13907 0,'0'0'0,"21"-22"15,-21 1-15,0 0 16,0 0-16,0 42 63,0 0-63,0 0 0,0 1 15,0-1-15,0 0 0,-21 21 16,21-21-16,-21 1 0,0-1 0,-1 0 15,1 0-15,0 0 0,21 0 16,-21-21-16,21 22 16,21-22-1,0 0 1,22-22-16,-22 22 0,0 0 16,21 0-16,-21-21 0,22 21 15,-22 0-15,21 0 0,1 0 0,-22-21 16,21 21-16,-21 0 0,22 0 15,-22-21-15,0 21 0,-21-21 16,21 0-16,-21-1 16,0 1-1,-21 21 1,0 0-16,0 0 0,-1 21 16,22 1-16,-21-1 15,21 0-15,0 0 0,-21 0 16,21 0-16,0 1 0,0-1 0,0 0 15,0 0-15,0 0 0,-21-21 16,21 21-16,0 1 0,0-1 16,21-21 15,-21-21-31,21-1 16,0 22-16,1-21 0</inkml:trace>
  <inkml:trace contextRef="#ctx0" brushRef="#br1" timeOffset="-138936.74">30882 13949 0,'0'0'0,"-21"0"31,21 21-31,0 0 16,0 0-16,-21 1 15,21-1-15,0 0 0,0 0 16,0 0-16,0 0 16,0 1-16,0-1 0,0 0 15,0-42 32,0 0-31,0-1-16,0 1 0,21 0 0,-21 0 15,0 0-15,21 0 0,0-1 16,-21 1-16,21 0 0,1 0 0,-1 0 16,-21 0-16,42 21 0,-21 0 15,0 0-15,1 0 0,-1 0 0,0 0 16,0 21-16,0 0 0,0 0 16,1-21-16,-22 21 0,0 0 15,0 1-15,0 20 16,0-21-16,0 0 0,0 0 15,-22-21 1,1 0-16,0 0 16,21-21-1,0 0 1,0 0-16,0 0 16,21 0-16,0-22 0,1 22 0,-1 0 15,0 0-15,0 0 0,0 21 16,0-22-16,22 22 0,-22 0 0,21 0 15,-21 0-15,22 0 0,-22 0 16,0 0-16,0 22 0,0-1 16,1 0-16,-1 0 0,-21 0 15,0 0-15,0 1 0,0-1 0,0 21 16,-21-42-16,21 21 16,-22-21-16,1 21 0,21 1 15,-21-22-15,21-22 31</inkml:trace>
  <inkml:trace contextRef="#ctx0" brushRef="#br1" timeOffset="-138551.96">32258 13822 0,'0'0'0,"0"-21"0,21 21 15,-21-21-15,0-1 16,-21 22 0,0 0-16,0 0 0,-1 0 15,1 0-15,-21 22 0,21-1 0,0-21 16,-22 21-16,22 0 16,21 0-16,-21 0 0,21 1 0,0-1 15,0 0-15,21-21 16,0 0-16,0 0 15,1 0-15,-1 21 0,21-21 16,-21 0-16,0 0 0,1 0 16,-1 21-16,0-21 0,0 0 0,0 21 15,0-21-15,-21 22 16,0-1-16,-42-21 16,21 0-16,0 21 0,0-21 15,-1 0-15,1 0 0,-21 0 0,21 21 16,0-21-16,-22 0 0,22 0 15,-21 0-15,21 0 0,-1 0 0,-20 0 16</inkml:trace>
  <inkml:trace contextRef="#ctx0" brushRef="#br1" timeOffset="-137985.74">29676 14647 0,'0'-21'16,"-22"42"15,22 1-15,-21-1-16,21 0 0,0 21 16,-21-21-16,21 1 0,-21-1 15,21 0-15,-21 0 0,21 0 16,0 0-16,0 1 0,0-1 0,0 0 15,21-21 1,0 0-16,0 0 0,0 0 16,22-21-16,-22 0 0,0 21 15,0-22-15,0 1 0,1 21 0,-1-21 16,0 21-16,0 0 0,0 0 16,-21 21 15,0 0-31,0 1 15,0-1-15,0 0 16,0 0-16,-21 0 16,0-21-16,21 21 15,0-42 17</inkml:trace>
  <inkml:trace contextRef="#ctx0" brushRef="#br1" timeOffset="-137809.84">30120 14838 0,'21'0'47,"0"0"-32,1-21-15</inkml:trace>
  <inkml:trace contextRef="#ctx0" brushRef="#br1" timeOffset="-137326.25">30649 14711 0,'0'0'0,"0"-21"32,21 21-17,1-21-15,-1 21 0,0-22 16,0 22-16,-42 0 47,0 22-47,0-22 0,-1 21 15,1-21-15,0 21 0,-21-21 16,21 21-16,-1 0 0,1-21 16,0 0-16,0 0 0,21 21 0,-21-21 15,21 22-15,0-1 16,21-21-16,0 0 16,0 0-16,0 21 0,22-21 15,-22 0-15,0 0 0,0 21 0,0-21 16,1 21-16,-1-21 0,0 0 15,-21 21-15,-21 1 16,0-22-16,-1 0 16,1 0-16,0 21 15,0-21-15,-21 0 0,20 0 0,1 0 16,0 0-16,0 0 0,0 0 16,0 0-16,-1 0 0,65 0 31</inkml:trace>
  <inkml:trace contextRef="#ctx0" brushRef="#br1" timeOffset="-136635.39">31157 14711 0,'-21'0'47,"21"21"-47,0 0 0,0 0 16,0 1-16,0-1 15,0 0-15,0 0 16,0 0-16,0 0 16,-21-21 15,21-21 0,0 0-31,0 0 0,0 0 16,0 0-16,21-1 0,0 1 15,0 0-15,1 0 0,-1 0 0,-21 0 16,21 21-16,0-22 0,21 22 0,-20 0 16,-1 0-16,0 0 0,0 0 15,0 0-15,0 0 0,1 22 16,-22-1-16,0 0 15,0 0-15,0 0 0,0 0 16,0 1-16,0-1 16,-22-21-16,1 21 0,21-42 62,0 0-62,0-1 0,21 1 16,1 0-16,-1 0 15,0 0-15,0 0 0,0-1 0,0 1 16,1 0-16,20 21 0,-21 0 16,0 0-16,0 0 0,1 0 0,-1 0 15,0 0-15,-21 21 16,21 0-16,-21 1 0,0-1 16,0 0-16,0 0 0,0 0 15,0 0-15,-21-21 16,21 22-16,0-1 0,-21-21 0,0 21 15,-1-21 1,22-21 15,22 0-31,-1 21 0</inkml:trace>
  <inkml:trace contextRef="#ctx0" brushRef="#br1" timeOffset="-136221.61">32237 14584 0,'0'0'0,"21"0"16,-21-21-16,0 0 0,21 21 0,-21-22 15,-21 22 17,0 0-32,0 0 15,-1 22-15,1-22 0,0 21 16,0 0-16,0-21 0,21 21 0,0 0 15,0 0-15,0 1 16,0-1 0,21-21-16,0 0 15,0 21-15,0-21 16,1 0-16,-1 0 0,0 0 16,0 0-1,-21 21-15,0 0 16,-21 0-1,0-21-15,0 0 16,-1 22-16,1-22 0,-21 0 16,21 21-16,0-21 0,-1 0 0,1 0 0,0 0 15,0 21-15,0-21 0,0 0 16,21-21 0,0 0-16,0-1 15</inkml:trace>
  <inkml:trace contextRef="#ctx0" brushRef="#br1" timeOffset="-135685.92">29845 15536 0,'-21'0'16,"21"22"-16,21-1 16,0-21-1,0 0-15,0 0 0,1 0 0,-1 0 16,0 0-16,0 21 0,21-21 16,-20 0-16,-1 0 0,0 0 0,0 0 15,-42 0 16,0 0-31</inkml:trace>
  <inkml:trace contextRef="#ctx0" brushRef="#br1" timeOffset="-135302.14">29803 15600 0,'-64'21'16,"212"-42"-16,-317 63 0,254-84 0,-170 105 15,64-63-15,21 22 0,-21-22 16,21 21-16,-22-21 0,22 21 15,22-21 17,-1 21-32,0-21 0,0 0 15,0 0-15,0 0 0,1 0 16,-1 21-16,21-21 0,-21 0 0,0 0 16,1 21-16,-1-21 0,0 0 15,0 22-15,0-1 0,0-21 0,-21 21 16,0 0-16,0 0 15,0 0-15,0 1 16,-21-1-16,0-21 0,0 21 16,0-21-16,0 21 0,-1 0 0,-20-21 15,21 0-15,0 0 0,-22 0 16,22 21-16,0-21 0,0 0 16,0 0-16,0 0 15,21-21 1,21 21-1,0-21-15,0 0 0,0 21 16,0-21-16</inkml:trace>
  <inkml:trace contextRef="#ctx0" brushRef="#br1" timeOffset="-134573.54">30501 15685 0,'0'21'32,"0"0"-17,0 0-15,0 0 16,0 0-16,0 1 16,0-1-16,0 0 0,0 0 15,0 0-15,-21 0 16,21-42 31,0 0-47,0 0 15,0 0-15,0 0 0,0-1 16,0 1-16,0 0 0,0 0 16,21 0-16,-21 0 0,0-1 0,21 1 15,0 0-15,1 0 0,-1 21 16,-21-21-16,21 21 0,0 0 15,0 0-15,0 0 16,1 21-16,-1 0 16,-21 0-16,21-21 0,-21 21 0,0 1 15,21-22-15,-21 21 0,0 0 16,0 0-16,0 0 0,0 0 16,0 1-16,0-1 15,-21-21 16,21-21-15,0-1-16,0 1 16,0 0-16,0 0 0,21 0 15,0 0-15,-21-1 0,21 1 16,1 21-16,-1-21 0,0 0 16,0 21-16,0 0 0,0 0 0,1 0 15,-1 0-15,21 0 0,-21 0 16,0 21-16,1-21 0,-1 21 15,-21 0-15,21 1 0,-21-1 16,0 0-16,0 0 16,0 0-16,-21 0 0,0 1 15,-1-1-15,22 0 16,-21-21-16,0 0 16,21 21-16,0-42 31,0 0-31,21 21 0</inkml:trace>
  <inkml:trace contextRef="#ctx0" brushRef="#br1" timeOffset="-133909.29">31623 15621 0,'0'0'16,"21"-21"-16,0 21 0,-21-21 15,0 0-15,-21 21 47,0 0-47,0 0 0,0 21 16,-1-21-16,1 21 0,0 0 16,0-21-16,0 21 15,21 0-15,-21 1 16,21-1-1,0 0-15,21-21 16,0 0 0,0 0-16,0 0 0,0 0 15,1 0 1,-1 0 0,0 0-16,-21 21 15,21-21 1,-21 21 15,-21 0-15,0-21-1,0 22-15,-1-22 16,1 21-16,-21-21 0,21 21 0,0-21 16,-22 21-16,22-21 0,0 0 15,21 21-15,-21-21 16,0 0-1,-1 0 17,1 0-1,21-21 47,-21 21-78,21-21 16,-21 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1T04:17:28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572 0,'21'0'47</inkml:trace>
  <inkml:trace contextRef="#ctx0" brushRef="#br0" timeOffset="548.08">2646 635 0,'0'-42'15,"0"21"1,0-1-16,0 1 0,0 0 16,0 0-16,0 0 15,-21 0 1,-1 21 15,22 21-31,0 0 16,0 0-16,0 0 0,0 0 15,0 22-15,0-1 0,-21 22 0,21-1 16,0 1-16,-21-1 16,21 1-16,0 20 0,0-20 0,0-1 15,0 1-15,0 20 0,0 22 16,0-42-16,0-1 16,0 1-16,0-22 0,0 0 0,0 22 15,0-22-15,0-21 0,0 22 16,0-22-16,0 0 0,0 0 0,0 0 15,-21-21 1,0 0-16,21-21 16,-21 0-16,21-21 0,0-1 15,-22 1-15</inkml:trace>
  <inkml:trace contextRef="#ctx0" brushRef="#br0" timeOffset="1072.05">1926 762 0,'-21'-21'0,"-21"-21"16,42 20-16,0-20 15,0 21-15,0 0 16,0 0-16,42-1 0,-21-20 15,21 21-15,1 21 0,20-21 16,22 0-16,0-1 0,-1 22 16,1-21-16,0 21 0,-1 0 0,22 0 15,127 21 1,-148 1-16,-1-1 0,-20 0 16,20 21-16,-20 1 0,-1-1 0,-20 0 15,-1 1-15,0 20 0,1 1 16,-43 20-16,0-20 0,0-1 0,0 22 15,0-22-15,0 1 0,-43-1 16,22 1-16,-21-1 0,0 1 16,-22-22-16,22 22 0,-1-1 15,-20-20-15,-1-1 0,1 21 16,-1-20-16,1-22 0,-22 21 0,22 1 16,-22-22-16,22 0 0,-22 0 15,21 0-15,1-21 0,-1 0 0,1 21 16,21-21-16,-1 0 0,1 0 15,21 0-15,-22 0 0,22 0 16,0 0-16,21-21 0,0 0 31,21 21-31,-21-21 16,43 21-16,-22 0 0</inkml:trace>
  <inkml:trace contextRef="#ctx0" brushRef="#br0" timeOffset="1262.05">4170 1905 0,'0'0'0,"-21"-21"15,-1 0-15,22-22 16</inkml:trace>
  <inkml:trace contextRef="#ctx0" brushRef="#br0" timeOffset="1820.23">3789 1545 0,'0'0'16,"0"-21"0,-21 21-16,21-21 0,0 0 15,0 0-15,0-1 16,21 22-1,0-21-15,0 21 16,0 0-16,0 0 0,1 0 16,-1 21-16,21-21 0,-21 22 0,0-1 15,22 21-15,-22-21 0,0 22 16,21-1-16,1 43 16,-43-43-16,21 21 0,-21-20 0,21-1 15,-21 0-15,0-20 0,0 20 16,0-21-16,0 21 0,-21-20 15,0-1-15,0 0 0,-1-21 16,1 0 0,21-21-1,0 0-15,0-43 16,0 22-16,0-1 0,0 1 0,21 0 16,1-1-16,-1 1 0,0 0 15,0-1-15,0 1 0,22 0 16,-22 21-16,0-22 0,21 22 0,1 0 15,-22 0 1,0 21-16,0 0 0,0 0 0,0 0 16,-21 21-1,0 0-15,0 0 16,0 0-16</inkml:trace>
  <inkml:trace contextRef="#ctx0" brushRef="#br0" timeOffset="2427.39">4868 1990 0,'21'-21'0,"22"-22"31,-22 22-31,-21 0 0,21 0 0,-21 0 0,21-22 15,-21 22-15,0 0 0,0-21 16,0 20-16,0 1 0,0-21 0,-21 21 16,0 21-16,0-21 0,-22 21 15,22 0-15,0 0 0,-21 0 0,21 0 16,-22 0-16,1 21 0,21 0 16,-22 0-16,22 21 0,-21-20 0,21 20 15,-22 0-15,22 1 0,21-1 16,-21 0-16,21 1 0,0-22 15,0 21-15,0 0 0,0-20 16,0 20-16,0-21 0,0 0 0,21 0 16,0-21-16,1 22 0,-1-22 15,0 0-15,0 0 0,21 0 16,-20 0-16,-1-22 0,21 22 0,-21-21 16,0 0-16,22 0 0,-22 0 0,0-22 15,0 22-15,0 0 0,-21-21 16,22-1-16,-22 1 0,21 21 0,-21-21 15,0-1-15,0 1 0,0 21 16,0-22-16,0 22 0,0 0 16,0 42 15,0 0-31,0 1 0,0-1 0,0 21 16,0-21-16,0 22 0,0-1 15,0-21-15,0 21 0,0-20 16,0 20-16,0-21 0,0 0 0,0 0 15,0 1-15,0-1 0,0 0 0,0 0 16,21-21 0,0 0-1,0-21-15</inkml:trace>
  <inkml:trace contextRef="#ctx0" brushRef="#br0" timeOffset="3073.02">5397 1693 0,'0'0'0,"0"-21"16,-21 42 15,21 1-31,-21-1 16,21 0-16,0 0 0,-21 21 0,21-20 15,0 20-15,0-21 0,0 21 16,-21 1-16,21-22 0,-21 0 0,21 21 15,0-20-15,0-1 16,0 0-16,0 0 0,0 0 16,21-21-1,0 0-15,0 0 0,-21-21 16,21 0-16,0 0 0,-21 0 16,22-1-16,-1 1 0,-21 0 0,21 0 15,0 0-15,-21 0 0,21-1 16,0 1-16,-21 0 0,22 0 0,-1 21 15,-21-21-15,21 21 16,0 0-16,-21 21 16,0 0-16,0 0 15,21 0-15,-21 1 0,0-1 16,0 0-16,0 0 0,0 0 16,0 0-16,0 1 0,0-1 0,21 0 15,-21 0-15,22-21 0,-1 21 16,-21 0-16,21-21 0,0 0 0,0 0 15,0 0-15,1 0 0,-1 0 16,21 0-16,-21 0 0,0-21 0,1 21 16,20-21-16,-21 0 0,0 0 15,0 0-15,1-22 0,-22 22 16,0-21-16,21-1 0,-21 1 0,0 0 16,0-1-16,0 1 0,0 0 15,0 21-15,-21-22 0,-1 22 0,22-21 16,-21 42-16,0-21 0,0-1 15,0 22-15,0 0 0,-1 0 16,1 0-16,21 22 16,0-1-16,-21-21 0,21 21 15,-21 0-15,21 0 16</inkml:trace>
  <inkml:trace contextRef="#ctx0" brushRef="#br0" timeOffset="4072.04">6731 1334 0,'0'-22'16,"0"1"0,21 0-1,0 0-15,0 21 0,1-21 0,-22 0 16,21-22-16,0 22 16,0-21-16,0-1 0,0 1 0,1 0 15,-1-1-15,0-20 0,-21 21 16,0-1-16,21 1 0,-21 0 0,0-1 15,0 1-15,0 0 0,0-1 16,-21 22-16,0 0 0,0 0 0,-1 0 16,1-1-16,0 1 0,0 21 15,0 0-15,0 0 0,-1 0 16,1 0-16,0 21 0,0 1 0,21-1 16,-21 21-16,21 0 0,-21 1 15,-1-1-15,22 43 0,0-22 16,0 22-16,0 0 0,0-22 0,-21 22 15,21-1-15,0 1 0,0-21 16,0 20-16,0-20 0,0 20 16,0-20-16,0-1 0,0 1 0,-21-1 15,21 1-15,0-1 0,0 22 16,0-21-16,-21-43 0,21 21 16,-21 0-16,21-20 0,0-1 15,0 0-15,0 0 0,-21-21 0,-1 0 16,22-21-1,0 0 1,0 0-16,-21-1 0,21 1 0,0 0 16,0 0-16,0-21 0,0-1 15,0 22-15,0-21 0,0-1 0,21 1 16,1 0-16,-1 21 0,0-22 16,0 22-16,0-21 0,0 21 0,1-1 15,20 1-15,-21 0 0,21 0 16,-20 0-16,20 21 0,0 0 15,1 0-15,-22 0 0,21 21 0,-21 0 16,22 0-16,-22 0 0,21 22 16,-21-22-16,-21 21 0,0 1 0,21-22 15,-21 21-15,0 0 0,0 1 16,-21-22-16,-21 21 0,21-21 16,-22 22-16,1-22 0,21 0 0,-21 0 15,-1-21-15,1 21 0,0-21 16,-1 0-16,1 0 0,0 0 0,20 0 15,1 0-15,-21 0 0,21 0 16,21-21-16,0 0 16,0 0-1,21 21-15,0-21 0,0 0 0,22 21 16,-1-22-16,-21 22 0</inkml:trace>
  <inkml:trace contextRef="#ctx0" brushRef="#br0" timeOffset="4639.82">7832 1778 0,'0'0'0,"21"-21"0,-21 0 16,0 0-16,0-1 0,0 1 15,0 0-15,0 0 0,-21 21 0,-1-21 16,1 0-16,0 21 0,0 0 0,0 0 15,0 0-15,-1 0 0,1 0 16,-21 0-16,21 0 0,0 21 16,-1 0-16,-20 0 0,21 21 15,0-20-15,0 20 0,-1 0 0,22 1 16,-21-1-16,21-21 0,-21 21 16,21 1-16,0-22 0,0 0 0,0 21 15,0-20-15,0-1 0,21 0 16,0-21-16,1 0 0,-1 0 15,0 0-15,0 0 0,0 0 16,0 0-16,22 0 0,-22 0 0,0-21 16,21 0-16,-20-1 0,-1 1 15,21 0-15,-21 0 0,0-21 16,1 20-16,-1-20 0,0 0 16,0 21-16,0-22 0,-21 1 0,0 21 15,0 0-15,0-1 0,0 1 16,0 0-16,0 42 31,0 0-31,0 1 0,0-1 16,0 0-16,0 21 0,0-21 15,0 22-15,-21-22 0,21 0 0,0 0 16,0 22-16,0-22 0,0 0 16,0 0-16,21 0 0,0 0 15,1-21-15,-1 0 16,0 0-16,0 0 15,0 0-15,0 0 0,1-21 0,-1 21 16,21-21-16</inkml:trace>
  <inkml:trace contextRef="#ctx0" brushRef="#br0" timeOffset="5810.46">8572 1545 0,'0'0'0,"0"-21"0,0 0 15,0 0-15,-21 0 32,0 21-32,0 0 0,0 21 15,0-21-15,21 21 0,-22 0 16,1 0-16,0 22 0,21-1 0,0-21 16,-21 21-16,0 1 0,21-1 15,-21 0-15,21 1 0,-22-22 0,22 21 16,0-21-16,0 1 0,0 20 15,0-21-15,0 0 0,22-21 0,-1 21 16,0 1-16,0-22 0,0 0 16,0 0-16,1 0 0,20 0 0,-21 0 15,21 0-15,1-22 0,-1 22 16,-21-21-16,22 0 0,-1 0 16,0 0-16,1-22 0,-22 22 0,21-21 15,-21 0-15,22-1 0,-22 1 16,21-22-16,-21 22 0,0-21 0,1 20 15,-1-20-15,0-1 0,-21 22 16,21-22-16,0 22 0,-21-21 0,21 20 16,-21 1-16,0 0 0,0-1 15,0 1-15,0 21 0,0-22 0,0 22 16,0 0-16,-21 42 31,21 22-15,-21-22-16,21 21 0,-21 0 0,21 1 15,0 20-15,0-20 0,0 20 16,0-21-16,0 22 0,0-22 0,0 22 16,-21-1-16,21-20 0,0 20 15,0-21-15,0 1 0,-21-1 0,21 0 16,0 1-16,0-1 0,0-21 16,-22 0-16,22 22 0,-21-22 0,21 0 15,0 0-15,0 0 16,0-42 15,0 0-15,0 0-16,0-21 0,0 20 0,0 1 15,21-21-15,1 21 0,-22-22 16,21 1-16,0 21 0,0-21 0,0-1 16,0 22-16,1 0 0,-1-21 15,21 20-15,-21 22 0,0-21 0,1 0 16,-1 21-16,0 0 0,0 0 15,0 0-15,0 0 0,1 0 16,-1 21-16,-21 0 16,0 1-16,0 20 15,0-21-15,-21 0 0,-1 0 0,1 1 16,-21-1-16,21 0 0,0 0 16,-22 0-16,22-21 0,0 21 0,-21-21 15,20 0-15,1 0 0,-21 0 16,21 0-16,0 0 0,-1-21 0,1 21 15,21-21-15,0 0 0,-21 0 16,21 0-16,0-1 0,0 1 16,0 42 15,21 1-15,0-1-16,-21 0 0,22 0 0,-1 0 15,-21 0-15,0 1 0,21 20 16,0-21-16,-21 0 0,21 0 15,0 1-15,-21-1 0,22 21 0,-1-21 16,0-21-16,0 21 0,0 1 16,0-1-16,1-21 0,-1 0 0,0 0 15,0 0-15,21 0 0,-20 0 16,-1 0-16,0 0 0,21 0 16,-21-21-16,1-1 0,-1 22 0,0-21 15,0 0-15,0 0 0,0 0 0,-21 0 16,0-1-16,22 1 0,-22 0 15,21 0-15,-21 0 0,0 0 16,0-1-16,-21 22 31,-1 0-31,1 0 16</inkml:trace>
  <inkml:trace contextRef="#ctx0" brushRef="#br0" timeOffset="6708.41">3154 2625 0,'0'0'0,"-21"0"0,-22 0 16,64 0 62,1 0-78,-1 0 0,21 0 0,-21 0 16,22 21-16,-1-21 0,21 0 15,1 0-15,-22 0 0,43 21 0,-22-21 16,22 0-16,-21 0 0,20 21 16,22-21-16,0 0 0,0 0 0,21 0 15,0 0-15,21 21 0,0-21 16,0 0-16,22 0 0,-22 0 16,21 0-16,0 0 0,1 0 0,-1 0 15,0 0-15,1 0 0,20 0 16,-20 0-16,20 0 0,-21 0 0,22 0 15,-22 0-15,22 0 0,-22 0 16,22 0-16,-43 0 0,21 0 0,149 0 16,-170 0-16,-21-21 15,21 21-15,-42 0 0,21 0 0,-21 0 16,-22-21-16,22 21 0,-21 0 0,-22-21 16,22 21-16,-22 0 0,1 0 15,-1 0-15,-20-21 0,-1 21 0,0 0 16,-20 0-16,-1 0 15,0 0-15,0 0 0,-42-21 32,0 21-17,0 0-15,-1 0 0,1 0 0,0 0 16,0 0-16,0 0 0,0 0 16,-1 0-16</inkml:trace>
  <inkml:trace contextRef="#ctx0" brushRef="#br0" timeOffset="13120.69">2455 4297 0,'0'-21'47,"0"0"-31,0-1-16,0 1 15,0 0-15,0 0 16,0 0-16,0 0 0,0-1 0,0 1 16,0 0-16,0 0 15,0 0-15,0 0 0,0-1 16,0 1-16,0 42 47,0 1-32,0 20-15,0-21 0,0 21 16,0-20-16,0 20 16,0 0-16,0 22 0,0-22 0,0 0 15,0 1-15,0-1 0,0 22 16,0-22-16,0 0 0,0 1 15,0-22-15,0 21 0,0 0 0,0 1 16,0-22-16,0 21 0,0-21 16,0 1-16,-21-1 0,21 0 0,0 0 15,0 0-15,-21-21 16,21-21 15,0 0-15,0 0-16,0 0 0,0-1 15</inkml:trace>
  <inkml:trace contextRef="#ctx0" brushRef="#br0" timeOffset="13796.76">2900 4530 0,'0'21'31,"0"0"-31,0 0 15,0 0 1,0 1 0,21-22 31,0 0-32,-21-22-15,0 1 16,0 0-1,0 0 1,-21 21 0,0 0-1,21 21 1,0 0 0,0 0-1,0 1-15,21-22 31,0 0-15,-21-22 0,0 1-1,0 0 1,0 0 15,0 42 0,0 0 1</inkml:trace>
  <inkml:trace contextRef="#ctx0" brushRef="#br0" timeOffset="19235.86">4297 4636 0,'0'0'0,"-21"0"0,42 0 78,0 21-62,0-21-1,0 0-15,0 0 0,1 0 16,20 0-16,-21-21 0,0 21 16,22-22-16,-22 22 0,21-21 0,-21 0 15,22 0-15,-22 0 0,21 0 16,0-22-16,1 22 0,-22-21 15,21 21-15,-21-22 0,1 1 16,-1 21-16,0-22 0,0 1 0,0 0 0,0-1 16,-21 1-16,0 0 0,0 21 15,0-22-15,0 1 0,0 21 16,0-22-16,0 22 0,0 0 16,-21 0-16,0 0 0,21 0 0,-21 21 15,0-22-15,0 22 16,-1 0-16,1 22 15,0-1-15,0 0 0,21 0 16,-21 21-16,0 22 0,-1-22 0,22 22 16,-21 20-16,0-20 0,21 21 15,-21-1-15,0 1 0,21 0 16,-21-1-16,21 22 0,0 0 0,0-21 16,0 20-16,0 1 0,0-21 15,0 21-15,0-22 0,0 22 16,0-21-16,0 21 0,0-22 0,0 1 15,0 0-15,21-1 0,-21-20 16,0 21-16,21-22 0,-21 1 0,0-1 16,0-21-16,21 1 0,0-1 0,0 0 15,-21 1-15,22-22 0,-1 0 16,0-21-16,0 0 0,0 0 16,0 0-16,1-21 0,-1-21 15,0 20-15,0-20 0,0 0 16,22-22-16,-22 22 0,0-22 0,0 1 0,0-1 15,0 1-15,1-22 16,-1 22-16,-21-22 0,21 0 0,-21 1 16,0 20-16,0-20 0,-21-1 15,0 21-15,-22 1 0,22-22 0,-21 22 16,-1 20-16,1-20 0,0 21 16,-22 20-16,22-20 0,0 21 0,-1 0 15,1 21-15,0 0 0,20 0 16,-20 0-16,21 0 0,0 0 0,42 0 31,0 0-15,21 0-16,-20 0 0,20 0 15,-21-21-15,21-1 0,1 1 0,20 0 16,-20 0-16,-1 0 0,0-22 16,22 22-16,-22-21 0,0 21 0,1-22 15,-1 22-15,0 0 0,1 0 16,-22-21-16,0 20 0,0 1 0,0 21 15,-21-21-15,22 0 0,-22 0 32,0 42-17,0 0-15,0 0 0,0 0 0,0 1 16,0-1-16,0 21 16,0-21-16,0 0 0,0 22 0,0-22 15,0 0-15,21 0 0,0 0 16,0 1-16,0-1 0,0-21 0,22 0 15,-22 0-15,21 0 16,-21 0-16,1 0 0,20-21 0,-21-1 16,0 1-16,22 0 0,-22 0 15,0 0-15,21 0 0,-21-1 0,1 1 16,-1-21-16,-21 21 0,21 0 16,-21-1-16,21 1 0,-21 0 0,0 0 15,0 0-15,0 42 31,0 0-31,-21 0 16,21 0-16,-21 1 0,21-1 16,0 0-16,0 0 0,0 0 0,-21 22 15,21-22-15,0 0 0,0 0 16,0 0-16,0 0 0,0 1 0,0-1 16,21-21 15,-21-21-31,21-1 0,0 1 15,-21 0-15,21 0 0,-21 0 16,21 0-16,-21-1 0,22 1 16,-1 0-16,-21 0 0,21-21 15,-21 20-15,21 22 0,-21-21 0,0 0 16,21 21-16,0 0 0,1 0 16,-1 21-1,0 0-15,0 1 0,-21-1 16,0 0-16,21 21 0,0-21 15,-21 1-15,22-1 0,-1 0 0,0 0 16,0 0-16,0-21 16,0 0-16,1 0 0,-1 0 0,0 0 15,0 0-15,0 0 0,0 0 16,22-21-16,-22 0 0,0 0 16,0 0-16,22-1 0,-22-20 15,21 21-15,-21 0 0,22-22 0,-1 1 16,-21 21-16,21-21 0,1-1 0,-22 22 15,21-21-15,-21 21 0,22-1 16,-22 22-16,0 0 0,0 0 0,0 0 16,1 0-16,-1 0 0,-21 22 15,21-1-15,-21 0 0,21 0 16,-21 0-16,21 0 0,-21 1 16,0-1-16,0 0 0,0 0 15,0 0-15,21-21 16,-21-21 15,0 0-31,0 0 16,0 0-16,0-1 15,0 1-15,0 0 0,0 0 16,-21 21-16,0-21 0,21 0 0,-21 21 16,0 0-16,0-22 0,-1 22 0,1 0 15,0 0-15,-21 0 16,21 22-16,-1-22 0,1 21 15,0 0-15,0 21 0,0-21 0,0 1 16,-1 20-16,22-21 0,0 0 16,-21 22-16,21-22 0,0 21 15,0-21-15,0 0 0,0 1 0,0-1 16,0 0-16,0 0 0,21 0 0,1-21 16,-1 21-16,0-21 15,0 0-15,0 0 0,0 0 0,1 0 16,-1-21-16,0 0 0,0 21 15,0-21-15,0 0 0,1 0 16,-1-22-16,0 22 0,0-21 0,0 21 16,-21-22-16,21-20 0,1 20 15,-1-20-15,0-1 0,-21 1 0,21-1 16,0 1-16,0 21 0,-21-22 0,22 22 16,-1-1-16,-21 1 0,0 0 15,0-1-15,21 22 0,-21 0 16,0 0-16,0 0 0,0 42 31,0 0-15,0 0-16,-21 0 0,21 22 15,0-22-15,0 21 0,0 22 0,0-22 16,0 22-16,0-1 0,0-21 16,0 22-16,0-1 0,0-20 15,0 20-15,0-20 0,0-1 16,0 0-16,0 1 0,0-22 0,0 0 15,21 21-15,0-21 0,0-21 0,0 22 16,1-1-16,-1-21 0,0 0 16,21 0-16,-21 0 0,1 0 15,-1 0-15,0 0 0,0-21 16,21-1-16,-20 1 0,-1 0 16,21 0-16,-21-21 0,0 20 0,22-20 0,-22 0 15,0-1-15,0 1 0,-21-21 16</inkml:trace>
  <inkml:trace contextRef="#ctx0" brushRef="#br0" timeOffset="19483.72">5778 3895 0,'0'0'0</inkml:trace>
  <inkml:trace contextRef="#ctx0" brushRef="#br0" timeOffset="22808">8826 3768 0,'0'0'0,"-42"21"16,42 0-16,-21 0 15,0-21 1,21 21-16,0 1 15,21-22-15,0 0 0,0 0 16,0 0-16,1 0 0,20 0 16,-21 0-16,21 0 0,-20-22 0,20 22 15,0-21-15,1 0 0,-22 0 16,21 21-16,0-21 0,1 0 0,-22-1 16,21-20-16,-21 21 0,1 0 15,-1 0-15,-21-1 0,0 1 0,0 0 16,0 0-16,0 0 0,0 0 15,-21-1-15,-1 1 0,-20 0 16,21 21-16,-21 0 0,20 0 16,-20 0-16,0 0 0,-1 21 0,1 0 15,0 1-15,-1-1 0,1 21 16,21-21-16,-21 22 0,-1-22 0,22 21 16,0 0-16,21 1 0,0-1 0,0 0 15,0 1-15,0-1 0,0 0 16,21 1-16,0 20 0,0-42 0,1 22 15,-1-1-15,0-21 16,0 0-16,0 1 0,0-1 0,1 0 0,-1-21 16,0 0-16,0 0 0,0 21 15,0-21-15,-42 0 47,0-21-47,0 21 0,0 0 16,-22 0-16,22 0 0,-21 0 0,21 21 15,0-21-15,-1 21 0,1 0 0,0-21 16,0 22-16,21-1 0,-21 0 16,21 0-16,0 21 0,0-20 0,0-1 15,0 0-15,21 0 16,0 0-16,0 0 0,0 1 0,1-1 16,20 0-16,-21-21 0,0 21 15,22-21-15,-22 0 0,21 0 0,0 0 16,-20 0-16,20 0 0,0-21 0,-21 0 15,22 21-15,-22-21 0,21-1 16,1-20-16,-22 21 0,21-21 0,0-1 16,-20 1-16,20 0 0,0-1 15,1-20-15,-1-1 0,-21 1 0,21-1 16,-20 22-16,-1-22 0,21 1 16,-21-1-16,0 22 0,1-21 15,-22 20-15,21 1 0,-21 0 0,21-1 16,-21 1-16,0 21 0,0 0 15,0-1-15,0 1 0,-21 21 16,0 21 0,-1 1-16,1 20 0,0-21 0,0 21 15,0 1-15,0-1 0,-22 22 16,22-22-16,0 21 0,0 1 0,0-1 16,-1 1-16,22-1 15,0 1-15,0-1 0,0 1 0,0-22 0,0 22 16,22-22-16,-1 0 0,0 1 15,0-22-15,21 0 0,43 43 16,-43-43-16,1-21 16,-1 21-16,0-21 0,1 0 0,20 0 0,-20 0 15,-1 0-15,21-21 0,-20 21 16,-1-21-16,0-1 0,1 1 16,-1 0-16,0-21 0,1 21 0,-1-22 15,-21 1-15,0 21 0,1-22 16,-1 1-16,-21 0 0,21-1 0,-21 22 15,0 0-15,0-21 0,0 21 16,-21 21-16,0-22 0,-1 22 0,1 0 16,0 0-16,0 0 0,0 0 0,0 22 15,-1-1-15,1 0 16,0 0-16,21 21 0,0-20 0,-21 20 16,21-21-16,0 21 0,0-20 15,0 20-15,0-21 0,0 21 0,42 1 16,-21-22-16,1 0 0,-1 0 15,0-21-15,21 0 0,-21 21 16,22-21-16,-1 0 0,0 0 0,1 0 16,-1-21-16,-21 0 0,22 21 15,-1-21-15,0 0 0,1-22 0,-22 22 16,21 0-16,-21-21 0,0 21 16,1-22-16,-1 1 0,0 21 0,-21-22 15,0 1-15,21 21 0,-21 0 0,21 0 16,-21-1-16,0 1 15,0 42 17,0 1-32,0 20 0,0-21 15,0 0-15,0 22 0,0-22 0,-21 21 16,21-21-16,0 22 0,0-22 16,0 0-16,0 0 0,0 0 0,0 0 15,0 1-15,0-1 16,0-42 15,0-1-31,0 1 16,0 0-16,0 0 0,0 0 15,0 0-15,0-22 0,0 1 0,21 21 16,-21-22-16,21 22 0,1-21 16,-22 21-16,21 0 0,0-1 0,-21 1 15,21 0-15,0 21 0,0 0 16,1 0-16,-1 0 15,-21 21-15,0 0 16,21 1-16,0-1 0,-21 0 0,21 0 16,-21 21-16,0-20 0,0-1 0,0 21 15,21-21-15,-21 0 0,22 1 16,-22-1-16,0 0 0,0 0 16,0 0-16,0 0 15,21-21 1,-21-21-1,0 0-15,21 0 0,0 0 16,-21 0-16,21-1 0,-21-20 0,21 21 16,1-21-16,-1-1 0,0 22 15,0-21-15,0-1 0,0 22 0,1 0 16,-1 0-16,0 0 0,21 0 0,-21-1 16,1 22-16,-1 0 0,0 0 15,0 0-15,0 0 0,0 22 16,1-1-16,-22 0 0,0 21 15,21-21-15,-21 22 0,0-22 0,0 21 16,21 1-16,-21-22 0,0 21 0,0-21 16,0 22-16,0-22 0,0 0 15,21 0-15,0 0 0,-21 0 0,21 1 16,1-22-16,-1 21 0,0-21 16,0 0-16,0 0 0,0 0 0,1 0 15,20 0-15,-21 0 0,0-21 0,22 21 16,-22-22-16,21 1 15,-21 0-15,22 0 0,-22-21 0,0 20 0,0-20 16,0 21-16,0-21 0,1-1 16,-22 22-16,21-21 0,-21 21 15,0-22-15,0 22 0,0 0 0,0 0 16,-21 21 0,-1 0-16,1 0 0,0 21 15,21 21-15,-21-21 16,0 1-16,21 20 0,0 0 0,0-21 15,0 22-15,0-1 0,0-21 0,0 22 16,0-22-16,0 21 16,0-21-16,0 0 0,0 1 0,21-1 0,0 0 15,0 0-15,0-21 0,1 0 16,20 21-16,-21-21 0,21 0 16,-20 0-16,20 0 0,0 0 0,-21-21 15,22 0-15,-1 0 0,22-22 16,-43 22-16,21 0 0,-21 0 15,0-21-15,1-1 0,-1 1 0,0 21 16,0-22-16,-21 1 0,42-43 16,-42 64-16,0 0 15,0 0-15,22 21 16,-22 21 0,0 0-16,0 0 0,0 1 15,0-1-15,0 21 0,0-21 0,0 22 16,-22-1-16,22-21 0,0 21 15,0-20-15,-21 20 0,0-21 16,21 0-16,-21 22 0,21-1 16,0-21-16,-21 0 0,21 0 31,0-42-15,0 0-16,0 0 15,0 0-15,21 0 0,-21-1 0,21-20 16,0 21-16,0-21 0,1-1 0,-1 22 15,0-21-15,0-1 16,0 22-16,0-21 0,1 21 0,-1 0 16,0-1-16,0 22 0,0 0 0,0 0 15,22 0-15,-22 0 16,0 0-16,0 22 0,-21-1 0,21 0 16,-21 21-16,0-21 0,0 22 15,22-22-15,-22 21 0,21-21 0,-21 22 16,0-22-16,42 42 0,-21-41 15,-21-1-15,21 0 0,1 0 16,-1 0-16,0 0 0,0-21 0,0 22 16,22-22-16,-22 0 0,0 0 15,21 0-15,-21 0 0,22 0 0,-22 0 16,0-22-16,21 22 0,-20-21 0,20 0 16,-21 0-16,0-21 15,0 20-15,22-20 0,-22 0 0,0-1 16,0 1-16,0-21 0,1-1 0,-1 1 15,0-1-15,0 1 0,0 20 16,22-84-16,-22 85 0,-21-22 16,0 22-16,0 0 0,0-1 15,0 1-15,0 21 0,0 0 0,0 0 16,-21 21 0,-1 0-16,1 21 0,21 21 15,-21-21-15,0 22 0,0 20 16,0-21-16,-1 22 0,22-1 15,-21 1-15,21-1 0,-21 1 0,21-1 16,0 1-16,0-1 0,0 1 0,0-22 16,0 1-16,0-1 0,0 0 15,0 1-15,0-22 0,0 21 0,0-21 16,0 0-16,21 1 0,0-1 0,1 0 16,-1-21-16,0 0 15,0 0-15,0 0 0,0 0 16,1 0-16,-1 0 0,21-21 0,-21 21 15,0-21-15,22-1 0,-22 1 16,0 0-16,0 0 0,22 0 0,-22 0 16,21-22-16,-21 22 15,-21 0-15,0 0 0,21 0 0,-21-22 16</inkml:trace>
  <inkml:trace contextRef="#ctx0" brushRef="#br0" timeOffset="23160.82">14033 3958 0,'-21'0'16,"42"-21"-1,1 21-15,20 0 16,0 0-16,1 0 0,20 0 0,-21-21 15,22 21-15,-1 0 0,1 0 16,-22 0-16,22-21 0,-1 21 0,-20 0 16,-1 0-16,21 0 0,-20 0 0,-1-21 15,-21 21-15,22 0 0,-22 0 16,21 0-16,-21 0 0,0 0 0,1-22 16,-1 22-16,0 0 0,0 0 15,-42 0 32,0 0-31,0 22-16</inkml:trace>
  <inkml:trace contextRef="#ctx0" brushRef="#br0" timeOffset="24380.12">1820 6710 0,'0'-21'16,"0"0"-16,0-1 15,0 1-15,0 0 0,0 0 16,0 0-16,0 0 16,0-1-16,21 1 15,1 0-15,-22 0 0,21 0 0,0 21 16,0-21-16,0 21 0,0 0 15,1 0-15,-1 0 0,0 0 0,0 21 16,0 0-16,0 0 0,1 21 16,-1-20-16,0 20 0,-21 21 15,0-20-15,0-1 0,0 22 0,0-22 16,0 21-16,0-20 0,-21 20 16,-22-20-16,22 20 0,-21-21 0,21 22 15,-22-22-15,1 1 0,0-1 16,-1-21-16,1 0 0,0 0 15,-1 1-15,1-1 0,0-21 16,21 0-16,-22 0 0,22 0 0,0-21 16,0-1-16,21-20 0,0 21 15,0-21-15,0-1 0,0 1 16,0 0-16,21-1 0,0 22 0,21-21 16,-20-1-16,-1 22 0,21 0 15,-21 0-15,22 21 0,-22 0 0,21 0 16,-21 0-16,22 0 0,-22 21 15,0 0-15,21 0 0,-21 1 0,1 20 16,-1-21-16,0 21 16,0 1-16,0-22 0,0 21 0,-21 1 15,0-22-15,0 21 0,22-21 16,-22 0-16,0 1 0,21-1 0,-21 0 16,0 0-1,21-42 1,-21 0-1,21 0-15,-21-1 0</inkml:trace>
  <inkml:trace contextRef="#ctx0" brushRef="#br0" timeOffset="24597">3006 6985 0,'0'0'15,"0"21"17,21-21 15,0 0-32,0 0-15</inkml:trace>
  <inkml:trace contextRef="#ctx0" brushRef="#br0" timeOffset="27046.14">4826 7176 0,'0'0'0,"-21"21"0,21 0 32,21-21-32,0 0 15,0 0-15,0-21 0,1 0 16,-1 21-16,21-22 0,0 1 0,-20 0 16,20-21-16,0 21 0,43-43 15,-22 22-15,-20 21 0,20-43 16,-20 22-16,20-1 15,-21-20-15,22-1 0,-22 1 0,-21-1 16,22 1-16,-22-1 0,0 1 16,0-1-16,-21 22 0,0-21 0,0 20 15,0 1-15,0 0 0,0 20 16,-21-20-16,0 21 0,0 0 0,0 0 16,-1 21-16,1 0 15,0 21-15,0 0 0,21 0 16,-21 0-16,0 22 0,-1-1 15,1 21-15,0 1 0,21-1 16,-21 22-16,0 0 0,0-1 0,-1 22 16,22 0-16,0-21 0,-21 42 15,21-21-15,0-1 0,0 22 0,-21-21 16,21 21-16,0-21 0,0 21 16,-21 0-16,0 0 0,0-21 0,21 21 15,-22-21-15,22 21 0,-21-21 16,21-1-16,-21-20 0,21 21 0,0-21 15,0-22-15,0 22 0,0-43 0,0 22 16,21-22-16,0 0 0,-21-21 16,22 22-16,-1-22 0,0-21 0,0 0 15,0 0-15,0 0 0,22 0 16,-22-21-16,0 0 0,21-22 16,1 1-16,-22 0 0,21-22 15,1 1-15,-1-1 0,-21 1 0,21-22 16,1 21-16,-22-20 0,21-1 0,-21 0 15,1-20-15,-22 20 0,0 0 0,0-21 16,0 22-16,-22-1 0,-20 0 16,21 22-16,-43-1 0,22 1 0,-21-1 15,20 22-15,-20 0 0,-1-1 16,1 22-16,-1-21 0,22 21 0,0 21 16,-1-21-16,22 21 0,-21 0 0,42-22 31,21 1-16,21 0 1,-21 21-16,22-21 0,-1 0 0,0 0 16,1-1-16,20 1 0,1 0 15,-1-21-15,1 21 0,-1-22 0,1 22 16,-1-21-16,-20 21 0,20-1 16,-21 1-16,1 0 0,-1 0 0,-21 0 15,0 0-15,1 21 0,-22-22 16,-22 22 15,1 0-31,0 0 0,21 22 16,-21-1-16,0 0 15,21 0-15,0 21 0,0-20 0,0 20 16,0 0-16,0-21 0,0 22 16,0-22-16,21 21 0,0-21 0,-21 1 15,21-1-15,0 0 0,1-21 16,20 0-16,-21 0 0,0 0 0,22 0 15,-1-21-15,-21 0 0,21-1 16,1 1-16,20 0 0,-20-21 16,-1 21-16,0-22 0,1 22 0,-22 0 15,21-21-15,-21 20 0,0-20 16,1 21-16,-1 0 0,-21 0 0,0-1 16,0 1-16,-21 21 31,-1 21-31,1 1 0,21-1 15,0 0-15,0 0 0,-21 21 16,21-20-16,-21 20 0,21-21 0,-21 21 16,21-20-16,0 20 0,0-21 15,0 0-15,0 0 0,0 1 0,0-1 16,0-42 15,0-1-31,21 1 0,-21 0 0,21 0 16,0 0-16,-21-22 0,21 22 15,1 0-15,-1-21 0,0 21 16,0-1-16,0 1 0,0 0 0,1 0 16,-1 0-16,0 0 0,0 21 15,0 0-15,0 0 0,22 0 16,-22 0-16,-21 21 0,21 0 16,0 0-16,-21 0 0,21 0 15,-21 1-15,0-1 0,0 0 0,22 0 16,-1 0-16,-21 0 0,0 1 15,21-22-15,-21 21 0,21 0 16,0-21-16,0 0 16,1 0-16,-1 0 0,0-21 15,0 0-15,0-1 16,0 1-16,-21 0 0,43 0 16,-22-21-16,0 20 0,0-20 0,22 21 15,-22-21-15,21 20 0,0 1 16,1-21-16,41 0 0,-41 42 15,-22-22-15,21 22 0,1 0 16,-22 0-16,0 0 0,0 0 0,0 22 16,0-22-16,1 21 0,-22 0 0,0 0 15,21 0-15,-21 0 16,0 1-16,0-1 0,0 0 0,0 0 16,0 0-16,0 0 15,0-42 16,0 0-15,0 0-16,-21 21 0,21-21 16,0 0-16,0-1 0,-22 1 0,1 21 15,0-21-15,21 0 0,-21 21 16,0 0-16,0-21 0,-1 21 0,1 0 16,0 0-16,0 0 0,0 0 15,0 21-15,-22-21 0,22 21 0,0 0 16,0 0-16,0 1 0,-1-1 15,1 21-15,0-21 0,0 0 16,0 22-16,21-22 0,0 21 0,0-21 16,0 22-16,0-22 0,0 0 15,0 0-15,0 0 0,21 1 0,0-22 16,0 0-16,0 0 0,1 0 16,-1 0-16,21 0 0,-21 0 15,22 0-15,-22-22 0,21-20 0,0 21 0,-20 0 16,20-22-16,0 1 0,22-43 15,-43 43-15,21 0 16,-21-22-16,1 1 0,20-1 0,-21 1 16,0-1-16,-21 1 0,21-1 0,1-42 15,-22 64-15,0 0 16,0 21-16,0-22 0,0 22 16,0 0-16,0 42 31,0 0-31,0 0 0,-22 22 15,22-1-15,-21 22 0,21-22 0,-21 21 16,21 1-16,0-1 16,0 1-16,0-1 0,0 1 0,0-22 0,0 22 15,0-22-15,0 0 0,0 22 16,21-22-16,-21-21 0,21 22 0,1-1 16,-1-21-16,21 22 15,-21-43-15,0 0 0,22 0 16,-22 0-16,21 0 0,1 0 0,-1 0 15,-21-43-15,21 22 0,1 0 0,-1-21 16,0 20-16,-20-20 0,20 0 16,0-43-16,-21 43 0</inkml:trace>
  <inkml:trace contextRef="#ctx0" brushRef="#br0" timeOffset="27281">6921 6541 0,'0'0'0,"-42"0"0,21 0 15,0 0-15,42-22 31,0 22-31,0-21 16,0 21-16,1 0 0,-22-21 0,21 21 16</inkml:trace>
  <inkml:trace contextRef="#ctx0" brushRef="#br0" timeOffset="29347.78">9969 6244 0,'0'0'0,"-21"0"0,0 0 16,0 0-16,0 0 15,0 0 1,-1 0-16,22 21 0,0 1 0,0-1 16,0 0-1,0 0-15,22-21 0,-1 21 16,0-21-16,0 0 0,21 0 16,-20 0-16,20 0 0,0 0 0,1 0 15,-22-21-15,21 0 0,0 0 0,1 21 16,-1-21-16,-21-1 0,22 1 15,-1 0-15,-21-21 0,0 21 0,0-1 16,1 1-16,-22 0 16,0 0-16,0 0 0,0 0 0,0-1 15,-22 1-15,1 0 0,0 21 0,-21 0 16,21 0-16,-22 0 0,1 21 16,0 0-16,-1 1 0,1-1 0,0 0 15,-1 21-15,22-21 0,0 22 16,0-1-16,0 0 0,21 1 0,0-1 15,0 0-15,0 1 0,21-1 16,0 0-16,-21-20 0,21 20 0,21-21 16,-20 0-16,-1 0 0,21-21 15,-21 0-15,22 22 0,-22-22 16,21 0-16,-21 0 0,22 0 0,-22-22 16,0 1-16,-21 0 0,21 21 15,-21-21-15,0 0 0,0 0 16,-21 21-16,0-22 0,0 22 15,-22 0-15,22 0 0,-21 0 16,21 22-16,-22-1 0,1 0 0,21 0 16,-22 0-16,22 0 0,0 22 15,0-1-15,0-21 0,0 22 0,21-1 16,0 21-16,0-20 0,0-1 16,0-21-16,21 22 0,0-22 15,0 0-15,0 0 0,22-21 0,-1 21 16,-21-21-16,21 0 0,1 0 15,-1 0-15,0 0 0,1-21 16,-1 21-16,0-21 0,1 0 0,20-22 16,-20 22-16,20-21 0,-21 0 15,22-1-15,-22 1 0,1 0 0,-1-22 16,0 1-16,1-1 0,20-63 16,-42 42-16,0 22 0,1 21 15,-1-22-15,0 1 0,-21 20 16,0-20-16,0 20 0,21 22 0,-21-21 15,0 21-15,-21 21 16,0 0-16,0 0 16,-1 42-16,1-21 0,0 0 15,0 22-15,21-1 0,-21 0 0,0 22 16,21-1-16,0 1 0,-22-1 16,22 1-16,-21-1 0,21 1 0,-21-22 15,21 22-15,0-1 0,0-20 16,0-1-16,0 0 0,21 1 0,0-22 15,1 0-15,20 0 0,-21 0 0,21 0 16,1 1-16,-22-22 0,21 0 16,1 0-16,41 0 15,-20-22-15,-22 1 0,0 0 0,1 0 0,-1-21 16,0 20-16,1 1 16,-1-21-16,0 0 0,-20 20 0,-1-20 15,21 0-15,-42-1 0,21 22 0,-21-21 16,0 21-16,0-22 0,0 22 15,0 0-15,-21 21 16,0 0-16,0 0 0,0 21 16,-1 0-16,1 1 0,0-1 0,-21 0 15,21 21-15,21-21 0,-22 1 16,1 20-16,21-21 0,0 21 0,0-20 16,0-1-16,0 21 0,0-21 0,21 0 15,1 1-15,-1-22 0,21 21 16,-21 0-16,22-21 0,-1 0 15,-21 0-15,21 0 0,1 0 0,-1 0 0,0 0 16,1-21 0,-22 0-16,21 21 0,1-22 0,-22 1 0,21 0 15,-21-21-15,0 21 0,1-22 0,-1 22 16,0-21-16,0-1 0,0 22 16,0-21-16,-21 21 0,0-22 0,0 22 15,0 0-15,22 21 0,-22-21 16,0 42-1,0 0-15,0 0 16,0 1-16,0-1 16,0 21-16,0-21 0,-22 22 0,22-22 15,0 21-15,0-21 0,-21 22 0,21-22 16,0 21-16,0-21 0,0 0 16,0 1-16,0-1 0,0 0 0,0 0 15,0-42 16,0 0-15,0 0-16,0-1 0,0 1 16,0 0-16,0-21 0,0-1 0,21 22 15,-21-21-15,22 0 0,-1-1 16,0 1-16,0 21 0,0-22 16,0 22-16,1 0 0,-1 0 0,0 21 15,0 0-15,0 0 0,0 0 0,1 0 16,-1 0-16,0 0 0,0 21 15,0 0-15,0 0 0,1 22 0,-22 20 16,21-42-16,-21 22 16,0-22-16,0 21 0,0-21 0,0 1 15,0-1-15,0 21 0,0-21 0,0 0 16,0 1-16,-21-22 47,21-22-47,0 1 15,0 0-15,0 0 0,0 0 0,0 0 16,21-22-16,0 1 0,0 21 16,0-22-16,0 1 0,22 0 0,-22-1 15,21 1-15,1 21 0,-1-21 0,0 20 16,1 1-16,-1 21 0,0 0 16,-21 0-16,22 0 0,20 43 15,-42-22-15,1 0 0,-1 21 16,0-21-16,-21 22 0,0-1 15,0 0-15,0-20 0,0 20 0,0 0 0,0-21 16,0 22-16,0-22 16,0 0-16,-21 21 0,21-20 0,-21-22 15,21 21-15,0 0 0,0-42 47,21 21-47,0-21 0</inkml:trace>
  <inkml:trace contextRef="#ctx0" brushRef="#br0" timeOffset="29785.53">13801 6795 0,'0'0'0,"0"21"15,21-21 1,0 0-16,0 0 0,0 0 15,22 0-15,-22 0 0,0 0 16,21-21-16,-21 21 0,1-22 0,20 1 16,-21 0-16,0 0 0,0 0 0,1 0 15,-1-1-15,0 1 0,-21 0 16,0 0-16,0-21 0,0 20 16,0 1-16,-21 21 0,0 0 15,-1 0-15,1 0 0,-21 0 16,21 0-16,0 21 0,-22 1 15,22 20-15,0-21 0,0 0 16,0 22-16,-1-1 0,1-21 0,21 21 16,-21-20-16,21 20 0,0-21 0,0 0 15,0 0-15,0 1 0,21-1 16,0 0-16,1 0 0,-1 0 0,0-21 16,21 0-16,-21 21 0,22-21 0,-22 0 15,21 0-15,1 0 0,-1 0 16,0 0-16,1-21 0,-1 0 0,-21 0 15,21 21-15,1-42 0,-22 20 16,21 1-16,-21-21 0,22 21 0,-22-22 16,0 1-16</inkml:trace>
  <inkml:trace contextRef="#ctx0" brushRef="#br0" timeOffset="30257.79">14690 6541 0,'0'0'0,"0"-22"0,0 44 47,-22-1-47,22 0 0,-21 0 15,21 0-15,0 0 0,0 1 0,-21 20 16,21-21-16,0 21 0,-21-20 16,21-1-16,0 0 0,0 0 0,0 21 15,0-20-15,0-1 0,0 0 16,0 0-16,0 0 16,0 0-16,0-42 46,0 0-46,0 0 0,0 0 0,0 0 16,0-1-16,0 1 0,21-21 0,0 0 16,0 20-16,1-20 0,-1 0 15,0-1-15,21 1 0,-21 21 0,22-21 16,-1 20-16,-21 1 0,22 0 0,-1 21 16,0 0-16,-21 0 0,22 0 15,-1 21-15,0 0 0,-20 1 16,-1-1-16,0 0 0,0 21 0,0-21 15,-21 22-15,0-22 0,0 21 16,0-21-16,0 22 0,0-22 0,0 0 16,0 21-16,0-20 0,0-1 0,-21 0 15,0 0-15,21 0 16,0 0 0,0-42-1,0 0 1,0 0-16,21 0 0,0 0 0,0-1 15,1 1-15,-1-21 0</inkml:trace>
  <inkml:trace contextRef="#ctx0" brushRef="#br0" timeOffset="30599.6">15917 5673 0,'0'0'0,"-21"0"0,0 0 16,0 0 0,0 21-16,21 21 0,0-21 15,0 22-15,0-22 0,-22 21 0,22 22 16,0-22-16,0 0 16,0 22-16,0-22 0,0 22 0,0-1 15,0 1-15,0-1 0,0 1 16,0-1-16,0 1 0,-21-22 0,21 22 15,-21-22-15,21 0 0,0-21 0,-21 22 16,0-22-16,21 0 0,-21 0 16,21 0-16,0 1 0,0-1 0,-22-21 15,44 0 17,-1-21-32,0-1 0,0 1 0,21 0 15,-20-21-15,20 21 0</inkml:trace>
  <inkml:trace contextRef="#ctx0" brushRef="#br0" timeOffset="31072.64">16446 6519 0,'0'0'0,"22"-21"0,-1 0 16,0 21-16,0-21 0,0 0 16,-21 0-16,0-1 0,21 1 0,-21 0 15,22 0-15,-22 0 0,0 0 16,-22 21-1,1 0-15,0 0 0,0 21 16,-21 0-16,20 0 0,1 21 16,-21-20-16,21 20 0,0-21 0,-1 0 15,1 22-15,21-22 0,0 21 16,0-21-16,0 0 0,21 1 16,1-22-16,-1 0 0,0 0 15,21 21-15,-21-21 0,22 0 16,-1 0-16,-21 0 0,22 0 0,-1 0 15,-21 0-15,0 0 0,22 21 16,-22-21-16,0 21 0,-21 0 16,0 0-16,0 1 15,0-1-15,-21-21 16,0 21-16,-22-21 0,-20 42 16,20-42-16,1 21 0,21-21 15,-21 22-15,-1-22 0,22 0 16,-21 21-16,21-21 0,-1 0 0,1 0 15,0 21-15,0-21 0,42 0 47,-21-21-47,21 0 0,0-1 16,1 1-16</inkml:trace>
  <inkml:trace contextRef="#ctx0" brushRef="#br0" timeOffset="31505.39">15854 5927 0,'0'0'0,"-43"0"0,22-21 15,0-1-15,21 1 16,21 21-16,0 0 16,1-21-16,-1 21 0,21-21 0,0 21 15,22 0-15,-1 0 0,22 0 16,-21-21-16,20 21 0,1 0 0,0 0 16,-1 0-16,-20 0 0,20-21 15,-41 21-15,63-22 0,-64 22 16,0-21-16,1 21 0,-22 0 15,0 0-15,0-21 0,0 21 63,0 0-47,1-21 15,-1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1T04:18:32.1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3577 339 0,'0'0'0,"0"-21"15,21-1-15,-21 44 78,0-1-78,0 0 0,-21 0 16,21 0-16,0 0 0,0 1 16,0-1-16,0 0 0,0 0 15,0 0-15,0 0 16,0 1 0,21-22-16,0 0 0,1 0 15,20 0-15,-21 0 0,0 0 16,0 0-16,22-22 0,-22 22 0,21-21 15,-21 0-15,22 0 0,-22 21 16,21-21-16,-21 0 0,1-1 16,-1 1-16,0 0 0,-21 0 0,0 0 15,0 0-15,0-1 16,0 1-16,0 0 0,0 0 0,0 0 16,0 0-16,-21 21 15,0-22-15,-1 22 16,1 0-16,0 0 15,0 0-15,0 0 16,21 22-16,-21-1 0,-1-21 0,1 21 16,0 0-16,0 0 0,0 0 15,0-21-15,-1 22 0,1 20 0,0-21 16,0 0-16,0 0 0,0 1 16,-1 20-16,22-21 0,-21 0 15,0 22-15,21-22 0,-21 0 0,21 21 16,0-21-16,0 43 15,0-43-15,0 21 0,0-20 16,0-1-16,21 0 0,0 0 0,0 0 16,1 0-16,20-21 15,-21 0-15,21 22 0,-20-22 0,20 0 16,-21 0-16,21 0 0,-20 0 16,20 0-16,-21 0 0,0-22 0,0 22 15,1 0-15,-1 0 0,-21-21 16,0 0-1,-21 21 1,-1 0-16,1 0 16,0 21-16,-21-21 0,21 21 15,-22 1-15,1-1 0,0 21 16,20-21-16,-20 0 0,0 1 16,21 20-16,-22-21 0,22 0 0,0 22 15,0-22-15,21 0 0,0 21 16,0-21-16,0 1 0,0-1 0,0 0 15,0 0-15,21 0 16,0 0-16,0-21 0,0 22 16,1-22-16,-1 0 0,0 21 0,0-21 15,0 0-15,0 0 0,1 0 16,-1 0-16,21 0 0,-21 0 0,0 0 16,1 0-16,20 0 15,-21-21-15,0-1 0,0 1 0,1 0 16,20 0-16,-21 0 0,0 0 15</inkml:trace>
  <inkml:trace contextRef="#ctx0" brushRef="#br0" timeOffset="341.82">4318 974 0,'0'-21'15,"21"-1"-15,0 44 32,0-1-32,1 0 15,-1 0-15,-21 0 16,21 0-16,-21 22 0,21-22 0,-21 0 16,21 0-16,-21 22 0,21-22 15,1 0-15,-22 0 0,0 0 0,0 0 16,21 1-16,-21-1 0,21-21 15,-21 21-15,0 0 16,0-42 31,0 0-47,0 0 16,0-1-16,0 1 0</inkml:trace>
  <inkml:trace contextRef="#ctx0" brushRef="#br0" timeOffset="660.17">4720 910 0,'-21'0'15,"0"0"-15,0 0 0,21 21 0,-22-21 16,1 22-16,0-1 15,0 0-15,0 0 0,0 21 0,-1-20 16,1 20-16,0-21 0,0 21 16,0-20-16,0 20 0,-1-21 15,1 21-15,0-20 0,0-1 0,0 0 16,0 0-16,21 0 0,-22 0 16,22 1-16,0-44 46,22 22-30,-1-21-16,0 0 0,0 0 16</inkml:trace>
  <inkml:trace contextRef="#ctx0" brushRef="#br0" timeOffset="1096.18">4953 868 0,'0'-21'15,"0"42"17,0 0-32,0 0 15,0 0-15,0 1 0,0-1 16,0 21-16,0 0 0,0-20 0,0 20 15,0 0-15,0 22 0,0-22 16,0 0-16,0 22 0,0-22 0,0 22 16,0-1-16,0 22 0,0-22 15,-21 22-15,21 0 0,-21-22 0,-1 22 16,1 0-16,0-1 0,21 1 16,-21-22-16,0 22 0,-22 63 15,22-63-15,0-22 0,0 1 16,21-1-16,-21-20 0,0 20 15,21-20-15,0-1 0,-22 0 0,1-21 16,21 1-16,0 20 0,0-21 16,0-42-1,0 0-15,0 0 16,0-22-16,0 1 0,0-22 16,21 1-16,1-1 0,-1-20 0,0-1 15</inkml:trace>
  <inkml:trace contextRef="#ctx0" brushRef="#br0" timeOffset="1488.95">4847 1122 0,'0'0'0,"-21"-64"16,21 43-16,0 0 15,0 0-15,0 0 0,21 0 16,-21-1-16,21 1 16,22 21-16,-22-21 0,21 0 15,-21 21-15,22 0 0,-1 0 0,0 0 16,1 0-16,-1 0 16,-21 21-16,21 0 0,-20 0 0,20 1 15,-42-1-15,0 0 0,0 0 16,0 21-16,0-20 0,0 20 0,0-21 15,-21 0-15,0 0 0,-1 22 16,-20-22-16,21 0 0,0 0 0,-22 0 16,22 1-16,0-1 0,0-21 15,0 21-15,0 0 0,-1-21 0,1 0 16,21 21-16,-21-21 16,21-21-1,0 0 1</inkml:trace>
  <inkml:trace contextRef="#ctx0" brushRef="#br0" timeOffset="3624.19">5673 1376 0,'0'21'0,"21"-42"63,0 21-63,-21-21 0,21 0 0,0-1 15,-21 1-15,21-21 0,1 0 16,-1-1-16,0 1 0,0 0 0,0-22 16,0 1-16,1-1 15,-1 1-15,0-1 0,0 1 0,0-1 0,-21 1 16,0-1-16,21 22 15,-21-22-15,0 22 0,0 0 0,0-1 16,0 1-16,0 21 0,0 0 16,-21-1-16,0 1 0,0 21 15,0 0-15,0 0 0,-1 0 0,1 0 16,-21 21-16,21 1 0,0-1 16,-1 21-16,1 0 0,0-20 0,0 20 15,21 0-15,0 22 0,0-22 16,0 0-16,0 22 0,0-1 15,0-20-15,0 20 0,0 1 0,0-1 16,0-20-16,0 20 0,21-21 16,0 1-16,-21-1 0,21 0 15,1 1-15,-1-22 0,0 0 16,0 21-16,0-20 0,0-22 0,22 21 16,-22 0-16,0-21 0,0 0 15,0 0-15,1 0 0,-1 0 0,0 0 16,0 0-16,0-21 0,0 0 15,1 21-15,-1-22 0,0 1 0,0-21 16,0 21-16,0 0 0,-21-22 16,22 1-16,-22 21 0,21-22 0,-21 22 15,21-21-15,-21 21 0,0 0 16,0-1-16,0 1 0,0 0 0,0 42 47,0 0-47,0 1 0,-21-1 15,21 21-15,0-21 0,0 22 16,0-22-16,0 0 0,0 21 0,0-21 16,0 22-16,0-22 0,0 0 15,21 0-15,0 0 0,0 1 0,0-1 16,1-21-16,-1 0 16,0 0-16,0 0 0,0 0 15,22 0-15,-22 0 0,0 0 16,0-21-16,21 21 0,-20-22 0,-1 1 15,21 0-15,-21 0 0,0-21 16,1 20-16,20-20 0,-21 21 0,0-21 16,0 20-16,1 1 0,-1 0 15,0 0-15,-21 0 0,21 0 0,0 21 16,-21-22 0,21 22-16,1 0 0,-22 22 31,21-22-31,-21 21 31,21-21-31,-21-21 31,0-1-15,0 1 0,-21 21 30,0 0-46,-1 0 0,22 21 16,-21 1-16,0-1 16,21 0-16,0 0 0,-21 21 0,21-20 15,-21-1-15,21 0 16,-21 0-16,21 21 0,0-20 0,0-1 16,0 0-16,0 0 0,0 0 15,0 0-15,0 1 0,21-22 0,0 21 16,0-21-16,0 0 0,0 21 15,1-21-15,-1 0 0,21 0 0,-21 0 16,22 0-16,-22 0 0,21-21 16,-21 21-16,22-21 0,-1-1 0,-21 1 15,21 0-15,1 0 0,-22 0 16,0 0-16,21-22 0,-20 22 0,-1-21 16,0 21-16,-21-22 15,21 22-15,-21 0 0,21 0 0,-21 0 16,21-1-16,-21 1 15,-21 42 17,21 1-32,-21-1 15,21 0-15,-21 21 0,21-21 16,0 1-16,0 20 0,0-21 16,0 0-16,0 0 0,0 22 15,0-22-15,0 0 0,0 0 0,21 0 16,-21 1-16,21-22 0,0 0 15,1 21-15,-1-21 0,0 0 16,21 0-16,-21 0 16,1 0-16,-1-21 0,21-1 0,-21 1 0,0 21 15,22-42-15,-22 21 16,0 0-16,0-22 0,0 22 0,1-21 16,-1-1-16,0-20 0,0 21 15,0-22-15,-21 22 0,0-22 0,21 22 16,1-22-16,-22 22 0,0-21 15,21-22-15,-21 43 0,0 20 16,0-20-16,0 21 0,0 0 16,0 0-16,0-1 0,0 1 15,0 0-15,-21 21 16,21 21 0,0 0-16,-22 1 0,22-1 15,-21 0-15,21 21 0,0-21 16,-21 22-16,21-1 0,0-21 0,0 22 15,0-1-15,0 0 0,0 1 16,0-1-16,0 0 0,0 1 0,0-1 16,0 0-16,0 1 0,0-1 15,0 0-15,0-21 0,0 22 0,0-22 16,0 21-16,0-21 0,0 1 16,0-1-16,21 0 0,-21 0 0,21 0 15,1 0-15,-1-21 16,0 0-16,0 0 15,0 0-15,0 0 0,1 0 16,-1-21-16,0 21 0,0-21 16,0 0-16,22 21 0,-22-21 0,0 0 15,21-1-15,-21 1 0,1 0 16,-1 0-16,0 0 0,0 0 0,0-1 16,0 1-16,1 0 0,-1 0 15,-21 0-15,0 0 0,0-1 0,21 1 16,-21 0-16,0 0 0</inkml:trace>
  <inkml:trace contextRef="#ctx0" brushRef="#br0" timeOffset="3932.02">8107 614 0,'21'0'31,"0"0"-31,0 0 0,0-21 16,1 0-16,-1 21 16,21 0-16,-21-22 0,0 22 0,22-21 0,-22 21 15,21 0-15,-21-21 16,1 21-16,20 0 0,-21 0 0,0-21 15,-21 0-15,21 21 16,-42-21 0,0 21-1,0 0-15,0 0 0</inkml:trace>
  <inkml:trace contextRef="#ctx0" brushRef="#br0" timeOffset="4204.85">7599 466 0,'0'0'0,"-21"0"0,-1 0 31,1 0 16,0 21-32,0-21-15,0 0 16,0 0-16,-1 0 0,1 0 16</inkml:trace>
  <inkml:trace contextRef="#ctx0" brushRef="#br0" timeOffset="4447.95">6519 593 0,'0'0'0,"-21"0"16,42 0 46,0 0-46,1 0-16</inkml:trace>
  <inkml:trace contextRef="#ctx0" brushRef="#br0" timeOffset="5472.88">9927 381 0,'0'0'0,"0"-21"0,0 0 16,0 0-16,0-1 0,0 1 15,0 0-15,0 0 0,0 42 47,0 0-31,0 22-16,0-1 0,0 0 15,0 1-15,0-1 0,0 0 0,0 22 16,-21-1-16,21-20 0,0 20 16,-21 1-16,0-1 0,21-21 0,-22 22 15,22-22-15,0 1 16,0-1-16,0-21 0,-21 21 0,21-20 0,0-1 15,0 0 1,0-42 15,21 0-31,-21-1 0,22 1 0,-22-21 16,21 0-16,0 20 0,-21-41 16,21 21-16,0-1 0,0 1 0,1-22 15,-1 43-15,0-21 0,0 0 16,0 20-16,0 1 0,22 0 0,-43 0 15,21 21-15,0 0 0,0 0 16,0 0-16,1 21 16,-1 0-16,-21 22 0,0-22 15,0 21-15,0 0 0,0 1 16,0-1-16,0 0 0,0 1 16,0-1-16,0 0 0,21-20 0,-21 20 15,21-21-15,-21 21 0,21-20 0,0-22 16,-21 21-16,22 0 0,-1-21 15,0 0-15,0 0 0,21 0 0,-20 0 16,-1 0-16,21-21 0,-21 0 16,22-1-16,-22-20 0,21 21 0,0-21 15,-20-1-15,20-20 0,-21 20 16,0-20-16,0-1 0,1 1 16,-1-1-16,-21 1 0,21-1 15,-21 1-15,0-1 0,0 22 0,0 0 16,0-1-16,-21 1 0,0 0 15,-1 21-15,1-1 0,0 1 0,0 21 16,0 0-16,0 0 16,-1 0-16,1 21 0,0 1 15,21-1-15,0 0 0,-21 0 0,21 0 16,0 0-16,-21 1 0,21 20 16,0-21-16,0 0 0,0 0 0,0 1 15</inkml:trace>
  <inkml:trace contextRef="#ctx0" brushRef="#br0" timeOffset="7005.61">11070 1164 0,'0'0'0,"21"0"0,0 43 16,1-43-1,-1 0 1,0 0-16,0 0 16,-21-22-16,21 22 0,0-21 15,-21 0-15,22 0 0,-1-21 16,-21 20-16,21-20 0,0 0 0,0-1 16,0 1-16,1 0 0,-1-1 15,0 1-15,21 21 0,-21-21 0,1 20 16,-1 1-16,21 0 0,-21 0 15,0 21-15,1 0 0,-1 0 0,0 0 16,0 0-16,-21 21 16,21 0-16,-21 0 0,0 1 0,21-1 15,-21 21-15,0-21 0,0 0 16,0 22-16,0-22 0,0 0 0,0 21 16,0-20-16,0-1 0,0 0 15,0 0-15,22-21 16,-22-21 15,0 0-31,0 0 0,0-1 16,0 1-16,0 0 0,0-21 15,0 21-15,0-22 0,0 22 0,-22-21 16,1 21-16,0-1 0,0 1 16,21 0-16,-21 0 0,0 21 15,-1 0-15,1 0 0,0 0 16,0 0-16,0 0 0,0 21 15,-1 0-15,1 0 0,21 1 16,-21-1-16,0 21 0,21 0 0,0 1 16,0-1-16,-21 0 0,21 1 15,-21-1-15,21 0 0,0-20 0,0 20 16,0-21-16,0 21 0,0-20 16,0-1-16,0 0 0,21 0 0,0 0 15,0-21-15,0 0 16,0 0-16,1 0 0,-1 0 15,0-21-15,0 0 0,0 0 16,0 0-16,1-1 0,-1 1 0,0-21 16,0 21-16,0-22 0,0 1 15,1 0-15,-1-1 0,0 1 16,0 21-16,-21 0 0,0-22 0,0 22 16,0 0-16,0 42 46,0 0-46,0 1 0,0-1 0,-21 0 16,21 21-16,0-21 0,0 22 16,0-22-16,0 0 0,0 21 0,0-20 15,0-1-15,0 21 0,0-21 16,0 0-16,21-21 0,0 22 0,0-1 16,1-21-16,20 0 15,-21 0-15,0 0 0,0 0 16,1 0-16,20 0 0,-21 0 0,21 0 15,-20-21-15,-1-1 0,21 1 16,-21 0-16,0-21 0,1 21 0,-1-22 16,0 22-16,0-21 0,0 21 15,0-22-15,-21 22 0,0 0 16,22 0-16,-22 0 0,0-1 16,0 44-1,0-1 1,0 0-16,0 0 0,0 0 0,0 0 0,-22 22 15,22-22-15,0 21 16,0-21-16,0 1 0,0 20 0,0-21 16,0 0-16,0 0 0,0 1 15,0-1-15,0 0 0,0 0 0,22-21 16,-1 21-16,0-21 0,0 0 16,0 0-16,0 0 0,1 0 15,-1 0-15,0 0 0,0-21 0,0 0 16,0 0-16,1 0 0,20-1 15,-21 1-15,21-63 16,-20 41-16,-1-20 0,0 20 0,0-20 16,0-1-16,0 1 0,1 21 15,-1-22-15,-21 1 0,21-22 16,-21 43-16,21-1 0,-21 1 16,0 21-16,0-22 0,0 22 15,0 0-15,-21 21 16,0 21-1,21 0-15,-21 1 0,21-1 16,-22 21-16,1 0 0,21 1 0,0-1 16,0 0-16,-21 1 0,21-1 15,-21 0-15,21 1 0,0-1 0,-21 0 16,21 1-16,0-1 0,0 0 0,0 1 16,0-1-16,0-21 0,0 22 15,0-22-15,0 0 0,0 0 16,0 0-16,0 0 0,0 1 0,21-1 15,0 0-15,-21 0 16,21-21-16,0 21 0,1-21 16,-1 0-16,0 0 15,0 0-15,0 0 0,0-21 0,1 0 16,20 21-16,-21-21 0,0 0 16,22-1-16,-22 1 0,0 0 15,0 21-15,21-21 0,-20-21 0,-1 20 0,-21 1 16,21 0-16,-21 0 15,21 0-15</inkml:trace>
  <inkml:trace contextRef="#ctx0" brushRef="#br0" timeOffset="7300.43">12954 572 0,'0'0'0,"-21"21"0,42-21 16,0 0-1,0 0-15,0 0 0,1 0 0,20 0 16,0-21-16,-21 21 0,22 0 16,-1-22-16,0 1 0,-20 21 0,20 0 15,0-21-15,-21 21 0,22 0 16,-22 0-16,0-21 0,0 21 0,-21-21 15,0 0 1,-21 21 0,21-22-16</inkml:trace>
  <inkml:trace contextRef="#ctx0" brushRef="#br0" timeOffset="7748.7">12404 360 0,'21'-21'0,"-42"42"0,-1 0 0,1 0 15,0 0-15,21 1 0,-21-1 16,21 0-16,0 0 16,0 0-16,21 0 15,0-21-15,0 0 16,1 0-16,-1 0 0,0 0 16,0 0-16,-21-21 15,21 21-15,-21-21 0,0 0 16,0 0-16,0 0 15,0-1-15,-21 1 0,0 21 16,0-21-16,0 21 16,-1 0-16,1 0 0,0 0 15,0 21-15,0 0 16,0-21-16,-1 22 0,22-1 0,-21-21 16,21 21-16,-21-21 0,0 21 15,21 0-15,0 0 16</inkml:trace>
  <inkml:trace contextRef="#ctx0" brushRef="#br0" timeOffset="8714.94">3789 1905 0,'-64'-21'16,"43"21"-16,0 0 0,0-21 15,0 21-15,-1 0 16,1 0-16,0 0 16,42 0 30,22 0-46,-22 0 0,21 0 16,0 0-16,1 0 0,-1 0 0,22 0 16,-1 0-16,1 0 0,20 0 15,1 0-15,0 0 0,20 0 16,22 0-16,0 0 0,-21-21 0,21 21 16,0 0-16,0 0 0,0-22 0,21 22 15,-21 0-15,0 0 16,0 0-16,0-21 0,-21 21 0,21 0 15,0 0-15,0 0 0,-21 0 16,21-21-16,-21 21 0,0 0 0,0 0 16,-1-21-16,-20 21 0,0 0 15,-1-21-15,-20 21 0,21 0 0,-22-21 16,-21 21-16,22 0 0,-22 0 16,1-22-16,-22 22 0,21 0 0,-21 0 15,0 0-15,1 0 16,-22-21-1,21 21 17,0 0-17,-21-21 1</inkml:trace>
  <inkml:trace contextRef="#ctx0" brushRef="#br0" timeOffset="9748.99">9504 1693 0,'0'0'0,"-21"0"15,42 0 48,0 0-63,0 0 0,-21-21 0,21 21 0,0 0 16,1 0-16,-1 0 15,21 0-15,-21 0 0,22 0 0,-1 0 16,0 0-16,1 0 0,-1 0 15,21 0-15,-20 0 0,20 0 0,1 0 16,-1 0-16,1 0 0,-1 0 16,22 0-16,-22 21 0,22-21 0,0 0 15,-1 0-15,22 0 0,-21 0 16,21 0-16,0 0 0,-22 0 0,22 0 16,0 0-16,0 0 0,-22 0 15,22 0-15,21 0 0,-21 0 0,0 0 16,-21 0-16,20 0 0,-20 0 0,0-21 15,-1 21-15,1 0 16,0-21-16,-1 21 0,-20-21 0,21 21 16,-22 0-16,1-21 0,-1 21 15,1 0-15,-1 0 0,-21 0 0,1-21 16,-1 21-16,0 0 0,-20 0 16,-1 0-16,21 0 0,-21 0 0,0 0 15,1 0-15,-1 0 16,-21-22 93</inkml:trace>
  <inkml:trace contextRef="#ctx0" brushRef="#br0" timeOffset="49508.88">952 2646 0,'0'-21'125,"0"0"-94</inkml:trace>
  <inkml:trace contextRef="#ctx0" brushRef="#br0" timeOffset="50100.63">1016 2667 0,'0'-21'31,"0"0"-15,0 0 0,0-1-16,0 1 15,0 0-15,0 0 16,0 0-1,0 0-15,0-1 16,0 1 0,0 0-16,-21 21 62,21 21-62,0 0 16,0 1-16,0-1 0,0 21 15,0-21-15,0 22 0,0-1 0,-21 0 16,21 1-16,0-1 0,-22 0 16,22 1-16,0-1 0,0 0 15,0-21-15,0 22 0,0-1 0,0 0 16,0 1-16,0-22 0,-21 21 16,21 1-16,0-1 0,0-21 15,0 21-15,0-20 0,0-1 16,0 0-16,0 0 0,0 0 15,0 0-15,0 1 0,0-1 0,0-42 63,0-1-63,0 1 16,0 0-16,0 0 0,21-21 0,-21 20 15</inkml:trace>
  <inkml:trace contextRef="#ctx0" brushRef="#br0" timeOffset="50472.44">1482 2836 0,'-22'0'31,"1"0"-31,0 22 0,0-22 16,0 21-16,0 0 0,-1 21 15,1-21-15,0 1 0,0 20 16,0 0-16,0 1 0,-1-1 16,1 0-16,0 1 0,0-1 0,21 0 15,-21 1-15,21-22 0,-21 21 16,21-21-16,-22 0 0,22 1 15,0-1-15,0 0 0,0-42 47,0 0-47,22 21 0,-22-22 16,21-20-16,0 21 0,-21 0 16,21-22-16,0 22 0,0-21 15</inkml:trace>
  <inkml:trace contextRef="#ctx0" brushRef="#br0" timeOffset="50788.26">1503 2836 0,'0'0'16,"21"0"0,-21 22-16,21-22 15,-21 21-15,0 0 0,0 0 0,21 21 16,0-20-16,-21-1 0,22 21 15,-22-21-15,21 22 0,-21-1 16,21 0-16,-21-21 0,21 22 0,0-1 16,-21-21-16,0 22 0,21-22 15,-21 21-15,22-21 0,-22 0 16,21 1-16,-21-1 0,0 0 16,0 0-16,21-21 0,-21 21 15,21-21 1,-21-21-1,0 0-15,0 0 16,21-22-16,-21 22 0,0-21 0,0 0 16,21-1-16</inkml:trace>
  <inkml:trace contextRef="#ctx0" brushRef="#br0" timeOffset="51152.79">2011 2392 0,'0'0'0,"0"21"0,0 21 16,0-20-16,0 20 0,-21 0 0,21 1 16,0 20-16,0-21 0,0 22 15,-22-22-15,22 22 0,0-22 16,0 22-16,0-22 0,0 21 15,-21-20-15,21 20 0,-21-20 0,21-1 16,-21 0-16,21 1 0,0-1 16,0-21-16,0 0 0,0 0 15,0 1-15,0-1 0,0 0 0,0 0 32,0-42-1,0 0-31,0 0 0,0-1 15,0 1-15,0 0 0,0 0 0,0 0 16,0 0-16</inkml:trace>
  <inkml:trace contextRef="#ctx0" brushRef="#br0" timeOffset="51596.99">2074 3302 0,'0'0'0,"21"0"0,1 0 16,-1 0 0,0 0-1,0 0-15,0 0 0,-21-21 16,21 0-16,1 0 0,-1 21 0,0-22 16,0 1-16,0 0 0,0 0 15,1 0-15,-1 21 0,-21-21 16,0-1-16,0 1 15,0 0 1,-21 21-16,-1 0 0,1 0 16,0 0-16,0 0 0,0 21 0,0-21 15,-1 21-15,-20 1 0,21-1 16,21 0-16,-21 21 0,0-21 16,21 1-16,0 20 0,0-21 0,0 21 15,0-20-15,0-1 0,0 0 16,0 0-16,21 0 0,0 0 0,0 1 15,0-22-15,0 21 16,1-21-16,-1 0 0,0 0 0,0 0 16,0 0-16,22 0 0,-22 0 15,0 0-15,0 0 0,21-21 16,-20-1-16,-1 1 0,0-21 0,0 21 16,21-22-16,-20 22 0,-1-21 15</inkml:trace>
  <inkml:trace contextRef="#ctx0" brushRef="#br0" timeOffset="52220.63">2900 2434 0,'0'0'0,"-43"-21"15,43 42 16,0 0-31,0 1 0,0 20 16,0-21-16,0 21 0,0 1 0,0-1 16,0 0-16,0 22 15,0-22-15,0 1 0,0-1 0,0 21 16,0-20-16,0-1 0,0 0 16,0 1-16,0-1 0,0-21 0,0 22 15,0-1-15,0-21 0,0 0 16,0 22-16,0-22 0,0 0 15,0 0-15,0-42 32,0 0-17,0 0-15,0-1 0,0 1 16,0 0-16,0 0 0,0 0 16,22 0-16,-22-1 0,21 1 15,-21 0-15,21 0 0,0 0 16,0 0-16,-21-1 0,21 22 0,1-21 15,-1 21-15,0 0 0,0 0 16,0 0-16,0 0 0,22 0 16,-22 0-16,0 0 0,0 0 0,22 21 15,-22-21-15,0 22 0,0-1 16,-21 0-16,0 0 0,21 0 0,-21 0 16,0 1-16,0-1 0,0 21 15,-21-21-15,0 0 0,0 1 0,0-1 16,-22 0-16,22 0 0,0 0 15,-21 0-15,20-21 0,1 22 0,-21-1 16,21-21-16,0 0 0,-1 0 16,1 0-16,0 0 15,0 0 1,21-21-16,0-1 16,0 1-1</inkml:trace>
  <inkml:trace contextRef="#ctx0" brushRef="#br0" timeOffset="52869.05">3641 2519 0,'21'0'31,"0"21"-31,-21 0 0,0 0 16,21 22-16,0-22 0,0 21 16,-21 1-16,0-1 0,0 21 0,22-20 15,-22-1-15,0 22 0,0-22 16,0 21-16,0 1 0,0-22 0,0 22 15,0-22-15,0 22 0,0-22 16,-22-21-16,22 21 0,-21-20 0,21-1 16,0 0-16,0 0 15,-21-21-15,21-21 32,0 0-32,0 0 15,0-1-15,0-20 0,0 0 16,0 21-16,0-22 0</inkml:trace>
  <inkml:trace contextRef="#ctx0" brushRef="#br0" timeOffset="53364.79">3450 2582 0,'0'-21'15,"0"0"-15,0 0 0,21 21 16,22-21-16,-22 0 0,21 21 16,0-22-16,-20 1 0,41 21 0,-21 0 15,1 0-15,-1 0 0,0 0 16,1 21-16,-1-21 0,0 22 0,1 20 15,-22-21-15,21 21 0,-21 1 16,22-1-16,-22 0 0,0 1 16,0 20-16,0-20 0,-21-1 15,0 21-15,0 1 0,0-22 0,0 22 16,-42-1-16,21-20 0,0 20 16,0-21-16,-22 1 0,22-1 0,-21 0 15,21-20-15,-22 20 0,1-21 16,21 0-16,-22 0 0,1-21 0,0 22 15,21-1-15,-22-21 0,22 0 16,-21 0-16,21 0 0,-1 0 0,1 0 16,0 0-1,21-21 1,0-1 0,21 1-16,0 0 15,1 0-15,-1 21 16,0-21-16</inkml:trace>
  <inkml:trace contextRef="#ctx0" brushRef="#br0" timeOffset="53868.47">4170 3302 0,'0'-21'15,"0"0"1,0 0-16,0-1 16,0 1-1,21 21-15,0 0 16,0 0-16,0 0 0,1 0 16,-1 0-16,0 0 0,21 21 0,-21 1 15,1-1-15,-1 0 0,0 0 16,0 0-16,0 0 0,0 22 0,1-22 15,-22 21-15,0-21 16,0 22-16,0-22 0,0 0 0,0 0 0,0 22 16,0-22-16,0 0 15,-22-21-15,22 21 0,-21 0 0,21-42 47,0 0-47,0-21 16,0 20-16,0 1 0,21-21 15,1 21-15,-22-22 0,21 22 0,0-21 16,0 21-16,0 0 0,-21-22 0,21 22 16,1 0-16,-1 0 0,0 21 15,0-21-15,0 21 16,0 0-16,1 0 16,-1 0-1,0 0 1</inkml:trace>
  <inkml:trace contextRef="#ctx0" brushRef="#br0" timeOffset="54172.29">5165 3196 0,'0'21'31,"0"1"-31,0-1 0,0 0 16,0 0-16,0 0 0,0 0 15,-22 1-15,22-1 0,0 0 0,0 0 16,0 21-16,-21-20 0,21-1 16,0 0-16,0 0 0,0 0 0,0 0 15,0 1-15,0-1 16,0-42 15,0-1-15,0 1-16,0 0 0,0 0 15</inkml:trace>
  <inkml:trace contextRef="#ctx0" brushRef="#br0" timeOffset="54529.36">5122 2942 0,'0'0'0,"-21"0"0,21 21 15,21-21 17,0 0-17,1 0-15,-1 0 16,-21-21-16,21 21 0,-21-21 15,0 0-15,0 0 16,0 0 0,-21 21-16,0 0 0,-1 0 15,1 0-15,0 0 0,0 0 16,0 21-16,21 0 16,0 0-16,0 0 15,0 0-15,0 1 16,0-1-16,0 0 15,21 0-15,0-21 0,0 21 16,0-21-16,1 0 0</inkml:trace>
  <inkml:trace contextRef="#ctx0" brushRef="#br0" timeOffset="54855.8">5376 3217 0,'0'-21'0,"21"21"47,1 21-47,-22 1 0,21-1 16,-21 0-16,0 0 0,21 0 15,-21 0-15,0 22 0,21-22 16,-21 0-16,0 0 0,0 0 0,0 22 15,0-22-15,0 0 0,0 0 16,0 0-16,0 1 0,0-1 16,21-42 15,-21-1-15,21 1-16,-21 0 0,22-21 15,-1 21-15</inkml:trace>
  <inkml:trace contextRef="#ctx0" brushRef="#br0" timeOffset="55117.27">5842 3048 0,'0'0'16,"-21"21"0,0 0-1,-1-21-15,22 22 0,-21 20 16,0-21-16,0 0 0,0 22 15,0-1-15,-1 0 0,1 1 0,0-1 16,0-21-16,0 21 0,0 1 16,21-22-16,-22 0 0,22 21 0,-21-20 15,21-1-15,0 0 16,21-21 15,1-21-31,-1 0 0,0-1 0,0 1 16,0 0-16</inkml:trace>
  <inkml:trace contextRef="#ctx0" brushRef="#br0" timeOffset="55544.16">5863 3408 0,'0'21'15,"21"-21"32,0 0-47,1 0 0,-1-21 16,0 21-16,0-21 0,0 0 15,0 21-15,-21-22 0,22 1 0,-1 0 0,0 0 16,-21 0-16,0 0 0,0-1 16,21 1-16,-21 0 15,0 0-15,-21 21 16,0 21-1,0-21-15,-1 21 16,1 0-16,21 1 0,-21-1 0,0 0 16,21 0-16,-21 21 0,21-20 15,0-1-15,0 0 0,0 0 0,0 0 16,0 22-16,0-22 0,0 0 16,0 0-16,0 0 0,21 0 15,0-21-15,0 0 16,0 0-16,1 0 15,-1 0-15,0 0 0,0 0 16,0 0-16,0-21 0,1 0 16,-1 0-16,0 21 0,0-21 0</inkml:trace>
  <inkml:trace contextRef="#ctx0" brushRef="#br0" timeOffset="55980.06">6350 3239 0,'0'0'0,"-21"0"15,21-22-15,0 1 16,0 0 0,0 0-16,21 21 0,0 0 15,0-21-15,0 21 16,1 0-16,-1 0 0,0 0 0,0 0 16,0 21-16,-21 0 0,21 0 15,-21 0-15,22 1 0,-22 20 0,0-21 16,0 0-16,0 22 0,0-22 15,0 0-15,0 21 0,0-21 0,0 1 16,-22-1-16,1 0 0,0 21 16,21-21-16,0 1 15,-21-22-15,21-22 32,0 1-32,0 0 15,0-21-15,21 21 0,0-22 16,0 22-16,1-21 0,-22-1 0,21 1 15,0 0-15,0-1 0,0 22 16,0-21-16,22 0 16,-22-1-16,0 43 15,-21-21-15,21 21 0,0 0 0</inkml:trace>
  <inkml:trace contextRef="#ctx0" brushRef="#br0" timeOffset="57061.21">7218 2836 0,'0'0'0,"0"-21"0,0 0 15,0 0-15,0 0 16,0 0 0,0 42-1,0 0 1,-21 0-16,21 0 0,0 22 0,0-1 15,0 0-15,-22 1 0,22-1 16,0 21-16,0-20 0,0 20 16,0-20-16,0 20 0,-21-21 0,21 1 15,0-1-15,0 0 0,0 1 16,0-22-16,0 0 0,0 0 0,0 0 16,0-42 15,0 0-31,0 0 15,0 0-15,21-22 0,1 1 0,-22 0 16,21-1-16,0 1 0,-21 0 16,21-1-16,-21 22 0,21-21 15,0 21-15,-21-22 0,22 22 0,-1 0 16,0 21-16,0 21 16,-21 0-1,21 1-15,-21-1 0,21 0 16,-21 0-16,0 0 0,0 22 0,0-22 15,22 21-15,-22-21 0,21 22 16,-21-22-16,21 0 0,-21 0 0,21 0 16,0 0-16,-21 1 0,21-1 15,1 0-15,-1-21 0,0 0 16,0 0-16,0 0 16,22 0-16,-22-21 0,0 21 0,0-21 15,21-1-15,-20-20 0,-1 21 16,0 0-16,21-22 0,-21 1 0,1 0 15,-22-1-15,21 1 0,-21 0 16,0-1-16,0 1 0,0 0 0,0-1 16,0 1-16,0 0 0,-21-1 15,-1 22-15,1 0 0,0-21 16,0 21-16,0 21 0,0-22 0,-1 22 16,-20 0-16,0 0 15,21 0-15,-1 0 0,1 22 16,21-1-1,0 0-15,0 0 0,0 0 0,0 0 16,0 1-16,0-1 16,21-21-16,1 21 0,-1 0 0,0-21 15,21 21-15,-21-21 0</inkml:trace>
  <inkml:trace contextRef="#ctx0" brushRef="#br0" timeOffset="58366.16">8636 3175 0,'21'-21'0,"-42"42"0,42-63 16,-21 21-1,0-1-15,0 1 0,0 0 16,0 0-16,0 0 0,0 0 0,-21 21 15,0-22-15,0 22 16,-1 0-16,1-21 0,0 21 0,0 0 16,0 0-16,0 0 15,-1 21-15,1 1 0,0-22 0,0 21 0,0 21 16,21-21-16,-21 0 16,21 22-16,-22-22 0,22 21 0,0 1 15,0-22-15,0 21 0,0 0 16,0-20-16,0 20 0,0 21 15,0-41 1,22-22-16,-1 21 0,0-21 16,0 0-16,0 0 15,0 0-15,1-21 0,-22-1 0,21 22 16,21-21-16,-21 0 0,0-21 0,1 21 16,-1-1-16,0-41 15,0 21-15,21-22 16,-42 43-16,0-21 0,0 20 15,0 1-15,0 0 0,0 0 0,22 0 16,-22 0-16,0-1 16,0 44 15,0-1-31,0 0 0,0 0 0,0 0 16,0 0-16,0 22 0,0-22 0,0 21 15,0-21-15,0 22 0,0-22 16,0 0-16,0 21 0,0-20 0,0-1 15,0 0-15,21 0 0,0-21 16,0 21-16,0-21 0,22 0 16,-22 0-16,0 0 15,0 0-15,0-21 0,22 0 0,-22 21 16,0-21-16,0 0 0,0-22 16,0 22-16,1 0 0,-1 0 0,0-22 15,0 22-15,0-21 0,-21 21 0,0-22 16,0 22-16,21 0 0,-21 0 15,0 0-15,0 0 0,0 42 47,0 0-31,0 0-16,-21 0 0,21 0 0,0 22 16,0-22-16,0 0 0,0 21 0,0-20 15,0-1-15,0 21 0,0-21 16,0 0-16,0 1 0,21-1 15,1 0-15,-1-21 0,0 0 16,0 0-16,0 0 0,0 0 0,1 0 16,-1 0-16,0 0 0,0 0 15,0-21-15,0 21 0,1-21 0,-1-1 16,0-20-16,21 21 0,-21 0 16,1-22-16,-1 1 0,0 0 0,0 21 15,0-22-15,0-20 0,1 20 16,-22 1-16,21-21 0,0-43 15,0 63-15,-21-62 0,0 62 16,0 1-16,0 0 16,0-1-16,0 22 0,0 0 0,0 0 15,0 0-15,-21 21 32,21 21-32,0 0 0,-21 21 15,21-21-15,-21 22 0,21-22 16,0 21-16,0 1 0,0-22 15,-22 21-15,22 0 0,0 1 0,-21-1 16,21 22-16,0-22 16,0 0-16,0 1 0,0-22 15,0 21-15,0 22 0,0-22 16,0-21-16,0 21 0,0-20 16,0-1-16,0 21 0,0-21 0,21 0 15,1-21-15,-1 22 0,0-1 16,0-21-16,0 0 0,0 21 0,1-21 15,-1 0-15,0 0 0,0 0 0,0 0 16,22 0-16,-22-21 16,0 21-16,0-21 0,0-1 0,22 22 15,-22-21-15,0 0 0,0 0 16,0 0-16,0 0 0,1-1 0,-1 1 16,0 0-16,-21 0 15,21 0-15,0 0 0,-21-1 0,0 1 16</inkml:trace>
  <inkml:trace contextRef="#ctx0" brushRef="#br0" timeOffset="58659.97">9631 2752 0,'0'0'0,"-21"0"16,42 0 0,0 0-16,0 0 15,0 0-15,22 0 0,-22 0 0,21 0 16,0 0-16,1-21 0,-22 21 16,64 0-16,-43-22 0,21 22 15,-41 0-15,20-21 16,-42 0 15,-21 21-15</inkml:trace>
  <inkml:trace contextRef="#ctx0" brushRef="#br0" timeOffset="59132.48">8932 2625 0,'0'42'15,"21"-42"-15,1 0 16,-1 0-16,0 0 16,0 0-16,0 0 0,0 0 15,1-21-15,-22 0 0,0 0 16,0-1-1,0 1-15,0 0 16,-22 21-16,1 0 16,0 0-16,0 0 0,0 0 15,21 21 1,-21-21-16,21 21 0,0 1 16,0-1-1,21-21-15,0 0 0,0 0 16,0 0-16,0 0 15,1 0-15</inkml:trace>
  <inkml:trace contextRef="#ctx0" brushRef="#br0" timeOffset="61544.21">11388 2985 0,'0'-22'62,"0"1"-46,0 0-16,0 0 0,21 21 15,-21-21-15,0 0 0,0-1 16,0 1-16,21 21 16,-21-21-16,0 42 47,0 0-32,0 1-15,0-1 0,0 21 16,0-21-16,-21 0 0,21 22 15,-21-22-15,21 21 0,-22 1 0,22-1 16,0 0-16,0 1 0,-21-22 16,21 21-16,0 0 0,-21-20 0,21-1 15,0 0-15,0 0 0,0 0 16,0 0-16,0-42 31,0 0-15,0 0-16,0-21 15,0 20-15,21-20 0,0 21 0,-21-21 16,22-1-16,-1 22 0,0-21 0,0 21 16,-21-1-16,21 1 0,0-21 15,1 42-15,-1-21 0,-21 0 16,21 21-16,0 0 16,0 0-1,0 21-15,-21 0 16,0 0-16,0 0 0,0 0 0,22 22 15,-22-22-15,0 0 0,0 21 16,0-20-16,0 20 0,0-21 0,21 0 16,-21 0-16,21 1 0,-21-1 0,21 0 15,0-21-15,0 21 16,1-21-16,-1 0 0,0 0 16,0-21-16,0 21 15,22-21-15,-22 0 0,0-1 0,0 1 16,0-21-16,0 21 0,1-22 15,-1 1-15,-21 21 0,0-21 0,0 20 16,0-20-16,0 0 0,0 21 16,0-22-16,0 22 0,0 0 0,-21 0 15,21 0-15,-22 21 0,1 0 0,21-22 16,-21 22 0,0 0-16,21 22 15,0-1-15,0 0 16,0 0-1,0 0 1,21-21-16,0 0 16,0 0-16,1 0 0,20 0 0</inkml:trace>
  <inkml:trace contextRef="#ctx0" brushRef="#br0" timeOffset="61879.65">12658 3006 0,'0'0'0,"-22"0"0,22 21 0,22-21 47,-1 0-47,0 0 15,0 0-15,0 0 16,0 0-16,1 0 16,-22-21-16,21 21 15,-42 21 48</inkml:trace>
  <inkml:trace contextRef="#ctx0" brushRef="#br0" timeOffset="62077.55">12615 3196 0,'0'0'0,"0"21"15,21-21 1,1 0-1,-1 0 1,0 0-16,0 0 16,0 0-16,-21-21 15,21 21-15,-21-21 0,22 21 16,-1-21-16</inkml:trace>
  <inkml:trace contextRef="#ctx0" brushRef="#br0" timeOffset="62804.63">13779 2879 0,'0'-21'16,"0"42"15,-21 0-15,21 0-16,0 0 16,0 0-16,0 1 0,0-1 15,0 0-15,-21 0 0,21 0 16,0 22-16,0-22 0,0 21 0,-21-21 15,21 22-15,-21-22 0,21 0 16,0 0-16,-21 21 0,21-20 0,0-1 16,0 0-16,0 0 0,-22-21 15,1-21 32,21 0-47,0 0 0,0-1 0,0 1 16,0 0-16,0 0 15,0-21-15,0-1 0,0 22 0,0-21 16,0 21-16,0-22 0,21 22 0,1-21 16,-1 21-16,-21-1 0,21 1 15,0 0-15,0 0 0,0 0 0,1 0 16,-1 21-16,21 0 0,-21-22 16,0 22-16,1 0 0,-1 0 0,0 0 15,0 22-15,0-22 0,0 21 16,1 0-16,-22 0 0,21 0 0,-21 0 15,21 1-15,-21-1 0,21 0 0,-21 0 16,0 0-16,0 0 0,0 1 16,0-1-16,0 0 0,0 0 15,0 0-15,0 0 0,-21 22 16,0-22-16,21 0 0,0 0 16,0 0-16,-21 1 0,21-1 15,0-42 32,0-1-47,0 1 16,0 0-16,0 0 0,21 0 15,-21 0-15</inkml:trace>
  <inkml:trace contextRef="#ctx0" brushRef="#br0" timeOffset="63265.42">14330 3027 0,'0'21'15,"21"-21"1,0 0-16,0 0 16,0 0-16,1 0 0,-1-21 15,0 21-15,0 0 0,-21-21 0,21 0 16,0 21-16,1-22 15,-1 22-15,-21-21 0,0 0 0,0 0 16,0 0 0,-21 21 15,-1 0-31,1 0 0,0 0 16,21 21-16,-21 0 0,0-21 15,21 21-15,-21 0 0,21 1 16,0-1-16,0 0 0,0 0 0,-22 0 15,22 0-15,0 1 0,0-1 0,0 0 16,0 0-16,0 0 0,0 0 16,0 1-16,0-1 0,0 0 15,22-21-15,-22 21 16,21 0-16,0-21 16,0 0-16,0 0 15,0 0-15,1 0 16,-22-21-16,21 21 0,0-21 0,0 0 15,-21 0-15,21 21 0</inkml:trace>
  <inkml:trace contextRef="#ctx0" brushRef="#br0" timeOffset="63911.92">14986 2879 0,'0'0'0,"-21"0"47,0 21-47,21 0 15,0 0-15,0 0 0,-22 1 16,1-1-16,21 0 0,-21 0 16,21 0-16,0 0 0,0 1 15,-21-1-15,21 0 0,-21 0 0,21 0 16,0 0-16,0 1 0,21-44 62,0 1-62,0 0 0,0 0 16,1 0-16,-1 0 0,0 21 0,0-22 16,0 1-16,0 21 0,-21-21 15,22 21-15,-22-21 0,21 21 0,0 0 16,-21 21 15,0 0-31,0 0 0,0 1 16,0-1-16,0 0 15,0 0-15,0 0 0,21 0 16,0 1-16,0-22 16,1 21-16,-1-21 0,0 0 15,0 0-15,0 0 0,0 0 0,1 0 16,-1 0-16,0 0 0,0-21 15,0-1-15,0 22 0,-21-21 0,22 0 16,-22 0-16,21 0 0,-21 0 16,21-1-16,-21 1 0,0 0 15,0-21-15,0 21 0,0-22 0,0 22 16,0 0-16,0 0 0,-21 0 16,0-1-16,-1 22 15,1 0 1,0 0-16,0 22 15,0-22 1</inkml:trace>
  <inkml:trace contextRef="#ctx0" brushRef="#br0" timeOffset="65005.12">16997 2307 0,'0'0'15,"21"-21"-15,-21 0 0,0 0 16,0 0-16,0-1 16,0 44 15,0 20-31,0-21 16,0 21-16,0 1 0,0 20 0,-21 1 15,21-1-15,0 1 0,-21-1 16,-1 1-16,22-1 0,-21-20 15,21 20-15,0-21 0,0-20 0,-21 20 0,21-21 16,-21 21-16,21-20 16,-21-1-16,21-42 31,0-1-31,21-20 16,0 21-16,-21 0 0,21-22 15,0 22-15,-21-21 0,22 0 0,-1 20 16,0-20-16,-21 0 0,21 21 15,0-22-15,-21 22 0,0 0 16,21 21-16,1 21 16,-22 0-16,0 0 15,0 22-15,0-22 0,0 21 0,0-21 16,0 22-16,0-1 0,0 0 16,0-20-16,21 20 0,-21-21 0,0 21 15,21-20-15,0-1 0,0 0 16,0-21-16,1 21 0,-1 0 15,0-21-15,0 0 0,0 0 0,22 0 16,-22-21-16,21 0 0,-21 21 0,22-42 16,-22 20-16,21 1 0,0-21 15,-20 21-15,-1-22 0,21 1 0,-21-21 16,0 20-16,-21-20 0,0-1 16,22 1-16,-22-22 0,0 22 15,0-1-15,0 22 0,0-22 0,-22 22 16,22-22-16,-21 43 0,0-21 15,0 21-15,21 0 0,-21 21 0,0 0 16,-1 0-16,1 21 16,0 0-16,0 0 0,21 0 0,0 22 15,0-22-15,0 21 0,0 0 16,0 1-16,0-1 0,0 0 0,0 1 16,0-1-16,0 0 0,21 1 15,-21-22-15,21 21 0,0-21 16,1 1-16,-1-1 15,0-21-15</inkml:trace>
  <inkml:trace contextRef="#ctx0" brushRef="#br0" timeOffset="65374.88">17822 2900 0,'0'21'16,"21"-21"-16,1 0 0,-1 0 15,0 0-15,0 0 16,0 0-16,0-21 16,1 0-16,-1 0 0,0-1 15,0 22-15,0-21 0,-21 0 16,0 0-16,0 0 0,0 0 0,0-1 16,-21 1-1,0 21-15,0 0 0,0 0 0,-1 21 16,1 1-16,0-22 0,0 21 15,0 21-15,0-21 0,-1 0 0,1 1 16,21 20-16,0-21 16,0 0-16,0 22 0,0-22 0,0 0 15,0 0-15,21 0 0,1 0 16,-1-21-16,0 0 0,0 0 16,0 0-16,22 0 0,-22 0 0,21 0 15,-21 0-15,22-21 0,-1 0 16,0 0-16,1 0 0,-1 0 0</inkml:trace>
  <inkml:trace contextRef="#ctx0" brushRef="#br0" timeOffset="65916.57">18796 2053 0,'0'0'16,"-21"21"-1,0 1-15,21-1 16,-22 0-16,1 21 0,0 1 0,0-1 16,0 0-16,0 22 0,-1-1 15,22 1-15,-21-22 0,0 22 0,0-1 16,0 1-16,0-22 0,-1 0 16,22 1-16,0-1 0,-21 0 0,21-21 15,-21 1-15,21-1 0,0 0 16,-21-21-16,21-21 31,0 0-15,0-1-16,0 1 0,21-21 15,0 21-15,-21 0 0,21-22 16,1 22-16,-1-21 0,0 21 0,0-22 16,0 22-16,22 0 0,-22 21 15,0-21-15,0 21 0,21 0 0,-20 0 16,-1 0-16,0 21 0,0-21 15,0 21-15,0 0 0,1 0 0,-22 1 16,0 20-16,0-21 0,0 0 16,0 0-16,0 1 0,-22-1 0,1 0 15,0 0-15,-21 0 0,21 0 16,-22 1-16,1-1 0,21 0 16,-22-21-16,22 0 0,-21 21 0,21-21 15,0 0-15,-1 0 0,22-21 31,0 0-31,0 0 16,22-1-16,-1 22 0,0-21 0,0 0 16,0 0-16</inkml:trace>
  <inkml:trace contextRef="#ctx0" brushRef="#br0" timeOffset="66250">19262 2117 0,'0'0'0,"0"-21"0,-22 21 15,1 0 1,21 21-16,-21 0 16,0 0-16,21 21 0,0 1 15,0-1-15,-21 0 0,21 22 0,-21-1 16,21-20-16,0 20 0,0 1 15,-22-1-15,1-20 0,21-1 0,-21 21 16,21-20-16,-21-22 0,21 21 16,0 1-16,0-22 0,-21 0 0,21 0 15,0 0-15,-21-21 0,21 21 16,0-42 15,0 0-31,0 0 0,0 0 16,0-22-16,0 22 0,0-21 0</inkml:trace>
  <inkml:trace contextRef="#ctx0" brushRef="#br0" timeOffset="66599.8">18965 2244 0,'0'0'0,"0"-21"0,0-1 16,0 1-16,0 0 0,0 0 15,0 0-15,21 21 0,1-21 16,20 21-16,-21 0 0,21 0 15,-20 0-15,20 0 0,0 0 0,1 0 16,20 0-16,-21 21 0,1-21 16,-1 42-16,0-21 0,1 0 0,-1 22 15,0-1-15,-20 0 0,-1 1 16,-21-1-16,0 22 0,0-22 0,-21 21 16,-1-20-16,-20 20 0,0-20 15,-1-1-15,1 0 0,0 1 0,-22-1 16,22-21-16,0 21 0,-1-20 15,1-1-15,0 0 0,-1 0 16,1 0-16,21-21 16,0 0-16,21 21 15,21-21 1,0-21 0,21 0-16,-21 21 0,1-21 15,-1 21-15</inkml:trace>
  <inkml:trace contextRef="#ctx0" brushRef="#br0" timeOffset="67021.08">19643 2794 0,'0'-21'0,"21"0"15,0 21-15,0-21 0,0 21 16,0 0-16,1 0 15,-1 0-15,0 0 0,0 0 16,0 0-16,0 21 0,1 0 16,-1 0-16,0 0 0,-21 0 15,21 1-15,-21-1 0,0 0 0,0 0 16,0 0-16,0 0 0,0 1 16,0-1-16,0 0 0,0 0 15,0 0-15,-21-21 0,0 0 16,21-21 15,0 0-31,0 0 0,0 0 16,0-1-16,0 1 0,21 0 15,0-21-15,-21 21 0,21-1 0,0 1 16,-21 0-16,0 0 16,22 0-16,-1 0 0,0-1 0,0 1 15,0 21 1,0 0-16,1 0 15,-1 0 1</inkml:trace>
  <inkml:trace contextRef="#ctx0" brushRef="#br0" timeOffset="67267.92">20362 2688 0,'0'21'15,"0"1"-15,0-1 16,-21 0-16,21 0 16,0 0-16,0 0 0,0 1 15,0-1-15,0 0 0,0 0 0,0 0 16,0 0-16,0 1 0,-21-1 16,21 0-16,-21-21 15,21 21-15,0-42 31</inkml:trace>
  <inkml:trace contextRef="#ctx0" brushRef="#br0" timeOffset="67468.25">20299 2498 0,'0'0'15,"-21"0"-15,21-21 0,-22 21 16,44 0 31,-1 0-31,-21 21-16,21-21 0,0 0 0</inkml:trace>
  <inkml:trace contextRef="#ctx0" brushRef="#br0" timeOffset="67949.87">20553 2794 0,'21'-21'15,"0"21"1,0 0-16,0-21 16,1 21-16,-1 0 0,0 0 15,0 21-15,0 0 0,-21 0 16,0 0-16,0 1 0,21-1 0,-21 0 16,0 0-16,0 0 0,0 0 15,0 1-15,0-1 0,-21 0 0,0-21 16,21 21-16,0 0 0,-21-21 15,0 21-15,21-42 47,0 0-47,21 21 0,0-21 16,0 0-16,-21 0 0,21-22 16,1 22-16,-1 0 0,0-21 0,-21 20 15,21 1-15,0-21 0,0 21 16,-21 0-16,0-1 0,0 1 0,22 21 15,-22 21 32,0 1-47,0-1 16,0 0-16</inkml:trace>
  <inkml:trace contextRef="#ctx0" brushRef="#br0" timeOffset="68784.52">21018 2942 0,'22'0'0,"-1"0"15,0 0-15,0-21 16,0 0-16,0 0 16,-21 0-16,0-1 0,22 22 15,-22-21-15,0 0 0,0 0 16,0 0-1,-22 42 17,1-21-32,21 21 15,0 0-15,-21 0 0,0 1 0,21-1 16,-21 0-16,21 0 0,0 0 16,-21 0-16,21 1 0,0-1 0,0 0 15,0 0-15,0 0 16,0 0-16,0 1 0,21-22 15,0 0-15,0 0 0,0 0 16,0 0-16,1 0 16,-1 0-16,0 0 0,21 0 15,-21 0-15,1-22 0,-1 22 16,0-21-16,0 0 0,0 21 0,0-21 16,-21 0-16,22 0 0,-1-1 0,-21 1 15,0 0-15,21 0 0,-21 0 16,0 0-16,21-1 0,-21 1 0,0 0 15,0 0-15,-21 21 32,0 0-32,21 21 0,-21-21 15,21 21-15,-22 0 0,1 1 16,21-1-16,0 0 16,0 0-16,21-21 31,1 0-31,-1 0 0,0 0 15,0 0-15,0-21 16,0 21-16,1-21 0,-1 21 16,-21-21-16,21 21 0,0-22 0,-21 1 15,0 0-15,21 0 16,0 21-16,-21-21 0,0 42 31,0 0-15,0 0-16,-21 0 0,0 1 15,21-1-15,0 0 0,-21 0 0,0 0 16,21 0-16,-21 1 0,21-1 16,0 0-16,0 0 0,0 0 15,0 0-15,0 1 16,21-22 0,0 0-16,0 0 0,0 0 0,0 0 15,1 0-15,-1 0 0,0 0 16,0 0-16,0-22 0,0 22 0,1-21 15,-1 21-15,0-21 0,0 0 0,0 21 16,-21-21-16,0 0 0,21 21 16</inkml:trace>
  <inkml:trace contextRef="#ctx0" brushRef="#br0" timeOffset="69820.45">22394 2265 0,'0'-21'15,"-21"21"16,0 0-31,21 21 0,0 0 16,-21 0-16,21 22 0,-21-1 16,-1 0-16,22 22 0,-21-22 0,0 22 15,0-1-15,21-21 0,-21 1 16,21-1-16,-21 0 0,21 1 16,-22-1-16,22-21 0,0 0 0,0 1 15,0-1-15,0 0 0,22-42 47,-22 0-47,0-1 0,21 1 16,0 0-16,0 0 0,-21-21 15,21-1-15,0 22 0,-21-21 0,22-1 16,-1 1-16,-21 21 0,21-21 16,0 20-16,0 1 0,0 42 31,-21 22-31,22-22 15,-22 0-15,0 21 0,0-20 0,0 20 16,21-21-16,-21 0 0,21 22 16,-21-22-16,0 0 0,21 0 0,0 0 15,0 0-15,-21 1 0,22-1 16,20-21-16,-21 0 0,0 0 0,22 0 16,-22 0-16,21 0 0,-21 0 15,22-21-15,-1 21 0,0-22 0,1 1 16,-22 0-16,21 0 0,0 0 15,-20-22-15,-1 1 0,0 0 0,0-1 16,0-20-16,-21-1 0,0 22 16,0-21-16,0-1 0,0 22 15,0-22-15,-21 22 0,0 0 16,0-1-16,0 22 0,-1 0 0,1 0 16,0 0-16,0 21 0,0 0 15,0 0-15,-22 0 0,22 21 16,0 0-16,0 0 0,0 0 0,-1 0 15,22 1-15,0 20 0,0-21 0,0 0 16,0 22-16,0-22 0,0 21 16,0-21-16,22 22 0,-1-22 15,0 0-15,21 0 0,-21 0 0,22 22 16,-22-22-16</inkml:trace>
  <inkml:trace contextRef="#ctx0" brushRef="#br0" timeOffset="70909.44">23601 2646 0,'0'0'16,"0"-21"-16,0 0 0,-21-1 0,-1 1 16,1 21-16,0 0 15,0 0-15,0 0 0,0 0 16,-1 0-16,1 21 0,0 22 15,0-22-15,0 0 0,0 21 0,-1-20 16,1 20-16,21-21 0,0 21 16,0-20-16,-21-1 0,21 21 0,0-21 15,0 0-15,0 1 16,21-22-16,0 0 0,1 0 16,-1 0-16,0 0 0,0 0 15,0 0-15,0 0 0,1-22 0,-22 1 16,21 0-16,0 0 0,0 0 15,0 0-15,-21-1 0,21-20 0,-21 21 16,22-21-16,-22 20 0,0-20 16,21 21-16,-21 0 0,0 0 15,21 21-15,-21-22 0,0 44 32,0-1-32,0 0 0,-21 0 0,21 0 15,-21 22-15,21-22 0,0 0 16,-22 21-16,22-21 0,0 1 0,0-1 15,0 0-15,0 0 0,22 0 16,-1 0-16,0-21 0,0 0 16,0 0-16,0 0 15,1 0-15,-1 0 0,0 0 0,0-21 16,0 21-16,0-21 0,1 0 16,-1 0-16,0 0 0,-21-1 15,21 1-15,0 0 0,0 0 0,-21 0 16,22 0-16,-22-1 0,21 1 15,-21 0-15,0 0 0,0 42 32,0 0-17,0 0-15,0 1 0,0-1 16,-21 0-16,21 0 0,-22 0 0,22 0 16,0 1-16,0-1 0,0 0 15,0 0-15,0 0 0,0 0 16,22-21-1,-1 0-15,0 0 0,0 0 0,0 0 16,0 0-16,1 0 16,-1 0-16,0 0 0,0-21 0,0 0 15,0 0-15,1 0 0,-1 0 16,0-1-16,0 1 0,0-21 0,0 0 16,1-1-16,-22 1 0,21-22 15,0 22-15,0-21 0,-21-1 0,0 22 16,21-1-16,-21 1 0,21 0 15,-21-1-15,0 22 0,0 0 0,0 0 16,0 0-16,-21 42 31,0 0-31,21 0 0,-21 0 0,21 1 16,0 20-16,0-21 0,0 21 16,-21 1-16,21-1 0,0 0 15,0 1-15,0-1 0,0 0 0,0 1 16,0-1-16,-21-21 0,21 22 0,0-1 15,0-21-15,0 21 0,0-20 16,0-1-16,0 0 0,0 0 0,0 0 16,0 0-16,0 1 15,0-1-15,21-21 0,0 0 16,0 0-16,0 0 16,0 0-16,1 0 15,-1 0-15,0-21 0,0 21 16,0-22-16,0 22 0,1-21 0,-1 21 15,0-21-15,0 0 0,0 0 0,0 0 16,1 21-16,-1-22 0,-21 1 16</inkml:trace>
  <inkml:trace contextRef="#ctx0" brushRef="#br0" timeOffset="71181.28">24320 2477 0,'22'-22'31,"-1"22"-31,0 0 16,0 0-16,0-21 0,22 21 0,-22 0 15,0 0-15,0-21 0,0 21 16,22-21-16,-22 21 0,0 0 0,0 0 15,-21-21-15,21 21 0,-21-21 16,0-1 0,-21 22-1,0 0-15</inkml:trace>
  <inkml:trace contextRef="#ctx0" brushRef="#br0" timeOffset="71520.49">23664 2223 0,'21'0'47,"-21"-22"-32,22 22 48,-1 0-63,0 0 15,0 0-15,0 0 16</inkml:trace>
  <inkml:trace contextRef="#ctx0" brushRef="#br0" timeOffset="75767.77">26014 1355 0,'0'0'0,"0"-21"0,21-1 0,0 22 16,-21-21-16,21 0 15,0 0-15,-21 0 31,-21 21-31,0 0 16,0 0-16,0 0 0,0 21 16,-1-21-16,1 21 0,-21 0 0,21 0 15,-22 1-15,1 20 16,21-21-16,-21 21 0,-1 22 0,22-22 16,-42 85-16,20-63 15,22-1-15,-21 1 0,21-1 0,-1 1 16,1-1-16,0-20 0,0 20 15,0 1-15,21-22 0,-21 21 0,21 1 16,0-22-16,0 22 0,0-22 16,0 0-16,0 1 0,0-1 0,0 0 15,0 1-15,-22-1 0,22 0 16,0 1-16,0-1 0,0-21 0,0 22 16,0-1-16,0 0 0,22-21 15,-1 22-15,-21-1 0,21-21 0,0 0 16,0 22-16,0-22 0,1 0 15,-1-21-15,0 21 0,-21 0 16,21-21-16,0 22 0,0-22 0,1 21 16,-1-21-1,-21-21 173,0-1-173,0 1 1</inkml:trace>
  <inkml:trace contextRef="#ctx0" brushRef="#br0" timeOffset="78120.95">26268 2646 0,'21'0'32,"-21"-21"-17,21 21-15,-21-21 16,0-1 0,0 1 15,0 0-31,-21 21 0,0-21 15,0 21-15,-1 0 0,1 0 16,0 0-16,0 0 0,0 0 16,-22 0-16,22 0 0,0 0 15,0 0-15,0 21 0,0 0 0,-22 0 16,22 1-16,0-1 0,0 0 16,0 0-16,21 0 0,0 22 0,-22-22 15,22 0-15,0 0 0,0 0 16,0 0-16,0 1 0,0-1 0,0 0 15,22 0-15,-1-21 16,0 0-16,0 0 0,0 0 16,0 0-16,22 0 0,-22 0 15,0 0-15,0 0 0,0-21 16,1 0-16,-1 0 0,21 21 0,-21-22 16,0 1-16,1-21 0,-1 21 15,0 0-15,0-22 0,-21 22 0,21-21 16,0-1-16,1 1 0,-22 0 15,0-1-15,21-20 0,0 21 0,-21-1 16,0 22-16,0-21 0,0-1 16,0 22-16,0-21 0,0 21 0,0 0 15,0-1-15,0 44 32,0-1-32,0 0 15,0 0-15,0 21 0,-21-20 0,21 20 16,-21 0-16,21 1 0,-22-1 15,22 0-15,-21 22 0,21-22 0,0 0 16,0 1-16,0-1 0,0 0 16,0-20-16,0 20 0,0-21 0,0 0 15,21 22-15,1-22 0,-1-21 16,-21 21-16,21 0 0,0-21 16,0 0-16,0 0 15,1 0-15,-1 0 0,0-21 16,0 21-16,0-21 0,0 0 15,1-1-15,-1 1 0,0 0 16,0 0-16,0-21 0,0 20 0,1-20 16,-22 21-16,0 0 0,0-22 15,0 22-15,0 0 0,0 0 0,0 0 16,-22 21 0,1 0-1,21 21-15,-21-21 0,21 21 16,-21-21-16,21 21 0,-21 0 0,21 1 15,21-22 32,0 0-47,0 0 0,0 0 0,1-22 16,-1 1-16,0 21 16,0 0-16,0-21 0,0 21 0,1 0 15,-1 0 1,-21 21-1,0 0-15,0 1 16,0-1-16,0 0 0,0 0 0,0 0 16,0 0-16,0 1 0,0 20 15,-21-21-15,21 0 0,0 0 0,0 1 16,0-1-16,0 0 16,0 0-16,21 0 15,0-21-15,0 0 16,0 0-16,0 0 15,1-21-15,-1 0 0,0 21 0,0-21 16,0 0-16,0 21 0,1-22 16,-1 1-16,-21 0 0,21-21 0,0 21 15,-21-1-15,0 1 0,21 0 16,-21 0-16,21 0 0,-21 0 16,0 42 15,0 0-31,0 0 0,0 0 15,0 0-15,-21 1 0,21-1 16,0 0-16,0 0 0,0 0 0,0 0 16,-21 1-16,21-1 15,0 0-15,0 0 16,0-42 15,0 0-15,0 0-16,0-1 0</inkml:trace>
  <inkml:trace contextRef="#ctx0" brushRef="#br0" timeOffset="78351.82">27284 2392 0,'0'-21'0,"-21"21"15,21 21 64,0 0-64</inkml:trace>
  <inkml:trace contextRef="#ctx0" brushRef="#br0" timeOffset="79716.03">27474 2646 0,'0'-21'62,"0"0"-62,0-1 16,21 22-1,1 0-15,-1 0 16,0 0 0,-21 22-16,0-1 0,0 0 15,0 0-15,0 0 0,0 0 16,0 1-16,0-1 0,0 0 0,0 0 15,0 0-15,0 0 0,0 1 16,0-1-16,0 0 0,21-21 16,-21 21-16,21-21 15,0 0 1,1 0-16,-1 0 16,0-21-16,0 21 0,-21-21 15,21 21-15,0-21 0,1-1 0,-1 1 16,0 0-16,0 0 0,0 0 15,-21 0-15,21-1 0,1 1 16,-22-21-16,21 21 0,-21 0 0,0-1 16,0 1-16,21 21 0,-21 21 47,-21 1-32,0-1-15,21 0 0,0 21 16,-22-21-16,22 1 0,-21-1 0,21 0 15,0 0-15,0 0 0,0 0 16,0 1-16,0-1 0,0 0 16,0 0-16,0 0 15,21-21-15,1 0 0,-1 0 16,0 0-16,0 0 0,21 0 16,-20 0-16,-1 0 0,0 0 0,21-21 15,-21 21-15,1-21 0,-1 21 16,21-21-16,-21 0 0,0-1 15,1 1-15,-1 0 0,-21 0 16,0 0-16,21 0 0,-21-22 16,21 22-16,-21 0 0,0 0 0,0 0 15,0-1-15,0 1 16,-21 42 15,21 1-31,-21-1 16,0 0-16,21 0 0,-22 0 15,22 0-15,-21 1 0,21-1 16,0 0-16,0 21 0,0-21 0,0 1 16,0-1-16,0 0 0,0 0 15,0 0 1,21-21-16,1 0 16,-1 0-16,0 0 0,0 0 15,0 0-15,0 0 0,1 0 16,-1-21-16,0 21 0,0-21 0,0 0 15,0 21-15,1-21 0,-1-1 16,0 1-16,-21 0 0,21 0 16,0 0-16,-21-22 0,0 22 0,0 0 15,21 0-15,-21 0 0,0 0 0,22-1 16,-22 44 31,-22-1-47,1 0 0,21 0 15,0 0-15,-21-21 0,21 21 16,0 1-16,0-1 0,21-21 31,0 0-15,1 0-16,-1-21 16,0 21-16,0-22 0,0 22 15,0-21-15,1 0 16,-1 0-16,0 0 0,-21 0 15,0 42 17,0 0-17,0 0-15,0 0 0,0 0 16,-21 1-16,21-1 0,-21 0 0,-1 0 16,22 0-16,0 0 0,0 1 0,0-1 15,0 0-15,0 0 16,0 0-16,0 0 0,0 1 31,22-22-15,-1 0-16,0 0 15,0 0 1,0-22-16,-21 1 0,21 21 16,1 0-16,-22-21 0</inkml:trace>
  <inkml:trace contextRef="#ctx0" brushRef="#br0" timeOffset="80284.39">29443 2963 0,'0'0'0,"-21"0"46,-1 0-14,22-21-17,0 0 1,0 0 0,0 42 30,0 0-46,0 0 16,0 1 0,-21-1-16,0-21 15,21 21-15,-21-21 0,0 0 16,0 0 0,21-21 15,21 0-31,0-1 15,0 22 1,0 0-16,-21-21 0,21 21 0,1 0 16,-22 21-1,0 1 1,0-1-16,0 0 0,0 0 16,-22-21-16,1 21 0,0 0 15,0 1-15,-21-1 0,20 0 0,-20 0 16,0 0-16,21 0 0,-22 1 15,22-1-15,-21 0 0,21 0 16,-22-21-16,22 0 0,0 21 0,0-21 16</inkml:trace>
  <inkml:trace contextRef="#ctx0" brushRef="#br0" timeOffset="89954.71">30543 2159 0,'-21'0'0,"0"0"16,0 0-16,0 0 31,0 0-31,-1 0 0,1 0 16,0 0 0,0 0-1,42 0 1,0 0-1,0 0-15,22 0 0,-22 0 16,0 0-16,0 0 0,0 0 16,22 0-16,-22 0 0,0-21 0,0 21 15,0 0-15,1 0 0,-1 0 16,0 0-16,0 0 0,0 0 16,0 0-1,-42 0 32,0 0-47,0 0 16,0 0-16,0 0 0,-1 0 0,1 0 15,0 21-15,0-21 16,0 0-16,0 0 0</inkml:trace>
  <inkml:trace contextRef="#ctx0" brushRef="#br0" timeOffset="90684">30353 2159 0,'0'0'0,"-21"0"16,21 21 0,-21-21-16,-1 0 15,22 21-15,0 1 0,-21-1 16,0 0-16,0 0 15,21 0-15,0 0 16,0 1-16,0-1 0,0 0 0,0 0 16,0 0-16,0 0 0,0 1 15,-21-1-15,21 0 16,0 0-16,0 0 16,0 0-16,0-42 62,0 0-62,21 21 0,0-21 16,0 0-16,0 21 15,1 0-15,-22-21 0,21 21 16,0 0-16,0-22 0,0 22 0,0-21 16,1 21-16,-1 0 0,0 0 15,0 0-15,0 0 0,0 0 16,1 0-16,-1 0 0,0 0 0,0 21 15,0 1-15,0-22 16,1 21-16,-22 0 0,21 0 0,0 0 16,-21 0-16,21 1 15,-21-1-15,21 0 0,-21 0 16,0 0-16,0 0 0,0 1 16,0-1-16,-21 0 15,0-21-15,0 21 0,0-21 16,-22 0-16,22 0 0,-21 21 15,21-21-15,-22 0 0,22 0 16,0 0-16,-21 21 0,20-21 16,1 0-16,0 0 0,0 0 0,0 0 15,0 0 1,42 0 78,0-21-94,0 0 15,0 21-15,0-21 0</inkml:trace>
  <inkml:trace contextRef="#ctx0" brushRef="#br0" timeOffset="91467.66">31517 1397 0,'0'-21'16,"0"42"46,21-21-62,-21 21 16,21 0-16,-21 1 0,22-1 15,-1 0-15,0 0 0,-21 21 16,21-20-16,0 20 0,0 0 16,-21 1-16,22-1 0,-1 0 0,-21 1 15,21-1-15,-21 0 0,21 1 16,-21-1-16,21 0 0,-21-21 15,0 22-15,0-1 0,0 0 0,0 1 16,0-1-16,0 0 0,0 1 16,0-1-16,0 0 0,0 1 0,0-1 15,0-21-15,0 22 16,-21-1-16,21-21 0,-21 21 0,0-20 16,0-1-16,-1 0 0,-20 21 15,21-21-15,-21 1 0,20-22 0,-20 21 16,0 0-16,21 0 0,-22 0 15,22 0-15,0-21 0,-21 22 0,20-22 16,1 21-16,0 0 0,0-21 16,0 21-16,0-21 15,-1 0 1,22 21-16,0-42 109,22 0-93,-1 21-16,0-21 0,0 0 16,0-1-16,0 22 0</inkml:trace>
  <inkml:trace contextRef="#ctx0" brushRef="#br0" timeOffset="91838.46">32491 2455 0,'0'22'125,"-21"-1"-109,21 0 0,0 0-16</inkml:trace>
  <inkml:trace contextRef="#ctx0" brushRef="#br0" timeOffset="92168.27">32512 2879 0,'0'21'0,"0"0"31,0 0 1,0 0-32,0 1 15,-21-22-15,21 21 16,-21-21-16,21 21 16,-22 0-16,1-21 15,0 21-15,21 0 16,-21-21-16,0 0 0,21 22 15,-21-22-15,-1 0 16,1 0-16</inkml:trace>
  <inkml:trace contextRef="#ctx0" brushRef="#br0" timeOffset="105248.59">677 4678 0,'0'-21'109,"0"0"-93,0-1-1,0 1-15,0 0 16,0 0-16,-21 0 15,21 0-15,0-1 16,-21 1-16,21 0 0,0 0 0,0 0 16,-21 21-16,21-21 0,0-1 15,0 1 1,0 42 125,0 1-110</inkml:trace>
  <inkml:trace contextRef="#ctx0" brushRef="#br0" timeOffset="106121.42">720 4445 0,'0'-21'31,"0"0"-15,0 0 0,0-1-16,0 44 47,-22-1-32,22 0-15,0 0 0,0 0 16,0 0-16,0 1 0,0 20 15,0-21-15,0 21 0,0 1 16,0-1-16,0 0 0,0 22 16,0-22-16,0 1 0,0-1 15,0 0-15,0 1 0,0-22 0,0 21 16,0-21-16,0 0 0,0 1 16,0-1-16,0 0 0,0 0 0,0 0 31,0-42 0,0 0-31,0 0 0,0 0 16,0-1-16,0 1 0,22 0 0,-22-21 15,21 21-15,0-22 0,-21 22 16,0-21-16,21 21 0,0-22 16,-21 22-16,0 0 0,21 0 0,1 0 15,-22-1-15,21 1 0,0 21 16,0 0-1,0 21 1,0 1 0,-21-1-16,22 0 0,-22 21 15,0-21-15,0 1 0,21 20 0,-21-21 16,21 0-16,-21 0 16,0 1-16,21 20 0,0-42 0,-21 21 15,21 0-15,1 0 0,-1 1 16,0-22-16,0 0 15,0 0-15,0 0 0,1 0 16,-1 0-16,0 0 16,0-22-16,0 1 0,0 0 0,1 0 15,-1 0-15,0 0 0,0-1 16,0-20-16,-21 0 0,0-1 16,21 22-16,-21-21 0,0 0 0,0-1 15,0 22-15,0-21 0,-21-1 16,0 22-16,21 0 0,-21 0 15,21 0-15,-21 0 0,21-1 0,-21 22 16,-1 0 0,22 22 31,0-1-47,0 0 15</inkml:trace>
  <inkml:trace contextRef="#ctx0" brushRef="#br0" timeOffset="106603.14">1905 4826 0,'0'42'15,"0"-20"-15,0-1 16,21-21 46,-21-21-62,0-1 16,0 1-16,0 0 16,0 0-16,0 0 15,-21 42 16,21 0-31,0 0 16,0 0-16,0 1 16,0-1-16,0-42 47,0-1-32</inkml:trace>
  <inkml:trace contextRef="#ctx0" brushRef="#br0" timeOffset="109180.74">2371 5186 0,'0'0'0,"0"21"0,0 0 16,0 0-1,21-21 17,-21-21-17,21 0-15,-21 0 0,21 0 0,0 0 16,0-1-16,1-20 0,-22 0 15,21-1-15,0 1 0,0 0 16,0-22-16,0 22 0,-21 0 16,0-1-16,0 1 0,0 0 15,0 20-15,0-20 0,0 21 0,0 0 16,0 0-16,0-1 0,0 1 16,-21 21-1,0 0-15,0 0 16,21 21-16,0 1 0,0-1 15,0 0-15,0 21 0,0 1 16,0-1-16,0 0 0,0 1 16,0-1-16,0 0 0,21 22 0,0-22 15,-21 0-15,21 1 0,1-1 16,-1 0-16,-21-20 0,21 20 16,0-21-16,0 0 0,0 0 15,1 1-15,-1-22 0,0 0 16,0 0-16,0 0 0,0 0 15,1-22-15,-22 1 0,21 21 0,0-21 16,0-21-16,0 21 0,0-1 16,1-20-16,-1 0 0,-21-1 0,21 1 15,0 0-15,0-43 16,-21 43-16,0-1 0,0 1 0,0 0 16,0 21-16,0-22 0,0 22 15,0 0-15,0 0 0,0 0 16,0-1-16,0 1 15,0 42 17,0 1-32,0-1 15,0 0-15,0 0 0,0 21 0,0 1 0,0-22 16,0 21-16,0 1 0,0-1 16,0 0-16,0 1 0,0-1 0,0 0 15,21 1-15,-21-1 0,22-21 16,-1 21-16,-21-20 0,21-1 15,0 0-15,0 0 0,0-21 0,-21 21 16,22-21-16,-1 0 0,0 0 16,21 0-16,-21 0 0,1 0 0,-1 0 15,0-21-15,21 0 0,-21 0 16,1 0-16,20-1 0,-21-20 16,21 21-16,-20-21 0,-1 20 0,0-20 15,0 0-15,-21-1 0,0 22 16,0-21-16,0 21 0,21-22 0,-21 22 15,0 0-15,0 0 0,0 0 16,0 0-16,0-1 16,-21 22-1,21 22-15,0-1 16,0 21 0,0-21-16,0 0 0,-21 22 0,21-22 15,0 21-15,0 1 0,0-22 16,0 21-16,0 0 0,0 1 15,0-1-15,0-21 0,0 0 16,0 1-16,0-1 0,0 0 16,0-42 31,0 0-47,0-1 0,0 1 15,0-21-15,0 21 0,0-22 16,21 22-16,-21-21 0,0 0 15,21 20-15,0-20 0,1 21 16,-1 0-16,-21-22 0,21 43 0,0-21 16,0 0-16,0 21 0,1 0 15,-1 0-15,0 21 16,0 0-16,-21 22 16,0-22-16,0 0 0,21 0 0,-21 22 15,21-22-15,-21 0 0,0 21 16,0-21-16,22 1 0,-22 20 0,21-21 15,-21 0-15,0 0 0,21-21 16,0 22-16,-21-1 0,21-21 0,0 0 16,1 0-16,-1 0 15,0 0-15,0 0 16,0 0-16,0-21 0,22-1 0,-22 1 16,0 0-16,0 0 0,0-21 15,1 20-15,-1-20 0,0 21 0,-21-21 16,21-1-16,0 1 0,-21 0 15,0-1-15,21-41 0,1 41 16,-22 1-16,0 0 0,0-1 16,21 22-16,-21 0 0,0-21 0,0 20 15,0 1-15,0 0 16,0 0-16,0 42 31,0 0-31,0 0 0,0 1 16,0 20-16,-21-21 0,21 21 15,0 1-15,0-22 0,0 21 0,-22 1 16,22-1-16,-21 0 0,21 22 16,0-22-16,0 0 0,0-20 0,0 20 15,0 0-15,0-21 0,0 22 16,0-1-16,0-21 0,21 0 16,1-21-16,-1 22 0,0-22 15,0 0-15,0 0 0,0 0 16,1 0-16,-1 0 0,21-22 15,-21 22-15,0-21 0,1 0 16,-1 0-16,0 0 0,0 0 0,0-22 16,0 22-16,1-21 0,-1 21 15,0-22-15,-21 22 0,0 0 0,21-21 16,0 20-16,-21 1 0,0 0 16,0 0-16,0 0 0,0 42 46,0 0-46,0 0 16,-21 22-16,21-22 0,0 0 16,-21 0-16,21 21 0,0-20 0,0-1 15,0 21-15,0-21 0,0 0 16,0 1-16,0-1 0,0 0 0,0 0 16,21 0-16,0-21 0,0 21 15,1-21-15,-1 0 16,0 0-16,0 0 0,0 0 15,0 0-15,1-21 0,-1 0 16,0 0-16,21 0 0,-21 0 0,1-1 16,-1-20-16,0 21 15,0-21-15,0-1 0,0 1 0,1 0 0,-1-1 16,0 1-16,-21 0 16,0-1-16,21 1 0,-21 0 0,21-1 15,-21 1-15,0 0 0,0-1 16,0 1-16,0 21 0,0-22 0,0 22 15,0 0-15,0 0 0,0 0 0,0 0 16,0 42 15,-21-21-31,21 21 0,-21 0 16,21 21-16,0-20 0,-21 20 0,21-21 16,0 21-16,0 1 0,0-1 15,0 0-15,-21-20 0,21 20 0,0 0 16,0 1-16,0-1 15,0 0-15,0 1 0,0-22 0,0 21 16,0 0-16,0-20 0,0 20 16,0-21-16,0 0 0,21 22 15,-21-22-15,21 0 0,0 0 0,0 0 16,0 0-16,1-21 16,-1 0-16,0 22 0,0-22 0,0 0 15,0 0-15,1 0 0,-1-22 16,0 1-16,21 21 0,-21-21 15,1 0-15,-1 0 0,0 0 16,0-1-16,0-20 0,0 21 0,1 0 0,-1-22 16,-21 1-16,0 21 0,21-21 15,-21 20-15</inkml:trace>
  <inkml:trace contextRef="#ctx0" brushRef="#br0" timeOffset="109624.02">5101 4339 0,'0'0'0,"0"21"15,0 1 1,0-44 31,0 1-47,0 0 15,0 0 1,0 42 31,0 0-47,0 0 16,0 1-1,-21-22 1,0 0-16,0 0 0</inkml:trace>
  <inkml:trace contextRef="#ctx0" brushRef="#br0" timeOffset="109951.83">4064 4614 0,'0'0'16,"21"0"15,0 0-31,0 0 16,1 0-16,-1 0 0,0 0 0,0 0 15,0-21-15,22 21 0,-22-21 16,21 21-16,-21 0 0,0 0 0,22 0 15,-22 0-15,0 0 0,0 0 16,0 0-16,1 0 16,-22-21 15</inkml:trace>
  <inkml:trace contextRef="#ctx0" brushRef="#br0" timeOffset="110743.4">6879 4255 0,'0'0'0,"21"-22"0,0 1 15,1 0-15,-1 0 0,0 0 16,0 0-16,21-1 0,-20 1 16,-1 0-16,0 0 0,0 0 0,0 0 15,0-1-15,1 1 0,-22 0 0,21 0 16,-42 21 15,-1 0-15,1 21-16,0 0 0,-21 0 15,21 22-15,-1-22 16,1 21-16,-21 1 0,21-1 0,0 0 16,-22 1-16,22-1 0,0 21 15,-21-20-15,20-1 0,1 22 0,0-22 16,0 21-16,0-20 0,0 20 0,21 1 16,-22-22-16,22 22 0,-21-1 15,21-21-15,0 1 0,0 20 16,0-20-16,0-1 0,21 0 0,1-21 15,-22 22-15,21-22 0,0 0 16,0 0-16,0 0 0,22 1 0,-22-1 16,0-21-16,21 0 0,-21 21 15,1-21-15,20 0 0,-21 0 0,0 0 16,0 0-16,1 0 0,-1 0 16,0 0-16,-21-21 0,21 0 15,-21-1-15,0 1 16,0 0-16</inkml:trace>
  <inkml:trace contextRef="#ctx0" brushRef="#br0" timeOffset="112073.95">7366 4424 0,'-21'0'62,"21"21"-46,0 0-16,0 0 16,21-21-1,0 0-15,0 0 0,0 0 16,1 0-16,-1 0 0,0 0 16,0 0-16,0 0 0,22 0 0,-22-21 15,21 21-15,-21-21 0,22 0 16,-22 21-16,0-21 0,0 0 0,0 21 15,0-22-15,-21 1 0,0 0 16,0 0 0,-21 21-16,0 0 0,0 0 0,-21 0 15,20 0-15,-20 0 0,21 0 16,-21 0-16,-1 0 0,22 21 0,-21 0 16,21-21-16,-22 21 0,22 22 15,0-22-15,0 0 0,0 0 0,21 22 16,0-22-16,0 0 0,0 0 15,0 0-15,0 22 0,0-22 0,21 0 16,0 0-16,0 0 0,-21 0 16,21-21-16,22 22 0,-22-1 15,0-21-15,0 0 0,0 21 16,0-21-16,1 0 0,-1 0 0,0 0 16,0 0-16,-21-21 31,-21 21-31,0 0 15,0 0-15,-1 0 0,1 0 0,-21 0 16,21 0-16,0 0 0,-22 21 16,22-21-16,0 21 0,0 0 0,0 0 15,21 1-15,0-1 0,-22 0 16,22 0-16,0 0 0,0 22 0,0-22 16,0 0-16,0 0 0,0 0 15,22 0-15,-1 1 16,0-1-16,0-21 0,0 21 15,0-21-15,1 0 0,-1 0 16,0 0-16,0 0 0,0 0 0,0 0 16,1 0-16,-1-21 0,0 0 15,0-1-15,0 1 0,0 21 16,1-21-16,-1 0 0</inkml:trace>
  <inkml:trace contextRef="#ctx0" brushRef="#br0" timeOffset="112361.96">8001 4699 0,'0'0'0,"0"-21"16,21 21 0,-21 21-1,0 0-15,0 0 0,21 1 0,0-1 16,1 0-16,-22 0 0,21 0 15,0 0-15,-21 1 0,21-1 0,-21 0 16,0 0-16,21 0 0,-21 0 16,0 1-16,0-1 0,0 0 15,0-42 17,0 0-17,0-1-15,21 1 16</inkml:trace>
  <inkml:trace contextRef="#ctx0" brushRef="#br0" timeOffset="112618.81">8255 4678 0,'0'-21'16,"-21"42"0,0 0-1,-1 0-15,1 0 0,0 1 0,0-1 16,0 21-16,0-21 15,-1 22-15,-20-22 0,21 21 0,0-21 16,0 22-16,-1-22 0,1 0 16,0 0-16,21 0 0,-21 0 0,21 1 15,21-22 17,0 0-32,0-22 0,1 1 15,-1 0-15,0 0 0,21 0 16,-21 21-16</inkml:trace>
  <inkml:trace contextRef="#ctx0" brushRef="#br0" timeOffset="112920.64">8572 4636 0,'-21'0'31,"0"0"-31,0 0 15,0 21-15,0 0 0,-1 0 16,1 0-16,0 0 0,21 22 0,-21-22 16,0 21-16,21-21 0,-21 22 15,21-22-15,0 21 0,0-21 0,0 1 16,0-1-16,0 0 0,0 0 16,0 0-16,0 0 15,21-21-15,0 0 0,0 0 16,0 0-16,0 0 15,1 0-15,-1-21 0,0 21 0,0-21 16,0 0-16,0 0 0,1 0 16,-1-1-16,0 1 0</inkml:trace>
  <inkml:trace contextRef="#ctx0" brushRef="#br0" timeOffset="113622.22">8699 4826 0,'0'21'15,"0"0"-15,0 1 16,0-1 0,0 0-16,22-21 15,-1 0 1,0 0-16,0 0 0,0 0 0,0-21 16,1 0-16,20 21 0,-21-22 15,0 1-15,22 0 0,-22 0 0,0 21 16,0-21-16,-21 0 0,0-1 15,0 1-15,-21 21 32,0 0-32,0 0 15,-1 0-15,1 21 0,-21 1 0,21-22 16,0 42-16,-1-21 0,-20 0 16,21 0-16,21 22 0,-21-22 0,21 0 15,0 0-15,0 22 0,0-22 16,0 0-16,0 0 0,0 0 15,21-21-15,0 0 0,0 0 0,0 0 16,22 0-16,-22 0 0,21 0 16,-21-21-16,22 21 0,-1-21 0,0 0 15,1 0-15,-22-1 0,21-20 16,-21 21-16,22 0 0,-22-22 16,0 22-16,0 0 0,0 0 15,1 0-15,-22 0 0,0-1 0,0 1 16,0 0-16,0 0 0,0 42 47,-22 0-32,22 22-15,-21-22 0,21 21 0,-21-21 16,21 43-16,0-22 0,0 0 0,-21 22 16,21-22-16,0 22 0,-21-1 15,21 1-15,0-1 0,0 22 0,-21 0 16,-1-22-16,1 22 0,21-1 15,-21-20-15,0 21 0,21-22 16,-21 43-16,0-43 0,21-20 16,0-1-16,0-21 0,0 22 0,0-22 15,0 0-15,0-42 16,0 0 0,21-1-16,0 1 0,-21-21 0,21 0 15,0-1-15,-21 1 0,0-22 16,21 1-16,1-1 0</inkml:trace>
  <inkml:trace contextRef="#ctx0" brushRef="#br0" timeOffset="113948.03">9250 4868 0,'0'0'16,"0"-21"-16,0 0 0,0 0 0,0 0 15,0 0-15,0-1 0,0 1 0,21 0 16,0 21-16,-21-21 0,21 21 15,0 0-15,1-21 0,20 21 0,-21 0 16,0 0-16,0 0 0,22 0 0,-22 0 16,0 21-16,0 0 0,0-21 15,-21 21-15,0 22 0,0-22 0,0 0 16,0 0-16,-21 21 16,0-20-16,0-1 0,-21 21 0,20-21 0,-20 0 15,21 1-15,-21 20 0,20-42 16,1 21-16,0 0 0,0-21 15,0 0-15,21 21 0,-21-21 0,42-21 47,0 0-47,-21 0 0,21 0 0,0 0 16,0-1-16</inkml:trace>
  <inkml:trace contextRef="#ctx0" brushRef="#br0" timeOffset="114240.46">9906 4339 0,'0'0'0,"-21"0"15,0 0 1,-1 0-16,1 0 0,0 0 16,0 21-16,21 1 0,0 20 15,-21-21-15,21 21 0,-21-20 0,21 20 16,0 0-16,0 1 0,0-1 15,0 0-15,-22 1 0,22-1 0,0 0 16,0 1-16,0-1 0,0-21 16,0 21-16,0-20 0,0-1 15,0 0-15,0 0 0,0 0 0,22-21 16,-1 0-16,0 0 16,21-21-16,-42 0 15,43 0-15,-43 0 0,21-1 0,0 1 16,0 0-16</inkml:trace>
  <inkml:trace contextRef="#ctx0" brushRef="#br0" timeOffset="114620.39">10012 4805 0,'0'0'0,"-21"21"16,21 0-16,0 0 0,0 1 16,0-1-1,21-21 1,0 0-16,0 0 15,0 0-15,0 0 0,1 0 0,-1 0 16,0-21-16,21 21 0,-21-22 0,1 1 16,-1 21-16,0-21 0,0 0 15,0 21-15,0-21 0,-21 0 0,0-1 16,0 1 0,-21 21-1,0 0-15,0 0 16,0 21-16,0-21 0,-1 22 15,1-1-15,0 0 0,21 0 16,0 0-16,-21 0 0,21 1 16,0-1-16,0 0 0,0 0 0,0 0 15,0 0-15,0 1 0,0-1 0,21-21 16,0 21-16,22-21 16,-22 0-16,0 0 0,21 0 0,-21 0 15,22 0-15,-1 0 0,-21-21 16,22 0-16</inkml:trace>
  <inkml:trace contextRef="#ctx0" brushRef="#br0" timeOffset="115214.37">11049 4636 0,'0'0'0,"0"-22"15,-21 22-15,0 0 16,-1 0-16,1 0 15,0 0-15,0 0 0,0 22 0,0-1 16,-1 0-16,1 0 0,-21 0 16,21 0-16,0 22 0,-1-22 0,22 21 15,-21-21-15,21 22 0,-21-1 16,21 0 0,0-20-16,0-1 0,0 0 0,21-21 15,0 21-15,1-21 16,-1 0-16,0 0 0,0 0 15,21-21-15,-20 21 0,-1-21 0,0 0 16,21-1-16,-21 1 0,22-21 16,-22 0-16,0 20 0,0-20 0,0 0 15,1-1-15,-1 1 0,0 0 16,-21-1-16,21 1 0,-21 0 0,0-22 16,0 22-16,0 0 0,0 20 0,0-20 15,0 21-15,0 0 0,0 0 16,0-1-16,0 1 0,0 42 31,0 1-31,0-1 0,-21 0 16,0 21-16,21-21 0,-21 22 0,21-1 15,0 0-15,-22 1 0,1-1 16,21 0-16,-21 1 0,21-1 0,0 0 16,0 1-16,0-1 0,0 0 0,0-20 15,0 20-15,0-21 0,0 21 16,0-20-16,0-1 0,0 0 0,42 0 15,-20-21 1,-1 0-16,0 0 0,0 0 0,0 0 16,0 0-16,22-21 0,-22 21 0,0-21 15,0 0-15,22-1 0,-22 1 16,0 0-16,0-21 0,0 21 0,-21-22 16,21 1-16</inkml:trace>
  <inkml:trace contextRef="#ctx0" brushRef="#br0" timeOffset="115528.35">9588 4593 0,'22'0'32,"-1"0"-32,0 0 0,21 0 0,1 0 15,-1 0-15,0 0 0,22-21 16,-1 21-16,1-21 0,-22 21 0,22-21 16,63 0-16,-85 21 0,21-22 15,-20 22-15,-1-21 0,0 21 16,-20 0-16,-1 0 0,0-21 15,0 21-15</inkml:trace>
  <inkml:trace contextRef="#ctx0" brushRef="#br0" timeOffset="116273.52">12255 4360 0,'0'0'0,"0"-21"0,22 21 15,-1 0-15,-21-21 0,0 0 16,0 0-16,0 0 16,0-1-1,-21 22-15,-1 0 0,1-21 16,0 21-16,0 0 0,0 0 16,-22 0-16,22 0 0,-42 21 15,20 1-15,22-22 0,-21 21 16,21 21-16,-22-21 0,22 0 15,0 22-15,0-1 0,-21 22 16,42-22-16,0 0 0,0 1 0,0 62 16,0-62-16,0-1 15,0-21-15,21 22 0,21 20 16,-21-42-16,0 0 0,1 1 16,-1-1-16,0-21 0,21 0 15,-21 0-15,1 0 0,-1 0 0,21 0 16,-21 0-16,0 0 0,1 0 0,20-21 15,0-22-15,-21 22 16,1 0-16</inkml:trace>
  <inkml:trace contextRef="#ctx0" brushRef="#br0" timeOffset="119908.69">12509 4572 0,'-21'0'31,"0"0"-31,0 21 0,0 0 16,21 1-16,-21-1 16,21 21-16,0-21 0,0 0 0,0 22 15,0-22-15,0 21 0,0-21 0,0 1 16,0 20-16,0-21 0,0 0 16,0 0-16,0 1 0,21-22 0,0 21 15,0-21-15,0 0 16,0 0-16,1 0 0,-1 0 15,21 0-15,-21-21 0,0-1 0,1 1 16,-1 0-16,0 0 0,21 0 16,-21 0-16,1-22 0,-22 22 0,0 0 15,21-21-15,-21 20 0,0 1 16,0-21-16,0 21 0,-21 0 0,-1-1 16,1 1-16,0 0 0,0 0 15,0 0-15,0 21 0,-1 0 0,-20 0 16,21 0-16,0 0 0,0 21 15,-1-21-15,1 21 0,0 0 0,0 0 16,0 1-16,21 20 0,0-21 16,0 21-16,0-20 0,0 20 15,0 0-15,0-21 0,0 22 0,0-22 16,21 0-16,0 0 0,0 0 0,0 1 16,1-22-16,-1 0 0,21 0 15,-21 0-15,0 0 0,22 0 0,-1 0 16,-21-22-16,22 22 0,-1-21 15,0 0-15,-21 0 0,22 0 0,-1-22 16,0 22-16,-20 0 0,20-21 16,-21 21-16,21-22 0,-20 22 15,-1 0-15,0 0 0,0 0 0,-21-1 16,0 1-16,0 42 31,0 1-15,0-1-16,0 0 0,0 0 0,0 0 15,0 0-15,-21 22 0,21-22 16,-21 0-16,21 21 0,0-20 16,-21-1-16,21 0 0,0 0 0,0 0 0,0 0 15,0 1 1,0-44 0,0 1-1,0 0 1,21 0-16,-21 0 0,0-22 0,21 22 0,0 0 15,0 0-15,-21 0 16,21-22-16,1 43 0,-1-21 0,-21 0 16,21 21-16,0 0 0,0 0 15,0 0-15,1 21 16,-1 0-16,-21 1 16,21-1-16,-21 0 0,21 0 15,0 0-15,-21 0 0,0 1 16,21-1-16,1 0 0,-1 0 15,-21 0 1,21-21-16,0 0 0,0 0 16,0-21-1,-21 0-15,22 21 0,-22-21 0,21 0 16,0-1-16,0 1 0,-21-21 16,21 21-16,0 0 0,1-1 0,20-20 15,0 0-15,-21 21 0,22-1 16,-22 1-16,0 21 15,21 0-15,-20 0 0,-1 0 0,0 0 0,21 0 16,-21 0-16,1 21 16,-1-21-16,-21 22 0,21-1 0,-21 0 15,0 0-15,0 0 0,0 0 16,0 1-16,0-1 16,0-42 30,0-1-46,0 1 0,0 0 16,0 0 0,0 0-16,0 0 0,-21 21 0,21-22 15,-21 1-15,-1 21 0,1 0 16,0 0-16,0 0 0,0 0 16,0 0-16,-1 0 0,1 0 0,0 0 15,0 21-15,21 1 0,-21-1 16,0 0-16,-1 0 0,22 0 15,0 0-15,-21 22 0,0-22 16,21 0-16,0 21 0,-21-20 0,21-1 16,0 0-16,0 0 0,0 0 15,0 0-15,0 1 0,0-1 0,21-21 16,0 0-16,-21 21 0,21-21 0,1 0 16,-1 0-16,0 0 0,0 0 15,0-21-15,0 21 0,1-21 16,-1-1-16,21 1 0,0-21 0,-20 0 15,-1 20-15,0-20 16,21-21-16,-21 20 0,1 1 16,-1 0-16,0-1 0,0 1 15,-21-43-15,21 22 0,-21 20 16,21-41-16,-21 63 0,0-22 16,0 22-16,0 0 0,0 0 15,-21 21 1,0 21-16,0-21 15,0 21-15,21 21 0,-21-20 0,-1 20 16,22 0-16,-21-21 0,21 22 16,0-1-16,-21 43 15,0-43-15,21 0 0,0 1 0,0-1 0,0 0 16,0 1-16,0-1 0,0-21 16,0 22-16,0-22 0,21 0 15,0 0-15,-21 0 0,21 0 16,1 1-16,-1-22 0,0 0 15,0 0-15,21 0 0,-20 0 0,-1 0 0,21-22 16,-21 22-16,0-21 0,22 0 16,-22 0-16,0 0 0,0-22 15,0 22-15,1 0 0,-1 0 0,0-21 16,21-1-16,-42 22 0,0 0 16,21 0-16,-21 0 0,0-1 15,0 44 16,0-1-15,0 0-16,-21 0 0,21 0 16,0 22-16,-21-22 0,21 0 15,0 64-15,0-64 16,0 0-16,0 0 0,0 0 0,21 0 16,0-21-16,1 0 15,-1 0-15,0 0 0,0 0 16,0 0-16,0 0 0,1-21 0,-1 21 15,0-21-15,21-21 16,1-1-16,-22 1 0,0 21 16,0-21-16,0-1 0,0 1 15,1 0-15,-1-43 0,0 0 16,0 22-16,-21 20 0,0 1 16,0 0-16,0-1 0,21 1 15,-21 21-15,0 0 0,0 0 0,0-1 16,0 44-1,0-1 1,0 0-16,0 0 0,0 21 16,0 1-16,0-22 0,-21 21 15,21 1-15,0-1 0,0 0 0,-21 1 0,21-1 16,-21-21-16,21 21 0,-21 1 16,21-1-16,0-21 0,0 64 15,0-64-15,0 0 16,0 22-16,0-22 0,0 0 0,21-21 15,0 21-15,0-21 0,0 0 0,22 0 16,-22 0-16,0 0 0,0 0 16,0 0-16,0 0 0,22-21 0,-22 0 15,0 21-15,0-21 0,0-1 16,1-20-16,-1 21 0,0 0 0,-21 0 16,42-43-16,-42 22 15,21 21-15,-21-1 0,22-20 16,-1 21-1,-21 42 17,0 0-32,0 0 0,-21-21 15,21 22-15,-22-1 0,22 0 0,-21 21 16,21-21-16,-21 1 0,21-1 0,0 0 16,0 0-16,0 0 0,0 0 0,0 1 15,0-1-15,0 0 0,0 0 16,21-21-16,0 0 15,1 0-15,-1 0 0,21 0 16,-21-21-16,0 21 16,22-21-16,-22 0 0,0-1 0,0 1 15,0 0-15,1 0 0,-22 0 16,21 0-16,0-22 0,0 22 0,-21 0 16,21-21-16,-21 20 0,21 22 15,-21-21-15,0 42 47,0 1-47,0-1 0,-21 0 0,21 0 16,-21 0-16,21 0 0,-21 1 0,21-1 15,0 21-15,0 0 16,0 1-16,0-22 16,0 0-16,0 0 0,21-21 15,0 0 1,0 0-16,1 0 0,-1 0 15,0 0-15,0 0 0,0-21 16,0 0-16,1 0 0,-1-22 16,0 1-16,-21 21 0,0-21 15,0 20-15,0 1 16,0 0-16,0-21 0,0 21 0,0-1 0,-21 22 16,0-21-16,-1 21 0,1-21 15,0 21-15,0 0 16,0 0-16,21 21 31,21-21-15,0 0-16,0 0 15,0 0-15,1 0 0,-1 0 16,0-21-16,0 21 0,43 0 16,-43-21-16,0 21 0,0 0 15,0 0-15,0 0 16,1 0-16,-1 0 0,0 0 0,0 0 15,0 0-15,-21 21 16,0 0-16,0 0 0,0 1 16,0-1-1,0 0-15,0 0 0,0 0 0,0 0 16,0 1-16,0-1 0,0 0 0,0 0 16,0 0-16,0 0 0,0 1 15,0-1-15,0 0 0,0 0 16,0-42 31,0 0-47,0 0 15,0-1-15,21 1 16,-21-21-16,43 0 0,-43-1 16,21 22-16,0 0 0,0-21 15,0 20-15,1 1 0,-1 0 0,0 0 16,0 0-16,0 21 15,0 0-15,-21-21 0,22 21 0,-1 0 0,0 21 16,0 0 0,-21 0-16,0 0 0,0 0 15,0 1-15,0-1 0,0 0 0,0 21 16,0-21-16,0 1 0,0-1 16,0 21-16,0-21 0,21 0 0,-21 1 15,21-1-15,1 0 16,-1-21-16,0 0 15,0 0-15,0 0 0,0 0 16,1 0-16,-1 0 0,0-21 0,0 21 16,21-21-16,-20-1 0,-1 1 15,21-21-15,0 0 16,-20-1-16,-22 22 16,21 0-16,-21-21 0,21 20 0,0-41 15,-21 42-15,0 0 0,0-1 0,0 1 16,0 0-16,-21 21 15,0 0-15,0 0 16,-1 21-16,1-21 0,0 43 16,21-22-16,-21 0 15,21 0-15,-21 0 0,21 0 0,0 1 16,0-1-16,0 0 16,21 0-16,0-21 0,0 21 0,0-21 15,22 21-15,-22 1 16,0-22-16,0 21 0,0-21 0,1 21 15,-1-21-15,0 21 0,-21 0 16,0 0 0,-21-21-16,0 0 15,-1 0-15,1 22 0,0-22 16,0 21-16,-21-21 0,20 0 16,1 0-16,0 0 0,0 0 0,0 21 15,0-21-15,-1 0 0,1 0 16,0 0-1,21-21-15,0 0 0,0-1 16,0 1-16</inkml:trace>
  <inkml:trace contextRef="#ctx0" brushRef="#br0" timeOffset="120220.51">16023 4001 0,'0'0'15,"-21"0"-15,0 0 16,0 0 0,-1 0 31</inkml:trace>
  <inkml:trace contextRef="#ctx0" brushRef="#br0" timeOffset="120480.36">15071 4424 0,'0'0'16,"0"21"-16,21-21 15,0 0-15,0 0 16,21 0-16,-20 0 0,20-21 0,-21 21 16,21-21-16,1 21 0,-22-21 0,21 21 15,-21 0-15,22-22 0,-22 22 16,0 0-16,0 0 0,0-21 0,-21 0 31,-21 21-31</inkml:trace>
  <inkml:trace contextRef="#ctx0" brushRef="#br0" timeOffset="120796.18">14880 4318 0,'0'0'15,"-21"0"-15,0 0 16,0 0 15,21 21 47,21-21-46,0 0-32,0 0 0,0 0 0</inkml:trace>
  <inkml:trace contextRef="#ctx0" brushRef="#br0" timeOffset="122868.8">17970 4572 0,'0'21'62,"0"0"-62,0 1 16,-21-22 0,21 21-16,0 0 0,0 0 15,0 0 17,21-21-17,1-21 1,-22 0-16,21 21 15,-21-21-15,0 0 16,0-1 0,0 1-16,0 0 15,-21 21 17,-1 21-17,22 0-15,-21-21 0,21 22 16,0-1-16,0 0 15,0 0-15,0 0 16,21-21 15,1 0-31,-1 0 16,0 0-16,-21-21 16,21 21-16,0-21 0,-21 0 15,0 0-15,0-1 16,0 1-16,0 0 15,0 0-15,-21 21 16,0-21 0,0 21-16,0 0 15,21 21-15,0 0 16,0 0-16,0 0 0,0 1 16,0-1-16,0 0 15,0 0 1,21-21-16,0 0 0,0 0 15,0 0-15,0 0 16,1 0-16,-1 0 16,0 0-16,-21-21 15,0 0-15,0 0 16,0-1-16,0 1 0,0 0 16,0 0-1,-21 21-15,0 0 0,-1 0 16,1 0-1,0 0-15,0 0 0,21 21 16,-21-21 0,21 21-16,-21 0 0,21 1 15,0-1-15,0 0 0,0 0 16,0 0 0,21-21-1,0 0 1,0 0-16,0 0 15,-21-21-15,21 0 16,1 0-16,-22 0 16,0-1-16,0 1 0,0 0 0,0 0 15,0 0 1,0 0-16,-22 21 31,1 0-31,21 21 16,0 0-16,0 0 0,0 0 15,0 0-15,0 1 0,0-1 16,0 0-16,21 0 16,1-21-1,-22 21-15,21-21 16,0 0 0,-21-21-16,0 0 15,0 0 1,0 0-16,0-1 15,0 1-15,-21 21 16,21-21-16,-21 21 0,-1 0 16,1 0-1,0 0-15,0 21 16,21 0-16,0 1 16,0-1-16,0 0 15,0 0-15,0 0 16,0 0-16,0 1 15,21-22 1,0 0-16,0 0 16,1 0-1,-22-22-15,21 1 16,-21 0-16,0 0 16,0 0-16,0 0 15,0-1 1,-21 22-1,21 22 17,-22-22-32,22 21 15,0-42 48</inkml:trace>
  <inkml:trace contextRef="#ctx0" brushRef="#br0" timeOffset="134840.79">4868 7514 0,'0'-21'93,"-21"21"-61,21-21-32,0 0 31,-21 21-31,21-21 15,0-1-15,0 1 16,0 0 0,0 0-1,0 0-15,0 0 16,0-1-16,0 1 16,0 42 62,0 1-78,0-1 15,0 0-15,0 0 16,0 0-16,0 0 0,0 1 16,-21-1-16,21 0 0,0 0 15,0 0-15,0 0 0,0 22 0,0-22 16,0 0-16,0 0 0,0 0 0,0 22 15,0-22-15,0 0 0,0 0 16,0 0-16,0 22 0,0-22 0,-21 0 16,21 0-16,0 0 0,0 1 15,0 20-15,0-21 0,0 0 0,0 0 16,0 1-16,0-1 16,0 0 15,0-42 0,0 0-15,0-1-16,0 1 15,0 0-15,0 0 16,0 0-16,0 0 16,0-1-16,0 1 0,0 0 15,0 0-15,0 0 16,0 0-16,0-1 0,0 1 0,0 0 15,0 0-15,0 0 0,0 0 16,0-1-16,0 1 0,0 0 16,0 0-16,0 0 0,0 0 0,0-1 15,0 1-15,0 0 0,0 0 16,0 0-16,0 0 0,0-1 16,0 1-16,0 0 15,0 0 1,0 0-1,0 42 32,0 0-31,21-21 0,-21 21-16,21 0 0</inkml:trace>
  <inkml:trace contextRef="#ctx0" brushRef="#br0" timeOffset="135724.29">5122 7747 0,'0'21'63,"0"0"-48,0 1-15,0-1 16,0 0 0,21-21 15,1 0-15,-22-21-1,0 0 1,0-1-1,0 1 1,-22 21 15,1 21-15,21 1-16,0-1 16,0 0-1,0 0-15,0 0 31,21-21 1,1-21-32,-1 0 15,-21 0 1,0 0-16,0-1 16,0 1-16,-21 42 78,21 1-78,0-1 15</inkml:trace>
  <inkml:trace contextRef="#ctx0" brushRef="#br0" timeOffset="136708.24">7175 7049 0,'0'0'0,"0"-22"0,0 1 16,22 21 15,-1 21-31,-21 22 16,21-22-16,0 21 15,0 1-15,-21-1 0,0 21 0,21-20 16,-21-1-16,22 22 0,-22-22 16,0 21-16,0-20 0,0-1 0,0 0 15,0 1-15,21-1 0,-21 0 16,0 1-16,0-22 0,0 21 0,0-21 15,21 1-15,-21-1 0,0 0 0,0 0 16,0 0-16,21-21 31,-21-21-31,21 0 16,-21 0-16,0 0 0,0-1 0,21 1 16,1-21-16</inkml:trace>
  <inkml:trace contextRef="#ctx0" brushRef="#br0" timeOffset="137040.04">7789 6943 0,'0'0'0,"-21"0"31,0 0-31,0 21 0,21 0 16,-21 0-16,-1 0 0,22 22 15,-21-1-15,0 0 0,0 1 0,0 20 16,0 1-16,-1-1 0,1-20 16,0 20-16,0 1 0,0-1 15,0-21-15,-1 22 0,1-22 0,0 22 16,21-22-16,-21 0 0,21 1 0,-21-1 16,21-21-16,0 0 0,0 1 0,0-1 15,0 0-15,21-21 47,0 0-47,0-21 0,-21 0 0,21 21 16,1-22-16,-22 1 0</inkml:trace>
  <inkml:trace contextRef="#ctx0" brushRef="#br0" timeOffset="137321.75">7874 7578 0,'0'0'0,"21"0"0,-21-21 16,0 42 15,0 0-31,0 0 0,0 0 16,0 0-16,0 1 0,0-1 16,0 0-16,0 0 0,0 21 0,0-20 15,0-1-15,-21 0 0,21 0 16,0 0-16,-21 0 0,21 1 15,0-44 32,0 1-47,0 0 16,0 0-16</inkml:trace>
  <inkml:trace contextRef="#ctx0" brushRef="#br0" timeOffset="137539.63">8001 7281 0,'0'0'15,"21"0"63,-21 22-62,21-22-16,0 0 0,1 0 16</inkml:trace>
  <inkml:trace contextRef="#ctx0" brushRef="#br0" timeOffset="138150.79">8467 7578 0,'21'0'16,"0"0"0,-21-21-16,21-1 15,0 22-15,0-21 0,-21 0 16,22 21-16,-22-21 0,0 0 0,0 0 15,21 21-15,-21-22 0,-21 22 32,-1 0-32,1 22 15,0-22-15,-21 21 0,21 0 0,-1 0 16,1 0-16,0 0 0,-21 1 16,42-1-16,-21-21 0,-1 21 15,22 0-15,0 0 0,0 0 16,0 1-16,22-1 31,-1-21-31,0 0 0,0 0 0,0 0 16,0 0-16,1 21 0,-1-21 15,0 21-15,0-21 0,0 0 0,0 21 16,1-21-16,-1 0 0,0 21 0,0 1 16,-21-1-1,0 0-15,0 0 16,-21-21-16,0 21 0,0 0 0,-22-21 15,22 22-15,0-22 0,-21 21 16,20-21-16,-20 0 0,21 21 0,0-21 16,-22 0-16,22 0 0,0 0 15,0 0-15,0 0 0,0 0 0,-1-21 16,1 21-16,21-21 0,-21-1 16,21 1-16,0 0 15,0 0-15,0 0 16,21 21-16,0-21 0,1-1 15,-1 22-15,-21-21 0,21 21 16,0-21-16</inkml:trace>
  <inkml:trace contextRef="#ctx0" brushRef="#br0" timeOffset="138440.64">8890 7535 0,'0'22'47,"0"-1"-47,0 0 16,0 0-16,0 0 0,0 0 0,0 1 16,0-1-16,0 21 15,0-21-15,0 0 0,0 1 16,0-1-16,-21 0 0,21 0 15,-21 0 1,21-42 15,0 0-31,0 0 0,0 0 16</inkml:trace>
  <inkml:trace contextRef="#ctx0" brushRef="#br0" timeOffset="138634.14">8890 7345 0,'0'0'0,"0"-21"0,-21 21 0,0 0 31,42 0 16,0 0-47,0 0 16,-21 21-16,21-21 15,0 0-15</inkml:trace>
  <inkml:trace contextRef="#ctx0" brushRef="#br0" timeOffset="141106.23">9440 7006 0,'0'0'0,"0"-42"0,21-43 16,-21 64-16,0 0 0,0-21 15,0 20-15,0 1 0,0 0 16,0 0-16,-21 21 16,0 0-16,21 21 15,0 0-15,-21 0 16,21 22-16,-21-22 0,21 21 15,0 1-15,-21-1 0,21 0 0,0 22 16,0-22-16,0 22 0,0-22 16,0 21-16,0-20 0,0 20 0,0-20 15,0 20-15,0-21 0,0 1 0,0-1 16,0 0-16,0-20 0,0 20 16,0-21-16,0 0 0,0 22 0,0-22 15,0 0-15,0 0 0,0 0 31,0-42-15,0 0 0,0 0-16,0 0 0,0-22 15,21 22-15,-21-21 0,21-1 0,-21 22 16,21-21-16,0 0 0,0-1 0,-21 1 16,22 21-16,-1 0 0,0-1 15,21 1-15,-21 0 0,1 21 0,-1 0 16,0 0-16,21 0 0,-21 0 0,1 21 15,-1 0-15,21 1 0,-21-1 16,-21 0-16,0 0 0,21 0 0,-21 22 16,0-22-16,0 0 0,0 21 0,-21-21 15,0 1-15,0-1 16,0 0-16,0 0 0,-1 0 0,1 0 16,0 1-16,0-1 0,0-21 15,0 21-15,-1-21 0,1 0 16,0 0-1,21-21-15,-21 0 0,0-1 16,21 1-16,0 0 0,0 0 16,0 0-16,-21 0 0,21-1 15,0 44 17,21-1-17,-21 0 1,0 0-16,21-21 0,0 21 0,0 0 15,0 1-15,1-22 0,-1 21 16,21-21-16,-21 0 0,0 0 16,22 0-16,-22 0 0,21 0 0,1 0 15,-22 0-15,21 0 0,0 0 0,-20-21 16,20 21-16,-21-22 0,21 1 16,-20 21-16,-1-21 0,21 0 15,-21 0-15,0 0 0,-21-22 0,22 22 0,-1 0 16,-21 0-16,0 0 15,0-22-15,21 22 0,-21 0 16,21 0-16,-21 42 31,0 0-31,0 0 0,0 0 16,0 1-16,0 20 0,0-21 0,0 0 16,-21 0-16,21 22 0,0-22 15,0 0-15,0 0 0,0 0 0,0 1 16,0-1-16,0 0 15,21 0-15,0-21 0,0 0 16,1 0-16,-1 0 0,0 0 16,0 0-16,0 0 0,0 0 0,22-21 15,-22 21-15,0-21 0,0 0 16,22-1-16,-22-20 0,0 21 0,0 0 16,0-22-16,0 1 0,1 0 0,-1-1 15,0-20-15,-21 21 0,21-22 16,-21 1-16,0 20 0,0-20 0,0 20 15,0 1-15,0-21 0,0 20 0,0 22 16,0-21-16,0 21 0,0-1 16,0 1-16,0 0 0,0 42 31,0 0-15,0 1-16,0 20 0,0-21 0,-21 21 15,21 1-15,-21-1 0,21 22 0,0-22 16,0 0-16,0 22 0,0-22 15,0 0-15,0 1 0,0-1 0,0 0 16,0 1-16,0-22 0,0 21 0,0-21 16,0 1-16,0-1 0,0 0 15,21 0-15,0-21 0,0 0 16,0 0-16,1 0 0,-1 0 16,21 0-16,-21-21 0,0 0 15,22 21-15,-22-21 0,0-1 16,0-20-16,0 21 0,1 0 0,-1 0 15,0-22-15,0 22 0,-21 0 16,21 0-16,-21 0 0,0-1 0,0 44 31,0-1-15,0 0-16,0 0 0,0 21 16,-21-20-16,21-1 0,0 0 0,-21 0 15,21 0-15,0 0 0,0 1 16,0-1-16,0 0 0,0 0 15,21-21-15,0 0 0,-21 21 0,21-21 16,1 0-16,-1 0 0,0 0 16,0 0-16,21 0 0,-20-21 15,-1 21-15,0-21 0,21 0 0,-21 0 16,1-1-16,-1 1 0,0 0 16,0-21-16,0 21 0,0-22 0,22-63 15,-43 64-15,0-21 0,21 20 16,-21-20-16,0 20 0,0-20 15,0-1-15,0 22 0,0 0 0,0-1 16,0 1-16,0 0 0,0 21 0,0-1 16,0 1-16,0 0 0,0 42 31,-21 0-15,21 1-16,0 20 0,0-21 15,0 21-15,0-20 0,0 20 0,0 0 16,0 1-16,0 20 0,-21-21 15,21 1-15,0 20 0,0-20 0,0-1 16,0 0-16,-22 1 0,22-1 16,0 0-16,0 1 0,0-22 0,0 21 15,0-21-15,0 0 0,0 1 0,0-1 16,0 0-16,22 0 0,-1-21 16,0 0-1,0 0-15,0 0 0,0 0 0,1-21 16,-1 21-16,0-21 0,0 0 15,0 21-15,-21-43 0,21 22 0,1 0 16,-1 0-16,0 0 0,-21-1 16,21 1-16,-21 0 0,21 21 0,-21-21 15,0 42 1,0 0 0,0 0-16,0 1 0,0-1 15,0 0-15,0 0 0,0 0 16,0 0-16,21 1 15,1-22-15,-1 0 0,0 0 16,0 0-16,0 0 16,0 0-16,1 0 0,-1 0 0,0 0 15,0 0-15,0-22 0,0 1 16,1 0-16,-1 0 0,21-21 16,-42 20-16,0 1 0,21-21 15,-21 21-15,21 0 0,-21-22 0,0 22 16,0 0-16,0 0 0,0 0 0,0-1 15,0 1 1,0 42 15,0 1-31,-21-1 0,21 0 0,-21 0 16,21 0-16,-21 22 0,21-22 16,-21 21-16,21 22 0,-21-22 15,-1 0-15,22 1 0,-21-1 16,21 0-16,0 1 0,0-1 0,0 21 15,-21-20-15,21-1 0,0 43 16,0-43-16,0 0 0,0 1 16,0-1-16,0-21 0,0 22 15,0-1-15,0 0 0,0-21 0,0 22 0,0-22 16,0 21-16,0-21 0,-21 1 0,21-1 16,0 21-16,0-21 0,-21 0 15,0 1-15,21-1 0,-22-21 16,22 21-16,-21 0 0,0-21 0,21 21 15,-21-21-15,0 0 16,0 0-16,-1 0 16,1 0-16,21-21 15,0 0-15,-21 0 0,0 0 16,21-1-16,-21 1 0,21 0 16,0-21-16,0 21 0,-21-1 0,21-20 15,0 0-15</inkml:trace>
  <inkml:trace contextRef="#ctx0" brushRef="#br0" timeOffset="141388.18">11536 7324 0,'0'0'0,"0"-21"0,0-1 15,0 1-15,0 0 16,21 21 0,0 0-16,0-21 0,0 21 0,1 0 15,-1-21-15,0 21 0,0-21 0,0 21 16,0-22-16,1 22 16,-1-21-16,0 21 0,21 0 0,-42-21 15,21 21-15,1 0 0,-1-21 0,-21 0 31,-21 21-31</inkml:trace>
  <inkml:trace contextRef="#ctx0" brushRef="#br0" timeOffset="141592.06">11197 7112 0,'0'0'0,"-21"0"15,0 0-15,0 0 16,-1 0 0,1 0 15,0 0-15,0 0-16,0 0 0</inkml:trace>
  <inkml:trace contextRef="#ctx0" brushRef="#br0" timeOffset="141773.17">10329 7218 0,'0'0'0,"-21"0"16,21 21 0,21-21 15,0 0-31,1-21 15,-1 21-15,0-21 0,0 21 16</inkml:trace>
  <inkml:trace contextRef="#ctx0" brushRef="#br0" timeOffset="143091.51">13420 7027 0,'0'-21'0,"0"0"16,-22 21-16,22-21 16,-21 21-16,0 0 0,0-21 15,0 21-15,0 0 16,-1 0-16,1 0 0,0 0 16,0 21-16,-21-21 0,20 21 0,1 0 15,0 0-15,-21 22 0,21-22 16,-1 21-16,1 1 0,0-22 0,0 21 15,21 0-15,0 1 0,0-1 0,0 0 16,0-20-16,0 20 0,21-21 16,0 21-16,-21-20 0,21-1 0,1 0 15,-1-21-15,0 21 0,0-21 16,0 0-16,0 0 0,1 0 0,-1 0 16,0 0-16,0-21 0,0 0 0,0 21 15,1-21-15,-1-1 16,0 1-16,0-21 0,-21 21 0,0 0 15,21-22-15,-21 22 0,0-21 0,0-1 16,0 22-16,-21-21 0,0 21 16,0-22-16,0 22 0,-1 0 15,-20 0-15,0 0 0,21 0 0,-22-1 16,1 22-16,21 0 0,0 0 0,-22 0 16,22 0-16,0 0 0,0 0 0,21 22 31,0-1-31,21-21 0,0 21 15,0-21-15,22 0 0,-1 0 0,-21 0 16,21 0-16,1 0 16,20 0-16,-20 0 0,20 0 0,-21 0 15,22-21-15,-22 0 0,22-1 0,-22 22 16,0-21-16,1-21 0,-1 21 16,0 0-16,1-1 0,-22 1 0,0 0 15,-21 0-15,0 0 0,0 0 16,0-1-16,0 1 0,0 0 15,0 0-15,0 0 0,-21 0 0,0 21 16,0 0 0,-1 21-16,22 0 15,0 21-15,0-21 0,0 22 16,0-1-16,0 0 0,0 1 0,0 20 16,0 1-16,0-1 0,0 22 0,0-22 15,0 22-15,0-21 0,0 20 16,0 1-16,0-22 0,0 22 0,0 0 15,0-1-15,0 1 0,0-21 0,0 20 16,0 1-16,0 0 0,22-22 16,-22 1-16,21 20 0,-21-20 0,0-1 15,0 1-15,21-1 0,-21-20 0,0 20 16,21 22-16,-21-43 16,0-21-16,0 0 0,0 1 15,0-1-15,0 0 0,-21-42 31,0 0-31,0-1 0,-22 1 0,22-21 16,-21 0-16,-1 20 0,22-20 16,-21-21-16,0 20 0,20 1 0,-20-22 15,21 1-15,0-1 0,21 1 16,0-1-16,-21-20 0,21 20 0,0-20 16,0 20-16,0-21 0,0 22 0,21-1 15,0 1-15,0-1 0,0 1 0,0 21 16,22-1-16,-1 1 0,-21 0 15,22-1-15,-1 22 0,0-21 16,1 21-16,-1-1 0,0 1 0,1 0 16,-22 0-16,0 21 0,0-21 15,0 0-15,-42 21 32,0 0-32</inkml:trace>
  <inkml:trace contextRef="#ctx0" brushRef="#br0" timeOffset="146648.22">14753 6625 0,'-21'0'16,"0"0"-1,21 21 1,0 1-16,0-1 15,0 0-15,0 0 16,21 0 0,0-21-16,0 0 15,0 0-15,1 0 0,-1 0 16,21 0-16,-21-21 0,22 0 0,-1 0 16,-21 0-16,21-1 0,1 1 0,-22 0 15,0 0-15,0 0 0,-21 0 16,0-1-16,0 1 0,0 0 15,0 0-15,-21 0 0,0 0 0,0-1 16,-22 22-16,1 0 0,21 0 16,-21 0-16,-1 0 0,1 0 0,0 22 15,-1-1-15,22 0 0,-21 21 16,21-21-16,-1 22 0,1-22 0,0 21 16,21 1-16,-21-1 0,21 0 15,0 1-15,0-1 0,0 0 0,0-21 16,21 22-16,0-22 0,0 21 15,1-21-15,-1 1 0,-21-1 16,21 0-16,0-21 0,21 21 16,-20-21-16,-1 0 0,0 0 0,0 0 15,0 0-15,0 0 16,-21-21-16,0 0 16,-21 21-16,0-21 15,-21 21-15,21 0 0,-1 0 16,-20 0-16,21 0 0,0 0 0,0 0 15,-22 21-15,22 0 0,0 0 16,0 0-16,21 0 0,-21 1 0,21 20 16,-22 0-16,22-21 0,0 22 0,0-1 15,0 0-15,0-20 0,0 20 16,0-21-16,22 0 0,-1 22 16,0-22-16,0-21 0,-21 21 15,21 0-15,0-21 0,22 0 16,-1 0-16,-21 0 0,0 0 0,22-21 15,-22 0-15,21 0 0,1-1 16,-22-20-16,21 21 0,0-21 0,1-1 16,-1 1-16,0 0 0,-20-1 15,20 1-15,-21-22 0,21 22 0,-20 0 16,-1-22-16,0 22 0,21-22 16,-42 22-16,21-21 0,1 20 15,-1-20-15,-21-1 0,0 22 0,21 0 16,-21-1-16,0 1 0,0 21 15,0 0-15,0-1 0,-21 44 16,21-1-16,-21 0 16,-1 21-16,22 1 0,-21-1 0,0 21 15,0 1-15,21-22 0,-21 22 16,0-1-16,21 1 0,-22-22 0,22 22 16,-21-1-16,21 1 0,-21-22 15,21 21-15,0-20 0,0-1 0,0 0 16,21 1-16,0-1 0,1-21 15,20 0-15,-21 1 0,0-1 16,22-21-16,-22 0 0,21 21 0,0-21 16,-20 0-16,20 0 0,-21 0 15,21-21-15,-20 0 0,20-1 0,-21 1 16,21 0-16,-20 0 0,20-21 16,-21 20-16,0-20 0,0 21 0,1-21 15,-22-1-15,21 1 0,-21 21 0,0-22 16,0 22-16,0-21 0,0 21 15,0 0-15,-21-1 0,-1 22 0,1-21 16,0 21-16,0 0 16,0 21-16,0 1 0,-1-22 15,22 21-15,0 0 0,-21 21 0,21-21 16,-21 1-16,21 20 0,0-21 16,0 21-16,0-20 0,0-1 15,0 0-15,21 0 0,0 0 16,1 0-16,-1 1 0,0-22 0,0 21 15,0-21-15,43 0 0,-43 0 16,21 0-16,-21 0 0,22 0 16,-22-21-16,21-1 0,1 1 0,-22 0 15,0 0-15,21 0 0,-21 0 16,1-1-16,-1 1 0,-21-21 0,0 21 16,21 0-16,-21-1 0,21 1 0,-21 0 15,0 0 1,0 42 15,0 0-31,0 0 0,0 1 0,0-1 16,0 0-16,0 0 0,0 0 0,0 0 15,0 1-15,0-1 0,0 0 16,0 0-16,0 0 0,0 0 0,0 1 16,0-1-16,0 0 31,-21-21-31,21-21 15,0 0 1,0-1-16,0 1 0,0 0 16,0 0-16,0 0 0,0-22 15,21 22-15,-21-21 0,21 21 0,0-22 16,1 22-16,-1 0 0,0 0 16,0 21-16,21-21 0,-20 21 0,-1 0 15,0 0-15,0 0 0,0 0 0,0 0 16,1 0-16,-1 21 0,-21 21 15,0-21-15,21 22 0,-21-22 16,0 0-16,0 21 0,0-20 0,0 20 16,21-21-16,-21 0 0,0 0 15,0 1-15,0-1 0,0 0 0,0 0 16,0 0-16,0-42 47,0 0-47,0 0 15,21 0-15,-21-22 0,21 22 0,-21-21 16,22 21-16,-1-22 0,0 1 16,0 0-16,0 20 0,0-20 0,1 21 15,20 0-15,-21 0 0,0 21 16,22 0-16,-22 0 0,42 0 16,-42 0-16,-21 21 15,0 0-15,0 0 0,0 0 16,0 0-16,0 22 0,0-22 0,0 21 15,0 1-15,0-22 0,0 21 0,0-21 16,0 22-16,0-22 0,0 0 16,0 21-16,22 1 0,-1-22 15,0-21-15,0 21 0,0 0 16,22-21-16,-22 0 0,21 0 0,0 0 16,1 0-16,-22 0 0,21 0 0,1-21 15,-1 0-15,0 0 0,1-1 16,-22 1-16,21 0 0,-21 0 15,0-21-15,1 20 0,-1-20 0,0 21 16,-21-21-16,0-1 0,0 22 16,0-21-16,0 21 0,0-1 0,0 1 15,0 0-15,-21 21 16,0 0-16,-1 0 0,1 21 16,0 0-16,0 1 0,0-1 15,0 0-15,21 21 0,0-21 0,-22 22 16,22-22-16,0 21 0,0-21 0,0 22 15,0-22-15,22 0 0,-22 21 16,21-20-16,21-22 0,-21 21 0,0 0 16,1 0-16,20-21 0,0 0 15,-21 0-15,22 0 0,-1 0 0,0 0 16,-20 0-16,20-21 0,0 21 16,-21-21-16,22 0 0,-22-1 15,21 1-15,-21-21 0,1 21 0,-1-22 16,0 22-16,-21-21 0,0 0 15,21 20-15,-21-20 0,0 21 0,0 0 16,0 0-16,0-1 0,0 44 31,0-1-31,0 0 0,0 0 0,0 0 16,0 0-16,-21 22 0,21-22 16,0 0-16,0 0 0,0 0 0,-21 22 15,21-22-15,-21 0 0,21 0 16,0 0-16,0 1 15,0-1-15,0-42 47,0-1-47,0 1 0,0 0 16,21-21-16,0 21 0,0-22 16,0 22-16,0-21 0,1-1 0,-1 1 15,42-21-15,-20 20 0,-22 22 16,21 21-16,0-21 15,-20 21-15,-1-21 0,21 21 0,-21 0 0,0 0 16,-21 21-16,0 0 16,22 0-16,-22 22 0,0-22 0,0 0 15,0 0-15,0 21 0,0-20 16,0-1-16,0 21 0,0-21 16,0 0-16,0 1 0,0-1 0,21 0 15,-21 0-15,21-21 0,0 21 16,0 0-16,0-21 0,1 0 15,-1 0-15,0 0 0,21 0 0,-21 0 16,1 0-16,-1-21 0,0 0 16,0 0-16,21 0 0,-20 0 15,-1-1-15,0-20 0,0 0 0,0-1 16,0 1-16,1 0 0,-1-22 16,0-20-16,-21 20 0,21 22 15,-21-22-15,21 1 0,-21 20 16,0-20-16,0 21 0,0-1 0,21 1 15,-21 0-15,0-1 0,0 22 16,0 0-16,0 0 0,0 42 31,0 0-31,0 21 0,-21 1 0,0-1 16,0 0-16,0 1 0,21 20 0,-21-20 16,21 20-16,-22-21 0,22 1 15,0 20-15,-21-20 0,21 20 16,0-21-16,0 1 0,0-1 15,0 22-15,0-43 0,0 21 0,0 0 16,0-20-16,0-1 0,21 0 0,-21 0 16,0 0-16,22 0 0,-1-21 15,0 0-15,0 0 0,0 0 16,0 0-16,1 0 0,-1 0 16,42-21-16,-42 0 15,1 0-15,-1 0 0,0 0 0,0-1 16,0 1-16,0-21 0,1 21 15,-22 0-15,21-22 0,-21 22 16,0 0-16,0 0 0</inkml:trace>
  <inkml:trace contextRef="#ctx0" brushRef="#br0" timeOffset="146952.04">19177 6900 0,'0'0'0,"0"-21"16,21 21-1,0 0-15,0 0 0,22 0 16,-1-21-16,0 21 0,1 0 0,-1 0 16,0-21-16,1 21 0,-1 0 0,-21 0 15,22-21-15,-1 21 0,-21 0 16,0 0-16,0-21 0,22 21 15,-22 0-15,0 0 16,-21-22-16,-21 1 47,0 21-47</inkml:trace>
  <inkml:trace contextRef="#ctx0" brushRef="#br0" timeOffset="147744.6">20447 6244 0,'0'0'16,"42"0"-16,-21-21 0,1 0 0,20 21 0,-21-21 15,21 21-15,-20-21 0,20-1 16,-21 22-16,0-21 0,0 0 16,1 21-16,-22-21 0,0 0 15,-22 21 16,1 0-31,0 0 16,0 21-16,0-21 0,0 21 0,-1 0 16,1 22-16,-21-22 0,21 21 15,0-21-15,-22 43 0,22-22 0,0 22 16,-21-22-16,20 21 0,1 1 0,0-1 16,0 1-16,0-1 0,0-20 15,-1 20-15,22 1 0,-21-22 0,21 22 16,0-22-16,0 21 0,0-20 15,0 20-15,21-20 0,1-1 0,-1 0 16,0 1-16,0-1 0,0-21 16,22 21-16,-22-20 0,21-1 15,0 0-15,1 0 0,-1 0 0,0 0 16,1-21-16,-1 0 0,0 0 0,1 0 16,-1 0-16,0 0 0,1 0 15,-1 0-15,-21-21 0,22 0 0,-1 0 16,0 0-16,1 0 0</inkml:trace>
  <inkml:trace contextRef="#ctx0" brushRef="#br0" timeOffset="148428.21">23199 5969 0,'-22'0'0,"44"0"47,-1 0-32,0 0-15,21 0 0,-21 21 16,1-21-16,20 21 0,-21 1 0,21-1 16,-20 0-16,20 0 0,0 0 15,-21 22-15,22-1 0,-22 0 0,0 1 16,0 20-16,-21-21 0,0 22 15,0-22-15,0 22 0,0-22 0,0 0 16,-21 22-16,0-22 0,0 1 0,0-1 16,21 0-16,-43 1 0,22-22 15,0 21-15,0 0 0,0-20 0,-1 20 16,1-21-16,0 21 0,0-20 16,-21 20-16,20-21 0,1 21 15,-21-20-15,0 20 0,-1-21 0,1 0 16,0 0-16,-1 1 0,1-1 15,0 0-15,-1-21 0,1 0 0,0 21 16,20-21-16,-20 0 0,-21 0 16,41-21-16,1 0 0,0 0 15,0-1-15</inkml:trace>
  <inkml:trace contextRef="#ctx0" brushRef="#br0" timeOffset="149136.32">20764 6287 0,'0'21'31,"0"0"-16,0 0 1,0 0-16,0 0 16,0 1-16,0-1 15,0 0 1,0-42 46</inkml:trace>
  <inkml:trace contextRef="#ctx0" brushRef="#br0" timeOffset="149328.22">20870 6287 0,'0'-22'15,"-21"44"16,21-1-15,0 0 0,-21-21-16,21 21 0,0 0 15,0 0-15,0 1 16,0-1-16,21 0 0,-21 0 0</inkml:trace>
  <inkml:trace contextRef="#ctx0" brushRef="#br0" timeOffset="152617.39">20955 7027 0,'21'0'47,"0"-21"-47,0 21 0,-21-21 15,22 21-15,-1-21 0,0 0 16,0 0-16,0-1 0,0 1 16,-21 0-16,0 0 0,22 0 0,-22 0 15,0-1-15,0 1 16,0 0-16,0 0 0,0 0 0,0 0 16,-22 21-1,1 0-15,0 0 0,0 0 16,0 21-16,21 0 0,-21-21 15,-1 21-15,1 21 0,0-20 0,21-1 16,0 21-16,-21-21 0,21 0 0,0 22 16,0-22-16,0 0 0,0 0 15,0 0-15,0 1 0,0-1 0,0 0 16,21 0-16,0-21 0,0 0 16,1 0-16,-1 0 0,0 0 15,0 0-15,0 0 0,0 0 0,22 0 16,-22-21-16,0 21 0,21-21 15,-20 0-15,20-1 0,-21 22 0,0-21 16,22 0-16,-22-21 0,21-1 16,-21 1-16,0 21 0,1-21 15,-1 20-15,-21-20 0,0 0 0,21-1 16,-21 1-16,21 0 0,-21-1 16,0 22-16,0-21 0,0 21 0,0 0 15,0-1-15,0 44 31,0-1-31,0 0 16,0 0-16,0 0 16,0 0-16,-21 1 0,21-1 0,-21 0 15,21 0-15,-21 0 0,21 0 16,0 1-16,-22-1 0,22 21 0,-21-21 16,21 0-16,0 22 0,-21-22 0,21 0 15,-21 21-15,21-20 0,0-1 16,-21 0-16,21 0 0,0 0 0,0 0 15,0 1-15,0-1 16,21-21-16,0 21 0,0-21 16,0 0-16,1 0 0,-1 0 15,0 0-15,0 0 0,21 0 16,-20 0-16,-1-21 0,0 0 0,0 21 16,0-22-16,0 1 0,1 21 0,-1-21 15,-21 0-15,0 0 0,21 0 16,-21-1-16,0 1 0,0 0 15,0 0-15,0 0 16,-21 21-16,0 0 0,-1 0 16,1 0-16,21 21 0,-21 0 15,0-21-15,0 21 0,21 0 16,0 1-16,-21-1 0,21 0 0,0 0 16,0 0-16,0 0 0,0 1 15,0-1-15,0 0 16,21-21-16,0 0 0,-21 21 0,21-21 15,0 0-15,43 0 16,-43 0-16,0 0 0,0 0 0,0 0 16,1-21-16,-1 0 0,0 21 0,0-21 15,0-1-15,0 22 0,1-21 16,-1 0-16,-21 0 0,0 0 0,0 0 16,21-1-16,-21 1 0,0 0 15,21 21 1,-21-21-16,0 42 31,0 0-31,0 0 0,-21 1 16,21-1-16,-21 0 0,21 0 15,0 0-15,-21 0 0,21 1 16,0-1-16,-22 0 0,22 0 16,0-42 30,0 0-46,0 0 16,0-1-16,22 1 16,-22 0-16,21 0 15,-21 0-15,21 0 0,-21-1 16,21 22-16,0 0 0,-21-21 16,21 21-1,-21 21-15,0 1 16,0-1-16,0 0 0,0 0 15,0 0-15,0 0 0,0 1 16,0-1-16,0 0 16,0 0-1,22-21 1,-1 0-16,0 0 16,-21-21-16,21 21 0,-21-21 15,21 0-15,0 21 0,-21-22 16,22 1-16,-22 0 15,21 0-15,0 0 0,0 0 16,0-1-16,-21 1 16,21 21-1,-21 21 1,0 1-16,0-1 16,0 0-16,0 0 0,0 0 15,0 0 1,0 1-16,0-1 15,22-21 17,-1 0-32,0 0 15,0-21-15,0-1 0,0 22 16,-21-21-16,22 0 0,-22 0 16,0 0-16,0 0 15,0-1 1,-22 22-1,1 22 1,0-1-16,0 0 16,21 0-16,0 0 15,0 0 1,0 1-16,0-1 16,21-21-1,0 21-15,0 0 0,1-21 16,-1 0-16,0 0 0,0 0 0,0 0 15,0 0-15,22 0 0,-22 0 16,0 0-16,0-21 0,0 0 0,1 21 16,-1-21-16,0 21 0,0-22 15,0 1-15,0 0 0,-21 0 16,22-21-16,-1 20 0,0-20 0,-21 21 16,0-21-16,21-1 0,-21 1 15,0 0-15,21-1 0,-21 1 0,0 0 16,0-1-16,0 22 0,0-21 15,0 21-15,21 21 16,-21 21 0,0 0-16,0 21 0,0-21 15,0 22-15,0-22 0,-21 21 16,21 1-16,-21-1 0,21-21 16,0 21-16,-21 1 0,0-22 0,21 21 15,0-21-15,-21 22 0,21-22 16,-22 0-16,22 0 0,0 0 0,-21 22 15,21-22-15,0 0 32,21-21-32,1 0 0,-1 0 15,0 0-15,-21-21 0,21 21 16,0-21-16,0 21 0,-21-21 16,22-1-16,-1 22 0,-21-21 0,21 0 15,-21 0-15,21 0 16</inkml:trace>
  <inkml:trace contextRef="#ctx0" brushRef="#br0" timeOffset="152824.1">22923 6816 0,'22'0'46,"-1"0"-46,0 0 0,0 0 16,0 0-16,0 0 0,1 0 16,-1-21-16,0 21 0,0 0 15,-21-22-15,21 1 16</inkml:trace>
  <inkml:trace contextRef="#ctx0" brushRef="#br0" timeOffset="153095.95">23410 6456 0,'0'21'31,"0"0"-31,-21-21 0,21 21 16,0 1-16,-21-22 0,21 21 15,0 0-15,-21 0 16</inkml:trace>
  <inkml:trace contextRef="#ctx0" brushRef="#br0" timeOffset="155323.94">4932 9356 0,'0'21'0,"-21"-21"15,-1 0-15,1 0 16,0-21 0,0 0-1,21-1-15,0 1 16,0 0-16,0 0 0,0 0 15,0 0-15,21-1 16,0 1-16,-21 0 0,21 0 0,1 21 16,-1 0-16,0 0 15,0 0-15,0 0 0,0 0 0,1 21 16,-1 0-16,0 22 0,0-22 16,-21 21-16,21-21 0,-21 22 15,21-1-15,-21 0 0,0 1 0,0-1 16,0 0-16,0 1 0,0-1 15,0 0-15,-21 1 0,0-1 0,0-21 16,0 21-16,0 1 0,-22-22 16,22 21-16,0-21 0,-21 1 0,20-1 15,1-21-15,-21 21 0,21 0 16,0-21-16,-22 0 0,22 0 0,0 0 16,-21 0-16,20 0 0,1-21 15,0 0-15,0 0 0,21-1 0,-21 1 16,21 0-16,-21-21 0,21 21 15,0-22-15,0 1 0,0 21 0,0-22 16,0 1-16,21 21 0,0 0 16,0 0-16,0 21 0,0 0 15,1 0-15,20 0 0,-21 0 16,0 21-16,22 0 0,-22 0 0,0 0 16,0 22-16,0-22 0,0 0 0,1 21 15,-1-21-15,0 22 0,-21-22 16,0 0-16,21 21 0,0-20 0,-21-1 15,21 0-15,-21 0 0,0 0 16,22-21-16,-22 21 16,21-21-1,0 0-15,0 0 16,-21-21-16,0 0 0</inkml:trace>
  <inkml:trace contextRef="#ctx0" brushRef="#br0" timeOffset="155536.82">5630 9758 0,'0'0'0,"21"-21"0,1 21 31,-1 0-31,-21-21 78,0-1-62,21 22-16</inkml:trace>
  <inkml:trace contextRef="#ctx0" brushRef="#br0" timeOffset="156169.89">7197 9144 0,'0'-21'0,"0"42"0,0-63 16,21 21-16,0-1 0,0 22 15,-21-21-15,21 21 16,0 21-1,-21 1-15,0 20 0,22-21 16,-22 21-16,21 1 0,-21-1 16,0 0-16,0 22 0,21-22 0,-21 22 15,0-1-15,0 1 0,0-22 16,0 22-16,0-1 0,0-21 0,0 1 16,0-1-16,0 0 0,0-20 0,0-1 15,0 21-15,0-21 0,0 0 16,21-21 15,0-42-15,0 21-16,1 0 0,-1-22 0</inkml:trace>
  <inkml:trace contextRef="#ctx0" brushRef="#br0" timeOffset="156453.15">7980 9081 0,'0'0'15,"21"-22"-15,-21 1 0,0 0 0,21 21 16,-42 21 0,0 22-16,0-22 15,-22 21-15,1 0 0,21 1 16,-22 20-16,1-20 0,0 20 16,21 1-16,-22-1 0,1 1 0,21-22 0,-22 21 15,22 1-15,0-22 16,-21 43-16,21-43 0,21-21 15,-22 22-15,22-22 0,0 0 0,0 0 16,0 0-16,22-21 16,-1 0-1,0 0-15,0-21 16,0 0-16,0 0 0,1 0 0</inkml:trace>
  <inkml:trace contextRef="#ctx0" brushRef="#br0" timeOffset="156708.01">8128 9546 0,'21'0'0,"-42"0"0,42 21 31,-21 1-31,0-1 0,0 0 16,0 0-16,0 21 0,-21-20 0,21 20 15,-21-21-15,21 21 0,-21-20 16,21-1-16,0 0 0,-22 0 0,22 0 15,-21 0-15,21 1 0,-21-22 16,21 21-16,0 0 16,0-42 15,0 0-31,0-1 16,0 1-16</inkml:trace>
  <inkml:trace contextRef="#ctx0" brushRef="#br0" timeOffset="156901.89">8340 9356 0,'0'0'15,"0"-21"1,21 21 46,-21 21-46,21 0-16</inkml:trace>
  <inkml:trace contextRef="#ctx0" brushRef="#br0" timeOffset="157413.62">8848 9673 0,'0'0'0,"21"0"0,0 0 0,0 0 15,0 0-15,0 0 0,1 0 16,-1-21-16,0 21 16,0-21-16,0 0 0,0 0 0,1-1 15,-1 1-15,0 0 0,-21 0 16,0 0-16,0 0 0,0-1 0,0 1 16,-42 21-1,20 0-15,1 0 0,-21 0 0,21 0 16,-22 21-16,1 1 0,0-1 15,21 0-15,-22 0 0,1 0 16,21 0-16,0 1 0,-1-1 0,22 21 0,0-21 16,0 0-16,0 1 15,22-1-15,-1 0 0,21 0 16,0-21-16,1 21 0,-1-21 0,0 21 16,1-21-16,-1 22 0,0-1 15,-20-21-15,20 21 0,-21 0 16,21-21-16,-42 21 0,22-21 0,-22 21 15,0 1-15,0-1 0,-22 0 16,1-21-16,-21 21 0,21-21 0,-22 0 16,1 0-16,0 21 0,-1-21 15,1 0-15,0 0 0,-22 0 0,22 0 16,0 0-16,-1 0 0,22-21 16,-21 21-16,-1-21 0,22 21 15,0-21-15,0 21 0,21-21 0,0-1 16,0 1-1,21 21-15,0-21 0,0 21 16,1-21-16,20 0 0,0 21 16,-21-21-16</inkml:trace>
  <inkml:trace contextRef="#ctx0" brushRef="#br0" timeOffset="157697.54">9461 9546 0,'0'21'15,"0"1"1,0-1-16,0 0 0,0 0 16,0 0-16,0 0 0,0 22 0,-21-22 15,21 0-15,0 0 0,-21 0 0,21 1 16,0-1-16,0 0 15,0 0-15,0 0 16,0-42 15,0 0-31,0 0 16,0 0-16</inkml:trace>
  <inkml:trace contextRef="#ctx0" brushRef="#br0" timeOffset="158017.35">9440 9335 0,'0'0'0,"0"21"0,21-21 31,1 0-31,-1 0 0,0 0 16,0 0-16,0-21 15,-21-1 1,0 1-16,-21 0 16,0 21-1,0 0-15,0 0 16,-1 0-16,1 0 16,0 21-16,0 0 15,21 1 1,21-22-1,0 0 1</inkml:trace>
  <inkml:trace contextRef="#ctx0" brushRef="#br0" timeOffset="160362.66">10139 8954 0,'0'0'0,"0"-22"16,0 1-16,0 42 31,0 1-31,0-1 0,0 0 0,0 21 16,0 1-16,0-1 0,0 0 0,0 1 15,0-1-15,0 0 0,0 22 16,0-22-16,-21 22 0,21-1 0,0-21 15,-22 22-15,1-22 0,21 22 16,0-22-16,0 0 0,-21-20 0,0 41 16,21-42-16,0 0 0,0 1 15,0-1 1,0-42 0,0-1-1,0 1-15,0 0 0,0 0 16,0-21-16,0 20 0,21-20 0,0 0 15,-21 21-15,21-22 0,1 1 16,-1 0-16,0 20 0,0 1 0,0 0 16,0 0-16,1 0 0,-1 21 15,0 0-15,0 0 0,0 0 0,0 0 16,22 0-16,-22 21 0,0 0 16,0 0-16,0 0 0,1 1 15,-1-1-15,-21 21 0,21-21 0,-21 0 16,0 22-16,0-22 0,0 0 15,0 21-15,0-20 0,-21-1 0,0 0 16,-1 0-16,1 0 0,0 0 0,0-21 16,0 22-16,0-22 0,-1 0 15,1 0-15,0 0 0,0 0 0,0 0 16,0 0-16,-1 0 0,1-22 0,0 1 16,0 0-16,0 21 15,21 21 16,21 0-15,0-21-16,-21 22 0,21-22 0,0 21 16,1-21-16,-1 21 15,0-21-15,0 21 0,0-21 0,22 0 16,-22 0-16,0 0 0,0 0 0,21 0 16,-20 0-16,-1 0 0,21-21 15,-21 21-15,0-21 0,22 0 0,-22-1 16,0 1-16,0 0 0,0 0 15,1 0-15,-22 0 0,21-22 0,0 22 16,-21-21-16,0 21 0,0-22 16,0 22-16,21 0 0,-21 0 0,0 0 15,0-1-15,0 44 32,0-1-32,0 0 15,0 0-15,0 21 0,0-20 16,0-1-16,0 21 0,0-21 0,0 0 15,0 22-15,0-22 0,0 0 16,0 0-16,21 0 0,0 1 0,1-1 16,-1-21-16,0 0 0,0 0 15,0 0-15,0 0 0,22 0 0,-22 0 16,0 0-16,21 0 0,-20-21 16,-1-1-16,21 1 0,-21 0 15,0 0-15,1 0 0,-1-22 16,0 1-16,0 0 0,-21-1 0,21-41 15,0 20-15,-21 22 0,0 0 16,22-22-16,-22 22 0,0-1 16,0 1-16,21 0 0,-21-1 0,0 22 15,0-21-15,0 21 0,0 0 16,0 42 0,0 0-16,0 0 15,0 21-15,0-20 0,0 20 16,-21 0-16,21-21 0,-22 22 0,22-1 15,0 22-15,0-22 0,-21 0 16,21 1-16,0-1 0,-21 0 16,21 1-16,0-1 0,0-21 0,0 21 15,0-20-15,0-1 0,0 0 16,21 0-16,0 0 0,1-21 0,-1 0 16,0 0-16,0 0 0,0 0 15,0-21-15,1 21 16,-1-21-16,0 0 0,0 0 0,0-1 15,0 1-15,-21 0 0,22-21 0,-22 21 16,21-1-16,-21 1 0,0-21 16,0 21-16,21 0 0,-21 42 47,0 0-47,0 0 0,0 0 0,0 0 0,0 22 15,0-22-15,0 0 16,0 0-16,0 0 0,0 22 0,0-22 15,0 0-15,0 0 0,0 0 16,21-21-16,0 0 0,0 0 16,1 0-16,-1 0 0,0 0 0,0 0 15,0 0-15,0-21 0,1 21 16,20-21-16,-21 0 0,0 0 16,0 0-16,1-22 0,-1 22 0,21-64 15,-21 43-15,0 0 16,1-1-16,-1-20 0,-21 21 0,0-1 15,0 1-15,21 0 0,-21-1 0,0 1 16,0 0-16,0-1 0,0 1 16,0 21-16,0 0 0,21-1 0,-21 1 15,0 42 17,0 1-32,0 20 0,-21-21 15,21 21-15,-21 1 0,21-22 0,0 21 16,0 1-16,-21-1 0,21 0 0,-22 22 15,22-22-15,0 0 0,0 1 16,0-1-16,0 0 0,0 1 0,0-1 16,0-21-16,22 0 0,-1 22 0,-21-22 15,21 0-15,0 0 16,0-21-16,22 0 0,-22 21 0,0-21 16,0 0-16,0 0 0,0 0 0,1 0 15,-1-21-15,0 0 0,0 21 16,0-21-16,0 0 0,1 0 0,-1-22 15,-21 22-15,0 0 0,21 0 16,-21-22-16,21 22 0,-21 0 0,0 0 16,0 0-16,0 42 31,0 0-15,0 0-16,0 0 0,0 1 15,0-1-15,0 0 0,0 0 16,0 0-16,0 0 0,0 1 0,0-1 15,21 0-15,0 0 16,1-21-16,-1 0 0,0 0 16,0 0-16,0 0 0,0 0 15,1 0-15,-1-21 0,0 0 16,0 0-16,-21-1 0,21 1 0,0 0 16,1-21-16,-22 21 0,0-22 0,21 22 15,-21-21-15,21 21 16,-21-1-16,21 1 0,-21 0 0,0 0 15,0 0-15,0 0 16,21 21-16,-21 21 16,0 0-1,0 0-15,0 0 0,0 22 16,0-22-16,0 0 0,0 21 16,-21 1-16,0-1 0,21 0 0,-21 1 15,21-1-15,0 0 0,-21 22 0,21-22 16,-22 0-16,22 22 0,0-22 15,0 22-15,0-1 0,0 1 16,0-1-16,0 1 0,0-1 0,0 1 0,0-1 16,0 1-16,22-1 0,-1-20 15,-21 20-15,21-21 0,-21 22 16,21-22-16,-21 1 0,21-1 0,-21 0 16,0 1-16,0-1 0,0-21 0,0 21 15,0-20-15,0-1 0,0 0 16,-21-21-1,0 0 1,0-21-16,0 0 16,21-1-16,0 1 0,-22 0 0,1 0 15,21 0-15,-21-22 0,21 22 0,0 0 16,0-21-16,-21 21 0,21-1 0,0-20 16,-21 21-16,21-21 15,0-1-15,0 22 0,-21-21 0,21-1 16</inkml:trace>
  <inkml:trace contextRef="#ctx0" brushRef="#br0" timeOffset="160638.1">12234 9504 0,'0'0'15,"0"-21"-15,21 21 16,1-21-16,-1 21 0,0-22 0,0 22 16,0-21-16,0 21 0,1-21 0,20 21 15,-21 0-15,0-21 0,0 21 16,1 0-16,-1-21 0,0 21 0,0-21 16,0 21-16,0 0 15,-42-22 1,0 22-16,0 0 15,0 0-15</inkml:trace>
  <inkml:trace contextRef="#ctx0" brushRef="#br0" timeOffset="160839.98">11620 9356 0,'0'0'15,"-21"0"17,0 0-1,0 0-15,0 0-16</inkml:trace>
  <inkml:trace contextRef="#ctx0" brushRef="#br0" timeOffset="161046.85">10668 9377 0,'0'21'16,"21"-21"31,0 0-47</inkml:trace>
  <inkml:trace contextRef="#ctx0" brushRef="#br0" timeOffset="162402.12">13970 9821 0,'0'0'0,"-21"0"31,0 0-15,42-21 31,0 0-32,0 0-15,-21 0 16,0 0-16,21-22 0,0 22 15,-21-21-15,0 21 0,0-22 16,22 22-16,-22-21 0,0-1 0,0 22 16,0-21-16,0 21 0,0-22 0,-22 22 15,22 0-15,-21 0 0,0 21 16,0 0-16,0 0 0,0 0 16,-1 0-16,1 21 15,0 0-15,0 0 0,0 1 0,21 20 16,0-21-16,-21 21 0,21 1 15,0-1-15,0 0 0,0-20 16,0 20-16,0 0 0,0-21 0,21 22 16,-21-22-16,21 0 0,0 0 15,0 0-15,0-21 0,1 22 0,-1-22 16,0 0-16,21 0 0,-21 0 16,22 0-16,-22-22 0,21 22 0,-21-21 15,1 0-15,20-21 0,-21 21 16,0-1-16,0 1 0,1-21 0,-1 21 15,0-22-15,-21 1 0,0 21 0,0-21 16,0 20-16,0 1 0,-21-21 16,0 21-16,-22-22 0,22 22 0,-21 0 15,-1 0-15,1 0 16,21 21-16,-21 0 0,20 0 0,-20 0 0,21 0 16,21 21-1,0 0 1,42 0-16,-21-21 0,1 0 15,20 21-15,0-21 0,1 0 16,20 0-16,-21 0 0,1 0 0,-1 0 16,22 0-16,-22 0 0,0-21 0,1 21 15,-1-21-15,-21 0 0,21 0 16,-20 21-16,-1-21 0,0-1 0,0 1 16,-21 0-16,21 0 0,-21 0 15,0 0-15,0-1 0,0 1 16,-21 21-1,21-21-15,-21 21 0,0 0 16,0 21-16,21 0 0,0 1 16,0 20-16,-22-21 0,22 21 15,-21 1-15,21 20 0,-21-20 0,21 20 16,0 1-16,0 20 0,-21-20 16,0 20-16,0 1 0,21 0 0,0-1 15,-22 86-15,1-86 0,21 1 16,0 0-16,0 21 0,0-22 15,0 1-15,0 0 0,0-1 0,0 1 16,0 0-16,21 63 16,-21-64-16,0 1 0,0-21 0,0-1 15,22 1-15,-22-1 0,0-21 16,0 1-16,0-1 0,0 0 0,0-20 16,0 20-16,-22-21 0,1-21 0,0 0 15,0 0-15,0 0 0,0 0 16,-22 0-16,22-21 0,-21 0 0,-1-22 15,1 22-15,0-21 0,21-22 0,-22 22 16,22-21-16,0-1 0,-21 1 16,42-22-16,-22 21 0,22-20 0,-21 20 15,21-20-15,0-1 0,0 21 16,0-20-16,21-1 0,1 0 0,-1 1 16,0 20-16,21 1 0,1-1 0,-1 1 15,0-1-15,1 22 0,-1 0 16,0-1-16,1 1 0,-1 0 15,0-1-15,-21 22 0,22-21 0,-22 21 16,0-1-16,0-20 0</inkml:trace>
  <inkml:trace contextRef="#ctx0" brushRef="#br0" timeOffset="165501.62">15430 9123 0,'-21'42'15,"42"-84"-15,-63 84 0,21 1 16,0-43-16,21 21 16,0 0-1,21-21-15,0 0 16,0 0-16,22 0 0,-22-21 16,21 0-16,-21 21 0,22-22 15,-1 1-15,-21 0 0,21 0 16,1 0-16,-22 0 0,21-22 0,-21 22 15,1 0-15,-22 0 0,0-22 16,0 22-16,0 0 0,0-21 0,0 21 16,-22-1-16,22 1 0,-42 0 15,21 21-15,0 0 0,0 0 0,-1 0 16,1 0-16,-21 0 0,21 0 16,-22 21-16,22-21 0,0 43 15,0-22-15,0 21 0,0 0 0,21 1 16,0-1-16,0 0 0,0 1 0,0-1 15,0 0-15,21 1 0,0-22 16,0 21-16,0-21 0,0 1 16,1-1-16,-1 0 0,-21 0 0,42 0 15,-21-21-15,0 21 0,1-21 16,-1 0 0,-21-21-1,0 0 1,-21 21-16,-1-21 0,-20 21 15,21 0-15,0 0 0,0 0 0,-22 0 16,22 0-16,0 0 0,-21 0 16,20 0-16,1 21 0,0-21 0,21 21 15,0 22-15,-21-22 16,21 0-16,0 21 0,0-21 0,0 22 16,0-22-16,21 21 0,0-21 0,0 22 15,1-22-15,-1 0 0,0 0 16,0-21-16,0 21 0,22-21 0,-22 0 15,0 0-15,21 0 0,-21 0 16,1 0-16,20-21 0,-21 0 0,21 0 16,1 0-16,-22-22 0,21 22 0,1-21 15,-1 0-15,0-1 0,1 22 16,-1-42-16,0 20 0,1 1 0,-22 0 16,21-22-16,-21 22 0,0-22 15,1 1-15,-1 20 0,-21-20 16,0-1-16,21 22 0,-21-21 0,0 20 15,21 1-15,-21 0 0,0 20 16,0 1-16,0 0 0,0 42 31,0 22-31,-21-22 0,0 21 16,0 0-16,-1 22 0,22-22 16,-21 22-16,0-22 0,0 22 0,0-1 15,0-21-15,-1 22 0,22-22 16,0 1-16,0-1 0,0 0 15,0 1-15,0-22 0,0 21 0,22-21 16,-1 0-16,0 1 0,21-22 16,-21 21-16,1-21 0,20 0 0,-21 0 15,21 0-15,1 0 0,-22 0 0,21-21 16,1-1-16,-1 1 0,0 0 16,-21 0-16,22 0 0,-22 0 0,21-1 15,-21-20-15,1 21 0,-22 0 16,0-22-16,21 22 0,-21 0 0,0 0 15,0-21-15,0 20 0,0 1 0,-21 0 16,-1 21-16,1 0 16,0 0-16,0 0 15,0 0-15,0 21 16,-1 0-16,22 1 0,-21-1 0,21 0 16,0 21-16,0-21 0,0 1 0,0 20 15,0-21-15,0 0 0,21 0 16,1 1-16,-1-1 0,0 0 0,0-21 15,0 21-15,22-21 0,-22 0 16,21 0-16,-21 0 0,22 0 0,-22 0 16,0-21-16,21 0 0,-21 21 0,22-21 15,-22-1-15,0 1 0,0 0 16,0 0-16,1 0 0,-22 0 0,21-1 16,-21 1-16,0 0 0,0 0 15,0 0-15,0 0 0,0-1 16,0 1-16,0 0 0,-21 21 0,21 21 31,0 22-15,0-22-16,0 0 0,0 0 0,0 0 15,0 22-15,0-22 0,0 0 16,0 0-16,0 0 0,0 0 16,0 1-16,-22-1 0,22 0 0,0 0 15,0 0-15,0 0 16,0-42 15,0 0-31,0 0 16,0 0-16,0 0 0,0-1 0,22-20 15,-22 21-15,0 0 0,21-22 16,0 22-16,0-21 0,0 21 16,0-43-16,1 43 0,-1 0 15,0 21-15,21 0 0,-21 0 0,1 0 16,-1 0-16,0 21 0,0 0 15,0 22-15,0-22 16,-21 0-16,0 21 0,22-21 0,-22 1 0,0 20 16,0-21-16,0 0 15,0 0-15,0 1 0,0-1 0,0 0 16,0 0-16,0 0 0,0 0 0,0 1 16,0-44 15,0 1-16,0 0-15,21 0 0,-21 0 16,21 0-16,0-1 0,0 1 16,0-21-16,1 21 0,-1 0 0,0-22 15,0 22-15,0-21 0,0 21 0,1-1 16,-1 1-16,0 0 0,0 21 16,0 0-16,0 0 0,1 0 15,-22 21 1,0 0-16,0 1 15,0-1-15,0 0 0,0 0 0,0 21 16,0-20-16,-22-1 0,22 0 0,0 0 16,0 0-16,0 22 0,0-22 15,0 0-15,0 0 0,0 0 16,22 0-16,-1 1 16,0-22-16,0 0 0,0 0 0,0 0 15,22 0-15,-22 0 0,0 0 16,21-22-16,-20 22 0,20-21 15,-21 0-15,21 0 0,-20 0 0,41-22 16,-42 22-16,0-21 0,1 21 16,-1 0-16,0-22 0,-21 22 15,0-21-15,0 21 0,0-1 0,0-20 16,0 0-16,-21 21 16,0 21-16,-1 0 0,1 0 15,0 0-15,0 21 0,0 0 0,0 0 16,-1 0-16,1 0 0,21 1 15,0-1-15,-21 42 0,21-42 16,0 22-16,0-22 0,0 0 16,21 0-16,0 0 0,1 1 0,-1-1 15,0-21-15,42 21 16,-41-21-16,-1 0 0,21 0 16,-21 0-16,22 0 0,-22 0 0,21 0 15,-21 0-15,22 0 0,-22-21 0,0 0 16,0-1-16,21 22 0,-20-21 15,-22 0-15,21 0 0,0 0 16,-21 0-16,21-1 0,-21-20 0,0 21 0,0 0 16,0 0-16,0-1 15,0 44 17,0-1-32,0 0 0,0 0 15,-21 0-15,0 0 0,21 1 0,-21 20 16,21-21-16,0 0 0,0 0 15,-22 1-15,22-1 0,-21 0 16,21 0-16,0 0 16,0-42 15,0 0-15,0 0-16,21 0 0,1-1 15,-1 1-15,-21 0 0,21-21 0,0 21 16,0-1-16,0-20 15,1 0-15,-1 21 0,0-22 0,42 1 16,-41 21-16,-1 0 0,21 21 16,-21 0-16,0 0 0,1 0 15,-1 0-15,-21 21 0,0 0 0,21 0 16,-21 21-16,0-20 16,0 20-16,0-21 0,0 0 0,0 0 15,0 1-15,0-1 0,0 0 0,0 0 16,0 0-16,0 0 0,21 1 15,0-22-15,-21 21 0,21-21 0,1 0 16,-1 0-16,0 0 0,0 0 16,0 0-16,0 0 15,1-21-15,-1 21 0,21-22 0,-21 1 16,0 0-16,1 21 0,-1-21 0,-21-21 16,21 20-16,0 1 0,0-21 15,0 21-15,-21-22 0,0 1 0,22 0 16,-1-1-16,-21 1 0,0-21 0,21 20 15,-21 1-15,21-22 0,-21 43 16,21-21-16,-21 0 0,0 20 0,0 1 16,0 0-16,0 42 15,0 22 1,-21-22-16,0 21 0,21 0 16,-21 1-16,0 20 0,21-20 15,-22-1-15,22 0 0,-21 1 0,21-1 16,-21 0-16,21-21 0,0 22 15,0-22-15,0 21 0,-21-21 0,21 1 16,0-1-16,0 0 0,0 0 16,0 0-16,0 0 0,21 1 15,0-22 1,0 0-16,1 0 0,-1 0 16,0 0-16,0-22 15,0 22-15,0-21 0,1 0 16,-1 0-16,-21 0 0,21 0 0,-21-1 15</inkml:trace>
  <inkml:trace contextRef="#ctx0" brushRef="#br0" timeOffset="165730.49">19516 8954 0,'21'0'31,"0"0"-31,0 0 0,21-22 16,1 22-16,-1-21 0,-21 21 0,22-21 16,-1 21-16,0 0 15,-21-21-15,22 21 0,-22-21 0,0 21 16,0 0-16,0 0 0,1 0 0,-22-21 16,0-1-1</inkml:trace>
  <inkml:trace contextRef="#ctx0" brushRef="#br0" timeOffset="167033.26">20786 8827 0,'0'-22'15,"0"1"-15,0 0 0,0 0 16,21 0-16,-21 0 15,0-1-15,0 1 0,0 0 0,0 0 16,21 0-16,-21 0 0,21-1 16,-21 1-16,0 0 0,0 0 0,0 0 15,0 0-15,0-1 0,0 44 47,0 20-47,-21-21 0,0 21 16,0 22-16,-1-22 0,22 22 0,-21-1 15,-21 1-15,21-1 0,0 22 0,-1-22 16,-20-20-16,21 20 0,-21-20 16,20 20-16,-20-21 0,21-20 0,0 20 15,0-21-15,-1 21 16,1-20-16,0-1 0,0-21 0,0 21 0,0-21 16,-1 0-1,1 0 1,21-21-16,0 0 0,0-1 0,0 1 15,0-21-15,0 21 0,0-22 16,0 1-16,0 0 0,0-1 0,0 1 16,0 21-16,0-21 0,0-1 0,0 22 15,0 0-15,21 21 0,1 0 16,-1 0-16,0 21 16,0 0-16,0 22 0,-21-22 15,21 21-15,1-21 0,-1 22 16,0-1-16,-21-21 0,21 0 0,0 22 0,-21-22 15,21 0-15,1 21 16,-1-21-16,-21 1 0,21-1 0,0-21 16,0 21-16,0-21 0,1 0 0,-1 0 15,0 0-15,0 0 0,0 0 16,0 0-16,1 0 0,-1 0 0,0-21 16,0 0-16,0-1 0,0 1 15,1 0-15,-1 0 0,0 0 0,0 0 16,0-1-16,0-20 0,-21 21 0,0-21 15,22 20-15,-1 1 0,-21 0 16,21 0-16,-21 0 0,0 0 0,0 42 31,0 0-15,0 0-16,0 0 0,0 0 0,0 1 16,0-1-16,0 0 0,0 21 15,0-21-15,-21 1 0,21-1 0,0 0 16,0 0-16,0 0 0,0 0 15,21 1-15,0-1 16,0-21-16,0 0 0,1 0 16,-1 0-16,0 0 15,0 0-15,0-21 0,0 21 0,1-22 16,-1 1-16,0 0 0,0 0 0,0 0 16,0 0-16,1-1 15,-22 1-15,0-21 0,0 21 0,0-22 16,0 1-16,0 0 0,0 21 0,0-22 15,0 1-15,-22 21 0,1 0 16,0-1-16,0 22 0,0 0 0,-22 0 16,22 0-16,0 22 0,0-22 15,-21 21-15,20 21 0,1-21 16,0 0-16,0 22 0,0-22 0,0 0 16,-1 0-16,22 22 0,0-22 0,0 0 15,0 0-15,0 0 0,0 0 16,22 1-16,-1-22 15,0 0-15,0 21 0,21-21 0,22 0 16,-22 0-16,-21 0 0,22 0 16</inkml:trace>
  <inkml:trace contextRef="#ctx0" brushRef="#br0" timeOffset="167374.06">22098 9017 0,'0'-21'0,"0"0"0,0 0 16,-21 21 0,0 21-1,-1-21-15,1 21 16,0 0-16,0 0 0,0 0 0,-22 22 16,22-22-16,0 21 0,0-21 0,0 22 15,0-22-15,-1 21 0,22-21 16,0 1-16,0-1 0,0 21 0,0-21 15,0 0-15,0 1 0,0-1 16,22 0-16,-1-21 0,0 21 0,21 0 16,-21-21-16,22 0 0,-22 0 0,21 0 15,-21 0-15,22 0 0,-1 0 16,-21 0-16,22-21 0,-1 0 16,0 21-16,-21-21 0,22 0 0,-1-1 15,-21 1-15,22 0 0,-22 0 16,0 0-16,21-43 0</inkml:trace>
  <inkml:trace contextRef="#ctx0" brushRef="#br0" timeOffset="168913.17">22564 9186 0,'0'-105'16,"0"210"-16,0-232 0,-22 127 0,1-21 15,0 21-15,0 0 0,0 0 16,0 21-16,-1-21 0,1 22 0,0-1 16,0 0-16,0 21 0,21-21 15,-21 1-15,-1-1 0,1 21 16,21-21-16,0 0 0,0 1 0,0-1 15,0 0-15,0 0 0,0 0 16,0 0-16,0 1 0,0-1 16,21-21-16,1 0 0,-1 0 15,0 0-15,0 0 0,0 0 16,0 0-16,1-21 0,-1 21 0,0-22 16,0 1-16,0 0 0,0 0 15,1 0-15,-22 0 0,0-1 16,0 1-16,21 0 0,-21 0 0,0 0 15,21 0-15,-21 42 47,0 0-47,0 0 16,0 0-16,0 0 0,0 1 0,0-1 16,0 0-16,0 0 15,0 0-15,21-21 0,-21 21 0,21-21 16,0 0-16,1 22 0,-1-22 0,0 0 15,0 0-15,21 0 16,-20 0-16,-1 0 0,0-22 0,0 1 16,0 21-16,0-21 0,1 0 0,-1 0 15,0 0-15,0-1 0,0-20 16,0 21-16,1-21 0,-22-1 0,21 1 16,0 0-16,0-1 0,-21-20 15,21 20-15,0 1 0,-21 0 16,0-1-16,0 1 0,22 0 0,-22 21 15,0-1-15,0 1 0,0 42 32,0 1-32,0-1 15,-22 21-15,22 0 0,-21 1 0,21-1 16,-21 0-16,0 1 0,0 20 16,21-20-16,-21-1 0,-1 0 0,22 1 15,0-1-15,0 0 0,-21-21 16,21 22-16,0-22 0,0 0 15,0 0-15,0 0 0,0 1 0,0-1 16,0 0-16,21-21 0,1 0 16,-1 0-16,0 0 0,0 0 15,0 0-15,0 0 0,1 0 16,-1 0-16,21-21 0,-21 0 16,0 21-16,1-22 0,-1 1 0,0 0 15,0 0-15,0 0 0,0 0 0,-21-1 16,22 1-16,-22 0 0,21 0 15,-21 0-15,0 0 0,0-1 0,0 1 16,0 42 15,-21 1-31,-1-22 0,22 21 16,-21 0-16,21 0 0,0 0 0,0 0 16,0 1-16,0-1 0,0 0 15,0 0-15,0 0 0,0 0 16,0 1-16,0-1 0,21 0 15,1-21-15,-1 21 0,0-21 0,0 0 16,0 21-16,0-21 0,1 0 0,20 0 16,-21 0-16,0 0 0,22 0 15,-22 0-15,21-21 0,-21 21 0,0-21 16,22 0-16,-22 21 0,0-21 16,0-1-16,0 22 0,1-21 15,-1 0-15,0 0 0,-21 0 0,0-22 16,0 22-16,0 0 0,0 0 15,0 0-15,0 0 0,0-1 0,0 1 16,-21 21 0,0 0-16,-1 0 15,1 21-15,0 1 0,0-22 16,0 21-16,21 0 0,-21 0 16,-1 0-16,22 0 0,-21 1 15,21-1-15,0 0 0,0 0 0,0 0 16,0 0-16,0 1 15,21-22 1,1 0-16,-1 0 16,0 0-16,0 0 15,0 0-15,0-22 0,1 22 0,-1-21 16,0 0-16,-21 0 0,21 0 0,0 0 16,0-1-16,1 1 0,-22-21 15,21 0-15,-21 20 0,21-20 0,-21 0 16,0-22-16,21 22 0,-21 0 15,0-22-15,21 22 0,-21-1 0,0 1 16,0 0-16,0-1 0,0 22 16,0 0-16,0 0 0,0 42 31,0 0-31,0 22 16,0-22-16,0 21 0,-21 22 15,21-22-15,0 0 0,0 1 0,-21 20 16,21-21-16,0 1 15,0-1-15,0 0 0,0-20 0,0 20 16,0 0-16,0-21 0,0 1 0,0-1 0,0 21 16,0-21-16,0 0 15,0 1-15,21-22 0,0 21 16,0-21-16,1 0 0,-1 0 16,0 0-1,0 0-15,-21-21 0,21 21 0,0-22 16,-21 1-16,22 0 0,-22 0 15,21 0-15,-21 0 0,0-1 16,0 1-16,0 0 0,0-21 0,0 21 16,0-1-16</inkml:trace>
  <inkml:trace contextRef="#ctx0" brushRef="#br0" timeOffset="169178.4">22775 8932 0,'0'0'0,"21"0"16,1 0 0,20 0-16,-21 0 0,21 0 0,1-21 15,-1 21-15,0-21 0,1 21 0,-1-21 16,0 21-16,1 0 0,-1-21 15,-21 21-15,22-21 0,-22 21 16,21 0-16,-21 0 0,-21-22 16,21 22-16</inkml:trace>
  <inkml:trace contextRef="#ctx0" brushRef="#br0" timeOffset="169804.44">24913 8594 0,'0'0'0,"21"0"0,0-21 16,-21-1-16,22 22 15,-22 22 16,0-1-31,0 21 0,0-21 16,0 22-16,-22-1 0,22 0 0,-21 22 16,21-22-16,0 22 15,-21-22-15,0 0 0,21 1 0,-21-1 16,0 0-16,-1 1 0,1-1 16,21-21-16,-21 0 0,21 0 0,-21 1 15,21-1-15,0 0 16,0-42 15,0 0-31,0-1 16,0 1-16,0-21 15,0 21-15</inkml:trace>
  <inkml:trace contextRef="#ctx0" brushRef="#br0" timeOffset="171185.22">24596 8678 0,'0'0'0,"0"-21"0,-22-42 16,22 42-16,0-1 16,0 1-16,22 21 0,-22-21 15,42 0-15,-21 0 0,0 21 0,22-21 16,-1 21-16,0 0 0,1-22 0,20 22 16,-21 0-16,1 0 0,-1 0 15,22 22-15,-43-1 0,21 0 0,0 0 16,-20 0-16,-22 22 15,0-1-15,0-21 0,0 21 0,0 1 16,0-1-16,-22 0 0,1-20 16,-21 20-16,21 0 0,-22-21 0,1 1 15,0 20-15,-1-21 0,1 0 0,0-21 16,-1 21-16,1 1 0,21-22 16,0 0-16,21-22 31,21 1-31,-21 0 0,42 21 15,-21-21-15,1 0 0,20 21 0,-21-21 16,21 21-16,1-22 0,-22 22 16,21 0-16,-21 0 0,22 0 15,-22 0-15,0 22 0,21-1 16,-20 0-16,-1 0 0,0 0 0,-21 0 16,0 1-16,21 20 0,-21-21 0,0 0 15,0 0-15,0 1 0,0-1 16,-21 0-16,0 0 0,0 0 0,-1 0 15,1 1-15,0-1 0,0-21 0,-21 21 16,20-21-16,1 0 0,-21 0 16,21 0-16,0 0 0,-1 0 0,1 0 15,0 0-15,0 0 0,0 0 16,0 0-16,21-21 0,-22 0 16,1-1-16,21 1 15,0 0-15,21 21 47,1 0-47,-1 21 16,0-21-16,-21 21 0,21-21 15,0 22-15,0-22 0,1 0 0,20 0 16,-21 21-16,0-21 0,22 0 16,-22 0-16,21 0 0,-21 0 0,22 0 15,-22 0-15,21 0 0,-21 0 16,22 0-16,-22 0 0,21-21 15,-21 21-15,22-22 0,-22 1 0,21 21 16,-21-21-16,0 0 0,22 0 16,-22 0-16,0-1 0,-21 1 0,21 0 15,0 0-15,-21 0 0,0 42 47,0 0-47,0 0 16,0 0-16,0 1 0,0-1 0,0 0 15,0 0-15,0 0 0,0 0 16,0 1-16,22-22 0,-22 21 16,21-21-16,0 0 0,21 21 15,-21-21-15,1 0 0,20 0 0,-21 0 16,21 0-16,-20 0 0,20 0 16,-21 0-16,0-21 0,22 21 0,-22-21 15,0-1-15,0 22 0,0-21 0,-21 0 16,21 0-16,-21 0 0,22 0 15,-22-1-15,0 1 0,0 0 16,0 0-16,0 0 0,0 42 31,0 0-15,0 0-16,0 0 0,0 1 16,0 20-16,0-21 0,0 21 15,-22-20-15,22 20 0,-21 0 0,21 1 16,-21-1-16,21 21 0,0-20 15,-21 20-15,21-20 0,-21 20 0,0 1 16,21-22-16,0 21 0,-22 1 0,1-22 16,0 22-16,21-1 0,0 1 15,-21-1-15,0-20 0,0 20 0,21 1 16,-22-22-16,1 21 0,0-20 0,21-1 16,-21 0-16,0 1 0,0-1 15,-1-21-15,1 22 0,0-22 16,0 21-16,21-21 0,-21 0 0,0 1 15,-1-1-15,1-21 0,0 21 0,0 0 16,-21-21-16,20 0 16,1 0-16,0 0 0,-21-21 0,-1 0 15,22 0-15,-21-1 0,0 1 0,-1 0 16,1 0-16,0 0 0,-1-22 0,22 22 16,-21 0-16,21 0 0,-1 0 15,22 0-15,-21-1 0,21 1 16,-21 0-16,0 0 0,21 0 0,0 0 15,0-1 1,0 1-16,0 0 0,0 0 16,0 0-16,0 0 0,0-1 15,21 1-15,-21 0 0</inkml:trace>
  <inkml:trace contextRef="#ctx0" brushRef="#br0" timeOffset="175296.2">27368 7853 0,'0'0'0,"0"-21"0,22 0 16,-22-1-16,21 22 16,-42 0 15,-1 22-31,-20-22 0,21 42 16,-21 0-16,-1 1 0,-20 20 0,-1 1 15,1 20-15,-22 1 0,22 0 16,-128 190-16,128-191 15,20 1-15,1 0 0,21-1 16,0 1-16,21-21 0,0-1 16,0 1-16,0-22 0,0 0 0,21 22 15,0-22-15,0 0 0,0 1 16,0-22-16,1 21 0,20 1 0,-21-22 16,0 0-16,22 0 0,-22 0 15,21 0-15,-21 1 0,0-22 16,22 0-16,-22 0 0,0 0 0,0 0 0,0 0 15,1-22-15,-1 1 0,0 0 16,0-21-16,0 21 0,0-22 0,1 1 16,-1 21-16,-21-22 0</inkml:trace>
  <inkml:trace contextRef="#ctx0" brushRef="#br0" timeOffset="176207.65">27453 8509 0,'0'-21'0,"0"42"0,0-63 16,0 21-16,21 21 15,-21-22-15,0 44 16,0-1 0,0 0-16,0 0 0,-21 21 0,21-20 15,-21 41-15,0-21 0,0 22 16,-1-1-16,1 1 0,0-22 15,0 22-15,0-1 0,-22-20 0,22-1 16,-21 0-16,21 1 0,-22-22 16,22 0-16,0 0 0,0 0 0,0 0 15,0-21-15,-1 0 16,1 0-16,21-21 16,0 0-16,0 0 0,0-21 15,0 20-15,0-20 0,0 21 16,0-21-16,0-1 0,0 1 0,0 0 15,0 20-15,0 1 0,21 0 0,1 0 16,-1 21 0,0 21-16,-21 0 0,21 22 0,-21-22 15,21 0-15,0 0 16,1 21-16,-1-20 0,-21-1 0,21 21 16,0-21-16,0 0 0,0 1 0,1-1 15,-1-21-15,0 21 0,0 0 16,0-21-16,0 0 0,1 0 0,-1 0 15,0 0-15,0 0 0,0 0 16,0-21-16,1 21 0,-1-21 0,0 0 16,0-1-16,0 1 0,0-21 0,-21 21 15,22-22-15,-22 22 0,21-21 16,-21 0-16,21 20 0,-21-20 0,0 21 16,0 0-16,0 0 15,0-1-15,0 44 16,0-1-1,0 21-15,0-21 0,0 0 0,-21 22 16,21-22-16,0 21 0,0-21 16,0 1-16,0 20 0,0-21 15,0 0-15,0 0 0,0 1 0,21-22 0,-21 21 16,21-21-16,0 0 0,0 0 16,1 0-16,-1 0 0,0 0 15,0 0-15,0-21 0,0-1 16,1 22-16,-1-21 0,0 0 15,0 0-15,-21-21 0,0 20 0,21 1 16,-21-21-16,0 21 0,0-22 16,0 1-16,0 21 0,0-21 0,-21 20 15,0 1-15,0 0 0,21 0 16,-64 21-16,22 0 16,21 21-16,0 0 0,-1 0 15,1 1-15,0-1 0,0 21 16,0-21-16,21 22 0,-21-22 15,21 0-15,0 0 0,0 21 16,0-20-16,0-1 0,0 0 0,21-21 16,0 0-16,0 21 0,0-21 15,0 0-15,1 0 0,-1 0 16,0 0-16,0-21 0,21 21 0</inkml:trace>
  <inkml:trace contextRef="#ctx0" brushRef="#br0" timeOffset="176500.14">28363 8721 0,'0'-21'0,"0"42"0,0-64 15,-21 43 1,0 0-16,0 22 16,0-1-16,-22 0 0,22 0 15,0 21-15,0-20 0,0 20 0,-1 0 16,1-21-16,0 22 0,0-1 15,21-21-15,0 22 0,0-22 0,0 0 16,0 0-16,0 0 0,0 0 0,21 1 16,0-1-16,0 0 15,1-21-15,-1 0 0,21 0 16,-21 0-16,0 0 0,1 0 0,20 0 0,-21 0 16,0 0-16,0 0 15,1-21-15,20 0 0,-21 21 0,0-22 16,0 1-16,1 0 0,-1 0 15</inkml:trace>
  <inkml:trace contextRef="#ctx0" brushRef="#br0" timeOffset="176919.6">28596 8975 0,'21'-127'16,"-21"106"-16,-21 190 0,42-381 15,-42 403-15,42-403 0,-42 212 16,0 21 0,0 0-16,21 1 0,-21-1 15,21 21-15,-22-21 0,22 22 16,0-22-16,0 21 0,0-21 0,0 0 15,0 1-15,0 20 0,0-21 0,0 0 16,0 0 0,0 1-16,22-22 15,-1 0-15,0 0 16,0-22-16,21-20 16,-20 21-16,-22 0 0,21 0 15,0-1-15,-21 1 0,0-21 16,0 21-16,21 0 0,-21-22 0,0 22 15,0 0-15,0 42 32,0 0-32,-21 0 0,21 22 15,0-22-15,-21 0 0,21 0 16,0 0-16,0 1 0,0-1 0,0 0 16,0 0-16,0 0 0,0 0 15,0 1-15,21-1 16,0-21-16,0 0 0,0 0 15,1 0-15,-1 0 0,0 0 0,0 0 16,0-21-16,0 21 16,1-22-16,-1 1 0</inkml:trace>
  <inkml:trace contextRef="#ctx0" brushRef="#br0" timeOffset="177221.08">29146 8488 0,'0'-64'0,"0"128"0,22-149 15,-22 43-15,0 21 0,0 42 32,0 0-32,0 21 15,0-20-15,0-1 0,0 21 16,0 0-16,0 1 0,0-1 0,-22 22 16,22-22-16,-21 0 0,21 22 0,0-22 15,-42 43-15,42-43 16,-21-21-16,21 22 0,0-22 15,0 0-15,0 0 0,-21 0 0,21 0 16,0 1-16,-22-22 0,22 21 16,0-42 15,22-1-31,-1 22 0,0-21 16,0 0-16,0-21 0,0 21 15</inkml:trace>
  <inkml:trace contextRef="#ctx0" brushRef="#br0" timeOffset="177581.01">29316 8827 0,'0'21'16,"0"0"-16,0 0 15,0 0-15,0 0 0,-21 1 16,21-1-16,0 0 0,0 0 0,0 0 16,0 22-16,0-22 15,0 0-15,0 0 0,21 0 16,0-21-16,0 0 15,0 0-15,0 0 0,1 0 0,-1 0 16,0 0-16,0 0 0,0-21 16,0 21-16,1-21 0,-22 0 0,0 0 15,21-1-15,-21 1 0,21 0 16,-21-21-16,0 21 0,0-1 0,0-20 16,0 21-16,0 0 0,0 0 15,0-1-15,-21 22 0,0 0 16,-1 0-16,1 0 0,0 0 15,-21 22-15,21-1 0,-1 0 16,1 0-16,21 0 0,-21-21 0,0 43 16,21-22-1,0 0-15,21-21 16,0 0 0</inkml:trace>
  <inkml:trace contextRef="#ctx0" brushRef="#br0" timeOffset="177877.61">28935 8657 0,'-21'0'16,"42"0"-16,-42-21 0,42 21 16,21 0-16,-21-21 15,22 21-15,-1 0 0,0 0 0,1-21 16,-1 21-16,0 0 0,22 0 15,-22 0-15,0-21 0,1 21 0,-1 0 16,0 0-16,1 0 0,-22 0 16,0 0-16,0 0 0,0 0 15,-42 0 48</inkml:trace>
  <inkml:trace contextRef="#ctx0" brushRef="#br0" timeOffset="178325.67">29930 8742 0,'-22'0'16,"1"0"-16,0 0 15,42-21 17,0 21-32,1 0 0,-1 0 15,0 0-15,0 0 0,0 21 16,0 0-16,1 0 0,-1 0 0,0 1 16,-21-1-16,0 21 0,21-21 15,-21 0-15,0 22 0,0-22 0,0 0 16,0 0-16,0 22 15,0-22-15,0 0 0,-21 0 0,0 0 16,21-42 31,0 0-31,0 0-16,21 0 0,-21-1 0,21 1 15,0 0-15,0-21 0,1 21 0,-1-22 16,-21 1-16,21 21 0,0-22 15,21 1-15,-20 21 0,-1 0 16,0-22-16,-21 22 0,21 21 0,0-21 16,0 0-16,-21 0 15,22 21-15,-22-21 16</inkml:trace>
  <inkml:trace contextRef="#ctx0" brushRef="#br0" timeOffset="178849.63">30480 8001 0,'0'-21'0,"0"42"0,0-63 0,0 21 31,21 21-15,0 0-16,0 0 16,1 0-16,-1 21 0,0-21 15,21 21-15,-21 0 0,1 0 16,20 22-16,-21-1 0,21 0 16,-20 1-16,-1-1 0,-21 0 15,21 22-15,-21-1 0,21 1 0,-21-1 16,0 1-16,0-1 0,0 1 15,0-1-15,0 1 0,0-1 16,0 1-16,-21-22 0,21 0 0,-21 1 16,0-1-16,-1 0 0,22 1 15,-21-22-15,0 21 0,0-21 0,0 1 16,0 20-16,-1-21 0,-20 0 16,21-21-16,0 21 0,-22 1 0,22-1 15,-21-21-15,21 21 0,0 0 16,-1-21-16,1 0 0,21 21 0,-21-21 15,0 0 1,21-21 15,21 21-15,-21-21-16</inkml:trace>
  <inkml:trace contextRef="#ctx0" brushRef="#br0" timeOffset="186947.79">4487 11642 0,'-21'0'0,"0"0"16,0 0-1,0 0 16,21-21-31,0-1 32,0 1-32,21 0 15,0 0 1,0 21-16,0-21 16,0 0-1,1 21-15,-1 0 0,0 0 16,0 21-16,-21 0 0,21 0 15,0-21-15,-21 21 0,0 0 0,0 22 16,0-22-16,0 0 0,0 21 16,0-20-16,0-1 0,-21 21 0,0-21 15,0 22-15,0-22 0,0 21 16,-1-21-16,1 0 0,-21 22 16,21-22-16,0 0 15,-1-21-15,22 21 0,-21-21 16,0 0-16,0 0 15,21-21 17,0 0-17,0 0-15,0 0 16,21 21-16,0 0 16,-21-22-16,21 22 15,1 0 95,-22-21-79,21 21-31,0 0 15,0-21-15,0 21 16,0 0-16,1 0 0,20 0 16,-21 0-16,0 0 15,0 0-15,22 0 0,-22 0 0,0 21 16,0 0-16,0-21 0,1 22 16,-1-1-16,-21 0 0,0 0 0,21 0 15,-21 0-15,0 1 0,0-1 16,0 21-16,0-21 0,-21 0 0,0 1 15,-1-1-15,-20 0 0,21 0 16,-21 0-16,-1 0 0,22 1 0,-21-22 16,-1 21-16,22 0 0,-21-21 15,21 0-15,-22 0 0,22 0 16,-21 0-16,21 0 0,0 0 0,-1 0 16,1 0-16,0 0 0,0 0 15,0 0-15,21-21 0,-21 21 16,21-21 46,21 21-62,0 0 16,0-22-16,0 22 0</inkml:trace>
  <inkml:trace contextRef="#ctx0" brushRef="#br0" timeOffset="187316.26">5355 12044 0,'0'21'0,"0"0"15,0 0-15,-21-21 16,21-21 31,21 21-32,-21-21-15,21 21 0,-21-21 16,0 0-16,0 0 16,-21 21-1,0-22-15,21 44 31,0-1-15,0 0 0,0 0-16,0 0 0,0 0 15,21-21 1</inkml:trace>
  <inkml:trace contextRef="#ctx0" brushRef="#br0" timeOffset="190567.93">7324 11811 0,'-22'0'0,"22"-21"15,-21 21-15,21-21 16,0 0 31,21-1-32,1 22-15,-1-21 0,0 0 0,0 21 16,21-21-16,-20 0 0,20 0 16,43-22-16,-43 22 0,0-21 15,1 21-15,-1-1 0,0-20 16,1 21-16,-22 0 0,0-22 0,-21 22 16,0 0-16,0 0 15,0 0-15,0 0 0,-21-1 0,0 22 16,-22-21-16,1 21 0,0 0 0,-1 0 15,1 0-15,0 0 0,-22 21 16,22 1-16,-1-1 0,22 0 0,-21 21 16,0-21-16,20 22 0,1-22 15,0 21-15,0-21 0,21 22 0,-21-22 16,21 21-16,0-21 0,0 1 16,0 20-16,21-21 0,0 0 0,0 0 15,0-21-15,22 22 0,-22-22 16,21 0-16,1 0 0,-1 0 0,-21 0 15,21 0-15,1 0 0,-1 0 0,-21 0 16,22 0-16,-22-22 16,-42 22 15,-22 0-31,1 0 0,21 0 16,-22 22-16,1-1 0,0 0 15,-1 0-15,1 21 0,21-20 0,-21-1 16,20 21-16,1 0 0,-21 22 15,42-22-15,0 1 0,0-22 16,0 21-16,0-21 0,0 22 0,21-22 16,0 0-16,0-21 0,1 21 15,-1-21-15,21 0 0,-21 0 0,22 0 16,-1 0-16,0 0 0,1 0 16,20-21-16,-21-21 0,1 20 15,20 1-15,-20-21 0,-1 0 0,21-1 16,-20 1-16,-1 0 0,22-22 15,-22 22-15,21-64 0,-20 42 16,-22 22-16,0-21 0,0 20 16,0-20-16,-21-1 0,0 22 0,22-22 15,-22 22-15,0-21 0,0 20 16,0 22-16,0-21 0,0 21 0,0-1 16,0 1-16,0 42 15,0 1 1,0-1-16,-22 21 0,22 0 0,-21 1 15,21 20-15,0-20 16,0 20-16,0-21 0,-21 22 0,21-22 16,0 1-16,-21-1 0,21 0 0,0 1 15,0-1-15,0 0 0,0 1 16,0-1-16,0-21 0,0 21 0,21-20 16,0-1-16,-21 0 0,21 0 15,1-21-15,-1 21 0,0-21 16,0 0-16,0 0 0,22 0 0,-22 0 15,0-21-15,0 0 0,21 0 16,-20 0-16,20-1 0,-21 1 16,21-21-16,-20 21 0,20-22 0,-21 22 15,21-21-15,-20 0 16,-1-1-16,-21 22 0,0 0 0,0 0 16,0 0-16,0-1 0,0 1 15,-21 21-15,-1 0 0,1 0 0,0 0 16,0 0-16,0 21 0,0-21 15,-1 22-15,1-1 0,0 0 0,21 21 16,-21-21-16,21 1 0,-21 20 16,21-21-16,0 0 0,0 22 0,0-22 15,21 21-15,0-21 0,0 0 16,0 1-16,22-1 0,-22-21 16,21 21-16,-21-21 0,22 0 0,-22 0 15,21 0-15,1 0 0,-1 0 16,-21-21-16,21 0 0,-20 21 0,20-22 15,-21 1-15,0-21 0,22 21 0,-22 0 16,-21-1-16,21 1 0,-21 0 16,21-21-16,-21-1 0,0 22 15,0 0-15,0 0 0,0 0 16,0 0-16,0-1 0,-21 22 16,21 22-1,0-1-15,0 0 16,0 0-16,0 0 0,0 22 0,0-22 0,0 0 15,0 21-15,0-21 0,0 22 16,0-22-16,0 0 0,0 21 16,0-20-16,0-1 0,21 0 0,-21 0 15,0-42 17,21 0-32,-21 0 15,0-1-15,0 1 0,0 0 16,21-21-16,-21 21 0,0-22 0,0 22 15,22-21-15,-1 21 0,-21-22 16,0 22-16,21 0 0,0 0 0,-21 0 16,21 21-16,0 0 15,1 0-15,-1 21 16,0-21-16,0 21 0,-21 0 16,0 0-16,21 0 0,-21 22 15,21-22-15,1 0 0,-22 0 0,0 0 16,21 1-16,-21-1 0,21 0 0,0 0 15,-21 0-15,0 0 0,21 1 16,0-22-16,1 0 16,-1 0-1,0 0-15,-21-22 0,21 1 16,0 0-16,0 0 0,1 0 0,-1 0 16,0-1-16,0 1 0,0-21 15,0 21-15,1 0 0,-1-1 0,0-20 16,0 21-16,-21 0 0,21 21 0,-21-21 15,21-1-15,1 22 16,-22 22 15,0-1-31,0 0 0,0 0 16,0 0-16,0 0 0,0 22 0,0-22 16,0 0-16,0 21 0,0-20 15,0 20-15,0-21 0,42 43 16,-42-43-16,21 0 0,21 0 15,-20 0-15,-1-21 0,0 21 16,21-21-16,-21 0 0,22 0 0,-22 0 16,21 0-16,-21 0 0,22 0 15,-1 0-15,-21-21 0,22 0 0,-1 0 16,-21 0-16,21-22 0,1 22 0,-22-21 16,0 21-16,0-22 0,0 22 15,1-21-15,-22 21 0,0-22 0,0 22 16,0-21-16,0 21 0,0 0 15,0-1-15,0 1 0,-22 21 0,1 0 16,0 0-16,0 0 0,0 0 16,-22 0-16,22 21 0,0 1 15,0-1-15,0 0 0,0 21 0,-1-21 16,22 22-16,0-22 0,0 0 0,0 21 16,0-20-16,0-1 0,0 21 15,22-21-15,-1 0 0,0-21 0,0 22 16,21-1-16,-20-21 0,-1 0 0,0 0 15,21 0-15,-21 0 0,1 0 16,20 0-16,-21 0 0,21-21 0,-20-1 16,-1 1-16,21 0 0,-21 0 15,0 0-15,1 0 0,-1-1 0,42-83 32,-63 83-32,0 1 15,0 0-15,0 42 31,0 0-31,0 1 0,0-1 16,0 0-16,0 0 0,0 0 0,0 22 16,0-22-16,-21 0 0,21 21 0,-21-21 15,21 1-15,0-1 0,0 0 16,-21 0-16,21 0 0,-21 0 0,21 1 16,-22-22-16,22-22 31,0 1-31,0 0 15,0 0-15,0 0 0,22 0 0,-1-22 16,0 1-16,0 21 0,0-22 16,0 22-16,-21-21 0,22 21 0,-1-22 15,0 22-15,0 21 0,0-21 16,0 0-16,1 21 0,-1 0 0,21 21 16,-42 0-16,21 0 15,-21 1-15,21-1 0,-21 0 16,0 0-16,0 0 0,0 0 0,0 22 15,0-22-15,0 0 0,0 0 0,22 0 16,-22 22-16,0-22 16,21 0-16,-21 0 0,21-21 15,0 0-15,0 0 0,0 0 16,1 0-16,-1 0 0,0-21 16,21 21-16,-21-21 0,1-21 0,20 20 15,-21 1-15,0-21 0,0 0 16,22 20-16,-22-20 0,0 0 0,0-1 15,22 1-15,-22-21 0,0 20 0,0 1 16,0-22-16,-21 22 0,21 0 16,1-22-16,-1 22 0,-21 21 15,0-22-15,21 22 0,-21 0 0,21 0 0,-21 42 32,0 0-32,0 0 15,0 22-15,0-1 0,-21-21 0,21 22 16,-21-1-16,21 0 0,-21-21 15,21 22-15,-22-1 0,1 0 0,21-20 16,0 20-16,-21 0 0,0-21 0,0 22 16,21-22-16,0 21 0,0-21 15,0 1-15,-21 20 0,21-21 0,0 0 16,0 0-16,0 1 0,0-1 16,21 0-1,0-21-15,0 0 0,0 0 16,0 0-16,1 0 0,-1 0 15,21-21-15,-21 0 0,0 21 16,1-22-16,-1 1 0,0 0 0,0 0 16,0 0-16,-21 0 0,21-1 15,-21 1-15,0 0 0,0 0 16,0 0-16</inkml:trace>
  <inkml:trace contextRef="#ctx0" brushRef="#br0" timeOffset="190780.46">11853 11536 0,'0'0'0,"-21"0"0,42 0 31,0 0-31,22 0 16,-22 0-16,21 0 0,1 0 16,-1 0-16,0-21 0,1 0 0,-1 21 15,0-22-15,1 22 0,-1 0 16,-21-21-16,0 21 0,0 0 0,1-21 15,-1 21-15,0 0 0,-21-21 16,21 21-16</inkml:trace>
  <inkml:trace contextRef="#ctx0" brushRef="#br0" timeOffset="191796.36">12848 11853 0,'21'0'31,"0"0"-15,1 0-16,-1 0 0,0 0 15,0-21-15,0 21 0,0-21 16,-21 0-16,22 0 0,-1 21 15,0-21-15,0-1 0,0-20 0,0 21 16,1 0-16,-1-22 0,0 1 16,-21 21-16,0-21 0,0-22 15,0 22-15,0-1 0,0 1 0,0-21 16,0 20-16,0 1 0,0 0 16,0-1-16,0 1 0,0 21 0,0 0 15,0-1-15,-21 22 16,21 22-1,-21 20-15,21-21 0,-22 43 16,22-22-16,-21 21 0,21-20 16,0 20-16,0 1 0,0-22 0,0 0 15,0 22-15,0-22 0,0 1 16,0-1-16,0 0 0,0-21 16,0 22-16,21-22 0,1 0 0,-1 0 15,-21 0-15,21 1 0,0-22 0,0 0 16,0 21-16,1-21 15,-1 0-15,0 0 0,0-21 0,0-1 16,0 22-16,22-21 0,-22 0 0,0 0 16,0 0-16,0-22 0,1 22 15,-1 0-15,0-21 0,0 21 0,0-1 16,0 1-16,-21 0 0,0 0 16,22 0-16,-22 42 46,0 0-46,0 0 0,0 0 0,0 1 16,-22-1-16,22 0 0,0 0 0,0 0 16,0 0-16,0 1 0,0-1 15,0 0-15,0 0 0,0 0 0,22 0 16,-1-21-16,0 0 0,0 0 16,21 0-16,-20 0 15,-1 0-15,0-21 0,21 0 0,-21 0 16,1 21-16,-1-21 0,21 0 15,-21-1-15,-21-20 0,21 21 0,-21 0 16,0 0-16,0-22 0,0 22 0,0 0 16,0-21-16,-21 20 0,21 1 0,-21 21 15,0-21-15,-21 21 16,20-21-16,1 21 0,0 0 0,0 0 16,-21 0-16,20 0 0,1 21 0,0 0 15,0-21-15,21 21 16,-21-21-16,21 22 0,-21-22 0,21 21 15</inkml:trace>
  <inkml:trace contextRef="#ctx0" brushRef="#br0" timeOffset="192083.76">13166 11388 0,'0'0'0,"21"-21"15,0 21 1,21-22-16,-21 22 0,22-21 0,-22 0 16,21 21-16,1-21 0,-1 21 15,0-21-15,22 0 0,-22-1 0,0 22 16,1-21-16,-1 21 15,-21 0-15,22-21 0,-22 21 0,0 0 16,0 0-16,0 0 0,0 0 0</inkml:trace>
  <inkml:trace contextRef="#ctx0" brushRef="#br0" timeOffset="193245.59">14901 11091 0,'0'0'15,"0"-63"-15,21 42 16,-21 0-16,0-1 16,0 1-16,0 42 31,0 1-15,0-1-16,0 21 0,0 0 0,0 1 15,0-1-15,0 22 16,0-1-16,0-21 0,0 22 0,0-22 15,0 22-15,0-22 0,0 0 0,-21 1 16,21-1-16,0 0 0,0-20 16,-21 20-16,21-21 0,-21 0 0,0 22 15,21-22-15,0 0 0,-21 0 16,-1 0 0,22-42-1,0 0 1,0 0-16,0 0 0,0-1 0,0 1 15,0 0-15,0-21 0,0-1 16,0 22-16,22 0 16,-1-21-16,-21 21 0,21-1 15,0 1-15,0 21 0,22-21 0,-22 21 16,0 0-16,21 0 0,-21 0 0,1 0 16,20 21-16,-21 0 0,0 1 15,22-1-15,-43 0 0,21 0 0,0 0 16,-21 0-16,0 1 0,0-1 0,0 21 15,0-21-15,0 0 0,-21 1 16,0-1-16,-1 0 0,1 0 0,0 0 16,0 0-16,0 1 0,0-22 15,-1 0-15,1 21 0,0-21 16,0 0-16,0 0 0,0 0 0,-1 0 16,1-21-16,0 21 0,21-22 15,0 1-15,-21 0 0,0 0 16,21 0-16,-21 0 15,42 21 17,0 0-17,-21 21-15,21-21 0,0 0 0,0 21 16,1-21-16,-1 0 0,0 21 16,21-21-16,-21 0 0,22 0 15,-1 0-15,-21 0 0,22 0 0,-1 0 0,0 0 16,1-21-16,-1 21 15,0-21-15,1 0 0,-1-1 0,0 22 16,-21-21-16,22 0 0,-22 0 0,0 0 16,0 0-16,0-1 0,-21 1 15,22-21-15,-22 21 0,0 0 0,0-1 16,0 1-16,0 0 0,-22 0 16,1 21-16,0 0 0,0 0 15,0 0-15,0 0 0,-1 21 16,1 0-16,21 0 0,0 1 15,-21 20-15,21-21 0,0 0 0,0 22 16,0-22-16,0 21 0,0-21 0,21 0 16,0 1-16,1-1 15,-1 0-15,0 0 0,0 0 16,21-21-16,-20 21 0,20-21 0,-21 0 0,21 0 16,1 0-16,-22 0 0,21 0 15,-21 0-15,22 0 0,-22-21 0,0 0 16,0 21-16</inkml:trace>
  <inkml:trace contextRef="#ctx0" brushRef="#br0" timeOffset="194283.91">16679 11494 0,'0'0'0,"0"-22"0,0 1 16,0 0-16,0 0 15,0 0-15,21 0 0,-21-22 16,0 22-16,0 0 0,0 0 16,0 0-16,0-1 0,0 1 0,0 0 15,-21 0-15,0 21 16,0 0-16,0 0 0,0 0 0,-22 21 15,22 0-15,-21 0 0,21 1 0,-22-1 16,22 21-16,0 0 16,0 1-16,-22 20 0,22-20 0,21 20 15,-21 1-15,21-1 0,-21-21 16,21 22-16,0-1 0,0 22 16,0-43-16,21 1 0,0-1 0,0-21 15,22 0-15,-22 1 0,0-1 16,21 0-16,1-21 0,-22 0 0,21 0 15,1 0-15,-22 0 0,21-21 16,0 0-16,1-1 0,-1 1 0,0 0 16,1 0-16,20-21 0,-20-1 0,-1 22 15,0-21-15,1-1 0,-1 1 16,0 0-16,1-1 0,-1 1 16,0-21-16,-21 20 0,1 1 0,-1-22 15,0 22-15,0-21 0,-21 20 16,0 1-16,0-22 0,0 43 0,0-21 15,0 0-15,0 20 0,0 1 16,0 0-16,-21 21 0,0 0 16,0 0-16,-1 21 15,1 0-15,21 1 0,-21 20 0,0 0 16,21 1-16,-21 20 0,21-21 0,-21 22 16,21-22-16,-22 22 0,22-22 15,0 0-15,0 1 0,0-1 0,0 0 16,0 1-16,0-22 0,0 21 15,22-21-15,-1 1 0,0-1 16,0 0-16,0 0 0,0 0 0,1-21 16,-1 0-16,0 0 0,0 0 15,21 0-15,-20 0 0,-1 0 0,0-21 16,0 21-16,21-21 0,-20 0 16,-1 0-16,0-1 0,0 1 0,0-21 15,-21 21-15,0 0 0,21-1 0,-21 1 16,0 0-16,0 0 15,0 42 17,0 0-32,-21 0 0,21 1 15,-21-1-15,21 0 0,0 0 16,0 0-16,0 0 0,0 1 16,0-1-16,0 0 15,0 0-15,0 0 16,0-42 15,0 0-31,0 0 0,0 0 16</inkml:trace>
  <inkml:trace contextRef="#ctx0" brushRef="#br0" timeOffset="194492.31">17843 11367 0,'0'0'0,"-21"0"47,21 21-31,0 0 0,0 0-1,0 0 1,21-21-16</inkml:trace>
  <inkml:trace contextRef="#ctx0" brushRef="#br0" timeOffset="196400.37">18161 11557 0,'0'-21'15,"-21"0"1,0 21-16,-1 0 0,1-21 15,0 21-15,0 0 16,0 0-16,0 21 0,-1 0 16,22 0-16,0 0 0,-21 0 15,21 1-15,-21 20 0,21-21 16,-21 21-16,21 1 0,0 20 16,0-20-16,0-22 0,0 0 15,0 21-15,21-21 0,21 1 0,-20-22 16,20 21-16,0-21 0,1 21 0,-1-21 15,0 0-15,1 0 0,-1-21 16,0 0-16,22 21 0,-22-22 16,0 1-16,1-21 0,-1 21 0,0 0 15,-20-22-15,-1 22 0,21-21 16,-21-1-16,0 1 0,-21 0 0,0-1 16,22 1-16,-22-21 0,0 20 15,0-20-15,0-1 0,0 22 0,0-22 16,0 22-16,0 0 0,0-1 0,0 1 15,0 21-15,0 0 0,0 0 16,0 63 0,-22-21-1,22 21-15,0 1 0,0-1 0,0 22 16,-21-22-16,21 21 0,-21-20 0,21 20 16,-21-20-16,21 20 15,0-21-15,-21 1 0,0-22 0,21 21 0,-22 1 16,22-22-16,0 0 0,0 0 15,-21-21-15,21 21 0,0 0 16,-21-21-16,21-21 31,0 0-31,0 0 0,21 0 16,0 0-16,1-1 0,-22 1 0,21-21 16,0 21-16,0-22 0,0 22 15,0 0-15,1-21 0,-1 21 0,0-1 16,21 22-16,-21 0 15,-21 22 1,0-1 0,0 0-1,-21-21-15,0 0 0,21 21 0,-21-21 16,0 0-16,0 0 0,21 21 0,-22-21 16,1 0-16,0 0 0,0 0 15,0 0-15,21 21 16,-21-21-16,-1 22 0,22-1 15,0 0-15,0 0 16,0 0-16,0 0 0,0 1 16,22-1-16,-1 0 15,0 0-15,0 0 0,0 0 0,22 1 16,-22-1-16,21 0 16,0 0-16,-20-21 15,-1 0-15,21 0 0,0 0 0,-20 0 16,20 0-16,0 0 0,1 0 0,-1 0 15,0-21-15,-21 0 0,22 21 16,-1-21-16,-21-1 0,22 1 0,-22 0 16,0 0-16,0 0 0,0 0 0,0-22 15,1 22-15,-22-21 0,0 21 16,0-1-16,0-20 0,0 21 0,0 0 16,0 0-16,0-1 15,-22 1-15,1 21 0,0 0 0,0 0 16,0 0-16,0 0 0,-22 21 0,22-21 0,0 22 15,0-1-15,0 0 16,-1 21-16,1-21 0,0 22 0,0-22 16,21 21-16,-21-21 0,21 1 0,0 20 15,0-21-15,0 0 0,0 0 16,0 1-16,0-1 0,21 0 16,0-21-16,0 0 0,0 0 0,1 0 15,-1 0-15,0 0 16,0 0-16,0-21 0,22 0 0,-22 21 15,0-22-15,-21 1 0,21-21 16,0 21-16,0 0 0,1-22 0,-22 22 16,21 0-16,-21-21 0,21 20 15,-21 1-15,0 0 0,0 0 16,0 42 0,0 0-16,0 0 15,0 1-15,0-1 16,0 0-16,0 0 0,0 0 0,0 0 15,0 1-15,0-1 0,0 0 0,0 0 16,21-21-16,0 21 0,-21 0 16,21-21-16,1 0 0,-1 0 0,0 0 15,0 0-15,0 0 0,0 0 16,1 0-16,-1 0 16,0-21-16,0 0 0,0 0 0,0 21 15,1-42-15,-1 20 0,-21 1 0,21 0 16,0-21-16,-21 21 0,21-22 15,-21 1-15,0 0 0,0-1 0,0 1 16,0 0-16,0-1 0,0 22 16,0-21-16,0-1 0,0 22 0,0 0 15,0 0-15,0 42 32,0 0-32,0 0 0,0 22 0,0-22 15,0 21-15,0 1 16,0-1-16,0 0 0,0-21 0,-21 22 15,21-1-15,-21-21 0,21 22 0,0-22 16,0 0-16,0 0 0,-21 0 16,21 0-16,-21-21 0,21 22 0,0-1 15,-22-21-15,22 21 0,-21-21 16,21-21 15,0 0-31,0-1 16,21 1-16,1 0 15,-1 0-15,0 0 0,0 21 0,0-21 16,0-1-16,1 22 0,20 0 16,-21-21-16,21 21 0,-20 0 0,-1 0 15,21 0-15,-21 0 0,0 0 16,1 21-16,-1-21 0,0 22 16,-21-1-16,21 0 0,-21 0 15,0 0-15,0 0 0,0 1 16,-21-1-16,21 0 0,-21-21 15,0 21-15,-22 0 0,22 0 0,0-21 16,-21 22-16,20-1 0,1-21 0,-21 21 16,21-21-16,-22 0 0,22 0 15,0 21-15,0-21 0,0 0 16,0 0-16,-1 0 0,22-21 47,22 0-47,-1 21 15,0-21-15,-21-1 0,21 22 16,0-21-16,0 0 0</inkml:trace>
  <inkml:trace contextRef="#ctx0" brushRef="#br0" timeOffset="196779.82">20701 10986 0,'0'0'0,"0"-22"0,0 1 16,-21 21-16,0 0 15,21 21-15,-22 1 16,22-1-16,0 0 0,0 0 0,0 21 16,0 1-16,0-1 0,0 0 15,0 1-15,0-1 0,0 0 0,0 1 16,0-1-16,-21 0 0,21 1 0,-21-1 15,21 0-15,0 1 0,0-1 16,-21-21-16,0 22 0,21-22 0,-21 0 16,21 0-16,-22 0 0,22 0 0,0 1 15,0-1 1,-21-21-16,21-21 47,0-1-47,21 22 15,1-21-15,-1 21 0,-21-21 16,21 0-16,0 21 0,0-21 0</inkml:trace>
  <inkml:trace contextRef="#ctx0" brushRef="#br0" timeOffset="197206.37">20828 11705 0,'21'0'16,"0"0"-1,0 0-15,1 0 16,-1 0-16,0-21 0,0 21 0,0-21 16,0 21-16,22-21 0,-22 0 15,0-1-15,0 1 0,-21 0 0,21 0 16,1 0-16,-22 0 0,0-1 0,0 1 16,0 0-16,-22 21 31,1 0-31,0 0 0,-21 0 15,21 21-15,-1-21 0,1 21 16,0 1-16,0-1 0,0 0 0,0 21 16,-1-21-16,1 1 0,21-1 15,0 0-15,0 0 0,-21 0 0,21 0 16,0 1-16,0-1 0,0 0 0,0 0 16,0 0-16,21-21 15,-21 21-15,21-21 16,1 0-16,-1 0 0,0 0 0,0 0 15,0 0-15,0 0 16,1 0-16,-1-21 0,0 21 16,0-21-16,0 21 15,-21-21-15,0 0 0,21 0 16,-21-1-16,22 1 16</inkml:trace>
  <inkml:trace contextRef="#ctx0" brushRef="#br0" timeOffset="197897.82">22310 10922 0,'0'0'0,"0"-21"0,21 0 16,0-43-1,-21 43-15,0 0 0,0 0 16,0 0-16,0-1 16,0 1-16,0 0 0,-21 21 15,21-21-15,-21 21 0,-1 0 0,1 0 16,0 0-16,0 21 0,0 21 16,0-20-16,-1 20 0,-20 0 15,21 1-15,0 20 0,-22 1 0,22-1 16,0 22-16,0-22 0,0 22 15,0-22-15,21 22 0,0-21 0,0-1 16,0 1-16,0-1 0,0 1 16,21-22-16,0 21 0,0-20 15,-21-1-15,21 0 0,0 1 0,1-22 16,-1 21-16,0-21 0,-21 1 0,21-1 16,0 0-16,0-21 0,1 0 15,-1 0-15,0 0 0,0 0 16,0 0-16,-21-21 0,21 0 15,1-1-15,-1 1 0,0-21 0,0 21 16,-21-22-16</inkml:trace>
  <inkml:trace contextRef="#ctx0" brushRef="#br0" timeOffset="200144.56">22500 11769 0,'0'21'16,"0"-42"-16,0 63 0,0-21 15,21-21 1,0 0 0,1 0-16,-1-21 15,0 21-15,0-21 0,0 21 16,0-21-16,1 0 0,-1-1 0,-21 1 16,21 0-16,0 0 0,-21-21 0,21 20 15,-21 1-15,0-21 0,0 0 16,0 20-16,0-20 0,0 21 0,0 0 15,0 0-15,0-1 0,-21 22 16,0 0-16,0 0 0,0 0 16,-1 22-16,22-1 0,-21 0 15,0 0-15,0 21 0,21 1 16,0-22-16,0 21 0,-21 1 0,21-22 16,0 21-16,0-21 0,0 22 0,0-22 15,0 0-15,21 0 0,0 0 16,-21 0-16,21 1 0,0-22 0,1 0 15,20 21-15,-21-21 0,0 0 16,0 0-16,22 0 0,-22-21 0,21 21 16,-21-22-16,1 1 0,20 0 15,-21 0-15,21 0 0,-20 0 16,-1-1-16,0-20 0,0 0 0,0 21 0,-21-22 16,21 1-16,-21-22 0,22 22 15,-22 0-15,0-22 0,0 22 16,0 0-16,0-1 0,0 1 0,0 21 15,0 0-15,0-1 0,0 1 16,0 0-16,0 42 16,-22 0-16,1 1 15,21 20-15,0 0 0,0 1 0,-21-1 16,21 0-16,0 22 0,-21-22 16,21 0-16,0 1 0,0-1 0,0 0 15,0-20-15,0 20 0,0-21 0,21 0 16,-21 0-16,21 1 0,0-1 15,1 0-15,-1-21 16,0 0-16,0 0 0,0 0 0,0 0 16,22 0-16,-22 0 0,0 0 0,0-21 15,0 21-15,1-21 0,-1-1 16,0 1-16,0 0 0,0 0 0,0 0 16,-21 0-16,0-1 0,0 1 15,0 0-15,0 0 0,0 0 0,0 0 16,0-1-16,-21 22 0,0 0 15,0 0-15,21 22 16,-21-1-16,0 0 0,21 0 16,0 0-16,-22 0 0,22 1 0,0-1 15,0 0-15,0 0 0,0 0 16,0 0-16,0 1 0,0-1 16,22 0-16,-1-21 0,0 21 15,0-21-15,21 0 0,-20 0 16,-1 0-16,0 0 0,0 0 0,21-21 15,-20 21-15,-1-21 0,0 0 0,0 21 16,0-22-16,-21 1 0,21 0 16,-21 0-16,22 0 0,-22 0 15,0-22-15,0 22 0,0 0 16,0 42 15,0 0-15,0 0-16,0 1 0,0-1 0,0 0 15,0 0-15,0 0 0,0 0 0,0 1 16,0-1-16,0 0 0,0 0 16,0 0-16,0 0 0,0 1 15,0-44 17,0 1-17,0 0-15,21 0 16,0 0-16,-21 0 0,0-1 15,21 1-15,-21-21 0,21 21 0,0 0 16,-21-22-16,0 22 0,22 0 16,-1 0-16,-21 0 0,21 21 15,0 0-15,-21 21 16,0 0-16,0 0 16,21 0-16,-21 0 0,0 1 0,0-1 15,0 0-15,21 0 0,-21 0 16,0 0-16,0 1 0,0-1 15,0 0-15,22-21 16,-1 0 0,0 0-16,0 0 15,0 0-15,-21-21 0,21 21 16,1-21-16,-22-1 0,21 22 16,0-21-16,-21 0 0,21 0 0,-21 0 15,21 0-15,-21-1 0,21 1 0,-21 0 16,0 0-16,0 0 15,0 42 17,0 0-32,-21 0 15,21 0-15,0 1 0,-21-1 0,0 21 16,21-21 0,0 0-16,0 1 0,0-1 0,0 0 15,0 0-15,0 0 0,0 0 16,21-21-16,0 22 0,0-22 15,1 0-15,-1 0 0,21 0 16,-21 0-16,0 0 0,1 0 0,-1 0 16,0 0-16,0-22 0,0 22 15,0-21-15,1 0 0,-1 0 0,0 0 16,0 21-16,0-21 0,-21-22 0,0 22 16,0 0-16,0 0 0,0 0 15,0-1-15,0 1 16,-21 21-1,0 0-15,0 21 16,21 1-16,-21-1 0,-1 0 16,22 0-16,-21 0 0,21 0 0,0 1 15,0-1-15,0 0 0,0 0 16,0 0-16,0 0 16,0 1-1,21-22-15,1 0 16,-1 0-16,0-22 0,0 1 15,0 21-15,0-21 16,-21 0-16,22 0 0,-1 0 16,-21-1-16,0 1 0,21 0 0,0 0 15,-21 0-15,21 0 0,-21 42 47,0 0-47,0 0 16,0 0-16,0 0 0,0 1 15,0-1-15,0 0 16,0 0-16,21-21 16,1 0-16,-1 0 15,0 0-15,0 0 0,0 0 16,0 0 0,1-21-16,-1 21 0,-21-21 0,21 0 0,0-1 15,-21 1-15,21 0 0,0-21 16,-21 21-16,22-22 0,-22 1 15,0 0-15,0-1 0,0 1 0,0 0 16,0-43-16,0 43 16,0 20-16,0 1 0,0 0 0,0 0 15,0 42 1,0 0 0,0 22-16,0-22 0,-22 21 15,22-21-15,-21 22 0,21-1 0,0-21 16,0 21-16,0 1 0,-21-22 0,21 21 15,0-21-15,0 22 0,0-22 16,0 0-16,0 0 0,0 0 16,0 1-16,0-1 0,0 0 0,0 0 15,0 0-15,21-21 16,0 0 0,1 0-16,-1 0 0,0 0 15,0 0-15,-21-21 0,21 0 16,0 21-16,-21-21 0,0 0 15,22-1-15,-22 1 0,21 0 0,-21 0 16</inkml:trace>
  <inkml:trace contextRef="#ctx0" brushRef="#br0" timeOffset="200376.51">24850 11388 0,'21'0'32,"0"0"-32,0-21 0,0 21 15,22 0-15,-22 0 0,21-22 0,-21 22 16,0-21-16,22 21 0,-22 0 16,0-21-16,0 21 0,0 0 15,1 0-15,-22-21 0,21 0 16,-21 0-16,21 21 15</inkml:trace>
  <inkml:trace contextRef="#ctx0" brushRef="#br0" timeOffset="200782.45">25252 10795 0,'0'0'0,"0"-21"15,0 0 1,21 21 0,0 0-16,0 0 0,-21 21 15,21 0-15,1 0 0,-1 0 16,0 22-16,21-22 0,-21 21 0,1 1 16,-1-1-16,21 21 0,-21-20 0,0 20 15,1-20-15,-1 20 0,-21 1 16,0-1-16,0-21 0,0 22 0,0-22 15,0 1-15,0-1 0,-21 0 0,-1 1 16,1-1-16,-21 0 0,0-21 16,-1 22-16,1-1 0,0-21 15,-1 22-15,1-1 0,0-21 0,-1 21 16,1-20-16,21-1 0,-22 21 16,22-21-16,0 0 0,0-21 0,0 22 15,0-1-15,21 0 0,-22-21 16,1 0-1,0 0-15,0-21 16,21 0 0</inkml:trace>
  <inkml:trace contextRef="#ctx0" brushRef="#br0" timeOffset="202103.96">4339 13229 0,'0'0'0,"0"-21"0,-21 0 0,21 0 15,-21 21 1,21 21-16,-21 0 16,21 0-16,-22 0 0,22 1 15,0 20-15,0 0 0,-21 1 0,21 20 16,-21-21-16,0 22 0,21-22 15,0 22-15,-21-22 0,0 22 0,21-22 16,-22-21-16,22 21 16,0-20-16,0-1 0,-21 0 0,21 0 15,-21-42 17,21 0-32,0 0 15,0-1-15,0 1 0,0 0 0,0 0 16,21 0-16,0 0 0,-21-1 15,22 1-15,-1 21 0,-21-21 0,21 21 16,0 0-16,0 0 0,22-21 16,-22 21-16,0 0 0,0 0 0,0 0 15,0 0-15,1 0 0,20 0 16,-21 0-16,0-21 0,0 21 0,1 0 16,-1-21-1,0-1-15,-21 1 16,0 0-16,0 0 15,0 0-15,0 0 0,-21-1 0,0 22 16,-1-21-16,22 0 0,-21 0 16,0 21-16,0-21 0,0 21 31,21 21-31,0 0 0,0 21 16,0-20-16,0 20 0,0 0 15,0 1-15,-21-22 0,21 21 16,0 0-16,0 1 0,-22-1 0,22 0 15,0-20-15,0 20 0,-21-21 16,21 0-16,0 0 0,0 1 16,0-1-16,0 0 0,0 0 15,0-42 17,21 0-17,-21 0-15</inkml:trace>
  <inkml:trace contextRef="#ctx0" brushRef="#br0" timeOffset="202319.45">5016 13653 0,'0'0'0,"22"0"0,-1 0 16,0 0 62,0 0-63</inkml:trace>
  <inkml:trace contextRef="#ctx0" brushRef="#br0" timeOffset="205377.26">6879 13145 0,'0'0'0,"0"21"0,0 0 15,0 0 1,0 0-16,21 0 16,0-21-16,1 0 0,-1 0 15,21 0-15,-21 0 0,22 0 0,-1 0 16,-21 0-16,21-21 0,1 21 16,-22-21-16,21 0 0,1 0 15,-22 0-15,21 21 0,-21-22 0,0 1 16,1 0-16,-22 0 0,21 0 15,-21 0-15,0-1 0,0 1 0,-21 0 16,-1 0-16,1 0 0,0 21 16,0 0-16,-21 0 0,20 0 0,-20 0 15,21 0-15,-21 21 0,-1 0 16,1 0-16,21 0 0,-22 22 0,1-22 16,21 21-16,0 1 0,0-1 15,21-21-15,0 21 0,0 1 0,0-22 16,0 21-16,0-21 15,21 1-15,21-1 0,-21 0 0,0 0 16,22 0-16,-22 0 0,21-21 16,-21 0-16,22 0 0,-22 0 0,21 0 15,-21 0-15,22 0 0,-1 0 16,-21-21-16,0 21 0,1-21 16,-22 0-16,0 0 15,-22 21-15,1-21 16,0 21-16,0 0 0,0 0 15,-22 0-15,22 0 0,0 21 0,-21 0 16,21 0-16,-1 0 0,-20 0 0,21 1 16,0-1-16,0 21 15,21-21-15,0 22 0,0-1 0,0-21 16,0 21-16,0-20 0,21 20 16,0-21-16,21 0 0,-21 0 0,1 1 15,-1-22-15,0 0 0,21 21 16,-21-21-16,1 0 0,20 0 0,-21 0 15,21-21-15,1 21 0,-22-22 16,21 1-16,1 0 0,-22-21 0,21 21 16,0-22-16,1 1 0,-1 0 0,0-1 15,1-20-15,20-22 16,-42 43-16,1-22 0,-1 22 16,0 0-16,-21-22 0,0 22 15,0-1-15,21 1 0,-21-21 0,0 20 16,0 22-16,0-21 0,0 21 15,0-1-15,0 44 16,0 20 0,0-21-16,0 21 0,-21 1 0,21-1 15,-21 0-15,21 1 0,0-1 16,0 0-16,0 22 0,-21-22 0,21 1 16,0-1-16,0 0 0,0 1 0,21-1 15,0 0-15,0 1 0,0-22 16,0 0-16,22 21 15,-22-21-15,0-21 0,0 0 16,0 0-16,22 0 0,-22 0 0,0 0 16,0 0-16,22-21 0,-22 0 15,21 0-15,-21 0 0,22-22 0,-22 22 16,21-21-16,-21 21 0,0-22 16,22 1-16,-43 21 0,21-21 0,-21 20 15,0-20-15,0 21 0,0 0 0,0 0 16,-21 21-1,0 0-15,-1 21 16,1 0-16,0 0 0,0 0 16,21 0-16,0 22 0,-21-22 15,21 21-15,0-21 0,0 22 16,0-22-16,0 0 0,0 21 0,21-20 16,0-1-16,0 0 0,0 0 15,1-21-15,20 21 0,-21-21 0,21 0 16,1 0-16,-22 0 0,21 0 0,1-21 15,-1 0-15,-21 21 0,21-21 16,-20 0-16,20-22 0,-21 22 16,0 0-16,0-21 0,1 20 0,-1 1 15,-21 0-15,0-21 0,0 21 0,0-1 16,0 1-16,0 0 16,0 0-16,0 42 31,0 0-31,0 0 0,0 1 15,0-1-15,0 0 0,0 0 0,0 0 16,0 22-16,0-22 0,0 0 16,0 21-16,-21-21 0,21 1 0,0-1 15,0 0-15,0 0 0,0 0 16,0-42 15,0 0-31,0 0 16,0 0-16,21-1 0,0-20 15,-21 21-15,21-21 0,-21 20 16,21-20-16,0 0 0,-21 21 0,22-1 16,-1-20-16,0 42 0,0-21 15,0 21-15,0 0 0,1 0 16,-22 21-16,21 0 0,0 0 16,0 1-16,-21-1 0,21 0 15,-21 0-15,21 0 0,-21 22 0,0-22 16,0 0-16,22 0 0,-22 0 15,21 22-15,-21-22 16,0 0-16,21-21 0,0 0 16,-21-21-1,21 21-15,0-21 16,1-1-16,-22 1 0,21 0 16,0-21-16,0 21 0,0-22 0,0 22 15,-21-21-15,22 21 0,-1-22 16,0 22-16,21 0 0,-21 0 15,1 0-15,-1 21 0,0 0 0,0 0 16,0 0-16,0 0 16,-21 21-16,22 0 0,-22 0 0,0 0 15,0 0-15,0 1 0,0-1 16,0 21-16,0-21 0,0 0 16,21 22-16,-21-22 0,21 21 0,0-21 15,-21 1-15,21-1 0,-21 0 16,21 0-16,1 0 0,-1 0 0,0-21 15,0 0-15,0 22 0,22-22 16,-22 0-16,0 0 0,0 0 0,21-22 16,-20 1-16,-1 21 0,21-21 15,-21 0-15,0 0 0,22 0 0,-22-22 16,0 22-16,0-21 0,-21 21 16,21-22-16,-21 22 0,0-21 0,0 21 15,0-1-15,0 1 0,0 0 0,0 0 16,0 0-16,-21 21 15,0 21 1,21 0 0,-21 0-16,21 0 0,-21 1 0,21 41 15,0-42-15,0 22 0,0-22 16,0 21-16,0-21 0,0 0 16,21 1-16,0-1 0,0-21 0,0 21 15,1-21-15,-1 0 0,0 0 16,21 0-16,-21 0 0,1 0 0,20 0 15,-21-21-15,0 0 0,22 21 16,-22-22-16,0 1 0,0 0 16,0 0-16,0-21 0,1 20 0,-1 1 15,-21 0-15,0-21 0,21 21 16,-21-1-16,21 1 0,-21 0 16,0 0-16,0 42 31,0 0-31,0 0 0,0 1 15,0-1-15,-21 0 0,21 21 16,-21-21-16,21 1 0,-21-1 0,21 21 16,0-21-16,0 0 0,-22 1 15,22-1-15,0 0 0,-21-21 16,21-21 15,21 0-31,1-1 16,-22 1-16,21 0 0,0 0 0,0-21 15,0 20-15,0-20 0,1 21 16,-1-21-16,0 20 0,21 1 16,-21 0-16,1 0 0,20 0 15,-21 0-15,0 21 0,0 0 0,1 0 16,-1 0-16,0 0 0,0 21 0,-21 0 16,0 0-16,0 0 0,0 0 15,0 1-15,0 20 0,0-21 0,0 0 16,0 0-16,21 22 15,-21-22-15,21 0 0,-21 0 0,22 0 16,-1 1-16,0-22 0,0 0 16,0 0-16,0 0 0,1 0 15,-1 0-15,0 0 0,21 0 0,-21-22 16,1 1-16,-1 0 0,21 0 16,-21 0-16,0-22 0,1 22 0,-1-21 15,0 21-15,0-22 0,-21 1 0,21 0 16,0-1-16,-21 1 15,22 0-15,-22-1 0,0 1 0,0 0 16,21-22-16,-21 22 0,0 21 16,0 42-1,0 0-15,0 0 0,-21 0 16,-1 1-16,22 20 0,-21 0 16,0 1-16,0-22 0,21 21 0,-21 0 15,0 1-15,-1-1 0,22 0 16,0 1-16,-21-1 0,21 0 0,0 1 15,0-22-15,0 21 0,0 1 0,0-22 16,0 0-16,0 0 0,0 0 16,21 0-16,1 1 0,-1-22 15,0 21-15,0-21 0,0 0 16,0 0-16,1 0 0,-1 0 16,0-21-16,0-1 0,0 22 0,0-21 15,1 0-15,-1 0 0,0-21 16,0-22-16,-21 43 0</inkml:trace>
  <inkml:trace contextRef="#ctx0" brushRef="#br0" timeOffset="205608.71">11726 13293 0,'0'21'0,"21"-21"15,1 0-15,-1 0 0,0 0 0,21 0 16,-21 0-16,22 0 0,-22 0 16,21 0-16,1 0 0,-22 0 0,0 0 15,21-21-15,-21 21 0,1 0 0,-1 0 16,0 0-16</inkml:trace>
  <inkml:trace contextRef="#ctx0" brushRef="#br0" timeOffset="205808.16">13949 13462 0,'-43'0'0,"86"0"0,-22 21 0,-21 0 15,-21 1-15,0-22 16,-1 21-16,-20-21 0,0 21 0,-1 0 16,1-21-16,21 0 0,-21 21 15,20-21-15,-20 0 0</inkml:trace>
  <inkml:trace contextRef="#ctx0" brushRef="#br0" timeOffset="206640.05">13356 13631 0,'21'0'32,"-21"-21"-1,0 0-31,0 0 16,0 0-16,0 0 0,0-1 15,0 1-15,0 0 0,0 0 16,0 0-16,0 0 0,0-1 15,0 1-15,0-21 0,0 21 0,21-22 16,-21 22-16,0-21 0,0 0 16,0-1-16,22 1 0,-22 0 0,0-1 15,0 1-15,0-22 0,0 43 16,0-21-16,-22 0 0,22 20 0,0 1 16,-21 0-16,0 0 0,0 21 15,0 21-15,21 21 16,-21-20-16,-1 20 0,22 21 15,0-20-15,-21 20 0,0 1 0,21-1 16,-21-20-16,21 20 0,0-21 0,0 1 16,0 20-16,0-20 15,0-1-15,0-21 0,0 21 0,0 1 16,0-22-16,21 0 0,0 0 16,0-21-16,1 0 0,-1 0 15,0 0-15,0 0 0,21 0 16,-20-21-16,-1 0 0,0 0 0,21 0 15,-21-22-15,1 22 0,-1 0 16,0-21-16,0 20 0,0-20 0,0 21 16,1-21-16,-1 20 0,-21 1 0,21 0 15,-21 0-15,0 0 16,0 42-16,0 0 16,0 0-1,0 0-15,-21 22 0,21-22 0,0 0 16,0 21-16,0-20 0,0-1 0,0 21 15,0-21-15,0 0 0,0 22 16,0-22-16,21 0 0,0 0 0,0-21 16,0 21-16,1-21 0,20 0 15,-21 0-15,21 0 0,-20 0 0,20 0 16,0-21-16,-21 21 0,22-21 16,-22 0-16,21 0 0,-21 0 15,1-1-15,-1-20 0,-21 21 0,0 0 16,0-22-16,0 22 0,0 0 15,-21 0-15,-1-21 0,1 20 16,0 1-16,0 21 0,-43-21 16,43 21-16,0 0 0,0 0 15,0 0-15,0 21 0,-1-21 16,1 21-16,0 1 0,0-1 0,0-21 16,21 21-16,0 0 0,0 0 0,-21-21 15,21 21-15</inkml:trace>
  <inkml:trace contextRef="#ctx0" brushRef="#br0" timeOffset="206891.94">13271 13123 0,'22'0'31,"-1"-21"-31,0 21 0,0-21 16,21 21-16,1 0 0,-22-21 15,21 21-15,22-21 0,-22 21 0,0-21 16,1-1-16,20 22 16,-20 0-16,-1-21 0,0 21 0,1 0 15,-22 0-15,0 0 0,0 0 16,0 0-16,0 0 0,1 0 0,-1 0 15,0 0 1</inkml:trace>
  <inkml:trace contextRef="#ctx0" brushRef="#br0" timeOffset="207798.4">14901 12785 0,'0'-21'0,"-21"21"15,0 0 1,21 21-16,0 0 0,0 21 16,0-21-16,0 22 0,-21 20 0,21-20 15,0-1-15,0 0 0,0 22 0,0-22 16,-21 22-16,21-22 0,0 0 15,0 1-15,0 20 0,0-21 0,0 1 16,0-1-16,0 0 0,0-20 16,0-1-16,0 21 0,0-21 15,0 0-15,0-42 32,0 0-32,0 0 0,0-21 15,0 20-15,0-20 0,0 21 16,0-21-16,21-1 0,0 22 0,-21-21 15,21 21-15,0-1 0,0 1 0,1 0 16,-1 21-16,0 0 0,0 0 16,21 0-16,-20 0 0,-1 0 15,21 21-15,-21 0 0,0 1 0,1-1 16,-1 0-16,0 0 0,0 0 16,-21 0-16,0 1 0,0-1 0,0 0 15,0 0-15,0 0 0,0 0 16,0 1-16,-21-22 0,0 21 0,0 0 15,-22-21-15,22 0 0,0 0 16,0 21-16,-22-21 0,22 0 0,-21 0 16,21 0-16,0-21 0,-22 0 0,22 21 15,0-21-15,0 21 0,21-22 16,-21 22-16,42 0 47,0 22-47,0-22 0,21 21 15,-20-21-15,20 0 0,-21 21 16,21-21-16,1 0 0,-1 0 0,22 0 16,-22 0-16,0 0 0,64 0 15,-64 0-15,22 0 0,-22-21 16,1 0-16,-1 21 0,0-22 16,-21 1-16,22-21 0,-22 21 0,0 0 15,0-22-15,-21 22 0,0-21 0,0 21 16,0-1-16,0-20 0,0 21 15,0-21-15,0 20 0,-21 22 16,0 0-16,0 0 0,0 0 16,-1 0-16,1 22 0,0-22 15,0 21-15,21 0 0,0 21 0,-21-21 16,21 1-16,0-1 0,0 21 16,0-21-16,0 0 0,0 22 0,0-22 15,21 0-15,0 21 16,0-20-16,0-1 0,1-21 0,-1 21 15,21-21-15,-21 0 0,0 0 0,1 0 16,-1 0-16,0 0 0,0 0 16,0 0-16,0-21 0,1 0 15</inkml:trace>
  <inkml:trace contextRef="#ctx0" brushRef="#br0" timeOffset="209069.02">16468 13737 0,'0'21'0,"0"-42"62,0 0-62,0 0 0,0 0 16,0 0-16,21-22 16,-21 22-16,21 0 0,0-21 0,0 20 15,0-20-15,1 21 0,-1-21 0,0 20 16,0-20-16,21-21 15,-20 41-15,-1-20 0,0 21 0,0 21 16,0-21-16,0 21 0,1 0 16,-1 0-16,-21 21 15,0 0-15,21 0 16,-21 0-16,0 1 16,-21-22 15,0 0-16,-1-22 1,22 1-16,-21 0 16,0 21-16,21-21 15,-21 21-15,0 0 0,21-21 0,-21 21 16,-1 0-16,1 0 16,21 21-16,-21 0 0,21 0 15,0 0-15,-21 1 0,21 20 0,-21 0 16,21-21-16,0 22 0,0-1 15,0 0-15,0 1 0,0-1 16,0 0-16,0 1 0,0-22 0,0 21 16,0-21-16,21 1 0,0-1 15,-21 0-15,21-21 0,0 21 0,1-21 16,-1 0-16,0 0 16,0 0-16,0 0 0,0-21 15,22 21-15,-22-21 0,0 0 16,0-22-16,0 22 0,22-21 0,-22-1 15,21 22-15,-21-42 0,1 20 0,20 1 16,-21 0-16,0-1 0,22 1 16,-22 0-16,0-1 0,0-20 15,0 42-15,0-22 0,1 1 16,-1 21-16,-21 0 0,0 0 0,0-1 16,0 44 15,0-1-31,0 0 0,0 21 15,-21-21-15,21 22 0,-22-1 16,1 0-16,21 22 0,-21-22 0,21 1 0,-21 20 16,21-21-16,0 1 0,0-1 15,0 0-15,0 1 0,0-1 16,0-21-16,0 22 0,0-22 16,0 0-16,21 0 0,0-21 15,0 0-15,1 0 0,-1 0 0,0 0 16,0-21-16,0 0 0,0 0 15,22-1-15,-22 1 0,0 0 0,0-21 16,0 21-16,22-22 0,-43 22 16,42-42-16,-21 41 0,-21 1 15,0 0-15,21 21 16,-21 21 0,0 0-16,0 1 0,0-1 0,0 0 15,0 0-15,0 0 0,0 22 16,0-22-16,0 0 15,0 0-15,0 0 0,0 0 16,0-42 31,0 0-47</inkml:trace>
  <inkml:trace contextRef="#ctx0" brushRef="#br0" timeOffset="209260.99">17780 13208 0,'0'0'16,"0"-21"-1,0 42 17,0 0-17,0 0 1,0 1-16</inkml:trace>
  <inkml:trace contextRef="#ctx0" brushRef="#br0" timeOffset="211636.67">18161 13293 0,'-21'21'31,"0"-21"-31,-1 0 0,1 21 0,0 0 16,0-21-16,21 21 0,-21 1 0,0-1 16,21 0-16,-22 0 0,22 21 15,0-20-15,0 20 0,0-21 0,0 21 16,0-20-16,0 20 0,22-21 16,-1 0-16,0 0 0,0 1 0,0-1 15,0-21-15,22 21 0,-1-21 16,0 0-16,-20 0 0,41 0 0,-21 0 15,1 0-15,-1-21 0,0 0 16,1-1-16,-1 1 0,0 0 16,-20-21-16,20 21 0,-21-22 15,0 22-15,0-21 0,1-1 0,-1 1 16,-21 0-16,21-22 0,-21 22 0,0-64 16,0 64-16,0-1 0,0-20 15,0 21-15,0-1 0,0 22 16,0-21-16,0 21 0,0-1 0,0 1 15,0 42 1,0 1-16,0-1 0,0 21 16,0 0-16,0 1 0,-21-1 15,21 0-15,-21 1 0,21-1 16,-22 22-16,22-22 0,0 0 0,-21 1 16,0-1-16,21 0 0,-21 1 15,21-22-15,0 21 0,-21-21 16,21 0-16,0 1 0,-21-1 0,21 0 15,21-42 17,0 0-32,0 21 0,0-22 0,0-20 15,1 21-15,-1 0 0,0 0 0,0-22 16,21 22-16,-20 0 16,-1 0-16,-21 0 0,21-1 0,0 22 15,-21-21-15,-21 21 47,0 0-47,0 0 0,-1 0 16,1 21-16,0 1 0,0-22 0,0 21 15,21 0-15,-21 0 0,21 0 16,-22 0-16,22 1 0,0-1 0,0 0 16,0 0-16,0 0 0,0 0 15,0 1-15,22-1 0,-1 0 0,-21 0 16,21 0-16,0-21 0,0 21 15,0 1-15,22-22 0,-22 21 16,21-21-16,-21 21 0,22-21 0,-1 0 16,0 0-16,1 0 0,-1 0 0,22 0 15,-22 0-15,0 0 0,1-21 16,-1 0-16,0-1 0,1 1 0,-22 0 16,21 0-16,-21 0 0,22-43 15,-22 22-15,-21 21 16,21-22-16,-21 1 0,0 21 0,0 0 15,0 0-15,0-1 0,-21 1 0,21 0 16,-21 21-16,-1 0 0,1 0 0,0 0 16,-21 0-16,21 21 0,-22 0 15,22 1-15,-21 20 0,21-21 16,-1 0-16,1 22 0,0-22 0,21 21 16,0-21-16,0 22 15,0-22-15,0 0 0,0 21 0,0-21 0,21-21 16,0 22-16,1-1 0,-1-21 15,0 0-15,0 0 0,0 0 0,0 0 16,1 0-16,-1 0 0,0 0 0,0-21 16,0-1-16,0 1 0,1 0 15,-1 0-15,0-21 0,0 20 0,-21-20 16,21 21-16,-21-21 16,21 20-16,-21 1 0,0 0 0,22 0 15,-22 0-15,0 0 0,21 21 0,-21 21 31,0 0-31,0 0 0,0 0 16,0 0-16,0 1 0,0-1 16,0 21-16,-21-21 0,21 0 0,0 1 15,0 20-15,0-21 0,0 0 0,21-21 16,-21 21-16,21 1 0,0-22 16,0 0-16,0 21 0,1-21 0,-1 0 15,21 0-15,-21 0 0,0 0 16,1-21-16,-1 21 0,0-22 0,0 1 15,0 0-15,0 0 0,1 0 16,-22-22-16,0 22 0,21-21 16,-21 0-16,21-1 0,-21 1 0,0 0 15,0-1-15,0 1 0,0 0 16,0-1-16,0-20 0,0 42 0,21-22 16,-21 1-16,0 21 0,21 21 15,-21 21 1,0 0-16,0 0 0,0 22 15,0-1-15,0-21 0,0 21 16,0 43-16,0-64 0,-21 22 16,21-1-16,0 0 0,-21-21 15,21 22-15,0-22 0,0 0 16,0 21-16,0-20 0,-21-22 0,21 21 16,0 0-16,0-42 46,0 0-46,21-1 16,-21 1-16,21-21 0,0 21 0,0 0 16,22-1-16,-22-20 0,0 21 15,0 0-15,22 21 0,-22-21 0,0 21 16,21 0-16,-21 0 0,1 0 16,20 0-16,-21 0 0,0 21 15,22 21-15,-43 0 16,21-20-16,-21-1 0,0 0 15,0 0-15,0 0 0,0 0 0,0 1 16,0-1-16,0 0 0,0 0 16,-21 0-16,-1-21 15,1 21-15,0-21 0,0 0 16,0 0-16,0 0 16,-1 0-16,1 0 0,21-21 15,-21 0-15,21 0 0,0 0 16,-21 21-16,21 21 47,0 0-32,21-21-15,0 0 0,0 21 16,1 0-16,-1-21 0,0 0 16,0 0-16,0 0 0,0 0 0,22 0 15,-22 0-15,0 0 0,21 0 16,-20 0-16,20-21 0,-21 21 0,43-42 15,-43 21-15,0 0 0,0-22 16,0 22-16,0 0 16,-21-21-16,22-1 0,-1 1 0,-21 0 15,0 20-15,21-20 0,0 0 16,-21-1-16,21 1 0,-21 0 0,0-1 16,21 1-16,1 0 0,-22 21 0,0-1 15,0 1-15,0 42 31,0 1-31,0 20 0,0-21 16,0 21-16,-22 1 0,22-22 0,-21 21 16,21 1-16,0-1 0,-21-21 15,21 21-15,0 1 0,0-1 0,0-21 16,0 22-16,0-22 0,0 21 16,0-21-16,0 0 0,21 1 15,-21-1-15,21 0 0,1-21 0,-22 21 16,21-21-16,0 0 0,0 0 0,0 0 15,22 0-15,-22 0 0,0 0 16,0 0-16,21-21 0,-20 0 0,20 21 16,-21-21-16,0-1 0,22 1 15,-22-21-15,0 21 0,-21 0 0,21-22 16,-21 22-16,21 0 0,-21 0 16,0 0-16,0-1 0,-21 22 15,0 0-15,0 0 0,0 0 16,-1 0-16,1 22 15,0-1-15,21 0 0,-21 0 0,0 0 16,21 0-16,-21 1 0,21-1 0,0 0 16,0 0-16,0 0 0,0 0 15,0 1-15,21-1 0,0 0 16,0-21-16,0 21 16,0-21-16,1 0 0,-1 0 0,0 0 15,0 0-15,0 0 0,0 0 16,1-21-16,-1 0 15,0 0-15</inkml:trace>
  <inkml:trace contextRef="#ctx0" brushRef="#br0" timeOffset="212584.25">22542 12806 0,'0'0'16,"0"-21"-1,0 0 17,0-1 61,0 44 64,-21 20-157,0 0 15,21 1-15,-21-1 0,21 21 16,0 1-16,0-1 0,-21 1 0,21-1 16,-21-20-16,21 20 0,-22 1 15,22-1-15,-21-20 0,21 20 0,0-42 16,0 22-16,0-1 0,0-21 15,0 0-15,0 0 0,0 1 16,0-44 15,0 1-31,0 0 16,0 0-16,0 0 0,0-22 0,-21 22 16</inkml:trace>
  <inkml:trace contextRef="#ctx0" brushRef="#br0" timeOffset="214022.46">22183 12933 0,'0'0'0,"-22"-42"16,22 20-16,0 1 15,22 0 1,-1 0-16,0 0 0,0 0 15,0 21-15,0-22 0,1 1 0,20 0 16,0 0-16,-21 21 0,22-21 0,-1 21 16,0 0-16,-20 0 0,20 0 15,-21 0-15,0 21 0,0 0 0,-21 0 16,22 22-16,-22-1 16,0 0-16,0 22 0,-22-22 0,1 0 15,0 1-15,-21-1 0,21 0 16,-1-20-16,-20 20 0,21-21 0,-21 21 15,20-20-15,1-22 0,0 21 16,0 0-16,0-21 0,0 0 0,-1 0 16,22-21 15,0 0-31,22-1 0,20 1 16,-21 0-16,0 21 15,0-21-15,22 0 0,-1 21 16,-21 0-16,22 0 0,-1 0 15,-21 0-15,21 0 0,-20 21 0,20 0 16,-21 21-16,0-20 0,-21-1 0,0 21 16,0-21-16,0 22 0,0-1 15,0 0-15,0-21 0,-21 22 0,0-1 16,0-21-16,0 0 0,-1 1 16,1-1-16,-21 0 0,21 0 0,0-21 15,-22 0-15,22 0 0,-21 0 16,21 0-16,-1 0 0,1 0 15,0 0-15,0-21 0,0 0 0,0 0 16,-1-22-16,1 22 16,0 0-16,0-21 0,0 20 0,21 1 0,-21-21 15,21 21-15,-22 0 16,22-1-16,0 44 31,0-1-31,0 0 0,0 0 16,22 0-16,-1 0 0,0 1 15,0-1-15,0 21 0,0-21 0,1 0 16,-1 1-16,0-1 0,21 0 0,-21 0 16,22 0-16,-22-21 0,21 21 15,1-21-15,-22 0 0,63 0 16,-41 0-16,-1 0 16,0 0-16,1-21 0,-1 21 0,-21-21 15,22 0-15,-22 0 0,21 0 0,-21-1 16,0 1-16,1-21 0,-1 21 15,-21 0-15,0-1 0,21 1 0,-21 0 16,0 0-16,0 0 0,0 42 47,0 0-47,0 0 0,0 0 0,0 1 16,0-1-16,0 0 0,0 0 15,0 0-15,0 0 0,21 1 16,-21-1-16,21-21 0,0 21 0,1-21 15,-1 0-15,0 0 16,21 0-16,-21 0 0,1 0 0,20 0 16,-21-21-16,0 0 0,22 21 15,-22-22-15,0 1 0,0 0 0,0 0 16,0 0-16,1 0 0,-22-1 16,0 1-16,21 0 0,-21 0 0,21-21 15,-21 20-15,0 1 16,0 42 15,0 1-31,0-1 16,0 0-16,0 21 0,-21 1 0,21-1 15,0 0-15,0 1 0,-21-1 0,21 0 16,-22 22-16,22-22 0,-21 0 16,21 1-16,0 20 0,0-20 0,-21-1 15,21 21-15,-21-20 0,21 20 16,0 1-16,0-22 0,0 22 0,-21-1 15,21 1-15,-21-22 0,21 21 0,-22-20 16,22 20-16,-21-20 0,0-1 16,21 0-16,-21 1 0,21-1 0,-21 0 15,0-21-15,-1 22 0,22-22 0,-21 0 16,21 0-16,-21-21 0,0 0 16,0-21-1,21 0-15,-21 0 0,21 0 0,0-22 16,-22 1-16,22 21 0,-21-22 15,21-20-15,0 21 0,0-1 0,0 1 16,0 0-16,0-22 0,0 22 0,0-1 16,0 1-16,21 0 0,-21-1 15,22-20-15,-1 42 0,0-22 0,-21 1 16,21 0-16,0-1 0,0 1 16,1 0-16,-1-1 0,0 1 0,0 0 15,0 21-15,22-22 0,-22 1 16,0 0-16,0-1 0,21 1 15,-20 21-15,20-22 0,0 1 0,1 0 16,-1-1-16</inkml:trace>
  <inkml:trace contextRef="#ctx0" brushRef="#br0" timeOffset="-214544.37">24342 12785 0,'0'0'0,"0"-21"16,21-22-16,-21 64 31,-21 22-15,-1-22-16,22 21 0,-21 1 15,0 20-15,0-21 0,0 22 0,0-1 16,-1-20-16,1 20 0,-21 1 15,21-22-15,0 22 0,-22-22 0,22 21 16,0-20-16,-21-1 0,20-21 16,1 22-16,0-22 0,-21 0 0,21 0 15,-1-21-15,1 0 0,0 0 16,0 0-16,0 0 16,21-21-16,-21 0 0,21 0 15,0-1-15,0-20 0,0 0 16,0-1-16,0 22 0,0-21 0,0 0 15,0-1-15,0 1 0,21 21 16,0-22-16,-21 22 0,21 21 0,-21-21 16,21 21-16,0 0 0,1 21 15,-22 0-15,21 1 16,0 20-16,-21-21 0,0 0 0,0 22 16,21-22-16,0 21 0,-21-21 15,21 0-15,-21 22 0,22-22 0,-1 0 16,0 0-16,0 0 15,0 1-15,0-1 0,1-21 16,-1 0-16,0 0 0,21 0 0,-21 0 16,1 0-16,-1-21 0,0 21 15,0-22-15,0 1 0,0 0 0,1 0 16,-22 0-16,21-22 0,0 1 16,-21 0-16,0 21 0,0-1 15,21 1-15,-21 0 0,0 0 16,0 0-16,0 42 31,0 0-31,0 0 16,-21 0-16,21 1 0,0 20 0,0-21 15,0 0-15,0 0 16,0 1-16,0 20 0,0-21 0,21-21 16,0 21-16,0 0 0,1-21 15,-1 0-15,0 0 0,0 0 16,0 0-16,0 0 0,1 0 15,-1 0-15,0-21 0,0 0 0,0 0 16,0 0-16,1-22 0,-22 22 0,0 0 16,21-21-16,-21 21 0,0-22 15,0 1-15,0 21 0,0-22 0,0 22 16,-21-21-16,21 21 16,-22 21-16,1-21 0,0 21 0,0 0 15,0 0-15,0 0 0,-1 21 16,1-21-16,0 21 0,0 0 15,0 0-15,0 0 0,-1 1 0,22-1 16,0 0-16,-21 0 0,21 0 16,0 0-16,0 1 0,0-1 0,21-21 15,1 21-15,-1-21 0,0 0 0,0 0 16,21 0-16,1 21 0</inkml:trace>
  <inkml:trace contextRef="#ctx0" brushRef="#br0" timeOffset="-212831.56">25294 13229 0,'0'0'0,"0"-21"0,0 0 16,0 0-16,-42 21 16,21 0-16,-1 0 15,1 0-15,0 21 0,0 0 16,21 0-16,-21 0 0,0 1 0,21-1 15,-22 21-15,22-21 0,0 22 16,-21-22-16,21 21 0,0-21 0,0 22 16,0-22-16,0 21 0,0-21 15,0 0-15,0 1 0,21-1 16,1 0-16,-1 0 0,0 0 0,0-21 16,0 0-16,22 21 0,-22-21 15,21 0-15,0 0 0,-20 0 0,20 0 16,0-21-16,1 0 0,-1 21 15,0-21-15,1 0 0,-1 0 0,0-1 16,1 1-16,-22-21 0,0 21 0,21 0 16,-21-22-16,-21 22 0,22-21 15,-22 21-15,0-1 0,0-20 0,0 21 16,0 0-16,0 0 16,0-1-16,-22 22 15,1 0-15,0 0 0,0 22 16,0-1-16,0 0 0,-1 0 15,1 0-15,0 0 0,0 1 0,21-1 16,-21 21-16,21-21 0,-21 0 16,21 22-16,0-22 0,0 0 0,0 0 15,0 0-15,0 1 0,0-1 16,21-21-16,0 0 16,0 0-16,0 0 0,0 0 0,1 0 15,-1 0-15,0 0 16,0-21-16,0-1 0,0 1 0,1 0 15,-1 0-15,0 0 16,0 0-16,0-22 0,-21 22 0,21 0 16,-21 0-16,22 0 0,-22-1 0,21 22 15,-21-21-15,0 42 32,0 1-32,0-1 15,0 0-15,0 0 0,0 21 0,0-20 16,0-1-16,0 0 0,0 0 0,0 0 15,0 0-15,21 1 0,0-22 16,0 21-16,0-21 0,1 0 16,-1 21-16,0-21 15,0 0-15,0 0 0,0 0 0,22-21 16,-22 0-16,0 21 0,0-22 0,-21 1 16,21-21-16,1 21 0,-1 0 15,0-22-15,-21 1 0,0 21 0,21-22 16,-21 1-16,21-21 0,-21 20 15,21 1-15,-21-22 0,0 22 0,0-21 16,0 20-16,22 1 0,-22 0 16,0-1-16,0 22 0,21-21 0,-21 21 15,0 42 1,0 0-16,0 0 16,0 21-16,-21 1 0,21-1 15,-22 0-15,1 1 0,21 20 16,0-20-16,-21-1 0,21 0 0,-21 1 15,21-1-15,-21 0 0,21 1 16,0-22-16,0 21 0,0-21 0,0 22 16,0-22-16,0 0 0,0 0 0,21 0 15,0-21-15,-21 21 16,21-21-16,0 0 0,1 0 0,-1 0 16,0-21-16,21 0 15,-21 21-15,1-21 0,-1 0 0,0 0 16,0-22-16,0 22 0,0 0 15,1 0-15,-1 0 0,0-1 16,0 1-16,-21 0 0,0 0 16,0 42-1,0 0 1,0 0-16,-21 1 0,21-1 0,-21 0 16,21 0-16,0 0 0,0 0 15,0 1-15,0-1 0,0 0 0,0 0 16,21 0-16,0 0 15,0-21-15,-21 22 0,21-22 0,1 0 16,-1 0-16,0 0 0,0 0 16,0 0-16,0 0 0,1 0 15,-1 0-15,0 0 0,0-22 0,0 1 16,0 0-16,-21 0 0,0 0 16,22-22-16,-22 22 0,21-21 0,-21 21 15,0-22-15,0 1 0,0 21 16,0-21-16,0 20 0,0 1 0,-21 21 15,-1-21-15,1 21 0,0 0 16,0 0-16,0 0 0,0 0 0,-1 21 16,1 0-16,0 1 0,0-1 0,21 0 15,-21 0-15,21 21 16,0-20-16,0 20 0,0-21 16,0 0-16,0 0 0,0 1 15,0-1-15,21 0 0,0-21 0,0 21 16,0-21-16,1 0 0,-1 0 0,0 0 15,0 0-15,0 0 0,0 0 16,1 0-16,-1 0 0,21-21 0,-21 21 16,0-21-16,1 0 0,-1-1 15,0 1-15,0 0 0,0 0 0,0 0 16,1-22-16,-1 22 0,0 0 16,-21-21-16,21 42 15,-21 21 1,0 0-1,0 0-15,0 0 16,0 1-16,0-1 0,0 21 16,0-21-16,0 0 0,0 1 0,0-1 15,0 0-15,0 0 16,0 0-16,21-21 0,0 0 0,1 21 16,-1-21-16,0 0 0,0 0 15,0 0-15,0 0 16,1 0-16,-22-21 0,21 0 0,0 21 15,0-21-15,-21 0 0,21 0 16,-21-22-16,21 22 0,-21 0 16,0-21-16,0 20 0</inkml:trace>
  <inkml:trace contextRef="#ctx0" brushRef="#br0" timeOffset="-212506.21">25950 13081 0,'0'0'0,"-21"0"0,-21 0 16,63 0-1,21 0-15,1 0 16,-1 0-16,0 0 0,1 0 0,20 0 15,-21 0-15,22 0 0,-22 0 16,22 0-16,-22 0 0,0 0 0,1 0 16,-1-21-16,0 21 0,1 0 15,-22 0-15,0 0 0,0-21 0,0 21 16,1 0-16,-1 0 0,-21-21 16,21 21-1</inkml:trace>
  <inkml:trace contextRef="#ctx0" brushRef="#br0" timeOffset="-211632.26">28575 12467 0,'0'0'0,"21"0"0,0-21 15,0 0-15,1 21 16,-22-21-16,21 0 0,0-1 16,-21 1-16,0 0 15,0 0 1,0 0-16,-21 21 31,0 0-31,-1 0 0,1 21 16,0 0-1,0 0-15,-21 0 0,20 22 0,1-1 16,0 0-16,0 1 0,0 20 16,0 1-16,-1-1 0,1 1 0,21 20 15,0-20-15,-21-1 0,21 22 16,0-21-16,0-22 0,0 21 0,0 1 15,0-22-15,0 1 0,21-1 16,0 0-16,1 1 0,-1-1 0,0-21 16,0 21-16,-21-20 0,21-1 0,0-21 15,1 21-15,-1-21 0,0 0 16,0 0-16,0 0 0,0 0 16,1 0-16,-1 0 0,0-21 15,0 0-15,0-1 0,-21 1 0,21 0 16,1-21-16</inkml:trace>
  <inkml:trace contextRef="#ctx0" brushRef="#br0" timeOffset="-209060.93">29146 13272 0,'0'0'0,"0"21"16,-21-21-16,0 0 31,42 0-15,0-21 0,1 21-16,-1-22 0,0 1 15,0 0-15,0 21 0,0-21 0,1 0 16,-1-22-16,-21 22 0,21 0 15,-21 0-15,0-21 0,0 20 0,0-20 16,0 21-16,0 0 0,0 0 16,0-1-16,-21 22 15,0 0-15,-1 0 0,1 0 0,0 0 16,-21 22-16,21-1 0,-1 0 16,1 21-16,0-21 0,0 22 0,21-1 15,0-21-15,0 22 0,0-22 16,0 21-16,21-21 0,0 0 0,0 22 15,22-22-15,-22 0 0,21-21 16,-21 21-16,22 0 0,-1-21 0,0 0 16,-20 0-16,20 0 0,0 0 0,-21 0 15,22 0-15,-1-21 16,-21 21-16,22-21 0,-1 0 0,-21 0 16,21 0-16,-20-22 0,20 22 15,-21-21-15,0-1 0,0 1 0,1 0 16,-1-1-16,-21-20 0,0 21 15,21-22-15,-21 22 0,0-1 0,0 1 16,0 0-16,0-1 0,0 22 16,0 0-16,0 0 0,0 0 0,-21 21 15,0 0-15,-1 21 16,1 0-16,21 21 0,-21-20 16,0 41-16,0-21 0,21 1 0,0 20 15,0-20-15,-21 20 0,21-21 16,0 1-16,0-1 0,0 0 0,0 1 15,0-22-15,0 21 16,0-21-16,21 1 0,-21-1 0,21 0 16,0 0-16,0-21 0,0 0 15,22 21-15,-22-21 0,0 0 0,0 0 16,22 0-16,-22 0 0,0-21 0,21 0 16,-21 0-16,22 0 0,-22-1 15,0 1-15,0 0 0,0 0 0,1 0 16,-1 0-16,-21-22 0,0 22 15,0 0-15,0 0 0,0 0 0,0-1 16,-21 22 0,-1 0-16,1 0 0,0 22 15,0-1-15,0 0 0,0 21 16,-1-21-16,1 1 0,21 20 0,-21-21 16,21 0-16,0 0 0,0 1 0,0 20 15,0-21-15,21-21 0,0 21 16,1 0-16,20 1 0,-21-22 0,0 0 15,22 0-15,-22 0 0,21 0 16,-21 0-16,22 0 0,-1 0 0,-21-22 16,0 22-16,22-21 0,-22 0 15,0 0-15,0 0 0,0 0 0,0-1 16,-21 1-16,0-21 0,22 21 16,-22 0-16,21-22 0,-21 22 15,0 0-15,0 0 0,0 42 31,0 0-15,0 0-16,0 0 0,0 1 0,-21 20 16,21-21-16,-22 0 0,22 22 0,0-22 15,0 0-15,0 0 0,0 0 16,0 0-16,0 1 0,0-1 16,0-42 30,22-1-46,-22 1 16,21 21-16,-21-21 0,0 0 16,0 0-16,21 0 0,0-1 0,-21 1 15,21-21-15,-21 21 0,0 0 16,21-1-16,1 1 0,-22 0 0,0 0 16,21 0-16,0 21 0,0 0 15,-21 21-15,21 0 16,-21 0-16,21 0 0,-21 1 15,0-1-15,0 0 0,0 0 0,0 0 16,0 0-16,0 1 0,22-1 16,-22 0-16,0 0 0,0 0 15,21-21 17,-21-21-17,21 0 1,0 0-16,0 0 0,0-1 15,-21 1-15,22-21 0,-1 21 16,0 0-16,0-1 0,21-20 16,-20 21-16,-1 0 0,-21 0 15,21 21-15,0 0 0,-21 21 16,0 0-16,0 0 16,0 0-16,0 0 0,0 1 15,0-1-15,0 0 0,0 0 16,0 0-16,0 0 0,0 1 15,0-1-15,0 0 0,0 0 16,0 0-16,21 0 16,0-21-16,1 0 0,-1 0 15,21 0-15,-21 0 0,0 0 0,22 0 16,63 0 0,-85 0-16,0-21 0,0 0 15,0 21-15,0-21 0,-21 0 16,0 0-16,22-1 0,-22 1 15,0 0-15,0 0 0,0 0 16,0 0-16,0-1 0,-22 22 16,1 0-1,0 22-15,0-1 0,0-21 16,21 21-16,0 0 0,-21 0 16,21 0-16,0 1 0,0-1 0,0 0 15,0 0-15,0 0 16,0 0-16,21-21 0,0 0 15,0 0-15,0 0 16,0 0-16,1 0 0,-1 0 16,21 0-16,-21-21 0,0 0 15,1 21-15,-1-21 0,-21 0 0,21 21 16,0-21-16,0-1 0,-21 1 16,0 0-16,0 0 0,21 0 0,-21 0 15,0-1-15,0 1 0,0 0 16,0 42-1,0 0 1,-21 1-16,21-1 0,-21 0 16,21 21-16,0-21 0,-21 1 0,21-1 15,-21 0-15,21 0 0,-21-21 16,21 21-16,0 0 0,0 1 16,21-22 15,0 0-31,0-22 15,-21 1-15,21 21 0,0-21 16,-21 0-16,22 0 0,-1 0 0,-21-1 16,21 1-16,0 0 0,0 0 15,-21 0-15,21 0 0,1 21 16,-1 0-16,0 0 16,0 21-16,-21 0 15,0 0-15,0 21 0,0-20 16,0-1-1,0 0-15,21 0 0,0 0 16,-21 0 0,22-21-16,-1 0 0,0 0 15,0 0-15,0 0 16,0 0-16,1-21 0,-1 0 16,0 21-16,-21-21 0,21 0 15,0 0-15,-21-22 0,21 22 16,-21-21-16,0 21 0,22-22 0,-1 1 15,-21 0-15,21-1 16,-21-20-16,21 20 0,0 1 0,-21 21 16,0-21-16,21 20 0,-21 1 0,0 42 31,0 1-31,0 20 16,-21-21-16,0 21 0,0 1 15,0-1-15,21-21 0,-21 22 16,-1-1-16,1-21 0,21 21 0,0-20 15,0 20-15,0-21 0,-21 0 0,21 22 16,0-22-16,0 0 16,0 0-16,0 0 0,0 0 15,21-21 1,0 0-16,1 0 0,-1 0 16,0 0-16,0 0 15,0 0-15,0 0 0,1 0 16,-1-21-16,0 0 0,-21 0 15,0 0 1,-21 0 15,0 21-31,-1 0 0,1-22 0</inkml:trace>
  <inkml:trace contextRef="#ctx0" brushRef="#br0" timeOffset="-208816.53">32300 13039 0,'21'0'47,"-21"-21"-31,22 21-16,-1 0 0,0 0 0,0-22 15,0 22 1,0 0-16,1 0 0,-1-21 0,0 21 15,0 0-15,0-21 16,0 21 0,1-21-16,-1 0 0,0 0 15,0 21-15</inkml:trace>
  <inkml:trace contextRef="#ctx0" brushRef="#br0" timeOffset="-208312.81">32872 12383 0,'0'0'0,"0"-43"16,0 22-16,0 0 0,0 0 15,21 21 16,0 21-31,-21 0 0,21 0 16,0 0-16,1 22 0,-1-22 16,0 21-16,0 1 0,0-1 15,22 0-15,-22 22 0,0-1 0,0 1 16,0-1-16,0 1 0,1-22 16,-22 22-16,0-22 0,0 21 0,0-20 15,-22-1-15,1 0 16,0 1-16,-21-22 0,21 21 0,-22-21 15,1 22-15,0-22 0,-1 0 16,1 21-16,0-20 0,-1-1 16,1 0-16,0 0 0,-1 0 0,22-21 15,-21 21-15,21 1 0,-1-1 16,22 0-16,-21-21 16,21 21-16,-21-21 15,21-21 32,0 0-31,-21 0-16,0-1 15</inkml:trace>
  <inkml:trace contextRef="#ctx0" brushRef="#br0" timeOffset="-206456.11">4318 15198 0,'0'0'15,"-21"0"-15,42-21 63,0 21-63,0 0 0,0 0 0,22 0 15,-1 0-15,0 0 0,1 0 16,-1 0-16,0 0 0,-20 0 0,20 0 16,-21 0-16,0 0 0,0 0 15,1 0-15,-22 21 16,0 0 0,-22-21-16,1 21 15,0-21-15,-21 0 0,21 0 16,-1 0-16,-20 21 0,21-21 15,-21 0-15,20 0 0,1 0 16,0 0-16,0 0 0,0 0 0,0 0 16,-1 0-16,1 0 0,0 0 15,0 0-15,0 0 16,0 21 0,21 1-16,0-1 15,-22 0-15,22 0 0,0 0 16,-21 0-16,21 1 0,0-1 0,-21 0 15,21 0-15,0 0 0,0 0 16,0 1-16,0-1 0,0 0 16,0 0-1,-21-21-15,21-21 47,0 0-31,21 0-16,0 21 0,0-22 0,1 1 15,-1 21-15,0 0 16,0 0-16,0 0 0,22 0 0,-22 0 16,0 0-16,21 0 0,-21 0 15,1 0-15,20 0 0,-21 21 16,0 1-16,0-1 0,1 0 0,-1 0 16,0 0-16,-21 0 0,0 1 15,0 20-15,0-21 0,0 0 0,-21 22 16,0-22-16,-1 0 0,1 21 15,-21-21-15,21 1 0,-22-1 0,22 0 16,-21 0-16,21 0 0,-22 0 16,22-21-16,-21 0 0,21 0 0,0 0 15,-1 0-15,1 0 0,0 0 16,0 0-16,0 0 0,0-21 0,21 0 16,0 0-1,-22 21-15,22-21 16,22 21 15,-1-21-31,0 21 16,0 0-16</inkml:trace>
  <inkml:trace contextRef="#ctx0" brushRef="#br0" timeOffset="-206227.94">5016 15790 0,'0'0'0,"22"0"16,-22-21-16,21 21 94,-21-21-63</inkml:trace>
  <inkml:trace contextRef="#ctx0" brushRef="#br0" timeOffset="-205573.21">6667 14838 0,'-21'0'0,"42"0"0,-21-21 32,43 21-32,-22 0 15,21-21-15,1 21 0,20 0 0,-21-22 16,1 1-16,20 21 0,-20-21 0,-1 21 16,0 0-16,22 0 15,-43-21-15,21 21 0,1 0 0,-22 0 16,0 0-16,0 0 0,0 0 15,-21 21 1,0 0-16,-21-21 16,0 0-16,0 21 0</inkml:trace>
  <inkml:trace contextRef="#ctx0" brushRef="#br0" timeOffset="-205273.02">7133 14774 0,'-21'0'16,"21"22"-1,-21-1-15,21 0 0,0 0 16,0 21-16,0 1 0,0-1 0,-21 64 16,-1-64-16,22 22 0,-21-1 15,21 1-15,-21-1 0,0-20 16,21 20-16,-21-21 0,21 1 15,-21-1-15,21 0 0,0-20 0,0 20 16,0-21-16,0 0 0,0 0 0,0 22 16,0-22-1,21-42 1,0 0 0,0-1-16,0 1 15</inkml:trace>
  <inkml:trace contextRef="#ctx0" brushRef="#br0" timeOffset="-205003.14">7493 15282 0,'0'0'0,"0"22"31,0-1-31,0 0 16,-21 21-16,21-21 0,0 1 15,-21-1-15,21 21 0,0 43 16,0-64-16,0 0 16,-22 0-16,22 0 0,0 1 0,0-1 15,0 0-15,-21-21 16,21-21 15,0 0-31,21-1 16,-21 1-16</inkml:trace>
  <inkml:trace contextRef="#ctx0" brushRef="#br0" timeOffset="-204662.91">7493 15198 0,'0'0'0,"0"21"31,0 0-31,21-21 31,0 0-15,0 0-16,1 0 0,-1-21 16,0 0-16,-21 0 0,21 21 15,-21-22-15,21 1 0,-21 0 0,0 0 16,0 0-16,0 0 16,-21-1-16,0 22 0,0 0 15,0 0-15,-1 0 0,1 0 16,0 0-16,0 0 0,0 22 15,0-1-15,21 0 0,-22 0 16,22 0-16,0 0 0,0 1 0,0-1 16,0 0-16,0 0 15,22-21-15,-1 0 0,0 0 16,0 0-16,0 0 0,0 0 16,1 0-16</inkml:trace>
  <inkml:trace contextRef="#ctx0" brushRef="#br0" timeOffset="-204347.39">8107 14838 0,'0'0'0,"0"-21"0,0 0 16,-21 42 0,21 0-16,-22-21 15,22 42-15,-21-21 0,21 1 16,0 20-16,0 0 0,0 1 15,0-1-15,0 0 0,0 22 0,0-22 16,0 0-16,0 1 0,0 20 16,0-20-16,0-1 0,0-21 0,0 21 15,0 1-15,0-22 0,0 0 16,0 0-16,0 0 0,0 1 0,0-1 16,21-21-1,1 0-15,-1 0 16,0-21-16,0-1 0,0 1 15,-21 0-15,21 0 16,1 0-16,-22-22 0</inkml:trace>
  <inkml:trace contextRef="#ctx0" brushRef="#br0" timeOffset="-203760.45">8509 14774 0,'0'-21'16,"0"42"-16,0-63 0,-21 63 31,21 0-15,-21 1-16,21 20 0,0-21 15,0 21-15,0-20 0,0 20 0,0 0 16,0 1-16,0 20 0,0-21 16,0 1-16,0-1 0,0 0 15,0 22-15,0-22 0,0-21 0,0 22 16,0-1-16,0-21 0,0 22 15,42-1-15,-21-21 0,0-21 16,0 21-16,22 0 0,-22-21 16,21 0-16,-21 0 0,22 0 0,-1 0 15,0 0-15,1 0 0,-22-21 16,21 0-16,1 21 0,-1-21 0,0 0 16,22-43-16,-43 43 0,0 0 15,21-21-15,-42 20 16,22-20-16,-22 21 0,21 0 0,-21-22 15,0 22-15,0-21 0,0 21 16,0 0-16,-21 21 0,-1 0 16,1 0-16,0 0 0,0 21 15,0-21-15,0 21 0,-1 0 16,1 0-16,0 22 0,0-1 16,21 0-16,-21-21 0,21 1 15,0-1-15,0 21 0,0-21 16,0 0-16,0 1 0,21-1 0,0-21 15,0 21-15,-21 0 0,21-21 0,1 0 16,-1 21-16,21-21 0,-21 0 0,0 0 16,1 0-16,-1 0 0,21 0 15,-21 0-15,0-21 0,1 21 16,-1-21-16,0 0 0,0 21 0,0-21 16,0-1-16,-21 1 0,0-21 15,0 21-15,22 0 0</inkml:trace>
  <inkml:trace contextRef="#ctx0" brushRef="#br0" timeOffset="-203423.01">8022 15177 0,'21'0'16,"0"0"-16,1 0 0,-1 0 15,0 0-15,0-22 0,21 1 16,-20 21-16,41-21 15,-42 0-15,22 0 0,-22 21 16,21 0-16,-21-21 0,0 21 0,1 0 16,-1 0-16,0-22 0,0 22 15,0 0 1,0 0-16</inkml:trace>
  <inkml:trace contextRef="#ctx0" brushRef="#br0" timeOffset="-201400.49">10520 14584 0,'0'0'0,"-43"0"15,22 0-15,0 0 0,-21 0 16,21 0-16,-1 0 16,-20 0-16,0 21 0,21-21 15,-22 21-15,1 0 0,0 1 0,20 20 16,-20-21-16,0 0 0,21 22 16,-22-22-16,22 21 0,0-21 0,-21 22 15,42 20-15,0-21 0,0 22 16,0-1-16,0-20 0,0 20 0,21 1 15,0-22-15,21 0 0,-21 1 16,1-1-16,20-21 0,0 22 16,-21-22-16,22 0 0,-1-21 0,-21 21 15,22-21-15,-1 21 0,-21-21 0,21 0 16,-20 0-16,20 0 0,-21-21 0,0 0 16,22 21-16,-22-21 15,0 0-15,0-1 0,0 1 0,0 0 16,1-21-16,-1 21 0,-21-1 15,21-20-15,-21 21 0,21 0 0,-21-22 16,0 22-16,0 0 0,0-21 16,0 21-16,0-1 0,0 1 15,0 0-15,-21 21 16,0 0-16,0 0 0,21 21 16,-22 0-16,22 1 0,0-1 0,-21 0 15,21 21-15,0-21 0,0 1 16,0 20-16,0-21 0,0 21 0,0-20 15,0-1-15,0 0 16,21 21-16,-21-21 0,22 1 0,-1-22 16,0 21-16,0 0 0,21-21 15,-20 0-15,-1 0 0,21 0 0,-21 0 16,0 0-16,22 0 0,-22 0 0,0 0 16,21-21-16,-20 0 0,-1 21 15,0-22-15,0 1 0,0 0 0,0 0 16,1 0-16,-22-22 0,0 22 15,0 0-15,0 0 0,0-21 0,0-22 16,-22 43-16,1-21 16,-21 20-16,21 1 0,0 0 0,-22 0 15,1 0-15,21 0 0,-22 21 16,22 0-16,-21 0 0,21 0 16,0 0-16,-22 0 0,22 21 0,21 0 15,0 0-15,-21 21 0,21-20 16,0 20-16,0-21 0,21 21 0,-21-20 15,21 20-15,0-21 16,22 0-16,-22 22 0,21-22 0,1-21 0,-22 21 16,21 0-16,0-21 0,1 0 15,-1 0-15,0 0 0,1 0 0,-1 0 16,0 0-16,1 0 0,-1-21 16,-21 21-16,22-21 0,-22 0 15,21-1-15,-21 1 0,22 0 0,-22 0 16,0-21-16,0 20 0,0 1 15,-21 0-15,0 0 0,0 0 0,0 0 16,0-1-16,0 1 0,0 42 31,0 1-15,-21 20-16,21-21 0,0 0 0,0 22 16,0-22-16,0 21 0,0-21 0,0 0 15,-21 22-15,21-22 16,0 0-16,0 0 0,-21 0 0,21 1 0,0-1 15,0 0 1,0-42 15,21 0-31,0-1 16,-21 1-16,21 0 0,0 0 16,-21 0-16,22 0 0,-22-22 0,21 22 15,-21-21-15,21 21 0,-21-22 0,42 1 16,-42 21-16,21 0 15,1 21-15,-1 0 16,0 0 0,-21 21-16,0 0 0,21 0 15,-21 0-15,21 22 0,-21-22 0,0 21 16,21-21-16,-21 0 0,0 22 16,0-22-16,0 0 0,0 0 0,22 0 15,-22 1-15,21-1 0,-21 0 0,21-21 16,0 0-16,-21 21 0,21-21 15,0 0-15,1 0 0,-1 0 0,0 0 16,0-21-16,0 21 0,22-21 16,-22 0-16,0-1 0,0 1 0,0 0 15,0 0-15,22-43 16,-22 43-16,0-21 0,-21 0 0,21-1 16,-21 1-16,0 0 0,0-1 15,0 1-15,0 0 0,0-1 16,0 22-16,0-21 0,0 21 0,-21-22 15,0 43 1,0 0-16,21 21 16,-21 22-16,21-22 0,0 21 15,-22-21-15,22 22 0,0-1 16,0 22-16,0-22 0,0 0 0,0 1 16,0-22-16,0 21 0,0 0 15,0-20-15,0-1 0,0 21 0,0-21 16,0 0-16,22 1 0,-1-22 0,-21 21 15,21-21-15,0 0 16,0 21-16,0-21 0,1 0 16,-1 0-16,0 0 0,0 0 15,0 0-15,0-21 0,1 21 0,-22-21 16,21 21-16,-21-22 0,21 1 0,-21 0 16,0 0-16,0 0 0,0 0 15</inkml:trace>
  <inkml:trace contextRef="#ctx0" brushRef="#br0" timeOffset="-201180.62">12171 15113 0,'-21'0'16,"42"0"15,0-21-31,0 21 16,0 0-16,0 0 0,22 0 0,-22-21 15,21 21-15,1-21 0,-22 21 16,21 0-16,0 0 0,-20 0 0,20 0 16,-21 0-16,0-22 0,0 22 0,1 0 15,-1 0-15,0 0 16</inkml:trace>
  <inkml:trace contextRef="#ctx0" brushRef="#br0" timeOffset="-199379.65">12996 15473 0,'0'0'0,"21"0"16,1 0-1,-1 0-15,0 0 16,0-21-16,-21 0 0,21-1 15,-21 1-15,21 0 0,-21 0 16,0 0-16,0 0 16,0-1-16,0 1 0,-21 0 0,0 21 15,0-21-15,21 0 0,-21 21 16,0 0-16,-1 0 0,1 0 0,0 0 16,-21 0-16,21 0 0,-1 21 15,1 0-15,-21 0 0,21 22 0,0-22 16,-22 0-16,22 21 0,0 1 15,0-22-15,0 21 0,21-21 0,0 22 16,0-22-16,0 0 0,0 0 16,0 0-16,0 0 0,21 1 15,0-22-15,0 0 0,0 0 16,0 0-16,22 0 0,-22 0 16,0 0-16,0-22 0,0 22 0,1-21 15,-1 0-15,0 21 0,21-21 0,-42 0 16,21 0-16,1-1 0,-1 1 15,0-21-15,0 21 0,-21 0 0,0-22 16,0 22-16,0 0 0,21-21 16,-21 20-16,0-20 15,0 0-15,0 63 32,0 0-32,0 0 15,0 0-15,0 1 0,0 20 16,0-21-16,0 0 0,0 0 0,0 1 15,0-1-15,0 0 16,0 0-16,0 0 0,21 0 16,1-21-16,-22 22 0,21-22 15,0 0-15,0 0 0,0 0 16,0 0-16,1 0 0,-1 0 16,0 0-16,0-22 0,0 1 15,0 21-15,1-21 0,-1 0 16,0 21-16,0-21 0,-21 0 0,21-1 15,-21 1-15,21 0 0,-21 0 16,22 0-16,-22 0 0,0-1 16,0 1-16,0 42 31,0 1-31,0-1 16,0 0-16,0 0 15,0 0-15,0 0 0,0 1 0,0-1 16,0 0-16,0 0 15,0 0-15,0 0 0,21-21 16,0 0-16,-21 22 0,21-22 16,0 0-16,0 0 0,1 0 15,-1 0-15,0 0 0,0 0 0,0 0 16,0-22-16,1 22 16,-1-21-16,0 0 0,0 21 0,-21-21 15,21 0-15,-21 0 0,21-1 0,-21 1 16,22 0-16,-22 0 0,0 0 15,0 0-15,0-1 0,0 1 0,0 0 16,0 0-16,0 42 63,0 0-63,0 0 0,0 1 15,0-1-15,0 0 0,0 0 16,0 0-16,0 0 0,0 1 0,0-1 15,0 0-15,0 0 0,0 0 0,0 0 16,0 1-16,0-1 0,0 0 16,0 0-16,0 0 15,0 0 1,0-42 15,0 0-31,0 0 0,21 0 16,0 0-16,0-1 0,0 1 15,0-21-15,1 21 0,-1-22 0,0 1 16,0 21-16,0 0 0,22-22 16,-22 22-16,0 0 0,0 0 0,21 21 15,-20 0-15,-1 0 0,0 0 16,0 0-16,0 21 0,-21 0 16,0 0-16,0 1 0,21-1 15,-21 21-15,0-21 0,0 0 16,0 1-16,0-1 0,0 0 0,0 21 15,0-21-15,22 1 0,-22-1 16,0 0-16,21 0 16,0-21-16,0 21 0,0-21 15,0 0-15,1 0 16,-1 0-16,0 0 0,0 0 0,21-21 16,-20 0-16,-1 0 0,0 0 0,21-1 15,-21 1-15,1 0 0,20 0 16,-21-21-16,0 20 0,0-20 0,1 0 15,-1 21-15,0-22 16,0 22-16,0-21 0,-21 21 0,0-1 0,0 1 16,0 0-16,0 0 15,-21 21-15,0 0 16,0 21-16,0-21 0,-1 21 16,1 0-16,0 1 0,0-22 0,21 21 15,0 0-15,0 0 0,0 0 16,0 0-16,0 1 0,0-1 0,0 0 15,0 0-15,21 0 16,0 0-16,0-21 0,1 22 0,-1-22 16,0 21-16,0-21 0,0 21 0,0-21 15,1 0-15,-1 21 0,0-21 16,0 0-16,0 21 0,-21 0 16,21-21-16,-21 22 15,-21-1 1,0 0-16,0-21 15,-21 0-15,20 0 0,1 0 16,0 0-16,0 0 0,0 0 16,0 0-16,-1 0 0,1 0 0,0 0 31,0 0-31,21-21 16,0 0-16,0-1 15,0 1-15,0 0 0,-21 21 16,21-21-16,-21 0 0</inkml:trace>
  <inkml:trace contextRef="#ctx0" brushRef="#br0" timeOffset="-198928.01">13610 14774 0,'0'0'0,"-63"0"15,41 0-15,1 0 0,21 22 0,-21-22 16,21 21-16,-21-21 0,21 21 15,21-21 17,0 0-32,-21-21 0,21 21 15,-21-21-15,22 21 0,-22-22 0,0 1 16,0 0-16,0 0 16,-22 21-16,1 0 15,0 0-15,0 0 0,0 0 16,0 0-16,-22 0 0,22 21 15,0 0-15,0-21 0,21 21 16,-21 1-16,21-1 16,0 0-16,0 0 15,21-21-15,0 0 0,0 0 16</inkml:trace>
  <inkml:trace contextRef="#ctx0" brushRef="#br1" timeOffset="-26245.64">29972 3408 0,'-21'0'0,"42"0"0,-63 21 16,20-21-16,1 0 0,0 0 15,42 0 32,0 0-31,1 0-16,-1 0 0,0 0 15,0 0-15,21 0 0,-20 0 0,20 0 16,0 0-16,1 0 0,-1 0 16,-21 0-16,21 0 0,1 0 0,-1 0 15,0 0-15,-20 0 0,20 0 16,-21 0-16,0 0 0,0 0 0,1-21 15,-1 21-15,0 0 16,0 0 15,-42 0 16,0 0-31</inkml:trace>
  <inkml:trace contextRef="#ctx0" brushRef="#br1" timeOffset="-25820.61">29951 3556 0,'0'0'0,"-21"21"15,42 0 17,0-21-32,21 0 15,-21 0-15,22 0 0,-1 0 16,0 0-16,1 0 0,-1 0 0,0 0 15,1 0-15,-1 0 0,0 0 16,1 0-16,-1 0 0,-21 0 16,22 0-16,-22 0 0,21 0 15,-21 0-15,0 0 0,1 0 0,-1 0 32,-21-21 46</inkml:trace>
  <inkml:trace contextRef="#ctx0" brushRef="#br1" timeOffset="95735.04">14795 847 0,'0'0'0,"-21"0"0,0 0 16,0 0-16,21-21 15,-21 21-15,0 0 16,-1 0-16,1 0 15,0 0 1,42 0 47,0 0-48,1 0-15,-1 0 0,0 0 16,0 0-16,0 0 0,22 0 15,-1 0-15,0 0 0,1 0 16,20 0-16,-21 0 0,22 0 0,-1 0 16,-20 0-16,20 0 0,-20-22 15,20 22-15,-21 0 0,22 0 0,-22-21 16,1 21-16,-1 0 0,0 0 16,-21 0-16,22-21 0,-22 21 0,0 0 15,0 0-15,0 0 0,1 0 31,-44 0 32,1 0-47,0 21-1,0-21-15,0 0 0</inkml:trace>
  <inkml:trace contextRef="#ctx0" brushRef="#br1" timeOffset="96259.28">14732 1016 0,'-21'0'0,"0"21"16,-1-21-16,44 0 78,-1 0-78,0 0 0,0-21 0,0 21 0,0 0 15,22 0-15,-22 0 16,21-21-16,1 21 0,-1 0 0,0 0 16,1 0-16,-1-21 0,21 21 15,-20 0-15,20 0 0,1-21 16,-22-1-16,22 22 0,-22 0 0,21-21 16,-20 21-16,-1 0 0,0-21 0,1 21 15,-22-21-15,21 21 0,-21 0 16,22-21-16,-22 21 0,0 0 0,0-21 15,0 21 1,1 0 0,-22-22-1,0 1 17,-22 21-17,1 0-15,0 0 16,21-21-16,-21 21 15,21-21-15</inkml:trace>
  <inkml:trace contextRef="#ctx0" brushRef="#br1" timeOffset="96821.95">15790 445 0,'0'0'0,"-21"0"15,0 0-15,0 0 0,21 21 32,0 0-17,0 0 1,0 0-16,21-21 0,0 21 0,0 1 16,0-1-16,1-21 15,-1 21-15,21-21 0,-21 21 0,0-21 16,22 0-16,-22 0 0,21 21 15,-21-21-15,1 0 0,20 0 16,-21 0-16,0 0 0,0 0 0,22 0 16,-22 0-16,-21 21 0,21-21 15,0 0-15,0 0 0,-21 22 16,0-1 0,0 0-16,-21 0 15,-21 0-15,21 0 16,0 1-16,-1-1 0,1 21 15,-21-21-15,21 0 0,0 22 16,-22-22-16,22 0 0,0 21 0,0-20 16,-22-1-16,22 21 0,0-21 15,0 0-15,21 1 0,-21-1 0,0 0 16,21 0-16,-22-21 0,22 21 16,0 0-16,-21-21 15,42-21 48,-21 0-48,22 0-15,-1 21 0,0-21 16</inkml:trace>
  <inkml:trace contextRef="#ctx0" brushRef="#br1" timeOffset="97247.26">16997 381 0,'0'0'0,"21"0"31,0 0-15,0 0-16,0-21 0,1 21 15,-1 0-15,0 0 0,0 0 0,21 0 16,-20 0-16,-1 0 0,0 0 15,21 0-15,-21 0 0,1 0 0,-1 0 16,0 0-16,0 0 16,0 0-16,0 0 0,1 0 15,-44 0 17,1 0-17,0 0-15,0 0 16,0 0-16,0 0 0</inkml:trace>
  <inkml:trace contextRef="#ctx0" brushRef="#br1" timeOffset="97843.43">17018 402 0,'0'0'0,"0"21"0,-42 1 15,20-1-15,22 0 16,0 0-16,0 0 15,0 0-15,0 1 16,0-1-16,0 0 0,0 0 16,0 0-16,-21 0 0,21 1 15,0-1-15,0 0 0,0 0 16,-21-21 0,21 21-16,0-42 62,0 0-62,21 21 16,0 0-16,1 0 0,-22-21 15,21 21-15,0 0 0,0 0 0,0-21 16,0 21-16,1 0 0,-1 0 16,0 0-16,0 0 0,0 0 0,0 0 15,1 0-15,-1 0 0,0 0 16,0 21-16,0-21 0,0 21 15,1 0-15,-1-21 0,-21 21 16,21 0-16,-21 1 0,0-1 16,0 0-16,0 0 15,0 0-15,0 0 0,-21 1 0,0-1 16,-22 0-16,22 0 0,0 0 16,0 0-16,0 1 0,-1-22 0,1 21 15,0 0-15,-21-21 0,21 21 0,-1-21 16,1 0-16,0 21 0,0-21 15,0 0-15,0 0 0,-1 0 0,1 0 16</inkml:trace>
  <inkml:trace contextRef="#ctx0" brushRef="#br1" timeOffset="98415.37">18034 360 0,'0'0'0,"0"-21"0,0 0 15,0 42 32,0 21-47,0-21 0,0 0 16,0 22-16,0-1 0,0-21 15,0 22-15,0-1 0,0 0 0,0 1 16,0-1-16,0 0 0,0 1 16,0-1-16,0 0 0,0-21 0,0 1 15,0 20-15,0-21 16,0 0-16,0 0 0,0-42 47,0 0-47</inkml:trace>
  <inkml:trace contextRef="#ctx0" brushRef="#br1" timeOffset="98827.13">18330 614 0,'0'21'32,"0"0"-32,0 0 15,0 1-15,-21-1 0,21 0 0,0 0 16,0 0-16,0 22 0,0-22 16,-21 0-16,21 21 0,0-21 0,0 1 15,0-1-15,0 21 0,0-21 16,0 0-16,21-21 0,0 0 15,0 22-15,1-22 0,-1 0 16,0 0-16,0-22 16,0 22-16,0-21 0,1 0 15,-1 0-15,0 0 0,-21 0 0,0-1 16,0-20-16,21 21 0,-21 0 16,0 0-16,0-22 0,0 22 0,0 0 15,-21 21-15,0-21 0,21 0 16,-21 21-16,-1 0 0,1 0 0,0 0 15,0 0-15,0 0 16,0 0-16,-1 0 0,1 0 16,21 21-16,-21-21 15,0 0-15</inkml:trace>
  <inkml:trace contextRef="#ctx0" brushRef="#br1" timeOffset="99137.95">17928 550 0,'21'0'32,"0"0"-32,22 0 15,-1-21-15,0 0 0,1 0 0,-1 21 16,22-21-16,-22 0 15,21 21-15,-20-22 0,20 1 0,-20 21 16,-1-21-16,0 21 0,1-21 16,-22 21-16,0 0 0,0 0 0,0 0 15,-21-21-15,0 42 47,0 0-31,21-21-1</inkml:trace>
  <inkml:trace contextRef="#ctx0" brushRef="#br1" timeOffset="99543.71">19283 445 0,'-43'-22'15,"22"1"1,0 21 0,0 0-16,0 21 31,21 1-31,-21-1 0,21 0 15,0 0-15,0 21 0,0-20 16,0-1-16,0 21 0,0-21 16,0 22-16,0-1 0,0-21 0,0 21 15,0-20-15,0 20 0,0-21 0,0 0 16,0 0-16,0 1 0,0-1 16,0 0-16,0 0 0,0 0 15,0-42 32,21 0-31,0 0-16</inkml:trace>
  <inkml:trace contextRef="#ctx0" brushRef="#br1" timeOffset="100114.91">19537 550 0,'0'-21'15,"-21"21"17,21 21-17,-22 1 1,22-1-16,0 0 0,-21 0 0,21 0 15,0 0-15,0 1 0,0-1 16,0 0-16,-21 0 0,21 21 0,0-20 16,0-1-16,0 21 0,0-21 15,0 0-15,0 22 0,0-22 16,21 0 0,0-21-16,1 21 0,-1-21 15,0 0-15,0 0 0,0 0 0,0 0 16,1 0-16,-1-21 0,21 21 15,-21-21-15,0 0 0,-21 0 0,22 21 16,-1-22-16,0 1 0,0-21 16,-21 21-16,0 0 0,21-1 0,-21-20 15,0 21-15,0-21 0,0 20 16,0 1-16,0 0 0,0-21 0,0 21 16,-21-1-16,0 1 15,0 21-15,0 0 0,-1 0 16,1 0-1,0 0-15,0 21 16,0 1-16,0-1 16,-1 0-16,1 0 0,21 0 15,0 0 1,21-21 15,1 0-31,-1 0 16</inkml:trace>
  <inkml:trace contextRef="#ctx0" brushRef="#br1" timeOffset="100447.3">20235 614 0,'21'0'188</inkml:trace>
  <inkml:trace contextRef="#ctx0" brushRef="#br1" timeOffset="100847.08">20701 233 0,'0'21'15,"-21"-21"-15,21 21 0,-21 0 0,-1 1 16,22-1-16,0 0 0,-21 21 16,0-21-16,0 22 0,0-22 15,21 21-15,-21 1 0,-1-22 0,1 21 16,0 0-16,0 1 0,0-1 16,0-21-16,-1 22 0,1-1 0,0 0 15,0 1-15,0-22 0,0 21 16,21-21-16,-22 0 0,22 22 0,-21-22 15,21 0-15,0 0 16,0 0-16,-21-21 0,21 22 0,-21-22 16,21 21-1,0-42 17,0-1-32,21 1 15</inkml:trace>
  <inkml:trace contextRef="#ctx0" brushRef="#br1" timeOffset="101115.45">20637 974 0,'0'-21'0,"0"-1"79</inkml:trace>
  <inkml:trace contextRef="#ctx0" brushRef="#br1" timeOffset="127084.01">3958 7557 0,'0'-22'62,"0"1"-30,21 21-1,-21-21-31,21 21 0</inkml:trace>
  <inkml:trace contextRef="#ctx0" brushRef="#br1" timeOffset="128971.74">4106 7451 0,'21'0'31,"-21"-21"-31,22 21 15,-1 0 1,-21-22-16,21 22 16,-42 0 46,0 0-62,-1 0 0,1 0 16,0 0-16,0 0 0,0 0 15,0 0-15,-1 0 0,1 0 0,-21 22 16,21-22-16,0 0 0,-22 0 16,22 0-16,0 21 0,-21-21 0,20 0 15,-20 0-15,21 21 0,0-21 0,-22 0 16,22 0-16,0 21 0,0-21 16,0 0-16,0 0 0,-1 0 15,1 0 1,0 21-16,0-21 0,21 21 31,-21-21-15,21 22-1,-21-22-15,21 21 0,0 0 16,-22 0 0,22 0-16,-21-21 0,21 21 15,0 1-15,0-1 16,0 0-16,-21 0 0,21 0 15,-21 0-15,21 1 0,0-1 16,0 0-16,0 0 0,0 21 16,0-20-16,0-1 0,0 0 15,0 21-15,0-21 0,0 1 0,-21 20 16,21-21-16,0 0 0,-21 22 16,21-22-16,0 21 0,0-21 0,0 0 15,0 22-15,0-22 0,-22 0 16,22 0-16,0 22 0,0-22 0,0 0 15,-21 0-15,21 0 0,0 0 16,0 1-16,0-1 0,0 0 0,0 0 16,0 0-16,0 0 0,0 22 15,0-22-15,0 0 0,0 0 0,0 0 16,0 22-16,0-22 0,0 0 16,0 0-16,0 0 0,0 1 15,0-1-15,0 0 0,0 0 16,0 0-16,0 0 0,0 1 0,0-1 15,0 0-15,0 0 0,0 0 16,0 0-16,0 1 0,0-1 16,0 0-16,0 0 0,0 0 0,0 0 15,0 1 1,0-1-16,0 0 0,0 0 16,0 0-1,0 0 1,0 1-1,0-1 1,21 0 0,-21 0-1,22-21-15,-22 21 16,21-21 0,-21 21-16,21-21 15,-21 22-15,0-1 16,21-21 15,-21 21-31,21-21 16,0 0-1,1 0-15,-1 0 0,0 21 16,0-21-16,0 0 16,0 0-16,1 0 15,-1 0-15,0 0 0,0 0 16,0 0-16,22 0 0,-22 0 0,21 0 15,-21 0-15,22 0 0,-22 0 16,21-21-16,-21 21 0,22 0 0,-22 0 16,0-21-16,0 21 0,0 0 15,0 0-15,22-21 0,-22 21 0,0 0 16,0-22-16,0 22 16,1 0-16,-1 0 0,-21-21 15,21 21-15,-21-21 0,21 21 0,0 0 16,-21-21-16,21 21 15,-21-21 17,-21 0-17,0 21 1,0-22-16,0 22 16,0 0-16,21-21 15,-22 21-15,22-21 16,-21 21-16,0 0 15,21-21-15,-21 21 16,0 0 0,42 21 62,0-21-63,0 0 1,0 0-16,1 0 16,-1 0-16,0 0 15,0 0-15,0 0 16,0 0 0,-21 21 15,0 0-16,-21-21-15,21 22 16,-21-1-16,0-21 0,21 21 0,-21 0 16,0 0-16,-1-21 0,22 21 0,-21 1 15,0-1-15,0 0 16,0 0-16,21 0 0,-21-21 0,-1 21 0,1 1 16,21-1-16,-21-21 0,21 21 15,-21 0-15,0-21 0,21 21 16,0-42 62,0 0-78,0 0 0,0-22 0,0 22 16,21-21-16,-21 21 0,21-22 0</inkml:trace>
  <inkml:trace contextRef="#ctx0" brushRef="#br1" timeOffset="130294.74">3979 7345 0,'0'0'15,"-21"0"-15,21-21 16,-21 21 31,21 21 0,21-21-32,0 0-15,0 0 16,1 21-16,-1-21 0,0 0 16,0 21-16,0-21 15,0 0-15,1 0 0,-1 21 0,0-21 16,0 0-16,0 0 0,0 0 15,1 0-15,-1 22 0,0-22 0,-21 21 47,-21 0-31,21 0 0,-21-21-16,-1 21 0,1-21 0,0 21 15,0 1-15,21-1 0,-21 0 16,0-21-16,-1 21 0,22 0 0,-21 0 15,0 1-15,21-1 16,-21 0-16,0 0 0,0 0 16,21 0-1,-22-21-15,22 22 16,-21-22-16,21 21 16,0-42 296,0-1-296</inkml:trace>
  <inkml:trace contextRef="#ctx0" brushRef="#br1" timeOffset="173875.33">1693 6160 0,'-21'0'31,"42"0"79,-21-22-95,0 1 16,0 0-15,-21 21 15,21-21-31,-21 21 16,0 0-16,0 0 0,-1 0 16,1 0-16,0 0 15,0 0-15,0 0 0,0 0 16,-1 0-16,1 0 0,0 21 15,0-21-15,0 21 16,0-21-16,21 21 0,-22-21 0,1 22 16,0-1-16,0 0 15,0 0-15,0 0 0,21 22 16,-22-22-16,1 0 0,21 21 0,-21-21 16,21 22-16,0-22 0,-21 21 15,21-21-15,-21 22 0,21-22 16,0 21-16,0-21 0,0 1 0,0 20 15,0-21-15,0 0 0,0 0 16,0 1-16,0-1 0,0 0 16,0 0-16,0 0 0,0 0 15,0 1 1,21-22-16,0 21 0,0 0 16,0-21-16,1 0 0,-1 0 15,0 0-15,0 0 0,21 0 16,-20 0-16,20 0 0,-21 0 0,21 0 15,-20 0-15,20 0 0,0 0 16,-21-21-16,22 21 0,-22-21 0,0 21 16,0-22-16,22 1 0,-22 0 15,0 0-15,-21 0 16,21 0-16,-21-1 0,0 1 0,0 0 16,0 0-16,0 0 15,0 0-15,-21 21 0,0 0 16,21-22-16,-21 22 0,-1 0 15,1 0-15,-21 0 0,21 0 0,0 0 16,-1 0-16,1 0 0,0 0 16,0 22-16,0-22 0,0 21 0,-1-21 15,22 21-15,-21-21 16,0 0-16,21 21 16,21-21 15,0 0-16,1 0-15,-1 0 16,0-21-16,0 21 0,0-21 0,0 21 16,22-21-16,-22 21 0,0 0 15,0-22-15,0 22 0,1 0 16,-22-21-16,21 21 0,0 0 16,-21 21 15,0 1-16,0-1-15,0 0 0,0 0 16,0 0-16,0 0 0,0 1 16,0-1-16,0 0 0,0 21 15,0-21-15,-21 22 0,21-22 16,0 0-16,0 21 0,-21 1 16,21-22-16,-22 21 0,22 1 0,0-22 15,0 21-15,0-21 0,0 22 16,-21-22-16,21 0 0,0 21 0,0-21 15,0 1-15,0-1 16,0 0-16,0 0 16,0-42 31,0 0-47,0 0 0,0-1 0,21 1 15,-21 0-15,0 0 0,22-21 16,-1 20-16,-21-20 0,21 21 0</inkml:trace>
  <inkml:trace contextRef="#ctx0" brushRef="#br1" timeOffset="174484.51">2095 6308 0,'-21'402'125,"21"-381"-110,-211 275-15,443-1015 0,-253 1184 0,21-443 0,0-1 16,0 0-16,0 0 0,0 0 0,21 0 16,1-21-16,-22 22 0,21-22 15,0 0-15,0 0 0,0 0 16,0 0-16,1 0 0,-1-22 15,0 22-15,0-21 0,0 0 16,0 0-16,1 0 0,-1 0 16,0-22-16,0 22 0,-21-21 0,21 21 15,0-22-15,-21 1 0,22 21 16,-22-22-16,0 22 0,21-21 16,-21 21-16,21 0 0,-21-1 0,0 1 15,0 0-15,0 0 0,0 0 16,0 0-16,21 21 15,-21-22-15,0 1 32,0 42-1,21 1-15,0-1-1,1-21-15</inkml:trace>
  <inkml:trace contextRef="#ctx0" brushRef="#br1" timeOffset="174903.48">3111 6265 0,'0'0'0,"0"-21"16,0 42 46,0 1-62,0-1 0,0 0 16,0 21-16,0-21 0,0 1 15,-21 20-15,21-21 0,0 21 0,0 1 16,0-22-16,0 0 0,0 21 16,0-20-16,0-1 0,0 0 0,0 0 15,0 0-15,0 0 0,0 1 16,0-1-16,0 0 16,21-21 15,-21-21 0</inkml:trace>
  <inkml:trace contextRef="#ctx0" brushRef="#br1" timeOffset="175296.26">2857 6858 0,'0'0'0,"-21"21"0,21 0 16,0 1-16,-21-22 0,21 21 16,0 0-16,21 0 15,0-21 1,1 0-16,-1 21 0,0-21 0,0 0 15,0 0-15,0 0 0,1 0 16,-1 0-16,0 0 0,0 0 0,0 0 16,0 0-16,22 0 15,-22-21-15,0 21 0,0 0 0,-21-21 0,21 21 16,1 0-16,-1-21 16,0 0-16,0 21 0,-21-22 15,21 22-15,0-21 16,1 0-1,-22 0-15,0 0 16,0 0 0,0-1-16</inkml:trace>
  <inkml:trace contextRef="#ctx0" brushRef="#br1" timeOffset="175711.02">3027 6265 0,'-21'-21'15,"42"21"1,-21-21-1,21 21-15,0 0 16,0 0-16,0 0 0,1 0 0,-1-21 16,0 21-16,0 0 0,0-21 15,0 21-15,1 0 0,-1 0 16,0 0-16,0 0 0,-21-21 16,21 21-16,0 0 15,1 0-15,-1 0 31</inkml:trace>
  <inkml:trace contextRef="#ctx0" brushRef="#br1" timeOffset="-151247.01">1185 7345 0,'0'0'0,"-21"0"16,0 0 15,21 21 0,21-21-15,0 0-1,0 0 1,1 0-16,-1 0 0,0 0 16,0 0-16,0 0 0,0 0 15,1 0-15,-1 0 0,0 0 0,0 0 16,21 0-16,-20 0 15,41 0-15,-21 0 0,-20 0 16,20 0-16,0 0 0,1 0 16,20 0-16,-21 0 0,22-21 0,-22 21 15,22 0-15,-1 0 0,1 0 16,-22-21-16,22 21 0,-1 0 0,1 0 16,-22 0-16,21 0 0,-20-21 15,-1 21-15,22 0 0,-22 0 0,0 0 16,-21 0-16,22 0 0,-1 0 15,-21 0-15,22-22 0,-22 22 16,0 0-16,0 0 0,0 0 0,0 0 16,1 0-16,-1 0 0,0 0 31,-21-21 0,-21 21-15,0 0-16</inkml:trace>
  <inkml:trace contextRef="#ctx0" brushRef="#br1" timeOffset="-150369.51">1270 7514 0,'-42'21'16,"20"-21"-16,1 0 16,0 0-16,0 0 15,0 22-15,0-22 16,-1 0-16,1 0 16,42 0 62,1 0-78,-1 0 15,0 0-15,0 0 16,0 0-16,0 0 0,1 0 16,-1 0-16,21 0 0,-21 0 0,22 0 15,-22 0-15,21 0 0,0-22 16,1 22-16,-1 0 0,0 0 15,1-21-15,-1 21 0,22 0 0,-22 0 16,0 0-16,22 0 0,-22-21 16,0 21-16,22 0 0,-22 0 0,22 0 15,-22 0-15,22 0 0,-1 0 16,-21 0-16,22 0 0,-1 0 0,-20 0 16,-1 0-16,0 0 0,1-21 15,-1 21-15,0 0 0,-20 0 16,20 0-16,-21-21 0,0 21 15,22 0-15,-22 0 0,0 0 16,0-21-16,-42 21 94,0 0-94</inkml:trace>
  <inkml:trace contextRef="#ctx0" brushRef="#br1" timeOffset="-144185.85">4085 7260 0,'-21'0'31,"21"-21"-31,-21 21 16,21-21 0,-21 21-16,-1-21 15,22 0 1,-21 21-1,0 0-15,21-22 0,0 1 16,-21 21-16,0 0 16,21-21-1,0 42 95,21 22-110,0-22 15,0-21-15,-21 21 16,21-21-16,-21 42 0,22-42 16,-1 0-16,-21 21 0,21-21 0,0 0 15,0 22-15,-21-1 0,21-21 16,1 21-16,-1-21 0,0 21 0,0 0 15,0-21 1,0 21-16,1-21 0,-1 22 0,0-22 16,0 0-16,0 0 0,0 0 0,1 0 15,-1 21-15,0-21 16,-21 21 0,0 0-16,0 0 15,0 0 1,-21-21-1,0 22-15,21-1 0,-22 0 16,1-21-16,0 21 0,0-21 16,21 21-16,-21-21 0,0 21 15,-1 1-15,1-1 0,0 0 16,0-21-16,0 21 0,0-21 0,21 21 16,-22 0-16,1-21 0,0 22 15,0-1-15,0-21 0,0 21 0,-1 0 16,1 0-1,0 0-15,0-21 0,21 22 0,-21-1 16,0-21 0,21 21-16,0-42 47,21 21-47,0-21 15,0-1-15,0 1 16,22-21-16,-22 21 0,0 0 0,21-1 15,-21 1-15,22 0 0,-22 0 16,0 0-16,0 0 0,22-1 0,-22 1 16,0 0-16,0 21 0,-21-21 15,21 0-15,0 21 0,1 0 16,-22-21-16,21 21 16,0 0-1,-21-22-15,21 22 63,0 0-63</inkml:trace>
  <inkml:trace contextRef="#ctx0" brushRef="#br1" timeOffset="-142514.16">4000 9250 0,'0'0'0,"-21"0"31,21-21-15,0 42 46,21 0-62,1 0 16,-1 0-1,0-21-15,0 22 0,0-22 16,0 21-16,1 0 0,-1-21 16,0 0-1,0 21-15,0-21 0,0 0 16,1 0-16,-1 0 0,0 0 16,0 0-16,0 0 15,-21 21 32,-21 0-31,0-21-16,0 22 15,0-22-15,-1 21 0,1 0 16,0 0-16,0-21 0,0 21 0,0 0 16,-1 1-16,1-1 15,0 0-15,0 0 0,0 0 0,-22 0 16,22 1-16,0-1 0,0 0 15,0 0-15,0 0 0,-1 0 16,1 1-16,0-22 0,21 21 0,-21-21 16,21 21-16,-21-21 0,42 0 78,-21-21-78,21 21 0,0-21 15,0 21-15,1-22 0,-1 1 0,0 0 16,21 0-16,-21 0 16,22 0-16,20-43 0,-42 43 0,22 0 15,-22 0-15,0-1 0,0 1 16,22 0-16,-22 0 0,0 21 16,-21-21-1,21 21-15,-21-21 31</inkml:trace>
  <inkml:trace contextRef="#ctx0" brushRef="#br1" timeOffset="-139089.7">3598 11599 0,'21'0'16,"1"0"0,-1 0 15,-21-21-16,21 21 1,-21-21-16,21 21 31,-21-21-31,0 0 32,0 0-1,0-1-16,-21 1 17,0 21-17,0 0 1,21-21-16,-22 21 0,1 0 16,0 0-16,0 0 15,0 0-15,0 0 0,-1 0 16,1 0-16,0 0 15,0 0-15,0 0 0,0 0 16,-1 0-16,1 0 16,0 21-16,0-21 0,0 21 15,0-21-15,-1 22 16,1-22-16,21 21 0,-21-21 0,0 21 16,0-21-16,0 21 0,-1 0 15,1-21-15,21 21 0,-21 1 16,-21-1-1,42 0-15,-21-21 16,21 21-16,-22-21 0,1 21 0,21 0 16,-21 1-1,0-22-15,21 21 0,0 0 16,0 0 0,0 0-1,0 0 1,0 1-16,21-22 0,0 21 15,-21 0 1,21-21-16,1 0 0,-22 21 0,0 0 16,21-21-16,-21 21 15,21-21-15,-21 22 0,21-1 16,0-21-16,-21 21 0,0 0 16,21 0-16,1 0 15,-1-21-15,-21 22 0,0-1 16,21 0-16,0 0 15,0 0-15,0 0 16,-21 1 0,22-22-16,-22 21 15,0 0-15,21-21 16,-21 21-16,0 0 0,0 0 16,21 1-1,-21-1-15,0 0 16,0 0-16,0 0 15,0 0-15,-21 1 16,0-1 0,21 0-16,-22 0 15,1-21 1,21 21-16,-21 0 16,0-21-16,0 22 15,0-22 1,21 21-16,-22-21 15,1 0 1,0 0 0,21 21-16,-21-21 0,21-21 109,21 21-93,0 0-1,-21-21-15,21 21 16,1 0 0,-1 0-16,0 0 0,0 0 15,0 0 1,0 0-1,1 21 1,-22 0 0,21-21-16,-21 21 15,21-21-15,-21 21 0,0 0 16,0 1 0,0-1-16,0 0 15,0 0-15,0 0 16,0 0-16,0 1 15,0-1-15,0 0 0,0 0 16,0 0-16,0 0 16,-21 1-16,21-1 0,0 0 15,0 0-15,-21 0 16,21 0-16,0 1 0,0-1 16,0 0-16,0 0 15,-22 0-15,22 0 16,0 1-16,0-1 0,-21-21 15,21 21-15,0 0 0,0 0 16,0 0-16,0 1 0,-21-1 16,21 0-16,0 0 15,-21 0-15,21 0 0,0 1 16,0-1-16,0 0 0,0 0 16,0 0-16,0 0 15,0 1-15,0-1 16,0 0-16,0 0 0,0 0 15,0 0 1,0 1-16,0-1 0,21 0 16,-21 0-1,21-21-15,-21 21 16,0 0 0,21-21-16,1 22 0,-22-1 15,21-21-15,-21 21 16,21-21-1,0 0-15,0 0 16,0 0-16,1 0 16,-1 0-16,0 0 0,0 0 15,0 0-15,0 0 0,1 0 16,-1 0-16,0 0 0,0 0 16,0 0-16,0 0 0,1-21 15,-1 21-15,0 0 0,0 0 16,0 0-16,0 0 0,-21-21 0,22 21 15,-1 0-15,0-22 16,0 22 0,-21-21-16,21 21 15,0 0 1,-21-21 0,0 0 140,22 21-78,-22-21 16,0 0-1,0-1-93,0 1 16,0 0-16</inkml:trace>
  <inkml:trace contextRef="#ctx0" brushRef="#br1" timeOffset="-136993.86">3535 11409 0,'-21'0'0,"21"21"62,21-21-62,0 0 16,0 0-16,0 0 0,0 0 0,1 21 16,-1-21-16,0 0 0,0 0 15,21 0-15,-20 0 0,-1 0 16,0 0-16,0 0 0,0 0 15,0 0-15,1 0 0,-1 0 0,0 0 16,0 0 0,0 0-16,-42 0 78,0 0-78</inkml:trace>
  <inkml:trace contextRef="#ctx0" brushRef="#br1" timeOffset="-136457.86">3831 11261 0,'0'21'47,"0"0"-32,0 0-15,21 0 16,0-21-16,1 22 15,-1-22-15,0 21 0,0 0 16,0-21 0,0 0-16,-21 21 15,22-21 1,-22 21 0,0 0-1,0 1-15,0-1 16,-22 0-16,1 0 0,0-21 15,0 21-15,0 0 0,0 1 0,-1-1 16,1 0-16,0 0 0,0 0 16,0-21-16,0 21 0,-1 1 0,22-1 15,-21 0-15,0 0 0,0 0 16,21 0-16,0 1 0,-21-1 16,0 0-16,21 0 15,0 0-15</inkml:trace>
  <inkml:trace contextRef="#ctx0" brushRef="#br1" timeOffset="-135198.08">3725 13610 0,'-21'0'16,"0"0"-1,0 0-15,0 0 31,-1 0-15,22 21 31,22-21-47,-1 0 16,-21 22-16,21-22 0,0 21 15,0-21-15,0 21 0,1-21 0,-1 0 16,0 21-16,0-21 0,0 21 15,0-21-15,1 0 0,-1 0 16,0 21-16,0-21 0,0 0 16,0 0-16,-21 22 62,-21-1-62,21 0 16,-21-21-16,0 21 0,0 0 15,0 0-15,-1 1 0,1-1 0,0 0 16,0 21-16,0-21 0,0 1 16,-1 20-16,1-21 0,0 0 0,0 22 15,0-22-15,21 0 0,0 0 16,-21 0-16,21 0 0,-22 1 16,22-1-16,0 0 0,0 0 15,0 0 1,-21-21 15,21-21-15,-21 21-16,0-21 0</inkml:trace>
  <inkml:trace contextRef="#ctx0" brushRef="#br1" timeOffset="-133957.79">466 11790 0,'0'0'0,"0"-21"16,-22 21-1,1 0 1,21 21 0,-21-21-16,21 21 15,-21 0-15,21 0 0,0 22 16,0-22-16,-21 21 0,21 1 0,0-1 15,0 0-15,0 1 0,0-1 16,0 0-16,0 1 0,0-1 0,0-21 16,0 21-16,0 1 0,0-22 15,-21 0-15,-1 21 0,22-20 16,0-1-16,-21-21 0,21 21 16,-21-21-16,21 21 15,-21-21-15,21-21 16,0 0-1,0 0-15,0-1 0,0 1 16,0 0-16,0 0 0,0 0 16,0 0-16</inkml:trace>
  <inkml:trace contextRef="#ctx0" brushRef="#br1" timeOffset="-133289.6">42 11917 0,'0'0'0,"-21"0"0,21-21 16,0 0-16,0-1 16,0 1-16,0 0 15,21 21-15,0-21 0,1 0 16,-1 21-16,21-21 0,-21 21 15,22 0-15,-1-22 0,0 22 16,1 0-16,-1 0 0,0 0 0,1 0 16,-22 0-16,21 22 0,-21-1 15,0 21-15,1-21 0,-22 22 16,0-22-16,0 21 0,0 0 0,-22 1 16,1-1-16,0 0 0,-21-20 15,-1 20-15,22-21 0,-21 21 16,0-20-16,20-1 0,1-21 15,0 21-15,0 0 0,0-21 0,0 0 16,21-21 0,21 0-1,0 0-15,0-1 0,0 22 16,0-21-16,1 0 0,20 21 16,-21-21-16,21 21 0,1 0 0,-22 0 15,21 0-15,1 0 16,-22 0-16,21 0 0,0 21 0,-20 0 15,-1 0-15,21 1 0,-42-1 16,21 0-16,-21 0 0,0 0 0,0 0 16,0 1-16,-21 20 0,0-21 15,0 0-15,0 0 0,-1 1 16,-20-1-16,21 0 0,0-21 0,0 21 16,-1-21-16,-20 0 0,21 0 15,0 0-15,0 0 0,-1 0 16,1 0-1,0 0-15,21-21 16,0 0 0,0 0-16,0-1 15,21 22-15,0-21 16,1 0-16,-1 21 16</inkml:trace>
  <inkml:trace contextRef="#ctx0" brushRef="#br1" timeOffset="-132799.88">804 12234 0,'21'0'0,"-42"0"0,42 22 47,-21-1-47,0 0 16,0 0-16,0 0 0,0 0 15,0 1-15,0-1 0,0 0 16,0 0-16,0 0 0,0 0 16,0 1-16,0-1 15,22-21 1,-1 0-16,0 0 16,-21-21-16,21-1 0,0 1 15,0 0-15,-21 0 0,22 0 16,-22 0-16,21-1 15,-21 1-15,0 0 0,0 0 0,0 0 16,21 0-16,-21-1 16,0 44 15,0-1-31,0 0 16,0 0-16,0 0 0,0 0 0,0 1 15,0-1-15,0 0 0,0 0 16,0 0-16,0 0 0,0 1 0,0-1 15,0 0-15,21-21 47,-21-21-47,21 0 16</inkml:trace>
  <inkml:trace contextRef="#ctx0" brushRef="#br1" timeOffset="-132489.46">1249 11875 0,'0'0'0,"0"21"32,0 0-32,-21 0 15,21 0-15,0 22 0,0-22 16,0 21-16,0 0 0,0 1 15,0-1-15,0 0 0,0 1 0,-22-22 16,22 21-16,0 1 0,-21-22 16,21 21-16,0-21 0,0 0 0,0 1 15,0-1-15,0 0 16,0-42 15,0 0-15,0-1-16,0 1 0,21-21 0,1 21 15</inkml:trace>
  <inkml:trace contextRef="#ctx0" brushRef="#br1" timeOffset="-132183.2">1482 11853 0,'0'0'0,"0"22"31,0-1-31,0 0 16,21 0-16,-21 21 0,0 1 0,0-22 16,0 21-16,0 1 0,0-1 15,0 0-15,0 1 0,0-22 16,0 21-16,0 0 0,-21-20 16,21-1-16,-22 21 0,22-21 0,0 0 15,0 1-15,0-1 16,0-42 31,0-1-47,0 1 0,0 0 15,22 0-15,-1 0 0</inkml:trace>
  <inkml:trace contextRef="#ctx0" brushRef="#br1" timeOffset="-131793.42">1630 12234 0,'0'22'16,"0"-1"0,0 0-16,0 0 0,0 0 15,0 0-15,-21 1 0,21-1 16,0 0-16,0 0 0,0 0 16,0 0-16,0 1 15,0-1 1,21-21-16,0 0 0,0 0 15,0 0-15,0 0 0,1-21 0,-1-1 16,0 22-16,0-21 16,-21 0-16,21 0 0,-21 0 0,21 0 15,-21-1-15,0 1 0,0 0 16,0 0-16,0 0 0,-21 0 0,0-1 16,0 22-16,0 0 0,0 0 15,-1 0-15,1 0 0,0 0 0,0 0 16,0 0-16,0 22 0,-1-1 15,22 0-15,0 0 0,0 0 16,0 0-16,0 1 16,0-1-16,22-21 15,-1 0-15,0 0 0,0 0 16,0 0-16,0 0 0</inkml:trace>
  <inkml:trace contextRef="#ctx0" brushRef="#br1" timeOffset="-131308.7">1968 12256 0,'0'-22'15,"0"44"17,0-1-32,0 0 0,0 0 15,0 0-15,0 0 0,0 1 16,0-1-16,0 0 0,0 0 15,0 0-15,0 0 16,0 1 0,-21-22-1,21-22 1,0 1 0,0 0-16,0 0 0,0 0 15,0 0-15,0-1 0,0-20 16,0 21-16,21 0 0,1 0 15,-1-1-15,0 1 0,-21 0 16,21 21-16,0 0 0,0-21 0,1 21 16,-1 0-16,0 21 15,0-21-15,0 21 0,-21 0 0,0 1 16,0-1-16,0 0 0,0 0 16,0 0-16,0 0 0,0 1 0,0-1 15,0 0-15,0 0 0,0 0 16,0 0-16,0 1 0,-21-22 15,21-22 17,21 1-17,0 0-15</inkml:trace>
  <inkml:trace contextRef="#ctx0" brushRef="#br1" timeOffset="-130860.79">2646 12234 0,'0'0'0,"0"-21"0,0 0 16,-21 21 15,-1 0-31,1 0 0,0 0 0,0 21 16,0 0-16,0-21 15,-1 22-15,1-1 0,0 0 0,0 0 0,0-21 16,21 21-16,0 0 15,0 1-15,0-1 16,21-21 0,0 0-16,21 0 0,-20 0 0,-1 0 15,0 0-15,21 0 0,-21 0 16,1 0-16,-1 21 0,0-21 0,0 0 16,0 21-16,0-21 0,1 21 0,-1 0 15,-21 1 1,0-1-16,0 0 15,-21-21-15,-1 21 0,1-21 16,0 21-16,-21-21 0,21 0 0,-1 21 16,1-21-16,0 0 0,0 0 15,0 0-15,0 22 0,-1-22 0,1 0 16,0 0-16,0 0 16,0 0-1,21-22 1,-21 22-16,21-21 0,0 0 15</inkml:trace>
  <inkml:trace contextRef="#ctx0" brushRef="#br1" timeOffset="-130337.42">1101 11917 0,'0'-21'0,"21"21"16,0 0-16,0-21 15,0 21-15,22-22 0,-1 22 16,0-21-16,1 21 0,-1 0 15,0-21-15,22 21 0,-22 0 0,0-21 16,22 21-16,-22 0 0,1 0 16,-22 0-16,21-21 0,-21 21 15,0 0-15,1 0 0,-1 0 0,0 0 32,-21-21 30</inkml:trace>
  <inkml:trace contextRef="#ctx0" brushRef="#br1" timeOffset="-112140.71">17568 15473 0,'0'-21'0,"0"42"0,21-63 16,-21 20-16,22 1 0,-22 0 15,0 0-15,0 0 0,0 0 16,21-1-16,-21 1 0,0 0 16,21 21-16,-21-21 0,0 0 0,0 42 47,0 0-47,0 0 15,21 22-15,-21-22 0,0 21 0,0 0 16,0 1-16,0 20 0,0-20 15,0-1-15,0 21 0,0 1 0,0-22 16,0 43-16,0-22 0,0 1 16,0 21-16,0-22 0,0 1 15,-21 20-15,21-20 0,-21-1 0,21 22 16,0-22-16,-21 22 0,21 0 16,-22-22-16,22 22 0,0-22 0,-21 1 15,0-1-15,0 1 0,21-1 16,0 1-16,-21-22 0,0 22 15,21-22-15,-22 0 0,22 1 0,0-22 16,0 21-16,0-21 0,0 1 16,0-1-16,0-42 31,22-1-31,-1-20 16,-21 0-16,21-1 15,0 1-15,0 0 0</inkml:trace>
  <inkml:trace contextRef="#ctx0" brushRef="#br1" timeOffset="-110564.6">17738 15494 0,'0'-21'15,"0"0"-15,-22 0 32,22-1-17,22 22 32,-1 0-31,0-21-16,0 21 0,21 0 0,-20 0 15,20 0-15,0 0 0,1 0 16,20-21-16,1 21 0,-1-21 0,22 21 16,-22 0-16,22-21 0,0 21 15,-22 0-15,22 0 0,-1-21 0,-20 21 16,21 0-16,-22-22 0,22 22 16,-1 0-16,22 0 0,-21-21 15,0 21-15,-1 0 0,22 0 16,-42 0-16,20-21 0,1 21 0,-22-21 15,1 21-15,-1 0 0,1-21 16,-1 21-16,1 0 0,-22-21 16,22-1-16,-22 22 0,22 0 0,-22-21 15,21 21-15,-20-21 0,20 21 16,-20 0-16,-1-21 0,-21 21 0,21 0 16,-20 0-16,-1 0 0,0 0 15,0 0-15,-21-21 0,21 21 16,-21 21-1,0 0 1,0 0-16,0 22 16,0-22-16,0 0 0,0 21 0,0-21 15,0 22-15,0-22 0,0 21 16,0 1-16,0-1 0,0 0 0,0 1 16,21-22-16,-21 21 0,0 0 15,0 22-15,22-22 0,-22 1 0,0 20 16,0-21-16,0 22 0,0-22 15,0 22-15,0-22 0,0 22 0,21-22 16,-21 21-16,0-20 0,0-1 16,0 0-16,0 1 0,0-1 0,21 0 15,-21 1-15,0-1 16,0 0-16,0 1 0,0-1 0,0 0 16,0 1-16,0-1 0,-21 0 15,21 1-15,0-22 0,0 21 0,0-21 16,0 22-16,0-22 0,0 0 15,0 21-15,0-20 0,0-1 0,0 0 16,0 0-16,0 0 0,0 0 16,21 1-16,-21-1 0,21 0 15,-21 0-15,0 0 16,0 0-16,0 1 16,0-1-16,0 0 0,0 0 15,0 0-15,0 0 16,-21 1-1,0-22 1,21 21-16,-21-21 0,-1 0 0,1 0 16,21 21-16,-21-21 0,0 0 15,0 0-15,-22 21 0,22-21 0,0 0 16,0 0-16,-21 0 0,20 0 16,-20 21-16,0-21 0,-1 0 15,1 0-15,0 0 0,-1 0 0,1 21 16,0-21-16,-1 0 0,1 0 15,21 0-15,-21 0 0,-1 0 16,-20 0-16,20 0 0,1 22 16,0-22-16,-1 0 0,-20 0 0,-1 0 15,22 0-15,-21 0 0,-1 0 16,1 0-16,20 0 0,-20 0 0,-1 0 16,22 0-16,-22 0 0,22 0 15,-21 0-15,20 0 0,-20 0 16,20 0-16,1 0 0,-21 0 0,20 0 15,1 0-15,-22-22 0,22 22 16,-21 0-16,-1 0 0,22 0 0,-22 0 16,22-21-16,-22 21 15,22 0-15,0 0 0,-22 0 0,22-21 16,0 21-16,-1-21 0,1 21 16,0 0-16,-1 0 0,1 0 0,0-21 15,-1 21-15,-20 0 0,20 0 16,1 0-16,0 0 0,-1 0 15,1 0-15,0 0 0,-1 0 0,1 0 16,0 0-16,-1 0 0,22 0 16,-21 0-16,0 0 0,-1 0 0,22 0 15,-21 0-15,21 0 16,-22 0-16,22 0 0,0 0 0,0 0 0,0 0 16,-1 0-16,1 0 15,0 0-15,0 0 16,0 0-1,21-21 17,0-1-17,0 1-15</inkml:trace>
  <inkml:trace contextRef="#ctx0" brushRef="#br1" timeOffset="-109061.06">17928 15769 0,'0'0'0,"0"-21"16,0 0-16,0 0 15,0 0 1,0 42 31,0 0-47,0 0 0,0 0 15,0 0-15,0 1 0,0-1 0,21 21 16,-21-21-16,0 22 0,0-22 16,21 21-16,-21-21 0,0 0 0,0 1 15,0-1-15,22 0 0,-22 0 16,21-21-16,-21 21 0,21-21 15,0 0-15,0 0 16,-21-21-16,21 0 0,1 21 0,-22-21 16,0-22-16,21 22 0,-21 0 0,21 0 15,-21-21-15,0 20 0,0-20 16,21 21-16,-21 0 0,21 0 16,-21-1-16,0 1 15,0 0 1,21 21 46,-21 21-62,22-21 0</inkml:trace>
  <inkml:trace contextRef="#ctx0" brushRef="#br1" timeOffset="-108625.31">18521 15706 0,'0'-21'16,"-21"21"15,-1 0-31,1 0 16,0 21-16,21 0 15,-21 0-15,21 0 16,-21-21-16,21 21 0,0 1 15,0-1-15,0 0 16,21-21-16,0 0 0,-21 21 16,21-21-16,0 0 0,-21 21 0,22 0 15,-1-21-15,0 0 0,-21 22 16,21-22-16,-21 21 16,21-21-16,-21 21 15,0 0 1,-21-21-16,0 0 0,0 0 0,-22 21 15,22-21-15,0 0 0,0 21 16,0-21-16,0 0 0,-1 0 0,1 0 16,0 0-1,21-21 32,0 0-47,21 0 16,0 21-16</inkml:trace>
  <inkml:trace contextRef="#ctx0" brushRef="#br1" timeOffset="-108432.29">18669 15812 0,'0'-22'15,"21"22"48,0 0-48,-21 22-15</inkml:trace>
  <inkml:trace contextRef="#ctx0" brushRef="#br1" timeOffset="-108248.39">18754 16023 0,'0'0'0,"21"-21"78,0 21-62,0-21-16,-21 0 0</inkml:trace>
  <inkml:trace contextRef="#ctx0" brushRef="#br1" timeOffset="-107968.9">19135 15663 0,'-22'0'16,"1"0"-1,21 22-15,0-1 16,0 0-16,0 0 16,0 0-16,0 0 0,0 1 0,0-1 15,0 0-15,0 0 0,0 21 0,0-20 16,0-1-16,0 0 16,0 0-16,0 0 0,0 0 15,21-21 1,-21-21-1,22 0-15,-22 0 0,0 0 16,0 0-16</inkml:trace>
  <inkml:trace contextRef="#ctx0" brushRef="#br1" timeOffset="-107433.2">19113 15642 0,'22'0'31,"-1"0"-31,0 0 0,21-21 16,1 21-16,-1 0 0,0-21 16,22 21-16,-1-21 0,1 0 15,20 21-15,-20-22 0,21 1 16,-22 21-16,1-21 0,-1 0 0,1 21 16,-22-21-16,0 21 0,1 0 15,-1 0-15,-21-21 0,0 21 0,0 0 16,-21 21 15,0 0-31,0 0 16,0 0-16,0 0 0,0 1 15,0-1-15,0 0 0,0 0 16,0 0-16,0 0 0,0 1 16,0 20-16,0-21 0,22 0 0,-22 0 15,21 22-15,-21-22 0,0 0 16,21 21-16,0-20 0,0-1 0,-21 0 15,0 0-15,0 0 0,0 0 0,0 1 16,0-1-16,0 0 16,-21 0-16,0-21 0,0 0 0,0 0 15,-22 21-15,1-21 0,0 0 16,-22 0-16,1 0 0,-1 0 0,1 0 16,-1 0-16,1 0 0,20 0 15,-20 0-15,20 0 0,1 0 16,0 0-16,-1 0 0,22 0 0,-21 0 15,21 0-15,0 0 0,-1 0 16,1 0-16,0 0 16,0 0-1</inkml:trace>
  <inkml:trace contextRef="#ctx0" brushRef="#br1" timeOffset="-106973.66">18119 16552 0,'0'0'0,"0"22"0,0-1 16,0 0-16,0 0 0,0 0 15,0 22-15,0-22 0,0 0 0,0 0 16,0 0-16,0 0 0,0 1 16,0-1-16,0 0 0,0-42 46,-22 0-46,22-1 0,0 1 16</inkml:trace>
  <inkml:trace contextRef="#ctx0" brushRef="#br1" timeOffset="-106709.3">18055 16510 0,'0'-21'15,"21"0"-15,0 21 16,1 0-16,-1 0 15,0 0-15,0 0 0,21 0 0,-20 0 16,-1 0-16,0 0 0,-21 21 0,0 0 16,0 0-1,0 0-15,0 1 0,-21-1 16,0-21-16,-22 21 0,22 0 16,0 0-16,0-21 0,0 21 0,-1-21 15,1 0-15,21-21 47,21 0-47,1 0 0,-1 0 16</inkml:trace>
  <inkml:trace contextRef="#ctx0" brushRef="#br1" timeOffset="-106233.57">18373 16489 0,'0'21'15,"0"0"-15,0 0 0,0 1 16,0-1-16,0 0 0,0 0 16,0 0-16,0 0 0,0 1 15,0-1-15,0 0 0,0 0 0,0 0 16,0 0 0,0-42-1,0 0-15,0 0 16,0 0-16,0 0 0,21-1 15,-21 1-15,21 0 0,0 0 16,-21 0 0,21 21-16,0 0 15,-21 21 1,0 0-16,22-21 16,-22 21-16,21 0 0,-21 1 15,21-1-15,0-21 16,0 0-16,0 0 15,1 0-15,-1 0 16,0 0-16,0-21 0,-21-1 16,0 1-16,0 0 15,0 0-15,0 0 16,0 0-16,0-1 16,21 22 30</inkml:trace>
  <inkml:trace contextRef="#ctx0" brushRef="#br1" timeOffset="-106000.9">18881 16489 0,'0'21'31,"-22"0"-31,22 0 0,0 1 16,0-1-16,0 0 0,0 0 16,0 0-16,0 0 0,0 1 0,0-1 15,0 0-15,0 0 16,0-42 31,0 0-47</inkml:trace>
  <inkml:trace contextRef="#ctx0" brushRef="#br1" timeOffset="-105749.54">18881 16552 0,'0'-21'0,"21"21"16,0 0 0,0 0-1,0 0-15,0 0 0,1 0 16,-1 0-16,0 0 0,-21 21 15,21-21-15,0 22 0,-21-1 0,0 0 16,0 0 0,0 0-16,0 0 0,-21 1 0,0-1 15,-21-21-15,20 21 0,1-21 16,0 21-16,0-21 0,0 21 16,21-42-1,0 0 1,21 21-16,0-21 0</inkml:trace>
  <inkml:trace contextRef="#ctx0" brushRef="#br1" timeOffset="-105513.07">19325 16489 0,'0'21'47,"0"0"-32,0 0-15,0 1 0,0-1 16,0 0-16,0 0 0,0 0 0,0 0 16,0 1-16,0-1 15,0 0-15,0 0 0,21-21 16,0 0-16,1 0 31,-1 0-31,0-21 0</inkml:trace>
  <inkml:trace contextRef="#ctx0" brushRef="#br1" timeOffset="-105055.82">19516 16383 0,'21'0'16,"0"0"-1,-21-21-15,21 21 0,21 0 0,-20 0 16,-1 0-16,21 0 0,0 0 15,1-21-15,-1 21 0,0 0 16,1 0-16,-1 0 0,0 0 0,1 0 0,-1 0 16,0 0-16,1 0 0,-22 0 15,0 0-15,0 0 0,0 0 16,1 0-16,-22 21 16,0 0-1,0 0-15,0 0 16,0 1-16,-22-22 15,22 21-15,0 0 0,0 0 16,0 0-16,0 0 16,0 1-16,0-1 0,0 0 15,0 0-15,0 0 16,0 0-16,0 1 0,-21-22 0,0 21 16,0 0-16,0-21 15,0 21-15,-22 0 0,22-21 0,-21 21 16,-1-21-16,1 0 0,0 22 15,-1-22-15,1 0 0,0 0 0,-1 0 16,1 0-16,21 0 0,0 0 16,0 0-16,21-22 15,0 1-15,0 0 0,0 0 0</inkml:trace>
  <inkml:trace contextRef="#ctx0" brushRef="#br1" timeOffset="-104101.78">18902 17272 0,'-21'0'16,"21"21"-1,0 0 1,0 1-16,0-1 16,0 0-16,-22 0 0,22 0 0,-21 0 15,21 1-15,-21-1 16,21 0-16,0 0 0,0 0 15,0 0 1,0-42 15,0 0-31,21 21 16,-21-21-16,0 0 0,0 0 0,0-1 16,0 1-16,0-21 0,0 21 15,0 0-15,0-1 0,0 1 16,0 0-16,21 0 0,-21 0 15,22 0 1,-1 21-16,0 0 0,0 0 16,0-22-16,0 22 0,22 0 0,-1 0 15,22-21-15,-22 21 0,21-21 16,22 21-16,-21 0 0,20 0 0,1 0 16,0 0-16,-22 0 0,22 0 15,-22 0-15,1 0 0,-22 0 0,0 0 16,1 0-16,-22 0 0,0 0 15,0 21-15,-21 0 0,0 1 16,0-1 0,0 0-1,0 0-15,21-21 16,-21 21-16,0 0 0,22-21 0,-22 22 16,0-1-16,0 0 0,0 0 15,0 0-15,0 0 0,0 1 0,0-1 16,0 0-16,-22-21 0,1 21 15,0 0-15,0 0 0,-21 1 16,20-1-16,-20-21 0,-21 21 0,-1-21 16,1 0-16,-1 21 0,-21-21 15,1 0-15,20 0 0,-20 0 16,20 0-16,22 0 0,-22 0 16,22 0-16,0-21 0,-1 21 0,22 0 15,0 0-15,0-21 0,0 21 16,21-21-16,0-1 15,0 1-15</inkml:trace>
  <inkml:trace contextRef="#ctx0" brushRef="#br1" timeOffset="-103817.94">19135 17293 0,'0'0'0,"0"-21"0,21 21 15,-21-21 1,21 21 0,-21 21-16,0 0 15,0 0-15,0 1 0,0-1 16,0 0-16,0 0 0,0 0 0,0 0 16,0 22-16,0-22 0,-21 0 15,21 0-15,-21 0 0,21 1 0,0-1 16,0-42 15,21-1-31,0 22 16,-21-21-16,21 0 15,0 0-15</inkml:trace>
  <inkml:trace contextRef="#ctx0" brushRef="#br1" timeOffset="-103486.86">19367 17378 0,'0'21'15,"0"0"-15,-21 0 16,21 1-16,0-1 16,0 0-16,0 0 15,0 0-15,21-21 32,1 0-17,-1-21-15,0 0 0,0 0 16,-21 0-16,21-1 0,-21 1 15,-21 21 1,0 0-16,0 0 16,0 0-16,-1 0 15,1 0-15,21 21 16,-21 1-16,21-1 16,0 0-16,0 0 15,21-21 1,0 0-16,1 0 15</inkml:trace>
  <inkml:trace contextRef="#ctx0" brushRef="#br1" timeOffset="-103086.87">19558 17463 0,'-42'21'15,"105"-64"-15,-84 65 0,63-65 16,-42 22 0,-21 21 15,0 21-16,42 0 64,-21 1-64,21-1-15,-21 0 0,0 0 16,0 0-16,0 0 0,0 22 15,0-22-15,0 21 0,0-21 0,0 22 16,0-1-16,-21-21 0,0 22 16,21-1-16,-21 0 0,0 1 15,-1-22-15,1 21 0,0-21 0,0 22 16,21-22-16,-21 0 0,0 0 16,-1 0-16,1 0 0,0-21 15,21-21 1,0 0-16,0 0 15,0 0-15,0-22 0,21 22 16,0-21-16,1 0 0,-1-1 0</inkml:trace>
  <inkml:trace contextRef="#ctx0" brushRef="#br1" timeOffset="-102861">19685 17463 0,'0'0'0,"0"21"31,0 0-15,0 0-1,0 0-15,0 0 0,21 1 16,-21-1-16,0-42 47,0-1-32</inkml:trace>
  <inkml:trace contextRef="#ctx0" brushRef="#br1" timeOffset="-102697.1">19770 17399 0,'0'-21'15,"21"21"32,0 21-31,0 0-16</inkml:trace>
  <inkml:trace contextRef="#ctx0" brushRef="#br1" timeOffset="-102319.9">19918 17526 0,'0'21'16,"0"0"-16,0 1 16,-21-1 15,-1-21-15,22-21-1,0-1-15,0 1 16,0 0-16,0 0 0,0 0 15,0 0-15,0-1 0,0 1 16,0 0-16,22 21 16,-1-21-16,0 21 0,0 0 15,0 0-15,0 0 16,1 0-16,-22 21 0,0 0 0,0 0 16,21-21-16,-21 43 0,0-22 15,0 0-15,0 0 0,0 0 0,0 1 16,0-1-16,0 0 15,0 0-15,-21-21 0,-1-21 32,1 0-17</inkml:trace>
  <inkml:trace contextRef="#ctx0" brushRef="#br1" timeOffset="-101080.62">20489 15304 0,'0'21'16,"0"-42"31,0-1-47,0 1 16,0 0-16,0 0 0,0 0 15,0 0-15,0-1 0,0 1 16,21 0-16,1 0 0,-1 21 15,-21-21-15,21 0 0,0-1 0,-21 1 16,21 0-16,0 0 16,1 21-16,-22-21 0,21 0 0,0-1 15,0 1-15,0 0 0,0 21 16,1-21-16,-1 0 0,0 21 0,0-21 16,0-1-16,22 1 0,-22 21 15,0-21-15,21 0 0,-21 0 16,22 21-16,-22-21 0,21-1 0,1 1 15,-22 21-15,21-21 0,0 0 0,1 21 16,-1-21-16,0 0 0,1 21 16,-1-22-16,22 22 0,-22 0 15,0-21-15,22 21 0,-22 0 0,22 0 16,-22 0-16,21 0 0,-20 0 16,20 0-16,1 0 0,-1 21 15,1 1-15,-1-1 0,1 0 0,-1 0 16,22 0-16,-22 0 0,1 22 15,-1-22-15,1 0 0,-1 21 16,-20-20-16,-1-1 0,22 21 0,-22-21 16,0 0-16,-21 1 0,22-1 0,-1 21 15,-21-21-15,0 0 0,1 1 16,-1-1-16,0-21 0,-21 21 16,0 0-1,0-42 16,0 0-15,0 0-16,0-1 16</inkml:trace>
  <inkml:trace contextRef="#ctx0" brushRef="#br1" timeOffset="-100668.85">23304 14774 0,'-21'0'0,"21"22"31,0-1-31,0 0 16,0 0-16,21 0 15,1-21-15,-1 21 0,0 1 16,0-1-16,0 0 0,0 0 15,1 0-15,-22 0 16,21-21-16,-21 22 16,0-1-1,0 0-15,-21-21 16,-1 21-16,1-21 0,-21 21 0,21 0 16,-22-21-16,22 22 0,-21-22 15,0 21-15,20 0 0,-20 0 0,21-21 16,-21 21-16,20-21 0,1 21 15,0 1-15,0-22 0,21 21 16,-21-21-16,0 0 16,21-21 15</inkml:trace>
  <inkml:trace contextRef="#ctx0" brushRef="#br1" timeOffset="-100012.56">24363 15515 0,'0'-21'16,"0"42"-16,0-63 0,0 21 15,0 0-15,0-1 16,21 22 0,-21 22 15,0-1-31,0 21 0,0-21 15,0 22-15,0-22 0,0 21 0,0 0 16,0 22-16,0-22 0,0 22 16,0-1-16,0 1 0,21 20 15,-21-20-15,0 21 0,0-22 0,21 22 16,-21-22-16,0 22 0,0 0 0,21-1 16,-21-20-16,0 20 0,0 1 15,0 0-15,0-22 0,0 1 16,0-1-16,0 1 0,0-1 0,0 1 15,-21-22-15,21 22 0,0-22 16,0 0-16,0 1 0,0-22 0,-21 0 16,21 0-16,0 0 0,0-42 31,21 0-31,0-21 16,-21-1-16,22 22 0,-1-42 15,0 20-15,-21 1 0</inkml:trace>
  <inkml:trace contextRef="#ctx0" brushRef="#br1" timeOffset="-98896.21">24278 15367 0,'0'-21'31,"21"21"-31,0 0 16,1 0-16,-1-21 0,0 21 0,21-21 16,-21 21-16,43 0 0,-22-22 15,22 22-15,-1 0 0,22-21 16,-22 21-16,22 0 0,0 0 0,-1 0 16,1 0-16,0 0 0,21 0 15,-1 0-15,1-21 0,0 21 16,0 0-16,21 0 0,-21 0 0,0-21 15,-1 21-15,-20 0 0,0 0 16,21 0-16,-22 0 0,-20 0 0,20 0 16,-20 0-16,-22 0 0,22 0 15,-22 0-15,0 0 0,1 0 0,-22 0 16,0 0-16,0 0 0,22 0 16,-22 0-16,0 21 0,0 0 15,0-21-15,0 21 0,-21 1 16,22-1-16,-1 0 0,-21 21 15,0-21-15,21 1 0,0 20 0,-21 0 16,0 1-16,0-22 0,0 21 16,21 0-16,-21 1 0,0 20 15,0-20-15,0 20 0,0 1 0,0-22 16,0 21-16,0 1 0,0-22 16,0 22-16,0-1 0,0-20 0,0 20 15,0-21-15,0 1 0,-21 20 16,21-20-16,0 20 0,0-21 0,0 22 15,-21-22-15,21 1 0,0-1 16,-21 21-16,21-20 0,0-22 16,0 21-16,0 1 0,0-22 15,-21 21-15,21-21 0,-22 0 16,22 1-16,0-1 0,0 0 0,0 0 16,-21-21-16,21 21 0,-21-21 15,0 21-15,0-21 0,21 22 16,-21-22-16,-1 21 15,1-21-15,0 0 0,0 21 16,0-21-16,0 21 0,-1-21 16,1 0-16,0 21 0,0-21 0,-21 0 15,20 0-15,-20 21 0,0-21 16,-1 0-16,-20 0 0,21 0 16,-1 0-16,-20 22 0,-1-22 15,1 0-15,-22 0 0,22 0 16,-22 0-16,0 0 0,-21 0 0,22 0 15,-22 0-15,0 0 0,0-22 16,0 22-16,22 0 0,-22 0 0,21-21 16,-21 21-16,22 0 0,20 0 15,-20 0-15,20 0 0,1 0 0,20 0 16,1 0-16,0 0 0,-1 0 16,1 0-16,21 0 0,0 0 0,-1 0 15,1 0-15,0 0 16,0 0-1,0 0 64,0-21-79,-1 21 0,22-21 15</inkml:trace>
  <inkml:trace contextRef="#ctx0" brushRef="#br1" timeOffset="-96534.34">23982 15367 0,'0'21'15,"0"0"-15,0 1 0,0-1 0,0 0 16,21 0-16,0-21 0,0 0 16,0 21-16,1-21 0,-1 0 0,0 0 15,0 0-15,21 0 0,-20 0 16,-1 0-16,21-21 0,-21 21 0,22-21 15,-22 0-15,0 21 0,0-21 16,0-1-16,0 1 0,-21 0 16,0 0-16,22-21 0,-22 20 0,0 1 15,0-21-15,0 21 0,0-22 16,0 22-16,0-21 0,-22 21 16,22 0-16,-21-1 0,0 1 0,0 0 15,0 21-15,0-21 16,-22 21-16,22 0 0,0 0 0,0 0 15,-22 0-15,22 21 0,0-21 16,-21 21-16,21 0 0,-22 1 0,22-1 16,0 0-16,0 0 0,21 0 15,-21 0-15,21 1 0,-22-1 0,22 0 16,0 0-16,0 0 16,0 0-16,0 1 0,0-1 15,22-21-15,-1 21 0,0-21 16,0 0-16,0 21 15,0-21-15,1 0 0,-1 0 0,0 0 16,0 0-16,0 0 0,0 0 16,1-21-16,-1 0 0,0 21 0,-21-21 15,21-1-15,0 22 0,0-21 16,-21 0-16,0 0 0,0 0 0,22 0 16,-22-22-16,0 22 0,0 0 15,0 0-15,0 0 0,0-1 0,0 1 16,0 0-16,0 0 15,-22 21-15,1 0 0,0 0 16,0 0-16,0 0 16,0 0-16,-1 0 0,1 0 0,0 21 15,0-21-15,0 21 0,0 0 0,-1 1 16,1 20-16,21-21 0,0 0 16,-21 22-16,21-22 0,0 21 0,0-21 15,0 0-15,0 1 0,0-1 16,0 0-16,21 0 0,-21 0 0,21 0 15,1-21-15,-1 22 16,0-22-16,0 0 0,0 0 0,0 0 16,1 0-16,-1 0 15,0-22-15,-21 1 0,21 0 0,0 0 16,-21 0-16,0 0 16,0-1-16,0-20 0,0 21 0,0 0 15,0 0-15,0-1 0,-21 1 16,0 21-16,21-21 0,-21 21 15,0 0 1,-1 21-16,22 0 0,0 1 16,-21-1-16,21 0 0,0 0 15,0 0-15,0 0 0,0 1 0,0-1 16,0 0 0,21 0-16,1-21 15,-1 0 1,0 0-16,-21-21 15,0 0-15,0 0 16,0-1 0,-21 22 15</inkml:trace>
  <inkml:trace contextRef="#ctx0" brushRef="#br1" timeOffset="-87166.21">24384 15113 0,'0'-21'63,"-21"0"-48,0 0-15,-1-1 16,1 22-1,0 0-15,0 0 0,0 0 16,0 0-16,-1 0 16,1 0-16,0 0 0,0 0 0,-21 0 15,20 0-15,1 0 0,0 22 16,0-1-16,0 0 0,0-21 16,-1 21-16,22 0 0,-21 22 15,21-22-15,-21 0 0,21 0 0,0 0 16,0 22-16,0-22 0,0 0 15,0 0-15,0 0 0,0 0 0,21 22 16,-21-22-16,21 0 0,1 0 16,-1 0-16,0-21 0,0 22 0,0-1 15,0-21-15,22 21 0,-22-21 16,0 0-16,21 0 0,-20 0 0,-1 0 16,0 0-16,21 0 0,-21 0 15,1-21-15,-1 21 0,0-21 16,0-1-16,0 1 0,0 0 0,-21 0 15,22 0-15,-1 0 0,0-1 16,-21-20-16,0 21 0,0-21 0,0 20 16,0-20-16,0 0 0,0 21 15,0-22-15,0 1 0,0 21 0,0-22 16,-21 22-16,0 0 0,21 0 16,-22 0-16,1 0 0,0 21 0,0-22 15,0 22-15,0 0 16,-1 0-16,1 0 0,0 0 15,0 0-15,-21 0 0,20 22 0,1-22 16,0 21-16,-21 0 0,21 0 0,-1 0 16,1 0-16,0 22 0,-21-22 15,42 21-15,-21-21 0,-1 22 16,22-1-16,-21-21 0,21 22 16,0-22-16,0 0 0,0 0 0,0 0 15,21 0-15,1 1 0,-22-1 16,21 0-16,0-21 0,0 0 0,21 21 15,-20-21-15,-1 0 0,0 0 16,21 0-16,-21 0 0,22 0 0,-22 0 16,21 0-16,-21-21 0,22 21 15,-22-21-15,21 0 0,-21-1 0,22 22 16,-22-21-16,0 0 0,0 0 16,0 0-16,-21 0 0,0-22 15,0 22-15,0 0 0,0-21 0,0 20 16,0 1-16,0-21 0,-21 21 15,0 0-15,0-1 0,0 1 0,0 0 16,-22 0-16,22 21 0,0-21 16,0 21-16,0 0 0,-22 0 0,22 0 15,0 0-15,0 0 0,-22 0 16,22 0-16,0 21 0,0 0 0,0-21 16,0 21-16,-1 22 0,1-22 15,0 0-15,0 0 0,21 21 0,0-20 16,0 20-16,0-21 15,-21 0-15,21 22 0,0-22 0,0 0 16,0 0-16,0 0 0,0 0 16,21 1-16,-21-1 0,21-21 15,0 0-15,0 21 0,1-21 16,-1 0-16,0 0 0,0 0 16,0-21-16,22 21 0,-22-21 0,0-1 15,0 1-15,0 0 16,0 0-16,1 0 0,-22 0 15,0-1-15,0 1 0,0 0 0,0 0 16,0 0-16,0-22 0,0 22 0,0 0 16,0 0-1,-22 0-15,1 21 0,0 0 0,0 0 16,0 0-16,0 0 16,-1 0-16,1 0 0,0 21 0,21 0 15,-21 0-15,0 0 0,21 22 16,0-22-16,0 0 0,0 21 0,0-20 15,0-1-15,0 21 0,0-21 16,0 0-16,0 1 0,21-1 16,0 0-16,0-21 15,0 0-15,1 0 0,-1 0 16,0 0-16,0 0 0,0-21 16,0 0-16,1-1 15,-22 1-15,21 0 0,-21 0 16,21 0-16,-21 0 0,0-1 0,0-20 15,0 21-15,0 0 0,0 0 16,0-1-16,-21 1 0,0 21 0,21-21 16,-22 21-16,1 0 15,0 0-15,0 21 0,21 0 16,-21 1-16,0-1 0,21 0 16,0 0-16,0 0 0,0 0 0,0 1 15,0-1-15,0 0 0,0 0 16,0 0-16,21 0 15,0-21-15,0 0 16,0 0-16,0 0 16,1 0-16,-22-21 0,0 0 15,0 0-15,21 0 16,-21 0-16,0-1 0,0 1 0,0 0 16,0 0-16,0 0 15,0 0-15,-21 21 0,-1 0 16,1 0-1,21 21-15,-21 0 0,21 0 16,0 0-16,0 0 16,0 1-16,0-1 0,0 0 31,0-42 31,-21 21 1</inkml:trace>
  <inkml:trace contextRef="#ctx0" brushRef="#br1" timeOffset="-73282.04">24257 14838 0,'0'0'0,"-21"21"0,0-21 0,-1 0 0,1 21 15,0-21-15,0 0 0,21 21 16,-21-21-16,0 0 0,-1 22 0,22-1 16,-21-21-16,0 21 0,0 0 15,21 0-15,-21-21 16,21 21-16,-21 1 0,21-1 0,0 0 15,0 0-15,0 0 16,0 0-16,0 1 0,0-1 0,0 0 16,0 0-16,0 0 0,0 0 15,0 1-15,0-1 0,0 0 16,0 0-16,0 0 16,0 0-16,21 1 15,0-22-15,-21 21 0,21 0 16,0-21-16,0 21 15,1 0 1,-1-21-16,0 0 0,0 0 16,-21 21-16,21-21 0,0 0 15,1 0-15,-1 0 0,0 0 16,0 0-16,0 0 16,0 0-16,1 0 0,-1-21 0,0 21 15,0-21-15,0 21 16,0 0-16,-21-21 0,0 0 0,22 21 15,-1-21-15,0 21 0,-21-22 16,21 1-16,0 0 16,-21 0-16,21 0 0,-21 0 15,22-1-15,-22 1 0,0 0 16,0 0-16,0 0 0,0 0 16,0-1-16,0 1 0,0 0 15,0 0-15,0 0 0,0 0 16,-22-1-16,1 1 0,21 0 15,-21 0-15,0 21 16,0-21-16,0 21 0,21-21 0,-43-1 16,22 22-16,0 0 15,0-21-15,0 21 0,-1 0 0,1 0 16,0 0-16,0 0 0,0 0 16,0 0-16,-1 0 0,1 0 0,0 0 15,0 21-15,0-21 0,-22 22 16,22-1-16,0-21 0,0 21 0,0 0 15,0 0-15,-1 0 0,1 22 16,0-22-16,-21 21 0,42 1 16,0-22-16,0 21 0,-21-21 15,21 0-15,0 22 0,0-22 0,0 0 16,0 0-16,0 0 0,0 1 16,0-1-16,0 0 0,21-21 15,-21 21-15,21 0 0,0-21 16,0 21-16,0-21 0,1 0 0,-1 22 15,0-22-15,0 0 0,0 0 16,0 0-16,1 21 0,-1-21 0,0 0 16,0 0-16,0 0 0,22 0 15,-22 0-15,0 0 0,0 0 0,0 0 16,0-21-16,1 21 0,-1-22 16,0 1-16,0 21 0,0-21 0,0 0 15,1 0-15,-1 21 0,0-43 0,-21 22 16,0 0-16,21 0 0,-21 0 15,21-22-15,-21 22 0,0 0 16,0-21-16,0 21 0,0-1 16,0-20-16,0 21 0,-21 0 0,0 0 15,0-1-15,0 1 0,-1 0 16,1 21-16,0-21 0,-42 0 16,41 0-16,-20 21 0,21-22 15,0 22-15,0 0 0,-1 0 0,1-21 16,0 21-16,0 0 0,0 0 15,0 0-15,-1 0 0,1 0 16,21 21-16,-21-21 0,0 22 16,21-1-16,-21 0 0,0 0 15,21 0-15,0 0 16,-22 1-16,22-1 0,-21-21 16,21 21-16,-21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21C4-C09E-4625-B559-D75B6CDF0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95849-6B63-4D5A-933F-811CA4D51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EF896-705B-41BA-B070-52B06DDB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2F84-CAC6-4795-B5AD-9EBEA322D555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A4509-1CF9-42CC-A5B7-74D8CCDC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803C2-736F-41D4-AAF6-D3E6DAAD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8361-4237-466B-9A91-1DC020765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37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C4AE-DA73-484A-ABBD-8958EDA0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CF55B-6471-4B0D-BFC4-7914231A7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9215E-4413-44FD-A498-70348317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2F84-CAC6-4795-B5AD-9EBEA322D555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23CF3-A301-4636-B023-2E2FA0908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35865-D1E3-48AF-91AF-EFF9E9DE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8361-4237-466B-9A91-1DC020765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8A3E5-507F-4F50-8EB6-9E0B1D235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ED7A2-C39F-4806-9179-E45CD3A44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A23DE-9199-49DD-BE3D-7B7B6432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2F84-CAC6-4795-B5AD-9EBEA322D555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4020D-1BCF-40DC-B035-F3D0760C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897CA-B55B-4A80-96B2-1AF4CD5F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8361-4237-466B-9A91-1DC020765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89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31A2-6C15-47B6-BA3C-3E45FCC0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23989-1A13-4BD4-9E60-52786E152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EB042-F183-4071-A19A-269E8E0C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2F84-CAC6-4795-B5AD-9EBEA322D555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B777C-C4F4-4B21-AD5E-F8D29F0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984C5-07F9-4A8F-83C1-0DADA6B0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8361-4237-466B-9A91-1DC020765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52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0D6F-B242-4BAB-8E97-B08E3AFF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A231C-79DF-4901-BC99-B7E3404D0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76FF0-F229-41EF-915A-39271ADE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2F84-CAC6-4795-B5AD-9EBEA322D555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44E8D-653A-41BA-88A0-5DAED245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5BCB3-C52D-405D-83DD-5DCCC7A2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8361-4237-466B-9A91-1DC020765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44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D204-CD40-4C41-8A79-8FE78125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CB266-2362-4880-85D3-429B162BF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09A3A-5455-4267-95C6-812C6BFF5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02986-4D7F-441C-9E6E-948BCECD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2F84-CAC6-4795-B5AD-9EBEA322D555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12D58-947E-483F-9EDC-75E3794B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DF265-89FA-4AA7-80B0-2A9A4558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8361-4237-466B-9A91-1DC020765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92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3817-912E-495C-B38E-8E81296C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DDA0D-3B3D-4807-9594-465499518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B67DD-C974-47C5-B6AC-891F5AA78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D1C2B-B8E3-465B-9594-B4E570F7E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9B9BB-4F14-4F50-81F8-556440771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029B5-EB1B-4391-A13F-9A728E21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2F84-CAC6-4795-B5AD-9EBEA322D555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1FD9E-A5AE-413E-9BAB-EEC9AF57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376E5B-1E8C-499A-90AF-DFD727BE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8361-4237-466B-9A91-1DC020765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65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55F4-8A21-497B-BC48-70366D43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60009-AA41-4C20-BDE4-6DA3C2D4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2F84-CAC6-4795-B5AD-9EBEA322D555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68D12-EDFA-452E-9540-46B836E7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27A0D-0B6F-4C19-88D7-0FFE6843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8361-4237-466B-9A91-1DC020765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20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BFCE6-2189-477E-84DF-0EEECDC3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2F84-CAC6-4795-B5AD-9EBEA322D555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9BF64-6B4F-4CB0-AA8D-40DFA28C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F589F-B7C0-4239-9F89-D49E8E8D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8361-4237-466B-9A91-1DC020765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06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A1FF-3F5B-4F74-AF58-AB997F554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4C628-52EA-4B97-9EAF-5E41BF5E6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80F47-A5F2-4B21-BEBD-1390FF5D3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C3936-AAA0-4233-9CED-FAE26CB2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2F84-CAC6-4795-B5AD-9EBEA322D555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BEE46-F652-46B4-AEC6-55093BC3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B03AF-90C2-4468-BA1C-AED586D1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8361-4237-466B-9A91-1DC020765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81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A6DE-7418-478D-BD47-54D1AC69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D083E-26F6-4525-B498-C5625753A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E87FA-BC7E-4CBE-97C1-E19867502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E66C4-E2E9-45F8-AB37-CCEBCEEF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2F84-CAC6-4795-B5AD-9EBEA322D555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5D683-A3F5-4FE6-AF76-20212727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A08D5-EE8C-4730-8507-8DA9D046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8361-4237-466B-9A91-1DC020765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41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A56CB0-8A51-46A9-B9BC-C4A95E95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A293A-3EB6-43E0-9B26-24F29B93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BD20E-1405-4E24-8B94-EC334F67A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2F84-CAC6-4795-B5AD-9EBEA322D555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05BF1-2107-4C16-8793-EA5A72DBA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15840-6F48-446D-97DD-B1FFAF9EC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98361-4237-466B-9A91-1DC020765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32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FFCC-26F5-4E65-AA41-0F176B15F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25A3B-CF82-4B14-97C9-8D47ADAD5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C64109-8141-49C5-ADDA-B07C1F42DADD}"/>
                  </a:ext>
                </a:extLst>
              </p14:cNvPr>
              <p14:cNvContentPartPr/>
              <p14:nvPr/>
            </p14:nvContentPartPr>
            <p14:xfrm>
              <a:off x="1181160" y="175320"/>
              <a:ext cx="8344080" cy="250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C64109-8141-49C5-ADDA-B07C1F42DA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1800" y="165960"/>
                <a:ext cx="8362800" cy="252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288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FFCC-26F5-4E65-AA41-0F176B15F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25A3B-CF82-4B14-97C9-8D47ADAD5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750E25-4F6A-4E65-A095-25EACAC28DAA}"/>
                  </a:ext>
                </a:extLst>
              </p14:cNvPr>
              <p14:cNvContentPartPr/>
              <p14:nvPr/>
            </p14:nvContentPartPr>
            <p14:xfrm>
              <a:off x="335160" y="175320"/>
              <a:ext cx="8565480" cy="476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750E25-4F6A-4E65-A095-25EACAC28D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65960"/>
                <a:ext cx="8584200" cy="47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518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FFCC-26F5-4E65-AA41-0F176B15F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25A3B-CF82-4B14-97C9-8D47ADAD5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3501A7-9FDF-4254-84A2-8C76D5B4B0A7}"/>
                  </a:ext>
                </a:extLst>
              </p14:cNvPr>
              <p14:cNvContentPartPr/>
              <p14:nvPr/>
            </p14:nvContentPartPr>
            <p14:xfrm>
              <a:off x="45720" y="0"/>
              <a:ext cx="9639720" cy="677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3501A7-9FDF-4254-84A2-8C76D5B4B0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-9360"/>
                <a:ext cx="9658440" cy="67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96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FFCC-26F5-4E65-AA41-0F176B15F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25A3B-CF82-4B14-97C9-8D47ADAD5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156601-2D95-4A5B-A3FD-51938E298A45}"/>
                  </a:ext>
                </a:extLst>
              </p14:cNvPr>
              <p14:cNvContentPartPr/>
              <p14:nvPr/>
            </p14:nvContentPartPr>
            <p14:xfrm>
              <a:off x="0" y="160200"/>
              <a:ext cx="10249200" cy="605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156601-2D95-4A5B-A3FD-51938E298A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0840"/>
                <a:ext cx="10267920" cy="60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497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FFCC-26F5-4E65-AA41-0F176B15F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25A3B-CF82-4B14-97C9-8D47ADAD5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5E0A71-F561-4E9D-9C04-01282945319E}"/>
                  </a:ext>
                </a:extLst>
              </p14:cNvPr>
              <p14:cNvContentPartPr/>
              <p14:nvPr/>
            </p14:nvContentPartPr>
            <p14:xfrm>
              <a:off x="457200" y="0"/>
              <a:ext cx="11140920" cy="317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5E0A71-F561-4E9D-9C04-0128294531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-9360"/>
                <a:ext cx="11159640" cy="318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491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FFCC-26F5-4E65-AA41-0F176B15F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25A3B-CF82-4B14-97C9-8D47ADAD5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1B6D58-962F-4F6E-A855-02D7DF24CD52}"/>
                  </a:ext>
                </a:extLst>
              </p14:cNvPr>
              <p14:cNvContentPartPr/>
              <p14:nvPr/>
            </p14:nvContentPartPr>
            <p14:xfrm>
              <a:off x="777240" y="251640"/>
              <a:ext cx="8169120" cy="195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1B6D58-962F-4F6E-A855-02D7DF24CD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880" y="242280"/>
                <a:ext cx="8187840" cy="197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68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FFCC-26F5-4E65-AA41-0F176B15F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25A3B-CF82-4B14-97C9-8D47ADAD5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FC25C9-1722-4373-99B7-2151A493AD1E}"/>
                  </a:ext>
                </a:extLst>
              </p14:cNvPr>
              <p14:cNvContentPartPr/>
              <p14:nvPr/>
            </p14:nvContentPartPr>
            <p14:xfrm>
              <a:off x="1013400" y="167760"/>
              <a:ext cx="10919880" cy="612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FC25C9-1722-4373-99B7-2151A493AD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040" y="158400"/>
                <a:ext cx="10938600" cy="61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48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FFCC-26F5-4E65-AA41-0F176B15F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25A3B-CF82-4B14-97C9-8D47ADAD5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A964D0-D49E-4DFE-B249-41FABB0E836F}"/>
                  </a:ext>
                </a:extLst>
              </p14:cNvPr>
              <p14:cNvContentPartPr/>
              <p14:nvPr/>
            </p14:nvContentPartPr>
            <p14:xfrm>
              <a:off x="967680" y="76320"/>
              <a:ext cx="8367120" cy="418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A964D0-D49E-4DFE-B249-41FABB0E83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320" y="66960"/>
                <a:ext cx="8385840" cy="420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780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FFCC-26F5-4E65-AA41-0F176B15F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25A3B-CF82-4B14-97C9-8D47ADAD5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394DFA-90A0-486E-AB2C-B355CF40C87E}"/>
                  </a:ext>
                </a:extLst>
              </p14:cNvPr>
              <p14:cNvContentPartPr/>
              <p14:nvPr/>
            </p14:nvContentPartPr>
            <p14:xfrm>
              <a:off x="190440" y="114480"/>
              <a:ext cx="11445480" cy="609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394DFA-90A0-486E-AB2C-B355CF40C8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05120"/>
                <a:ext cx="11464200" cy="61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687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FFCC-26F5-4E65-AA41-0F176B15F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25A3B-CF82-4B14-97C9-8D47ADAD5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397CE5-ED59-4581-8A77-F3D95E15B30F}"/>
                  </a:ext>
                </a:extLst>
              </p14:cNvPr>
              <p14:cNvContentPartPr/>
              <p14:nvPr/>
            </p14:nvContentPartPr>
            <p14:xfrm>
              <a:off x="541080" y="144720"/>
              <a:ext cx="5623920" cy="323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397CE5-ED59-4581-8A77-F3D95E15B3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135360"/>
                <a:ext cx="5642640" cy="325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777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FFCC-26F5-4E65-AA41-0F176B15F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25A3B-CF82-4B14-97C9-8D47ADAD5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24D1CB-9516-4CF3-9F78-DE86625C1155}"/>
                  </a:ext>
                </a:extLst>
              </p14:cNvPr>
              <p14:cNvContentPartPr/>
              <p14:nvPr/>
            </p14:nvContentPartPr>
            <p14:xfrm>
              <a:off x="7560" y="53280"/>
              <a:ext cx="11956320" cy="650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24D1CB-9516-4CF3-9F78-DE86625C11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43920"/>
                <a:ext cx="11975040" cy="65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837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2021-03-01T03:06:47Z</dcterms:created>
  <dcterms:modified xsi:type="dcterms:W3CDTF">2021-03-01T04:47:39Z</dcterms:modified>
</cp:coreProperties>
</file>