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03:16:30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614 0,'0'0'0,"0"-42"16,0 20-16,0 1 16,0 0-16,-21 21 15,-1-21-15,1 21 16,0 0-16,0 0 0,0 0 16,0 0-16,-22 21 0,22 0 0,-21-21 15,-1 21-15,1 22 0,0-22 16,-1 21-16,1-21 0,0 22 15,21 20-15,-1-20 0,-20-1 16,42 21-16,0 1 0,0-22 16,0 22-16,0-22 0,0 0 0,0 1 15,21-1-15,0 0 0,22 1 16,-22-22-16,0 0 0,21 21 0,-20-20 16,20-22-16,-21 21 0,21 0 15,-20-21-15,20 0 0,-21 0 0,21 0 16,1 0-16,-22-21 0,21 0 15,1-1-15,-1 1 0,0 0 0,1-21 16,-1 21-16,-21-22 0,21-20 16,1 20-16</inkml:trace>
  <inkml:trace contextRef="#ctx0" brushRef="#br0" timeOffset="515.7">5715 466 0,'0'0'0,"0"-21"0,0-1 0,0 1 15,0 0-15,-21 21 16,0 0-16,21 21 16,-22 0-16,22 22 15,-21-22-15,21 21 0,0 1 16,0-1-16,0 0 0,0 22 0,0-1 16,0-20-16,0 20 15,0 1-15,0-1 0,0 1 0,0-22 16,-21 21-16,21-20 0,0-1 15,0-21-15,0 22 0,-21-22 0,21 21 16,0-21-16,0 0 0,0 1 16,0-44 15,0 1-31,0 0 16,0-21-16,0 21 0,0-1 15,0-20-15,0 0 0,0-1 0,21 22 16,0-21-16,22 0 0,-22 20 15,0-20-15,21 21 0,1 0 16,-22 0-16,21 21 0,-21 0 16,22 0-16,-22 0 0,0 0 0,0 21 15,21 0-15,-42 0 0,22 0 16,-1 22-16,-21-22 0,21 21 0,-21-21 16,0 22-16,0-22 0,0 21 15,0-21-15,0 0 0,0 1 0,0-1 16,0 0-16,0 0 0,-21-21 15,21 21-15,0-42 32,0 0-17,0 0-15</inkml:trace>
  <inkml:trace contextRef="#ctx0" brushRef="#br0" timeOffset="1245.39">6858 1228 0,'0'0'0,"0"-21"15,0-1-15,0 1 16,0 0 0,0 0-16,0 0 0,0 0 0,21 21 15,-21-43-15,0 22 0,0 0 16,0 0-16,0 0 0,0-1 0,0 1 15,-21 0-15,0 0 0,0 0 16,-1 21-16,-20 0 0,21 0 16,0 0-16,-22 0 0,1 21 15,0-21-15,-1 21 0,1 21 16,0-20-16,-1 20 0,1-21 0,0 21 16,21 1-16,-1-1 0,1 0 15,0 1-15,21-1 0,0 0 0,0-20 16,0 20-16,0-21 0,0 0 15,0 22-15,21-22 0,0 0 16,1-21-16,-1 0 16,0 0-16,21 0 0,-21 0 0,1 0 15,20 0-15,0-21 16,-21 0-16,22-1 0,-22 1 0,21 0 16,-21 0-16,22 0 0,-22-22 15,0 22-15,0-21 0,0 0 0,-21 20 16,22-20-16,-22 21 0,0-21 15,0 20-15,0 1 0,0 0 16,0 42 0,0 0-16,0 1 15,0-1-15,0 0 0,0 0 16,0 21-16,21-20 0,0-1 0,-21 0 16,21 0-16,0 21 0,0-20 15,1-1-15,-1 0 0,0-21 16,0 0-16,0 0 15,0 0-15,1 0 0,-1 0 16,0 0-16,0-21 0,0 21 16</inkml:trace>
  <inkml:trace contextRef="#ctx0" brushRef="#br0" timeOffset="1568.21">7387 889 0,'0'0'16,"0"-21"-16,0 0 0,-21 21 15,0 0 1,21 21 0,0 0-16,0 21 0,0 1 0,0-22 15,-21 42-15,21-20 0,0-1 16,0 22-16,0-1 0,0-21 0,0 22 16,0 21-16,0-22 0,0 22 15,0-1-15,0-20 0,0 21 0,0-1 16,0 1-16,0-22 0,0 22 15,0-21-15,0 20 0,0-20 0,0-22 16,0 22-16,-22-22 0,22 0 0,0 1 16,0-22-16,0 0 0,0 0 15,0-42 1,0 0-16,0-22 16,0 1-16,0 0 0,0-1 15,0-20-15,0 21 0,0-22 0</inkml:trace>
  <inkml:trace contextRef="#ctx0" brushRef="#br0" timeOffset="1886.81">7239 1334 0,'0'0'0,"0"-43"0,0-41 16,0 41-16,0 22 0,0-21 0,21 21 16,0-22-16,0 22 0,1 0 15,-1 0-15,21-22 0,0 22 0,-20 21 16,20-21-16,0 0 15,1 21-15,-1 0 0,-21 0 0,21 0 16,-20 21-16,-1 0 0,0 0 16,0 1-16,-21 20 0,0-21 0,0 21 15,0 1-15,-21-1 0,0-21 16,0 22-16,-22-1 0,22-21 0,-21 21 16,-1-20-16,22-1 0,-21 0 15,21 0-15,0 0 0,-1-21 0,1 0 16,21 21-16,0-42 31,21 0-15,1 0-16,-1 0 0,0 0 15</inkml:trace>
  <inkml:trace contextRef="#ctx0" brushRef="#br0" timeOffset="2216.62">8149 614 0,'0'0'16,"21"-42"0,-21 63 15,-21 0-15,0 0-16,21 21 0,-21 1 0,0-1 15,21 0-15,0 1 0,-22 20 16,22 1-16,-21-22 0,0 22 0,21-1 15,0-21-15,0 1 0,0-1 16,0 0-16,0-20 0,0-1 0,0 21 16,0-21-16,0 0 15,21-21-15,0 0 16,1 0-16,-1 0 16,0 0-16,-21-21 0,21 0 0,-21 0 15,21 0-15,-21 0 0,0-1 16,0 1-16,0-21 0,0 21 15,0-22-15</inkml:trace>
  <inkml:trace contextRef="#ctx0" brushRef="#br0" timeOffset="2424.84">7980 995 0,'0'0'0,"-21"0"15,42 0 16,0 0-31,0 0 0,0 0 16,0 0 0,1 0-16,-1 0 0,0 0 0,-21-21 15,21 21-15,0 0 0,0 0 16,-21-21-16,22 21 0,-1 0 16</inkml:trace>
  <inkml:trace contextRef="#ctx0" brushRef="#br0" timeOffset="2815.62">8424 1122 0,'21'21'16,"-21"0"-16,22-21 16,-1 0-1,0 0-15,-21-21 16,21 21-16,0-21 0,0 0 0,1 0 15,-22-1-15,21 1 16,-21 0-16,0 0 0,0 0 0,0 0 16,0-1-16,0 1 15,-21 21-15,-1 0 0,1 0 16,0 0-16,0 0 0,21 21 16,-21-21-16,21 22 0,-21-1 0,21 0 15,-22 21-15,22-21 16,0 22-16,0-22 0,0 21 0,0-21 15,0 22-15,0-22 0,0 0 16,0 0-16,22 0 0,-1 1 0,0-1 16,-21 0-16,21 0 0,0-21 15,0 0-15,-21 21 0,22-21 0,-1 0 16,0 0-16,0 0 0,0 0 16,0-21-16,1 0 0,-1 0 15,0 0-15</inkml:trace>
  <inkml:trace contextRef="#ctx0" brushRef="#br0" timeOffset="3252.37">8911 1016 0,'-21'-21'16,"21"0"-16,0 0 15,0-1 1,21 22-16,0 0 15,0 0-15,1 0 16,-1 0-16,0 0 0,0 22 0,0-1 16,0 0-16,1 0 0,-1 0 15,0 0-15,0 1 0,0 20 16,-21-21-16,0 0 0,21 0 0,-21 1 16,0-1-16,0 0 0,0 0 15,0 0-15,0 0 0,0 1 0,0-1 16,-21-21-16,21 21 15,-21-21-15,0 0 0,0 0 16,21-21 0,0 0-16,0-1 0,0-20 15,0 21-15,0 0 0,0-22 16,0 22-16,21-21 0,-21 0 0,21 20 16,0-20-16,0 21 0,22 0 15,-22-22-15,0 22 0,0 21 0,0-21 16,-21 0-16,22 21 15,-1 0-15,-21-21 0,21 21 16,0 0-16,-21-21 0,21 21 16,0 0-16</inkml:trace>
  <inkml:trace contextRef="#ctx0" brushRef="#br0" timeOffset="3584.65">9800 1143 0,'0'0'0,"-21"0"16,42 0-1,0 0-15,0 0 16,1 0-16,20-21 0,-21 21 0,0 0 16,22 0-16,-22 0 0,0 0 15,0 0-15,0 0 0,0 0 16,1-21-16,-1 21 0,0 0 16,0 0-1,-21-21 1,0-1-16,21 22 0</inkml:trace>
  <inkml:trace contextRef="#ctx0" brushRef="#br0" timeOffset="4273.96">10753 783 0,'0'0'0,"0"-21"16,-22 0-16,22 0 16,0 0-16,0-1 15,22 1-15,-22 0 16,21 21-16,0-21 0,0 21 16,0-21-16,0 21 0,1 0 0,20 0 15,-21-21-15,21 21 0,-20 0 16,-1 0-16,21 0 0,-21 0 0,0 21 15,1 0-15,-1-21 0,-21 21 16,21 0-16,-21 0 0,0 1 16,0 20-16,0-21 0,-21 21 0,0-20 15,-22 20-15,22-21 0,-21 0 16,21 22-16,-22-22 0,22 0 0,-21 0 16,21 0-16,-1-21 0,1 21 15,0-21-15,0 0 0,21-21 31,0 0-15,0 0-16,21 21 16,0-21-16,0 21 0,1-21 15,-1 21-15,0-22 0,21 22 16,-21 0-16,1 0 0,20 0 0,-21 0 16,21 0-16,-20 0 0,-1 0 15,21 22-15,-21-22 0,0 21 0,1 0 16,-1 0-16,-21 0 0,0 0 15,0 1-15,21-1 0,-21 0 0,0 0 16,0 0-16,0 0 0,-21 1 16,0-1-16,-1-21 0,1 21 0,0 0 15,-21 0-15,21-21 0,-22 21 0,1-21 16,0 22-16,-1-22 0,22 0 16,-21 21-16,21-21 0,-22 0 15,22 0-15,0 0 0,-21 0 16,20 0-16,1 0 0,0 0 15,21-21 1,0-1 15</inkml:trace>
  <inkml:trace contextRef="#ctx0" brushRef="#br0" timeOffset="5128.58">5186 1609 0,'0'0'16,"-21"0"-16,42 0 62,0 0-62,0 0 0,0 0 0,22 0 16,-1 21-16,0-21 0,1 0 16,20 0-16,1 21 0,-1-21 0,22 0 15,-1 21-15,22 0 0,-21-21 16,21 0-16,0 0 0,21 0 0,0 0 16,21 0-16,0 0 0,0 0 15,21 0-15,-20 0 0,20 0 0,0 0 16,22 0-16,-22 0 0,0 0 15,22 0-15,-22 0 0,22 0 16,-1-21-16,-20 21 0,-1 0 16,0 0-16,22-21 0,-22 21 0,0-21 15,-20 21-15,20 0 0,-21 0 16,-21-21-16,21 21 0,-21 0 0,0 0 16,0 0-16,-21 0 0,0 0 15,-21 0-15,-1 0 0,-20 0 0,-1 0 16,-20 0-16,-1 0 0,0 0 15,-21 0-15,1 0 0,-1 0 0,-21-21 63,-21 21-32,-1 0-15,22-22 15</inkml:trace>
  <inkml:trace contextRef="#ctx0" brushRef="#br0" timeOffset="5288.49">11620 1588 0,'0'21'31,"-21"-21"16,0 0-31,0 21-16,0-21 0</inkml:trace>
  <inkml:trace contextRef="#ctx0" brushRef="#br0" timeOffset="30695.61">1439 2540 0,'0'-21'15,"0"0"1,0 0-16,0-1 16,0 1-16,0 0 15,0 0-15,-21 21 16,21-21-16,-21 21 0,21-21 15,-21 21-15,21-22 16,0 44 15,0-1-31,0 0 16,0 21-16,0-21 0,0 22 16,0-1-16,0 0 0,0 22 0,0-22 15,0 22-15,0-22 0,0 0 16,0 1-16,0 20 0,0-20 0,0-1 15,0-21-15,0 21 0,0 1 16,0-22-16,0 0 0,0 0 16,0 22-16,0-22 0,0 0 15,0-42 17,0 0-17,0-1 1</inkml:trace>
  <inkml:trace contextRef="#ctx0" brushRef="#br0" timeOffset="31028.93">1757 3027 0,'21'0'15,"0"0"-15,0 0 16,0 0 0,1 0-16,-22-21 15,21 21-15,-21-21 0,0-1 16,-21 22 15,-1 0-15,22 22-1,0-1 1</inkml:trace>
  <inkml:trace contextRef="#ctx0" brushRef="#br0" timeOffset="33107.8">4635 2371 0,'22'-21'0,"-44"42"0,65-64 16,-22 22-16,0 0 15,0 21-15,0-21 16,-21 0 62,0 0-47,0-1 1,0 1-17,-21 21 313,21-21 32,0 0-329,0 0-15,0 42 46,-21 0-62,0-21 16,21 21-16,-21 22 0,-22-22 15,22 21-15,0 0 0,-21 1 0,21-1 16,-22 22-16,22-1 0,0 1 16,-21-1-16,20 1 0,-20-1 0,21 1 15,-21-1-15,20 1 0,-20-1 16,0-21-16,21 22 0,-1-22 0,-20 1 15,21 20-15,0-42 0,0 22 16,21-22-16,-22 21 0,22-21 16,-21-21-16,21 21 0,0-42 31,0 0-31,-21 0 16,21-21-16,0 20 0,0-20 0,0 0 15,0-1-15,0 1 0,0 21 16,21-21-16,-21-1 0,21 22 0,-21-21 15,22 21-15,-1-1 0,0 1 16,-21 0-16,21 0 0,0 21 0,0 0 16,1 0-16,-1 0 15,0 21-15,0-21 0,0 21 16,-21 0-16,21 1 0,1-1 16,-22 0-16,21 0 0,0 0 0,-21 0 15,21 22-15,0-22 16,0 0-16,1 0 0,-1 0 0,0 1 15,0-1-15,0 0 0,0-21 16,1 21-16,-1-21 0,0 0 0,21 0 16,-21 0-16,1 0 0,20 0 15,-21-21-15,21 21 0,-20-21 0,20 0 16,-21-22-16,21 22 0,-20 0 16,20-21-16,-21 20 0,0-20 0,0 0 15,1-1-15,-1 1 0,0 0 16,0-1-16,-21 1 0,0-21 0,0-1 15,0 22-15,0-22 16,0 22-16,0-22 0,0 22 0,0 0 16,-21-1-16,0 1 0,-22 21 15,22 0-15,-21 0 0,21-1 0,-22 1 16,1 21-16,-21 0 0,20 0 16,-20 0-16,20 21 0,-20 1 0,21-1 15,-22 0-15,22 21 0,-1-21 16,22 22-16,-21-1 0,21 22 0,21-22 15,0 0-15,0 22 0,0-22 16,0 0-16,0-20 0,21 20 0,0-21 16,0 21-16,0-20 0,22-1 15,-22-21-15,21 21 0,1 0 16,-22-21-16,21 0 0,0 0 16,-20 0-16,20 0 0,0 0 0,-21 0 15,22 0-15,-22 0 0,0-21 16,0 0-16,0 21 0,1 0 0,-1-21 15,-21-1-15,21 22 0,0 0 16,-21-21-16</inkml:trace>
  <inkml:trace contextRef="#ctx0" brushRef="#br0" timeOffset="33808.19">5694 3027 0,'0'0'16,"21"0"-16,0 0 0,0 0 15,0 0-15,-21-21 16,22 0-16,-22-1 0,21 22 16,-21-21-16,0 0 0,0 0 15,0 0-15,0 0 0,0-1 0,0 1 16,0 0-16,-21 0 0,-1 0 15,1 0-15,-21 21 0,21-22 0,0 22 16,-1-21-16,-20 21 0,21 0 16,0 0-16,0 0 0,-22 21 15,22 1-15,-21-1 0,21 0 16,-1 0-16,1 21 0,0-20 0,0-1 16,0 21-16,0-21 0,21 22 15,0-22-15,0 21 0,-22 0 0,22-20 16,0 20-16,0-21 0,0 0 15,0 22-15,0-22 0,22 0 0,-1 0 16,0-21-16,0 0 16,0 0-16,0 0 15,1 0-15,-1 0 0,0-21 0,0 0 0,0 0 16,22-1-16,-22 1 16,0 0-16,0 0 0,21-21 0,-20 20 15,-1-20-15,0 21 0,0-21 16,0 20-16,0 1 0,-21-21 0,22 21 15,-22 0-15,21-1 0,-21 1 16,0 0-16,0 0 0,0 42 47,0 0-47,0 0 0,-21 1 16,21-1-16,0 21 0,-22-21 0,22 0 15,0 22-15,0-22 0,0 0 16,0 21-16,0-20 0,0-1 15,0 0-15,22-21 0,-1 21 0,0 0 16,0-21-16,0 0 16,0 0-16,1 0 0,-1 0 0,0 0 15,0-21-15,0 0 0,0 21 16,1-21-16,-1 0 0,0-1 0,0 1 16,0 0-16,0 0 0,-21-21 15</inkml:trace>
  <inkml:trace contextRef="#ctx0" brushRef="#br0" timeOffset="34138.01">6456 2138 0,'0'0'0,"21"-21"0,-21 0 0,0-1 16,0 44 15,-21-22-31,0 21 0,21 0 0,-22 21 15,22-21-15,0 22 0,-21-1 16,0 0-16,21 22 0,0-22 0,0 22 16,-21-1-16,0-20 15,21 20-15,-21-21 0,21 22 0,0-22 16,0 1-16,-22-1 0,22-21 16,0 21-16,-21-20 0,21 20 0,0-21 15,0 0-15,0 0 0,0 1 0,0-1 16,0 0-1,21-21 1,1 0-16,-22-21 16,21 21-16,0-21 0,0-1 15</inkml:trace>
  <inkml:trace contextRef="#ctx0" brushRef="#br0" timeOffset="34808.23">6985 2858 0,'0'0'0,"0"-22"0,42 1 16,-42 0-16,0 0 0,0 0 16,0 0-16,0-1 0,0 1 15,0 0-15,-21 21 16,0-21-16,0 21 15,0 0-15,-1 0 0,1 0 16,0 21-16,0-21 0,0 21 16,0 0-16,-1 1 0,1-1 15,0 0-15,0 0 0,0 0 0,0 22 16,-1-22-16,1 0 0,0 21 16,21-21-16,0 1 0,0-1 0,0 21 15,0-21-15,0 0 0,0 1 16,0-1-16,0 0 0,21-21 15,0 21-15,1-21 0,-1 0 16,0 0-16,0 0 0,0 0 16,0-21-16,1 21 0,-1-21 0,0 0 15,0 21-15,0-22 0,-21 1 16,21 0-16,1 0 0,-1-21 16,0 20-16,0 1 0,0 0 15,0 0-15,-21 0 0,0 0 0,22-1 16,-22 1-16,21 21 0,-21-21 15,0 42 17,0 0-17,0 1-15,0-1 0,0 0 0,0 0 16,0 0-16,0 0 0,0 1 16,0-1-16,0 0 0,0 0 0,0 0 15,0 0-15,0 1 0,21-1 16,0-21-1,0 0-15,0 0 0,1 0 16,-1 0-16,21 0 0,-21 0 16,0-21-16,1 21 0,-1-22 0,0 1 15,0 21-15,0-21 0,0 0 16,1 0-16,-1 0 0,0-1 0,-21 1 16,0 0-16,21-21 0,-21 21 0,0-1 15</inkml:trace>
  <inkml:trace contextRef="#ctx0" brushRef="#br0" timeOffset="35140.04">6350 2455 0,'0'0'0,"-21"0"0,42 0 32,0 0-32,0 0 0,22 0 15,-1 0-15,0 0 16,1-21-16,-1 21 0,0-21 0,22 21 0,-22 0 16,0-21-16,22 21 15,-22 0-15,1 0 0,-22-21 0,21 21 16,-21 0-16,0 0 0,1 0 15,-1 0-15,0 0 32,-21-21-32</inkml:trace>
  <inkml:trace contextRef="#ctx0" brushRef="#br0" timeOffset="36402.08">9102 2265 0,'0'0'0,"0"-21"0,0 0 0,0-1 16,0 1-16,0 0 15,0 0-15,0 0 16,0 0-16,-22 21 16,1 0-1,0 0-15,0 0 16,21 21-16,-21 0 0,0-21 0,-22 42 16,22-21-16,0 1 0,-21 20 0,20 0 15,-20 22-15,21-22 16,-21 22-16,-1-1 0,22 1 0,-21-1 15,-1 1-15,22-1 0,-21 1 16,0-1-16,20 1 0,-20-22 0,0 21 16,21 1-16,-22-22 0,22 1 15,-21-1-15,21-21 0,-1 21 0,1-20 16,0-1-16,21 0 0,-21-21 16,0-21-1,21 0-15,0-1 0,0-20 16,0 21-16,0-21 15,0-1-15,0 1 0,0 0 0,0-1 0,21 1 16,0 0-16,0 20 16,-21-20-16,21 0 0,1 21 0,-1-22 15,0 22-15,0 0 0,0 0 16,0 21-16,1 0 0,-1 0 0,0 0 16,0 21-16,0 0 15,0 0-15,-21 0 0,22 22 0,-22-22 16,21 0-16,-21 21 0,0-20 15,21 20-15,0 0 0,-21-21 0,0 22 16,21-22-16,0 21 0,1-21 0,-1 1 16,0-1-16,0 21 0,0-42 15,0 21-15,1 0 0,-1-21 0,0 0 16,0 0-16,21 0 16,-20 0-16,20 0 0,-21-21 0,21 0 15,1 0-15,-22-21 0,21 20 16,1 1-16,-22-21 0,21 0 0,-21-1 15,22 1-15,-22-22 0,0 22 0,0-21 16,-21-1-16,0 22 0,0-22 16,0 1-16,0-1 0,0 1 0,0-1 15,0 22-15,0 0 0,-42-1 16,21 1-16,-1 21 0,1 0 0,-21-1 16,0 1-16,-1 21 0,1 0 15,0 0-15,-1 0 0,1 0 0,-22 21 16,22 1-16,0-1 15,21 21-15,-22 0 0,22-20 0,0 41 16,0-21-16,21 1 0,0-1 16,0 0-16,0 1 0,21-1 0,0 0 15,-21 1-15,21-22 0,0 0 16,22 0-16,-22 0 0,0 1 0,0-1 16,0 0-16,1-21 0,-1 0 15,0 21-15,0-21 0,0 0 0,0 0 16,1 0-16,-1 0 15,0 0-15,0 0 16,0-21 0,0 21-1</inkml:trace>
  <inkml:trace contextRef="#ctx0" brushRef="#br0" timeOffset="37243.82">9377 3281 0,'0'42'16,"21"-42"15,0 0-31,-21-21 15,21 0-15,0 0 0,-21 0 16,22-1-16,-1 1 0,0-21 0,0 21 16,0-22-16,22 22 0,-22-21 15,0 0-15,0-1 0,0 22 0,0-21 16,1 21-16,-22-1 0,21 1 16,-42 21-1,-1 0-15,1 0 0,0 0 16,-21 0-16,21 21 0,-1 1 15,1-1-15,-21 0 0,21 0 16,21 0-16,0 0 16,0 1-16,21-22 15,0 0-15,0 21 16,0-21-16,22 0 0,-22 0 0,0 21 16,0-21-16,0 0 0,22 0 15,-22 0-15,0 21 0,0-21 16,-21 21-16,21-21 0,-21 21 0,0 1 15,0-1 1,0 0-16,0 0 0,0 0 16,0 0-16,0 1 0,0-1 15,0 0-15,0 0 0,0 0 16,0 0-16,0 1 0,22-22 16,-1 0-1,0 0-15,0 0 0,0 0 0,0 0 16,1 0-16,-1 0 0,0-22 15,21 1-15,-21 21 0,1-21 0,-1 0 16,21 0-16,-21-22 0,0 22 16,1 0-16,-1 0 0,0-21 15,0 20-15,-21 1 0,21-21 0,-21 21 16,21 0-16,-21-1 0,0 1 16,0 0-16,0 0 0,0 42 31,0 0-16,0 0-15,-21 1 0,21-1 16,0 0-16,0 0 0,0 21 16,0-20-16,0-1 0,0 0 0,0 21 15,0-21-15,0 1 0,0-1 16,0 0-16,0 0 0,21 0 16,1-21-16,-1 0 15,0 0-15,0 0 0,0 0 16,0 0-16,1 0 0,-22-21 15,21 0-15,0 21 0,-21-21 16,21-22-16,-21 22 0,21 0 0,-21-21 16</inkml:trace>
  <inkml:trace contextRef="#ctx0" brushRef="#br0" timeOffset="37624.61">10477 2498 0,'0'0'0,"-21"21"0,0 0 0,0-21 16,21 21-16,0 0 0,-21 1 0,21-1 15,0 0-15,0 0 0,0 0 16,0 0-16,21-21 16,0 0-16,0 0 15,0 0-15,1 0 0,-1-21 16,0 0-16,0 0 0,0 0 15,-21 0-15,0-1 16,0 1-16,0 0 0,0 0 0,-21 0 16,0 21-16,0-21 0,0 21 15,-1 0-15,1 0 16,0 0-16,0 21 0,0 0 16,21 0-16,0 0 0,-21 0 15,21 1-15,0-1 0,0 0 16,0 0-16,0 0 0,0 0 0,0 1 15,21-1-15,0 0 16,0-21-16,0 0 0,0 21 16</inkml:trace>
  <inkml:trace contextRef="#ctx0" brushRef="#br0" timeOffset="38084.37">10753 2836 0,'0'22'16,"0"-1"0,0 0-16,0 0 15,0 0-15,21 0 16,0 1-16,0-1 16,0 0-16,-21 0 0,21 0 0,-21 0 15,22 1-15,-1-1 16,-21 0-16,21 0 0,-21 0 15,0 0-15,0 1 16,21-22 31,-21-22-47,0 1 0,0 0 0,0 0 16,21 0-16,0-22 0,1 22 15,-1-21-15,0 21 0,0-22 0,0 22 16,0-21-16,1 21 0,-1-22 15,0 22-15,21 0 0,-21 0 0,1 21 16,-22-21-16,21 21 0,0 0 0,0 0 16,0 0-1,-21 21 17,0 0-32,0 0 15,0 0-15,0 1 16,0-1-16</inkml:trace>
  <inkml:trace contextRef="#ctx0" brushRef="#br0" timeOffset="39033.94">11388 3069 0,'0'0'0,"0"21"16,21-21-1,0 0-15,0 0 16,0 0-16,0 0 15,1 0-15,-1 0 16,0 0-16,0-21 0,0 21 0,0-21 16,1 21-16,-1-21 0,0 0 15,0 0-15,0 21 0,0-22 0,-21 1 16,0 0-16,0 0 0,0 0 16,0 0-16,0-1 0,0 1 0,0 0 15,-21 21-15,0 0 0,0 0 16,0 0-1,0 0-15,-1 21 0,22 0 0,-21 1 16,0-22-16,0 21 0,0 21 16,21-21-16,0 0 0,-21 1 0,21-1 15,0 0-15,0 0 0,0 21 0,0-20 16,0-1-16,0 0 0,0 0 16,21 0-16,0 0 0,0-21 15,0 22-15,0-22 16,22 0-16,-22 0 0,0 0 0,21 0 15,-20-22-15,-1 1 0,21 21 16,-21-21-16,22 0 0,-22 0 0,0 0 16,21 21-16,-21-22 0,1 1 15,-1-21-15,0 21 0,0 0 0,0-22 16,-21 22-16,0 0 0,21 0 16,-21 0-16,22-1 0,-22 1 15,0 42 16,0 1-15,0-1-16,0 0 0,0 0 0,0 0 16,0 0-16,-22 1 0,22-1 15,-21 0-15,21 0 0,0 0 0,0 0 16,-21 1-16,21-1 0,-21 0 0,21 0 16,0 0-16,-21 0 15,21 1-15,0-1 16,0-42 15,0-1-15,0 1-16,0 0 15,0 0-15,0-21 0,0 20 0,21 1 16,0-21-16,0 0 0,0 20 16,1-20-16,-1 21 0,0-21 15,21 20-15,-21 1 0,22 0 0,-22 0 0,21 0 16,1 0-16,-1 21 0,-21 0 15,21 0-15,1 0 0,-22 0 16,0 21-16,0 0 0,0 0 16,1 0-16,-1 22 0,-21-22 0,21 0 15,-21 21-15,0-21 0,0 22 0,0-1 16,0-21-16,0 22 0,0-22 16,-21 21-16,0 0 0,21-20 0,-22-1 15,1 21-15,21-21 0,0 0 16,-21 1-16,21-1 0,-21-21 0,21 21 15,-21-21-15,21-21 32,0 0-17,0-1-15,0 1 0,0 0 0,0 0 16</inkml:trace>
  <inkml:trace contextRef="#ctx0" brushRef="#br0" timeOffset="39888.49">4254 3874 0,'-21'0'0,"42"21"47,1-21-47,-1 0 15,0 0-15,0 0 0,21 0 0,1 0 16,-1 0-16,0 21 0,22-21 0,-1 0 15,1 0-15,-1 0 0,22 0 16,0 0-16,-1 0 0,1 0 0,0 21 16,21-21-16,-1 0 0,22 0 15,0 0-15,0 0 0,22 0 0,-1 0 16,0 0-16,21 0 0,1 0 0,-1 0 16,0 0-16,22 0 0,-1 0 15,1 0-15,20 0 0,-20 0 16,-1 0-16,22 0 0,-21 0 15,20 0-15,-20 0 0,-1 0 0,1 0 16,-1 0-16,22 0 0,-22 0 0,1 0 16,-22 0-16,22 0 0,-22 0 15,0 0-15,-20 0 0,20 0 0,-42 0 16,0 0-16,0 0 0,-21 0 16,0 0-16,-22 0 0,1 0 0,0 0 15,-43 21-15,0-21 0,1 0 0,-22 0 16,0 0-16,-21 21 15,-21-21 1,0 0-16,-22 0 0,22 0 16,-21 0-16,-22 0 0,22 0 0,-22 0 15,1 0-15</inkml:trace>
  <inkml:trace contextRef="#ctx0" brushRef="#br0" timeOffset="40725.08">4826 4085 0,'-64'0'16,"43"0"0,0 0-16,0 0 0,0 0 15,0 0-15,-1 0 0,1 0 16,0 0-16,42 0 47,0 0-47,1 0 15,20 0-15,-21 0 0,21 0 16,1 0-16,-1 0 0,0 0 0,22 0 16,-22 0-16,22 0 0,-1 21 0,1-21 15,20 0-15,1 0 0,0 0 16,21 0-16,-1 0 0,22 0 0,0 0 16,0 0-16,0 0 0,0 0 15,22-21-15,20 21 0,-21 0 0,21 0 16,-20-21-16,20 21 0,0 0 15,22 0-15,-22-21 0,0 21 0,1-21 16,20 21-16,-20 0 0,20 0 16,-21-21-16,1 21 0,-1 0 0,0 0 15,22-22-15,-22 22 0,22 0 16,-22 0-16,-21 0 0,22 0 0,-22 0 16,0 0-16,-21 0 0,0 0 15,0 0-15,0 0 0,-21 0 16,-22 0-16,22 0 0,-42 0 0,20 0 15,-20 0-15,-1 0 0,-20 0 0,-1 0 16,0 0-16,-20 0 0,-1 0 16,0 0-16,-42 0 31,0 0-15,-1 0-16,1 0 15,0 0-15,0 0 16,0 0-16,0-21 0,-1 21 15,1 0-15</inkml:trace>
  <inkml:trace contextRef="#ctx0" brushRef="#br0" timeOffset="40896.99">11811 4001 0,'21'0'0,"-21"21"16,-21-21 46,0 0-62</inkml:trace>
  <inkml:trace contextRef="#ctx0" brushRef="#br0" timeOffset="107043.68">4191 5440 0,'0'0'0,"0"-21"16,0 0-16,0-1 16,0 1-16,0 0 15,0 0-15,0 0 0,0 0 16,0-1-16,0 1 16,0 0-1,-21 21-15,0 21 31,21 0-31,0 1 0,0-1 16,0 21-16,0-21 0,0 22 16,0-1-16,0 0 0,0 1 0,0-1 15,0 21-15,0-20 0,0 20 16,0-20-16,0 20 0,0-21 0,0 1 16,0-1-16,0-21 0,0 22 15,0-22-15,0 21 0,0-21 0,0 0 16,0 1-16,0-1 15,0-42 32,0-1-47,0 1 16,21 0-16,0 0 0,0 0 16</inkml:trace>
  <inkml:trace contextRef="#ctx0" brushRef="#br0" timeOffset="107347.51">4593 5927 0,'0'0'16,"21"0"-16,-21 21 0,21-21 31,1 0-31,-1 0 16,0-21-1,-21 0-15,0-1 16,0 1-16,-21 21 31,0 0-31,-1 0 16,1 0-16,0 0 16,21 21-16,0 1 15,0-1 1,21-21-1</inkml:trace>
  <inkml:trace contextRef="#ctx0" brushRef="#br0" timeOffset="107929.43">6604 4932 0,'0'0'0,"0"-21"0,0 0 15,0-22-15,0 22 0,0 0 16,0 0-16,0 0 0,0-1 15,0 1-15,0 42 32,0 1-32,0 20 0,0 0 15,0 1-15,0 20 0,0 1 16,0-1-16,0 1 0,0-1 0,21 1 16,-21-1-16,0 22 0,0-22 15,0 1-15,0 20 0,0-20 0,0-1 16,0-20-16,0 20 0,-21-20 15,21-1-15,0 0 0,0-21 0,0 1 16,0-1-16,0 0 16,0 0-16,0-42 31,0 0-31,-21 0 0,21-1 16,0-20-16,0 0 0,-21-1 0</inkml:trace>
  <inkml:trace contextRef="#ctx0" brushRef="#br0" timeOffset="108320.47">6392 4974 0,'0'0'0,"-63"-63"16,63 42-16,0-1 15,0-20-15,0 21 0,0-21 16,0 20-16,0-20 0,21 21 0,0 0 15,0-22-15,22 22 0,-1 0 16,21 0-16,64 21 16,-21 0-16,-63 21 15,-1 0-15,0 0 0,1 1 16,-22 20-16,0 21 0,0-20 0,0 20 16,-21 1-16,0-1 0,0 1 15,-21-1-15,0-20 0,-21 20 16,-1 1-16,1-22 0,0 0 0,-1 1 15,1-22-15,0 21 0,-1-21 16,22 0-16,-21 1 0,21-1 16,-1-21-16,1 0 0,0 21 0,42-21 47,0 0-32,1-21-15,-1 21 0,21-21 0</inkml:trace>
  <inkml:trace contextRef="#ctx0" brushRef="#br0" timeOffset="108787.88">7091 5694 0,'-21'0'16,"-1"-21"-1,22 0-15,0-1 16,0 1-16,0 0 0,22 0 16,-1 0-16,0 0 0,0 21 15,0 0-15,0 0 0,1 0 16,-1 0-16,0 0 16,0 0-16,0 21 0,0 0 0,1 0 15,-1 0-15,-21 22 0,0-22 16,0 21-16,0-21 0,0 22 0,0-1 15,0-21-15,0 21 0,0-20 16,0-1-16,-21 0 0,21 0 0,-22 0 16,1-21-1,21-21 1,0 0 0,0 0-16,0 0 15,0-1-15,0-20 0,0 21 0,0-21 0,0-1 16,0 1-16,0 21 15,21-22-15,-21 22 0,0-21 0,22 21 16,-1 0-16,-21-1 0,21 22 16,-21-21-16,21 21 0,0 0 15,0 0 1,1 0-16,-1 0 0</inkml:trace>
  <inkml:trace contextRef="#ctx0" brushRef="#br0" timeOffset="109267.83">7937 5525 0,'0'0'0,"0"-22"16,0 1 0,-21 21-1,0 0-15,0 0 16,0 0-16,0 21 15,-1 1-15,1-1 0,0 0 0,0 21 16,0-21-16,0 22 0,21-1 16,-22-21-16,1 22 0,21-1 0,0-21 15,0 21-15,0-20 0,0-1 16,0 0-16,21 0 0,1 0 16,-1-21-16,0 21 0,21-21 15,-21 0-15,1 0 0,20 0 0,-21 0 16,21 0-16,-20 0 0,-1-21 0,21 0 15,-21 21-15,0-21 0,1-21 16,-22 20-16,0 1 0,21 0 0,-21-21 16,0 21-16,0-22 0,0 1 15,-21 21-15,-1-22 0,1 1 0,0 21 16,0-21-16,-21 20 0,20 1 16,-20 0-16,21 21 0,0 0 15,-22 0-15,22 0 0,0 0 16,0 0-16,0 0 0,0 21 0,21 0 15,0 1-15,0-1 16,0 0-16,0 0 0,21 0 0,-21 0 16,21 1-16,0-1 0,0 0 15,22-21-15,-22 0 0</inkml:trace>
  <inkml:trace contextRef="#ctx0" brushRef="#br0" timeOffset="109669.33">8361 5482 0,'0'0'0,"0"-21"15,-21 42 17,-1 22-32,22-22 0,0 0 15,0 21-15,0 1 0,0-1 16,0 21-16,0-20 0,0 20 0,0 1 15,0-22-15,0 22 0,0-1 16,0 1-16,0 20 0,0-20 0,0 20 16,0-20-16,0-1 0,0 22 0,0-21 15,0-1-15,0 1 0,-21-1 16,21 1-16,-21-1 0,21-21 16,-21 22-16,21-22 0,0 1 0,-21-1 15,0 0-15,21 1 0,-22-22 16,22 0-16,0 0 0,-21-21 15,21-21 1,0 0-16,0 0 0,0-1 16,0-20-16,0 0 0,0 21 0,0-43 15,0 22-15,0-1 0,0-20 16,0 21-16,0-43 0,0 21 16,0 1-16</inkml:trace>
  <inkml:trace contextRef="#ctx0" brushRef="#br0" timeOffset="109984.42">8170 5800 0,'0'-43'0,"0"86"0,0-107 16,21 22-16,-21 21 0,0 0 0,0-22 15,22 22-15,-1 0 0,0 0 16,0 0-16,0 21 0,0-22 0,22 1 16,-22 21-16,0 0 0,21 0 15,1 0-15,-1 0 0,-21 0 0,22 21 16,-22 1-16,0-1 0,0 0 15,-21 21-15,0 1 0,0-22 16,0 21-16,-21 0 0,0 1 0,-22-1 16,22-21-16,-21 22 0,21-22 15,0 0-15,-22 0 0,22 0 0,0 0 16,0-21-16,0 22 0,-1-22 16,44 0 30,-1-22-46,0 1 0,0 21 0,0-21 16</inkml:trace>
  <inkml:trace contextRef="#ctx0" brushRef="#br0" timeOffset="110364.48">8805 5821 0,'21'0'31,"1"0"-31,-22-21 16,21 0-16,0 21 0,0-22 15,-21 1-15,21 0 0,0 0 0,1 0 16,-1 0-16,0-1 16,-21 1-16,0 0 0,21 0 0,-21 0 15,-21 21 1,0 0-1,0 21-15,21 0 0,-22 0 0,1 0 16,21 22-16,-21-22 0,21 0 16,0 21-16,0-20 0,0 20 0,0-21 15,0 0-15,0 0 0,0 1 16,0-1-16,0 0 0,21 0 0,-21 0 16,21-21-16,1 21 15,-1-21-15,0 0 0,0 0 16,0 0-16,0 0 0,1 0 0,-1-21 15,0 0-15,0 0 16,-21 0-16,21 0 0,0-1 0</inkml:trace>
  <inkml:trace contextRef="#ctx0" brushRef="#br0" timeOffset="110744.78">9334 5588 0,'0'0'16,"0"-21"-16,22 0 0,-1 0 15,-21-1 1,21 22-16,0-21 0,0 21 16,0 0-1,1 0-15,-1 21 0,-21 1 16,21-1-16,-21 0 0,0 21 0,21-21 16,0 22-16,-21-22 0,21 21 15,-21 1-15,0-1 0,0-21 0,0 21 16,0-20-16,0 20 0,0-21 15,0 0-15,0-42 32,0 0-32,0 0 15,0 0-15,0-1 0,0-20 0,0 21 16,0-21-16,0-1 0,0 22 16,0-21-16,22-1 0,-22 1 0,21 21 15,-21 0-15,0 0 16,21-1-16,-21 1 0,21 0 0,0 0 15,0 21-15,1 0 16,-1 0-16</inkml:trace>
  <inkml:trace contextRef="#ctx0" brushRef="#br0" timeOffset="111848.66">10054 5906 0,'0'0'0,"0"21"16,21-21 15,0 0-31,1-21 0,-1-1 16,0 1-16,0 0 0,0 0 0,22-21 15,-22 20-15,0-20 0,0 0 16,0-1-16,0 1 0,1 0 0,-1-22 15,0 22-15,0-22 0,-21 1 16,21-1-16,-21 1 0,21-1 0,-21 22 16,0-21-16,0 20 0,0 1 15,0 21-15,0-22 0,0 22 0,-21 21 32,0 0-32,21 43 0,-21-22 15,0 21-15,0 0 0,21 22 0,-22-22 16,1 22-16,21-1 0,-21 1 15,0-1-15,21 1 0,0-1 0,-21 1 16,21-1-16,0 1 0,0-22 16,0 22-16,0-22 0,0 0 0,0 1 15,21-1-15,0-21 0,0 0 16,0 0-16,-21 1 0,22-1 0,-1-21 16,0 0-16,0 0 0,0 0 15,0 0-15,22 0 0,-22 0 16,0-21-16,0-1 0,22-20 0,-22 21 15,0 0-15,0-22 0,0 1 16,0 21-16,1-21 0,-22 20 0,0 1 16,21 0-16,-21 0 0,21 0 0,-21 42 47,0 0-47,0 0 0,0 0 15,0 1-15,0-1 0,0 0 0,0 0 16,0 0-16,0 0 0,0 1 15,21-1-15,0 0 16,0-21-16,1 0 0,-1 0 16,0 0-16,0 0 0,0 0 15,0-21-15,1 0 0,-1 21 0,0-22 16,0-20-16,0 21 0,0 0 16,1-22-16,-1 22 0,-21 0 0,21-21 15,-21 21-15,21-1 0,-21 1 0,0 0 16,0 0-16,0 0 15,0 42 17,0 0-32,0 0 0,0 0 0,0 1 15,0 20-15,0-21 0,0 21 16,0 1-16,0-22 0,0 42 16,0-20-16,0-1 0,0 0 0,0 22 15,0-22-15,0 22 0,0-1 16,0 1-16,0 20 0,0-20 0,0 21 15,21-1-15,0 1 0,-21 0 0,0-1 16,22 1-16,-22 0 0,21-1 16,-21 1-16,21 0 0,-21-22 0,0 1 15,0-1-15,0-21 0,0 1 0,0-1 16,0-21-16,0 0 0,0 1 16,-21-44-1,0 1-15,-1-21 0,1 21 16,0-22-16,0 1 0,0 0 0,0-22 15,-1 22-15,1-22 0,21 1 16,0-1-16,0 1 0,0-1 0,0 1 16,0-1-16,0 1 0,0-22 15,21 22-15,-21-22 0,22 22 0,-1-1 16,0 1-16,-21-1 0,21 1 0,0-1 16,0 22-16,1-22 0,-1 22 15,0-22-15,0 22 0,-21 0 0,0-22 16,21 22-16,-21 0 0,0-1 15,21 1-15,-21 0 0</inkml:trace>
  <inkml:trace contextRef="#ctx0" brushRef="#br0" timeOffset="112121.5">10245 5249 0,'-22'0'0,"1"0"16,42 0 0,1-21-1,20 0-15,-21 21 0,21 0 0,-20-21 16,20 21-16,-21 0 0,21-21 16,1 21-16,-22 0 0,21-21 15,-21 21-15,22 0 0,-22 0 0,0 0 16,0 0-16,0 0 0,1 0 15,-1 0-15,-21 21 16</inkml:trace>
  <inkml:trace contextRef="#ctx0" brushRef="#br0" timeOffset="113824.61">12531 5736 0,'0'0'0,"21"0"0,-21 21 16,21-21-16,0 22 15,0-22-15,0 0 16,1 0-1,-1-22-15,0 1 0,21 21 16,-21-42-16,22 21 0,-1 0 0,0-22 16,1 1-16,20 0 0,-20-1 15,-1 1-15,0 0 0,1-22 0,-1 22 16,0-22-16,-21 22 0,1-22 16,-1 22-16,0 0 0,-21-1 15,21 1-15,-21 21 0,0 0 0,0 0 16,0-1-16,0 44 15,-21-1-15,0 0 16,0 21-16,21 1 0,-22-1 16,1 21-16,0-20 0,0 41 0,21-20 15,-21 21-15,0-1 0,21 1 16,-22 0-16,1-1 0,0 22 0,21-21 16,-21-1-16,0 1 15,21 21-15,-21 0 0,-1-22 0,22 22 0,-21-21 16,21 0-16,0 20 0,0-41 15,0 21-15,0-1 0,0-20 16,0-1-16,0 1 0,0-1 0,0-20 16,0-1-16,21 0 0,-21 1 0,22-22 15,-1 0-15,0-21 0,0 0 16,0 0-16,0-21 0,22 0 16,-22-1-16,21-20 0,-21 0 0,22-1 15,-22 1-15,21-21 0,-21 20 16,1-20-16,-1-1 0,-21 1 0,0-22 15,0 0-15,0 22 0,0-22 16,0 1-16,-21-1 0,-22 0 0,22 22 16,-21-1-16,-1 1 0,1 20 15,-21 1-15,20 0 0,1-1 16,-22 22-16,22 0 0,0 21 0,-1-21 16,22 21-16,-21 0 0,21 0 15,0 0-15,21-21 16,21 0-1,0 21-15,0 0 0,21-22 0,-20 22 16,41-21-16,-21 0 0,22 0 16,-22 0-16,22 0 0,-1-1 0,1-20 15,-22 21-15,22-21 0,-22 20 16,21-20-16,-20 21 0,-1 0 16,-21-22-16,22 22 0,-22 0 0,0 0 15,0 0-15,-21 0 0,21-1 16,-42 22 15,21 22-31,-21-1 0,0 21 16,21-21-16,0 0 15,0 22-15,-21-22 0,21 21 0,0-21 16,-22 22-16,22-1 0,0-21 16,0 22-16,0-22 0,0 0 15,22 0-15,-1 0 0,0 0 0,0-21 16,0 22-16,0-22 0,1 0 15,20 0-15,-21 0 0,0 0 0,22-22 16,-1 22-16,-21-21 0,21 0 16,1 0-16,-1-21 0,0-1 0,1 1 15,-1 0-15,0-1 0,1-20 16,-22 20-16,21-20 0,-21-1 0,22 1 16,-22-1-16,0 1 0,0-1 15,0 1-15,1-1 0,-1 1 0,-21-1 16,0 22-16,0 0 0,0 21 15,0-1-15,0 1 0,0 0 16,-21 21-16,-1 0 0,1 21 16,0 0-16,0 22 0,0-22 15,0 42-15,-1-20 0,1 20 0,0-20 16,0 20-16,0 1 0,21-1 16,0-21-16,-21 22 0,21-1 0,0-20 15,0-1-15,0 22 0,0-22 16,0 0-16,21 1 0,0-1 0,-21-21 15,21 0-15,21 22 0,-20-22 16,-1 0-16,21 0 0,-21-21 0,22 21 16,-22-21-16,21 0 0,0 0 0,-20 0 15,20 0-15,0-21 16,1 0-16,-22 21 0,21-21 0,0 0 16,1-1-16,-1 1 0,0-21 15,-20 21-15,20-22 0,-21 22 0,21-21 16,-20 0-16,-22-1 0,0 22 15,0-21-15,0 21 0,0-1 0,0 1 16,0 0-16,-22 21 16,1 0-16,0 0 0,0 21 0,0 0 15,0 1-15,-1-1 0,1 21 16,0-21-16,0 22 0,21-1 0,0 0 16,0 1-16,0-22 0,0 21 0,0 0 15,21-20-15,0-1 16,0 0-16,1 0 0,20 0 0,-21-21 15,21 0-15,-20 21 0,20-21 0,0 0 16,-21 0-16,22 0 0,-22-21 16,21 21-16,-21-21 0,22 0 0,-22 0 15,0 0-15,21-1 0,-20-20 16,-1 21-16,0-21 0,-21-1 0,0 1 16,0 21-16,0-22 0,0 1 15,0 0-15,0-1 0,0 1 0,-21 0 16</inkml:trace>
  <inkml:trace contextRef="#ctx0" brushRef="#br0" timeOffset="114040.49">13970 4826 0,'-42'0'16,"20"21"15,1-21-15,0 21-16,21 1 16</inkml:trace>
  <inkml:trace contextRef="#ctx0" brushRef="#br0" timeOffset="115220.18">4170 7662 0,'0'0'0,"-43"22"16,22-22 0,21-22-1,0 1 1,0 0-16,0 0 16,0 0-16,21 0 0,-21-1 15,22 1-15,-1 21 0,0-21 16,0 21-16,0 0 0,0 0 0,1 0 15,-1 0-15,21 0 16,-21 0-16,0 21 0,1 0 0,-1 1 16,-21 20-16,0-21 0,0 21 15,0 1-15,0-1 0,0 0 0,0 1 16,-21 20-16,-22-20 0,22 20 16,-21 1-16,21-1 0,-22-21 0,22 22 15,-21-22-15,-1 1 0,22-1 16,-21-21-16,21 21 0,0-42 0,-22 22 15,22-1-15,0-21 0,0 0 16,0 0-16,-1-21 0,22-1 16,-21 22-16,21-42 15,0 21-15,-21-21 0,21-1 0,0 22 0,0-21 16,0-1-16,21 1 0,0 0 16,1 21-16,-1-1 0,0 1 15,0 0-15,0 0 0,22 21 16,-22 0-16,0 0 0,0 21 0,0-21 15,-21 21-15,21 0 0,1 1 16,-22 20-16,21-21 0,-21 0 0,0 22 16,0-22-16,21 0 0,0 21 15,0-21-15,-21 1 0,21-1 16,1 0-16,-1 0 0,0 0 16,0-21-16,0 0 0,0 0 15,1 0-15,-1 0 0,0 0 16,0 0-16,-21-21 0,21 21 15,0-21-15,-21 0 0</inkml:trace>
  <inkml:trace contextRef="#ctx0" brushRef="#br0" timeOffset="115412.66">5059 7916 0,'21'0'78,"-21"-21"-78,21 21 16,0-21-16,0 0 0</inkml:trace>
  <inkml:trace contextRef="#ctx0" brushRef="#br0" timeOffset="116228.53">6900 7430 0,'21'21'15,"1"-21"1,-22 21-16,21-21 0,0 0 15,0 0-15,0 0 16,0 0-16,1 0 0,20-21 0,-21 21 16,0-21-16,0-1 0,22 1 15,-22 0-15,21 0 0,-21 0 0,1-22 16,20 22-16,-21 0 0,0-21 16,0 21-16,-21-1 0,0 1 0,0 0 15,0 0-15,-21 0 16,0 0-16,-21 21 0,21 0 0,-22 0 15,22 0-15,-21 0 0,21 21 16,-22 0-16,1 0 0,21 0 16,-22 0-16,22 22 0,0-1 0,0 0 15,0 1-15,21-1 0,-21 0 16,21 22-16,0-22 0,0 1 0,0-22 16,0 21-16,21 0 0,-21-20 15,21-1-15,0 0 0,0 0 0,0 0 16,22-21-16,-22 0 0,0 0 15,21 0-15,-20 0 0,20 0 0,0 0 16,-21 0-16,22-21 0,-1 21 16,-21-21-16,0 0 0,22 21 0,-43-21 15,0-1 1,-21 22-16,-1 0 16,1 0-16,-21 0 0,0 0 0,20 22 15,-20-1-15,-21 0 0,20 0 16,1 0-16,0 0 0,-1 22 0,1-1 15,0 0-15,20-20 0,-20 20 16,21 0-16,21 1 0,0-1 0,0 0 16,0 1-16,0-22 0,21 0 15,-21 0-15,42 0 0,-20 0 0,-1 1 16,21-22-16,0 0 0,1 0 16,-22 0-16,21 0 0,1 0 15,-1 0-15,0 0 0,-21-22 0,22 1 16,-1 0-16,-21 21 0,22-21 15,-22 0-15,0-22 0,21 22 0,-21 0 16</inkml:trace>
  <inkml:trace contextRef="#ctx0" brushRef="#br0" timeOffset="116484.84">8001 7705 0,'0'0'0,"21"0"16,0 0-1,-21 21-15,0 0 0,0 0 16,21 0-16,1 1 0,-1-1 16,-21 0-16,21 0 0,-21 0 15,21 0-15,0 1 0,-21 20 0,0-21 16,21 0-16,1 0 0,-22 1 16,0-1-16,0 0 0,21 0 0,-21 0 15,21-21-15,-21 21 0,21-21 31,0-21-15,-21 0-16,0 0 0</inkml:trace>
  <inkml:trace contextRef="#ctx0" brushRef="#br0" timeOffset="116739.68">8467 7726 0,'0'0'0,"0"-21"16,-22 21-1,1 0-15,0 0 0,-21 0 16,21 21-16,-1 0 0,-20 0 16,21 0-16,-21 1 0,20-1 0,-20 0 15,21 21-15,-21-21 0,20 22 16,1-22-16,0 21 0,0-21 16,0 1-16,21 20 0,0-21 0,-21 0 15,21 0-15,0 1 0,0-1 16,0 0-16,21-21 15,0 0-15,0 0 16,0 0-16,0-21 0,1 0 0</inkml:trace>
  <inkml:trace contextRef="#ctx0" brushRef="#br0" timeOffset="117112.47">9144 7684 0,'0'0'0,"0"-22"15,-21 22-15,0 0 0,-1-21 0,1 21 16,0 0 0,0 0-16,0 0 0,0 0 15,-1 21-15,1 1 0,21-1 16,-21-21-16,0 42 0,21-21 0,-21 0 15,21 1-15,0 20 0,0-21 16,0 21-16,0 43 16,0-43-16,0-20 0,21 20 15,-21-21-15,21 0 0,0 0 0,0 1 16,1-22-16,-22 21 0,21-21 16,0 21-16,0-21 0,0 0 15,0 0-15,1 0 0,-1 0 0,0-21 16,0 0-16,0-1 0,0 1 0,1 0 15,-1 0-15,0 0 0,0 0 16,-21-22-16,21 22 0</inkml:trace>
  <inkml:trace contextRef="#ctx0" brushRef="#br0" timeOffset="117968.03">9419 7874 0,'0'0'0,"0"21"15,0 0-15,21-21 32,0 0-32,1 0 15,-1 0-15,0 0 0,0-21 16,0 0-16,0 21 0,1-21 0,-1 21 16,0-21-16,0 0 0,-21-1 15,0 1-15,21 21 0,-21-21 0,21 0 16,-21 0-16,0 0 0,0-1 15,-21 1 1,0 21-16,0 0 0,0 0 16,0 0-16,-1 21 15,1-21-15,0 22 0,0-1 0,0 0 16,0 0-16,21 0 0,-22 0 0,1 1 16,21-1-16,-21 21 0,21-21 15,0 0-15,0 22 0,0-22 0,0 0 16,0 21-16,0-20 0,0-1 15,0 0-15,0 0 0,0 0 0,21-21 16,0 21-16,1-21 16,-1 0-16,0 0 0,0 0 0,0 0 15,0 0-15,22 0 0,-22 0 16,0 0-16,21-21 0,-20 0 16,20 0-16,0 0 0,-21 0 0,22-1 15,-1 1-15,0-21 0,-20 21 0,20-22 16,-21 1-16,21 21 0,-20-21 15,-1-1-15,0 1 0,-21-22 0,21 22 16,0-21-16,-21-1 0,0 1 16,21-1-16,1 1 0,-22-1 0,21 22 15,-21-1-15,0 1 0,0 0 0,0 21 16,0-1-16,0 1 16,-21 21-1,21 21-15,-22-21 16,1 22-16,21-1 0,0 0 0,0 0 15,-21 21-15,21 1 0,-21-22 0,21 21 16,-21 22-16,21-22 0,0 0 16,0 22-16,0-22 0,0 1 0,0 20 15,0-21-15,0 1 0,0 20 16,0-20-16,0-1 0,21 0 0,0 1 16,0-1-16,-21 0 0,21-21 0,1 22 15,-1-22-15,0 0 0,0 0 16,0 0-16,0 1 0,1-22 0,-1 0 15,0 21-15,0-21 0,0 0 16,0 0-16,1 0 0,-1-21 16,21 21-16,-21-22 0,22 1 0,-22 0 15,21 0-15,-21 0 0,22 0 16,-22-1-16,0 1 0,0 0 0,0 0 16,0 0-16,-21 0 0,0-1 15,22 22-15,-22-21 0,0 0 16,-22 0-1,1 21-15</inkml:trace>
  <inkml:trace contextRef="#ctx0" brushRef="#br0" timeOffset="119864.65">741 9991 0,'21'0'16,"-21"-21"-16,0-1 31,0 1-15,0 0-16,-21 21 31,0 0-31,-1 0 15,22 21 1,-21 0-16,21 1 16,0-1-16,0 0 15,0 0 1,0-42 46,0 0-62,0 0 16,0-1 0,0 1-16,-21 42 31,21 1-15,-21-22-16,21 21 0,0 0 15,0 0-15,0 0 16,0 0-16,0 1 15,0-1-15,21-21 0,0 0 16,0 0-16</inkml:trace>
  <inkml:trace contextRef="#ctx0" brushRef="#br0" timeOffset="120311.66">1270 10012 0,'-21'0'15,"0"0"1,-1 0 15,22 21-31,22-21 63,-22-21-48,0 0-15,0 0 16,0-1 0,-22 22-1,1 0-15,0 0 16,0 0-16,21 22 15,-21-22-15,21 21 16,0 0-16,0 0 0,0 0 16,0 0-16,0 1 15,0-1-15,21-21 16,-21 21-16,21-21 0,-21 21 16,21-21-16,0 0 15</inkml:trace>
  <inkml:trace contextRef="#ctx0" brushRef="#br0" timeOffset="146170.01">6413 10329 0,'0'0'0,"0"-21"0,-21 21 15,21-21 1,-21 21-16,21 21 31,0 0-31,0 1 0,0 20 16,0 0-16,0 1 0,0-1 0,0 0 16,0 1-16,0-1 0,0 21 15,0-20-15,0-1 0,0 0 0,0-20 16,0 20-16,0 0 0,0-21 0,0 1 15,0-1-15,21 0 0,0 0 16,1-21-16,20 0 0,-21 0 0,21 0 16,-20 0-16,20 0 0,0 0 15,-21-21-15,22 0 0,-1 0 16,0-1-16,-20-20 0,20 21 0,-21-21 16,21 20-16,-20-20 0,-1 0 15,-21-1-15,0 1 0,0 0 0,21-1 16,-21 1-16,0 21 0,0 0 0,0-22 15,0 22-15,0 0 16,0 0-16,0 42 31,0 0-31,0 0 0,0 1 16,21-1-16,-21 0 16</inkml:trace>
  <inkml:trace contextRef="#ctx0" brushRef="#br0" timeOffset="146483.84">7599 10329 0,'0'0'0,"-21"0"0,21-21 16,-22 21-16,1 21 15,21 1 1,-21 20-16,21-21 0,0 21 0,-21 1 15,21-22-15,0 21 16,0 1-16,-21-1 0,21 0 0,-21 1 16,21-1-16,0-21 0,0 21 0,-22-20 15,22 20-15,-21-21 0,21 0 16,0 0-16,0 1 0,-21-1 0,21 0 16,0-42 15,0 0-31,0-1 15,0 1-15,21 0 0,0-21 16,-21 21-16</inkml:trace>
  <inkml:trace contextRef="#ctx0" brushRef="#br0" timeOffset="146879.63">7556 10414 0,'0'0'0,"22"-21"0,-1 0 16,0 0-16,0-1 0,0 1 15,0 0-15,1 0 0,-1 21 0,0 0 16,0-21-16,21 21 0,-20 0 15,-1 0-15,0 0 0,0 0 0,0 21 16,0 0-16,-21 0 0,0 0 0,0 1 16,0-1-16,0 0 0,-21 21 15,0-21-15,-21 1 0,-1 20 0,22-21 16,-21 0-16,0 0 0,-1 1 16,1-1-16,21 0 0,-22 0 0,22-21 15,-21 0-15,21 21 0,0-21 16,-1 0-1,22 21-15,0 1 16,22-22 0,-22 21-16,21-21 0,0 21 0,0-21 15,0 21-15,0 0 0,1 0 0,20-21 16,-21 22-16,0-1 0,0-21 16,1 21-16,-1-21 0,0 21 0,0-21 15,0 21-15,0-21 0,1 0 0,-1 21 16,0-21-16,0 0 15,0 0-15,0 0 16,1 0 0,-1-21-16,0 0 0</inkml:trace>
  <inkml:trace contextRef="#ctx0" brushRef="#br0" timeOffset="147364.14">8636 10287 0,'0'0'0,"0"-21"0,0 0 16,0 42 15,0 0-31,0 21 0,0-20 0,-21 20 16,21 0-16,-21 1 0,-1-1 16,1 0-16,21 22 0,-21-22 15,0 0-15,0 1 0,0-1 0,-1-21 16,-20 22-16,42-1 0,-21-21 15,0 0-15,0 0 0,21 1 0,-22-22 16,22-22 15,0 1-31,0 0 0,0 0 16,0 0-16,22 0 0,-1-1 16,-21 1-16,0 0 0,21 21 15,0 0-15,0 0 0,0 0 0,1 0 16,-1 21-16,0 0 15,0 1-15,0-1 16,0 0-16,-21 0 0,22-21 16,-1 21-16,-21 0 0,21-21 0,0 0 15,-21 22-15,21-22 0,0 0 16,1 0-16,-1 0 0,0 0 16,0 0-16,0 0 0,-21-22 0,21 22 15,1-21-15,-1 0 0,-21 0 16,21 21-16,0-21 0,-21 0 15,21-1-15,-21 1 16,21 0-16,1 21 0</inkml:trace>
  <inkml:trace contextRef="#ctx0" brushRef="#br0" timeOffset="147715.94">9991 10562 0,'21'0'31,"0"0"-31,0 0 0,0 0 16,0 0-16,1 0 0,-1 0 16,0 0-16,0 0 0,21 0 0,-20 0 15,-1 0-15,0 0 0,0 0 16,0 0-16,0 0 0,1 0 0,-1 0 16,0 0-16,0 0 0,0 0 15,-42 0 16</inkml:trace>
  <inkml:trace contextRef="#ctx0" brushRef="#br0" timeOffset="147904.44">10139 10732 0,'0'0'0,"-21"21"0,21 0 0,0 0 16,0 0-1,21 0-15,0-21 16,0 0-16,0 0 15,0 0-15,1 0 0,-1 0 16,0 0-16,0 0 0,0 0 16,0-21-16,1 0 0,-1 21 15,0-21-15,0 0 0,0 0 0,0 21 16,1-22-16</inkml:trace>
  <inkml:trace contextRef="#ctx0" brushRef="#br0" timeOffset="148328.2">11959 10097 0,'21'-22'0,"-21"44"47,0-1-47,0 0 0,0 0 15,0 0-15,-21 0 0,21 1 16,0-1-16,0 0 0,0 0 16,0 0-16,21-21 31</inkml:trace>
  <inkml:trace contextRef="#ctx0" brushRef="#br0" timeOffset="148504.1">12150 10139 0,'21'-21'0,"-21"0"16,0 42 15,0 0-31,0 0 16,0 0-16,0 0 0,-21 1 15,21-1-15,0 0 16,0 0-16,0 0 0,21 0 16,0 1-16</inkml:trace>
  <inkml:trace contextRef="#ctx0" brushRef="#br0" timeOffset="149115.98">12509 10308 0,'0'21'31,"0"1"-31,-21-1 0,21 0 16,0 0-16,-21 0 0,21 22 0,0-22 16,0 21-16,-21-21 0,21 22 15,-21-22-15,0 21 0,21-21 16,-22 22-16,22-22 0,0 0 0,0 0 15,0 0-15,-21 0 0,21 1 16,0-1-16,0-42 31,21-1-31,1 22 16,-22-21-16,21 0 0,0 0 0,0-21 16,0 20-16,0 1 0,1 0 0,-1 0 15,-21 0-15,21 0 0,0 21 16,0 0-16,0 0 15,1 21-15,-22 0 16,0 0-16,0 0 16,0 0-16,21 1 0,-21-1 0,21 0 15,-21 0-15,21 0 0,0-21 16,-21 21-16,21 1 0,1-22 0,-1 0 16,21 0-16,-21 0 0,0 0 0,1 0 15,20 0-15,0 0 0,-21-22 16,22 22-16,-22-21 0,21 0 0,-21 0 15,1 0-15,-1 0 0,-21-1 0,0-20 16,0 0-16,0 21 0,0-22 16,0 1-16,-21 0 0,-1-1 15,1 22-15,0-21 0,0 21 0,0-1 16,0 22 0,-1 0-16,22 22 15,0-1-15,0 0 0,0 0 16,0 0-16,0 0 0,0 1 0,0-1 15,0 0-15,22 0 16,-1-21-16,0 0 0,0 0 0</inkml:trace>
  <inkml:trace contextRef="#ctx0" brushRef="#br0" timeOffset="149683.66">13695 10351 0,'0'0'0,"-21"0"31,-1 21-31,22 0 16,0 0-16,-21 0 0,0 0 0,21 22 15,0-22-15,0 0 0,-21 21 16,21-20-16,-21 20 0,21-21 0,0 0 16,-21 22-16,21-22 0,0 0 15,0 0-15,0 0 0,0 0 16,0 1-16,0-44 47,21 1-47,-21 0 0,21 0 15,0 0-15,-21 0 0,21-1 16,0 1-16,-21 0 0,22 21 0,-1 0 16,0 0-1,0 0-15,0 21 16,-21 0-16,0 1 0,21-1 15,1 0-15,-1 0 0,-21 0 16,21-21-16,0 21 0,0-21 16,0 0-16,1 0 0,-1 0 15,0 0-15,0 0 16,0 0-16,0-21 0,1 0 16,-1 21-16,0-21 0,-21 0 0,21-22 15,0 22-15,-21-21 0,21 0 16,-21-1-16,0 1 0,0 21 0,0-22 15,0 1-15,0 21 0,0 0 0,0 0 16,-21 21 0,0 21-1,21 0-15,-21-21 16,21 21-16,0 0 0,-21-21 0,21 21 16,0 1-16</inkml:trace>
  <inkml:trace contextRef="#ctx0" brushRef="#br0" timeOffset="150311.91">14499 10372 0,'0'0'15,"0"-21"-15,21 21 16,-21 21-1,0 0-15,0 0 0,0 0 16,0 0-16,0 1 16,0 20-16,0-21 0,0 21 0,-21-20 15,21 20-15,-21-21 0,21 21 0,-21-20 16,0-1-16,21 0 0,-22 0 16,22 0-16,-21 0 0,21-42 46,0 0-46,0 0 0,21 0 16,-21 0-16,22-1 0,-1-20 16,0 21-16,0 0 0,-21 0 0,21-1 15,0 22-15,1 0 16,-1 0-16,0 0 16,-21 22-16,0-1 0,21 0 15,-21 0-15,0 0 0,0 0 16,0 1-16,21-1 0,0 0 15,-21 0-15,22-21 0,-1 0 16,-21 21-16,21-21 0,0 0 0,0 0 16,0 0-16,1 0 0,-1 0 0,0-21 15,0 21-15,0-21 0,0 0 16,1 0-16,-1-1 0,0 1 0,0-21 16,-21 21-16,0-22 15,21 1-15,-21 0 0,0-1 0,0 1 16,0 0-16,0 21 0,0-1 0,0 1 15,-21 0-15,0 21 16,0 0 0,0 0-16,21 21 15,0 0-15,-22 1 0,22-1 16,-21 0-16,21 0 16,0 0-16,0 0 15,0 1-15</inkml:trace>
  <inkml:trace contextRef="#ctx0" brushRef="#br0" timeOffset="150520.31">15409 10668 0,'0'0'0,"0"21"78,21-21-47</inkml:trace>
  <inkml:trace contextRef="#ctx0" brushRef="#br0" timeOffset="151926.1">16383 10837 0,'21'0'0,"0"0"15,0-21 1,1 0-16,-1 21 16,-21-21-16,21 0 0,0 0 0,-21-1 15,0 1-15,0 0 0,0 0 16,0 0-16,0-22 0,0 22 0,0-21 16,-21 21-16,0-22 0,-22 1 15,22 21-15,-21 0 0,0 0 0,-1-1 16,-20 1-16,20 21 0,1 0 15,0 0-15,-1 0 0,1 21 0,0 1 16,-1 20-16,22 0 16,0 1-16,0-1 0,0 0 0,21 1 0,0-1 15,0 0-15,0 1 16,0-1-16,0-21 0,0 21 0,21-20 16,0-1-16,0-21 0,0 21 0,1-21 15,-1 0-15,21 0 0,-21 0 16,22 0-16,-22 0 0,21-21 0,0 21 15,-20-21-15,20-1 0,0 1 16,-21-21-16,22 21 0,-22 0 0,0-22 16,0 1-16,0 21 0,-21-22 15,0 1-15,0 0 0,0 21 0,0-1 16,0 1-16,-21 21 16,21 21-1,-21 1-15,21-1 0,0 21 0,0-21 16,0 22-16,0-1 0,0-21 15,0 21-15,0-20 0,21 20 0,0-21 16,1 0-16,-1 0 0,0 1 16,0-1-16,21-21 0,-20 0 0,20 21 15,-21-21-15,21 0 0,1 0 0,-22 0 16,21-21-16,-21 21 0,22-21 16,-22-1-16,0 22 0,0-21 0,0 0 15,1 0-15,-22-21 0,0 20 16,0-20-16,0 21 0,0-21 0,0 20 15,0-20-15,0 21 16,0 0-16,0 42 16,0 0-1,0 0-15,0 0 0,-22 1 0,22 20 16,0-21-16,-21 0 0,21 22 0,0-22 16,0 0-16,0 0 0,0 0 15,0 0-15,0 1 0,0-1 0,0 0 16,0-42 31,21 21-47,-21-21 0,22-1 15,-22 1-15,0 0 0,21-21 16,0 21-16,-21-1 0,0-20 16,21 21-16,0-21 0,0 20 0,-21 1 15,22 0-15,-1 21 0,0 0 16,0 21-1,0 0-15,-21 1 0,0-1 16,0 0-16,21 0 0,-21 0 0,22 0 16,-22 1-16,21-1 0,-21 0 0,21 0 15,-21 0-15,21-21 16,0 21-16,0-21 16,1 0-16,-1 0 15,0 0-15,-21-21 0,21 0 16,0 21-16,0-21 0,-21 0 0,22 0 15,-1-1-15,0 1 0,0-21 16,0 21-16,0-22 0,-21 22 0,22 0 16,-1 0-16,-21 0 0,21 21 15,-21 21 1,0 0-16,0 0 16,0 0-16,0 1 0,0-1 0,0 0 15,0 21-15,21-21 0,-21 1 16,0-1-16,0 0 0,21 0 15,0 0-15,1-21 0,-22 21 0,21 1 0,0-22 16,0 0-16,0 21 0,0-21 16,1 0-16,-1 0 15,21 0-15,-21 0 0,0 0 16,1-21-16,-1 21 0,21-22 0,-21 1 16,22 0-16,-22 0 0</inkml:trace>
  <inkml:trace contextRef="#ctx0" brushRef="#br0" timeOffset="152347.85">18351 10414 0,'0'0'0,"0"-21"0,0 0 16,-21 21-1,0 0-15,0 0 16,0 21-16,0 0 0,-1 0 16,-20 0-16,21 1 0,0 20 15,0-21-15,-1 21 0,1 1 0,21-22 16,-21 21-16,21 1 0,-21-22 15,21 0-15,0 0 0,0 0 0,0 0 16,0 1-16,0-1 0,21-21 0,0 0 16,0 0-16,1 0 15,20 0-15,-21-21 0,0 21 0,0-22 16,1 1-16,-1 21 0,0-21 16,0 0-16,0 0 0,-21-22 15,0 22-15,21 0 0,-21-21 0,0 21 16,0-22-16,0 22 0,0 0 15,0 42 1,0 0 0,0 22-16,0-22 0,0 21 0,0-21 15,0 22-15,0-1 0,0-21 16,0 0-16,0 22 0,0-22 0,0 0 16,0 0-16,0 0 0,22-21 15,-1 0-15,0 0 0,21 0 16,-21 0-16,22 0 0,-22 0 0,21-21 15,1 0-15,-1 0 0</inkml:trace>
  <inkml:trace contextRef="#ctx0" brushRef="#br0" timeOffset="152880.07">18944 10562 0,'21'0'31,"0"0"-31,1 0 0,-1 21 16,0-21-16,-21 22 16,0-1-16,0 0 0,21 0 15,-21 0-15,0 0 0,0 1 0,0-1 16,0 0-16,0 0 0,-21 0 16,0 0-16,0 1 0,-1-1 0,-20 21 15,0-21-15,21 0 0,-22-21 16,1 22-16,21-1 0,-22-21 0,22 0 15,21 21-15,21-21 32,22-21-32,-22 21 0,0 0 15,0-21-15,22 21 0,-22 0 16,0 0-16,0 0 0,0 0 0,22 0 16,-22 0-16,0 21 0,0 0 15,0 0-15,-21 0 16,21 0-16,-21 1 0,0-1 0,0 21 15,0-21-15,0 22 0,0-1 0,0-21 16,0 21-16,0 1 0,0-22 16,-21 21-16,-21-21 0,21 22 0,-22-22 15,1 0-15,21 0 0,-21-21 16,-22 21-16,22 1 0,-1-22 0,1 0 16,0 0-16,-1 0 0,1 0 15,21 0-15,-21 0 0,20 0 0,-20 0 16,21-22-16,21 1 0,0 0 15,0 0-15,0 0 0,0 0 16,0-1-16,42 1 0,-21-21 16,22 21-16,-1-22 0,22 22 0</inkml:trace>
  <inkml:trace contextRef="#ctx0" brushRef="#br0" timeOffset="153613.65">19664 10562 0,'0'0'0,"-21"-21"0,-1 0 0,-20-21 31,21 42-31,0 0 0,0 0 0,-1 0 16,1 0-16,-21 0 0,21 21 0,0 0 16,-1 0-16,1 21 0,0-20 15,0-1-15,21 21 0,0-21 0,-21 22 16,21-22-16,0 21 0,0-21 15,0 0-15,0 1 0,21-1 0,0-21 16,0 21-16,0-21 0,1 0 0,-1 0 16,0 0-16,0 0 0,0 0 15,0 0-15,1 0 16,-22-21-16,0 0 0,0-1 0,0 1 16,0 0-16,0 0 15,0-21-15,0 20 0,21-20 0,-21 0 16,21-1-16,0 22 0,-21-21 15,42 0-15,-20 20 0,20-20 0,-21 21 16,21 0-16,-20 21 0,20 0 16,-21 0-16,21 0 0,-20 0 0,-1 21 15,0 0-15,0 0 0,0 0 16,-21 22-16,0-22 0,0 21 0,0 1 16,0-22-16,0 0 0,0 21 0,0-21 15,0 1-15,0-1 0,0 0 16,0 0-16,0 0 0,0 0 15,-21-21-15,0 0 16,21-21 0,0 0-1,0 0-15,0 0 0,0 0 16,0-1-16,21-20 0,0 21 0,0-21 16,1-1-16,-1 1 0,0 0 15,0 20-15,0-20 0,22 21 0,-22 0 16,0 21-16,0 0 0,0 0 0,0 0 15,1 21-15,-22 0 0,0 21 16,0-20-16,0 20 0,0 0 0,0 1 16,0-1-16,0 0 0,0-21 15,0 22-15,0-22 0,0 21 16,0-21-16,0 1 0,0-1 0,0 0 16,0 0-16,-22 0 15,1-21 1,21-21-1,0 0-15,0 0 16,0 0-16,21-22 0</inkml:trace>
  <inkml:trace contextRef="#ctx0" brushRef="#br0" timeOffset="153803.54">20680 10583 0,'-21'0'15,"-1"-21"-15,1 21 32,42 0 15,1 0-47,-1 0 0</inkml:trace>
  <inkml:trace contextRef="#ctx0" brushRef="#br0" timeOffset="155148.29">21315 10393 0,'0'0'0,"-21"0"16,-1 0-16,1 0 16,0 0-16,0 0 15,0 21-15,0 0 0,-1 0 16,1 1-16,0-1 0,21 0 15,0 0-15,-21 0 0,21 0 0,-21 22 16,21-22-16,0 21 0,0-21 16,0 1-16,0-1 0,0 21 0,0-21 15,21 0-15,0 1 0,0-1 16,0 0-16,1-21 16,-1 0-16,0 0 0,0 0 0,0 0 15,0 0-15,1 0 0,-1 0 0,0 0 16,21-21-16,-21 0 0,1 21 15,-1-22-15,0 1 0,0 0 0,0 0 16,0 0-16,1 0 0,-1-22 16,0 22-16,0 0 0,-21-21 0,21 20 15,-21 1-15,21 21 0,-21-21 16,0 42 0,0 0-16,-21 1 0,21-1 15,-21 0-15,21 21 0,0-21 16,0 1-16,0-1 0,0 0 15,0 0-15,0 0 0,0 0 16,0 1-16,21-1 0,0 0 16,22-21-16,-22 0 0,0 0 15,0 0-15,0 0 0,22 0 16,-22 0-16,0-21 0,0 0 0,0 21 16,1-22-16,-1 1 0,0-21 15,0 21-15,-21 0 0,21-22 0,-21 1 16,0 0-16,0-1 0,0 1 15,0 0-15,-21 20 0,0 1 16,0 0-16,0 0 0,-22 0 0,22 21 16,-21 0-16,-1 0 0,22 21 15,-21 0-15,21 0 0,-22 0 0,22 22 16,21-1-16,0-21 0,0 22 16,0-22-16,0 21 0,0-21 0,0 0 15,21 22-15,1-22 0,-1-21 16,21 21-16,-21 0 0,0-21 0,22 0 15,-22 0-15,21 0 0,-21 0 0,22 0 16,-22 0-16,21 0 0,-21 0 16,22-21-16,-22 21 0,0-21 0,21 0 15,-20 0-15,-1-1 16,0 1-16,0-21 0,-21 21 0,21 0 16,-21-22-16,21 43 0,-21-21 15,0 0-15,0 42 16,0 0-16,-21 0 15,21 1-15,-21-1 16,21 0-16,-21 21 0,21-21 0,0 1 16,0-1-16,0 0 0,-21 0 15,21 0-15,0 0 0,0 1 16,0-1 0,0-42 15,21-1-31,-21 1 15,0 0-15,21 0 0,0-21 16,-21 20-16,21 1 0,1-21 16,-1 0-16,0 20 0,0 1 0,0-21 15,0 21-15,22 0 0,-22 21 16,0 0-16,21 0 0,-20 0 0,-1 0 16,0 0-16,0 21 0,-21 0 15,21 0-15,-21 0 0,21 22 0,-21-22 16,0 0-16,0 21 0,0-21 0,0 1 15,0-1-15,0 0 0,0 0 16,0 0-16,0 0 0,0 1 16,-21-22-1,21-22 17,0 1-32,21 21 15,1-21-15,-1 0 0,0-21 0,0 20 16,0-20-16,22 0 0,-1 21 15,0-22-15,1 1 0,-1 21 0,0-22 16,1 43-16,-1-21 0,0 21 16,-21 0-16,1 0 0,-1 0 15,0 21-15,-21 1 0,0-1 16,0 0-16,0 21 0,0-21 0,0 22 16,0-22-16,0 0 0,0 21 15,-21-20-15,0-1 0,-1 0 0,1 0 16,0 0-16,0 0 15,0-21-15,0 0 0,-1 0 16,1 0-16,0 0 0,21-21 31,0 0-31,0 0 0,0 0 0</inkml:trace>
  <inkml:trace contextRef="#ctx0" brushRef="#br0" timeOffset="155380.17">23749 10160 0,'-42'0'0,"42"21"16,0 0 0,0 1-16,0-1 15,0 0-15,-22 0 0,22 0 0,-21 0 16,21 1-16,-21-1 15,0-21-15,21 21 0,0-42 32</inkml:trace>
  <inkml:trace contextRef="#ctx0" brushRef="#br0" timeOffset="155559.95">23982 10054 0,'0'21'32,"0"1"-32,0-1 0,0 0 15,-21 0-15,-1 0 0,1 0 16,0-21-16,21 22 0,0-1 0,-42 0 16,21 0-16,-1-21 15,1 21-15</inkml:trace>
  <inkml:trace contextRef="#ctx0" brushRef="#br0" timeOffset="158436.46">9588 12467 0,'0'21'15,"22"-21"-15,-1 0 16,0 0-16,0 0 0,0-21 15,0 0-15,1 21 0,-1-21 0,0 0 16,21 0-16,-21-1 0,1 1 16,-1 0-16,0 0 0,-21 0 0,0 0 15,0-22-15,0 22 0,0 0 16,-21 0-16,0 0 0,-22-1 0,22 22 16,-21-21-16,-1 21 0,22 0 15,-21 0-15,0 0 0,20 21 0,-20-21 16,21 22-16,-21-1 0,20 21 15,1-21-15,0 22 0,-21-22 16,42 21-16,-21 0 0,21-20 0,-22 20 16,22-21-16,0 21 0,0-20 15,0-1-15,0 0 0,22 0 0,-1 0 16,0-21-16,0 21 16,0-21-16,0 0 0,1 0 0,-1 0 15,0-21-15,0 21 0,0-21 16,0 0-16,1 0 0,-1 21 0,0-21 15,0-22-15,0 22 0,0 0 0,1 0 16,-1-22-16,-21 22 0,0-21 16,21 21-16,-21 0 0,0-1 15,0 1-15,0 0 0,0 42 32,0 0-32,21 1 0,-21-1 15,21 21-15,-21-21 0,0 0 0,0 22 16,21-22-16,1 0 0,-22 0 0,21 22 15,0-43-15,-21 21 0,21 0 16,0 0-16,0-21 0,22 0 0,-22 0 16,21 0-16,-21 0 0,22 0 15,-1 0-15,0 0 0,-20 0 0,20-21 16,-21 0-16,21 21 0,-20-21 16,20-1-16,-21 1 0,0 0 15,0 0-15,-21 0 0,22 0 0,-22-22 0,0 22 16,0 0-16,0-21 15,0 20-15,0 1 0,0 0 0,-22 0 16,22 0-16,-21 21 0,0 0 16,0 0-16,0 0 0,0 21 0,-1 0 15,1 0-15,-21 0 0,21 22 16,0-22-16,-22 21 0,22-21 0,0 22 16,0-1-16,0-21 0,21 22 0,0-22 15,0 0-15,0 0 0,0 0 16,0 0-16,21-21 0,0 0 15,0 0-15,21 0 0,-20 0 16,20 0-16,0-21 0,-21 21 16,22-21-16,-1 0 0,0 0 0,-20 0 15,20-22-15,0 22 0,-21 0 16,1-21-16,-1-1 0,0 1 0,0 0 16,-21-1-16,0 1 0,0 0 15,0-22-15,0 22 0,0-1 0,0 1 16,0 0-16,-21-1 0,21 22 15,-21-21-15,21 21 0,-21 0 0,-1 21 16,1 0 0,0 21-1,21 0-15,-21 21 0,21 1 0,0-1 16,0 21-16,-21-20 0,21 20 16,0-20-16,0-1 0,0 21 0,0-20 15,0-1-15,0-21 0,0 22 16,21-22-16,0 21 0,-21-21 0,21 0 15,0-21-15,22 22 0,-22-1 16,0-21-16,0 0 0,22 0 0,-22 0 16,0 0-16,21 0 0,-21 0 0,1-21 15,20 21-15,-21-22 0,0 22 16,0-21-16,1 0 0,-1 0 0,0 21 16,0-21-16,-21 0 0,0-1 15,0 1-15,0 0 0,0 0 16,0 0-16,0 0 0,0 42 31,0 0-31,0 0 16,0 0-16,0 0 0,0 1 15,0-1-15,0 0 0,-21 0 0,21 0 16,0 0-16,0 1 0,0-1 16,0 0-16,-21-21 0,21 21 15,21-21 16,-21-21-31,21 0 0,0 0 0,-21-1 16,21 1-16,1 0 0,-22 0 16,21 0-16,0 0 0,-21-22 15,21 22-15,0 0 0,-21 0 0,21 0 16,1 21-16,-1 0 16,0 0-16,-21 21 0,21-21 15,-21 21-15,0 0 0,0 0 16,21 0-16,-21 1 0,21-1 0,-21 0 15,22 0-15,-1 0 0,0 0 16,0 1-16,0-22 16,0 0-16,1 0 0,-1 0 15,0 0-15,0 0 16,0 0-16,0 0 0,1 0 0,-1 0 16,0-22-16,0 22 0,0-21 0,-21 0 15,21 0-15,1 0 16,-22 0-16,0-22 0,21 22 0,-21 0 15,21 0-15,-21 0 0,0-1 16,21 44 15,-21-1-31,0 0 0,0 0 16,0 0-16,0 0 0,0 1 0,0-1 16,0 0-16,21 0 15,-21 0-15,21 0 0,1 1 16,-1-1-16,0-21 0,0 0 15,0 21-15,0-21 0,1 0 16,20 0-16,-21 0 0,0 0 0,0 0 16,22 0-16,-22-21 0,0 21 15,0-21-15,0 21 0,1-22 0,-1 1 16,-21 0-16,21 0 16,-21 0-16,0 0 0,0-1 0,21 1 15,-21 0-15,0 42 47,0 0-47,0 1 16,0-1-16,0 0 0,0 0 0,0 0 15,0 0-15,0 1 0,21-1 16,0 0-16,22-21 0,-22 21 16,21-21-16,1 21 0,-1-21 0,0 0 15,-21 0-15,22 0 0,-1 0 16,0 0-16,-20 0 0,20 0 0,-21 0 15,0-21-15,0 0 0,1 21 0,-1-21 16,0 0-16,0-1 16,-21 1-16,21 0 0,-21 0 0,0 0 0,0-22 15,0 22-15,0 0 16,0-21-16,0 21 0,0-1 16,0 44-1,0-1-15,0 0 16,0 0-16,0 0 0,0 0 0,-21 1 15,21-1-15,-21 0 0,21 21 16,0-21-16,0 1 0,0-1 0,0 0 16,-21 0-16,21 0 0,0 0 15,0 1 1,-21-22-16,21-22 31,0 1-15,0 0-16,0 0 0,21 0 15,-21 0-15,21-1 0,0-20 16,0 21-16,0 0 0,1-22 0,-1 22 16,0 0-16,21 0 0,-21 0 15,1 0-15,-1 21 0,21 0 0,-21 0 16,0 0-16,1 0 0,-1 21 16,0-21-16,-21 21 0,0 0 0,0 0 15,21 0-15,-21 1 0,0-1 0,0 0 16,0 0-16,0 0 15,0 0-15,0 1 0,0-1 16,-21-21-16,0 0 63,21-21-63,-21-1 0,-1 1 15,22 0-15</inkml:trace>
  <inkml:trace contextRef="#ctx0" brushRef="#br0" timeOffset="158685.32">12382 11917 0,'0'0'16,"0"21"-16,-21-21 15,0 0-15,0 21 16,42-21 15,0 0-31,0 0 16,1 0-16,-1 0 16,0 0-16,0 0 0</inkml:trace>
  <inkml:trace contextRef="#ctx0" brushRef="#br0" timeOffset="162004.81">16489 12361 0,'0'0'16,"21"0"-16,0 0 15,0 0-15,0 0 16,-21-21 0,22 21-16,-22-21 0,0 0 15,0 0-15,0 0 16,0-1-16,0 1 16,0 0-16,0 0 31,21 21 47,0 0-62,-21-21-16,0 0 46,21 21-30,-21-22 0,0 1-16,21 0 15,-21 0 1,0 42 46,0 0-62,0 0 16,0 1-16,0 20 16,0-21-16,0 0 0,-21 22 15,21-22-15,0 21 0,-21-21 0,0 0 16,0 1-16,21 20 0,0-21 0,0 21 16,0-20-16,0-1 15,0 0-15,0-42 31,21 0-15,-21-1-16,0 1 16,0 0-16,21 0 0,-21 0 0,0-22 15,21 22-15,-21-21 0,0 0 0,21-1 16,-21 22-16,21-21 0,1 21 16,-1-1-16,0 1 0,-21 0 0,21 21 15,0 0-15,0 0 16,1 21-16,-1 0 0,0 1 0,-21 20 15,21-21-15,0 0 0,0 22 16,-21-22-16,22 21 0,-22-21 0,21 0 16,-21 1-16,21-1 0,-21 0 15,0 0-15,21 0 0,0-21 16,0 0 0,1 0-1,-1 0-15,0-21 0,0 21 16,0-21-16,0 0 0,1 0 15,-1-1-15,0 1 0,0-21 16,0 21-16,0-22 0,1 22 0,-1-21 16,0 21-16,0 0 0,0-1 15,0 22-15,1 0 0,-1 0 16,-21 22 0,0-1-16,21 21 0,-21-21 0,0 0 15,21 22-15,-21-22 0,0 0 16,0 21-16,21-20 0,0-1 0,1 0 15,-22 0-15,21 0 0,21 0 16,-21 1-16,0-22 0,22 21 16,-22-21-16,21 0 0,1 0 0,-22 0 15,21 0-15,0 0 0,-20 0 16,20 0-16,-21-21 0,21-1 0,-20 1 16,20 21-16,-21-21 0,0 0 15,0 0-15,1 0 0,-22-22 0,0 22 16,0 0-16,0-21 0,0 20 15,0-20-15,0 21 0,-22 0 0,1-22 16,0 43-16,0-21 0,0 0 0,0 21 16,-1 0-16,1 0 0,-21 21 15,21-21-15,0 21 0,-22 1 0,22 20 16,0-21-16,0 0 0,-22 22 16,43-22-16,-21 21 0,0-21 15,21 22-15,0-22 0,0 0 16,0 0-16,0 0 0,0 0 0,0 1 15,21-22-15,0 0 0,1 21 16,-1-21-16,0 0 0,0 0 0,0 0 16,22 0-16,-22-21 0,0 21 0,0-22 15,0 1-15,22 0 0,-22 21 16,0-21-16,-21-21 0,21 20 0,0 1 16,0 0-16,-21 0 15,0-21-15,0 20 0,22 1 0,-22 0 0,0 0 16,0 42 15,0 0-31,-22 0 0,22 1 16,0 20-16,0-21 0,0 0 15,0 0-15,0 1 0,0-1 0,22 0 16,-1 0-16,0-21 0,0 21 0,0 0 16,0-21-16,22 0 0,-1 22 15,-21-22-15,22 0 0,-1 0 0,0 0 16,-21 0-16,22 0 0,-22-22 15,21 22-15,-21-21 0,1 0 0,-1 21 16,0-21-16,0 0 0,-21 0 16,0-1-16,21 1 0,-21 0 15,0 0-15,0 0 0,0 0 0,0-1 16,0 1-16,0 42 31,0 1-31,0-1 16,0 0-16,-21 0 0,21 0 0,0 0 15,0 1-15,0-1 0,0 0 16,0 0-16,0 0 0,0 0 16,0 1-16,0-1 15,21-21 1,0 0-16,1-21 16,-1 21-16,-21-22 0,21 1 15,0 21-15,0-21 0,-21 0 16,21 0-16,1 0 0,-1-1 15,0 1-15,0 0 0,0 0 0,-21 0 16,21 0-16,1 21 0,-1 0 16,0 0-1,-21 21-15,0 0 16,0 0-16,0 0 0,0 0 16,21 1-16,0-1 0,0 0 0,1 0 15,-1 0-15,0 0 16,0 1-16,21-22 0,1 21 15,-22-21-15,21 0 0,1 0 0,20 0 16,-21 0-16,1 0 0,-1 0 0,22 0 16,-22 0-16,0 0 0,1-21 15,-1 21-15,0-22 0,1 1 16,-22 21-16,21-21 0,-21 0 0,0 0 16,1-22-16,-22 22 0,0 0 15,0 0-15,0 0 0,0 0 0,0-1 16,0 1-16,0 0 0,-22 21 0,1 0 15,0 0-15,-21 0 0,21 0 16,-22 0-16,1 0 0,21 21 0,-22 0 16,1 1-16,21-1 15,-21 0-15,20 0 0,1 0 0,0 0 16,0 1-16,0 20 0,21-21 16,0 0-16,0 0 0,0 1 15,0-1-15,21-21 0,0 21 16,0-21-16,0 0 0,22 0 15,-22 0-15,0 0 0,0 0 16,0-21-16,1 21 0,20-21 16,-21-1-16,0 22 0,0-21 0,1 0 15,-1 0-15,0 0 0,0 0 16,0-1-16,0 22 0,1-21 0,-22 0 16,0 42 15,0 0-16,0 1-15,0-1 16,0 0-16,0 0 0,0 0 16,21-21-16,0 21 0,-21 1 0,21-22 15,0 21-15,0 0 0,1-21 16,20 0-16,-21 0 0,0 0 0,22 0 16,-1 0-16,-21 0 0,21 0 15,1 0-15,-22 0 0,21 0 0,1 0 16,-1-21-16,-21 0 0,21 21 0,-20-22 15,-1 1-15,21 0 16,-21 0-16,-21 0 0,21-22 0,1 22 16,-22 0-16,0-21 0,0 21 15,0-1-15,0-20 0,0 21 16,-22 0-16,1 21 0,0 0 16,0 0-16,0 0 0,0 21 0,-1 0 15,-20 0-15,21 0 0,0 1 0,0-1 16,-1 0-16,1 21 0,0-21 15,21 1-15,0-1 0,0 0 0,0 0 16,0 0-16,0 0 16,21-21-16,0 0 0,1 0 15,-1 0-15,0 0 0,21 0 16,-21 0-16,1 0 0,-1-21 16,0 21-16,0-21 0,0 0 0,0 0 15,1 21-15,-22-21 0,21-1 16,0 22-16,-21-21 0,21 21 0,-21-21 15,0 42 17,0 0-17,0 1-15,0-1 0,0 21 16,0-21-16,0 0 0,0 1 16,0 20-16,0 0 0,0 1 15,21-1-15,0 0 0,-21 22 16,22-22-16,-1 22 0,-21-1 15,21 1-15,-21-1 0,21 1 0,-21-1 16,21 1-16,-21-1 0,0 1 0,0-1 16,0 1-16,0-1 0,0-21 15,0 22-15,0-22 0,0 1 0,-21-1 16,0 0-16,-21-21 0,20 22 0,-20-22 16,21 0-16,-21-21 0,-1 21 15,22-21-15,-21 0 0,21 0 0,-43 0 16,43 0-16,0-21 0,21 0 15,0 0-15,-21 0 16,21-22-16,0 1 0,0 0 0,0-1 16,0 1-16,0-22 0,0 1 0,0-1 15,21 1-15,0-1 0,0 1 16,0-1-16,0 1 0,22-1 0,-22 1 16,21 21-16,1-22 0,-22 22 15,21-22-15,-21 22 0,22 0 0,-22 20 16,21-20-16,-21 0 0,0 21 0,22-22 15,-22 22-15,0 0 0,0-21 16,0 20-16,1-20 0,-22 21 0,21-21 16,0-1-16,-21 22 0</inkml:trace>
  <inkml:trace contextRef="#ctx0" brushRef="#br0" timeOffset="162492.6">21442 12171 0,'0'0'0,"-21"0"0,-1 0 0,22 21 16,22-21 30,-1 0-46,0 0 0,-21-21 0,21 21 16,0-21-16,0 21 0,1-21 0,-1-1 16,0 22-16,0-21 0,-21 0 15,0 0-15,0 0 0,0 0 16,-21 21 0,0 0-16,0 0 0,-1 0 15,1 0-15,0 21 16,0 0-16,0 0 0,0 0 0,-1 0 0,22 22 15,0-22-15,-21 0 0,21 21 0,0-20 16,0-1-16,0 0 16,0 0-16,21 0 0,-21 0 0,22 1 15,-1-1-15,0-21 0,0 0 16,0 21-16,22-21 0,-22 0 0,0 0 16,0 0-16,21 0 0,-20 0 15,20-21-15,-21 21 0,21 0 16,-20-21-16,-1-1 0,0 22 0,0-21 15,21 0-15,-20 21 0,-1-21 0,0 0 16,0 0-16,0 21 0</inkml:trace>
  <inkml:trace contextRef="#ctx0" brushRef="#br0" timeOffset="162956.69">22119 12065 0,'-63'-42'15,"84"42"1,0 0-16,0 0 16,0 0-1,0 0-15,1 21 16,-22 0-16,21 0 0,-21 0 16,21 1-16,-21-1 15,0 0-15,0 21 0,0-21 0,0 1 16,0-1-16,0 0 0,0 21 15,0-21-15,0 1 0,0-1 16,0 0-16,0 0 16,0-42 15,0 0-15,21 0-16,-21-1 0,21 1 15,0 0-15,-21 0 0,22 0 16,-1-22-16,-21 22 0,0 0 15,21 0-15,0-21 0,0 20 0,0 1 16,1 0-16,-1 21 0,-21-21 16,21 21-16,0 0 15,0 0 1</inkml:trace>
  <inkml:trace contextRef="#ctx0" brushRef="#br0" timeOffset="168072.01">24511 10605 0,'0'-22'0,"0"1"31,21 0-16,-21 0 1,21 21 0,-21 21 31,0 0-47,0 0 15,0 1-15,0-1 0,0 0 0,0 0 16,0 0-16,0 0 0,-21 1 15,21-1-15,0 0 0,0 0 16,0 0-16,-21 0 0,21 1 0,-21-1 16,21 0-16,0 0 0,0 0 15,0 0 1,0 1-16,21-22 31,0 0-31,0 0 0,0 0 16,22 0-16,-22-22 0,21 1 15,1 21-15,-1-21 0,21 0 16,1 0-16,-1 0 0,1-1 0,-1 1 16,22 0-16,-21 0 0,20 0 0,-20 0 15,20-1-15,1 22 0,0-21 16,-22 0-16,22 21 0,-22-21 0,1 21 16,-22 0-16,1-21 0,-1 21 15,-21-21-15,21 21 0,-20 0 16,-1 0-1,-42 0 64,-1 0-64,1 0-15,0 21 0,0-21 16</inkml:trace>
  <inkml:trace contextRef="#ctx0" brushRef="#br0" timeOffset="168836.04">22923 12213 0,'22'0'16,"-1"0"-1,-21-21-15,21 21 16,0 0 0,-21 21-1,0 0 1,0 1-16,0-1 0,0 0 16,0 0-16,0 0 0,0 0 15,0 1-15,-21-1 16,21 0-16,0 0 0,-21-21 15,21 21-15,0 0 16,21-21 0,0 0-16,0 0 0,0 0 0,1 0 15,-1-21-15,21 21 0,0-21 16,1 0-16,-1 0 0,0 0 0,22 21 16,-1-22-16,1 1 0,-1 0 0,1-21 15,-1 21-15,64-22 16,-63 22-16,21 0 0,-22 0 0,-21 21 15,22-21-15,-1-1 0,-20 22 16,-1-21-16,0 21 0,1 0 0,-1-21 16,-21 21-16,22-21 0,-22 21 15,0 0-15,0 0 0,0 0 0,0 0 16,1 0-16,-1 0 31,-21-21-15</inkml:trace>
  <inkml:trace contextRef="#ctx0" brushRef="#br0" timeOffset="169838.65">13674 12256 0,'0'0'0,"-22"21"31,22 0 1,0 0-32,0 0 15,0 0-15,0 1 16,0-1-16,0 0 16,0 0-16,0 0 0,0 0 15,0 1-15,0-1 0,22 0 0,-22 0 16,21-21-16,-21 21 15,21-21-15,0 0 16,0 0-16,0 0 16,1 0-16,-1 0 0,0 0 15,0-21-15,0 0 0,0 21 0,1-21 16,20 0-16,-21-1 0,21 22 0,1-21 16,-22 0-16,21 0 15,1 0-15,-1 21 0,0-21 0,-21-1 16,22 22-16,-1-21 0,-21 21 0,0 0 15,1 0-15,-1-21 0,0 21 16,0 0-16,0 0 0,0 0 0,1 0 16,-1-21-1,-21 0 48</inkml:trace>
  <inkml:trace contextRef="#ctx0" brushRef="#br0" timeOffset="192101.2">13695 11578 0,'21'0'47,"0"0"-32,0 0-15,0 0 16,1 0-16,-1 0 0,0 0 0,21 0 16,-21 0-16,22 0 0,-1 0 15,0 0-15,1 0 0,20 0 16,1 0-16,-1 0 0,1 0 0,20 0 0,1 0 15,0 0-15,-1 0 0,1 0 16,21 0-16,0 0 0,21 0 16,-21 0-16,21 0 0,-22 0 15,22 0-15,0 0 0,0 0 0,0 0 16,22 0-16,-22 0 0,21 0 0,-21 0 16,21 0-16,-21 0 0,21 0 15,-21 0-15,21 0 0,-21 0 0,0 0 16,0 0-16,21 21 0,-21-21 15,0 0-15,0 0 0,0 0 0,0 0 16,0 0-16,-21 0 0,0 0 0,0 0 16,0 0-16,-22 0 15,1 0-15,-21 0 0,-1 0 0,1 0 16,-22 0-16,0 0 0,-21 0 16,1 0-16,-22 22 15,-22-22-15,1 0 16,0 0-16,-21 0 0,21 0 15,-22 0-15,-20 0 0,20 0 0</inkml:trace>
  <inkml:trace contextRef="#ctx0" brushRef="#br0" timeOffset="192988.68">10499 12954 0,'0'0'0,"-43"21"0,22-21 15,-21 21-15,21-21 0,-22 0 16,22 0-16,0 22 0,-21-22 0,20 0 15,1 0-15,21 21 16,43-21 0,-22 0-16,42 0 15,-20 0-15,20 0 0,22 0 16,21 0-16,-1 0 0,1-21 0,21 21 16,-21 0-16,21-22 0,21 22 15,-21-21-15,21 21 0,1 0 0,20-21 16,-21 21-16,0 0 0,0-21 0,1 21 15,-22 0-15,21-21 16,-21 21-16,0 0 0,0 0 0,-21 0 16,-1-21-16,-20 21 0,-21 0 15,-1 0-15,1 0 0,-22 0 0,0 0 16,1 0-16,-22 0 0,0 0 0,0 0 16,0 0 15,-21-22-16,21 1 1</inkml:trace>
  <inkml:trace contextRef="#ctx0" brushRef="#br0" timeOffset="193856.63">17547 13166 0,'0'0'0,"-21"0"0,0 21 16,0-21-16,-1 0 15,1 0-15,0 0 16,0 0-16,42 0 47,0 0-47,0 0 16,22 0-16,-22 0 0,21 0 0,22 0 15,-22 0-15,22 0 0,-1 0 16,1 0-16,-1 0 0,1 0 0,20 0 15,1 0-15,0 0 0,20 0 0,1 0 16,-21 0-16,21 0 0,0 0 16,-22 0-16,22 21 0,0-21 0,0 21 15,0-21-15,-1 21 16,1-21-16,0 0 0,-21 22 0,21-22 0,-22 0 16,1 21-16,-22-21 0,22 0 15,-21 0-15,-1 0 0,1 0 16,-22 0-16,21 0 0,-20 0 0,-1 0 15,-21 0-15,22 0 0,-1 0 16,-21 0-16,0 0 0,0 0 0,1 0 16,-1 0-16,0 0 15,-42 0 32,0 0-31,-1 0-16,1 0 0,-21 0 15,21 0-15,0 0 0,-1 0 0,1 0 16</inkml:trace>
  <inkml:trace contextRef="#ctx0" brushRef="#br0" timeOffset="-210257.23">20913 7345 0,'0'0'0,"-22"0"16,1 0-16,0 0 0,0 0 15,-21 0-15,20 21 0,1-21 0,0 21 16,0 0-16,0 1 0,0-1 16,-1 0-16,1 0 0,0 0 0,0 0 15,21 1-15,-21 20 0,0-21 16,-1 0-16,22 22 0,0-1 0,-21-21 15,0 21-15,21 1 16,0-1-16,0 0 0,0 1 0,0-1 16,0 0-16,0 1 0,21-1 0,0-21 15,1 22-15,20-22 0,-21 0 16,0 0-16,22 0 0,-1 0 0,-21 1 16,21-1-16,1-21 0,-1 0 15,-21 21-15,22-21 0,-1 0 0,0 0 16,1 0-16,-1 0 0,0-21 0,-21 0 15,22 21-15,-1-22 0,0 1 16,1 0-16,-1 0 0,0-21 0,1 20 16,-22-20-16,21 0 0,1 21 15,-22-22-15,0 1 0,0 0 16,0-1-16,-21-84 16,0 85-16,0 0 0,0-1 15,0 22-15,-21-21 0,0-1 0,0 1 16,0 21-16,-22-21 0,22 20 15,0 1-15,-21 0 0,-1 0 0,22 0 16,-21 21-16,-1 0 0,1 0 16,0 0-16,-1 0 0,1 0 0,0 0 15,-1 0-15,1 0 0,0 21 16,-1 0-16,1 0 0,0 0 16,-1 1-16,1-1 0,21 0 0,-21 0 15,20 21-15,1-20 0,0-1 16,0 0-16,0 0 0,21 0 0,0 0 15,0 1-15,0-1 0,0 0 16,0 0-16,21-21 0</inkml:trace>
  <inkml:trace contextRef="#ctx0" brushRef="#br0" timeOffset="-209879.52">20849 7789 0,'0'22'16,"0"-1"0,0 0-16,21-21 46,-21-21-14,0 0-17,0-1 1,-21 22 0,0 0-16,0 0 15,21 22 1,21-22-1,0 0 1,0 0-16,0 0 0</inkml:trace>
  <inkml:trace contextRef="#ctx0" brushRef="#br0" timeOffset="-209536.47">21167 7726 0,'0'21'16,"0"0"-16,-22-21 0,22 21 15,22-21 17,-1 0-32,0 0 15,0-21 1,-21 0-1,-21 21 17,21-21-32,-21 21 0,0 0 15,21 21 1,0 0 0,0 0-1,0 1 1</inkml:trace>
  <inkml:trace contextRef="#ctx0" brushRef="#br0" timeOffset="-209208.5">20934 8107 0,'21'21'16,"0"-21"-1,0 0-15,0 0 0,1 0 16,-1 0-16,0 0 0,0 0 0,0-21 16,0 21-1,1-21-15,-1 0 0,-21-1 16,21 22-1,-21-21-15,0 42 47,0 1-31,-21-1-16</inkml:trace>
  <inkml:trace contextRef="#ctx0" brushRef="#br0" timeOffset="-208815.3">21040 8382 0,'0'21'0,"-22"-21"16,22 21-16,0 1 0,0-1 15,0 0 1,0 0-16,0 0 0,0 0 16,0 1-16,0-1 15,0 0-15,0 0 0,0 0 0,0 0 16,0 1-16,0 20 0,0-21 16,0 0-16,0 0 0,0 1 15,0 20-15,0-21 0,0 0 0,-21 0 16,21 1-16,0-1 0,-21 0 0,0 0 15,21 0 1,0-42 31,0 0-31,0 0-16,0 0 0,0-1 0,0 1 15</inkml:trace>
  <inkml:trace contextRef="#ctx0" brushRef="#br0" timeOffset="-208324.41">20997 8615 0,'-21'0'0,"0"0"16,0 0-16,0 0 0,-1 21 15,22 0-15,-21-21 0,0 0 0,0 21 16,0 1-16,0-22 15,21 21-15,-22-21 0,22 21 16,-21-21 0,42-21 31,1 0-47,-1 21 0,-21-22 15,21 22-15,0-21 0,0 21 0,-21-21 16,21 21-16,1-21 0,-1 21 15,0 0-15,0 0 0,-21-21 0,21 21 16,0 0-16,1 0 16,-1 0-16,0 0 15,0 0-15,0 21 0,-21 0 16,21 0 0,-21 0-16,22 1 0,-22-1 0,0 0 15,21-21-15,-21 21 0,21 0 0,-21 0 16,21 1-16,0-22 15,-21 21-15,21-21 32,1 0-17,-1-21-15,0 21 16,-21-22-16,21 1 0,0 0 16,0 0-16</inkml:trace>
  <inkml:trace contextRef="#ctx0" brushRef="#br0" timeOffset="-207827.69">22098 8276 0,'0'0'0,"0"-21"0,21 21 16,0-21-1,0 21 1,1 0 0,-22 21-16,21-21 0,0 21 15,-21 0-15,21-21 0,0 22 0,0-1 16,-21 0-16,22 0 0,-1 0 15,0 0-15,0-21 0,0 22 0,0-1 16,1 0-16,-1 0 0,0 0 0,0-21 16,0 21-16,-21 1 15,21-22-15,1 21 0,-1 0 0,-21 0 16,21-21-16,0 0 0,-21 21 0,21-21 16,-21 21-1,21-21-15,-21-21 63,0 0-48,0 0-15,0 0 16,22 0-16,-22-1 0</inkml:trace>
  <inkml:trace contextRef="#ctx0" brushRef="#br0" timeOffset="-205840.89">22839 8149 0,'0'0'0,"0"-21"0,-21 21 31,-1 0-15,1 0 0,0 0-16,21 21 0,-21-21 15,21 21-15,-21 1 0,0-22 16,-1 21-16,1 0 0,0-21 0,0 21 16,0 0-16,0 0 0,-22 1 15,22-1-15,-21 0 0,21 0 0,-1 0 16,-20 0-16,21 1 0,-21-1 0,20 0 15,1 0-15,0 0 0,-21 0 16,21-21-16,21 22 0,-22-1 0,1-21 16,0 21-16,0 0 15,0-21 1,21 21 0,0 0 562,-21-21-375,21 22-188,-22-22 439,22-22-142,22 1-296,-1 21-1,0-21-15</inkml:trace>
  <inkml:trace contextRef="#ctx0" brushRef="#br0" timeOffset="-171912.57">1757 14224 0,'0'-21'15,"0"42"32,0 0-31,0 0-1,0 1 1,0-44 31,0 1-31,0 0-16,0 0 15,0 0 1,-21 21 15,-1 0-15,22 21-16,0 0 15,0 0-15,0 0 16,0 1-16,0-1 16,0 0-16,0 0 0,0 0 15,0 0 1,22-21-16</inkml:trace>
  <inkml:trace contextRef="#ctx0" brushRef="#br0" timeOffset="-171552.77">2032 14182 0,'0'-21'16,"0"-1"0,0 1 31,-21 21-32,0 0 16,21 21-31,-22-21 16,22 22-16,0-1 0,0 0 16,0 0-16,0 0 15,0 0-15,0 1 0,0-1 16,0 0-16,0 0 0,0 0 16,22-21-1,-1 0-15</inkml:trace>
  <inkml:trace contextRef="#ctx0" brushRef="#br0" timeOffset="-171007.07">2984 14182 0,'0'0'0,"0"-21"0,0-1 0,0 1 15,0 0-15,0 0 16,0 0-16,0 0 16,0 42-1,0 0 1,-21 0-16,21 21 0,0-20 15,0 20-15,-21 21 0,21-20 16,0 20-16,0 1 0,-21-1 16,0 1-16,0-1 0,21-20 0,0 20 15,0-21-15,-22 1 0,22-1 16,0 0-16,0 1 0,-21-22 0,21 21 16,0-21-16,0 1 15,0-1-15,0-42 31,0-1-31,0 1 0,0 0 16,0 0-16,-21 0 0</inkml:trace>
  <inkml:trace contextRef="#ctx0" brushRef="#br0" timeOffset="-169996.83">2752 14330 0,'0'0'0,"0"-21"0,0 0 16,0-22-16,0 22 0,0 0 15,21 0-15,-21-22 0,21 22 16,0 0-16,21-21 0,-20 21 0,-1-1 16,21 1-16,0 0 0,-20 0 15,20 21-15,0 0 0,-21 0 0,22 0 16,-1 21-16,0-21 0,1 21 16,-22 0-16,0 22 0,0-22 0,-21 21 15,0-21-15,0 22 16,0-1-16,-21 0 0,0 1 0,0-22 15,-22 21-15,22 1 0,-21-1 16,21-21-16,-22 0 0,22 22 0,0-22 16,0-21-16,0 21 0,0-21 15,-1 0-15,1 0 16,21 21 0,0 0-1,0 0-15,21-21 16,-21 22-16,22-1 0,-22 0 15,21 0-15,0 0 16,-21 0-16,0 22 0,21-22 16,0 0-16,-21 0 0,21-21 0,-21 21 15,22 1-15,-1-1 0,0 0 16,0-21-16,0 21 0,22-21 0,-22 0 16,0 0-16,21 0 0,1 0 15,-22 0-15,21-21 0,0 0 0,1 0 16,20-1-16,-20 1 0,-1 0 15,0 0-15,1-21 0,-22 20 0,21-20 16,-21 21-16,0-21 0,1 20 16,-22 1-16,0 0 0,0 0 0,0 0 15,0 0-15,0-1 16,-22 22-16,1 0 16,0 0-16,0 22 15,0-22-15,0 21 0,21 0 16,0 0-16,-22 21 0,22-20 15,-21-1-15,21 0 0,0 21 0,0-21 16,0 1-16,0-1 0,0 21 16,0-21-16,0 0 0,21 1 0,1-1 15,-1-21-15,0 21 0,0-21 16,0 0-16,0 21 0,22-21 0,-22 0 16,0 0-16,21 0 0,-20 0 15,-1-21-15,21 21 0,-21-21 16,22 0-16,-22-1 0,0 1 0,0 0 15,21-21-15,-20 21 0,-1-22 16,0 1-16,0 0 0,0-22 0,0 1 16,1-1-16,-22 1 0,21 20 15,-21-20-15,21-1 0,-21 22 0,21 0 16,-21-1-16,21 1 0,-21 21 16,0 0-16,0-1 0,0 1 0,0 0 15,-21 42 1,21 0-16,-21 22 15,0-22-15,21 21 16,0 1-16,0-1 0,-21 21 0,-1-20 16,22 20-16,-21-20 0,21 20 15,0 1-15,0-22 0,0 0 0,0 1 16,0-1-16,0 0 0,0-21 16,0 22-16,0-22 0,21 0 0,1 0 15,-1-21-15,-21 21 0,21-21 16,0 0-16,0 0 0,0 0 0,1 0 15,-1 0-15,0 0 0,0-21 16,0 0-16,0 0 0,-21 0 0,0 0 16,22-1-16</inkml:trace>
  <inkml:trace contextRef="#ctx0" brushRef="#br0" timeOffset="-169740.94">4212 14520 0,'21'0'16,"0"0"-16,1 0 15,20-21-15,-21 0 0,21 21 0,1-21 16,-1 0-16,0 0 0,1 21 16,-1-22-16,0 1 0,1 21 15,-22-21-15,0 0 0,0 21 16,0 0-16,1 0 0,-44 21 31,1-21-31,0 0 16,21 21-16,-21-21 0</inkml:trace>
  <inkml:trace contextRef="#ctx0" brushRef="#br0" timeOffset="-168936.83">4911 14965 0,'0'0'0,"21"-21"15,0 21-15,-21-21 16,21 21-16,-21-22 0,0 1 16,21 0-16,-21 0 15,0 0-15,0 0 0,21-1 16,1 1-16,-1-21 0,-21 21 0,0-22 16,21 22-16,0-21 0,-21 21 15,0-22-15,0 22 0,0 0 0,21 0 16,-21 0-16,-21 21 31,0 0-31,21 21 0,-21 0 16,0 0-16,-1 0 0,1 1 0,21-1 15,-21 0-15,21 0 16,0 0 0,21-21-16,0 0 15,1 21-15,-1-21 16,0 22-16,0-22 0,0 21 15,0 0-15,1-21 0,-1 21 0,-21 0 16,0 0-16,21-21 0,-21 22 0,21-1 16,-21 0-16,0 0 0,0 0 15,0 0-15,0 1 0,0-1 16,21 0-16,0-21 16,1 0-16,-1 0 15,0 0-15,0 0 16,0 0-16,0 0 0,1-21 0,-1 0 15,0-1-15,0 1 0,21 0 16,-20 0-16,-1 0 0,0 0 16,0-22-16,-21 22 0,0 0 0,21-21 15,-21 20-15,0 1 0,21 0 16,-21 0-16,0 42 31,0 0-31,0 0 0,0 1 16,0 20-16,0-21 0,-21 0 15,21 0-15,0 1 0,0-1 0,0 0 16,0 0-16,0 0 0,0 0 16,0 1-16,0-1 15,21-21-15,1 0 16,-1 0-16,0 0 16,-21-21-16,21-1 0,-21 1 15,0 0-15</inkml:trace>
  <inkml:trace contextRef="#ctx0" brushRef="#br0" timeOffset="-168760.92">5778 14330 0,'0'0'0,"-21"0"0,0 0 0,0 0 16,0 0-1,21 21 1,0 0-1,21-21 1</inkml:trace>
  <inkml:trace contextRef="#ctx0" brushRef="#br0" timeOffset="-166644.56">5905 14880 0,'0'21'93,"22"-21"-77,-1 0 0,0 0-1,0 0 1,0-21-16,-21 0 0,21 21 16,1-21-16,-22 0 0,21 21 15,0-21-15,0-1 0,-21 1 16,21 0-16,0 0 0,-21 0 0,0 0 15,0-1-15,22 1 0,-22 0 16,0 0-16,-22 21 31,1 0-31,0 21 16,0 0-16,0 0 0,21 1 16,-21-1-16,21 0 0,-22 0 0,22 0 15,0 0-15,0 1 0,0-1 16,0 0-16,0 0 0,0 0 0,0 0 15,0 1-15,0-1 0,22 0 16,-1-21-16,0 0 16,0 0-16,0 0 0,0 0 0,1 0 15,-1 0-15,0 0 0,0-21 16,0 0-16,22 21 0,-22-22 0,0 1 16,21 0-16,-21 0 0,1 0 0,-1 0 15,0-1-15,-21-20 0,21 21 16,-21 0-16,21 0 0,-21-1 15,0 44 17,0-1-17,0 0-15,0 0 0,0 0 0,0 0 0,0 1 16,0-1-16,21 0 0,-21 0 16,0 0-16,22-21 0,-22 21 15,0 1-15,21-22 0,0 21 0,0-21 16,0 0-16,0 0 15,1 0-15,-1 0 0,0 0 16,0 0-16,0-21 0,0-1 16,1 1-16,-1 21 0,0-21 0,0-21 15,0 21-15,0-1 0,-21 1 0,22 0 16,-1-21-16,0 21 0,-21-1 16,0 1-16,0 0 0,21 0 15,-21 42 16,0 0-15,0 0-16,0 1 0,0-1 16,0 0-16,0 0 0,0 0 15,0 0-15,0 1 16,0-1-16,21-21 0,0 21 16,1-21-16,-1 0 0,0 0 15,0 0-15,0 0 16,0-21-16,1 21 0,-1-21 0,-21-1 15,42 1-15,-21 0 16,0 0-16,1 0 0,-1-22 16,0 22-16,-21 0 0,0 0 0,0 0 15,21 0-15,-21-1 0,0 1 16,0 0-16,0 0 0,0 42 31,-21 0-15,21 0-16,0 1 0,0-1 15,0 21-15,0-21 0,0 0 0,0 1 16,0-1-16,0 0 0,0 0 16,0 0-16,0 0 0,0 1 15,0-1-15,21-21 0,0 0 0,0 21 16,22-21-16,-22 0 0,21 0 16,-21 0-16,22 0 0,-1 0 0,0 0 15,1-21-15,-22 0 0,21 21 0,1-22 16,-22 1-16,21 0 0,-21 0 15,0 0-15,1 0 0,-1-1 0,-21 1 16,0 0-16,0 0 0,0 0 16,0 0-16,0-1 0,0 1 0,0 42 31,-21-21-31,21 22 16,0-1-16,-22 0 0,22 0 15,-21 0-15,21 0 0,0 1 16,0 20-16,-21-21 0,21 0 0,0 0 15,0 1-15,-21-22 16,21 21-16,21-21 31,0 0-31,0-21 0,1-1 16,-22 1-16,21 0 0,0 0 0,0 0 16,0 0-16,-21-1 0,21 1 15,1 0-15,-1 0 0,-21 0 0,0 0 16,21 21-16,-21 21 31,0 0-15,21 0-16,-21 0 0,0 0 15,21 1-15,-21-1 0,21 0 16,-21 0-16,22 0 0,-1-21 0,0 21 16,0-21-16,0 0 0,22 22 15,-22-22-15,21 0 0,0 0 0,1 0 16,20 0-16,-20 0 0,-1 0 15,21 0-15,-20-22 0,-1 1 0,0 21 16,1-21-16,-1 0 0,0 0 16,-20 0-16,-1-1 0,0 1 15,-21-21-15,0 21 0,0 0 0,0-22 16,0 22-16,-21 0 0,0-21 16,-1 20-16,1 22 0,0-21 0,0 21 15,0 0-15,-22 0 0,22 0 16,0 21-16,0 1 0,0-1 0,0 0 15,-1 21-15,1-21 0,0 22 0,0-22 16,0 21-16,0-21 0,21 22 16,-22-22-16,22 21 0,0-21 0,0 1 15,0 20-15,0-21 0,0 0 16,22 0-16,-1 22 0,0-22 0,0 0 16,0 21-16,0-20 0,1 20 0,-1 0 15,0 1-15,-21-1 16,0 0-16,0 22 0,0-22 0,0 22 15,0-22-15,0 21 0,0 1 0,-21-1 16,0 1-16,-22-1 0,22 1 16,0-22-16,-21 22 0,20-22 0,-20 0 15,21 1-15,0-1 0,0-21 16,21 0-16,0 1 0,-22-22 0,1 0 16,21-22-1,0 1-15,0-21 16,0 21-16,-21-22 0,21 1 15,-21 0-15,21-22 0,-21 22 0,21-22 16</inkml:trace>
  <inkml:trace contextRef="#ctx0" brushRef="#br0" timeOffset="-166424.7">7683 14266 0,'22'0'0,"-44"0"0,1 0 0,0-21 16,0 21-16,0 0 16,0 0-16,42 0 47,0 0-32,0 0-15,0 0 0,22 21 16</inkml:trace>
  <inkml:trace contextRef="#ctx0" brushRef="#br0" timeOffset="-165940.8">10626 14139 0,'0'0'0,"0"-63"16,0 105 15,0-21-31,0 22 16,0-1-16,0 0 0,0 22 0,0-22 15,0 22-15,0-1 0,0 1 16,0-1-16,-22-20 0,22 20 0,-21-21 15,21 1-15,0-1 0,0-21 16,-21 22-16,21-22 0,0 0 16,-21 0-16,21 0 0,0 0 0,-21 1 31,0-22-31,-1 0 0,22-22 16,-21 22-16,0-21 0,0 0 15</inkml:trace>
  <inkml:trace contextRef="#ctx0" brushRef="#br0" timeOffset="-165088.09">10096 14711 0,'0'0'0,"-21"0"0,21 21 31,43-21-31,-22 21 0,0-21 16,21 0-16,-21 0 0,22 0 15,-1 0-15,0 0 0,22 0 16,-22-21-16,22 21 0,-1-21 0,1 0 15,-1 0-15,1-1 0,-1 1 16,1 0-16,-1-21 0,-20 21 0,20-1 16,-42-20-16,22 21 0,-22-21 15,0 20-15,0-20 0,-21 21 0,0 0 16,0-22-16,0 22 0,0 0 16,-21 21-16,0-21 0,0 21 0,-1-21 15,1 21-15,0 0 0,0 0 0,0 21 16,0 0-16,21 0 0,-22 0 15,22 22-15,-21-1 0,21 0 16,-21 1-16,21 20 0,0-20 16,0-1-16,0 21 0,-21-20 0,21-1 15,0 0-15,0-20 0,0 20 0,0-21 16,0 21-16,0-20 0,0-1 16,0 0-16,0 0 0,0 0 15,21-21 1,0-21-1,0 0 1,-21 0-16,22 0 0,-22-1 16,21 1-16,0 0 0,0 0 0,-21 0 0,21 0 15,0-1-15,-21 1 0,22 21 16,-1 0 0,-21 21-1,21-21-15,-21 22 0,0-1 16,21 0-16,-21 0 0,0 0 15,21 0-15,0 1 0,-21-1 16,22-21-16,-1 21 0,0 0 0,0-21 16,0 21-16,0-21 0,1 0 0,20 0 15,-21 0-15,21 0 0,-20 0 16,20 0-16,0 0 0,1 0 0,-1 0 16,0-21-16,1 0 0,-1 21 0,21-21 15,-20 0-15,-1-1 16,0-20-16,-20 21 0,20 0 0,-21 0 15,0-22-15,-21 22 0,21-21 16,-21 21-16,0-1 0,0 1 0,0 0 16,-21 0-16,0 21 0,0 0 0,0 0 15,0 0-15,-1 21 0,1 0 16,21 0-16,0 1 0,-21-1 0,21 21 16,0-21-16,0 0 0,0 22 15,0-22-15,0 0 0,0 0 0,0 0 16,21 1-16,0-1 0,-21 0 0,22-21 15,-1 21-15,21-21 16,-21 0-16,0 0 0,22 0 0,-22 0 16,0 0-16,21 0 0,-20 0 0,20 0 15,-21-21-15,0 0 0,0 21 16,22-21-16,-22-1 0</inkml:trace>
  <inkml:trace contextRef="#ctx0" brushRef="#br0" timeOffset="-163212.27">14224 14817 0,'21'0'0,"0"0"0,0 0 16,1 0-16,-1 0 0,-21-21 0,21-1 16,0 22-16,0-21 15,0 0-15,1 0 0,-1 0 0,0 0 16,-21-1-16,0-20 0,0 21 15,0 0-15,0 0 0,0-22 0,-21 22 16,-22 0-16,22 0 0,-21 0 16,0 21-16,-1 0 0,1 0 0,0 0 15,-1 0-15,-20 21 0,20 0 0,1 0 16,-21 0-16,20 22 0,1-22 16,21 21-16,-22 0 0,22 1 0,21-22 15,0 21-15,0 1 0,0-22 16,0 21-16,0-21 0,0 22 0,21-22 15,1-21-15,-1 21 16,0 0-16,21-21 0,-21 0 0,22 0 16,-22 0-16,21 0 0,1 0 0,-1-21 15,0 0-15,1 0 0,-1-1 16,0 1-16,1 0 0,-22 0 0,21 0 16,0-22-16,-20 22 0,20-21 15,-21 0-15,21-1 0,-20-20 0,-1 20 16,0-20-16,-21 21 0,0-22 0,0 22 15,0-1-15,0 1 0,0 0 16,0 21-16,0-1 0,0 1 0,-21 0 16,0 21-16,-1 0 15,1 0-15,0 21 16,21 0-16,-21 1 0,21 20 0,-21-21 16,21 21-16,0 1 0,0 20 15,0-20-15,0-1 0,0 0 0,0 22 16,21-22-16,0 0 0,0 1 15,0-22-15,-21 21 0,43-21 0,-22 1 16,0-1-16,21 0 0,-20 0 16,20 0-16,-21-21 0,21 0 0,1 0 15,-1 0-15,0 0 0,-20 0 0,20 0 16,0-21-16,1 21 0,-22-21 16,21 0-16,-21 21 0,22-21 0,-22-1 15,-21 1-15,0 0 0,21 0 16,-21 0-16,0-22 0,0 22 15,-21 0-15,0 0 0,-1 0 0,1 0 16,0-1-16,0 22 0,0 0 16,0 0-16,-1 0 0,1 0 0,0 0 15,0 22-15,0-1 0,0 0 16,-1 0-16,22 0 0,-21 22 0,21-22 16,-21 0-16,21 21 0,0-21 0,0 1 15,0-1-15,0 0 0,0 0 16,0 0-16,0 0 0,21-21 15,0 0-15,1 0 0,-1 0 16,0 0-16,0 0 0,0 0 16,22 0-16,-22-21 0,0 21 0,0-21 15,0 0-15,0 0 0,-21 0 16,22-1-16,-1 1 0,-21 0 0,0 0 16,0-21-16,0 20 0,21 1 0,-21 0 15,0 0-15,21 21 16,-21 21-1,0 0-15,0 0 16,0 1-16,0-1 0,0 0 0,0 0 16,0 0-16,21 0 0,-21 1 15,21-1-15,-21 0 0,22-21 0,-1 21 16,0 0-16,0-21 0,0 0 16,0 0-16,22 0 0,-22 0 15,21 0-15,-21 0 0,22 0 0,-22-21 16,21 21-16,-21-21 0,22 0 0,-22 0 15,0-1-15,0 1 0,0-21 16,1 21-16,-1-22 0,-21-20 0,21 21 16,-21-22-16,21 1 0,-21-1 15,0 1-15,0 20 0,0-20 0,21-1 16,-21 22-16,0 0 0,0-1 16,0 22-16,0 0 0,-21 42 15,0 0 1,21 22-16,-21-1 15,0-21-15,21 43 0,0-22 0,0 21 16,-22 1-16,22-22 0,0 22 16,0-1-16,0-20 0,0-1 0,0 21 15,0-20-15,22-22 0,-1 21 0,0 1 16,0-22-16,0 0 0,22 0 16,-22 0-16,21-21 0,0 21 0,1-21 15,-1 0-15,0 0 0,1 0 16,-1 0-16,0 0 0,1 0 0,-1-21 15,-21 21-15,22-21 0,-1 0 16,-21 0-16,0 0 0,0-1 16,1-20-16,-1 0 0,-21 21 0,0-22 15,0 1-15,0 0 0,0-1 16,0 22-16,-21-21 0,-1 21 0,1 21 16,0 0-16,0 0 0,0 0 15,0 21-15,-1 0 0,-20 0 16,21 0-16,0 22 0,0-1 0,-1-21 15,22 21-15,-21-20 0,21 20 16,-21-21-16,21 0 0,0 0 16,0 1-16,0-1 0,0 0 0,21 0 0,0-21 15,1 0-15,-1 0 16,0 0-16,0 0 0,0 0 16,0 0-16,1 0 0,-1-21 0,0 0 15,0 0-15,0-1 0,0 1 16,1 0-16,-1-21 0,0 21 0,0-1 15,-21-20-15,0 21 0,21 0 16,-21 0-16,21-1 0,-21 44 31,0-1-31,0 0 0,0 0 16,0 0-16,0 22 0,0-22 0,0 0 16,0 0-16,0 21 0,0-20 15,0-1-15,0 0 0,22-21 16,-1 21-16,0 0 0,0-21 0,0 0 15,0 0-15,22 0 0,-22 0 16,0 0-16,0 0 0,0-21 0,22 21 16,-22-21-16,0 0 0,0 0 0,0-1 15,1-20-15,-1 21 0,-21-21 16,0-1-16,0 1 0</inkml:trace>
  <inkml:trace contextRef="#ctx0" brushRef="#br0" timeOffset="-162955.27">15790 14118 0,'0'0'0,"-21"0"0,0 0 0,42 0 16,0 0-1,22 0-15,-22 0 0,21 0 16,0 0-16,22 0 0,-22 0 0,22 0 15,-1 0-15,1 0 0,-22 0 16,22 0-16,-1-21 0,-21 21 0,1 0 16,-1 0-16,0 0 0,-20 0 15,-1 0-15,0 0 0</inkml:trace>
  <inkml:trace contextRef="#ctx0" brushRef="#br0" timeOffset="-160924.58">18838 14690 0,'0'0'16,"-21"0"-16,0 0 0,0 0 0,21-21 31,0-1-31,21 1 0,-21 0 16,42-21-16,-21 21 0,1-22 15,20 1-15,0 0 0,-21-1 16,22 1-16,-1 0 0,-21-1 0,0 1 16,1 0-16,-1-1 0,-21 1 15,0 0-15,0-1 0,0 1 0,0 0 16,0-1-16,-21 22 0,21-21 16,-22 42-16,1-21 0,0 21 15,0 21-15,21 0 16,-21 0-16,0 21 0,21 1 0,0 20 15,-22 1-15,1-1 0,0 22 16,0 0-16,0-1 0,21 1 0,-21 0 16,-1-1-16,1 22 0,0-21 15,0 21-15,21-1 0,-21-20 16,21 21-16,-21 0 0,21-22 0,0 22 16,-22-21-16,1 0 0,0 20 0,21-20 15,0-21-15,-21 20 0,21-20 16,-21-1-16,21-20 0,0-1 0,0 0 15,0-21-15,0 1 0,0-1 0,21 0 16,0-21-16,0 0 0,0 0 16,1-21-16,20-22 0,-21 22 0,21-21 15,-20 0-15,20-1 0,0-20 0,1 20 16,-1-20-16,0-1 0,1 1 16,-22-1-16,0 1 0,0-22 15,0 22-15,-21-1 0,0-20 0,-21-1 16,0 21-16,0-20 0,-22 20 15,1 22-15,0-22 0,-1 22 0,1 0 16,0 21-16,-1-1 0,1 1 16,0 0-16,21 21 0,-1 0 0,-20 0 15,21 0-15,42 0 32,0 0-32,0 0 0,22 0 0,-22 0 15,21 0-15,1 0 0,-1-21 16,21 0-16,1 0 0,-1-1 0,1 1 15,-1 0-15,1-21 0,-1 21 16,-20-22-16,20 1 0,-20 0 16,-22 20-16,21-20 0,-21 0 0,-21-1 15,0 1-15,0 0 0,0 21 16,0-1-16,-21 1 0,21 0 0,-21 0 16,0 21-16,0 0 0,-1 0 15,1 21-15,0 0 0,21 0 16,0 22-16,-21-22 0,21 21 0,0-21 15,0 22-15,0-1 0,0 0 16,0-20-16,21 20 0,0-21 0,-21 21 16,43-20-16,-22-1 0,0 0 15,0-21-15,21 21 0,-20-21 16,20 0-16,-21 0 0,0 0 0,0 0 16,22 0-16,-22 0 0,0-21 15,0 21-15,0-21 0,-21 0 0,22-1 16,-1 1-16,-21 0 0,21 0 0,-21-21 15,0 20-15,21 1 0,-21 0 16,21 0-16,-21 0 0,0 0 0,0 42 31,0 0-31,0 0 16,0 0-16,0 0 0,0 22 16,0-22-16,0 0 0,0 21 0,0-20 15,0-1-15,0 0 0,0 0 16,21 0-16,1-21 0,-1 21 15,0-21-15,0 0 0,0 0 16,0 0-16,1 0 0,-1 0 16,0 0-16,21-21 0,-21 0 0,1 0 15,-1 0-15,21 0 0,-21-1 0,-21 1 16,21-21-16,-21 0 0,0 20 16,0-20-16,0 0 0,0-1 0,-21 1 15,0 0-15,0 21 0,0-1 16,0 1-16,-22 0 0,22 21 15,0 0-15,0 0 0,-22 21 0,22 0 16,0 1-16,0 20 0,0-21 16,0 21-16,21 1 0,0-1 0,0-21 15,0 22-15,0-1 0,21-21 16,0 0-16,0 0 0,0 1 0,22-1 16,-22 0-16,21-21 0,0 0 0,1 0 15,-1 0-15,0 0 0,1 0 16,20 0-16,-20 0 0,-1-21 0,0 0 15,1-1-15,-1 1 0,-21 0 16,0 0-16,0 0 0,1 0 16,-22-22-16,0 22 0,0 0 0,0 0 15,-22 42 17,22 0-32,0 0 15,0 0-15,0 1 0,-21-1 0,21 21 16,0-21-16,0 0 0,-21 1 0,21-1 15,0 0-15,0 0 16,0 0-16,21-42 47,0 0-47,-21 0 16,22 0-16,-22-1 0,21-20 0,0 0 15,0 21-15,0-22 0,0 1 16,1 21-16,-1-22 0,21 22 15,-21 21-15,0-21 0,1 21 0,-1 0 16,0 0-16,0 21 0,0 0 16,0 1-16,-21-1 0,0 0 0,0 21 15,0-21-15,0 22 0,0-22 0,0 21 16,0-21-16,0 22 0,0-22 16,0 0-16,0 0 0,0 0 0,0 1 15,0-1-15,0-42 47,0-1-47,22 1 16,-1 0-16,-21 0 0,21-21 0,0 20 15,0-20-15,0 0 0,22-1 0,-22 1 16,21 0-16,-21 21 0,1-22 16,20 43-16,-21-21 0,0 21 0,0 0 15,1 0-15,-22 21 0,0 0 16,21 1-16,-21-1 0,0 0 0,0 21 15,0-21-15,0 22 0,0-22 0,0 0 16,0 21-16,21-20 0,-21-1 16,0 0-16,0 0 0,0 0 15,0 0-15,21-21 16,0 0 0,-21-21-1,21 0-15,1 0 16</inkml:trace>
  <inkml:trace contextRef="#ctx0" brushRef="#br0" timeOffset="-159703.91">22902 14669 0,'0'0'0,"-21"21"0,21 21 16,21-42 0,0 0-16,22 0 15,-22 0-15,0-21 0,21 21 0,1-21 16,-22 0-16,21-22 0,1 22 15,-1-21-15,-21 21 0,21-22 16,-20-20-16,20 20 0,-21-20 0,0 21 16,0-22-16,1 22 0,-1-22 15,-21 22-15,0-22 0,0 22 0,0 0 16,0-1-16,0 22 0,0 0 16,0 0-16,-21 21 15,-1 21-15,1 0 0,21 22 16,-21-22-16,0 21 0,0 0 0,21 1 15,-21 20-15,21-20 0,-22 20 16,22-21-16,0 22 0,0-22 0,0 22 16,0-22-16,0 0 0,0 1 0,0-1 15,0-21-15,22 22 16,-1-22-16,0 0 0,0 0 0,0-21 16,22 0-16,-22 0 0,21 0 0,-21 0 15,22 0-15,-1 0 0,-21-21 16,21 0-16,1 0 0,-1-22 0,0 22 15,-20-21-15,20-1 0,-21 1 16,21-21-16,-20 20 0,-1-20 0,0 20 16,-21-20-16,0-1 0,0 22 15,21-21-15,-21 20 0,0 1 0,0 0 16,0 20-16,0 1 0,0 42 31,-21 1-31,21 20 0,-21-21 0,21 21 16,0 1-16,-21-1 0,21 0 15,-22 1-15,22-1 0,-21 0 0,21 1 16,0-1-16,0 0 0,0 1 0,-21-1 16,21 0-16,0-20 0,0 20 15,-21-21-15,21 0 0,0 0 16,0-42 15,21 0-31,0 0 16,0 0-16,1-22 0,-1 22 15,0 0-15,0-21 0,0 21 16,0-1-16,1 1 0,-1 0 16,-21 0-16,21 21 0,0 0 15,-21 21-15,0 0 16,0 0-16,0 22 16,0-22-16,0 0 0,0 0 0,0 0 15,0 1-15,0-1 0,0 0 16,21 0-16,0 0 0,1-21 0,-1 21 15,0-21-15,0 0 0,0 22 0,0-22 16,22 0-16,-22 0 16,21 0-16,-21 0 0,22-22 0,-22 22 15,21-21-15,-21 0 0,22 21 16,-22-42-16,0 21 0,0-1 0,22-20 16,-22 0-16,0 21 0,-21-22 0,21 1 15,-21 0-15,0-1 0,0 22 16,0 0-16,0 0 0,-21 21 15,0 0 1,0 21-16,-1 0 0,1 0 0,0 0 16,0 22-16,21-1 0,0-21 0,-21 22 15,21-22-15,0 21 0,0-21 16,0 22-16,0-22 0,0 0 0,0 0 16,21 0-16,0 0 0,0 1 15,0-22-15,1 0 0,20 0 0,-21 0 16,21 0-16,-20 0 0,20 0 15,-21 0-15,0-22 0,22 22 16,-22-21-16,0 0 0,0 0 0,0 0 16,-21-22-16,0 22 0,0 0 15,0 0-15,0 0 0,0-22 16,0 22-16,-21 0 0,0 0 0,0-21 16</inkml:trace>
  <inkml:trace contextRef="#ctx0" brushRef="#br0" timeOffset="-159403.08">23008 14288 0,'0'0'15,"-42"0"-15,-1 21 0,1-21 0,0 0 0,21 0 16,-1 21-16,1-21 0,42 0 15,1-21 1,20 21-16,0-21 0,1 21 16,20-22-16,-21 1 0,22 21 0,-1-21 15,1 21-15,-1 0 16,1-21-16,-22 21 0,22 0 0,-1 0 16,-20-21-16,-1 21 0,-21 0 0,0 0 15,0 0-15,-42-21 16,-21 21-16,21 0 15,-22 0-15</inkml:trace>
  <inkml:trace contextRef="#ctx0" brushRef="#br0" timeOffset="-155954.5">3725 16489 0,'-21'0'32,"21"21"-32,21-21 31,0-21-31,1 21 15,-1-21-15,0 0 0,0-1 16,0 1-16,22 0 0,-22 0 0,0 0 16,0 0-16,0-22 15,0 22-15,1 0 0,-22 0 0,0 0 16,0-1-16,0 1 0,0 0 16,-22 0-16,1 0 0,0 0 0,-21 21 15,-1-22-15,22 22 0,-21 0 16,0 0-16,20 0 0,-20 0 0,21 22 15,0-1-15,0 0 0,-1 0 16,22 0-16,0 22 0,0-22 16,0 21-16,0 0 0,0 1 15,22-1-15,-1-21 0,0 22 0,21-1 0,-21-21 16,1 0-16,20 0 16,-21 1-16,21-1 0,-20-21 0,-1 0 15,21 21-15,-21-21 0,0 0 16,1 0-16,-1 0 0,0 0 0,0-21 15,0 0-15,-21-1 16,21 1-16,-21 0 0,22 0 0,-22 0 16,21 0-16,-21-1 0,0 1 15,21-21-15,0 21 0,0 0 0,-21-1 16,21 1-16,1 0 0,-1 0 16,21 21-16,-21 0 0,0 0 15,1 0-15,-1 21 0,0 0 16,0 0-16,0 1 0,-21 20 0,0-21 15,0 0-15,0 22 0,0-22 0,0 0 16,0 21-16,0-21 0,0 1 16,-21-1-16,21 0 0,-21 0 0,21 0 15,0-42 17,0 0-32,0 0 15,21 0-15,0-1 0,-21-20 0,21 21 16,-21-21-16,22 20 0,-1-20 15,-21 0-15,21 21 0,0-22 16,0 22-16,-21-21 0,21 21 16,1 21-16,-22 21 31,0 0-31,0 21 0,-22-21 16,22 1-16,0 20 0,0-21 15,0 0-15,0 22 0,0-22 0,0 21 16,0-21-16,0 0 0,0 1 15,22-1-15,-22 0 0,21 0 0,0-21 16,0 0-16,0 0 0,0 0 16,1 0-16,20 0 0,-21 0 0,21 0 15,-20-21-15,-1 0 0,21 0 16,-21-1-16,22 1 0,-22 0 16,0-21-16,21 21 0,-21-22 0,1 1 15,-1 0-15,0-22 0,0 22 16,-21-22-16,0 1 0,0-1 0,0 1 15,0 20-15,0-20 0,0 21 16,0-1-16,0 1 0,0 0 0,0 20 16,0 1-16,-21 0 0,0 21 15,0 0-15,21 21 16,0 0-16,0 1 16,-22 20-16,22 0 0,0 1 0,0-1 15,0 0-15,-21 22 0,21-1 16,0-20-16,0 20 0,0 1 15,0-22-15,0 21 0,0-20 0,0-1 16,0 0-16,0 1 0,0-1 16,21-21-16,1 0 0,-1 22 0,-21-22 15,21 0-15,0 0 0,0-21 16,22 0-16,-22 0 0,21 0 0,0 0 16,1 0-16,-1 0 0,0-21 15,1 21-15,-1-21 0,0 0 0,1 0 16,-1-1-16,0 1 0,-20 0 15,20 0-15,-21-21 0,0 20 0,-21 1 16,0 0-16,0-21 0,0 21 16,0-1-16,0 1 0,0 0 15,0 0-15,-21 21 0,0 0 16,0 0-16,0 0 16,-1 21-16,1 0 0,21 0 15,-21 1-15,21-1 0,0 0 0,-21 0 16,21 21-16,0-20 0,0-1 15,0 0-15,0 0 0,0 0 0,0 0 16,0 1-16,0-1 0,21 0 16,0-21-16,0 21 0,1-21 15,-1 0-15,0 0 16,0 0-16,0 0 0,22 0 0,-22 0 16,0-21-16,21 0 0,-21 21 0,22-21 15,-22-1-15,21 1 0,-21 0 16,22 0-16,-22-21 0,0 20 0,0 1 15,0-21-15,-21 21 0,0 0 16,0-22-16,0 22 0,0 0 0,-21 0 16,0 21-16,0 0 15,0 0-15,0 21 0,-1 0 16,22 0-16,-21 0 16,21 1-16,0-1 0,0 0 15,0 0-15,0 0 0,0 0 0,21 1 16,1-22-16,-1 21 0,0 0 15,0-21-15,0 21 0,0 0 0,1-21 16,20 21-16,-21-21 0,0 0 16,22 22-16,-22-22 0,0 0 0,0 21 15,0-21-15,22 0 0,-22 0 0,-21 21 16,21-21-16,0 0 0,0 0 16,0 0-16,1 0 0,-1 0 0,0-21 15,0 0-15,0-1 16,-21 1-16,21 0 0,-21 0 15,22 0-15,-22 0 0,0-1 16,0 1-16,0-21 0,0 21 16,0 0-16,0-1 0,0 1 0,0 0 15,-22 21-15,1 0 16,21 21-16,-21 0 16,21 1-16,-21-1 15,21 0-15,0 21 0,0-21 0,-21 1 16,21-1-16,-21 21 0,21-21 0,-22 0 15,22 1-15,0-1 0,0 0 16,0 0-16,0 0 0,0 0 16,0 1-16,0-44 31,0 1-31,22 21 16,-1-21-16,-21 0 0,21 0 15,0 0-15,0-22 0,0 22 0,1 0 16,-1-21-16,0 20 0,0 1 15,-21 0-15,21 0 0,0 21 0,1 0 16,-1 0 0,0 21-16,-21 0 15,0 0-15,0 1 0,0-1 16,0 0-16,0 0 0,21 0 16,0 0-16,0 1 0,1-1 15,20 0-15,-21-21 16,0 21-16,22-21 0,-22 0 0,21 0 15,-21 0-15,22 0 0,-22 0 0,21 0 16,0 0-16,-20 0 0,20-21 16,-21 21-16,21-21 0,-20 0 0,-1 21 15,0-22-15,0 1 0,0 0 16,0 0-16,-21 0 0,0-22 0,0 22 16,0 0-16,0-21 0,0 21 15,0-1-15,0 1 0,0 0 0,-21 0 16,0 21-16,0 0 15,0 0-15,0 0 16,-1 21-16,1 0 16,0 0-16,21 1 0,-21-1 15,0 21-15,21-21 0,0 0 0,-21 1 16,21 20-16,-22-21 0,22 0 0,0 0 16,0 1-16,0-1 0,0 0 15,0 0-15,0 0 0,22-21 16,-1 0-16,0 0 15,0 0-15,0 0 0,0 0 0,1-21 16,-1 0-16,0 21 16,0-21-16,0 0 0,0-1 15,1 1-15,-1 0 0,0-21 0,-21 21 16,21-1-16,-21-20 0,21 21 16,-21 0-16,0-22 0,0 22 0,0 0 15,21 0-15,-21 42 31,0 0-31,0 0 16,0 1-16,0-1 0,0 0 16,0 0-16,0 0 0,0 0 0,0 1 15,0-1-15,0 0 0,0 0 16,0 0-16,22 0 0,-1-21 16,0 22-16,0-22 15,0 0-15,0 0 0,1 0 0,-1 0 16,0-22-16,0 1 0,0 21 15,22-21-15,-22 0 0,0 0 0,0 0 16,0-22-16,0 22 0,1-21 16,-22 21-16,21-22 0,-21-20 0,21 20 15,-21 1-15,0-21 0,0-1 16,0 1-16,0 20 0,0-20 0,21 20 16,-21-20-16,0 21 0,0 20 0,0-20 15,0 21-15,0 0 0,-21 21 16,0 21-1,0 0-15,-1 0 0,1 0 16,21 22-16,-21-1 0,21 0 16,0 1-16,0-1 0,-21 22 0,21-22 15,0 0-15,0 22 0,0-22 16,0 0-16,0 1 0,0-1 0,0 0 16,0 1-16,21-22 0,0 21 15,-21-21-15,21 1 0,1-1 0,-1 0 16,0 0-16,21-21 0,-21 0 15,22 21-15,-22-21 0,21 0 0,-21 0 16,22 0-16,-1 0 0,-21-21 0,22 0 16,-22 21-16,21-21 0,-21 0 15,0-1-15,1 1 0,-1 0 16,0 0-16,-21-21 0,0 20 0,0-20 16</inkml:trace>
  <inkml:trace contextRef="#ctx0" brushRef="#br0" timeOffset="-155533.03">5165 15981 0,'0'0'15,"-43"0"-15,-84 0 16,127-21 0,43 0-16,-22-1 15,21 1-15,0 0 0,22 21 16,21-21-16,-22 0 0,22 0 0,-1-1 15,1 1-15,0 0 0,-22 0 16,22 21-16,-22-21 0,1 21 16,-22 0-16,1 0 0,-1 0 0,0-21 15,-21 21-15,1 0 0,-1 0 16,-21 21 0,21-21-1,-21 21 1,21-21-16,0 0 0,0 0 15</inkml:trace>
  <inkml:trace contextRef="#ctx0" brushRef="#br0" timeOffset="-152256.45">10033 16383 0,'0'0'0,"-21"21"16,21-42 30,0 0-46,21 21 0,0-21 16,0 0-16,0-22 0,1 22 16,-1-21-16,21-1 0,-21 1 0,0 0 15,22-1-15,-22 1 0,0-21 16,0 20-16,0 1 0,-21 21 16,0-22-16,0 22 0,0 0 0,0 0 15,-21 21-15,0 0 0,0 0 16,0 0-16,-22 21 0,22 0 0,-21 0 15,21 1-15,0-1 16,-1 0-16,1 0 0,21 0 0,0 0 0,0 1 16,0-1-16,21 0 15,1-21-15,-1 0 0,0 21 16,21-21-16,-21 21 0,22-21 16,-22 21-16,21-21 0,-21 22 0,1-1 15,-1 0-15,0 0 0,0 0 0,-21 0 16,0 1-16,0 20 0,0-21 15,0 0-15,0 0 0,0 1 0,0-1 16,0 0-16,0 0 16,0 0-16,0 0 0,21-21 15,0 0-15,1 0 16,-1 0-16,0 0 0,0 0 0,0 0 16,0 0-16,22-21 0,-22 0 15,21 0-15,-21 0 0,22 0 16,-1-1-16,-21 1 0,22-21 0,-1 21 15,0-22-15,-21 1 0,1 0 16,20 21-16,-42-22 0,0 1 0,21 21 16,-21 0-16,0-1 0,0 1 15,0 0-15,-21 21 0,0 0 0,0 0 16,-22 21-16,22 0 16,0 1-16,0-1 0,0 0 0,-22 21 15,22-21-15,0 22 0,0-22 0,21 21 16,-21 1-16,21-22 0,0 21 15,-22-21-15,22 0 0,0 22 0,0-22 16,0 0-16,22-21 16,-1 21-16,0-21 0,0 0 0,0 0 15,22 0-15,-1 0 0,0 0 0,1-21 16,-1 0-16,0 0 0,1 21 16,-1-43-16,0 22 0,22 0 0,-43 0 15,21-21-15,1 20 0,-1-20 16,-21 21-16,0-21 0,0 20 0,-21-20 15,0 21-15,0-21 0,0 20 16,0 1-16,-21 21 16,0 0-16,0 0 15,0 21-15,21 1 0,0 20 0,-21-21 16,21 21-16,0-20 0,0 20 16,0 0-16,0-21 0,0 22 15,0-22-15,0 21 0,0-21 0,0 1 16,0-1-16,21 0 0,-21 0 0,21 0 15,-21 0 1,0-42 15,-21 21-15,21-21-16,-21 0 0,-1 21 16,22-21-16,-21 21 0,0-21 15,21 42 16,0 0-15,21-21-16,0 21 0,1 0 16,-1-21-16,0 21 0,0-21 15,0 0-15,0 0 0,1 0 0,-1 0 16,0 0-16,21 0 0,-21 0 16,22-21-16,-1 21 0,0-21 0,-20 0 15,20 0-15,0 0 0,-21-1 16,22 1-16,-22 0 0,0 0 0,0-21 15,0 20-15,1 1 0,-22-21 0,0 21 16,0 0-16,0-22 16,0 22-16,0 0 0,0 42 31,-22 0-15,1 0-16,21 1 0,0-1 0,-21 0 15,21 21-15,-21-21 0,21 1 16,0 20-16,0-21 0,0 0 0,0 0 15,0 1-15,0-1 0,0 0 16,21 0-16,0-21 0,-21 21 0,21-21 16,1 0-16,20 0 0,-21 0 0,0 0 15,0 0-15,22 0 0,-22 0 16,0-21-16,21 0 0,-20 21 16,-1-21-16,21 0 0,-21-1 15,0 1-15,1 0 0,-22-21 0,0 21 16,0-22-16,0 1 0,0 21 0,0-22 15,0 1-15,0 0 0,-22-1 16,1 22-16,0 0 0,0 0 0,0 0 16,0 21-16,-1 0 0,1 0 15,0 0-15,-21 0 0,21 21 0,-1 21 16,1-21-16,0 22 0,0-22 0,0 21 16,21 1-16,-21-22 0,21 21 15,0 0-15,0-20 0,0-1 16,0 21-16,0-21 0,21 0 0,0-21 15,0 22-15,0-1 0,0-21 16,22 0-16,-22 0 0,21 0 0,-21 0 16,22 0-16,-22 0 0,21-21 15,-21-1-15,22 22 0,-22-21 0,21 0 16,-21 0-16,1 0 0,-1 0 0,0-1 16,0 1-16,0 0 0,0-21 15,-21 21-15,0-22 0,22 22 0,-22 0 16,21 0-16,-21 0 0,0-1 15,0 44 17,0-1-32,0 0 15,0 0-15,0 0 0,0 0 0,0 22 16,0-22-16,0 0 0,0 0 16,0 0-16,0 1 0,0-1 0,0 0 15,0 0-15,21 0 16,0-21-16,-21 21 0,21-21 15,0 0-15,1 0 0,-1 0 16,0 0-16,-21-21 0,21 21 16,0-21-16,0 0 0,-21 0 0,22 0 15,-1-1-15,-21 1 0,21 0 16,0 0-16,-21-21 0,21 20 16,0-20-16,1 21 0,-22 0 0,21 0 15,0-1-15,0 22 16,0 0-1,-21 22-15,0-1 0,0 0 16,0 0-16,0 0 0,0 0 16,0 1-16,0-1 0,-21 21 0,21-21 15,-21 0-15,21 1 0,0-1 16,0 0-16,0 0 0,0 0 0,0 0 16,0 1-16,21-22 15,0 0 1,0 0-16,1 0 0,-1 0 0,21 0 15,-21 0-15,0-22 0,1 1 0,20 21 16,-21-21-16,21 0 0,-20-21 16,-1 20-16,0 1 0,0-21 0,0 21 15,-21-22-15,0 22 0,0-21 16,21 21-16,-21 0 0,0-1 0,0 1 16,-21 21-1,0 0 1,0 21-16,21 1 0,0-1 15,0 0-15,0 0 0,0 0 16,0 0-16,0 1 0,0-1 16,0 0-16,0 0 0,21 0 15,0 0 1,0-21-16,1 22 0,-1-1 16,0-21-16,-21 21 15,21-21-15,0 0 31,0 0-15,1 0-16,-1 0 16,0 0-16,0 0 0,0 0 15,0-21-15,22 21 16,-22-21-16,0 21 0,0-22 0,0 1 16,1 0-16,-1 0 0,0 0 15,-21 0-15,0-1 0,21 1 0,-21 0 16,0 0-16,0 0 15,-21 42 17,21 0-32,0 0 15,0 0-15,-21-21 0,21 22 0,0-1 16,-21 0-16,21 0 0,0 0 16,0 0-16,0 1 15,0-1-15,0 0 0,0 0 16,0 0-1,0 0 1,-22-21 31,22-21-47,-21 21 16,0 0-1,21 21 32,0 1-47,0-1 16,21 0-1,0-21-15,1 0 0,-1 21 16,0-21-16,21 0 0,-21 0 16,1 0-16,20 0 0,64 0 15,-85 0-15,21-21 16,1 0-16,-1 21 0,0-21 0,1-1 15,-1 22-15,-21-21 0,0 0 16,0 0-16,22 0 0,-43-22 16,21 22-16,-21 0 0,21-21 0,-21 21 0,0-1 15,0-20-15,0 21 0,0-21 16,0 20-16,0 1 0,0 0 16,-21 21-1,21 21-15,-21 0 16,0 1-16,-1-1 0,22 21 0,-21-21 15,0 22-15,0-22 0,21 21 16,-21-21-16,21 22 0,-21-22 0,21 21 16,0-21-16,0 0 0,0 1 0,21-1 15,0-21-15,0 21 0,0 0 16,0-21-16,1 0 0,-1 0 0,21 0 16,-21 0-16,22 0 0,-22 0 15,0 0-15,0 0 0,0 0 0,0-21 16,1 0-16,-1 21 15,-21-21-15,0-1 0,0 1 16,0 0-16</inkml:trace>
  <inkml:trace contextRef="#ctx0" brushRef="#br0" timeOffset="-151667.77">15811 15431 0,'0'-22'16,"-21"22"15,21 22 0,0-1-15,0 0-1,0 0 1,0 0-16,0 0 16,0 1-1,-21-22-15,21 21 16,21-42 31,0 21-47</inkml:trace>
  <inkml:trace contextRef="#ctx0" brushRef="#br0" timeOffset="-151452.56">15960 15367 0,'0'0'0,"21"0"16,-21-21 0,0 42 15,0 0-31,0 0 0,0 1 15,21-1-15,-21 0 0,0 0 16,0 0-16,0 0 16,0 1-1,21-22-15,-21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03:21:56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677 0,'0'-21'15,"21"0"1,-21 0-16,0 0 16,0 0-1,0-1-15,0 1 16,0 0-16,-21 0 15,0 0 1,21 0-16,0-1 16,0 1-16,-21 21 15,21-21-15,0 42 47,0 0-47,0 1 16,0-1-16,0 0 0,0 21 15,0 1-15,0-1 0,-21 0 16,21 22-16,0-1 0,0 1 0,0-1 16,0 22-16,0-22 0,-22 1 15,22-1-15,-21 1 0,21-1 16,0 1-16,0-22 0,-21 22 16,21-22-16,0 0 0,0-20 0,0 20 15,0-21-15,0 0 0,0 0 16,0-42-1,0 0 1,0 0-16,0 0 0,0 0 16,0-1-16,0-20 0,0 21 0,0-21 15,0-1-15,0 1 0</inkml:trace>
  <inkml:trace contextRef="#ctx0" brushRef="#br0" timeOffset="433.82">2053 572 0,'0'0'16,"-21"0"-16,0-22 0,21 1 15,-21 0-15,21 0 0,0 0 0,0 0 16,0-1-16,0 1 0,21 0 15,21 0-15,0 0 16,1-22-16,20 22 0,1 0 0,20 0 16,1 0-16,0 0 0,-22 21 15,22 0-15,-22 0 0,1 0 0,-1 0 16,-20 21-16,-1 21 0,0-21 16,-20 22-16,-22 20 0,0-21 15,0 22-15,-22-22 0,1 22 0,0-1 16,-21 1-16,-1-1 0,1 1 15,-21-1-15,20-20 0,-20-1 0,20 0 16,1 1-16,0-1 0,-1-21 16,1 0-16,21 0 0,0-21 15,0 22-15,-1-22 0,1 0 16,21-22 15,21 1-15,1 21-16</inkml:trace>
  <inkml:trace contextRef="#ctx0" brushRef="#br0" timeOffset="1152.83">2773 1291 0,'0'-21'31,"0"0"-15,21 0-16,0 21 0,0-21 0,0-1 16,1 22-16,-1 0 15,0-21-15,21 21 0,-21 0 0,1 0 16,-1 0-16,21 21 16,-21 1-16,0-1 0,22 0 0,-22 0 15,0 21-15,0-20 0,-21 20 16,0-21-16,0 21 0,0 1 15,0-1-15,0 0 0,-21 1 0,21-22 16,-21 21-16,21-21 0,-21 1 16,21-1-16,-21-21 0,21-21 31,-22-22-31,22 22 0,0 0 16,0-21-16,0 20 0,0-20 15,0 0-15,0-1 0,22 1 16,-22 21-16,21-21 0,0-1 15,0 1-15,-21 0 0,21 20 16,0 1-16,1 0 0,-1 0 0,0 0 16,21 21-16,-21 0 0,1 0 15,-1 0-15,0 0 0,0 0 16,-21 21-16,0 0 0,21-21 16,0 21-16,-21 0 0</inkml:trace>
  <inkml:trace contextRef="#ctx0" brushRef="#br0" timeOffset="1596.58">3916 1143 0,'0'0'0,"0"-21"16,-21 21-16,-1 0 15,1 0-15,0 0 16,0 21-16,0 0 0,0 0 15,-1 1-15,1 20 0,0-21 0,0 21 16,-21-20-16,42 20 0,-22 0 16,1 1-16,21-1 0,-21 0 0,21-21 15,0 22-15,0-1 0,0-21 16,21 0-16,0 1 0,1-1 16,-1 0-16,21-21 0,-21 0 15,22 0-15,-1 0 0,0 0 0,1-21 16,-1 0-16,0-1 0,-21 1 15,22-21-15,-1 21 0,-21-22 0,0 1 16,1 21-16,-1-21 0,-21-1 16,0 1-16,0 21 0,0-22 0,-21 1 15,-1 21-15,1-21 0,0 20 16,-21 1-16,21 0 0,-1 0 0,-20 21 16,21 0-16,0 0 0,0 0 15,-1 0-15,1 0 0,0 21 16,0 0-16,21 0 0,0 1 15,0-1-15,0 0 0,0 0 16,0 0-16,0 0 0,21 1 0,0-1 16</inkml:trace>
  <inkml:trace contextRef="#ctx0" brushRef="#br0" timeOffset="1964.38">4593 1122 0,'0'0'0,"-42"0"0,-1 0 16,22 0-16,0 0 15,0 21-15,0 0 0,0-21 0,21 21 16,-22 22-16,22-22 0,0 21 16,0-21-16,0 22 0,0-1 0,0 22 15,0-22-15,0 21 0,0 22 16,0-21-16,0 20 0,0 1 0,0-22 15,0 22-15,0 21 0,0-21 16,-21-1-16,0 1 0,21 0 0,-21-1 16,21 1-16,-21-22 0,0 1 15,21-1-15,-22-20 0,22-1 16,0 0-16,-21 1 0,21-22 0,0 0 16,0-42 15,0 0-31,0-22 0,0 22 0,0-21 15,0 0-15,0-22 0,0 1 16,0-22-16,0 21 0</inkml:trace>
  <inkml:trace contextRef="#ctx0" brushRef="#br0" timeOffset="2272.19">4381 1418 0,'0'0'0,"0"-42"0,0 21 0,-21 0 0,21-1 0,0 1 16,0 0-16,0 0 15,0 0-15,0 0 0,0-1 0,43 22 16,-22-21-16,21 0 0,-21 0 16,22 0-16,20 0 0,-21 21 0,1 0 15,-1 0-15,-21 0 0,22 0 16,-1 0-16,-21 21 0,0 0 0,0 0 16,-21 0-16,0 22 0,0-22 15,0 0-15,-21 21 0,0-21 0,0 1 16,-21 20-16,20-21 0,-20 0 15,21 0-15,-21 1 0,20-1 16,-20 0-16,21 0 0,0-21 16,0 21-16,-1-21 0,44 0 31,-1-21-15,21 0-16</inkml:trace>
  <inkml:trace contextRef="#ctx0" brushRef="#br0" timeOffset="2660.02">5038 1334 0,'21'0'16,"0"0"0,0 0-1,0-22-15,0 22 0,-21-21 0,22 21 16,-1-21-16,0 0 0,-21 0 15,0 0-15,21-1 0,-21 1 16,0 0-16,0 0 0,0 0 0,0 0 16,0-1-16,-21 22 15,0 0-15,0 0 16,-1 22-16,22-1 0,-21 0 16,0 0-16,21 21 0,0-20 15,0 20-15,0 0 0,0-21 16,0 22-16,0-22 0,0 21 0,0-21 15,21 1-15,0-1 0,-21 0 0,22 0 16,-1 0-16,0-21 0,-21 21 16,21-21-16,0 0 0,0 0 15,1 0-15,-1 0 0,21 0 0,-21-21 16,0 21-16,1-21 0,-1 0 0,0 0 16,0 0-16,-21-1 0,0 1 15</inkml:trace>
  <inkml:trace contextRef="#ctx0" brushRef="#br0" timeOffset="3040.6">5524 1058 0,'0'0'0,"22"0"47,-1 0-47,0 0 0,0 0 15,0 22-15,0-1 0,1 0 16,-22 21-16,21-21 0,0 1 0,0 20 15,0-21-15,0 0 0,-21 22 16,0-22-16,0 21 0,0-21 0,0 0 16,0 22-16,0-22 0,0 0 15,0 0-15,0 0 0,-21 1 16,0-22 0,21-22-1,0 1 1,0 0-16,0 0 0,21-21 0,-21 20 15,21-20-15,1 0 0,-22-1 16,21 1-16,0 0 0,0-1 0,-21 1 16,21 0-16,0-1 0,-21 22 15,22 0-15,-22 0 0,21 0 0,0 21 16,-21 21 0,0 0-1</inkml:trace>
  <inkml:trace contextRef="#ctx0" brushRef="#br0" timeOffset="4250.28">6286 1418 0,'0'21'15,"0"-42"1,22 0-16,-1 21 15,0-21-15,0 0 0,0 0 16,0-1-16,1-20 0,-1 21 0,0-21 16,21 20-16,-21-20 15,22-21-15,-22 20 0,0 1 0,0-22 16,0 1-16,1 21 0,-1-22 16,0 22-16,-21-22 0,0 22 0,0 0 15,0-1-15,0 1 0,0 0 16,0 20-16,0 1 0,-21 21 0,0 0 15,-1 0-15,1 0 16,0 21-16,0 1 0,0 20 0,0 0 16,-22 1-16,43 20 0,-21 1 15,0-1-15,21 1 0,-21 20 0,21-20 16,0-1-16,0 1 0,0-22 16,0 22-16,0-22 0,0 21 0,0-20 15,21-1-15,0-21 0,0 22 16,0-22-16,1 0 0,20 0 15,-21 0-15,0 0 0,22-21 0,-22 0 16,0 0-16,21 0 0,-21 0 16,1 0-16,20-21 0,-21 21 0,0-21 15,22 0-15,-22 0 0,0 0 16,0-22-16,0 22 0,0 0 0,1-21 16,-22 20-16,21-20 0,-21 21 15,21-21-15,-21 20 0,0 1 0,0 0 16,0 42-1,0 0 1,0 1-16,0-1 16,0 0-16,0 0 0,0 0 0,0 22 15,0-22-15,0 0 0,0 0 0,21 0 16,0-21-16,-21 21 0,21 1 16,1-22-16,-1 0 0,0 0 0,0 0 15,0 0-15,0 0 0,1 0 16,20-22-16,-21 1 0,21 0 0,-20 0 15,-1 0-15,21 0 0,-21-1 16,0-20-16,1 21 0,-1-21 0,-21 20 16,0-20-16,21 21 0,-21 0 15,0 0-15,0-1 0,0 44 47,0-1-47,0 0 0,0 0 0,0 21 16,0-20-16,0 20 0,0 0 15,0-21-15,0 43 0,0-22 0,0 1 16,0 20-16,0 1 0,0-22 16,21 21-16,-21 1 0,21-1 0,0 1 15,-21-1-15,22 22 0,-22-21 0,21-1 16,-21 1-16,0-1 0,21 22 16,-21-22-16,0 1 0,0 20 0,0-20 15,0-1-15,0-20 0,0 20 0,0-20 16,-21-1-16,0-21 15,21 21-15,-22-20 0,1-22 0,0 0 16,0 0-16,21-22 16,-21 1-16,21 0 0,0-21 15,-21-1-15,21 1 0,0-21 0,-22-1 16,22 1-16,-21-22 0,0 0 0,21 22 16,0-22-16,0 0 0,0 22 15,0-22-15,0 22 0,0-1 0,0 1 16,21-1-16,0 1 0,1 20 15,-1-20-15,0 21 0,-21-1 16,21 22-16,0-21 0,-21-1 0,21 22 16,-21-21-16,0 21 0,0-22 15,0 1-15,0 21 0,0-21 0</inkml:trace>
  <inkml:trace contextRef="#ctx0" brushRef="#br0" timeOffset="4520.13">6540 783 0,'0'0'0,"-21"0"0,42 0 16,1 0-1,20 0-15,0-21 0,22 21 16,-22 0-16,22-21 0,-1 21 0,1 0 15,-22-21-15,21 0 0,-20 21 16,-1 0-16,0 0 0,1 0 0,-1 0 16,-21 0-16,0 0 0,1 0 15,-1 0-15,0 0 16,0 21-16</inkml:trace>
  <inkml:trace contextRef="#ctx0" brushRef="#br0" timeOffset="5540.71">8594 1164 0,'0'0'15,"-106"43"1,85-43-16,21 21 0,0 0 16,21-21-1,0 0 1,0 0-16,21 0 0,-20 0 16,20-21-16,21 0 0,-20-1 0,-1 1 15,22 0-15,-22-21 0,21 21 16,1-22-16,-22 1 0,22 0 0,-22-1 15,0 1-15,-20 0 0,20-1 16,-21 1-16,0-22 0,-21 43 0,0-21 16,0 0-16,0-1 0,0 1 15,0 21-15,0-22 0,-21 22 16,0 0-16,0 0 0,0 21 16,-1 0-16,1 0 0,0 21 15,0 0-15,0 0 0,-22 22 16,22-1-16,0 22 0,-21-1 15,21 1-15,-22 20 0,22 1 0,0 0 16,-21-1-16,20 1 0,1 0 16,21-1-16,-21 1 0,21 0 0,-21-1 15,21 1-15,0 0 0,-21-1 16,21 1-16,0 0 0,0-22 0,0 22 16,0-22-16,0 1 0,0-1 15,0 1-15,0-1 0,0 1 16,0-22-16,0 0 0,0 1 0,21-1 15,0-21-15,0 0 0,0 1 0,1-22 16,-1 0-16,0 0 0,21 0 16,-21-22-16,22 1 0,-22 0 0,21 0 15,-21 0-15,1-22 0,20 22 0,-21-21 16,0 0-16,0-1 0,1 1 16,-1 0-16,0-1 0,-21 1 0,0 0 15,0-22-15,0 22 0,0-22 16,-21 22-16,0 0 0,-1-22 0,-20 22 15,0-1-15,-1 1 0,22 21 16,-21-21-16,0 20 0,-1 1 16,22 0-16,-21 21 0,21-21 0,-1 21 15,1 0-15,21-21 16,0 0-16,43 21 16,-22-22-16,0 22 0,21-21 15,1 0-15,-1 0 0,0 21 0,1-21 16,-1-22-16,21 22 0,-20 0 15,-1 0-15,0-21 0,1 20 0,-1-20 16,0 0-16,-20 21 0,20-22 0,-21 22 16,0 0-16,0 0 0,1 0 15,-22-1-15,21 22 0,-21 22 32,-21-1-17,-1 0-15,22 0 0,0 0 16,0 0-16,0 1 0,-21 20 0,21-21 15,0 0-15,0 0 0,0 1 16,0 20-16,0-21 0,0 0 16,0 0-16,0 1 15,21-22 17,-21-22-32,22 22 0,-1-21 15,-21-21-15</inkml:trace>
  <inkml:trace contextRef="#ctx0" brushRef="#br0" timeOffset="5908.86">9737 635 0,'-43'21'16,"22"0"-1,21 1-15,0-1 0,0 0 16,0 0-16,0 0 0,0 0 0,0 1 15,0-1 1,21-21-16,0 0 16,1 0-16,-1 0 0,21-21 15,-21 21-15,0-22 0,1 1 0,-1 0 16,0 0-16,-21 0 0,21 0 16,-21-1-16,0-20 0,0 21 0,0 0 15,0 0-15,0-22 0,-21 22 16,0 0-16,0 0 0,-1 21 15,1 0-15,0 0 16,0 21-16,0 0 0,21 0 0,-21 0 16,-1 1-16,1 20 0,0-21 0,21 21 15,0 1-15,0-22 16,0 0-16,0 21 0,0-20 0,21-1 16,0-21-16,1 21 0,-1-21 15</inkml:trace>
  <inkml:trace contextRef="#ctx0" brushRef="#br0" timeOffset="6216.69">10477 360 0,'0'0'0,"0"-21"16,0 0-16,-21 21 0,0 0 0,0 0 31,21 21-31,-21 0 0,0 21 0,21 1 15,-22-22-15,22 42 0,-21-20 16,0 20-16,21 1 0,-21-1 0,0 1 16,21 20-16,-21-20 0,21-1 15,-22 1-15,22-1 0,0 1 0,-21-22 16,21 0-16,-21 1 0,21-1 16,-21-21-16,21 22 0,0-22 0,0 0 15,0 0-15,21-21 31,0-21-31,0 21 0,-21-21 16,22 0-16,-1-1 0</inkml:trace>
  <inkml:trace contextRef="#ctx0" brushRef="#br0" timeOffset="6657.75">10414 1270 0,'0'0'0,"0"21"0,0 0 15,21-21 1,0 0-16,0 0 0,1 0 16,-1 0-16,0 0 0,0-21 15,0 21-15,-21-21 0,21 0 16,1 0-16,-1 0 0,-21-1 16,21 1-16,0 0 0,-21 0 15,0-21-15,0 20 0,0 1 0,0-21 16,0 21-16,0 0 0,0-1 15,0 1-15,0 0 0,-21 21 0,0 0 16,0 0-16,-1 21 0,1 22 16,0-22-16,-21 21 0,21-21 0,-1 22 15,1-1-15,0 0 0,0 1 16,21-1-16,0 0 0,0 1 0,0-22 16,0 21-16,0-21 0,0 0 0,0 1 15,21-1-15,0 0 16,0 0-16,1-21 0,-1 0 0,0 0 15,0 0-15,21 0 0,-20 0 16,20 0-16,-21 0 0,21-21 0,-20 0 16,20 21-16,-21-21 0,21-1 0,-20 22 15,-1-21-15,0 0 0,0 0 16,-21 0-16,0 0 16</inkml:trace>
  <inkml:trace contextRef="#ctx0" brushRef="#br0" timeOffset="7469.52">1968 1609 0,'0'21'0,"22"0"15,-1-21-15,0 21 16,0-21-16,0 0 16,22 0-16,-22 0 0,21 0 0,0 21 15,22-21-15,-1 0 0,-20 0 16,41 0-16,-20 0 0,21 0 0,-1 0 16,1 0-16,0 0 0,-1 0 15,22 0-15,0 0 0,0 0 0,0 22 16,21-22-16,21 0 0,0 0 15,0 0-15,0 0 0,22 0 0,20 0 16,-21 0-16,22 0 16,-1-22-16,1 22 0,21 0 0,-22 0 15,22-21-15,-22 21 0,22 0 16,0 0-16,-22-21 0,22 21 0,-1 0 16,1 0-16,0 0 0,-1-21 15,1 21-15,-21 0 0,20 0 0,1 0 16,-22-21-16,1 21 0,-1 0 15,-20 0-15,20 0 0,-20-21 0,-1 21 16,0 0-16,-21 0 0,-21 0 0,0 0 16,0 0-16,-21 0 0,-21 0 15,0 0-15,-1 0 0,-20 0 0,-22 0 16,0 0-16,1 0 16,-22 0-16,0 0 0,-42 0 31,0 0-16,0 0-15,-1 0 0,1 21 0,0-21 16,0 0-16,0 0 0</inkml:trace>
  <inkml:trace contextRef="#ctx0" brushRef="#br0" timeOffset="8337.04">1439 3937 0,'0'-21'0,"0"0"15,0 0-15,-21-1 16,21 1-16,-21 0 0,0 0 16,21 0-16,-21 21 31,-1 21-15,22 0-16,0 0 15,0 0-15,-21 1 0,21 20 16,0 0-16,-21 1 0,21 20 0,0-21 15,0 22-15,-21-1 16,21-20-16,-21 20 0,21-20 16,-21 20-16,21-21 0,0 1 0,-22-1 15,22-21-15,0 0 0,0 22 16,0-22-16,0 0 0,0-42 47,0 0-32,0 0-15,0-1 0,22 1 16,-1 0-16</inkml:trace>
  <inkml:trace contextRef="#ctx0" brushRef="#br0" timeOffset="8664.87">1820 4170 0,'0'21'0,"0"0"0,0 0 16,0 1-16,0-1 16,0 0-16,0 0 0,0 0 15,21-21 1,1 0-16,-1 0 16,0-21-16,-21 0 15,21 21-15,-21-21 0,0 0 16,0-1-16,0 1 15,0 0-15,0 0 16,0 0-16,-21 21 0,0 0 16,0 0-1,-1 0-15,1 0 0,21 21 16,0 0-16,0 0 0,0 0 16,0 1-1</inkml:trace>
  <inkml:trace contextRef="#ctx0" brushRef="#br0" timeOffset="11096.58">3048 4233 0,'0'0'0,"0"22"15,0-1-15,0 0 16,0 0-16,0 0 15,0 0-15,0 1 16,21-1-16,0-21 16,-21 21-1,0-42 1,0 0-16,21-1 16,-21 1-16,22 0 0,-22-21 15,21 21-15,-21-22 0,21 1 16,0 0-16,0-1 0,-21 1 15,21 0-15,1-22 0,-1 22 16,0-1-16,0 22 0,21-21 0,-20 21 16,-1 0-16,0-1 0,21 1 15,-21 21-15,1 0 0,-1 0 0,0 21 16,0 1-16,-21-1 16,21 0-16,-21 0 0,0 0 15,0 0-15,0 1 0,0-1 16,0-42 31,0-1-47,-21 1 15,21 0-15,0 0 16,-21 0-16,0 21 0,21-21 16,-21 21-16,-1 0 0,1-22 15,0 22-15,0 0 16,0 0-16,0 0 0,-1 22 0,1-1 15,21 0-15,-21 0 0,21 0 16,-21 0-16,21 22 0,0-1 0,0 0 16,0 1-16,0-1 0,0 0 15,0 1-15,0-1 0,0 0 16,0 1-16,0-1 0,0-21 16,0 22-16,21-22 0,0 0 0,0 0 15,1-21-15,-1 21 0,0-21 16,21 0-16,-21 0 0,1 0 0,20 0 15,-21 0-15,21-21 0,-20 21 0,20-21 16,0 0-16,-21 0 0,22-22 16,-22 22-16,21-21 0,-21-1 0,1 1 15,20 0-15,-21-1 0,0 1 16,0 0-16,-21-1 0,0 1 0,22 21 16,-22 0-16,0 0 0,0-1 15,-22 22 1,1 0-1,0 22-15,21-1 0,-21 0 16,21 0-16,0 0 16,21 0-1,0-21-15,0 0 0,1 0 16,-1 0-16,0 0 0,0 0 0,0 0 16,0 22-16,1-22 0,-1 21 15,-21 0-15,21 0 0,-21 0 16,0 0-16,0 1 0,0-1 15,0 0-15,0 0 0,0 0 0,0 0 16,0 1-16,0-1 0,0 0 16,0 0-16,0 0 0,0 0 15,0 1-15,0-1 0,21-21 16,0 0 0,0 0-16,1 0 0,-1 0 0,0 0 15,21 0-15,-21 0 0,22-21 16,-1-1-16,-21 1 0,22 0 0,-1 0 15,0 0-15,1 0 0,-1-22 16,0 1-16,1 21 0,-22-22 0,21 1 16,-21 21-16,0-21 0,-21-1 15,0 22-15,0 0 0,0 0 16,0 0-16,0-1 0,0 1 0,-21 21 16,0 0-1,0 0-15,0 0 0,0 21 0,-1 1 16,1-1-16,0 0 15,0 0-15,0 21 0,0-20 0,21-1 16,0 21-16,0-21 0,-22 22 16,22-22-16,0 21 0,0-21 0,0 0 15,0 22-15,22-22 0,-22 0 0,42 0 16,-21 0-16,0-21 0,22 22 16,-1-1-16,-21-21 0,21 0 15,1 0-15,-1 0 0,0 0 16,1 0-16,-1 0 0,22 0 0,-22 0 15,0-21-15,1-1 0,-1 1 0,0 0 16,1 0-16,-22 0 0,21 0 16,0-22-16,-20 22 0,-1-21 0,0 21 15,0-22-15,-21 1 16,21 21-16,-21-22 0,0 22 0,0-21 0,0 21 16,-21 0-16,0 21 0,21-22 15,-21 22-15,0 0 0,-1 0 0,1 0 16,-21 0-16,21 0 0,0 0 0,-1 22 15,-20-1-15,21 0 16,0 21-16,0-21 0,-1 1 0,1 20 16,21 0-16,0-21 0,0 22 15,0-22-15,0 21 0,0-21 0,0 1 16,0-1-16,0 0 0,21 0 16,-21 0-16,22-21 0,-1 0 0,0 21 15,0-21-15,0 0 0,0 0 0,1 0 16,-1-21-16,0 21 0,-21-21 15,21 0-15,0 0 0,0 0 0,1-1 16,-1 1-16,-21-21 0,0 21 16,21-22-16,-21 22 0,21-21 0,-21 0 15,0 20-15,0 1 0,0 0 16,0 0-16,0 0 0,0 0 16,0 42-1,0 0 1,0 0-16,0 0 0,0 0 0,0 1 15,0 20-15,0-21 0,0 21 0,0-20 16,0 20-16,0-21 0,0 0 16,0 22-16,21-22 0,0 0 0,1 0 15,-22 0-15,21-21 0,0 21 16,0-21-16,21 0 0,-20 0 0,-1 0 16,21 0-16,-21 0 0,22 0 15,-22-21-15,21 0 0,-21 0 16,22 0-16,-22 0 0,0-22 0,21 22 15,-21-21-15,1-1 0,-1 1 16,0 0-16,-21-1 0,21 1 0,-21-21 16,0 20-16,21 1 0,-21 0 15,0-1-15,0 1 0,0 0 0,0-1 16,0 22-16,0 0 0,0 0 16,0 42-1,0 0-15,-21 0 16,21 22-16,0-22 0,0 0 15,-21 21-15,21-21 0,0 22 0,-21-1 16,21-21-16,0 22 16,0-1-16,0 0 0,0-21 0,0 22 15,0-1-15,0-21 0,0 22 0,0-22 16,0 0-16,0 21 0,0-21 16,21 1-16,0-1 0,0-21 15,0 0-15,22 0 16,-22 0-16,0 0 0,21 0 0,-20 0 15,20-21-15,-21 21 0,21-22 0,1 1 16,-22 0-16,0 0 16,21 0-16,-20 0 0,-22-1 0,21-20 0,-21 21 15,0 0-15,0-22 0,0 22 16,0 0-16,0-21 16,0 21-16,-21 21 15,-1 0 1,22 21-16,-21 0 0,0 0 0,21 0 15,0 0-15,0 1 0,0-1 16,0 0-16,0 0 0,0 21 0,0-20 16,0-1-16,0 0 0,0 0 0,0 0 15,21 0-15,0-21 0,-21 22 16,22-22-16,-1 0 0,0 0 0,0 0 16,0 0-16,0 0 0,1 0 15,-1 0-15,0 0 0,0-22 0,21 1 16,-20 21-16,-1-21 0,0 0 15,0 0-15,0-22 0,0 22 16,1-21-16,-1 21 0,-21-22 0,0 1 16</inkml:trace>
  <inkml:trace contextRef="#ctx0" brushRef="#br0" timeOffset="11356.52">6265 3683 0,'0'0'0,"0"21"0,21-21 31,22 0-31,-22 0 0,21 0 16,-21 0-16,22-21 0,20 0 0,-20 21 16,-1-21-16,0 21 0,1-21 15,20 21-15,-21-22 0,1 22 0,-22 0 16,21-21-16,-21 21 0,1 0 15,-1 0-15</inkml:trace>
  <inkml:trace contextRef="#ctx0" brushRef="#br0" timeOffset="12069.64">8276 4043 0,'21'-21'47,"0"21"-47,-21-21 16,22-1-16,-1 1 0,0 0 16,-21 0-16,21 0 0,-21 0 0,0-1 15,0 1-15,0 0 16,0 0-16,0 0 0,0 0 0,-21-1 0,0 1 15,0 0-15,-22 0 0,22 0 16,0 0-16,-21 21 0,-1 0 16,22 0-16,-21 0 0,-1 21 15,1 0-15,0 0 0,-1 0 0,22 0 16,-21 22-16,21-1 0,0-21 0,-1 22 16,1-1-16,21 21 0,-21-20 15,21-1-15,0 0 0,0-20 0,0 20 16,0-21-16,21 21 0,0-20 15,1-22-15,-1 21 0,0-21 0,21 0 16,1 0-16,-1 0 0,-21-21 0,21-1 16,1 1-16,-1 0 0,-21 0 15,22 0-15,-22-22 0,21 22 0,-21-21 16,0 0-16,22 20 16,-43-20-16,21 0 0,-21 21 0,21-22 15,-21 22-15,0-21 0,0 21 16,0-1-16,0 1 0,-21 21 15,0 0-15,21 21 16,0 1-16,0 20 0,0-21 16,0 21-16,0-20 0,0 20 0,0 0 15,0 1-15,0-22 0,21 21 16,0 0-16,21-20 0,-20-1 0,-1 0 16,0 0-16,21 0 0,-21-21 0,22 0 15,-1 0-15,-21 0 16,22 0-16,-1 0 0,0 0 0,1-21 15,-1 0-15</inkml:trace>
  <inkml:trace contextRef="#ctx0" brushRef="#br0" timeOffset="12595.96">10393 3450 0,'0'0'0,"21"-21"16,21-42-16,-21 20 15,1 22-15,-22 0 0,21 21 0,0 0 32,-21 42-32,0-21 0,0 22 0,21-1 15,-21 22-15,21-1 0,-21 1 16,0-1-16,0 22 0,0-1 0,0 1 15,0 0-15,0-1 0,0 1 0,0 21 16,-21-21-16,0-1 0,-21 22 16,20-21-16,-20 21 0,21-22 0,-21 1 15,-1 0-15,1-22 0,21 22 16,-22-22-16,22 1 0,0-22 0,0 0 16,0 1-16,21-22 0,0 0 0,0 0 15,0-42 1,0 0-1,0 0-15,0 0 0,0-22 0,0-20 16,0 20-16,0-20 0,0-22 0,0 22 16</inkml:trace>
  <inkml:trace contextRef="#ctx0" brushRef="#br0" timeOffset="12976.76">10075 3366 0,'21'-22'0,"-42"44"0,85-65 0,-43 22 0,21 0 16,1 0-16,-1 0 0,0-1 15,1 22-15,20 0 0,-21 0 0,1 0 16,20 22-16,-20-1 0,-1 21 15,0 0-15,-21 1 0,1-1 0,-22 0 16,0 1-16,0-1 0,0 0 16,-22-20-16,1 20 0,-21 0 0,21-21 15,-22 22-15,1-22 16,21 0-16,-21 0 0,20 0 0,-20 1 16,21-22-16,0 21 0,21-42 46,21 21-46,0-22 0,0 22 16,0-21-16,1 0 0,-1 0 0,21 21 16,-21-21-16</inkml:trace>
  <inkml:trace contextRef="#ctx0" brushRef="#br0" timeOffset="13372.05">10880 3514 0,'0'0'0,"0"-21"16,21-1 0,0 22-16,0 0 0,0-21 15,22 21-15,-22 0 0,21 0 0,-21 0 16,22 0-16,-1 21 0,-21 1 16,21-1-16,-20 0 0,-1 0 0,0 21 15,0-20-15,-21 20 0,0-21 16,0 21-16,0-20 0,-21 20 15,0-21-15,0 0 0,-1 22 0,1-22 16,0-21-16,0 21 0,21 0 16,-21-21-16,0 0 0,21-21 31,0 0-31,0 0 0,0-1 16,21-20-16,-21 21 0,21 0 0,0-22 15,0 22-15,-21-21 0,21 21 16,1-22-16,-1 1 0,-21 21 0,21 0 15,0 0-15,0-1 0,0 22 16,1 0-16,-1 0 16,0 22-1,0-1-15</inkml:trace>
  <inkml:trace contextRef="#ctx0" brushRef="#br0" timeOffset="13816.77">11853 3450 0,'0'-21'15,"0"0"-15,-21 21 0,0 0 0,0 0 16,0 0-16,-1 0 0,1 21 16,0 0-16,0 0 0,21 1 15,-21 20-15,21-21 0,-21 0 16,-1 22-16,22-22 0,0 21 15,0 0-15,0-20 0,0-1 0,0 21 16,0-21-16,0 0 0,0 1 0,0-1 16,22-21-16,-1 21 0,0-21 15,0 0-15,21 0 0,-20 0 0,20 0 16,0 0-16,1-21 0,-1 0 16,-21-1-16,21 1 0,1 0 0,-22 0 15,0 0-15,0 0 0,0-22 0,-21 22 16,0 0-16,0-21 0,0-1 15,0 22-15,-21-21 0,0 21 0,0-1 16,0 1-16,-22 0 16,22 0-16,0 21 0,0 0 0,-21 0 15,20 0-15,1 21 0,0 0 0,0 0 16,0 1-16,0-1 0,-1 0 16,22 0-16,0 0 0,0 0 0,0 1 15,0-1-15,22 0 16,-1 0-16,0-21 0,21 0 0,-21 0 15</inkml:trace>
  <inkml:trace contextRef="#ctx0" brushRef="#br0" timeOffset="14165.54">12552 3471 0,'0'-21'15,"-21"42"1,21 1-1,-22-1-15,22 0 0,0 0 0,0 0 16,0 22-16,0-22 0,0 21 0,0-21 16,0 22-16,0-1 0,0 0 15,0 1-15,22 20 0,-22-21 0,0 22 16,0-1-16,0 22 0,-22-21 16,1 20-16,0 1 0,-21-22 0,-1 43 15,1-21-15,0 0 0,-22 20 0,22-20 16,-22 0-16,22-1 0,-21-20 15,20 21-15,1-22 0,0 1 16,20-1-16,1-21 0,0 1 0,21-22 16,-21 21-16,21-21 0,21-42 15,0 0 1,-21 0-16,21-21 0,1 20 16,-1-20-16,0-21 0,21 20 0,-21-20 15,1-1-15</inkml:trace>
  <inkml:trace contextRef="#ctx0" brushRef="#br0" timeOffset="14516.38">12319 3874 0,'0'0'0,"0"-85"16,0 43-16,-21 20 0,21 1 0,-21-21 16,21 21-16,0 0 0,0-1 15,0 1-15,0 0 0,0 0 16,21 0-16,0 0 0,0-1 0,21 1 15,-20 21-15,-1-21 0,21 0 16,0 0-16,1 21 0,-22 0 0,21 0 16,1 0-16,-22 0 0,21 0 15,-21 21-15,22 0 0,-22 0 0,-21 0 16,0 22-16,0-22 0,0 21 16,0-21-16,0 22 0,0-22 15,-21 0-15,-1 21 0,-20-20 0,21-1 16,0 0-16,-22 0 0,22 0 15,-21 0-15,21-21 0,0 22 0,-1-22 16,1 0-16,21 21 0,0-42 31,21-1-31,1 22 16,-1-21-16,-21 0 0,42 0 0</inkml:trace>
  <inkml:trace contextRef="#ctx0" brushRef="#br0" timeOffset="14876.18">13017 3683 0,'0'0'0,"0"21"0,43-21 15,-22 0-15,0 0 16,0 0-16,0-21 16,1 21-16,-1-21 0,0 0 15,0 21-15,0-21 0,-21-1 16,21 1-16,-21 0 0,0 0 15,0 0-15,0 0 16,-21-1-16,0 22 0,0 0 16,0 0-16,0 0 15,-1 22-15,1-1 0,0 0 0,0 0 16,0 0-16,21 22 0,-21-22 0,21 21 16,-22-21-16,22 22 0,0-22 15,0 0-15,0 21 0,0-21 0,22 1 16,-1-1-16,0 0 0,0-21 15,0 21-15,22-21 0,-22 0 0,21 0 16,-21 0-16,22 0 0,-22 0 0,21 0 16,-21 0-16,0 0 15,1-21-15,20 0 0,-21 0 0,0-1 16</inkml:trace>
  <inkml:trace contextRef="#ctx0" brushRef="#br0" timeOffset="15212.99">13568 3514 0,'0'0'15,"0"-21"-15,0-1 0,21 1 16,0 21-16,0 0 0,0 0 16,1 0-16,-1 0 0,0 21 15,0-21-15,0 22 0,0-1 16,-21 0-16,22 0 0,-1 0 16,-21 0-16,21 1 0,-21 20 15,0-21-15,21 0 0,-21 22 0,0-22 16,0 0-16,0 0 0,0 0 15,0 0-15,0 1 0,0-1 0,0 0 16,0-42 15,0 0-31,0-1 16,0 1-16,0 0 0,0-21 16,0 21-16,21-22 0,-21 1 15,0 21-15,21-22 0,1 1 0,-22 21 16,21-21-16,0 20 0,-21 1 15,21 0-15,-21 0 0,21 21 16,-21-21-16,21 0 0</inkml:trace>
  <inkml:trace contextRef="#ctx0" brushRef="#br0" timeOffset="16302.1">14266 3747 0,'-21'21'16,"42"-42"15,0-1-31,1 1 16,-1 0-16,0 21 0,0-42 0,0 21 16,0-1-16,22-20 0,-22 0 0,21-1 15,-21 1-15,1 0 16,-1-22-16,21 1 0,-21 20 0,0-20 15,-21-1-15,0 22 0,22-21 16,-22 20-16,0-20 0,0 20 0,0 1 16,0 0-16,0 21 0,0-1 15,0 1-15,0 0 0,-22 21 16,22 21-16,-21 0 0,0 22 0,0-1 16,0 22-16,0-1 0,21 1 15,-22-1-15,1 22 0,0-1 0,0 1 16,0-21-16,0 20 0,-1-20 15,1-22-15,0 22 0,21-22 0,0 0 16,0 1-16,0-22 0,0 0 16,0 0-16,21 0 0,0-21 15,1 0-15,-1 0 0,0 0 0,21 0 16,1-21-16,-22 0 0,21 0 16,0 21-16,-20-43 0,20 22 0,0 0 15,-21-21-15,22 21 0,-22-22 0,21 22 16,-21-21-16,1 21 0,-1-1 15,0 1-15,-21 42 32,0 1-32,0-1 0,0 0 0,0 0 15,0 0-15,0 0 0,0 1 0,0 20 16,0-21-16,0 0 16,0 0-16,0 1 0,0-1 0,0 0 15,0 0-15,21-21 16,0 0-16,0 0 0,22 0 0,-22 0 15,21 0-15,-21 0 0,22 0 0,-1-21 16,0 0-16,-20 0 0,20-1 16,0 1-16,-21 0 0,22-21 0,-22 21 15,-21-22-15,21 1 0,-21 21 16,0-22-16,0 22 0,0-21 0,0 21 16,0 0-16,0-1 15,0 44 1,0-1-16,0 21 15,0-21-15,0 22 0,0-1 16,0-21-16,0 21 0,-21 1 0,21-1 16,0 22-16,0-22 0,0 0 0,0 22 15,0-1-15,0 1 0,0-1 16,0 1-16,0-1 0,0 1 0,0-1 16,0 1-16,-21-1 0,21 22 0,-21-22 15,-1 1-15,22-1 0,-21-20 16,0 20-16,0 1 0,0-22 0,21 0 15,-21 1-15,21-22 0,-22 0 16,22 0-16,0 0 0,0-42 16,0 0-1,0 0-15,0-21 0,0 20 16,0 1-16,0-21 0,0 21 0,0-22 16,0 1-16,0 0 0,0 21 15,0-22-15,0 1 0,0 0 0,0-1 16</inkml:trace>
  <inkml:trace contextRef="#ctx0" brushRef="#br0" timeOffset="16589.93">14647 3260 0,'0'0'0,"0"-21"15,0-1-15,0 1 16,21 21-16,1-21 0,-1 21 16,21-21-16,0 0 0,22 0 0,-22 21 15,22-22-15,20 1 0,-20 21 16,-1-21-16,22 21 0,-21 0 0,-1-21 16,-21 21-16,1 0 0,-1 0 0,0 0 15,-20 0-15,-1 0 16,0 0-16,-42 0 31</inkml:trace>
  <inkml:trace contextRef="#ctx0" brushRef="#br0" timeOffset="18128.45">16764 3577 0,'0'0'0,"-42"64"16,42-43-16,0 0 15,0 0-15,21-21 16,0 0-16,21 0 0,-21 0 15,22-21-15,-22 21 0,21-21 0,1 0 16,20 0-16,-21-1 0,1 1 16,20-21-16,-20 0 0,20 20 15,-21-20-15,22-21 0,-22 20 0,-21 1 16,22-22-16,-22 22 0,0 0 16,-21-22-16,0 22 0,0 0 0,0-1 15,0 22-15,0-21 0,0 21 16,-21-1-16,0 22 0,0 0 15,-1 22-15,1-1 0,0 0 16,-21 21-16,21 1 0,-1 20 0,1 1 16,0-1-16,0 22 0,0-22 15,-22 22-15,22 0 0,0-22 0,0 22 16,-21-1-16,20 1 0,1 0 0,0 21 16,-21-22-16,21 1 15,-1 21-15,1-22 0,0 1 0,21 0 16,-21-1-16,21 1 0,-21 0 0,21-22 15,0 1-15,0 20 0,0-41 16,0 20-16,0-20 0,0-22 0,0 21 16,0-21-16,21-21 0,0 0 0,0 0 15,22 0-15,-22-21 0,0 0 16,21 0-16,1-22 0,-1 1 0,0 0 16,1-22-16,-1 22 0,0-22 0,1 1 15,-1-1-15,-21 1 0,0-1 16,0 1-16,1-1 0,-22 1 15,0-1-15,0 1 0,-22-1 0,1 1 0,0 21 16,-21-22-16,-1 22 16,22-1-16,-21 22 0,0-21 0,-1 21 15,1 0-15,0 21 0,-1-22 16,22 22-16,0 0 0,0 0 0,0 0 16,42 0-1,0 0-15,0 0 16,0 0-16,22-21 0,-1 21 0,0-21 15,1 21-15,-1-21 0,0 0 16,1 21-16,20-21 0,-21-1 0,1 1 16,20-21-16,-20 21 0,-1 0 15,0-22-15,1 22 0,-22-21 16,21-1-16,-21 22 0,0 0 0,1-21 16,-22 21-16,0-1 15,0 44 1,-22-1-1,22 0-15,0 0 0,-21 0 0,21 0 16,-21 1-16,21 20 0,0-21 0,0 0 16,0 22-16,0-22 0,21 0 15,0 0-15,1 0 0,-1 0 0,0-21 16,0 22-16,0-22 0,0 21 16,22-21-16,-22 0 0,21 0 15,-21 0-15,22-21 0,-1-1 0,0 1 16,1 0-16,-22 0 0,21 0 15,1 0-15,-1-22 0,-21 22 0,21-21 16,-20-1-16,-1-20 0,0 21 16,21-22-16,-21 1 0,1-1 0,-1 1 15,0-1-15,0 22 0,-21-22 16,21 1-16,0 20 0,1 1 0,-22 0 16,0 21-16,21-1 0,-21 1 15,0 0-15,0 42 16,0 0-16,-21 1 15,-1-1-15,1 21 0,0 0 16,0 1-16,0-1 0,0 22 0,-1-22 16,1 21-16,0 1 0,0-1 15,21-20-15,0 20 0,-21-20 0,21 20 16,0-21-16,0 1 0,0-22 16,0 21-16,0-21 0,0 22 0,21-22 15,0 0-15,0-21 0,0 21 16,1 0-16,-1-21 0,0 0 0,0 0 15,21 0-15,-20 0 0,20 0 0,-21 0 16,21-21-16,1 0 0,-22 0 16,21 0-16,1 0 0,-22-1 0,21 1 15,-21 0-15,0-21 16,1-1-16,-1 22 0,0-21 0,-21 0 16,0 20-16,0 1 0,0 0 15,0 0-15,-21 21 16,0 21-16,-1 0 0,1 0 15,0 1-15,-21-1 0,21 21 0,-1-21 16,1 22-16,0-1 0,21-21 16,0 0-16,0 22 0,0-22 0,0 0 15,21 0-15,0-21 0,1 21 0,-1-21 16,0 0-16,21 0 0,-21 0 16,22 0-16,-22 0 0,21 0 15,1 0-15,-1-21 0,-21 0 16,21 21-16,1-21 0,-1 0 0,0-1 15,-20-20-15,-1 21 0,21 0 0,-21 0 16,-21-22-16,0 22 0,0 0 16,0 0-16,0 0 0,-21-1 0,0 1 15,0 0-15,0 0 0,-22 0 16</inkml:trace>
  <inkml:trace contextRef="#ctx0" brushRef="#br0" timeOffset="18357.82">18246 2879 0,'0'21'0,"0"-42"0,-22 42 16,1-21-1,21 21 1,-21-21-16,21 21 31</inkml:trace>
  <inkml:trace contextRef="#ctx0" brushRef="#br0" timeOffset="19508.75">1164 6202 0,'0'0'0,"-21"0"16,0 0 0,0-21-16,-1 21 15,22-21-15,-21 21 16,21-22-1,0 1-15,-21 21 0,21-21 16,0 0-16,0 0 16,21 0-16,0-1 15,-21 1-15,22 0 0,-1 0 0,21 21 16,-21-21-16,0 21 0,1 0 16,-1 0-16,21 0 0,-21 21 15,0 0-15,22 0 0,-22 0 0,0 22 16,0-22-16,-21 21 0,0 1 15,0 20-15,0-21 0,0 22 16,-21-22-16,0 22 0,-21-22 16,20 22-16,-20-22 0,21 0 15,-21 1-15,-1-1 0,1-21 0,0 0 16,20 0-16,-20 1 0,0-22 16,21 0-16,-1 0 0,-20 0 0,21 0 15,-21 0-15,20-22 0,1 22 16,0-21-16,0 0 0,-21-21 15,42 21-15,-22-1 0,1-20 0,21 21 16,0 0-16,0-22 0,0 22 16,0 0-16,21 21 0,22 0 0,-22 0 15,21 0-15,-21 0 16,22 0-16,-1 21 0,0 22 16,1-22-16,-1 0 0,0 21 0,1-21 15,-22 22-15,21-22 0,-21 21 16,1-21-16,-1 1 0,0-1 0,0 0 15,-21 0-15,21 0 0,0-21 16,-21 21-16,22-21 0,-1 0 16,0 0-1,-21-21-15,21 21 16,0-21-16</inkml:trace>
  <inkml:trace contextRef="#ctx0" brushRef="#br0" timeOffset="19792.59">1947 6519 0,'0'0'0,"0"22"15,21-1-15,1-21 32,-22-21-17,21-1-15,-21 1 0,0 0 16,0 0-16,0 0 0,0 0 15,0-1-15,0 1 16,-21 21 15,21 21-15,0 1-16,0-1 16,0 0-16,21-21 15,0 0-15</inkml:trace>
  <inkml:trace contextRef="#ctx0" brushRef="#br0" timeOffset="24081.98">3365 6477 0,'0'0'0,"-21"0"0,21 21 15,0 0-15,0 1 16,-21-1-16,0 0 0,0 0 16,0 0-1,-1-21 1,1 0 0,21-21-1,0 0 1,0 0-16,21-22 0,1 22 0,-1-21 15,21 21-15,-21-22 0,0 1 16,1 0-16,20-1 0,-21 1 0,21 0 16,-20-1-16,20-20 0,-21 21 15,0-1-15,0 1 0,1 21 0,-1-22 16,-21 22-16,0 0 0,-21 21 31,-22 0-31,22 42 0,-21-20 16,21 20-16,-22-21 0,1 21 0,21 1 15,0-22-15,-1 21 0,22 1 16,0-22-16,0 0 0,22 21 0,-1-21 16,0 1-16,0 20 0,21-21 15,1 0-15,-22 0 0,21 1 0,1-1 16,-22 21-16,21-21 0,-21 0 16,22 1-16,-43-1 0,21 0 0,-21 0 15,0 0-15,0 0 0,0 1 16,0-1-16,-21-21 0,-1 21 15,1-21-15,0 0 0,0 0 16,0 0-16,-22 0 0,22-21 16,-21 0-16,21 21 0,0-22 0,-22 1 15,22 0-15,-21-21 0,21 21 16,-1-1-16,1-20 0,0 21 0,0 0 16,0 21-16,21-21 0,0 42 31,21 0-31,0 0 0,0 0 15,0 0-15,1 1 0,-1-1 0,0 0 16,0 0-16,21 0 0,-20-21 16,-1 21-16,21-21 0,-21 0 15,22 22-15,-22-22 0,21 0 0,-21 0 16,22 0-16,-22 0 0,21-22 16,0 1-16,-20 21 0,20-21 15,-21-21-15,21 21 0,-20-22 0,20 1 16,-21 0-16,0-1 0,0 1 15,1 0-15,-1-1 0,0 1 0,-21-22 16,21 22-16,-21-21 0,0-1 16,0 22-16,0-22 0,0 22 0,0 0 15,0-1-15,0 1 0,0 21 16,0 0-16,0 42 16,0 0-16,0 0 0,0 21 15,-21 1-15,21-1 0,-21 22 16,21-22-16,-21 21 0,21-20 15,-22 20-15,22-20 0,0-1 0,0 21 16,0-20-16,0-1 0,0 22 0,0-22 16,0 0-16,0 1 0,22-22 15,-1 21-15,0-21 0,0 0 0,0 1 16,0-22-16,1 0 0,-1 0 16,21 0-16,-21 0 0,0 0 0,22 0 15,-22-22-15,0 1 0,21-21 16,-20 21-16,-1 0 0,0-22 15,0 22-15,0-21 0,0-1 16,1 22-16,-22-21 0,0 21 0,0-22 16,21 22-16,-21 0 0,0 0 0,0 42 47,-21 0-47,21 0 0,0 1 15,0-1-15,-22 21 0,22-21 0,0 22 16,0-22-16,0 21 0,0-21 15,0 22-15,0-22 0,22 21 0,-1-21 16,-21 0-16,21-21 0,0 22 0,0-1 16,0-21-16,1 0 0,20 0 15,-21 0-15,0 0 0,0 0 16,1-21-16,-1-1 0,21 1 16,-21 0-16,0 0 0,1 0 0,-22-22 15,21 22-15,0-21 0,-21 0 0,0-1 16,0 1-16,0 0 0,0-1 15,0 22-15,0-21 0,-21-1 0,0 1 16,-1 21-16,1 0 0,0 0 16,0-1-16,-21 22 0,20 0 0,-20 0 15,21 0-15,-21 22 0,20-1 16,-20 0-16,0 0 0,21 0 0,-22 22 16,22-22-16,0 0 0,0 21 15,21-21-15,0 1 0,0-1 16,0 0-16,21 0 0,0 0 0,0 0 15,22-21-15,-1 0 0,0 0 16,1 0-16,-1 0 0,0 0 0,1 0 16,-1 0-16,0-21 0,1 0 15,-1 21-15,0-21 0,1 0 0,-1 0 16,-21 21-16,21-22 0,-20 22 16,20 0-16,-42 22 31,0-1-31,-21 0 15,21 0-15,0 0 0,-21 0 0,21 1 16,-22-1-16,22 0 16,0 0-16,0 0 0,0 0 0,0 1 15,0-1-15,22-21 16,-1 0-16,0 21 0,21-21 16,-21 0-16,22 0 0,-22 0 0,21-21 15,1 0-15,-22-1 0,21 22 16,0-21-16,-20 0 0,20 0 0,0-21 15,-21 20-15,1 1 0,-1 0 16,0-21-16,0 21 0,-21-1 16,21 1-16,-21 0 0,0 0 0,0 0 15,0 0-15,0-1 0,0 1 16,-21 21-16,0 0 0,0 0 0,0 0 16,-1 21-16,1 1 0,0-1 15,21 0-15,-21 0 0,21 0 16,-21 0-16,21 1 0,0 20 0,0-21 15,0 21-15,0-20 0,0-1 16,21 0-16,0 0 0,0 0 16,0 0-16,1 1 0,20-22 0,-21 0 15,21 21-15,-20-21 0,20 0 0,0 0 16,1 0-16,-22-21 0,21 21 0,-21-22 16,22 1-16,-22 0 15,0 0-15,0-21 0,0 20 0,0 1 16,-21-21-16,0 21 0,0 0 0,0-22 15,0 22-15,0-21 0,-42 21 16</inkml:trace>
  <inkml:trace contextRef="#ctx0" brushRef="#br0" timeOffset="24338.96">4254 5884 0,'0'0'0,"-42"22"16,21-22-16,42 0 16,0 0-1,22 0-15,-1-22 0,0 1 0,22 21 16,-1-21-16,1 0 0,-1 0 16,1 21-16,-1-21 0,-20-1 15,20 22-15,-21-21 0,1 21 0,-1 0 16,0 0-16,-20 0 0,-1 0 0,0 0 15,0 0-15</inkml:trace>
  <inkml:trace contextRef="#ctx0" brushRef="#br0" timeOffset="24814.02">7451 5779 0,'0'0'0,"0"-43"0,21 1 0,0 0 15,-21 20-15,0-20 0,0 21 16,21 0-16,-21 0 0,0 42 31,0 0-31,0 21 0,-21 1 0,21-1 16,0 0-16,0 22 0,-21-22 15,0 22-15,-1-1 0,22-21 16,-21 22-16,21-22 0,-21 1 0,21-1 16,-21 0-16,21 1 0,0-1 15,-21 0-15,21-21 0,0 1 0,-21-1 16,21 0-16,21-21 31,0-21-31,0 0 0,0-22 0,0 22 16,1-21-16,20 21 0</inkml:trace>
  <inkml:trace contextRef="#ctx0" brushRef="#br0" timeOffset="25468.78">7789 5673 0,'0'0'0,"0"-21"16,0-1-16,0 44 16,0-1-16,-21 21 15,21 0-15,-21 1 0,0-1 16,21 0-16,-21 22 0,-1-22 0,22 1 15,-21-1-15,0 21 0,21-20 0,-21-1 16,21-21-16,-21 22 0,21-1 16,-21-21-16,21 21 0,0-20 0,0-1 15,0 0-15,21-42 32,0 0-32,-21-1 15,21 1-15,0 0 0,0 0 16,-21 0-16,22 0 0,-1-1 0,-21 1 15,21 0-15,0 0 16,0 21-16,-21 21 16,21 0-1,-21 0-15,0 1 0,0-1 16,22 0-16,-22 0 0,0 0 0,0 0 16,21-21-16,0 22 0,-21-1 15,21-21-15,0 0 0,0 21 0,1-21 16,-1 0-16,0 0 0,21 0 0,-21 0 15,22-21-15,-1 0 16,0-1-16,1 1 0,-1 0 0,-21 0 16,22 0-16,-1 0 0,-21-22 15,0 22-15,0 0 0,1-21 0,-1 20 16,-21 1-16,0 0 0,0 0 0,0 0 16,-21 21-1,-1 0-15,1 0 0,0 21 16,21 0-16,-21 0 0,0 0 0,0 1 15,21-1-15,-22 21 0,22-21 16,0 0-16,0 1 0,0-1 0,0 0 16,0 0-16,22 0 0,-1 0 15,0-21-15,0 22 0,21-22 16,-20 0-16,20 0 0,-21 0 0,21 0 16,1 0-16,-22 0 0,21-22 15,1 1-15,-22 21 0,0-21 0,21 0 16,-21 0-16,1 0 0,-22-1 0,0 1 15,0 0-15,0-21 0,0 21 16,0-1-16,-22-20 0,1 21 0</inkml:trace>
  <inkml:trace contextRef="#ctx0" brushRef="#br0" timeOffset="25708.64">7599 5884 0,'0'0'0,"-43"22"0,-41-1 15,63-21-15,-1 0 0,44 0 32,-1 0-32,21 0 0,-21-21 15,22-1-15,20 22 0,-21-21 0,22 21 16,-1-21-16,1 0 0,-1 21 16,-20-21-16,20 0 0,1 21 0,-22-22 15,0 22-15,1 0 0,-22 0 16,0 0-16,0 0 0</inkml:trace>
  <inkml:trace contextRef="#ctx0" brushRef="#br0" timeOffset="27614.54">10668 6138 0,'21'-21'31,"-21"0"-15,21 21-16,0-21 0,1 0 0,-22 0 15,21 21-15,0-22 0,0 1 16,-21 0-16,0 0 0,0 0 16,0 0-16,0-1 0,0-20 0,0 21 15,0 0-15,-21 21 0,0-21 0,-22-1 16,22 22-16,-21 0 0,21 0 15,-22 0-15,1 0 0,0 22 16,21-1-16,-22 0 0,1 21 0,21-21 16,0 22-16,-1-1 0,1-21 0,21 22 15,0-22-15,0 21 0,0-21 16,0 0-16,0 22 0,0-22 0,21 0 16,1-21-16,-1 21 0,0-21 15,21 0-15,-21 0 0,1 0 0,20 0 16,-21 0-16,21 0 0,1-21 0,-22 0 15,21 0-15,1 0 0,-1-1 16,0 1-16,-21-21 0,22 21 16,-22-22-16,21 1 0,-21 0 0,1-1 15,-1-20-15,0-1 0,0 22 16,-21-21-16,0-1 0,0 22 0,0-22 16,0 22-16,0-22 0,0 43 15,0-21-15,0 21 0,-21 0 0,0-1 16,0 22-16,-1 0 0,1 22 15,0-1-15,0 0 0,0 21 0,0 1 16,-1-1-16,1 21 0,0 1 16,0-22-16,0 22 0,0-1 15,-1 1-15,22-22 0,-21 22 0,21-22 16,0 0-16,0 22 0,21-43 16,1 21-16,20 1 0,-21-22 0,21 0 15,1 0-15,-1 0 0,0 0 0,1-21 16,20 0-16,-20 0 0,-1 0 15,0 0-15,1 0 0,20-21 0,-21 21 16,-20-21-16,20 0 0,0 0 16,1 0-16,-22-1 0,21 1 15,-21 0-15,0 0 0,-21 0 0,0-22 0,0 22 16,0 0-16,0-21 0,0 21 16,-21-1-16,0 1 0,21 0 15,-42 0-15,21 21 0,-1 0 16,1 0-16,0 0 0,-21 21 0,21 0 15,-1 0-15,-20 1 0,21-1 16,0 0-16,0 21 0,-1-21 0,1 1 16,21 20-16,0-21 0,-21 0 0,21 0 15,0 1-15,0-1 0,0 0 16,0 0-16,21-21 0,0 0 16,1 0-16,-1 0 0,21 0 15,-21 0-15,0 0 0,22 0 0,-22-21 16,21 0-16,-21 0 0,1-1 0,-1 1 15,0 0-15,0 0 16,0 0-16,-21-22 0,0 22 0,0-21 16,21 21-16,-21 0 0,0-1 0,0 1 15,0 0-15,0 42 16,-21-21-16,21 21 16,-21 1-16,21-1 0,0 21 15,-21-21-15,21 0 0,0 1 0,0 20 16,0-21-16,0 0 0,0 0 15,0 1-15,21-22 0,0 21 0,0 0 16,22-21-16,-22 0 0,0 0 16,21 0-16,1 0 0,-22 0 15,21 0-15,1-21 0,-1 0 16,0 21-16,1-22 0,20-20 0,-21 21 16,1 0-16,-1-22 0,0 1 15,-20 0-15,20-1 0,-21 1 16,0-21-16,0 20 0,1-20 0,-1 20 15,-21-20-15,0 21 0,21-1 0,-21 1 16,0 0-16,0-1 0,0 22 16,0 0-16,0 42 15,-21 0-15,0 0 16,-1 22-16,1-22 0,0 42 16,0-20-16,-21 20 0,20-20 15,1 20-15,0 1 0,0-22 16,0 21-16,21-20 0,-21-1 0,21 0 15,0 1-15,0-1 0,0-21 0,21 22 16,0-22-16,0 0 0,0 0 16,22 0-16,-22-21 0,21 0 0,0 21 15,1-21-15,-1 0 0,-21 0 0,22 0 16,-1-21-16,0 0 0,1 21 16,-1-21-16,0 0 0,1 0 0,-22-1 15,21 1-15,-21-21 0,0 21 16,1 0-16,-1-22 0,-21 22 0,0-21 15,0 21-15,0-22 0,0 22 16,0 0-16,-21 0 0,-1 21 16,1 0-16,0 0 0,0 0 0,0 0 15,0 21-15,-1 0 0,-20 0 0,21 0 16,0 1-16,0 20 0,-1-21 16,1 0-16,0 22 0,0-22 0,21 0 15,0 21-15,0-21 0,0 1 16,0-1-16,0 0 0,0 0 15,21-21-15,0 0 16,0 0-16,1 0 16,-1 0-16,0-21 0,0 21 0,0-21 15,0 0-15,1-1 0,-1 1 16,0 0-16,0-21 0,0 21 16,-21-1-16,0-20 0,21 21 0,-21-21 15,22 20-15,-22 1 0,0 0 16,0 42-1,0 0-15,0 1 16,0-1-16,0 0 0,0 21 16,0-21-16,0 1 0,0-1 0,0 0 15,21 0-15,0 0 0,-21 0 16,21 1-16,0-22 0,0 21 0,1-21 16,-1 0-16,0 21 0,0-21 15,0 0-15,0 0 0,1 0 0,20 0 16,-21 0-16,0 0 0,22-21 15,-22 0-15,0 21 0,0-22 0,0 1 16,0 0-16,1 0 0,-22-21 16,0 20-16,0 1 0,0-21 0,0 0 15</inkml:trace>
  <inkml:trace contextRef="#ctx0" brushRef="#br0" timeOffset="27857.42">12065 5609 0,'0'0'0,"-21"21"0,0-21 16,-1 22-16,44-22 15,20 0-15,0 0 16,1 0-16,-1 0 0,21 0 16,-20 0-16,20-22 0,1 22 0,-1-21 15,-20 21-15,20-21 0,-21 21 16,1 0-16,20-21 0,-20 21 0,-1 0 15,-21 0-15,21 0 0,-20-21 0,-1 21 16,0 0-16,0 0 0,0 0 16</inkml:trace>
  <inkml:trace contextRef="#ctx0" brushRef="#br0" timeOffset="28260.7">14118 5800 0,'-21'-43'0,"21"22"16,-21 21-16,21-21 0,0 0 0,0 42 31,0 0-15,0 22-16,0-22 0,0 0 16,0 21-16,0-21 0,0 22 0,0-22 15,0 0-15,0 21 0,0-20 0,0-1 16,0 0-16,0 0 15,0 0 1,0-42 15,0 0-31,0 0 0,0 0 16,0-1-16,0 1 0</inkml:trace>
  <inkml:trace contextRef="#ctx0" brushRef="#br0" timeOffset="28436.59">14160 5588 0,'0'0'0,"0"-21"0,0 0 0,0 0 16,0 42 15,0 0-15,0 0 0,0 0-16,0 0 0,0 1 15,22-1-15,-1-21 16,0 0-16,0 21 0,0-21 0</inkml:trace>
  <inkml:trace contextRef="#ctx0" brushRef="#br0" timeOffset="28853.53">14584 5694 0,'0'21'16,"0"0"-16,0 0 15,0 1-15,0-1 0,-21 0 16,-1 0-16,1 0 0,0 0 0,21 22 15,-21-22-15,0 0 0,21 0 0,0 0 16,-21 1-16,-1-1 16,22 0-16,-21-21 0,21 21 15,-21-21 1,21-21 0,0 0-16,0 0 15,0-1-15,21-20 0,-21 21 16,21-21-16,1 20 0,20-20 0,-21 0 15,21-1-15,-20 1 16,20 0-16,0-1 0,1 22 0,-1 0 16,0 21-16,1 0 0,-1 0 15,0 21-15,-21 0 0,22 1 0,-22 20 16,0-21-16,0 21 0,0-20 0,-21 20 16,0 0-16,0-21 0,0 22 15,0-22-15,0 21 0,-21-21 0,0 1 16,0-1-16,21 0 15,-21 0-15,0-21 0,42 0 32</inkml:trace>
  <inkml:trace contextRef="#ctx0" brushRef="#br0" timeOffset="29204.32">16510 5249 0,'0'0'0,"0"-21"0,0-42 16,0 42-16,-21 21 16,0 0-16,-1 0 15,1 0-15,21 21 0,-21 0 0,0 21 16,21 1-16,0-1 0,-21 0 15,0 1-15,-1-1 0,1 21 0,21-20 16,-21 20-16,0-20 0,0 20 16,0 1-16,-22-22 0,22 21 0,0-20 15,0-1-15,0 0 0,-22 1 16,22-22-16,0 21 0,0-21 0,21 1 16,0-1-16,-21-21 0,-1 0 31,22-21-31,0-1 15,0-20-15,0 21 0,-21 0 16</inkml:trace>
  <inkml:trace contextRef="#ctx0" brushRef="#br0" timeOffset="30036.97">15536 5779 0,'0'0'0,"-21"0"0,0 0 0,0 0 0,21 21 15,0 0-15,0 0 16,21 0-16,21-21 0,-21 21 0,22-21 15,-1 0-15,0 22 0,1-22 16,-1 0-16,0 0 0,22 0 0,-1 0 16,1-22-16,-1 1 0,22 0 15,-21 0-15,20 0 0,-20-22 16,20 22-16,-20-21 0,-1 21 0,1-22 16,-1 1-16,-20 0 0,-22-1 15,21 1-15,-21 0 0,1 21 0,-22-22 16,0 1-16,0 0 0,0 20 15,0 1-15,0 0 0,-22 0 0,1 21 16,0 0-16,0 0 0,0 21 0,21 0 16,-21 0-16,-1 22 0,1-1 15,0 0-15,21 1 0,-21-1 16,0 22-16,21-22 0,-21 21 0,21-20 16,-22 20-16,1-20 0,21-1 15,0 0-15,-21 1 0,0-1 0,21-21 16,-21 0-16,21 0 0,0 1 15,0-1-15,0-42 47,0-1-47,21 1 0,0 0 16,0 0-16,0-21 0,1 20 0,-1-20 16,0 21-16,0 0 0,0-22 0,0 22 15,1 21-15,-1-21 0,0 21 16,0 0-16,0 0 15,-21 21-15,0 0 16,0 1-16,0-1 0,0 0 0,0 0 16,0 0-16,0 0 0,0 1 0,0-1 15,0 0-15,0 0 0,0 0 16,0 0-16,21 1 0,1-22 16,-1 0-16,0 21 0,0-21 15,0 0-15,22 0 0,-1 0 0,-21 0 16,21-21-16,1-1 0,-1 22 0,0-21 15,1 0-15,-1 0 0,0-21 16,-20 20-16,20 1 0,-21-21 0,0 21 16,0 0-16,-21-22 15,0 22-15,0 0 0,0 0 0,0 0 16,-21 21-16,0 0 0,0 0 0,0 0 16,0 0-16,-1 21 0,1 0 15,0 0-15,0 0 0,0 22 0,21-22 16,-21 0-16,21 21 0,0-21 15,0 1-15,0-1 0,0 0 0,0 0 16,0 0-16,21 0 0,0 1 16,0-22-16,0 0 0,0 0 0,22 0 15,-22 0-15,21 0 0,-21 0 0,22 0 16,-1-22-16,0 1 0,1 21 16,-22-21-16,21-21 0,-21 21 15,22-1-15</inkml:trace>
  <inkml:trace contextRef="#ctx0" brushRef="#br0" timeOffset="32088.71">18500 5630 0,'0'0'0,"-22"0"0,-83 43 15,83-22-15,22 0 0,22-21 32,-1-21-32,21 21 0,-21-21 15,22 0-15,20-1 0,-21 1 16,1-21-16,20 21 0,-20-22 0,-1 22 15,0-21-15,1 0 0,-22-1 16,21 1-16,-21 0 0,0-1 0,1-20 16,-1 20-16,-21 1 0,0 0 15,0-1-15,0 1 0,0 21 0,0 0 16,-21 0-16,-1 21 0,1 0 16,0 21-16,0 0 0,0 0 15,0 21-15,-1 1 0,1-1 0,0 22 16,0-1-16,0 1 0,0-1 15,-1 22-15,22-22 0,-21 22 0,0 0 16,21-1-16,-21-20 0,0 20 0,0 1 16,21 0-16,-22-1 0,1 1 15,0 0-15,0 21 0,0-22 0,0 1 16,-1 0-16,1-1 0,0 1 16,0-22-16,0 22 0,21-21 0,0-1 15,0-21-15,0 1 0,0-1 16,0 0-16,0-20 0,0-1 0,21-21 15,0 0 1,0 0-16,0-21 0,22-1 0,-22 1 16,21-21-16,1 0 0,-22-1 0,21 1 15,22 0-15,-22-1 0,0-20 16,1-1-16,-1 22 0,0-22 0,-21 1 16,1-22-16,-1 22 0,-21-1 0,0 1 15,0-1-15,-21 22 0,-1-22 16,-20 22-16,0 0 0,-1-1 0,1 1 15,0 0-15,-22 21 0,22-1 16,-22 1-16,22 21 0,0 0 16,-1 0-16,22 0 0,-21 0 0,21 0 15,0 0-15,42 0 32,0 0-32,21 0 0,-21 0 0,22 0 15,20 0-15,-20-21 0,20 0 16,-21 0-16,22-22 0,-1 22 0,1 0 15,-22-21-15,22 21 0,-1-22 16,-20 1-16,-1 0 0,0 20 0,1-20 16,-1 21-16,-21-21 0,0 20 15,0 1-15,1 0 0,-22 0 0,21 0 16,-21 42 15,-21-21-31,-1 21 0,22 21 0,-21-20 16,0 20-16,21-21 0,-21 21 15,21 1-15,0-1 0,0-21 0,0 22 16,0-22-16,0 0 0,0 21 0,0-21 16,0 1-16,21-1 15,0-21-15,0 0 0,1 0 0,-1 0 16,0 0-16,21 0 0,-21 0 16,22 0-16,-22-21 0,21-1 15,-21 1-15,22 0 0,-22 0 0,0 0 16,0 0-16,0-1 0,-21-20 15,0 21-15,0-21 0,0-1 0,0 22 16,0-21-16,0-1 0,-21 1 16,0 21-16,0-21 0,0 20 0,21 1 15,-43 0-15,22 21 0,0 0 0,0 0 16,0 0-16,0 0 0,-22 0 16,22 21-16,0 0 0,-21 1 0,20 20 15,1-21-15,0 0 0,0 22 16,21-22-16,0 21 0,0-21 0,0 0 15,0 1-15,21-1 0,0 0 16,0 0-16,22 0 0,-1-21 16,0 0-16,1 0 0,-1 0 0,0 0 15,1 0-15,20 0 0,-20-21 16,-1 0-16,21 0 0,-20 0 0,-1-1 16,0 1-16,1 0 0,-1-21 15,0 21-15,-20-22 0,-1 22 0,0 0 16,-21-21-16,0 20 0,0 1 0,0 0 15,-21 21-15,0 0 0,-1 0 16,1 0-16,-21 0 0,21 21 0,0 0 16,-1 1-16,1-1 0,0 0 15,0 21-15,21-21 0,0 22 16,0-22-16,0 0 0,0 21 16,0-20-16,0-1 0,21 0 0,0 0 15,0 0-15,22 0 0,-22 1 0,21-22 16,-21 21-16,22-21 0,-1 0 15,0 0-15,1 0 0,-1 0 0,0 0 16,1 0-16,-1-21 0,-21-1 16,22 22-16,-1-21 0,0 0 0,-21 0 15,1 0-15,-1-22 0,0 22 16,0 0-16,-21-21 0,0 21 16,0-22-16,0 22 0,0 0 0,0 0 15,0 0-15,0-1 0,-21 22 16,0 0-1,21 22-15,-21-1 0,-1 0 16,22 0-16,0 21 0,0-20 0,-21-1 16,21 21-16,-21-21 0,21 0 0,0 22 15,-21-22-15,21 0 0,0 0 16,0 0-16,0 1 0,0-1 16,21-42 15,0 21-31,0-22 15,-21 1-15,22 0 0,-1 0 16,-21 0-16,21-22 0,0 22 0,0-21 16,-21 21-16,21-22 0,1 22 15,-1 0-15,0 0 0,0 21 0,0 0 16,0 0 0,1 21-16,-22 0 0,0 0 15,0 1-15,0-1 0,0 21 16,0-21-16,0 0 0,0 1 0,0 20 15,0-21-15,0 0 0,0 0 16,0 1-16,21-22 16,0 0-1,0 0 1,0-22-16,-21 1 0,21 0 0,1 0 16,-1 0-16,0 0 0,0-22 0,0 22 15,0-21-15,1 21 0,-1-22 16,0 22-16,21 0 0,-21-21 15,1 20-15,-1 22 0,0 0 0,0 0 16,-21 22 0,0-1-16,0 0 0,0 0 15,0 0-15,0 0 0,0 1 0,0 20 16,0-21-16,0 0 0,0 0 0,0 1 16,0-1-16,0 0 15,0-42 32,21 21-47</inkml:trace>
  <inkml:trace contextRef="#ctx0" brushRef="#br0" timeOffset="32549.45">22310 4847 0,'0'0'16,"0"-21"-16,21 0 0,0 0 0,21 0 16,-21-1-16,1 1 0,-1 0 0,0 0 15,-21 0-15,21 21 0,-21 21 32,0 0-32,0 0 0,0 22 15,0-1-15,-21 21 0,21 1 16,-21-1-16,21 1 0,-21-1 0,-1 1 15,1-22-15,21 22 0,-21-22 16,0 22-16,21-22 0,-21 0 0,0 1 16,21-22-16,0 21 0,0-21 15,-22 0-15,22 1 0,0-1 0,0-42 47,0-1-47,22 1 0,-1 0 0,0-21 16</inkml:trace>
  <inkml:trace contextRef="#ctx0" brushRef="#br0" timeOffset="33740.37">22966 4890 0,'0'0'0,"21"-43"0,64 1 16,-107 63 0,1 0-16,-21 0 15,0 22-15,-1-22 0,1 21 0,0-21 16,-22 22-16,1-22 15,20 21-15,-20-21 0,20 1 0,1-1 0,0 0 16,-1 0-16,22 0 16,0-21-16,0 0 0,0 21 0,21-42 31,21 0-15,0 21-16,0 0 0,0 0 15,1 0-15,-1 21 16,-21 0-16,21 1 15,-21-1-15,0 0 0,0 0 16,0 21-16,0-20 0,0 20 0,0-21 16,0 21-16,21-20 0,-21 20 15,21-21-15,0 21 0,1-20 0,-22-1 16,21 0-16,0 0 0,21-21 16,-21 0-16,1 0 0,20 0 0,0 0 15,1 0-15,-1 0 0,0 0 16,1-21-16,-1 21 0,0-21 0,1 0 15,-1-1-15,0 1 0,1-21 16,-22 21-16,0 0 0,0-22 0,0 22 16,-21 0-16,21-21 0,-21 20 15,0-20-15,0 21 0,0 0 0,0 0 16,-21 21-16,0 0 0,0 0 16,0 0-1,0 0-15,-1 21 0,1 0 0,0 0 16,0 0-16,0 0 0,0 22 15,21-22-15,0 0 0,-22 21 0,22-20 16,0-1-16,0 21 0,0-21 16,0 0-16,22 1 0,-22-1 0,21-21 15,0 21-15,0-21 0,0 0 0,22 0 16,-22 0-16,0 0 0,21 0 16,-21-21-16,1 21 0,20-21 0,-21-1 15,0 1-15,22 0 0,-22 0 16,0 0-16,0 0 0,0-1 0,0-20 15,1 21-15,-22 0 0,0 0 16,21-1-16,-21 1 0,21 0 16,-21 0-16,0 42 31,0 0-31,0 0 0,0 1 0,-21-1 16,21 0-16,-21 0 0,21 21 0,0-20 15,0-1-15,0 0 0,0 0 16,0 0-16,0 0 0,0 1 0,21-22 15,0 0-15,0 0 16,0 0-16,22 0 0,-22 0 0,0 0 16,21-22-16,1 22 0,-22-21 0,21 0 15,-21 0-15,22 0 0,-22 0 16,0-1-16,21 1 0,-21-21 16,-21 21-16,22 0 0,-22-1 15,21-20-15,-21 21 0,0 0 0,0 0 16,0-1-16,0 44 31,0-1-31,-21 0 0,21 0 16,-22 0-16,22 0 0,0 22 15,0-22-15,-21 21 0,21 1 0,-21-22 16,21 21-16,-21 0 0,21 1 16,0-1-16,0 0 0,-21 1 15,0-1-15,21 22 0,-22-22 0,22 0 16,-21 1-16,0-1 0,0 0 0,0 22 15,21-22-15,-43 0 0,22 1 16,0-1-16,0 0 0,0 1 0,0-22 16,-1 21-16,1-21 0,0 22 0,0-22 15,21 0-15,-21-21 0,21 21 16,-21-21-16,-1 0 0,22-21 16,0 0-16,0 0 15,-21 0-15,21-1 0,-21-20 16,21 21-16,0 0 0,0 0 0,-21-1 15,21-20-15,0 21 0,-21 0 0,21 0 16,0-1-16,0 1 16,0 0-16,-21 0 0,21-21 15,0 20-15</inkml:trace>
  <inkml:trace contextRef="#ctx0" brushRef="#br0" timeOffset="35397.01">24807 5503 0,'0'0'0,"43"0"16,-22 0-16,0 0 15,0 0-15,0-21 16,0 21-16,1-21 0,-1 0 0,0 21 16,0-21-16,0 0 0,-21-1 0,21 22 15,1-21-15,-22 0 0,21 0 16,-21 0-16,0-22 0,0 22 0,0 0 16,0 0-16,-21 0 15,-1 21-15,1 0 0,-21 0 0,21 0 16,-22 21-16,22-21 0,-21 42 0,0-21 15,20 1-15,-20 20 16,0-21-16,-1 21 0,22 1 0,-21-22 16,21 21-16,0-21 0,21 1 15,0 20-15,0-21 0,0 0 0,0 0 16,0 1-16,21-22 0,0 0 16,0 0-16,21 0 0,-20 0 15,20 0-15,-21 0 0,21-22 0,1 1 16,-22 0-16,21 0 0,1 0 15,-22 0-15,21-1 0,-21 1 0,0-21 16,1 21-16,-1 0 0,-21-1 16,0 1-16,21 0 0,-21 0 0,0 0 15,21 21-15,-21 21 32,0 0-32,-21-21 0,21 21 0,-21 0 15,21 22-15,0-22 0,0 0 0,0 0 16,0 0-16,0 22 0,0-22 15,0 0-15,21 0 0,0 0 0,0-21 16,22 22-16,-22-22 16,21 0-16,-21 0 0,0 0 0,22 0 15,-22 0-15,21 0 0,-21-22 16,1 1-16,20 0 0,-21 0 0,0 0 16,-21 0-16,21-1 0,-21 1 15,22-21-15,-22 21 0,0-22 16,0 22-16,0-21 0,0 21 0,0 0 15,0-1-15,0 44 32,-22 20-32,22-21 0,-21 0 0,21 22 15,-21-22-15,21 21 0,0-21 16,-21 22-16,21-22 0,-21 0 0,21 0 16,0 21-16,0-20 0,0-1 15,0-42 16,21 21-31,0-22 16,-21 1-16,21 0 0,0 0 16,1 0-16,-22 0 0,21-22 15,0 22-15,0 0 0,0 0 16,0-22-16,1 22 0,-1 0 0,21 21 16,-21-21-16,0 21 0,1 0 0,-1 0 15,0 0-15,-21 21 0,21-21 16,-21 21-16,0 0 0,0 1 0,0-1 15,0 0-15,0 0 0,0 0 16,0 0-16,0 22 0,21-22 0,0 0 16,-21 0-16,22 0 0,-1-21 15,0 22-15,0-1 0,21-21 16,-20 0-16,20 0 0,-21 0 0,21 0 16,1 0-16,-1-21 0,-21 21 15,22-22-15,-22 1 0,21 0 0,-21 0 16,0 0-16,1 0 0,-1-1 15,0 1-15,-21 0 0,0 0 0,0-21 16,0 20-16,0 1 0,0 0 0,0 0 16,0 0-16,-21 0 0,0-1 15,-1 22-15,1 0 0,0 0 16,-21 0-16,21 22 0,-1-1 16,-20-21-16,21 21 0,0 0 0,0 0 15,-1 0-15,1 1 0,21 20 16,0-21-16,0 0 0,0 0 15,0 1-15,0-1 0,21-21 16,1 21-16,-1-21 16,0 0-16,0 0 0,21 0 0,-20 0 15,-1-21-15,0 0 0,21 21 0,-21-22 16,1 1-16,-1 0 0,0 0 16,0 0-16,0-22 0,0 22 0,-21-21 15,22 21-15,-22-22 0,0 1 16,21 0-16,0-1 0,-21 1 0,21-21 15,-21 20-15,0 1 16,21 0-16,0-1 0,-21 1 0,0 21 16,0 0-16,0 42 15,0 0-15,0 0 0,0 21 16,0 1-16,-21 20 0,0-20 0,0 20 16,0-21-16,0 22 0,21-22 15,0 1-15,0 20 0,0-21 0,0-20 16,0 20-16,0 0 0,0-21 15,21 1-15,0-1 0,0 0 0,0 0 16,0-21-16,1 0 0,-1 0 0,0 0 16,0 0-16,21 0 0,-20 0 15,20 0-15,-21 0 0,21-21 16,-20 0-16,-1 0 0,0 21 0,0-22 16</inkml:trace>
  <inkml:trace contextRef="#ctx0" brushRef="#br0" timeOffset="36240.5">5524 7112 0,'0'-21'15,"0"42"16,22 0-31,-22 0 16,21 22-16,0-1 0,0-21 0,-21 22 16,21 20-16,0-21 0,1 1 0,-22-1 15,0 0-15,0 1 0,0-1 16,0 0-16,0 1 0,0-1 16,0-21-16,0 22 0,0-22 0,0 0 15,0 0-15,0 0 0,0 0 16,0 1-16,0-44 31,0 1-31,0 0 0,0 0 16,0 0-16,21-22 0,0 1 0,0 0 15,-21-1-15,21 1 0,0-21 16,1-1-16,-22 1 0,21-22 0,0 21 16,21 1-16,-21 21 0,1-1 0,-1 1 15,0 21-15,0 0 0,-21-1 16,21 22-16,-21 22 15,0-1 1,0 0-16,0 0 0,0 0 16,0 0-16,0 1 0,0-1 15,0 0-15</inkml:trace>
  <inkml:trace contextRef="#ctx0" brushRef="#br0" timeOffset="37851.78">6498 7811 0,'0'0'0,"0"21"0,21-21 15,0 0-15,1 0 0,-1 0 0,-21-21 16,21 21-16,-21-22 16,21 22-16,-21-21 0,0 0 15,21 21-15,-21-21 0,0 0 0,0 0 16,0-1-16,0 1 0,0-21 15,0 21-15,-21 0 0,0-22 0,0 22 16,0 0-16,-1 0 0,1 0 0,-21-1 16,21 22-16,0 0 0,-1 0 15,1 0-15,21 22 0,-21-1 0,0 0 16,0 21-16,0-21 0,21 22 0,-22-1 16,22 0-16,0 1 15,-21-22-15,0 21 0,21 1 0,0-1 16,0-21-16,0 21 0,0-20 0,0-1 15,0 0-15,0 0 0,21 0 16,0-21-16,1 0 16,-1 0-16,0-21 0,0 0 15,21 21-15,-20-21 0,-1 0 0,0-1 16,0-20-16,0 21 0,0 0 0,1 0 16,-22-22-16,0 22 0,21-21 15,-21 21-15,0-22 0,0 1 0,0 21 16,0-22-16,0 22 0,0-21 15,0 21-15,0 0 0,0 42 32,0 0-32,0 0 0,0 0 0,0 0 15,0 22-15,0-22 0,0 21 16,0-21-16,0 22 0,0-22 0,21 0 16,-21 21-16,21-20 0,0-1 0,0 0 15,1 0-15,-1-21 0,0 21 16,0 0-16,0-21 0,22 0 0,-22 0 15,21 0-15,-21 0 0,22 0 0,-1 0 16,-21-21-16,21 0 0,-20 0 16,20 0-16,-21 0 0,21-1 0,-20 1 15,-1-21-15,0 21 0,0-22 16,0 1-16,-21 0 0,0-1 16,21-20-16,-21 21 0,0-22 0,0 1 15,0 20-15,0 1 0,0 0 0,0-1 16,0 1-16,0 21 0,0 0 15,-21 21 1,21 21-16,0 0 0,0 21 16,-21 1-16,21-1 0,-21 0 15,21 1-15,0-1 0,-21 21 0,21-20 16,0-1-16,0 0 0,0 1 16,0-1-16,0 0 0,0 1 0,0-22 15,0 21-15,0-21 0,0 1 16,0-1-16,21 0 0,-21 0 0,21 0 15,0-21-15,0 0 0,1 0 16,-1 0-16,0 0 0,0 0 16,0 0-16,0-21 0,1 0 0,-1 21 15,0-21-15,0 0 0,0-1 16,0 1-16,1 0 0,-1-21 0,-21 21 16,21-1-16,0 1 0,-21-21 0,0 21 15,0 0-15,21-1 0,-21 1 16,0 42 15,0 1-31,0-1 0,0 0 16,0 0-16,0 0 0,0 0 15,0 1-15,0-1 0,0 0 0,0 0 16,0 0-16,0 0 0,0 1 16,0-1-16,0 0 0,0 0 15,21-21-15,1 21 0,-1-21 16,0 0-16,0 0 15,0 0-15,0-21 0,1 0 16,-1 21-16,0-21 0,0 0 0,0-1 16,0 1-16,-21 0 0,22 0 15,-1 0-15,0-22 0,-21 22 16,21 0-16,0 0 0,-21 0 0,21 0 16,-21-1-16,0 44 31,0-1-16,0 0-15,0 0 0,0 0 16,0 0-16,0 1 0,0-1 0,0 0 16,0 21-16,0-21 0,0 1 0,0-1 15,22 0-15,-1 0 0,0 0 16,-21 0-16,21-21 0,0 22 0,0-22 16,1 0-16,-1 0 0,21 0 15,-21 0-15,22 0 0,-22 0 16,21 0-16,-21-22 0,22 1 0,-1 0 15,-21 0-15,21 0 0,1 0 0,-22-22 16,0 22-16,21-21 0,-20 21 16,-1-22-16,-21 22 0,0-21 0,21 21 15,-21-22-15,0 22 0,0 0 0,0 0 16,-21 21 0,0 0-16,-1 0 0,1 0 0,21 21 15,-21 0-15,0 0 0,21 0 0,-21 1 16,21-1-16,0 21 0,-21-21 15,21 0-15,0 22 0,0-22 0,0 0 16,0 0-16,0 0 0,0 1 16,0-1-16,21 0 0,0-21 15,0 21-15,0-21 16,0 0-16,1 0 0,-1 0 0,0 0 16,0 0-16,0-21 0,0 21 0,1-21 15,-1 21-15,-21-21 0,21 21 16,0 0-16,0-22 0,-21 1 15,21 21-15,-21-21 16</inkml:trace>
  <inkml:trace contextRef="#ctx0" brushRef="#br0" timeOffset="50436.62">1164 8954 0,'0'0'0,"-21"0"16,0 0-1,21-22-15,-21 22 0,21-21 16,0 0 0,0 0-16,0 0 15,0 0-15,0-1 16,21 1-16,-21 0 0,21 0 15,0 0-15,21 21 0,-20-21 0,-1-1 16,0 22-16,21 0 0,-21 0 16,1 0-16,20 0 0,-21 0 0,0 22 15,0-1-15,1 0 0,-1 21 16,-21-21-16,0 22 0,0-1 16,0 0-16,-43 1 0,22-1 0,0 0 15,-21 1-15,21-1 16,-22 0-16,22-20 0,-21 20 0,-1-21 15,22 0-15,0 0 0,-21 1 16,21-22-16,-1 0 0,22 21 0,-21-21 16,0 0-16,21-21 15,0-1 1,0 1-16,0 0 16,0 0-16,21 21 0,0-21 0,1 0 15,-1 21-15,21-22 0,-21 22 16,22 0-16,-1 0 0,-21 0 15,21 0-15,1 0 0,-1 0 16,0 0-16,-20 22 0,20-1 16,-21-21-16,0 21 0,0 0 0,-21 0 15,0 0-15,0 1 0,0-1 16,0 0-16,-21 0 0,0 21 0,0-20 16,-21-1-16,20 0 0,-20 0 15,21 0-15,-21 22 0,-1-43 0,1 21 16,-22 0-16,22 0 0,0 0 15,-1-21-15,-20 0 0,21 0 0,-1 0 16,22 0-16,-21 0 0,-1 0 16,22 0-16,0-21 0,0 21 15,0-21-15,0 0 0,21 0 16,0-1-16,0 1 16,0 0-16,0 0 15,21 21-15,0-21 0,0 21 16,0-21-16,0-1 0,1 22 0</inkml:trace>
  <inkml:trace contextRef="#ctx0" brushRef="#br0" timeOffset="50748.44">2138 9335 0,'0'0'0,"21"0"0,0 0 0,0 0 16,0 0-16,1 0 16,-1-22-1,-21 1 1,0 0-16,0 0 16,-21 21-1,-1 0 1,1 0-1,21 21 1,0 0 0,21-21-1,1 0-15</inkml:trace>
  <inkml:trace contextRef="#ctx0" brushRef="#br0" timeOffset="51316.2">4720 8403 0,'0'0'0,"0"-21"0,0-42 15,0 41-15,0 44 32,0-1-32,0 0 0,0 21 15,0 1-15,21 20 0,-21-21 0,0 22 16,0-1-16,0 22 0,0-21 15,-21-1-15,0 22 0,0-22 16,0 1-16,-1-1 0,1-20 16,0 20-16,0-21 0,-21 1 0,20-22 15,22 0-15,-21 0 0,21 0 0,-21 1 16,21-44 15,0 1-31,21 0 0,0 0 0,1 0 16,-1-22-16,0 1 0,0 21 15</inkml:trace>
  <inkml:trace contextRef="#ctx0" brushRef="#br0" timeOffset="52772.87">5292 8551 0,'0'0'0,"0"-21"15,-22 21 16,1 21-31,0 1 0,0-1 0,-21 0 16,-1 0-16,1 0 0,0 0 16,-1 1-16,1 20 0,-22-21 0,22 21 15,0-20-15,-1-1 0,1 0 0,0 0 16,21 0-16,-1-21 0,1 0 16,21 21-16,21-21 31,1 0-16,20 0-15,-21 22 0,0-1 0,0-21 16,22 21-16,-22 21 0,0-21 16,0 1-16,0 20 0,22-21 0,-22 21 15,0-20-15,-21 20 0,21-21 16,0 0-16,1 22 0,-1-22 0,0 0 16,0 0-16,0 0 0,0-21 15,22 0-15,-22 21 0,0-21 16,0 0-16,22 0 0,-22 0 0,21 0 15,-21 0-15,22-21 0,-1 0 16,0 21-16,1-21 0,-1 0 16,0 0-16,1-1 0,-1-20 0,0 21 15,1 0-15,-1-22 0,-21 22 0,0-21 16,0 0-16,-21-1 0,22 22 16,-22-21-16,0-1 0,0 1 0,0 21 15,-22 0-15,1 0 0,0-1 16,0 22-16,0 0 0,0 0 0,-1 0 15,1 22-15,0-1 0,0 0 0,21 21 16,-21-21-16,21 22 0,-21-22 16,21 21-16,-22 1 0,22-1 0,0-21 15,0 21-15,0-20 16,0-1-16,22 0 0,-1 0 0,0 0 16,0 0-16,0-21 0,22 0 0,-22 22 15,21-22-15,-21 0 0,0 0 16,22 0-16,-1 0 0,-21-22 0,22 22 15,-22-21-15,21 0 0,-21 0 0,0 0 16,22 0-16,-22-1 0,0 1 16,0 0-16,0-21 0,-21 21 0,0-22 15,22 22-15,-22 0 0,0 0 16,0 0-16,0-1 0,21 22 0,-21-21 16,0 42-1,0 1 1,-21-1-16,21 0 15,0 0-15,0 0 0,-22 0 0,22 1 16,0-1-16,0 0 0,0 0 16,0 0-16,0 0 0,22-21 0,-1 22 15,-21-1-15,21-21 0,0 0 0,0 0 16,22 0-16,-22 0 0,0 0 16,21 0-16,-21 0 0,22 0 0,-22-21 15,0-1-15,0 1 0,22 21 0,-22-21 16,0 0-16,0-21 0,0 20 15,-21 1-15,21 0 0,-21 0 16,22-21-16,-22 20 0,0 1 0,0 0 16,21 0-16,-21 0 0,0 0 15,21-1-15,-21 1 16,0 42 15,0 1-31,0-1 0,0 0 16,0 0-16,0 21 0,0-20 15,0 20-15,0-21 0,0 21 0,0 1 16,0-1-16,0 0 0,0 1 0,0-1 16,-21 0-16,21 22 0,-21-22 15,-1 1-15,1 20 0,0 1 16,21-1-16,-21-21 0,0 22 0,0-1 16,21 1-16,0-1 0,0 1 0,0-1 15,-22 1-15,22-1 0,0 1 16,-21-1-16,21 1 0,0-1 0,0-20 15,-21 20-15,21-20 0,-21-1 0,0 0 16,21-21-16,0 22 0,-21-22 0,-1 0 16,22 0-16,-21-21 15,0 0-15,0 0 0,21-21 16,0 0-16,-21 0 0,0 0 0,-1-1 16,22-20-16,-21 0 0,0-1 0,21 1 15,-21 0-15,21-1 0,-21-20 16,21 21-16,0-22 0,0 22 15,0-22-15,0 22 0,0-22 0,0 1 16,21-1-16,0 22 0,21-21 0,-20-1 16,20 1-16,-21-1 0,21 22 15,1-22-15,-1 22 0,0 0 0,-20-1 16,20 1-16,0 21 0,1-22 0,-22 22 16,0 0-16,0 0 0,0 21 15,0-21-15,-21 42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03:23:03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1101 0,'21'-21'0,"-21"-1"15,0 1-15,0 0 0,21 21 16,-21-21-16,0 0 0,0 0 15,0-1 1,0 1-16,0 0 16,0 0-1,0 42 32,0 0-47,0 0 16,0 1-16,0-1 0,0 0 15,0 0-15,0 0 0,0 0 0,0 22 16,0-22-16,0 0 0,0 21 16,0-20-16,0 20 0,0-21 0,0 21 15,21-20-15,-21 20 0,0-21 16,0 21-16,0 1 0,21-22 16,-21 21-16,0 1 0,0-1 15,0 0-15,0 1 0,0 20 16,0-21-16,-21 1 0,21-1 0,-21 0 15,21 1-15,-21-1 0,21 0 16,0-20-16,-21 20 0,21 0 0,0-21 16,-21 1-16,21-1 0,0 0 15,0 0-15,0 0 0,0 0 16,0 1-16,0-44 31,-22 22-15,22-21-16,0 0 15,0 0-15,0 0 0,0 0 0,-21-22 16,21 22-16</inkml:trace>
  <inkml:trace contextRef="#ctx0" brushRef="#br0" timeOffset="513.94">2286 1016 0,'0'0'0,"0"-42"16,0 21-16,0-1 15,0 1-15,21 0 0,0 0 16,0 0-16,22 0 0,-22-1 0,21 1 15,1 0-15,-1 0 0,21 0 16,-20 0-16,-1 21 0,22-22 16,-22 1-16,21 21 0,-20 0 0,-1 0 15,0 0-15,1 0 0,-22 0 16,21 0-16,1 21 0,-22 1 16,21-1-16,-21 21 0,0-21 15,1 22-15,-1-1 0,0 0 16,-21 1-16,0 20 0,0-21 0,0 1 15,-21-1-15,0 22 0,-1-22 16,1 0-16,-21 1 0,0-1 16,20 0-16,-20 1 0,0-1 0,-22 0 15,22 1-15,0-1 0,-22 0 16,22-21-16,-1 22 0,1-22 0,21 0 16,-21 0-16,-1 0 0,22 1 15,0-22-15,0 21 0,0-21 16,42 0 31</inkml:trace>
  <inkml:trace contextRef="#ctx0" brushRef="#br0" timeOffset="1302.85">3175 1926 0,'0'0'0,"0"-21"16,0 0-1,0 0-15,21 0 16,-21-1-16,21 22 0,0-21 16,1 21-16,-1 0 0,21 0 0,-21 0 15,0 0-15,22 0 0,-22 0 16,21 0-16,-21 21 0,22 1 15,-22-1-15,21 21 0,-21-21 16,1 22-16,-1-22 0,-21 21 16,0 0-16,0 1 0,0-22 0,0 21 15,0 1-15,0-22 0,0 21 16,-21-21-16,-1 22 0,22-22 0,0 0 16,-21 0-16,0 0 0,0 0 15,0-21 1,21-21-1,0 0-15,0 0 16,0 0-16,0 0 0,0-22 0,0 22 16,0-21-16,0-1 15,21 22-15,-21-21 0,21 0 0,0-1 16,0 22-16,1-21 0,-1-1 16,0 22-16,0 0 0,0 0 0,0 0 15,-21 0-15,22 21 0,-1 0 16,-21-22-16,21 22 0,-21 22 47,0-1-47,0 0 15,21 0 1</inkml:trace>
  <inkml:trace contextRef="#ctx0" brushRef="#br0" timeOffset="1850.66">4318 1842 0,'0'0'0,"-42"0"16,20 0-16,1 0 15,0 0-15,0 0 0,0 0 16,0 21-16,-1-21 0,1 21 16,0 0-16,0 0 0,0 0 0,0 1 15,-1-1-15,1 21 0,21-21 16,-21 22-16,21-22 0,-21 21 16,21-21-16,0 22 0,0-22 0,0 21 15,0-21-15,0 22 0,0-22 16,21 0-16,0 0 0,-21 0 0,21 0 15,1 1-15,-1-1 16,0-21-16,0 0 0,0 0 0,0 0 0,22 0 16,-22 0-16,0-21 15,21-1-15,1 1 0,-22 0 0,21 0 16,-21 0-16,22 0 0,-22-1 16,21-20-16,-21 21 0,1-21 0,-22 20 15,0-20-15,0 21 0,0-21 16,0-1-16,0 1 0,0 21 15,-22-22-15,1 1 0,-21 21 0,21-21 16,0 20-16,-22 1 0,22 21 16,-21 0-16,21 0 0,-1 0 15,1 0-15,-21 0 0,21 0 0,0 0 16,-1 21-16,22 1 0,-21-22 16,21 21-16,-21 0 0,21 0 15,0 0-15,0 0 0,0 1 16,0-1-16,0 0 0</inkml:trace>
  <inkml:trace contextRef="#ctx0" brushRef="#br0" timeOffset="2298.41">4911 1799 0,'0'0'0,"-22"21"0,22 106 16,-21-84-16,21-1 0,-21 0 15,21 1-15,-21 20 0,21-20 0,0 20 16,-21 1-16,0-22 0,21 21 15,0 1-15,0-1 0,0 1 0,0-1 16,0 1-16,0-1 16,0 1-16,0-1 0,0 1 0,0-1 15,0 1-15,0-1 0,0 1 0,-22-1 16,22 1-16,-21-1 0,0-20 16,0-1-16,21 0 0,-21 1 15,0-22-15,21 21 0,0-21 0,-22 1 16,1-22-16,0 0 15,21-22 1,0 1-16,0 0 0,-21 0 0,21-21 16,0-1-16,0 1 0,0 0 15,0-22-15,0 22 0,0-22 0,0 1 16,0-1-16</inkml:trace>
  <inkml:trace contextRef="#ctx0" brushRef="#br0" timeOffset="2682.19">5038 1630 0,'0'0'0,"42"0"0,-21 0 0,0 0 15,22 0-15,-22 0 0,0 0 0,0 0 16,0 21-16,0 0 16,1 0-16,-1 1 0,-21 20 0,0-21 15,0 21-15,0-20 0,0 20 16,-21-21-16,-1 21 0,1-20 0,0 20 16,0-21-16,0 0 0,-22 0 15,22 1-15,0-22 0,0 21 16,0 0-16,-22-21 0,22 0 0,0 21 15,0-21-15,0 0 0,0 0 16,42-21 15,0 21-31,0-21 0,0 0 16,22-1-16,-1-20 0,0 21 16</inkml:trace>
  <inkml:trace contextRef="#ctx0" brushRef="#br0" timeOffset="4544.21">5884 1037 0,'0'21'16,"-21"1"-1,0-1-15,0 21 0,21-21 16,0 22-16,-21-1 0,-1 0 0,22 1 16,-21-1-16,21 0 0,-21 22 15,0-1-15,21-20 0,-21 20 0,0 1 16,21-1-16,0 1 0,0-1 16,0-21-16,0 1 0,0-1 0,0 0 15,0 1-15,0-22 0,0 21 16,0-21-16,0 1 0,21-22 0,0 21 15,0-21-15,0 0 16,0 0-16,1 0 0,-1 0 0,0 0 16,0 0-16,21-21 0,-20-1 15,-1 1-15,21 0 0,-21 0 0,0 0 16,22-22-16,-22 22 0,0-21 16,21 21-16,-20-22 0,-1 1 0,-21 0 15,21-1-15,-21 22 0,21-21 16,-21 21-16,0 0 0,0-1 0,0 1 15,-21 21 1,0 0-16,0 0 0,-1 21 16,1 1-1,21-1-15,0 0 0,0 21 0,-21-21 16,21 22-16,-21-22 0,21 21 16,0-21-16,0 22 0,0-22 0,0 0 15,0 0-15,0 0 0,0 1 16,0-1-16,0 0 0,0 0 0,21-21 15,0 21-15,0-21 16,1 0-16,-1 0 0,0 0 16,0 0-16,0-21 0,0 0 15,22 21-15,-22-21 0,0 0 0,21-1 16,-20 1-16,20-21 0,-21 21 16,21-22-16,-20 22 0,-1 0 15,0-21-15,0 21 0,-21-1 16,21 22-16,-21-21 0,0 0 15,-21 21 1,0 21-16,0 0 16,21 1-16,0-1 15,0 0-15,21 0 16,0 0-16,0 0 16,0 1-16,1-22 0,-1 21 0,-21 0 15,21-21-15,0 21 0,-21 0 16,21 0-16,0 1 15,-21-1 1,0 0 0,22-21 31,-1 0-32,0 0 1,-21-21-16,21 21 0,-21-21 15,21 21-15,0 0 0,-21-22 16,22 1-16,-22 0 16,21 21-16,-21-21 0,21 21 0,-21-21 15,0 0-15,21 21 16,-21-22-16,21 1 0,0 0 16,-21 0-16,0 0 0,22 21 15,-22-21-15,21-1 0,-21 1 16,0 0-16,21 0 0,-21 0 0,21 21 15,-21-21-15,0-1 0,0 1 16,0 42 15,0 1-15,0-1-16,0 0 0,-21 0 16,21 0-16,-21 22 0,21-22 0,0 0 15,0 0-15,0 21 16,0-20-16,0-1 0,0 0 0,0 0 15,0 0-15,0 0 16,21 1-16,0-1 0,0-21 16,0 0-16,1 0 0,-1 0 15,0 0-15,0 0 0,0 0 0,22 0 16,-22 0-16,21 0 0,-21 0 16,22-21-16,-22-1 0,21 22 0,0-21 15,-20 0-15,20 0 0,-21-21 16,21 20-16,-20 1 0,-1-21 0,0 21 15,-21-22-15,0 22 16,0-21-16,0 21 0,0 0 0,0-1 16,0 1-16,-21 21 15,0 0-15,-1 0 16,1 0-16,0 0 0,21 21 16,-21 1-16,0-1 0,0 0 0,21 0 15,0 0-15,-22 22 0,22-22 16,-21 21-16,21-21 0,0 0 15,0 1-15,0-1 0,0 0 0,0 0 16,0 0-16,21 0 0,1-21 0,-1 22 16,0-22-16,0 0 15,0 0-15,22 0 0,-22 0 0,21 0 16,0 0-16,-20 0 0,20 0 16,0 0-16,1-22 0,-1 1 0,0 21 15,1-21-15,-1 0 0,0 0 16,1-22-16,-22 22 0,21 0 0,-21-21 15,0-1-15,1 22 0,-22-21 16,0 0-16,21 20 0,-21 1 0,0 0 16,0 0-16,0 0 0,-21 21 15,-1 0 1,22 21-16,-21 0 0,0 0 16,0 0-16,0 1 0,21-1 0,-21 0 15,21 0-15,0 21 0,0-20 16,0-1-16,0 0 0,21 0 15,0 0-15,0 0 16,-21 1-16,21-22 0,0 21 0,1-21 16,-1 21-16,-21 0 0,21-21 15,-21 21-15,21-21 0,-21 21 16,0 1 0,-21-22-1,0 0 1,0 0-16,-1 0 0,1 0 15,0 0 1,0 0-16,21-22 31,0 1-31,-21 0 0,21 0 16,0 0-16</inkml:trace>
  <inkml:trace contextRef="#ctx0" brushRef="#br0" timeOffset="4754.09">7810 1185 0,'0'0'0,"-21"-21"0,0 21 16,0 0-1,21-21 32,-21 21-47</inkml:trace>
  <inkml:trace contextRef="#ctx0" brushRef="#br0" timeOffset="5063.74">5863 1503 0,'0'0'0,"21"0"16,0 0-16,22 0 0,-1 0 0,0 0 15,22 0-15,-22 0 0,22-21 16,-22 0-16,22 21 0,-1 0 15,1-22-15,-1 22 0,1 0 16,-1-21-16,-21 21 0,1 0 0,-22-21 16,0 21-16,0 0 0,-42 0 31,0 0-31,0 0 16,0 0-16</inkml:trace>
  <inkml:trace contextRef="#ctx0" brushRef="#br0" timeOffset="5686.36">10181 1545 0,'0'0'0,"21"-63"16,-21 42-16,0-1 0,21 1 0,-21 0 16,0 42 15,-21 0-16,21 1-15,-21 20 0,21 0 0,0 1 16,-21 20-16,21 1 16,0-1-16,0 22 0,0-1 0,-21-20 15,0 21-15,21-1 0,-22 1 16,1 21-16,0-22 0,0 22 0,0-21 16,0 0-16,-1-1 0,1 1 0,-21 0 15,21-1-15,0 1 0,-22 0 16,22-22-16,0 1 0,0-1 0,-22 1 15,22-22-15,0 0 0,0 1 16,21-22-16,0 0 0,-21 0 0,21-42 31,0 0-31,0 0 0,0-22 16,0 1-16,0 0 0,0-22 16,0 1-16,-21-1 0</inkml:trace>
  <inkml:trace contextRef="#ctx0" brushRef="#br0" timeOffset="6062.34">9567 1651 0,'0'0'16,"21"-42"-16,43-22 15,-43 22-15,21 21 0,22 0 0,-1-22 16,1 22-16,-1 0 0,1 0 15,-1 21-15,22 0 0,-43 0 0,22 0 16,-22 0-16,22 0 0,-43 21 16,21 0-16,-21 0 0,1 0 0,-22 22 15,0-22-15,0 21 0,0 1 16,0-1-16,-22 0 0,1 1 0,0-22 16,-21 21-16,21 0 0,-22-20 15,1 20-15,0-21 0,-1 0 0,1 0 16,0 1-16,-1-1 0,1-21 15,21 21-15,0-21 0,-1 0 0,1 0 16,0 21-16,0-21 16,42 0 15,0 0-31,0 0 0,1 0 0,20-21 16,-21 21-16,21-21 0</inkml:trace>
  <inkml:trace contextRef="#ctx0" brushRef="#br0" timeOffset="6321.97">11261 1736 0,'0'0'0,"21"0"15,0 0 1,0 0-16,0 0 0,0 0 15,1 0-15,-1 0 0,0-21 16,0 21-16,0 0 0,0 0 0,22-22 16,-22 22-16,0 0 0,0 0 15,0 0-15,1 0 0,-1 0 0,-64 0 32,22 0-17,0 22-15</inkml:trace>
  <inkml:trace contextRef="#ctx0" brushRef="#br0" timeOffset="6474.88">11218 1926 0,'0'0'0,"0"21"16,0 1-16,0-1 0,21 0 15,1-21-15,20 0 16,-21 0-16,21 0 0,-20 0 0,20 0 16,0 0-16,1 0 0,-22 0 15,21 0-15,0 0 0,-20 0 0,-1-21 16,0 21-16,0-21 0,0-1 0</inkml:trace>
  <inkml:trace contextRef="#ctx0" brushRef="#br0" timeOffset="8086.03">12912 1503 0,'0'0'0,"0"-21"0,0-22 15,0 22-15,0 0 0,0 0 0,0 0 16,21 0-16,0-1 0,0 1 16,0 21-16,0 0 0,1-21 15,-1 21-15,0 0 0,21 0 16,-21 21-16,1 0 0,-1 1 0,0-1 15,0 0-15,0 21 0,-21 1 16,21-1-16,-21 0 0,22 22 0,-22-22 16,0 22-16,0-22 0,0 0 15,0 22-15,0-22 0,-22 0 0,1-20 16,0 20-16,0-21 0,21 0 16,0 0-16,-21 1 0,0-22 15,21-22 16,0 1-31,21 0 0,0-21 16,0 21-16,0-22 0,0 1 16,22-22-16,-22 1 0,21 21 0,-21-22 15,22 1-15,-1 20 0,-21 1 16,22 21-16,-22-22 0,0 22 0,0 21 16,0 0-16,0 0 0,1 21 15,-22 1-15,0-1 0,0 0 16,0 21-16,0 1 0,0-1 15,0 0-15,0 1 0,0-1 0,0 0 16,0-21-16,0 22 0,0-1 16,21-21-16,0 22 0,0-22 0,0 0 15,0 0-15,1-21 0,20 21 16,0-21-16,1 0 0,-1 0 16,0 0-16,1 0 0,20 0 0,-21-21 15,22 0-15,-22 21 0,22-42 16,-22 20-16,22 1 0,-22-21 0,0 21 15,1-22-15,-22 1 0,21 0 16,-21-1-16,0 1 0,1 0 0,-22-1 16,21 1-16,-21 21 0,0-21 15,0 20-15,0 1 0,-21 21 16,-1 0 0,1 0-16,0 21 0,0-21 0,0 22 0,-22 20 15,22-21-15,0 21 16,0 1-16,0-1 0,0 0 0,-1 1 15,22-22-15,0 21 0,0 1 16,0-1-16,0-21 0,0 0 0,0 22 16,0-22-16,0 0 0,22 0 0,-1-21 15,0 21-15,21-21 0,-21 0 16,1 0-16,-1 0 0,21 0 0,-21 0 16,22 0-16,-22 0 0,21-21 15,-21 0-15,0 0 0,22 0 0,-22-1 16,21-20-16,-21 21 0,22-21 15,-22-1-15,21-20 0,-21 20 0,1 1 16,20 0-16,-42-1 16,21 1-16,0 21 0,0 0 0,-21 0 15,22-1-15,-22 44 32,0 20-32,0-21 0,0 21 15,0-20-15,-22 20 0,22 0 0,-21 1 16,0-1-16,21 0 0,-21 1 15,21-1-15,-21-21 0,21 21 0,-21-20 16,21-1-16,0 0 0,0 0 16,0 0-16,21 0 15,0-21-15,0 0 0,0 0 16,0 0-16,1-21 0,20 21 16,-21-21-16,21 0 0,-20 0 0,-1 0 15,0-1-15,21-20 0,-21 21 16,1-21-16,-1-1 0,-21 22 0,21-21 15,0 21-15,-21-1 0,21-20 16,0 21-16,-21 0 16,0 42-1,0 0-15,0 0 0,0 0 0,0 1 16,0 20-16,0-21 0,0 21 16,0-20-16,22 20 0,-22-21 0,21 0 15,-21 22-15,21-22 0,-21 0 16,21 0-16,0 0 0,0 0 15,1 1-15,-1-22 0,0 0 16,0 0-16,0 0 0,0 0 16,22 0-16,-22 0 0,0-22 0,0 1 15,0 21-15,1-21 0,-1 0 16,0-21-16,-21 20 0,0 1 0,0-21 16,0 0-16,0-1 0,0 1 15,-21 0-15,0-1 0,-1 22 0,1-21 16,0 21-16,0-1 15,0 1-15,0 21 0,21-21 0,-22 21 16,44 0 15,-1 0-31,0-21 0,0 21 16,0 0-16,0 0 0,22 0 0,-22-21 16,0 21-16,0 0 0,-21-21 15,0-1-15,21 22 0,-21-21 16</inkml:trace>
  <inkml:trace contextRef="#ctx0" brushRef="#br0" timeOffset="8646.33">18246 529 0,'0'0'0,"21"-21"0,0 0 16,-21 0-16,0 42 31,0 0-31,-21 0 0,0 22 0,-1-1 15,1 21-15,0 1 0,0 21 16,0-1-16,0 22 0,21-21 16,-22-1-16,1 1 0,-21 21 15,21-21-15,0-1 0,-1 1 0,-20 0 16,21-1-16,0-20 0,0-1 16,-1-20-16,1 20 0,21-21 0,-21-20 15,21 20-15,0-21 0,0 0 16,21-42 15,-21 0-31,21 0 0,1 0 16,-22-1-16,21-20 0,-21 0 0,21-1 15</inkml:trace>
  <inkml:trace contextRef="#ctx0" brushRef="#br0" timeOffset="9034.48">17653 974 0,'0'0'0,"-21"-43"0,-64-84 16,85 106-16,0-21 16,0 0-16,0 20 0,0-20 15,42 21-15,-20-21 0,20-1 16,0 22-16,1-21 0,20 21 0,1-22 16,-1 22-16,22 0 0,-22 0 15,22 21-15,0 0 0,-1 0 0,1 21 16,-22 0-16,22 0 15,-43 22-15,22-1 0,-43 0 0,21 22 16,-42-1-16,0 1 0,0-1 16,-21 1-16,-21 20 0,0-20 0,-22-1 15,1 1-15,-22-1 0,21-20 16,-20 20-16,20-20 0,1-22 0,-1 21 16,22-21-16,0 0 0,-1 1 15,22-1-15,-21-21 0,21 21 16,42-21 15,0 0-15,0-21-16,0 21 0,0 0 0,1-21 15,20 21-15,-21 0 0</inkml:trace>
  <inkml:trace contextRef="#ctx0" brushRef="#br0" timeOffset="9462.95">18246 1566 0,'0'0'0,"-22"0"16,22-21-1,0 0-15,22 0 16,-1 0-16,0 0 0,0 21 16,21-22-16,-20 22 0,20-21 0,-21 21 15,21 0-15,1 0 0,-1 0 16,22 0-16,-22 21 0,0-21 0,1 22 15,-22 20-15,21-21 0,-21 21 16,0 1-16,1-1 0,-22 0 0,0 1 16,0-1-16,-22 0 0,1 1 15,0-22-15,0 21 0,0-21 0,0 1 16,-1-1-16,1-21 0,0 0 16,0 0-1,21-21-15,0-1 16,0-20-16,0 21 15,0-21-15,21-1 0,-21 22 16,21-42-16,0 20 0,1 1 0,-1 0 16,0-1-16,21 1 0,-21 0 15,1 20-15,-1 1 0,21 0 0,-21 0 16,0 21-16,1 0 0,-1 0 16,0 0-16,0 0 0,0 21 15,0-21-15,-21 21 0,22 0 16</inkml:trace>
  <inkml:trace contextRef="#ctx0" brushRef="#br0" timeOffset="9918.29">19600 1461 0,'-21'0'16,"21"-22"-16,-21 22 0,0 0 0,0 0 0,-1 0 15,1 0-15,0 22 0,0-1 16,0 0-16,0 0 0,-1 0 0,1 22 16,0-22-16,0 21 0,0 0 15,0-20-15,-1 20 0,22 0 16,0 1-16,-21-22 0,21 21 0,0-21 16,0 0-16,0 22 0,21-43 15,1 21-15,-1 0 0,21 0 0,-21-21 16,43 0-16,-22 0 0,0 0 15,22 0-15,-22 0 0,1-21 0,20 0 16,-21 21-16,1-21 0,20-22 16,-42 22-16,22 0 0,-22-21 0,0-1 15,0 1-15,-21 0 0,0-1 16,0-20-16,0 21 0,-21-1 0,0 22 16,-21-21-16,-1 21 0,22-1 15,-21 1-15,-1 21 0,1 0 16,0 0-16,-1 0 0,1 21 15,0 1-15,-1-1 0,1 0 0,21 0 16,0 0-16,0 22 0,-1-22 16,22 21-16,0-21 0,0 22 0,0-22 15,0 0-15,22 21 0,-1-42 16,21 21-16</inkml:trace>
  <inkml:trace contextRef="#ctx0" brushRef="#br0" timeOffset="10286.09">20299 1630 0,'0'0'0,"0"42"0,0 1 0,-21 84 15,21-64-15,0-21 16,0 1-16,0 20 0,0-20 15,0 20-15,0 1 0,0-1 16,0 1-16,0 20 0,-22 1 0,1-22 16,0 22-16,0 0 0,0-1 0,0 1 15,-1-21-15,-20 20 0,21-20 16,-21-1-16,20 1 0,1-1 16,0-20-16,0 20 0,0-21 0,0-20 15,21 20-15,0-21 0,0 0 16,0-42-1,0 0 1,21 0-16,-21 0 0,21-22 16,0 1-16,0-22 0,-21 1 0,21-1 15,1 1-15,-1-22 0,0-21 0</inkml:trace>
  <inkml:trace contextRef="#ctx0" brushRef="#br0" timeOffset="10606.01">20193 1609 0,'0'0'0,"0"-21"0,0-22 16,21 22-16,0 0 0,0 0 15,1 0-15,20-1 0,0 22 0,1 0 16,-1 0-16,0 0 0,1 0 16,-1 0-16,0 0 0,-21 22 0,22-1 15,-22 0-15,0 0 0,-21 21 16,0-20-16,0 20 0,0 0 0,-21 1 15,0-22-15,-22 21 16,22-21-16,-21 22 0,0-22 0,-1 0 16,-20 0-16,20 0 0,1-21 15,0 21-15,21-21 0,-22 0 0,22 0 16,0 0 0,42-21-1,0 0-15,0 21 16,22-21-16,-22 0 0,21 21 0,1-21 15,-1-1-15</inkml:trace>
  <inkml:trace contextRef="#ctx0" brushRef="#br0" timeOffset="10959.81">20722 1757 0,'0'0'0,"21"0"15,0 0-15,1 0 0,-1-21 0,0 21 16,0-21-16,0 21 0,0-22 15,1 1-15,20 0 0,-21 0 0,21 0 16,-20 0-16,-1-1 0,0 1 16,0 21-16,0-21 0,-21 0 0,0 0 15,0 0 1,-21 21-16,0 0 16,0 21-16,0 0 15,-1 0-15,1 0 0,0 0 0,0 1 16,0 20-16,21-21 0,0 21 15,0 1-15,0-22 0,0 21 0,0-21 16,0 22-16,0-22 0,0 0 16,21 0-16,0 0 0,0 1 0,0-22 15,1 21-15,-1-21 0,0 0 16,0 0-16,0 0 0,0 0 0,22 0 16,-22 0-16,0 0 0,0-21 15,0-1-15,1 1 0,20 0 0</inkml:trace>
  <inkml:trace contextRef="#ctx0" brushRef="#br0" timeOffset="11318.48">21399 1524 0,'0'0'0,"0"-21"0,0 0 16,22 21-16,20-21 16,-21-1-16,0 22 0,22 0 15,-22 0-15,0 0 0,0 0 0,0 0 16,0 22-16,1-1 0,-1 0 15,0 0-15,-21 21 0,0-20 0,0 20 16,0 0-16,0 1 0,0-1 16,0-21-16,-21 21 0,21-20 15,-21 20-15,-1-21 0,22 0 0,-21 0 16,21 1 0,0-44-1,0 1-15,0 0 16,0 0-16,0 0 0,21 0 0,1-22 15,-1 22-15,-21-21 0,21-1 16,-21 1-16,0 0 0,21 21 0,0-22 16,0 22-16,-21 0 0,22 0 15,-22 0-15,21-1 0,0 22 16,0 0 0,-21 22-16,21-22 0,-21 21 0</inkml:trace>
  <inkml:trace contextRef="#ctx0" brushRef="#br0" timeOffset="12454.37">22034 1947 0,'64'0'16,"-43"0"-16,0 0 16,0-21-16,1 0 0,-1 0 0,0-21 15,0 20-15,0-20 0,22 0 16,-22-1-16,0-20 0,0 21 0,21-22 15,-20 1-15,-1-1 16,0 22-16,0-22 0,-21 1 0,21-1 16,0 22-16,-21-22 0,22 22 15,-22 21-15,0-21 0,0 20 0,0 44 32,-22-1-32,1 21 15,21 0-15,-21 1 0,0-1 16,0 22-16,0-1 0,21-21 0,0 22 15,-22-1-15,22 1 0,0-22 16,0 22-16,0-22 0,0 22 16,0-22-16,0 0 0,0 1 15,22-22-15,-22 0 0,21 21 0,0-21 0,0-21 16,0 22-16,0-22 16,1 0-16,20 0 0,-21 0 0,21 0 15,-20 0-15,20-22 0,0 22 16,-21-21-16,22 0 0,-1-21 0,-21 21 15,0-1-15,22-20 0,-22 21 16,0-21-16,-21 20 0,0-20 0,21 21 16,-21 0-16,0 0 0,0-1 15,0 1-15,0 42 16,0 1 0,-21-1-16,0 0 0,21 21 0,0-21 15,0 22-15,0-22 16,0 0-16,0 21 0,0-20 0,0-1 15,0 21-15,0-21 0,0 0 16,21 1-16,0-22 0,-21 21 0,21 0 16,1-21-16,-1 0 0,0 0 15,0 0-15,0 0 0,0 0 0,1 0 16,-1 0-16,21 0 0,-21-21 16,22 0-16,-22-1 0,21 1 0,-21 0 15,22-21-15,-22 21 0,0-22 16,0 22-16,0-21 0,-21 21 0,0-1 15,0-20-15,0 21 16,0 0-16,-21 21 31,0 21-31,0 0 0,0 0 16,21 0-16,0 1 0,-22-1 16,22 21-16,0-21 0,0 0 0,0 1 15,0-1-15,0 21 0,0-21 16,0 0-16,0 1 0,0-1 15,0 0-15,22-21 0,-22 21 0,21-21 16,0 21-16,0-21 0,0 0 16,0 0-16,1 0 0,-1 0 15,0 0-15,0 0 0,21-21 16,-20 0-16,-1 21 0,21-21 0,-21 0 16,22-22-16,-22 22 0,21-21 15,-21-1-15,22 1 0,-22 0 0,0-1 16,0 1-16,0 0 0,-21-1 15,0 1-15,0 21 0,0 0 0,0 0 16,0-1-16,-21 22 16,0 0-16,-21 22 0,20-1 0,1 0 15,0 21-15,0-21 0,21 22 16,0-1-16,0 0 0,0 1 0,0-22 16,21 21-16,0-21 0,-21 22 15,21-22-15,1 0 0,-22 0 16,0 0-16,21 1 15,-21-1-15,-21-21 47,-1 0-47,22-21 16,-21 21-16,21-22 0,-21 22 0,21-21 16,-21 0-16,0 0 15,21 0-15,-21 0 0</inkml:trace>
  <inkml:trace contextRef="#ctx0" brushRef="#br0" timeOffset="12662.25">23516 1207 0,'21'21'0,"-42"-42"0,0-1 15,0 22 1,21-21-16,-21 21 0,-1 0 62</inkml:trace>
  <inkml:trace contextRef="#ctx0" brushRef="#br0" timeOffset="12849.59">22394 1355 0,'0'0'0,"-21"0"15,0 0-15,21 21 0,21-21 16,0 0-16,0 0 16,22 0-16,-1 0 15,0 0-15,1 0 0,-1 0 0,0 0 16,22 0-16,-22 0 0,22 0 15</inkml:trace>
  <inkml:trace contextRef="#ctx0" brushRef="#br0" timeOffset="13250.38">24680 1228 0,'21'0'0,"-42"0"0,42-21 16,-21-1-16,0 44 31,0-1-15,-21 0-16,21 0 0,-21 0 15,0 22-15,21-1 0,-21-21 0,0 21 16,21 1-16,0 20 0,0-20 16,-22-1-16,22 0 0,0 1 15,0-1-15,0 0 0,0 1 0,0-22 16,0 21-16,0-21 0,0 0 16,22 1-16,-22-1 0,21 0 15,0-21-15,0 21 0,0-21 0,0 0 16,1 0-16,-1 0 0,0 0 0,21 0 15,-21 0-15,22-21 0,-22 0 16,21 0-16,1-1 0</inkml:trace>
  <inkml:trace contextRef="#ctx0" brushRef="#br0" timeOffset="13567.21">25400 1249 0,'0'0'0,"21"0"16,0 0-16,0 0 15,1 0-15,-1 21 0,0 0 0,-21 0 16,21 22-16,-21-22 0,0 0 16,0 21-16,0 1 0,0-22 0,0 21 15,0 1-15,0-1 0,0 0 16,0 1-16,0-22 0,0 21 0,0-21 15,-21 0-15,21 22 0,-21-22 16,21 0-16,-21 0 0,21 0 16,-22-21-16,1 0 15,21-21 17,0 0-32</inkml:trace>
  <inkml:trace contextRef="#ctx0" brushRef="#br0" timeOffset="13799.08">26098 1334 0,'0'-22'15,"22"22"48,-22 22-63,0-1 15,0 0 1</inkml:trace>
  <inkml:trace contextRef="#ctx0" brushRef="#br0" timeOffset="14046.94">25866 1884 0,'0'0'0,"0"21"0,0 0 16,0 0-16,0 1 16,0-1-1,0 0-15,-22 0 16,22 0-16,0 0 0,-21 1 15,0-22-15,21 21 16,-21 0-16,0-21 0,0 21 0,21 0 16,-43-21-16,22 21 0,0-21 15,0 22-15,-22-22 0,22 0 0,-21 0 16,21 21-16,-22-21 0</inkml:trace>
  <inkml:trace contextRef="#ctx0" brushRef="#br0" timeOffset="15361.52">3154 3810 0,'0'0'0,"0"-21"0,0 0 0,0 0 0,0-1 15,0 1-15,0 42 32,0 1-17,0-1-15,0 0 16,0 0-16,0 21 0,0 1 16,0 20-16,0-20 0,0 20 0,0 1 15,0-1-15,-21 22 0,21-22 16,0 1-16,0 20 0,-22 1 0,22 0 15,0-1-15,0 22 0,0-21 16,0 21-16,0-22 0,0 1 0,0 0 16,0-22-16,0 22 0,0-22 15,-21 1-15,21-1 0,0-20 0,0-22 16,0 21-16,0-21 0,-21-21 31,21-42-31,-21 21 0,21-21 16,0-1-16,-21 1 0,0 0 15,-1-22-15,22 1 0</inkml:trace>
  <inkml:trace contextRef="#ctx0" brushRef="#br0" timeOffset="15754.6">3069 3789 0,'0'0'0,"42"-64"16,-20 43-16,-1 0 15,0 21-15,21-21 0,1 0 16,-1 0-16,0-1 0,22 22 0,-22 0 16,22 0-16,-22 0 0,21 0 15,-20 22-15,-1-1 0,0 0 0,1 0 16,-22 21-16,0 1 0,-21-22 15,0 21-15,0 1 0,-21-1 0,0 0 16,0 1-16,-22-1 0,1 0 16,0 1-16,-1-22 0,1 21 15,21-21-15,-22 0 0,1-21 16,21 22-16,-21-1 0,20-21 16,1 0-16,0 0 0,0 21 0,0-21 15,42 0 32,0-21-47,0 21 0,0-21 0</inkml:trace>
  <inkml:trace contextRef="#ctx0" brushRef="#br0" timeOffset="16098.1">4254 4297 0,'0'0'0,"22"0"0,-22 21 15,21-21-15,0 0 16,0-21 0,-21 0-16,21 21 0,-21-21 15,0-1-15,0 1 16,0 0-16,0 0 0,0 0 15,-21 0-15,0 21 0,0 0 16,0-22-16,-1 22 0,1 0 16,0 0-1,21 22-15,0-1 0,0 0 16,0 0 0,0 0-16,0 0 0,21-21 15,0 0-15,1 0 0,-1 0 16,21 0-16,-21 0 0,22 0 0</inkml:trace>
  <inkml:trace contextRef="#ctx0" brushRef="#br0" timeOffset="18219.03">5038 4339 0,'0'0'16,"0"21"-16,0 1 15,21-44 17,0 1-17,0 0-15,0 0 0,0 0 16,1 0-16,-1-22 0,21 1 0,0 0 16,1-1-16,-1 1 0,0 0 15,1-22-15,-1 22 0,22-22 16,-22 1-16,0 20 0,1-20 0,-22-1 15,21 1-15,-21-1 0,0 1 16,-21-1-16,0 22 0,0 0 16,0-1-16,0 1 0,0 21 0,-21 0 15,0 21-15,0 0 16,0 0-16,0 21 0,-1 0 0,1 21 16,-21 1-16,21-1 0,-22 0 15,22 22-15,0-22 0,0 22 0,0-1 16,-22-20-16,43 20 15,-21-21-15,0 22 0,0-1 0,0-20 16,21 20-16,-21 1 0,21-1 16,0-20-16,0 20 0,0-21 0,0 1 15,0-1-15,0 0 0,0-20 16,21 20-16,0-21 0,0 0 0,0 0 16,0 1-16,1-22 0,20 0 0,-21 21 15,21-21-15,1 0 16,-22 0-16,21 0 0,1 0 0,-22-21 0,21 21 15,0-22-15,-20 1 0,20 0 16,-21 0-16,0 0 0,22 0 0,-22-1 16,0 1-16,0 0 0,0-21 15,0 21-15,1-22 0,-1 22 16,0-21-16,-21 21 0,0-1 16,21 1-16,-21 0 0,0 0 0,0 42 31,0 0-16,-21 0-15,21 22 0,0-22 0,0 0 16,0 21-16,0-20 0,0 20 16,0-21-16,0 0 0,0 22 0,0-22 15,0 0-15,0 0 0,21-21 16,-21 21-16,21 0 0,0-21 0,1 0 16,-1 22-16,0-22 0,0 0 15,0 0-15,0 0 0,22 0 16,-22 0-16,0-22 0,0 1 0,22 0 15,-22 21-15,0-21 0,0 0 16,0-22-16,0 22 0,1 0 0,-1-21 16,-21 21-16,0-22 0,0 1 15,0 0-15,0-1 0,0 1 0,-21 0 16,-22-1-16,22 1 0,0 21 16,-21-22-16,20 22 0,-20 0 0,0 21 15,21-21-15,-22 21 0,22 0 16,-21 0-16,-1 0 0,22 0 0,-21 21 15,0 0-15,20 0 0,-62 64 16,63-43-16,-1-20 16,22 20-16,0 0 0,0 1 15,0-1-15,0 0 0,22-21 16,20 22-16,-21-22 0,21 21 0,-20-21 16,20 1-16,0-1 0,1 0 15,20-21-15,-21 21 0,1-21 0,20 0 16,-20 21-16,-1-21 0,0 0 15,22 0-15,-22 0 0,0 0 0,22-21 16,-22 21-16,1-21 0,20 0 16,-21 0-16,1 21 0,-1-43 0,0 22 15,1 0-15,-22 0 0,21-22 16,-21 1-16,1 21 0,-1-21 16,-21-1-16,0 22 0,0-21 0,0 21 15,0-1-15,0 1 0,0 0 0,0 0 16,-21 21-16,-1 0 0,1 0 15,0 0-15,0 0 0,0 0 0,-22 0 16,22 21-16,0 0 0,-21 0 16,21 1-16,-1-1 0,1 21 0,0-21 15,0 22-15,0-22 16,21 21-16,0-21 0,0 22 0,0-22 0,0 21 16,0-21-16,0 0 0,21 1 15,0-1-15,0-21 16,22 0-16,-22 0 0,0 0 0,0 0 15,0 0-15,22 0 0,-22 0 16,0 0-16,0 0 0,0-21 0,0-1 16,1 1-16,-1 0 0,0 0 15,0 0-15,-21-22 0,21 22 0,-21 0 16,21-21-16,-21 21 0,0-1 0,0-20 16,0 21-16,0 0 0,22 0 15,-22 42 16,0 0-31,0 0 16,0 0-16,0 0 0,0 22 16,0-22-16,0 0 0,21 0 0,-21 22 15,0-22-15,0 0 0,21 0 16,0 0-16,0 0 0,0 1 0,-21-1 16,22 0-16,20-21 0,-21 21 0,21-21 15,-20 0-15,20 0 0,21 0 16,-20 0-16,-1 0 0,22 0 0,-22 0 15,21 0-15,-20 0 0,20-21 16,-20 0-16,20 21 0,-21-21 0,1-1 16,-22 1-16,21-21 0,-21 21 15,1 0-15,-1-22 0,-21 22 16,0-21-16,0-1 0,0 22 0,0-21 16,0 0-16,0 20 0,0 1 15,0 0-15,0 0 0,-21 0 0,-1 0 16,1 21-16,-21 0 0,21 0 0,0 0 15,-22 0-15,1 21 0,21 0 16,-22 0-16,1 0 0,21 22 0,-21-22 16,20 21-16,1-21 0,21 22 15,0-22-15,0 21 0,0-21 0,0 22 16,0-22-16,0 0 0,0 0 16,0 0-16,21 0 0,1 1 0,-1-22 15,0 21-15,0-21 0,0 0 0,22 0 16,-22 0-16,0 0 15,0 0-15,0 0 0,0 0 0,1 0 16,-1 0-16,21-21 0,-21-1 16,0 1-16,-21 0 0,22 0 0,-1 0 15,0-22-15,0 22 0,-21-21 0,21 0 16,0-1-16,-21 1 0,22-22 16,-1 22-16,0 0 0,-21-22 15,21 22-15,0-22 0,0 1 0,-21 21 16,22-22-16,-22 1 0,0 20 15,21-20-15,-21 20 0,0 1 0,0 0 16,0-1-16,0 22 0,0 0 16,0 0-16,0 0 0,0 42 15,0 0 1,-21 0-16,-1 22 0,1 20 16,21-21-16,-21 22 0,0-1 0,21 1 15,0-1-15,0 1 0,-21-22 0,21 22 16,0-1-16,0 1 0,0-1 15,0-20-15,0 20 0,0-21 0,0 1 16,0-1-16,21-21 16,0 22-16,0-22 0,-21 0 0,21 0 15,1-21-15,-22 21 0,21-21 0,0 0 16,0 0-16,0 0 0,0 0 16,1 0-16,-1 0 0,0-21 0,0 21 15,0-21-15,0 0 0,1 0 16,-1-1-16,0 1 0</inkml:trace>
  <inkml:trace contextRef="#ctx0" brushRef="#br0" timeOffset="24402.51">10562 2900 0,'0'0'0,"21"0"15,0-21-15,22 21 0,-22-21 16,0-1-16,21 22 0,-20-21 0,20 21 15,-21-21-15,0 21 0,22-21 16,-22 21-16,0 0 0,0 0 0,-21-21 16,21 21-1,-42 0 1,0 21 0,0-21-16,0 21 0,-1 0 0,-20 0 15,21 1-15,-21-1 0,-1 0 16,1 21-16,0 1 0,-1-1 0,1 21 15,0 1-15,-22 21 0,1-22 16,-1 22-16,-21 21 0,1-22 0,20 1 16,-20 0-16,20 20 0,1 1 15,-1-21-15,22 0 0,-1-1 0,22 1 16,21-22-16,0 22 0,0-21 0,0-22 16,21 21-16,22 1 0,-1-22 15,0 22-15,1-22 0,-1 0 16,0 1-16,1-22 0,20 21 15,-20-21-15,-1 1 0,0-1 0,1-21 16,-22 0-16,21 21 0,-21-21 0,22 0 16,-22 0-16,0-21 0,0 21 15,0-21-15</inkml:trace>
  <inkml:trace contextRef="#ctx0" brushRef="#br0" timeOffset="31444.24">10604 3937 0,'-21'0'31,"0"0"0,0 0-15,21-21 15,0 0-15,0 0-16,0-1 15,0 1-15,21 0 0,0 0 0,-21 0 16,21 0-16,1-1 16,-1 1-16,0 0 0,0 0 0,0 0 15,0 0-15,1 21 0,-1 0 16,0 0-16,-21 21 16,21 0-16,-21 0 0,0 0 15,21 0-15,-21 22 0,0-1 0,0-21 16,0 22-16,0-1 0,0 0 0,0 22 15,0-22-15,0 0 0,0-20 16,-21 20-16,21 0 0,0-21 16,0 1-16,0-1 0,-21 0 0,21 0 15,0-42 17,0 0-17,21 0-15,-21-1 0,21-20 16,0 21-16,1-21 0,-1-1 15,0 1-15,-21 0 0,42 20 0,-21-20 16,1 0-16,-1 21 0,0-1 16,0-20-16,21 42 0,-42-21 0,22 21 15,-1 0-15,0 0 0,0 0 16,-21 21 0,21 0-16,-21 0 0,0 1 0,0-1 15,0 21-15,0-21 0,0 22 0,0-1 16,0-21-16,0 21 0,0-20 15,0 20-15,0-21 0,0 21 16,21-20-16,-21-1 0,22 0 0,-1-21 16,-21 21-16,21 0 0,0-21 15,0 0-15,0 0 0,1 0 0,20 0 16,-21 0-16,0-21 0,0 0 16,22 0-16,-22 21 0,0-21 0,21-22 15,-20 22-15,-1 0 0,0-21 0,0-1 16,-21 1-16,21 21 0,-21-22 15,21 1-15,-21 0 0,0 21 0,0-1 16,0 1-16,0 0 0,0 0 16,-21 21-1,0 0-15,0 21 16,21 0-16,-21 0 0,0 1 16,21-1-16,-22 0 0,22 21 0,0 1 15,-21-22-15,21 21 0,-21-21 16,21 22-16,0-22 0,0 21 0,0-21 15,0 0-15,0 22 0,0-22 16,0 0-16,21-21 0,0 21 0,1-21 16,-1 21-16,0-21 15,0 0-15,0 0 0,0 0 16,1 0-16,-1 0 0,0-21 0,21 21 16,-21-21-16,1 0 0,-1 0 15,0 0-15,21-22 0,-21 22 0,1-21 16,-1-1-16,0 1 0,0 21 15,0-21-15,0-1 0,1 22 0,-1 0 16,-21 0-16,0 0 0,21-1 16,0 22-16,-21-21 15,0 42 1,0 1-16,0-1 16,0 0-16,0 0 0,0 0 0,0 22 15,0-22-15,0 21 16,0-21-16,-21 0 0,21 22 0,0-22 15,0 21-15,0-21 0,0 1 16,0-1-16,0 0 0,0 0 0,0 0 16,0 0-16,21-21 0,0 22 0,0-22 15,1 0-15,-1 0 16,0 0-16,0 0 0,0 0 16,0 0-16,1-22 0,-1 1 15,0 21-15,0-21 0,0-21 0,0 21 16,1-1-16,-1 1 0,-21-21 15,21 21-15,0-22 0,-21 22 0,0 0 16,21-21-16,-21 21 0,21 21 16,-21-22-16,0 44 31,0-1-15,0 0-16,0 0 0,0 0 15,0 0-15,0 1 0,0-1 16,0 0-16,0 0 0,0 0 0,0 22 15,22-22-15,-1 0 16,-21 0-16,21 0 0,0 0 16,0-21-16,0 0 0,1 0 15,-1 0-15,0 0 0,0 0 16,0 0-16,0-21 0,22 0 16,-22 0-16,0 0 0,0 0 15,0-1-15,1 1 0,20-21 0,-21 0 16,0-1-16,-21 1 0,21 0 15,-21 20-15,0-20 0,0 0 0,0 21 16,0-22-16,0 22 0,-21 21 0,0-21 16,0 21-16,0 0 0,0 0 15,-1 0-15,1 0 0,0 0 0,0 0 16,0 0-16,21 21 16,0 0-16,21-21 15,0 0-15,0 0 16,0 0-16,1 0 0,-1 0 15,21 0-15,-21 0 0,0 0 0,1 0 16,20-21-16,-21 21 0,0-21 16,0 21-16,1 0 15</inkml:trace>
  <inkml:trace contextRef="#ctx0" brushRef="#br0" timeOffset="32717.56">14457 4001 0,'0'0'0,"21"-22"47,0 22-47,0-21 16,0 0-16,1 21 0,-1-21 0,0 0 15,21 0-15,-21-1 0,22-20 16,-22 21-16,0-21 0,21 20 0,-20-20 15,-1 0-15,21-1 16,-42 1-16,0 0 0,21-1 0,-21 1 16,0 0-16,0-1 0,0 1 15,-21 21-15,21-21 0,-21 20 0,0 22 16,0 0-16,-1 0 0,1 0 16,21 43-16,-21-22 0,0 21 0,0 22 15,21-1-15,-21 1 0,-1-1 16,1 1-16,0 20 0,0-20 0,0 21 15,0-1-15,-1 1 0,1 0 0,0-1 16,0 1-16,0 0 0,0 20 16,-1-20-16,1 0 0,0 21 0,0-1 15,0-20-15,0 21 16,-1-21-16,1-1 0,0 1 0,0-22 16,0 1-16,21-1 0,0 1 0,0-22 15,0 1-15,0-22 0,21 21 16,0-42-16,0 0 0,0 0 0,22 0 15,-22 0-15,21-21 0,1 0 0,-1 0 16,0-22-16,22 1 0,-22 0 16,0-1-16,1-20 0,20-1 0,-20 1 15,-1-1-15,-21 1 0,21-22 0,-20 22 16,-22-1-16,0-21 0,0 43 16,0-21-16,-22-1 0,1 22 15,0-1-15,-21 22 0,-1-21 0,1 21 16,0 0-16,-1-1 0,1 1 15,0 0-15,-1 0 0,1 21 0,0-21 16,21 21-16,-1 0 0,1 0 16,0 0-16,42 0 31,0 0-15,1 0-16,-1 0 0,0 0 0,0 0 15,0 0-15,22-21 0,-22-1 16,21 22-16,0-21 0,-20 0 0,20 0 15,0 0-15,1 0 16,-22-1-16,21-20 0,0 21 0,1 0 16,-1-22-16,-21 22 0,22-21 15,-22 0-15,0 20 0,21-20 0,-21 21 16,1 0-16,-22 0 0,21-1 16,-21 1-16,-21 42 31,21 1-31,-22 20 0,1-21 15,0 21-15,0-20 0,21 20 0,-21 0 16,21 1-16,-21-22 0,-1 21 16,22-21-16,0 0 0,0 1 0,0-1 15,0 0-15,0 0 0,22-21 32,-1 0-32,0-21 0,0 21 15,0-21-15,0-22 0,1 22 16,-1 0-16,0-21 0</inkml:trace>
  <inkml:trace contextRef="#ctx0" brushRef="#br0" timeOffset="33054.42">15367 3556 0,'0'0'16,"-21"0"-16,0 0 0,-1 21 0,1 0 15,0 1-15,21-1 16,-21 0-16,21 0 0,0 0 0,0 0 15,21 1-15,0-22 16,0 0-16,1 0 0,-1 0 16,0 0-16,0 0 0,0 0 15,0 0-15,1-22 0,-1 22 0,0-21 16,0 0-16,-21 0 0,0 0 16,0 0-16,0-1 0,-21 1 15,0 0-15,0 0 0,-1 0 16,-20 0-16,21 21 0,0 0 0,0 0 15,-1 0-15,1 0 0,0 0 16,21 21-16,0 0 16,0 0-16,0 0 0,0 0 15,21-21-15,0 0 16,22 0-16,-22 0 0,21 0 0,1 0 16</inkml:trace>
  <inkml:trace contextRef="#ctx0" brushRef="#br0" timeOffset="33378.79">16256 3048 0,'0'0'16,"0"-21"0,-21 21-16,0 0 0,21 21 15,-22 0-15,1 0 0,21 22 0,-21-1 16,0 0-16,0 22 0,0-1 15,-22-20-15,22 20 0,0 1 0,0-1 16,-22 1-16,22-1 0,0-20 16,0 20-16,-21 1 0,20-1 0,22-21 15,-21 22-15,0-22 0,21 1 16,0-1-16,0-21 0,0 0 0,0 0 16,0 1-16,0-1 15,21-21 1,0 0-16,1-21 0,-22-1 15,21 1-15,0 0 0,0 0 16,-21-21-16,21-1 0,0 22 0</inkml:trace>
  <inkml:trace contextRef="#ctx0" brushRef="#br0" timeOffset="33723.87">15981 3895 0,'0'21'15,"0"0"-15,21-21 16,0 21-16,0-21 15,0 0-15,1 0 0,-1 0 16,21 0-16,-21 0 0,22-21 16,-1 21-16,0-21 0,-21 21 0,22-21 15,-22 0-15,0 21 0,0-22 16,-21 1-16,0 0 0,0 0 16,-21 21-16,0 0 0,-21 0 15,20 0-15,-20 0 0,0 0 16,-1 0-16,1 21 0,21 0 0,-21-21 15,20 21-15,1 1 0,0 20 16,21-21-16,0 0 0,0 0 0,0 22 16,0-22-16,21 0 15,-21 0-15,21 0 0,22 1 0,-22-1 16,21-21-16,-21 0 0,22 0 0,-1 0 16,-21 0-16,22 0 0,-1 0 15,-21 0-15,21-21 0,-20-1 0,20 1 16,-21 21-16,21-21 0</inkml:trace>
  <inkml:trace contextRef="#ctx0" brushRef="#br0" timeOffset="33990.36">16912 3725 0,'0'22'16,"0"-1"-16,0 0 15,0 0-15,0 0 0,0 0 16,0 1-16,-21-1 0,21 0 0,-21 21 16,21-21-16,-21 1 0,21-1 15,-22 21-15,22-21 0,0 0 0,0 1 16,-21-1-16,42-42 47,-21-1-47,0-20 15,22 21-15,-1 0 0,0-22 0</inkml:trace>
  <inkml:trace contextRef="#ctx0" brushRef="#br0" timeOffset="34282.71">16954 3408 0,'0'0'0,"-21"0"15,0 21-15,0 0 16,21 0-16,0 1 0,0-1 15,0 0-15,0 0 16,21-21-16,0 0 16,0 0-16,1 0 0,-1-21 15,-21 0-15,21 0 16,-21-1-16,0 1 0,0 0 16,0 0-16,0 0 0,0 0 15,-21-1-15,0 1 0,21 0 16,-22 21-16,1 0 0,0 0 0,0 0 15,0 21 1,21 0-16,0 1 0,0-1 16,0 0-16,-21 0 0,21 0 15,-22 0-15</inkml:trace>
  <inkml:trace contextRef="#ctx0" brushRef="#br0" timeOffset="34910.83">17251 3662 0,'0'0'0,"-21"0"0,-1 0 15,1 0-15,0 0 0,0 21 16,0-21-16,0 21 0,21 0 15,0 1-15,0-1 0,-22 21 0,22-21 16,-21 0-16,21 22 0,-21-22 16,21 0-16,0 0 0,0 0 15,0 1-15,0-1 0,21-21 47,-21-21-47,0-1 0,21 1 16,1 0-16,-1 0 0,0 0 0,-21 0 15,21-22-15,0 22 0,22 0 16,-22 0-16,0-22 0,0 22 0,21 21 16,-20-21-16,20 21 0,-21 0 15,0 0-15,0 21 0,1-21 0,-1 21 16,0 1-16,-21 20 0,0-21 16,0 0-16,0 0 0,0 22 15,0-22-15,0 0 0,0 21 16,0-20-16,0-1 0,0 0 0,0 0 15,0 0-15,0 0 16,21-21 0,0 0-16,0-21 0,1 21 15,-1-21-15,0 0 0,0-21 0</inkml:trace>
  <inkml:trace contextRef="#ctx0" brushRef="#br0" timeOffset="35198.43">17949 3662 0,'0'21'16,"-21"0"-16,21 22 0,-21-22 15,0 21-15,0 0 0,21 1 0,-22 20 16,1 1-16,0-1 0,-21 22 16,21-22-16,-1 1 0,1 21 0,-21-1 15,21 1-15,0 0 0,-1-1 16,-20 1-16,21 0 0,0-1 0,0 1 15,-22-22-15,22 22 0,0-21 16,0-22-16,0 21 0,-1-20 16,22-1-16,0-21 0,0 0 0,0 1 0,22-44 31,-1 1-31,0 0 0,0-21 0,0-1 16,22 1-16,-22-21 0,21 20 0,-21-41 15,0 20-15</inkml:trace>
  <inkml:trace contextRef="#ctx0" brushRef="#br0" timeOffset="36217.98">17907 3683 0,'0'0'0,"42"-21"0,-21 21 0,22 0 15,-1 0-15,-21 0 0,22 0 16,-1 21-16,-21 0 0,0 0 0,0 1 15,1-1-15,-22 0 0,0 21 16,0-21-16,-22 22 0,1-22 0,-21 0 16,21 21-16,-22-20 0,22-1 15,-21 0-15,21 0 0,-22 0 16,22-21-16,0 21 0,0-21 0,0 0 16,21 22-16,0-1 15,0 0 1,21-21-16,0 0 15,0 0-15,0 0 0,1 0 16,-1 0-16,21 0 0,0-21 16,-20 21-16,20-21 0,0-1 15,1 1-15,-1 0 0,0 0 0,1 0 16,-1-22-16,0 22 0,-21-21 0,1 21 16,-1 0-16,21-22 0,-42 22 15,21 0-15,-21 0 0,21 0 0,-42 42 47,0-21-47,21 21 0,-21 21 16,21-21-16,0 1 0,-21-1 0,21 21 15,-21-21-15,21 0 16,0 22-16,0-22 0,0 0 0,0 0 16,0 0-16,21-21 15,0 22-15,0-22 0,0 0 0,0 0 16,1 0-16,-1-22 0,21 1 0,-21 21 15,22-21-15,-22 0 0,0 0 16,21-22-16,-21 22 0,1 0 0,-1-21 16,-21 21-16,21-1 0,-21 1 15,21 0-15,-21 0 0,0 0 0,0 42 32,0 0-17,-21-21-15,0 21 0,21 0 16,0 22-16,0-22 0,-21 0 0,21 0 15,0 22-15,0-22 0,0 0 16,0 0-16,0 0 0,0 0 0,21 1 16,0-1-16,0-21 0,0 0 15,0 0-15,1 0 0,20 0 0,-21 0 16,21 0-16,-20-21 0,20-1 0,0 1 16,-21 0-16,22 0 0,-1-21 15,-21 20-15,22-20 0,-22 0 0,0-1 16,21 1-16,-21 0 0,1-1 15,-1-20-15,0 21 0,0-22 0,0 22 16,0-22-16,1 22 0,-1 0 16,0-1-16,-21 1 0,0 21 15,21 0-15,-21 42 16,0 0-16,-21 21 0,0 1 16,0-1-16,-1 0 0,1 1 15,0 20-15,0-21 0,0 1 0,0 20 16,21-20-16,-22-1 0,22 21 15,-21-20-15,21-1 0,0 0 0,0 1 16,0-1-16,0 0 0,0-20 16,21-1-16,1 0 0,-1 0 15,0-21-15,0 0 0,0 0 16,0 0-16,1 0 0,-1 0 0,0 0 16,0-21-16,0 0 0,0 0 0,1-1 15,-1 1-15,-21-21 0,0 21 16,0-22-16,0 1 0</inkml:trace>
  <inkml:trace contextRef="#ctx0" brushRef="#br0" timeOffset="36385.89">19410 3641 0,'-21'0'0,"42"0"0,-42 21 16,63-21-1,-21 0 1,0 0-16,22 0 0,-22 0 0,21 0 15,0 0-15,1 0 0,-1 0 16,0 0-16,-20-21 0,20 0 0,0 21 16,-21-22-16</inkml:trace>
  <inkml:trace contextRef="#ctx0" brushRef="#br0" timeOffset="38934.3">20426 3514 0,'-21'0'16,"42"0"0,0 0-16,21-21 0,-21-1 15,22 22-15,-1-21 0,0 0 16,22 0-16,-22 0 0,1-22 0,-1 22 16,0 0-16,1-21 0,-22 21 15,0-1-15,-21 1 0,0 0 0,0 0 16,-21 21-16,0 0 15,-22 0-15,1 0 0,0 21 0,-1 0 16,1 0-16,-22 1 0,22 20 16,21-21-16,-21 21 0,20 1 0,1-22 15,21 21-15,0-21 0,0 1 16,0 20-16,21-21 0,1 0 0,-1 22 16,0-22-16,21 0 0,-21 0 15,22 0-15,-22 22 0,0-22 16,0 0-16,0 0 0,1 21 15,-22-20-15,0-1 0,0 21 0,0-21 16,0 0-16,-22 1 0,-20 20 16,21-21-16,-21-21 0,-1 21 0,1 0 15,0-21-15,20 0 0,-20 0 0,0 0 16,-1-21-16,22 0 0,-21 0 16,21 0-16,0 0 0,-1-22 0,1 22 15,0 0-15,21-21 0,-21 20 16,21 1-16,0-21 0,0 21 0,0 0 15,0-1-15,0 1 0,0 0 16,0 42 0,21 0-1,0 1-15,0-1 0,-21 0 16,0 0-16,22 21 0,-1-20 16,0-1-16,0 21 0,0-21 0,-21 0 15,43 22-15,-22-22 0,0 0 0,0 0 16,21 0-16,-20 1 0,20-22 15,0 0-15,-21 0 0,22 0 0,-1 0 16,0 0-16,1-22 0,-1 22 16,0-21-16,1 0 0,-1-21 0,0 21 15,1-22-15,-1 1 0,0 21 16,1-22-16,-22 1 0,21-21 16,-21 20-16,1-20 0,-1-1 15,0 1-15,0-1 0,0 1 0,0-1 16,1 1-16,-22 20 0,21 1 15,0 0-15,-21 21 0,0-1 0,0 1 16,0 42 0,0 22-16,0-22 15,0 21-15,0 22 0,0-22 16,-21 0-16,0 1 0,-1 20 0,22-20 16,-21-1-16,21 0 0,0 1 15,-21-1-15,0 0 0,21-21 16,-21 22-16,21-1 0,0-21 0,0 22 15,0-22-15,0 21 0,0-21 16,0 0-16,0 1 0,0-1 0,0 0 16,21-21-16,0 0 15,0 0-15,0 0 0,22-21 16,-22 0-16,0-1 0,21 1 16,1 0-16,-22 0 0,21-21 0,-21 20 15,22 1-15,-22-21 0,21 21 16,-21-22-16,1 22 0,-1-21 0,-21 21 15,0 0-15,0-1 0,-21 22 32,-1 0-32,-20 22 0,21-22 0,0 21 15,0 0-15,21 0 0,-22-21 16,22 21-16,0 0 0,0 1 0,0-1 16,0 0-16,0 0 0,0 0 15,0 0-15,22 1 0,-22-1 16,21 0-16,0 0 0,-21 0 15,21 0-15,0-21 0,-21 22 0,21-1 16,1-21-16,-1 0 0,0 0 16,0 0-16,0 0 0,0 0 0,1 0 15,-1 0-15,0 0 16,0 0-16,21-21 0,-20-1 0,-1 22 16,0-21-16,21 0 0,-21 0 15,1 0-15,-1-22 0,0 22 0,0 0 16,0 0-16,-21 0 0,0-22 15,21 43-15,-21-21 0,0 0 0,-21 21 32,0 0-32,0 0 15,0 21-15,0-21 0,-1 21 0,1 1 16,0-1-16,0 0 0,0 0 16,0-21-16,21 42 0,0-20 0,0-1 15,0 0-15,0 0 16,0 0-16,0 0 0,0 1 0,21-1 15,0 0-15,0-21 0,0 21 16,22-21-16,-22 0 0,21 21 0,0-21 16,1 0-16,20 0 0,-20 0 15,-1 0-15,0 0 0,1-21 0,20 0 16,-21 21-16,1-21 0,-22 0 16,21-1-16,-21 1 0,22-21 15,-22 21-15,0 0 0,-21-22 0,21 22 16,-21-21-16,21 21 0,-21-1 0,0 1 15,0 0-15,-21 21 16,0 0-16,0 0 16,0 0-16,0 0 0,-1 21 0,-20 0 15,0 1-15,21-1 0,-22 0 16,22 0-16,-21 0 0,21 0 0,-1 1 16,1-1-16,21 0 0,0 0 15,0 0-15,0 0 0,0 1 16,21-22-1,1 0-15,-1 0 0,0 0 16,0 0-16,21-22 0,-20 1 16,-1 21-16,21-21 0,-21 0 15,0 0-15,1 0 0,-1-1 0,0 1 16,0 0-16,0 0 16,-21 42 15,-21-21-31,21 21 0,-21 0 15,21 1-15,0-1 0,0 0 16,0 0-16,0 0 0,0 0 16,0 1-16,0-1 0,21 0 15,0-21-15,0 0 0,1 21 0,-1-21 16,0 0-16,21 0 0,-21 0 16,1 0-16,-1-21 0,0 0 0,0 21 15,0-21-15,0-1 16,1 1-16,-22 0 0,21 0 0,-21 0 15,21 0-15,-21-22 0,0 22 16,0 0-16,0 0 0,21 21 0,-21-21 16,0 42-1,0 0 1,0 0-16,-21-21 0,21 21 0,0 0 16,0 1-16,-21-1 0,21 0 15,-21 0-15,21 0 0,0 0 16,0 1-16,0-1 15,0-42 17,0-1-32,0 1 15,0 0-15,0 0 16,21 0-16,0-22 0,0 22 0,0 0 16,-21 0-16,21 0 0,1-22 15,-22 22-15,21 0 0,0 21 16,-21 21-1,21 0-15,-21 1 0,0-1 16,0 0-16,0 0 0,0 0 16,0 0-16,0 1 0,0-1 0,0 0 15,0 0-15,0 0 0,0 0 16,21-21 0,0 0-1,1 0 1,-1-21-16,-21 0 0,21 21 0,0-21 15,0 0-15,-21 0 0,21-22 16,1 22-16,-1 0 0,0-21 0,21 20 16,-21-20-16,1 21 0,-1 0 15,0 0-15,0 21 0,-21 21 32,0 0-32,0 0 0,0 21 0,-21-20 15,0-1-15,21 0 0,-21 21 16,-1-21-16,22 1 0,0-1 15,0 0-15,0 0 0,0 0 0,0 0 16,0 1-16,0-1 16,0-42 15,0-1-15,0 1-16</inkml:trace>
  <inkml:trace contextRef="#ctx0" brushRef="#br0" timeOffset="39226.15">21315 3450 0,'0'0'0,"-21"0"0,-1 0 0,22-21 15,22 21 1,-1 0-16,21-21 0,0 21 0,1 0 16,20-21-16,-20 0 0,20 21 15,1 0-15,-1-22 0,1 22 16,-1 0-16,1-21 0,-22 21 0,0 0 16,1 0-16,-22-21 0,21 21 15</inkml:trace>
  <inkml:trace contextRef="#ctx0" brushRef="#br0" timeOffset="39854.3">24617 2858 0,'0'0'15,"21"-22"-15,21 1 0,-21 0 0,1 0 16,-1 0-16,-21 0 0,0-1 0,0 1 16,-21 21-1,-1 0-15,1 0 0,0 21 16,-21 1-16,-1-1 0,1 21 0,0-21 16,21 22-16,-22 20 0,1-21 15,0 22-15,20-1 0,-20 22 0,21-21 16,-21 20-16,20 1 0,1-22 15,-21 22-15,21-21 0,0 20 0,21-20 16,0-1-16,0 1 0,0-1 16,0 1-16,21-22 0,0 0 0,0 1 15,0-1-15,0-21 0,1 0 16,20 1-16,-21-22 0,21 0 0,1 0 16,-22 0-16,21 0 0,1 0 15,-1 0-15,0-22 0,1 1 0,-1 0 16,-21-21-16,21 21 0,-20-22 15,20 1-15</inkml:trace>
  <inkml:trace contextRef="#ctx0" brushRef="#br0" timeOffset="40112.44">24955 3027 0,'0'0'0,"-21"0"0,0-21 15,0 21-15,0 0 0,0 0 16,21 21-16,-22-21 16,1 21-16,21 0 0,0 0 0,-21 1 15,0-1-15,21 0 0,0 0 16,0 0-16,0 0 0,0 1 0,0-1 16,0 0-16,21-21 31,0-21-16,0 0-15,1 21 0</inkml:trace>
  <inkml:trace contextRef="#ctx0" brushRef="#br0" timeOffset="40290.35">25104 3027 0,'0'0'0,"0"21"47,0 0-47,-22 0 0,22 1 15,-21-1-15,0 0 0,21 21 16,-21-21-16,21 1 0,0-1 16,0 0-16,0 0 0,0 0 0,0 0 15,0 1-15,0-1 0,0 21 16</inkml:trace>
  <inkml:trace contextRef="#ctx0" brushRef="#br0" timeOffset="40678.64">25252 3704 0,'0'0'0,"0"-21"15,0 0-15,-21 21 32,21 21-32,-22-21 0,22 21 15,-21 22-15,21-22 0,-21 21 16,0-21-16,21 22 0,-21 20 0,0-21 16,-1 22-16,1-1 0,0 1 0,0-1 15,0 1-15,-22-1 0,22-20 16,-21 20-16,21 1 0,-22-22 0,22 0 15,0 1-15,0-1 0,0-21 16,21 0-16,0 1 0,0-1 0,21-21 31,0-21-31,0-1 16,0 1-16,22 0 0,-22 0 0,0 0 16</inkml:trace>
  <inkml:trace contextRef="#ctx0" brushRef="#br0" timeOffset="40998.11">25082 3725 0,'0'0'0,"22"-21"0,-22 0 16,42 0-16,-21 0 0,0 21 16,0-21-16,1 21 0,-1 0 15,21-22-15,-21 22 0,22 0 0,-22 0 16,21 0-16,-21 22 15,0-1-15,1 0 0,-22 0 0,0 0 16,0 0-16,0 1 0,-22-1 16,1 0-16,0 0 0,0 0 0,0 0 15,-22 1-15,22-22 0,-21 21 0,21 0 16,0-21-16,-1 21 0,1-21 16,0 0-16,0 0 15,42 0 1,0 0-16,0 0 15,22 0-15,-22 0 0,0-21 16,21 0-16</inkml:trace>
  <inkml:trace contextRef="#ctx0" brushRef="#br0" timeOffset="41414.76">25781 3598 0,'0'-21'0,"-21"21"16,0 0-16,-1 0 15,1 0-15,0 21 0,0 1 16,0-1-16,0 0 0,-1 0 0,1 0 16,0 0-16,21 1 0,0-1 15,0 0-15,0 0 16,0 0-16,21-21 31,0 0-31,1 0 0,-1-21 16,0 0-16,0 21 15,0-21-15,0 0 0,-21-1 0,22 1 16,-1-21-16,-21 21 0,21 0 0,-21-1 16,0 1-16,0 42 15,0 1 1,0 20-16,0-21 0,0 0 16,0 0-16,0 22 0,0-22 15,0 0-15,0 0 0,0 0 16,0 1-16,0-1 0,0 0 0,0 0 15,21-21-15,0 0 16,0 0-16,1 0 16,-1 0-16,0-21 0,0 21 0,0-21 15,0 0-15,1-1 0,-1 1 16</inkml:trace>
  <inkml:trace contextRef="#ctx0" brushRef="#br0" timeOffset="41678.61">26310 3133 0,'0'0'0,"0"-21"16,0-22-16,0 64 16,0 22-1,-21-22-15,21 21 0,0 1 0,-21 20 16,0-21-16,21 22 0,0-22 16,-22 22-16,1-22 0,0 0 15,21 22-15,-21-43 0,21 21 0,-21 1 0,21-22 16,-21 21-16,-1-21 0,22 1 15,0-1-15,0 0 0,22-21 32,-1 0-17,0-21-15,0 0 0,0 21 16,22-43-16,-22 22 0,0 0 16</inkml:trace>
  <inkml:trace contextRef="#ctx0" brushRef="#br0" timeOffset="42123.35">26585 3090 0,'0'22'16,"0"-1"-16,0 0 15,-21 64-15,21-43 0,-21 0 16,21 1-16,0-1 0,0 21 16,-21-20-16,21-1 0,-21 0 0,21 1 15,0-1-15,0-21 0,0 22 16,0-22-16,0 0 0,0 0 15,-22 0-15,22 0 0,0 1 0,0-1 32,-21-21-32,21-21 15,0-1-15,0 1 16,0 0-16,0 0 0,21 0 16,1 0-16,-22-22 0,21 22 0,0-21 15,0 21-15,0-1 0,0 1 16,1 0-16,-1 21 0,0 0 15,0 0-15,0 21 16,-21 0-16,0 1 16,21 20-16,-21-21 0,0 0 15,0 0-15,0 1 0,0 20 0,0-21 16,0 0-16,0 0 0,-21-21 0,21 22 16,0-1-16,-21-21 0,21 21 15,0-42 16,-21 21-31,21-21 16,0-1-16</inkml:trace>
  <inkml:trace contextRef="#ctx0" brushRef="#br0" timeOffset="42314.18">26098 3450 0,'0'0'0,"-21"21"0,0-21 15,21 22 1,21-1 0,0-21-16,22 0 15,-22 0-15,0 0 0,0 0 0,22 0 16,-22 0-16,0-21 0,21-1 16,-21 22-16,22-21 0</inkml:trace>
  <inkml:trace contextRef="#ctx0" brushRef="#br0" timeOffset="42581.52">27030 3069 0,'0'21'31,"0"1"-31,0-1 16,0 0-16,-21 0 16,21 0-16,0 0 0,0 1 15,-22-1-15,22 0 0,0 0 16,0 0 0</inkml:trace>
  <inkml:trace contextRef="#ctx0" brushRef="#br0" timeOffset="42782.4">27114 3154 0,'-21'21'0,"21"0"15,-21 0-15,21 1 0,0-1 16,-21 0-16,21 0 0,-21 0 15,21 0-15,0 1 16</inkml:trace>
  <inkml:trace contextRef="#ctx0" brushRef="#br0" timeOffset="43155.9">26818 2667 0,'0'21'16,"0"0"-1,0 1-15,21-1 0,0 0 0,1 0 0,-1 21 16,0-20-16,0 20 0,0 0 15,0 1-15,1-1 0,-1 0 16,-21 22-16,0-1 0,0 1 16,0-22-16,0 22 0,0-1 0,0 1 15,0-22-15,0 21 0,-21-20 16,21-1-16,-22 0 0,1 1 0,0-1 16,0 0-16,21-20 0,-21-1 15,0 21-15,-1-21 0,22 0 16,-21-21-16,0 0 0,21-21 31,0 0-15,0 0-1,0-21-15,0 20 0</inkml:trace>
  <inkml:trace contextRef="#ctx0" brushRef="#br0" timeOffset="43550.61">26797 2455 0,'21'22'16,"-21"-1"-16,21 0 0,0 0 15,1 21-15,20-20 0,-21 20 16,0 0-16,22 1 0,-22-1 0,0 0 15,0 22-15,21-22 0,-42 22 16,22-1-16,-1 22 0,-21-22 0,0 22 16,0 0-16,0-22 0,0 22 15,0-22-15,-21 1 0,-1-1 0,1-20 16,-21 20-16,21-21 0,0 22 0,-1-22 16,1 1-16,0-1 0,0-21 15,0 21-15,0-20 0,-1-1 16,1 21-16,0-21 0,21 0 0,-21-21 15,0 22-15,0-1 0,-1 0 16,1-21-16,0 21 0,0-21 0,0 0 16,0 0-16,-1 0 15,1 0-15,0 0 0</inkml:trace>
  <inkml:trace contextRef="#ctx0" brushRef="#br0" timeOffset="45290.81">4064 6710 0,'0'0'0,"0"-21"0,0 0 16,0-1-16,0 1 0,0 0 15,0 0-15,0-21 0,0 20 0,0 1 16,0 0-16,0 0 0,0-21 16,0 20-16,0 1 0,-21 21 15,21 21 1,0 22-16,0-22 0,0 42 15,0-20-15,0 20 0,0 1 16,0-1-16,0 1 0,0 20 0,0-20 16,0 21-16,0-1 0,0 1 0,0 0 15,0-22-15,0 22 16,0-22-16,0 22 0,0-22 0,-21 1 16,21 21-16,-22-22 0,22 1 0,0-22 15,-21 21-15,21-20 0,-21 20 16,21-20-16,-21-22 0,21 21 0,0-21 15,0 0-15,0-42 16,0-21 0,21 21-16,-21-22 0,21 1 15,-21 0-15,21-1 0,-21-20 16</inkml:trace>
  <inkml:trace contextRef="#ctx0" brushRef="#br0" timeOffset="45621.62">3810 6879 0,'0'0'0,"-21"-42"0,-22-22 16,43 22-16,0 21 0,0-21 0,0-1 15,22 22-15,-1-21 0,0 21 16,21-22-16,1 1 0,-1 21 0,0 0 16,22-1-16,-22 1 0,22 0 15,-1 21-15,-21 0 0,22 21 0,-1 0 16,-20 1-16,-1 20 0,0 0 15,-20-21-15,-1 22 0,0-1 16,-21 0-16,0 1 0,0-1 0,0 0 16,-21 1-16,0-1 0,-22-21 15,22 0-15,-21 22 0,-1-22 0,22 0 16,-21 0-16,21 0 0,0-21 16,-1 22-16,1-22 0,0 0 0,0 21 15,21-42 16,21-1-15,0 22-16</inkml:trace>
  <inkml:trace contextRef="#ctx0" brushRef="#br0" timeOffset="45925.61">4889 7070 0,'0'0'0,"22"0"16,-1 0-1,-21-21-15,0-1 0,21 22 16,-21-21-16,0 0 16,0 0-16,-21 21 46,0 21-46,21 0 16,-22 0-16,22 1 16,22-22 15</inkml:trace>
  <inkml:trace contextRef="#ctx0" brushRef="#br0" timeOffset="47294.23">6816 6900 0,'21'0'15,"-21"-21"-15,21 21 16,0-21-16,0 0 0,0 0 16,1 0-16,-1 21 0,0-22 0,0-20 15,-21 21-15,21 0 0,-21 0 16,0-22-16,0 22 0,0-21 0,0 21 16,-21-22-16,-21 22 0,21-21 15,-43 21-15,22-1 0,-1 1 0,-20 0 16,21 21-16,-22 0 0,22 0 15,-22 21-15,22 22 0,0-1 16,20 0-16,-20 1 0,21 20 0,21-21 16,0 22-16,0-22 0,0 22 15,0-22-15,42-21 0,-21 22 0,22-22 16,-1 0-16,0 0 0,1 0 0,-1-21 16,0 0-16,1 0 0,20 0 15,-20 0-15,-1-21 0,0 21 0,1-21 16,-22 0-16,21 0 0,-21-1 15,0 1-15,-21 0 0,0 0 0,0 0 16,0-22-16,0 22 0,0 0 16,0 0-16,0 0 0,0 0 15,0-1-15,0 1 0,0 42 32,0 1-32,0-1 0,22 21 0,-22 0 15,21 22-15,0-22 0,0 22 0,-21-1 16,21 1-16,0 20 0,1-20 15,-22 21-15,21-1 0,-21 1 0,21 0 16,0-22-16,-21 22 0,21-1 0,-21 1 16,21 0-16,-21-1 0,22 1 15,-22-21-15,0 20 0,0-20 0,0-1 16,0 1-16,0-1 0,-22 1 16,1-1-16,0-20 0,0-1 0,0 0 15,0 1-15,-1-22 0,-20 0 16,21-21-16,-21 0 0,20 0 0,-20 0 15,0 0-15,-1-21 0,1-22 0,0 22 16,21-21-16,-22-22 0,22 22 0,0-21 16,21-1-16,0-21 0,0 1 15,0-1-15,21 0 0,21 1 0,-20-1 16,20-21-16,21 22 0,-20-1 0,20-21 16,1 21-16,20-20 15,-20 20-15,21-21 0,-1 21 0,-20 1 16,20-1-16,-20 0 0,-1 22 15,1-22-15,-22 22 0,-21-1 0,1 1 16,-22 20-16,0 22 0,0 0 0,0 0 16,-22 21-16,1 21 15,-21 0-15,21 0 0,0 22 0,-22-22 16,22 21-16,0 1 0,0-1 16,21 0-16,0 1 0,0-1 0,0-21 15,0 21-15,0-20 0,0-1 16,21 0-16,0 0 0,0 0 0,0 0 15,22 1-15,-22-22 0,21 0 16,1 0-16,-1 0 0,0 0 16,1-22-16,-1 1 0,0 0 0,1 0 15,-22 0-15,21 0 0,0-1 0,-20-20 16,20 0-16,-21-1 0,0 1 16,0-21-16,1-1 0,-22 1 0,0-1 15,21 1-15,-21-1 0,21 22 0,-21-22 16,0 22-16,0 0 0,21 20 15,-21 1-15,0 0 0,0 42 16,0 0 0,0 1-16,0-1 0,-21 21 15,21 0-15,0 22 0,-21-1 0,0-20 16,21 20-16,-22 1 0,22-1 16,0-20-16,0 20 0,0-21 0,0 1 15,0-1-15,0-21 0,0 22 0,0-22 16,0 0-16,0 0 15,22-21-15,-1 0 0,0 0 0,0 0 16,0 0-16,0-21 0,1 21 16,-1-21-16,0 0 0,0-1 0,-21 1 15,21 0-15,-21-21 0,0 21 0,21-1 16,-21-20-16</inkml:trace>
  <inkml:trace contextRef="#ctx0" brushRef="#br0" timeOffset="47462.55">8255 6498 0,'0'0'0,"21"0"31,0-21-31,0 21 0,1-21 16,-1 0-16,21 0 0,0 21 0,1-22 16,-1 1-16,0 0 0,1 0 0,-1 0 15,0 21-15,1-21 0,-1 21 16</inkml:trace>
  <inkml:trace contextRef="#ctx0" brushRef="#br0" timeOffset="47963.16">9546 6562 0,'0'-21'15,"0"42"-15,0-64 0,0 22 0,0 0 0,0-21 16,0 21-16,0-1 0,21 1 15,-21 0-15,21 0 0,-21 42 32,0 0-32,22 22 0,-22-1 0,0 0 15,21 22-15,-21-1 0,0 1 0,0-1 16,0 1-16,0-1 0,0 22 16,-21 0-16,-1-1 0,1 22 0,0-21 15,21 21-15,-21-22 0,0 22 16,0-21-16,-1 21 0,22-22 15,-21 1-15,0 0 0,0-1 0,0 1 16,21-22-16,-21 1 0,-1-22 0,1 1 16,21-1-16,0 0 0,0-21 15,0 1-15,0-44 16,0 1-16,0-21 16,0 0-16,0-1 0,0 1 0,0-22 15,0 1-15,0-22 0,0 1 16</inkml:trace>
  <inkml:trace contextRef="#ctx0" brushRef="#br0" timeOffset="48305.7">9080 6689 0,'0'0'16,"-42"-64"-16,21 22 0,0-22 0,0 22 0,-1 21 16,1-21-16,21-1 0,0 22 15,0-21-15,0 21 0,21-22 0,1 22 16,20 0-16,-21-21 0,21 20 15,22 1-15,-22 0 0,22 21 0,-22 0 16,22 0-16,-1 0 0,22 42 16,-22-20-16,1 20 0,-1 0 15,1 22-15,-22-1 0,-21 1 0,0-1 16,-21 1-16,0-1 0,0-20 16,0-1-16,-21 0 0,0 1 0,0-22 15,-21 21-15,20-21 0,1-21 0,0 21 16,0 1-16,0-22 0,0 0 15,-1 0-15,1 0 0,0 0 0,0 0 16,0-22 0,21 1-16,0 0 15,0 0-15,0 0 0,21 0 16,0 21-16,0-22 0,0 1 16</inkml:trace>
  <inkml:trace contextRef="#ctx0" brushRef="#br0" timeOffset="48721.88">10012 6456 0,'0'-42'15,"0"20"-15,0 1 16,0 0-16,21 0 0,0 21 16,0-21-16,0 21 0,1 0 15,-1 0-15,0 0 0,21 0 16,-21 0-16,1 0 0,20 0 0,-21 42 15,0-21-15,0 0 0,1 22 16,-1-22-16,0 21 0,-21 1 0,0-1 16,0 0-16,0 1 0,0-22 15,0 21-15,0-21 0,-21 22 0,0-22 16,-1 0-16,22 0 0,-21-21 16,0 0-16,21-21 15,0 0 1,0 0-16,0-1 0,0 1 15,0-21-15,21 21 0,0-22 16,-21 1-16,22-21 0,-1 20 0,0 1 0,0 0 16,21-1-16,-20 1 15,-1 21-15,0 0 0,0-1 0,0 1 16,0 21-16,1 0 0,-1 0 16,0 0-16,0 21 15,0 1-15,0-1 0,-21 0 16,22 0-16,-1-21 0</inkml:trace>
  <inkml:trace contextRef="#ctx0" brushRef="#br0" timeOffset="49162.17">11176 6350 0,'0'-21'15,"-21"21"-15,0 0 0,-1 0 0,-20 0 16,21 0-16,0 21 0,-22 0 15,22 0-15,0 1 0,-21-1 0,21 21 16,-1 0-16,1-20 0,0 20 16,0 0-16,0 1 0,0-22 0,21 21 15,-22-21-15,22 22 0,0-22 0,0 0 16,0 0-16,22 0 0,-1-21 16,0 0-16,21 0 0,1 0 0,-1 0 15,0 0-15,1 0 0,-1 0 16,0-21-16,1 21 0,-1-21 0,0 0 15,1 0-15,-22-1 0,0-20 16,0 21-16,0 0 0,-21-22 16,0 22-16,0-21 0,0 0 0,0-1 15,0 22-15,-21-21 0,21 21 0,-21-1 16,-21 1-16,20 0 0,1 21 16,0 0-16,0 0 0,-21 0 0,20 0 15,-20 21-15,21 0 0,0 1 16,0-1-16,-22 0 0,43 0 0,-21 0 15,21 0-15,0 1 0,0 20 16,0-21-16,0 0 0,21-21 0,0 21 16,1 1-16,-1-22 0,0 0 0,21 0 15,1 0-15,-22 0 16</inkml:trace>
  <inkml:trace contextRef="#ctx0" brushRef="#br0" timeOffset="49505.97">11642 6435 0,'0'21'16,"0"0"-16,0 0 15,0 22-15,0-1 0,0 0 16,0 22-16,0-22 0,0 0 0,0 22 16,21-22-16,-21 1 0,0 20 15,0-21-15,0 22 0,0-1 16,0 1-16,0-1 0,-21 1 0,-1-1 15,1 1-15,21-22 0,-21 22 0,0-1 16,-21 1-16,20-1 0,1 1 16,0-1-16,-21-20 0,21 20 0,-1-21 15,1 22-15,0-22 0,21 1 0,-21-22 16,21 21-16,-21-21 0,21 0 0,0 1 16,0-44 15,0 1-31,0 0 0,0-21 0,0 21 0,21-22 15,0 1-15,-21-22 0,21 22 16,0-21-16,1-1 0,-1 1 16</inkml:trace>
  <inkml:trace contextRef="#ctx0" brushRef="#br0" timeOffset="49821.65">11388 6583 0,'0'0'0,"0"-42"0,0-1 16,0 1-16,0 21 0,0 0 15,0-1-15,0 1 0,21 0 0,21 0 16,-21 21-16,0 0 0,22 0 16,-1 0-16,0 0 15,-20 0-15,20 0 0,0 0 0,1 21 16,-1 0-16,-21 0 0,21 1 0,-20 20 16,-1-21-16,0 0 0,-21 22 15,0-22-15,0 21 0,0-21 0,0 22 16,-21-22-16,0 0 0,-22 0 15,22 21-15,0-20 0,-21-1 0,20-21 16,-20 21-16,21 0 0,-21-21 0,20 21 16,1-21-16,0 0 0,0 0 15,42-21 1,0 21 0,0-21-16,1 0 0,-1 0 15</inkml:trace>
  <inkml:trace contextRef="#ctx0" brushRef="#br0" timeOffset="50162.46">12001 6731 0,'0'0'0,"22"0"15,20-21 1,-21 21-16,0-21 0,0 0 0,1 21 16,-1-22-16,0 1 0,0 0 15,0 0-15,0 0 0,1 0 16,-1-22-16,0 22 0,0 0 0,-21-21 15,0 20-15,0 1 0,0 0 16,-21 21 0,0 0-16,0 21 0,-1 0 0,1 1 15,0-1-15,0 21 0,0-21 16,0 0-16,-1 22 0,22-1 0,-21-21 16,21 0-16,0 22 0,0-22 15,0 0-15,0 0 0,0 0 0,0 1 16,21-1-16,1 0 0,-1-21 15,0 21-15,0-21 0,0 0 16,0 0-16,1 0 0,-1 0 0,0 0 16,21-21-16,-21 21 0,1-21 0,-1 0 15,0 21-15,0-22 0</inkml:trace>
  <inkml:trace contextRef="#ctx0" brushRef="#br0" timeOffset="50524.25">12573 6435 0,'0'0'15,"0"-21"-15,0-1 0,21 1 16,0 21 0,0 0-16,1 0 0,-1 21 15,0 1-15,0-1 0,0-21 16,0 21-16,1 0 0,-1 0 0,0 22 16,0-22-16,-21 0 0,0 21 0,0-21 15,0 1-15,0-1 0,0 21 16,0-21-16,0 0 0,0 1 15,0-1-15,-21 0 0,0 0 0,0-21 16,21 21-16,-22-21 16,1 0-16,21-21 15,0 0 1,0 0-16,0 0 0,0-1 16,0 1-16,21-21 0,1 21 0,-1-22 15,0 1-15,0 0 0,0-1 16,0 1-16,1 0 0,20 21 15,-21-22-15,0 22 0,0 0 0,1 0 0,-1 21 16,-21-21-16,21 21 16</inkml:trace>
  <inkml:trace contextRef="#ctx0" brushRef="#br0" timeOffset="51671.6">13335 6773 0,'0'0'0,"0"22"0,21-22 31,0 0-31,22-22 0,-22 1 16,21 0-16,-21 0 0,22 0 15,-1-22-15,-21 22 0,21-21 0,1 0 16,-22-1-16,21 1 15,-21 0-15,1-1 0,-1 1 0,0 0 16,0-1-16,0-20 0,-21 20 0,0 1 16,0 0-16,0-1 0,0 22 15,0-21-15,0 21 0,0 0 0,-21 21 32,21 21-32,-21 0 0,0 21 0,21 1 15,-21-1-15,-1 0 0,1 1 16,21 20-16,-21 1 0,0-1 0,0 1 15,21-1-15,0 1 0,-21-1 16,21-21-16,0 22 0,0-22 16,0 1-16,0-22 0,21 21 0,0-21 15,0 0-15,0 1 0,22-1 0,-22-21 16,21 0-16,-21 0 0,22 0 16,-1 0-16,0-21 0,1 21 0,-1-22 15,0 1-15,-21 0 0,22 0 16,-1-21-16,-21 20 0,22 1 0,-22-21 15,0 0-15,-21 20 0,0-20 0,21 0 16,-21 21-16,0-1 0,0 1 16,0 0-16,0 0 0,0 42 15,0 0 1,0 0-16,-21 22 0,21-22 16,0 0-16,0 21 0,-21-20 0,21 20 15,0-21-15,0 0 0,0 0 16,0 1-16,0-1 0,0 0 0,21-21 15,0 0-15,0 0 0,0 0 0,1 0 16,-1 0-16,21 0 0,-21-21 16,22 21-16,-22-21 0,21-1 0,-21 1 15,0-21-15,1 21 0,-1 0 16,0-22-16,0 1 0,0 21 0,-21-22 16,0 22-16,21-21 0,-21 21 15,22 0-15,-22-1 16,0 44-1,0-1-15,0 0 0,0 0 16,0 21-16,0-20 0,0 20 0,0 0 16,0 1-16,0-1 0,0 21 0,0-20 15,0-1-15,0 22 0,0-1 16,0 1-16,0-1 0,0 22 0,0-22 16,0 22-16,0-22 0,0 22 0,0-21 15,0 20-15,0 1 0,0 0 16,0-1-16,0 1 0,0 0 0,0-1 15,0 1-15,0-22 0,21 22 16,0-21-16,-21-1 0,21-21 0,0 1 16,0-1-16,-21 0 0,0-20 0,0-1 15,0 0-15,0-42 16,0 0-16,0-1 16,0-20-16,0 0 0,0-1 0,0 1 15,-21 0-15,0-22 0,21 1 0,-21 20 16,21-20-16,0-1 0,0 1 15,0-1-15,0 1 0,0 21 0,0-22 16,0 22-16,0-22 0,0 22 0,0-22 16,0 22-16,0-21 0,0-1 15,0 1-15,0 20 0,0-20 16,0-22-16,0 22 0</inkml:trace>
  <inkml:trace contextRef="#ctx0" brushRef="#br0" timeOffset="51975.66">13822 6223 0,'0'0'0,"21"-21"15,0 0-15,0 21 16,22-21-16,-1 21 0,0-22 0,22 22 15,-1-21-15,1 21 0,-1-21 16,1 21-16,20-21 0,-20 21 0,-22-21 16,22 21-16,-1 0 0,-20-21 0,-1 21 15,0-22-15,1 22 0,-1 0 16,-21 0-16,0 0 0,0 0 0,1 0 16,-22-21 15</inkml:trace>
  <inkml:trace contextRef="#ctx0" brushRef="#br0" timeOffset="52527.67">17526 5376 0,'0'0'16,"21"0"-16,0-21 0,0 21 0,1 0 0,-22 21 31,-22 1-31,1-1 0,-21 0 16,21 0-16,-22 21 0,1 1 15,-21 20-15,20-20 0,1 20 16,0 22-16,-22-22 0,22 22 0,-1-22 16,1 22-16,21 21 0,-21-21 15,20-1-15,-20 22 0,21-21 0,0 21 16,0-22-16,21-20 0,0 20 16,-22 1-16,22-21 0,0-1 0,0 1 15,0-22-15,0 21 0,22-41 0,-1 20 16,0-21-16,0 0 0,0 0 15,0-21-15,1 0 0,20 0 16,-21-21-16,0 0 0,22 0 0,-22 0 16,21-22-16,-21 22 0,22-21 15,-22 0-15</inkml:trace>
  <inkml:trace contextRef="#ctx0" brushRef="#br0" timeOffset="52782.57">17589 5906 0,'0'0'0,"22"-22"0,-22 1 0,0 42 31,0 1-15,0-1-16,0 0 0,0 0 16,0 0-16,0 0 0,0 1 15,-22-1-15,22 0 0,0 0 0,0 0 16,0 0-1,0-42 17,0 0-17,22 0-15</inkml:trace>
  <inkml:trace contextRef="#ctx0" brushRef="#br0" timeOffset="52950.47">17716 5906 0,'22'0'15,"-22"21"1,0 0-16,0 0 16,-22 0-16,1 0 15,21 1-15,0-1 0,0 0 0,0 0 16,0 0-16,0 0 16,0 1-16,21-22 15,1 0-15</inkml:trace>
  <inkml:trace contextRef="#ctx0" brushRef="#br0" timeOffset="53250.13">18542 5906 0,'0'0'0,"0"-22"16,-21 22-1,21 22-15,-21-1 0,21 0 16,0 21-16,-22-21 0,22 22 0,-21-1 16,0 0-16,0 1 0,0 20 15,0-20-15,-1 20 0,1-21 16,0 22-16,0-1 0,0-20 0,0-1 16,-1 22-16,1-22 0,21-21 15,-21 21-15,21-20 0,-21-1 0,21 0 16,0 0-16,0 0 0,21-42 31,0 0-31,0 21 0</inkml:trace>
  <inkml:trace contextRef="#ctx0" brushRef="#br0" timeOffset="54402.47">18859 6160 0,'0'0'0,"0"-22"0,0 1 16,-21 21-1,0 0 1,0 21-16,-21 1 0,20-1 16,-20 0-16,0 0 0,-1 0 0,1 0 15,0 1-15,-1-1 0,-20 0 16,21 0-16,-1 0 0,22 0 0,-21 1 16,-1-22-16,22 21 0,0-21 15,0 0-15,42 0 47,0 0-47,0 0 0,-21 21 16,22 0-16,-1-21 0,0 42 0,0-20 15,-21-1-15,21 0 0,0 0 16,-21 21-16,22-20 0,-1-1 0,0 0 16,-21 0-16,21 0 0,0 0 0,0 1 15,1-22-15,-1 21 0,21-21 16,-21 0-16,22 0 0,-1 0 0,0 0 15,1 0-15,-1 0 0,-21 0 16,21 0-16,1 0 0,-1-21 0,0-1 16,-20 1-16,20 0 0,-21 0 15,21 0-15,-20 0 0,-1-22 16,0 22-16,0-21 0,-21 21 0,0-22 16,21 22-16,-21 0 0,0 0 15,0 0-15,-21 21 16,0 21-16,21 0 15,-21 0-15,0 0 0,-1 0 16,22 1-16,0-1 0,-21 21 0,21-21 16,-21 0-16,21 1 0,0-1 15,-21 0-15,21 0 0,0 0 0,0 0 16,0 1-16,21-1 0,0-21 16,0 0-16,1 0 15,-1 0-15,0 0 0,0 0 0,0 0 16,22 0-16,-22-21 0,0-1 0,21 1 15,-21 0-15,22 0 0,-22 0 16,21 0-16,-21-1 0,1 1 0,-1-21 16,0 21-16,-21 0 0,21-1 15,-21 44 1,0-1 0,-21 0-16,21 0 15,0 0-15,0 0 0,0 1 0,-21-1 16,21 0-16,0 0 15,0 0-15,0 0 0,21 1 16,0-22-16,0 0 0,0 0 0,22 21 16,-22-21-16,0 0 0,21 0 15,1 0-15,-22-21 0,0 21 0,21-22 16,-20 1-16,-1 0 0,0 0 16,0 0-16,0 0 0,-21-1 0,0 1 15,21-21-15,-21 21 0,0 0 16,0-1-16,0 1 0,0 0 0,22 21 15,-22-21-15,0 42 16,0 0 0,0 0-16,0 1 0,0 20 15,0-21-15,-22 21 16,22 1-16,0-22 0,-21 21 0,0 1 16,0-1-16,21 0 0,-21 1 0,0-22 15,-1 21-15,1 0 0,0 1 16,-21-1-16,21 0 0,-1 1 0,-20 20 15,21-20-15,0-1 0,-22 0 0,22 1 16,0-1-16,-21 21 0,21-20 16,-1-1-16,1-21 0,0 22 0,0-1 15,0 0-15,0-21 0,21 22 0,-22-22 16,1 0-16,0 21 0,21-20 16,-21-1-16,21 0 0,-21-21 15,0 0-15,21-21 31,-22 0-31,22-1 16,0 1-16,0-21 0,0 21 0,0-22 16,0 1-16,0 0 0,22-1 0,-1-20 15,0-1-15</inkml:trace>
  <inkml:trace contextRef="#ctx0" brushRef="#br0" timeOffset="54694.83">20553 6033 0,'0'21'31,"0"0"-31,0 0 16,21-21-1,-21 21 1,21-21 62</inkml:trace>
  <inkml:trace contextRef="#ctx0" brushRef="#br0" timeOffset="54895.2">20807 6096 0,'0'21'31,"0"0"-31,0 1 16,0-1-16,0 0 15,0 0 1,0 0-1</inkml:trace>
  <inkml:trace contextRef="#ctx0" brushRef="#br0" timeOffset="55309.57">21103 5482 0,'42'64'0,"-20"-43"16,-22 21-16,21 1 0,-21 20 0,0-21 15,21 22-15,-21-1 0,21-20 16,-21 20-16,0 1 0,0-22 0,0 22 16,0-1-16,0 1 15,0-1-15,0 1 0,0-1 0,0 1 16,0-22-16,-21 21 0,0-20 0,0-1 16,-1 0-16,-20 1 0,0-1 15,-1 0-15,1 1 0,0-22 0,-22 21 16,1 1-16,20-22 0,-20 0 0,21 21 15,-1-21-15,1 1 0,0-1 16,20 0-16,-20 0 0,21-21 0,21 21 16,21-42 15,0 21-31,0-21 0,22 0 0,-1 0 16,0-22-16</inkml:trace>
  <inkml:trace contextRef="#ctx0" brushRef="#br0" timeOffset="55578.42">21907 6625 0,'22'-21'31,"-1"0"-31,-21 42 63,-21-21-47,21 21-16,-22 0 0,22 1 0,-21-1 15,0 0-15</inkml:trace>
  <inkml:trace contextRef="#ctx0" brushRef="#br0" timeOffset="55787.32">21865 7176 0,'0'0'0,"-21"21"0,0 0 16,0-21-16,21 21 0,-22 0 15,1-21-15,0 0 0,21 21 0,-21-21 16,0 0-16,0 22 0,-1-22 16,1 0-16,0 0 0,0 21 0,0-21 15,0 21-15,-1-21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03:48:44.3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3112 0,'0'-22'16,"0"1"-16,-21 0 16,21 0-16,0 0 15,0 0-15,0-1 16,0 1-16,0 0 0,0 0 15,0 0-15,0 0 16,0-1-16,0 44 47,0-1-31,0 0-16,0 21 15,0-21-15,-21 22 0,21-22 0,0 21 16,0 22-16,0-22 0,0 22 15,-22-1-15,1 22 0,21-22 16,-21 22-16,0 0 0,21-1 0,-21 1 16,0 21-16,-1-22 0,1 22 15,0 0-15,0 0 0,0 0 0,21 0 16,-21-1-16,-1 1 0,1 0 16,21 0-16,-21 0 0,21 0 0,-21-22 15,0 22-15,21 0 0,0-21 16,0-1-16,-21 22 0,21-21 0,-22-1 15,22-20-15,-21 21 16,21-22-16,0 1 0,0-1 0,0-21 16,0 1-16,0-1 0,0 0 15,0-20-15,0-1 0,0-42 16,0-1 0,0 1-16,0-21 0,0 0 0,0-22 15,21 1-15,1-1 0,-1-21 16,0 1-16,0-1 0</inkml:trace>
  <inkml:trace contextRef="#ctx0" brushRef="#br0" timeOffset="1323.75">3958 3027 0,'0'0'0,"0"-21"16,0 0-1,-21-1 1,0 22-16,0 0 16,21-21-1,0 0 32,21 21-31,0 0-16,0 0 0,0 0 15,0 0-15,1 0 0,-1 0 16,0 0-16,21 0 0,-21 0 0,22 0 16,-1 0-16,22 0 0,-1 0 15,1 0-15,20 0 0,22 0 16,-21 0-16,21 0 0,21 0 0,-22 0 15,1 0-15,21 0 0,0 0 16,0 21-16,21-21 0,-21 0 0,22 0 16,-1 21-16,0-21 0,0 0 15,0 0-15,0 0 0,1 0 16,-22 0-16,0 0 0,0 0 16,0 0-16,0 0 0,0 0 0,-22 0 15,1 0-15,0 0 0,-21 0 16,-1 0-16,-20 0 0,-1 0 0,1 0 15,-22 0-15,-21 0 0,22 0 16,-22 0-16,0 0 0,0 0 16,-21 22-16,0-1 15,0 0-15,0 0 0,0 0 16,0 0-16,0 1 0,0-1 16,0 21-16,-21-21 0,21 22 0,0-1 15,0 21-15,0-20 16,-21-1-16,21 22 0,-21-22 0,21 21 15,-21 1-15,21-1 0,-22 1 0,22-1 16,-21 22-16,21-21 0,-21 20 16,21 1-16,-21 0 0,21-22 0,-21 22 15,21-1-15,-21 1 0,21 0 16,0-1-16,0 1 0,0 0 0,0-1 16,0 1-16,0 0 0,0-22 15,0 22-15,0 0 0,0-22 0,0 22 16,0-22-16,0 22 0,0-22 0,0 1 15,0-1-15,0 1 16,0-1-16,0-20 0,0 20 0,0-20 16,0-1-16,0 21 0,0-20 15,0-1-15,0 0 0,0 1 0,0-22 16,0 21-16,0-21 0,0 22 0,0-22 16,0 0-16,0 0 0,0 0 15,-22 1-15,1-1 0,0 0 16,0 0-1,0-21-15,0 0 0,-1 21 16,1-21-16,0 21 0,0-21 16,-21 0-16,20 0 0,1 22 15,-21-22-15,0 0 0,20 0 16,-20 0-16,0 21 0,-1-21 0,1 0 16,0 0-16,-1 0 0,1 0 15,-21 0-15,-1 0 0,1 0 0,-1 0 16,-21 0-16,1 0 0,-22 0 0,-21 0 15,21 0-15,-21 0 0,0 0 16,0 0-16,0 0 0,-21 0 0,0 0 16,21 0-16,-21 0 0,-1 0 15,1 0-15,0 0 0,0 0 0,-21 0 16,20 0-16,1 0 0,0 0 16,0 0-16,0 0 0,0 0 0,-1 0 15,22 0-15,0 0 0,22 0 16,20 0-16,0 0 0,1 0 15,20 0-15,22 0 0,-1 0 0,22 0 16,0 0-16,0-21 0,21-1 16,0 1-16,0 0 0,21 0 15,21 0-15,1-22 0,-1 1 16,0 0-16</inkml:trace>
  <inkml:trace contextRef="#ctx0" brushRef="#br0" timeOffset="1951.84">4254 4022 0,'0'0'0,"0"-43"15,0 22-15,-21 0 32,0 21-32,0 0 15,0 0-15,0 0 32,42 0-1,21 21-31,0-21 0,43 0 15,0 0-15,-1 0 0,43 21 16,0-21-16,0 0 0,0 0 0,22 22 16,20-22-16,0 21 0,1-21 15,-1 21-15,-21 0 0,21 0 0,1-21 16,-1 21-16,-21 1 0,-21-1 16,21 0-16,-21-21 0,-21 21 0,0 0 15,0-21-15,-21 21 0,-1-21 16,1 0-16,-22 22 0,1-22 0,-22 0 15,1 0-15,-22 0 0,0 0 16,-42 21 0,0-21-1,-22 0-15,1 0 0,0 0 16,-22 0-16,1 0 0</inkml:trace>
  <inkml:trace contextRef="#ctx0" brushRef="#br0" timeOffset="2344.57">4170 5017 0,'0'0'0,"-64"0"0,-63 42 15,85-42-15,21 0 16,21 21-16,42-21 15,-21 0-15,43 0 16,-1 0-16,22 0 0,0 0 0,42 0 16,0 0-16,0-21 0,21 21 15,0 0-15,0 0 0,21 0 0,1-21 16,-22 21-16,21 0 0,-21 0 16,1 0-16,-22 0 0,21 0 0,0 0 15,-21 0-15,0 0 0,-21 0 16,0 0-16,-1 0 0,-41 0 15,21 0-15,-22 0 0,-21 0 0,1 0 16,-1 0-16,-21 0 0,0 0 16,1 0-16,-22 21 0,-22-21 15,1 0-15,0 0 16,-21 21-16,-1-21 0,1 0 0,-43 0 16,22 0-16,-22 21 0</inkml:trace>
  <inkml:trace contextRef="#ctx0" brushRef="#br0" timeOffset="2662.04">4212 5821 0,'0'0'0,"-42"21"0,-43 21 15,64-42-15,-21 22 0,20-1 16,22 0-16,22-21 15,20 0-15,0 0 16,22 0-16,-1 0 0,43 0 0,0 0 16,0-21-16,21 0 15,0 21-15,21-22 0,-21 22 0,21-21 16,-21 21-16,21-21 0,0 0 0,-21 21 16,0-21-16,0 21 0,0-21 15,-21-1-15,0 1 0,0 21 0,0-21 16,-43 0-16,22 0 0,-22 0 15,-20-1-15,-1 1 0,0 0 0,-20 0 16,-1 0-16,0 0 0,-21-22 0</inkml:trace>
  <inkml:trace contextRef="#ctx0" brushRef="#br0" timeOffset="5287.69">3852 1715 0,'0'0'0,"-21"0"0,0 0 0,21 21 16,-21-21-16,42 0 47,0-21-47,21-1 0,-20 1 15,20 0-15,21 0 0,-20 0 16,-1-22-16,22 22 0,-22 0 16,0-21-16,22 21 0,-43-1 0,21-20 15,-21 21-15,1 0 0,-22 0 16,0-1-16,0 1 0,0 0 0,-22 21 16,-20-21-16,0 21 0,-1 0 15,1 0-15,0 0 0,-1 0 16,-20 21-16,21 0 0,-22 0 0,22 1 15,-22-1-15,22 21 0,0-21 16,-1 22-16,1-1 0,0 0 16,20 1-16,1-1 0,21 0 15,0 1-15,0-1 0,0 0 0,21 1 16,1-1-16,-1 0 0,21 1 16,-21-22-16,22 21 0,-22-21 0,0 22 15,21-22-15,-21 21 0,1-21 16,-22 0-16,0 22 0,0-22 0,0 0 15,0 0-15,-22 22 0,1-22 16,0 0-16,0 0 0,0-21 16,-22 21-16,22-21 0,-21 0 0,0 0 15,20 0-15,-20 0 0,0-21 16,21 0-16,-22 0 0,1 0 16,21-1-16,-22 1 0,1 0 0,21 0 15,0-21-15,0 20 0,-1 1 16,1 0-16,21 0 15,0 42 17,21 0-32,1 0 0,-1 1 0,-21-1 15,42 0-15,-21 0 0,0 21 16,1-20-16,20-1 0,-21 0 16,21 0-16,1 0 0,-1 0 0,0-21 15,1 22-15,-1-22 16,0 0-16,1 0 0,-1 0 0,0 0 15,22-22-15,-22 1 0,1 0 16,-1 0-16,0 0 0,-21 0 0,22-1 16,-1 1-16,-21-21 0,22 21 15,-22 0-15,0-1 0,-21-20 0,0 21 16,0 0-16,0 0 0,0-1 16,0 1-16,-21 21 15,0 0-15,-1 0 16,1 0-16,0 21 0,21 1 15,-21-1-15,0 0 0,0 0 16,21 0-16,-22 22 0,22-22 0,0 0 16,0 21-16,0-21 0,0 1 15,0-1-15,0 21 0,0-21 0,0 0 16,22 1-16,-1-22 16,0 0-16,21 0 0,-21 0 15,22 0-15,-22-22 0,21 22 0,1-21 16,-1 0-16,21 0 0,-20-21 15,-1 20-15,22 1 0,-22-21 0,21 21 16,-20-22-16,-1 1 0,22 0 16,-22-22-16,-21 22 0,21-22 15,-20 1-15,-1 21 0,0-22 16,0 1-16,-21-1 0,21 1 0,-21 20 16,0 1-16,0 0 0,0-1 15,0 22-15,0 0 0,0 0 0,0 0 16,0-1-16,-21 22 15,0 0-15,0 22 16,21-1-16,-21 21 0,-1-21 16,1 22-16,0-1 0,21 21 0,-21-20 15,0 20-15,-22 1 0,22-22 16,0 22-16,0-1 0,0-21 0,21 22 16,-21-22-16,21 22 0,0-22 15,0 0-15,0 1 0,0-1 16,0 0-16,0-20 0,21 20 15,0-21-15,0 21 0,0-20 0,0-1 16,22 0-16,-22-21 0,21 0 16,1 0-16,-1 0 0,0 0 0,1 0 15,-1 0-15,0 0 0,1-21 16,-1 0-16,-21-1 0,21 1 0,1 0 16,-22 0-16,21 0 0,-21 0 15,1-22-15,-22 22 0,0 0 0,0 0 16,0 0-16,0-1 15,0 1-15,0 0 0,0 0 0,-22 21 16,1 0 0,0 0-16,0 21 0,0-21 15,21 21-15,-21 0 0,-1 1 16,1-1-16,0 0 0,0 0 0,21 0 16,0 0-16,0 22 0,0-22 15,0 0-15,0 0 0,0 0 0,0 1 16,21-1-16,0-21 0,0 21 15,1-21-15,20 0 0,-21 0 0,21 0 16,-20 0-16,20 0 16,0 0-16,1-21 0,-1 0 0,0 21 0,-21-22 15,22 1-15,-1 0 16,-21 0-16,0 0 0,1 0 0,-1-1 16,0 1-16,-21-21 0,21 21 15,-21 0-15,0-1 0,0 1 16,-21 21 15,0 21-31,21 1 16,-21-1-16,21 0 0,-22 0 0,22 0 15,-21 0-15,21 1 0,0-1 16,0 21-16,-21-21 0,21 0 0,0 1 16,0-1-16,0 0 15,0 0-15,0-42 47,21 0-47,-21 0 0,0-1 0,21 1 16,1 0-16,-22 0 0,21 0 15,0-22-15,-21 22 0,21 0 0,0 0 16,0 0-16,-21 0 0,22 21 16,-22-22-16,21 22 0,0 0 15,-21 22 16,21-1-31,-21 0 16,0 0-16,0 0 0,0 0 0,0 1 16,0-1-16,0 0 0,0 0 15,0 0-15,0 0 0,0 1 0,21-1 16,-21 0-16,0 0 0,21 0 16,1 0-16,-1-21 15,0 0-15,0 0 0,0 0 0,0-21 16,1 0-16,-1 21 0,0-21 15,0 0-15,0 0 0,0-1 16,1 1-16,-1 0 0,0 0 0,0 0 16,-21-22-16,0 22 0,21 0 0,-21 0 15,21 0-15,-21 0 16,22-1-16,-22 1 0,0 42 31,0 1-15,0-1-16,-22 0 15,22 0-15,-21 0 0,21 0 0,0 1 16,0-1-16,0 21 0,0-21 16,0 0-16,0 1 0,0-1 0,0 0 15,21-21-15,1 0 16,-1 0-16,0 0 0,0 0 16,0 0-16,0 0 0,22 0 0,-22-21 15,0 21-15,0-21 16,0-1-16,1 22 0,-1-21 0,0 0 15,-21 0-15,21 0 0,-21 0 16,21-1-16,-21 1 0,0 0 0,0-21 16</inkml:trace>
  <inkml:trace contextRef="#ctx0" brushRef="#br0" timeOffset="5667.1">6710 1757 0,'0'0'0,"-64"0"15,43 0-15,0 0 0,0 0 0,0 0 16,-1 21-16,22 0 0,0 0 16,0 1-16,0-1 0,0 0 15,0 0-15,0 0 0,22-21 16,-22 21-16,21-21 0,0 0 16,0 0-16,0 0 0,0 0 0,1 0 15,20 0-15,-21 0 0,0-21 16,0 0-16,-21 0 0,22 21 0,-22-21 15,0 0-15,0-1 0,0 1 16,0 0-16,0 0 0,-22 0 16,1 0-16,0-1 0,0 1 0,0 21 15,0 0-15,-1 0 0,1 0 16,0 0-16,0 0 0,0 21 16,0 1-16,-1-22 0,1 21 15,21 21-15,0-21 0,-21 0 0,21 1 16,0-1-16,0 0 0,0 0 15,0 0-15,0 0 0,0 1 0,21-1 16,0-21-16,1 0 0,-1 0 16</inkml:trace>
  <inkml:trace contextRef="#ctx0" brushRef="#br0" timeOffset="7087.82">7112 2117 0,'0'-21'0,"0"-1"16,0 1 0,0 42 15,0 1-16,0-1-15,0 0 16,0 0-16,0 0 0,0 0 16,0 1-16,-21-1 0,21 0 0,0 0 0,0 0 15,0 0-15,0 1 16,0-1-16,0 0 0,0 0 0,21-21 16,-21 21-16,21-21 0,0 0 15,0 0-15,1 0 0,-1 0 16,0 0-16,0 0 0,0-21 15,0 0-15,1 21 0,-1-21 0,0 0 16,0-1-16,0 1 0,0 0 16,1 0-16,-1 0 0,-21 0 0,0-1 15,21 1-15,-21 0 0,21 0 16,-21 0-16,0 0 0,0 42 47,0 0-32,-21 0-15,21 0 0,-21 0 16,21 1-16,0-1 0,0 0 0,0 0 16,0 0-16,0 0 0,0 1 15,0-1-15,21-21 16,0 0-16,0 0 0,22 0 16,-22 0-16,21 0 0,0 0 0,-20 0 15,20 0-15,0-21 16,1-1-16,-22 22 0,21-21 0,-21 0 0,0 21 15,1-21-15,-1 0 16,0 0-16,-21-1 0,0 1 16,0 0-16,0 0 0,0 0 15,0 0-15,-21 21 16,0 0-16,-1 0 16,1 21-1,21 0-15,0 0 0,0 0 16,-21 0-16,21 1 0,0-1 15,0 0-15,0 0 0,0 0 16,0 0-16,0 1 16,21-1-16,-21 0 15,0 0-15,0 0 16,0-42 15,0 0-31,0 0 16,0 0-16,0-1 15,0 1-15,0 0 0,21-21 0,-21 21 16,22-1-16,-1-20 0,-21 21 0,21 0 16,21 0-16,-21-1 0,1 1 15,-1 0-15,21 21 0,-21 0 0,22-21 16,-22 21-16,0 0 16,21 0-16,-21 0 0,1 21 0,-1 0 0,21-21 15,-42 21-15,21 1 16,0-1-16,-21 0 0,0 0 0,0 0 15,0 0-15,0 1 0,0-1 16,0 0-16,0 0 0,0 0 16,0 0-1,0-42 17,0 0-32,0 0 15,0 0-15,0 0 0,0-1 16,22 1-16,-22 0 0,21 0 15,0-21-15,0 20 0,21-20 16,-20 0-16,20 21 0,0-1 16,1-20-16,20 21 0,-21 21 0,22 0 15,-22 0-15,1 0 0,-1 0 16,0 21-16,-21 0 0,1 0 0,-1 1 16,-21 20-16,0-21 0,0 21 0,0-20 15,0 20-15,-21-21 0,-1 21 16,1-20-16,0 20 0,0-21 0,0 21 15,0-20-15,-22-1 0,22 0 16,21 0-16,-21 0 0,0 0 16,0 1-16,21-44 47</inkml:trace>
  <inkml:trace contextRef="#ctx0" brushRef="#br0" timeOffset="9499.2">2392 7641 0,'0'0'0,"21"-21"0,-21 0 15,0 0 1,21 0-16,-21-1 0,21 1 16,-21 0-16,0 0 0,0 0 15,0 0-15,0 42 47,0 0-47,0 0 0,0 0 0,0 22 16,0-1-16,0 0 0,-21 1 15,21-1-15,0 0 0,-21 22 16,21-1-16,-21 1 0,21-1 16,0 1-16,-21-1 0,-1 1 0,22-22 15,-21 22-15,21-22 0,0 0 16,0 1-16,-21-1 0,21-21 0,0 0 15,0 0-15,0 1 0,0-1 16,21-21 0,0-21-1,-21-1-15,22 1 0,-1 0 0,21 0 16,-21 0-16,0-22 0,1 1 16,-1 21-16,21-21 0,-21-22 15,22 22-15,-22-1 0,0-20 0,21 21 16,-21-1-16,1 22 0,-1 0 15,0-21-15,0 42 0,-21-22 0,21 22 16,0 22 0,-21-1-16,0 0 0,0 0 15,0 21-15,0 1 0,0-1 16,0-21-16,0 22 0,0-1 0,0 0 16,0 1-16,0-22 0,0 21 15,0-21-15,0 0 0,0 1 0,0-1 16,22 0-16,-1 0 15,0-21-15,0 0 0,21 0 0,-20 0 16,-1 0-16,21 0 16,-21-21-16,22 21 0,-1-21 0,0 0 15,-21-1-15,22 1 0,-1-21 16,0 0-16,1-1 0,-1 1 0,-21 0 16,22-22-16,-22 1 0,0 20 15,0-20-15,0-1 0,-21 22 0,21 0 16,-21-22-16,0 22 0,0-1 0,0 22 15,0-21-15,0 21 0,0 0 16,0-1-16,-21 44 31,0-22-31,21 21 0,-21 21 0,21-21 0,-21 22 16,0-22-16,21 21 16,-22 22-16,1-22 0,21 0 0,-21 22 15,0-22-15,21 22 0,0-22 16,-21 21-16,21-20 0,0-1 0,0 22 15,0-43-15,0 21 0,0 0 16,0-20-16,21-1 0,0 0 0,0 0 16,0 0-16,1 0 0,-1-21 0,21 0 15,-21 0-15,22 0 0,-1 0 16,-21 0-16,21 0 0,1 0 16,-1-21-16,-21 0 0,22 0 15,-22 0-15,0 0 0,21-1 0,-21 1 0,1 0 16,-1-21-16,-21 21 15,21-22-15,-21 1 0,21 0 0,-21-1 16,0 22-16,0-21 0,0 21 0,0-1 16,0 1-16,0 0 0,-21 21 15,0 0-15,0 21 16,-1 0-16,22 1 0,-21-1 16,0 21-16,0-21 0,0 22 15,21-1-15,0-21 0,-21 21 0,21-20 16,0 20-16,0 0 0,0-21 15,0 1-15,0-1 0,0 21 0,21-42 16,0 21-16,0 0 0,0 1 16,0-22-16,1 0 0,20 0 0,-21 0 15,21 0-15,-20 0 0,20 0 16,-21 0-16,21-22 0,-20 22 0,20-21 16,-21 0-16,21 0 0,-20 0 0,20 0 15,-21-22-15,0 22 0,0-21 16,1-1-16,-1-20 0,0 21 0,-21-22 15,0 1-15,21-1 0,-21 1 16,0-1-16,0 1 0,0-1 0,0 22 16,0-22-16,0 22 0,0 21 15,0-22-15,0 22 0,0 42 32,0 1-32,-21-1 0,0 21 15,21-21-15,-21 43 0,21-22 0,-22 22 16,22-22-16,-21 21 0,0 1 0,21-1 15,0 1-15,0-1 0,-21-20 16,21 20-16,0-20 0,0-1 0,-21 0 16,21-21-16,0 22 0,0-22 15,0 0-15,0 0 0,0 0 0,0 1 16,0-1 0,21-42 15,-21-1-31,21 1 0,0 0 0,-21 0 15,21 0-15,1-22 0,-1 22 16,0 0-16,0-21 0,0 21 0,0-1 16,1 1-16,20 0 0,-21 0 15,21 0-15,-20 21 0,20 0 0,-21 0 16,21 0-16,1 0 0,-22 0 0,0 0 16,21 21-16,-20 0 0,-1 0 15,-21 0-15,0 1 0,21-1 0,-21 0 16,0 0-16,0 0 0,0 0 15,-21 22-15,0-22 0,-1 0 16,1 0-16,-21 0 0,21 1 0,-22-22 16,22 21-16,-21 0 0,21-21 15,-22 0-15,22 21 0,-21-21 0,21 0 16,0 0-16,-1 0 0,-20 0 0,21 0 16,0 0-16,0 0 15,-1-21-15,22 0 16,0 0-16</inkml:trace>
  <inkml:trace contextRef="#ctx0" brushRef="#br0" timeOffset="10580.63">6181 8467 0,'0'0'0,"21"0"0,21-21 16,-21-1-16,0 22 16,-21-21-16,22 21 0,-1-21 15,-21 0-15,21 21 0,0-21 16,-21 0-16,0-1 0,0 1 15,0 0-15,0 0 0,0 0 16,0 0-16,0-22 0,0 22 16,-21 0-16,0-21 0,0 20 0,-22 1 15,22-21-15,0 21 0,0 21 16,-22-21-16,22 21 0,0 0 0,-21 0 16,-1 0-16,22 21 0,-21 0 15,0 0-15,-1 21 0,1 1 0,0-1 16,-1 22-16,22-22 0,0 0 15,0 22-15,21-22 0,0 0 0,0 1 16,0-1-16,21 0 0,0-20 0,0-1 16,22 0-16,-1 0 0,-21-21 15,21 0-15,1 0 0,-1 0 16,0 0-16,1 0 0,-22-21 0,21 0 16,1 21-16,-22-21 0,0-1 15,21-20-15,-21 21 0,1 0 0,-1 0 16,0-22-16,-21 22 0,0 0 15,0-21-15,0 20 0,0-20 0,0 21 16,0 0-16,0 0 0,0 42 31,0 0-31,0 0 0,-21 21 16,21-20-16,0 20 0,0-21 16,0 21-16,0-20 0,0 20 0,0-21 15,0 0-15,21 0 16,0 1-16,0-22 0,0 21 0,1-21 15,-1 0-15,21 0 0,-21 0 0,22 0 16,-22 0-16,21-21 0,-21 21 16,22-22-16,-22 1 0,21 0 0,-21 0 15,0 0-15,1 0 0,-1-1 0,0 1 16,-21 0-16,0-21 0,0 21 16,0-22-16,0 22 0,0 0 0,0 0 15,0 0-15,0 42 16,0 0-1,0 0-15,0 0 0,0 22 16,-21-1-16,21 0 0,0 1 16,0-1-16,-21 0 0,21 22 0,0-1 15,0 1-15,0-1 0,0 1 16,0-1-16,-22 1 0,22-1 0,0 1 16,-21-1-16,21 1 0,0-1 0,-21 1 15,21-22-15,-21 22 0,21-22 16,0 0-16,0-21 0,0 22 0,0-22 15,-21 0-15,21 0 0,0 0 0,0-42 32,0 0-32,0 0 15,0-21-15,0 20 0,0-20 0,0 0 16,0-22-16,0 22 0</inkml:trace>
  <inkml:trace contextRef="#ctx0" brushRef="#br0" timeOffset="10928.52">6773 8276 0,'0'0'0,"0"-21"0,0 0 15,0 0-15,0 0 16,0-1 0,21 22-16,1-21 0,20 0 15,-21 21-15,21 0 0,-20-21 16,20 21-16,0 0 0,1 0 0,-22 0 15,21 0-15,-21 21 0,0 0 16,22 0-16,-43 22 0,21-22 0,-21 21 16,0-21-16,0 22 0,0-22 0,0 21 15,0-21-15,-21 1 0,0 20 16,-1-21-16,1 0 0,0 0 16,-21 1-16,21-1 0,-1 0 0,-20 0 15,21-21-15,0 21 0,0-21 0,-1 0 16,1 0-16,0 0 0,0 0 15,0 0-15,0 0 16,21-21-16,0 0 16,0 0-16,21 0 15</inkml:trace>
  <inkml:trace contextRef="#ctx0" brushRef="#br0" timeOffset="11307.34">7408 8107 0,'0'0'0,"21"-21"0,-21 0 0,0-1 15,0 1-15,-21 21 16,21 21 0,0 22-1,-21-22-15,21 21 0,0 1 0,0-1 16,0 0-16,0 22 0,0-22 15,0 22-15,0-1 0,0 1 0,0 20 16,0-20-16,0 20 0,0-20 0,0 21 16,0-22-16,-21 22 0,0-22 15,21 1-15,-21 20 0,-1-41 0,1 20 16,0 1-16,21-22 0,-21 0 16,0 1-16,21-1 0,-21-21 15,21 22-15,0-22 0,0 0 16,0 0-16,-22-21 0,22-21 15,0 0 1,0 0-16,0-1 0,0-20 0,22 21 16,-22-21-16,0-22 0,21 22 0,0-22 15,-21 22-15</inkml:trace>
  <inkml:trace contextRef="#ctx0" brushRef="#br0" timeOffset="12000.74">7408 8382 0,'0'0'0,"0"-21"0,0-21 0,0 20 0,21 1 16,-21 0-16,22 0 0,-1 0 0,0 0 16,0-1-16,0 1 0,0 21 15,1-21-15,-1 0 0,21 21 0,-21 0 16,22 0-16,-22 0 0,21 0 16,-21 21-16,0 0 0,1 0 0,20 1 15,-42-1-15,21 21 0,-21-21 0,0 0 16,0 22-16,0-22 0,0 21 15,0-21-15,-21 1 0,0-1 0,0 0 16,-22 0-16,22 0 0,0 0 16,-21 1-16,20-22 0,-20 0 15,21 21-15,0-21 0,0 0 0,-1 0 16,1 0-16,0 0 0,0 0 16,42 0 15,0 21-16,0-21-15,1 0 0,-1 0 0,21 0 16,0 0-16,1 0 0,-1 0 0,0-21 16,1 21-16,-1-21 0,0-1 15,1 22-15,-1-21 0,-21 0 0,22 0 16,-1 0-16,-21 0 0,0-22 16,22 22-16,-22-21 0,-21-1 15,21-20-15,-21 21 0,21-22 0,-21 1 16,21 20-16,-21-20 0,0-1 15,0 22-15,0-22 0,0 43 0,0-21 16,0 21-16,0 0 0,0-1 16,0 44-1,0-1-15,0 0 0,-21 0 16,21 21-16,-21 1 0,21-1 16,-21 0-16,0 1 0,21-1 0,0 0 15,0 1-15,0-1 0,0 0 16,0 1-16,0-1 0,21-21 15,0 0-15,-21 1 0,21-1 0,0 0 0,-21 0 16,21-21-16,1 0 16,-1 0-16,0 0 0,0 0 15,0 0-15,0 0 0,-21-21 16,22 0-16,-1 0 16,-21-1-16,0 1 0,21-21 15,-21 21-15,0 0 0,21-22 16,-21 22-16,0-21 0</inkml:trace>
  <inkml:trace contextRef="#ctx0" brushRef="#br0" timeOffset="12495.47">8657 7578 0,'0'21'31,"0"0"-31,0 0 16,0 0-16,0 1 0,0-1 16,-21 0-16,21 0 15,0 0-15,0 0 0,0 1 0,0-1 16,-21 0-16,21 0 16,-21-21-1,21-21 32,0 0-47,0 0 0,0-1 16,0-20-16,0 21 0,0 0 15,21-22-15,0 22 0,0-21 0,0 21 16,0 0-16,1-1 0,20-20 16,-21 42-16,21-21 0,-20 21 15,20 0-15,-21 0 0,0 0 0,0 0 0,1 21 16,-1 0-16,0 0 15,0 1-15,-21-1 0,21 21 0,-21-21 0,0 0 16,0 1-16,0 20 0,0-21 16,0 0-16,0 0 0,-21 1 15,0-1-15,21 0 0,-21 0 0,21 0 16,-21 0-16,-1-21 16,22 22-16,0-44 31</inkml:trace>
  <inkml:trace contextRef="#ctx0" brushRef="#br0" timeOffset="13515.32">17653 2371 0,'0'0'0,"0"-21"16,0 42 15,0 0-16,0 21-15,0 1 0,-21-1 16,0 21-16,21 22 0,-22-21 0,22 20 16,0-20-16,-21 42 0,0-22 15,21 22-15,-21-21 0,0 21 0,0-1 16,-1 1-16,1 0 0,0 21 16,0 0-16,-21 0 0,20 0 0,1 21 15,-21-21-15,21 21 0,0 1 16,-22-1-16,22 0 0,-21 0 15,21-21-15,-1 21 0,-20-21 16,21 0-16,0 0 0,0 0 0,-1-21 16,1 21-16,0-21 0,0-21 0,0 20 15,0-20-15,21-21 0,-22 20 16,22-20-16,-21-22 0,21 0 0,0 1 16,0-22-16,0 0 0,0-63 31,0 21-31,0-22 0,21-20 0,1-1 15,-1-20-15,0-22 0</inkml:trace>
  <inkml:trace contextRef="#ctx0" brushRef="#br0" timeOffset="14596.24">17907 2879 0,'0'0'0,"21"-21"0,-21-1 15,0 1-15,0 0 16,21 21-16,-21-21 0,21 21 16,-21-21-16,0 0 15,22 21 1,-22-22-16,21 22 16,0 0-1,0 0-15,0 0 0,0-21 16,22 21-16,-1 0 0,0 0 15,1 0-15,41-21 0,-20 21 16,21 0-16,20-21 0,-20 21 16,21-21-16,0 21 0,42-21 0,0 21 15,0 0-15,0-22 0,22 22 16,-1-21-16,22 21 0,-1 0 0,-21 0 16,22 0-16,-1 0 0,-20 0 15,20 0-15,-20 21 0,-1-21 16,0 0-16,-21 0 0,-21 0 0,0 0 15,0 0-15,0 0 0,0 0 16,-21 0-16,-21 0 0,21 0 0,-43 0 16,22 0-16,-22 0 15,-20-21-15,-1 21 0,0 0 0,1 0 16,-22 0-16,0 0 0,-21 21 16,0 1-16,0-1 0,0 0 0,0 0 15,0 21-15,-21 1 0,21-22 16,-21 21-16,0 1 0,-22 20 15,22-21-15,0 1 0,-21 20 0,20 1 16,-20-1-16,0 1 0,21 20 16,-22 1-16,22-21 0,-21 20 0,21 1 15,-1 0-15,-20-1 0,21 22 0,0-21 16,0 21-16,21-22 0,-22 22 16,22 0-16,-21-21 0,0 20 0,21 1 15,-21 0-15,21 0 16,0 0-16,-21-22 0,0 22 0,21 0 15,0-21-15,-22 21 0,1-22 0,0 22 16,21-21-16,-21-1 0,0 1 16,21 0-16,-21-22 0,-1 22 0,22-22 15,0 1-15,-21-1 0,0 1 16,21-1-16,-21 1 0,0-22 0,21 1 16,0-1-16,-21 0 0,21-21 0,-22 22 15,1-22-15,21 0 0,-21 0 16,0 0-16,0-21 0,0 22 15,-22-22-15,1 0 0,0 0 0,-22 0 16,1 0-16,-22 0 0,0-22 16,-21 22-16,-21-21 0,0 0 0,0 0 15,-21 0-15,-21 0 0,0 21 0,-22-22 16,22 1-16,-22 0 0,-20 0 16,20 21-16,1-21 0,-1 21 0,-21 0 15,22 0-15,21 0 0,-22 0 16,43 0-16,-21 0 0,42 0 15,-22-21-15,44 21 0,-1 0 0,0 0 0,21-22 16,22 1-16,-1 21 0,22-21 16,21 0-16,0 0 0,21-22 15,0 22-15,21-21 0,0 0 16,21-1-16,22 1 0,-22-22 0,22 1 16,-1 21-16,22-22 0</inkml:trace>
  <inkml:trace contextRef="#ctx0" brushRef="#br0" timeOffset="15115.32">19240 3112 0,'0'0'0,"0"21"0,-21 42 16,21-20-16,-21-1 0,0 0 15,0 106-15,21-84 16,0 21-16,0 20 0,-21 1 0,-1 21 16,22 0-16,-21 0 0,0 21 0,0 1 15,0-1-15,21 0 0,-21-21 16,-1 21-16,1-21 0,0 0 0,0 21 15,0-21-15,21-21 0,-21 21 16,-1-21-16,22 0 0,-21-22 0,21 1 16,0 21-16,0-43 0,0 22 15,0-21-15,0-22 0,0 0 16,0 1-16,0-22 0,0 0 0,0 0 16,21-42-16,-21 0 15,22-22-15,-1 1 0,0-21 16</inkml:trace>
  <inkml:trace contextRef="#ctx0" brushRef="#br0" timeOffset="15560.13">20764 2879 0,'0'0'0,"-42"42"16,21 0-16,21 1 0,-21 20 0,0 22 16,21 0-16,-22-1 0,22 22 15,0 0-15,-21 21 0,21 0 0,-21 0 16,21 0-16,-21 0 15,21 21-15,0-21 0,0 0 0,0 0 16,0 0-16,-21 0 0,21 0 0,0-21 16,0 21-16,-21-21 0,21 0 15,-22-1-15,22 1 0,-21-21 0,0 0 16,0-22-16,0 22 0,21-43 16,-21 22-16,-1-22 0,22 0 0,-21 1 15,21-1-15,0-21 0,0 0 0,0 0 16,0-42-1,21 0-15,1-21 16,-1 21-16,21-22 0,0 1 0,1-22 16,-1 1-16,0-22 15,22 1-15,-1-22 0</inkml:trace>
  <inkml:trace contextRef="#ctx0" brushRef="#br0" timeOffset="15944.3">21907 2900 0,'0'0'0,"0"148"16,0-63-16,0-1 0,0 22 0,0 0 15,0 0-15,0 0 0,-21 21 16,21 0-16,0 21 0,0-21 0,-21 21 16,21-21-16,-21 21 0,21-21 15,-21 0-15,0 0 0,-1 0 0,22-21 16,-42 0-16,21 0 0,0-22 0,0 22 16,-1-21-16,-20-22 15,21 22-15,0-21 0,0-1 0,-1 1 0,1-1 16,21-21-16,0 1 0,0-1 15,0-21-15,0 22 0,0-22 16,0 0-16,0 0 16,0-42-1,0 0-15,0 0 0,0-22 16</inkml:trace>
  <inkml:trace contextRef="#ctx0" brushRef="#br0" timeOffset="16419.02">18034 4043 0,'0'0'0,"212"0"16,-107 21-16,1-21 15,0 0-15,21 0 0,0 0 16,21 0-16,22 0 0,-1 0 0,0 0 15,22 0-15,-1 0 0,1 0 16,20 21-16,-20-21 0,-1 0 0,1 0 16,-1 0-16,1 0 0,-22 0 15,1 0-15,-22 0 0,-21 0 0,0 0 16,0 0-16,-21 0 0,-22 21 16,1-21-16,0 0 0,-43 0 0,0 0 15,1 0-15,-22 0 0,0 0 16,-42 0-1,0 0-15,-1 0 0,-20 0 16,0 0-16,-22 0 0,1 0 0,-1 22 16,-20-1-16</inkml:trace>
  <inkml:trace contextRef="#ctx0" brushRef="#br0" timeOffset="16851.74">17822 5101 0,'0'0'0,"21"0"16,1 0-1,20 0-15,0 0 0,22 0 16,-1 21-16,22-21 0,21 0 0,0 0 16,21 0-16,0 0 0,21 0 15,21 0-15,-21 0 0,43 0 0,-22 0 16,22 0-16,-22 0 0,21 0 16,-20 0-16,-1 0 0,0 0 15,-20 0-15,-1 0 0,-21 0 0,-21 0 16,21 0-16,-43 0 0,1 0 15,0 0-15,-1 0 0,-20 0 0,-22 22 16,0-22-16,1 0 0,-1 0 16,-21 0-16,0 0 0,1 0 0,-44 0 31,1 0-31,-21 0 16,21 0-16,-22 0 0,-20 21 0,21-21 15</inkml:trace>
  <inkml:trace contextRef="#ctx0" brushRef="#br0" timeOffset="17279.59">17738 6011 0,'0'0'0,"21"0"16,21 22-16,0-22 0,1 0 0,20 0 15,22 0-15,0 0 0,20 0 16,1 0-16,21 0 0,0 0 0,21 0 15,1 0-15,-1 0 0,0 0 16,21 0-16,1 0 0,-1 0 0,-21-22 16,21 22-16,-20 0 0,20 0 15,-21 0-15,0 0 0,-21 0 0,0 0 16,-21 0-16,0 0 0,-21-21 0,20 21 16,-20 0-16,-21 0 0,-1 0 15,1 0-15,-1 0 0,-21 0 16,1-21-16,-22 21 0,21 0 15,-21-21-15,1 21 0,-1-21 0,-21 0 16,0-1-16</inkml:trace>
  <inkml:trace contextRef="#ctx0" brushRef="#br0" timeOffset="18483.9">19283 1080 0,'0'0'0,"-21"0"0,-1 0 16,1 0 0,0 0-1,21 21-15,0 0 16,0 0 0,21-21-1,0 0-15,1 0 0,20 0 16,-21 0-16,21 0 0,22 0 0,-22 0 15,1-21-15,20 0 0,-21 21 16,1-21-16,20-1 0,-20 1 16,-1 0-16,-21 0 0,21 21 0,-20-21 15,-22 0-15,0-1 16,0 1-16,-43 21 0,22-21 16,-21 21-16,-1 0 0,1 0 15,-21 0-15,20 0 0,-20 0 16,-1 0-16,22 21 0,0 0 0,-22-21 15,22 22-15,-1-1 0,22 21 16,-21-21-16,21 0 0,0 22 16,-1-22-16,22 21 0,0-21 0,0 22 15,0-22-15,0 21 0,22-21 16,20 1-16,-21-1 0,21 0 16,-20 0-16,20 0 0,0 0 0,1-21 15,-1 22-15,0-22 0,1 0 16,-1 0-16,-21 0 0,21 0 15,-20 0-15,-44 0 32,1 0-32,-21 0 0,0 0 0,-22 0 15,22 0-15,-22 0 0,1 0 16,20 0-16,-20 0 0,21 0 16,-1 0-16,1 21 0,-22 0 0,43 21 15,-21-21-15,0 22 16,20-1-16,1 0 0,0 1 0,21-1 15,0 0-15,0 1 0,0-22 16,21 21-16,0 1 0,22-22 0,-22 0 16,21 0-16,1 0 0,-1 0 15,21-21-15,-20 0 0,20 0 0,1 0 16,-1 0-16,1 0 0,-1 0 16,-20-21-16,20 21 0,-21-21 0,1 0 15,-1 0-15</inkml:trace>
  <inkml:trace contextRef="#ctx0" brushRef="#br0" timeOffset="18724.98">19960 1524 0,'0'0'0,"21"0"16,0 21-1,1 0-15,-22 1 0,21-1 0,0 0 16,0 0-16,0 21 0,-21-20 15,21 20-15,1-21 0,-1 0 0,0 22 16,-21-22-16,21 0 0,0 0 16,-21 0-16,21 0 0,-21 1 15,22-1-15,-22 0 0,21-21 16</inkml:trace>
  <inkml:trace contextRef="#ctx0" brushRef="#br0" timeOffset="18989.83">20553 1545 0,'0'-21'0,"0"0"16,-21 21 0,-1 0-16,1 0 15,-21 0-15,21 21 0,-22 0 16,1 0-16,0 1 0,-1 20 15,1-21-15,0 21 0,21 1 16,-22-1-16,1-21 0,21 22 0,-22-1 16,22 0-16,0-21 0,0 1 15,21-1-15,0 0 0,0 0 0,0 0 16,0 0-16,21-21 16,21 0-16,-20 0 15,-1 0-15,0 0 0</inkml:trace>
  <inkml:trace contextRef="#ctx0" brushRef="#br0" timeOffset="19299.66">20934 1651 0,'0'0'0,"21"-21"0,-21-43 15,0 43-15,0 0 16,-21 21-1,0 0-15,-1 0 0,1 0 16,0 21-16,0 0 0,0 1 0,0-1 16,-1 0-16,1 21 0,0-21 15,21 22-15,-21-1 0,21-21 0,-21 22 16,21-1-16,0-21 0,0 0 16,0 22-16,0-22 0,0 0 15,0 0-15,21 0 0,0-21 16,0 21-16,0-21 0,1 0 0,20 0 15,-21 0-15,21 0 0,-20 0 16,20 0-16,0 0 0,-21 0 16,22-21-16,-22 0 0,21 0 0</inkml:trace>
  <inkml:trace contextRef="#ctx0" brushRef="#br0" timeOffset="20055.54">21294 1778 0,'-22'21'0,"22"0"15,22-21 1,-1 0-16,0 0 16,0 0-16,0 0 0,0 0 0,1 0 15,20-21-15,-21 21 0,0-21 16,22 0-16,-22 21 0,0-21 0,0 0 15,0-1-15,-21 1 16,0 0-16,0 0 0,0 0 16,-21 0-16,0 21 15,-21 0-15,20 0 0,1 0 0,0 0 16,0 0-16,-21 21 0,20 0 16,1 0-16,0 0 0,21 0 15,-21 22-15,21-22 0,-21 21 0,21-21 16,0 1-16,0 20 0,0-21 15,0 0-15,0 0 0,0 1 16,0-1-16,21-21 0,0 21 0,0-21 16,22 0-16,-22 0 0,21 0 15,-21 0-15,22 0 0,-1 0 0,0 0 16,1 0-16,-1-21 16,0 0-16,1 21 0,-1-22 0,0-20 15,1 21-15,-22-21 0,21-1 16,0 1-16,-20 0 0,-1-1 0,21-20 15,-21-1-15,0 22 0,1-22 16,20 1-16,-21-1 0,0 1 0,0-1 16,1 22-16,-1-21 0,0 20 15,0 1-15,-21 0 0,0 20 16,0 1-16,21 0 0,-42 42 16,0 0-1,0 22-15,0-1 16,-1 22-16,1-1 0,-21 1 0,21-1 15,0 1-15,-1-1 0,-20 1 0,21-1 16,21 1-16,-21-1 0,21-21 16,0 22-16,0-22 0,0 1 15,0-1-15,0-21 0,0 21 0,21-20 16,-21-1-16,21 0 0,0 0 16,0-21-16,1 0 0,-1 21 0,21-21 15,-21 0-15,0 0 0,1 0 16,20 0-16,-21-21 0,0 0 0,0 21 15,-21-21-15,0 0 0,22 21 16,-22-22-16,0 1 0,0 0 16,0 0-16,0 0 0,-22 21 15</inkml:trace>
  <inkml:trace contextRef="#ctx0" brushRef="#br0" timeOffset="21832.41">17568 7959 0,'0'0'0,"0"21"0,21-42 62,1 21-62,-1-21 0,21-1 0,-21 1 0,0 21 16,22-21-16,-22 0 0,21 0 15,-21 0-15,1-1 0,-1 22 16,0-21-16,-21 0 0,0 0 16,-21 21-1,0 0-15,-1 0 0,-20 0 16,0 0-16,-1 0 0,1 0 0,0 0 15,-1 21-15,1 0 0,0-21 0,21 21 16,-22 1-16,1-1 0,21 0 16,0 0-16,21 0 0,0 0 0,0 1 15,0 20-15,21-21 0,0 0 16,21 22-16,-21-22 0,22 21 0,-1-21 16,0 0-16,-20 22 0,20-22 15,0 21-15,-21-21 0,22 1 16,-22 20-16,0-21 0,-21 0 15,0 0-15,0 22 0,0-22 0,-21 0 16,0 0-16,0 0 0,-22 1 16,1-1-16,0-21 0,-1 21 0,1-21 15,0 0-15,-1 0 0,-20 0 0,20 0 16,1-21-16,21 0 0,-21-1 16,-1 22-16,22-42 0,0 21 0,0 0 15,0-22-15,21 22 16,-22-21-16,22 0 0,0 20 0,0-20 0,0 0 15,0 21-15,0-1 16,0 1-16,0 0 0,22 21 0,-1 0 16,0 0-16,0 21 15,0 0-15,0 1 0,1-1 0,-1 21 16,0 0-16,21 1 0,-21-22 0,1 21 16,-1 1-16,0-1 0,0-21 15,0 21-15,0 1 0,22-22 0,-22 0 16,0 0-16,21 0 0,-20 1 15,-1-22-15,21 0 0,0 0 0,-20 0 16,20 0-16,0 0 0,1-22 16,-1 1-16,0 0 0,1 0 15,-1 0-15,0-22 0,1 22 0,-22-21 16,21 0-16,0-1 0,-20 1 16,20-22-16,-21 1 0,0-1 0,-21 1 15,21-1-15,-21 22 0,22-21 16,-22 20-16,0 1 0,0 0 0,0-1 15,0 22-15,-22 42 32,1 22-32,21-1 0,0 0 15,-21 1-15,0 20 0,21 1 0,-21-1 16,21-21-16,0 22 0,-21-1 16,21-20-16,-22-1 0,22 0 0,0 1 15,0-1-15,0-21 0,0 0 0,0 1 16,0-1-16,22-21 15,-1 0-15,0 0 0,0 0 16,0 0-16,0 0 0,1-21 0,20-1 16,-21 1-16,0 21 0,0-21 15,1 0-15,-1-21 0,-21 20 0,0 1 16,0-21-16,0 21 0</inkml:trace>
  <inkml:trace contextRef="#ctx0" brushRef="#br0" timeOffset="22003.31">18182 8170 0,'-21'0'16,"42"0"-16,-84 22 0,41-22 0,1 0 16,21 21-16,21-21 15,1 0-15,-1 0 16,0 0-16,21 0 0,1 0 16,-1 0-16,0-21 0,1 21 0,-1 0 15,0-22-15,1 22 0,-1 0 16,0-21-16,-21 21 0,1 0 0</inkml:trace>
  <inkml:trace contextRef="#ctx0" brushRef="#br0" timeOffset="25279.98">18754 8615 0,'0'0'0,"21"0"16,0 0-16,0 0 15,0 0-15,0-21 0,1 0 16,-1 21-16,21-22 0,-21 1 0,0 0 16,22 0-16,-22-21 0,0 20 15,0 1-15,-21-21 0,0 21 0,0-22 16,0 22-16,0-21 0,-21 21 0,0 0 16,0-1-16,-22 22 15,22 0-15,-21 0 0,21 0 0,-22 0 16,1 0-16,0 22 0,-1-1 15,1 21-15,0-21 0,21 22 0,-22-22 16,22 21-16,-21 0 0,21 1 16,21-22-16,0 21 0,0 1 0,0-22 15,0 21-15,21-21 0,0 0 0,0 1 16,21-22-16,1 0 0,-22 0 16,21 0-16,1 0 0,-1 0 0,0 0 15,1 0-15,-1-22 0,0 1 16,1 0-16,-1 0 0,0 0 0,-21 0 15,1-1-15,-1 1 16,0 0-16,0-21 0,-21 21 0,0-1 16,0-20-16,0 21 0,0 0 0,0 0 15,0-1-15,0 1 0,-21 21 16,0 0-16,0 0 0,21 21 16,-22 1-16,22-1 15,-21 21-15,21-21 0,0 0 0,0 1 16,0 20-16,0-21 0,0 0 15,0 0-15,21 1 0,-21-1 0,22 0 16,-1 0-16,21-21 0,-21 0 0,0 21 16,22-21-16,-22 0 0,21 0 15,1 0-15,-1 0 0,-21-21 16,21 21-16,-20-21 0,20 21 0,-21-21 16,0 0-16,0-1 0,1 1 15,-1 0-15,-21 0 0,0 0 0,0 0 16,0-1-16,0 1 0,0 0 15,-21 21 1,-1 21 0,22 0-16,-21 1 0,0-1 0,21 0 15,0 0-15,0 0 0,-21 0 0,21 1 16,-21-22-16,21 21 16,0 0-16,0 0 0,21-21 31,0 0-31,0 0 15,0-21-15,1 21 0,-1-21 16,0 0-16,0-1 0,0 22 16,0-21-16,1 0 0,-1 0 0,0 0 15,0 0-15,0 21 16,0 0-16,-21 21 31,0 0-31,0 0 16,0 0-16,0 0 0,22 1 15,-22-1-15,21-21 0,-21 21 16,21 0-16,0 0 0,0-21 0,0 21 16,1-21-16,-1 0 0,21 22 0,-21-22 15,22 0-15,-1 0 0,0 0 16,1 0-16,-1 0 0,21 0 0,-20-22 16,-1 1-16,0 21 0,1-21 15,-1 0-15,-21 0 0,22 0 0,-22-1 16,0 1-16,-21-21 0,0 21 0,0 0 15,0-22-15,0 22 0,-21 0 16,0 0-16,-1 21 0,1-21 0,0 21 16,-21 0-16,21 0 15,-22 0-15,1 0 0,21 21 0,-22 0 16,22 0-16,-21 0 0,21 0 0,0 1 16,-1-1-16,1 21 0,21-21 15,0 0-15,0 22 0,0-22 0,0 0 16,0 0-16,0 0 0,21 1 15,1-22-15,-1 21 0,0 0 0,0-21 16,0 0-16,22 0 0,-22 0 0,21 0 16,-21 0-16,22-21 0,-22 0 15,21 21-15,-21-22 0,22 1 0,-22 0 16,0 0-16,0 0 0,21 0 16,-42-22-16,22 1 0,-1 21 15,0-43-15,-21 22 0,0 0 0,0-22 16,21 1-16,-21-1 0,0 1 15,0 20-15,0-20 0,0 20 0,0 1 16,0 21-16,0-43 16,-21 64-16,0 0 15,0 0-15,-1 22 0,22-1 16,-21 21-16,0 0 0,0 1 0,0-1 16,21 22-16,0-1 0,-21-21 15,21 22-15,0-1 0,0-20 0,0-1 16,0 0-16,0 1 0,0-1 0,0 0 15,21-20-15,0-1 16,0 21-16,0-42 0,0 21 0,22 0 16,-22-21-16,21 0 0,1 0 15,-1 0-15,0 0 0,1 0 0,-1 0 16,0 0-16,1-21 0,-1 21 0,-21-21 16,21 0-16,-20 0 0,20 0 15,-21-1-15,0 1 0,0 0 0,1-21 16,-22 21-16,21-1 0,-21-20 15,0 21-15,0 0 0,0 0 0,-21-1 16,-1 1-16,1 21 0,0-21 0,0 21 16,0 0-16,0 0 0,-1 21 15,-20 0-15,21 1 0,0-1 16,0 21-16,-1-21 0,1 0 16,0 22-16,0-22 0,21 21 0,0-21 15,0 1-15,0-1 0,0 0 16,0 0-16,0 0 0,0 0 0,21-21 15,0 22-15,0-22 0,1 0 16,-1 0-16,0 0 0,0 0 0,0 0 16,0-22-16,1 1 0,-1 21 15,0-21-15,0 0 0,0 0 0,0 0 16,1-1-16,-22 1 0,21-21 16,0 21-16,0-22 0,0 22 0,-21 0 15,21 0-15,-21 0 0,22 0 16,-22 42 15,-22 0-31,1 0 0,0 21 16,21-20-16,-21-1 0,21 0 0,0 21 15,0-21-15,0 1 0,0-1 0,0 0 16,0 0-16,0 0 0,21-21 16,0 21-16,22-21 0,-22 0 0,21 0 15,0 0-15,1 0 0,-1 0 16,0 0-16,1 0 0,-1 0 0,0-21 15,1 0-15,-22 0 0,21 0 0,1 0 16,-22-1-16,0-20 16,0 21-16,0-21 0,0-1 0,-21-20 15,22 20-15,-22-20 0,21-1 16,-21 1-16,21 21 0,-21-22 0,0 22 16,0-1-16,0 1 0,21 0 15,-21 21-15,0-1 0,0 1 0,0 0 16,0 42-16,-21 0 15,0 1-15,21-1 0,-21 21 16,-1 22-16,1-22 0,0 21 16,21 1-16,-21-1 0,21 1 15,-21-22-15,21 22 0,0-22 0,0 22 0,0-22 16,0 0-16,0 1 16,0-22-16,0 21 0,0-21 0,0 0 15,21 22-15,0-22 0,0 0 0,0-21 16,1 21-16,-1-21 15,21 0-15,-21 0 0,0 0 0,22 0 0,-22 0 16,21 0-16,-21-21 0,1 0 16,20 0-16,0 0 0,-21-1 0,1 1 15,20 0-15,-21-21 0,0 21 16,0-1-16,1-20 0,-1 21 0,-21 0 16,0 0-16,-21 42 31,21 0-16,-22 0-15,22 0 0,-21 0 0,21 1 16,-21-1-16,21 0 0,0 0 16,0 21-16,0-20 0,0-1 0,0 0 15,21-21-15,0 21 0,1 0 16,-1 0-16,0-21 0,0 0 0,21 0 16,-20 0-16,20 0 0,-21 0 15,21 0-15,1 0 0,-22-21 0,21 21 16,1-21-16,-22 0 0,0 0 15,21 0-15,-21-1 0,1-20 16,-1 21-16,0-21 0,0-1 0,-21 22 16,0-21-16,0-1 0,0 1 15,0-21-15,-21 41 0,0 1 16,-22 0-16,22 21 0,0 0 16,-21 0-16,-1 0 0,22 21 0,-21 0 15,21 1-15,-22-1 0,22 21 0,0-21 16,0 22-16,0-1 15,0-21-15,21 21 0,0 1 0,0-22 0,0 21 16,0-21-16,0 1 0,21-1 16,0 21-16,21-21 15,-21 0-15,22 1 0,-22-22 0,21 0 16,-21 0-16,22 0 0,-1 0 16,0 0-16,1 0 0,-22 0 0,21 0 15,1-22-15,-22 1 0,21 0 16,-21 0-16,22 0 0,-22 0 0,21-22 15,-21 22-15,0 0 0,1-21 0,-1 20 16,-21 1-16,0-21 0,21 21 16,-21 0-16,0 42 31,-21 0-31,21 0 16,0 0-16,-21 0 0,21 1 15,-22-1-15,22 21 0,0-21 16,0 0-16,0 1 0,0 20 0,0-21 15,-21 0-15,21 0 16,0 1-16,0-1 0,21-21 31,1-21-15,-1-1-16,0 22 0,-21-21 0,21 0 16,0 0-16,0-21 0,1 20 15,-1 1-15,0 0 0,0-21 16,0 21-16,0-1 0,-21 1 0,22 0 0,-1 0 15,0 21-15,0 0 16,0 0-16,0 0 16,-21 21-1,0 0-15,0 0 0,0 1 0,0-1 16,0 0-16,0 0 0,0 21 0,0-20 16,0-1-16,0 0 0,22 0 15,-1 0-15,-21 0 0,21-21 0,0 22 16,0-22-16,0 0 0,22 0 15,-22 0-15,0 0 0,21 0 0,-20 0 16,20 0-16,-21 0 0,0-22 16,22 1-16,-22 0 0,0 0 15,0 0-15,0 0 0,0-22 0,1 22 16,-1-21-16,-21-1 0,0 22 16,0-21-16,21 0 0,-21 20 0,0 1 15,0 0-15,0 0 0,-21 21 16,0 0-16,-1 21 0,1 0 15,0 0-15,0 22 0,0-22 0,0 21 16,-1 1-16,22-22 0,0 21 16,0 0-16,0-20 0,0 20 0,0-21 15,0 21-15,22-20 0,-1-1 16,0 0-16,0 0 0,0-21 0,22 21 16,-22-21-16,21 0 0,0 0 15,-20 0-15,20 0 0,0 0 16,22-21-16,-22 21 0,0-21 0,1 0 15,20 0-15,1-1 0,-1 1 0,1-21 16,-22 21-16</inkml:trace>
  <inkml:trace contextRef="#ctx0" brushRef="#br0" timeOffset="25582.8">25950 7874 0,'0'0'16,"0"-42"-16,0 21 0,0-1 0,-21 1 0,0 21 15,0 0-15,0 0 16,-22 0-16,22 21 0,0 1 16,0 20-16,0 0 0,-1 1 0,1 20 15,0 1-15,-21-1 0,21 22 16,-1-22-16,1 1 0,-21 20 0,21-20 16,-22-1-16,22 1 0,-21-1 15,0 1-15,-1-22 0,1 22 0,-22-22 16,22 22-16,0-22 0,-22 0 0,1 1 15,20-1-15,1-21 0,0 21 16,-1-20-16,22 20 0,-21-21 0,21 0 16,0 0-16,21 1 0</inkml:trace>
  <inkml:trace contextRef="#ctx0" brushRef="#br0" timeOffset="28525.74">18542 10139 0,'0'0'0,"21"0"0,-21 21 0,21-21 0,22 0 15,-22 0-15,0 0 16,0 0-16,0-21 0,0 21 16,1-21-16,-1 0 0,-21-1 15,0 1-15,0 0 0,0-21 16,-21 21-16,-1-1 0,1 1 16,0 0-16,-21 0 0,-1 0 15,1 0-15,0-1 0,-1 22 0,1 0 16,0 0-16,-22 22 0,22-1 0,0 21 15,-1-21-15,-20 22 0,42-1 16,-22 0-16,22 1 0,-21-1 16,21 0-16,21 1 0,0 20 15,0-21-15,0 1 0,0-1 0,0 0 0,21-20 16,0-1-16,21 0 0,-21 0 16,22-21-16,-1 0 0,0 0 15,1 0-15,-1-21 0,22 0 0,-22 0 16,21-1-16,1-20 0,-22 21 15,22-21-15,-22-1 0,0 1 0,1 0 16,-1-22-16,-21 22 0,0-22 0,22 1 16,-43-1-16,21 1 0,-21-22 15,21 22-15,-21-1 0,0 1 0,0-1 16,0 22-16,0-1 0,0 1 16,0 21-16,0 0 0,0 42 31,0 0-31,0 21 0,-21 1 0,0-1 15,0 22-15,21-1 0,-22-21 0,1 22 16,0-1-16,21 1 0,0-1 16,-21-20-16,21 20 0,0-20 0,0 20 15,0-21-15,0 1 0,0-1 16,21 0-16,-21 1 0,21-22 0,0 21 16,22-21-16,-22-21 0,0 22 0,0-22 15,22 0-15,-1 0 0,-21 0 16,21-22-16,1 22 0,-1-21 15,0 0-15,1 0 0,-22-21 16,21 20-16,-21 1 0,1-21 0,-1 0 16,0 20-16,-21-20 0,0 0 0,0-1 15,0 22-15,0-21 0,0 21 16,0 0-16,0-1 0,-21 22 16,0 0-1,21 22-15,-22-1 0,1 0 0,0 0 16,21 0-16,-21 22 0,0-22 0,21 0 15,-21 21-15,21-21 0,0 22 16,0-22-16,0 21 0,0-21 0,0 1 16,21-1-16,0 0 0,0 0 15,0 0-15,22 0 0,-22-21 16,0 0-16,21 0 0,1 0 0,-22 0 16,21 0-16,0 0 0,1-21 15,-1 0-15,0 0 0,1 0 0,-1 0 16,0-1-16,1 1 0,-1-21 0,-21 21 15,22 0-15,-22-22 0,0 1 16,0 21-16,0 0 0,-21-1 0,21 1 16,-21 0-16,-21 21 15,0 21-15,21 0 16,-21 1-16,0-1 0,21 0 0,-21 0 16,21 21-16,0-20 15,0-1-15,0 21 0,0-21 0,0 0 16,21 22-16,0-22 0,0 0 15,0-21-15,0 21 0,-21 0 0,22-21 16,-22-21 15,-22 0-31,1 21 16,0-21-16,0 0 0,0 0 16,0 21-16,-1-22 0,1 1 0,0 21 15,0 0 1,0 0-1,21 21-15,0 1 0,0-1 16,0 0-16,21 0 0,0 0 0,0 0 16,0-21-16,1 22 0,20-1 15,-21-21-15,0 0 0,22 0 0,-22 0 16,21 0-16,0 0 0,1 0 16,-1 0-16,-21-21 0,22 21 0,-1-22 15,0 1-15,-21 0 0,1 0 0,20-21 16,-21 20-16,0-20 0,0 0 15,1-1-15,-1 1 0,0 0 0,0-22 16,0 22-16,0-22 0,-21 1 16,22-22-16,-1 22 0,0-1 15,-21 22-15,21-22 0,0 22 0,-21 21 16,0-21-16,0 20 0,0 44 16,0-1-1,0 21-15,0 0 0,-21 1 16,0-1-16,0 22 0,21-22 15,-21 21-15,-1-20 0,1 20 0,21-20 0,-21-1 16,0 0-16,0 1 0,21-22 16,0 21-16,-21-21 0,-1 0 0,22 1 15,0-1-15,0 0 0,-21-21 16,21-21 15,21 0-31,-21-1 0,22 1 16,-1 0-16,0 0 0,0 0 0,0 0 15,22-22-15,-22 22 0,0-21 0,21 21 16,-21-1-16,1-20 0,-1 21 16,0 21-16,0-21 0,0 21 0,0 0 15,-21 21 1,0 0-16,0 0 16,-21 0-16,0-21 0,0 22 0,0-22 15,0 0-15,-1 21 0,1-21 16,0 0-16,0 0 15,0 0-15,0 0 16,21 21 0,-22-21-16,22 21 0,-21 0 15,21 0-15,0 1 16,0-1-16,0 0 0,0 0 16,0 0-16,0 0 0,0 1 0,0-1 15,21 0-15,-21 0 16,22 0-16,-1-21 0,0 21 0,0-21 15,0 0-15,0 0 0,1 0 16,-1 0-16,21 0 0,-21 0 0,22 0 16,-22 0-16,21 0 0,-21-21 15,22 21-15,-1-21 0,-21 0 16,21 0-16,-20 0 0,20-1 0,-21-20 16,0 21-16,0 0 0,1-22 15,-22 22-15,0 0 0,0 0 0,0 0 16,0 0-16,-22 21 15,1 0-15,0 21 16,0-21-16,0 21 0,21 0 0,0 0 16,-21 0-16,21 1 0,0-1 0,0 0 15,0 0-15,0 0 0,0 0 16,0 1-16,0-1 0,0 0 0,0 0 16,21-21-16,-21 21 31,-21-21-16,-1 0-15,22-21 16,-21 21-16,0 0 0,0 0 16,21 21 15,0 0-15,21 1-1,0-22-15,0 0 0,1 0 16,-1 0-16,0 0 0,21 0 0,-21 0 15,22 0-15,-1 0 0,0-22 16,1 22-16,-22-21 0,21 0 0,1 21 16,-22-21-16,21 0 0,-21 0 0,0-1 15,22 1-15,-43 0 0,21-21 16,0 21-16,0-22 0,-21 1 0,21-22 16,-21 22-16,0-21 0,0 20 15,22-20-15,-22-1 0,21 22 0,-21-22 16,0 43-16,0-21 0,0 21 0,0 63 31,-21-21-31,-1 22 16,1 20-16,21-21 0,-21 1 15,0 20-15,21-20 0,-21 20 16,21-21-16,0 1 0,0-1 0,0 0 16,0 1-16,0-22 0,0 21 15,0-21-15,0 1 0,0-1 0,0 0 16,0 0-16,21 0 15,0-21-15,0 0 0,0 0 16,1 0-16,-1 0 0,0-21 0,0 0 16,0 21-16,0-21 0,1 0 15,-1-1-15,0 1 0,0 0 0,0 0 16,0 0-16,1 0 0,-1-1 16,-21 1-16,21 21 15,-21 21 1,0 1-1,-21-1-15,21 0 0,0 0 16,-21 0-16,21 0 0,0 1 16,0-1-16,21 0 15,0-21-15,0 0 16,0 0-16,22 0 0,-22 0 0,0 0 16,0 0-16,0-21 0,0 0 15,1 21-15,-1-22 0,-21 1 16,0 0-16,21 0 0,-21 0 0,0 0 15,0-22-15,0 22 0,0-21 0,0 21 16,-21-22-16,0 22 0,21 0 16,-22 0-16,1 21 0,0 0 15,0 0-15,0 0 0,0 21 0,21 0 16,-22 0-16,1 0 0,0 1 0,21-1 16,0 0-16,0 0 0,0 21 15,0-20-15,0-1 0,0 0 0,0 0 16,0 0-16,21 0 15,22-21-15,-22 22 0,21-22 16</inkml:trace>
  <inkml:trace contextRef="#ctx0" brushRef="#br0" timeOffset="28971.19">22945 9948 0,'0'0'0,"0"-21"0,0-21 15,0 21-15,0 0 16,-22 21 0,1 0-16,0 0 15,21 21 1,-21 0-16,21 0 0,-21 0 16,21 0-16,0 1 0,0 20 0,0-21 15,-21 21-15,21-20 0,-22 20 16,22 0-16,0 1 0,0-1 15,-21 0-15,21 1 0,-21-1 0,21 0 16,-21 1-16,21 20 0,-21-21 0,21 1 16,0-1-16,-21 0 0,-1 1 15,1-1-15,21 0 0,-21 1 0,0-1 16,0-21-16,0 22 0,-1-1 0,22-21 16,-21 21-16,0-20 0,21-1 15,-21 21-15,21-21 0,0 0 16,0 1-16,0-1 15,21-21 17,0-21-32,0-1 0,-21 1 15,22 21-15,-1-42 0,0 21 0,0 0 16,0-1-16,0-20 0,-21 0 16,22 21-16,-1-22 0,0-20 0</inkml:trace>
  <inkml:trace contextRef="#ctx0" brushRef="#br0" timeOffset="29313">23029 9991 0,'0'0'0,"21"-43"0,-21 22 15,0 0-15,22 0 0,-22 0 16,0 0-16,21-1 0,0 1 16,0 21-16,0 0 15,0 0-15,22 0 0,-22 0 16,0 0-16,21 0 0,-20 21 15,20 1-15,0-1 0,-21 0 0,1 0 16,-1 0-16,0 0 0,-21 22 0,0-22 16,0 0-16,0 21 0,0-20 15,-21-1-15,0 21 0,-22-21 0,22 0 16,0 1-16,-21-1 0,20 0 16,1-21-16,-21 21 0,21 0 15,0-21-15,-1 21 0,1-21 0,0 0 16,0 0-1,0 0-15,21-21 32,-21 0-32,-1 0 15,22 0-15</inkml:trace>
  <inkml:trace contextRef="#ctx0" brushRef="#br0" timeOffset="29660.31">22119 9694 0,'-21'0'0,"42"0"0,-42-21 15,42 0-15,0 21 16,22 0-16,-22-21 0,21 0 15,0 21-15,1 0 0,-1-21 0,0 21 16,22 0-16,-22 0 0,1-22 16,-1 22-16,0 0 0,1 0 15,-1 0-15,0-21 0,1 21 0,-22 0 16,0 0-16,0 0 0,0 0 16,0 0-16,-21 21 46,-21-21-30,0 0-16,0 22 0,0-22 0</inkml:trace>
  <inkml:trace contextRef="#ctx0" brushRef="#br1" timeOffset="67867.84">8467 4445 0,'-22'0'15,"1"21"-15,0 0 16,0-21-16,0 0 16,21 22-16,-21-22 15,-1 21-15,1-21 16,42 0 78,1 0-79,-1-21-15,0 21 16,0-22-16,0 22 0,0-21 0,1 0 15,-1 21-15,0-21 0,21 21 16,-21-21-16,22 0 0,-22-1 0,21 22 16,-21-21-16,22 0 0,-1 0 15,0 0-15,1 0 0,-1-1 16,0 1-16,1 0 0,-1 0 16,0 0-16,1 0 0,-22-1 0,21 1 15,1 0-15,-22 0 0,21 0 16,-21 0-16,22-1 0,-22 22 0,21-21 15,0 0-15,1 0 0,-22 0 16,21 21-16,1-21 0,-1-1 16,0 1-16,1 21 0,20-21 0,-21 0 15,1 0-15,-1 21 0,22-21 0,-22-1 16,0 22-16,1-21 0,-1 0 16,0 0-16,1 21 0,-1-21 15,-21 0-15,0 21 0,22-22 0,-22 1 16,0 21-16,0-21 0,0 21 15,0-21-15,-21 0 0,22 21 0,-1-21 16,-21-1 0,21 22-1,-42 0 32,0 0-31</inkml:trace>
  <inkml:trace contextRef="#ctx0" brushRef="#br1" timeOffset="68414.92">10245 3302 0,'0'21'16,"0"0"0,21-21-16,0 0 15,0 0-15,0 0 16,0 22-16,1-22 0,-1 0 15,0 0-15,0 0 0,0 0 16,0 0-16,1 0 0,-1 0 0,0 0 16,0 0-16,0 0 15,-21 21 1,21-21-16,-21 21 16,0 0-1,0 0-15,0 0 16,-21-21-16,0 22 0,21-1 0,-21 0 15,0 0-15,0 21 0,-1-20 16,1-1-16,-21 0 0,21 0 0,0 0 16,-1 22-16,1-22 0,0 0 15,0 0-15,0 0 0,0 0 16,21 1-16,-22-1 0,1 0 16,21 0-16,0 0 0,-21 0 15,21 1 1,0-44 15,21 22-15,0-21-16</inkml:trace>
  <inkml:trace contextRef="#ctx0" brushRef="#br1" timeOffset="69444.44">14859 3069 0,'0'-21'16,"0"0"-1,21 21-15,0 0 32,0 0-17,1 0-15,-1 21 16,0-21-16,-21 21 0,21 0 16,0-21-16,0 22 0,1-1 15,-1 0-15,0 0 0,0 0 16,0 0-16,22 1 0,-22-1 15,21 0-15,-21 0 0,22 0 0,-1 0 16,0 22-16,1-22 0,-1 0 16,0 0-16,1 22 0,20-22 0,-21 0 15,1 0-15,-1 21 0,0-20 16,22-1-16,-22 0 0,1 21 16,-1-21-16,0 1 0,1 20 0,20-21 15,-21 21-15,1-20 0,20 20 16,-20 0-16,20 1 0,-21-22 0,22 21 15,-22 0-15,1 1 0,20-1 16,-21 0-16,1-20 0,-1 20 0,-21 0 16,22-21-16,-1 22 0,-21-22 15,0 0-15,22 21 0,-22-20 0,0-22 16,0 21-16,0 0 0,0-21 16,-21 21-16,22-21 0,-1 0 0,0 0 15,0 0 1,-21-21 15,0 0-15,0 0-16,-21-1 15,0 1-15,0 0 0,-1-21 16</inkml:trace>
  <inkml:trace contextRef="#ctx0" brushRef="#br1" timeOffset="70383.28">15325 2985 0,'0'-22'79,"-22"22"-64,1 0-15,0 0 16,0 0-1,0 0-15,0 0 0,-1 0 16,1 0-16,0 0 0,0 0 16,-21 0-16,20 0 0,1 0 15,0 0-15,-21 0 0,21 0 16,-1 0-16,-20 0 0,21 0 0,0 0 16,0 0-16,-1 0 0,-20 0 15,21 0-15,0 0 0,0 0 16,-1 0-16,1 0 0,0 0 15,0 0 1,42 0 47,0 22-63,-21-1 15,21 0-15,1-21 0,-1 21 0,-21 21 16,21-20-16,0-1 0,0 21 15,0-21-15,1 22 0,-1-1 0,-21-21 16,21 21-16,0 1 0,-21-22 16,0 0-16,21 21 0,-21-20 0,21-1 15,-21 0-15,0 0 0,22-21 16,-22 21-16,21-21 0,-21 21 16,0-42 15,0 0-31,-21 21 15,21-21-15</inkml:trace>
  <inkml:trace contextRef="#ctx0" brushRef="#br1" timeOffset="71548.21">11303 1080 0,'0'0'0,"-21"0"0,21-22 16,-21 22-16,21-21 16,0 0-1,0 0-15,0 0 16,0 0-16,21-1 16,0 22-16,0-21 0,0 0 15,22 21-15,-22 0 0,21-21 0,-21 21 16,22 0-16,-22 0 0,21 0 15,-21 21-15,0 0 0,1 0 16,-1 22-16,-21-22 0,0 21 0,0-21 16,0 22-16,-21-22 0,-1 21 15,1-21-15,0 22 0,-21-22 0,21 21 16,-1-21-16,1-21 16,0 22-16,0-1 0,0-21 0,0 0 15,21-21 1,0-1-1,21 1 1,-21 0-16,21 21 0,0-21 0,0 21 16,0 0-16,1 0 0,-1 0 15,0 0-15,0 0 0,0 0 0,0 0 16,1 0-16,-1 21 0,0 0 16,0 0-16,0 1 0,0-1 15,-21 0-15,0 0 0,0 21 0,0-20 16,0-1-16,-21 21 0,0-21 15,0 22-15,-21-22 0,20 0 16,-20 0-16,0 0 0,21 0 0,-22 1 16,22-22-16,-21 0 0,-1 0 15,22 0-15,0 0 0,-21 0 16,21 0-16,-1-22 0,1 1 0,0 0 16,0 0-16,21 0 15,-21 0-15,21-1 0,0 1 16,0 0-1,0 0 1,0 0 0</inkml:trace>
  <inkml:trace contextRef="#ctx0" brushRef="#br1" timeOffset="72040.28">11938 635 0,'0'-21'16,"21"21"-16,0 0 15,0 0-15,1 0 16,-1 0-16,0 21 0,0 0 0,0 0 16,0 1-16,1-1 0,-22 21 15,21 0-15,-21 1 0,0-1 0,0 0 16,0 1-16,0-1 0,-21 0 16,-1 1-16,1-22 0,21 21 15,0-21-15,-21 1 0,21-1 0,-21 0 16,21-42 15,0 0-15,21-1-16,0-20 0,-21 21 0,21-21 15,1-1-15,-1 1 0,0-22 16,0 22-16,0 0 0,0-1 0,1 22 16,-1 0-16,0-21 0,0 42 15,0-21-15,0 21 0,1 0 16,-22 21-1,0 0-15,0 0 16,0 0-16,0 0 16</inkml:trace>
  <inkml:trace contextRef="#ctx0" brushRef="#br1" timeOffset="72656.41">12890 953 0,'0'0'0,"22"-22"16,-22 1-16,0 0 0,0 0 16,0 0-16,0 0 15,0-1-15,-22 1 0,1 0 16,0 0-16,0 21 0,0 0 15,0 0-15,-1 0 0,1 0 0,-21 0 16,21 21-16,0 0 0,-1 0 16,-20 22-16,21-1 0,0-21 15,0 22-15,-1-1 0,1 0 0,0 1 16,21-22-16,-21 21 0,21-21 16,0 0-16,0 1 0,0-1 0,21 0 15,0-21-15,0 0 16,1 0-16,-1 0 0,21 0 15,-21-21-15,0 21 0,22-21 0,-22-1 16,0-20-16,21 21 0,-20-21 16,-1-1-16,21 1 0,-21 0 15,0-22-15,1 22 0,-1-22 0,0 22 16,0-22-16,0 22 0,-21 0 16,21-1-16,-21 1 0,22 0 15,-22 21-15,0-1 0,0 1 0,0 0 16,-22 42-1,1 0-15,21 22 16,-21-22-16,21 21 0,0 1 16,-21-1-16,21 0 0,-21 1 15,21 20-15,0-21 0,0 22 16,0-22-16,0 1 0,0-1 0,0 0 16,0 1-16,21-1 0,0-21 15,-21 0-15,21 0 0,0 1 0,1-22 16,-1 21-16,0-21 0,0 0 15,0 0-15,0 0 0,1 0 0,20 0 16,-21 0-16</inkml:trace>
  <inkml:trace contextRef="#ctx0" brushRef="#br1" timeOffset="72995.23">13843 910 0,'0'0'16,"0"-21"-16,0 0 0,0 0 0,0-22 16,0 22-16,0 0 0,-21 0 15,0 21 1,21 21 0,0 21-16,0-20 0,0 20 0,0 0 15,0 1-15,0 20 0,0-21 16,0 22-16,0-22 0,0 1 15,0 20-15,0-21 0,-22 1 0,22-1 16,0 0-16,0 1 0,-21-1 16,21 0-16,0 1 0,0-22 0,0 0 15,0 21-15,0-20 0,0-1 16,0 0-16,0-42 31,0 0-31,0-1 0,0-20 16</inkml:trace>
  <inkml:trace contextRef="#ctx0" brushRef="#br1" timeOffset="73312.05">13737 931 0,'0'0'0,"-21"-42"16,21 21-16,-21 0 0,21 0 15,0-1-15,0 1 0,0 0 16,0 0-16,21 0 0,0 21 0,0-21 15,22-1-15,-22 22 0,21 0 16,-21 0-16,22 0 0,-1 0 0,-21 0 16,21 0-16,-20 0 0,-1 22 15,0-1-15,0 0 0,-21 0 0,0 21 16,0-20-16,0 20 0,-21 0 16,0 1-16,0-1 0,-1 0 15,-20-21-15,21 22 0,-21-22 16,20 21-16,1-21 0,-21 1 0,21-1 15,0-21-15,-1 21 0,1 0 16,21 0-16,21-21 31,1 0-31</inkml:trace>
  <inkml:trace contextRef="#ctx0" brushRef="#br1" timeOffset="73875.03">14520 1418 0,'0'0'0,"21"0"31,-21-21-31,0 0 16,0 0-16,0 0 15,0-1-15,0 1 0,0 0 0,-21-21 16,21 21-16,-21 21 0,0-22 15,0 1-15,0 21 0,-22 0 16,22 0-16,0 21 0,-21 1 16,-1-1-16,1 0 0,0 0 0,-1 21 15,22-20-15,-21 20 16,21 0-16,-1 1 0,1-22 0,21 21 16,0 0-16,0-20 0,0-1 15,0 21-15,0-21 0,0 0 0,21-21 16,1 22-16,-1-22 0,21 0 15,-21 0-15,22 0 0,-22 0 0,21-22 16,-21 1-16,0 21 0,22-21 16,-22-21-16,0 21 0,0-1 0,0-20 15,1 21-15,-1-21 0,0 20 16,0-20-16,-21 0 0,0 21 0,0-1 16,0 1-16,0 0 15,0 42 1,0 0-1,0 1-15,-21-1 0,21 0 0,0 21 16,0-21-16,0 1 0,0-1 16,0 21-16,0-21 0,0 0 0,0 22 15,0-22-15,21 0 0,-21 0 16,21 0-16,0-21 0,1 0 16,-1 22-16,0-22 15,0 0-15,0 0 0,0-22 0,1 22 16,-1-21-16,21 0 0</inkml:trace>
  <inkml:trace contextRef="#ctx0" brushRef="#br1" timeOffset="74295.25">14838 1355 0,'0'0'0,"-21"-43"16,21 22-1,0 0-15,0 0 16,0 0-16,21 21 0,0 0 15,0-21-15,0 21 16,0 0-16,1 0 0,-1 0 16,21 21-16,-21 0 0,0-21 15,1 21-15,-22 0 0,21 0 16,0 1-16,-21 20 0,0-21 0,0 0 16,21 0-16,-21 22 0,0-22 15,0 0-15,0 0 0,0 0 0,0 1 16,0-1-16,-21 0 0,21 0 15,-21-21-15,21 21 0,-21-21 16,-1 0-16,22-21 16,0 0-16,0 0 0,0 0 15,0-1-15,0 1 0,0-21 16,0 21-16,0-22 0,0 22 16,22-21-16,-1 21 0,-21-22 15,21 22-15,0 0 0,-21 0 0,21 0 16,0 0-16,1-1 15,-1 22-15,0 0 0,-21-21 16,21 0-16,0 21 0,0 0 16,22-21-16</inkml:trace>
  <inkml:trace contextRef="#ctx0" brushRef="#br1" timeOffset="75163.27">15769 741 0,'0'0'0,"-42"-42"16,42 20 0,-21 1-16,-1 21 15,22 21 17,0 1-32,-21-1 15,21 0-15,0 21 0,-21 1 0,21-1 16,0 0-16,-21 22 0,21-22 15,0 22-15,0-1 0,0-21 0,-21 1 16,21 20-16,0-20 0,-21-1 16,21 0-16,0-21 0,0 22 15,0-22-15,0 0 0,0 21 16,0-20-16,21-22 0,0 21 0,0 0 16,0-21-16,0 0 0,1 0 15,-1 0-15,0 0 0,0-21 0,21 0 16,-20-1-16,-1 1 0,0 0 15,0 0-15,0 0 0,0 0 0,1-1 16,-22 1-16,21 0 0,-21 0 16,21 0-16,-21 0 0,0 42 31,0 0-15,0 0-1,0 0-15,-21 0 0,21 1 0,0-1 16,-21 21-16,21-21 0,0 0 15,0 1-15,0-1 0,0 0 0,21 0 16,0 0-16,0-21 0,0 21 16,0-21-16,1 0 0,20 0 0,-21 0 15,21 0-15,-20 0 0,-1-21 16,21 21-16,-21-21 0,0 0 0,1 0 16,-1 0-16,0-1 0,0 1 15,-21-21-15,0 21 0,0 0 0,0-1 16,0 1-16,0 0 0,0 0 15,0 42 17,0 0-17,0 0-15,0 1 0,0-1 0,0 21 16,-21-21-16,21 22 0,0-1 16,0 0-16,0 1 0,0-1 0,0 0 15,0 1-15,0 20 0,0-21 16,0 1-16,0-1 0,0 0 0,0 22 15,-21-22-15,0 1 0,21-1 16,0 0-16,-22 1 0,1-1 0,21 0 16,-21 1-16,21-1 0,0-21 15,0 21-15,0-20 0,-21-1 16,21 0-16,-21-21 0,0 0 31,-1 0-31,1 0 0,21-21 16,0 0-16,0-1 0,0 1 15,0 0-15,0-21 0,0 21 16,0-22-16,0 22 0,0-21 0,0-1 16</inkml:trace>
  <inkml:trace contextRef="#ctx0" brushRef="#br1" timeOffset="75483.42">15367 931 0,'0'0'0,"0"-21"16,21 21-16,0 0 0,22 0 16,-1 0-16,0-21 0,22 21 15,-22 0-15,22 0 0,-1-21 16,-21 21-16,22 0 0,-22 0 15,1-21-15,20 21 0,-21-21 16,1 21-16,-22 0 0,21 0 0,-21-22 16,1 22-16,-1 0 0,-42 0 47,-1 22-47,1-22 0,0 21 15,0 0-15</inkml:trace>
  <inkml:trace contextRef="#ctx0" brushRef="#br1" timeOffset="76056.11">11853 2223 0,'0'0'0,"21"-43"15,1 22-15,-22 0 16,21 21 15,0 0-31,-21 21 16,0 0-16,0 0 0,0 1 15,0 20-15,0 0 0,0 1 0,-21-1 16,0 21-16,-1-20 0,1 20 16,21 1-16,-21-22 0,0 0 0,0 22 15,21-22-15,0-21 0,0 22 16,-21-1-16,21-21 0,0 0 0,0 1 15,0-1-15,0 0 16,21-21 0,0-21-16,-21 0 15,21 21-15</inkml:trace>
  <inkml:trace contextRef="#ctx0" brushRef="#br1" timeOffset="76514.84">12319 2498 0,'0'0'0,"-21"0"31,0 0-31,21 21 16,-22 0-16,1 0 0,21 0 0,-21 22 16,21-22-16,-21 0 15,21 21-15,0-20 0,-21 20 0,21-21 16,0 21-16,0-20 0,0-1 0,0 0 15,0 0-15,0 0 0,21 0 16,-21 1-16,21-1 0,21-21 0,-20 0 16,-1 21-16,0-21 0,21 0 15,-21 0-15,1 0 0,20 0 0,-21-21 16,0 0-16,0-1 0,22 22 16,-22-21-16,0 0 0,-21 0 0,21-21 15,0 20-15,-21-20 0,22 0 16,-22-1-16,0 1 0,0 0 0,0 21 15,0-22-15,0 1 0,-22 21 16,1 0-16,0-1 0,0 22 16,0 0-16,-22 0 0,22 0 15,-21 22-15,0-1 0,20 0 0,-20 0 16,21 0-16,-21 22 0,20-22 0,1 0 16,0 21-16,21-21 0,0 1 15,0 20-15,0-21 0,0 0 0,0 0 16,21 1-16,0-1 0,1-21 15,-1 21-15,0-21 0</inkml:trace>
  <inkml:trace contextRef="#ctx0" brushRef="#br1" timeOffset="76991.08">13102 2625 0,'0'0'0,"0"-43"15,-21 43 1,0 0-16,0 0 0,-1 0 16,1 0-16,0 22 0,0-1 15,0 0-15,0 0 0,-1 21 16,1-20-16,0-1 0,21 21 16,0-21-16,-21 0 0,21 22 0,0-22 15,0 0-15,0 0 0,0 0 16,0 1-16,0-1 0,0 0 0,21 0 15,0-21-15,-21 21 0,21-21 16,1 0-16,-1 0 0,0 0 0,21 0 16,-21 0-16,1 0 0,-1 0 15,0-21-15,21 0 0,-21 21 0,1-21 16,-1 0-16,0-1 0,0 1 16,0-21-16,-21 21 0,0-22 0,21 1 15,-21 0-15,0-1 0,0 1 16,0 0-16,0 21 0,0-1 0,-21 1 15,0 0-15,0 0 0,0 21 16,-22 0-16,22 0 0,0 0 16,-21 21-16,21 0 0,-1 0 0,1 1 15,-21-1-15,21-21 0,21 21 16,-21 0-16,21 0 0,-22 0 0,22 1 16,0-1-16,0 0 15,22-21-15,-1 0 0,0 0 16</inkml:trace>
  <inkml:trace contextRef="#ctx0" brushRef="#br1" timeOffset="77391.99">13610 2180 0,'0'0'0,"0"21"31,-21-21-15,21 22-16,0-1 16,-21 0-16,0 0 0,-1 0 0,22 22 0,-21-22 15,21 21-15,0 0 0,-21 1 16,0-1-16,21 0 0,-21 1 16,21-1-16,0-21 0,0 22 0,0-1 15,0-21-15,0 21 0,0-20 16,0-1-16,0 21 0,21-21 15,0 0-15,0 1 0,0-1 16,1-21-16,-1 21 0,0-21 16,0 0-16,0 0 15,0 0-15,1 0 0,-1 0 0,0-21 16,0 21-16,-21-21 0,21 21 16,0-22-16,1 1 0,-1 21 0,0-21 15,0 0-15,-21 0 0,21 0 16,-21-1-16,0 1 0,0 0 15,0 0-15</inkml:trace>
  <inkml:trace contextRef="#ctx0" brushRef="#br1" timeOffset="77823.74">11705 2223 0,'0'0'0,"21"-22"15,22 22 1,-1 0-16,0-21 0,22 21 0,-1 0 16,1-21-16,-1 21 0,22 0 0,-22-21 15,22 0-15,-21 21 0,-1 0 16,1 0-16,-22-21 0,0 21 16,1 0-16,-1 0 0,-21 0 15,0-22-15,0 22 0,1 0 0,-1 0 16,-21 22 31,0-1-32,-21-21 1,21 21-16</inkml:trace>
  <inkml:trace contextRef="#ctx0" brushRef="#br1" timeOffset="79351.31">10583 4382 0,'0'-22'0,"0"1"31,0 0 0,0 0 63,0 0-94,0 0 15,0-1 1,0 1 0,0 0-16,-21 21 15,0 0-15,0-21 0,0 21 0,-1 0 16,1-21-16,0 21 0,-21 0 16,21 0-16,-22 0 0,1 0 0,21 21 15,-22-21-15,1 21 0,21 0 16,-21 0-16,-1 22 0,22-22 0,-21 21 15,21 1-15,-1-1 0,1 21 16,0-20-16,21-1 0,0 0 16,0 22-16,0-22 0,0 1 0,21 20 15,0-42-15,1 22 0,20-1 0,-21-21 16,0 0-16,0 0 0,22 1 16,-22-1-16,21-21 0,-21 0 15,22 0-15,-22 0 0,21-21 0,-21-1 16,22 1-16,-22 0 0,0 0 15,21-21-15,-20-1 0,-1 22 0,0-21 16,0-1-16,0 1 0,0 0 16,1-1-16,-22 1 0,21 0 0,-21-1 15,0 1-15,0 0 0,0 21 0,0-22 16,0 22 0,0 42-16,0 0 15,0 1-15,0-1 0,0 0 16,0 21-16,0 1 0,0-22 0,0 21 15,0 0-15,0 1 0,0-22 16,21 21-16,0 1 0,-21-22 0,21 0 16,0 0-16,-21 0 0,22 0 15,-1 1-15,0-22 0,0 0 0,0 0 16,0 0-16,1 0 0,-1 0 0,0-22 16,21 1-16,-21 0 0</inkml:trace>
  <inkml:trace contextRef="#ctx0" brushRef="#br1" timeOffset="79653.64">11218 4297 0,'0'0'0,"0"-42"16,-21 42-16,0 0 16,21 21-16,-21 0 15,21 0-15,0 0 0,0 0 0,0 22 16,0-1-16,0 0 0,0 1 15,0-1-15,0 22 0,21-1 0,-21 1 16,21-1-16,-21 22 0,21-1 0,-21-20 16,0 21-16,0-1 0,21 1 15,-21 0-15,0-1 0,0 1 0,0-22 16,0 22-16,0 0 0,-21-1 16,0-20-16,0-1 0,0 1 15,-22-1-15,22 1 0,0-22 0,0 22 16,0-22-16,0 0 0,21-20 0,0-1 15,0 0-15,0-42 16</inkml:trace>
  <inkml:trace contextRef="#ctx0" brushRef="#br1" timeOffset="80027.44">11197 4763 0,'0'0'0,"-21"-22"0,21-20 0,0 21 0,-21 0 16,21 0-16,0-22 0,0 22 0,0 0 15,0 0-15,0 0 16,21-1-16,0 1 0,0 0 0,22 0 16,-22 21-16,21-21 0,0 0 15,1 21-15,-1 0 0,0 0 0,1 0 16,-22 0-16,21 21 15,-21-21-15,1 21 0,-1 0 0,-21 0 0,0 22 16,0-22-16,0 0 0,0 0 16,-21 21-16,-1-20 0,1-1 15,0 21-15,0-21 0,-21 0 0,20 1 16,1-1-16,0 0 0,-21 0 16,21 0-16,-1-21 0,22 21 0,-21-21 15,0 0 1,42-21-1,0 0-15,1 21 16</inkml:trace>
  <inkml:trace contextRef="#ctx0" brushRef="#br1" timeOffset="80539.96">12234 4551 0,'0'0'15,"43"-21"-15,-22-22 0,-21 1 16,0 21-16,0 0 0,0 0 16,-21 21-16,21-22 0,-22 1 0,1 21 15,-21 0-15,21 0 0,0 0 16,-22 0-16,22 21 0,0 1 16,-21-1-16,20 0 0,1 0 15,-21 21-15,21-20 0,0 20 0,-1 0 16,1-21-16,0 22 0,21-1 0,0 0 15,0 1-15,0-22 0,0 21 16,0-21-16,0 22 0,21-22 16,0 0-16,1-21 0,-1 0 15,21 0-15,-21 0 0,0 0 0,1 0 16,20-21-16,-21 0 0,21 0 16,-20-1-16,-1 1 0,0-21 0,0 21 15,0-22-15,0 1 0,1 21 0,-1-21 16,0-1-16,0 22 0,-21 0 15,0 0-15,0 0 0,0-1 16,-21 44 0,21-1-1,-21 0-15,21 0 16,-21 0-16,21 22 0,-22-22 0,22 0 16,0 0-16,0 0 0,0 0 0,0 1 15,0-1-15,0 0 0,0 0 16,0 0-16,22 0 0,-1-21 0,0 0 15,0 22-15,0-22 0,0 0 16,1 0-16,-1 0 0,21-22 0,-21 1 16</inkml:trace>
  <inkml:trace contextRef="#ctx0" brushRef="#br1" timeOffset="80811.95">12996 4339 0,'0'0'15,"-21"0"-15,0 0 16,0 0-16,0 0 0,-22 0 16,22 21-16,0-21 0,0 22 0,0-1 15,-1 0-15,1 21 0,0-21 16,21 1-16,-21 20 0,21-21 16,0 21-16,-21-20 0,21 20 15,0-21-15,0 21 0,0-20 0,0 20 16,21-21-16,0 0 0,0 22 0,0-22 15,1-21-15,-1 21 0,0-21 16,0 0-16,0 0 0,22 0 0,-1 0 16,0 0-16,-21-21 0,22 0 15,-1-1-15,0 1 0</inkml:trace>
  <inkml:trace contextRef="#ctx0" brushRef="#br1" timeOffset="81320.67">13398 4064 0,'0'0'0,"0"-42"16,0-22-16,0 85 31,-21 22-31,21-22 0,-21 21 16,21-21-16,0 22 0,-21-1 16,21 0-16,0 22 0,0-22 0,0 1 15,0-1-15,0 0 0,0 1 0,0-1 16,0-21-16,0 21 0,0 1 15,0-1-15,0-21 0,0 22 0,0-22 16,0 0-16,0 0 0,0 0 16,0 0-16,0 1 0,0-44 47,0 1-47,0 0 0,0-21 15,0 21-15,0-22 0,0 22 16,21-21-16,0-1 0,0 1 0,22 0 15,-22-1-15,0 1 0,21 21 16,1 0-16,-22 0 0,0-1 0,21 22 16,-20 0-16,20 0 0,-21 22 0,0-1 15,-21 0-15,21 0 0,-21 21 16,22-20-16,-22-1 0,0 21 0,0-21 16,0 22-16,0-1 0,0-21 15,0 21-15,-22-20 0,1 20 16,21-21-16,0 0 0,0 0 0,0 1 15,-21-1-15,21 0 16,0-42 0,0 0-1,21-1-15,0 1 0,1 0 0,-1 0 16</inkml:trace>
  <inkml:trace contextRef="#ctx0" brushRef="#br1" timeOffset="81789.03">14287 4572 0,'0'0'0,"0"21"16,22-21 0,-1 0-1,0 0-15,0 0 0,0 0 0,0 0 16,22-21-16,-22 21 0,21-21 15,-21 0-15,1 0 0,20-1 0,-21 1 16,0 0-16,0 0 0,-21-21 0,0 20 16,0 1-16,0 0 15,0 0-15,0 0 0,0 0 0,-42 21 16,21 0 0,0 0-16,-22 21 0,22 0 0,-21 0 15,21 0-15,-22 22 0,22-22 16,-21 21-16,21 0 0,0 1 0,-1-1 15,22-21-15,0 22 0,0-1 0,0 0 16,0-21-16,0 22 0,0-22 16,0 0-16,22 0 0,20 0 0,-21 1 15,21-22-15,-20 0 0,20 0 16,0 0-16,1 0 0,-1-22 0,0 22 16,-21-21-16,22 0 0,-1 0 15,0 0-15,-20 0 0,-1-1 16,21 1-16,-21 0 0,-21 0 0,21 0 15,-21 0-15,0-1 16</inkml:trace>
  <inkml:trace contextRef="#ctx0" brushRef="#br1" timeOffset="82323.95">11832 5927 0,'0'0'0,"0"-21"0,0-1 16,21 22 0,-21 22-1,21-1-15,-21 21 0,22-21 16,-22 22-16,0-1 0,21 0 16,0 1-16,-21-1 0,21 0 15,-21 22-15,0-22 0,0 22 0,0-22 16,0 0-16,0 1 0,0-1 0,0 0 15,0 1-15,0-1 0,0-21 16,0 0-16,0 0 0,0 1 0,0-44 31,21 1-15,0-21-16</inkml:trace>
  <inkml:trace contextRef="#ctx0" brushRef="#br1" timeOffset="82631.78">11980 5990 0,'0'0'0,"-21"-21"0,21 0 15,0 0 1,0 0-16,21 21 0,0-22 0,1 22 16,20 0-16,-21 0 0,21 0 0,-20 0 15,20 0-15,0 0 0,-21 22 16,1-22-16,20 21 0,-21 0 0,-21 0 15,0 0-15,0 22 0,0-22 16,0 0-16,0 0 0,-21 0 0,0 0 16,0 22-16,-1-22 0,1 0 0,-21 0 15,21 0-15,-22 1 16,22-22-16,0 21 0,-21 0 0,21-21 16,-1 21-16,1-21 0,42 0 31,1 0-16</inkml:trace>
  <inkml:trace contextRef="#ctx0" brushRef="#br1" timeOffset="83111.91">12996 5990 0,'-21'0'0,"0"0"0,0 0 0,0 0 16,-1 0-16,-20 0 0,21 21 0,0 1 16,-22-22-16,22 21 0,-21 0 15,21 0-15,0 0 0,-1 0 0,1 22 16,0-22-16,0 21 0,0-21 16,21 22-16,-21-22 0,21 21 0,0 1 15,0-22-15,0 21 0,0-21 0,0 22 16,21-22-16,0 0 0,0 0 15,0-21-15,0 21 0,1-21 16,-1 0-16,21 0 0,-21 0 0,0 0 16,22 0-16,-22 0 0,0-21 15,21 0-15,-20 21 0,-1-21 0,21-22 16,-21 22-16,0 0 0,1-21 0,-1 21 16,0-22-16,-21 1 0,0 0 15,0-1-15,0 22 0,0-21 0,-21-1 16,0 22-16,-1 0 0,1-21 15,0 42-15,0-21 0,-21 21 0,20 0 16,1 0-16,0 0 0,0 0 0,0 21 16,-22 0-16,22-21 0,21 21 15,-21 0-15,0 0 0,21 1 16,0-1-16,0 0 16,0 0-16,21 0 0,0-21 15,0 0-15,22 21 0,-22-21 0</inkml:trace>
  <inkml:trace contextRef="#ctx0" brushRef="#br1" timeOffset="83442.74">13779 5927 0,'0'0'0,"-21"0"15,0 0 1,0 0-16,0 0 16,21 21-16,0 0 0,-21 0 15,21 0-15,0 1 0,-22-1 16,22 0-16,0 0 0,0 21 0,0-20 16,0-1-16,0 21 0,0-21 15,0 0-15,0 22 0,0-22 0,0 21 16,0-21-16,0 1 0,0 20 0,0-21 15,0 0-15,0 0 0,0 1 16,0-1-16,22-21 31</inkml:trace>
  <inkml:trace contextRef="#ctx0" brushRef="#br1" timeOffset="83751.55">13420 6456 0,'0'0'0,"-22"21"0,1 0 0,0 0 0,21 1 16,-21-1-16,21 0 0,-21 0 16,21 0-16,0 0 0,0 1 0,0-1 15,21 0-15,0-21 16,0 21-16,0-21 0,1 0 0,-1 0 15,21 0-15,-21 0 0,22 0 0,-22 0 16,0 0-16,21 0 0,-21 0 16,1 0-16,20-21 0,-21 21 0,0-21 15,0 0-15,1-1 0,-1 1 16,0 21-16,0-21 0,0 0 0,-21 0 16,21 0-16,1-1 0,-22-20 15,21 21-15,-21 0 0,0 0 0,0-1 16,0 1-16,0 0 0</inkml:trace>
  <inkml:trace contextRef="#ctx0" brushRef="#br1" timeOffset="84031.39">13314 5927 0,'0'-21'16,"21"21"-16,0 0 16,21 0-16,-20-22 0,20 22 15,0-21-15,1 0 0,-1 21 0,0-21 16,-21 21-16,22 0 0,-1-21 16,-21 21-16,0 0 0,22 0 0,-22-21 15,0 21-15,0 0 16,-21 21 15</inkml:trace>
  <inkml:trace contextRef="#ctx0" brushRef="#br1" timeOffset="105874.92">1609 9059 0,'-22'22'0,"1"-1"0,0-21 15,0 21-15,0-21 16,21 21 0,-21-21-16,21 21 62,21-21-46,0 21-16,0-21 0</inkml:trace>
  <inkml:trace contextRef="#ctx0" brushRef="#br1" timeOffset="106871.85">2011 10753 0,'0'0'0,"0"-21"31,0-1-31,0 1 16,0 0 0,0 0-16,0 0 0,-21 0 15,21-1 1,0 44 31,0-1-47,0 0 0,0 0 15,0 21-15,0-20 0,0 20 0,0-21 16,0 21-16,0 1 16,-22-1-16,22 0 0,-21 1 0,21 20 15,-21-20-15,21-1 0,0 0 16,0 1-16,0-1 0,0 0 0,0 1 15,0-22-15,0 21 0,0-21 16,0 0-16,0 1 0,-21-1 0,21 0 16,0-42 31,0 0-32,0-1-15,0 1 16</inkml:trace>
  <inkml:trace contextRef="#ctx0" brushRef="#br1" timeOffset="107551.59">2349 11218 0,'0'22'16,"0"-1"15,22-21-15,-1 0-1,0-21 17,-21-1-32,0 1 15,0 0 1,0 0-16,-21 21 31,21 21 0,-21 0-31,21 0 0,0 1 16,0-1-16,0 0 16,21-21 15</inkml:trace>
  <inkml:trace contextRef="#ctx0" brushRef="#br1" timeOffset="113940.42">4170 10943 0,'0'-21'79,"0"0"-64,0 0 1,-21 0-16,-1 21 15,1-22-15,0 22 0,0 0 16,0 0-16,-22-21 0,22 21 0,-21 0 16,21 0-16,-22 0 0,1 0 0,21 0 15,-21 21-15,-1 1 0,1-22 16,21 42-16,-22-21 0,22 0 0,0 22 16,0-22-16,0 21 15,0 22-15,21-22 0,0 0 0,0 22 16,0-22-16,0 0 0,0 1 15,0-1-15,21 0 0,0-20 0,-21 20 16,21-21-16,0 0 0,0 0 16,1-21-16,-1 0 0,21 0 0,-21 0 15,0 0-15,1 0 0,20-21 16,-21 0-16,0 0 0,22 0 0,-22 0 16,21-22-16,-21 1 0,0 0 0,1-1 15,20-20-15,-21 20 0,0-20 16,0 21-16,1-22 0,-22 1 0,21 20 15,-21-20-15,21-1 16,-21 1-16,0 20 0,0-20 0,0-1 16,21 22-16,-21 0 0,0-1 15,0 1-15,0 0 0,0 21 0,0-1 16,0 1-16,-21 21 16,21 21-1,0 22-15,-21-1 16,0 0-16,21 1 0,-22-1 0,22 22 15,0-1-15,0-21 0,0 22 16,0-1-16,-21 1 0,21-22 16,0 22-16,0-1 0,0 1 0,0-22 15,0 22-15,0-22 0,21 0 16,-21 1-16,0-1 0,22-21 0,-1 0 16,0 0-16,0 1 0,0-1 15,0-21-15,1 0 0,-1 0 0,21 0 16,-21 0-16,22-21 0,-22-1 15,21 22-15,-21-21 0,22-21 0,-22 21 16,0 0-16,21-22 0,-21 1 16,1 0-16,-1 20 0,0-20 0,0 0 15,-21 21-15,0-22 0,21 22 0,-21 0 16,0 0-16,21 21 16,-21-21-16,-21 42 31,21 0-31,-21 0 0,0 0 0,21 0 15,-21 1-15,21 20 0,0-21 16,-21 21-16,21-20 0,0 20 0,0-21 16,0 21-16,0-20 0,0 20 0,0-21 15,0 0-15,21-21 0,0 21 16,0 1-16,0-22 0,0 0 0,22 0 16,-22 0-16,0 0 0,0-22 15,0 1-15,22 0 0,-22 21 0,0-42 16,0 21-16,0-1 0,1-20 15,-1 21-15,0-21 0,-21-1 16,0 1-16,0 21 0,0-22 0,0 1 16,0 0-16,0 21 0,0-22 15,0 22-15,-21-21 0,0 21 0,-1-1 16,1 22-16,0 0 0,0 0 16,-21 0-16,20 0 0,1 0 0,0 0 15,-21 22-15,21-22 0,-1 21 0,-20 21 16,21-21-16,0 0 0,0 22 15,-1-1-15,1 0 0,21 1 16,0-1-16,0 0 0,0 1 0,0-1 16,0 0-16,21 1 0,-21-22 0,22 0 15,20 0-15,-21 0 16,0-21-16,22 0 0,-1 0 0,21 0 16,-20 0-16,-1 0 0,0-21 15,1 21-15,-1-21 0,-21 0 16,22-21-16,-1 20 0,-21 1 0,0-21 15,22 21-15,-22-22 0,0 1 16,0 21-16,0-21 0,-21 20 0,21 1 16,-21 0-16,22 0 0,-22 0 15,0 42 1,0 0 0,0 0-16,0 0 0,0 1 15,0-1-15,-22 21 0,22-21 16,0 22-16,0-1 0,0-21 15,0 0-15,0 22 0,0-22 0,0 0 16,0 0-16,22 0 0,-1 0 0,0-21 16,0 22-16,0-22 0,22 0 15,-22 0-15,0 0 0,0 0 16,0 0-16,22-22 0,-22 1 16,0 21-16,0-21 0,0-21 0,0 21 15,1-1-15,-1-20 0,-21 21 0,21-21 16,-21 20-16,21 1 0,-21-21 15,21 21-15,-21 0 0,0 42 47,0 0-47,0 0 0,0 0 16,0 0-16,0 22 0,0-22 16,0 0-16,0 0 0,0 0 0,0 1 15,0-1-15,21 0 0,1 0 16,-1 0-16,0 0 0,0-21 15,0 22-15,0-22 0,1 0 16,-1 0-16,0 0 0,0 0 16,0 0-16,0-22 0,1 1 0,-22 0 15,21 0-15,0 0 0,-21 0 16,0-22-16,0 22 0,0-21 16,0 21-16,0-22 0,0 1 0,0 21 15,0 0-15,0-22 0,0 22 16,-21 21-16,21-21 0,-21 21 0,-1 0 15,1 0-15,0 0 0,0 0 16,0 0-16,0 0 16,21 21-16,21-21 31,0 0-31,0 0 16,0-21-16,0 21 0,1 0 0,-1 0 0,0-21 15,0 21-15,0-21 16,0 21-16,22 0 0,-22 0 0,0 0 15,0 0-15,0 0 0,1 0 16,-1 21-16,-21 0 0,21-21 0,-21 21 16,21 0-16,-21 0 0,0 1 0,0 20 15,0-21-15,0 0 0,0 22 16,0-22-16,0 21 0,0-21 0,0 0 16,0 22-16,0-22 0,0 0 15,0 0-15,0 0 0,0 1 0,0-1 16,0 0-16,0-42 47,0 0-47,0-1 0,21-20 15,-21 21-15,0 0 0,21-22 16,1 22-16,-22-21 0,21 0 0,0 20 16,0-20-16,0 21 0,0 0 15,1 0-15,-1-1 0,0 1 0,0 0 16,0 21-16,0 0 0,1 0 0,-1 0 15,0 0-15,-21 21 16,0 0-16,0 1 0,0-1 0,0 0 16,0 21-16,0-21 0,0 22 15,0-22-15,0 0 0,0 21 16,0-20-16,21-1 0,-21 21 0,21-21 16,-21 0-16,21 1 0,1-1 15,-1-21-15,0 0 0,0 0 16,0 0-16,0 0 0,22 0 0,-22 0 15,0 0-15,21 0 0,-20-21 16,-1-1-16,21 1 0,-21 0 0,0-21 16,1-1-16,-1 22 0,0-21 15,-21-22-15,21 22 0,-21 0 16,21-1-16,-21-20 0,0 21 0,0-1 0,0-20 16,0 20-16,0 1 15,21 0-15,-21-1 0,0-20 16,0 42-16,0 0 0,-21 42 31,21 0-31,-21 21 16,21-21-16,0 22 0,0-22 15,0 21-15,0 1 0,0-1 0,0 0 16,0 1-16,0-22 0,0 21 0,0 0 16,0 1-16,0-1 0,0 0 15,0 1-15,0-22 0,0 21 0,0-21 16,0 1-16,21-1 0,-21 0 15,21 0-15,1 0 0,20-21 16,-21 21-16,0-21 0,22 0 0,-22 0 16,0 0-16,21 0 0,-21 0 15,22 0-15,-22 0 0,0-21 0,21 0 16,-20 21-16,-1-21 0,0 0 0,21 0 16,-42-22-16,21 22 0,1 0 15,-1-21-15,-21 20 0,0 1 0,0 0 16,0 0-16,0 0 0,0 0 0,0 42 31,0 0-15,-21 0-16,-1 0 0,22 0 15,-21 1-15,21-1 0,0 0 16,0 0-16,-21 21 0,21-20 0,0-1 16,0 0-16,0 0 0,0 0 15,21 0-15,-21 1 0,21-22 16,1 0-16,20 21 0,-21-21 0,0 0 15,22 0-15,-22 0 0,21 0 16,-21 0-16,22-21 0,-22 21 0,21-22 16,-21 1-16,0 0 0,1 0 0,-1 0 15,0-22-15,0 22 0,0-21 16,-21 0-16,0-1 0,0 1 0,0 21 16,0-22-16,0 1 0,0 21 15,0 0-15,-21 0 0,0-1 16,0 1-16,0 0 0,-1 21 0,-20 0 15,0 0-15,21 0 0,-22 0 16,1 0-16,21 0 0,-22 21 0,22-21 16,-21 21-16,21 1 0,0 20 0,-1-21 15,1 0-15,21 22 0,0-22 16,0 21-16,0-21 0,0 22 0,0-22 16,0 0-16,21 21 0,1-21 0,-1 1 15,0-1-15,21 0 0,-21 0 16,22 0-16,-1-21 0,0 21 0,1-21 15,-1 0-15,0 0 0,1 0 16,-1 0-16,22 0 0,-22 0 16,0 0-16,22 0 0,-22 0 0,0-21 15,22 0-15,-22 21 0,1-21 0,-1 0 16,-21 0-16,0-1 0,22-20 16,-43 21-16,0-21 0,21 20 0,-21-20 15,0 0-15,0 21 0,-21-22 16,-1 22-16,1 0 0,0 0 0,0 0 15,0-1-15,0 22 0,-22 0 0,22 0 16,0 0-16,0 0 0,0 0 16,-1 22-16,1-1 0,-21-21 15,21 21-15,0 21 0,-1-21 0,1 1 16,0 20-16,21-21 0,0 21 16,-21-20-16,21-1 0,0 21 0,0-21 15,0 0-15,0 1 0,0-1 0,21 0 16,0 0-16,0-21 15,1 0-15,-1 0 0,0 0 0,0 0 16,0 0-16,0 0 0,1 0 0,-1-21 16,0 0-16,0 21 0,21-21 15,-20-1-15,-1 1 0,0 0 0,-21-21 16,21 21-16,0-1 0,0 1 16,-21 0-16,0 0 15,0 42 16,0 0-31,0 0 0,0 1 16,0 20-16,0-21 0,0 0 16,0 0-16,0 1 0,0-1 15,0 0-15,0 0 0,0 0 16,22 0-16,-1-21 0,0 0 0,0 0 16,21 0-16,-20 0 0,20 0 15,-21 0-15,21 0 0,1 0 0,-22 0 16,21 0-16,-21-21 0,22 0 0,-22 0 15,21 0-15,-21 0 16,22-1-16,-22 1 0,0 0 0,0-21 16,0-1-16,-21 22 0,0-21 0,0 0 15,0-1-15,0 22 0,0-21 16,-21 21-16,0-1 0,0 1 0,0 0 16,0 21-16,-1 0 0,1 0 0,-21 0 15,21 0-15,0 0 0,-1 0 16,-20 0-16,21 21 0,0 0 0,21 1 15,-21-1-15,21 0 0,0 0 0,0 21 16,0-20-16,0-1 0,0 0 16,0 21-16,21-21 0,-21 1 15,21-1-15,0 0 0,0 0 0,0-21 16,-21 21-16,22 0 0,-1-21 16,0 0-16,0 22 0,0-22 0,0 0 15,1 0-15,-1 0 0,0 0 0,0 0 16,0-22-16,0 1 0,1 0 15,-1 0-15,0-21 0,-21 20 16,0-20-16,0 21 0,0-21 0,0-1 16,0 1-16,0 0 0,0-22 15,0 22-15,0-22 0,0 1 0,0-1 16,0 1-16,0-1 0,0 1 0,0-1 16,0 1-16,0 20 15,0 1-15,0 0 0,0 21 0,0-22 0,0 22 16,0 42 15,0 22-31,0-1 0,0 0 0,0 22 16,0-1-16,0 1 0,0-1 15,0 1-15,0-1 0,0 1 0,0-1 16,0 1-16,0-1 0,0-20 0,0 20 16,0-21-16,0 1 0,0-1 15,21 0-15,0-20 0,0 20 0,-21-21 16,22 0-16,-1 0 0,0 1 15,0-22-15,0 0 0,0 0 0,22 0 16,-22 0-16,0 0 0,21 0 16,-20-22-16,20 1 0,-21 0 0,0 0 15,22 0-15,-22 0 0,0-22 0</inkml:trace>
  <inkml:trace contextRef="#ctx0" brushRef="#br1" timeOffset="114739.18">11303 11091 0,'0'0'0,"42"0"0,1 0 0,-1-21 16,-21 0-16,21 21 0,-20 0 0,-1-21 15,21 21-15,-21-21 0,0 0 16,-21-1 0,0 1-16,-21 0 15,0 0-15,-21 21 0,21-21 16,-22 0-16,22-1 0,-21 22 15,-1 0-15,1 0 0,0 0 0,-1 0 16,1 0-16,0 22 0,-1-1 16,22 0-16,-21 21 0,21-21 0,0 22 15,-1-22-15,1 21 0,21 1 16,0-1-16,0 21 0,0-20 0,0-22 16,0 21-16,0 1 0,0-22 0,21 0 15,1 0-15,-1 0 0,0 0 16,0-21-16,0 0 0,22 0 0,-22 0 15,21 0-15,0-21 0,-20 0 16,20 0-16,0 0 0,1 0 0,-22-22 16,21 22-16,-21-21 0,22-1 15,-22 1-15,0 0 0,0 21 16,0-22-16,-21 22 0,0-21 0,0 21 16,0-1-16,-21 22 31,21 22-31,-21-1 0,21 0 0,-21 0 15,21 21-15,-21 1 0,21-22 16,0 21-16,0 1 0,0-22 0,0 21 16,0-21-16,21 0 0,0 1 0,0 20 15,0-42-15,0 21 0,1 0 16,-1-21-16,0 0 0,0 0 0,0 0 16,0 0-16,22 0 0,-22 0 15,21-21-15,-21 0 0,22 0 16</inkml:trace>
  <inkml:trace contextRef="#ctx0" brushRef="#br1" timeOffset="115036.58">12171 10859 0,'0'0'0,"-21"-22"0,21 1 16,-22 21-16,1 0 16,21 21-16,0 22 15,0-22-15,0 21 0,0 1 0,0-1 16,0 0-16,21 22 0,-21-1 15,22-20-15,-22 20 0,0 1 16,0-22-16,0 21 0,0 1 0,0-1 16,0-20-16,0 20 0,0 1 15,-22-1-15,1 1 0,0-1 0,0 1 16,0-1-16,0 1 0,-1-22 0,1 22 16,0-22-16,0 0 0,0 1 15,0-22-15,21 21 0,0-21 16,0-42-1,21 0 1,-21-21-16,21 20 0,0-20 16</inkml:trace>
  <inkml:trace contextRef="#ctx0" brushRef="#br1" timeOffset="115355.82">12107 10922 0,'0'0'0,"0"-21"0,43-64 16,-22 64-16,0 21 16,0-21-16,0 0 0,22 0 0,-22 21 15,21-22-15,0 22 0,-20 0 0,20 0 16,0 0-16,-21 0 0,1 22 16,-1-1-16,0 0 0,-21 0 0,0 21 15,0-20-15,0 20 0,0-21 16,-21 21-16,0 1 0,-22-22 15,22 21-15,-21 1 0,-1-22 0,22 21 16,-21-21-16,21 0 0,-22 22 16,22-22-16,0-21 0,21 21 0,-21-21 15,21 21-15,21-21 16,0 0 0,0 0-16,1 0 0,20-21 0,0 21 15,1-21-15</inkml:trace>
  <inkml:trace contextRef="#ctx0" brushRef="#br1" timeOffset="115866.64">13187 10943 0,'0'0'0,"21"0"0,-21-63 16,0 42-16,0-1 15,0 1-15,-21 21 16,0 0-16,-1 0 0,1 0 15,-21 0-15,0 0 0,20 21 16,-20-21-16,0 22 0,21-1 16,-22 0-16,22 21 0,0-21 0,0 1 15,0 20-15,-1-21 0,22 21 16,-21-20-16,21 20 0,0-21 0,0 0 16,0 0-16,21 1 0,1-1 15,-1 0-15,0-21 0,0 0 0,0 21 16,0-21-16,1 0 0,-1 0 0,21 0 15,-21-21-15,0 21 0,1-21 16,-1 21-16,0-21 0,0-1 0,0 1 16,0 0-16,-21-21 0,0 21 15,22-1-15,-22-20 0,0 21 0,0 0 16,0 0-16,0-22 0,21 43 16,-21-21-16,0 0 0,0 42 31,0 0-31,0 0 0,0 1 15,0-1-15,0 0 0,0 0 16,21 0-16,-21 0 0,21 22 0,-21-22 16,21 0-16,0 0 0,-21 0 0,22-21 15,-1 22-15,0-1 0,0-21 16,0 0-16,0 0 0,22 0 0,-22 0 16,0 0-16,21 0 0,-20-21 15,20-1-15,-21 22 0,21-21 16</inkml:trace>
  <inkml:trace contextRef="#ctx0" brushRef="#br1" timeOffset="116807.29">13928 10774 0,'0'0'0,"0"-21"0,0 0 0,0-1 16,-22 22 0,1 0-16,0 22 0,0-1 15,0 0-15,21 0 16,-21 21-16,-1-20 0,22 20 0,0-21 15,-21 21-15,21-20 0,-21 20 16,21-21-16,0 0 0,0 22 16,0-22-16,0 0 0,21 0 0,0 0 0,1 0 15,-1-21 1,0 22-16,21-22 0,-21 0 0,1 0 16,-1 0-16,0 0 0,0-22 0,0 22 15,22-21-15,-43 0 0,21 0 16,0 0-16,0 0 0,0-1 0,0-20 15,-21 21-15,0-21 0,22-1 0,-22 1 16,0 0-16,0-1 0,0-20 16,0 20-16,0-20 0,0-1 0,0 22 15,0-21-15,21 20 0,-21 22 16,0-21-16,0 21 16,0 42-16,0 0 15,0 21-15,0-21 0,0 22 16,0-1-16,0 22 0,0-22 0,0 0 15,0 1-15,0-1 0,0 0 16,0 1-16,0-1 0,0 0 0,0 1 16,-21-22-16,21 21 0,-22-21 0,22 22 15,-21-22-15,21 0 0,0 0 16,0 0-16,-21 0 16,21-42-1,21 0 1,-21 0-16,21 0 0,1 0 0,-22-1 15,21 1-15,0-21 16,0 21-16,0 0 0,0-1 0,22 22 16,-22-21-16,-21 0 0,21 21 0,0 0 15,0 0-15,1 0 0,-22 21 16,21 0 0,-21 1-16,0-1 0,0 0 15,0 0-15,0 0 0,0 0 16,0 1-16,21-22 0,-21 21 0,0 0 15,21 0-15,0 0 0,0 0 16,1-21-16,-1 0 0,21 22 16,-21-22-16,0 0 0,22 0 0,-22 0 15,21 0-15,-21 0 16,22 0-16,-22-22 0,21 22 0,1-21 16,-22 0-16,21 0 0,-21 0 15,0-22-15,1 22 0,20-21 0,-42 21 16,21-22-16,0 22 0,-21-21 0,21 21 15,-21 0-15,0-1 0,0 1 16,-21 21-16,-21 0 16,21 0-16,0 21 0,-1 1 0,1-1 15,0 0-15,0 0 0,0 21 16,0-20-16,21-1 0,0 0 16,-22 21-16,22-21 0,0 1 15,0-1-15,0 0 0,0 0 0,22 0 16,-1 0-16,0-21 0,0 0 0,0 0 15,22 0-15,-22 0 0,21 0 16,-21 0-16,22 0 0,-22 0 0,21-21 16,-21 21-16,0-21 0,1 0 0,20 0 15,-21 0-15</inkml:trace>
  <inkml:trace contextRef="#ctx0" brushRef="#br1" timeOffset="117335.95">16277 10626 0,'21'-21'0,"-42"42"0,63-85 0,-42 43 0,0 0 16,22 0-16,-22 0 0,0-1 16,0 1-16,0 42 15,0 1-15,0-1 16,-22 21-16,1 0 0,21 1 16,-21-1-16,0 0 0,21 1 15,-21 20-15,0-20 0,21-1 16,-22 0-16,22 1 0,0-1 0,0-21 15,0 21-15,0 1 0,0-22 0,0 0 16,0 0-16,0 0 0,0 1 16,0-1-16,22-21 15,-1 0 1,-21-21-16,0-1 0,21 1 16</inkml:trace>
  <inkml:trace contextRef="#ctx0" brushRef="#br1" timeOffset="117647.73">16277 10668 0,'0'0'0,"-21"-21"16,0-43-16,21 43 15,0 0-15,0 0 0,0 0 16,21 0-16,0 21 0,0 0 16,0 0-16,1-22 0,20 22 15,0 0-15,-21 0 0,22 0 16,-22 22-16,21-1 0,-21-21 0,22 42 0,-22-21 15,0 0-15,-21 22 16,0-22-16,0 21 0,0-21 0,0 22 0,-21-22 16,0 0-16,0 0 0,-1 22 15,-20-22-15,21-21 0,-21 21 16,20 0-16,-20 0 0,21-21 0,0 0 16,-22 21-16,22-21 0,0 0 15,42 0 16,0 0-31,1-21 0,20 0 16</inkml:trace>
  <inkml:trace contextRef="#ctx0" brushRef="#br1" timeOffset="118103.48">17208 10626 0,'0'0'0,"-21"0"0,0 0 16,0 0-16,0 0 0,0 0 16,-1 21-16,1-21 0,0 21 15,0 0-15,0 22 0,0-22 0,-1 0 16,1 21-16,0-21 0,21 22 0,-21-1 16,0-21-16,21 22 0,0-1 15,0 0-15,0-21 0,0 22 0,0-22 16,0 21-16,0-21 0,21 1 15,0-1-15,0 0 0,0-21 16,22 0-16,-22 21 0,21-21 0,-21 0 16,1 0-16,20 0 0,0-21 15,-21 0-15,1 0 0,20-1 0,-21 1 16,21 0-16,-20 0 0,-1-21 0,-21 20 16,0-20-16,21 0 0,-21-1 15,0 1-15,0 0 0,0-22 0,0 22 16,-21 0-16,21 20 0,-21-20 15,-1 21-15,1 0 0,0 0 0,0 21 16,0 0-16,0 0 0,-1 0 16,1 21-16,0 0 0,0 0 15,0 0-15,0 22 0,21-22 0,-22 0 16,22 0-16,0 21 0,0-20 16,0-1-16,0 0 0,22 0 0,-1-21 15,0 21-15</inkml:trace>
  <inkml:trace contextRef="#ctx0" brushRef="#br1" timeOffset="118408.05">17928 10795 0,'0'0'0,"0"-21"15,-21 21 1,0 0-16,0 0 15,21 21-15,0 0 0,-22 0 0,1 22 16,21-22-16,0 0 0,0 21 16,-21-20-16,21 20 0,0 0 0,-21-21 15,21 22-15,0-22 0,0 0 0,0 21 16,0-20-16,0-1 0,0 0 16,0 0-16,21-21 46,-21-21-46,0 0 16,0 0-16</inkml:trace>
  <inkml:trace contextRef="#ctx0" brushRef="#br1" timeOffset="118659.42">17568 11409 0,'21'42'15,"-21"-21"1,22-21-16,20 0 0,-21 0 0,0 0 16,22 22-16,-1-22 0,-21 0 15,21 0-15,1 0 0,-22 0 0,0 0 16,21-22-16,-20 22 0,-1-21 0,0 21 16,0-21-16,0 21 0,0-21 15,1 0-15,-22 0 0,0-1 16,21 1-16,-21 0 0,0 0 15,0 0-15,0 0 0,0-1 0,0 1 16,0 0-16,-21-21 0,-1 21 0</inkml:trace>
  <inkml:trace contextRef="#ctx0" brushRef="#br1" timeOffset="118891.29">17695 10710 0,'0'0'0,"0"-21"16,21 21-16,1 0 16,-1 0-16,21-21 0,-21 21 0,0 0 15,22 0-15,-1-21 0,-21 21 16,22 0-16,-1 0 0,0-21 0,-21 21 16,1-21-16,20 21 0,-21 0 0,0 0 15,-42 0 16,0 0-31</inkml:trace>
  <inkml:trace contextRef="#ctx0" brushRef="#br1" timeOffset="120096.72">1905 12891 0,'-21'0'15,"0"0"-15,-1 0 16,1 0-16,0 0 15,0 0-15,0 0 0,0 0 16,-1 0-16,1-22 16,21 1-16,-21 21 0,21-21 15,0 0-15,0 0 0,0 0 0,0-1 16,0 1-16,21 0 16,0 21-16,-21-21 0,22 21 0,-1 0 15,0 0-15,0 0 0,0 0 16,0 0-16,1 21 0,-1 21 0,0-20 15,0 20-15,0 0 0,0 1 16,1-1-16,-22 0 0,0 1 0,0-1 16,0 21-16,0-20 0,0-1 15,0 0-15,-22 1 0,1 20 0,0-20 16,0-1-16,-21 0 0,20 1 16,-20-1-16,0 0 0,-1-21 15,1 22-15,0-22 0,-1 0 0,1 0 16,0-21-16,-1 0 0,22 0 15,-21 0-15,21 0 0,0-21 16,-1 0-16,1 0 0,0-22 16,21 22-16,0-21 0,0 0 15,0-1-15,0 22 0,0-21 0,0 21 16,0-1-16,0 1 0,21 0 16,0 21-16,1 0 0,20 0 0,-21 0 15,21 0-15,-20 21 0,20 0 16,0 1-16,-21-1 0,22 0 0,-22 0 15,21 21-15,-21-20 0,1-1 16,20 21-16,-21-21 0,0 0 16,0 1-16,1-1 0,-1 0 15,0 0-15,0-21 0,0 0 16,0 0-16,1 0 16,-1 0-16,-21-21 0,21 0 0</inkml:trace>
  <inkml:trace contextRef="#ctx0" brushRef="#br1" timeOffset="120199.66">2498 13208 0,'0'0'16</inkml:trace>
  <inkml:trace contextRef="#ctx0" brushRef="#br1" timeOffset="120356.07">2879 13060 0,'21'0'0,"0"0"15,21 0-15</inkml:trace>
  <inkml:trace contextRef="#ctx0" brushRef="#br1" timeOffset="122906.93">3937 13208 0,'0'21'62,"21"-21"-62,-21 21 16,21 1-16,-21-1 16,21-21-1,-21 21-15,22-21 16,-1 0 15,0 0-31,-21-21 16,0 0-16,0-1 0,21 1 15,-21 0-15,21 0 0,-21-21 16,0 20-16,0-20 0,21 0 16,-21-1-16,22-20 0,-22 21 0,0-1 15,21 1-15,0 0 0,0-1 16,0 22-16,0 0 0,22 0 0,-22 21 16,0 0-16,0 0 0,0 0 15,1 0-15,-1 21 0,-21 0 0,0 0 16,21 0-16,-21 1 0,0-1 15,0 0-15,0 0 0,0 0 0,0 0 16,0 1-16,0-1 16,0-42 15,-21 21-31,21-22 16,-21 1-16,-1 0 0,1 0 15,0 0-15,0 0 16,0-1-16,0 1 0,-1 21 15,1-21-15,0 21 0,0 0 16,0 0-16,0 0 16,-1 0-16,22 21 0,-21 22 15,21-22-15,0 21 0,0-21 0,0 22 16,0-1-16,0 0 0,0 1 16,0-1-16,0 0 0,0 1 0,0-22 15,0 21-15,0-21 16,21 22-16,1-22 0,-22 0 0,21-21 15,0 21-15,0 0 0,0-21 16,0 0-16,1 0 0,-1 0 0,0 0 16,0 0-16,21 0 0,-20 0 15,20-21-15,-21 0 0,21 0 0,1 0 16,-22-1-16,21 1 0,1-21 0,-22 21 16,0-22-16,0 1 0,0 0 15,0-1-15,-21 22 0,0-21 0,0 21 16,0 0-16,-21 21 31,0 0-31,0 0 0,0 21 16,0-21-16,21 21 0,0 0 0,-22 0 15,22 0-15,0 1 16,0-1-16,22-21 0,-1 21 0,0 0 16,0-21-16,21 21 0,-20-21 15,-1 21-15,0 1 0,21-22 0,-21 21 16,-21 0-16,22 0 0,-22 0 0,21-21 15,-21 21-15,0 1 0,0-1 16,0 0-16,0 0 0,0 0 0,0 0 16,0 1-16,0-1 15,21 0-15,0 0 16,0-21-16,0 0 0,1 0 16,-1 0-16,0 0 0,21 0 15,-21 0-15,1 0 0,20 0 0,-21-21 16,21 0-16,1 21 0,-1-21 15,0-1-15,-20 1 0,20 0 0,0 0 16,1 0-16,-22 0 0,21-1 16,-21 1-16,0-21 0,1 21 0,-22 0 15,0-22-15,0 22 0,0 0 0,0 0 16,0 0-16,0-1 16,-22 22-1,1 22 1,0-1-16,0 0 0,21 0 15,0 0-15,-21 0 0,0 1 0,21-1 16,0 21-16,0-21 0,0 0 16,0 1-16,0-1 0,0 21 0,21-21 15,0 0-15,0 1 0,0-1 16,0-21-16,22 21 0,-1 0 0,-21-21 16,22 21-16,-1-21 0,43 0 15,-43 0-15,-21 0 0,21 0 16,-20 0-16,20 0 0,-21-21 15,21 21-15,-20-21 0,20 0 16,-21 21-16,21-21 0,-20-1 0,-1 1 16,0-21-16,0 21 0,0 0 0,0-22 15,-21 22-15,0-21 0,0-1 16,0 22-16,0-21 0,0 0 0,-21 20 16,0 1-16,0 0 0,0 0 15,0 21-15,-1 0 0,-20 0 0,21 0 16,0 21-16,-22 0 0,22 0 15,0 1-15,-21 20 0,21-21 16,-1 21-16,1-20 0,21 20 0,0-21 0,0 21 16,0-20-16,0 20 15,0-21-15,0 0 0,0 0 0,0 1 16,21-1-16,1-21 0,-1 0 0,0 21 16,0-21-16,0 0 0,0 0 15,1 0-15,-1 0 0,0-21 0,0 21 16,0-21-16,0-1 0,1 1 15,-1 21-15,0-21 0,-21 0 0,0-21 16,21 20-16,-21 1 0,0 0 0,0-21 16,0 21-16,0-1 0,0 1 15,0 0-15,0 42 32,0 0-17,0 1-15,0 20 0,0-21 0,0 0 16,0 0-16,0 1 0,21 20 15,-21-21-15,21 0 0,-21 0 0,22 1 16,-1-1-16,0 0 0,0-21 16,0 21-16,0-21 0,1 0 0,-1 21 15,21-21-15,-21 0 0,22 0 0,-22 0 16,21 0-16,0-21 0,-20 21 16,20-21-16,0 0 0,1 0 0,-22-1 15,21 1-15,0 0 0,-20 0 16,-1-21-16,0 20 0,0-20 15,0 0-15,0-1 0,1 1 0,-22 0 16,0-22-16,21 22 0,-21 0 16,0-22-16,0 22 0,0-1 0,0 22 15,0-21-15,0 21 0,0 0 0,-21-1 16,-1 22 0,1 0-16,0 22 0,0-1 15,0 21-15,0-21 16,21 22-16,-22-1 0,22 0 0,-21 1 15,21-1-15,0 0 0,0 1 0,0-1 16,0 0-16,0 1 0,0-22 16,0 21-16,0-21 0,21 22 15,1-22-15,-1 0 0,-21 0 0,21-21 16,0 21-16,0 0 0,0-21 16,1 0-16,-1 0 0,21 22 0,-21-22 15,0 0-15,22 0 0,-22 0 16,21-22-16,-21 1 0,22 21 0,-22-21 15,21 0-15,-21 0 0,22 21 0,-22-21 16,0-1-16,0 1 0,0 0 16,1-21-16,-22 21 0,0-1 0,0 1 15,0 0-15,0 0 0,0 0 0,-22 21 32,1 0-32,0 0 0,0 21 15,0 0-15,0 0 0,-1-21 16,22 43-16,-21-22 0,21 0 15,-21 0-15,21 0 0,0 0 0,0 1 16,0-1-16,0 0 16,0 0-16,0 0 0,21-21 0,0 21 15,1-21-15,-1 0 0,0 0 0,0 0 16,0 0-16,22 0 0,-22 0 16,0 0-16,0 0 0,21 0 0,-20 0 15,-1-21-15,0 21 0,21-21 0,-21 0 16,1 21-16,-1-21 0,0 0 15,0-1-15,0 22 0,-21-21 16,0 0-16,0-21 0,0 21 0</inkml:trace>
  <inkml:trace contextRef="#ctx0" brushRef="#br1" timeOffset="123187.73">6879 12764 0,'0'0'0,"-21"0"0,42 0 31,0 0-31,0 0 16,22 0-16,-1-22 0,22 1 0,-22 21 16,21-21-16,-20 21 0,20-21 0,1 21 15,-1-21-15,-20 21 0,20 0 16,-21-21-16,1 21 0,20 0 0,-20-22 15,-22 22-15,21 0 0,-21 0 0,22 0 16,-22 0-16</inkml:trace>
  <inkml:trace contextRef="#ctx0" brushRef="#br1" timeOffset="124039.13">9271 12806 0,'21'0'15,"0"0"1,0 0 0,1 0-1,-1 0-15,0 0 16,0 0-16,0-21 0,0 0 16,1 21-16,-1-22 0,21 1 0,-21 0 15,0 21-15,1-21 0,-22 0 16,21 0-16,-21-1 0,0 1 15,0 0-15,-21 21 16,-1-21-16,1 21 0,0 0 0,0 0 16,-21 0-16,20 0 0,-20 0 15,21 0-15,-21 21 0,-1 0 0,22 0 16,-21 1-16,21-1 0,-1 21 0,1 0 16,0-20-16,0 20 15,21 0-15,0 1 0,0-1 0,0-21 16,0 21-16,0-20 0,0-1 15,21 0-15,0 0 0,-21 0 0,43 0 16,-22-21-16,0 0 0,0 0 0,21 0 16,-20 0-16,20 0 0,-21-21 15,21 21-15,-20-21 0,-1 21 0,0 0 16,0-21-16,-21 0 16,-42 21-1,21 0-15,-1 0 0,-20 0 16,0 0-16,21 0 0,-22 21 0,1 0 15,0 0-15,20 0 0,-20 1 16,21-1-16,0 0 0,0 21 16,21-21-16,0 1 0,0 20 0,0-21 15,0 21-15,0-20 0,0-1 16,0 0-16,21 0 0,21 0 0,-21 0 16,22-21-16,-22 0 0,21 0 0,0 0 15,-20 0-15,20 0 0,0-21 16,1 0-16,-1 0 0,21 0 0,-20 0 15,-1-1-15,-21 1 0,22 0 16,-1 0-16,-21-21 0,21 20 0,-20-20 16</inkml:trace>
  <inkml:trace contextRef="#ctx0" brushRef="#br1" timeOffset="124251.01">9885 12954 0,'0'-21'16,"0"42"-16,21-21 31,0 21-31,0 22 0,0-22 15,1 0-15,-1 0 0,0 21 16,0-20-16,0-1 0,0 0 0,1 21 16,-1-21-16,-21 1 15,0-1-15,21 0 0,-21 0 0,21 0 16,0-21 15,0 0-31,-21-21 16,22 21-16,-22-21 0,21 0 0</inkml:trace>
  <inkml:trace contextRef="#ctx0" brushRef="#br1" timeOffset="124481.88">10393 12933 0,'0'0'0,"0"-42"16,-21 42 0,-1 0-16,1 0 0,0 21 15,0 0-15,-21-21 0,20 21 0,-20 21 16,21-20-16,-21-1 0,20 21 0,-20-21 15,0 22-15,21-22 16,-22 21-16,22-21 0,0 22 0,0-22 16,0 0-16,21 21 0,0-21 0,0 1 15,0-1-15,21-21 16,0 0-16,21 0 16,1 0-16,-22-21 0,21-1 15,22 1-15</inkml:trace>
  <inkml:trace contextRef="#ctx0" brushRef="#br1" timeOffset="125299.41">10964 12996 0,'0'0'15,"43"-21"-15,-43-21 16,0 21-16,0 0 0,0-1 0,0 1 16,0 0-16,-43 21 15,22 0-15,0 0 0,0 0 16,0 21-16,-1 0 0,1 1 0,0-1 15,0 21-15,0-21 0,0 0 0,-1 22 16,1-22-16,21 21 0,0-21 16,0 22-16,0-22 0,0 21 0,0-21 15,0 1-15,0-1 0,0 0 16,0 0-16,21 0 0,1 0 0,20 1 16,-21-22-16,0 21 0,22-21 0,-1 0 15,-21 0-15,21 0 16,1 0-16,-1 0 0,0 0 0,1 0 15,-1-21-15,0-1 0,1 22 0,-1-21 16,0 0-16,-20 0 0,20 0 16,-21 0-16,0-1 0,0 1 0,1 0 15,-22 0-15,0 0 0,0 0 16,0-1-16,0 1 0,0 0 0,-22 21 31,1 0-31,0 0 16,0 21-16,21 0 0,-21 1 15,0-1-15,-1 0 0,1 0 0,21 0 0,0 0 16,-21 1-16,21-1 16,0 0-16,0 0 0,0 0 0,0 0 15,21 1-15,0-1 16,1-21-16,-1 0 0,0 21 0,21-21 16,-21 0-16,1 0 0,20 0 0,-21 0 15,21 0-15,1 0 0,-22-21 16,21 21-16,1-21 0,-22-1 15,21 1-15,0 0 0,-20 0 0,20 0 0,-21-22 16,0 22-16,0-21 16,1 0-16,-1-1 0,0 1 0,21-85 15,-21 63-15,1 22 0,-22-21 16,21-1-16,0 22 0,0-1 16,-21 1-16,21 21 0,-21 0 0,21 0 15,-21-1-15,0 44 16,-21-1-16,0 21 15,0-21-15,21 22 0,-21-1 0,0 0 16,-1 22-16,1-22 0,21 22 16,-21-22-16,21 0 0,-21 22 0,21-22 15,0 0-15,0 1 0,0-1 0,0 0 16,0-20-16,0 20 0,0-21 16,21 0-16,0 0 0,0 1 15,22-22-15,-22 0 0,0 21 0,21-21 16,-20 0-16,20 0 0,0 0 15,-21-21-15,22-1 0,-1 22 0,-21-21 16,22 0-16,-22 0 0,0-21 16,21 20-16,-21 1 0</inkml:trace>
  <inkml:trace contextRef="#ctx0" brushRef="#br1" timeOffset="127308.2">13335 13356 0,'0'0'0,"0"-21"32,0 0-32,21 0 15,0 0-15,0-1 0,1 1 16,20 0-16,-21-21 0,21 21 15,-20-22-15,20 1 0,0 0 0,-21-1 16,22 1-16,-22 0 0,0-1 16,0 1-16,-21 0 0,0-1 0,0 1 15,0 21-15,0 0 0,-21-1 0,0 1 16,0 21-16,0 0 16,-1 0-16,-20 0 0,21 21 0,-21 1 15,20-1-15,1 0 0,0 0 16,0 21-16,21 1 0,0-1 0,0 0 15,0 1-15,0-1 0,0 22 0,21-43 16,0 21-16,0 0 0,1 1 16,-1-22-16,0 21 0,0-21 0,0 1 15,0-1-15,1 0 0,-22 0 16,0 0-16,-22-21 31,1 0-31,0 0 16,0 0-16,0-21 0,-22 0 15,22 21-15,0-21 0,-21 21 16,21-21-16,-1-1 0,1 22 0,0 0 16,0 0-16,0 0 0,21 22 31,0-1-31,0 0 0,21 0 0,0-21 16,21 21-16,-20 0 0,20 1 15,-21-1-15,21-21 0,1 21 16,-1 0-16,0-21 0,1 0 0,20 0 0,-20 0 15,-1 0-15,21 0 0,-20-21 16,20 0-16,-20 0 0,-1 21 16,21-22-16,-20 1 0,-1-21 0,0 21 15,-20 0-15,-1-22 0,0 1 16,0 21-16,-21-43 0,21 22 0,-21 0 16,0-22-16,0 1 0,0-1 15,0 22-15,0-22 0,0 22 0,0 0 16,0-1-16,0 22 0,0 0 0,0 0 15,-21 21 1,21 21-16,-21 0 0,21 21 0,0 1 16,0-1-16,-21 0 0,0 22 15,21-22-15,-22 22 0,22-1 0,0-20 16,0 20-16,-21-21 0,21 1 16,0-1-16,0 0 0,0-20 0,0 20 15,0-21-15,0 0 0,0 0 16,0 1-16,21-44 47,1 1-47,-22 0 0,21 21 15,0-21-15,0 0 0,0 0 0,0-1 16,1 1-16,-1 0 0,0 0 16,0 21-16,0 0 0,0 0 15,1 0-15,-1 21 16,-21 0-16,21 0 0,-21 1 15,0-1-15,21 0 16,-21 0-16,21 0 0,0-21 0,-21 21 16,22-21-16,-1 0 0,0 22 15,0-22-15,0 0 0,22 0 0,-22 0 16,21 0-16,-21 0 0,22 0 0,-22 0 16,21-22-16,-21 22 0,22-21 15,-1 0-15,-21 0 0,21 0 0,-20 0 16,-1-1-16,0 1 0,0 0 15,0-21-15,-21 21 0,21-22 0,-21 22 16,0-21-16,0 21 0,0-1 0,0 1 16,-21 21-1,0 0-15,0 0 0,0 0 0,0 0 16,-1 0-16,1 21 0,0 1 16,0-1-16,0 0 0,0 0 0,21 0 15,0 0-15,-22 1 0,22-1 0,0 21 16,0-21-16,0 0 0,0 1 15,0-1-15,0 0 0,22-21 0,-1 21 16,0 0-16,0-21 0,0 21 0,22-21 16,-22 0-16,21 0 0,-21 0 15,22 0-15,-1 0 0,0 0 0,1 0 16,-22 0-16,21 0 0,0-21 16,1 21-16,-22-21 0,0 0 15,21 21-15,-20-21 0,-1 0 0,0-1 16,0 1-16,-21 0 0,0 0 15,0-21-15,0 20 0,0 1 0,0 0 16,0 0-16,0 0 0,-21 21 16,0 0-1,0 0-15,-1 21 0,1 0 16,0 0-16,21 0 0,-21 1 16,21-1-16,0 0 0,0 0 0,0 0 15,0 0-15,0 1 0,0-1 0,0 0 16,21 0-16,0 0 15,0 0-15,1 1 0,-1-22 0,21 21 16,-21-21-16,0 0 0,1 0 0,20 0 16,-21 0-16,0 0 0,22 0 15,-22 0-15,0 0 0,21-21 0,-21 21 16,1-22-16,-1 1 0,0 0 16,0 0-16,0 0 0,0 0 0,1-1 15,-1-20-15,-21 0 0,0-1 0,0 1 16,21 0-16,-21-22 0,0 1 15,21-1-15,-21 1 0,0-1 0,0 22 16,0-22-16,21 22 0,-21 0 16,21-1-16,-21 22 0,0 0 15,-21 42 1,0 0 0,21 1-16,-21 20 0,0-21 0,21 21 15,-21 1-15,21 20 0,-22-20 0,22-1 16,-21 21-16,21-20 0,0-1 15,0 22-15,0-22 0,0 0 0,0 1 16,0-22-16,0 21 0,0 0 16,21-20-16,1-1 0,-1 21 0,0-21 15,0 0-15,0 1 0,0-22 16,1 0-16,-1 21 0,0-21 16,0 0-16,0 0 0,0 0 15,1 0-15,-1-21 0,0 21 0,0-22 16,21 1-16,-20 0 0,-1 0 15,0 0-15,0 0 0,0-1 0,-21-20 16,21 21-16,-21-21 0,22 20 0,-22-20 16,0 21-16,0-21 0,0 20 15,0 1-15</inkml:trace>
  <inkml:trace contextRef="#ctx0" brushRef="#br1" timeOffset="127568.07">16129 12806 0,'0'0'0,"0"21"0,0 0 31,21-21-31,0 0 0,22 0 0,-22 0 16,21 0-16,-21 0 0,22 0 16,-1-21-16,0 21 0,-21 0 0,22-21 15,-1 0-15,-21 21 0,22 0 16,-22-21-16,21 21 0,-21 0 0,0 0 15,1 0-15,20-22 0,-21 22 16,0 0-16,0 0 16,-21 22-16,0-1 15,22 0 1</inkml:trace>
  <inkml:trace contextRef="#ctx0" brushRef="#br1" timeOffset="127848.97">17484 13504 0,'-22'0'15,"44"-21"64,-1 21-79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03:51:17.3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3196 804 0,'0'-21'0,"0"0"16,0 0-16,0 0 15,0 0 1,0-1-16,0 1 16,-21 21 15,21 21-16,0 1-15,-21-1 0,21 0 0,0 21 16,0 22-16,-21-22 0,21 22 16,-22-1-16,22 22 0,-21-22 15,21 1-15,0-1 0,-21 1 0,0 20 16,21-20-16,0-1 0,-21 1 16,21-1-16,-21-20 0,21 20 0,-22-20 15,22-1-15,0 0 0,0 1 16,-21-22-16,21 21 0,-21-21 15,21 0-15,0 22 16,0-22-16,-21-21 16,21-21-1,-21 0-15,21-1 16,0 1-16,-21 0 0,21 0 16,0 0-16,0-22 0</inkml:trace>
  <inkml:trace contextRef="#ctx0" brushRef="#br0" timeOffset="895.32">2455 1397 0,'0'0'0,"-21"0"0,21-21 15,-21 0-15,21 0 0,0-1 16,0 1-16,0 0 16,0-21-16,21 21 0,0-1 0,0-20 15,1 0-15,20 21 0,-21-22 16,21 1-16,1 0 0,-1-1 16,0 1-16,1 21 0,-1-22 0,0 22 15,22 0-15,-22-21 16,-21 21-16,22 21 0,-1-22 0,0 22 15,1-21-15,-22 21 0,21 0 16,-21 21-16,22 1 0,-22-1 16,0 0-16,21 21 0,-20 1 0,-1 20 15,-21-21-15,21 22 0,-21-22 16,0 22-16,21-22 0,-21 22 0,0-22 16,0 0-16,0 22 0,0-22 15,0 0-15,0-20 0,0 20 0,0 0 16,0 1-16,0-22 0,0 0 15,0 21-15,0-21 0,0 1 16,0-1-16,0 0 16,-21-21-16,21 21 0,-21-21 15,21-21 1,0 0 0,-21 0-16,21-1 0,0 1 15,0 0-15,0 0 0,0 0 0,0-22 16,0 22-16,0-21 0,0 21 15,21-22-15,0 1 0,-21 0 16,21 21-16,0-22 0,0 1 16,1 0-16,20-1 0,-21-20 15,0 20-15,22 1 0,-1 0 0,-21-1 16,21 1-16,-20 21 0,20-21 16,0 20-16,-21-20 0,22 21 0,-22 0 15,21 21-15,-21-21 0,1 21 16,-1 0-16,0 0 0,0 0 0,0 0 15,0 0-15,1 21 0,-1 0 16,-21 0-16,0 21 0,0-20 16,0 20-16,0 21 0,0-20 0,0 20 15,0-20-15,-21 20 0,21 1 16,-22-22-16,1 21 0,0 1 16,0-1-16,0 1 0,0-1 15,-1 1-15,1-22 0,0 22 0,0-1 16,0-20-16,21-1 0,0 0 0,-21 1 15,21-1-15,0-21 0,0 21 16,0-20-16,0-1 0,0 0 0,0 0 16,0 0-16,0 0 0,0 1 15,-22-22 17,22-22-17,-21 1-15</inkml:trace>
  <inkml:trace contextRef="#ctx0" brushRef="#br0" timeOffset="4615.87">4826 1926 0,'0'-21'16,"0"0"0,0 0-1,21 21-15,-21-21 0,21 21 0,0-22 16,-21 1-16,0 0 15,22 21-15,-22-21 0,21 21 0,-21-21 16,0 0-16,0-1 16,0 1-16,0 0 15,0 0-15,0 0 0,0 0 16,0-1-16,-21 1 16,-1 21-16,1-21 0,0 21 15,0 0-15,0-21 0,0 21 0,-1 0 16,-20 0-16,21 0 0,-21 0 15,20 0-15,-20 0 0,0 0 16,21 21-16,-22 0 0,1 0 0,0 1 16,-1-1-16,1 21 0,0-21 15,20 22-15,-20-1 0,21 0 0,0 1 16,0-22-16,-1 21 0,22 0 16,0-20-16,0 20 0,0-21 15,0 21-15,0-20 0,0 20 16,22-21-16,-1 0 0,0 0 0,0 1 15,0-1-15,22-21 0,-22 21 16,21-21-16,-21 0 0,22 0 0,-1 0 16,0 0-16,1 0 0,-1 0 15,0 0-15,1-21 0,-1 0 0,0-1 16,1 1-16,-1 0 0,-21 0 16,21-21-16,-20 20 0,20-20 0,-21 0 15,0 21-15,0-22 0,1 1 16,-22 0-16,0-1 0,0 1 0,0 0 15,0 20-15,0-20 16,0 21-16,0 0 0,0 0 0,-22 21 16,1 0-1,0 0-15,21 21 0,0 0 0,0 0 16,-21 21-16,21 1 0,0 20 16,0-20-16,0-1 0,0 0 15,0 1-15,0-1 0,0 0 0,0-21 16,0 22-16,0-22 0,21 0 15,0 0-15,0 0 0,1-21 16,-1 0-16,0 0 0,21 0 0,-21 0 16,1 0-16,-1 0 0,0 0 15,0 0-15,0-21 0,0 0 16,-21 0-16,22 21 0,-22-21 16</inkml:trace>
  <inkml:trace contextRef="#ctx0" brushRef="#br0" timeOffset="5080.63">5334 1545 0,'0'0'0,"0"-21"16,21 21 0,0 0-16,0 21 15,-21 0-15,22 22 0,-1-1 16,0 0-16,0 1 0,-21-1 15,21 0-15,0 1 0,-21-1 0,22 0 16,-22 1-16,0-1 0,21-21 16,-21 22-16,0-22 0,21 0 0,0-21 15,0 21-15,-21 0 0,21-21 16,1 0-16,-1 0 16,-21-21-16,21 0 0,-21 0 15,21 0 1,-21-1-16,21 1 0,-21-21 0,21 0 0,-21 20 15,0-20-15,0 0 0,22-22 16,-1 22-16,-21 0 0,0-22 16,21 22-16,0 21 0,-21-22 15,21 22-15,0 0 0,-21 0 0,0 0 16,22-1-16,-1 22 16,0 0-16,-21-21 0,21 21 46,-21 21-30,0 1-16</inkml:trace>
  <inkml:trace contextRef="#ctx0" brushRef="#br0" timeOffset="6067.69">6096 2011 0,'0'0'0,"42"0"16,-21 0 0,1 0-16,-1 0 0,0-21 15,0 21-15,0-21 0,0-1 16,22 1-16,-22 0 0,0 0 15,0 0-15,0 0 0,1-1 0,-1-20 16,0 21-16,0 0 0,0-22 16,-21 22-16,0 0 0,0-21 15,0 21-15,0-1 0,0 1 0,0 0 16,-21 0-16,0 21 16,0 0-16,0 0 15,-1 21-15,1-21 0,0 21 16,0 22-16,21-22 0,-21 21 0,0-21 15,21 22-15,-22-1 0,22 0 16,0 1-16,0-1 0,0 0 16,0-21-16,0 22 0,0-22 0,0 21 15,0-21-15,0 1 0,0-1 16,0 0-16,22 0 0,-1 0 0,0-21 16,0 21-16,0-21 0,0 0 15,22 0-15,-1 0 0,-21 0 0,22 0 16,-1 0-16,0 0 0,1-21 15,-1 0-15,0 0 0,1 0 0,-22 0 16,21-1-16,0 1 0,-20-21 16,-1 21-16,0-22 0,0 22 0,0-21 15,-21 0-15,21-1 16,-21 1-16,0 21 0,0-22 0,0 22 16,0 0-16,0 0 0,0 0 15,0 0-15,0 42 16,0 0-1,0 21-15,0-21 0,0 22 0,0-1 16,0-21-16,0 22 0,-21-1 16,21 0-16,-21-21 0,21 22 0,-21-22 15,21 21-15,0-21 0,0 1 16,-21-1-16,21 0 0,0 0 0,0 0 16,-21-21-16,21 21 15,0-42 16,0 0-15,0 0-16,0 0 0,0 0 0,0-1 16,0 1-16,0-21 0,0 0 15,21-1-15,0 1 0,-21 0 0,21-22 16,21 22-16,-20-1 0,-1 1 16,21 0-16,0-1 0,-20 1 0,20 21 15,0 0-15,22 0 16,-22-1-16,0 22 0,1 0 0,-1 0 15,0 0-15,1 22 0,-22-1 16,21 21-16,-42 0 0,0 1 0,0 20 16,0-20-16,0 20 0,0-21 15,0 22-15,0-22 0,-21 1 0,21-1 16,-21 0-16,21-21 0,0 22 16,0-22-16,0 0 0,0 0 0,0 0 15,0 1-15,0-1 16,-21-42 15</inkml:trace>
  <inkml:trace contextRef="#ctx0" brushRef="#br0" timeOffset="6631.49">3069 2836 0,'0'0'0,"0"22"16,21-22-1,22 0-15,-22 0 0,21 0 16,0 0-16,22 0 0,-1 0 15,22 0-15,0 0 0,21-22 0,-1 22 16,22-21-16,0 0 0,22 21 16,20-21-16,0 21 0,1-21 15,-1 21-15,21-21 0,-20 21 0,-1-22 16,0 1-16,1 21 0,-22-21 16,0 0-16,0 0 0,-21 21 0,21-21 15,-21-1-15,0 22 0,-21-21 16,21 0-16,-42 21 0,21-21 0,-22 21 15,-20-21-15,-1 21 0,1-21 16,-1 21-16,1 0 0,-22 0 16,-21 0-16,1 0 0,-1-22 0,0 22 15,-42 0 1,0 0-16,-1 0 0,-20 0 16,21 22-16,-21-22 0,-1 0 15</inkml:trace>
  <inkml:trace contextRef="#ctx0" brushRef="#br0" timeOffset="7135.58">5419 2963 0,'0'0'0,"0"-21"0,0 0 0,0 0 0,0 0 16,0 0-16,21-1 15,0 22-15,-21 22 32,0-1-32,0 21 0,0-21 15,0 22-15,0-1 0,0 0 16,0 22-16,-21-22 0,0 22 0,21-1 15,-22-21-15,1 22 0,0-22 16,0 22-16,0-22 0,21-21 0,0 22 16,-21-22-16,21 0 0,-22 0 15,22 0-15,0-42 32,0 0-17,22-21-15</inkml:trace>
  <inkml:trace contextRef="#ctx0" brushRef="#br0" timeOffset="7416.42">5609 2836 0,'0'0'0,"0"-21"15,0 42 1,0 1-16,0 20 0,0-21 15,0 0-15,0 22 0,0-1 16,0 0-16,0 1 0,0-1 0,0 0 16,0 22-16,0-22 0,-21 0 15,0 22-15,21-22 0,0-21 0,-21 22 16,-1-1-16,1-21 0,21 0 16,-21 1-16,21-1 0,-21 0 0,0 0 15,0-21-15,-1 0 0,1 0 16,0 0-1</inkml:trace>
  <inkml:trace contextRef="#ctx0" brushRef="#br0" timeOffset="7676.27">4995 3471 0,'0'0'0,"0"22"31,0-1-31,0 0 0,0 0 16,21 0-16,1 0 0,-22 1 16,21-1-16,0 0 0,0 0 15,-21 0-15,21-21 0,0 21 0,-21 1 16,22-1-16,-22 0 0,21-21 16,-21 21-16,21-21 0,0 21 15,0-21-15,0 0 16,1 0-16,-22-21 15,21 21-15,-21-21 0</inkml:trace>
  <inkml:trace contextRef="#ctx0" brushRef="#br0" timeOffset="7900.14">5905 3302 0,'0'0'0,"43"-21"0,-22 21 16,0 0-16,-21 21 15,0 0-15,0 0 0,-21 1 16,0-1-16,0 21 0,-1-21 0,-20 22 16,21-22-16,-21 21 0,-1-21 15,22 22-15,-21-22 0,21 0 0,-22 0 16,22 0-16,0 0 0,0 1 16,0-1-16,21 0 0,-22-21 15,1 0-15,0 0 16</inkml:trace>
  <inkml:trace contextRef="#ctx0" brushRef="#br0" timeOffset="9244.03">4466 5186 0,'0'-21'0,"-21"21"0,21-21 16,0-1-16,0 1 16,0 0-16,0 0 0,21 0 15,-21 0-15,0-1 16,0 1-16,0 0 0,0 0 16,0 0-16,-21 0 0,0-1 0,0 1 15,-1 0-15,-20 0 0,21 21 16,-21 0-16,20 0 0,-20 0 0,0 0 15,21 21-15,-22 0 0,22 22 16,-21-22-16,21 21 0,-22 0 0,22-20 16,0 41-16,0-21 0,0 1 15,21-1-15,0 0 0,0 1 0,0-1 16,0 0-16,0 1 0,0-1 16,0-21-16,21 0 0,0 1 0,0-1 15,0-21-15,0 0 0,1 0 16,20 0-16,-21-21 0,21-1 15,-20 1-15,20 0 0,0-21 16,1 21-16,-1-22 0,0 1 0,-21 0 16,22-1-16,-1-20 0,0-1 15,1 1-15,-22-1 0,21 1 0,-21-1 16,1 22-16,-1-22 0,0 1 0,-21-1 16,0 22-16,21-21 0,-21 20 15,0 1-15,0 21 0,0-22 0,0 22 16,0 0-16,-21 21 15,0 0-15,0 21 0,-1 0 16,1 1-16,0 20 0,21-21 16,0 21-16,0 1 0,-21 20 15,21 1-15,0-22 0,0 22 16,0-1-16,0 1 0,0-1 0,0 1 16,0-22-16,0 21 0,0-20 15,0-1-15,21 0 0,0-20 0,-21 20 16,21-21-16,1 0 0,-1 0 15,0 1-15,0-22 0,0 0 0,22 0 16,-22 0-16,0 0 0,0 0 0,21 0 16,-20-22-16,-1 22 0,0-21 15,0 0-15,21 0 0,-20-21 0,-1 20 16,-21 1-16,21 0 0,-21-21 16,21 21-16,-21-1 0,0-20 15,0 21-15,0 0 0,0 0 0,0-1 16,-21 22-16,0 0 15,0 0-15,-1 0 16,22 22-16,-21-1 0,0 0 16,21 21-16,-21-21 0,21 22 0,-21-22 15,21 21-15,-21 1 0,21-22 16,0 21-16,0-21 0,0 0 0,0 1 16,21 20-16,0-21 0,0-21 0,0 21 15,0-21-15,22 0 0,-22 0 16,21 0-16,1 0 0,-22 0 0,21-21 15,0 21-15,1-21 16,-1 0-16,0 0 0,1-22 0,-1 22 16,0 0-16,-20-21 0,20 20 15,-21-20-15,0 21 0,0-21 0,-21-1 16,0 22-16,0-21 0,0 21 0,0-1 16,0 1-16,0 0 0,-21 0 15,0 21 1,0 0-16,0 21 0,0 21 15,-1-20-15,22 20 0,0-21 16,0 43-16,-21-22 0,21 21 16,0 1-16,-21-1 0,21 22 0,0 0 15,0-1-15,-21 1 0,21 0 16,0 21-16,0-22 0,-21 1 16,21 0-16,-21 20 0,21-20 0,-22 21 15,1-21-15,21-1 0,-21 1 0,21 0 16,-21-22-16,21 22 0,-21-43 15,21 22-15,-21-22 0,21 0 0,0 1 16,0-22-16,0 0 0,0-42 16,21-22-1,0 22-15,-21-21 0,0 0 0,21-22 16,0 1-16,-21-1 0,21 1 0,-21-22 16</inkml:trace>
  <inkml:trace contextRef="#ctx0" brushRef="#br0" timeOffset="11531.71">5355 5271 0,'0'0'0,"0"-43"0,-21 1 16,21 21-16,0-22 0,0 22 0,0-21 16,21 21-16,0 0 0,0-22 15,22 22-15,-1 0 0,0 0 16,1 0-16,-1-1 0,22 22 15,-22 0-15,21 0 0,-20 0 0,-1 0 16,0 0-16,-20 22 0,-1-1 16,0 0-16,-21 0 0,0 0 0,0 22 15,-21-22-15,0 21 0,-22-21 0,1 0 16,21 22-16,-22-22 0,1 0 16,0 0-16,-1 0 0,1 1 0,21-22 15,-21 0-15,20 21 0,1-21 16,0 0-16,0 0 0,21 21 15,21 0 1,21-21 0,-20 0-16,20 21 0,0-21 15,1 0-15,-1 0 0,0 0 16,1 21-16,-1-21 0,0 0 0,1 0 16,20 0-16,-21 0 0,1-21 0,-22 0 15,21 21-15,1-21 0,-1 0 16,-21 0-16,21-1 0,-20 1 0,-1 0 15,21-21-15,-21 21 0,0-22 16,-21 22-16,22-21 0,-22-1 0,21 1 16,-21 21-16,0-21 0,0 20 15,0 1-15,0 0 0,0 0 0,-21 21 16,-1 0 0,1 21-16,21 0 0,-21 0 15,0 1-15,0-1 0,0 21 0,21-21 16,-22 22-16,22-22 0,-21 21 15,21-21-15,-21 22 0,21-22 0,0 21 16,0-21-16,0 0 0,0 1 0,21-1 16,0 0-16,1-21 0,-1 0 15,0 21-15,0-21 0,0 0 0,22 0 16,-22 0-16,21 0 0,-21-21 16,22 0-16,-22 0 0,21 21 0,-21-22 15,22 1-15,-22 0 0,0 0 0,21 0 16,-21 0-16,-21-1 0,22-20 15,-1 21-15,0 0 16,-21 0-16,0 42 31,0 0-31,0 0 16,0 0-16,0 0 16,0 22-16,-21-22 0,21 0 0,0 0 15,0 0-15,-21 1 0,21-1 16,-22-21-16,22 21 15,0-42 17,22 21-32,-1-21 0,-21-1 15,21 22-15,0-21 0,-21 0 0,21 0 16,0 0-16,-21 0 0,22-1 16,-1 1-16,-21 0 0,21 21 0,-21-21 15,21 21-15,0 0 16,0 0-16,-21 21 15,22-21-15,-22 21 0,0 0 16,0 1-16,21-1 0,-21 0 16,0 0-16,0 0 0,21 0 15,0-21-15,0 22 0,-21-1 0,21-21 16,1 0-16,-1 21 0,0-21 16,0 0-16,0 0 0,0 0 15,22 0-15,-22 0 0,21 0 0,-21 0 16,22-21-16,-22 0 0,21-1 15,-21 22-15,1-21 0,20 0 0,-21 0 16,0 0-16,0 0 0,1-1 16,-1 1-16,-21-21 0,0 21 0,0 0 15,0-1-15,0-20 0,0 21 0,-21 0 16,-1 0-16,1 21 16,0 0-16,0 0 0,0 0 0,0 21 15,-1 0-15,-20-21 0,21 21 16,0 0-16,0 22 0,-1-22 15,1 0-15,0 0 0,21 21 0,0-20 16,0-1-16,0 0 0,0 0 16,0 0-16,0 0 0,0 1 0,0-1 15,21-21 1,0 0-16,1 0 16,-1 0-16,0 0 0,0-21 15,-21-1-15,21 22 0,22-21 16,-22 0-16,0-21 0,0 21 0,0-22 15,0 1-15,1 0 0,-1-1 0,0-20 16,0 20-16,0-20 16,0 21-16,-21-22 0,0 22 0,0-22 0,22 22 15,-22 0-15,0-1 0,0 1 16,0 21-16,0 0 0,0-1 16,0 1-16,-22 21 15,1 21-15,21 1 0,-21-1 16,0 0-16,0 21 0,0-21 0,21 22 15,-22-1-15,1 0 0,21 1 16,-21-1-16,21 22 0,-21-22 0,21 0 16,-21 22-16,21-22 0,0 0 0,0 1 15,0-1-15,0-21 0,0 22 16,21-22-16,0 0 0,0 0 16,0 0-16,22 0 0,-22 1 0,0-22 15,21 21-15,-20-21 0,20 0 16,-21 0-16,21 0 0,-20 0 0,20 0 15,0 0-15,-21 0 0,22-21 0,-22-1 16,21 22-16,-21-21 0,1 0 16,20 0-16,-21 0 0,0 0 0,-21-1 15,21-20-15,-21 21 0,0 0 16,22-22-16,-22 22 0,0 0 0,0 0 16,-22 21-1,1 21 1,0 0-16,21 0 15,-21 1-15,21-1 0,0 0 0,-21 0 16,21 0-16,-21 0 0,21 1 16,0-1-16,0 0 0,0 0 0,0 0 15,21 0-15,0-21 16,0 0-16,0 0 0,0 0 16,1 0-16,-1 0 0,0 0 0,0 0 15,21 0-15,-20 0 0,-1 0 16,0-21-16,0 21 0,21-21 0,-20 0 15,-1 0-15,0 0 0,0-1 0,-21 1 16,21 0-16,-21 0 16,0 0-16,0 0 0,0-1 0,0 1 15,0 42 17,0 1-32,-21-1 15,0 0-15,21 0 0,0 0 16,0 0-16,-21 1 0,0-1 0,21 0 15,-22 0-15,22 0 0,0 0 16,0 1-16,0-1 16,0-42 31,0-1-47,22 1 15,-22 0-15,21 0 0,0 0 16,0 0-16,-21-1 15,21 1-15,0 0 0,-21 0 0,22 0 16,-1 0-16,-21-1 0,21 1 16,0 0-16,0 21 15,-21 21 1,0 0-16,0 1 16,0-1-16,0 0 0,0 0 0,0 0 15,0 0-15,0 1 0,0-1 16,0 0-16,0 0 15,21 0-15,1 0 0,-1-21 16,0 0-16,0 0 0,0 0 16,0 0-16,1 0 0,-1 0 15,0 0-15,0 0 0,0 0 0,0-21 16,1 0-16,-1 21 16,-21-21-16,0 0 0,0 0 15,21-1-15,-21 1 0,0 0 16,0 0-16</inkml:trace>
  <inkml:trace contextRef="#ctx0" brushRef="#br0" timeOffset="12807.79">9144 4847 0,'0'-42'0,"0"21"16,0 42 15,0 0-31,0 0 16,0 0-16,0 1 0,0 20 0,0-21 15,0 21-15,-21 1 0,21-22 0,0 21 16,0 1-16,0-22 0,0 0 15,0 0-15,0 0 0,0 0 0,21 1 16,-21-1-16,21-21 0,0 0 0,0 0 16,1 0-1,-1 0-15,21 0 0,-21-21 0,0 21 16,1-22-16,-1 1 0,21 0 16,-21 0-16,0 0 0,1 0 0,20-22 15,-21 22-15,0 0 0,0-21 0,1 20 16,-1 1-16,-21-21 0,0 21 15,21 21-15,-21-21 0,21-1 0,-21 44 32,0-1-17,0 0-15,0 0 0,-21 0 0,21 22 16,0-22-16,0 0 0,-21 21 16,21-21-16,0 1 0,0-1 15,0 0-15,0 0 0,21-21 0,0 21 16,0-21-16,0 0 0,1 0 15,-1 0-15,0 0 0,21 0 0,-21 0 16,1 0-16,20-21 0,0 21 0,-21-21 16,22 0-16,-22 0 0,21-1 15,-21 1-15,1 0 0,-1-21 0,0 21 16,0-1-16,0-20 0,-21 21 16,0 0-16,0 0 0,0-22 0,0 22 15,0 0-15,0 0 16,0 42 15,0 0-31,0 0 0,0 0 16,0 22-16,0-1 0,0-21 0,0 22 15,0-1-15,0 0 0,0 1 0,0 20 16,0-21-16,0 1 0,0-1 16,0 22-16,0-22 0,0 21 0,0-20 15,0 20-15,0 1 0,0-22 0,0 22 16,0-1-16,-21 1 0,0-22 15,0 21-15,0 1 0,-1-22 0,22 22 16,-21-22-16,0 22 0,0-1 0,0-21 16,0 22-16,21-22 0,-22 1 15,22-1-15,-21 0 0,21-21 16,0 22-16,-21-22 0,21 0 0,-21 0 16,21 0-16,-21-21 0,21-21 31,0 0-31,-21 0 15,21-21-15,0 20 0,0-20 0,0 0 16,0-1-16,0-20 0,0-1 0,0 1 16,0-1-16,0 1 0,0-1 15,21-20-15,-21-1 0,21 0 0,0 22 16,0-22-16,0 22 0,1-22 16,-1 22-16,21 20 0,-21-20 0,22 20 15,-22 1-15,21 0 0,0-1 16,1 1-16,-22 21 0,21 0 0,1-22 15,-22 22-15,21 0 0,-21 0 16,0 21-16</inkml:trace>
  <inkml:trace contextRef="#ctx0" brushRef="#br0" timeOffset="17057.13">5651 5863 0,'-21'0'15,"42"0"48,1 0-48,20 0-15,0 0 0,22 0 0,-1 0 16,1 0-16,20 0 0,1 0 16,0 0-16,-1 0 0,1 0 0,21-21 15,0 21-15,0 0 0,-1 0 16,1 0-16,0 0 0,-21 0 15,-1-21-15,22 21 0,-21 0 0,0 0 16,-1 0-16,-20 0 0,20 0 16,1 0-16,-21 0 0,-1-21 0,1 21 15,-1 0-15,-21 0 0,1 0 16,-22 0-16,21 0 0,-21 0 0,-42 0 47,-21 0-47,21 0 0,-22 0 0,1 0 15,-21 0-15,20 0 0,-20 0 16</inkml:trace>
  <inkml:trace contextRef="#ctx0" brushRef="#br0" timeOffset="17447.12">5842 6117 0,'21'21'0,"0"-21"16,22 0-16,-1 0 0,0 0 15,22 0-15,-1 0 0,1-21 0,-1 21 16,22 0-16,0-21 0,-1 21 15,1-21-15,0 0 0,-1 21 0,22-21 16,-21 21-16,-1-22 0,1 22 16,0-21-16,-22 21 0,1 0 0,-1-21 15,1 21-15,-22 0 0,0 0 0,1 0 16,-1 0-16,-21-21 0,0 21 16,1 0-16,-44-21 46,22 0-30,0-1-16,0 1 16</inkml:trace>
  <inkml:trace contextRef="#ctx0" brushRef="#br0" timeOffset="18600.64">296 3006 0,'0'0'0,"-21"21"15,21 0 1,21-21 15,0 0-31,22-21 0,-1 21 16,0-21-16,1 0 0,-1-1 15,22 1-15,-1 0 0,1 0 16,-1 0-16,1 0 0,-1-22 16,22 22-16,-22-21 0,22 21 0,0-22 15,-22 1-15,22 21 0,-22-22 16,1 22-16,-22-21 0,22 21 16,-22 0-16,0-1 0,1 1 0,-22 0 15,21 21-15,-21 0 0,-21-21 16,21 21-16,-42 0 31,21 21-31,-21-21 16,0 0-16,0 0 0,0 0 0,-1 0 15</inkml:trace>
  <inkml:trace contextRef="#ctx0" brushRef="#br0" timeOffset="18983.43">1482 2244 0,'-22'0'16,"22"21"-1,22-21 1,-1 0-16,0 0 0,0 0 15,21 0-15,-20 0 0,20 0 16,-21 0-16,21 0 0,-20 0 0,20-21 16,-21 21-16,0 0 0,0 0 15,1 0-15,-1-21 0,0 21 0,-21 21 47,0 0-47,0 0 0,-21-21 16,0 42-16,-1-20 15,1-1-15,0 0 0,0 21 0,0-21 16,0 22-16,-22-22 0,22 0 16,0 21-16,0-20 0,-22-1 0,22 0 15,0 0-15,-21 0 0,21 0 16,-1 1-16,-20-1 0</inkml:trace>
  <inkml:trace contextRef="#ctx0" brushRef="#br0" timeOffset="19492.13">360 3323 0,'0'0'0,"0"21"0,42 1 16,-21-1-16,22-21 0,-22 21 16,42 0-16,-20 0 0,-1 0 15,21 22-15,1-22 0,-1 21 16,22-21-16,0 22 0,-1-22 15,1 21-15,21 1 0,0-1 0,-22 0 16,1 1-16,21-1 0,-43 0 16,22 22-16,-21-22 0,-1 22 0,1-22 15,-1 0-15,-21 22 0,1-22 16,-1 0-16,0 1 0,1-1 0,-1 0 16,-21-20-16,0 20 0,22-21 15,-22 0-15,0 22 0,0-22 0,0-21 16,1 21-16,-22 0 0,21-21 0,0 21 15,0-21 17,-21-21-17,0 0-15,0 0 16,-21 21-16,21-21 16</inkml:trace>
  <inkml:trace contextRef="#ctx0" brushRef="#br0" timeOffset="19943.86">2434 4339 0,'0'0'0,"0"21"46,21 1-30,-21-1-16,21 0 0,1-21 16,-1 21-16,0 0 0,0 0 0,0 1 15,22-22-15,-22 21 0,0 0 16,0 0-16,0-21 0,0 21 0,1-21 16,-1 21-16,0-21 0,-21 22 15,21-22 1,-21 21-16,0 0 15,-21-21-15,0 0 16,-22 21-16,22-21 0,0 21 0,-21-21 16,-1 21-16,22-21 0,-21 22 15,21-22-15,-22 21 0,22-21 0,-21 21 16,21 0-16,-22-21 0,22 21 16,0 0-16,0-21 0,0 22 0,0-22 15,-1 21-15,1-21 0,0 21 16,0-21-1,0 0-15,0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04:17:32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4106 1672 0,'0'-21'0,"0"0"16,0 0-16,0 0 16,21 21-16,-21-22 0,0 1 15,0 0-15,0 0 31,0 42 16,0 0-31,0 0-16,-21 1 16,21-1-16,0 21 0,0-21 0,0 22 15,0-22-15,0 21 0,0 0 16,0 1-16,0-1 0,0 0 15,0 1-15,0 20 0,0-20 0,0-1 16,0 0-16,0 22 0,0-22 16,0 22-16,0-1 0,0-21 0,0 22 15,0-1-15,0-20 0,0 20 16,0-20-16,0 20 0,0-21 16,0 22-16,0-22 0,0 1 15,0 20-15,0-21 0,0 1 0,0 20 16,0-20-16,0 20 0,0-21 15,0 22-15,0-22 0,0 1 0,0 20 16,0-21-16,0 1 0,0-1 16,0 0-16,0 22 0,0-22 0,0 1 15,0 20-15,21-21 0,-21 22 16,22-1-16,-22-20 0,0 20 0,0-20 16,21 20-16,-21-21 0,0 1 15,21-1-15,-21 0 0,0 1 0,0-1 16,0 0-16,0 1 0,0 20 15,0-20-15,0-1 0,0 21 16,0-20-16,0 20 0,0-20 0,0 20 16,0-21-16,0 1 0,0-1 15,0-21-15,0 22 0,0-22 0,0 0 16,0 21-16,0-21 0,0 1 16,0-1-16,0-64 46,-21 22-46,21-21 0,0-22 16,0 1-16,0-1 0</inkml:trace>
  <inkml:trace contextRef="#ctx0" brushRef="#br0" timeOffset="2068.33">4149 1693 0,'0'-21'16,"0"0"46,0 0-46,21 21 0,0 0-16,0-21 15,0 21-15,0-21 0,1 21 0,-1 0 16,21 0-16,-21 0 0,0-22 15,22 22-15,-1 0 0,-21 0 16,22 0-16,-1 0 0,0 0 16,1 0-16,-1 0 0,0 0 15,22 0-15,-22 0 0,22 0 0,-22 0 16,21 0-16,1 0 0,-1 0 16,-20 0-16,41 0 0,-20 0 0,-1 0 15,22 0-15,-21 0 0,20 0 16,1 0-16,0 0 0,-1 0 15,1 0-15,-22 0 0,22 0 0,0 0 16,-1 0-16,22 0 0,0 0 16,0 0-16,0 0 0,0 0 0,-1 0 15,1 0-15,0 0 0,21 0 16,-21 0-16,21 0 16,0 0-16,21 0 0,-21 0 0,0 0 15,0 0-15,21 0 0,0 0 16,1 0-16,-1 0 0,0 0 0,21 0 15,-21 0-15,1 0 0,20 0 16,0 0-16,-21 22 0,1-22 16,-1 0-16,0 0 0,0 21 0,21-21 15,-20 0-15,-1 0 0,0 21 16,0-21-16,0 21 0,0-21 0,1 0 16,-1 0-16,0 0 0,-21 21 15,21-21-15,-21 0 0,0 0 0,0 0 16,0 0-16,0 0 0,0 0 15,0 21-15,-21-21 0,0 0 16,0 0-16,-22 0 0,1 22 16,-22-22-16,22 0 0,-21 0 15,-1 0-15,1 21 0,-1-21 0,-21 0 16,1 0-16,-1 0 0,-21 0 16,0 21-16,1-21 0,-1 0 0,0 0 15,-21 21 1,0 0 15,0 0-31,0 1 0,-21-22 0,21 21 16,-21 0-16,-1 0 15,22 0-15,0 0 0,0 1 16,0-1-16,0 0 0,-21 0 16,21 21-16,0-20 0,0-1 0,0 21 15,0-21-15,0 22 0,0-1 16,0 0-16,0 22 0,0-22 0,0 0 15,0 22-15,21-1 0,-21 1 16,22-22-16,-22 22 0,0-22 0,0 22 16,21-22-16,-21 21 0,21-20 15,-21 20-15,0 1 0,0-1 0,0 1 16,0-22-16,0 22 0,0-1 16,0 1-16,0-22 0,0 21 15,0-20-15,0-1 0,0 22 0,0-22 16,0 0-16,0 22 0,0-22 15,0 0-15,0 22 0,0-22 0,0 1 16,0 20-16,0-21 0,0 1 16,0-1-16,0-21 0,0 22 0,0-1 15,0 0-15,0-21 0,0 22 16,0-22-16,0 21 0,0-21 0,-21 1 16,21 20-16,0-21 0,0 21 0,0-20 15,0 20-15,0-21 16,-21 21-16,21-20 0,0 20 0,0-21 0,0 0 15,0 22-15,0-22 0,0 0 16,0 0-16,0 0 0,0 0 16,-22 1-16,22-1 0,-21 0 15,21 0 1,-21-21-16,0 0 16,0 0-1,0 21-15,-1-21 0,1 0 16,0 0-16,0 0 0,0 0 15,0 0-15,-1 0 0,1 0 16,0 0-16,0 0 0,0 0 16,-22 0-16,22 0 0,-21 0 15,21 0-15,-22 0 0,1 0 0,0 0 16,-1 0-16,-20 0 0,-1 0 0,1 0 16,-22 0-16,1 0 0,-22 0 15,0 0-15,21 0 0,-21 0 0,1 21 16,-1-21-16,0 0 0,-21 0 15,0 22-15,-106-22 0,106 0 16,0 21-16,0-21 0,-21 0 0,21 21 16,-21-21-16,0 0 0,21 0 15,-22 21-15,-20 0 0,21-21 0,-21 0 16,20 21-16,-20-21 16,21 22-16,0-22 0,-22 0 0,22 21 15,0-21-15,0 0 0,-21 0 0,20 21 16,1-21-16,0 0 0,0 0 15,0 21-15,0-21 0,-1 0 0,1 0 16,0 21-16,21-21 0,-21 0 0,0 0 16,21 0-16,-21 0 0,21 0 15,0 21-15,0-21 0,0 0 0,0 0 16,0 0-16,0 0 0,21 0 16,-21 0-16,21 0 0,0 0 0,0 0 15,0 0-15,1 0 0,20 0 16,-21 0-16,21 0 0,1 0 15,-1 0-15,0 0 0,22 0 0,-1 0 16,1 0-16,-1 0 0,22 0 16,0 0-16,-1 0 0,1 0 0,21 0 15,0 0-15,0 0 0,-1 0 16,1 0-16,0-21 0,0 21 16,21-21 77,-21 21-93,21-21 32,0 0-32,0 0 15</inkml:trace>
  <inkml:trace contextRef="#ctx0" brushRef="#br0" timeOffset="2900.19">6202 1588 0,'0'0'0,"0"-43"15,0 22-15,0 0 16,0 0-16,0 0 16,0-1-1,0 44 16,0-1-15,0 0-16,0 0 0,0 0 0,0 22 16,0-1-16,0 0 0,0 22 15,0-1-15,0 1 0,0-1 16,0 1-16,0-1 0,0 22 16,21 0-16,-21-1 0,21 22 0,-21 0 15,0 0-15,0 0 0,21-1 16,0 1-16,1 0 0,-22 0 0,21 0 15,0 21-15,-21-21 0,21-1 16,0-20-16,-21 42 0,21-21 0,1 0 16,-1 0-16,-21-22 0,21 22 15,-21 0-15,21-21 0,-21 20 0,0-20 16,21 21-16,0-21 0,-21-1 16,0 1-16,0-22 0,22 1 0,-22-1 15,0-20-15,21 20 0,-21-42 16,0 22-16,0-22 0,0 0 0,0 0 15,0 0-15,0-42 16,0 0-16,0 0 16,21 0-16,-21-22 0,21-20 15,0-1-15</inkml:trace>
  <inkml:trace contextRef="#ctx0" brushRef="#br0" timeOffset="3647.48">8699 1672 0,'-42'-63'15,"21"63"-15,21-21 0,0-1 16,-21 22-16,0-21 16,21 64 31,0-1-47,0 21 0,21 1 15,0 21-15,0-1 0,0 22 16,0 21-16,1-21 0,-1 21 0,-21 0 15,0 21-15,0-21 0,0 0 16,0 21-16,0-21 0,0 0 16,0-21-16,0 21 0,21-21 0,0 21 15,-21-21-15,21 0 0,0-1 16,-21 1-16,22 0 0,-1-21 0,-21 21 16,0-22-16,0 1 0,21 0 15,-21-1-15,0 1 0,21-22 0,-21 1 16,0-1-16,0-20 0,0-1 0,0 0 15,21-20-15,-21-1 0,0 0 16,21-21-16,-21-21 16,22-22-16,-22 1 0,21 0 15</inkml:trace>
  <inkml:trace contextRef="#ctx0" brushRef="#br0" timeOffset="4319.01">10858 1820 0,'0'-21'16,"0"0"-16,0 0 15,0 42 32,22 21-31,-22-20-16,21 20 0,0 0 15,0 22-15,0-1 0,0 1 0,1 20 16,20 22-16,-21 0 0,-21 0 16,21 0-16,-21 21 0,0 0 0,0 0 15,0 0-15,0 0 0,0 0 0,0 0 16,0-21-16,-21 21 0,21-22 16,0 22-16,0-21 0,0 0 15,0-21-15,0 21 0,0-22 16,0 1-16,0 0 0,21-1 0,-21-20 15,21-1-15,-21 1 0,0-1 0,0-20 16,0 20-16,0-42 0,22 22 16,-22-22-16,0 0 0,0 0 0,0 0 15,0-42 1,0 0-16,0 0 0,0-22 16,0 22-16,0-21 0,0-22 0</inkml:trace>
  <inkml:trace contextRef="#ctx0" brushRef="#br0" timeOffset="5243.95">4424 2773 0,'0'0'0,"-21"0"0,-1 0 0,-20 0 0,21 0 0,0 0 16,-22 0-16,22 0 15,0 0-15,0 21 0,0-21 0,0 0 16,-1 0-16,22 21 0,0 0 16,22 1 15,-1-22-31,21 0 16,22 0-16,-22 0 0,43 0 0,-1 0 15,1 0-15,0 0 0,20 0 16,22 0-16,-21 0 0,42 0 0,-21 0 15,43 0-15,-22-22 0,21 22 16,22-21-16,-1 21 0,22-21 0,0 0 16,-1 21-16,22-21 0,0 21 15,21-21-15,-21 21 0,21-22 16,0 22-16,0-21 0,0 21 16,0-21-16,0 21 0,21-21 0,-42 0 15,21 21-15,-21 0 0,-1 0 16,1-21-16,-21-1 0,-22 22 0,1 0 15,-22 0-15,1-21 0,-1 21 16,-42 0-16,0 0 0,0 0 0,-42 0 16,-1 0-16,-20 0 0,-1 0 15,-20 0-15,-1 0 0,-21 0 0,21 0 16,-20 0-16,-22-21 0,21 21 16,0 0-16,-21-21 15,-21 21 1,0-21-16,-1 21 15,-20 0-15,0 0 0,-22-21 16,1 21-16</inkml:trace>
  <inkml:trace contextRef="#ctx0" brushRef="#br0" timeOffset="6064.08">4381 3831 0,'0'0'0,"0"21"0,0 1 16,22-22 0,-1 0-16,21 0 0,-21 21 15,43-21-15,-22 0 0,22 0 0,20 0 16,-20 0-16,20 0 0,1 0 16,21 0-16,0 0 0,21 0 0,0 0 15,21 0-15,21 0 0,1-21 16,20 21-16,1-22 0,20 22 0,1 0 15,21-21-15,0 21 16,21-21-16,-22 21 0,22 0 0,22-21 16,-22 21-16,0-21 0,21 21 15,0 0-15,-21 0 0,21-21 0,-21 21 16,0 0-16,0 0 0,0 0 16,-21-22-16,0 22 0,-22 0 0,22 0 15,-21 0-15,-22-21 0,1 21 0,-1 0 16,1 0-16,-22 0 0,1 0 15,-22 0-15,-21 0 0,0 0 0,-21 0 16,-22 0-16,1 0 0,0 0 16,-22 0-16,-21 0 0,1 0 0,-1 0 15,-21 0-15,-42 0 16,0 0 0,-21 0-16,20-21 0,-20 0 0</inkml:trace>
  <inkml:trace contextRef="#ctx0" brushRef="#br0" timeOffset="6772.83">11515 2731 0,'0'0'0,"21"0"16,21 0 0,-21 0-16,22-22 0,-1 22 0,0 0 15,1 0-15,20-21 0,22 21 16,-22 0-16,43-21 0,-21 0 0,-1 21 15,1 0-15,21-21 0,0 21 16,-22 0-16,43 0 0,-21-21 0,0 21 16,0-22-16,0 22 0,0 0 15,-1 0-15,-20-21 0,0 21 0,-22 0 16,22 0-16,-22 0 16,-20 0-16,20 0 0,-20 0 0,-1 0 0,0 0 15,-21 0-15,1 0 16,-1 0-16,-42 0 31,-22 0-31,22 0 0,-21 0 0,-1 0 16,1 0-16,0 21 0,-1-21 15</inkml:trace>
  <inkml:trace contextRef="#ctx0" brushRef="#br0" timeOffset="7807.81">4678 4720 0,'0'0'0,"-21"0"0,-22 0 0,22 0 16,0 0-16,0 0 0,0 0 15,-1 0-15,44 0 47,-1 0-47,0 0 0,21 0 16,1 0-16,-1 0 0,21 0 16,1 0-16,-1 0 0,22 0 0,0 0 15,-1 0-15,22 0 0,0 0 16,21 0-16,0-21 0,0 21 0,21 0 15,0-21-15,1 21 0,20-21 16,0 21-16,1 0 0,20 0 16,1 0-16,-1-21 0,1 21 0,-1 0 15,1 0-15,20 0 0,-20 0 16,20-22-16,-20 22 0,21 0 0,-22 0 16,22 0-16,-1 0 0,1-21 15,0 21-15,21 0 0,-22 0 0,1 0 16,0-21-16,-22 21 0,22 0 15,-22 0-15,22 0 0,-22 0 0,1 0 16,-1 0-16,1 0 0,-22 0 16,1-21-16,-1 21 0,0 0 0,-21 0 15,1 0-15,-1 0 0,-21 0 16,0 0-16,0-21 0,-21 21 0,-1 0 16,1 0-16,-21 0 0,0 0 0,-1-21 15,-20 21-15,-22 0 16,0 0-16,1 0 0,-22 0 0,0 0 15,0 0-15,-21-22 0,21 22 16,-42 0 15,0 0-31,0 0 16,0 0-16,-22 0 0,22 0 0,-21 0 16,0 0-16</inkml:trace>
  <inkml:trace contextRef="#ctx0" brushRef="#br1" timeOffset="34215.68">1143 3514 0,'0'0'0,"-148"21"16,105 0-16,1-21 0,0 0 0,-1 0 15,1 21-15,0-21 0,21 0 16,-1 0-16,1 0 0,0 0 16,21 21-16,21-21 31,0 0-31,1 0 0,-1 0 0,21 0 15,0 0-15,22 0 0,-1 0 16,1 0-16,21 0 0,-1-21 16,1 21-16,21-21 0,0 0 15,-1 21-15,-20-21 0,21 21 16,0-21-16,0-1 0,21 22 0,-22-21 16,1 21-16,0-21 0,0 21 15,0-21-15,-22 21 0,1-21 0,0 21 16,-22 0-16,1 0 0,-1-21 15,1 21-15,-22 0 0,0 0 0,1 0 16,-22-22-16,21 22 0,-21 0 16,1 0-16,-1 0 15,-21-21 1,-21 21 15,21-21-31,-22 21 0,1-21 0,0 0 16,0 21-16</inkml:trace>
  <inkml:trace contextRef="#ctx0" brushRef="#br1" timeOffset="34619.78">2984 2963 0,'0'0'0,"-21"0"0,0 0 16,0 0-1,21 22 17,21-22-32,0 0 0,0 0 15,1 21-15,20-21 0,-21 0 16,0 21-16,22-21 0,-22 0 0,21 21 16,0-21-16,-20 0 0,-1 21 15,21-21-15,-21 21 0,0 1 0,1-22 16,-1 21-16,-21 0 0,0 21 15,0-21-15,-21 22 0,-22-1 0,22 0 16,-42 22-16,20-1 16,-20-20-16,-1 20 0,1 1 0,-1-1 15,1-20-15,-1 20 0,1-21 16,-1 1-16,22-1 0,0 0 0,-1-20 16,22-1-16,-21 0 0,42 0 15,-21-21-15,21-21 16,-22 21-16,22-21 15,0 0-15,-21-22 0,21 22 0,0-21 16,-21 21-16</inkml:trace>
  <inkml:trace contextRef="#ctx0" brushRef="#br1" timeOffset="35284.8">762 2159 0,'-21'-42'16,"21"21"-16,0-1 15,0 1-15,0 0 16,0 0-16,21 21 31,0 0-31,0 0 0,0 0 16,1 0-16,-1 42 0,0-21 16,0 1-16,21 20 0,-20-21 0,-1 21 15,0 1-15,0 20 0,0-20 16,-21-1-16,0 0 0,0 1 15,0-1-15,0 0 0,0-21 0,0 22 16,0-22-16,0 0 16,-21-42-1,21 0-15,0 0 16,-21-1-16,21-20 16,0 0-16,0-1 0,0 22 0,0-21 0,0 0 15,0-1-15,0 1 16,0 0-16,0-1 0,0 22 0,0 0 15,21 0-15,-21 0 0,21 21 16,0 0 0,1 0-16,-22 21 15,21 0-15</inkml:trace>
  <inkml:trace contextRef="#ctx0" brushRef="#br1" timeOffset="35740.05">1503 2096 0,'-21'0'0,"-1"0"16,22-22-16,-21 22 0,0 0 16,0 0-16,0 22 15,21-1-15,-21 0 16,-1 0-16,22 0 0,0 0 15,0 1-15,0-1 0,0 21 0,0-21 16,0 22-16,0-22 0,0 0 16,0 0-16,0 0 0,22 0 15,-1 1-15,-21-1 0,21-21 16,0 0-16,0 0 16,0 0-16,1 0 0,-1 0 0,0-21 15,0-1-15,0 1 0,0 0 16,1-21-16,-22 21 0,21-1 0,-21-20 15,0 21-15,0-21 0,0 20 16,0-20-16,0 21 0,0 0 16,-21 0-16,-1-1 0,-20 22 0,21 0 15,0 0-15,0 0 0,-22 0 16,22 0-16,0 0 0,0 0 0,21 22 16,0-1-1,0 0-15,0 0 0,0 0 16,0 0-16,21 1 0,0-22 15,0 21-15,0-21 0,1 21 16</inkml:trace>
  <inkml:trace contextRef="#ctx0" brushRef="#br1" timeOffset="36304.07">1884 2032 0,'0'-21'16,"0"42"-1,0 0 1,0 0-16,0 1 0,0 20 16,0-21-16,-21 21 0,21-20 15,0 20-15,0 0 0,0-21 0,0 22 16,0-22-16,0 21 0,0-21 16,0 1-16,0-1 0,0 0 15,0-42 1,21 0-16,0-1 15,-21-20-15,21 21 16,-21 0-16,0 0 0,0-22 16,0 22-16,21 0 0,-21 0 15,0 0-15,0-1 0,21 22 16,1 0 0,-22 22-1,0-1-15,0 0 0,21 0 0,-21 0 16,0 0-16,0 1 0,21-1 15,-21 0-15,0 0 0,0 0 0,0 0 16,21-21 0,0 0-16,0 0 15,-21-21-15,22 0 16,-22 0-16,0 0 0,21 0 16,-21-1-16,0 1 0,0-21 15,0 21-15,0 0 0,0-22 16,0 22-16,0 0 0,0 0 0,0 0 15,0-1-15,0 1 0,0 42 47,0 1-31,21-22-16,21 0 0,-21 0 16</inkml:trace>
  <inkml:trace contextRef="#ctx0" brushRef="#br1" timeOffset="36719.36">2857 1990 0,'0'0'0,"0"-21"15,0-1 1,-21 22-16,0 0 16,0 0-16,0 0 0,0 0 15,-1 22-15,1-1 0,0-21 0,0 21 16,0 21-16,0-21 0,-1 1 15,22-1-15,0 0 0,0 0 16,0 0-16,22-21 16,-1 0-16,0 21 0,21-21 0,-21 0 15,1 0-15,20 0 0,0 0 16,-21 0-16,1 0 0,20 22 0,-21-22 16,0 0-16,0 21 0,1-21 15,-1 21-15,-21 0 0,0 0 16,0 0-16,0 1 0,0-1 15,-21 0-15,-22 0 0,22 0 0,-21 0 16,21 1-16,-22-1 0,1-21 16,0 21-16,20-21 0,-20 0 0,21 0 15,0 0-15,0 0 0,-1 0 16,1 0-16,21-21 16,0 0-1,-21 21-15,21-22 0,-21 1 0,-21 21 16,42-21-16,0 0 0</inkml:trace>
  <inkml:trace contextRef="#ctx0" brushRef="#br1" timeOffset="37804.08">9694 0 0,'0'0'0,"-21"0"16,0 0-1,0 0-15,0 0 16,42 0 31,0 0-32,0 0-15,0 0 0,0 0 16,-21 85-16,22 21 16,-22-43-16,0 22 0,0-22 15,0 1-15,0-1 0,0 1 0,0-22 16,0 0-16,0 1 0,0-1 15,0-21-15,0 22 0,0-22 0,0 0 16,-22-21 0,1-21-1,0 21-15,0-21 16,0-1-16,0 22 0,-1-21 0,1 0 16</inkml:trace>
  <inkml:trace contextRef="#ctx0" brushRef="#br1" timeOffset="38047.35">9207 572 0,'-21'-22'0,"21"44"31,21-1-15,1 0-16,-1 21 0,0-21 16,0 1-16,0-1 0,0 21 0,22-21 15,-22 22-15,0-22 0,0 0 16,0 0-16,1 21 0,-1-42 15,0 22-15,-21-1 0,21 0 0,0-21 16,0 21-16,1-21 16,-1 0-1,0 0-15,-21-21 0,21 0 16,0 0-16,-21-1 0,21 1 0</inkml:trace>
  <inkml:trace contextRef="#ctx0" brushRef="#br1" timeOffset="38247.24">10054 529 0,'0'0'0,"21"-21"0,0 21 16,-21 21 0,-21 0-1,0 1-15,0-1 0,-21 21 0,20-21 16,-20 22-16,21-1 0,-21 0 16,-1 1-16,1 20 0,21-21 15,-22 1-15,22-1 0,0-21 16,0 22-16,0-22 0,21 0 0,0 0 15,0 0-15,21-21 0,21 0 16,1-21-16</inkml:trace>
  <inkml:trace contextRef="#ctx0" brushRef="#br1" timeOffset="41051.87">11726 21 0,'0'0'0,"0"-21"0,-21 21 62,0 0-62,0 0 16,0 0-16,-1 0 0,22 21 0,0 43 15,-21-1-15,21 1 0,-21-1 16,0 1-16,21-1 0,0 1 0,0-1 16,0 1-16,0-1 0,0-20 15,0-1-15,0 0 0,0 1 0,21-22 16,0 0-16,0 0 0,1 0 16,-1-21-16,21 0 0,-21 0 0,22-21 15,-1 0-15,0 0 0,1 0 16,-1-1-16,0-20 0,1 21 15,-22-21-15,21-1 0,-21 22 0,0-21 16,1-1-16,-1 22 0,-21-21 16,0 21-16,0 0 0,0-1 0,0 44 31,0-1-15,0 0-16,-21 0 0,-1 21 15,22-20-15,-21 20 0,21-21 16,0 21-16,0-20 0,0-1 0,0 21 15,0-21-15,0 0 0,0 1 16,0-1-16,21-21 0,1 0 0,20 0 16,-21 0-16,0 0 0,22 0 15,-22 0-15,21 0 0,-21-21 0,0-1 16,22 1-16,-22 0 0,0 0 16,0 0-16,0-22 0,-21 22 0,22 0 15,-22-21-15,0 21 0,0-22 16,0 22-16,-43-21 0,22 21 0,0-1 15,0 1-15,-22 0 0,22 21 0,-21 0 16,21 0-16,0 0 0,-22 0 16,22 21-16,0 0 0,0 1 15,0 20-15,-1-21 0,22 21 16,0-20-16,0 20 0,-21 0 0,21 1 16,0-22-16,0 21 0,0 0 15,0-20-15,21 20 0,1-21 0,-1 0 16,0-21-16,0 21 0,21-21 15,-20 0-15,20 0 0,-21 0 0,21 0 16,1-21-16,-1 0 0,0 0 0,1 0 16,-1-22-16,0 22 0,1 0 15,-1-21-15,-21-1 0,22 1 0,-22 0 16,0-1-16,0-20 0,0 21 16,-21-22-16,0 22 0,0-22 15,0 22-15,0-22 0,0 22 16,0 0-16,0 21 0,0-1 0,0 1 15,0 0-15,0 42 16,-21 0-16,21 22 16,-21-22-16,21 42 0,0-20 0,0-1 15,0 22-15,-21-22 0,21 21 16,0-20-16,0-1 0,0 22 0,0-22 16,0 0-16,0 1 15,0-1-15,0-21 0,0 21 0,21-20 0,-21 20 16,21-21-16,0-21 0,0 21 15,1-21-15,-1 0 0,0 0 16,0 0-16,21 0 0,-20-21 0,-1 0 16,21 0-16,-21 0 0,0-1 15,1 1-15,20 0 0,-21 0 0,-21-21 16,21 20-16,0-20 0,-21 21 16,22 0-16,-22 0 0,0-1 0,0 1 15,0 42 16,0 1-31,0-1 0,-22 0 0,22 0 16,0 21-16,0-20 16,-21-1-16,21 21 0,0-21 0,0 22 0,0-22 15,0 0-15,0 0 16,0 0-16,21 0 0,-21 1 0,22-1 16,-1-21-16,0 0 0,0 0 0,0 0 15,22 0-15,-22 0 0,21-21 16,-21 21-16,0-22 0,22 1 0,-22-21 15,0 21-15,21 0 0,-20-1 16,-1-20-16,-21 21 0,21-21 0,-21 20 16,0 1-16,0 0 0,0 0 15,0 0-15,-21 42 32,21 0-32,-21 0 15,21 0-15,-22 1 0,22-1 16,0 0-16,0 0 0,0 0 15,0 22-15,0-22 0,0 0 0,0 0 16,22 0-16,-1 0 16,21-21-16,-21 0 0,0 0 15,1 0-15,-1 0 0,21 0 0,-21-21 16,0 0-16,22 0 0,-22 21 16,0-21-16,0 0 0,0-22 0,1 22 15,-22 0-15,0 0 16,21 0-16,-21-1 0,0 1 0,21 0 15,-21 0-15,0 42 32,0 0-32,-21 0 0,21 1 15,-21-1-15,21 0 0,-22 0 16,22 0-16,0 0 0,0 1 0,0-1 16,0 0-16,-21-21 0,21 21 15,0 0-15,0-42 31,0 0-15,21 0-16,-21 0 16,22-1-16,-22-20 0,21 21 15,-21 0-15,21 0 0,0-1 0,-21 1 16,21 0-16,-21 0 0,21 21 0,1 0 16,-1 0-1,-21 21-15,21 0 16,-21 0-16,0 1 0,0-1 15,0 0-15,0 0 0,0 0 0,0 0 16,0 1-16,0-1 0,21 0 0,-21 0 16,21-21-16,-21 21 0,21 0 15,1-21-15,-1 0 0,0 0 16,0 0-16,0-21 16,0 0-16,1 0 0,-1 0 15,-21 0-15,21-1 0,0-20 0,0 21 16,0 0-16,1-22 0,-1 22 15,0 0-15,-21 0 0,21 0 0,0 21 16,-21 21 15,0 0-31,0 0 0,0 0 0,0 1 16,0-1-16,-21 21 0,21-21 16,0 0-16,0 22 0,0-22 15,0 0-15,0 0 0,0 0 0,0 1 16,21-1-16,0-21 0,1 21 15,-1-21-15,0 0 16,21 0-16,-21 0 0,1-21 0,20 21 16,-21-21-16,0-1 0,22 1 0,-22 0 15,0 0-15,0 0 0,-21 0 16,21-1-16,-21 1 0,0 0 0,21 0 16,-21 0-16,0 0 0,-21 21 31,0 21-31,21 0 0,-21 0 15,21 0-15,-21 0 0,0 1 16,21-1-16,-22 0 0,22 0 0,0 0 16,-21 0-16,21 1 15,0-1-15,21-21 32,-21-21-17,22-1-15,-1 1 0,0 0 0,0 0 16,-21-21-16,21 20 0,0-20 15,1 21-15,-1 0 0,0 0 0,0-1 16,0 1-16,0 21 0,1 0 16,-22 21-1,0 1-15,0-1 16,0 0-16,0 0 0,0 21 16,0-20-16,0-1 0,-22 21 15,22-21-15,0 0 0,0 1 16,0-1-16,22-21 15,20 0 1,-21 0-16,0 0 0,0 0 16,22-21-16,-1-1 0,-21 1 0,22 0 15,-1 0-15,-21 0 0,21 0 16,1-22-16,-22 22 0,0 0 0,21-21 16,-20 20-16,-1-20 0,-21 21 15,0 0-15,0 0 0,-21 21 31,-1 21-31,1-21 16,0 21-16,0 0 0,0 0 16,21 0-16,0 1 0,0-1 0,0 0 15,0 0-15,0 0 0,0 0 16,21-21-16,0 22 0,0-1 0,0-21 16,-21 21-16,22-21 0,-1 21 15,-21 0-15,0 0 0,0 1 16,0-1-1,-21-21 1,21 21-16,-22-21 0,1 0 0,0 0 0,0 0 16,0 0-16,0 0 15,-1 0-15,1 0 16,0 0-16,-21 0 0,21 0 0,-1 0 16</inkml:trace>
  <inkml:trace contextRef="#ctx0" brushRef="#br1" timeOffset="41823.12">4318 1820 0,'0'0'0,"21"0"0,-21-21 0,21 0 0,-21 0 16,21 21-1,-21 21-15,0 0 16,22 22-16,-22-22 0,0 21 16,0 22-16,0-22 0,0 0 15,0 1-15</inkml:trace>
  <inkml:trace contextRef="#ctx0" brushRef="#br1" timeOffset="42556.13">5948 2180 0,'0'21'16</inkml:trace>
  <inkml:trace contextRef="#ctx0" brushRef="#br1" timeOffset="45752.41">7472 4614 0,'21'0'31,"-21"22"0,-21-1-15,0-21-16,-1 0 0,1 0 0</inkml:trace>
  <inkml:trace contextRef="#ctx0" brushRef="#br1" timeOffset="47443.36">4593 1926 0,'0'0'0,"0"-21"0,0-21 15,0 21-15,0 42 32,0 21-32,0-21 15,0 22-15,0-1 0,0 21 0,0-20 16,0 20-16,0 1 0,0 20 16,0-20-16,0-1 0,0 22 0,-21-21 15,21-1-15,0 1 0,0-22 16,0 0-16,0 1 0,0-1 0,0 0 15,0-21-15,0 1 0,0-1 16,0-42 15,0-1-31,0 1 16,0-21-16,0 21 0,0-22 0,0 1 16,-21-21-16,21 20 0,0-20 15</inkml:trace>
  <inkml:trace contextRef="#ctx0" brushRef="#br1" timeOffset="47936.45">4233 1905 0,'0'0'0,"0"-21"0,-21 0 0,21 0 15,21-1 1,0 22-16,22 0 0,20 0 16,1-21-16,20 21 0,1-21 15,0 0-15,-1 21 0,22-21 0,-21 21 16,0-21-16,20 21 0,-20 0 15,21-22-15,-21 22 0,-1 0 0,1 0 16,-22 0-16,22 0 0,-21 22 16,-22-22-16,21 21 0,-41 0 15,20 0-15,-21 0 0,0 22 16,0-22-16,-21 0 0,0 21 0,0-21 16,0 1-16,0 20 0,0-21 15,0 21-15,0-20 0,0 20 0,0-21 16,0 21-16,0 1 0,0-22 15,0 21-15,0 22 0,0-22 0,0 0 16,0 1-16,0-1 0,0 0 16,0 1-16,0-1 0,0 0 0,0 1 15,0-22-15,0 0 0,0 21 16,0-20-16,-21-1 0,0 0 0,-21-21 16,-1 21-16,1 0 0,-21-21 15,-22 0-15,21 0 0,-20 21 16,-1-21-16,-21 0 0,22 0 0,-1 0 15,0 0-15,1 0 0,-1 0 16,0 0-16,22 0 0,20 0 0,1 0 16,0 0-16,21-21 0,21 0 15,21 21 1,21 0-16,-21-21 0,22 21 16,-1 0-16,0 0 0</inkml:trace>
  <inkml:trace contextRef="#ctx0" brushRef="#br1" timeOffset="48416.28">5419 2413 0,'0'-21'0,"0"42"0,0-63 15,0 21-15,-22 21 16,1 0-16,0 0 16,0 0-16,0 21 0,0 0 0,-1 0 15,1 21-15,-21 1 0,21-1 16,-22 22-16,22-1 0,-42 85 16,20-63-16,1 21 0,0 0 15,-1 21-15,1-22 0,0 44 16,-22-22-16,1 21 0,-1 0 0,1 0 15,20 0-15,-20 22 0,-1-1 16,22-21-16,-21 21 0,20 1 0,1-1 16,0 0-16,-1 1 0,1-22 15,0 0-15,20 0 0,1 0 0,-21-21 16,42 22-16,-21-44 0,21 22 0,0-42 16,-21 21-16,21-21 15,0-22-15,0 1 0,0-1 0,0-21 0,0 22 16,0-43-16,0 0 15,0-42 1,0 0-16,0 0 16,0-22-16,0 22 0,-22 0 0,22 0 15,0 0-15,-21-22 0,0 22 16,21 0-16</inkml:trace>
  <inkml:trace contextRef="#ctx0" brushRef="#br1" timeOffset="48679.65">3704 6541 0,'0'0'0,"0"-22"0,0 1 0,-21 0 16,21 0-16,-21 21 16,21 21-1,0 0-15,0 0 16,0 22-16,0-22 0,0 21 0,21 1 16,-21-1-16,21 0 0,-21 1 15,0-1-15,21 0 0,0 1 0,1-22 16,-22 0-16,21 0 0,0 0 15,0 0-15,21-21 0,-20 0 0,-1 0 16,21 0-16,-21 0 0,0-21 0,22 0 16,-22 0-16,21 0 0,-21 0 15,22-22-15,-1 22 0,-21-21 0,22-1 16,-1 22-16,0-21 0,1 0 16</inkml:trace>
  <inkml:trace contextRef="#ctx0" brushRef="#br1" timeOffset="49891.7">5122 6689 0,'0'0'0,"0"-21"0,0-1 0,0-20 15,0 21-15,0 0 0,0 0 16,0-1-16,-21 22 16,0 0-1,21 22-15,-21 20 0,0-21 0,-1 21 16,1 1-16,0-1 0,21 0 16,-21 22-16,0-22 0,0 22 0,-1-22 15,1 22-15,0-1 0,21 1 16,0-22-16,0 21 0,0-20 0,0-1 15,0 0-15,21-20 0,0-1 0,1 21 16,20-21-16,-21-21 0,21 0 16,1 21-16,-1-21 0,0 0 0,1 0 15,-1-21-15,0 0 0,22 21 0,-22-21 16,1 0-16,-1 0 0,0-22 16,-21 22-16,22 0 0,-22-21 15,0 20-15,0-20 0,-21 0 16,0 21-16,0-1 0,0-20 0,0 21 15,0 0-15,-21 0 0,0-1 0,0 22 16,0 0-16,-1 0 0,1 0 16,0 0-16,0 22 0,-21-1 0,20 0 15,1 0-15,0 21 0,0 1 16,21-1-16,0 0 0,-21-20 0,21 20 16,0 0-16,0 1 0,0-1 0,0-21 15,0 21-15,21-20 16,0-1-16,0 0 0,0 0 0,1-21 0,20 0 15,0 0-15,1 0 0,-1 0 16,0 0-16,1-21 0,-1 0 16,0 0-16,1-1 0,-1-20 0,-21 21 15,21-21-15,1-1 0,-22 1 0,21 0 16,-21-1-16,1 1 0,-1-22 16,-21 22-16,0 0 0,0-1 0,0-20 15,0 21-15,0-1 0,0 22 16,0-21-16,0 21 0,0-1 0,-21 22 15,-1 0-15,22 22 16,-21-1-16,0 0 0,21 0 16,0 21-16,0 1 0,-21-22 0,21 42 15,-21-20-15,21-1 0,0 0 16,-21 22-16,21-22 0,0 1 16,0-1-16,0 0 0,0 1 0,21-22 15,0 0-15,0 21 0,0-21 16,0-21-16,1 22 0,-1-22 0,0 0 15,0 0-15,21 0 0,-20 0 0,-1 0 16,21 0-16,-21-22 0,0 22 16,22-21-16,-22-21 0,0 21 0,21 0 15,-20-22-15,20 1 0,-21 0 16,0-22-16,0 22 0,1-22 0,-1 22 16,-21-22-16,21 22 0,-21-21 0,0 20 15,0 1-15,0 0 0,0-1 16,0 22-16,-21 0 0,0 21 15,-1 0-15,1 0 16,21 21-16,-21 21 0,21-20 16,-21 20-16,21 0 0,0 22 0,0-22 15,0 22-15,0-22 0,0 21 0,0 1 16,0-22-16,21 1 0,0-1 16,0 0-16,1 1 0,-1-22 15,0 0-15,21 0 0,-21 0 0,22-21 16,-1 0-16,0 0 0,1 0 15,-1-21-15,0 0 0,1 0 0,-1 0 16,-21-1-16,22 1 0,-22-21 0,0 21 16,0-22-16,0 22 0</inkml:trace>
  <inkml:trace contextRef="#ctx0" brushRef="#br1" timeOffset="56207.91">12107 6646 0,'0'-21'0,"0"0"15,0 0 1,0 0-16,0 0 16,0 42 30,0 0-30,0 0-16,-21 0 16,21 0-16,0 1 0,0 20 0,-21-21 15,21 21-15,0 1 0,0-1 16,0 0-16,0 1 0,0-1 0,0 0 16,0 1-16,0 20 0,0-20 15,0 20-15,0 1 0,0-22 0,0 21 16,0-20-16,0 20 0,0-20 0,0 20 15,0-21-15,0 22 0,0-22 16,0 22-16,-21-1 0,21 1 0,0-1 16,0 1-16,-21-1 0,21 1 0,0-1 15,0 1-15,-22-1 16,22 1-16,-21-22 0,21 22 0,-21-1 16,21 1-16,-21-1 0,0-21 0,21 22 15,-21-1-15,21-20 0,-22 20 16,1-20-16,21-1 0,0 21 0,-21-20 15,0-1-15,21 0 0,-21-20 0,21 20 16,0 0-16,0-21 0,0 22 0,-21-22 16,21 21-16,0-21 0,-22 1 15,22-1-15,0-42 32,0-22-32,0 22 15,22-21-15,-1-22 0,0 22 16</inkml:trace>
  <inkml:trace contextRef="#ctx0" brushRef="#br1" timeOffset="58832.09">12044 6541 0,'21'0'15,"0"0"1,0 0-16,0 0 16,1 0-16,-1 0 0,0 0 0,0 0 15,0 0-15,0-22 0,1 22 16,20 0-16,-21 0 0,0 0 16,0 0-16,22 0 0,-22 0 0,21 0 15,-21 0-15,22 0 0,-22 0 16,21 0-16,-21 0 0,22 0 0,-1 0 15,0 0-15,1 0 0,-1 0 16,0 0-16,22 0 0,-22 0 0,1 0 16,-1 0-16,21 0 0,-20 0 15,20 0-15,-20 0 0,20 0 0,-21 0 16,22 0-16,-22 0 0,22 0 0,-22 0 16,22 0-16,-1 0 0,-21 0 15,22 0-15,21 0 0,-22-21 0,22 21 16,-22 0-16,22-21 15,-22 21-15,22 0 0,-21-21 0,20 21 16,-20-21-16,20 21 0,1-21 0,21 21 16,0 0-16,0-22 0,-1 22 15,1 0-15,21-21 0,0 0 0,-21 21 16,21 0-16,21-21 0,-21 21 16,21 0-16,-21-21 0,0 21 0,22-21 15,-22 21-15,21 0 0,-21-22 16,21 22-16,-21 0 0,0 0 0,0-21 15,-21 21-15,0 0 0,-1 0 0,1 0 16,0 0-16,0 0 16,-21 0-16,20 0 0,-20 0 0,0 0 15,-22 0-15,1 0 0,20 0 16,-41 0-16,20 0 0,1-21 0,-22 21 16,0 0-16,22 0 0,-22 0 0,22 0 15,-22 0-15,22 0 0,-22 0 16,0-21-16,22 21 0,-22 0 0,0 0 15,22 0-15,-22 0 0,1-21 16,20 21-16,-21 0 0,1 0 0,-1 0 16,0-21-16,1 21 0,-1 0 15,0 0-15,22-22 0,-22 22 0,22 0 16,-1 0-16,-20-21 0,20 21 0,1 0 16,-1 0-16,22 0 15,-22-21-15,1 21 0,20 0 0,-20 0 16,21-21-16,-22 21 0,22 0 15,-22 0-15,22 0 0,0 0 0,-1 0 16,-20-21-16,20 21 0,1 0 0,0 0 16,-1 0-16,-20 0 0,21 0 15,-22 0-15,22 0 0,-22 0 0,1 0 16,20 0-16,-20 0 0,21 0 16,-22-21-16,22 21 0,-22 0 0,22 0 15,-22 0-15,22 0 0,-21 0 16,-1 0-16,22 0 0,-22 0 0,1 0 15,-1-22-15,1 22 0,-1 0 16,22 0-16,-22 0 0,1 0 16,-1 0-16,1 0 0,-22 0 0,22 0 15,-22 0-15,22 0 0,-22 0 16,0 0-16,1 0 0,-22 0 0,21 0 16,-21 0-16,0 0 0,22 0 0,-22 0 15,0 0-15,0 0 0,0 0 16,1 0-16,-1 0 0,0 0 0,0 0 15,0 0-15,0 0 16,-21 22 15,0-1-15,0 0-16,0 0 16,0 0-16,0 0 15,0 1-15,0-1 0,-21-21 16,21 21-16,0 0 0,0 0 15,-21 0-15,21 22 0,-21-22 0,21 0 16,0 21-16,0-20 0,-21 20 0,0 0 16,21 1-16,-22-22 0,22 21 15,0 0-15,-21 1 0,0-1 0,0 22 16,21-22-16,-21 0 0,0 1 16,21-1-16,-22 21 0,1-20 15,0 20-15,21 1 0,-21-22 0,0 22 16,21-1-16,-21 1 0,-1-1 15,22 1-15,-21-1 0,21 1 0,-21-1 16,0 1-16,21-22 0,0 21 16,0 1-16,-21-1 0,21 1 0,-21-1 15,21 1-15,-22-1 0,22-20 0,0 20 16,-21 1-16,0-22 0,0 22 16,21-22-16,-21 21 0,21 1 0,-21-1 15,-1-20-15,22 20 0,0 1 0,-21-22 16,0 22-16,21-22 0,-21 0 15,0 22-15,21-22 0,-21 0 16,21 1-16,0-1 0,-22 0 0,1 1 16,0-1-16,21 0 0,0 1 15,-21-1-15,0 0 0,21 1 0,-21-1 16,21-21-16,0 22 0,-22-1 0,22-21 16,-21 21-16,21-20 0,0 20 15,0-21-15,0 21 0,-21-20 0,21-1 16,-21 0-16,21 0 0,0 0 0,0 0 15,0 1-15,-21-22 0,21 21 16,-21 0-16,-1 0 0,1-21 16,0 21-16,0-21 15,0 0 1,0 0-16,-1 0 0,1 0 0,0 0 16,0 0-16,0 0 0,0 0 0,-22 0 15,22 0-15,-21 0 0,-1-21 16,1 21-16,0 0 0,-1 0 0,1-21 15,0 21-15,-1 0 0,-20-21 0,21 21 16,-1 0-16,-20-21 0,20 21 16,1-22-16,-21 22 0,20 0 0,-20 0 15,20-21-15,1 21 0,-21 0 0,20 0 16,-20 0-16,-1-21 0,22 21 16,-22 0-16,1 0 0,-22-21 15,22 21-15,-22 0 0,0 0 0,-20-21 16,20 21-16,0 0 0,-21 0 15,1-21-15,-1 21 0,0 0 0,0-22 16,0 1-16,0 21 0,1 0 0,-1-21 16,21 21-16,-21 0 0,0-21 15,1 0-15,-1 21 0,0-21 0,0 21 16,-21 0-16,21-22 0,0 22 16,22-21-16,-22 21 0,0-21 15,0 21-15,0-21 0,-21 21 0,22-21 16,-1 21-16,0-21 0,0 21 0,0 0 15,22-22-15,-22 22 0,0-21 16,0 21-16,21 0 0,-20 0 0,-1-21 16,21 21-16,-21 0 0,22 0 0,-1-21 15,0 21-15,-21 0 0,22 0 16,-1-21-16,0 21 0,-20 0 0,20 0 16,-21 0-16,21-21 0,1 21 0,-1 0 15,0 0-15,22 0 0,-22-22 16,1 22-16,20 0 0,-21 0 0,1-21 15,-1 21-15,22 0 0,-22 0 0,0-21 16,22 21-16,-22 0 0,22 0 16,-22 0-16,21-21 0,1 21 0,-22 0 15,22 0-15,-1 0 0,-20 0 16,20 0-16,-21 0 0,22 0 16,-22-21-16,22 21 0,-22 0 0,0 0 15,22 0-15,-22 0 0,1 0 16,-1 0-16,0-21 0,1 21 0,-1 0 15,0 0-15,1 0 0,-1 0 0,0 0 16,1 0-16,-1 0 0,21 0 16,-20 0-16,20 0 0,1 0 0,-22 0 15,22 0-15,-1 0 0,1 0 0,-1 0 16,1 0-16,-1 0 0,1 0 16,-1 0-16,1 21 0,20-21 15,-20 0-15,20 0 0,1 0 0,0 0 16,-1 0-16,-20 21 0,21-21 15,20 0-15,-20 0 0,0 0 0,-1 0 16,1 0-16,21 0 0,-21 0 0,20 0 16,-20 0-16,21 0 0,0 0 15,-22 0-15,22 0 0,0 0 0,0 0 16,42-21 0,0 0-1,22-1-15,-1 1 0,21 0 16</inkml:trace>
  <inkml:trace contextRef="#ctx0" brushRef="#br1" timeOffset="59555.41">15938 6138 0,'-21'22'47,"21"-1"-47,-21-21 0,21 21 15,0 0-15,0 0 0,0 0 0,0 22 16,0-1-16,-21 0 0,21 1 0,0 20 15,0-20-15,0 20 0,0 1 16,0-1-16,-21 22 0,21-22 16,-21 22-16,21-22 0,-22 22 0,1 21 15,21-21-15,-21-1 0,0 22 0,0-21 16,21-1-16,-21 22 0,-1 0 16,1 0-16,0 0 0,21-22 0,-21 22 15,0 0-15,0 0 0,21-21 0,-22 20 16,1 1-16,21-21 0,-21 21 15,21-22-15,-21-20 0,21 21 16,-21-22-16,21 1 0,-21-1 0,21-21 0,0 1 16,0-1-16,0 0 15,0-20-15,0-1 0,0 0 0,0-42 16,21 0 0,0-1-16</inkml:trace>
  <inkml:trace contextRef="#ctx0" brushRef="#br1" timeOffset="60315.53">19367 6350 0,'0'0'15,"0"-21"-15,0 0 16,0 63 78,0-21-94,0 22 0,0-1 15,0 21-15,0-20 0,0 20 0,0 22 16,0-22-16,0 22 0,0 0 0,0-1 16,0 22-16,-21-21 0,0 21 15,0 0-15,0-1 0,0 1 0,-1 0 16,1 0-16,0 0 0,21 21 0,-21-21 16,0-1-16,21 1 15,-21 0-15,21 0 0,0 0 0,0 0 16,0-1-16,0-20 0,0 0 0,-22-1 15,22 1-15,0 0 0,-21-22 16,21 1-16,0-1 0,0-20 0,0-1 16,0 0-16,0-21 0,0 1 0,0-1 15,0-42 1,0-1-16,0 1 0,0-21 0,0 0 16,0-1-16,0-20 0</inkml:trace>
  <inkml:trace contextRef="#ctx0" brushRef="#br1" timeOffset="61428.06">12404 7387 0,'0'43'16,"0"-22"0,21 0-1,0-21-15,0 0 0,0 0 16,0 0-16,22 0 0,-1 0 0,0 21 15,22-21-15,-1 0 0,1 0 16,-1 0-16,22 0 0,0 0 0,21 0 16,-1 0-16,1 0 15,0 0-15,21 0 0,0 0 0,0-21 16,21 21-16,-21 0 0,21-21 0,1 21 16,20 0-16,-21 0 0,21-21 15,1 21-15,-1-22 0,0 22 0,1 0 16,-1-21-16,22 21 0,-22 0 15,21-21-15,-20 21 0,20 0 0,1-21 16,-1 21-16,1 0 0,-1 0 0,-20-21 16,20 21-16,1 0 0,20 0 15,-41 0-15,20 0 0,1-21 0,-1 21 16,1 0-16,-1 0 0,1 0 16,-22 0-16,21 0 0,-20 0 15,-1 0-15,0 0 0,-20 0 0,-1 0 16,0 0-16,0 0 0,-21 0 15,0 0-15,0 0 0,0 0 0,0 0 16,-21 0-16,21 0 0,-21 0 0,0 0 16,-22 0-16,22 0 0,-21 0 15,21 0-15,-22 0 0,1 0 0,-22 0 16,22 0-16,-21 0 0,-1 0 16,-21 0-16,1 0 0,-1 0 15,0 0-15,1 0 0,-22 0 0,0 0 16,21 0-16,-20 0 0,-1 0 0,0 0 15,0 0-15,0 0 0,0 0 16,1-22-16,-22 1 31,-22 21-15,1-21-16,0 21 0,-21 0 16</inkml:trace>
  <inkml:trace contextRef="#ctx0" brushRef="#br1" timeOffset="62316.59">12890 6837 0,'0'0'0,"22"0"0,-22-21 16,0 42 31,-22 0-47,22 0 0,-21 0 16,21 1-16,0 20 0,0-21 15,0 21-15,-21 1 0,21-1 0,0 0 16,0 1-16,0-22 0,0 21 15,0-21-15,21 22 0,-21-22 0,21 0 16,1 0-16,-1-21 0,0 0 0,0 0 16,0 0-16,22 0 0,-22 0 15,0 0-15,21-21 0,-21 21 0,1-21 16,20 0-16,-21-22 0,0 22 16,22 0-16,-22-21 0,0-1 15,-21 22-15,21-21 0,-21 0 0,0 20 16,0-20-16,0 0 0,0 21 15,0-22-15,0 22 0,0 0 0,0 0 16,0 0-16,0-1 0,0 44 63,21-22-63</inkml:trace>
  <inkml:trace contextRef="#ctx0" brushRef="#br1" timeOffset="63016.19">13758 6752 0,'-21'0'15,"21"21"-15,0 1 0,-21-1 16,21 0-16,0 0 15,-21 0-15,21 22 0,0-22 0,-21 21 16,21-21-16,0 22 0,0-22 0,0 21 16,0-21-16,0 22 15,0-1-15,-22-21 0,22 0 0,0 22 16,0-22-16,0 0 0,0 0 16,0 0-16,0-42 46,0 0-46,0 0 0,0 0 0,0-22 16,0 22-16,0-21 0,0 21 0,0-22 16,0 1-16,0 0 0,0-1 15,0 1-15,22 0 0,-1 20 0,0-20 16,0 21-16,0-21 16,0 20-16,1 1 0,20 0 0,-21 21 15,0 0-15,0-21 0,1 21 0,-1 0 16,0 0-16,0 21 0,0-21 15,-21 21-15,0 0 0,0 1 0,0-1 16,0 0-16,0 0 0,-21 0 16,0 0-16,0 22 0,-22-22 0,22 0 15,-21 0-15,21 0 0,0-21 0,-22 22 16,22-1-16,0-21 0,0 0 16,0 21-16,-1-21 0,1 0 15,21 21 16,0 0-31,0 0 16,21 1-16,1-1 0,-22 0 16,21 0-16,0 0 0,0 0 0,-21 1 15,21-22-15,0 21 0,-21 0 16,0 0-16,22 0 0,-22 0 0,21 1 16,0-22-16,-21 21 0,0 0 15,21-21-15,-21 21 16,21-21-16,0 0 15,1 0 1,-22-21-16,21 21 16,-21-21-16,21 0 0</inkml:trace>
  <inkml:trace contextRef="#ctx0" brushRef="#br1" timeOffset="63349.04">14478 6773 0,'0'22'16,"0"-1"-1,-21-21-15,21 21 0,-21 21 0,21-21 16,-22 22-16,1-22 0,21 21 0,-21 1 16,0-1-16,21-21 15,-21 21-15,21 1 0,-21-1 0,21 0 16,0-20-16,0 20 0,0-21 0,0 0 15,0 22-15,0-22 0,0 0 16,21 0-16,0-21 16,0 0-16,0 0 0,0 0 0,1 0 15,-1 0-15,21 0 0,-21 0 16,0 0-16,1 0 0,-1 0 0,0-21 16,0 21-16,0-21 0,0 21 15,1 0-15,-22-21 16,21-1-16,-21 1 0</inkml:trace>
  <inkml:trace contextRef="#ctx0" brushRef="#br1" timeOffset="65683.71">16997 6689 0,'0'0'0,"0"-21"16,0-1-16,0 1 0,0 0 15,0 0 1,0 42 15,0 0-31,0 22 0,0-22 16,0 21-16,0-21 0,0 22 16,0-1-16,0 0 0,0-21 0,0 22 15,0-1-15,0 0 0,0-20 0,0 20 16,0-21-16,0 21 0,0-20 15,0-1-15,0 0 0,0 0 0,21-21 16,0 0-16,0 0 0,0 0 16,1 0-16,-1 0 15,0 0-15,0-21 0,0 0 0,22 0 16,-22-1-16,0 1 0,0-21 16,21 21-16,-20-22 0,-1 1 0,0 21 15,0-21-15,0-1 0,0 1 16,1 0-16,-22-1 0,0 1 0,21 21 15,-21 0-15,21-1 0,-21 1 0,0 42 32,0 1-17,0 20-15,-21-21 0,21 21 16,-21-20-16,21 20 0,0 0 0,0 1 16,-22-1-16,22-21 0,-21 21 15,21 1-15,0-22 0,0 21 16,0-21-16,0 22 0,0-22 0,0 0 15,0 0-15,21-21 0,1 21 16,-1-21-16,0 0 0,0 0 16,0 0-16,0-21 0,1 21 15,20-21-15,-21 0 0,0 0 16,0 0-16,1-22 0,-1 22 0,0 0 16,0-21-16,0 20 0,0-20 15,1 21-15,-22 0 0,0 0 0,21-1 16,-21 1-16,-21 21 31,-1 0-31,22 21 0,-21 1 0,0-22 16,21 21-16,0 0 0,-21 0 0,21 0 15,0 0-15,0 1 0,0-1 16,0 0-16,0 0 0,0 0 16,21 0-16,0 1 0,0-1 15,1 0-15,-1 0 0,-21 0 16,21-21-16,0 21 15,-42-42 17,0 21-32,0 0 15,-1-21-15,22 0 0,-21 21 16,0 0-16,0 0 16,21 21-1,0 0 1,0 0-1,0 1-15,21-22 16,-21 21-16,21-21 0,0 0 0,1 0 16,-1 0-16,0 0 0,0 0 15,0 0-15,0 0 0,22-21 0,-22 21 16,21-22-16,-21 1 0,22 0 16,-22 0-16,0 0 0,21 0 0,-20-1 15,-1 1-15,0 0 0,-21 0 16,0 0-16,0 0 0,0-1 15,0 1-15,0 0 0,0 0 0,0 0 16,-21 21 0,0 0-16,-1 0 15,1 21-15,0 0 0,0 0 16,21 0-16,0 1 0,-21-1 16,21 0-16,-21 0 0,21 0 15,0 0-15,0 1 0,0 20 0,0-21 16,0 0-16,0 0 0,0 1 15,21-1-15,0-21 0,0 0 16,0 0-16,0 0 0,1 0 0,-1 0 16,0 0-16,21 0 0,-21 0 15,1-21-15,20-1 0,-21 1 0,21 0 16,-20 0-16,-1 0 0,0 0 16,0-22-16,0 22 0,0 0 0,-21 0 15,22 0-15,-22-1 0,0 1 0,0 0 16,-22 21-1,1 0-15,0 0 0,0 0 16,0 21-16,21 0 0,-21-21 16,21 22-16,0-1 0,0 0 0,0 0 15,0 0-15,0 0 0,0 1 16,0-1-16,0 0 0,21-21 16,0 21-16,-21 0 0,21-21 0,-21 21 15,21-21-15,0 0 0,1 0 16,-1 0-16,0 0 15,0 0-15,0 0 0,0 0 16,1-21-16,-22 0 0,21 21 16,0-21-16,-21 0 0,0 0 0,0-1 15,21 1-15,-21 0 0,0 0 0,0 0 16,-21 21 31,21 21-47,0 0 0,-21-21 15,21 21-15,-21 0 0,21 1 0,-22-1 16,22 0-16,0 0 0,0 0 16,-21 0-16,21 1 15,21-44 17,-21 1-17,22 0 1,-1 0-16,-21 0 0,21 0 0,-21-1 15,0 1-15,21 21 0,-21-21 0,21 21 16,0 0 0,-21 21-1,0 0-15,0 1 16,0-1-16,0 0 0,0 0 16,0 0-16,22-21 0,-22 21 15,21-21 1,0 0-16,0 0 15,0 0-15,0 0 16,-21-21-16,22 0 0,-22 0 16,21 21-16,0-21 0,-21 0 0,21-1 15,-21 1-15,0 0 0,0 0 16,0 0-16,21 0 16,-21 42-1,0 0 1,-21 0-16,21 0 0,0 0 15,0 1-15,0-1 0,0 0 16,0 0-16,0 0 16,21-21-1,0 0 1,1 0-16,-1 0 16,-21-21-16,21 0 0</inkml:trace>
  <inkml:trace contextRef="#ctx0" brushRef="#br1" timeOffset="66178.75">20383 6329 0,'0'0'0,"0"-21"0,22 0 16,-22 42-1,0 0 1,0 0-16,0 0 0,0 22 0,0-1 16,0 0-16,0 1 0,0-1 15,-22 21-15,22-20 0,-21-1 0,21 0 16,-21 1-16,0-1 0,21 0 15,0 1-15,0-22 0,-21 0 0,21 0 16,0 0-16,-21 1 0,21-1 0,0-42 47,0-1-31</inkml:trace>
  <inkml:trace contextRef="#ctx0" brushRef="#br1" timeOffset="66484.58">20214 6498 0,'0'0'0,"0"-42"0,0-64 16,0 85-16,0 0 15,21 0-15,22-1 0,-22 1 16,21 0-16,22 0 0,-22 21 0,21 0 16,-20-21-16,20 21 0,-20 0 15,-1 0-15,0 0 0,1 21 16,-1 0-16,-21 0 0,-21 22 0,0-22 15,0 21-15,0 0 0,-42 1 16,-1-22-16,1 21 0,0 1 0,-1-1 16,-20 0-16,-1-21 0,22 1 15,0 20-15,-1-21 0,1 0 0,21-21 16,0 21-16,0 1 0,21-1 16,21-21-1,0 0 1,0 0-16,21 0 0,-20 0 15,20 0-15,-21 0 0</inkml:trace>
  <inkml:trace contextRef="#ctx0" brushRef="#br1" timeOffset="67629.22">21061 6879 0,'21'0'0,"-21"-21"16,0 0-16,0 0 15,0 0-15,0-1 0,0 1 16,0 0-16,-21 21 0,21-21 0,-21 21 16,-1 0-1,1 0-15,21 21 0,-21 0 16,0 0-16,0 1 16,0 20-16,21-21 0,-22 0 0,1 22 15,0-22-15,21 0 0,0 0 0,-21 21 16,21-20-16,0-1 0,0 0 15,0 0-15,0 0 0,21-21 16,0 0 0,0 0-16,1 0 0,-1 0 0,0-21 15,0 0-15,0 0 0,0 21 0,1-21 16,-22-1-16,21-20 0,0 21 16,-21 0-16,0 0 0,0-22 0,21 22 15,-21 0-15,0 0 0,0 0 16,21 21-16,-21 21 31,0 0-31,0 0 16,0 0-16,0 0 0,0 1 0,0-1 15,0 0-15,0 0 0,0 0 16,0 0-16,0 1 0,0-1 16,21-21-16,1 21 15,-1-21-15,0 0 16,0 0-16,0 0 0,22-21 0,-22 0 15,0-1-15,21 22 0,-21-21 0,22 0 16,-22 0-16,0 0 0,0 0 16,0-1-16,1 1 0,-1 0 15,-21-21-15,0 21 16,0-1-16,-21 22 16,-1 0-16,1 22 0,0-22 15,21 21-15,-21 0 0,0 0 16,21 0-16,-21 0 0,21 1 15,0-1-15,0 0 0,0 0 16,21 0-16,0-21 0,-21 21 16,21-21-16,0 0 0,-21 22 15,21-22-15,1 0 0,-22-22 32,0 1-17,-22 21 1,22-21-16,-21 21 0,0 0 15,0 0 1,0 0-16,21 21 16,0 0-16,0 1 15,0-1 1,21 0-16,0-21 16,0 0-16,0 0 0,22 0 0,-22 0 15,0 0-15,21 0 16,1 0-16,-22 0 0,21-21 0,1 21 15,-22-21-15,21-1 0,0 22 0,-20-21 16,20 0-16,-21 0 0,0 0 16,0 0-16,1-1 0,-1 1 0,-21 0 15,21-21-15,-21 21 16,0-1-16,-21 22 31,0 0-31,-1 22 0,22-1 0,-21 0 16,0 0-16,21 0 0,0 0 0,0 1 15,0 20-15,0-21 0,0 0 16,0 0-16,0 1 0,0-1 16,0 0-16,0 0 15,0 0 1,-21-21 15,0-21-15,0 21-16,21-21 15,0 0-15,0 0 16,0-1-16</inkml:trace>
  <inkml:trace contextRef="#ctx0" brushRef="#br1" timeOffset="68192.12">22267 6795 0,'0'0'0,"0"21"31,0 0-31,0 0 16,0 0-16,-21-21 0,21 21 0,-21 1 15,21-1-15,-21 0 0,21 0 16,0 0-16,0 0 0,0 1 16,-21-22-16,21 21 15,21-21 1,0 0-1,0-21 1,-21-1-16,21 22 0,0-21 0,1 0 16,-22 0-16,21 21 0,0-21 0,-21 0 15,21 21-15,0 0 16,-21 21 0,0 0-16,0 0 15,0 0-15,0 0 16,0 1-16,0-1 0,0 0 15,21 0-15,1-21 16,-1 0-16,0 0 0,0 0 16,0 0-16,0 0 0,1 0 15,-1 0-15,0-21 16,0 21-16,0-21 0,-21 0 0,0-1 16,21 1-16,-21 0 0,0 0 0,0 0 15,0 0-15,0-1 0,0-20 16,0 21-16,0 0 0,0 0 15,0-1-15,-21 22 16,21 22 0,-21-22-16,0 21 0,21 0 0,0 0 15,0 0-15,0 0 16,42-21 15</inkml:trace>
  <inkml:trace contextRef="#ctx0" brushRef="#br1" timeOffset="68632.45">23008 6795 0,'0'0'15,"-21"0"17,0 0-32,0 21 15,-1-21-15,22 21 0,-21 0 16,0 0-16,0 0 0,0 1 15,21-1-15,-21 0 16,21 0-16,0 0 0,0 0 0,0 1 16,0-1-16,21-21 15,-21 21-15,21-21 0,0 0 16,0 0-16,0 0 0,1 0 0,-1 0 16,0 0-16,0 0 0,0 0 15,0-21-15,1 0 0,-1 21 0,-21-22 16,0 1-16,21 0 0,-21 0 0,0 0 15,0 0-15,0-1 0,0-20 16,0 21-16,0 0 0,-21 0 16,0 21-16,-1 0 15,1 0-15,0 0 16,0 0-16,21 21 0,-21-21 0,0 21 16,-1 0-16,22 0 0,0 0 15,0 1-15,-21-22 0,21 21 0,0 0 16,0 0-16,21-21 15,1 21 1,-1-21-16,0 0 0,0 0 0,21 0 16</inkml:trace>
  <inkml:trace contextRef="#ctx0" brushRef="#br1" timeOffset="69018.2">23262 6879 0,'0'0'0,"0"-21"16,0-21-1,0 21-15,21 21 16,0 0-16,1 0 16,-1 21-1,0 0-15,-21 0 16,0 0-16,0 0 0,0 1 0,0-1 16,0 0-16,0 0 15,0 0-15,0 0 0,0 1 0,0-1 16,0 0-16,0 0 31,0-42-15,0 0-1,0 0-15,0-1 16,0 1-16,0 0 0,0 0 0,0 0 16,21 0-16,0-1 0,-21 1 15,21 0-15,1 21 0,-22-21 16,21 21-16,0 0 15,0 0 1,0 0 0,0 0-16</inkml:trace>
  <inkml:trace contextRef="#ctx0" brushRef="#br1" timeOffset="69594.03">23939 6922 0,'0'0'16,"0"-22"0,0 1-16,0 0 15,0 0-15,-21 21 16,21-21-16,-21 21 16,0 0-16,0 0 15,0 0-15,-1 21 0,1-21 16,0 21-16,0 0 0,0-21 15,21 21-15,-21 1 0,-1-1 0,1 0 16,21 0-16,0 0 0,-21 0 16,21 1-16,0-1 0,0 0 15,0 0-15,0 0 0,0 0 16,21-21-16,0 0 16,1 0-16,-1 0 0,0 0 15,0 0-15,0-21 0,0 21 16,-21-21-16,22 0 0,-1 21 15,0-21-15,0 0 0,0-22 0,0 22 16,-21-21-16,22 21 0,-1-22 16,-21-20-16,0 20 0,21 1 0,0-21 15,0 20-15,-21-20 0,21 20 16,1 1-16,-22 0 0,0 21 0,0-1 16,21 1-16,-21 0 0,0 42 31,0 0-31,-21 1 0,21-1 0,-22 21 15,1 0-15,21-20 0,-21 20 16,0 0-16,21 22 0,-21-22 0,21 0 16,0 1-16,0-22 0,0 21 15,0 1-15,0-22 0,0 21 16,0-21-16,0 0 0,0 1 0,0-1 16,0 0-16,0 0 15,21-21-15,0 0 0,0 0 0,0 0 16,1 0-16,-1 0 0</inkml:trace>
  <inkml:trace contextRef="#ctx0" brushRef="#br1" timeOffset="70300.23">23326 7366 0,'-22'0'16,"1"0"-1,0 0 1,21-21 31,21 21-47,0 0 0,1 0 15,20 0-15,-21 0 0,0 0 16,22 0-16,-1 0 0,0-21 16,22 21-16,-22 0 0,0 0 0,22 0 15,-22 0-15,1 0 0,-1 0 0,0 0 16,1 0-16,-22 0 16,21 0-16,-21 0 0,0 0 15,1 0-15,-44 0 78,1 0-78,0-21 16,0 21-16</inkml:trace>
  <inkml:trace contextRef="#ctx0" brushRef="#br1" timeOffset="73311.89">12573 8615 0,'-21'0'31,"0"0"0,-1 0-15,22 21-16</inkml:trace>
  <inkml:trace contextRef="#ctx0" brushRef="#br1" timeOffset="74299.7">12509 8636 0,'-21'0'16,"21"21"-1,0 0 17,-21-21-17,21 22 32,21-22-47,0 0 0,1 0 0,20 0 16,-21 0-16,21 0 0,22 0 15,-22 0-15,22 0 0,20 0 0,-20 0 16,21 0-16,-1 0 0,1-22 0,0 22 16,-1 0-16,-20 0 0,20 0 15,-20 0-15,-1-21 0,1 21 0,-1 0 16,1 0-16,-1 0 0,-20 0 16,-1 0-16,0 0 0,1 0 15,-22 0-15,21 0 0,-21 0 0,1 0 16,-1 0-1</inkml:trace>
  <inkml:trace contextRef="#ctx0" brushRef="#br1" timeOffset="75288.16">16827 8530 0,'-21'0'47,"0"0"-47,0 0 0,0 0 16,0 0-1,-1 0-15,1 0 16,0 0-16,0 0 16,0 0 15,21 21 0,21-21-15,0 0-16,0 0 15,0 0-15,1 0 0,-1 0 0,21 0 16,-21 0-16,22 0 0,-1 0 0,0 0 16,1 0-16,-1 0 15,21 0-15,-20 0 0,20-21 0,1 21 16,-22 0-16,22 0 0,-22-21 0,21 21 16,-20 0-16,-1 0 0,0 0 15,-20-21-15,20 21 0,-21 0 0,21 0 16,-20-21-16,20 21 0,-21 0 15,0 0-15,22 0 0,-22-21 0,0 21 16,0 0-16,0 0 0,0 0 0,1 0 16,-1 0-16,0 0 0,0 0 15,0 0-15,0 0 32,-42 0 46,0 0-78,21-22 15,-21 22-15</inkml:trace>
  <inkml:trace contextRef="#ctx0" brushRef="#br1" timeOffset="76180.16">20786 8551 0,'0'0'0,"-22"0"0,1 0 0,0-21 16,0 21-16,0 0 15,0 0-15,-1 0 0,1 0 0,0-21 16,0 21-16,0 0 0,0 0 16,-1 0-16,1 0 0,0 0 15,0 0-15,0 0 16,0 0-16,-1 0 16,1 0-16,0 0 0,0 0 0,0 0 15,0 0-15,-1 0 16,1 0-1,42 0 48,1 0-63,-1 0 0,0 0 0,21 0 16,1 0-16,-1 0 0,21 0 15,22 0-15,-21 0 0,20 0 0,1 0 16,0 0-16,20 0 0,-20 0 15,21 0-15,-21 0 0,20 0 0,1 0 16,0 0-16,-21 0 0,-1 0 0,1 0 16,0 0-16,-22 0 15,1 0-15,-1 0 0,-20 0 0,20 0 16,-21-21-16,1 21 0,-1 0 16,-21 0-16,22-21 0,-22 21 0,0 0 15,0 0-15,0 0 0,0-21 16,1 21-1,-44 0 32,1 0-47,0 0 0,0 0 0,0 21 16,0-21-16,-1 21 0</inkml:trace>
  <inkml:trace contextRef="#ctx0" brushRef="#br1" timeOffset="82900.06">11239 6922 0,'0'-22'31,"0"1"-15,0 0 15,-21 21-15,0 0-16,21-21 0,-21 21 15,0 0-15,0 0 16,-1 0-1,1 0-15,0 0 0,0 0 16,0 21-16,0 0 16,-1 0-16,1-21 0,0 22 15,0-1-15,0 0 0,0 0 16,-1 0-16,22 0 0,-21 1 16,21-1-16,0 0 0,0 0 0,-21 0 15,21 22-15,0-22 0,0 0 16,0 21-16,0-21 0,0 1 0,0-1 15,0 21-15,0-21 0,21 0 0,-21 1 16,21-1-16,1 0 0,-22 0 16,21-21-16,0 21 0,0-21 0,0 21 15,0-21-15,1 0 0,-1 0 16,0 0-16,0 0 0,21 0 16,-20 0-16,20 0 0,-21 0 0,21-21 15,-20 21-15,20-21 0,-21 0 16,0 0-16,22 0 0,-22-1 0,0 1 15,0 0-15,0-21 0,0 21 0,-21-22 16,0 22-16,22-21 0,-22 21 16,0-22-16,0 22 0,0 0 0,0-21 15,0 20-15,0 1 0,-22-21 16,1 21-16,21 0 0,-21-1 0,0 22 16,0-21-16,0 0 0,-1 21 0,1 0 15,0-21-15,0 21 0,0 0 16,0 0-16,-22 0 0,22 0 15,0 0-15,0 0 0,-22 0 16,22 0-16,0 0 0,0 0 0,0 0 16,0 0-16,-1 0 0,1 0 0,0 21 15,0 0-15,0 0 16,0-21-16,21 22 0,0-1 0,0 0 16,-22-21-16,22 21 0,0 0 15,0 0-15,0 22 0,0-22 0,0 0 16,0 0-16,0 22 0,0-22 0,0 21 15,0-21-15,0 0 0,0 22 16,0-22-16,22 0 0,-22 0 0,21 0 16,0 1-16,-21-1 0,21 0 15,0-21-15,0 21 0,1-21 16,-1 0-16,0 0 0,0 0 0,0 0 16,0 0-16,22 0 0,-22 0 15,0 0-15,21 0 0,-20-21 0,20 0 16,-21 21-16,21-21 0,-20-1 0,-1 1 15,21 0-15,-21-21 0,0 21 16,1-1-16,-22-20 0,0 21 0,0 0 16,0-22-16,0 22 0,0 0 15,0-21-15,0 21 0,0-1 0,-22 1 16,22-21-16,-21 21 0,0 0 0,0-1 16,0 22-16,21-21 15,-21 0-15,-1 21 0,1 0 0,0-21 16,0 21-16,0 0 0,0 0 0,-1 0 15,-20 0-15,21 0 0,0 0 16,0 21-16,-22-21 0,22 21 0,0 0 16,0-21-16,0 22 0,-1-1 15,22 0-15,0 0 0,0 0 0,0 0 16,0 1-16,0-1 0,0 0 0,0 21 16,0-21-16,0 1 0,0-1 15,22 0-15,-1 0 0,0 0 16,-21 0-16,21 1 0,0-22 15,-21 21-15,21-21 0,1 0 16,-22 21-16,21-21 0,0 0 16,-21 21-1</inkml:trace>
  <inkml:trace contextRef="#ctx0" brushRef="#br1" timeOffset="84617.08">13631 5779 0,'0'0'0,"0"-22"0,0 1 16,0 0-1,0 42 17,-21-21-17,21 21-15,-21 1 0,0-1 16,21 0-16,0 0 0,0 0 15,0 0-15,0 22 0,0-22 0,0 0 16,0 21-16,0-20 0,0-1 16,0 21-16,0-21 0,0 0 15,0 1-15,0-1 0,0 0 16,21 0-16,0 0 0,0-21 0,-21 21 16,21-21-16,1 0 0,-1 0 0,0 0 15,0 0-15,0 0 0,0 0 16,1 0-16,20 0 0,-21-21 0,0 21 15,0-21-15,1 0 0,-1 21 16,-21-21-16,21 0 0,0 21 0,0-22 16,-21 1-16,0 0 0,0-21 0,0 21 15,0-1-15,0 1 0,0-21 16,0 21-16,0-22 0,0 22 0,0-21 16,-21 21-16,0-22 15,0 22-15,0 0 0,21 0 0,-22 0 16,1 0-16,0-1 0,0 22 15,0 0-15,0 0 0,-1 0 16,1 0-16,0 22 16,0-22-16,0 21 0,0 0 0,-1 0 15,1 21-15,0-20 0,21-1 16,-21 21-16,0-21 0,0 22 0,-1-1 16,22-21-16,0 21 0,0-20 0,0-1 15,0 21-15,0-21 0,0 0 16,0 1-16,0-1 0,0 0 15,22 0-15,-1 0 0,0-21 16,0 21-16,0-21 0,22 0 0,-22 0 16,0 0-16,21 0 0,-21 0 0,22 0 15,-22 0-15,21 0 0,-21-21 16,1 0-16,20 21 0,-21-21 0,0 0 16,0 21-16,1-21 0,-1-1 15,-21-20-15,0 21 0,0 0 0,0-22 16,0 22-16,0-21 0,0 0 0,-21 20 15,-1-20-15,1 0 0,0 21 16,0-22-16,0 22 0,0 0 0,-1 0 16,1 21-1,0 0-15,0 0 0,0 0 16,0 0-16,21 21 0,-22-21 16,22 21-16,-21 0 0,0 0 0,21 1 15,0-1-15,-21 0 0,0 0 16,21 0-16,-21 0 0,21 1 15,0-1-15,0 0 0</inkml:trace>
  <inkml:trace contextRef="#ctx0" brushRef="#br1" timeOffset="90383.74">10499 8700 0,'0'0'0,"-22"0"16,1 0 15,21-22-31,0 1 47,0 0-47,21 0 16,-21 0-16,22 21 0,-22-21 15,21-1-15,0 1 0,-21 0 0,0 0 16,21 0-16,-21 0 0,21-1 0,-21 1 16,0 0-16,0 0 0,0 0 15,0 0-15,0 42 31,0 0-15,0 0-16,0 0 0,0 0 0,0 1 16,0-1-16,-21 0 0,21 21 15,0-21-15,0 1 0,0 20 0,0 0 16,-21-21-16,21 22 0,0-1 0,0-21 16,0 22-16,0-1 0,0-21 15,0 21-15,0-20 0,0 20 0,0-21 16,0 0-16,0 0 0,0 1 15,0-1-15,0 0 0,0 0 0,0 0 16,-21-21 0,0 0-1,-1 0 1,1 0-16,0 0 0,0 0 0,0 0 16,0 0-16,-1 0 0,-20 0 15,21 0-15,-21 0 0,20 0 0,-20 0 16,0 0-16,21 21 0,-22-21 0,22 0 15,0 0-15,0 22 0,0-22 16,-1 0-16,22 21 16,22-21 15,20 0-31,-21 0 0,21 0 0,1 0 0,-1 0 16,0 0-16,22 0 0,-22 0 15,1 0-15,-1 0 0,21 0 16,-20-21-16,-1 21 0,0 0 0,1 0 15,-1 0-15,-21 0 0,22 0 16,-22 0-16,0-22 0,0 22 0,0 0 16,-21-21 77,0 0-61</inkml:trace>
  <inkml:trace contextRef="#ctx0" brushRef="#br1" timeOffset="91652.52">18690 5355 0,'0'0'0,"-21"21"0,-21-21 16,42 22-16,-22-22 16,1 0-1,21-22 16,0 1-15,21 0-16,-21 0 0,22 21 16,-1-21-16,-21 0 0,21-1 0,-21-20 15,21 21-15,-21 0 0,0 0 0,0-22 16,21 22-16,-21 0 0,0 0 16,0 0-16,0-1 0,0 44 31,0-1-31,0 0 15,0 21-15,0-21 0,0 22 16,0-22-16,0 21 0,-21 1 0,21-22 16,0 21-16,0 0 0,0-20 15,0 20-15,0 0 0,0-21 0,0 22 16,0-22-16,-21 21 0,21-21 0,-21 1 16,21-1-16,0 21 0,0-21 15,-21 0-15,21 1 16,-22-22-1,22 21-15,-21-21 16,0 0-16,0 0 16,0 0-16,0 0 0,-1 0 15,1-21-15,-21 21 0,0 0 0,20 0 16,-20 0-16,0 0 0,-1 0 16,22 0-16,-21 0 0,21 0 0,0 0 15,-1 0-15,1 0 0,0 21 16,0-21-16,21 21 15,21-21 1,0 0-16,22 0 16,-1 0-16,0 0 0,1 0 0,-1 0 15,0 0-15,22 0 0,-1 0 16,-20-21-16,20 21 0,-21 0 0,1 0 16,-1 0-16,0-21 0,1 21 15,-22 0-15,0 0 0,0 0 0,0 0 16,1 0-16,-22-22 15,0 1 17,0 0-17,21 0-15,0 21 0</inkml:trace>
  <inkml:trace contextRef="#ctx0" brushRef="#br1" timeOffset="92516.09">21971 5017 0,'0'0'0,"-21"-22"15,0 22-15,21-21 0,0 0 16,-22 21-16,22-21 16,-21 21-16,21-21 0,0 0 15,0-1-15,0 1 16,0 0-16,0 0 15,0 0-15,0 0 0,21-1 16,1 22-16,-1-21 0,0 0 16,0 0-16,21 21 0,-20 0 15,-1-21-15,21 21 0,-21 0 16,0 0-16,1 0 0,-1 0 0,0 0 16,0 21-16,0-21 0,-21 21 0,0 0 15,0 0-15,0 22 0,0-22 16,0 21-16,0 1 0,-21-1 0,-21 0 15,21 1-15,-22 20 0,22-21 16,-21 1-16,-1-1 0,-20 0 0,21 1 16,-1-1-16,-20 0 0,20 1 15,1-22-15,0 21 0,-1-21 16,22 1-16,-21 20 0,21-42 0,0 21 0,-1 0 16,22-42 15,0 0-31,0 0 15,0 0-15,22-22 0,-1 22 0,0 0 16,0 0-16,0 0 0,0-1 0,1 1 16,-1 21-16,0 0 0,0 0 15,0 0-15,0 0 0,1 0 16,-22 21-16,21-21 0,-21 22 16,21-1-16,0 0 0,0 0 0,-21 0 15,21 0-15,1 1 0,-1-22 16,0 21-16,0 0 0,0-21 0,0 0 15,22 0-15,-22 0 0,0 0 16,0 0-16,22 0 0,-22 0 16,0 0-16,0-21 0,0 21 0,0-21 15,1-1-15,-1 22 0,0-21 16,-21 0-16,0 0 0,0 0 16,21 0-16,-21-1 0,0 1 0,21 21 15,-21-21-15,-21 21 47,0 21-31,0-21-16,0 21 0</inkml:trace>
  <inkml:trace contextRef="#ctx0" brushRef="#br1" timeOffset="93787.92">12107 9927 0,'0'0'0,"21"-42"15,-21 21 1,-21 21 15,0 0-31,0 0 0,0 0 16,0 0-16,-1 0 0,1 21 15,0 0-15,0 0 0,0 0 0,0 1 16,-22-1-16,22 0 0,0 0 16,-21 0-16,20 22 0,1-22 0,-21 21 15,21-21-15,0 22 0,-1-1 16,1 21-16,21-20 0,0-1 16,0 22-16,-21-22 0,21 21 0,0-20 15,0 20-15,0-20 0,0-1 0,0 0 16,0 1-16,21-1 0,0-21 15,1 21-15,-1 1 0,0-22 0,0 0 16,21 0-16,-20 0 0,20 1 16,-21-1-16,21 0 0,1-21 0,-1 0 15,0 0-15,-20 0 0,20 0 16,0 0-16,1 0 0,-22 0 16,21 0-16,-21 0 0,0 0 0,1 0 15,-1 0-15,0 0 0,-21-21 47,0 0-31,0-1-1,0 1-15,0 0 0</inkml:trace>
  <inkml:trace contextRef="#ctx0" brushRef="#br1" timeOffset="99735.75">12509 10435 0,'0'0'0,"0"21"0,0 1 15,0-1 1,0 0 0,0-42 46,0 0-62,0-1 16,22 22-16,-22-21 15,21 0-15,-21 0 0,0 0 0,0 0 16,21-1-16,-21 1 0,0 0 0,21 21 16,-21-21-16,0 0 0,0 0 15,0-1-15,0 1 0,0 0 16,0 42 31,0 0-32,0 1-15,0-1 16,0 0-16,0 0 0,0 0 0,0 22 16,0-22-16,0 0 0,0 0 0,0 21 15,0-20-15,0-1 0,0 0 16,0 0-16,0 21 0,0-20 0,0-1 15,0 0-15,0 0 0,0 0 16,0 0-16,0 1 0,0-1 16,0 0-16,0 0 0,0 0 15,0 0 1,0 1 15,-21-22 16,21 21-31,-21-21-16,0 0 15,-1 0 1,1 0-16,0 0 0,0 0 0,0 0 16,0 0-16,-1 0 0,1 0 15,0 0-15,-21 0 0,21 0 0,-1 0 16,1 0-16,0 0 0,0 0 15,0 0-15,0 0 16,42 0 31,0 21-31,21-21-16,-21 0 0,22 0 0,-22 0 15,21 0-15,1 0 0,-1 0 16,0 0-16,1 0 0,-22 0 0,21 0 15,0 0-15,-20 0 0,20 0 0,-21 0 16,0 0-16,0 0 0,1 0 16,-1 0-16,0 0 15,-21-21 17,0 0-1,-21 21-31,0-22 0,-1 1 15,1 21-15,0-21 0,0 0 0</inkml:trace>
  <inkml:trace contextRef="#ctx0" brushRef="#br1" timeOffset="100560.84">13483 11007 0,'-21'0'16,"0"0"-16,0 0 16,-1 0-16,1 0 15,21 21-15,-21-21 16,0 0 15,0 0 0,0 0-31,21-21 0,0 0 16,0-1 0,-22 22-16,22-21 15,0 0-15,22 21 16,-1 0 0,0 0-16,-21 21 0,0 0 15,21 1-15,0-1 0,-21 0 16,0 0-16,0 0 0,0 0 15,0 22-15,-21-22 0,0 0 0,0 0 16,0 0-16,-1 1 0,1-1 0,0 0 16,0 0-16,0-21 0,21 21 15,-21-21-15,-1 0 16,22-21-16,0 0 16,0 0-16,0-22 0</inkml:trace>
  <inkml:trace contextRef="#ctx0" brushRef="#br1" timeOffset="101135.85">13801 10435 0,'0'0'0,"0"-21"0,0 0 0,0 0 15,0 0-15,-22 21 32,1 21-17,21 0-15,-21 0 16,21 0-16,0 0 0,0 1 0,0 20 16,-21-21-16,21 21 0,0-20 15,0 20-15,-21-21 0,21 21 16,0-20-16,0 20 0,0-21 0,0 0 0,0 0 15,0 1-15,0-1 0,0 0 16,0 0-16,21-21 16,0 0-16,0 0 0,0 0 15,1 0-15,-1 0 16,0 0-16,0-21 0,0 21 16,0-21-16,1 0 0,-1-1 0,0 1 15,-21 0-15,21-21 0,0 21 0,0-22 16,1 22-16,-22-21 0,0-1 15,0 1-15,0 21 0,0-21 0,0-1 16,0 22-16,-22 0 0,22-21 0,-21 20 16,0 22-16,0-21 0,0 0 15,0 21-15,-1 0 0,1 0 16,0 0-16,0 0 0,0 0 16,0 21-16,21 0 0,0 1 15,-22-1-15,22 0 0,-21 0 0,21 0 16,0 0-16,0 1 0,0-1 15,0 0-15,21-21 16,1 0 0,-1 0-16</inkml:trace>
  <inkml:trace contextRef="#ctx0" brushRef="#br1" timeOffset="101608.64">14330 10097 0,'0'0'0,"21"0"62,0 0-62,0 0 16,0 21-16,1 0 0,-1 0 0,0-21 15,0 21-15,-21 22 0,21-22 16,0 0-16,1 21 0,-22-21 0,0 22 16,21-22-16,-21 21 0,21 1 15,-21-1-15,0 0 0,0 1 0,0-1 16,0-21-16,-21 21 0,0 1 0,-1-1 16,1 0-16,0-20 0,-21 20 15,21 0-15,-1-21 0,-20 22 0,21-22 16,0 21-16,-22-21 0,22 1 0,0 20 15,0-21-15,0 0 0,0 0 16,-1 1-16,1-1 0,0-21 16,21 21-16,-21-21 15,21-21 32,0 0-47,0-1 0,0 1 16,0 0-16,0-21 0,0 21 15,0-1-15</inkml:trace>
  <inkml:trace contextRef="#ctx0" brushRef="#br1" timeOffset="103635.75">12975 8573 0,'0'-22'0,"0"1"32,0 0-17,0 0 16,-21 21-15,0 0-16,21-21 16,-21 21-1,-1 0-15,22-21 0,-21 21 16,0 0 0,0 0-1,0 0 32,0 21-47,-1 0 16,1 0-16,21 0 15,-21 0-15,21 1 0,-21-1 16,21 0-16,0 0 0,0 0 16,0 0-16,0 1 0,0-1 15,0 0-15,0 0 16,21-21-16,0 0 15,0 0-15,1 0 0,-1 0 16,0-21-16,0 0 0,0 21 0,0-21 16,22-1-16,-22 1 0,0-21 0,21 21 15,-20 0-15,20-22 0,-21 1 16,0 0-16,0-1 0,1 1 0,-1 0 16,0-1-16,-21 1 0,0 21 15,21-22-15,-21 22 0,0-21 0,0 21 16,0 0-16,0-1 15,-21 22 1,0 22-16,0-1 0,21 0 16,-22 0-16,1 0 0,0 0 0,0 22 15,0-1-15,21-21 0,0 22 16,0-1-16,0-21 0,0 21 0,0 1 16,0-22-16,0 0 0,0 21 0,0-20 15,21-1-15,0 0 0,0-21 16,0 21-16,1 0 0,20-21 0,-21 0 15,21 0-15,-20 0 0,-1 0 0,21 0 16,-21 0-16,0 0 16,1-21-16,-1 0 0,0 0 0,0 21 15,0-21-15,0-1 0,1 1 0,-22 0 16,0 0-16,0 0 0,0 0 16,0-1-16,0 1 0,0 0 15,-22 21 1,1 0-16,0 0 15,21 21-15,-21 0 0,0 22 0,21-22 16,-21 0-16,21 0 0,0 22 16,0-22-16,0 0 0,0 0 0,0 0 15,0 0-15,0 1 0,0-1 0,21-21 16,0 21-16,0-21 16,0 0-16,0 0 0,1 0 15,-1-21-15,0 21 0,0-21 0,0-1 16,0 22-16,-21-21 0,22 0 15,-1 0-15,0 0 0,-21 0 0,0-1 16,21 1-16,0 0 0,-21 0 16,0 42 15,0 0-31,0 0 0,0 1 16,0-1-16,0 0 0,0 0 15,0 0-15,0 0 0,0 1 16,21-22-16,-21 21 15,22-21-15,-1 0 16,0-21 0,-21-1-16,21 22 0,-21-21 15,0 0-15,21 0 0,-21 0 16,21 21-16,1-21 0,-22-1 0,21 1 16,0 21-16,0-21 0,0 21 15,0 21 1,1 0-16,-22 1 0,0-1 15,21 0-15,-21 0 0,21 0 0,0 0 16,-21 1-16,21-1 0,0 0 16,-21 0-16,22-21 0,-1 0 0,0 0 15,0 0-15,0 0 16,0-21-16,1 21 0,-22-21 16,21 0-16,0-1 0,0 1 0,-21 0 15,21 0-15,0 0 0,-21 0 0,22-1 16,-1 1-16,-21 0 0,0 0 15,21 21-15,-21 21 32,-21-21-32</inkml:trace>
  <inkml:trace contextRef="#ctx0" brushRef="#br1" timeOffset="104007.64">13166 9186 0,'0'0'0,"-22"0"0,22 22 15,43-22 1,-1 0-16,0 0 16,1 0-16,20 0 0,1-22 0,-1 22 15,22-21-15,0 21 0,-1-21 16,1 0-16,0 21 0,-1-21 15,22 0-15,-21 21 0,-1-22 0,-20 1 16,21 21-16,-22-21 0,-21 21 0,1-21 16,-1 21-16,0 0 0,-20 0 15,-1-21-15,0 21 0,0 0 0,0 0 78,-21-21-62</inkml:trace>
  <inkml:trace contextRef="#ctx0" brushRef="#br1" timeOffset="105832.73">16933 8700 0,'0'0'0,"0"21"16,21-21-1,1 0 1,-22-21-16,21-1 16,-21 1-16,21 0 15,-21 0-15,0 0 0,0 0 16,0-1-16,-21 1 0,0 21 15,-1-21-15,-20 21 0,21 0 0,-21 0 16,20 0-16,-20 0 16,0 0-16,-1 0 0,1 21 0,0 0 15,-1 1-15,22 20 0,0-21 0,0 21 16,0 1-16,21-1 0,0 0 16,0 1-16,0-1 0,0-21 0,0 22 15,0-22-15,21 0 0,0 0 16,0-21-16,0 0 0,1 0 0,-1 0 15,21 0-15,-21 0 0,0 0 0,1-21 16,-1 0-16,0 0 0,0-1 16,0-20-16,0 21 0,1 0 0,-1-22 15,0 22-15,-21-21 0,0 21 16,21 0-16,-21-1 0,21 1 16,-21 0-16,0 42 31,0 0-31,0 1 0,0 20 0,0-21 15,0 21-15,0-20 0,21 20 0,-21-21 16,22 21-16,-1-20 0,0 20 16,-21-21-16,42 0 0,-21 0 0,1-21 15,-1 22-15,21-22 0,-21 0 16,22 0-16,-1 0 0,-21 0 0,21 0 16,1-22-16,-1 1 0,-21 0 15,22 0-15,-22 0 0,21 0 0,-21-22 16,0 22-16,1-21 0,-22 21 15,0-22-15,0 22 0,0-21 0,0 21 16,-22-1-16,1-20 0,-21 21 16,21 21-16,0-21 0,-1 21 0,-20 0 15,21 0-15,-21 0 0,20 21 0,1 0 16,0 0-16,-21 0 0,21 22 16,-1-22-16,1 21 0,21 1 0,0-1 15,-21-21-15,21 21 0,0-20 16,0-1-16,0 21 0,0-21 0,21-21 15,-21 21-15,21-21 0,1 0 0,-1 0 16,0 0-16,0 0 0,21 0 16,-20 0-16,-1-21 0,0 0 15,21 0-15,-21 0 0,22 0 0,-22-1 16,0-20-16,21 0 0,-20 21 16,-1-22-16,21-41 0,-42 41 15,0 1-15,0 0 0,0-1 16,0 1-16,0 21 0,0-22 0,0 22 15,0 0-15,0 0 0,0 0 0,0 42 32,0 0-32,0 21 0,0-20 0,0 20 15,-21 0-15,21 1 0,0-1 16,-21 21-16,21-20 0,0-1 16,0 0-16,0 1 0,0-1 0,0 0 15,0 1-15,21-22 0,0 0 16,-21 0-16,0 0 0,21 1 0,0-22 15,1 0-15,-1 0 0,0 0 16,0-22-16,-21 1 16,21 0-16,0 0 0,1 0 0,-22 0 15,21-1-15,0 1 0,-21 0 0,0 0 16,0 0-16,21 21 0,0 0 16,0 0-1,-21 21 1,0 0-16,22 0 0,-22 0 15,0 1 1,21-22-16,0 0 16,0 0-1,0 0-15,0 0 16,1-22-16,-22 1 0,21 0 16,0 21-16,-21-21 0,21 0 0,-21 0 15,21-1-15,-21 1 0,0 0 16,21 21-16,1 0 15,-22 21 1,0 0-16,0 1 0,0-1 16,0 0-16,0 21 0,21-21 15,-21 1-15,21-1 0,-21 0 16,21-21-16,-21 21 16,21-21-16,0 0 0,1 0 15,-1 0-15,0 0 0,-21-21 0,21 21 16,0-21-16,0 0 0,-21-1 15,22 22-15,-1-21 0,0 0 0,-21 0 16,0 0-16,21 21 0,0-21 16,-21 42 31,0 0-47,0 0 0,0 0 15,0 0-15,0 1 0,0-1 16,0 0-16,21-21 15,-21 21-15,22-21 0,-1 0 16,0 0-16,0 0 16,0 0-16,0 0 0,1 0 15,-1 0-15,-21-21 0,21 21 16,-21-21-16,21 0 0,-21-1 16,0 1-16,0 0 0,0-21 15,0 21-15,-21-1 0,0 1 16</inkml:trace>
  <inkml:trace contextRef="#ctx0" brushRef="#br1" timeOffset="106031.61">18521 8509 0,'0'0'0,"-21"0"0,-1-21 16,1 21 0,21-21-16,-21 21 15,21-21-15,21 21 47,0 0-31,1 0-16,-1 0 15,-21 21-15,21-21 0</inkml:trace>
  <inkml:trace contextRef="#ctx0" brushRef="#br1" timeOffset="106511.34">20362 8424 0,'0'0'0,"21"-21"0,-21-21 16,0 21-16,0 0 0,22-1 15,-22 1-15,0 0 0,21 21 16,0 21 0,-21 22-16,21-22 0,-21 21 15,0 0-15,0 22 0,0-22 0,0 22 16,0-22-16,0 22 0,0-1 16,-21 1-16,0-22 0,0 21 0,-1-20 15,1-1-15,21 0 0,-21 1 16,21-22-16,-21 21 0,21-21 0,-21 1 15,21-1-15,0 0 0</inkml:trace>
  <inkml:trace contextRef="#ctx0" brushRef="#br1" timeOffset="107423.81">20510 8530 0,'-21'-42'15,"21"21"-15,-21 0 0,21-1 16,0 1-16,0 0 0,0 0 16,21 21-1,0 0-15,1 0 16,-1 21-16,-21 0 16,21 0-16,0 22 0,-21-22 0,21 21 15,0 1-15,-21-1 0,0 0 16,0 1-16,22-1 0,-22-21 0,0 21 15,0 1-15,21-22 0,-21 0 16,0 21-16,0-20 0,0-1 16,0 0-16,0 0 15,21-42 17,-21 0-32,21 21 0,-21-21 0,21-22 15,0 22-15,-21 0 0,22-21 16,-1-1-16,0 1 0,0 0 0,0-1 15,0 1-15,1 21 0,-1-22 16,21 1-16,-42 21 0,21-21 0,0 20 16,1 1-16,-1 21 0,0 0 15,-21 21-15,0 1 16,0 20-16,0 0 0,0-21 0,0 22 16,0-1-16,0 0 0,-21 1 15,0-1-15,-1 0 0,1 1 16,0-1-16,21 0 0,-42 1 15,42-1-15,0-21 0,-21 0 16,21 1-16,0-1 0,0 0 16,21-21-1,0 0 1,0 0-16,0 0 0,0 0 0</inkml:trace>
  <inkml:trace contextRef="#ctx0" brushRef="#br1" timeOffset="108951.81">21484 8784 0,'0'0'0,"0"-21"0,0 0 0,0-21 15,-21 20-15,0 22 16,0 0-16,-1 0 0,1 0 16,0 0-16,0 22 0,0-22 0,0 42 15,-1-21-15,1 0 0,0 0 16,0 22-16,0-22 0,0 21 15,-1-21-15,1 22 0,21-22 0,0 21 16,0-21-16,0 1 0,0-1 16,0 0-16,0 0 0,21-21 15,1 0 1,-1 0-16,0 0 0,0 0 0,0-21 16,0 0-16,1 0 0,-1-1 0,21-20 15,-21 21-15,0-21 0,1 20 16,-1-20-16,-21 21 0,21 0 0,-21 0 15,0-1-15,21 1 0,-21 42 32,-21 1-32,21-1 15,-21-21-15,21 21 0,0 0 16,0 0-16,0 0 0,0 1 0,0-1 16,0 0-16,0 0 0,0 0 15,21 0-15,0-21 0,0 0 16,0 0-16,22 22 15,-1-22-15,-21 0 0,22 0 0,-22-22 0,21 1 16,-21 21-16,22-21 16,-22 0-16,0 0 0,0 0 0,0-1 15,0 1-15,-21 0 0,0 0 16,0 0-16,0 0 16,0 42-1,-21 0-15,0 0 16,21 0-16,-21 0 0,0 1 0,21-1 15,-21 0-15,21 0 0,0 0 16,0 0-16,-22 1 0,22-1 16,22-21 31,-1-21-47,0-1 0,0 1 15,-21 0-15,21 0 0,0 0 16,1 0-16,-22-1 0,21 1 0,0 0 15,0 0-15,-21 0 0,0 0 16,21 21-16,0 0 0,-21 21 16,22 0-16,-22 0 15,0 0-15,0 0 16,0 1-16,21-1 0,-21 0 0,0 0 16,21-21-16,0 21 0,-21 0 15,21-21-15,0 0 0,1 0 16,-1 0-16,0 0 0,0 0 15,0 0-15,0 0 0,1 0 16,-1 0-16,0-21 0,0 21 0,-21-21 16,21 0-16,0 0 0,-21 0 0,0-1 15,0 1-15,0 0 0,0 0 16,0 0-16,0 0 0,0-1 0,0 1 16,0 0-16,-21 21 0,0 0 15,0 0-15,0 0 0,0 0 16,-22 0-16,22 21 0,0 0 15,0 1-15,0-1 0,-1 0 16,22 0-16,0 0 0,0 0 0,0 1 16,0-1-16,0 0 0,0 0 15,22-21-15,-1 0 16,0 21-16,0-21 0,0 0 16,0 0-16,1 0 0,-1-21 15,0 21-15,-21-21 0,21 21 16,0 0-16,-21-21 0,21 21 0,1 0 15,-22 21 17,0 0-32,21 0 15,-21 0-15,0 1 0,0-1 0,21 0 16,0 0-16,-21 0 16,21-21-16,-21 21 0,21-21 0,1 0 15,-1 0-15,0 0 0,0 0 16,0 0-16,0 0 0,1 0 0,-1 0 15,0 0-15,0 0 0,21-42 16,1 21-16,-22 0 16,0-22-16,0 22 0,0 0 0,-21-21 15,0 21-15,0-22 0,0 22 16,0 0-16,0-21 0,-21 20 16,0 1-16,0 21 15,0 0-15,-22 21 0,22 1 16,0-1-16,0 0 0,0 0 0,0 0 15,-1 22-15,1-22 0,21 21 16,0-21-16,-21 0 0,21 22 0,0-22 16,0 0-16,0 0 0,0 0 0,0 1 15,0-1-15,0 0 0,0 0 16,21 0-16,-21 0 0,0 1 16,0-1-16,0 0 0,0 0 15,0 0-15,0 0 16,-21 1-16,0-1 0,0 0 0,21 21 0,-21-21 15,-1 1-15,22-1 0,0 0 16,-21 0-16,0 0 16,21-42 15,0 0-31,0 0 16,21-22-16,0 22 0,1 0 15,20-21-15,-21 21 0</inkml:trace>
  <inkml:trace contextRef="#ctx0" brushRef="#br1" timeOffset="109606.67">23093 9123 0,'21'-21'63,"0"21"-63,0-21 0,-21-1 15,21 1-15,-21 0 16,22 21-16,-1-21 0,-21 0 0,0 0 16,0-1-16,0 1 0,0 0 15,-21 21 1,-1 0 0,1 21-16,21 22 0,0-22 15,-21 0-15,0 21 0,21-21 16,0 22-16,0-22 0,-21 0 0,21 21 15,0-20-15,0-1 0,0 0 16,0 0-16,0 0 0,21-21 16,0 0-1,0 0 1,0-21-16,1 0 16,-1 0-16,-21 0 0,21-1 0,0 1 15,-21 0-15,21-21 16,0 21-16,-21-1 0,22 1 0,-1 0 0,-21 0 15,0 0-15,21 21 0,0 0 16,0 0-16,-21 21 16,0 0-16,0 0 0,0 0 0,0 1 15,0-1-15,0 0 0,0 21 16,0-21-16,0 1 0,0-1 0,0 0 16,0 0-16,0 0 0,0 0 15,-21-21-15,21 22 16,0-44 15,0 1-31,0 0 16,0 0-16,0 0 15,21 0-15,-21-1 0,21 1 0,1 0 0,-22-21 16,21 21-16,0-1 16,-21 1-16,21 0 0,0 0 0,-21 0 15,21 0-15,-21-1 0,22 22 0,-1-21 16</inkml:trace>
  <inkml:trace contextRef="#ctx0" brushRef="#br1" timeOffset="110606.11">16764 10033 0,'0'0'0,"0"-21"15,0 0 1,-21 21-16,0 0 16,-1 0-16,1 0 0,-21 0 0,21 0 15,-22 21-15,1-21 0,0 21 16,-1 0-16,1 0 0,-21 1 0,20 20 16,1-21-16,0 21 0,-22 1 0,22 20 15,21-20-15,-22 20 0,22 1 0,0-22 16,0 21-16,21 1 0,0-22 0,0 22 15,0-22-15,0 0 0,21 1 16,-21-1-16,42 0 0,-21 1 0,1-1 16,20-21-16,-21 22 0,21-22 15,1 0-15,-22 0 0,21 0 0,1-21 16,-22 21-16,21-21 0,-21 0 0,22 0 16,-22 0-16,0 0 0,0 0 0,21 0 15,-20-21-15,-1 0 0,0 21 16,0-42-16,0 21 0,0-1 0,22 1 15,-22-21-15</inkml:trace>
  <inkml:trace contextRef="#ctx0" brushRef="#br1" timeOffset="111268.01">17081 10647 0,'-21'0'16,"21"-21"-16,-21 21 15,21-21-15,0-1 0,0 1 16,0 0-16,0 0 0,0 0 15,0 0-15,0-1 16,0 1-16,0 0 0,21 0 16,-21 0-16,0 0 0,0 42 31,0 0-15,0 21-16,0-21 0,0 22 0,0-1 15,0 0-15,0-20 0,0 20 16,0 0-16,-21 1 0,21-22 0,0 21 15,0-21-15,0 0 0,0 1 16,0-1-16,0 0 0,-21 0 0,21 0 16,0 0-16,0 1 15,-21-22 1,0 0-16,-1 0 0,1 0 16,0 0-16,0 0 0,0 21 0,0-21 15,-1 0-15,1 0 0,-21 0 16,21 0-16,0 0 0,-1 0 0,1 0 15,0 0-15,0 0 0,42 0 32,0 0-17,0 0-15,22 0 0,-22 0 16,21 0-16,1 0 0,-22 0 0,21 0 16,0 0-16,-20 0 0,-1-21 15,21 21-15,-21 0 0,0 0 16,1 0-16,-1 0 0,-21-22 15,21 22-15,-21-21 32</inkml:trace>
  <inkml:trace contextRef="#ctx0" brushRef="#br1" timeOffset="111595.82">17547 11007 0,'0'0'0,"0"21"16,-21-21 31,0 0-31,21-21-16,0 0 15,0-1 1,21 22-16,0 0 15,0 0 1,-21 22-16,21-22 16,-21 21-16,0 0 0,0 0 15,0 0-15,-21 0 0,0 1 16,0-1-16,0 0 0,0 0 16,-1-21-16,1 21 0,0 0 0,0-21 15,21-21 1</inkml:trace>
  <inkml:trace contextRef="#ctx0" brushRef="#br1" timeOffset="112247.95">18140 10795 0,'0'-21'32,"0"0"-32,0 0 0,0-1 15,21 1-15,-21 0 0,21 0 16,0 21-16,-21-42 0,0 20 0,21 1 16,-21 0-16,22 21 0,-22-21 15,0 0-15,0 0 0,0 42 31,0 0-31,0 0 16,0 0-16,0 0 0,-22 22 0,22-22 16,-21 21-16,21-21 0,-21 22 0,21-22 15,0 21-15,0-21 0,-21 1 16,21-1-16,0 21 0,-21-21 0,21 0 16,0 1-16,0-1 0,0 0 0,0 0 15,0 0-15,0 0 16,-21 1-1,-1-22 1,1 0-16,0 0 0,0 0 16,0 0-16,0 0 0,-1 0 15,1 0-15,0 0 16,0 0-16,21 21 16,0 0-1,21-21 1,0 0-1,0 0-15,1 0 0,-1 0 16,0 0-16,0 0 0,0 0 16,0 0-16,1 0 0,-1 0 0,0 0 15,-21-21-15,21 21 0,0 0 16,0 0-16,1 0 0,-1-21 0,0 21 16,-21-22 15,0 1 0,0 0-31</inkml:trace>
  <inkml:trace contextRef="#ctx0" brushRef="#br1" timeOffset="112635.41">18605 10308 0,'0'-21'0,"22"21"16,-1 0-16,21 0 0,-21 21 16,22-21-16,-22 21 0,21 22 15,-21-22-15,0 0 0,1 21 0,20 1 16,-21-1-16,0-21 0,-21 22 15,21-1-15,1 0 0,-1 1 0,-21-1 16,0 0-16,0 22 0,0-22 0,0 0 16,-21 1-16,-1-1 0,1 0 15,-21 22-15,0-22 0,-1 1 16,1-1-16,0 0 0,-22 1 0,22-22 16,-1 21-16,1-21 0,21 22 15,-21-22-15,20 0 0,1 0 0,0-21 16,0 21-16,21-42 31,0 0-31,0 0 16,0 0-16</inkml:trace>
  <inkml:trace contextRef="#ctx0" brushRef="#br1" timeOffset="113376.2">20764 10160 0,'0'0'0,"22"0"0,20-21 16,-21 0-16,0 0 0,0-1 15,-42 22 17,0 0-32,0 0 0,0 0 15,0 0-15,-1 22 0,-20-1 0,21 0 16,-21 0-16,-1 21 0,1 1 0,21-1 15,-22 22-15,1-1 0,21 1 0,-21-1 16,20 1-16,1-1 0,-21 1 16,42-1-16,-21 1 0,21-22 0,0 21 15,0-20-15,0-1 0,0 22 0,21-22 16,0-21-16,0 21 0,0 1 0,22-22 16,-22 0-16,21 0 0,1 0 0,-1 1 15,0-22-15,1 0 0,-1 0 0,0 0 16,1 0-16,-1 0 0,0-22 0,1 1 15,-1 0-15,0 0 16,1 0-16,-22 0 0,21-1 0</inkml:trace>
  <inkml:trace contextRef="#ctx0" brushRef="#br1" timeOffset="117043.4">21844 10964 0,'0'-21'62,"0"0"-62,0 0 16,0 0-1,0 0-15,0-1 0,21 1 16,-21 0-16,21 21 0,-21-21 0,0 0 16,0 0-16,0-1 0,21 1 15,-21 0-15,0 0 0,0 0 16,0 42 46,0 0-46,0 0-16,0 0 250,0 1-250,0-1 16,0 0-16,0 0 15,0 21-15,0-20 0,0-1 0,0 0 16,0 21-16,0-21 0,0 22 16,0-1-16,0-21 0,0 22 0,0-1 15,0-21-15,0 21 0,0 1 0,-21-22 16,21 0-16,0 21 0,0-20 0,0-1 15,0 0-15,0 0 0,0 0 16,0 0 0,-21-21-1,0 0-15,0 0 16,0 0-16,-1-21 0,1 21 16,-21 0-16,21 0 0,0-21 0,-22 21 15,22-21-15,0 21 0,0 0 0,0 0 16,-1 0-16,1 0 0,0-21 15,42 21 17,22 0-17,-22 0-15,0 0 0,21 0 16,1 0-16,-1 0 0,-21 0 0,21 0 16,1-21-16,-1 21 0,-21 0 0,22 0 15,-22-22-15,21 22 0,-21 0 0,0 0 16,1 0-16,-22-21 0,21 21 15</inkml:trace>
  <inkml:trace contextRef="#ctx0" brushRef="#br1" timeOffset="117275.78">22394 11324 0,'21'0'16,"-21"21"15,0 1-31,0-1 16,0 0-16,-21-21 0,21 21 15,-21 0-15,0-21 0,0 21 16,0 1-16,21-1 0,-22 0 0,1-21 15,0 21-15,0 0 0,0-21 16,0 21-16,21-42 31,21 21-31</inkml:trace>
  <inkml:trace contextRef="#ctx0" brushRef="#br1" timeOffset="117895.89">23241 10880 0,'0'0'0,"-21"0"0,0-21 0,-1 21 16,1-22-16,0 1 0,21 0 15,0 0-15,0 0 16,0 0-16,21 21 15,0 0-15,1-22 0,-1 22 0,0 0 16,0 0-16,0 0 16,0 0-16,1 0 0,-1 0 0,0 0 15,0 22-15,0-22 0,-21 21 0,0 0 16,0 0-16,0 21 0,0-20 16,0-1-16,0 21 0,0-21 0,-21 22 15,0-22-15,0 21 0,-22 0 16,22-20-16,-21 20 0,21-21 0,-22 21 15,1-20-15,21 20 0,-21-21 0,-1 0 16,22 0-16,-21 1 0,21-22 16,-1 21-16,1-21 0,0 0 0,0 0 15,21-21 1,-21-1-16,21 1 16,0-21-16,0 21 0,21 0 15,0-1-15,-21-20 0,21 21 16,0 0-16,1 21 0,-1-21 0,0 21 15,0 0-15,0 0 0,-21 21 16,21-21-16,1 21 0,-22 0 16,21 0-16,0 0 0,-21 1 0,21-1 15,0 0-15,-21 0 0,21 0 16,1 0-16,-1 1 0,0-1 16,0-21-16,0 0 0,0 0 15,1 0-15,-1 0 16,0 0-16,-21-21 0,21-1 0,0 22 15,-21-21-15,21 0 0,1 0 16,-1 0-16,0 0 0,0-1 16,0 1-16,0-21 0,1 21 0,-1 0 15</inkml:trace>
  <inkml:trace contextRef="#ctx0" brushRef="#br1" timeOffset="118353.27">23812 10393 0,'0'0'0,"-21"0"0,0-21 16,42 21 0,0 0-16,1 0 15,20 0-15,-21 21 0,21-21 16,-20 42-16,20-21 0,0 1 15,-21 20-15,22 0 0,-22 1 0,0-1 16,0 0-16,0 22 0,-21-22 0,0 0 16,0 22-16,0-22 0,0 1 15,0 20-15,-21 1 0,0-22 16,0 21-16,0-20 0,-22-1 0,1 22 16,0-22-16,21 0 0,-22 1 15,1-1-15,0-21 0,-1 21 0,1-20 16,0 20-16,-1-21 0,22 0 0,0 0 15,-21 1-15,20-1 0,1-21 16,0 21-16,0-21 0,0 0 16,21-21 31,-21 21-16</inkml:trace>
  <inkml:trace contextRef="#ctx0" brushRef="#br1" timeOffset="120868">0 2794 0</inkml:trace>
  <inkml:trace contextRef="#ctx0" brushRef="#br1" timeOffset="125820.87">2265 13441 0,'-21'21'0,"21"0"16,0 0-16,0 1 15,21-22-15,0 0 16,0 0-16,0 0 16,0 0-16,22-22 0,-22 1 0,21 0 15,1 0-15,-22 0 0,21-22 0,0 22 16,1 0-16,-22-21 0,0 21 15,21-1-15,-42-20 0,0 21 0,22 0 16,-22 0-16,0-1 0,-22 22 16,-20-21-16,21 21 15,-43 0-15,22 0 0,-43 0 0,22 21 16,-1 1-16,-20-1 0,20 0 16,1 21-16,-1-21 0,22 22 0,-22-22 15,22 21-15,21-21 0,-21 22 16,42-22-16,0 21 0,0-21 15,0 22-15,0-22 0,0 0 0,21 21 16,21-20-16,-21-1 0,0 0 16,22 0-16,-1 0 0,0 0 15,1 1-15,-1-1 0,0 0 0,1 21 16,-22-21-16,21 1 0,-21-1 16,1 21-16,-1-21 0,-21 0 15,0 22-15,0-22 0,0 0 16,-21 21-16,-22-20 0,22-1 0,-21 0 15,-1 0-15,1 0 0,0-21 16,21 0-16,-22 0 0,1 0 16,21 0-16,-22 0 0,1-21 0,21 0 15,-21 0-15,20 0 0,1-22 16,-21 1-16,21 21 0,0-22 0,-1 1 16,1 0-16,21 21 0,0-22 15,-21 22-15,21 0 16,0 42-1,21 0 1,0 0-16,-21 22 0,22-22 0,-1 0 16,0 21-16,0-20 0,0 20 15,0-21-15,1 21 0,-1-20 0,21-1 16,-21 21-16,22-21 0,-22 0 16,21-21-16,0 22 0,1-22 15,-1 0-15,22 0 0,-22 0 0,21 0 16,-20-22-16,20 1 0,1 21 15,-22-21-15,22-21 0,-22 21 0,21-1 16,-20-20-16,-1 0 0,0-1 16,1 1-16,-1-21 0,0 20 0,-20-20 15,-1-1-15,0 1 16,0-1-16,-21 22 0,0-22 0,0 22 16,0 0-16,0-1 0,0 1 15,0 21-15,-21 0 0,21 0 0,0-1 16,-21 22-16,0 0 15,-1 22-15,22-1 16,-21 0-16,21 0 0,0 21 16,0 1-16,0 20 0,0-20 0,0 20 15,0-21-15,0 22 0,0-1 16,0-20-16,-42 84 16,42-85-16,0 0 0,0 1 0,0-22 0,0 21 15,0 1-15,0-22 0,0 0 16,0 0-16,0 0 0,21-21 15,0 0-15,-21-21 32,21 0-32,1 0 0,-22 0 0,21-1 15,-21-20-15,0 21 0,0 0 16,21 0-16,0-22 0,-21 22 0,21 21 16,-21-21-16,0 0 0</inkml:trace>
  <inkml:trace contextRef="#ctx0" brushRef="#br1" timeOffset="126527.46">4297 13737 0</inkml:trace>
  <inkml:trace contextRef="#ctx0" brushRef="#br1" timeOffset="128680.48">3344 13695 0,'21'0'15,"1"0"1,-1 0-16,0 0 15,-21 21-15,0 0 0,21 0 16,0 1-16,-21 20 0,0-21 16,0 21-16,21-20 0,-21 20 15,22 0-15,-22-21 0,21 22 0,-21-22 16,0 0-16,0 21 0,21-20 16,0-1-16,-21 0 0,21-21 15,0 21-15,-21 0 0,22-21 0,-1 0 16,0 0-16,0 0 15,0 0-15,0 0 0,1 0 0,-1-21 16,0 21-16,0-21 0,21 0 0,-20 21 16,-1-21-16,0-1 15,21 1-15,-21-21 0,1 21 0,-1 0 0,0-1 16,0 1-16,0 0 16,-21-21-16,0 21 0,21 21 0,-21-22 15,0 1-15,0 0 0,0 0 16,-21 21 15,21-21 63,-21 0-79,21-1-15,-21 22 16,21-21-16,-21 21 16,0 0-1,-1 21 1,22 1-16,0-1 0,-21 0 16,21 21-16,0-21 0,0 1 15,0 20-15,-21-21 0,21 21 0,0 1 16,0-22-16,0 0 0,0 21 15,0-20-15,0-1 0,0 0 16,21 0-16,0-21 0,1 21 0,-1-21 16,0 0-16,0 0 0,0 0 15,22 0-15,-22 0 16,0 0-16,21 0 0,1-21 0,-22 21 16,21-21-16,0 0 0,1 0 15,-1-1-15,0 1 0,1 0 0,-1 0 16,-21 0-16,0 0 0,22-1 0,-22 1 15,-21 0-15,21 0 0,-21-21 16,0 20-16,0 1 0,0 0 0,0 0 16,0 0-16,0 0 0,0-1 15,-21 22-15,0 0 0,0 0 16,-1 0 0,1 0-16,21 22 0,0-1 0,-21 0 0,0 0 15,21 0-15,-21 0 16,21 22-16,0-22 0,0 0 0,0 21 15,0-20-15,0-1 0,0 0 16,0 0-16,0 0 0,21 0 16,0 1-16,0-22 0,0 21 15,1-21-15,-1 0 0,0 0 16,0 0-16,0 0 0,0 0 0,1-21 16,-1-1-16,21 22 0,-21-21 15,0 0-15,22 0 0,-22 0 16,21-22-16,-21 22 0,1-21 15,-1 0-15,21-1 0,-21 1 0,0-22 16,1 22-16,-1-21 0,-21 20 0,0-20 16,21 20-16,-21-20 0,0 21 15,0-1-15,0 1 0,0 0 0,0 20 16,0-20-16,0 21 0,0 0 16,0 0-16,0 42 31,0 0-31,0 0 0,0 21 15,-21-20-15,21 20 0,0 0 16,-21 1-16,21-1 0,0 21 0,0-20 16,0 20-16,0-20 0,0-1 15,0 0-15,0 1 0,0-1 0,0 0 16,0 1-16,0-22 0,0 21 0,0-21 16,21 0-16,-21 1 0,21-22 15,0 21-15,-21 0 0,21-21 0,0 0 16,1 0-16,-1 0 0,0 0 15,0 0-15,0 0 0,0 0 16,1-21-16,-1 0 0,0 21 16,0-22-16,0 1 0,0 0 0,1 21 15,-22-21-15,0-21 0,0 20 0,0 1 16,0-21-16,0 21 16,0-22-16</inkml:trace>
  <inkml:trace contextRef="#ctx0" brushRef="#br1" timeOffset="128915.77">5122 13462 0,'21'0'16,"1"0"0,-1-21-16,0 21 0,0-21 0,0 21 15,22-21-15,-1 21 0,-21-22 16,21 1-16,1 21 0,-1-21 15,0 21-15,1-21 0,-22 0 0,21 21 16,-21-21-16,1 21 0,-1 0 16,-21-22-1,-21 22-15,-22 0 16,22 0-16</inkml:trace>
  <inkml:trace contextRef="#ctx0" brushRef="#br1" timeOffset="129476.35">3217 14076 0,'-21'0'0,"0"0"16,21-21-16,0 0 15,0-1-15,0 1 0,0 0 16,0 0-16,0 0 0,0 0 16,0-1-16,21 1 0,0 0 15,0 21-15,1 0 16,-1 0-16,0 0 16,-21 21-16,21-21 0,0 21 0,-21 1 15,21-22-15,22 21 0,-22-21 16,21 0-16,-21 0 0,22 0 0,20 0 15</inkml:trace>
  <inkml:trace contextRef="#ctx0" brushRef="#br1" timeOffset="129821.15">6540 13864 0,'0'21'0,"-21"-21"16,0 0-16,0 0 15,0 0-15,0 0 16,-1 22-16,22-1 15,0 0-15,-21 0 16,0 0-16,21 0 0,-21 1 0,0 20 16,0-21-16,-1 21 0,-20-20 15,21 20-15,-21 0 0,20-21 0,-20 22 16,21-22-16,-21 0 0,20 0 0,1 0 16,0-21-16</inkml:trace>
  <inkml:trace contextRef="#ctx0" brushRef="#br1" timeOffset="130451.79">7175 13399 0,'0'0'15,"0"-22"1,0 1-16,-21 21 0,21-21 0,0 0 16,0 0-16,21 21 15,1 0-15,-1 0 16,0 0-16,0 0 0,0 0 0,22 0 16,-22 0-16,21 21 15,-21 0-15,22 0 0,-22 0 0,0 22 16,21-22-16,-21 21 0,1 1 0,-22-1 15,0 0-15,0 1 0,0-1 16,0-21-16,0 21 0,-22 1 0,22-22 16,-21 0-16,0 0 0,21 0 15,-21-21-15,0 0 16,21-21 0,0 0-16,0 0 15,0-21-15,0 20 0,0-20 0,0 0 16,0 21-16,21-22 15,0 1-15,-21 0 0,0-1 0,21 1 0,0 0 16,1 20-16,-1-20 16,0 21-16,0 0 0,0 0 0,0-1 15,1 22-15,-1 0 0,0 0 0,0 0 16,0 0-16,0 0 0,1 22 16,-1-22-16,0 21 0,0 0 0,0-21 15,-21 21-15,21 0 0</inkml:trace>
  <inkml:trace contextRef="#ctx0" brushRef="#br1" timeOffset="130938.8">8318 13356 0,'0'0'0,"0"-21"16,0 0-16,0 0 15,-21 21-15,0 0 16,0 0-16,0 21 15,0 0-15,-1 0 0,1 0 0,21 1 16,-21 20-16,0 0 0,0-21 0,0 22 16,21-1-16,0 0 0,0 1 15,0-22-15,0 21 0,0-21 0,0 1 16,0-1-16,21 0 0,-21 0 16,21 0-16,0-21 0,21 0 15,-20 0-15,-1 0 0,0 0 0,21-21 16,-21 21-16,1-21 0,-1 0 15,21 0-15,-21-22 0,22 22 0,-22-21 16,0-1-16,0 22 0,0-21 16,-21 0-16,0-1 0,0 1 0,0 0 15,0-1-15,-21 1 0,0 21 0,0-22 16,0 22-16,-1 0 0,1 21 16,0 0-16,0 0 0,0 0 0,-22 0 15,22 0-15,0 21 0,0 0 16,0 1-16,0-1 0,21 21 0,0-21 15,-22 22-15,22-22 0,0 21 16,0 0-16,0-20 0,0 20 16,0-21-16,0 21 0,0-20 0,0-1 15,22 0-15,-1 0 0,0-21 0,0 0 16,0 0-16,0 0 0,1 0 16,20 0-16,-21-21 0</inkml:trace>
  <inkml:trace contextRef="#ctx0" brushRef="#br1" timeOffset="131495.63">9059 13335 0,'0'0'15,"21"-21"-15,-21 0 0,0 42 32,0 0-32,0 0 0,0 0 15,0 1-15,0-1 0,0 0 0,0 21 16,0-21-16,-21 22 0,21-1 15,-21-21-15,21 22 0,0-22 0,0 0 16,0 21-16,0-21 0,0 1 0,0-1 16,21-42 31,-21-1-47,21 1 0,1-21 15,-1 21-15,-21-22 0,21 22 0,0-21 16,0 21-16,0-22 0,-21 22 15,22 0-15,-1 21 0,0-21 0,0 21 16,0 0-16,0 0 0,-21 21 16,22 0-16,-22 0 0,21-21 15,-21 43-15,21-22 0,-21 0 0,21 0 16,-21 0-16,21-21 0,0 22 0,-21-1 16,22-21-16,-1 0 0,0 0 15,0 0-15,0 0 16,0 0-16,1 0 0,-1 0 15,0-21-15,0-1 0,-21 1 0,21 0 16,-21 0-16,0 0 0,0-22 0,0 22 16,0-21-16,0 21 0,0-22 15,0 1-15,-21 21 0,21 0 0,0-22 16,-21 22-16,21 0 0,-21 21 0,21-21 16,0 42-1,0 0-15,0 0 16,0 1-16,0-1 15,21 0-15,0 0 0,0 0 16</inkml:trace>
  <inkml:trace contextRef="#ctx0" brushRef="#br1" timeOffset="131732.18">10202 13653 0,'0'0'16,"0"21"-16,0 21 16,0-21-16,0 0 0,0 1 0,0-1 15,0 0-15,0 0 0,0 0 0,0 0 16,0 1-16,0 20 0,0-21 16,-21 0-16,21 0 0,-21 22 15,0-22-15,0 0 0,-1 0 0,22 0 16,-21 1-16,0-1 0,0-21 15,0 0-15</inkml:trace>
  <inkml:trace contextRef="#ctx0" brushRef="#br1" timeOffset="135095.99">11155 13441 0,'0'0'0,"21"0"16,-21-21 31,0 0-47,0-1 15,0 1-15,0 0 0,0 0 16,21-21-16,0 20 0,0-20 0,1 0 16,-22 21-16,21-22 0,0 1 15,0 0-15,0-1 0,0 22 16,1 0-16,-1 0 0,0 0 0,0-1 16,0 22-16,0 0 0,1 22 15,-22-1-15,21 0 0,-21 0 16,0 0-16,0 0 0,0 1 15,0 20-15,0-21 0,0 0 0,0 0 16,0 1-16,0-1 0,0-42 63,0-1-63,0 1 0,0 0 15,0 0-15,0 0 16,0 0-16,-21-1 0,21 1 15,-22 0-15,1 0 0,0 0 0,0 21 16,0 0 0,0 0-16,-1 0 0,1 21 15,0 0-15,21 21 0,-21-20 0,21 20 16,0 0-16,0 1 0,0-1 16,-21 0-16,21 22 0,0-22 0,0 0 15,0 22-15,0-22 0,0 1 16,0-1-16,21 0 0,0 1 0,-21-22 15,21 21-15,0-21 0,1-21 0,-1 21 16,21-21-16,-21 0 0,0 0 16,22 0-16,-22 0 0,21-21 0,1 0 15,-22 0-15,21 0 0,0 0 16,1-22-16,-1 22 0,0-21 16,1 21-16,-22-22 0,21 22 0,-21-21 15,1 21-15,-1-22 0,0 22 16,-21 0-16,0 0 0,21 0 0,-21 42 31,0 0-15,-21 21-16,21-21 0,0 1 15,-21-1-15,21 21 0,-21-21 0,21 22 16,0-22-16,0 21 16,0-21-16,0 0 0,0 22 0,0-22 15,21-21-15,0 21 0,0-21 16,0 0-16,0 0 0,22 0 0,-22 0 15,21 0-15,1 0 0,-22-21 0,21 0 16,-21 0-16,22-1 0,-22 1 16,21 0-16,-21 0 0,0-21 0,1 20 15,-22 1-15,0-21 0,0 0 0,0 20 16,0-20-16,0 0 0,0 21 16,-22-22-16,1 1 0,0 21 0,0 0 15,-21-22-15,20 43 0,-20-21 16,21 21-16,-21 0 0,20 0 15,-20 0-15,21 21 0,-21 0 0,20 1 16,1 20-16,0-21 0,0 21 16,21 1-16,0-1 0,0 0 0,0 22 15,0-22-15,0 1 0,0-1 0,21-21 16,0 21-16,0-20 0,1-1 16,20 0-16,-21 0 0,21 0 0,1-21 15,-1 0-15,0 0 0,1 0 0,-1 0 16,0-21-16,1 0 0,-1 0 15,0 0-15,22-1 0,-22 1 0,22-21 16,-22 0-16,0 20 16,22-20-16,-22 0 0,1-22 0,-1 22 15,0 0-15,-21-22 0,22 22 0,-22-22 16,-21 1-16,0-1 0,0 22 16,0-22-16,0 22 0,0 0 0,0-1 15,0 22-15,0 0 0,0 0 0,-21 21 16,0 0-16,-1 0 15,1 21-15,0 21 0,21-20 16,-21 20-16,21 0 0,0 22 16,-21-22-16,21 22 0,-21-22 0,21 21 15,0-20-15,0-1 0,0 22 0,0-22 16,0 0-16,0 1 0,0-1 16,21 0-16,-21 1 0,21-22 15,0 21-15,0-21 0,0 0 0,1 22 16,-1-43-16,0 21 0,0 0 15,21-21-15,-20 0 0,-1 0 0,0 0 16,21 0-16,-21 0 0,1-21 16,20 21-16,-21-21 0,0 0 0,0-1 15,22-20-15,-22 21 0,0-21 0,-21 20 16,21-20-16,0 21 0,-21-21 16,22 20-16,-22 1 0,0 0 0,0 0 15,0 0-15,0 42 31,0 0-31,0 0 0,0 0 16,0 1-16,0-1 0,0 0 16,0 21-16,0-21 0,0 1 0,0 20 15,0-21-15,0 0 0,0 0 0,0 1 16,21-22-16,-21 21 0,21 0 16,0-21-16,0 0 0,0 0 15,1 0-15,-1 0 0,0 0 0,21-21 16,-21 21-16,1-21 0,-1-1 15,0 1-15,0 0 0,-21 0 0,21 0 16,0 0-16,1-1 0,-22-20 0,0 21 16,0 0-16,21-22 0,-21 22 15,0 0-15,0 0 0,0 0 16,0 42 15,0 0-31,0 0 16,0 0-16,0 1 0,0-1 15,0 0-15,0 0 0,0 21 0,21-20 16,-21-1-16,21 0 0,0 0 0,-21 0 16,21-21-16,1 21 0,-1 1 15,0-22-15,0 0 0,0 21 0,0-21 16,22 0-16,-22 0 0,0 0 16,21 0-16,-20 0 0,20-21 0,-21 21 15,0-22-15,0 1 0,1 0 16,-1 0-16,0 0 0,-21-22 0,0 22 15,0 0-15,0-21 0,0 21 16,21-1-16,-21-20 0,0 21 0,0 0 16,0 0-16,0 42 31,0 0-31,0 0 0,0 0 0,0 0 16,0 1-16,0-1 0,-21 0 0,21 21 15,0-21-15,0 1 0,-21-1 16,21 0-16,0 0 0,-21 0 15,21 0-15,0 1 0,0-1 16,0-42 15,0-1-31,0 1 16,0 0-16,21 0 0,-21 0 16,21 0-16,0-22 0,-21 22 0,21-21 15,0 21-15,-21-1 0,22 1 0,-1 0 16,-21 0-16,21 0 0,0 21 15,0 0-15,0 0 16,-21 21-16,22 0 0,-22 0 16,0 0-16,0 1 0,0-1 15,0 0-15,0 0 0,0 0 16,0 0-16,0 22 0,0-22 16,0 0-16,21 0 0,0-21 15,0 0-15,-21 21 0,21-21 0,0 0 16,1 0-16,20 0 0,-21 0 0,0 0 15,22-21-15,-22 0 0,0 21 16,21-21-16,-21 0 0,1 0 0,-1-1 16,-21 1-16,21 0 0,-21 0 15,21-21-15,-21 20 0,0 1 16,0 0-16,0 0 0,21 0 0,-21 0 16,21 21-16,-21-22 0,22 22 15,-22 22 1,0-1-16,0 0 0,0 0 15,0 0-15,0 0 0,0 1 0,0-1 16,0 0-16,0 21 0,0-21 16,21 1-16,-21-1 0,21 0 0,0 0 15,0 0-15,0 0 16,1-21-16,20 0 0,-21 0 0,0 0 16,0 0-16,22 0 0,-22 0 0,0 0 15,0 0-15,0 0 0,1-21 0,-1 21 16,-21-21-16,21 21 0,-21-21 15,0 0-15,0 0 0,0-1 0,0-20 16,0 21-16,0 0 0,0 0 16,0-1-16,0 1 0,0 0 15,0 0-15,0 42 32,0 0-32,0 0 15,0 1-15,0-1 0,0 0 0,-21 0 16,21 0-16,0 0 0,-21 1 0,21-1 15,-22 0-15,22 0 16,0 0-16,0 0 0,0-42 63,0 0-63,0 0 0,0 0 15,0 0-15,0-1 0,22 1 16,-1 0-16,0 0 0,-21 0 0,21 0 15,0-1-15,0 22 0,22 0 0,-22-21 16,0 21-16,0 0 0,0 0 16,1 0-16,-1 21 0,0-21 0,0 22 15,0-1-15,-21 0 0,0 0 16,0 0-16,0 0 0,0 1 16,0-1-16,0 0 0,0 0 15,0 0-15,0 0 16,21-21-1,1 0-15,-1 0 0,0 0 16,21 0-16,-21 0 0,1-21 16,-1 0-16,0 21 0,0-21 15,0 0-15,22 0 0,-22-1 0,0 1 16,-21-21-16,21 21 0,0 0 0,-21-22 16,21 22-16,-21-21 0,0 21 15,0-1-15,0 1 0,0 0 0,0 0 16,0 0-16,-21 42 31,0 0-31,0 0 0,0 0 0,21 1 16,-21-1-16,-1 21 0,22-21 0,-21 0 15,21 1-15,0-1 0,0 0 16,0 0-16,0 0 0,0 0 0,21-21 16,1 22-16,-1-1 0,0-21 15,0 21-15,0 0 16,-42-21 31,0 0-47,0 0 0,0 0 15,-1 0-15,1 0 16,0 0-16,0 21 16,0-21-1,0 0-15,-1 0 16,22-21-16</inkml:trace>
  <inkml:trace contextRef="#ctx0" brushRef="#br1" timeOffset="135415.23">17145 13568 0,'0'0'0,"21"21"31,-21 0-31,0 0 16,0 1-16,0-1 15,0 0-15,0 0 0</inkml:trace>
  <inkml:trace contextRef="#ctx0" brushRef="#br1" timeOffset="135463.2">17081 13822 0,'-42'0'15,"84"0"-15,-105 0 0,42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AC21-BE59-4F13-84F0-A543F401F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22F8-43DD-445F-BD7C-30029391E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1FB1-2FFE-43DF-BE78-ADBB1FCA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AB28-6251-48D3-A1F3-C599EBE6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5BF4-5835-48F0-8F6C-2D6F595C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CC23-630F-4504-A8E1-2745246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F5D18-D3FC-4849-8F6E-AB96B504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E4E7-2E51-4B0D-8E36-FA522912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6879-F3F1-429E-9469-D1D580E9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0E2D-0B42-4ECC-962D-9EDD1FC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621BB-6AEF-4EBF-9A05-3B8174C6B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37498-F125-4AC2-942E-DA8F48E5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7F36-56C5-43CC-B3EC-2C33633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1419-38A0-4C3F-9767-AB5E37B2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B8B5-C785-4A97-86E7-EE28D2E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4D41-87E1-4951-9273-7BF32600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7D9C-7A36-4A55-A581-96461537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3225-4B90-4F93-9239-B8027943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CBC-D136-4BC1-907A-30D4DED6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46E6-0249-4D25-913B-C338F8D4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60AB-7C7F-4419-88CC-8C0F14BC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E4C8-0CC6-4C23-9DDC-7D8592C9C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1254-C067-4713-9C4B-5688FB29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9E64-9065-4B15-9595-81531971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085D-1221-4EB3-8444-EE13BC8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DD32-3297-4B0D-A80E-8D7E7607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62F6-FD1F-42FE-A835-D943EC164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B8F20-50B2-42E4-B89B-C8400770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90E9-550E-4929-A480-911FE83D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D356-7FD4-4C82-922C-618F55A7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BA2D-4980-4A57-BA3F-A942AC6B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D90-1CAF-4116-8BAF-4963906D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82A7-F52D-4405-A629-B54475B2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A198B-1C1A-47DF-B09E-9EE8871CE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689BE-D98D-4AAF-A16A-3A4C7E43D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5DE94-7069-4545-82A8-A4D36735F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A7FA1-5C9A-482E-96B7-F8B6BF5B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C0C41-46AD-42C9-B34E-4D8CFA3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5E9EB-BB10-4384-82C7-43D1FE8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6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3AF5-5D1B-482E-AABE-4E855772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73114-9649-4843-95B0-3286449B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9C962-4B4A-4FBD-A353-C04AC5D3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0FE34-5783-4DA4-9D71-7B5B95C3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68968-0A82-4EB8-B44E-2CC16057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FF2AC-D439-455C-8837-4C1BEC18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9CC55-985C-4CBC-A248-B35757B9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2AD9-DF2E-4469-8C30-5902F7F5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AF61-37E9-4EEB-A5D8-05162574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B0968-B07F-47D0-B24A-C00B3E33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5076F-7594-47B6-B4A5-7F37E21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D444-F256-4236-9BF2-AC6036A8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BB94-99E7-416B-AD3E-47675B6B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BDD9-684B-4B56-82E0-DF94C620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9A26C-7F43-4BC4-9718-4566A5E84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023A8-BB37-4274-9C70-473EA457E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AE51-2B20-42CF-956E-DD8E7A94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46E7-0FE5-4939-92FD-8E4ACBBF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1D7E-E5D9-4159-8408-F7514143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32877-E8EE-4211-A410-41AEFEAA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7C38D-5A09-4ABF-B8B4-A0B9DC42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D0F1-1154-4311-8DBF-F51E3EFC5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25FB-ADCA-40F7-B1F1-E16B2B8BAEBE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A879-0CB9-457F-AC3F-7BC86D48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2323-3044-4722-8399-9A626A9C4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55BA-3F8D-48E1-897F-E74AC02A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EBB-5462-4F81-85A8-195667EC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CB5C-6A52-450F-AA8B-7F8CC6F23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2FC547-C7B2-4245-8875-5ADED9B232E6}"/>
                  </a:ext>
                </a:extLst>
              </p14:cNvPr>
              <p14:cNvContentPartPr/>
              <p14:nvPr/>
            </p14:nvContentPartPr>
            <p14:xfrm>
              <a:off x="228600" y="137160"/>
              <a:ext cx="918252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2FC547-C7B2-4245-8875-5ADED9B23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27800"/>
                <a:ext cx="920124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8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EBB-5462-4F81-85A8-195667EC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CB5C-6A52-450F-AA8B-7F8CC6F23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4FCBD4-3129-4D08-AE0A-9048C2D12E14}"/>
                  </a:ext>
                </a:extLst>
              </p14:cNvPr>
              <p14:cNvContentPartPr/>
              <p14:nvPr/>
            </p14:nvContentPartPr>
            <p14:xfrm>
              <a:off x="243720" y="68760"/>
              <a:ext cx="950256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4FCBD4-3129-4D08-AE0A-9048C2D12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59400"/>
                <a:ext cx="952128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4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EBB-5462-4F81-85A8-195667EC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CB5C-6A52-450F-AA8B-7F8CC6F23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A2098D-3E2C-4CC1-B5EC-C132A1C5DF3F}"/>
                  </a:ext>
                </a:extLst>
              </p14:cNvPr>
              <p14:cNvContentPartPr/>
              <p14:nvPr/>
            </p14:nvContentPartPr>
            <p14:xfrm>
              <a:off x="822960" y="122040"/>
              <a:ext cx="8953920" cy="307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A2098D-3E2C-4CC1-B5EC-C132A1C5D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112680"/>
                <a:ext cx="897264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29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EBB-5462-4F81-85A8-195667EC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CB5C-6A52-450F-AA8B-7F8CC6F23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168B9-20F4-4AE6-9EBA-B1163554929A}"/>
                  </a:ext>
                </a:extLst>
              </p14:cNvPr>
              <p14:cNvContentPartPr/>
              <p14:nvPr/>
            </p14:nvContentPartPr>
            <p14:xfrm>
              <a:off x="464760" y="137160"/>
              <a:ext cx="8877600" cy="480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168B9-20F4-4AE6-9EBA-B11635549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27800"/>
                <a:ext cx="889632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81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EBB-5462-4F81-85A8-195667EC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CB5C-6A52-450F-AA8B-7F8CC6F23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4C151C-E1CD-492C-B84C-2125471C160E}"/>
                  </a:ext>
                </a:extLst>
              </p14:cNvPr>
              <p14:cNvContentPartPr/>
              <p14:nvPr/>
            </p14:nvContentPartPr>
            <p14:xfrm>
              <a:off x="99000" y="236160"/>
              <a:ext cx="367308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4C151C-E1CD-492C-B84C-2125471C1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26800"/>
                <a:ext cx="369180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17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EBB-5462-4F81-85A8-195667EC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CB5C-6A52-450F-AA8B-7F8CC6F23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5A78B2-9260-4B52-963A-6C310BD12A34}"/>
                  </a:ext>
                </a:extLst>
              </p14:cNvPr>
              <p14:cNvContentPartPr/>
              <p14:nvPr/>
            </p14:nvContentPartPr>
            <p14:xfrm>
              <a:off x="0" y="0"/>
              <a:ext cx="880128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5A78B2-9260-4B52-963A-6C310BD12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82000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57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2021-03-15T02:09:05Z</dcterms:created>
  <dcterms:modified xsi:type="dcterms:W3CDTF">2021-03-15T04:59:56Z</dcterms:modified>
</cp:coreProperties>
</file>