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08:37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889 0,'0'0'0,"0"-21"0,0 0 16,0 0-16,0-1 0,0 1 16,0 0-16,0 0 0,0 0 0,0 0 15,0-1-15,0 1 0,0 0 16,0-21-16,0-1 15,-21 43 1,21 22 0,-21-22-1,21 42-15,-22-21 0,22 21 0,-21 1 16,21 20-16,0 1 0,0-1 0,-21 1 16,0 20-16,0-20 0,21 21 15,-21-22-15,-1 22 0,1-22 16,0 22-16,-21-22 0,21 1 15,-1-1-15,1 1 0,0 42 16,0-43-16,21-42 16,0 1-16,0-1 0,0 0 0,0-42 31,0 0-31,-21-1 0,21-20 16,0-43-16</inkml:trace>
  <inkml:trace contextRef="#ctx0" brushRef="#br0" timeOffset="356.3">3492 593 0,'0'0'0,"43"-64"16,-1 43-16,-21 0 15,85-21-15,-42 42 16,-1-22-16,85 1 0,-84 21 16,-1 0-16,22 0 0,-22 21 15,1 1-15,-1 20 0,-20-21 16,-1 21-16,-21 1 0,-21 20 16,0-20-16,0 20 0,-21 1 15,-21-1-15,-1 1 0,1-22 0,-21 21 16,20-20-16,-20 20 0,-1-20 15,-42 20-15,22-21 16,41-20-16,1-1 0,21 0 16,42-21 15,0 0-31</inkml:trace>
  <inkml:trace contextRef="#ctx0" brushRef="#br0" timeOffset="816.24">4635 1270 0,'0'0'0,"0"-21"0,0 0 15,-21 21-15,0 0 0,0 0 16,0 0-16,0 0 0,-1 21 15,-20 0-15,21 0 0,-21 22 16,20-22-16,1 21 0,-21-21 16,21 22-16,-22-1 0,22 0 0,0 43 15,21-43-15,0 1 16,0-1-16,0-21 0,0 0 0,21 0 16,0 1-16,22-1 0,-22-21 15,127 0-15,-84-21 16,-22-1-16,21 1 0,1 0 15,42-42-15,-64 20 16,0 1-16,1 0 0,-1-1 16,-21 1-16,-21-64 0,0 64 15,0-22-15,-42 22 16,21 0-16,-22 20 0,1-20 0,-64 21 16,-21 21-1,85 21-15,0-21 0,20 42 16,1-20-16,0-1 0,21 0 0,0 21 15,0-21-15,0 22 0,0-22 16,21 0-16,-21 0 0,43 0 0,-22 1 16,0-22-16</inkml:trace>
  <inkml:trace contextRef="#ctx0" brushRef="#br0" timeOffset="1180.03">5270 1291 0,'0'0'16,"0"-21"-16,0 0 0,0 0 0,0 0 16,0 42 15,0 0-31,0 0 0,0 21 16,0-20-16,0 20 0,0 21 0,0-20 15,0 20-15,0 22 0,0-22 16,0 22-16,0 0 0,0-1 15,0 1-15,0 0 0,-21-1 0,0 1 16,0 0-16,21 21 0,-21-22 16,0 1-16,-1 0 0,1-1 0,0-20 15,0 20-15,21-20 0,-21-1 16,21 1-16,-21-1 0,21-20 0,-22 41 16,22-62-16,0-1 15,0 0 1,0-63-16,0 20 0,22-20 15,-1-21-15,0 20 0,0-20 16,0-22-16,0 22 0</inkml:trace>
  <inkml:trace contextRef="#ctx0" brushRef="#br0" timeOffset="1495.36">5165 1439 0,'0'0'16,"0"-105"-16,0 83 15,0 1-15,0-21 0,21 21 16,0-22-16,0 22 0,21 0 0,-20 0 16,20 0-16,0 0 0,1 21 15,-1 0-15,0 0 0,1 0 0,-1 0 16,-21 42-16,21-21 0,-20 0 16,-1 22-16,-21-1 0,0 0 0,0 43 15,-21-43 1,-22-21-16,22 22 0,-21-1 0,-1-21 15,1 22-15,21-22 0,-21 0 16,20 21-16,-20-42 0,21 21 16,21 1-16,-21-22 15,42-22 1,0 1 0,0 0-16,0 0 0,1 21 0</inkml:trace>
  <inkml:trace contextRef="#ctx0" brushRef="#br0" timeOffset="1896.13">6032 1228 0,'22'0'0,"-44"0"0,44-21 0,-22-1 16,-22 22 15,1 22-31,21-1 0,-21 0 0,21 0 16,-21 21-16,21-20 0,0 20 15,0-21-15,0 21 0,0-20 0,0 20 16,0 0-16,0-21 16,21 85-16,0-85 0,0 1 15,1-1-15,-1-21 16,0 0-16,0 0 0,64 0 16,-64 0-16,0-21 15,21-1-15,-20 1 0,-1-42 16,0 20-16,-21 22 0,0-21 15,0 0-15,0-1 0,0 1 0,0 21 16,0-22-16,0 22 0,0 0 16,0 0-16,0 0 0,0 0 15,21 21 17,0 21-32,0-21 15,-21 21 1,22-21-16</inkml:trace>
  <inkml:trace contextRef="#ctx0" brushRef="#br0" timeOffset="2269.96">6752 1185 0,'0'-21'16,"-21"21"-1,21 21 1,-21 1-16,21-1 0,-21 42 15,21-20-15,0-1 0,0 21 16,0-20-16,-22 20 0,22 1 16,-21 20-16,21-20 0,0-1 0,0 1 15,-21 21-15,0-22 0,0 1 16,21 20-16,0 1 0,-21-22 0,21 22 16,0 0-16,0 84 15,0-84-15,-22-22 0,22 22 0,0 0 16,0-22-16,0 85 0,0-63 15,0-22-15,0 1 0,0-1 16,0-20-16,-21 20 0,21-20 0,-21-1 16,21-21-16,-21 0 0,21 0 0,0 1 15,0-44 1,0 1 0,0 0-16,21-21 0,0-1 0,0 1 15,1-21-15,-1 20 0,0-41 16,21 20-16</inkml:trace>
  <inkml:trace contextRef="#ctx0" brushRef="#br0" timeOffset="2634.76">6752 1566 0,'0'0'0,"0"-42"0,0 21 0,-21-21 0,21 20 0,0 1 16,0 0-16,0 0 15,21 0-15,0 0 0,0-1 0,22 1 16,-22 0-16,21 21 0,-21-21 16,22 0-16,41 21 0,-62-21 15,20 21-15,21 0 16,-41 0-16,-1 21 0,0 0 0,0 0 16,-21 0-16,0 0 0,0 1 15,0 20-15,0-21 0,-21 21 0,0-20 16,0 20-16,-22 0 0,22-21 15,-21 22-15,-1-22 0,1 0 0,21 0 16,-21 0-16,20 1 16,1-1-16,0 0 0,0-21 15,42 0 17,0 0-32,0 0 0,1-21 0,20 21 15</inkml:trace>
  <inkml:trace contextRef="#ctx0" brushRef="#br0" timeOffset="3051.52">7916 1418 0,'0'0'0,"21"-21"0,22 0 0,-22 0 16,21 0-1,-21-1-15,-21 1 0,0 0 0,0 0 0,0 0 16,0 0-16,0-1 15,-21 22-15,0 0 16,-21 0-16,21 22 0,-22-1 16,1 0-16,21 0 0,-22 21 0,1-20 15,0 41-15,-1-21 16,43 1-16,0-22 0,0 0 16,22 0-16,-1 0 15,0-21-15,21 0 0,1 22 0,-1-22 16,-21 0-16,21 0 0,1 0 15,-1 21-15,-21-21 0,22 21 16,-22-21-16,0 21 0,0 0 0,-21 0 16,0 1-16,0-1 15,0 0-15,-21 0 0,-43 21 16,43-42-16,-21 22 0,21-1 16,-22-21-16,-20 21 15,21-21-15,20 21 0,-20-21 0,21 0 16,0 0-16,0 0 0,-1 0 0,-41 0 15</inkml:trace>
  <inkml:trace contextRef="#ctx0" brushRef="#br0" timeOffset="3625.83">3746 2117 0,'0'0'0,"-42"0"0,0 21 0,-1-21 16,-20 0 0,42 21-16,0-21 0,42 0 31,21 0-31,0 0 0,1 0 16,20 0-16,22 0 0,0 0 0,-1 0 15,22 0-15,0 0 16,21 0-16,21 0 0,0 0 0,0 0 15,22 0-15,-1 0 0,0 0 16,22 0-16,-22 0 0,170 0 16,-170 0-16,-21 0 0,22 0 15,-22 0-15,127 0 0,-148 0 16,-21 0-16,0 0 0,0 0 16,-22 0-16,1 0 0,0 0 0,-1 0 15,-20 0-15,-1 0 0,1 0 16,-1 0-16,-20 0 0,41 0 15,-63 0-15,1 0 0,-1 0 0,0 0 16,0 0 0,-21-21-1,-21 21 17</inkml:trace>
  <inkml:trace contextRef="#ctx0" brushRef="#br0" timeOffset="3741.76">8086 2180 0,'0'0'0,"-22"0"0,1 0 15,0 0 17,0-21-32</inkml:trace>
  <inkml:trace contextRef="#ctx0" brushRef="#br0" timeOffset="4583.25">593 3831 0,'0'0'0,"-22"0"0,1 0 0,0 0 15,-21 0-15,21 0 16,63 0 31,-21-21-47,43 21 0,-22 0 0,43 0 15,-22-21-15,22 21 0,-1-21 16,22 21-16,0-21 0,0 21 16,0-22-16,-22 22 0,22 0 0,-21 0 15,-22-21-15,1 21 0,-1 0 16,1 0-16,-22 0 0,-21 0 0,1 0 15,-1 0-15,-42 0 32,-1 0-32,-20 0 15,0 0-15,-22 21 0</inkml:trace>
  <inkml:trace contextRef="#ctx0" brushRef="#br0" timeOffset="4897.08">1164 3810 0,'-21'0'16,"0"0"15,21 21-31,0 0 0,0 1 16,0-1-16,0 0 0,-21 21 15,21 1-15,0-1 0,0 21 16,0 1-16,0-1 0,0 1 15,-22-1-15,22 22 0,-21-21 0,21-1 16,-21 1-16,0 20 0,0-20 16,21-22-16,-21 22 0,21-22 0,-22 0 15,22 1-15,0-22 0,0 0 16,0 0-16,22-42 31,-1-21-31,-21 20 0,21 1 16,0-21-16</inkml:trace>
  <inkml:trace contextRef="#ctx0" brushRef="#br0" timeOffset="5543.8">1460 4445 0,'0'0'0,"22"-21"0,62-43 16,-63 43 0,1 21-1,-22 21 1,0 1-16,0-1 0,0 21 15,0 22 1,0-43-16,0 21 0,0 0 0,-22 1 16,22-1-16,0 0 0,0 1 15,0-1-15,0-21 0,0 22 0,0-22 16,0 0-16,22 0 0,20 0 16,-21-21-16,0 0 15,43-21-15,-43 0 0,21 0 16,22-43-16,-1 1 15,-20 20-15,-22 1 0,0 0 16,0 21-16,0-22 0,-21 1 16,21-22-16,-21 22 0,0 21 15,0 0-15,0 0 16,0 42 15,0 0-31,-21 0 0,21 21 0,0 1 16,0-1-16,0 0 0,0 22 15,-21-1-15,21 1 0,0-1 0,0 1 16,-21 21-16,21-22 0,0 1 16,0 20-16,0-20 0,0-1 15,0 22-15,0-22 0,0 1 0,0-1 16,0 64-16,0-63 16,0-22-16,0 22 0,0-22 0,0-21 15,0 22-15,0-22 0,0 21 0,0-21 16,0 0-16,0 1 15,0-1-15,-21-21 0,0 0 16,-22 0-16,22 0 0,-21 0 16,-1 0-16,-20 0 0,21 0 0,-22 0 15,22-21-15,-22 21 0,22-22 16,0 1-16,-22-21 16,43 42-16,0-21 0,21 0 15,0-1-15,0-20 0,0 21 0,21-21 0,0 20 16,21-20-16,1 0 0,-22-1 15,21 1-15,1 0 0,-1-1 0</inkml:trace>
  <inkml:trace contextRef="#ctx0" brushRef="#br0" timeOffset="5891.6">2349 4636 0,'0'0'16,"0"-22"-16,0 1 0,0 0 0,0 0 15,0 63 17,22-21-17,-22 22-15,21-1 0,-21 0 0,21 22 0,0-1 16,-21 22-16,0-21 16,21 20-16,-21-20 0,0 20 0,0-20 15,0 21-15,0-1 0,0-20 16,0 20-16,0-20 0,-21 21 0,0 84 15,0-106 1,21-20-16,-21-1 0,-1 64 16,22-85-16,0 0 0,0-42 31,0 0-31,0-21 16,0 20-16,0-41 0,0 21 15,0-22-15,22-21 0,-22 22 0</inkml:trace>
  <inkml:trace contextRef="#ctx0" brushRef="#br0" timeOffset="6199.42">2413 4868 0,'0'0'0,"0"-42"0,-21-85 16,21 85-16,0-1 16,0 1-16,0 0 0,0 21 0,21-22 15,0 1-15,21 0 16,1 20-16,-1 1 0,0-21 0,43 21 15,-43 21-15,1 0 0,-1 0 16,0 0-16,1 21 0,-22 0 0,21 43 16,-42-22-16,0-21 15,0 21-15,0 22 0,-21 21 16,-42-1-16,41-41 16,-20-22-16,0 21 0,21-21 15,-1 22-15,1-22 0,0-21 16,0 21-16,21 0 0,-21-21 0,21-21 31,0 0-31,0 0 0,21-1 16,-21 1-16,21-21 0</inkml:trace>
  <inkml:trace contextRef="#ctx0" brushRef="#br0" timeOffset="6544.23">3154 4572 0,'42'0'16,"-21"-21"-1,0 21-15,1-21 0,-1 0 16,0-1-16,0 22 0,-21-21 16,0 0-16,21-21 15,0-1-15,-21 22 0,0 0 16,0 0-16,-21 21 15,0 0 1,0 21-16,0 0 0,0 22 16,21-22-16,-22 21 0,22-21 0,-21 22 15,21-1-15,-21-21 0,21 0 16,0 22-16,0-22 0,0 0 16,0 0-16,0 0 0,0 0 15,21-21-15,0 0 0,1 0 16,-1 0-16,0 0 0,0-21 15,0 0-15,22 0 0,-22 0 16</inkml:trace>
  <inkml:trace contextRef="#ctx0" brushRef="#br0" timeOffset="6884.03">3852 4339 0,'0'0'0,"21"-21"0,-21-21 15,-21 21 1,0 21-16,0 0 0,0 0 15,0 0-15,-22 21 0,22 0 0,0 0 16,0 0-16,0 0 0,-1 1 16,22-1-16,0 0 0,0 0 15,0 0-15,0 0 16,22-21-16,-1 22 0,21-22 0,-21 21 16,0-21-16,22 21 0,-22-21 0,0 21 15,21-21-15,1 21 16,-22 0-16,-21 1 0,0-1 15,0 0-15,0 0 16,-21 0-16,0-21 0,-1 21 0,1 1 16,0-22-16,0 0 0,0 21 15,0-21-15,-1 0 0,1 0 0,0 0 32,21-21-32,0-1 15,0 1-15</inkml:trace>
  <inkml:trace contextRef="#ctx0" brushRef="#br0" timeOffset="8082.36">5609 4509 0,'0'0'0,"0"-22"0,0 1 0,21 0 16,0-21-16,1 21 0,-1-1 15,21-41-15,-21 42 16,-21 0-16,0-1 0,0 1 16,0 0-16,0 0 15,0 0 1,-21 21-16,0 0 0,0 0 15,0 0-15,-1 0 0,1 0 16,21 21-16,-21 0 0,0 0 16,0 22-16,0-22 0,21 21 15,-22 0-15,1-20 0,21 20 0,0 0 16,-21-21-16,21 22 0,0-22 0,0 42 31,0-20-31,21-43 0,0 0 16,1 0-16,-1 0 15,21 0-15,-21 0 0,0 0 16,1-21-16,20 21 0,-21-22 0,0 1 16,22 0-16,-22 0 0,21 0 15,-21 0-15,0-1 0,1-41 16,-22 42-16,0-22 0,0 22 16,-22-21-16,1 0 0,-21 20 0,21-20 15,-22 21-15,1 0 0,0 0 0,21-1 16,-22 1-16,1 21 0,0 0 15,-1 0 1,22 0-16,21 21 16,21-21-1,0 0-15,1 0 0,20 0 16,0 0-16,1 0 0,-1-21 0,64 0 16,-43 0-16,1 0 15,-1 0-15,-20-1 0,20-20 0,1 21 16,20-43-16,-41 43 15,-1 0-15,-21 0 0,0 0 16,-21 0-16,0-1 16,-21 22-16,0 0 0,0 0 15,-22 0-15,22 0 0,0 0 0,0 22 16,0-1-16,-22 0 16,22 0-16,21 21 0,-21 22 0,21-1 15,-21 1-15,21 21 0,0-1 0,0 1 16,0 0-16,0 20 0,0-20 15,0 21-15,0 0 0,21 105 16,0-126-16,-21 21 0,0 0 16,0-22-16,21 22 0,-21 0 0,0-21 15,0-1-15,0 1 0,0 0 0,0 63 16,0-85-16,-21 1 0,0-22 16,0 22-16,0-22 15,-22 43-15,1-43 0,21-21 16,-21 22-16,-43-22 0,43-21 15,-1 0-15,1 0 0,-22-21 16,22-1-16,-64-62 0,64 41 16,0-20-16,-1-22 0,22 22 0,0-43 15,0 21-15,21-253 16,42 105 0,-21 106-16,22 21 0,20 0 0,1 0 15,-1 22-15,1-1 0,20 21 16,-20 22-16,20-21 0,-20 20 0,21 22 15,-22-21-15,1 21 0,190-85 16,-149 63 0,-62 22-16,-1 21 0,0-21 15</inkml:trace>
  <inkml:trace contextRef="#ctx0" brushRef="#br0" timeOffset="17139.68">5016 16044 0,'0'0'16,"22"43"-16,-1-1 0,21 0 0,0-20 0,1-1 15,20-21-15,1 21 0,20-21 0,1 21 16,211-21 0,-211 0-16,21 0 0,84 0 15,-105 0-15,0 0 0,-22 0 16,1 0-16,-22-21 0,0 21 15,-20 0-15,-1 0 0,-42 0 16,-1 0-16,-20 0 0,-64 0 16,64 0-16,-22 21 0,-20-21 15,20 0-15,1 0 0,-1 0 0,-84 0 16,63 0-16,22 0 0,-22 0 16,22 0-16,-1 0 0,-42 0 15,64 0-15,0 0 0,42 21 0,42-21 31,0 0-31,1 0 0,20 0 16,85 0-16,-84 0 16,-1 0-16,1 0 0,-1 0 0,-20 0 15,-1 0-15,0 0 0,-20 0 0,-1 0 16,-42 0 0,-1 0-1,1 0-15,0 0 0,-42 0 16,20 0-16,-20 0 15,20 0-15,1 0 0,-21 0 16,41 0-16,1 0 0,0 0 0,0 0 0,0 0 16,42 0 31,0 0-47,0 0 15,0 0-15,1 0 16</inkml:trace>
  <inkml:trace contextRef="#ctx0" brushRef="#br0" timeOffset="18292.48">10266 254 0,'0'0'0,"21"-21"0,0 0 0,21-22 15,-20 22-15,20-21 0</inkml:trace>
  <inkml:trace contextRef="#ctx0" brushRef="#br0" timeOffset="20373.25">7853 4487 0,'0'0'0,"0"-21"16,21 0-16,-21 0 16,0 0-16,0 0 0,21-1 0,-21 1 15,21 0-15,-21-21 0,21-22 16,-21 43-1,0 42 1,0 0-16,0 1 0,-21 20 0,21 0 16,0 1-16,-21 20 0,0 1 0,0-1 15,21 22-15,-21 21 16,-1-22-16,1 22 0,-21 127 16,42-127-16,-21 0 0,0 21 15,-1-22-15,1 1 0,21 0 0,-21 0 16,0-21-16,0 20 0,21 65 15,-43 41 1,43-168-16,0 20 0,0-20 16,0-22-16,0-42 15,0-1 1,0-20-16,0 0 0,0-22 0,0 1 0,0-1 16,0 1-16</inkml:trace>
  <inkml:trace contextRef="#ctx0" brushRef="#br0" timeOffset="20713.08">7599 4932 0,'0'0'0,"0"-64"0,-21 22 15,-1-21-15,1 20 0,21 1 0,0 0 16,-21-1-16,21 1 0,0 0 16,0 20-16,21-20 0,0 0 0,22-1 15,-1 1-15,22 0 16,-1 21-16,1-22 0,-1 22 0,22 21 0,-22 0 15,1 0-15,-1 0 0,1 0 16,-22 21-16,22 22 0,-43-22 16,21 21-16,-21 0 0,-21 1 15,0-1-15,0 0 0,-21 1 0,0-1 16,-21 0-16,-1 1 0,1-1 0,-22 0 16,22-20-16,0 20 0,-1-21 15,1 0-15,0 0 0,21 1 0,-22-22 16,43-22 15,21 1-31,1 0 0,-1 0 16,0 0-16,21 0 0,-21-1 15,22 1-15</inkml:trace>
  <inkml:trace contextRef="#ctx0" brushRef="#br0" timeOffset="21095.86">8805 4318 0,'0'0'0,"0"-21"15,-21 21 1,0 21 0,0 0-16,-22 0 0,22 22 15,-21-22-15,21 21 0,0 1 0,-22-1 16,22 0-16,-42 85 16,63-84-16,0 41 15,0-63-15,21 1 16,21-1-16,-21-21 0,22 0 15,-1 0-15,43-21 0,-43-1 16,0 1-16,1 0 0,-1 0 16,21-43-16,-20 43 0,-22-21 15,0 0-15,0 20 0,-21-20 16,0 0-16,0-1 0,-21 22 16,0-21-16,0 21 0,-22 0 0,1-1 0,0 1 15,-1 21-15,1 0 0,0 0 16,-1 21-16,1-21 0,0 22 15,-1-1-15,22 0 0,0 0 0,0 0 16,21 22-16,0-1 16,21-21-16,0 0 15,0-21-15,1 0 0,20 0 0,0 0 16,1 0-16</inkml:trace>
  <inkml:trace contextRef="#ctx0" brushRef="#br0" timeOffset="21416.94">9440 4276 0,'0'-21'0,"0"42"0,-21-42 16,0 21-16,0 21 15,21 0-15,-21 42 16,-1 86 0,1-86-16,21 22 0,0-1 0,0 1 15,0 21-15,-21-21 0,21 20 16,-21 1-16,0 0 0,21-21 0,-21 21 15,21-1-15,-22 1 0,1 64 16,0-86-16,-21 86 16,21-86-16,21 1 0,-43 105 15,22-147-15,21-1 0,-21 0 16,21-20-16,-21 20 0,21-63 16,0 0-1,0-1-15,0-20 0,21-21 16,0 20-16,0-20 0,0-22 0,1 0 15,-1 22-15,21-43 0</inkml:trace>
  <inkml:trace contextRef="#ctx0" brushRef="#br0" timeOffset="21696.78">9250 4593 0,'0'-63'0,"0"126"0,21-169 0,0 64 15,-21 0-15,21 21 0,0-1 0,22 1 16,-1 0-16,0 0 0,1 0 15,-1 0-15,22 21 0,-1 0 16,-21 0-16,22 0 0,42 21 16,-64 0-16,0 0 0,-20 21 15,-22-20-15,0 20 0,0 0 0,-22-21 16,-20 22-16,0-1 0,-1-21 0,-20 22 16,21-22-16,-22 21 0,22-21 15,-1 0-15,1 1 0,21-22 0,0 21 16,0-21-16,-1 0 15,22-21 1,22-1-16,-1 22 16,21-42-16,-21 21 0</inkml:trace>
  <inkml:trace contextRef="#ctx0" brushRef="#br0" timeOffset="21772.74">10223 4212 0</inkml:trace>
  <inkml:trace contextRef="#ctx0" brushRef="#br0" timeOffset="22015.6">10245 4212 0,'-22'21'16,"22"1"0,0 20-16,0-21 0,-21 64 15,21-64-15,0 21 0,0 1 0,0-1 16,0 0-16,0-21 0,43 64 16,41-43-1,-63-42-15,22 0 16,-22 0-16,21 0 0,-21-21 15,22 0-15,-22 0 0,21 0 0,-21 0 16,1-22-16,20 22 0,-42-21 16,21-1-16,-21 1 0,21 0 0,-21-1 15,0 1-15,0 21 0,0-21 16,0-1-16,-21 43 0,0 0 16,21 21-1</inkml:trace>
  <inkml:trace contextRef="#ctx0" brushRef="#br0" timeOffset="22365.4">11155 4170 0,'0'0'0,"-21"0"15,-1 21 1,22 0-16,0 22 0,-21 20 15,0-21-15,21 1 16,0 63-16,-21-43 0,21 22 16,-21-22-16,0 22 0,21 0 0,0-22 15,-22 22-15,1-1 16,-21 170-16,21-169 0,0 0 16,21-1-16,-22-20 15,22 21-15,-21-22 0,0 1 0,21-1 16,-21 1-16,21-22 0,-21 21 0,0-20 15,21 20-15,0 1 16,0-43-16,21-63 31,0 20-31,0-20 0,0 0 0,0-1 16,1-20-16,-1 21 0</inkml:trace>
  <inkml:trace contextRef="#ctx0" brushRef="#br0" timeOffset="22608.26">11007 4572 0,'0'0'0,"0"-85"0,0 22 16,0-1-16,0 1 0,21-1 0,0 22 15,0 0-15,0-1 0,22 22 16,-22 0-16,63-21 16,-62 42-16,20 0 0,-21 0 0,21 21 15,-20 0-15,41 21 0,-42-20 16,-21 20-16,0-21 0,0 21 0,0 1 15,0-22-15,-21 21 16,0 1-16,-85 41 16,85-41-16,-21-22 0,-1 0 15,22 0-15,0-21 0,42 0 16,0 0 0</inkml:trace>
  <inkml:trace contextRef="#ctx0" brushRef="#br0" timeOffset="22950.06">12213 4128 0,'0'0'0,"21"-22"0,0 1 15,-21 0 1,0 0-16,-21 21 16,0 0-16,0 0 15,-21 0-15,20 21 0,-20 0 0,0 22 16,-1-22-16,22 21 15,21-21-15,0 0 0,0 22 16,0-22-16,21 0 0,1 0 16,20 0-16,-21 1 0,21-22 0,22 42 15,-22-21-15,-21 0 0,43 0 16,-43 1-16,0-1 16,-21 0-16,0 0 0,0 0 0,0 0 15,-21 1-15,-21-22 16,21 21-16,-1 0 0,-20-21 15,0 0-15,21 0 0,-22 21 0,22-21 16,-21 0-16,21 0 0,-22 0 16,22 0-16</inkml:trace>
  <inkml:trace contextRef="#ctx0" brushRef="#br0" timeOffset="23563.22">2879 5461 0,'0'0'0,"21"0"16,0 0-1,21 0-15,1 0 0,20 0 16,22 21-16,-1-21 0,43 0 0,-21 0 15,42 0-15,1 0 0,-1 0 16,42 0-16,1 0 0,-1 0 0,43 0 16,0 0-16,0 0 0,21 0 15,0 0-15,21-21 0,296 0 16,340 0 0,-594 21-16,1-21 0,-1 21 0,1 0 15,-1-22-15,297 1 16,-318 21-16,-21 0 0,1 0 0,-22 0 15,-22 0-15,488 0 16</inkml:trace>
  <inkml:trace contextRef="#ctx0" brushRef="#br0" timeOffset="23609.2">12086 8086 0,'-85'0'0</inkml:trace>
  <inkml:trace contextRef="#ctx0" brushRef="#br0" timeOffset="24295.84">3238 7557 0,'0'0'0,"0"-22"15,0 1-15,0 0 0,0-42 16,0 41-16,0 1 16,0-21-16,0 21 0,0 0 15,0 42 1,0 0-16,0 64 15,0 20 1,0-62-16,0 84 0,0-64 16,0 1-16,0 20 0,0-20 0,0-22 15,0 85-15,0-84 16,0-1-16,-21-21 0,21 21 16,0-20-16,0 20 0,0-21 15,0-42 1,0 0-1,0-22-15,21 22 16</inkml:trace>
  <inkml:trace contextRef="#ctx0" brushRef="#br0" timeOffset="24579.83">3725 7811 0,'0'0'0,"0"21"0,0 0 15,21-21-15,-21 21 0,22-21 16,-22 21-16,21-21 0,0 0 16,0 0-16,0 0 15,0 0-15,-21-21 0,22 21 16,-22-21-16,0 0 16,0 0-16,-22 21 15,1 0-15,0 0 0,0 0 16,0 0-16,0 0 0,-1 0 15,1 0-15,21 21 16,21-21 15,1 0-31</inkml:trace>
  <inkml:trace contextRef="#ctx0" brushRef="#br0" timeOffset="25570.29">5863 7747 0,'0'0'0,"42"-21"0,-20 0 0,-1 0 0,0-1 16,0 1-16,21 0 0,-20 0 15,-1 0-15,0 0 0,0-1 0,0-41 16,-21 42-16,0 0 15,0-22-15,-21 22 0,0 0 16,0 0-16,0 0 0,-22-1 0,1 1 16,0 21-16,-107 21 15,44 43 1,-44 63 0,107-64-16,0-20 0,-22 84 0,43-64 15,21 1-15,0 42 16,0-43-16,0-21 0,0 1 0,0-22 15,42 0-15,85 21 16,-42-42 0,-43-21-16,1 0 0,63-42 15,-64 41-15,21-62 16,-20 41-16,-1 1 0,22-43 16,-43 43-16,0-21 0,0-1 15,0-42-15,-21 43 16,0-1-16,0 22 0,0 0 0,0 20 15,0-20 1,0 63-16,-21 0 16,21 22-16,-21 41 0,21-41 15,0 63-15,0-64 16,0 21-16,0-20 0,0 63 16,0-64-16,0 0 0,42 43 15,22-64 1,-1-21-1,-42 0-15,43-21 16,21-21-16,-43-1 0,0 22 0,1-21 16,-1-1-16,0 1 0,85-106 15,-106 84-15,64-147 16,-64 20 0,-21 43-1,0 127-15,0 0 16,0 0-1,-42 126 1,0 1-16,-1 169 16,43-211-1,-21 105-15,21-105 16,0-22-16,0 0 0,0 1 16,0-22-16,42 85 15,-20-85 1,20-21-1,0-21 1,-42 0-16,21-1 0,1-20 16</inkml:trace>
  <inkml:trace contextRef="#ctx0" brushRef="#br0" timeOffset="25959.32">7133 7620 0,'0'21'0,"0"-42"0,0 63 15,21-20 1,0-22 0,1 0-16,20 0 15,21-64 1,22 1 0,-21-1-1,-43 22-15,-21 21 0,0-85 16,-64 85-1,22 21 1,21 0-16,-43 84 16,43-63-16,-21 64 15,42-43-15,-21 1 0,21 41 16,0-41-16,0-22 0,0 21 16,0 1-16,0-22 0,0 0 15,21 64-15,0-64 16,0-21-16,0 21 15,0-21-15,22 0 0,-22-21 16,64-22-16,-64 22 16,0 0-16,21 0 0,-21-21 15</inkml:trace>
  <inkml:trace contextRef="#ctx0" brushRef="#br0" timeOffset="26338.28">7832 7387 0,'0'0'0,"0"-21"0,21 0 32,0 21-17,0 0-15,0 0 0,0 0 0,43 42 16,21 22 0,-64-43-16,0 21 0,0-21 15,0 22-15,0-1 0,-21-21 0,22 85 16,-22-21-1,0-64-15,0 0 16,0 21-16,0-63 31,0 0-15,0 0-16,0 0 16,0-22-16,0 22 0,0-21 0,21 0 15,-21 20-15,21-41 0,0 21 0,-21-1 16,21 1-16,0-43 15,1 64-15,-1-21 0,-21 21 16,0-1-16,21 1 0,0 0 0,-21 0 16,21 21-16,0-21 15,1 21-15,-1-21 0</inkml:trace>
  <inkml:trace contextRef="#ctx0" brushRef="#br0" timeOffset="26674.8">9123 6668 0,'0'-22'0,"-21"22"15,-1 0 1,22 22-16,0-1 16,0 21-16,0-21 0,0 22 15,0-1-15,-21 0 0,21 22 16,-21-22-16,21 22 0,-21-1 15,21 1-15,-21 20 0,0 107 16,21-149-16,-22 22 0,22-22 16,0 0-16,0 22 15,0-43-15,0 0 0,0 0 0,22-21 16,-1 0-16,0 0 0,0 0 16,0 0-16,0 0 0,1 0 15,-1-21-15,0 21 0,0-21 0,-21 0 16,21 0-16,0-1 0,-21-20 15,22 21-15,-22 0 0,0-22 0,0 1 16</inkml:trace>
  <inkml:trace contextRef="#ctx0" brushRef="#br0" timeOffset="26875.75">8890 7133 0,'0'0'0,"-21"0"15,0 21-15,42-21 31,21 0-31,-21 0 0,22 0 0,-1 0 16,0 0-16,22 0 0,-22-21 16,22 21-16,-22-21 0,64 0 15,-64 21-15,0-21 0,1 21 16,-1 0-16,0 0 0,-20 0 16,-1-21-16,21 21 0,-21 0 0,-63 0 15</inkml:trace>
  <inkml:trace contextRef="#ctx0" brushRef="#br0" timeOffset="27788.88">3577 9546 0,'-21'0'0,"0"-21"15,0 21-15,-1-21 0,1 21 0,0-21 16,21 0-16,-21-1 0,0 22 0,0-21 15,21 0-15,0 0 0,0 0 16,0-22-16,0 22 16,0 0-16,21 21 0,0 0 15,21 0-15,1 0 0,-22 0 16,21 21-16,0 0 0,1 1 16,-1 20-16,0 0 0,-20 1 15,-1-1-15,0 21 0,0 1 16,-21-22-16,0 22 0,0 63 15,-21-85-15,0 22 0,-22-22 0,22 21 0,-21-20 16,0-1-16,-1-21 16,-20 22-16,20-22 0,1 0 0,-64 21 15,64-42-15,-43 0 16,43 0-16,0 0 0,20-21 16,-20 0-16,21 0 0,0 0 15,0-1-15,21-20 0,0 21 0,0-21 16,0-1-16,0 22 0,0 0 0,0-21 15,21 20-15,21 22 16,-21 0-16,22 0 0,-1 0 16,0 22-16,1-1 0,-1 0 0,43 42 15,-43-41-15,-21 20 16,0-21-16,0 0 0,1 22 16,-1-22-16,-21 21 0,21 22 15,-21-43-15,21 0 0,0-21 16,0 0-16,1 0 15,-22-21-15</inkml:trace>
  <inkml:trace contextRef="#ctx0" brushRef="#br0" timeOffset="27923.8">3937 10097 0,'0'0'0,"0"-22"16,21 1 30,0 0-30</inkml:trace>
  <inkml:trace contextRef="#ctx0" brushRef="#br0" timeOffset="28547.44">5990 9017 0,'0'0'16,"0"-21"-16,0 0 0,0 0 0,0 42 31,0 21-15,0 0-16,0 1 0,0 20 15,-21 1-15,0-1 0,21 22 16,0 0-16,-21-22 0,-1 22 0,1-1 16,0 1-16,21-21 15,-21 20-15,0 22 0,21-64 0,0 1 16,0 20-16,0-42 16,0 1-16,0-1 0,21-21 15,0 0-15,0-21 16,-21-1-16,21 1 0,1 0 15,-1 0-15</inkml:trace>
  <inkml:trace contextRef="#ctx0" brushRef="#br0" timeOffset="28775.4">6286 9208 0,'0'0'0,"22"-22"0,-1 1 0,0 0 15,0 21-15,-21 21 16,0 22-16,0-1 0,0 0 0,0 22 15,0-1-15,0 1 0,0-1 0,0 22 16,-21 0-16,21-22 0,-21 22 16,21 21-16,0-43 0,0-21 15,0 1-15,0-1 16,0-21-16,0 0 0,0 1 0,0-1 16,0 0-16,-21-21 15,-1-21 1,22 0-16,-21-1 0</inkml:trace>
  <inkml:trace contextRef="#ctx0" brushRef="#br0" timeOffset="29112.21">5842 10054 0,'0'0'0,"0"21"0,0 1 16,21-22-1,0 0-15,22 0 0,-1 0 16,-21 0-16,21 0 0,1 0 0,20-22 15,-20 1-15,20 21 0,1-21 16,-1 0-16,1 0 0,-1-22 0,1 22 16,-1 0-16,1 0 0,-22 0 15,0 0-15,1-1 0,-1 22 0,-21-21 16,0 21-16,-21 21 16,0 1-1,0-1-15,0 0 0,0 42 16,0-41-16,0 20 15,0-21-15,0 0 0,0 22 16,0-22-16,0 0 0,0 0 0,0-42 47,0 0-47,0 0 0,0-1 16</inkml:trace>
  <inkml:trace contextRef="#ctx0" brushRef="#br0" timeOffset="29265.51">6900 9525 0,'0'0'0,"0"-21"0,0 0 16,0 0-16,0 42 47,21 0-32,1-21-15,-1 21 0,0-21 16</inkml:trace>
  <inkml:trace contextRef="#ctx0" brushRef="#br0" timeOffset="30904.63">7789 10012 0,'21'0'15,"1"0"-15,-22-21 0,21 0 16,-21-1-16,0 1 15,0 0-15,0-21 0,0 21 16,0-1-16,-21-20 0,21 21 0,-22-21 16,1 20-16,0 1 0,0 0 15,0 21-15,-64 0 16,43 0-16,21 21 0,-22 22 16,1-22-16,0 21 0,20 0 0,-20 1 15,21 20-15,-21-20 0,20-1 0,1 0 16,0 1-16,0-1 0,21 0 15,0 22-15,0-43 16,0 0-16,0 0 0,0 0 0,21-21 16,0 0-16,22 0 0,-22-21 15,21 0-15,0 21 0,1-42 0,20 21 16,-20-1-16,62-41 16,-62 21-16,20-1 0,-20 1 0,-1-22 15,0 22-15,1-21 0,-1-1 0,-21 1 16,0-1-16,0-21 0,-21 22 15,0-43-15,0 43 0,0-1 16,0 22-16,0-1 0,0-20 16,0 84-1,-21 0-15,21 22 16,-21-1-16,21 0 0,0 22 16,0-1-16,0 1 0,0 20 0,0-20 15,0 21-15,0-22 0,0 22 16,0-22-16,0-20 0,0 20 0,21-21 15,0 1-15,1-1 0,20-21 16,-21 0-16,21 1 0,-20-1 16,20 0-16,0-21 0,1 0 0,-1 0 15,0 0-15,1-21 0,-1 0 0,0 21 0,1-43 16,84-20 0,-85 20-16,-21 22 0,0-21 0,-21 21 15,0-22-15,0 1 0,0 21 16,0 0-16,-21 0 0,-21-1 15,21 1-15,-1 21 0,-20 0 0,21 0 16,-21 21-16,-1 1 0,22-1 16,-42 42-16,41-42 0,1 22 15,-21 20-15,42-42 0,0 22 16,0-22-16,0 0 0,0 21 16,0-20-16,0-1 0,21 0 0,0-21 15,0 0-15,1 21 0,20-21 16,0 0-16,-21 0 0,22-21 0,-1 0 15,0 0-15,1-1 0,41-20 16,-41 0-16,-1-1 16,0 1-16,1 0 0,-22-22 0,42-63 15,-41 64-15,20-1 0,-21-84 16,21 21 0,-42 64-16,0-1 0,0 22 0,0-43 15,0 64-15,0 0 16,-21 21-16,-21 0 0,21 21 15,-22 21-15,22 1 0,0-1 16,0 0-16,0 22 0,21-1 16,0 1-16,0-1 0,0 1 0,0 20 15,0-20-15,0-1 0,21 1 16,0-22-16,21 106 16,22-42-1,-22-85-15,-21 1 0,22-22 16,-1 0-16,22 0 15,-22 0-15,0 0 0,1-22 0,20 1 16,-21 0-16,1-21 0,-1 21 0,0-22 16,1 22-16,-22-21 0,42-85 15,-41 42 1,-22 43-16,0 21 0,0-22 16,-22 43-16,-20 0 0,0 21 15,21 1-15,-22 20 16,22-21-16,0 21 0,0 1 15,21 20-15,0-20 0,0-22 16,0 21-16,0-21 0,21 0 16,-21 22-16,21-43 0,21 21 0,-20 0 15,41-21-15,-21 0 0,1 0 16,-1 0-16,0 0 0,1 0 16,-1-21-16,22 0 15,-22 0-15,21-43 0,-41 43 16,-1 0-16,-21-22 0,0 22 15,21-21-15,-21 21 0,0 0 0,0-1 16,0 44 0,0-1-1,0 0-15,0 0 0,0 0 16,0 22-16,0-22 0,-21 0 0,21 0 16,0 0-16,0 22 15,0-22 1,-21-21-16,21 21 0,0-42 31,0 0-31,0-1 16,0 1-16,0 0 0,21 0 15,0-21-15,0-1 0,-21 22 0,21-21 16,43-43 0,-43 64-16,0 21 15,0 0-15,-21 21 0,21 0 16,1 22-16,-22-22 0,0 21 0,0-21 15,21 22-15,-21-22 0,21 0 16,-21 21-16,0-21 0,21 22 16,0-22-16,0 0 0,-21 0 15,22-21-15,-1 0 0,0 0 0,64 0 16,-22 0 0,-42-21-16,0 0 0,1 21 15,20-21-15,-42 0 0,21-1 0,0 1 16,-21-21-16,0 21 0</inkml:trace>
  <inkml:trace contextRef="#ctx0" brushRef="#br0" timeOffset="33926.22">12912 9991 0,'0'0'0,"-22"-21"0,22-1 16,0 1-16,0 0 16,0 0-16,0 0 0,22 0 15,-1-1 1,0 1-16,0 0 0,0 0 15,0 21-15,-21-21 0,22-22 16,-22 22-16,0-21 0,-22-22 16,-62 1-1,41 42-15,1 21 16,21 0-16,-21 0 0,-43 0 16,43 21-16,-1 0 0,1 21 15,0-20-15,20 20 0,-20 0 16,21 22-16,0-22 0,0 0 0,21 1 15,0 20-15,0 22 16,0-64-16,0 0 16,42 0-16,-21-21 0,0 0 15,0 0-15,1 0 0,20 0 16,-21 0-16,21-21 0,1 0 0,-1 0 16,0-21-16,1 20 0,20-20 0,1 0 15,42-64-15,-43 42 16,-21 1-16,22-1 0,-22 1 0,1-1 15,-1-20-15,-21 20 16,0-20-16,0-1 0,1 0 0,-22 22 16,0-22-16,0 22 0,0-1 15,0 1-15,-22 20 0,1 1 0,0 0 16,0 20-16,21 1 0,-21 21 0,0 0 16,-1 0-16,1 21 0,0 1 15,0 20-15,0 0 0,0 43 0,21 0 16,-22-1-16,1 1 0,21 21 15,-21 105-15,21-105 0,0 85 16,0-85-16,0-22 0,21-20 16,0-1-16,22 1 0,-22-22 15,21 0-15,1-20 0,-22 20 16,21-42-16,0 21 0,1-21 0,-1 0 16,0 0-16,-20 0 0,20 0 15,-21-21-15,64-21 0,-64 20 16,0-20-16,21 0 0,-20-1 15,-1 1-15,0 0 0,0-22 0,-21 22 16,21-22-16,-21 22 0,21 0 16,-21-1-16,0-20 0,-21 105 31,0-21-31,21 22 16,-21-1-16,0 0 0,0 1 0,-1 63 15,22-64-15,0-21 16,0 21-16,0 1 0,0-22 0,0 0 15,0 0-15,0 0 0,22-21 16,-1 22-16,0-22 16,0 0-16,0 0 0,0 0 0,1 0 15,-1-22-15,0 22 0,0-21 0,0 0 16,0 0-16,1 0 16,-1-22-16,63-41 0,-62 41 15,-22 22-15,21-21 0,-21 21 16,21 0-16,-21-1 0,0 44 31,0-1-31,0 0 16,0 0-16,0 21 0,0-20 0,0-1 15,0 21-15,21-21 0,-21 0 0,21 22 16,43-1 0,-43-42-1,0 0-15,0 0 0,0 0 0,1 0 0,-1 0 16,0 0-16,0 0 0,64-42 15,-64 21-15,21-22 16,-21 1-16,1 21 16,-22-22-16,0 22 0,21-21 0,-21 0 15,21 20-15,-21-20 0,0 21 16,0 0-16,0 0 16,0 42-1,0 0-15,0 0 16,0 0-16,0 0 0,0 22 0,0-22 15,0 21-15,0 22 16,0-43-16,0 0 0,0 0 16,0 22-16,0-22 0,0 0 0,0 0 15,21-21 1,0 0 0,0 0-16,1 0 0,-1-21 0,0 0 15,0 0-15,0-1 16,0 1-16,1 0 0,-1-21 0,0-1 15,0 22-15,0-21 0,0 0 0,1-1 16,-22 22-16,0-21 0,21 21 16,-21-1-16,0 44 31,0-1-31,0 0 0,-21 0 16,21 21-16,-22-20 0,22 20 0,0-21 15,0 21-15,0 22 16,0-43-16,0 21 15,0-20-15,22-1 0,-1 0 16,0-21-16,0 21 0,21-21 16,-20 0-16,20 0 0,21 0 15,-41 0-15,20 0 0,0-21 16,1 0-16,-1 0 0,0-1 0,22-41 16,-22 42-16,-21-22 15,43-41-15,-43 41 0,21-41 16,-42 63-16,0-43 15,0 43-15,-21 21 16,-21 21 0,21 0-16,-1 0 0,1 1 15,0 20-15,0 0 0,21-21 0,0 22 16,-21 63 0,21-64-16,0-21 0,0 0 15,0 22-15,21-22 0,-21 0 0,21 0 16,-21 0-16,21 0 0,0-21 15,-21 22-15,0-44 47,0 1-47,-21 0 0,21 0 16,0 0-16,-42 0 16,42-1-16,0 1 0,-21 21 15,21 21 16,0 1-31,0-1 16,0 0-16,21 0 0,0-21 16,0 21-16,0-21 0,1 0 15,-1 0-15,0 0 0,0 0 0,21 0 16,1 0-16,-1 0 0,-21 0 16,22 0-16,20 0 0,-21-21 0,1 0 15,-22 0-15,64-22 0,-43 22 16,-21 0-16,21-21 0,-20 21 15,-1-22-15,0 1 0,0-22 16,-21 22-16,0 0 0,21 21 16,-21-1-16,0 1 0,0 42 31,-21 1-31,21-1 16,0 21-16,-21-21 0,0 22 0,21-1 15,-21-21-15,21 21 0,0-20 0,0 20 16,0-21-16,0 0 0,0 0 15,0 1-15,0-1 0,21-21 0,0 21 16,0-21-16,0 0 0,0 0 0,1 0 16,-1 0-16,21 0 0,0 0 15,1 0-15,-22 0 16,0-21-16,0 0 0,0-1 0,1 1 16,-1 0-16,0-42 15,0-22-15,-21 43 16,0 20-16,0 44 31,0-1-31,0 0 0,0 0 0,0 21 16,0 22-16,0-43 15,0 0-15,0 22 0,0-22 0,0 0 16,0 0-16,0 0 16,21-21-16,0 21 15,1-21-15,-1 0 16,0 0-16,0 0 0,-21-21 15,21 0-15,-21 0 0,0 0 16,0 0-16,0-1 0,0-20 16,0 21-16,-21 0 0,0-22 15,-43-41-15,43 63 16,0-1-16,0 1 0,21 0 16,0 0-16,0 0 15,0 0-15,21 21 16,0-22-16,0 22 0,43-21 15,21 0 1,-43 21-16,21-21 0,-20 21 16,-1 0-16,22 0 0,-22 0 0,0 21 15,1 0-15,-22 0 0,21 22 0,-21-22 16,-21 21-16,0 1 0,0-1 16,0-21-16,0 21 0,0 1 0,0 41 15,-21-62 1,21-1-16,-21 0 0,21 0 15,-21-21-15,0 21 0,-1-21 16,1 0-16,0 0 16,21-21-16,-21 0 15,21 0-15,0 0 0,0-1 0,0 1 0,0-21 16,0 0-16,21 20 16,0-41-16,64-85 15,42 21-15,-85 84 16,1 22-16,-1 0 0,0 0 15,-21 21-15,22 0 0,-22 21 0,0 0 16,0 0-16,0 22 0,1-1 16,-22 0-16,0 1 0,0-1 15,0 0-15,0 1 0,0-1 0,0-21 16,0 22-16,-22-22 0,1 21 16,0-21-16,21 0 0,-21-21 0,-21 22 15,20-22-15,1 0 16,0 0-16,0 0 0,-21 0 15,-1-22-15,22 1 0,-21 0 16</inkml:trace>
  <inkml:trace contextRef="#ctx0" brushRef="#br0" timeOffset="34123.11">15833 8721 0,'0'0'15,"-22"0"-15,-62-21 16,63 21-16,-22 0 0,22 0 0,0 0 16,0 0-16,0 0 0,-1 0 15,1 0 1,0 0-16,0 0 16,0 0-16,-22 0 15</inkml:trace>
  <inkml:trace contextRef="#ctx0" brushRef="#br0" timeOffset="34275.5">14414 8911 0,'0'0'0,"-21"0"16,0 0 15,0 0-31,0 0 0</inkml:trace>
  <inkml:trace contextRef="#ctx0" brushRef="#br0" timeOffset="35354.4">3260 11917 0,'0'0'0,"-22"-21"0,1 21 16,21-21-16,0-1 15,0 1-15,0 0 16,0 0 0,21 21-16,1 0 15,-1 0-15,0 0 0,0 0 16,0 0-16,0 0 0,1 21 0,-1 0 16,-21 0-16,0 22 15,0-22-15,0 0 0,0 21 16,-21 1-16,-1-22 0,1 21 15,0 1-15,0-22 0,-43 42 16,43-42-16,0 1 0,0-1 0,0 0 16,21-42 15,0 0-15,21 21-16,21-22 0,-21 22 0,1 0 15,20-21-15,-21 21 0,21 0 16,-20 0-16,20 0 0,-21 0 0,0 21 15,22 1-15,-22-1 0,0 0 16,0 0-16,-21 0 0,0 22 0,0-22 16,0 21-16,0-21 15,-42 0-15,21 22 0,-22-22 0,1 21 16,-43 22-16,43-43 16,0 0-16,-1 0 0,-84 0 15,106-21-15,-21 0 16,21 0-16,-1 0 0,-20 0 0,21-21 15,0 0-15,21 0 16,0 0-16,0 0 0,0-1 0,0 1 16,0 0-16,0 0 0,21 0 15,0 0-15,0-1 0,43-20 16,-43 21-16,21 0 0</inkml:trace>
  <inkml:trace contextRef="#ctx0" brushRef="#br0" timeOffset="35512.31">4043 12171 0,'21'0'15,"-42"0"-15,63 0 0,-42-21 16,21 21-16,0 0 31</inkml:trace>
  <inkml:trace contextRef="#ctx0" brushRef="#br0" timeOffset="35960.92">5948 11430 0,'0'0'0,"0"-63"15,0 41-15,0 44 32,0 20-32,0-21 0,0 85 15,0-43-15,0 1 0,-21-1 16,-1 22-16,1 0 0,21-1 0,-21 1 16,0 0-16,-43 148 15,43-191-15,21 21 0,0-20 16,0-1-16,0-21 0,0 22 15,0-22-15,21-42 16,1-1 0,-1 1-16,-21 0 0,21 0 0,0-21 15,0-1-15</inkml:trace>
  <inkml:trace contextRef="#ctx0" brushRef="#br0" timeOffset="36161.81">5842 11642 0,'-21'-43'15,"42"86"-15,-42-107 0,21 43 0,0-21 16,0 21-16,0-1 0,0 1 16,21 0-16,21 0 0,-21 0 0,64-22 15,-43 22 1,1 0-16,20 0 0,-20 0 0,-1 0 0,64-1 16,-64 1-16,0 21 15,22 0-15,-43 43 16,-21-22-16,0 0 0,-21 21 0,-21 1 15</inkml:trace>
  <inkml:trace contextRef="#ctx0" brushRef="#br0" timeOffset="36325.71">5884 12086 0,'0'0'0,"-21"21"0,21 1 16,-21-1-16,42-21 15,0 0-15,0 0 16,1-21-16,-1 21 0,21-22 0,-21 1 15,22 21-15,-22-21 0,21 0 0,0 0 16,1 0-16,-1-1 0,0 1 16,1 0-16,-1 0 0</inkml:trace>
  <inkml:trace contextRef="#ctx0" brushRef="#br0" timeOffset="36507.61">6710 11938 0,'0'0'0,"0"21"0,-21 22 0,21-22 15,0 21-15,-22 0 0,1 1 0,21-22 16,-21 64-16,0-43 16,0 21-16,21-41 0,-21-1 15,21 0-15,-22 0 0,22 0 0,0 0 16,22-42 0,-1 0-1,0 0-15</inkml:trace>
  <inkml:trace contextRef="#ctx0" brushRef="#br0" timeOffset="36823.71">6837 11726 0,'-64'-21'16,"43"21"0,0 21-16,21 1 0,-21-1 15,21 0-15,-21-21 0,21 42 16,21-42-1,0 0-15,0 0 16,0 0-16,0 0 0,22-21 0,-22 21 16,0-21-16,0 0 0,0 0 15,1-1-15,-22 1 0,0 0 0,0 0 16,0-21-16,-22 20 16,1 22-16,0-21 0,0 0 15,-21 21-15,-1 0 0,-41 0 16,20 42-1,43-42-15,0 22 0,21-1 0,0 0 16,0 0-16,21 0 16,0-21-16,21 21 0</inkml:trace>
  <inkml:trace contextRef="#ctx0" brushRef="#br0" timeOffset="37091.55">7302 11197 0,'0'0'0,"0"-21"0,0 0 0,0 0 16,-21 21-16,0 21 15,21 21-15,-42 43 0,42-22 16,-21 1-16,-1-1 0,22 22 16,-21 0-16,0-1 0,0 1 0,21 0 15,0-1-15,0 1 16,0 0-16,-21 42 0,21-64 15,0-20-15,0 20 0,0 1 16,21-43-16,-21 21 0,21-42 0,0 21 16,0-21-16,1 0 15,-1 0-15,0 0 0</inkml:trace>
  <inkml:trace contextRef="#ctx0" brushRef="#br0" timeOffset="37428.36">7366 12256 0,'42'0'63,"-21"-22"-63,22 22 0,-22-21 0,21 21 16,1-21-16,-1 0 0,0 0 15,1 0-15,-1-1 0,-21 1 0,21 0 16,-20 0-16,-1 0 0,-21 0 15,0-1-15,-21 1 16,-1 21-16,-20 0 0,0 0 16,-1 21-16,1 1 0,0 20 0,-1-21 15,1 21-15,0 1 0,21-1 16,-22 0-16,22 1 0,21-22 0,0 21 16,-21 1-16,21-22 0,0 0 15,0 21-15,21-21 0,0 1 0,43-1 16,-43-21-16,21 0 15,1 0-15,20 0 0,-21 0 0,64 0 16,-42 0-16</inkml:trace>
  <inkml:trace contextRef="#ctx0" brushRef="#br0" timeOffset="38061">8826 11578 0,'0'0'0,"0"-42"16,22 21-16,-1-64 0,-21 64 16,0-21-16,0 20 0,0 1 15,-21 42 1,-1 22-1,1-1-15,21 0 0,0 22 0,-21-1 16,0 1-16,21-1 0,-21 107 16,0 84-1,21-170-15,0-20 0,0-1 0,0 1 16,0-1-16,0-20 0,21-1 16,0-21-16,21 0 0,-21 1 0,22-1 15,-1-21-15,0 0 0,1 0 16,-1-21-16,0-1 0,1 1 15,63-85-15,-22 22 16,-41 20-16,20-84 16,-42 63-16,0 22 0,1-22 15,-1 1-15,0-1 0,-21 21 0,21 1 16,-21 21-16,0-1 0,0 1 16,0 21-16,0 0 0,0-1 15,-21 22-15,0 0 0,0 0 0,21 22 16,-22-1-16,22 0 0,0 0 15,0 0-15,0 0 0,0 1 16,22-1-16,-1 0 0</inkml:trace>
  <inkml:trace contextRef="#ctx0" brushRef="#br0" timeOffset="38343.83">9842 11790 0,'0'0'0,"0"21"0,0 21 0,0-20 0,0 83 15,0-62-15,0 20 0,0 85 16,-21-84-16,21-1 16,-21 22-16,0 0 0,21-1 0,-21 1 15,-22 84-15,22-84 16,0 0-16,0-1 0,0 1 16,0 0-16,-1-1 0,1 1 0,21-21 15,-21 20-15,0-20 0,21-1 0,-21 1 16,21-22-16,0 0 0,-21 1 15,21-1-15,0-21 0,0 0 0,0-42 32,0-21-32,0 0 0,0-1 15,21 1-15,0-22 0,-21-20 0,21 20 16</inkml:trace>
  <inkml:trace contextRef="#ctx0" brushRef="#br0" timeOffset="40186.93">9567 12425 0,'0'0'0,"0"-64"0,-21 22 0,21-21 16,0 20-16,0 1 0,0 0 0,0-1 16,21 1-16,0 21 0,22 0 15,-22-1-15,21 1 0,1 21 0,-1 0 16,0 0-16,22 0 0,-1 21 16,43 22-16,-64-22 0,1 21 15,-22 1-15,21-1 0,-21 0 16,-21-21-16,0 64 15,0-43-15,-21 1 0,-42 20 16,20-42-16,1 1 0,0 20 0,-22-21 16,22-21-16,0 21 0,-22 0 15,-21 1 1,107-22 0,-1 0-1,0 0-15,21-22 0,1 22 0,-22-21 16,21 0-16,22 21 0,-22-21 15,0 0-15,1 0 0,20-22 0,-21 22 16,64-42-16,-21-22 16,-22 43-16,-20-22 15,20 1-15,-20 20 0,-1-20 0,0-1 0,-21 1 16,22-1-16,-22 1 0,-21-1 16,0 1-16,0-1 15,0 22-15,0-22 0,0-20 0,0 63 16,-21-1-16,0 22 15,-1 0-15,1 0 0,0 43 0,0-22 0,0 21 16,-22 22-16,22-1 0,0 1 16,0-1-16,0 1 0,0 20 15,21 1-15,0 0 0,0-22 0,0 1 16,0 20-16,0-41 0,21 63 16,0-64-16,0 0 0,0-21 0,43 43 15,-22-64 1,64 0-16,-64 0 0,1 0 15,41 0-15,-41-21 0,-1 0 16,0-1-16,1 1 0,-22 0 16,0-21-16,21-22 15,-21-42-15,-21 85 0,0-21 16,0 21-16,0 0 0,0 42 31,0 0-31,0 0 0,0 21 16,0-20-16,0 20 0,0-21 15,0 21-15,0-20 0,0-1 0,0 21 16,0-21-16,0 0 0,22-21 16,-1 22-16,0-1 0,21-21 15,-21 0-15,1 0 0,41 0 16,-42 0-16,0-21 16,22-1-16,-22 1 0,0 0 0,0 0 15,22-21-15,-22 20 0,0-20 0,-21-43 16,0 43-16,0 0 15,0-22-15,0 22 0,0 0 0,-21-22 16,0 43-16,-1 0 0,-20 21 16,21 0-16,0 0 0,-22 0 15,1 21-15,21 0 0,-21 21 0,-43 85 16,64-84 0,0-1-16,21 0 0,0 1 15,0-1-15,0 0 0,0 1 0,0-22 16,0 21-16,63 1 15,-42-22-15,22-21 0,-1 21 16,0-21-16,22 0 0,63 0 0,-64 0 16,1 0-16,-1-21 0,22 21 15,-22-21-15,22-1 0,42-20 16,-63 21-16,-22 0 0,64-43 16,-64 43-16,-21-21 0,64-43 15,-85 0 1,0 64-16,-21 21 15,0 0-15,-1 21 16,-20 1-16,0-1 0,21 0 0,-22 0 16,1 0-16,-22 43 0,1-1 15,42-42-15,0 22 16,-1-22-16,22 0 0,-21-21 0,21 21 16,0 0-16,0 1 15,21-22 1,1 0-16,-1 0 0,21-22 0,-21 1 15,0 21-15,43-42 16,-22 21-16,-21-22 0,1 22 16,20 0-16,-21 0 0,0 0 0,0 21 15,1-21-15,-1 21 0,0 21 16,-21 0 0,0 0-16,0 0 0,0 0 15,0 1-15,0-1 0,0 0 0,0 0 16,21 0-16,-21 0 0,21 1 15,0-22-15,1 21 0,20-21 16,-21 0-16,21 0 0,-20 0 0,20 0 0,0 0 16,64 0-16,-21-21 15,-22-1-15,-20 1 16,105-21-16,-127 21 16,21-22-16,1 22 0,-22 0 15,0-21-15,0-1 0,0-20 16,-21 42-16,0-22 0,0 22 15,-21 21-15,0-21 0,-21 21 0,20 0 16,-20 0-16,0 0 0,-1 0 0,-20 21 16,21 0-16,-1 22 0,1-22 15,0 21-15,20-21 0,1 22 0,0-1 16,21-21-16,0 0 0,0 22 0,0-22 16,0 0-16,0 0 0,21 0 15,0 1-15,1-1 0,20-21 16,21 21-16,-20-21 0,-1 0 15,43 0-15,-43 0 0,0-21 16,1 0-16,-1-1 0,-21 1 16,22 0-16,-1-21 0,-21-1 0,21 1 15,22-64-15,-43 43 16,0-1-16,0 1 0,1-22 0,-1 22 16,0-22-16,0 21 0,-21-20 15,0 20-15,0 1 0,21-1 0,-21 1 16,0-1-16,0-42 15,-42 106 1,42 43-16,-42 20 16,20-20-16,1 20 0,-21 43 15,21-43-15,21 22 0,0-21 16,0-1-16,0 22 0,0-22 0,0 1 16,0-1-16,0 1 0,0-22 0,21 0 15,0 1-15,0-1 0,-21 0 16,21 1-16,-21-22 0,22 0 15,-22 0-15,0 0 0,21 1 0,-21-1 0,21-21 16,-21 21-16</inkml:trace>
  <inkml:trace contextRef="#ctx0" brushRef="#br0" timeOffset="41055.49">3450 13949 0,'0'0'0,"0"-21"0,21 0 0,-21-1 16,21 1-16,-21 0 15,0 42 1,0 0-16,0 1 15,-42-1-15,0 63 0,-1-41 16,22-1-16,-21 22 0,21-22 16,-22 21-16,22 1 0,0-22 15,0 22-15,0-22 0,21 0 0,0-20 16,0 20-16,0-21 0,21 0 0,0-21 16,0 0-16,22 0 0,-22 0 15,21 0-15,-21 0 0,22-21 0,20 0 16,-21-21-1,1 20-15,-22 1 0,21 21 16,-42-21-16,21 21 16,-21 21-16,0 0 15,0 1-15,0 20 0,0 0 16,0-21-16,0 22 0,0-22 16,-21 21-16,21-21 0,-21 22 0,21-22 15,0 21-15,0-21 0,0 1 16,0-1-16,0 0 0</inkml:trace>
  <inkml:trace contextRef="#ctx0" brushRef="#br0" timeOffset="41221.39">4022 14669 0,'0'0'16,"0"-22"-16,0 1 0,0 0 0,0 0 15,0-21-15,0 20 16,0 1 15,21 21-31,0 0 16</inkml:trace>
  <inkml:trace contextRef="#ctx0" brushRef="#br0" timeOffset="41712">6138 13822 0,'-21'-21'15,"42"42"-15,-42-63 0,21-1 16,0 22 0,-21 21-16,21 21 15,0 0-15,0 22 0,0-1 16,0 0-16,0 1 0,0 63 16,0-43-16,0 1 0,-21-1 15,21 64-15,-43 0 16,43-63-16,0-1 0,-21 22 15,21-43-15,0 0 0,0 1 16,0-22-16,0 0 0,21-21 31,-21-21-31,22 0 0</inkml:trace>
  <inkml:trace contextRef="#ctx0" brushRef="#br0" timeOffset="41927.87">6117 13991 0,'0'-63'0,"0"126"0,0-190 16,0 85-16,0 0 0,0-1 0,21 22 16,0-21-16,22 21 0,-22-1 15,0 1-15,21 21 0,43-42 16,-43 42-16,43 0 16,-21 0-16,-22 0 0,43 0 15,-43 0-15,0 0 0,1 0 16,20 0-16,-42 0 15,0 42-15,-21-21 0</inkml:trace>
  <inkml:trace contextRef="#ctx0" brushRef="#br0" timeOffset="42117.28">6329 14266 0,'0'0'0,"-21"22"0,21-1 0,-22-21 0,22 21 16,22-21 15,-1 0-31,0 0 0,0 0 16,21 0-16,64 0 15,-63 0-15,-1 0 0,0 0 0,1 0 16,-1 0-16,-21 0 0</inkml:trace>
  <inkml:trace contextRef="#ctx0" brushRef="#br0" timeOffset="42327.16">7133 14309 0,'0'21'16,"0"0"-16,-21 0 15,21 22-15,-21-22 0,21 0 16,0 21-16,-21 1 0,-1-22 16,1 21-16,21-21 0,-42 85 15,21-42-15,21-43 16,0 0-16,-21-21 0,21 21 15,21-21 1,0-21-16,-21 0 16,21 21-16</inkml:trace>
  <inkml:trace contextRef="#ctx0" brushRef="#br0" timeOffset="42642.98">7175 14118 0,'0'0'0,"0"-21"0,0 42 31,0 0-15,22-21-16,-22 22 0,21-22 15,0 0-15,0 0 0,0 0 16,0 0-16,1 0 0,-1 0 0,0-22 16,0 1-16,0 0 0,0 0 15,1 21-15,-22-21 0,0 0 0,0-1 16,0-20-1,0 21-15,0 0 0,-22 0 0,22-1 0,-21 22 16,0 0-16,-21-21 16,21 21-1,21 21-15,-22 1 0,22-1 0,0 0 16,0 0-16,0 0 0,0 22 16,0-22-16,0 0 0,0 0 0,0 0 15,0 0-15,22 1 0,-1-1 0</inkml:trace>
  <inkml:trace contextRef="#ctx0" brushRef="#br0" timeOffset="42955.32">8064 13568 0,'0'0'0,"0"-21"15,0 0-15,0-1 0,-42 22 16,0 22-16,21-1 0,21 21 15,-22 0-15,1 1 16,0 20-16,21 1 0,0-1 0,-42 128 16,21-64-1,21-64-15,0 1 0,-43 63 16,43-64-16,-21-20 0,21-1 16,0 21-16,0-41 0,0 20 15,0 21-15,0-41 0,0-1 16,21-21-1,0 0 1,1-21-16,-22-1 0,0 1 0,21-21 16,0 21-16,-21 0 15</inkml:trace>
  <inkml:trace contextRef="#ctx0" brushRef="#br0" timeOffset="43249.15">7959 14563 0,'21'0'0,"-42"0"0,63 0 0,-42-21 0,21 21 15,0 0-15,0 0 16,1-22-16,-1 22 0,0-21 0,0 0 15,0 21-15,43-42 16,-22 21-16,-21-22 0,22 22 16,-22 0-16,0 0 0,21-43 15,-42 43-15,0 0 0,0 0 0,0 0 16,-21 21-16,0 0 16,-21 0-16,20 21 0,-83 42 15,62-20-15,1-1 16,21 0-16,-22 1 0,22-1 0,0 21 15,0-20-15,0-1 0,21 0 0,0 64 16,21-63 0,0-22-16,0-21 0,22 21 15,-1-21-15,0 0 0,1 0 16,-1 0-16,21 0 0,-20 0 16,20 0-16,85-42 0</inkml:trace>
  <inkml:trace contextRef="#ctx0" brushRef="#br0" timeOffset="47079.94">10054 14520 0,'0'0'0,"-21"0"0,0 0 16,0 0-16,-1 0 0,1 0 16,21-21-1,0 0-15,21 0 16,1 0-16,-1 0 0,0-1 0,0 1 15,0-21-15,0 21 0,-21 0 16,0-1-16,0 1 0,0 0 16,0-21-16,-21 21 0,-42-22 15,20 22-15,22 0 0,-21 21 16,0-21-16,-1 21 0,1 0 0,0 0 16,-1 0-16,1 0 0,0 21 0,-1 0 15,22 0-15,-42 43 16,41-22-16,-20 0 0,42 1 0,-21-1 15,21 22-15,0-22 0,0-21 16,0 43-16,21-43 16,64 0-16,-64-21 15,21-21-15,22-22 0,-22 22 0,22-21 16,126-85 0,-63 42-16,-63 22 15,-1 20-15,-21-20 0,22 21 0,-22-22 16,1 1-16,-22-1 0,0 22 15,0-22-15,0 1 0,-21-85 16,0 84 0,0 22-16,-21 21 0,0 21 15,0 0-15,0 0 0,-1 21 0,1 0 16,0 42-16,0-20 0,-21 20 16,20 1-16,1 20 0,0-20 0,-21 21 15,21-1-15,-1-20 0,22 20 16,0-20-16,0-1 0,0 1 15,0-22-15,22 22 0,-1-22 0,21-21 16,-21 0-16,22 1 0,62-1 16,-62-21-16,-1 0 15,22-21-15,-22 21 0,0-43 0,1 22 16,-1 0-16,0-21 0,1 20 16,-1-20-16,43-85 15,-85 106-15,21-21 0,-21-1 16,0 22-16,0-21 15,0 21-15,0-1 0,-21 22 16,-1 22 0,22-1-16,0 0 0,0 21 15,0-21-15,0 22 0,0-22 16,0 21-16,0 1 0,0 41 16,22-41-16,-22-1 0,63 43 15,1-43 1,-22-42-16,-21 0 0,43 0 15,-43 0-15,21-21 16,-21 21-16,0-21 0,1-1 0,41-83 16,-42 62-1,-21 1-15,21 0 0,-21-1 0,0-84 16,-21 64-16,0 20 16,0 1-16,0 0 15,-22-1-15,-41-20 16,41 63-16,-41 0 0,63 21 15,-43 21-15,43-20 16,0 20-16,0 0 0,21-21 0,-22 22 16,22-1-16,22 43 15,-1-43-15,42 0 16,-20-20-16,-22-1 0,21 0 16,22-21-16,-22 0 0,43 0 15,-22 0-15,-21 0 0,1 0 16,-1 0-16,-21-21 0,22 0 15,-1-1-15,43-20 16,-64 21-16,63-64 0,-62 64 16,-22 0-16,0 0 0,0 0 15,0-1-15,-22 22 16,22 22 0,-21-1-16,0 0 0,21 0 0,-21 0 15,21 22-15,0-22 0,0 21 16,0 22-16,0-22 0,0 0 15,0-21-15,0 64 16,42-64 0,-21 0-16,1-21 0,-1 0 0,0 0 15,0 0-15,21 0 0,-20 0 16,-1-21-16,0 0 0,21 0 0,22-43 16,-22 1-1,-21 42-15,0 0 0,1-22 16,-22 22-16,0 0 0,0 0 0,0 42 47,0 0-47,-22 0 0,22 22 0,0-22 15,0 42-15,0-42 16,0 43 0,22-1-16,-1-63 15,21 0-15,-21 0 0,0 0 16,22 0-16,-22 0 0,0-21 0,21 0 15,-20 21-15,62-63 16,-41-1-16,-43 43 16,21-21-16,-21 20 0,0-20 15,0 0-15,0-1 0,-21 22 0,-1-21 16,1 21-16,0-22 0,-21-20 16,21 42-1,21 0 1,21 21-1,0 0-15,21 0 0,-21-22 16,22 22-16,-22 0 0,21-21 0,22 21 16,-43 0-16,21-21 0,1 21 15,-22 0-15,21 0 0,-21 21 16,22 0-16,-22 1 0,-21 20 16,0-21-16,0 43 15,0 63-15,0-85 16,0-21-16,-21 21 0,21 1 15,0-22-15,-22 21 0,22-21 0,-21 1 16,21-1-16,0 21 16,-21-42-16,21-21 31,0 0-31,0 0 0,0-1 16,0 1-16,0 0 0,21-64 15,-21 43-15,21 0 0,1-1 16,-1 1-16,0 0 0,0-1 0,43-41 15,20 20 1,-41 64-16,-22 0 0,0 0 16,0 21-16,-21 1 0,0-1 15,0 21-15,0-21 0,0 0 16,0 22-16,0 63 16,0-85-16,0 21 0,0-21 15,0 43-15,0-43 0,21 0 16,0 0-16,43 0 15,-22-21-15,1 0 16,-22 0-16,21 0 0,-21 0 16,22-21-16,-22 0 0,21 0 0,0 0 15,-20 0-15,20-22 0,64-105 16,-85 106 0,21-43-16,-42 43 15,0-1-15,21 22 0,-21-21 0,0 21 16,22 0-16,-22-1 15,0 1 1,-22 21 0,22-21 15,0 0 0,0 0-15,0 0-16,0-1 15,22 1-15,-22 0 16,0 0-16,21 0 16,-21 0-16,0-1 0,0 1 0,21 0 15,-21 0-15,0 0 0,0 0 16,0 42 0,-21 0-1,0 0-15,-1 21 0,-20 64 16,21-42-16,-21-1 15,20 1-15,1-1 0,0 1 16,-21 42-16,21-43 0,21-21 0,0 1 16,0 41-1,0 1-15,21-64 0,21 0 16,-21-21 0,0 0-16,1 0 0,-1 0 15,0-21-15,0 21 0,43-42 16,-1-22-16,-42 43 15,-21 0-15,21 0 16,1 0-16,-22 0 0,0-1 0,0 44 31,0-1-31,0 21 16,0-21-16,0 0 0,0 1 0,0 20 16,0-21-16,0 0 0,0 22 15,0-22-15,42 21 16,-21-21-16,0-21 0,43 0 15,-22 0-15,-21 0 16,22 0-16,-1 0 0,0 0 0,1-21 16,-1 0-16,-21 21 0,21-21 0,1 0 15,20-85 1,-20 0-16,-43 64 16,0 20-16,0-20 0,-22 0 15,1 21-15,0-1 0,-21 1 0,21 0 16,-22 21-16,-84 0 15,43 0 1,62 21-16,-20 0 0,0 1 0,21 20 16,-1-21-16,1 21 0,21-20 15,-21-1-15,21 21 0,0-21 0,64 85 16,41-42 0,-62-43-16,-1 0 15,0 0-15,22-21 0,-1 0 0,-20 21 16,20-21-16,1 0 0,20 0 0,65 0 15,83-63 1,-147 42-16,0-1 0,-22 1 16,22 0-16,-22-21 0,1 21 15,84-85 1,-63 21-16,-85 64 16,-21-21-16,-1 42 15,-20 0-15,0 0 0,-1 0 0,1 0 16,0 21-16,-149 63 15,170-62 1,-21-1-16,-1 21 0,22-21 16,21 0-16,0 1 0,0-1 0,0 0 15,21-21-15,64 21 16,-21-21 0,-22 0-16,-21-21 15,0 0-15,22 21 0,-22-21 0,0-1 16,21 1-16,-21 0 0,1 0 0,-1 0 15,21-43-15,-21 43 16,-21 0-16,21 21 0,1 0 16,-22 21-1,0 0-15,0 0 16,0 1-16,0-1 0,0 0 0,21 0 16,0 0-16,21 22 15,64-1 1,-64-21-16,22-21 0,-22 0 0,22 0 15,-1 0-15,-20 0 0,20 0 16,-21 0-16,22 0 0,84-21 16,-21-21-1,-85-1-15,-20 22 0,-1 0 16,0 0-16,0-22 0,-21-20 16,0 42-16,0 0 0,0-22 0,-21 22 15,0 21-15,0-21 0,-106 21 16,84 0-16,-63 21 15,64-21-15,0 42 16,-1-20-16,22-1 0,-21 0 16,21 42-16,21 1 0,0-43 15,0 0-15,0 0 16,0 1-16,63 41 16,22-42-16,-43-21 15,-21 0-15,22 0 0,-22 0 16,21-21-16,-21 0 0,22 21 0,-22-21 15,21-22-15,-21 22 0,64-42 16,-21-22 0,20-21-16,-41 43 0,-22-1 15,21-20-15,-21 20 0,0-21 16,1 22-16,-1-22 0,0 22 0,0-128 16,-21 128-16,0-22 15,-21 64-15,-21-21 16,20 42-16,1 0 0,0 21 15,0 21-15,0 0 16,0 107-16,21 41 16,0-105-16,0-22 15,0 22-15,21-22 0,0 1 16,0-1-16,0 1 0,22-22 0,-22 1 16,21-1-16,-21 0 15,22 1-15,41 20 0,-41-42 16,41 0-16,1 1 0,-43-22 15,64 0 1,-21-64 0,-64 43-16,0 0 0,21-43 15,-42 43-15</inkml:trace>
  <inkml:trace contextRef="#ctx0" brushRef="#br0" timeOffset="48012.9">3196 15812 0,'-21'0'16,"42"0"31,0 0-32,0 0-15,22-22 0,20 22 16,43-21-16,42 0 15,-84 21-15,-1-21 0,64 21 16,-63 0-16,-22 0 16,0 0-16,1 0 0,-1 0 0,-21 0 15,0 0-15,-21 21 16,0 0-16,-21-21 16,0 0-16,0 21 0,0-21 15,0 0-15,-1 0 0,1 0 0</inkml:trace>
  <inkml:trace contextRef="#ctx0" brushRef="#br0" timeOffset="48424.67">3535 15790 0,'0'0'0,"-43"22"0,-62 20 15,41-21-15,22 0 16,-1 0-16,22 1 0,-42 20 16,20-21-16,22 0 0,21 0 15,-21 1-15,0-1 0,21 0 16,0 0-1,21-21 1,0 0-16,0 0 0,22 0 16,-1 0-16,0 0 0,1 0 0,-1 0 15,0 0-15,22 21 0,-22-21 16,1 21-16,-1-21 0,0 22 16,1-22-16,-22 21 0,0 0 15,0 0-15,-21 0 0,0 43 16,-21-43-16,-21 0 0,-1 0 15,22 0-15,-64 43 0,43-43 16,-21 0-16,20 0 0,1-21 16,0 22-16,-1-1 0,-41-21 15,62 21-15,-20-21 0,21 0 16,0 0-16,-22 0 16,22 0-16,42 0 46,1 0-46,20-21 0,-21 21 0,0 0 16,22 0-16</inkml:trace>
  <inkml:trace contextRef="#ctx0" brushRef="#br0" timeOffset="48604.57">3895 16468 0,'0'0'0,"42"0"0,-21 0 16,21 0-1,-63 0 17,0 0-17</inkml:trace>
  <inkml:trace contextRef="#ctx0" brushRef="#br0" timeOffset="49693.94">6329 15917 0,'0'0'0,"21"-42"16,0 21-16,0 0 0,0-22 0,-21 1 15,0 21-15,0 0 0,-42 21 16,21 0-16,0 0 16,-22 0-16,22 0 0,-21 21 0,0 0 15,-1 21-15,1 1 0,-106 105 16,105-85-16,1 1 16,-43 84-1,22 21-15,63-105 0,0-22 16,21 43-16,0-43 15,22-21-15,-1 1 0,21-1 16,1-21-16,-1 0 0,1 0 16,-1 0-16,1 0 0,105-43 15,-105 1-15,20 21 0,86-43 16,-86 22-16,-20 0 0,63-22 16,-64 1-16,-20 20 0,-1 1 15,0 0-15,-20-22 0,-22 22 16,0-22-16,0 22 0,0 0 0,0-1 15,0 1-15,0 0 0,-22 21 16,22-1-16,-21 22 0,0 0 0,0 0 16,0 0-16,0 22 0,-1-1 0,1 21 15,0 0-15,0 22 16,0-1-16,0-20 0,-1 20 0,1 1 16,0-1-16,0 1 0,0-1 15,0-20-15,-1 20 0,22-21 0,0 1 16,-21-22-16,21 21 0,0-21 15,0 1-15,0-1 0,0 0 0,21-21 16,1 0-16,-1 0 0,0 0 16,0-21-16,0 0 0,0-1 15,22 1-15,20-63 16,-42 62-16,1-20 0,-1 21 16,0-21-16,0 20 0,-21 1 0,42-21 15,-20 42 1,-1 21-16,0-21 15,-21 21-15,0 0 0,0 1 0,21-1 16,-21 21-16,21-21 0,-21 0 16,0 1-16,0-1 0,21-21 0,1 21 15,-22 0-15,21-21 0,0 0 16,0 0-16,0 0 0,0 0 0,1 0 16,20 0-16,-21 0 0,21-21 15,-20 0-15,20 0 0,-21-1 16,21 1-16,-20 0 0,-1 0 0,21-21 15,-21 20-15,0 1 0,1-21 16,-22 21-16,21-22 0,-21 22 16,0 42-1,0 1-15,0-1 16,0 21-16,-21-21 0,21 0 16,-22 22-16,22-22 0,0 0 0,0 0 15,0 0-15,0 1 0,22-22 16,-1 0-1,0 0-15,21 0 0,1-43 16,-22 22-16,0 0 0,0-21 16,0 20-16</inkml:trace>
  <inkml:trace contextRef="#ctx0" brushRef="#br0" timeOffset="50008.27">8022 15812 0,'0'0'0,"-21"-22"16,-64 22-1,43 43-15,21-22 16,21 0-16,0 0 16,0 0-16,0 1 0,0-1 0,0 0 0,0 0 15,21-21-15,0 0 0,21 0 16,1 0 0,-1-21-16,-21 21 0,22-42 15,-1 20-15,-21 1 16,-21 0-16,0 0 0,0 0 0,0 0 15,0-22-15,-21 22 0,0 0 16,0 0-16,-1 21 0,-41 0 16,42 0-16,-22 0 0,22 0 15,0 21-15,0-21 0,0 21 16,21 0-16,0 0 0,0 1 16,0-1-16,0 0 0,0 0 15,0 0-15,21-21 0</inkml:trace>
  <inkml:trace contextRef="#ctx0" brushRef="#br0" timeOffset="50270.49">8509 15558 0,'0'0'0,"0"21"15,-21 0 1,21 0-16,0 0 0,0 22 0,0-1 15,-43 106 1,43-106-16,0 22 0,-21-1 0,0 1 16,21-22-16,0 22 0,-21-22 0,0 0 15,21 1-15,0-1 16,0-21-16,0 0 0,0 1 0,0-1 16,0 0-16,21-21 15,0-21 1</inkml:trace>
  <inkml:trace contextRef="#ctx0" brushRef="#br0" timeOffset="50823.47">9038 16108 0,'0'0'0,"21"-21"16,0 21-16,-21-21 15,0-1-15,0 1 16,0 0-16,-21 21 16,0 0-16,0 0 0,0 0 0,0 0 15,-1 0-15,-20 0 0,0 21 16,21 0-16,-22 1 0,1 20 0,0-21 16,20 21-16,-20 1 0,21-1 0,-21 0 15,20 1-15,1-22 0,21 21 16,0 1-16,0-22 0,0 0 15,0 21-15,0-21 0,43 1 16,-22-22-16,21 0 0,43 0 16,-1-43-16,-20 43 15,-22-21-15,1 0 0,-1-21 16,21 20-16,-20-20 0,63-64 16,-64 43-16,-21-1 15,0 22-15,0-22 0,22 1 0,-43-22 16,21 22-16,-21-1 0,21 1 0,-21-64 15,0 0 1,0 84-16,-21 1 0,0 0 0,0 42 16,-1 0-16,-20 0 0,21 21 15,-43 42-15,1 107 16,42-107-16,0 1 16,21 20-16,0-20 0,0 21 15,0-22-15,0 1 0,0-1 0,0-21 16,0 22-16,21 21 15,0-64-15,0 21 0,0-21 0,0 0 16,1-21-16,41 0 16,-42 0-16</inkml:trace>
  <inkml:trace contextRef="#ctx0" brushRef="#br0" timeOffset="51525.07">10477 15452 0,'0'0'0,"-21"-21"0,21-22 0,0 22 16,-21-42-16,0 63 16,0 0-16,21 21 15,-21 21-15,-1-21 0,22 149 16,-21-43-1,21-64-15,-21 22 0,21-1 0,-21 65 16,21-65-16,0-20 16,0-1-16,-21 1 0,21-22 0,0 22 15,0-1-15,0-21 16,0-20-16,0-1 0,0 0 16,0-42-1,0 0 1,0-1-16,0 1 0,-21-21 0,21 21 15,0-22-15,0-20 16,0 21-16,0-22 0,21 22 0,21-22 0,-21 22 16,0 0-16,22-1 0,-1 1 15,0 21-15,1 21 0,20 0 16,-20 0-16,-1 0 0,0 21 0,1 21 16,-1-21-16,0 22 0,1 84 15,-43-85-15,0 43 16,-22-43-16,1-21 15,0 22-15,-21-22 0,-1 21 0,1-21 16,0 0-16,21 22 0,-22-22 0,1-21 16,21 21-16,-22 0 0,22-21 15,0 0-15,0 0 0,21-21 16,0 0 0,0 0-16,0 0 0,21-1 15,0 1-15,22 0 0,-22 21 16,63-42-16</inkml:trace>
  <inkml:trace contextRef="#ctx0" brushRef="#br0" timeOffset="51910.85">11218 16108 0,'0'0'16,"0"-21"-1,0 0 1,21 21-16,1 0 0,-1 0 0,0 0 15,0 0-15,21 0 0,-20 21 16,-1 0-16,21 0 0,-21 0 0,43 64 16,-43-64-16,-21 21 15,0 1-15,0-1 0,0 0 16,0-20-16,0 20 0,0 0 0,0-21 16,-21 22-16,0-22 0,-1 0 15,1 0-15,21 0 0,0 1 0,0-44 31,0 1-15,0 0-16,0 0 0,0-21 16,0 20-16,21-20 0,1-43 15,-1 22-15,0 21 0,0-1 16,0 1-16,0 0 0,1-1 16,20 22-16,-21 0 0,0 0 0,0 0 15,22-1-15,-22 22 0,42 0 16</inkml:trace>
  <inkml:trace contextRef="#ctx0" brushRef="#br0" timeOffset="52325.61">12277 16002 0,'-22'21'16,"1"0"-16,0 1 15,0-1-15,-21 21 0,20-21 0,1 22 16,-21-1-16,21-21 0,0 21 16,21 1-16,-22-1 0,22 0 15,0 1-15,0-22 0,0 42 16,0-41-16,22-1 0,-1 0 16,21 0-16,-21 0 0,22-21 0,-1 0 15,0 0-15,43 0 16,-43-21-16,1 0 0,84-43 15,-106 43-15,21 0 0,0-42 16,-42-22 0,0 43-16,0-1 0,0-20 0,0-22 15,-21 64-15,0-21 16,-21 20-16,21 1 0,-1 21 0,-20 0 16,0 0-16,21 0 15,-22 0-15,1 21 0,21 22 0,-22-22 16,22 0-16,-21 43 0,21-22 15,21-21-15,0 0 0,0 0 16,0 1-16,0-1 0,21 0 16,42-21-16</inkml:trace>
  <inkml:trace contextRef="#ctx0" brushRef="#br0" timeOffset="53939.21">13039 16087 0,'0'21'32,"0"0"-32,-22 0 0,1 0 0,21 1 15,-21 20-15,0-21 0,21 21 16,-21 1-16,0-22 0,21 21 0,-22-21 16,1 22-16,21-22 0,-21 0 0,21 0 15,0 22 1,0-22-16,21-21 15,0-21 1,1 21-16,-1-22 0,21-20 16,22 0-16,-43 21 15,0-1-15,0-20 16,0 0-16,0 21 0,1-1 0,-1 22 16,-21-21-16,21 21 15,0 0-15,-21 21 0,0 1 16,0-1-16,0 0 0,0 0 0,0 21 15,0-20-15,0-1 0,0 0 16,0 21-16,0 1 16,21-22-16,0-21 15,1 0-15,-1 0 0,0 0 0,0 0 16,21-21-16,-20 21 16,20-22-16,-21 1 0,0 0 15,0 0-15,43-43 0,-43 43 16,-21-21-16,42-43 15,-20 43-15,-22-64 0,0 64 16,21 21-16,-21-43 16,0 43-16,0 42 15,0 0-15,0 0 16,0 22-16,-21-22 16,21 21-16,0 1 0,-22-1 0,22 43 15,0-43-15,0 0 0,0-21 16,0 22-16,0-22 0,0 0 15,22 21-15,-1-20 0,0-22 16,0 0-16,0 0 0,0 0 16,1 0-16,20 0 0,-21 0 0,21 0 15,-20-22-15,62-20 0,-63 21 16,22 0-16,-1-22 16,43-41-16,-43 41 0,-21 1 15,0 21-15,1 0 0,-22 0 16,0-1-16,0-20 15,0 63 1,-22 0-16,22 1 16,-21-22-16,0 21 0,21 0 0,0 0 15,0 0-15,0 0 0,0 1 0,0-1 16,0 0-16,0 0 16,0 0-16,21 0 0,0 1 15,1-22-15,-22 21 0,21-21 16,-21 21-1,-21-21 17,-1-21-32,1 21 15,21-21-15,-21 21 16,0 0-16,0 0 31,21 21-15,0 0-16,0 0 0,0 0 15,21 0-15,0 1 16,0-22-16,22 0 0,-22 0 16,21 0-16,-21 21 0,64-21 15,-64 0-15,21 0 0,1 0 16,-1 0-16,22-21 16,-1-22-16,-21 22 0,-20 0 15,20 0-15,-21 0 0,0-1 0,22-41 16,-22 42-16,0-22 15,0 1-15,-21 21 0,0-21 0,0 20 16,0 1-16,0 0 0,0 0 16,0 0-16,0 42 31,0 0-31,-21 0 0,21 0 0,-21 1 16,0 20-16,-1-21 0,22 0 0,0 22 15,-21-22-15,21 0 16,0 42-16,0-41 0,0-1 0,0 0 15,21 0-15,-21 0 16,22-21-16,-1 0 0,0 21 0,21-21 16,-21 0-16,1 0 0,41 0 15,-21 0-15,-20 0 16,20-21-16,-21 21 0,43-42 16,-22 21-16,-21 0 0,0-1 15,0 1-15,22-21 0,-43 21 0,21-22 16,0 1-16,-21 21 0,0-21 0,0 20 15,0-20-15,0 21 0,0 0 16,0 0-16,0-1 0,-21 22 0,21 22 47,0-1-47,21-21 0,-21 21 16,21 0-16,-21 43 15,21-22-15,1-21 0,-22 0 16,0 22-16,0-1 0,0-21 15,0 0-15,0 22 16,0-1-16,0-21 16,21-21-16,-21 21 0,21-21 15,0 0-15,0 0 16,0 0-16,1 0 0,-1 0 16,0-21-16,0 0 0,0 21 15,-21-21-15,21 21 0,1-21 16,-22-1-16,21 1 0,-21 0 15,0 0-15,0 0 16,0 0-16,0-1 0,0 1 16</inkml:trace>
  <inkml:trace contextRef="#ctx0" brushRef="#br0" timeOffset="54124.11">15684 16425 0,'-21'22'15,"0"-22"-15,0 0 16,0-22 0</inkml:trace>
  <inkml:trace contextRef="#ctx0" brushRef="#br0" timeOffset="56324.08">2180 8022 0,'-21'0'0,"0"0"16,21 21 15,0 1-31,0-1 0,0 21 0,0 0 16,0 1-16,21-1 0,0 0 15,0 1-15,-21-1 0,21 0 16,1 1-16,-1-1 0,0 0 0,0-20 16,0 20-16,22-21 0,-22-21 15,21 0-15,0 0 0,22 0 0,-1 0 16,1-21-16,21-21 0,-1 20 0,1-20 15,0 0-15,20-22 0,128-63 16,-106 64-16,-21-1 0,0 1 16,0-1-16,-22 1 0,107-43 15,-128 42-15,22 22 16,-21 0-16,41-1 16,-20-20-16,-64 63 15,-42 0 32,0 0-47,0 21 0,0 0 16,-1 0-16,-20 1 0</inkml:trace>
  <inkml:trace contextRef="#ctx0" brushRef="#br0" timeOffset="57427.93">2201 9631 0,'0'0'0,"0"21"63,0 0-47,0 0-1,21 1-15,-21-1 16,22 0-16,-1 0 0,0 0 15,0 0-15,-21 1 0,42 20 16,22 43 0,-43-43-16,0-21 0,-21 21 0,21-20 15,1 20-15,-1-21 0,-21 0 0,21 22 16,-21-22-16,21 0 0,-21 0 16,0 0-16,42 0 15,-20-21-15,-1 0 0,0 0 0,42-21 16,-20 0-16,-1-21 15,22-1-15,-1 1 0,22 0 0,21-22 16,105-84-16,-84 63 0,0 1 16,0-1-16,0 22 0,21-22 15,1 21-15,-22-20 0,21 20 0,-21 22 16,190-106-16,-169 84 16,-105 43-16,-1 0 15,22 21-15,-43-21 0,0 21 16,0 0-16,0 0 47,-21 21 281,0 0-328,0 0 15,-21 0-15,0 1 0,21-1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4:0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318 0,'0'0'0,"-529"-318"0,-508 318 16,635 0-16,84 0 0,-126 0 0,296 0 15,42 0-15,21 0 0,0 0 0,64 0 16,64 0-16,-1 0 16,85 0-16,-85 0 15,1 0-15,20 0 0,-42 0 16</inkml:trace>
  <inkml:trace contextRef="#ctx0" brushRef="#br0" timeOffset="1124.29">3048 826 0,'0'0'0,"-21"42"0,0 0 0,-1 1 16,-20 20-16,0 1 15,21-1-15,-22 1 0,-41 84 0,20-85 16,-21 107-16,22-86 16,21-20-16,-1 20 0,1-20 15,0-1-15,20-20 0,1-1 0,0 0 16,0 1-16,21-22 0,-21 0 15,21 0-15,0 0 16,21-42 0,0 0-1,0 0 1,0 0-16,1 0 0,-22-22 0,21 22 16</inkml:trace>
  <inkml:trace contextRef="#ctx0" brushRef="#br0" timeOffset="1530.54">3196 1122 0,'21'-21'16,"-42"42"-16,63-63 0,-42 20 0,22 1 0,-22 0 16,21 21-16,-21-21 15,0 42 1,0 0-16,-21 22 16,-1-1-16,1 0 0,0 22 15,0-22-15,-21 22 0,-1 20 16,1 1-16,0 0 0,-22-1 15,1 1-15,-1 0 0,1-1 0,-1-20 16,22-1-16,-64 64 16,21-42-16,64-43 0,0-21 15,21 1-15,0-1 0,21-42 32,0-1-32,0-20 0,22 21 15,-1-21-15,0-1 0</inkml:trace>
  <inkml:trace contextRef="#ctx0" brushRef="#br0" timeOffset="1861.91">3916 974 0,'0'0'0,"0"-21"0,0 42 31,0 0-31,0 21 0,-21-21 16,-1 22-16,1 20 0,0-20 15,0 20-15,-43 85 16,22-84-16,0-1 0,21 22 16,-22-22-16,22 1 0,-21 42 15,21-64-15,21 0 0,0 1 16,0-22-16,0 0 0,0 0 0,21-21 15,0 0-15,0 0 0,21 0 16,1 0-16,-1-21 0,43-21 16,-43-1-16,0 1 0,64-64 15,-63 64 1</inkml:trace>
  <inkml:trace contextRef="#ctx0" brushRef="#br0" timeOffset="2040.81">3556 1588 0,'0'0'0,"-42"21"0,-1-21 0,22 0 16,0 0-16,42 0 15,0 0 1,22-21-16,-22-1 0,21 1 16,22 21-16,-22-21 0,21 0 0,-20 0 15,20 0-15,-20-1 0,20 1 16,-21 0-16</inkml:trace>
  <inkml:trace contextRef="#ctx0" brushRef="#br0" timeOffset="2991.89">4445 1778 0,'0'21'15,"21"-21"1,0-21 0,0 21-16,1-21 0,-1 0 15,0 0-15,21-43 16,1 43-16,-22-21 0,0 20 16,-21-20-16,0 21 0,0-21 0,0 20 15,0-20-15,0 21 0,-21 0 16,0 0-16,-1-1 0,-41 1 15,-1 21 1,22 0-16,21 21 0,-21 1 0,-22 41 16,43-21-16,0 1 15,-22-1-15,22 0 0,0 22 16,0 21-16,21 20 16,0-83-16,0-1 0,42 21 15,-21-42-15,22 0 16,-1 0-16,-21 0 0,22 0 15,-1 0-15,21-21 0,-20 0 0,-1 0 16,43-22-16,-64 22 16,42-42-16,-20 20 0,-22 22 15,-21-21-15,0 21 0,0-22 16,21 22-16,-21 0 0,0 0 16,0 0-16,-21 21 15,0 21-15,21 21 16,-21-21-16,-1 22 0,1-1 0,0 0 15,0 1-15,0-1 0,0 0 0,-1 1 16,22-1-16,0 43 16,0-64-16,0 0 0,43 21 15,-22-42-15,21 0 16,1 0-16,-1 0 0,127-42 16,-105 21-16,-22 0 15,22-22-15,-22 1 0,21 21 0,-20-22 16,-1 1-16,-21-21 0,43-22 15,-43 21-15,0 22 0,-21-21 16,0-22-16,0 43 0,0 20 16,-42-20-1,-43 21-15,64 21 0,-21 21 16,20 0-16,-20 0 0,0 1 16,21 20-16,-22-21 0,22 0 15,0 22-15,0-22 16,0 21-16,21-21 0,0 0 0,0 43 15,21-43-15,0 0 0,0 22 16,-21-22-16,21 21 0,0-21 0,22 64 16,-43-43-16,0 1 15,0-1-15,0 0 0,0 22 0,-21-1 16,-1 1-16,-20-1 0,21 22 0,-21 0 16,-1-22-16,-84 191 15,85-190-15,0 20 0,-43 64 16,43-84-16,20-22 15,-20 22-15,21-22 0,-21 22 16,20-22-16,-20 0 0,21-21 16,0 22-16,-22-1 0,22-42 15,-21 0-15,42-21 16</inkml:trace>
  <inkml:trace contextRef="#ctx0" brushRef="#br0" timeOffset="4892.18">5673 1376 0,'0'0'0,"21"0"16,-21 21-16,0 0 0,0 0 16,0 22-16,0-22 0,0 0 0,0 21 15,0 1-15,0-22 16,-21 21-16,21 1 0,-22-22 0,1 21 15,0-21-15,0 0 0,21 1 16,-21-1-16,21-42 31,0-1-31,21 1 0,0-21 16,0 21-16,0-22 0,1 22 16,-1-21-16,21 21 0,0-43 15,-20 22-15,20 21 16,-21 21-16,0-21 0,0 21 15,1 0-15,-1 21 0,0 21 16,-21-21-16,0 22 0,0-22 16,0 21-16,0 0 0,0-20 0,0 20 15,21-21-15,-21 21 0,21 1 16,0-22-16,1-21 0,-1 0 16,21 0-16,-21 0 0,22 0 15,-1 0-15,-21 0 0,21-21 0,22 0 16,-22-1-16,1 1 0,-1 0 15,43-42-15,-43 20 0,0 22 16,1-64 0,-43 22-16,0 21 0,0-1 0,0 1 15,-22 0-15,-20-1 0,21 22 16,-43-21-16,22 21 16,0 21-16,21 0 0,-22 0 15,22 21-15,-21 0 0,21 0 0,-1 21 16,-20-20-16,21 20 0,0 21 15,0-20-15,-1 20 0,1-20 0,0-1 16,21 21-16,0-20 0,0-1 16,0-21-16,0 0 0,0 22 15,21-43-15,0 21 0,1-21 0,-1 0 0,21 0 16,-21 0-16,22 0 0,62-64 16,-20 22-1,-43 0-15,1 21 16,-1-22-16,0 1 0,-20 0 0,-1-1 15,21-20-15,-42-22 16,0 64-16,-21 42 31,0 0-31,0 22 0,-1-22 16,1 63-16,0-41 16,21-1-16,0 22 0,0-22 15,0-21-15,0 0 0,0 0 16,21 1-16,0-1 0,1-21 0,20 0 15,-21 0-15,21 0 0,1-21 0,-1 21 16,0-22-16,22-41 16,-22 42-16,-21-22 0,22 22 15,-22-21-15,0 0 0,0-1 16,0-84-16,1 64 16,-22 42-16,0-1 15,0 1-15,0 42 16,0 1-1,0 20-15,-22-21 0,22 21 0,-21-20 16,21 20-16,-21 0 0,21-21 16,-21 22-16,0-1 0,21 22 15,0-22-15,-21-21 16,21 0-16,0 0 16,0-42 15,0 0-31,21 0 0,-21-21 0,21 20 15,0-20-15,-21 0 0,21-1 16,0 1-16,-21 0 0,43-43 16,-22 43-16,0 21 0,0-22 15,-21 22-15,21 21 0,1 0 16,-1 0-16,-21 21 16,0 0-16,0 1 0,0-1 0,0 21 15,0-21-15,0 22 0,0-22 16,0 21-16,0-21 0,0 0 0,0 22 15,0-1-15,21-21 16,-21 0-16,21-21 16,0 0-1,0 0-15,-21-21 16,22 0-16,-1 0 0,0 0 0,21 0 16,-21-22-16,1 22 0,20-21 15,-21 21-15,21-22 0,1 1 16,-22 21-16,0 0 15,0-1-15,-21 44 16,0-1-16,0 0 16,0 0-16,-42 64 15,42-43-15,-21 0 0,21-20 16,0 20-16,0-21 0,21 85 16,64-64-1,-43-21-15,-21-21 16,21 0-16,1 0 0,-1 0 0,0 0 15,85-63 1,-63 21-16,-22-1 0,1 22 16,-1-42-16,0 20 15,-21 1-15,1-85 16,-22 42-16,0 64 16,0-21-16,-22 42 0,1 0 15,0 0-15,-21 21 0,-1 42 16,1 1-1,21-22-15,0 1 0,21 62 16,0-62-16,0-1 0,0-21 0,0 22 16,0-22-16,0 21 15,21-21-15,0-21 0,21 0 16,-20 0-16,20 0 0,-21 0 16,0-21-16,22 0 0,-22 0 0,21 0 15</inkml:trace>
  <inkml:trace contextRef="#ctx0" brushRef="#br0" timeOffset="5593.97">9165 614 0,'0'0'16,"-21"-21"-16,42 0 31,0 21-31,0 0 0,22-22 0,-1 22 16,0-21-16,1 21 0,-1-21 15,22 21-15,-1-21 0,1 21 0,-1 0 16,-21-21-16,22 21 16,-22 0-16,22-21 15,-85 21 1,-1 0-16,-20 0 0,0 0 0,-1 0 15,1 0-15,-21 0 0,20 0 16,-20 0-16,20 0 0,1 0 0,0 0 16,-1 0-16,1 21 0,21-21 15,-21 21-15,-1 0 16,22 0-16,21 0 0,-21 1 16,21-1-16,0 0 0,-21 0 0,21 85 15,0 0 1,0-43-16,0 22 0,0-22 15,0 22-15,0-21 0,0 20 16,0-20-16,0 20 0,0 1 0,0 0 16,-21-22-16,21 22 0,-22-22 15,22 22-15,0-21 0,0-1 0,0 1 16,0-1-16,0 43 0,0-64 16,0-21-16,0 22 0,22-22 15,-1 0-15,0 0 0,42 0 16,-20-21-16,-1 0 0,0-21 15,-20 0-15,20 0 0,0 0 0,22 0 16,-22-22-16,0 22 0,85-127 16</inkml:trace>
  <inkml:trace contextRef="#ctx0" brushRef="#br0" timeOffset="6064.53">10181 1164 0,'0'0'15,"-42"-42"-15,21 42 0,-1-21 0,1 21 0,-21 0 16,21 0-16,21 21 16,-21 21-16,-1-21 0,1 22 0,21-1 15,0 0-15,-21 1 16,21 20-16,-21-20 0,21 20 0,0-21 16,0 22-16,-21-22 0,21 1 15,-21-1-15,21 0 0,-22-21 0,1 22 16,21-22-16,-21 0 0,0 0 15,21-42 1,0 0-16,0 0 16,0 0-16,0-22 0,0 22 15,21-42-15,-21 20 0,42-63 16,1 43-16,-22-1 0,0 1 16,21-1-16,-20 1 0,20-1 15,-21 22-15,21 0 0,1 21 0,-22-1 16,21 22-16,-21 0 0,22 0 15,-22 22-15,0 20 0,0 0 0,0 22 16,1-22-16,-22 22 0,21-1 16,-21 1-16,0-22 0,0 21 15,0 1-15,0-22 0,-21 22 0,-1-22 16,-20 64-16,42-85 16,-21 21-16,0-42 0,21 22 0,-21-1 15,-1-21 1,1 0-16,21-21 15,0-1-15,0 1 0,-21 0 16</inkml:trace>
  <inkml:trace contextRef="#ctx0" brushRef="#br0" timeOffset="7000.85">9715 1439 0,'0'0'0,"22"-63"16,-22 42 0,0 0-16,-22 21 15,22-22-15,-21 22 0,0 0 16,0 0-16,0 0 0,0 22 16,-1-1-16,-20 0 0,21 0 15,0-21-15,0 42 0,-1-20 16,22-1-16,-21 0 0,21 0 0,0 0 15,21-21 17,1 0-32,-1 0 15,0-21-15,0 21 0,0-21 0,0 0 16,1 0-16,-1 21 0,0-22 16,-21 1-16,0 0 0,0 0 0,0 0 15,0 0-15,0 42 47,-21 0-47,21 0 0,-21 0 0,21 0 16,0 1-16,0-1 15,0 0-15,21-21 32,0 0-17,0 0-15,0 0 0,0-21 0,1 0 16,-1 21-16,0-22 0,0 1 15,0 0-15,0 0 0,-21 0 0,0-43 16,0 43 0,0-21-16,-21-1 0,-21 22 0,0-21 0,20 0 15,-41 20-15,21 1 0,-1 0 16,-63 21-16,-21 42 16,85-20-16,0 20 15,21 0-15,-22 22 0,22-22 16,0 22-16,0-22 0,21 21 0,0-20 15,0 20-15,0-20 0,0-1 16,21 0-16,0-21 0,21 22 0,-20-22 16,20 0-16,-21 0 0,21 0 15,1-21-15,126 0 16,-63-42-16,-64 42 16</inkml:trace>
  <inkml:trace contextRef="#ctx0" brushRef="#br0" timeOffset="7227.72">9906 1545 0,'0'0'0,"-21"0"0,0 0 0,21 21 16,21-21-1,0 0-15,0 0 0,0 0 16,0 0-16,1 0 0,20 0 15,-21 0-15,21 0 0,-20 0 0,20 0 16,-21 0-16,0 0 0,0 0 16,22-21-16,-22 21 0,-21-21 15</inkml:trace>
  <inkml:trace contextRef="#ctx0" brushRef="#br0" timeOffset="7507.96">10774 1249 0,'0'0'0,"-21"0"15,21-21-15,-22 21 16,1 0-16,0 0 16,0 21-16,21 0 0,-21 0 15,21 0-15,-21 1 0,-1-1 0,22 21 16,0 0-16,-21-20 15,-42 147 1,42-127-16,-1-21 0,22 22 16,0-1-16,0-21 0,0 0 15,0 1-15,22-22 16,-1-22 0,0 1-16</inkml:trace>
  <inkml:trace contextRef="#ctx0" brushRef="#br0" timeOffset="7739.82">10710 1228 0,'0'0'0,"0"-21"0,0-1 15,0 44 1,0-1-16,0 0 0,0 0 16,0 43-16,0-22 0,0 43 15,21-43-15,1 21 16,-1-20-16,-21-1 0,21-21 15,0 0-15,0 22 0,-21-22 16,43 21-16,-22-42 16,-21 21-16,42-21 0,-21 0 15,0 0-15,1-21 0,-1 0 16,0 0-16</inkml:trace>
  <inkml:trace contextRef="#ctx0" brushRef="#br0" timeOffset="7989.68">11303 1080 0,'0'0'0,"0"-22"0,0 1 0,0 0 16,-21 42-1,0 0-15,-1 22 0,22-1 16,-21 0-16,0 1 0,0-1 16,21 0-16,-21 1 0,0 20 0,-1-20 15,1-1-15,-21 85 16,21-85-16,21 1 15,0-22-15,-21 21 0,21-21 0,-22 0 16,22 1-16,0-1 16,22-21-16,-1 0 15,21-21-15,-21 21 0,22-22 16,-22 1-16</inkml:trace>
  <inkml:trace contextRef="#ctx0" brushRef="#br0" timeOffset="8222.86">11747 1376 0,'0'21'16,"22"-21"0,-1 0-16,0 0 15,0 0-15,0 0 0,0 0 16,1 0-16,-1 0 0,0 0 0,0 0 15,21 0-15,-20 0 0,-1 0 16,-42 21 0,-1-21-1</inkml:trace>
  <inkml:trace contextRef="#ctx0" brushRef="#br0" timeOffset="8365.78">11642 1588 0,'0'63'16,"0"-42"-1,0 0 1,21-21-16,0 0 0,0 0 0,21 0 16,-20 0-16,-1 0 0,0-21 15,21 21-15,1-42 16,-1 21-16</inkml:trace>
  <inkml:trace contextRef="#ctx0" brushRef="#br0" timeOffset="8929.45">12848 1016 0,'-21'0'0,"42"0"0,-63 0 0,21 0 15,-1 0-15,1 0 0,21 21 16,-21 0-16,21 1 16,0-1-1,21-21 1,0 0 0,1 0-16,-1 0 15,0-21-15,0-1 0,0 22 16,0-21-16,22-21 15,-43 21-15,0 0 0,0-1 16,-21 22-16,-1 0 0,-20 0 16,21 0-1,0 22-15,0-1 0,21 0 0,-22 21 0,1-21 16,21 22-16,-21-1 0,21 0 16,0-20-16,0 20 0,0-21 0,0 0 15,0 0-15,21 1 0,22-22 16,-22 0-16,21 0 0,0 0 15,1 0-15</inkml:trace>
  <inkml:trace contextRef="#ctx0" brushRef="#br0" timeOffset="9428.45">13695 953 0,'0'0'0,"-21"-22"0,-1 22 0,1 0 16,0 0-16,21 22 15,-21-1-15,0 0 0,21 21 0,-21 1 16,-1-22-16,1 21 0,0 0 16,21 1-16,-21-1 0,0 0 15,-22 1-15,22-1 0,0 0 16,0 1-16,-21-1 0,20 0 0,1 1 16,0-22-16,-21 21 0,42-21 15,-21 22-15,-1-22 0,44-21 31,-22-21-15,21 0-16,0-1 0,-21 1 0,21 0 16,0-21-16,0-1 0,-21 1 15,22 0-15,-1-1 0,0 1 0,0-21 16,0-1-16,0 22 16,1-22-16,20-20 15,-21 41-15,0 22 0,22 0 0,-22 21 16,0 0-16,0 21 0,0 0 15,-21 22-15,21-22 0,-21 21 0,22 22 16,-22-22-16,0 0 0,0 1 16,0 20-16,0-21 0,0 1 0,0-1 15,0 0-15,0 1 0,0-22 16,0 21-16,0-21 0,0 22 16,0-22-16,0 0 15,-22-42 1,1 0-1,0 21-15</inkml:trace>
  <inkml:trace contextRef="#ctx0" brushRef="#br0" timeOffset="9525.39">13102 1503 0,'-21'0'15</inkml:trace>
  <inkml:trace contextRef="#ctx0" brushRef="#br0" timeOffset="9627.33">14055 1334 0,'0'-22'0,"0"1"16</inkml:trace>
  <inkml:trace contextRef="#ctx0" brushRef="#br0" timeOffset="9832.2">14097 1101 0,'0'0'0,"0"-21"0,0-1 15,0 1-15,0 42 16,0 1 0,0 20-16,0-21 0,0 21 15,21 1-15,-21-22 0,0 21 0,0 1 16,0-1-16,0-21 0,0 21 16,21 1-16,-21-22 0,0 21 15,21-21-15,-21 1 0,0-1 16,0 0-16,22 42 15,-1-63-15,0 0 16,0 0-16,0-21 16,0 0-16</inkml:trace>
  <inkml:trace contextRef="#ctx0" brushRef="#br0" timeOffset="10106.04">14605 1016 0,'0'0'0,"0"21"32,-21 0-32,0 1 0,21-1 0,-22 21 15,1-21-15,21 0 0,-21 22 0,0-1 16,0 0-16,21-20 0,-21 20 16,-1 0-16,-20 64 15,21-85-15,21 0 0,-21 22 16,21-22-16,-21-21 0,-1 21 0,22 0 15,-21-21 1,21-21 0,0 0-1</inkml:trace>
  <inkml:trace contextRef="#ctx0" brushRef="#br0" timeOffset="10355.91">13547 1291 0,'0'0'0,"-22"0"0,22 21 15,-21 1-15,42-22 31,22 0-31,-22 0 16,0 0-16,0 0 0,22 0 0,-1 0 16,-21-22-16,21 22 0,1-21 15,-1 21-15,0-21 0,1 0 0</inkml:trace>
  <inkml:trace contextRef="#ctx0" brushRef="#br0" timeOffset="10832.64">15515 868 0,'0'0'0,"-21"0"0,0 21 16,0 0-16,-1 0 0,1-21 16,-21 22-16,21-1 0,0-21 15,21 21-15,-22-21 0,1 0 0,0 0 16,21 21-16,0-42 31,0 0-31,0 0 16,0-1-16,21 1 15,-21 0-15,21 21 0,1-21 16,-1 0-16,0 0 0,21-1 0,-21 22 16,1 0-16,20 0 15,0 0-15,-21 22 0,-21-1 16,0 0-16,0 21 0,0-21 16,0 22-16,-84 84 15,-22-43-15,42-41 16,22-22-16,-21 21 0,-1-21 15,22 1-15,-1-1 0,1 0 16,21-21-16,0 0 0</inkml:trace>
  <inkml:trace contextRef="#ctx0" brushRef="#br0" timeOffset="11016.53">15557 339 0,'0'0'0,"-21"0"0,0 0 0,-21 0 16</inkml:trace>
  <inkml:trace contextRef="#ctx0" brushRef="#br0" timeOffset="11393.28">15790 318 0,'0'0'0,"21"0"0,1 0 15,-1-22-15,63 22 16,-41 0-16,41-21 16,-41 0-16,-22 21 0,0 0 0,0 0 15,0 0-15,-21 21 16,0 0 0,-21 22-16,0-22 15,21 0-15,0 21 0,-21 1 0,0-1 16,21 0-16,-21 1 0,21 84 15,0-64-15,-22 1 0,22 84 16,0-85-16,-21 1 16,21-1-16,0 1 0,0-1 0,-21 1 15,0-1-15,-21 43 16,20 0-16,1-42 16,0-22-16,0 0 0,0 1 0,0-1 15,-1 0-15,-20-21 0,21 22 16,0-22-16,-106 42 15,84-41-15,1-1 0,0 0 16,-22-21-16,22 21 0,0-21 0,-1 0 16,22 0-16,-21 21 0,21-21 0,-22 0 15,22 0-15,21-21 0,-21 0 16,21 0 0,0 0-16,0-1 0</inkml:trace>
  <inkml:trace contextRef="#ctx0" brushRef="#br0" timeOffset="15891.89">2349 4466 0,'0'0'0,"0"-42"0,0 21 0,0-22 0,0 1 16,0-43-16,0 43 16,0 0-16,0-1 0,22 22 0,-22-21 15,21 0-15,0-1 16,0 22-16,-21-21 0,21 21 0,0-1 16,1 1-16,-1 21 0,-21-21 15,21 21-15,0 0 0,-21 21 16,0 0-16,0 1 0,0 20 15,0 21-15,0 107 16,-21-86-16,-21 22 0,-64 212 16,21-107-1,43-105-15,-1 0 0,-41 63 16,41-63-16,1-42 0,21 20 0,-21-20 16,20-22-16,-20 1 0</inkml:trace>
  <inkml:trace contextRef="#ctx0" brushRef="#br0" timeOffset="15973.84">1968 5249 0,'0'-21'0,"22"-21"0,-1 0 15</inkml:trace>
  <inkml:trace contextRef="#ctx0" brushRef="#br0" timeOffset="16193.71">2625 4128 0,'0'0'0,"42"-43"0,0-20 0,1 20 15,-1 22-15,0-42 16,-21 42-16,1-1 0,-22 44 31,0-1-31,0 21 0,-22 22 16,22-1-16,-21 22 0,-21-1 0,21 1 16,-22 0-16,1 21 0,0-1 15,-43 107-15,-42 63 16,85-190-16,21 0 15,-22-22-15,22 1 0,0-1 0,0-42 16</inkml:trace>
  <inkml:trace contextRef="#ctx0" brushRef="#br0" timeOffset="16245.68">2265 5673 0,'21'-21'16,"0"-1"-16</inkml:trace>
  <inkml:trace contextRef="#ctx0" brushRef="#br0" timeOffset="16560.77">3196 4445 0,'0'0'15,"148"-169"1,-105 126-16,-1 22 0,-21-21 0,21 21 16,-20 0-16,-1-1 0,-21 44 15,0 20-15,0 0 16,-21 1-16,-1-1 15,1 21-15,0 1 0,0 21 0,-21-22 16,20 22-16,-20-1 0,21-20 16,0 21-16,-43 63 15,43-85-15,-21 43 0,42-64 16,0 1-16,0-22 0,0 21 0,0-21 16,0 1-16,21-1 15,0-21-15,21 0 0,-20 0 16,-1 0-16,0-21 15,0-1-15,21 1 0,-20 0 0,-22 0 0</inkml:trace>
  <inkml:trace contextRef="#ctx0" brushRef="#br0" timeOffset="16664.71">3111 5038 0,'0'0'0,"-42"-43"16</inkml:trace>
  <inkml:trace contextRef="#ctx0" brushRef="#br0" timeOffset="16744.66">3450 4763 0,'64'-22'15,"-22"22"-15,-21-21 0,43 0 0,-22 21 16,0-21-16,1 21 0</inkml:trace>
  <inkml:trace contextRef="#ctx0" brushRef="#br0" timeOffset="17634.29">3979 5038 0,'0'0'0,"0"42"0,0-21 0,0 64 16,0-64-16,0 0 0,21 0 15,1 1-15,-1-22 16,0 0-16,0-22 16,0 22-16,0-21 0,1 0 15,-1 0-15,21-21 0,-21 20 0,0-20 0,43-43 16,-43 1-1,-21 41-15,0 1 0,0 0 16,0-1-16,0 22 0,-21-21 16,-64 21-1,22 21-15,20 0 0,1 21 16,21 21-16,-21-21 0,-1 22 0,22-1 16,-21 22-16,-1 20 15,22-20-15,-21 20 16,42-41-16,0-1 0,0 0 15,0-20-15,21-1 0,0-21 0,22 0 16,-22 0-16,21 0 0,-21 0 0,22 0 16,-1 0-16,21-43 15,-20 22-15,41-21 16,-62 0-16,20 20 0,0-20 16,-21 21-16,1-21 0,-1 20 0,0-20 15,-21 0-15,0 21 0,0-1 16,-21 44-1,0-1-15,-1 0 0,1 0 16,0 21-16,0 1 0,0-1 16,21 0-16,-21 1 0,21-1 0,-22-21 15,22 22-15,0-22 0,0 21 16,0-21-16,22 0 0,20-21 0,-21 22 16,21-22-16,22 0 15,-22 0-15,22 0 0,-1-22 0,1 1 16,-1 0-16,85-21 0,-84-1 15,-1 1-15,1 21 0,-1-21 16,1-1-16,-22 1 0,64-149 16,-106 107-1,-21-22 1,-21 85-16,20 0 0,1 21 16,-21 0-16,0 0 0,-43 0 15,64 21-15,-22 21 0,1-21 0,0 22 16,21 20-16,-22-21 0,1 64 15,21-63-15,0 20 16,21 22-16,0-43 0,0-21 16,0 22-16,0-22 0,21 21 15,0-21-15,0 22 0,21-22 0,-20 21 16,-1-21-16,0 22 0,-21-1 16,21 21-16,-21-20 0,0 20 0,0-20 15,0 20-15,-63 64 0,41-63 16,-20-1-16,0 22 0,-1-22 15,-62 64-15,62-63 16,1-22-16,0 22 0,20-43 0,-20 21 16,21-21-16,0 0 0,0-21 15,21-21-15,0 0 16,0 0-16,0-21 0,0-1 0,42-84 16,-21 64-16</inkml:trace>
  <inkml:trace contextRef="#ctx0" brushRef="#br0" timeOffset="19276.36">5651 4657 0,'0'0'0,"-63"42"15,42-21-15,0 85 16,-22-42-16,43-22 15,-21 0-15,0-21 0,21 22 16,-21-22-16,0 21 0,21-21 0,0 1 16,-22-1-16,22 0 0,-21-21 0,21-21 31,21 21-31,1-21 16,-1-22-16,0 22 0,0-21 15,0 21-15,22-22 0,-22 1 16,21 0-16,-21-1 0,0 22 0,1-21 15,-1 21-15,0 21 0,0-22 16,0 22-16,-21 22 16,21-1-16,-21 0 0,0 21 15,0-21-15,0 22 0,0-22 0,0 21 16,22 22-16,-22-43 16,21 21-16,21 22 15,22-43-15,-43 0 16,21-21-16,0 0 0,-20 0 15,20 0-15,0-21 0,43-21 16,42-22 0,-106 22-16,21 21 0,1-22 15,-22 1-15,0 0 0,-21-1 0,0 1 16,0 0-16,0-1 0,0 22 16,-21-21-16,0 21 0,0-1 0,-1 22 15,1 0-15,-21 0 0,21 0 0,-22 0 16,1 0-16,21 22 0,-64 41 15,64-21-15,-21 1 0,21-1 16,-22 0-16,22 1 0,21-22 16,0 21-16,0 1 0,0-22 0,0 0 15,0 21-15,21-21 0,0-21 16,1 0-16,20 0 16,-21 0-16,21 0 0,22-21 15,-22 0-15,-21 0 0,22 0 16,-22-22-16,21 22 0,1-42 15,-22 20-15,0 22 0,0-21 0,-21 21 16,0-22-16,0 22 16,0 0-16,0 42 15,-21 0-15,21 1 0,0-1 16,-21 21-16,21-21 0,0 22 16,0-22-16,0 21 0,0-21 15,0 0-15,0 1 0,0-1 0,42 21 16,-21-42-16,0 0 15,1 0-15,20 0 0,0 0 0,1 0 16,-1 0-16,0-21 0,1 21 16,-22-21-16,85-43 15,-43-42-15,-42 64 16,-21 21-16,0-21 0,0-1 16,0 22-16,0 0 0,0 0 0,0 0 15,0-1-15,0 44 16,0-1-1,0 0-15,0 0 0,-21 43 16,21-43-16,-21 21 0,21-21 16,0 22-16,0-22 0,-21 42 15,21-42-15,-21-21 0,21 22 0,0-44 47,0 1-47,0 0 0,21 0 16,0 0-16,-21-22 0,21 22 15,-21-21-15,21 21 0,-21-22 0,21 1 16,1 0-16,-22-1 16,42 22-16,-42 0 15,21 21-15,0 21 0,-21 0 16,0 1-16,0-1 16,0 0-16,0 21 0,0-21 0,0 1 15,0 20-15,0-21 0,0 0 0,0 0 16,0 1-16,0-1 0,21 0 15,1-21-15,-22 21 0,21-21 16,0 0-16,0 0 0,0 0 16,0-21-16,1 21 0,-1-21 0,0 0 15,0-1-15,0 1 0,43-63 16,-22 20 0,-42 43-16,21 0 0,22-43 15,-43 43-15,0 0 0,0 42 31,0 0-31,0 0 16,0 1-16,0 20 0,0-21 0,-22 21 16,22-20-16,0 20 0,0-21 15,0 64 1,0-64-16,0 21 0,22-21 16,-1-21-16,0 0 0,21 0 0,1 0 15,-22 0-15,21 0 0,0 0 16,1 0-16,-1-21 0,0 0 15,1 0-15,-1 0 0,-21 0 0,22-22 16,-22 22-16,21-21 0,-21 21 0,0-64 16,-21 0-1,0 43-15,0 21 0,0-22 0,0 1 16,-21 42-16,0 0 16,0 0-16,21 21 0,-21 0 0,-22 43 15,22-43-15,0 21 0,-21 43 16,42-43-16,0 1 15,0-1-15,0-21 0,0 22 0,0-22 16,0 0-16,0 0 0,0 0 0,21 0 16,21-21-16,-21 0 15,22 0-15,-22 0 0,21 0 0,1 0 16,-1-21-16,0 0 0,1 0 0,-1 0 16,0 0-16,1-22 0,-22 22 15,21-21-15</inkml:trace>
  <inkml:trace contextRef="#ctx0" brushRef="#br0" timeOffset="19779.39">8911 3620 0,'0'0'16,"0"-22"-16,-21 22 0,42 0 15,0 0 1,0 0-16,22 0 0,-22 0 0,42-21 15,-20 21-15,-1 0 16,22 0-16,-22-21 0,21 21 0,1 0 16,-22-21-16,43 21 0,-43-21 15,-21 21-15,-42-21 16,0 21 0,0 0-16,-21 0 0,-1-22 15,-84 1-15,85 21 16,-22 0-16,22 0 0,0 0 15,-1 0-15,1 0 0,0 0 16,-1 21-16,1-21 0,21 22 0,-21-1 16,20 0-16,1 0 0,0 0 15,-21 22-15,42-22 0,-21 21 0,-22 127 16,22-42 0,21-42-16,0-21 0,-42 105 15,21-106-15,-1 22 0,1 0 16,0-22-16,0 22 0,-21-22 15,-1 86-15,1-65 0,21-20 16,0-1-16,-1 1 0,1-22 0,21 22 16,0-22-16,0 0 0,-21 1 15,63 62-15,-20-83 0,-1-22 16,0 21-16,64-21 16,20 0-16,-41-21 15,-22 21-15,22-22 0,-1 1 0</inkml:trace>
  <inkml:trace contextRef="#ctx0" brushRef="#br0" timeOffset="20146.18">9419 4128 0,'0'0'0,"0"-22"0,0-20 0,0 0 16,21-22-16,-21 43 0,0 0 15,-21 21-15,0 0 16,21 42-16,-21-21 0,21 22 16,0-1-16,-21 0 15,-1 22-15,22-22 0,-21 22 0,0-1 16,0 1-16,21-1 0,-21-20 0,21 20 16,-21-21-1</inkml:trace>
  <inkml:trace contextRef="#ctx0" brushRef="#br0" timeOffset="20213.14">9292 4932 0,'0'0'0,"21"0"0,0 0 0,22 0 15,-22 0 1,0 0-16,0-21 0,0 0 0,1-1 16,-22 1-16,0 0 0</inkml:trace>
  <inkml:trace contextRef="#ctx0" brushRef="#br0" timeOffset="20306.09">9144 4551 0,'-21'0'0,"42"0"0,-63 0 15,20 0-15</inkml:trace>
  <inkml:trace contextRef="#ctx0" brushRef="#br0" timeOffset="20393.62">9229 7260 0,'21'0'0,"0"-21"0,0 21 15,21-21-15,-20 0 0,20-297 0,0-105 16,1 21-16,-1 42 0,0 64 0,1 63 16,41-106-1</inkml:trace>
  <inkml:trace contextRef="#ctx0" brushRef="#br0" timeOffset="21284.62">9779 4487 0,'-21'22'0,"42"-44"16,-42 65-16,0-22 0,21 0 15,21-21 1,0 0-16,0 0 0,0 0 16,43-21-16,-43 21 0,21-21 15,1 0-15,-1-1 0,0 1 16,-21 0-16,22 0 0,20-43 15,-42 22 1,-21 21-16,0-21 0,-21 20 16,0 1-16,0 21 0,0 0 0,-22 0 15,22 0-15,-21 21 0,0-21 16,20 43-16,-20-22 0,21 0 0,-21 64 16,20-64-16,22 21 15,0 1-15,0-22 0,0 0 0,22 42 16,-1-41-16,0-1 0,0 0 15,0-21-15,22 0 0,-22 0 16,85 0 0,-1 0-16,-83-21 0,-1 0 15,0 21-15,0-22 0,0 1 16,22-21-16,-22 21 16,-21 0-16,42-43 15,22 1 1,-43 41-16,0 1 0,42 0 0,-41 0 15,-1 21-15,21 0 0,-21 0 16,0 0-16,22 0 0,-1 21 16,-21 0-16,0 0 0,1 1 15,-22-1-15,0 21 0,0 0 16,0-20-16,-22 20 0,1-21 0,0 0 16,0 0-16,0 1 0,0-1 15,-1 0-15,1 0 16,0-21-16,0 0 0,21-21 31,0 0-31,0 0 16,21-1-16,0 1 0,0-21 0,1 21 15,-1-22-15,21 1 0,-21 21 16,0-21-16,85-43 16,-63 64-16,-43 42 31,0 0-31,-22 0 0,1 22 15,0-22-15,0 0 0,21 0 16,-21 21-16,0-20 0,-1-1 16,22 21-16,-21-21 0,21 22 15,0-22-15,0 0 0,0 0 16,0 0-16,21-21 0,1 0 16,20 0-16,-21 0 0,21 0 0,-20 0 15,20 0-15,0 0 0,1-21 16,20 0-16,43-64 15,-85 64-15,21-21 16,-20-1-16,-1 1 0,0 0 0,0-1 16,0-20-16,-21-1 0,0 22 0,21-21 15,-21-1-15,22 1 0,-22 20 16,0 1-16,0 0 0,21-1 16,-21 22-16,0 0 0,-21 21 31</inkml:trace>
  <inkml:trace contextRef="#ctx0" brushRef="#br0" timeOffset="21437.54">11430 4255 0,'0'63'0,"0"-21"16,-21 1-16,21 20 15,0-20-15,0-22 0,0 21 16,0-21-16,0 0 0,21 1 0,-21-1 0,21 0 16,0-21-16,0 0 0,-21 21 15,22-21-15,-1 0 0,21 0 16,-21-21-16,-21 0 0,21 21 15,1-21-15,-1-1 0,-21 1 16</inkml:trace>
  <inkml:trace contextRef="#ctx0" brushRef="#br0" timeOffset="21536.48">11388 4233 0,'0'0'0,"-22"0"0</inkml:trace>
  <inkml:trace contextRef="#ctx0" brushRef="#br0" timeOffset="21613.44">11409 4276 0,'21'0'16,"-42"0"-16,63 0 0,-21 0 0,0 0 0,1 0 16,-1 0-16,21 0 0,22-21 15,-22 21-15,-21-22 0,43 1 16</inkml:trace>
  <inkml:trace contextRef="#ctx0" brushRef="#br0" timeOffset="21893.39">12340 4001 0,'-21'0'15,"0"0"1,0 0-16,-1 42 16,1-21-16,0 0 0,-21 22 0,21-1 15,-1-21-15,1 21 0,0 1 16,0-1-16,0 0 0,21-20 0,0 20 15,-21 0-15,21-21 0,0 22 16,0-22-16,0 0 0,0 21 16,21-20-16,0-1 0,0-21 15,0 21-15,0-21 0,22 0 16,-1 0-16,43-21 16,-64 0-16,21-1 0</inkml:trace>
  <inkml:trace contextRef="#ctx0" brushRef="#br0" timeOffset="22131.25">12636 4106 0,'0'0'0,"0"-42"0,0 21 0,0 0 15,22-22-15,-1 43 0,0 0 16,0 0-16,0 0 16,0 0-16,1 22 0,-1-22 15,0 21-15,21 0 0,-21 21 0,1-21 16,-1 22-16,0-22 0,0 21 0,0 1 15,-21-1-15,0 21 16,0-20-16,0-1 0,-21 0 0,0-20 16,-43 62-1,43-63-15,0 1 0,0-1 0,0 0 16,0-21-16,-1 21 0,1-21 16</inkml:trace>
  <inkml:trace contextRef="#ctx0" brushRef="#br0" timeOffset="22196.22">12912 4551 0,'21'-21'0,"0"21"0,0-21 0</inkml:trace>
  <inkml:trace contextRef="#ctx0" brushRef="#br0" timeOffset="22396.11">13377 4276 0,'0'21'16,"21"-21"-1,1 0-15,-1 0 16,0 0-16,0 0 16,0 0-16,0 0 0,1 0 0,-1 0 15,0 0-15,0 0 0,0 0 16,0 0-16,-42 0 31</inkml:trace>
  <inkml:trace contextRef="#ctx0" brushRef="#br0" timeOffset="22540.03">13250 4487 0,'0'0'0,"0"43"16,0-22-1,21-21-15,1 0 16,-1 0-16,0 0 0,0 0 0,0 0 16,0 0-16,1 0 0,-1 0 15,21 0-15,-21-21 0,0 0 0,1 21 16</inkml:trace>
  <inkml:trace contextRef="#ctx0" brushRef="#br0" timeOffset="23081.72">14541 3662 0,'0'0'0,"22"-21"0,-22 0 16,21 21-16,-21-22 16,0 86-1,-21-43-15,-1-21 0,1 0 16,0 21-16,21 0 31,21-21-15,0 0-16,1-21 0,-1 21 15,0-21-15,0 0 0,0 0 16,-21 0-16,21-1 16,-21-20-16,-21 63 31,0-21-31,0 43 0,0-22 16,21 21-16,-21-21 0,-1 22 15,1-1-15,0 0 0,0 1 16,0-22-16,21 21 0,0 0 0,0-20 15,0 20-15,0-21 0,42 21 16,85-42 0,-85 0-16</inkml:trace>
  <inkml:trace contextRef="#ctx0" brushRef="#br0" timeOffset="23208.65">15346 3598 0,'0'0'0,"-21"0"16,21 22 0</inkml:trace>
  <inkml:trace contextRef="#ctx0" brushRef="#br0" timeOffset="23345.57">14944 4255 0,'0'21'0,"-22"0"15,22 0-15,0 43 16,0-43-16,0 21 0,0-21 15,22 0-15,-1-21 0,21 22 16,-21-22-16,22 0 16,-22 0-16,0 0 0,42-43 15</inkml:trace>
  <inkml:trace contextRef="#ctx0" brushRef="#br0" timeOffset="23445.51">14774 4212 0,'0'0'0,"-21"0"0,-21-21 16</inkml:trace>
  <inkml:trace contextRef="#ctx0" brushRef="#br0" timeOffset="23541.85">14986 4149 0,'42'0'16,"-21"0"-16,22-21 0,-1 21 16,22-22-16,-22 22 0,21-21 0,-20 21 15,20-21-15,-42 21 16,22-21-16,-1 21 0</inkml:trace>
  <inkml:trace contextRef="#ctx0" brushRef="#br0" timeOffset="23957.61">15473 3916 0,'0'0'0,"0"-21"0,0 0 31,21 21 63,0 0-78,-21 21-1,21 0 1,-21 0-16,21 0 0,1 22 0,-22-22 16,21 21-16,0 0 0,0 1 15,0-22-15,0 21 0,-21 1 0,43 20 16,-22-42-16,0 0 0,0 1 16,0-1-16,-21 0 0,22-21 15,-22 21-15,21-21 0,-21-21 31,21 0-31,0 0 16,-21-1-16,0 1 0,0-21 0,42-22 16</inkml:trace>
  <inkml:trace contextRef="#ctx0" brushRef="#br0" timeOffset="24156.5">16023 3852 0,'0'0'16,"21"-84"-16,-21 63 15,-21 42 1,21 0-1,-21 21-15,21-21 0,-42 106 16,-1-63 0,22-22-16,0 1 0,-21 20 15,20-42-15,1 0 0,-21 43 16,42-43 0,-21-21-16,0 0 15,21-21-15</inkml:trace>
  <inkml:trace contextRef="#ctx0" brushRef="#br0" timeOffset="24455.32">15282 3556 0,'0'0'0,"0"-21"0,0 0 0,-21 21 32,0 21-17,0 0-15,0 21 0,-1 1 16,1-1-16,-21 0 0,21 1 16,0-1-16,-22 22 0,22-22 0,0 21 15,0-20-15,0 63 16,21-64-16,0-21 0,21 43 15,21-22-15,-21-21 0,22-21 16,20 21-16,-21-21 0</inkml:trace>
  <inkml:trace contextRef="#ctx0" brushRef="#br0" timeOffset="24669.2">16595 3556 0,'-22'0'16</inkml:trace>
  <inkml:trace contextRef="#ctx0" brushRef="#br0" timeOffset="24887.08">16510 5990 0,'0'-402'0,"0"804"0,0-1185 0,0 444 16,0 64-16,0 42 0,0 64 0,0 42 15,0-42 1,0 21-16,0 126 16,0 1-16,0-21 0,21 21 15,-21 0-15,21-1 0,0 1 16,1 21-16,-1-21 0,0 21 15,0 0 1,-21 21-16,0 0 0,0 1 16,0 20-16,-21-21 0,0 0 0,0 22 15,-43 20 1,43-21-16,0-20 0,0-1 16,-1 0-16</inkml:trace>
  <inkml:trace contextRef="#ctx0" brushRef="#br0" timeOffset="25068.45">16806 3260 0,'0'0'0,"-21"0"0,0 0 0</inkml:trace>
  <inkml:trace contextRef="#ctx0" brushRef="#br0" timeOffset="25494.16">17166 3493 0,'0'21'0,"0"0"0,0 0 0,0 21 0,0-20 16,0 20-16,0 0 0,0 1 16,0-1-16,0 0 0,21 1 15,-21 20-15,21-21 0,-21 22 0,0-22 16,0 22-16,0 42 15,0-64-15,0 21 0,0 22 16,-21-43-16,0 1 16,0-1-16,0 0 0,0-20 0,-1 20 15,1-21-15,-21 21 0,21-20 0,-22-1 0,1 0 16,0 0-16,-64 21 16,64-42-16,-22 22 0,-105-22 15,126 0-15,-20 0 16,21 0-16,-1 0 0,1 0 0,21 0 15,0 0-15,-1 0 0,1 0 16,0 0-16,21-22 16,0 1-16,0 0 0,21 0 15,0 0-15,1 21 16,-1-21-16</inkml:trace>
  <inkml:trace contextRef="#ctx0" brushRef="#br0" timeOffset="29227.47">1863 7557 0,'0'0'0,"21"-43"0,0 1 16,21-43-16,-21 43 0,-21 21 15,22-22-15,-1 1 0,-21 21 16,21-21-16,-21 20 16,0 1-16,21 21 0,-21 21 15,0 43 1,-42 21-16,21-22 15,-1 1-15,1-1 0,0 1 16,0 20-16,-21-20 0,-64 211 16,42-106-1,22-84-15,21 0 0,-64 84 16,43-84-16,21-22 0,-22 1 16,1 20-16,0-20 0,20-22 0,-20 22 15,21-22-15,0-21 0,0 21 16,21-20-16,0-44 31,0 1-31,0-21 0,21 0 0,0-1 16,21 1-16,-21-22 0,1 22 15</inkml:trace>
  <inkml:trace contextRef="#ctx0" brushRef="#br0" timeOffset="29572.27">2498 7345 0,'0'21'31,"-22"0"-31,1 22 16,21-1-16,-21 0 0,0 1 0,0 20 15,0 1-15,-1-1 0,1 1 16,-21 20-16,0 1 0,-1 0 16,-147 253-1,147-274-15,1-1 0,0 22 16,-43 21-16,64-43 0,-21-20 16,20-1-16,1 0 0,21-21 15,0 1-15,-21 20 16,21-63 15,0 0-31</inkml:trace>
  <inkml:trace contextRef="#ctx0" brushRef="#br0" timeOffset="30472.26">3006 7726 0,'0'0'0,"0"-21"0,0 0 0,0-1 16,0-20-16,0 21 16,0 42 15,0 0-31,0 0 0,-22 22 15,1-1-15,21 0 0,-21 1 0,0 20 16,0 1-16,21 20 0,-21-20 16,-1-1-16,22 22 0,-21-21 0,0-1 15,0 1-15,21-22 0,-21 21 16,21-20-16,-21-1 0,21 0 0,0 1 16,0-1-1,0-21-15,0 0 0,21-21 16,0 0-16,0 0 0,0 0 15,-21-21-15,21 0 16,1 0-16,-22 0 0,0 0 0,21-1 16,-21 1-16,0 0 0,21 0 15</inkml:trace>
  <inkml:trace contextRef="#ctx0" brushRef="#br0" timeOffset="30708.52">2498 8319 0,'21'0'16,"0"-22"-16,0 22 0,0-21 16,0 0-16,22 21 0,-1-21 0,0 0 15,-20 0-15,20-1 0,0 1 16,1 0-16,-1 0 0,0 0 0,1 0 15,-22-1-15,21 1 0,-21 21 16,0 0-16,1 0 0,-1 0 16</inkml:trace>
  <inkml:trace contextRef="#ctx0" brushRef="#br0" timeOffset="31627.99">3492 8509 0,'0'0'0,"106"0"15,-85-21-15,43 0 16,-43 0-16,43-22 16,-43 22-16,21 0 0,-21 0 15,0 0-15,1-1 0,-22 1 16,0 0-16,0 0 0,0 0 0,0 0 15,0-1-15,0 1 0,-22 0 16,1 0-16,-21 0 0,21 0 0,-22 21 16,1 0-16,21 0 0,-21 0 15,-1 0-15,1 21 0,0 0 0,20 21 16,-20-21-16,0 22 0,21-1 16,-22 43-16,22-43 0,0 0 15,0 43-15,21-43 0,0-20 16,0-1-16,0 0 0,21 0 15,0 0-15,0-21 0,43 0 16,-22 0-16,0 0 0,1-21 16,-1 0-16,43-21 15,-43 20-15,0 1 0,1 0 0,-1-21 16,-21 21-16,22-22 0,-22 22 16,21 0-16,-21-21 0,-21 20 0,0-20 15,0 21-15,0 0 16,0 0-16,-21 42 15,0-21-15,21 21 16,0 21-16,-21-21 0,21 22 16,-21-22-16,21 21 0,0 1 0,0-22 15,0 63-15,0-20 16,0-43-16,0 0 0,21 0 16,21-21-16,-21 0 0,0 0 15,1 0-15,20 0 16,0 0-16,-21-21 0,22 0 15,20 0-15,-20 0 0,84-22 0,-85 1 16,21 0-16,1 21 16,-22-22-16,22 1 0,-22 0 0,22-64 15,-22 63-15,-42 1 0,0 21 16,0-21-16,0-1 0,0 1 16,-42 42-16,20 0 0,-20 0 15,0 0-15,-1 21 0,-20 0 0,21 0 16,-1 1-16,1 20 0,0-21 15,-1 21-15,22 1 0,0-1 0,0 64 16,21-64-16,0 1 16,0 105-16,0-106 15,0 0-15,0 22 0,0-22 16,21 22-16,-21-22 0,21 22 0,-21-1 16,21-21-16,-21 22 0,0-1 0,0-20 15,-21 84 1,0-85-16,0 22 0,-22 41 0,22-62 15,-21 41-15,21-62 16,0 20-16,-43 0 16,43-42-1,21-21-15,0 0 0,0 0 0,0-22 16,0 1-16,0 0 0,21-22 16,0 1-16</inkml:trace>
  <inkml:trace contextRef="#ctx0" brushRef="#br0" timeOffset="33244.58">5122 8192 0,'0'0'0,"0"42"16,-21 0-16,21 1 0,-21-1 0,0 0 15,0-21-15,21 22 0,0-22 16,-22 0-16,22 0 0,0 0 16,0 1-16,0-44 15,22 1 1,-1 21-16,0-42 0,0 21 16,0 0-16,22-22 0,-22 1 0,0 21 15,21-22-15,-21 1 0,1 0 16,41-64-16,-63 85 15,21 21-15,0 0 16,-21 21-16,22 0 0,-22 0 16,0 0-16,21 43 0,-21-22 15,21-21-15,-21 22 0,0-22 16,0 42-16,21-41 0,0 20 16,0-21-16,22 0 15,20 0-15,-20-21 0,-1 0 16,43 0-16,-43 0 15,0-21-15,1 0 0,20 0 0,-21 0 0,1 0 16,-1-1-16,0 1 16,1-21-16,-1 0 0,-21 20 0,0-20 15,1 0-15,-22-1 0,0 1 16,0 0-16,0 21 0,0-22 0,-22 22 16,-20-21-16,21 42 0,0 0 0,-22 0 15,22 0-15,-21 0 0,0 21 16,-1 0-16,1 0 0,21 22 0,-43 20 15,43 1-15,0-22 0,0 43 16,21 20 0,0-83-16,0-1 0,0 0 15,21 0-15,0 0 0,21-21 0,-20 0 16,20 0-16,-21 0 16,21 0-16,22-21 0,-22 0 15,1 21-15,20-42 0,-42-1 16,22 22-16,-22 0 0,0-21 15,0 20-15,0-20 0,0 21 0,-21-21 16,0-1-16,0 22 0,0-21 0,0 21 16,0-1-16,0 44 15,0-1 1,0 21-16,0-21 0,0 0 16,0 22-16,0-22 0,0 21 0,0-21 15,0 22-15,0-22 0,22 21 16,-1-42-16,0 21 15,0-21-15,0 0 0,0 0 0,22 0 16,-22 0-16,21 0 0,-21 0 0,22-21 16,-1 0-16,-21 0 0,22 0 15,-22 0-15,0-1 0,21-20 0,-42 21 16,21-64 0,-21 22-16,0 42 0,0 42 31,-21 0-31,21 0 0,0 0 15,0 0-15,-21 22 0,21-22 16,-21 0-16,0 21 0,21-20 16,0-1-16,-21 0 0,-1 21 15,22-21-15,0 1 16,0-44 0,0 1-16,22 0 15,-1 0-15,21-21 16,-21 20-16,0-20 0,-21 21 15,22-21-15,-1 20 0,0 1 0,-21-21 0,21 21 16,0 0 0,0 21-16,-21 21 15,0 0-15,0 0 0,0 0 0,0 0 16,0 22-16,0-22 16,0 0-16,0 0 0,0 43 15,22-22 1,-1-42-16,0 21 0,0-21 15,0 0-15,0 0 0,1 0 0,-1 0 16,0 0-16,0-21 0,0 0 16,0 21-16,1-21 0,20 0 15,-21-22-15,0 22 0,0 0 0,1 0 16,-1-22-16,0 22 0,0-21 0,0 21 16,-21 0-16,0-1 0,21-20 15,-21 63 1,0 0-1,0 1-15,0-1 0,0 0 16,0 21-16,0-21 0,0 22 0,0-22 16,0 0-16,0 0 0,0 22 0,22-43 15,-1 21-15,-21 0 0,21-21 16,85 0 0,-43 0-16,-20 0 0,-1-21 15,-21 0-15,21-1 0,1 1 16,-1 0-16,22-42 15,-43 41-15,0-20 0,21-43 16,-21 43-16,-21 0 0,0 21 0,0-22 16,0 22-16,0-21 15,-42 63 1,21-21-16,0 42 0,0-21 16,-1 22-16,1-1 0,-21 0 0,42 1 15,-21-1-15,21 0 0,-21 1 0,21-1 16,0-21-16,0 22 0,21-1 15,0-21-15,0 0 0,43-21 16,-43 0-16,21 0 0,0 0 16,1 0-16,-1 0 0,0-21 15,1 0-15,-1 0 0,22-22 0,41 1 16</inkml:trace>
  <inkml:trace contextRef="#ctx0" brushRef="#br0" timeOffset="33755.31">8932 7197 0,'0'0'0,"-21"0"0,21-21 16,42-1 0,1 1-16,-1 21 0,64-21 15,-64 0-15,1 0 0,20 21 16,22-43-16,21 22 15,-64 21-15,-21-21 0,21 21 16,-20-21-16,-1 21 0,-42 0 16,-1 0-1,-20 0-15,0 0 0,-1 0 0,1 21 16,0-21-16,-1 0 0,1 21 16,0-21-16,-1 21 0,1-21 0,21 22 15,0-22-15,-22 21 0,22-21 16,0 21-16,0 0 0,0-21 15,0 21-15,-1 22 0,-20 20 16,21-21-16,21 1 0,-21 20 16,0-20-16,-1 20 0,1 1 0,21-1 15,-21-21-15,0 22 0,0 21 0,-43 42 16,43-64-16,0 22 16,0-22-16,21 1 0,0 20 0,0-20 15,0-1-15,0 1 0,0-1 0,21 43 16,-21-42-16,42 63 15,-42-85-15,21 22 0,1 20 16,-1-41-16,0-1 0,0 0 16,43 1-16,-22-22 15,0 0-15,1 0 0,-1-21 16,21 0-16,43-21 0,-42 0 0</inkml:trace>
  <inkml:trace contextRef="#ctx0" brushRef="#br0" timeOffset="36524.08">9779 7535 0,'0'0'0,"-21"0"0,-22 0 0,1 0 16,0 22-16,-1-1 0,22 0 15,-21 21-15,21 1 0,0-1 0,-43 64 16,64-43-16,-21 22 15,21 42-15,0 63 16,0-147-16,0-1 0,21 0 16,0 1-16,0-22 0,22 0 15,-1 0-15,0-21 0,1 0 16,20 0-16,43 0 0,-42-21 16,63 0-16,-85 0 15,21-22-15,-20 22 0,-1-21 0,-21 21 16,22-22-16,-1-41 15,-21 63-15,-21-22 0,0 1 16,0 0-16,0-1 0,0 22 0,0 0 0,-21 21 16,0 0-1,21 21-15,-21 21 0,21-20 16,-22 20-16,22 0 0,-21 1 0,21-1 16,0 0-16,0 1 0,0-1 0,0 21 15,21-20 1,1-22-16,-1 0 0,21-21 0,-21 0 15,0 0-15,22 0 0,-22 0 16,21 0-16,1 0 0,-22-21 0,21 0 16,0 0-16,43-22 0,-21-20 15,-43 42-15,-21-22 16,0-20-16,0 20 0,-21 1 16,-1 21-16,1-21 0,-21 20 15,0-20-15,-1 21 0,1 21 16,21 0-16,-64 0 0,43 21 0,21 0 15,-1 0-15,1 1 0,0-1 16,21 0-16,-21 21 0,21-21 16,0 1-16,0-1 0,21-21 15,0 0-15,0 0 0,1 0 16,-1 0-16,0 0 0,21 0 0,1-21 16,-22-1-16,21 1 0,0 21 0,43-42 15,0 0 1,-43 20-16,-21 22 0,22 0 0,-22 0 15,0 0-15,0 22 0,0-1 16,0 0-16,-21 0 0,0 0 0,0 43 16,0-22-16,0 0 0,0-20 15,0 20-15,0-21 0,0 0 16,0 0-16,-21 1 0,21-1 16,0 0-16,0 0 0,21-42 31,1 0-16,-22 0-15,21-1 0,21-41 16,0-1-16,-20 22 16,-1 0-16,0-1 0,0 1 15,0 0-15,0 21 0,-21-1 0,0 1 16,22 21-16,-1 0 0,-21 21 16,0 1-16,0 20 0,0-21 15,0 21-15,0 1 0,0-1 16,0-21-16,0 22 0,0-1 15,0-21-15,0 21 0,21-20 0,42 41 16,-41-42-16,-1-21 16,0 0-16,21 0 0,-21 0 15,22 0-15,-1 0 0,0-21 0,43-21 16,21-1 0,21-62-1,-21-65-15,-85 128 0,0-22 16,21-63-16,-20 64 15,-22-1-15,21-105 16,-21 127-16,0-43 16,0 43-16,0 21 15,-21 21-15,-1 21 16,1 21-16,0 0 0,0-20 0,0 41 16,21-21-16,-21 22 0,-1 42 15,1-43-15,21 1 0,0-1 16,0 1-16,0-1 0,0-20 15,0 20-15,0-21 0,0 1 0,0-1 16,21 0-16,1-20 0,-1-1 0,42 21 16,-20-42-16,-1 0 15,0 0-15,1 0 0,-1 0 0,0 0 16,1 0-16,-1-21 0,21 0 16,-20 0-16,-1-22 0,0 22 15,1 0-15,-22-21 0,21-1 0,-21 1 16,1 0-16,-22-43 0,0 43 15,0-1-15,0 22 0,0-21 16,-22 21-16,-20-1 0,21 1 16,0 21-16,-22 0 0,1 0 15,0 21-15,21 1 0,-22 20 0,22-21 16,0 21-16,0 1 0,-22 20 16,43-20-16,0-22 0,0 21 15,0-21-15,0 22 0,0-22 0,0 0 16,0 0-16,22-21 0,41 21 15,-42-21 1,0 0-16,1 0 0,20 0 0,-21-21 16,43 0-16,-43 0 0,21-22 15,0 1-15,1-64 16,-43 85-16,21-21 16,-21-22-16,0 43 0,0 0 15,0 0-15,0 0 16,-21 21-16,21 21 15,-21 0-15,-1 0 0,22 21 16,0-20-16,-21 20 0,21 21 16,0 22-1,0-43-15,21-20 0,1-1 16,-22 0-16,21 0 0,42 0 16,-42-21-16,22 0 0,-1 0 0,43 0 15,-64 0-15,21 0 16,1-21-16,-1 21 0,0-21 0,1 0 15,-22 0-15,21-22 0,-21 22 0,0 0 16,1-21-16,-1 20 0,-21-20 16,0-21-16,0 41 15,0 1-15,0 0 0,0 42 16,0 0 0,0 1-16,-21 20 15,-1 43-15,22-43 16,0 0-16,0-21 15,0 1-15,0-1 0,0 0 16,22-21-16,-1 0 0,0 0 16,0 0-16,0 0 0,0 0 15,22 0-15,-22 0 0,0 0 0,21-21 16,-20 21-16,-1-21 0,21-1 0,0-20 16,1 0-1,-22-1-15,0 22 0,-21-21 0,0-22 16,0 43-16,0 0 15,0 0-15,0 42 16,0 0-16,-21 0 16,0 1-16,0 20 0,21-21 15,-43 85-15,1-21 16,42-64 0,0 0-16,-21 0 0,21 0 0,-21 0 15,21 1-15,0-44 31,21 22-15,0-21-16,0 0 0,-21 0 0,21 0 16,0-22-16,1 22 15,41-63-15,1-43 16,-43 105-16,0 1 0,21-21 16,-21 42-16,1-21 0,-1 21 15,0 21-15,-21 0 16,0 0-16,0 0 0,0 1 0,0 20 15,0-21-15,0 21 0,0-20 16,0-1-16,0 21 0,0-21 0,0 0 16,0 22-16,21-1 15,-21-21-15,21-21 16,0 0-16,1 0 0,-1 0 0,0 0 0,0 0 16,64-21-1,-43-21-15,0 21 16,1-22-16,-22 1 0,0 21 15,0-22-15,0 1 0,22-64 16,-22 22-16,0 62 16,-21-20-16,0 21 0,0 0 15,0 0-15,-21 21 0,-21 21 16,-22 42 0,43-20-16,21-22 0,0 63 15,0-41-15,0-22 0,0 21 16,0-21-16,0 22 0,0 41 15,-21-62-15,21-1 16,-21 21-16,21-21 0,-22-21 16,1 21-16,0-21 15,21 22-15,-21-22 0,0 0 16,0 0-16,21-22 0,-22 1 16,1 0-16,21 0 0,-21 0 15</inkml:trace>
  <inkml:trace contextRef="#ctx0" brushRef="#br0" timeOffset="36697">13631 7451 0,'-63'-21'0,"42"21"16,-1 0-16,1 0 15,0 0 1,0 0-16,0 0 0,0 0 15,-1 0-15,1 0 0,0 0 16,-21 0-16,21 0 0</inkml:trace>
  <inkml:trace contextRef="#ctx0" brushRef="#br0" timeOffset="36878.9">11747 7747 0,'0'0'0,"-21"21"0,21 0 15,43-21 1,-22 0-16,21 0 16,0 0-16,1 0 0,63-21 15,-43 21-15,1-21 0,-1 0 0,1 21 0,-1-21 16,1 0-16,-1-1 0,-21 1 16</inkml:trace>
  <inkml:trace contextRef="#ctx0" brushRef="#br0" timeOffset="37346.62">15769 7049 0,'0'-22'16,"0"44"-16,21-65 0,-21 1 0,0 0 15,0-1-15,0 22 16,-21 0-16,0 21 0,0 0 0,0 21 15,-22 0-15,-20 0 0,-149 191 32,22 42-32,126-169 15,1 21-15,-1-22 0,22 22 0,-43 106 16,43-128-16,21 22 16,-1-21-16,1 0 0,21-22 15,0 1-15,21-1 0,85 106 16,0-105-1,-42-22-15,84-21 0,-85-21 16,1 0-16,84 0 0,-85-21 16,1 0-16,-1-21 0,1 21 0,-22-22 15</inkml:trace>
  <inkml:trace contextRef="#ctx0" brushRef="#br0" timeOffset="37945.44">16150 7768 0,'0'0'0,"-42"0"16,21 0-16,-1 0 0,1 0 0,0 0 16,-21 21-16,21 1 0,-1-22 0,1 21 15,0 21-15,0-21 0,0 0 16,0 1-16,-1-1 0,22 21 16,22-42-1,-1 0-15,21 0 16,-21 0-16,0-21 0,22 21 15,41-64 1,-62 43-16,20 0 0,-21 21 0,-21-21 16,0 0-16,21 0 0,-21-1 15,0 1-15,-21 21 16,0 0-16,0 0 16,0 21-16,-1 1 0,1-1 15,21 0-15,-21 0 0,21 21 0,-21-20 16,21 20-16,0 0 15,0-21-15,21 1 0,0-22 16,0 0-16,1 0 0,20 0 0,-21 0 16,21 0-16,1-22 0,-1 1 15,0 0-15,1 0 0,-1 0 16,43-43-16,-64 43 0,0-21 16,0-1-16,-21 22 0,0-21 15,0 0-15,0-1 0,-21-20 0,0 20 16,-21 1-16,-1 0 0,-20-22 15,-1 43-15,-84-42 0,85 63 16,-22 0-16,-42 42 16,63-21-16,1 21 0,21 22 0,-22-22 15,22 22-15,21-1 0,-43 85 16,43-84-16,21-1 0,0 22 16,0-21-16,0-22 0,42 64 15,1-64-15,-1 0 0,0-20 16,22-1-16,-22 0 0,22 0 0,20-21 15,-20 0-15,20 0 0,-20-21 16,21 0-16,-1 0 0</inkml:trace>
  <inkml:trace contextRef="#ctx0" brushRef="#br0" timeOffset="38394.05">17251 7345 0,'0'0'0,"0"-21"0,0 0 0,-21 42 15,-1 0 1,1 21-16,0 1 0,0-1 0,0 0 0,0 22 16,-1-22-16,-20 22 15,21-22-15,0 21 0,0-20 0,-22 20 16,22-20-16,0-1 0,0 43 16,21-64-16,-21 0 0,21 0 15,0 0-15,0-42 16,21 0-1,0 0-15,0-22 0,0 22 16,0-63-16,22-22 16,-22 63-16,0-20 0,21-43 15,-20 64-15,-1-1 16,0 1-16,0 21 0,-21 0 0,21 21 0,0 0 16,-21 21-1,0 0-15,0 21 0,0 1 0,0-1 16,22 22-16,-22-22 0,0 21 15,0-20-15,0 20 0,0 64 16,21-21 0,-21-85-16,0 0 15,0 1-15,0-1 0,-21-21 16,-1 0-16,1 0 16,0 0-16</inkml:trace>
  <inkml:trace contextRef="#ctx0" brushRef="#br0" timeOffset="38547.96">16722 7916 0,'0'0'0,"0"-21"16,21 21-16,0-21 15,21 21-15,1-21 0,-1 21 0,0 0 16,22-21-16,63 0 16,42-1-16,-84 1 0,-1 0 15,-20 0-15,21 0 0,-22-22 16,-21 22-16</inkml:trace>
  <inkml:trace contextRef="#ctx0" brushRef="#br0" timeOffset="38728.86">17907 7345 0,'0'0'0,"-21"0"0,-22 0 15,22 0 1,0 21-16,0 21 0,0 22 16,21-22-16,-21 1 0,-1-1 0,22 0 15,0 1-15,-21-1 0,0 0 16,0 1-16,0-1 0,21 0 0,0 1 15,-21-22-15,21 21 0,0-21 0,0 0 16,0 1-16,0-1 0,0 0 16,21-21-16,0-21 15,0 0-15</inkml:trace>
  <inkml:trace contextRef="#ctx0" brushRef="#br0" timeOffset="38944.74">17759 7514 0,'0'-42'0,"0"84"0,0-105 0,0 42 0,0-1 16,21 22-16,-21 22 16,0-1-16,21 0 0,0 21 15,0 1-15,1-1 0,-1 0 0,0 1 16,0-1-16,0-21 0,43 64 16,20-1-1,-41-41-15,-22-22 0,0 0 16,0-21-16,0 21 0,1-21 15,-1 0-15,0-21 16,0 0-16</inkml:trace>
  <inkml:trace contextRef="#ctx0" brushRef="#br0" timeOffset="39140.62">18457 7281 0,'0'0'0,"0"-21"0,0-21 0,0 84 16,0 1-1,0-1-15,-21 0 0,21 22 16,0-22-16,-21 22 0,21-1 16,0-21-16,-21 22 0,21-22 15,-21 22-15,21-22 0,-22 0 16,22 1-16,0-22 0,0 21 0,0 22 16,22-43-16,-1-21 15</inkml:trace>
  <inkml:trace contextRef="#ctx0" brushRef="#br0" timeOffset="39376.57">18923 8128 0,'0'0'0,"21"0"15,-21 21 1,21 0-16,-21 1 0,0-1 15,0 21-15,0-21 0,0 0 16,-21 22-16,21-22 0,-42 0 0,21 21 16,-22-20-16,-41 20 15,20-42-15,22 21 0,-64 0 16,64-21-16,-1 0 0,1 0 0</inkml:trace>
  <inkml:trace contextRef="#ctx0" brushRef="#br0" timeOffset="39744.51">19389 7027 0,'0'0'0,"0"-21"0,-22 21 0,1 0 16,0 0-1,0 0 1,21-21 0,21 21-1,0 0-15,-21-21 16,21 0-16,1 0 0,-22-1 16,0 1-1,0 0-15,-22 21 16,1 0-1,21 21-15,-21 0 0,0 1 0,0 20 16,0 0-16,-1 1 0,22 20 0,0-21 16,-21 22-16,21-1 0,0-20 15,0 41-15,21-41 0,1-22 16,-1 21-16,21-21 0</inkml:trace>
  <inkml:trace contextRef="#ctx0" brushRef="#br0" timeOffset="40252.54">20087 7366 0,'0'-21'15,"-21"42"1,0 0-16,21 22 15,-21-22-15,-1 21 0,22 0 16,-21 1-16,0-1 0,0 0 0,0 1 16,0-1-16,-1 0 0,1 1 15,-21 20-15,21-20 0,0-1 16,21-21-16,0 0 0,0 0 0,0 1 16,-22-22-16,22 21 15,0-42 1,0-1-16,22 1 15,-1 0-15,-21 0 0,42-43 16,43-63-16,-64 64 16,0 21-16,0-1 15,22-20-15,-22 20 0,0-20 0,0 42 16,0-22-16,-21 22 0,0 0 0,21 21 16,-21 21-16,0 0 15,0 1-15,0 20 0,0 21 16,0-20-16,0-1 0,0 0 15,0 1-15,0-1 0,0 0 0,0 1 16,22-22-16,-22 21 0,0-21 16,0 22-16,21-22 0,0 0 0,-21 0 15,0 0-15,0 1 0</inkml:trace>
  <inkml:trace contextRef="#ctx0" brushRef="#br0" timeOffset="40412.44">19791 7916 0,'0'0'0,"-21"-21"0,21 0 0,-22 21 16,22-21-16,22 21 15,-1 0-15,21 0 0,-21 0 16,22 0-16,-1 0 0,0 0 0,1 0 16,-1 0-16,21 0 0,-20 0 0,20 0 15,-20-21-15,62 21 16,-62-21-16</inkml:trace>
  <inkml:trace contextRef="#ctx0" brushRef="#br0" timeOffset="40644.32">20680 7493 0,'0'0'16,"0"-21"-16,0 0 0,21 21 31,-21 21-31,0 0 0,21 21 16,-21-20-16,0 20 0,21-21 15,-21 85-15,0-64 16,0-21-16,0 22 16,0-22-16,0 0 0,21 43 15,-21-43-15,0 0 0,22-21 16,-1 0 0,0 0-16,0 0 0,21-21 15</inkml:trace>
  <inkml:trace contextRef="#ctx0" brushRef="#br0" timeOffset="40822.22">21167 7535 0,'0'0'0,"0"-21"15,-22 42-15,1 1 0,0-1 16,0 0-16,0 21 0,-22-21 16,22 22-16,-21-1 0,21-21 15,-22 0-15,22 22 0,0-22 0,0 0 16,0 0-16,0 0 0,21 1 15,0-1-15</inkml:trace>
  <inkml:trace contextRef="#ctx0" brushRef="#br0" timeOffset="41175.01">21463 7154 0,'0'22'16,"21"-44"15,0 22-16,0-21-15,-21 0 0,22 21 16,-1-21-16,0 0 16,-21 42-1,0 0-15,-21 0 16,0 22-16,21-1 0,-43 0 0,22 1 16,0-1-16,0 0 0,0 1 15,-1-1-15,1 0 0,-21 22 16,42-43-16,0 0 0,0 0 15</inkml:trace>
  <inkml:trace contextRef="#ctx0" brushRef="#br0" timeOffset="41544.31">21780 6604 0,'0'0'0,"22"0"15,-1 21 1,0 0-16,0 1 0,0-1 0,22 0 16,-22 21-16,21 1 0,-21-1 15,0 0-15,22 1 0,-22-1 16,0 21-16,-21-20 0,0 20 0,0 1 15,0-1-15,0 1 0,0-1 16,-42 64-16,-43-21 16,64-42-16,-21-22 0,-1 0 15,1 1-15,0-1 0,-1 0 0,22 1 16,0-1-16,0-21 0,0 0 0,-1 0 16,1 1-16,21-1 0,0-42 31,0-1-31</inkml:trace>
  <inkml:trace contextRef="#ctx0" brushRef="#br0" timeOffset="42073.02">21675 6075 0,'0'0'16,"-22"-21"-16,22-22 0,0 22 0,43 0 16,-22 0-16,21 21 0,22-21 15,-22 21-15,22 0 0,-1-21 0,128 21 32,-128-22-32,106 22 0,-84 0 15,84 0-15,-84 22 16,-21-22-16,105 42 15,-127-21-15,1 0 16,-22 0-16,42 64 0,-63-64 16,0 22-16,0-22 0,0 21 15,0 0-15,0 1 0,0 20 0,0 1 16,0 20-16,0-20 0,0 21 16,0-22-16,21 191 15,-21-169-15,0 21 0,0-22 0,0 1 16,0 0-16,0-1 15,0 1-15,22 0 0,-22-1 0,21 64 16,-21-84-16,0-1 16,-21 1-16,-1-1 0,1 1 0,-21-22 15,21 22-15,-22-22 0,-20 0 0,21 1 16,-22-22-16,22 21 0,-22 1 0,1-22 16,20 21-16,-20-21 0,-1 0 15,1 22-15,-43-1 16,43-21-16,-64 0 0,63 1 0,-21-1 15,22-21-15,-22 0 0,1 21 16,-22-21-16,21 0 0</inkml:trace>
  <inkml:trace contextRef="#ctx0" brushRef="#br0" timeOffset="43062.36">1164 10139 0,'0'0'16,"42"-64"0,-20 43-16,-1 0 0,0 0 0,0 0 15,0 0-15,22-1 0,-22 1 0,0 0 16,-21 42-1,0 0-15,0 22 16,-21-1-16,0 22 0,-1-1 16,-105 191-16,22-85 15,62-63-15,-20-21 16,-22 84-16,22-84 0,41-22 16,-20 1-16,21-1 0,0-20 15,21-1-15,0 22 0,0-43 16,21-21-16,0-21 15,0-1-15,22-20 0,-1 21 16</inkml:trace>
  <inkml:trace contextRef="#ctx0" brushRef="#br0" timeOffset="43304.22">1630 10202 0,'0'0'0,"21"-63"0,21 21 15,-21-22-15,1 22 0,-1 21 16,0-1-16,-21 1 0,0 42 15,0 22 1,0-1-16,-21 0 0,0 22 16,-22 21-16,22-1 0,-21 1 0,-43 105 15,22-105-15,20 21 16,-20-21-16,20-1 0,1 1 0,0 0 16,-1-22-16,22 1 15,21-1-15,0-21 0,0 1 0,0-22 16,21 0-16,1-21 0,-1 0 15,0 0-15,21-21 0</inkml:trace>
  <inkml:trace contextRef="#ctx0" brushRef="#br0" timeOffset="43577.07">2603 10224 0,'0'0'0,"127"-64"16,-84 64-1,-22 0-15,-21 21 16,0 0-16,0 22 0,0-1 16,0 0-16,0 22 0,-21-1 0,-22-20 15,22 20-15,0 1 0,0-1 16,0 1-16,0-22 0,-1 22 0,1-22 16,-21 64-16,21-64 15,0 22-15,21-22 0,0-21 16,0 0-16,21-21 0,0 0 15,0 0-15,0 0 16,-21-21-16,0 0 0,0 0 16</inkml:trace>
  <inkml:trace contextRef="#ctx0" brushRef="#br0" timeOffset="43772.96">2222 10816 0,'0'0'0,"-21"0"15,21-21-15,21 0 16,1 21-16,20-21 16,-21 0-16,43-1 0,-22 1 0,21 0 0,1 0 15,63-21-15,0-1 16,-42 22-16,-43 0 16,21 0-16,1 21 0,-1 0 0,-20 0 15,20 0-15</inkml:trace>
  <inkml:trace contextRef="#ctx0" brushRef="#br0" timeOffset="44588.21">3662 11007 0,'0'0'0,"21"0"0,-21 21 0,0 0 16,21-21-16,0 0 0,0 0 16,1 0-16,-1-21 0,-21 0 15,21 21-15,0-21 0,-21-1 16,21 1-16,0-21 0,1 21 15,-22-85-15,0-21 16,0 85 0,-43 20-16,22-20 0,-21 21 0,21 0 15,-22 0-15,1 21 0,-22 0 0,22 0 16,0 21-16,-1 0 0,1 21 16,0 1-16,-1-1 0,1 0 0,21 1 15,0-1-15,0 21 0,-1-20 16,1-1-16,21 43 15,0-43-15,0-21 0,21 0 0,1 1 16,20-1-16,0-21 0,1 0 16,-1 0-16,0 0 0,128-64 15,-107 43-15,1 0 16,-1 0-16,-21-22 0,22 22 16,-22-21-16,1 21 0,-22-22 0,21 22 15,-21-21-15,0 21 0,-21-22 0,0 1 16,0 21-16,0 0 0,0 0 0,-21 42 31,21 0-31,-21 0 0,0 21 16,0 22-16,0 63 15,21-85-15,0 1 16,0-1-16,0 0 0,21 1 16,0-22-16,0 0 0,0 0 0,22 0 15,-1-21-15,0 0 0,22 0 16,-22 0-16,22-21 0,-1 21 0,1-21 15,-1-21-15,64-1 0,-63 1 16,-22 0-16,21 20 0,-20-20 16,-22 0-16,21-1 0,-42-41 15,0 41-15,0-62 16,0 41-16,-21 22 0,0-1 16,0 1-16,0 0 0,-22-1 0,22 22 15,-21 0-15,21 21 0,-22 0 0,22 0 16,0 21-16,-43 64 15,43-22-15,0-20 0,21 20 0,-21 85 16,21-84-16,-21-1 0,21 86 16,0-65-16,-21 149 15,21-169-15,-22 84 16,1-64-16,21 1 0,0 0 16,-42 84-1,21-84-15,0 84 0,-1-105 0,-20 20 16,0 64-16,21-84 15,-22-1-15,22 1 0,0-22 0,0 1 16,21-22-16,0 0 0</inkml:trace>
  <inkml:trace contextRef="#ctx0" brushRef="#br0" timeOffset="46358.1">4995 10774 0,'-21'-42'16,"21"20"-16,0-20 16,0 0-16,0 21 0,21-22 0,-21 22 15,21 21 1,-21 21-16,0 0 16,0 22-16,0-1 0,0 0 15,0 1-15,0-1 0,0 22 16,0-22-16,0 0 0,0 1 0,0-1 15,0 0-15,0 1 0,0-1 16,0-21-16,0 21 0,0-20 16,22-22-16,-1 0 15,-21-22-15,21 1 0,0 0 16,21-42-16,-42 41 0,22-20 16,-1 0-16,-21-1 0,21 1 0,0 0 15,21-106 1,-20 63-16,-1 64 0,0 0 15,-21-1-15,21 22 16,0 0-16,22 22 0,-43 20 16,21-21-16,0 21 0,0 43 15,0-21-15,-21-22 16,21 0-16,1-21 0,-1 43 16,0-43-16,0 0 0,21 0 0,-20 1 15,20-22-15,0 0 0,1 0 16,-1 0-16,0 0 0,1-22 0,-1 22 15,0-21-15,1 0 0,-1 0 0,-21 0 16,21-22-16,-20 22 16,20 0-16,-21-21 0,0-1 0,-21 22 0,0-21 15,0-43-15,0 43 16,0 0-16,-21-1 0,0 1 16,-21-22-16,-1 43 0,22 21 15,-21 0-15,-1 0 0,22 21 0,-21 22 16,0-22-16,20 21 0,-20 22 15,21-22-15,0 0 0,0 22 0,-1-22 16,22 22-16,0-22 0,0 0 16,0 1-16,43 41 15,-22-62-15,0-1 0,21-21 16,-20 0-16,-1 0 0,21 0 0,0 0 16,-20 0-16,20-21 0,-21-1 0,43-20 15,-1 0 1,-42 21-16,0-22 0,1 22 15,-1-21-15,-21-1 0,0 1 0,0 0 16,0-22-16,0-20 16,0 105-1,0 0 1,0 21-16,0-21 0,0 22 0,0-22 16,0 21-16,21 1 0,0-22 15,0 21-15,0-21 0,1 0 0,-1 1 16,21-1-16,43-21 15,-1 0-15,-41 0 16,20 0-16,-20 0 0,-1-21 0,0-1 16,1 1-16,-1 0 0,-21 0 0,21-21 0,-20 20 15,-22 1-15,0-21 16,0 21-16,0-22 0,0-20 16,0 21-16,0 20 0,-22 22 15,22 43 1,-21-22-16,21 0 0,0 21 15,0 1-15,0-22 0,0 21 0,0 1 16,-21-22-16,21 21 0,0-21 16,-21 0-16,21 1 0,0-1 0,0 21 15,0-63 17,0 0-17,0 0-15,21-1 0,0-20 16,-21 21-16,43-43 0,-22 22 0,-21 0 15,21-43-15,-21 64 16,21-21-16,-21-1 0,21 22 0,0 21 16,1 21-1,-22 0-15,0 1 16,0 20-16,21-21 0,-21 21 0,0-20 16,21 20-16,-21-21 0,21 21 0,-21-20 15,0-1-15,21 0 16,0 0-16,1 0 0,-22 0 0,42-21 15,-21 0-15,21 0 0,1 0 16,63-42 0,-85 21-16,0 0 0,21 0 15,-21-1-15,1 1 0,-1-21 0,0 21 16,0-43-16,0-20 16,-21 41-16,0 22 15,21 0-15,-21-21 0,0 63 16,0 0-16,0 0 15,0 43-15,0-22 16,22-21-16,-22 21 0,0 1 0,21-22 16,-21 21-16,21-21 0,-21 1 0,21 20 15,0-21-15,0-21 0,64 42 16,0-42 0,21-21-1,-64 0-15,-21 21 0,21-21 16,-20 0-16,20 0 0,-21-22 0,0 22 15,0-21-15,1 21 0,-1-149 16,-21 86 0,-21 62-16,-43-20 15,43 42-15,0 21 0,21 0 16,-21 22-16,-1-22 0,1 21 16,21 106-1,0-21-15,0-105 16,0 20-16,0-21 0,0 0 15,21 0-15,1-21 0,-1 0 0,0 22 16,21-22-16,1 0 0,41-22 16,64-20-16,-105 21 15,-1 0-15</inkml:trace>
  <inkml:trace contextRef="#ctx0" brushRef="#br0" timeOffset="46772.04">9207 10054 0,'0'0'0,"0"-21"0,0 0 0,0 0 16,22 0-16,-1 21 0,0-22 0,0 1 15,0 21-15,43-21 0,-22 0 16,0 21-16,1-21 0,-1 21 16,0-21-16,1-1 0,-1 22 0,0-21 15,43 0-15,-64 0 16,0 0-16,1 21 0,-22-21 15,-22 21-15,1 0 0,-21 0 16,0 0-16,-1 0 0,1 0 16,-22 0-16,1 21 0,-1 0 0,1 0 15,-1 0-15,22 22 0,-21-22 0,20 21 16,1 0-16,0 1 0,-1 41 16,1 86-1,42-107-15,0-20 0,0 41 0,0-20 16,0-1-16,0 1 0,0-1 15,0 64-15,0 0 16,0-63-16,0-1 0,-21-20 0,21 84 16,-21-64-16,21 1 15,0-1-15,0-21 0,0 1 16,0-1-16,21 43 0,0-43 16,0-21-16,21 0 0,1 1 0,-1-1 15</inkml:trace>
  <inkml:trace contextRef="#ctx0" brushRef="#br0" timeOffset="49152.57">10414 10456 0,'21'-21'0,"-42"42"0,42-84 0,0 21 16,-21 20-16,21-20 16,-21 0-16,0 21 0,0-22 0,0 22 15,0-21-15,0 21 0,-21-1 16,0 1-16,-42 0 16,20 21-16,22 0 0,-21 0 0,-85 85 15,42-22 1,64 1-16,-21-1 0,-22 64 15,43-42-15,0-22 0,21 1 0,0-1 16,0 1-16,0-1 16,0-20-16,21 41 0,64 22 15,-43-106-15,21 21 16,-20-21-16,20 0 0,1 0 16,42-21-16,-43 0 0,1 0 15,-1 0-15,-21-22 0,22 22 16,-1 0-16,-20-21 0,41-43 15,-62 43-15,20-22 0,-42 22 16,0 0-16,0 20 0,0 1 16,-21 21-16,21 21 15,0 1-15,-21-1 0,21 21 0,0 0 16,-22-20-16,22 20 0,0 0 16,0 1-16,0-1 0,0-21 15,22 21-15,-1-20 0,21 20 16,-21-21-16,0 0 0,64-21 15,21 0 1,-64 0-16,-21-21 0,22 21 16,-22-21-16,21 0 0,-21 0 15,1-22-15,-1 22 0,0-21 0,-21 21 16,0-22-16,0 1 0,0 0 0,-21-1 16,21-20-16,-43 20 0,22 1 15,-63-43-15,41 64 0,1 0 16,-64 21-1,-21 42-15,106 1 16,-21-1-16,42 22 0,-22-22 0,22 0 16,0 22-16,0-22 0,0 0 15,22-20-15,-1 20 0,42 0 16,-42-21-16,22 1 0,41-1 16,-20-21-16,-22 0 0,43 0 15,63-43 1,-106 22-16,1 0 0,-22 0 0,21-21 15,-21 20-15,1 1 0,-1 0 16,21-42-16,-21-1 16,0 64-16,1 0 15,-22 21-15,0 0 16,0 1-16,0 62 16,0-63-1,0 1-15,-22-22 0,22 21 0,-21 0 16,42-21 15,1 0-31,-1-21 0,0 0 16,0-1-16,21 1 0,22-42 15,-43 42-15,0-1 16,0-20-16,1-21 16,-22 41-16,21 22 0,-21 22 15,0-1 1,0 0-16,0 0 0,0 0 15,0 22-15,0-22 0,21 21 0,-21-21 16,0 0-16,21 1 0,0-1 16,-21 0-16,43 0 0,-22 0 0,0-21 15,21 0-15,1 0 0,-1 0 0,85 0 16,-64-21 0,-20 0-16,41-21 15,22-22-15,-63 22 0,-1 21 0,0-22 16,1-63-16,-22 64 15,0-21-15,-21 20 0,0-20 0,0-1 16,0 22-16,0-22 0,0 1 16,0 21-16,0-1 0,0 1 0,0 21 15,0 0 1,-21 42-16,0 0 0,-1 21 16,22 1-16,-21-1 15,0 0-15,0 22 0,0-22 0,-22 85 16,22-63-16,0-1 0,21 1 0,-21 41 15,21-20 1,21-43-16,0 1 0,64 41 16,-43-62-16,1-1 0,62-21 15,-41 0 1,63 0-16,-85 0 0,22 0 16,42-43-16,-64 22 0,0 0 0,1 0 15,-1 0-15,-21 0 0,0-1 16,0-20-16,1 21 0,-22-21 15,0-1-15,0 22 0,0-21 0,0 21 16,-22-1-16,-20-20 0,21 42 16,0 0-16,-106 21 15,21 43 1,85-22-16,-22-21 0,22 22 16,0-22-16,0 21 0,21-21 15,0 0-15,0 1 0,0-1 0,0 0 16,0 0-16,21 0 15,0-21-15,22 0 0,-22 0 16,85-21-16,-43 0 16,-42 0-16,0 0 0,1-1 15,20-20-15,-42 21 0,0-21 16,0 20-16,0-20 0,0 21 16,0-43-16,0 86 31,0-1-31,0 0 0,0 0 15,0 21-15,0 1 16,0 20-16,0-42 0,21 1 16,-21-1-16,21-21 0,-21 21 15,21-21-15,1 0 0,20 0 16,-21 0-16,0 0 0,0 0 16,22-21-16,-22 0 0,0 21 15,21-22-15,-20 1 0,-1 0 0,0 0 16,0 0-16,0 0 0,22-64 15,-43 43-15,0 20 16,0 1-16,21 0 0,-21 42 31,0 0-31,0 1 16,0-1-16,0 0 0,0 0 16,0 0-16,0 0 0,21 1 15,0-22 1,0 0-16,0 0 15,1-22-15,-1 22 0,0-21 16,0 21-16,0-21 0,22-21 16,-1-1-16,-21 22 15,-21 0-15,21 21 0,-21-21 16,0 0-16,0 42 16,0 0-16,0 0 15,0 0-15,0 1 0,0 41 16,0-42-16,0 0 0,21 22 15,22-1 1,-22-42-16,0 0 0,0 0 16,0 0-16,1 0 0,20 0 0,-21 0 15,21-21-15,-20 0 0,-1 21 16,0-21-16,42-22 0,-41-20 16,-1 42-16,-21-1 15,0 1-15,0 0 0,0 0 0,0 0 16,0 42-1,-21 42-15,21-41 16,-22-1-16,22 21 0,0-21 0,0 22 16,0-22-16,-21 21 15,21-21-15,0 0 0,0 1 16,0-44 0,0 1-1,0 0-15</inkml:trace>
  <inkml:trace contextRef="#ctx0" brushRef="#br0" timeOffset="49320.99">14478 10118 0,'0'0'0,"0"-21"0,-42-22 16,42 22-16,0 0 0,-22 21 15,22-21 1,-21 21-16,0 0 0,0 0 15,-21 0-15,20 0 16,1 0-16</inkml:trace>
  <inkml:trace contextRef="#ctx0" brushRef="#br0" timeOffset="49525.88">12509 10266 0,'0'0'0,"-42"21"0,0-21 15,21 21-15,-1 0 0,44-21 32,20 0-32,0 0 0,-21 0 0,43 0 15,-22-21-15,22 21 0,20-21 0,-20 0 16,21 0-16,-1 21 0,1-21 16,0-1-16,147-62 15</inkml:trace>
  <inkml:trace contextRef="#ctx0" brushRef="#br0" timeOffset="50018.6">15938 9737 0,'0'0'15,"22"-43"-15,105-105 16,-64 106-16,-42 0 0,22-1 0,-1 22 16,-42-21-16,0-1 0,0 22 15,-42 0-15,20 21 0,-83 21 16,-22 43 0,63-22-16,1 0 0,-1 43 0,-63 84 15,42-84-15,22 21 0,-64 106 16,-21 147-1,105-253-15,1 0 0,-21 85 16,41-107-16,22 1 16,0 0-16,0-22 0,22 1 0,20-1 15,-21-21-15,21 1 0,22-1 0,-22-21 16,22-21-16,-22 0 0,22 0 16,-1 0-16,1 0 0,-1-21 0,1-21 15</inkml:trace>
  <inkml:trace contextRef="#ctx0" brushRef="#br0" timeOffset="50468.36">16341 10097 0,'0'0'0,"0"-43"15,0-20-15,0 42 0,0-1 16,0 1-16,-22 42 16,1 1-1,21 20-15,-21 0 0,0 85 16,0-63-16,21-1 16,-21 1-16,-1-1 0,1 64 15,0-84-15,21-1 0,0 0 0,-21 43 16,21-64-16,0 21 15,0-20-15,0-44 32,-21 22-17</inkml:trace>
  <inkml:trace contextRef="#ctx0" brushRef="#br0" timeOffset="50625.27">15790 10541 0,'0'0'0,"0"-21"0,0 0 16,21 0-16,1 21 0,20-22 15,43 1 1,-43 21-16,127-21 16,-105 0-16,-1 21 0,64-42 15,-63 42-15,-22 0 0,22-22 16,-22 22-16,-21 0 0,21-21 0,-20 21 16</inkml:trace>
  <inkml:trace contextRef="#ctx0" brushRef="#br0" timeOffset="50938.09">16637 10478 0,'0'0'0,"0"21"0,0 0 16,21-21-1,0 0-15,0-21 16,1 21-16,-1-21 0,0-1 16,0 1-16,0 21 0,0-21 15,22-21-15,-22 21 0,-21-1 16,0 1-16,0 0 0,0 0 15,-21 21-15,-22 0 16,22 0-16,0 21 0,-21 0 16,21 0-16,-1 22 0,-20-22 0,21 21 15,0 1-15,-22 41 16,43-41-16,0-1 0,0-21 0,0 0 0,0 22 16,22-22-16,-1-21 0,0 21 15,0-21-15,21 0 0,1 0 0,-22 0 16,21 0-16,-21 0 0,22 0 15,-1-21-15,-21 0 0,22-1 16</inkml:trace>
  <inkml:trace contextRef="#ctx0" brushRef="#br0" timeOffset="51144.06">17145 10245 0,'0'0'0,"0"-21"0,0-1 0,0 1 0,21 42 31,0 1-31,-21-1 0,21 0 0,-21 21 15,22 1-15,-1 41 0,0-41 16,0-1-16,-21 0 16,0-21-16,0 43 0,21-43 15,-21 21-15,0-20 0,0-1 16,21-21 0,1-21-1,-1-1-15</inkml:trace>
  <inkml:trace contextRef="#ctx0" brushRef="#br0" timeOffset="51340.95">17505 10308 0,'0'0'16,"-21"-63"-1,-1 63-15,1 0 0,-21 0 0,21 0 16,-22 0-16,22 42 0,-21-21 16,21 0-16,-22 22 0,1-1 0,-43 85 15,43-85-15,21 1 16,0-1-16,0-21 0,-1 22 15,22-22-15,0 0 0,0 0 16,22-21-16,-1 0 0,42 0 16,-20-21-16</inkml:trace>
  <inkml:trace contextRef="#ctx0" brushRef="#br0" timeOffset="51583.81">17865 9885 0,'0'0'0,"21"-42"0,-21 20 0,0-20 16,0 63 0,0 0-16,0 1 0,-21 20 15,-1 0-15,22 1 0,-21 20 0,0-21 16,0 22-16,0-1 0,0 1 16,21-1-16,-22 1 0,22-22 0,-21 22 15,21-22-15,0 22 0,0-22 0,0-21 16,0 21-16,0-20 0,0-1 15,0 0-15,21 0 0,-21 0 0,22-21 16,-1 0-16,0 0 16,-21-21-16</inkml:trace>
  <inkml:trace contextRef="#ctx0" brushRef="#br0" timeOffset="51766.94">17505 10456 0,'21'0'32,"0"0"-32,21 0 0,-20 0 15,-1 0-15,21 0 0,0 0 16,1 0-16,-1-21 0,0 21 16,43-21-16</inkml:trace>
  <inkml:trace contextRef="#ctx0" brushRef="#br0" timeOffset="51994.81">18436 10075 0,'-63'0'16,"41"22"-16,1-1 0,21 0 16,-21 0-16,0 21 0,0 1 0,21-1 15,-21 0-15,-1 1 0,22 20 16,-21-20-16,21-1 0,0 0 15,0 1-15,0-22 0,0 21 0,0-21 16,0 0-16,0 1 0,0-1 0,21 0 16,1-21-16,-1 0 0,21 0 15,0 0-15,1 0 0,-1-21 0</inkml:trace>
  <inkml:trace contextRef="#ctx0" brushRef="#br0" timeOffset="52220.68">18859 10097 0,'0'0'0,"22"-43"0,-1 22 0,21 0 16,-21 0-16,0 0 0,1 21 0,20 0 15,-21 21-15,21 0 0,-20 0 0,-1 21 16,0 1-16,0-1 0,0 0 16,-21 1-16,21 20 0,-21 85 15,-63 1 1,21-107-16,-1 0 0,1 1 15,21-1-15,-22-21 0,1 0 0,21 0 16,0 1-16,0-1 0,42-21 16</inkml:trace>
  <inkml:trace contextRef="#ctx0" brushRef="#br0" timeOffset="52400.41">19643 10710 0,'0'0'16,"0"22"-16,0-1 0,0 0 16,-22 0-16,1 0 0,0 0 0,0 1 15,0-1-15,-64 42 16,64-63-16,-43 43 0,22-43 16,21 0-16</inkml:trace>
  <inkml:trace contextRef="#ctx0" brushRef="#br0" timeOffset="52636.28">20341 9483 0,'0'0'0,"-21"0"0,0 0 15,0 0-15,-1 0 16,1 0-16,0 21 0,0 0 0,21 0 16,-21 0-16,21 1 15,-21-1-15,21 21 0,0-21 0,0 0 16,0 1-16,0 20 0,21-21 16,0 0-16</inkml:trace>
  <inkml:trace contextRef="#ctx0" brushRef="#br0" timeOffset="52924.11">20743 9948 0,'-21'22'15,"0"-1"-15,0 42 16,-22 22-16,22-43 16,0 22-16,-42 42 0,41-43 15,-20-21-15,0 64 16,42-63-16,-21-1 0,21 0 16,0-21-16,0 22 0,0-1 15,21-42-15,0 21 0,0-21 0,43 0 16,41 0-1</inkml:trace>
  <inkml:trace contextRef="#ctx0" brushRef="#br0" timeOffset="53111.74">20235 10456 0,'-21'0'0,"42"0"0,-63 0 16,63 0-1,21 0-15,1 0 0,-1 0 16,22 0-16,-1 0 16,1 0-16,-1-21 0,1 21 0,20-21 15,-20 0-15,-1 21 0</inkml:trace>
  <inkml:trace contextRef="#ctx0" brushRef="#br0" timeOffset="53375.59">21209 10097 0,'21'21'31,"-21"0"-31,21 0 0,0 21 0,-21-20 16,0 20-16,22 0 0,-22 1 16,21 41-16,0-41 15,-21-1-15,0 0 0,0 1 0,0-22 16,0 21-16,0-21 0,0 0 0,0 1 15,0-1-15,21 0 16,0-21-16,0 0 16,1 0-16,-1-21 0,0 0 15,0 21-15,-21-22 0,21 1 16,0-21-16</inkml:trace>
  <inkml:trace contextRef="#ctx0" brushRef="#br0" timeOffset="53541.49">21759 10181 0,'0'0'0,"21"-42"0,1 21 0,-1-43 15,-42 107 1,-1-22 0,1 21-16,-21 0 0,21 22 0,-22-22 15,-41 64-15,20 0 16,22-64-16,21 1 0,-22 41 16,43-63-16,0 1 15,22-22-15,20 0 16</inkml:trace>
  <inkml:trace contextRef="#ctx0" brushRef="#br0" timeOffset="53817.69">22331 9800 0,'-64'0'15,"64"21"-15,-21 1 0,0-22 16,21 21-16,-21 0 0,21 0 16,0 0-16,0 0 15,21-21-15,0 0 16,0 0 0,0 0-16,-21 22 15,0-1-15,-21 0 16,0 0-16,0 0 15,0 0-15,0 1 16</inkml:trace>
  <inkml:trace contextRef="#ctx0" brushRef="#br0" timeOffset="54155.5">22648 9440 0,'0'0'15,"0"-21"-15,0 0 0,0 0 0,21 21 16,-21 21 0,22 0-16,-22 0 0,21 22 0,0-1 15,0 22-15,0-22 0,0 21 0,1 22 16,-1-21-16,21-1 15,-21 128-15,-21-128 0,0 1 16,-21 41-16,0-41 0,0-22 16,-22 22-16,1-22 15,0 0-15,-1 1 0,1-22 0,0 21 16,-1-21-16,1 1 0,0-1 0,21 0 16,-1-21-16,-20 0 15,42-21-15</inkml:trace>
  <inkml:trace contextRef="#ctx0" brushRef="#br0" timeOffset="54673.2">23199 9271 0,'0'0'0,"0"-21"0,0 0 15,0 0-15,21-1 16,0 1-16,21 21 16,-21 0-16,22-21 0,-1 21 15,22 0-15,-22 0 0,21-21 0,1 21 16,-22 0-16,22 0 0,-1-21 16,-20 21-16,-1 0 0,0 0 0,22 0 15,-43 0 1,-21 21-16,0 0 0,0 0 15,0 0-15,0 22 0,0-22 0,0 64 16,-42 63 0,42-106-16,-22 22 0,1 63 15,0-64-15,0-21 0,0 22 16,0-1-16,-1-20 0,1 20 16,0-20-16,0 20 0,0-21 15,0 22-15,-1 42 0,22-43 0,0 1 16,-21-1-16,21-20 0,0 20 15,0 43-15,-21-64 0,21 1 16,-42 126 0,21-127-16,-1 1 0,1-22 15,-21 42-15,21-20 16,0-22-16,-22 0 0,1 0 0,0 0 16,-1-21-16,-20 21 0,-1-21 15,1 0-15,-1 0 0,-20 0 0,20 0 16,-21 0-16,1 0 0,20 0 0,-20 0 15</inkml:trace>
  <inkml:trace contextRef="#ctx0" brushRef="#br0" timeOffset="55515.99">7493 12615 0,'0'0'16,"21"-21"-16,0 21 0,22-42 16,-22 42-16,-21-21 15,-21 21 1,-22 0-16,22 21 0,-21 0 16,-1 21-16,-41 85 15,20-63-15,22 42 0,-22-22 16,1 43-16,-1 0 0,22 0 0,-21 0 15,20 0-15,22 0 0,-21 0 0,42 212 16,21-170 0,0-84-16,21-21 0,43 20 15,-43-41-15,22-22 0,-1 0 16,1-21-16,-1 0 0,22 0 16</inkml:trace>
  <inkml:trace contextRef="#ctx0" brushRef="#br0" timeOffset="55944.69">8509 13356 0,'0'0'0,"-21"-21"0,0 21 0,-1 0 0,44 21 31,-1 0-31,0 22 16,21-1-16,1 22 0,-1-1 15,0 1-15,43 84 0,-43-85 16,1 1-16,20 42 16,-42-43-16,0-21 0,-21 22 0,0-22 15,0-21-15,0 22 0,0 20 16,0-42-16,0-42 31,0 0-31,22-21 0</inkml:trace>
  <inkml:trace contextRef="#ctx0" brushRef="#br0" timeOffset="56140.64">9165 13526 0,'0'0'0,"0"-127"15,0 105-15,0 1 16,-21 21-16,0 0 0,-22 21 15,-62 106 1,-1-21-16,63-42 16,-20 20-16,-43 43 0,43-42 15,20-21-15,1-1 0,21 1 16,-22-22-16,43 21 0,0-20 0,0-1 16,0-21-16,0 0 0,0 1 15</inkml:trace>
  <inkml:trace contextRef="#ctx0" brushRef="#br0" timeOffset="56424.08">9461 13631 0,'0'0'0,"106"-63"16,-85 63-16,-21 21 15,0 0-15,0 0 0,0 22 0,0 20 16,-21-20-16,0 20 0,0 22 15,-21 42-15,20-43 0,1 1 16,0 0-16,0-1 0,0 1 0,-22 0 16,22-1-16,-42 170 15,42-105-15,-1-65 16,22-20-16,-21 63 0,0-64 16,21 1-16,0-22 0,0 0 15,0-20-15,0 20 16,0-63-1,21 0-15</inkml:trace>
  <inkml:trace contextRef="#ctx0" brushRef="#br0" timeOffset="56692.05">9229 14076 0,'0'-85'15,"0"170"-15,0-254 0,0 84 0,21 21 16,21-63-16,-21 64 0,22 21 15,-22 20-15,21 1 0,22 0 0,-22 21 16,0 0-16,64 64 16,-64-22-16,-20 0 0,20 1 15,-42 20-15,0-21 0,0 22 16,0-22-16,0 1 0,-21 20 0,-22-21 16,22-20-16,-21 20 0,21 0 0,-22-21 15,1 1-15,21-1 0,-21 0 16,20 0-16,1 0 0,21-42 15,21 21 1,1-21-16</inkml:trace>
  <inkml:trace contextRef="#ctx0" brushRef="#br0" timeOffset="57714.84">10499 13716 0,'-43'0'16,"22"21"-16,0 0 16,-21 1-16,-43 83 15,21-41 1,22-22-16,21 1 0,-21-22 0,20 21 0,1-21 16,21 22-16,0-22 0,0 0 15,21-21 1,1 0-16,-1-21 0,21 0 15,0-1-15,-20 1 0,62-42 16,-63 20-16,22 1 0,-1 21 16,-21-43-16,0 22 0,1 0 15,-1-1-15,-21 1 0,0 0 0,0 21 16,0-22 0,0 64-16,0 1 15,0-1-15,0 21 0,-21 0 0,21-20 16,0 62-16,0-63 0,0 1 15,0 20-15,0-21 0,21 0 16,0-21-16,21 21 0,-21-21 16,22 0-16,-1 0 0,0-21 15,1 0-15,-1 0 0,22 0 16,-22 0-16,21-22 0,1 1 0,-1 21 16,-20-22-16,-1-20 0,0 21 0,1-22 15,-22 22-15,0-22 0,0-42 16,-21-63-1,0 127-15,0 21 0,0-1 0,-21 1 16,0 21-16,0 0 0,0 0 16,-64 148-1,43-42 1,-1 21-16,22-63 0,21 20 16,0 22-16,0-42 0,0-22 15,85 64 1,42-64-16,-85-42 15,0 0-15,1 0 0,20 0 0,-20-21 16,-1 0-16,0 0 0,1 0 16,-1-22-16,43-41 15,-64 41-15,0 1 0,21-64 16,-21 43-16,-21-1 0,22 1 0,-22-1 16,0 22-16,0-22 0,0 22 0,0 0 15,0-1-15,0 22 0,0 0 16,0 42-16,0 0 15,0 0-15,0 22 0,0-1 16,0 0-16,-22 1 0,1 20 16,0-20-16,0 20 0,0 1 0,-43 41 15,43-41-15,0-22 0,0 1 16,0-22-16,21 21 0,0-21 16,0 0-16,21-42 15,0 21-15,0-21 16,21-42-16,1 20 15,-22 22-15,21-21 0,-21-1 0,22 1 16,-22 0-16,21-1 0,1 22 16,-22 0-16,21 0 0,-21 21 15,0 0-15,22 42 16,-43-21-16,0 22 0,0-22 0,0 21 16,0 1-16,0 20 0,-64 43 15,43-64-15,-21 22 16,-1-43-16,22 0 0,-21 21 15,21-42-15,0 0 0,-1 0 16,1 0-16,-21 0 0,21 0 0,-43 0 16</inkml:trace>
  <inkml:trace contextRef="#ctx0" brushRef="#br0" timeOffset="57874.82">10668 13483 0,'0'0'0,"-21"-21"0,0 0 0,21 0 15,0 0-15,21 21 16,21 0-16,-21 0 0,22 0 16,105 0-1,-85 0-15,1-22 0,-1 22 16,22-21-16,-22 21 0,86-42 0</inkml:trace>
  <inkml:trace contextRef="#ctx0" brushRef="#br0" timeOffset="58114.33">12425 12721 0,'0'0'15,"42"0"-15,0 0 0,64 0 16,-42 43-16,-22-22 0,0 21 16,22 22-16,-1-22 0,1 21 0,63 86 15,-64-86-15,-20 22 16,-1-1-16,-21 65 0,-21-65 15,-21 64-15,-21-63 16,-22-21-16,-42 63 0,22-64 16,-382 212-1</inkml:trace>
  <inkml:trace contextRef="#ctx0" brushRef="#br0" timeOffset="58902.18">14393 12975 0,'43'-21'0,"-86"42"0,128-42 0,-43 0 15,1 0-15,-22 0 0,21 21 16,0-22-16,64-41 16,-63 63-16,-1-42 15,0-1 1,-63 1 0,0 42-16,-106 0 15,-106 42 1,85-21-1,84 1-15,22-22 16,0 21-16,-1-21 0,22 0 0,21 0 31,43 0-31,41 0 16,-41 0-16,-1 42 16,-21 0-16,-21 22 0,0 63 15,0-42-15,0-1 16,-42 213-1,-1-86-15,22-105 0,0 0 16,0 0-16,0 0 0,0-22 0,-1 22 16,1-21-16,21-22 0,0 22 15,0-22-15,0 43 16,43-85-16,-22 22 0,42-22 0,1-21 16,-22 0-16,22-21 0,-22 0 15,21-1-15,1-20 0</inkml:trace>
  <inkml:trace contextRef="#ctx0" brushRef="#br0" timeOffset="59145.17">15176 13674 0,'0'0'0,"0"-43"16,0 1-16,0 63 16,0 0-16,0 22 0,0-1 15,-21 22-15,0-1 0,0 1 16,21 20-16,-21 1 0,0 0 15,-22-1-15,22 1 0,-64 190 16,22-42 0,21-21-1,20-170-15,1 127 16,21-105-16,0 63 16</inkml:trace>
  <inkml:trace contextRef="#ctx0" brushRef="#br0" timeOffset="59443.08">15176 14139 0,'0'0'0,"0"-84"0,22-1 0,-1 0 0,-21 22 16,21-1-16,0 1 0,0 21 15,-21-1-15,21 22 0,1 0 0,-1 21 16,0 0-16,0 21 15,21 43-15,-20-22 0,-1 0 16,21 1-16,-21-1 0,0 0 0,-21 22 16,0-22-16,0 64 15,-84 42 1,41-106-16,1 1 0,-43 41 16,22-62-16,21-1 0,-1 0 0,22 0 15,0-21-15,0-21 16,42 0-16,42-43 15,-20 22-15,-1 21 0</inkml:trace>
  <inkml:trace contextRef="#ctx0" brushRef="#br0" timeOffset="61140.07">16129 13674 0,'148'-43'16,"-296"86"-16,317-86 0,-169 65 15,0-1-15,0 21 0,-21-21 0,0 0 16,0 22-16,-43 20 15,22-42-15,21 22 0,-22-1 0,22-21 16,-42 43-16,42-43 16,21 0-16,0 0 0,0 22 15,0-22-15,42-21 16,-21 0-16,64 0 16,-43 0-16,0-21 0,22-1 0,42-20 15,21-43 1,-85 43-16,0 0 0,-20-43 15,-22 43-15,0-22 0,0 22 16,0-22-16,-22 22 0,1 21 0,-21-21 16,21 20-16,-22 22 0,1 0 15,21 0-15,-21 0 0,-43 43 16,43-22-16,20 21 0,1-21 0,0 1 16,21 20-16,0-21 0,0 0 15,0 0-15,21-21 0,0 22 16,22-22-16,41 0 0,-20 0 15,42-22-15,-43 22 16,1-21-16,-22 0 0,22 0 0,-22 0 16,21 0-16,-20-1 0,-1-20 15,0 21-15,1 0 0,-22-22 0,0 22 16,-21 0-16,0-21 16,-21 42-16,0 0 0,0 0 15,-1 0-15,-20 21 0,0 21 16,21-21-16,-1 85 15,22-63-15,0-22 16,0 21-16,22-21 0,-1 22 0,21 41 16,-21-63-16,0 1 15,1-1-15,-22 0 16,0 0-16,0 0 0,-22-21 16,1 0-1,0 0-15,0-21 0,0 21 16,0-21-16,-1 0 15,1 0-15,0 21 16,21 21-16,0 0 16,0 0-16,0 0 15,0 0-15,0 1 16,21-1-16,0-21 0,1 21 0,-1-21 16,0 0-16,21 0 0,-21 0 0,22 0 15,-1 0-15,0 0 0,22-21 16,-22 0-16,1-1 0,-1 22 0,0-21 15,1 0-15,-1-21 0,0-1 16,-21 1-16,1 0 0,-22 21 16,0-22-16,0 1 0,0 21 0,0 0 15,0 42 1,0 0-16,-22 21 16,22-21-16,-21 22 0,21-1 15,0 0-15,0-20 0,0 20 16,0-21-16,0 21 0,0-20 0,0-1 15,21 0-15,1 0 0,41-21 16,22 0-16,-43 0 16,22 0-16,41-42 0,-62 21 15,20-1-15,-20 1 0,20-21 0,-21 21 16,1-22-16,41-62 16,-41 41-16,-1 1 0,-21-1 15,0 1-15,1-22 0,-22-63 16,0 84-16,0-20 0,0 20 0,0 22 15,0-1-15,0 1 0,-22 42 0,1 0 16,0 0-16,0 21 16,0 22-16,-22-1 0,22 0 0,-21 85 15,0-63-15,20-1 0,1 22 16,0 63-16,21-21 16,0-63-16,0-22 0,0 64 15,0-64-15,0-21 0,21 22 16,0-22-16,1 0 0,-1 0 15,42-21-15,-42 0 16,22 0-16,-22 0 0,21 0 16,-21-21-16,22 21 0,-22-21 15,21 0-15,-21-1 0,22 1 0,-22-21 16,0 21-16,0 0 0,0-1 0,1 1 16,-1 21-1,0 0-15,-21 21 16,0 1-16,0-1 0,0 21 15,21 0 1,-21-20-16,21-1 0,-21 0 16,21-21-16,1 0 0,-1 0 15,0 0-15,0 0 0,0 0 0,0 0 16,1 0-16,20 0 0,-21 0 16,0-21-16,22 0 0,-22 21 15,21-43-15,-21 22 0,0 0 16,1 0-16,-1 0 0,0-1 0,0 22 15,-21 22 17,0-1-32,0 0 15,0 0-15,0 0 0,0 0 16,0 1-16,0-1 16,0 0-16,21-21 0,0 0 15,1 0-15,-1 0 0,0 0 16,0 0-16,0 0 0,22 0 15,-22 0-15,0 0 0,21-21 0,-21 21 16,1 0-16,-1-21 0,21 21 16,-21-22-16,0 1 0,1 0 15,-1 0-15,0 0 0,-21 0 0,21-1 16,0 1-16,0 21 0,1 0 16,-1 0-16,-21 21 15,0 1-15,0-1 16,0 0-16,0 0 0,21 0 15,-21 0-15,21-21 0,21 43 16,1-43-16,-1 0 16,-21 0-16,0 0 0,22 0 15,-1 0-15,-21 0 0,22 0 0,-22 0 16,21 0-16,-21 0 0,0-21 16,1-1-16,-22 1 0</inkml:trace>
  <inkml:trace contextRef="#ctx0" brushRef="#br0" timeOffset="61316.97">19516 13335 0,'0'0'0,"-22"0"0,1 0 16,21-21 30,-42 0-30,21 21-16</inkml:trace>
  <inkml:trace contextRef="#ctx0" brushRef="#br0" timeOffset="61498.87">18161 13504 0,'0'0'15,"-64"22"-15,-41 20 16,62-21-16,22 0 0,0 0 15,42 1-15,21-22 16,-20 0-16,20 0 0,21 0 16,-20 0-16,20 0 0,1 0 0,84-22 15,-85 1-15,1 0 16,-1 0-16,-41 0 0,20 0 0</inkml:trace>
  <inkml:trace contextRef="#ctx0" brushRef="#br0" timeOffset="61670.78">17526 13187 0,'-64'-21'0,"128"42"0,-170-42 0,85 21 15,-21-21-15,20 21 0,22-22 16,22 22 0,-1 0-16,0-21 0,0 21 0,21 0 15,-20-21-15,20 21 0,43-21 16</inkml:trace>
  <inkml:trace contextRef="#ctx0" brushRef="#br0" timeOffset="62271.73">20722 13166 0,'21'-21'0,"-42"42"0,63-42 15,-20-1-15,-22 1 0,21 21 0,21 0 16,-21 21-16,0 1 16,-21 20-16,22 0 0,-1 1 0,-21 62 15,0-41-15,0-1 0,0 64 16,0-63-16,0 105 16,0-105-16,-21-22 15,-1-21-15,22 22 0,-21-22 0,21 0 16,0 0-1,0-42 1,21-21 0,1 20-16,-1-20 0,0 21 15,0-43-15,21-41 0,-20 41 16,-1 1-16,0-1 16,0 1-16,0-1 0,0-21 0,43-84 15,-43 84 1,0 64-16,-21 0 0,21 21 15,-21 21-15,0 0 16,0 22-16,0-22 0,0 21 0,0 1 16,0-1-16,-21 0 0,21 149 15,21-128-15,1-20 16,-1-1-16,0 0 16,0-21-16,21 22 0,-20-22 0</inkml:trace>
  <inkml:trace contextRef="#ctx0" brushRef="#br0" timeOffset="63457.05">21590 13928 0,'42'0'15,"-84"0"-15,105 0 0,-41 0 0,-1-21 16,-21-1 0,21-20-16,-21 21 0,0 0 15,0 0-15,-21-1 0,-43-20 16,43 21-16,-21 21 16,21 0-16,-22 0 0,1 0 0,0 0 15,-1 21-15,1 0 0,0 0 0,-1 1 0,22-1 16,0 0-16,-21 0 15,42 0-15,-22 0 0,22 22 16,0-22-16,22-21 16,-1 0-16,0 0 0,0 0 15,43 0-15,-22-21 0,-21 0 16,21-1-16,-20 22 0,41-42 16,-42 21-16,0-21 0,1 20 15,-22 1-15,0-21 0,0 21 0,21 0 16,-21-1-16,0 1 15,0 42-15,0 22 16,0 20-16,0-20 16,0-22-16,0 21 0,0 0 15,0-20-15,0 20 0,0-21 0,21 0 16,0 0-16,0-21 0,22 22 16,-22-22-16,21 0 0,0 0 0,1 0 15,20-22-15,-20 1 0,-1 21 0,0-21 16,1-21-16,-22 21 0,21-1 15,-21-20-15,0 0 0,1-1 0,-1-20 16,0 21-16,-21-22 0,0 1 0,0 20 16,0-41-16,0 20 0,0 1 15,0-1-15,0 1 0,0-64 16,0 84-16,0 22 0,0 0 16,0 63-1,-21-21-15,0 22 0,-1 20 16,1-20-16,0 20 0,0 1 15,0-1-15,0 1 0,21-22 0,0 21 16,0 1-16,0-1 0,0-20 16,0-1-16,0 43 15,21-43-15,-21-21 0,21 0 0,0 1 0,0-1 16,22 0-16,-1-21 16,-21 0-16,64-21 15,-64 0-15,21-1 16,-21 1-16,1 0 0,20 0 0,-21 0 15,0-22-15,0 22 0,1 0 0,-1 21 16,-21-21-16,0 42 16,0 0-1,0 0-15,0 1 0,0-1 0,-21 0 16,21 0-16,0 0 16,-22 0-16,22 1 0,22-22 15,-1 0 1,0 0-16,0 0 0,0 0 15,22 0-15,-1 0 16,21-43-16,-41 43 16,-1-21-16,21-21 0,-42 21 15,21-1-15,-21 1 0,21 0 16,-21 0-16,0 0 16,0 42-1,0 0-15,0 0 16,-21 0-16,0 1 0,21-1 15,-21 0-15,21 0 0,0 0 16,0 0-16,21-21 16,0 0-16,0 0 0,1 0 15,-1 0-15,0 0 0,21 0 16,-21 0-16,22 0 0,-1 0 0,0-21 16,22-21-16,-22 21 15,-21 0-15,1-1 0,-1 1 16,0-63-16,-21 62 0,21-20 15,-21 21-15,0 0 0,0 0 0,-21 21 16,0 0 0,0 0-16,-1 21 0,1 21 0,0-21 15,0 22-15,0-1 0,-22 21 16,1 22 0,42 0-1,0-64-15,21-21 0,0 21 16,1-21-16,-1 0 0,0 0 0,64 0 15,-64 0-15,21 0 0,0-21 16,1 0-16,-1 21 0,0-21 16</inkml:trace>
  <inkml:trace contextRef="#ctx0" brushRef="#br0" timeOffset="63989.28">23580 12573 0,'0'0'0,"0"-21"0,-22-43 16,22 43-16,22 21 15,20 0 1,-21 0-16,21 0 0,22 0 0,-22 0 16,22 0-16,-1 0 0,1 0 15,-1 0-15,1 21 0,-1-21 0,1 0 16,-22 22-16,22-22 0,-22 21 0,0-21 15,1 21-15,20 0 16,-42 0-16,-21 0 0,0 64 16,0-43-16,-42 1 0,21 20 15,0 1-15,-1-1 0,1 1 0,-21-1 16,21 1-16,21 20 0,-21-20 0,-1-1 16,22 1-16,-21 148 15,21-149-15,-21 1 16,-42 168-1,63-189-15,-22-1 0,1 22 16,0-22-16,-21 43 0,-1-43 16,22 0-16,-21 1 0,21-22 0,-22 21 15,22-21-15,-21 22 16,0-22-16,-1 0 0,22 0 0,-21 0 0,-1 0 16,1-21-16,0 22 0,-1-22 15,1 0-15,0 0 0,-64 0 16,42 0-16,-84 0 15,64 0-15,20 0 0,-21 0 0,22-22 16,21 22-16,-22 0 0,22 0 16,21 0-16,-1-21 0,1 21 0,21-21 15,0 0-15,21 21 0,22-21 16</inkml:trace>
  <inkml:trace contextRef="#ctx0" brushRef="#br0" timeOffset="64184.17">23622 14563 0,'0'0'0,"0"-21"47,0-1-32,0 1-15,0 0 16,0 0-16,0 0 15,0 0-15,0-1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5:12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593 0,'0'0'0,"21"0"0,-21-21 16,21 21-16,-21-22 0,0 1 16,0 0-16,21 21 0,-21-21 15,22 21-15,-22-21 0,0 42 47,0 21-47,0-21 0,0 22 16,0 20-16,-22 1 0,1 20 15,21-20-15,-21 21 0,0-1 0,0 1 16,0 0-16,-1-1 0,22 1 16,-21-22-16,0 1 0,21-1 15,0-20-15,0-1 0,0 0 16,0-20-16,0-1 0,21-21 16,0-21-1,1-1-15,-1 1 0,0 0 0,0-21 16,0 21-16,0-22 0,1 22 15,-22-21-15,21-1 0,0 1 0,0 0 16,0-1-16,-21 1 0,21 0 16,1 21-16,-1-1 0,0 22 15,0 0-15,-21 22 0,21-1 16,0 0-16,-21 21 0,0-21 16,0 22-16,22-1 0,-22 0 15,0 1-15,21 20 0,0-42 16,-21 22-16,21-22 0,0 0 15,0-21-15,1 21 0,-1-21 0,0 0 16,0 0-16,21 0 0,-20-21 16,20 0-16,0 0 0,1 0 0,-1-22 15,-21 22-15,21-21 0,1-1 16,-22 1-16,21-64 0,-21 43 16,-21-1-16,0 1 0,0-22 15,0 22-15,0-64 16,0 84-16,0 1 0,0 21 15,-21-22-15,21 22 0,-21 21 0,0 0 16,21 21 0,-21 1-16,21-1 0,0 0 0,0 0 15,0 21-15,0-20 0,0 20 16,0-21-16,0 0 0,0 22 0</inkml:trace>
  <inkml:trace contextRef="#ctx0" brushRef="#br0" timeOffset="339.8">3514 1482 0,'0'0'0,"0"21"0,0 0 16,0 0-1,21-21-15,0 0 0,0 0 16,-21-21-16,21 21 0,0-21 16,22 0-16,-22 0 0,0-1 15,21-20-15,-20 21 0,-1-21 0,21 20 16,-21-20-16,0 0 0,-21-1 15,0 1-15,0 0 0,0 21 0,0-64 16,-63 106 0,42 0-16,0 0 15,-1 22-15,-20-22 0,21 42 0,0-20 16,0-1-16,-22 0 0,22 1 16,21-1-16,0 0 0,0 1 15,0 41-15,0-62 16,0-1-16,21 0 0,0 0 0,1-21 15,62 0-15,-41 0 16,-1-21-16,43-21 16,-22 20-16,64-62 0</inkml:trace>
  <inkml:trace contextRef="#ctx0" brushRef="#br0" timeOffset="787.4">4403 593 0,'0'0'0,"0"-43"0,-22 22 15,22 0-15,0 0 0,-21 21 16,0 21-16,0 0 0,21 0 16,0 22-16,0-1 0,-21 22 15,0-1-15,21 1 0,-22-1 16,22 1-16,0-1 0,0 1 0,0 41 16,0-41-16,0-22 0,0 22 15,0-22 1,0 0-16,0-63 31,0 0-31,0 0 16,0 0-16,0 0 0,22-22 15,-22 22-15,21-21 0,21-1 16,-21 22-16,64-42 16,-43 42-16,64 21 15,-64 0-15,1 0 0,-1 0 16,0 21-16,1 0 0,-1 0 0,-21 0 0,0 0 15,-21 1-15,0 20 0,0-21 16,-21 0-16,0 0 0,-21 22 0,21-22 16,-22 0-16,1 0 0,0 0 15,-1 1-15,1-1 0,0 0 16,-1-21-16,1 0 0,0 21 0,20-21 0,1 0 16,0 0-16,21-21 15,0 0-15,0 0 0,21-22 16</inkml:trace>
  <inkml:trace contextRef="#ctx0" brushRef="#br0" timeOffset="3803.71">5482 783 0,'0'0'16,"0"-21"-16,21 0 0,64-21 16,-64 20-16,0 1 15,22 0-15,-22 0 0,21-21 16,-21 20-16,0 1 0,-21-42 16,0 42-16,0-43 0,0 43 15,-21 21-15,-21 0 0,21 0 16,-22 0-16,1 0 0,0 21 0,-1 0 15,-20 0-15,21 22 0,-22 20 16,22-20-16,21-1 0,-1 0 16,22 1-16,0-1 0,0 0 15,0-21-15,0 22 0,22-22 16,20 0-16,-21 0 0,21 0 16,1 1-16,41-22 0,22 0 15,-63 0-15,-1 0 16,0 0-16,1-22 0,-1 1 0,-21 21 15,0-21-15,-21 0 16,-42 21-16,21 0 16,-22 21-16,1 0 0,0 0 15,-1 1-15,1 20 0,0 0 0,-1 1 16,1-1-16,-21 21 0,41-20 16,-62 84-16,63-85 0,-1 22 15,1-1-15,21-21 16,0 1-16,0-1 0,21 64 15,85-43 1,-63-41-16,-1-22 0,0 0 16,1 0-16,20 0 0,1-22 0,-22 1 15,21 0-15,1 0 0,-1-21 16,1 20-16,-1-20 0,1-21 0,-1 20 16,-20 1-16,-1-22 0,0 1 15,1-22-15,-1 22 0,-21-22 0,22 0 16,-22 1-16,0-1 0,-21 0 15,0 1-15,21-1 0,-21 22 0,0-22 16,0-63-16,0 84 0,-21 1 16,0-22-1,-22 43-15,22 42 16,21 42-16,0 0 16,-21 22-16,21-1 0,-21 22 0,21-21 15,0 20-15,-21 22 0,21-21 16,-21-1-16,21 22 0,-22-21 0,22 0 15,0-22-15,0 22 0,0-22 16,0 1-16,0-1 0,0-20 0,0 62 16,0-62-16,22-22 15,-1 21-15,21-21 0,-21 1 0,0-1 16,22-21-16,-1 0 0,0 0 0,43 0 16,-43 0-1,1-21-15,20-1 0,-20 1 0,20 0 16,22-42-16,-43 20 0,0 22 15,-20-21-15,20-1 0,-21 1 16,0 0-16,0-43 0,-21 64 16,0 0-16,0 0 0,0-1 15,-21 22-15,0 0 0,-21 22 16,21-1-16,-1 0 0,1 21 16,0-21-16,-21 22 0,21 20 15,-1 43 1,22-64-16,0-20 0,0 20 15,0-21-15,0 0 0,22 0 0,-1 1 16,0-22-16,21 21 16,-21-21-16,1 0 0,20 0 0,-21 0 15,21-21-15,1-1 0,-22 1 0,21 0 16,1 0-16,-22 0 0,21 0 16,0-43-16,22-21 15,-43 43-15,0 21 16,-21-21-16,0 20 0,0 1 0,0 42 31,-21 22-15,0-22-16,0 0 0,21 0 0,-21 22 15,-1-22-15,22 21 0,0-21 16,-21 0-16,0 22 0,0-1 16,21-21-16,0 0 0,0-42 46,21 0-46,0 0 16,-21 0-16,21-22 0,1 22 0,-1 0 16,0-21-16,0 21 0,0-22 15,0 1-15,43-43 16,-43 85-16,0-21 0,22 21 16,-43 21-16,0 0 15,0 22-15,0-22 0,0 0 16,0 21-16,0-20 0,0 20 0,0-21 15,0 21-15,0-20 0,0-1 16,0 21-16,0-21 0,0 0 16,21 1-1,0-22-15,0 0 0,0 0 0,0 0 16,1 0-16,20-22 0,-21 1 16,0 0-16,22 0 0,-22 0 15,0 0-15,21-1 0,64-105 16,-85 85-1,0 21-15,1 0 0,20-22 16,-42 65 0,0-1-1,-21 0-15,0 0 0,-1 0 0,1 43 16,0-43-16,21 21 16,-21-21-16,21 22 0,0-22 15,0 0-15,0 0 0,0 0 0,21 1 16,0-1-1,0-21-15,1 0 0,20 0 0,-21 0 16,0 0-16,22 0 0,-1 0 0,-21 0 16,21 0-16,43-43 15,21 1-15,-64 21 16,1-21-16,-22 20 0,0 1 16,0 0-16,0-21 0,0 21 0,-21-22 15,0 22-15,0 0 0,0-21 16,0 20-16,-21 22 15,0 22-15,0-22 0,0 21 16,0 0-16,-1 21 0,22-21 16,-21 1-16,21 20 0,-21-21 0,21 21 15,0-20-15,0-1 0,0 21 16,0-21-16,0 0 0,21 1 16,0-22-16,1 0 0,-1 0 15,42 0-15,-20 0 0,-1 0 16,0 0-16,-21 0 0,22-22 15,-1 1-15,0 0 0,1 0 0,-22 0 16,21 0-16,-21-1 16,1 1-16,20-42 0,-21 20 0,-21 22 15,21-42-15,-21 42 16,0 42 0,-21 0-1,0 0-15,0 0 0,0 22 16,-1-22-16,22 21 0,-42 22 15,21-43-15,21 21 0,-21-21 16,21 0-16,0 22 0,0-22 16,0 0-16,0 0 0,0 0 15,0-42 17,21 21-32,0-21 15,-21 0-15,21 0 0,-21 0 0,21-1 16,1-20-16,-1 21 0,0-21 15,0-1-15,21 22 0,-20-21 16,20-1-16,21-41 16,86-1-16,-107 64 0,0 21 15,1 0-15,-1 0 0,0 0 16,-21 21-16,1 0 0,-22 22 16,0-22-16,0 21 0,0-21 0,0 22 15,0-1-15,0-21 0,0 21 16,0 1-16,0-22 0,0 21 15,0-21-15,0 1 0,0-1 16,0 0-16,21-21 16,0 0-16,0 0 0,0 0 0,0 0 15,1 0-15,20 0 0,-21-21 16,0 0-16,0-1 0,1 1 0,-1 0 16,0-21-16,0 21 0,21-64 15,-20 43-15,-1-22 0,0-42 16,0 22-16,21 20 15,-20-21-15,-1 1 0,0 20 0,0-20 16,21-65-16,-20 107 16,-1-64-16,-21 85 0,0 0 15,0 0-15,0 42 16,0 0-16,0 0 0,-21 0 16,-1 43-16,1-22 0,21 22 15,-21-1-15,0 22 0,21-22 0,0 1 16,-21 21-16,0-22 0,21 1 15,-22-1-15,22-21 0,-21 64 16,21-63-16,0-1 0,0 43 16,0-64-16,0 0 15,0 0-15,0 0 0,21 0 16,1 1-16,-1-22 0,0 0 0,0 0 0,0 0 16,22 0-1,62-43-15,-83 22 0,20 0 16,21-43-16,-20 43 15,-1-21-15,-21 21 0,22-22 0,-22 22 16,0-21-16,0 21 0,0-22 0,-21 22 16,0 0-16,-21 21 15,0 0 1,0 0-16,0 0 0,-1 42 0,22-20 16,0-1-16,0 0 0,0 0 15,0 0-15,0 22 0,43 20 16,-22-42-1,-21 0-15,21 1 0,0-1 0,-21 0 0,0 0 16,0 0-16,0 0 0,0 1 16,0-1-16,-21 0 15,0-21-15,0 0 0,-22 0 0,22 21 16,0-21-16,0 0 0,-21 0 16,20 0-16,1 0 0,0 0 15,21-21-15,-21 0 0,21 0 16,0-1-16,0 1 0,0 0 15,0-21-15</inkml:trace>
  <inkml:trace contextRef="#ctx0" brushRef="#br0" timeOffset="4074.87">9948 826 0,'0'0'0,"-42"0"15,21-22-15,42 22 16,0-21-16,21 21 0,22-21 16,-1 21-16,-20-21 0,20 21 0,22-21 15,-22 21-15,1 0 0,-1-21 16,1 21-16,-1 0 0,1-22 0,63 22 16,-64 0-16,-20-21 0,63 21 15,-1 0 1,-105-21-1,-21 21 1,0 0-16,-21 0 0</inkml:trace>
  <inkml:trace contextRef="#ctx0" brushRef="#br0" timeOffset="4865.92">2794 2053 0,'-21'0'16,"42"0"-16,-85 0 0,43 0 0,0 0 15,0 0-15,0 0 0,0 0 0,-1 0 16,44 0 31,-1 0-47,21 21 0,0-21 15,1 0-15,-1 0 0,22 0 16,-1 0-16,1 0 0,20 0 16,1 0-16,21 0 0,21 0 0,0 0 15,21 0-15,21-21 0,22 21 16,-1 0-16,466-42 16,-190 21-16,-233 0 15,21 21-15,0-22 0,0 1 16,0 21-16,0-21 0,0 0 0,0 0 15,0 21-15,0-21 0,466-1 16,-43 1 0,-465 21-16,169 0 15,-212 0-15,-21 0 0,0 0 16,-42 0-16,0 0 0,233 0 31,-297 0-31,-21 0 0,43 0 16,-43 0-16,0 0 15,0 0 1,0 0 0</inkml:trace>
  <inkml:trace contextRef="#ctx0" brushRef="#br0" timeOffset="13636.4">2201 4043 0,'0'0'0,"21"-42"16,-21 20-16,22-20 0,-22 21 16,0-21-16,21 20 0,-21 1 15,0 0-15,0 0 0,-21 21 16,-1 0 0,1 21-16,0 21 15,0 22-15,0-1 0,0 22 0,-22 0 16,1 126-1,-43 107-15,64-191 16,-21-42-16,21 20 0,-1-41 0,1 21 16,0-43-16,0 0 0,21 1 15,0-22-15,0 0 0,0 0 0,0-42 16,0 0 0,21-43-16,0 22 0,0-22 15,-21 1-15,22-1 0,-1-20 16,0 20-16,0-20 0,0-1 0,0 0 15,1-21-15,-1 22 16,0-22-16,0 0 0,0 21 0,0 1 16,1 20-16,-1 1 0,0 20 15,-21 1-15,21 0 0,0 42 16,0 21-16,1 0 0,-1 21 16,0 22-16,0 21 0,0-1 15,-21 1-15,21 21 0,-21-22 0,22 107 16,-22-106-16,0-1 15,0 1-15,0-22 0,0 1 0,0-1 16,0-20-16,0-1 16,0 0-16,0 1 0,0-22 0,0 0 15,-22 0-15,1 0 0,0-21 16,0 0-16,0 0 0,0 0 16,-1-21-16,-20 0 0</inkml:trace>
  <inkml:trace contextRef="#ctx0" brushRef="#br0" timeOffset="13817.34">1736 4868 0,'0'0'0,"0"-21"16,21 21-16,21 0 15,-21 0-15,22-21 0,-1 21 16,0-21-16,1 21 0,62-21 16,-41 0-16,-1-1 0,22 1 15,-21 21-15,-1-21 0,1 0 16,20 0-16,-20 0 0,-22-1 0,22 1 15,-22 0-15,0-21 0</inkml:trace>
  <inkml:trace contextRef="#ctx0" brushRef="#br0" timeOffset="15423.8">3027 4318 0,'0'0'0,"0"21"32,0 0-32,-21 22 15,-1-22-15,1 21 16,21 1-16,-21-1 0,0 0 0,0 1 15,0 20-15,-1 1 0,22-22 16,-21 21-16,21-20 0,-21-1 0,21 0 16,0 1-16,0-1 0,0-21 15,21 0-15,0 1 0,22-1 16,-1-21-16,-21 0 0,106-43 16,-63 1-16,-22 0 15,0-1-15,22 1 0,42-64 16,-64 43-16,0-1 0,1 1 15,-1-1-15,-21-20 0,0 20 16,1-21-16,-22 1 0,0-1 16,0 22-16,21-22 0,-21 21 0,0-63 15,0 106 1,0 0-16,-21 42 16,21 43-16,-22-1 15,22 1-15,-21-1 0,0 1 16,21 20-16,0 65 0,-21-65 15,21-20-15,-21 20 0,21-20 16,0 21-16,0 42 16,0-64-16,0-21 0,0 1 0,0-1 15,0-21-15,21 0 0,0 1 0,21-1 16,1-21 0,-1 0-16,-21-21 0,22-1 15,-1 1-15,0-21 0,-21 0 0,22-1 16,20-63-16,1 22 15,-43 41-15,0 1 0,-21 21 16,21 0-16,-21 0 0,21 21 16,-21 21-16,0 0 15,0 42-15,0-20 16,0-22-16,0 21 0,0 1 0,0-1 16,0 0-16,0-21 0,0 1 0,0 20 15,22-21-15,-1 21 16,21-20-1,-21-22-15,43 0 16,-43 0-16,21-22 0,43-20 16,-43 21-16,1-21 0,20 20 15,-21-20-15,1 0 0,-1-1 0,0 1 16,-20 21-16,20-21 0,-21 20 0,0-20 16,-21 63-1,0 0 1,-21 1-16,21-1 0,-21 21 15,-21 22-15,42-43 0,-22 42 16,22-42-16,0 1 16,0-1-16,0 0 0,0 0 15,22-21-15,-1 0 16,0 0-16,0 0 0,21 0 16,-20-21-16,-1 21 0,21-21 0,-21 0 15,22-1-15,-22-20 0,0 21 16,0-21-16,-21 20 0,0-20 0,0 0 15,0 21-15,0-22 0,0 1 16,-21 21-16,-21-22 0,20 22 0,-20 0 16,21 21-16,-21 0 0,-22 0 15,22 0-15,21 0 16,-1 0-16,1 0 0,0 0 0,42 0 31,22 0-31,-1 0 16,43 0-16,-43 0 0,0-21 15,1 21-15,20 0 0,-21-21 16,1 21-16,-1 0 0,0 0 0,1 0 16,-1 21-16,0-21 0,-20 21 15,-1 0-15,0 0 0,0 22 0,-21-22 16,0 21-16,0-21 16,0 22-16,0-1 0,0-21 0,0 22 0,0-22 15,0 0-15,0 0 0,0 0 16,0 0-16,0 1 0,-21-22 15,21-22 17,0 1-32,0 0 0,21-21 15,-21 21-15,21-22 0,0 1 16,22 0-16,-22-1 0,0 1 0,0 0 16,43-22-16,-1 1 15,-42 41-15,1 22 0,-1 0 16,0 0-16,-21 22 0,0-1 15,0 21-15,0-21 0,0 0 16,0 22-16,-21-22 0,0 21 0,21 1 16,0 20-16,0-42 15,0 22-15,0-22 0,0 0 16,21 0-16,21 0 0,-21 0 0,0-21 16,22 0-16,-1 0 15,-21 0-15,22 0 0,41 0 16,-41 0-16,-1-21 0,43-21 15,-43 21-15,-21-22 0,21 22 0,1-21 16,-22 0-16,0-1 0,0 22 0,0-64 16,1 43-16,-22 0 15,0 21-15,0-1 0,0-20 16,-22 42-16,1 0 0,0 21 16,0 0-16,0 1 15,21-1-15,0 0 0,0 0 0,0 21 16,0-20-16,0 20 0,0 21 15,0-41-15,0 20 0,0-21 16,0 21-16,0-20 0,0-1 0,0 0 16,0 0-16,0 21 15,0 1-15,-21-43 16,-1 0 0,22-21-16,0-1 15,-21 1-15,21 0 0,-21-21 16,0-1-16,0 1 15,0 0-15</inkml:trace>
  <inkml:trace contextRef="#ctx0" brushRef="#br0" timeOffset="15616.69">5059 3789 0,'0'0'16,"-21"0"-16,-22 0 0,22 0 0,0 0 0,0 0 15,0 0 1,-1 0 15,1 0-31,0 0 16</inkml:trace>
  <inkml:trace contextRef="#ctx0" brushRef="#br0" timeOffset="15727.63">3768 4170 0,'0'0'16,"-22"21"-16,22 0 15,43-42-15</inkml:trace>
  <inkml:trace contextRef="#ctx0" brushRef="#br0" timeOffset="15825.57">4678 4191 0,'0'21'0,"-21"22"0</inkml:trace>
  <inkml:trace contextRef="#ctx0" brushRef="#br0" timeOffset="16969.3">1926 9229 0,'0'0'16,"21"0"-16,22-21 0,20-1 15,22-41-15,-64 42 16,0 0-16,0-1 0,0-41 15,-21 42-15,0 0 16,0-22-16,0 22 0,-42-42 16,0 41-16,-1 22 0,-41 0 15,41 0-15,-62 22 16,41 20-16,1-21 0,-86 85 16,86-43-16,21-20 0,-64 84 15,0 21 1,106-106-16,0 1 0,0-1 15,21-21-15,0 0 0,22 0 16,-1-21-16,0 0 0,85-21 16,-63 0-16,-1 0 0,-20 0 15,84-43-15,-64 22 16,-21 21-16,1-22 0,-1 1 16,0 0-16,22-64 15,-64 64-15,0 20 16,0 44-1,-21-1-15,0 21 0,-1 0 16,22 22-16,0-22 0,-21 43 0,21-22 16,0 22-16,0 0 0,0-1 15,0 1-15,0 0 0,0-1 0,43 107 16,-22-106-16,0-1 16,0 1-16,0 0 0,0-1 0,1 1 15,-1 0-15,0-22 0,-21 85 16,0-63-16,0-22 15,-21 1-15,0-1 0,-1 1 0,1-22 16,-21-21-16,21 22 0,-22-43 16,22 0-16,-42 0 0,-64-106 15,106 64-15,-22-22 16,1 1-16,21-22 0,0 0 16,-1-21-16,-20-211 15,42 126 1,0 86-16,21 20 0,43-63 15,-22 63-15,22 22 0,-22-1 16,21 1-16,1-1 0,105-105 16,-105 126-16</inkml:trace>
  <inkml:trace contextRef="#ctx0" brushRef="#br0" timeOffset="17303.11">2646 9313 0,'0'22'16,"0"-44"-16,21 65 0,-21-22 0,21 0 15,0-21-15,0 0 0,1 0 16,-1 0-16,0 0 0,0-21 16,21 0-16,-20 0 0,-1-1 15,21 1-15,-21 0 0,43-64 16,-22 1-16,-21 41 16,-21 1-16,0-43 0,0 22 15,0 42-15,0-22 0,-21 22 16,0 21-16,0 0 0,-22 0 0,22 43 15,0-22-15,-21 21 0,21 0 16,-1 22-16,-20 42 16,42-43-16,0-20 0,0 20 0,0-21 15,0 1-15,0-1 0,0 0 0,21-20 16,0 20-16,1-21 0,20 0 16,-21 0-16,0 1 0,22-22 15,-1 0-15,0 0 0,1-22 0,-1 1 16,21 0-16,22-42 0,-43 41 15</inkml:trace>
  <inkml:trace contextRef="#ctx0" brushRef="#br0" timeOffset="17558.96">3768 8530 0,'0'0'0,"0"-63"0,21-1 0,-21 22 16,0-22-1,0 43-15,0 42 0,0 1 16,0-1-16,-43 85 15,22-64-15,0 43 0,-21 63 16,-1 21-16,22-84 16,0-1-16,0-20 0,0 21 15,0-22-15,-1 1 0,22 63 16,0-64-16,0-21 0,0 1 0,0-22 16,22 21-16,-1-42 0,21 21 15,-21-21-15,106-63 16,-84 42-16,-1-22 15,21-62-15</inkml:trace>
  <inkml:trace contextRef="#ctx0" brushRef="#br0" timeOffset="18331.53">4212 8615 0,'0'0'0,"21"-42"0,-21 20 0,0 1 16,0 42-1,0 1-15,0-1 0,-21 21 16,0 0-16,0 1 0,21 20 0,-21 1 15,-1-1-15,1 1 0,0-1 16,0 1-16,21 20 0,-21 22 16,21-42-16,0-1 0,0-20 15,0-1-15,0 0 0,63 64 16,1-64 0,-22-42-16,-21 0 15,22 0-15,-1-21 0,21 0 0,-20 0 16,-1-21-16,22 20 0,-22-20 0,0 21 15,-21-21-15,22-1 0,-22 1 16,21 21-16,-21 0 0,-21-22 16,22 22-16,-44 21 15,1 0 1,0 21-16,0 0 0,0 1 0,0-1 16,-1 0-16,22 21 0,-21-21 15,21 1-15,0-1 0,-21 0 16,21 0-16,0 21 15,21-20-15,0-22 0,1 0 16,-1 0-16,21 0 0,43-43 16,21-20-1,-85 42-15,21-1 16,-21-20-16,0 21 0,22-21 0,-22 20 0,42-41 16,-41 63-1,-1 0-15,-21 21 16,0 0-16,0 0 15,0 1-15,0-1 0,0 0 0,0 0 16,0 0-16,0 0 0,0 1 16,21-1-16,0 0 0,0 0 15,43-21-15,-22 0 16,-21 0-16,43 0 16,42-42-1,-64 21-15,0-1 0,-21 1 0,22 0 16,-22 0-16,21-21 0,22-43 15,-43 21-15,0 22 16,-21 21-16,0 42 31,0 0-31,0 0 0,0 1 0,0-1 16,0 0-16,-21 0 0,21 21 16,0-20-16,-21-22 0,21 21 15,0 21-15,0-21 16,21-21-16,0 0 15,0 0-15,-21-21 16,0 0 0</inkml:trace>
  <inkml:trace contextRef="#ctx0" brushRef="#br0" timeOffset="18472.43">3641 8615 0,'0'0'0,"-64"0"0,22 0 16,-1 0-16,22 0 0,0-21 15</inkml:trace>
  <inkml:trace contextRef="#ctx0" brushRef="#br0" timeOffset="18748.3">3111 12573 0,'0'0'0,"-21"42"0,-63 85 16</inkml:trace>
  <inkml:trace contextRef="#ctx0" brushRef="#br0" timeOffset="19520.87">1736 13949 0,'0'0'0,"-22"-21"0,22 0 16,-21 21-16,21-22 0,-21 1 16,21 0-16,21 21 15,22 21 1,-22 0-16,0 22 16,21-1-16,1 0 0,-1 22 0,-21-1 15,21 22-15,1-21 0,-22 20 16,21 1-16,-21 0 0,1-22 0,-1 1 15,0 20-15,0-41 0,-21 20 16,64 64-16,-64-85 16,21-20-16,-21-1 15,21-21-15,-21-21 16,0-22-16,21 22 16,-21 0-16,0-21 0,0-22 15,21 22-15,-21-22 0,0-20 0,0 20 16,0-42-16,21 22 15,1-1-15,-22 0 0,21 1 0,21-86 16,0 22 0,-20 106-16,-1-1 0,0-20 15,0 63-15,0 0 0,-21 21 16,0 0-16,0 0 0,0 22 16,0-22-16,0 0 0,0 21 0,21 1 15</inkml:trace>
  <inkml:trace contextRef="#ctx0" brushRef="#br0" timeOffset="20135.66">2752 14753 0,'0'0'0,"21"43"0,0-22 15,0 0-15,0 0 0,0 0 16,1 0-16,20-21 0,-21 0 16,0 0-16,0-21 0,22 0 15,-22 0-15,0-21 0,21 20 0,-20-20 16,-1 0-16,42-43 15,-42 43-15,-21-22 0,0 22 0,0 0 16,0-1-16,0 1 16,0 21-16,-21 0 0,-21-1 0,-43 65 15,64-1 1,-21 0-16,21 1 0,-22 20 0,1 64 16,0-63-16,42-1 15,0 43-15,0-42 0,0 20 16,21-41-16,21-22 15,-21 0-15,22-21 0,-1 0 0,0 0 16,22 0-16,-22 0 0,22-21 0,-22 0 16,21-1-16,1-20 0,-22 21 15,1-21-15,20-1 0,-21 1 16,-20 21-16,20-43 0,0 22 0,-21 0 16,1-1-16,-1 1 0,0 21 15,0 0-15,0-1 16,0 22-16,1 0 0,-22 43 15,0-22-15,0 0 0,0 21 16,0 1-16,0-1 0,0 0 0,0 1 16,0-22-16,0 21 0,42 64 15,-42-64 1,21-20-16,-21-1 0,21-21 0,0 0 16,1 0-1,-22-21 1,21-1-16,0-41 0,0-22 15,-21 43-15,21 0 16,-21-64-16,21 63 0,1 1 16,-1 0-16,-21 21 0,21-22 15,-21 22-15,21 21 0,0 0 16,0 0 0,-21 21-16</inkml:trace>
  <inkml:trace contextRef="#ctx0" brushRef="#br0" timeOffset="20281.59">4487 14520 0,'0'0'0,"21"0"0,1 0 0,-1 22 16,0 41-1,-21-21-15,0-20 0,0-1 16,0 21-16,0-21 0,0 22 0,0-22 16,-21 0-16,0-21 0</inkml:trace>
  <inkml:trace contextRef="#ctx0" brushRef="#br0" timeOffset="20336.56">4466 14774 0,'0'-21'0,"21"0"0,-21 0 0</inkml:trace>
  <inkml:trace contextRef="#ctx0" brushRef="#br0" timeOffset="20435.5">4530 14203 0,'0'0'0,"0"-42"0,0 20 0,-22 22 31</inkml:trace>
  <inkml:trace contextRef="#ctx0" brushRef="#br0" timeOffset="20530.43">4889 14330 0,'22'0'15,"-1"0"1</inkml:trace>
  <inkml:trace contextRef="#ctx0" brushRef="#br0" timeOffset="23283.48">5038 14520 0,'0'0'0,"-22"22"0,22-1 16,-21-21-16,42 0 31,1-21-31,-1-1 0,21 1 16,43-85-1,-43 64-15,0 0 0,22-43 0,-22 43 16,-21-1-16,22 1 0,-22 0 16,0-1-16,-21-20 0,0 21 0,0-1 15,0 1-15,0 0 0,-21 20 16,0 1-16,0 0 0,-43 21 16,22 21-16,-1 0 0,1 22 15,0 20-15,-1 1 0,22-1 16,-63 107-16,62-65 0,1 1 15,-42 106-15,63-106 16,-21 21-16,21-21 0,-22 21 0,22-22 16,0 22-16,0-21 0,0 0 0,0 0 15,0 0-15,0-22 0,0 22 16,0 85-16,0-107 0,0 1 16,0-21-16,0-1 0,0 1 0,0-1 15,0-21-15,22 1 16,-1-22-16,0 0 0,0-21 0,21 0 15,-20 0-15,20-21 0,-21 0 0,21-22 16,1 1-16,-1 0 0,43-85 16,-43 42-16,0 22 0,-20-22 15,20 0-15,-21 1 0,-21-1 16,0 0-16,0 1 0,0-1 16,0 0-16,-42 1 0,21 20 0,-22 1 0,-84-86 15,21 107 1,64 42-16,0-21 15,-22 21-15,22 0 0,21 0 0,21-21 32,0 0-32,21 21 0,0-22 0,21 1 15,-20 0-15,20 0 0,0 0 16,106-85-16,-105 64 16,20 20-16,43-62 0,-42 41 15,-1 1-15,-21 0 0,1 21 16,-22-1-16,64-20 15,-85 63 1,0 0-16,0 1 0,0 20 16,0-21-16,-22 21 0,22 43 15,0-21 1,0-43-16,0 0 0,22 21 16,-1-21-16,0-21 0,0 22 15,0-22-15,0 21 0,1-21 16,41 0-16,-42 0 0,0 0 15,1-21-15,-1-1 0,21 1 0,-21 21 16,0-42-16,1 21 0,-22 0 16,21-22-16,21-20 15,-42 20-15,42-41 0,-42 41 0,43 1 16,-43 21 0,0 0-16,21 21 0,-21 21 15,21-21-15,-21 21 0,0 0 16,0 0-16,0 1 0,0-1 15,0 0-15,0 0 0,0 0 16,0 0 0,21-21-16,0 0 15,-21-21 1,0 0-16,0 0 16,0 0-16,0 0 0,0-1 15,-21 22 1,0 0-16,0 0 15,21 22-15,0-1 0,-21 0 0,0 0 16,-1 21-16,22 1 16,-21-22-16,21 21 0,0-21 0,-21 22 15,21-22-15,0 21 0,0-21 0,0 1 16,0-1-16,0 0 0,21 0 16,0-21-16,22 0 0,20 0 15,-20 0-15,-1 0 0,0 0 16,22 0-16,42-42 15,-64 21-15,21-1 0,-20 1 0,-1-21 0,0 21 16,1 0-16,-22-22 0,21 22 16,-21-21-16,-21-1 0,0 22 0,0-21 15,0 0-15,0-1 0,0 22 0,0-21 16,-21 42-16,0-21 16,-21 21-16,-1 21 0,22-21 15,0 42-15,-21-21 0,21 22 0,-1-1 16,1-21-16,0 21 0,0 1 15,21-1-15,0 0 0,0-20 0,0 20 16,0 0-16,21-21 0,0 1 16,0-1-16,1-21 0,-1 0 15,42 0-15,-42 0 0,1-21 16,20 21-16,-21-22 0,0 1 16,22 0-16,-22-21 0,0 21 15,21-85-15,-42 63 16,21 22-16,-21-42 0,0 42 15,0-1-15,0 1 0,0 42 16,0 1 0,-21-1-16,0 0 0,0 0 15,21 0-15,-21 22 0,21-22 0,0 0 16,0 21-16,0-21 0,0 22 16,21-22-16,0 0 0,21 0 15,-20 0-15,-1-21 0,21 0 16,-21 0-16,22 0 0,-22 0 0,63 0 15,-62 0-15,41-21 16,-42 0-16,0 0 0,22-43 16,-22 22-16,0 0 15,0-1-15,-21 1 0,0-21 16,0-1-16,0 1 0,0-64 16,0 63-16,0 1 0,0 20 0,0 1 15,0 0-15,0 20 0,0 1 16,0 0-16,0 42 15,0 0-15,0 1 0,0-1 16,0 21-16,-21 0 0,21 1 0,-21 63 16,21-1-1,0-62-15,0 20 0,0-20 0,0 20 16,0-21-16,0 1 0,0 20 16,0-20-16,0-22 0,21 0 15,-21 0-15,21 0 0,0-21 16,1 0-16,20 0 0,-21 0 0,21 0 15,-20 0-15,20 0 0,-21-21 0,0 0 16,22 0-16,-22 0 0,0-1 16,0 1-16,21-42 15,-20 42-15,-22-22 0,21 22 16,-21 0-16,0 42 16,0 0-1,0 0-15,-21 1 0,21-1 16,0 0-16,0 0 0,-22 0 0,22 0 15,0 1-15,0-1 16,0 0-16,22-21 16,-1 0-16,0 0 15,0 0-15,21 0 0,-20 0 0,-1 0 16,0-21-16,0 21 0,43-21 16,-43-1-16,0 1 15,0 0-15,0 0 0,-21 0 0,0 42 31,0 0-15,0 0-16,0 0 16,0 1-16,0-1 0,0 0 15,0 0-15,21-21 32,1 0-32,-1 0 15,0 0-15,0-21 16,-21 0-16,0 0 15,0-1-15,0 1 16,0 0-16,0 0 0,-21-21 16,0 20-16,21 1 0,-21-42 15,21 20 1,21 43 0,0 0-16,0 0 15,0 0-15,-21 22 0,21-22 16,1 21-16,-1 0 15,-21 0-15,0 0 0,0 0 0,0 1 16,0-1-16,0 0 0,0 0 16,0 0-16,0 0 0,0 1 15,0-1-15,0 0 16,0-42 15,0 0-15,21-1-16,0 1 0,-21 0 0,21 0 15,-21 0-15,21 0 16,1-22-16,-1 22 0,0-42 16,0 41-16,0 1 0,0 0 15,1 21-15,-1 0 0,0 0 0,-21 21 16,0 0-16,0 1 0,0 83 16,0-62-16,0-22 15,0 21-15,0-21 0,0 22 0,0-1 16,0-21-16,0 0 15,21-21-15,0 0 16,0 0-16,1 0 0,-1-21 0,0 0 16,0 21-16,0-21 0,0 0 0,1 0 15,-1-22-15,0 22 16,0 0-16,21-43 0,-20 22 16,-1 0-16,0-1 0,0 1 15,21 21-15,-20-21 0,-1 20 0,0 1 16,0 21-16,0 0 0,-21 43 15,0-22-15,0 21 16,0-21-16,0 22 0,0-1 16,-21-21-16,0 21 0,21-20 0,-21 20 15,-22 21 1,43-41-16,0-1 16,0-42 15</inkml:trace>
  <inkml:trace contextRef="#ctx0" brushRef="#br0" timeOffset="23415.41">8911 14097 0,'0'0'0,"-21"0"0,0 0 15,0 0-15,-1 0 16</inkml:trace>
  <inkml:trace contextRef="#ctx0" brushRef="#br0" timeOffset="23463.38">8742 14118 0,'0'0'0,"-21"0"32,-1 0-32</inkml:trace>
  <inkml:trace contextRef="#ctx0" brushRef="#br0" timeOffset="23603.3">7493 14330 0,'0'0'0,"-42"21"0,20 0 0,1 0 16,64-21-16,-1 0 16</inkml:trace>
  <inkml:trace contextRef="#ctx0" brushRef="#br0" timeOffset="23752.25">6519 16976 0,'-21'0'16,"0"-21"-16</inkml:trace>
  <inkml:trace contextRef="#ctx0" brushRef="#br0" timeOffset="23764.24">6392 16933 0</inkml:trace>
  <inkml:trace contextRef="#ctx0" brushRef="#br0" timeOffset="23936.14">6477 12340 0,'21'-42'0,"43"-64"16</inkml:trace>
  <inkml:trace contextRef="#ctx0" brushRef="#br0" timeOffset="27428.8">8107 3789 0,'21'0'0,"0"0"0,0 0 16,0 0-16,1 0 0,-1 0 15,-21 21 1,-21-21-16,-1 21 0,1-21 16,0 21-16,0-21 0,0 22 0,0-1 15,-43 21-15,43-21 0,0 0 16,0 1-16,-1-1 15,-20 0-15</inkml:trace>
  <inkml:trace contextRef="#ctx0" brushRef="#br0" timeOffset="28351.03">7789 4276 0,'-42'0'0,"21"0"16,0 0-16,-1 0 16,1-21-16,0 21 15,21-22 1,21 22-1,22 0 1,-22 0-16,21 0 0,22 0 0,-1 22 16,1-22-16,168 0 0,-147 0 15</inkml:trace>
  <inkml:trace contextRef="#ctx0" brushRef="#br0" timeOffset="28869.25">9864 4276 0,'42'0'15,"64"0"1,-43 0-16,64 0 0,-63 0 15,-22 0-15,0 0 0,43 0 16,-64 0-16,22 0 16,-22 0-16,0 0 0,-21-21 15,-21 21 1,-22-22-16,22 22 16,0 0-16,0-21 0,-21 0 0,-22 0 15,22 21-15,-1-21 16,1 21-16,21-21 0,-21 21 0,-22-22 15,43 1-15,-21 21 16,20-21-16,1 0 0,0 21 16,21-21-16,21 21 31,0 0-15,1 0-16,-1 0 0,21 0 0,0 21 15,1-21-15,-1 0 0,43 0 16,63 0-1,-85 0-15,22 0 16,-43 0-16,-20 21 0,20-21 0,-42 21 16,0 0-16,0 1 0,0-1 15,0 0-15,-42 0 0,-1 21 16,1-20-16,-22-1 0,1 21 0,-85 0 16,0 22-1,84-43-15,-21 0 0,43 0 0,-21 1 16,20-22-16,22 21 0,-42 0 15,84-21 17,0 0-32,0 0 15,21 0-15,22-42 0,-1 20 16</inkml:trace>
  <inkml:trace contextRef="#ctx0" brushRef="#br0" timeOffset="29967.93">11917 3704 0,'0'0'0,"0"21"0,0 1 16,-21-22 15,-1 0-15,1 0-16,42 0 78,-21-22-63,22 1-15,-1 21 0,0-21 16,0 0-16,21 0 0,-20 0 0,20-22 16,0 1-16,43-22 0,-43 22 15,1-21-15,-1 20 0,21 1 16,-20-22-16,-1 22 0,0 0 0,1-22 15,-1 22-15,0 0 0,-20-22 16,-1 22-16,-21-1 0,0 22 16,0-21-16,0 21 0,-43 0 15,22-1-15,-21 22 0,0 0 0,-1 0 0,-20 22 16,20-1-16,-20 0 0,-1 0 16,-41 43-16,20 41 15,85-83-15,0 41 16,42-21-16,-21-20 15,22 20-15,-1 0 0,0 1 0,1-22 16,-1 21-16,0 0 0,22 1 0,-22-1 16,43 43-1,-64-22-15,-21-20 0,0-22 16,0 0-16,-21 0 16,0 0-16,-64 0 0,43 1 0,-1-22 15,-20 0-15,-43 21 16,64-21-16,-1 0 0,1 21 15,0-21-15,21 0 0,-1 0 0,22 21 16,0 0-16,22 0 31</inkml:trace>
  <inkml:trace contextRef="#ctx0" brushRef="#br0" timeOffset="30319.73">12001 4466 0,'0'0'0,"0"-21"0,22 21 0,-22-21 0,21 21 16,0 0-16,-21-21 15</inkml:trace>
  <inkml:trace contextRef="#ctx0" brushRef="#br0" timeOffset="31587.81">12065 4403 0,'0'21'16,"0"0"15,-21-21-16,21-21 95,21 21-110,-21-21 15,21 21-15,0 0 16,-21-21-16,21-1 16,1 22 15,-22-21-31,21 0 31,0 21-15,-21-21-16,21 21 15,-21-21-15,21 21 16,-21-21 0,0-1-1,-21 22 1,0 0-16,-21 0 16,20 0-16,1 0 0,-21 0 0,0 22 0,-1-1 15,1 0-15,-22 42 16,22-41-16,21 20 0,-43 0 15,64 1-15,0-22 0,0 0 16,0 0-16,0 0 0,43 22 16,-1-43-16,0 21 0,1 0 15,63 0-15,-64 0 0,21 0 16,22 22 0,0 20-16,-64-42 15,-21 1-15,-21 20 0,0-21 16,-22 21-16,1-42 0,0 22 15,-22-1-15,22-21 0,-22 0 0,1 0 16,-1 0-16,1 0 0,-107 0 16,43-43-1,106 22-15,0-21 16,21 21-16,21 21 16,0 0-16,22 0 15,-22 21-15,0 0 0,0-21 0,22 21 16,20 22-16,-21-43 15,-20 21-15,20-21 0,0 0 0,43 0 16,-22 0-16,-20 0 16,-1 0-16,22 0 0,-22-21 0,21 21 15,-20-22-15,-1 1 0,0 21 16,1-21-16,-22 0 0,21 0 0,-21 0 16,22-22-16,-22 22 0,-21 0 15,21 21-15,-21-21 0,0 0 16,0 42-1,0 0-15,0 0 16,0 0-16,0 22 0,0-22 16,0 0-16,0 21 0,0-21 0,0 1 15,0-1-15,0 0 16,21-21 0,0 0-16,1-21 15,41-22-15,1-20 16,-22 42-16,0-22 0,22-20 15,-22 42-15,0-22 0,1 22 16,41-42-16,-41 42 16,-22 21-1,-21 21-15,0 0 16,0 0-16,0 0 0,0 0 16,0 22-16,0-22 0,0 0 0,0 0 15,0 22-15,0-22 16,0 0-16,21-21 0,0 0 15,0 0-15,22 0 0,-22 0 16,0 0-16,21 0 0,1-21 0,20-22 16,-42 22-16,22 0 15,-22 0-15,21 0 0,22-22 16,-43 43-16,21 0 0,-21 0 16,1 0-16,-1 0 0,0 0 15,0 22-15,-21-1 0,21 42 16,-21-42-16,0 22 0,0 20 15,0-42-15,0 1 0,0-1 16,21 0-16,22-21 16,-22 0-16,0 0 0</inkml:trace>
  <inkml:trace contextRef="#ctx0" brushRef="#br0" timeOffset="32399.34">12213 5525 0,'-21'0'0,"42"0"0,-42-22 0,21 1 15,0-21-15,0 21 16,-21 0-16,21-1 0,0 1 0,0 0 16,-21 0-16,-1 0 15,1 21-15,-42 0 16,-1 21-16,43 0 15,-21 21-15,-22 22 0,22-1 16,21-20-16,0 20 0,-22 1 0,22-1 16,0-20-16,21 20 0,0 1 15,0-1-15,0-21 0,0 1 16,0-1-16,0 0 0,21 1 0,21-22 16,1 0-16,-1 0 0,0 0 0,1-21 15,20 0-15,1 0 0,169-42 16,-170 21-16,1 0 15,-22 0-15,21-1 16,22-62-16,-43 41 0,-20 1 0,41-64 16,-42 64-16,22-22 15,-22 1-15,-21 21 0,21-1 16,0 1-16,-21 0 0,0 20 0,0 65 31,0-22-31,0 21 0,0 1 16,0-1-16,-21 0 0,0 22 0,21-22 15,0 0-15,-21 43 0,-1-43 16,22 1-16,0-22 0,0 21 16,0-21-16,0 1 0,22-1 15,-1-21-15,0 21 0,21-21 0,-21 0 16,1 0-16,20 0 0,0 0 0,1 0 16,-22-21-16,21 21 0,0-21 0,1-22 15,41 1 1,-62 21-16,-1 21 15,-21-21-15,21 21 0,-21 21 32,0 0-17,0 0 1,0-42 15,0 0-31</inkml:trace>
  <inkml:trace contextRef="#ctx0" brushRef="#br0" timeOffset="32568.54">13462 5588 0,'0'0'0,"-21"21"0,0-21 0,-1 21 15,1-21-15,0 22 0,21-1 0,-21 0 16,0 0-16,21 0 15,0 0-15</inkml:trace>
  <inkml:trace contextRef="#ctx0" brushRef="#br0" timeOffset="33316.11">14033 5736 0,'0'0'0,"-21"0"16,0 0-16,-21 0 16,21 21-16,-1-21 0,-20 22 0,21-1 15,0 21-15,-22-21 0,22 22 0,0-22 16,0 21-16,0 22 16,21-22-16,0 21 15,0-41-15,0-1 0,0 0 0,0 0 16,42 0-16,-21 0 0,0-21 15,22 0-15,-1 0 0,0 0 0,1 0 16,20 0-16,-20-21 0,20 0 0,64-21 16,-85 21-16,22-1 0,-22-20 15,1 21-15,-1-21 0,0-1 16,1 1-16,-22-22 0,0 22 0,0-21 16,21-64-16,-20 63 15,-1 1-15,0-1 0,-21 1 0,0 20 16,0 1-16,0 21 0,0 0 15,0-1-15,0 44 16,0-1-16,0 21 0,0 0 16,0 1-16,-21 20 0,0 64 15,-1 43 1,22-128-16,-21 21 0,0 1 16,21-22-16,0-21 0,0 1 15,0-1-15,0 0 0,0 0 0,0 0 16,21-21-1,0 0 1,-21-21-16,22 0 16,-1 0-16,42-22 0,-42 22 15,22-21-15,-22 21 0,21 0 0,-21-22 16,22 22-16,-22 0 0,0 0 16,0 21-16,0 0 0,-21 21 15,-21 0 1,-21-21-16,21 21 0,-22 0 15,1-21-15,0 22 0,21-1 0,-22 0 16,1-21-16,21 21 0,-22-21 0,43 21 16,0 0-1,22 1-15,-1-22 0,0 21 16,21 0-16,-21-21 0,22 21 16,-1-21-16,0 21 0,1-21 15,-1 0-15,22 0 0,-22 21 0,0-21 16,22 0-16,-22 0 0,0 0 0,43 0 15,-43 0-15,-20 0 16</inkml:trace>
  <inkml:trace contextRef="#ctx0" brushRef="#br0" timeOffset="38136.01">12996 3535 0,'21'0'31,"1"0"-31,-1 0 0,21-21 16,-21 0-16,0 21 0,22-22 0,-22 1 15,21 0-15,-21 0 0,1 0 16,20-22-16,-42 22 0,0 0 16,0 0-16,-21 21 15,0 0 1,-1 21-16,-20 0 0,21 0 15,-21 22-15,-1-22 0,22 21 16,-21 1-16,21-1 0,-22 0 0,22-21 16,0 22-16,21-22 0,0 0 0,0 0 15,0 0-15,0 1 0,42-22 16,-21 0-16,1 0 16,20 0-16,-21 0 0,21 0 0,1-22 15,-1 22-15,0-21 0,1 0 16,41-21-16,-41 21 0,-1-22 15,0 22-15,1 0 0,-22-21 16,21 20-16,-21 1 0,1 0 0,-1 21 16,0 0-16,-21 21 15,0 0-15,0 1 16,0-1-16,0 0 0,0 21 16,0-21-16,0 1 0,0 20 0,-21-21 15,21 0-15,-21 0 16,21 22-16,-22-43 15,44-21 17,-1 21-32,-21-22 0,21 1 15,0 0-15,0 0 0,-21 0 16,21 0-16,1-22 0,-1 22 0,-21 0 16,21 0-16,0 0 15,0 21-15,-21 21 16,21-21-16,-21 21 15,0 0-15,22 0 0,-22 0 0,0 22 16,0-22-16,0 0 16,21 0-16,0 0 0,-21 1 15,21-22-15,0 21 0,0-21 0,1 0 16,20 0-16,-21 21 0,21-21 16,1 0-16,-1 0 0,-21 0 0,22 0 15,-1 0-15,0-21 0,1 21 0,-1-21 16,-21-1-16,21 1 0,1 0 15,-22 0-15,0 0 0,0 0 16,0-22-16,1 22 0,-22 0 16,0-21-16,0 20 0,0 1 0,0 0 0,0 0 15,-22 21-15,1 0 16,-21 0-16,0 0 16,20 21-16,-20 0 0,0 0 0,21 1 15,-22-1-15,22 0 0,-21 0 16,21 21-16,-1-20 0,1-1 0,21 0 15,0 21-15,0 1 16,0-22-16,0 0 0,43-21 16,-22 0-16,0 0 15,0 0-15,21 0 0,-20 0 0,20-21 16,0 21-16,-21-21 0,22-1 0,-1 1 16,-21-21-16,0 21 0,22-22 15,-22 1-15,0 0 0,0-1 0,0 1 16,1-21-16,-1-1 15,0 1-15,0 20 0,21-84 16,-42 85-16,0-22 0,0 22 16,0 0-16,0-1 0,0 22 15,0 0-15,0 0 0,0 0 0,-21 42 16,0 0-16,0 21 16,-21 43-16,20-21 15,1-22-15,21 43 0,-21-22 0,21 1 16,-21-1-16,21 1 0,0-1 15,0 1-15,0-22 0,0 21 0,0 1 16,21-43-16,0 0 16,0 0-16,1 1 0,-1-1 15,0-21-15,0 0 0,0 0 0,0 0 16,22-21-16,-22-1 16,0 1-16,0-21 0,22 21 0</inkml:trace>
  <inkml:trace contextRef="#ctx0" brushRef="#br0" timeOffset="39197.6">15515 2667 0,'0'0'0,"0"21"0,-21 0 15,21 22-15,-21-22 0,0 42 0,-1-20 16,22-1-16,-21 22 0,0-1 15,0 1-15,0-1 0,0 1 0,-1-1 16,1 1-16,0-1 0,-21 22 16,42-64-16,0 21 0,0-21 15,0 1-15,0-1 0,0 0 16,0-42 0,0 0-1,21-1-15,-21-20 0,21 21 16,0-21-16,43-43 15,-43 43-15,0-1 0,21 1 16,-20 21-16,41-43 0,-42 64 16,0-21-16,1 21 0,-1 0 15,-21 21-15,0 0 16,0 1-16,0-1 16,-21-21-16,-1 21 0,1 0 0,-42 21 15,-1-20 1,43-1-16,-21 0 0,21-21 15,-1 21-15,1-21 0,0 21 0,0 0 0,21 1 16,0-1-16,0 21 16,0-21-16,21 22 15,0-22-15,0 0 16,1 0-16,-1-21 0,21 21 0,-21 0 16,43-21-16,-43 0 0,21 0 15,1 0-15,-22 0 0,21 0 16,0-21-16,64-42 15,0-1 1,-85 43-16,0-21 0,1 21 16,-1-22-16,0 22 0,-21 0 0,21-21 15,-21 20-15,0 44 16,-21-1 0,0 0-16,0 0 0,-1 0 15,1 22-15,0-22 0,21 0 0,-21 21 16,21-21-16,0 1 0,0-1 15,0 0-15,0 0 0,0 0 16,21-21-16,0 0 16,0 0-16,1 0 0,-1 0 15,21 0-15,-21-21 0,0 0 16,1 21-16,-1-21 0,0 0 0,0-22 16,0 22-16,0 0 0,1 0 15,-1-22-15,-21 22 0,0 0 0,21 21 16,0 0-16,-21 21 31,0 0-31,0 1 0,0-1 16,0 0-16,0 0 15,0 0-15,21-21 16,0 0 0,1 0-16,20 0 0,-21 0 0,21-21 15,1 0-15,-1 21 0,0-21 0,-20 0 16,20-1-16,-21 1 0,21-21 15,-20 21-15,-1 0 0,0-1 0,-21 1 16,0 0-16,0 42 16,0 0-1,0 22-15,0-22 0,-21 21 16,0 1-16,-22 20 0,-20 43 16,42-64-16,-1 1 15,22-22-15,0 0 0,-21 21 16,21-21-16,0 1 0,0-1 0,0 0 15,0 0-15,-21 0 0,21 0 16</inkml:trace>
  <inkml:trace contextRef="#ctx0" brushRef="#br0" timeOffset="40962.22">12234 7557 0,'0'0'0,"21"-22"0,1-20 0,20 21 16,-21-21-16,0-1 0,0 1 0,1 21 15,-1-22-15,-21 1 0,0 0 0,0 21 16,0-22-16,0 22 0,-21-42 15,-1 41-15,-20 1 0,-21 0 16,20 0 0,22 21-16,0 0 0,0 0 0,-22 0 15,22 0-15,0 0 0,0 21 16,21 0-16,0 0 16,0 1-16,0-1 15,0 0-15,0 0 0,21-21 16,-21 21-1,21 0-15,0-21 16,-21 22 187,22-22-203,-1 0 16,0 0 93,-21-22-93,0 1-1,21 21 1,0 0 47,-21 21-48,0 1-15,0-1 31,0 0-31,0 0 16,0 0 0</inkml:trace>
  <inkml:trace contextRef="#ctx0" brushRef="#br0" timeOffset="42584.36">12425 7197 0,'0'-21'0,"21"21"15,0-22 1,-21 1-16,0 0 15,0 0 1,-21 0-16,0 21 16,0 0-16,-1 0 0,-20 0 15,21 0-15,0 0 16,-22 0-16,22 0 0,0 21 0,0 0 0,-21 21 16,20 1-16,1-1 0,-21 22 15,21-1-15,0 1 0,21-1 0,-22 22 16,22-22-16,-21 1 0,21 42 15,0-43-15,0-21 0,43 64 16,20-85 0,-42-21-16,22 0 0,-1 0 15,0 0-15,22 0 0,-22-21 16,43-42-16,-43 42 0,0-22 16,1 22-16,41-64 0,-62 43 15,20 0-15,0-1 0,-21-20 16,22 21-16,-22-22 0,0 1 0,0-1 15,0 1-15,1-64 16,-1 21-16,-21 63 16,0 22-16,0 0 0,0-21 15,-21 42-15,21 21 0,-22 0 16,1 21-16,0 1 0,-21-1 16,21 22-16,-1-1 0,1 1 15,0 20-15,21-20 0,0-1 0,0 1 16,0-22-16,-21 0 0,21 22 0,0-43 15,63 85-15,1-21 16,-22-22-16,-21-42 0,64-21 16,-43 0-16,1-21 15,-1 0-15,0 21 0,1-21 0,-1 0 16,22-1-16,-22 1 0,0 0 0,22-21 16,-22 21-1,-21-1-15,22-41 0,-22 21 0,-21 20 16,0-20-16,0 21 0,0 0 15,0 0-15,0-1 0,0 1 16,-21 21-16,-1 0 0,1 0 0,0 0 16,0 21-16,0 1 0,0-1 15,-1 21-15,22-21 0,-21 22 16,21-22-16,0 21 0,-21-21 0,21 22 16,0-22-16,0 21 15,21-21-15,0 0 0,22-21 16,-22 22-16,21-22 0,-21 0 15,22 0-15,-1 0 0,0 0 0,22-22 16,-22 22-16,1-21 0,-1 0 16,0 21-16</inkml:trace>
  <inkml:trace contextRef="#ctx0" brushRef="#br0" timeOffset="43247.17">14287 7578 0,'0'0'0,"0"-21"0,0-1 0,-21 1 16,0 21-16,0 0 0,0 0 15,0 0-15,-1 0 0,-20 0 0,21 0 16,0 21-16,-43 43 16,22-43-16,21 21 0,0-20 0,-22 20 15,22-21-15,0 21 0,21 22 16,0-43-16,0 0 0,0 0 16,0 1-16,21-22 0,0 21 15,22-21-15,-22 0 0,0 0 16,42-21-16,1-22 15,-22 22-15,-21 0 0,1 0 0,41-43 16,-42 43-16,0 0 0,1 0 16,-1 0-16,0-22 0,0 43 0,0-21 15,0 0-15,1 21 0,-1 0 16,0 0-16,0 0 16,-21 21-16,0 0 0,0 0 15,0 1-15,0-1 16,0 0-16,0 0 0,0 21 15,0-20-15,0-1 0,0 0 0,0 0 16,21 0-16,0 0 16,1-21-16,-1 0 15,0 0-15,0 0 16,0 0-16,-21-21 0,0 0 16,21-21-16,-21-22 15,0 43-15,0-21 0,0-1 0,0-20 16,22 42-16,-22 0 0,21-1 15,0 1-15,21 0 0,-21 21 0,22 0 16,-1 0-16,43 42 16,-22-20-16,-20-1 0,-1 0 15,64 0-15,-85 0 0,21 0 16,43 22 0,-64-43-16,43 21 0,-1-21 15,-42 0-15,-42 0 16,0 0-16,21-21 0,-21 0 15,0-1-15,-1 1 0,22 0 16,0 0-16,0-21 0,-21-22 16,21 22-16,43-106 0,-22 105 15,0 22-15,0-21 0,0-1 0,0 22 16,1 0-16,-1 0 16</inkml:trace>
  <inkml:trace contextRef="#ctx0" brushRef="#br0" timeOffset="44399.03">7493 9377 0,'0'0'0,"-21"0"0,-22 0 0,1 0 15,21 0-15,-21 0 0,20 0 0,-20 21 16,21-21-16,42 0 31,21 0-31,1 0 0,-22 0 16,42 0-16,1 0 0,21 0 0,20 0 15,-20 0-15,21 0 0,84-21 16,-84 21-16,-21 0 0,84-21 16,-84 0-16,0 21 0,-22 0 15,22 0-15,-22 0 0,-20 0 0,20-22 16,-21 22-16,43 0 16,-64 0-16,-21-21 15,-21 21 1,0 0-16,0 0 0,-22 0 0,22-21 15,-21 21-15,-85-21 16,21 0-16,85 21 16,0 0-16,0-21 0,21-1 15,21 1-15,0 21 16,0 0-16,21 0 0,1 0 0,-22 0 16,64 0-16,-43 0 0,0 0 15,1 0-15,-1 0 0,21 21 16,-20 1-16,20-1 0,-42 0 0,-21 42 15,0 86 1,-21-107-16,-21 0 0,-22-21 16,1 22-16,-1-1 0,-20 0 0,-1 1 15,22-1-15,-22-21 0,43 22 0,-128 62 16,128-83 0,-43 20-16,64-21 0,0 0 0,0-21 0,0 21 15</inkml:trace>
  <inkml:trace contextRef="#ctx0" brushRef="#br0" timeOffset="47202.54">12023 9462 0,'21'0'15,"0"0"1,-21-22 15,21 22-15,-21-21 15,0 0-15,0 0-16,0 0 15,0 0-15,0-1 16,0 1-16,0 0 15,0 0-15,0-21 16,0 20-16,0 1 0,0 0 16,0 0-16,0 0 15,0 0 1,-21 21-16,0 0 0,0 0 0,-1 0 16,-20 0-16,21 0 0,-21 21 15,-43 42-15,43-42 16,-1 22-16,22-22 0,-21 21 0,21-21 15,-22 22-15,43-22 0,0 21 0,-21-21 16,21 22-16</inkml:trace>
  <inkml:trace contextRef="#ctx0" brushRef="#br0" timeOffset="48047.06">12065 9335 0,'0'-22'0,"0"1"16,42 21-16,-42 21 31,0 1-31,0-1 0,0 21 16,0 0-16,0 1 0,0 20 16,0-20-16,0 20 0,-21 1 0,21-1 15,-21 1-15,21-1 0,0 1 16,0-1-16,0 128 15,0-1 1,0-126-16,-21 63 0,0-64 16,21 1-16,-22-22 0,1 21 0,0-20 15,-21-1-15,-22 64 16,22-64-16,-85 85 16,85-106-16,-85 22 15,84-43-15,1 0 0,21-21 16,-22-1-16,22 1 0,0-21 0,0-127 15,42-22 1,21 128-16,1-22 16,-1 0-16,0 22 0,1-22 15,20 22-15,1-1 0,-1-21 0,1 22 16,20-1-16,128-105 16,-127 106-16,-22-1 0,22 22 15,-22-22-15,-20 22 0,-1 0 0,0 20 16,-20-20-16,-1 0 15,-21-1-15,-21 43 16,-22 0-16,1 0 16,21 22-16,0-1 0,-1 0 15,-20 21-15,21 1 0,0 20 16,0 64 0,21-85-16,0 1 0,0-22 15,0 0-15,21 0 0,0 0 0,0 1 16,0-22-16,22 0 0,-1 0 0,64-43 15,0 1 1,-64 0-16,0-1 0,64-20 16,-64 20-16,1-20 0,-1 21 15,0-22-15,1 22 0,-22-22 16,21-42-16,-21 43 0,-21-22 16,0 43-16,0 0 15,22 20-15,-22 1 0,0 42 16,0 1-16,-22-1 15,22 21-15,-21 0 0,0 22 16,0 42-16,0-43 0,21-20 16,-21 20-16,21 43 15,0-43-15,0-20 0,0-1 0,0-21 0,0 22 16,0-22-16,0 0 0,0 0 16,21-21-16,21 0 15,-21 0-15,0 0 16,-21-21-16,0 0 0,22 0 0</inkml:trace>
  <inkml:trace contextRef="#ctx0" brushRef="#br0" timeOffset="48242.07">12954 9483 0,'0'0'0,"21"0"31,0 0-31,22 0 0,-1 0 0,0 0 15,1-21-15,20 21 0,-21 0 0,22-22 16,-22 22-16,22-21 0,-1 21 16,-20-21-16,62 0 15,-62 0-15,-1 0 0,-21 21 0</inkml:trace>
  <inkml:trace contextRef="#ctx0" brushRef="#br0" timeOffset="48449.06">13737 9186 0,'0'0'16,"21"-21"0,0 21-16,1 0 15,-1 0-15,21 0 0,-21 0 0,64-21 16,-43 0-16,1 21 16,-1 0-16,0-21 0,1 21 0,-1 0 15,21 0-15,-41 0 0,-44 0 31,1 0-15,-21 0-16,21 0 0</inkml:trace>
  <inkml:trace contextRef="#ctx0" brushRef="#br0" timeOffset="48630">14055 9123 0,'-22'0'0,"44"0"0,-44 21 0,22 0 16,-21 0-16,21 1 0,-21-1 16,21 21-16,-21-21 0,21 43 0,0-22 15,-21 0-15,0 22 0,-1-1 0,22-20 16,-21 20-16,0 1 0,0-22 15,0 0-15,0 1 0,-1-1 0,22-21 16,-21 22-16,21-22 0,0 0 16,21-21-1,22 0-15,-22-21 0,0 21 16,43-43-16,-43 1 0,21 21 16</inkml:trace>
  <inkml:trace contextRef="#ctx0" brushRef="#br0" timeOffset="48969.46">14182 9589 0,'0'21'0,"0"0"16,0 0-1,21-21 1,0 0-16,0 0 0,0 0 16,0 0-16,43 0 15,-43-21-15,0 0 0,22 21 0,-22-21 16,21-1-16,-21 1 0,0 0 0,1 0 15,-22 0-15,0 0 16,0-1-16,0 1 0,-22 21 16,-20 0-16,21 0 15,0 0-15,-22 21 0,22 1 0,-21 20 16,-22 21-16,43-20 16,0-1-16,21-21 0,0 22 0,0-1 15,0 21-15,0-41 16,0-1-16,0 0 0,21 0 0,0 0 15,1-21-15,62 0 16,22 0 0,-64-21-16,-20 21 0,41-42 15</inkml:trace>
  <inkml:trace contextRef="#ctx0" brushRef="#br0" timeOffset="49198.91">14838 9419 0,'0'-21'15,"21"21"-15,0 21 0,0 0 16,-21 1-16,21-1 0,1 21 0,-22-21 16,0 22-16,21-22 15,0 63-15,-21-62 0,21 62 16,-21-63-16,0 1 16,0-1-16,21 0 0,-21 0 15,21-21 1,1 0-16,-1 0 15,0-21-15,-21 0 0,21 0 16,0-1-16</inkml:trace>
  <inkml:trace contextRef="#ctx0" brushRef="#br0" timeOffset="49397.39">15282 9462 0,'0'-22'0,"0"44"0,-21-44 16,0 22-1,0 22-15,-22-1 0,-20 42 16,21-42-16,-64 106 15,63-105-15,1 20 0,0 0 16,21-21-16,-22 22 0,-20-1 16,63-21-16,-21 0 0,21 1 31,21-22-31,0 0 16,21-22-16,-21 1 0,22 0 0</inkml:trace>
  <inkml:trace contextRef="#ctx0" brushRef="#br0" timeOffset="49685.81">15769 8890 0,'0'0'16,"0"-21"-16,21 0 0,-21 42 16,0 0-16,-21 21 15,21 1-15,-21-1 0,0 22 16,0-1-16,-1 1 0,-20 63 15,21-64-15,0 1 0,0 63 16,-1-85-16,22 21 0,0-20 16,0-1-16,0 0 0,0 22 15,0-43-15,0 0 0,0 0 16,22-21-16,-1 22 16,0-22-16,0 0 0,0 0 0,0 0 15,22-22-15,-22 22 0,0-21 0,0 0 16,0 0-16,43-43 15,-43 1-15</inkml:trace>
  <inkml:trace contextRef="#ctx0" brushRef="#br0" timeOffset="49848.28">15430 9419 0,'0'0'0,"-21"0"0,-42 0 15,63 21-15,21-21 16,21 0-1,-21 0-15,106 0 0,22 0 16,-107 0-16,21-21 16,-20 21-16,20-21 0</inkml:trace>
  <inkml:trace contextRef="#ctx0" brushRef="#br0" timeOffset="50116.22">16700 9059 0,'0'0'0,"-21"22"15,0-22-15,0 21 0,0 21 16,0-21-16,-22 64 0,22-43 16,-64 106-16,43-42 15,21-21 1,21-43-16,0 1 0,0 20 15,0-42-15,0 0 0,42 22 16,1-43-16,-22 0 0,63 0 16,-62 0-16,20 0 15,0 0-15,1 0 0,-1-21 0</inkml:trace>
  <inkml:trace contextRef="#ctx0" brushRef="#br0" timeOffset="50352.19">17251 9017 0,'21'-21'0,"-42"42"0,63-42 16,-21 21-16,0 21 0,1 0 15,-1 0-15,21 43 16,-21-22-16,0 1 0,1 147 16,-22-84-1,-106 84 1,63-126-16,1-22 15,0-21-15,-1 22 0,-20-1 0,-170 43 16,106-64 0,64-21-16,-22 0 15,-63 0-15</inkml:trace>
  <inkml:trace contextRef="#ctx0" brushRef="#br0" timeOffset="50734.06">11642 9377 0,'0'0'15,"0"21"-15,0 0 0,21-21 16,0 21-16,21-21 16,-21 0-16,106 0 15,-42 0-15</inkml:trace>
  <inkml:trace contextRef="#ctx0" brushRef="#br0" timeOffset="51321.48">12848 10880 0,'0'0'0,"0"-21"32,0-1-32,21 1 0,64-85 15,-64 64-15,-21-21 16,-21 20 0,0 22-16,-106-42 15,84 63-15,1 0 0,0 0 16,-22 0-16,22 21 0,0 0 15,-128 106 1,86-21-16,41-64 16,22 0-16,21-20 15,0 20-15,21-21 16,0-21-16,64 0 16,0-42-1,21 42 1,-64 0-16,43 21 15,-64 21-15,21 22 0,-42-1 16,0-20-16,-42 274 16,-1-190-1,-84 85 1,85-170-16,21 0 16,-21 1-16,20-22 0,1 0 0,0-21 0,21-21 31,21 0-31,0 0 0,1-22 15,62-84-15</inkml:trace>
  <inkml:trace contextRef="#ctx0" brushRef="#br0" timeOffset="51777.76">13123 10964 0,'43'-21'15,"-86"42"-15,128-84 0,-64 42 16,21-22-16,22-20 0,-43 21 15,0 20-15,-21 1 0,0 0 0,0 0 16,-21 42 0,0 0-16,0 0 15,-22 22-15,1-1 0,-21 43 16,20-64-16,22 21 0,-21 43 16,21-43-16,-1-21 0,22 1 0,0 20 15,43-21 1,-22-21-16,0 0 0,64-42 15,-43 21-15,149-106 16,-107 42 0,-41 43-16,-1-1 0,-21 1 15,0 0-15,0-22 0,1 22 16,-1-22-16,0 22 0,0 0 0,-21 20 16,0 1-16,21 0 0,-21 42 15,0 0-15,0 22 16,0-1-16,0 0 0,-21 1 0,21-1 15,-21 22-15,0 20 16,0-20-16,21 20 0,-22-62 16,22 20-16,0 0 0,0-21 15,0 1-15,0-1 0,0 0 0,22-21 16,-1 0 0,-21-21-16,21 21 15,-21-21-15,0-1 0</inkml:trace>
  <inkml:trace contextRef="#ctx0" brushRef="#br0" timeOffset="51927.68">13504 10774 0,'21'0'16,"1"0"-16,-1 21 0,0-21 16,0 0-16,21 0 0,22 0 15,-22 0-15,1 0 0,-1 0 16,64-21-16,-43 21 0,-20-21 15,20 21-15</inkml:trace>
  <inkml:trace contextRef="#ctx0" brushRef="#br0" timeOffset="53209.61">14753 10774 0,'0'0'0,"0"-21"15,0 0-15,0-1 0,-42 1 16,21 0-16,-22 0 16,22 0-16,0 21 0,-21 0 15,-1 0-15,22 0 0,-21 0 16,-85 63-16,106-42 16,-43 43-16,43-22 15,-21 22-15,20-22 0,22 0 16,0 1-16,0-22 0,0 0 15,22 21 1,41-42-16,-42 0 0,22 0 16,41-42-16,-41 21 15,-22 0-15,42 0 16,-20-22-16,-22 1 16,-21 21-16,21 0 0,0-43 15,-21 43-15,0 0 0,0 42 31,0 0-31,0 0 0,0 0 0,-21 22 16,21-22-16,-21 21 0,21-21 0,0 22 16,0-1-16,0 64 15,0-85-15,0 0 0,42 22 16,-21-22-16,0-21 0,1 0 16,20 0-16,-21 0 0,21 0 15,1-21-15,-1-1 0,0 1 0,1 0 16,41-42-16,-41 41 15,-1-20-15,-21 21 0,22-21 16,-22-1-16,0 1 0,0-22 0,-21 22 16,0 0-16,21-22 0,-21-42 15,0 64-15,0 0 0,0 21 16,0-1-16,-21 1 16,21 42-16,-21 1 0,0 20 0,0 0 15,-1 1-15,1-1 0,0 21 16,0-20-16,0-1 0,21 22 15,-21-22-15,21 0 0,-22 1 0,22 20 16,0-42-16,0 0 0,22 1 16,-1-1-16,0 0 0,0-21 15,0 0-15,0 0 0,22 0 0,-22 0 16,21-21-16,-21 0 0,22-1 16,-1 1-16,-21 0 0,22 0 0,-22-21 15,21 20-15,-21-20 0,0 0 0,1-1 16,20-62-1,-42 41-15,0 1 0,21 20 0,-21-20 0,0 20 16,21-20-16,-21 42 0,0 42 31,0 0-31,0 43 0,-21-22 16,0 0-16,0 22 0,0 42 16,-1-43-16,1 1 0,21-22 15,0 21-15,0-20 0,0-1 0,0 0 16,0-20-16,0 20 0,21 0 15,1-21-15,-1-21 0,0 0 16,21 0-16,-21 0 0,1 0 0,83-21 16,-20-42-1,-64 42-15,0-22 0,22 22 16,-22-21-16,0 21 0,43-85 16,-64 63-1,0 22-15,21 0 0,0 21 0,-21 21 16,0 0-1,0 22-15,0-1 16,0 0-16,0-20 0,0 20 0,-21-21 16,21 0-16,0 22 0,0-22 15,0 0-15,21 0 16,0-21-16,21 0 0,-20 0 16,-1 0-16,21-21 0,-21 0 15,22 21-15,-22-21 0,21-1 0,-21 1 16,22 0-16,-22 0 0,0 0 0,42-22 15,-41 22-15,20-21 16,-21 42-16,-21 21 16,0 0-1,0 0-15,0 1 0,0-1 16,0 21-16,0-21 0,0 0 16,0 1-16,0-1 0,0 0 15,0 0-15,0 0 16,21-21-16,0 0 0,1 0 15,-1 0-15,0 0 16,0-21-16,-21-21 0,21 42 16,0-21-16</inkml:trace>
  <inkml:trace contextRef="#ctx0" brushRef="#br0" timeOffset="53346.04">16912 10689 0,'0'21'15,"-21"-21"-15,21 22 0,-21-1 16,0 0-16,-1 0 0,22 0 0,-42 0 16,21-21-16,0 0 0</inkml:trace>
  <inkml:trace contextRef="#ctx0" brushRef="#br0" timeOffset="53547.92">14838 10732 0,'0'0'0,"21"0"16,21 0-16,22-22 16,-1 22-16,1-21 0,20 0 15,1 21-15,0-21 0,21 21 0,-22-21 16,1 21-16,-22 0 0</inkml:trace>
  <inkml:trace contextRef="#ctx0" brushRef="#br0" timeOffset="53779.9">13991 12404 0,'-42'21'16,"-43"0"-16,43-21 16,21 0-16</inkml:trace>
  <inkml:trace contextRef="#ctx0" brushRef="#br0" timeOffset="54164.09">13906 12256 0,'0'0'0,"0"-43"0,0 22 0,0-21 15,0 21-15,-21-1 0,0 1 0,-42 0 16,41 21-16,-20 0 0,-43 42 16,43-20-1,-21 20-15,20 0 0,1 1 16,0-22-16,-1 42 0,1-20 15,42-22-15,-21 0 0,21 0 16,21-21-16,0 0 16,0 0-16,64 0 0,-43-21 15,1 0-15,20 0 0,-21-1 16,22 1-16,-22-21 0,22 21 0,-22 21 16,0-21-16,-20-1 0,20 22 15,-21 0-15,0 0 0,0 43 16,-21-1-16,0 0 0,0 43 15,0-21-15,0-22 0,0 21 16,-21 1-16,21 21 0,-42-22 16,21 1-16,0-1 0,-22-21 0,22 22 15,-42 21-15,41-43 16,1 0-16,0-21 0,21 1 0,21-44 31,0 1-31,1 0 0,-1 0 16</inkml:trace>
  <inkml:trace contextRef="#ctx0" brushRef="#br0" timeOffset="54534.88">14414 12446 0,'0'0'0,"0"-21"0,22 21 16,-1 0-16,0 0 15,0 0-15,0-21 0,43-22 16,-1 1-1,-42 21-15,1 0 0,-1-22 16,-21 22-16,0 0 0,0 0 16,0 0-16,0 0 0,-21 21 15,-64-22 1,0 65-16,64-22 16,0 21-16,0 1 0,0-1 0,-1 0 15,1 1-15,21-1 0,0 21 0,0-41 16,0 20-16,0 0 15,0-21-15,0 22 0,21-22 0,22 0 16,-22-21-16,0 0 0,21 0 16,1 0-16,-1-21 0,0 21 15,1-21-15,-1 0 0,0-1 0,1-20 16,-1 21-16,0-21 0,1 20 0,-1-20 16,-21 0-16,22-1 0,-22-20 15,0 21-15,21-22 0</inkml:trace>
  <inkml:trace contextRef="#ctx0" brushRef="#br0" timeOffset="54691.79">15261 11875 0,'21'-22'0,"-42"44"0,42-65 16,-21 64-16,0 1 0,0 41 16,0-21-16,0 22 15,-21-1-15,0-20 0,0 20 16,0 1-16,21-1 0,-22-20 0,1-1 16,21 0-16,0 43 0,0-43 15,0-21-15,0 1 16,21-22-1,-21-22 1,0 1-16</inkml:trace>
  <inkml:trace contextRef="#ctx0" brushRef="#br0" timeOffset="54864.51">15071 12256 0,'21'0'15,"0"0"1,21-22-16,-21 1 0,22 21 0,20-21 16,-20 0-16,20 21 15,-21-21-15,43-22 0,21 22 16</inkml:trace>
  <inkml:trace contextRef="#ctx0" brushRef="#br0" timeOffset="55227.08">16171 11832 0,'-42'0'0,"21"0"16,0 0-16,-1 0 0,-62 43 15,63-22-15,-22 0 0,22 21 16,-21-21-16,21 22 0,-43 41 16,43-62-16,0 20 0,0 0 15,21 1 1,0-22-16,21-21 0,0 21 0,42-21 15,-20 0-15,-1 21 0,0-21 16,-20 0-16,20 21 0,0 0 0,1-21 16,-22 22-16,21-22 0,-21 21 0,-21 0 15,0 0-15,-21 0 16,0 0-16,0-21 16,-22 22-16,1-22 0,0 0 0,-22 21 15,-20-21-15,41 0 0,1 0 16,21 0-16,-22 0 0,22 0 15,-21 0-15,42-21 16,0-1 0,21 22-16,0-21 0,0 21 15,1-21-15,-1 21 0</inkml:trace>
  <inkml:trace contextRef="#ctx0" brushRef="#br0" timeOffset="55445.47">16573 12129 0,'22'0'0,"-44"0"0,44 21 16,-22 0-16,0 0 0,0 0 16,0 0-16,0 22 0,-22-22 0,1 21 15,-21 43-15,0-43 16,20-21-16,1 1 16,21-1-16,0 0 15,21-21 16,1-21-31,-1 0 0,0-1 16,-21 1-16</inkml:trace>
  <inkml:trace contextRef="#ctx0" brushRef="#br0" timeOffset="55584.39">16595 11896 0,'0'0'0,"0"-21"0,0-1 15,-22 1-15,1 21 16,0 0-16,21 21 15,0 1 1,0-1-16,21 0 16,0-21-16</inkml:trace>
  <inkml:trace contextRef="#ctx0" brushRef="#br0" timeOffset="56344.99">17039 12086 0,'0'0'15,"0"21"-15,0 1 0,0-1 16,21-21-16,0 21 0,1-21 16,-1 0-16,0 0 0,0 0 0,0 0 15,22 0-15,-22 0 16,21 0-16,0 0 0,-20 0 0,20-21 16,0 21-16,-21-21 0,43-1 15,-22 1-15,-21 0 0,-21 0 16,22 0-16,-22 0 0,-22 21 15,1 21 1,0-21-16,-21 21 0,21 21 16,-22-21-16,22 22 0,-21-1 0,-64 85 15,64-85-15,-1 1 16,1-1-16,0-21 0,-22 43 16,22-43-16,21 0 0,-1 0 15,1 0-15,0-21 16,21 22-16,21-22 15,0-22 1,1 22-16,20-21 0,-21 0 0,21 0 16,1 0-16,-22 0 0,21-22 15,85-41-15,-84 62 16,-22 1-16,21 0 0,-21 21 0,0 0 16,1 0-16,-1 0 0,-21 21 15,0 0-15,0 1 16,0-1-16,0 0 0,-21 0 0,-1 21 15,22-20-15,-21-1 0,21 0 16,0 0-16,0 0 0,21 22 16,1-43-16,-1 0 15,42 21-15,-42-21 0,22 0 16,-1 0-16,-21 0 0,22 0 16,-1-21-16,-21 21 0,21-22 0,1 22 15,-22-21-15,42-21 0,-20 21 16,-22 0-16,0-1 0,0-20 15,22-21-15,-22 20 0,-21 1 16,0 21-16,0-22 0,0 22 0,0 0 16,0 0-16,-21 42 15,-1 0-15,1 0 0,0 1 16,0 20-16,0-21 0,0 21 16,21-20-16,-22 20 0,1 0 15,21-21-15,0 22 16,0-22-16,0 0 0,21-21 15,1 0-15,-1 0 0,0 0 16,21 0-16,-21 0 0,1 0 16,20 0-16,-21-21 0,0 21 15</inkml:trace>
  <inkml:trace contextRef="#ctx0" brushRef="#br0" timeOffset="56524.88">18373 12552 0,'0'0'0,"-22"0"0,22 21 16,-21-21 0,0 0 15,0 0 0</inkml:trace>
  <inkml:trace contextRef="#ctx0" brushRef="#br0" timeOffset="57608.39">7768 9610 0,'0'0'16,"0"-21"-16,-21-1 0,21 1 0,-21 21 15,21 21 1,21 22-16,0-22 15,0 21-15,22 1 0,-1-1 0,21 0 16,1 1-16,-1 20 0,22-21 16,0 22-16,21-22 0,-1 22 0,22-22 15,0 22-15,297 105 16,-128-63 0,-148-43-16,0-20 0,106 41 15,-127-41-15,0-1 0,-21-21 0,-21 21 16,21-20-16,-22-1 0,107 42 15,-85 1 1,-85-64-16,0 0 0,-21 21 16,-21-21-1,0 0-15,0 0 0</inkml:trace>
  <inkml:trace contextRef="#ctx0" brushRef="#br0" timeOffset="57883.23">10414 10626 0,'0'0'0,"-21"-21"0,0 21 15,-1-22-15,22 1 16,22 0 0,-1 21-1,0 0-15,0 0 0,0 0 0,22 0 16,-22 0-16,21 21 0,-21 0 0,22 1 15,-22-1-15,0 0 0,0 21 16,0 22-16,-21 42 16,-21-85-16,0 21 0,0-21 15,-22 0-15,1 1 0,21-1 16,-21 0-16,-22 0 0,22-21 0,-1 0 16,-20 0-16</inkml:trace>
  <inkml:trace contextRef="#ctx0" brushRef="#br0" timeOffset="58346.67">7683 10224 0,'0'0'16,"-63"-22"-16,21 1 0,-22 0 0,1-21 15,20 42-15,22-21 0,0 21 16,42 0 0,21 21-1,22 21-15,84 22 0,43 63 16,-86-64-16,1 1 16,127 105-16,-106-84 0,0-22 15,21 22-15,-21-1 0,21 1 0,1 21 16,-1-21-16,0-1 0,0 1 15,0 0-15,0-1 0,1 1 0,-1 0 16,-21-1-16,0-20 0,0 20 16,0 1-16,0-21 0,-21-1 0,-22 1 15,22-22-15,-42 21 0,20-20 16,-20-1-16,-22-21 0,43 43 16,-43-43-16,-21-21 0,-21 21 15,21-21-15,-42-21 31,0 0-15,0 0-16,0-1 0,0 1 16,-22 0-16</inkml:trace>
  <inkml:trace contextRef="#ctx0" brushRef="#br0" timeOffset="58532.56">11049 12192 0,'0'-21'0,"21"21"16,0 0-16,0 0 0,1 21 15,20 0-15,21 22 16,1-1-16,-43-21 0,0 0 16,0 22-16,-21-22 0,0 0 15,0 21-15,-21-21 0,0 1 0,-21 20 16,-1-21-16,-126 85 16,-43 0-1,149-85-15,-64 21 16,85-42-16</inkml:trace>
  <inkml:trace contextRef="#ctx0" brushRef="#br0" timeOffset="58960.32">14351 12637 0,'0'21'47</inkml:trace>
  <inkml:trace contextRef="#ctx0" brushRef="#br0" timeOffset="59526.99">10541 11515 0,'0'-21'0,"0"42"0,-21-42 16,42 42 0,0 0-16,21 0 15,1 21-15,20 1 0,1 20 0,-1 1 16,22-1-16,0 22 0,-1 0 16,107 84-16,-85-84 0,317 169 15,-275-170 1,21-20-16,22 20 0,-1 1 15,1-21-15,21-1 0,-22 1 0,22-1 16,-1 1-16,-20-22 0,-1 0 16,-20 1-16,105 41 0,-169-41 15,-22-22-15,65 42 0,-107-42 16,0-21-16,-21 22 0,1-1 16,-44-21-1,1-21-15,0-1 0</inkml:trace>
  <inkml:trace contextRef="#ctx0" brushRef="#br0" timeOffset="59755.86">14414 13229 0,'0'0'0,"0"-21"0,0 0 16,22 0-16,-1 21 0,21-21 16,0 21-16,-20-22 15,20 22-15,-21 0 0,21 0 0,-20 0 16,-1 22-16,0-1 0,0 0 0,-21 0 15,0 85 1,0-43-16,0-20 0,-21-22 16,-43 85-16,43-64 15,0-21-15,0 22 16,0-22-16,0-21 0,-1 21 16</inkml:trace>
  <inkml:trace contextRef="#ctx0" brushRef="#br0" timeOffset="60011.71">16319 13356 0,'22'0'15,"-1"-21"1,0 21-16,0-21 0,0 0 16,0 21-16,22-21 0,-22-1 0</inkml:trace>
  <inkml:trace contextRef="#ctx0" brushRef="#br0" timeOffset="60359.49">16510 13018 0,'-42'-22'16,"84"44"-16,-127-65 0,43 43 0,-64 0 16,43 0-16,-1 21 0,22 1 15,-22-1-15,22 21 0,0 0 0,-1 1 16,1-1-16,0 0 0,20-20 16,-20 20-16,21 0 0,21-21 0,0 22 15,0-22-15,0 0 16,21-21-16,0 0 0,22 0 0,-22 0 15,21 0-15,22-21 0,-22 21 0,0-21 16,1 0-16,-1 21 16,0 0-16,-21-22 0,1 22 0,-1 0 0,0 0 15,-21 22-15,0 20 0,0-21 16,0 21-16,0 1 0,0 84 16,0 42-1,0-105-15,0-1 0,0-21 16,-21 22-16,0-22 0,21 1 0,0-1 15,-22 0-15,22 1 0,0-22 0,0 0 16,0 0-16,22-21 16,-22-21-16,21 0 15,0-22-15,0 22 0,0-21 0,0 0 16</inkml:trace>
  <inkml:trace contextRef="#ctx0" brushRef="#br0" timeOffset="60707.13">16489 13483 0,'21'-21'0,"21"21"16,-21 0-16,1 0 16,-1 0-16,0 0 0,0 0 15,0-21-15,22 21 0,20-21 16,-21 0-16,1-1 0,-22 22 0,21-21 16,-21 0-16,1 21 15,-1-21-15,-42 21 16,-1 0-1,1 0-15,0 0 0,-21 21 0,21 0 16,-1 0-16,-20 1 0,0 62 16,21 1-1,21-43-15,0-21 0,0 43 16,0-43-16,21 0 0,0 0 16,0 1-16,0-22 0,0 0 15,22 0-15,-1 0 0,0 0 0,1 0 16,41-43-16,-20 1 15,-22 21-15,1-22 0,20 22 0,-21-21 16,1 0-16,-22-1 0,21 1 0,-21 0 16</inkml:trace>
  <inkml:trace contextRef="#ctx0" brushRef="#br0" timeOffset="60892.02">17505 13060 0,'0'0'0,"0"21"31,0 0-31,0 22 0,0-22 16,-21 21-16,21 0 0,-22 22 15,22-22-15,-21 1 0,21-1 0,0 21 16,-21-20-16,21-1 0,-21 0 0,21 43 16,0 0-1,0-64-15,21 0 16,0-21-16,0 0 0,1 0 16,-1-21-16,0 0 15</inkml:trace>
  <inkml:trace contextRef="#ctx0" brushRef="#br0" timeOffset="61047.31">17314 13462 0,'0'0'0,"-21"-21"15,21 0-15,21 21 16,0 0-16,1-21 0,20 21 16,43-22-16,-43 1 0,0 21 15,22-21-15,-1 21 16,-20-21-16,20 0 0,-21 0 0,22 21 15,-22-22-15</inkml:trace>
  <inkml:trace contextRef="#ctx0" brushRef="#br0" timeOffset="61811.25">18351 12954 0,'0'21'15,"0"22"-15,0-22 16,-21 21-16,21 0 0,-21 1 15,0-1-15,0 0 0,0 22 0,-1-22 16,1 1-16,-21 62 16,-22 1-16,43-63 0,0-1 15,0-21-15,-21 43 0,42-43 16,0 0-16,0-42 31,0 0-31,0-1 16,0 1-16,0 0 0,21 0 15,0-21-15,0-43 16,0 43-16,-21 20 0,0 1 0,0 42 31,0 1-31,0-1 16,0 21-16,0-21 0,0 22 0,0-22 16,21 21-16,1-21 0,-22 22 0,21-22 15,0 0-15,0 0 0,0 0 16,0-21-16,1 0 0,-1 0 0,0 0 15,21 0-15,-21 0 0,1 0 16,20-21-16,21 0 0,-20 0 16,-22-22-16,21 22 0,-21 0 15,1 0-15,-1-21 0,21-22 16,-21 22-16,-21-1 0,0 22 16,0 0-16,0 0 15,0 42 1,0 0-16,0 0 0,0 22 15,0-22-15,0 21 0,0 1 0,0-1 16,0 0-16,0-21 0,0 22 0,0-22 16,0 0-16,0 21 15,21-20-15,1-22 0,41 0 16,-42 0-16,0 0 0,22 0 16,-22-22-16,21 1 0,-21 0 15,22 0-15,-1-43 0,-21-20 16,-21 41-16,0 1 15,0 21-15,0-21 0,0 20 16,-63-62 0,42 84-16,-22 0 0,22 0 0,-21 0 15,21 0-15,-22 0 0,1 21 16,21 21-16,-22-21 0,-20 85 16,42-85-16,21 22 15,0-22-15,0 0 0,0 43 16,21-43-16,0 0 0,21-21 15,-20 0-15,20 0 0,0 0 0,1 0 16</inkml:trace>
  <inkml:trace contextRef="#ctx0" brushRef="#br0" timeOffset="63625.78">19621 13356 0,'0'0'0,"0"-21"0,0 0 0,0 0 16,-21 21-1,-21 0-15,21 21 16,0 0-16,-22 21 0,22-20 16,0-1-16,21 21 0,0-21 15,0 0-15,0 22 0,0 20 16,0 1-16,21-43 16,0 0-16,0 0 0,1-21 15,-1 21-15,0-21 0,0 0 16,21 22-16,1-22 0,-22 0 0,21 0 15,1 0-15,-22 0 0,42-22 16,-20 1-16,-22 21 0,21-42 16,-21 21-16,-21 0 0,0-1 15,0-20-15,0 21 0,0-43 16,0 43-16,-21 21 16,0 0-16,0 0 15,0 0-15,-1 0 0,1 0 0,0 21 16,0 1-16,0 20 15,0 0-15,-1-21 0,22 22 16,0-22-16,0 0 0,0 0 16,0 0-16,22-21 0,-1 0 15,0 0-15,0 0 0,0 0 16,0 0-16,1 0 0,-1-21 16,0 0-16,0 0 0,0-21 15,0 20-15,-21 1 16,22 0-16,-22 0 0,0 0 0,21 0 15,0-1-15,0 22 0,-21 22 32,21-1-32,-21 0 0,0 0 15,0 0-15,0 0 0,0 1 0,0-1 16,0 0-16,21 0 16,-21 0-16,22-21 0,41 0 15,-42 0-15,22 0 0,-22 0 16,21 0-16,0 0 0,1-21 15,-22 0-15,21 0 0,1 21 16,-22-43-16,21 22 0,-21 0 16,64-85-16,-43 64 15,-21 0-15,22-64 0,-43 42 16,21 22-16,0-85 16,-21 85-16,21-64 0,-21 63 15,21 22-15,-21-21 0,0 21 16,0 42-1,0 0-15,-21 21 0,0-20 0,0 20 16,0 21-16,21-20 0,-21-1 16,-1 22-16,1-22 0,-21 43 15,42-43-15,0 0 0,0 1 16,0-1-16,0 0 0,0 1 16,0-22-16,21 21 0,0-21 0,0 0 15,1 22-15,-1-22 0,0 0 16,0-21-16,0 0 0,0 21 15,43-21 1,21 0-16,-64-21 0,0 0 16,0 21-16,21-21 0,-20 0 15,-1 21-15,0-22 0,21 1 0,-21 21 16,1 0-16,-1 0 16,-21 21-1,0 1-15,0-1 0,0 0 16,-21 0-16,21 0 0,0 0 15,0 1-15,0-1 16,21-21 0,0 0-16,21 0 15,-21-21-15,1 21 0,20-22 16,0 1-16,-21 21 0,22-21 0,20 0 16,-20 21-16,-22-21 0,42 0 15,1-1 1,-43 22-1,0 0-15,-21 22 16,0-1-16,0 0 16,0 0-16,0 0 0,0 0 15,0 1-15,0-1 16,0 0-16,0 0 0,21-21 31,0 0-31,1 0 16,-1 0-16,-21-21 0,21 21 15,0-21-15,-21 0 0,0-22 0,0 22 16,0 0-16,0-21 16,0 20-16,0-20 0,0 0 0,0 21 15,-42-43-15,21 43 0,-1 0 16,1 21-16,0 0 16,0 0-16,0 0 0,21 21 15,-21-21-15,21 21 0,-22-21 16,22 21-16,0 0 0,0 1 15,22-22 1,-1 0-16,0 0 16,0 0-16,43 0 15,-43 0-15,21 0 0,-21 0 0,22 0 16,-22 0-16,0 0 0,0 0 16,21 0-16,-20 0 0,-1 0 15,0 0-15,-21 21 16,21 0-16,-21 0 15,21 0-15,-21 0 0,0 1 16,0-1-16,0 0 16,0 0-16,21-21 31,1 0-31,-1 0 16,0 0-16,0-21 0,0 21 15,0-21-15,1 21 0,-22-21 0,21 21 16,0-22-16,0 1 15,0 0-15,22 21 0,-22-21 0,0 0 16,0 21-16,21 0 0,-20 0 16,-22 21-16,21 0 15,-21 0-15,0 0 0,0 1 0,0 20 16,0-21-16,0 0 0,0 0 16,0 1-16,0-1 0,0 0 15,0 0-15,0 0 0,0 0 16,21-21-16,0 0 0,0 0 0,0 0 15,1 0-15,-1 0 0,0 0 0,0-21 16,21 0-16,-20 21 0,20-42 16,-21 21-16,0-22 15,-21 22-15,0-21 0,0 21 0,0-22 16,0-41-16,0 41 0</inkml:trace>
  <inkml:trace contextRef="#ctx0" brushRef="#br0" timeOffset="63799.68">22733 13018 0,'0'0'0,"-21"-22"0,0 22 16,-1-21-16,22 0 63,-21 21-63,0 0 15,0 0-15,0 0 0,0 0 16,-1-21-16,1 21 0,-21 0 0,21 0 15</inkml:trace>
  <inkml:trace contextRef="#ctx0" brushRef="#br0" timeOffset="64016.56">20934 12954 0,'0'0'0,"-64"0"0,43 0 15,-21 0-15,21 0 0,42 0 16,0 0-1,21 0-15,1 0 16,-1 0-16,0 0 0,22 0 0,-22 0 16,22 0-16,41 0 0,-41 0 15,-1 0-15,1 0 16,-1 0-16,1 0 0,-22 0 0,64 0 16,-85 21-1</inkml:trace>
  <inkml:trace contextRef="#ctx0" brushRef="#br0" timeOffset="64907.04">10372 14986 0,'0'0'0,"-22"0"0,-41 0 15,42 21-15,-43 0 16,64 1-16,21-22 15,22 0 1,-1 0-16,0 0 16,22 0-16,-1 0 0,1 0 0,21 0 15,20 0-15,-20 0 0,21 0 0,0 0 16,0 0-16,-1-22 0,86 1 16,-106 21-16,20-21 0,-20 21 15,-21 0-15,20 0 0,-20-21 0,-1 21 16,-20 0-16,-1 0 0,0-21 15,1 21-15,-22 0 0,-21-21 16,-21 21 0,-1 0-16,1-22 0,0 22 15,0-21-15,0 21 0,0 0 0,21-21 16,-22 21-16,1 0 16,21-21-1,-21 21 1,21 21-1,-21-21 1,21 21-16,0 0 16,0 1-16,0-1 0,-21 0 15,0 0-15,-1 0 0,1 0 16,0-21-16,0 22 0,-21-1 0,20 0 16,-20 0-16,21 0 0,-21-21 0,20 21 15,-20-21-15,21 0 0</inkml:trace>
  <inkml:trace contextRef="#ctx0" brushRef="#br0" timeOffset="65161.9">12488 14774 0,'0'0'15,"43"-21"-15,-1 0 0,0 0 0,1 0 16,-22 21-16,0 0 0,0 0 15,0 0-15,-21 21 16,0 0-16,0 0 0,-21 22 0,0-22 16,-21 63-1,20-62-15,22 20 0,-42 43 16,42-64-16,0 0 16,-21 0-16,21 0 0</inkml:trace>
  <inkml:trace contextRef="#ctx0" brushRef="#br0" timeOffset="65473.72">13420 14711 0,'0'0'0,"42"-21"0,0 0 16,-21-1-1,-42 22 1,-21 0-16,21 22 0,-22-22 15,1 21-15,0 0 0,-1 0 0,-20 0 16,21 0-16,20 1 0,22-1 16,22-21-1,20 21-15,-21-21 16,21 0-16,22 21 0,-22 0 16,1-21-16,-22 21 0,21 1 0,0-1 15,-20 0-15,-22 0 0,0 0 16,0 22-16,0-22 0,-22-21 15,1 21-15,-21 0 0,21 0 16,-43 0-16,22-21 0,0 0 16,20 0-16,1 0 0,-21 0 15,21-21-15</inkml:trace>
  <inkml:trace contextRef="#ctx0" brushRef="#br0" timeOffset="65631.63">12763 14478 0,'0'0'0,"0"-42"0,0 21 0,0-22 0,0 1 16,0 63 15,0 0-15,0 0-16</inkml:trace>
  <inkml:trace contextRef="#ctx0" brushRef="#br0" timeOffset="65907.47">13970 14372 0,'21'0'0,"-42"0"16,63 0-16,-21 21 0,-21 1 15,0-1-15,0 21 0,0 43 16,0-43-16,0 22 0,0 41 15,0-62-15,-21-1 0,-21 106 16,0-42 0,20-85-16,1 22 15,0-22-15,0 0 0,0-21 16,21 21-16,-21-21 0,21-21 31,0 0-31,0 0 0,0-1 16</inkml:trace>
  <inkml:trace contextRef="#ctx0" brushRef="#br0" timeOffset="66175.32">13737 14584 0,'0'0'15,"0"-42"-15,0-1 0,64-41 16,-1 62-16,-21 1 16,1 21-16,-1 0 0,22 0 15,-22 0-15,85 21 16,-85 1-16,22-1 0,-22 21 0,43 22 15,-64-22-15,21 64 16,-42-64-16,0 0 0,-21 64 16,0-63-16,-21-1 0,-1 0 15,1 22-15,-22-22 0,1 0 16,-128 64-16,64-42 16,64-43-16,-1 0 15,1 0-15,21 0 0,-1 1 0,1-22 16,0 0-16,20 21 0,-20-21 0,0 0 15</inkml:trace>
  <inkml:trace contextRef="#ctx0" brushRef="#br0" timeOffset="66699.02">11218 15727 0,'0'0'0,"-84"0"0,20 21 0,1-21 15,-1 0-15,22 0 0,-43 21 16,85 0 0,21-21-16,22 22 15,-1-1-15,0-21 0,22 21 16,84 0-16,-63 0 0,-1-21 15,1 21-15,21-21 0,0 0 16,105 0-16,-105 0 0,0 0 16,-21 0-16,105 0 0,-126 0 15,-1 0-15,1-21 0,-43 21 16,42-21-16,-63 0 16,-21 0-16,0 21 15,-21-21-15,20 21 0,-20-22 0,0 1 16,-1 21-1,43-21-15,0 0 0,0 0 16,22 21 0,-1 0-16,0 0 0,0 0 0,0 0 15,0 21-15,1 0 0,-1 21 16,-21-20-16,0-1 0,0 0 16,0 21-16,-21-21 0,-1 1 0,-20 20 15,0-21-15,-1 21 0,-41 1 16,41-1-16,-20-21 0,21 0 15,20 1-15,-20-1 0,21-21 16</inkml:trace>
  <inkml:trace contextRef="#ctx0" brushRef="#br0" timeOffset="66931.88">13017 15854 0,'0'0'0,"22"0"0,-1 0 16,21 42-16,-42-21 16,0 1-16,0 20 0,0-21 15,0 21-15,0 1 0,0-1 0,0 0 16,0 1-16,-21-22 0,0 21 0,0-21 16,-1 1-16,-20 20 0,21-21 0,0-21 15,0 21-15,-1-21 0,1 0 16,0 0-16,21-21 15,0 0-15</inkml:trace>
  <inkml:trace contextRef="#ctx0" brushRef="#br0" timeOffset="67284.67">13293 15960 0,'0'0'0,"63"-43"16,-21 22-16,-42 0 15,22 21-15,-1 0 0,0-21 16,0 21-16,-42 0 31,0 21-31,-22-21 0,1 21 16,0 0-16,-1 1 15,1-1-15,-21 0 0,20 0 0,1 0 16,-22 0-16,43 1 0,21-1 16,0 0-16,0 0 0,21-21 15,22 21-15,-22-21 0,21 21 0,22 1 16,20-1-1,22 0-15,-42 0 0,-22-21 0,-21 21 16,43 0-16,-43-21 0,-21 22 16,-21-1-1,-22-21-15,22 0 16,-21 0-16,-43 0 0,43 0 0,-22 0 16,22 0-16,0 0 15,-22-21-15,22-1 0,0 1 0</inkml:trace>
  <inkml:trace contextRef="#ctx0" brushRef="#br0" timeOffset="67437.6">12763 15642 0,'0'-21'0,"0"42"16,0-63-16,0 21 0,22 21 16,-1 0-16,0 0 0,-21 21 15,21 0-15,0-21 0,-21 21 16,21 0-16,1-21 0,-22 22 0,42-1 15,-21-21-15</inkml:trace>
  <inkml:trace contextRef="#ctx0" brushRef="#br0" timeOffset="67840.39">14309 15833 0,'0'0'0,"42"-21"0,0-1 16,64-20-16,-64 21 16,-20 0-16,-1 0 0,0 21 15,-21-22-15,-21 22 16,0 0-16,-22 0 0,1 0 0,0 0 16,-22 0-16,22 22 0,-22-22 15,22 21-15,-22 0 0,22 21 0,0-21 16,-1 22-16,1 20 0,42-20 15,0-1-15,0-21 16,21 0-16,0 0 0,22 1 0,-1-1 16,0 0-16,64 21 15,0 1-15,-64-22 0,22 0 16,-1 0-16,-20 0 16,-43 0-16,0 1 0,0-1 0,0 0 15,0 0-15,-43 0 16,22 0-16,-21-21 0,-64 22 15,43-22-15,-1 21 0,1-21 16,-1 0-16,1 0 0,-1 0 0,1 0 16,20 0-16,-20 0 0</inkml:trace>
  <inkml:trace contextRef="#ctx0" brushRef="#br0" timeOffset="68392.08">10604 16912 0,'0'0'0,"-21"21"0,0-21 16,21 22-16,0-1 0,21-21 15,22 21-15,20 0 0,1 0 16,20 0-16,22 1 0,127 41 16,-106-42-16,0 22 15,0-22-15,21 0 0,-21 0 0,0 0 16,0 22-16,0-22 0,0 0 0,-21 0 16,-21 0-16,-1-21 0,1 21 15,-22-21-15,1 0 0,-22 0 0,22 0 16,-43 0-1,-21-21-15,0 0 16,0 0-16,21 0 16,-21 0-16,0-1 0,0 1 0,0 0 15,0 0-15,0 0 0,-21 0 16,0-1-16,0 22 0,-1 0 16,1 0-16,0 0 0,0 0 15,0 0 1,21 22-16,0-1 15,21-21-15,0 21 16,0 0-16,-21 43 16,0-43-16,0 0 0,0 0 15,-21 21-15,0-20 0,0-1 0,-22 21 16,22-21-16,0 0 0,-21 1 0,-1 20 16,22-21-16</inkml:trace>
  <inkml:trace contextRef="#ctx0" brushRef="#br0" timeOffset="68660.44">13674 17209 0,'0'0'16,"21"0"-16,21-22 0,-21 22 15,-21 22-15,0-1 16,21 0-16,-21 42 15,0-20-15,0-22 0,0 21 0,0 1 16,0-22-16,0 21 0,-21-21 16,21 22-16,-21-22 0,0 0 0,0 0 15,21 0-15,-21-21 16,21-21 0,0 0-16,21 0 15,0 0-15,0-1 0</inkml:trace>
  <inkml:trace contextRef="#ctx0" brushRef="#br0" timeOffset="68949.27">14287 17272 0,'0'0'15,"22"-21"-15,-1 21 0,-42 0 32,-1 21-32,-20 0 15,21-21-15,0 21 16,21 1-16,-21-22 0,21 21 0,0 0 15,0 0 1,21-21-16,0 0 16,21 21-16,1 0 15,-22 1-15,0-22 0,0 21 16,0 0-16,-21 0 0,21 0 16,-21 22-16,-21-1 15,0-21-15,0 0 16,-21 0-16,-1 1 0,-20-22 0,20 21 0,-20 0 15,-1-21-15,22 0 0,-21 0 16,-1 0-16,1 0 0</inkml:trace>
  <inkml:trace contextRef="#ctx0" brushRef="#br0" timeOffset="69115.17">13398 16933 0,'0'0'0,"0"-21"0,0 0 0,22 21 31,-1 21-15,-21 0-16,21 1 0,0-22 15,0 21-15,-21 0 0,21-21 16,1 0-16,-1 0 0</inkml:trace>
  <inkml:trace contextRef="#ctx0" brushRef="#br0" timeOffset="69496.96">15071 17124 0,'0'0'0,"21"0"0,0 0 15,-21-21-15,0 0 16,-21 42-1,0 0-15,-1-21 0,1 42 16,0-21-16,0 1 0,0 20 16,0 0-16,-1 1 0,1-1 15,21 21-15,-21-20 0,0-1 0,0 22 16,21 20-16,0-20 16,0-22-16,0-21 0,0 0 15,21 1-15,0-1 0,21-21 0,-20 0 16,20 0-16,0 0 0,1 0 15,20 0-15,-21 0 0,1-21 16,-1 21-16,0-22 0,1 1 0,-1 0 16,-21 0-16,43 0 0,-43 0 15,0-1-15,-21 1 16,0-21-16</inkml:trace>
  <inkml:trace contextRef="#ctx0" brushRef="#br0" timeOffset="69691.85">15282 17526 0,'-21'0'0,"42"0"31,0 0-31,1-21 16,83 0-16,-41 0 16,-22-1-16,1 22 15,-1-21-15,0 0 0,-21 0 0,22 21 16,-22-42-1,-21 20-15,0 1 0,0 0 0,-21 0 16</inkml:trace>
  <inkml:trace contextRef="#ctx0" brushRef="#br0" timeOffset="69857.61">15367 16976 0,'0'0'0,"0"-21"0,0-1 15,21 22 1,0 0-16,0-21 0,1 21 15,20 0-15,-21 0 0,21 0 16,-20 0-16,20-21 0,0 21 16,-21 0-16,22 0 0,-1 0 0,0 0 0,1 0 15,-1 0-15,0 21 0</inkml:trace>
  <inkml:trace contextRef="#ctx0" brushRef="#br0" timeOffset="70043.5">16616 17822 0,'0'0'0,"21"0"0,0 22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6:25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254 0,'0'0'0,"0"-42"0,0-1 16,0 22-16,0-21 0,0 0 0,0-1 15,0 22-15,-21 21 32,21 42-32,0 22 0,-21-1 15,0 22-15,0 21 0,-1 0 0,1 0 16,0-1-16,0 22 16,0-21-16,-22 21 0,1-21 0,21 0 15,-21-21-15,20-1 0,-20 1 16,21 0-16,0-43 0,21 21 0,0-20 15,0-22-15,0 0 0,0 0 16,21-21-16,0-21 16,21 0-16,-20-21 0,20 20 15,-21-20-15,21 0 0,-20-1 0,20 1 16,0-21-16,-21 20 0,1-20 0,-1 20 16,21-20-16,-21-1 0,0 22 15,1 0-15,-1 21 0,0-1 16,0 22-16,0 0 0,0 22 0,1-1 15,-22 21-15,0 0 0,21 22 16,-21-1-16,21-20 0,-21 20 16,0 1-16,0 63 15,21-85-15,-21 22 0,21-22 0,0 0 16,-21 1-16,43 20 0,-22-63 16,0 21-16,21-21 0,1 0 15,-22 0-15,21-21 0,64-21 16,-64-1-16,1 1 0,20 0 15,-20-1-15,84-126 16,-85 106-16,-21-1 0,43-84 16,-64-85-1,0 148-15,0 1 0,0 20 16,-22-20-16,1 20 0,0 22 16,-21-1-16,21 1 0,-1 0 0,-20 21 15,21-1-15,-21 22 0,20 0 16,1 0-16,0 0 0,0 22 0,0-1 15,21 0-15,0 0 0,0 21 16,0-20-16,21 62 0,21-41 16,-21-1-16,22 21 0</inkml:trace>
  <inkml:trace contextRef="#ctx0" brushRef="#br0" timeOffset="332.7">7070 1482 0,'0'0'0,"21"0"0,0 0 16,0 0-16,0 0 16,22-21-16,-22 21 0,0-22 15,21 1-15,-21 0 0,22 0 0,-22 0 16,21-22-16,1-20 16,-43 42-16,0-22 0,0 1 15,0 21-15,-22 0 16,1 0-16,0 21 0,0 0 15,0 21-15,-22 0 0,22 0 0,-21 21 16,21 1-16,0-1 0,-1 0 16,1 22-16,0-22 0,21 64 15,0-21-15,0-64 0,21 21 16,0-21-16,1 1 0,20-1 16,0-21-16,106 0 15,-105-21-15,20-1 0,-20 1 16,20-21-16,43-22 15,-64 43-15</inkml:trace>
  <inkml:trace contextRef="#ctx0" brushRef="#br0" timeOffset="797.44">8318 381 0,'0'0'15,"0"-21"-15,0 0 0,0 42 16,0 0-16,0 21 0,0 1 15,-21-1-15,0 22 0,21-1 16,-42 85-16,21-63 0,-1 0 16,-41 126-1,21-105-15,20-42 0,22-22 16,-21 21-16,21-41 16,-21-1-16,21 0 0,-21 0 15,21-42 16,0 0-31,0 0 16,21-1-16,0-20 0,22 21 0,-1-21 16,0-1-16,1 1 0,20 0 15,-21-1-15,22 1 0,-1 21 16,1 0-16,-1 21 0,1 0 0,-22 0 16,106 63-16,-105-21 15,-22 1-15,-21-22 16,0 21-16,0-21 0,0 22 15,-21-1-15,-22-21 0,1 22 0,0-1 16,-64 21-16,64-41 16,-22 20-16,1-21 0,-1 21 0,22-20 15,-22-1-15,1 0 0,20-21 16,1 21-16,21-21 0,-43 0 16,64-42-16</inkml:trace>
  <inkml:trace contextRef="#ctx0" brushRef="#br0" timeOffset="1272.67">9419 572 0,'-21'-22'0,"42"44"0,-63-65 16,21 22-16,21-21 0,-22 21 0,22-22 15,0 22-15,-21 0 0,21 0 16,-21 0-16,21-1 0,-21 22 16,0 0-16,21 22 0,-21-1 15,21 21-15,0 0 0,0 107 16,0-65-16,0 107 16,0-107-16,0 22 0,-22-21 0,22 21 15,-21-43-15,0 22 16,21-22-16,-21 107 15,21-86-15,0-62 16,0 20-16,0-21 0,0-42 31,0 0-31,0-22 16</inkml:trace>
  <inkml:trace contextRef="#ctx0" brushRef="#br0" timeOffset="1654.46">8678 720 0,'0'0'0,"-21"-21"0,21-1 15,0 1-15,0 0 0,0-21 0,21-1 16,0 22-16,43 0 16,-22 0-16,22-21 0,-1 20 0,22 1 15,-22 0-15,22 21 0,63 0 16,-63 0-16,0 0 0,20 42 15,-20 1-15,0-1 0,-1 0 16,-20 22-16,42 105 16,-43 1-16,-63-86 0,0-20 15,-63 105-15,20-105 0,1-1 16,-21 1-16,-1-1 0,1 1 16,-1-1-16,-21-21 0,43 1 15,-21-1-15,-1-21 0,-21 43 16,43-43-16,21 0 0,-21-21 15,20 0-15,-20 0 0,21 0 0,-21 0 16,42-21 0,0 0-16,0 0 15,0-1-15,21 1 0,0-21 0,0 21 0,0 0 16</inkml:trace>
  <inkml:trace contextRef="#ctx0" brushRef="#br0" timeOffset="2049.39">10033 1376 0,'0'0'0,"42"-21"16,-21 0-16,1 21 0,-1 0 16,0 0-16,0-22 0,21 22 15,-20 0-15,20 0 0,-21 22 16,0-1-16,0-21 0,22 42 15,-22-21-15,0 0 0,0 22 0,22 20 16,-43 64 0,0-84-16,0-1 0,0 0 15,0-21-15,0 22 0,-22-1 16,1-21 0,0-21-16,0-21 15,21 0-15,0 0 0,0 0 16,0-22-16,0 22 0,0-21 15,21-1-15,0 1 0,-21-21 0,21 20 16,22-41-16,-22 41 16,21-41-16,-21 41 0,-21 1 15,43 0 1,-22 20-16,21 22 0,-21 0 16,1 0-16,-1 0 0,0 22 15</inkml:trace>
  <inkml:trace contextRef="#ctx0" brushRef="#br0" timeOffset="2248.27">11091 1418 0,'0'0'15,"21"43"-15,-21-22 16,0 0-16,0 0 0,22 21 16,-22-20-16,0-1 0,0 21 0,0-21 15,0 0-15,0 1 0,0-1 16,0 0-16,-22 0 0,1 0 15,21-42 17,0 0-32,0 0 0</inkml:trace>
  <inkml:trace contextRef="#ctx0" brushRef="#br0" timeOffset="3147.76">11451 1355 0,'21'0'0,"0"0"31,-21 21-31,22-21 16,-22 21-16,21 0 0,-21 0 0,21 1 15,-21-1-15,0 0 0,0 21 16,0-21-16,0 22 0,21-22 0,-21 42 16,0-20-1,0-1-15,0-21 0,21 0 16,-21 1-16,0-1 0,21-21 16,1 0-1,-1 0-15,0 0 16,0-21-16,0-1 0,0 1 15,1 0-15,-1 0 0,0-21 0,0 20 16,21-41-16,1 21 16,-22-1-16,0 22 0,0-21 0,0 21 15,22-22-15,-22 43 0,0 0 16,0 0 0,-21 21-16,0 1 0,0-1 15,0 21-15,0-21 0,0 22 16,-21-22-16,21 0 0,0 21 0,-21-21 15,21 1-15,0-1 0,0 0 16,0 0-16,21 0 16,0-21-16,0 0 0,1 21 0,-1-21 15,0 0-15,0 0 0,0 0 16,0 0-16,22 0 0,-22 0 0,0-21 16,0 21-16,22-21 0,-22 0 15,0 0-15,0 0 0,0-1 0,0-62 16,-21 41-16,22 22 15,-22-21-15,0 21 0,0-22 16,0 1-16,-22 21 0,1 0 16,0 21-16,0 0 15,21 21-15,-42 21 0,42-21 16,-22 22-16,22-1 0,0-21 16,0 22-16,0-1 0,0-21 15,0 21-15,0-20 0,0-1 0,22 0 16,-1 0-16,0 0 0,0-21 15,0 21-15,0-21 0,22 0 0,-22 0 16,0 0-16,0 0 0,0 0 16,1 0-16,-1-21 0,0-21 15,0 21-15,-21 0 0,21-1 16</inkml:trace>
  <inkml:trace contextRef="#ctx0" brushRef="#br0" timeOffset="3875.37">12467 1693 0,'0'0'0,"21"0"0,0 0 16,1 0-16,-1 0 0,0 0 15,0 0-15,0-21 16,22 0-16,-22 0 16,0 21-16,21-21 0,-21 0 15,64-22-15,-43 43 0,1-42 0,84-22 31,-64 22-31,-42 21 0,-21 0 16,0 0-16,0-1 16,-21 1-16,0 21 0,0 0 0,-21-21 15,20 21-15,1 0 0,-21 0 16,-22 21-16,43 0 16,21 1-16,0-1 0,0 0 15,0 21-15,0-21 0,0 22 0,0-22 16,21 21-16,22 22 15,-22-43-15,0 0 0,0 0 16,-21 0-16,21 1 0,1 20 16,-1-42-16</inkml:trace>
  <inkml:trace contextRef="#ctx0" brushRef="#br0" timeOffset="5396.77">14732 1185 0,'21'0'0,"-42"0"0,63 0 16,-21 0-1,1-21-15,-1 0 0,0 21 16,0-21-16,21 0 0,1-22 0,-1 22 15,0 0-15,1-21 0,-1-1 16,-21 1-16,22 0 0,-22-1 0,0 1 16,0 0-16,-21-1 0,0 1 15,0 0-15,0-1 0,-21 1 16,0 0-16,0-1 0,-22 1 16,22 21-16,0 21 0,0 21 15,0 21-15,21 1 16,-22-1-16,1 22 0,21-1 0,-21 22 15,0-1-15,21 1 0,0 0 16,0 21-16,-21-22 0,21-20 0,-21 20 16,21 1-16,0-21 0,0-1 15,0 1-15,-43 63 0,43-85 16,-21 0-16,21 1 0,-21-1 16,0-21-16,0 0 0,-22 22 15,22-22-15,0-21 0,0 0 16,-22 0-16,-20 0 15,21 0-15,-1-21 0,22-1 0,-21 1 0,-1-21 16,22 21-16,-21-22 16,21 22-16,0-21 0,-1 21 0,1 0 15,21 63 1,21-21 0,1 0-16,-1 22 0,21-22 15,-21 0-15,0 21 0,22-21 0,-22 1 16,0-1-16,21 0 0,1-21 0,-22 21 15,21-21-15,-21 0 0,22 0 16,-1 0-16,0 0 0,1 0 16,-1-21-16,0 21 0,43-42 15,0-1-15,-43 22 0,0-21 16,-20 21-16,20-22 16,-21 1-16,0-22 0,-21 43 0,21 0 15,-21 0-15,0 0 16,0 42-1,0 0-15,0 0 0,-21 0 16,21 1-16,0-1 0,-21 21 16,0-21-16,21 0 15,21-21 17,0 0-32,0 0 15,1 0-15,-1-21 0,0 21 0,21-21 16,-21 21-16,1-21 0,-1 21 15,21 0-15,-21 0 0,0 21 16,1 0-16,-1-21 0,-21 21 16,21-21-16,-21 22 0,21-22 15,-21 21-15,21-21 0,0 0 16,1 0-16,-1 0 16,0-21-16,0-1 0,0 22 15,0-21-15,1 0 0,-1-21 16,0 21-16,0-22 0,0 1 0,0 0 15,1-1-15,-1-20 0,0 20 16,0-20-16,0-1 0,43-63 16,-22 43-16,-21 20 0,0 1 15,22-1-15,-43 1 0,21 20 16,-21 1-16,0 21 16,-21 21-16,0 21 0,-43 43 15,22-1-15,-1-21 0,-62 149 16,41-85-1,43-43-15,-21 1 0,42-1 16,-22-20-16,22 20 0,0-21 16,0 22-16,0-22 0,0 1 0,0-1 15,0-21-15,22 0 0,-1 22 16,-21-22-16,21-21 0,0 21 16,0-21-16,0 0 0,1 0 0,-1 0 15,21 0-15,-21 0 0,0 0 16,22 0-16,-22-21 0,0 21 0,21-21 15,-20-1-15,-1 1 0,0 0 16,21 0-16,-21 0 0,1 0 0,-1-1 16,0 1-16,0 21 15,0 0-15,-21 21 16,0 1 0,0-1-16,0 0 0,0 0 15,0 0-15,0 0 16,0 1-16,21-22 15,1 0-15,-1 0 16,0 0-16,0 0 0,21-22 16,1 1-16,-1 0 0,-21 0 15,0 21-15,1-21 0,20 0 16,-21-1-16,21 1 16,-20 21-16,-1 0 0,0 0 15,-21 21-15,0 1 16,0-1-16,0 0 0,0 0 15,0 0-15,21-21 16,-21 21 0,0-42-1,-21 0 1</inkml:trace>
  <inkml:trace contextRef="#ctx0" brushRef="#br0" timeOffset="5596.65">15790 1376 0,'0'0'0,"-21"0"0,0 0 15,42 0 17,0 0-32,22 0 0,-22 0 0,21 0 15,0-21-15,1 21 0,105-21 16,42-1-1,-126 22 1,-22 0-16</inkml:trace>
  <inkml:trace contextRef="#ctx0" brushRef="#br0" timeOffset="6160.21">17399 826 0,'0'0'0,"0"-43"0,0 22 0,0-21 16,-21 21-16,21-1 0,-21 1 0,-1 0 16,1 0-16,0 21 0,0 0 15,0 21-15,-43 43 0,43-22 16,-21 85-16,21-42 16,-22-1-16,22 1 0,-21 211 15,21-190-15,21 0 16,-22 0-16,22-22 0,0 22 15,0-21-15,0 21 0,0-22 0,0 1 0,-21 21 16,21-21-16,-21-1 0,21 1 16,0 0-16,-21-22 0,0 1 15,0 20-15,21-20 0,-22-1 0,1 1 16,0-1-16,0-20 0,0 20 16,0 43-16,21-85 15,21-21-15,0 0 0,0 0 16,21-21-16,1-21 0,-1 20 15,85-126 1,-21-21-16,-64 105 16,-21-84-16,-21 64 0,0 20 15,0 1-15,-21-1 0,0 1 0,0-1 16,-21 22-16,20-22 0,1 43 16,-21-21-16,21-1 0,0 22 15,21 0-15,0 0 0,0 0 16,0 0-16,0-1 0,0-20 15,63-21 1,-21 41-16,1 1 0,-1 0 16,0 0-16,1-21 0,20 20 0,-20-20 0,20 21 15,-21-21-15,22 20 0,-22-20 16,1 21-16,-1-21 0</inkml:trace>
  <inkml:trace contextRef="#ctx0" brushRef="#br0" timeOffset="7060.15">17780 1418 0,'0'-42'16,"0"84"-16,-21-84 0,-22 42 15,22 0-15,0 0 16,-21 0-16,21 0 0,-22 21 16,1-21-16,21 21 0,-22 0 0,22 1 15,-21 20-15,21-21 0,21 0 16,-21 22-16,21-22 16,0 0-16,21-21 15,21 0-15,-21-21 16,22 21-16,20-43 0,-21 43 15,-20-21-15,20 0 0,21-21 16,-20-1 0,-22 22-16,0 0 0,0 0 15,-21 42 1,0 0-16,0 0 16,0 1-16,0-1 0,0 0 0,0 42 15,0-41-15,0-1 16,0 0-16,0 0 0,21-21 0,1 21 15,-1-21-15,0 0 16,0 0-16,21 0 0,-20-21 0,20 21 16,-21-21-16,0 0 15,22 0-15,-22-1 0,21 1 0,-21-21 0,0 21 16,22-22-16,-22 22 16,21-21-16,-21 21 0,22 0 15,-22-1-15,21 1 0,-21 0 0,1 21 16,-1 0-16,0 0 0,0 0 15,0 0-15,-21 21 0,21-21 16,-21 21 0,22-21-1,-1 0-15,0 0 16,0 0-16,0 0 16,0 0-16,1-21 15,-1 21-15,-42 0 31,-22 0-31,22 0 16,-21 0-16,21 21 0,-22 1 16,1-1-16,0 0 0,-1 0 0,22 0 15,-21 22-15,21-22 0,-1 0 16,1 0-16,21 0 0,0 22 0,0-22 16,0 0-16,21 0 0,1 0 15,62 0-15,-41 1 0,-1-1 16,0-21-16,22 0 15,-22 0-15,0 0 0,22 0 0,-22 0 16,22-21-16,-22-1 0,0 1 0,1 0 16,-1 0-16,0 0 0,43-43 15,-43 43-15,1-21 0,-22 21 16,21-22-16,-21 22 0,-21-21 16,0 21-16,0-1 0,-21 22 15,0 0-15,-21 0 16,21 0-16,-22 22 0,1-1 0,21 0 15,0 0-15,-1 21 0,1-20 16,21-1-16,0 42 16,21-20-16,22-22 0,-22 0 15,64 21-15,-43-21 0,0-21 16,64 0 0,0 0-16,-64 0 0,1 0 15,-22 0-15</inkml:trace>
  <inkml:trace contextRef="#ctx0" brushRef="#br0" timeOffset="7197.59">20024 1630 0,'0'0'0,"-22"0"16,1 0 0,21 21-1,-21-21-15,0 0 16,0 0-16</inkml:trace>
  <inkml:trace contextRef="#ctx0" brushRef="#br0" timeOffset="7956.1">7366 1736 0,'0'0'0,"21"21"0,0-21 16,0 21-16,22-21 0,-1 21 16,0-21-16,22 21 0,21 1 0,-22-22 15,22 21-15,21-21 0,-22 21 0,22-21 16,21 21-16,21-21 0,0 0 15,22 21-15,20-21 0,1 0 16,20 0-16,22 21 0,0-21 16,529 22-16,-487-22 15,0 0-15,1 21 0,-1 0 16,0-21-16,0 0 0,0 21 0,22-21 16,-22 0-16,296 21 0,-296-21 15,1 0-15,-1 0 0,21 0 16,-21 21-16,530-21 15,-297 0 1,-276 0-16,1 0 0,0 0 0,-21 0 0,-22 0 16,-20 0-16,-1 0 0,0 0 15,-42 0-15,0 0 0,-21 22 16,-21-22-16,-22 0 0,1 0 0,-22 0 16,-21 0-16,0 0 0,1 0 15,-44 0 1,1-22-16</inkml:trace>
  <inkml:trace contextRef="#ctx0" brushRef="#br0" timeOffset="8915.71">762 3366 0,'0'0'0,"0"-22"0,-21 1 0,0 0 15,-1-21-15,1 21 16,0-1 0,21 65-1,0-22-15,-21 64 0,0-22 16,21 64-16,0-63 16,-21 20-16,21 1 0,-22 0 15,1-1-15,21 1 0,-21 63 16,21-42-16,-21-43 15,21-20-15,0-1 16,-21 0-16,21-20 0,0-1 0,0 0 16,0 0-16,0-42 31,0 0-15,21 0-16,-21-22 0</inkml:trace>
  <inkml:trace contextRef="#ctx0" brushRef="#br0" timeOffset="9228.04">1037 4043 0,'0'0'16,"0"21"-16,0 0 0,0 0 0,0 1 16,21-1-16,-21 0 0,0 0 15,21 0-15,1 0 0,-1-21 16,0 0-16,0 0 15,0 0-15,0 0 0,1-21 16,-1 0-16,21 0 0,-21 0 16,-21 0-16,21-1 0,-21 1 15,0 0-15,0 0 0,0 0 0,-21 21 16,0-21-16,0 21 16,0 0-16,0 0 0,-1 42 15,1-21-15,0 0 0,0 0 16,21 1-16,0 20 15,-21-21-15,21 0 0,-21-21 0,21 21 16</inkml:trace>
  <inkml:trace contextRef="#ctx0" brushRef="#br0" timeOffset="11811.79">3725 3641 0,'0'21'47,"0"0"-16,0-42 79,0 0-95,0 0 17,-21 21 124,21 21-156,-21-21 16,0 0-1</inkml:trace>
  <inkml:trace contextRef="#ctx0" brushRef="#br0" timeOffset="13280.6">3641 3598 0,'0'0'0,"0"-21"0,0 0 16,21 21-16,0-21 16,0 0-16,-21 0 15,0-1-15,0 1 0,0 0 16,0 0-16,-21 0 15,0 21-15,0-21 0,-1 21 16,1 0-16,-21 0 0,21 0 16,0 0-16,-22 21 0,22 0 0,-21 21 0,21 1 15,-22-1-15,22 21 0,0-20 16,-21 20-16,20 1 0,1-1 16,0 1-16,21-1 0,0 1 0,-21-22 15,21 22-15,0-22 0,0 0 16,0-21-16,21 1 0,0-1 15,43 21-15,-22-42 0,-21 0 16,22 0-16,-1 0 0,0-21 16,1 0-16,-1 0 0,0-22 0,1 22 15,-1-21-15,0-1 0,1 1 16,-22 0-16,21-1 0,-21 1 0</inkml:trace>
  <inkml:trace contextRef="#ctx0" brushRef="#br0" timeOffset="13573.08">4106 2985 0,'0'0'0,"0"-64"16,0 85-1,0 0-15,0 1 0,0 20 16,0 0-16,0 22 0,0-1 0,-21 22 16,0-22-16,-21 191 15,20-169-15,1-21 0,0 84 16,0-64-16,21-20 15,0-22-15,0 22 0,0-22 0,0-21 16,0 22-16,0-22 0,0 0 16,0 0-16,21-21 0,0 0 15,0 0-15,43-21 0,-22 0 0,-21 0 16,22-22-16,-22 1 0,21 21 16,1-43-16,-1 22 0,-21 0 15,0-1-15,0 1 0,22 0 16,-43 20-16</inkml:trace>
  <inkml:trace contextRef="#ctx0" brushRef="#br0" timeOffset="14436.97">4466 3747 0,'0'21'0,"0"0"16,0 0-16,-21 43 15,0-43-15,21 21 0,0 0 0,0-20 16,0 83 0,0-83-16,0-1 0,0 21 15,21-21-15,0 0 0,43-21 16,-22 0-1,21 0-15,-20 0 16,20-42-16,-20 21 0,-1 0 16,21-64-1,-20 22-15,-43 20 0,0 1 16,0-43-16,0 64 0,-21-21 16,-1-1-16,-20 1 15,-43 21-15,64 21 16,-21 21-16,21-21 15,0 42-15,-1-20 0,1 20 0,0-21 16,0 21-16,21 1 0,0-1 0,0 0 16,0-20-16,0 20 0,21-21 15,-21 0-15,42-21 0,-20 21 16,20-21-16,-21 0 0,21 0 0,1 0 16,-1-21-16,0 0 0,1 0 0,-1 0 15,0 0-15,1-22 0,-1 22 16,0 0-16,-20-21 0,20 20 0,-21 1 15,21 0-15,-20 0 0,-1 0 16,0 21-16,0 0 0,0 0 0,0 21 16,-21 0-1,22 43-15,-22-22 0,0-21 16,0 64-16,0-64 16,0 21-16,-22-21 0,22 1 15,-21-1-15,0 21 16,0-42-16,0 0 15,0 0-15,-1 0 0,1 0 16,0-21 0,0 0-16,21 0 0,0-1 15,21 22 17,-21 22-32,21-22 0,0 21 15,1 0-15,20 0 16,-21-21-16,0 0 0,22 0 15,-1 0-15,0 0 0,1 0 16,20-21-16,-21 21 0,22-21 0,-1 0 16,-20-22-16,20 22 0,-20 0 15,-1-21-15,0 20 0,1-20 16,-1 21-16,-21-21 0,21-22 0,-42 22 16,0-22-16,0 43 15,0 0-15,-21 0 0,-21 21 16,-22 63-1,22-42-15,0 43 16,21-22-16,21 1 0,0-1 0,0-21 16,0 21-16,21 22 15,0-43-15,21 0 0,1 0 0,-1 1 16,0-1-16,1 0 0,20-21 16,-21 0-16,22 21 0,-22-21 0,1 0 15,-22 21-15</inkml:trace>
  <inkml:trace contextRef="#ctx0" brushRef="#br0" timeOffset="15239.73">0 5609 0,'0'21'16,"0"1"-16,0-44 31,0 1-31,0 0 16,0 0-16,0 0 0,0 0 15,0-1-15,0 1 0,0 0 16,0 0-16,21 42 16,21 21-16,22 1 15,-22-1-15,-21 0 0,1 22 16,-22-1-16,0 1 0,-22 21 0,1-22 15,-21 1-15,0-1 0,-43 43 16,85-64-16,0 1 0,0-22 16,0 21-16,0-21 0,0-42 31,0 0-15,0 0-16,0-22 0,0 22 0,0-21 15,0 21-15,0-22 0,0 1 16,0 0-16,0-1 0,0 22 0,0-21 15,0 0 1,0 63-16,0 0 16,0 0-16,0 21 0,42 22 15,-21-22 1,1-21-16,-1 22 0,0-22 0,21 21 0,-21-21 16,22 1-16,-22-1 0,21 0 15,1 0-15,20-21 0,-21 0 16,1 0-16,20 0 0,-20 0 15,-1 0-15,0 0 0,1-21 16,-1 0-16,0 0 0,-21-1 0,22 1 16</inkml:trace>
  <inkml:trace contextRef="#ctx0" brushRef="#br0" timeOffset="15408.63">1482 5969 0,'0'0'0,"0"-21"0,0 0 16,0 0 0,-22 21-16,1-22 15,21 1-15,0 0 0,0 0 16,0 0-16</inkml:trace>
  <inkml:trace contextRef="#ctx0" brushRef="#br0" timeOffset="16544.23">3429 5461 0,'0'0'0,"63"-42"0,-20 21 0,-1-1 16,0 1-16,1-21 15,-43 21-15,-21 0 0,-1 21 16,-20 0-16,0 21 0,-22 0 0,1 21 16,-1-21-16,1 22 0,-1 20 15,-20-20-15,20 20 0,1-21 0,20 22 16,1-22-16,0 22 0,20 42 16,44-43-1,-1-42-15,63-21 16,-41 0-16,-1 0 0,0 0 15,22-21-15,-1 21 0,1-21 16,-22 0-16,22-22 0,-22 22 0,22 0 16,-43-21-16,21 21 0,-21-22 15,22-20-15,-43 20 0,0 22 16,0 0-16,0 42 16,0 22-1,0-1-15,-22 0 0,1 22 0,21-22 16,-21 43-16,21-22 0,0 1 15,-21 20-15,21-20 0,0 21 16,0-1-16,0 1 0,0 0 16,0-1-16,21-20 0,21 105 15,-20-84-15,20-1 0,-21-20 0,0 21 16,0-1-16,-21 1 0,0 0 16,0-22-16,0 22 0,0-22 0,-21 64 15,0-84-15,-21 20 0,21-21 16,-22-20-16,1-1 0,0 0 15,-1-21-15,1 0 0,0-21 0,-1 0 16,-41-64-16,41 43 0,-20-22 16,42-21-16,-22 22 0,22-43 15,21 21-15,0 1 0,0-1 0,21 0 16,64-84 0,-43 106-16,22-22 0,20 21 0,-20 1 15,21-22-15,105-42 0,-105 43 16,-1 20-16,1 1 0,84-64 15,-20 0 1,-86 63-16,-21 1 0,1 20 0,-1 1 16,-21 0-16,-21 20 0,0 1 15,0 0-15,-21 21 0,0 0 0,-21 0 16,-1 0-16,1 0 0,0 21 0,-1 0 16,1 1-16,0-1 0,20 0 15,1 0-15,21 21 0,0-20 0,0-1 16,0 0-16,0 0 0,21 0 15,22 0-15,-22 1 0,21-1 16,22-21-16,-22 0 0,22 0 0,-1 0 16,85-21-16,-63 21 15,-22-22-15,22 1 0,-21 0 16,-22-21-16,64-22 0,-64 22 0,0 0 16,1-64-16,-22 42 15,-21 1-15,21-107 16,-21 43-1,0 64-15,0 21 0,0-64 16,0 85-16,0-22 0,-21 43 16,0 21-16,0 1 15,-1 20-15,22 0 0,-21 22 0,0-22 16,0 22-16,0-1 0,0 22 16,21-22-16,0 1 0,-22 20 0,22-20 15,0-1-15,0-20 0,0 20 16,22-20-16,-1-1 0,21-21 0,0 43 15,1-43-15,-1 0 16,-21-21-16,22 0 0,-1 0 0,0 0 16,22-21-16,-22 21 15,-21-21-15,22-1 0,-22 1 16,-21 0-16,0-21 0,0-1 0,0 1 16,0 21-16</inkml:trace>
  <inkml:trace contextRef="#ctx0" brushRef="#br0" timeOffset="16729.12">4974 5482 0,'0'0'0,"-21"0"0,0 0 0,42 0 16,21 0-1,-21-21-15,43 21 0,42-21 16,-22 0-16,-20 21 0,21-21 16,20 21-16,-20-22 0,127-20 15,-128 42-15,1-21 0,0 0 0,-1 21 16,-20-21-16,-1 21 0,1 0 15,-22 0-15,1 0 0,-22 0 16,0 0-16</inkml:trace>
  <inkml:trace contextRef="#ctx0" brushRef="#br0" timeOffset="17608.13">741 7768 0,'0'0'0,"63"-63"15,-63 42-15,21-1 0,1 1 16,-1 0-16,0 21 16,0 0-16,0 0 15,0 21 1,-21 0-16,0 1 0,0 20 0,0-21 16,0 21-16,-21 1 0,0-1 15,-21 0-15,21 22 0,-22-22 16,-105 85-1,106-84-15,-1-22 0,22 21 16,0-42-16,0 21 0,0-21 0,42-21 31,0 0-31,21 0 0,-20 21 0,41-21 16,-21-1-16,1 1 0,20 21 16,-20 0-16,-1 0 0,21 0 0,-20 21 15,20 1-15,-20-1 0,-1 0 16,0 0-16,-21 21 0,-21 1 0,0-22 15,0 21-15,0 1 0,-21-22 16,-21 21-16,21-21 0,-22 22 16,1-22-16,0 21 0,-1-21 0,1-21 15,-21 21-15,20 1 0,1-22 16,-22 0-16,22 0 0,0 0 16,-1 0-16,22 0 0,0-22 15,-21-41-15,42 42 16,0 0-16,0-22 0,0 22 15,21 0-15,0 0 0,21 0 0,-20-22 16,20 22-16,-21 0 0</inkml:trace>
  <inkml:trace contextRef="#ctx0" brushRef="#br0" timeOffset="17796.02">1609 8149 0,'0'0'0,"42"0"0,-21-21 15,0 21-15,0 0 0,1 0 16,-1 0 15,0 0-15</inkml:trace>
  <inkml:trace contextRef="#ctx0" brushRef="#br0" timeOffset="18697.58">4381 8065 0,'0'0'0,"43"-22"0,-1 1 16,0-21-16,43-22 0,-21 22 15,-22 21-15,0-21 0,-21-1 16,22 22-16,-22-21 0,-21-22 15,-42 1-15,20 20 16,-41 22-16,21 21 0,-22 0 16,22 0-16,-22 0 0,-63 43 15,64-22-15,-1 21 0,-42 43 16,64-43-16,0 0 0,-1 22 16,1-22-16,21 1 0,0 84 15,21-85-15,0-21 16,21-21-16,0 21 0,0-21 15,22 0-15,-1 0 0,0-21 0,1 0 16,20 0-16,-21 0 0,22-1 16,-1-20-16,1 21 0,-22-21 0,22 20 15,-22-20-15,0 21 0,1 0 0,-1 0 16,-21 21-16,0 0 16,1 21-16,-22 0 15,21 21-15,-21 1 0,21 20 0,-21 1 16,0 84-16,0-64 15,0 1-15,0 84 0,0-84 16,0 0-16,0 21 0,0-22 16,0 1-16,-21 0 0,-43 63 15,43-64-15,0-20 0,-64 63 16,64-64-16,-21-20 0,21-1 16,-22 0-16,22-20 0,-21-1 15,21-21-15,-1 0 0,1-21 16,0-22-16</inkml:trace>
  <inkml:trace contextRef="#ctx0" brushRef="#br0" timeOffset="19245.41">4445 8827 0,'0'0'0,"42"-64"0,1 22 0,20-1 16,1 1-16,-1 0 0,1-1 16,20 1-16,-20-21 0,84-43 15,64-106 1,-149 127-16,64-42 0,-85 64 15,1-1-15,-22 1 0,0 21 16,-21-22-16,0 22 0,0-22 16,0 43-16,-42 21 15,21 0-15,-1 21 0,-41 43 16,21-22-16,-1 64 16,22-64-16,0 22 0,21-1 0,0-20 15,-21 20-15,21 85 16,0-105-16,0-1 0,42 0 15,0-21-15,-20-21 0,20 0 16,64 0-16,63-84 16,-127 63-16,85-64 15,-84 43-15,20-22 16,-20 1-16,-1 20 0,0-20 16,1-1-16,20-169 15,-42 149-15,0-1 0,-21 22 16,0-22-16,0 21 0,0 1 0,0 21 15,0-1-15,0 1 0,0 21 16,-21 21-16,0 21 0,0 0 16,21 0-16,-21 22 0,0 84 15,21-64-15,-22 22 0,1-22 16,21 1-16,0-1 0,0 1 0,0 42 16,0-64-16,0 0 15,0 1-15,21-1 0,22 0 16,-22-21-16,21 1 0,-21-1 15,1-21-15,20 0 0,-21 0 16,0 0-16,0 0 0,1-21 0,-22-1 16</inkml:trace>
  <inkml:trace contextRef="#ctx0" brushRef="#br0" timeOffset="19425.61">6032 7599 0,'0'-21'15,"22"0"-15,20-1 16,-21 1-16,21 21 0,1-21 0,-1 0 16,0 0-16,1 21 0,20-21 15,1-1-15,-1 1 0,22 0 0,-22 0 16,22 0-16,-21 0 0,-1-1 16,1-20-16,-22 21 0</inkml:trace>
  <inkml:trace contextRef="#ctx0" brushRef="#br0" timeOffset="19807.57">6900 7091 0,'0'0'0,"21"-21"15,1 21-15,20-21 16,0 21-16,1-22 16,-1 22-16,0-21 0,43 0 15,-22 0-15,43 0 0,-63 0 16,-1 21-16,0 0 0,1-22 15,-22 22-15,0 0 0,0 0 0,-42 0 32,0 22-32,-22-22 0,22 21 0,0-21 15,-21 21-15,21-21 0,-1 21 16,-20-21-16,21 21 0,0 0 0,-43 64 16,22 21-1,21-64-15,0 43 0,-1-22 16,1 1-16,0-1 0,0 22 15,-21 106-15,20-86 16,22-62-16,0-1 16,0 43-16,0-64 0,0 0 15,22-21-15,-1 21 0,0-21 16,0 0-16,0 0 0,0-21 16,1 0-16,-1-21 0,0 20 15,-21 1-15</inkml:trace>
  <inkml:trace contextRef="#ctx0" brushRef="#br0" timeOffset="19975.47">7429 7641 0,'0'0'16,"0"21"-1,0 1-15,0-1 0,0 0 16,0 0-16,0 0 0,-21 22 16,0-1-16,21-21 15,0 0-15,0 0 0,-21-21 0,21-21 47,21 0-47</inkml:trace>
  <inkml:trace contextRef="#ctx0" brushRef="#br0" timeOffset="20164.45">7641 7366 0,'0'0'0,"-21"0"0,0 0 0,0 0 15,-1 0-15,1 0 16,21-21 15,0 0-15,0 0-16,0-1 16</inkml:trace>
  <inkml:trace contextRef="#ctx0" brushRef="#br0" timeOffset="20423.28">8213 6752 0,'0'0'0,"42"-21"0,21 21 16,-63 21-16,0 0 0,0 22 16,0-1-16,0 0 0,0 1 0,-21 20 15,0 1-15,0-1 0,0 22 16,0-22-16,-1 1 0,1-1 0,-21 1 15,-22 105-15,43-126 16,0-1-16,21-21 0,0 21 16,0 22-1,21-64 1,0 0-16,22-21 0,-22 0 16,21-1-16,1 1 0</inkml:trace>
  <inkml:trace contextRef="#ctx0" brushRef="#br0" timeOffset="20873.06">8678 6816 0,'0'0'0,"0"-43"0,0 1 16,0 21-16,0 42 15,0 0 1,-21 22-16,0-1 0,0 0 0,0 22 16,-1-1-16,1 1 0,0-1 15,0 22-15,21 42 16,0-64-16,0 1 0,0-1 0,0 1 15,0-22-15,0 1 0,21-1 16,0 0-16,0-21 0,22 1 0,-1-1 16,-21 0-16,43 0 0,-22-21 0,64 0 15,-43 0-15,43-42 16,-63 21-16,20-1 0,-21 1 16,-20-21-16,20 21 0,-21-22 0,21-41 15,-42 41-15,0 1 16,0 0-16,0 21 0,0-1 0,0 1 15,-21 21-15,0 0 16,-21 21-16,21 1 0,-1 20 0,-20 0 16,21-21-16,0 22 15,0-1-15,21 22 0,0-22 0,0-21 16,21 0-16,21 0 0,-21 1 16,22-1-16,62 0 15,-20-21-15,-21 0 0,-22 0 16,0-21-16,1 21 15,-1-21-15,0-1 0,-21 1 0,1 21 16,-1-21-16,0-21 0,-21-43 16,0 43-16</inkml:trace>
  <inkml:trace contextRef="#ctx0" brushRef="#br0" timeOffset="21060.95">8530 7154 0,'0'0'0,"-63"0"0,20 0 15,22 22-15,0-22 0,42 0 16,21 0 0,1 0-16,-1 0 0,22-22 15,-1 22-15,22-21 0,-22 21 0,22-21 16,0 21-16,84-21 16,-42 0-1,-64 21-15,22-21 0</inkml:trace>
  <inkml:trace contextRef="#ctx0" brushRef="#br0" timeOffset="21923.3">1016 9991 0,'0'0'0,"0"-21"16,0 42-1,0 0 1,-21 21-16,0-21 0,-1 43 16,22-22-16,-21 22 0,0-1 0,21 1 15,0-1-15,-21 1 0,21 42 16,0-64-16,21 21 15,0-41-15,22-1 16,-22-21-16,21 0 0,22 0 0,-22 0 16,21-21-16,-20-1 0,20 1 15,43-42-15,-42 20 0,-22 1 16,0 21-16,-21-21 0,22 20 16,-22 1-16,0 0 0,0 21 0,-21 21 15,0 0 1,0 22-16,0-1 0,0 0 0,-21 1 15,0-1-15,0 0 0,0 1 16,-1-1-16,1 0 0,0 1 16,0-22-16,0 21 0,21-21 15,-21 1-15,21-1 0,21-42 32,0-1-32</inkml:trace>
  <inkml:trace contextRef="#ctx0" brushRef="#br0" timeOffset="22091.2">1799 10541 0,'0'0'16,"0"-21"-16,21 0 0,-21 0 0,21 21 15,-21 21 17,0 0-17,22-21-15,-1 0 16,0 0-16,0 0 0,21 0 15,1-21-15</inkml:trace>
  <inkml:trace contextRef="#ctx0" brushRef="#br0" timeOffset="23128.12">3683 10478 0,'0'0'0,"42"-22"0,1 1 0,-1 21 15,0-42-15,1 21 0,-1 0 16,-21-1-16,43-41 0,-43 21 16,-21 20-16,0-20 15,0 21-15,0 0 0,-43-22 0,22 22 16,0 0-16,-21 21 0,-1 0 16,-20 0-16,21 0 0,-1 0 0,-20 21 15,20 0-15,1 22 0,0-22 0,-1 21 16,-20 43-16,42-22 15,0-20-15,21 105 16,21-127 0,21-21-16,-21 21 0,22-21 0,20 0 15,-21 0-15,1 0 0,20-21 0,43-21 16,21-1 0,-85 43-16,22 0 15,-43 22-15,0-1 16,-21 42-16,0-20 0,0 20 15,21 1-15,-21-1 0,0 1 0,0 20 16,0-20-16,0 20 0,0 22 16,0-21-16,-21 0 0,21-1 0,0 1 15,0 0-15,0-1 0,0 1 16,0 42-16,0-64 0,0 1 16,-21 63-16,21-85 15,-21 1-15,0-1 0,21 0 0,-21-21 16,-1 22-16,-20-43 0,21 21 15,0-21-15,-22 0 0,-20 0 16,21-21-16,-43-64 0,43 43 16,-1-1-16,22-20 0,0-22 15,0 22-15,21-22 0,0 0 0,42-84 16,43 0 0,-43 105-16,22-20 0,63-65 15,-64 65-15,1 20 0,20-20 0,86-43 16,20-43-1,-105 107-15,-1-22 0,-20 22 16,42-64-16,-64 63 0,-21 22 16,0-22-16,-42 22 15,0 42-15,-21 0 16,-22 42-16,22 1 16,0-22-16,-1 21 0,22 0 0,0 1 15,0-1-15,0 0 0,21 1 16,0-1-16,0 0 0,0-20 0,21-1 15,0 0-15,42 21 0,-20-42 16,-1 0-16,22 0 0,-22 0 16,0 0-16,64-42 15,-42 21-15,-22-22 0,64-20 16,-64 21-16,0-22 0,85-105 16,-42 42-1,-43 42-15,-20 22 0,20-22 16,-21 0-16,0 22 0,0-22 0,-21 22 15,0-22-15,0 43 0,0 20 16,-21 22-16,0 22 16,0 20-16,0 0 0,0 1 15,-85 168 1,63-63-16,22-63 0,0 63 16,21-84-16,0-1 15,0 1-15,0-1 0,42 22 16,1-22-16,-22-41 15,0-1-15,21 0 0,-20-21 16,-1 0-16,0 0 0,21 0 0,-42-21 16,0 0-16,0-1 15</inkml:trace>
  <inkml:trace contextRef="#ctx0" brushRef="#br0" timeOffset="23289.95">5228 10160 0,'0'-42'15,"0"21"-15,21-1 16,22 22-16,-22-21 0,21 21 0,22-21 16,-1 21-16,1-21 0,-1 21 0,22-21 15,148-43 1,-1 1-16,-168 42 16</inkml:trace>
  <inkml:trace contextRef="#ctx0" brushRef="#br0" timeOffset="25021.21">7133 9271 0,'0'0'0,"0"-21"0,-42-21 15,-22 42 1,43 0-16,-21 0 0,-22 0 0,22 21 0,-22 0 16,1 21-16,-1 1 0,1-1 15,-1 0-15,1 22 0,21-1 0,-22 22 16,22-22-16,-1 22 0,1-21 0,0 20 15,21-20-15,-22-1 0,43 1 16,0-1-16,0 1 0,0-1 0,21 43 16,1-64-16,20-20 0,0 20 15,1-21-15,20 0 0,1-21 16,63 0-16,-85 0 16,21 0-16,43-21 0,-42 0 0,-22-21 15,0 20-15,1 1 16,-22-21-16,0 0 0,0-1 0,0 1 15,1 21-15,-22-22 0,0 1 0,0 21 16,0 0-16,0 0 16,0-1-16,-22 44 15,1-1-15,0 0 0,21 0 16,-21 0-16,-21 43 16,42-22-16,0-21 0,-22 43 15,22-43-15,0 0 0,0 0 0,0 0 16,0 1-16,22-22 0,-1 0 15,21 0-15,0 0 16,1-22-16,-22 1 0,0 0 16,21 0-16,-20 0 0,-1-22 15,42-41 1,-42-1-16,-21 64 0,22-21 0,-22 20 16,21 1-16,-21 0 15,0 42 1,0 0-16,0 1 0,0-1 15,0 0-15,0 21 0,-21-21 16,21 22-16,-22-22 0,22 85 16,0-64-16,0 0 15,0-20-15,0-1 0,22-21 16,-1 21-16,0-21 0,64 0 16,-43 0-16,0 0 0,1-21 15,-1 0-15,0-1 0,43-20 16,-43 0-16,1 21 0,-1-22 15,-21 1-15,0 21 0,0-22 16,1 1-16,-22 21 0,0 0 0,0 0 16,0-1-16,-22 22 0,1 0 0,-21 0 15,21 0-15,21 22 32,0-1-32,21 0 15,0-21-15,0 21 0,0-21 16,1 21-16,-1 0 0,0-21 0,0 22 15,0-1-15,0 85 16,-21-85-16,0 0 16,-21 0-16,0 64 15,21-64-15,0 0 0,21-21 16,0 0-16,1 0 16,-1 0-16,21 0 0,22 0 15,-43-21-15,21 21 0,-21-21 16,22 0-16,-22-1 0,21 1 15,0-42-15,-20 42 0,-1-22 16,-21-20-16,0 20 0,0 22 16,0-42-16,0 42 15,0-1-15,-21 22 0,-1 0 16,1 0-16,21 22 16,0-1-16,0 0 15,0 0-15,0 0 0,0 22 16,0-22-16,0 21 15,0-21-15,0 0 0,0 1 16,0-1-16,0 0 0,21 21 16,1-42-16,-1 21 0,0-21 15,0 0-15,0 0 0,64 0 16,0-21 0,-43 0-16,0 0 0,22-43 15,-43 43-15,0 0 16,21 0-16,-20 0 0,-1 0 0,0-1 15,-21 1-15,21 21 16,-21 21 0,0 1-16,0-1 0,-21 0 15,21 0-15,-21 0 0,21 0 0,0 1 16,0-1-16,0 0 16,0 0-16,0 0 15,21-21-15,0 0 16,0 0-16,0 0 15,1-21-15,-1 0 0,21 0 0,-21 0 16,0-1-16,1 1 0,-1 0 0,-21 0 16,21 0-16,0 21 0,-21-21 15,21 21-15,0 0 16,-21 21 0,0 0-16,0 0 0,0 0 15,0 0-15,0 1 16,22-1-16,-22 0 0,21-21 15,0 0-15,-21 21 0,21-21 0,0 0 16,0 0-16,22 0 0,-22 0 16,42-21-16,-41 0 15,20 21-15,43-43 0,-64 22 16,21 0-16,-21-21 0,22 21 0,-22-22 16,42-105-1,-42 106-15,-21-170 0,0 149 16,0-64-16,0 63 15,0 22-15,0-22 16,-42 64 0,21 21-16,0 1 0,-43 62 15,43-41-15,0 20 0,-21 43 16,42-43-16,-22-20 0,22 63 16,0-43-16,0-21 0,0 1 15,0-1-15,0 0 0,0 1 0,0-22 16,0 21-16,0-21 0,0 1 15,43 20-15,-1-42 16,-21 0-16,0 0 16,1-21-16,-22 0 0,0-1 15,0 1-15,0 0 0,0 0 16</inkml:trace>
  <inkml:trace contextRef="#ctx0" brushRef="#br0" timeOffset="25160.5">9546 9991 0,'0'0'0,"-42"-21"15,63 21 1,21 0-16,-21 0 16,1 0-16,20 0 0,21-22 15,22-20 1,-43 42-16,1-21 0,-1 0 0,0 21 16</inkml:trace>
  <inkml:trace contextRef="#ctx0" brushRef="#br0" timeOffset="25356.39">10160 10033 0,'0'0'0,"-21"0"0,0 0 16</inkml:trace>
  <inkml:trace contextRef="#ctx0" brushRef="#br0" timeOffset="26371.81">10922 9504 0,'0'-21'0,"0"0"0,0-1 16,0 44 15,0-1-15,0 21-16,-21 0 0,0 22 15,-1-1-15,1 1 0,0 21 0,-42 42 16,-22 84 0,43-147-16,20-22 0,22 22 15,0-22-15,0 0 0,0-21 0,0 22 16,0-22-16,43 0 0,20-21 15,-20 0-15,-1 0 0,0-21 16,22 0-16,-1-22 0,1 22 16,-1-21-16,-20 0 0,20-1 0,1 1 15,63-106-15,-85 84 16,0 1-16,-21-1 0,22 1 16,-22-64-16,0 84 0,-21-20 15,0 42-15,0-64 16,0 64-16,-21 21 15,0 0-15,21 21 32</inkml:trace>
  <inkml:trace contextRef="#ctx0" brushRef="#br0" timeOffset="26943.48">12171 9567 0,'0'0'0,"0"22"0,0 41 15,-21-42-15,-1 43 16,1-22-16,0 0 0,-21 64 16,21-63-16,-1-1 0,1 0 15,-21 64 1,0 21-16,42-106 16,-22 22-16,22 20 0,0-42 15,0 0-15,0 1 16,22-44-1,-1 1-15,0 0 16,21 0-16,-21 0 0,22-22 16,-1 1-16,0 0 0,1-1 15,-1 1-15,0-21 0,43-64 16,-43 63-16,1 1 0,-22 20 0,21-20 16,-21 20-16,1 1 0,-1 21 0,0 0 15,-21 42 1,-21 0-16,0 0 15,-22 22-15,22-22 0,-21 21 0,-1-21 16,-41 43-16,-1-1 16,43-42-16,-1 22 0,22-22 15,0 21-15,21-21 0,0 1 16,0 20 0,0-21-16,21 43 0,0-43 0,-21 0 15,43 42-15,-22-41 16,-21-1-16,21 0 0,0 0 0,0 0 15,1-21-15,20 0 0,21 0 16,-20 0-16,-1 0 0,0 0 16,1-21-16,41-21 15,-20-1-15,-22 22 0,1 0 0,20-21 16,-21 21-16,1-22 0,41-63 16,-41 64-16,-1-21 0,-21-1 15,22 1-15,-22-22 0,21 21 0</inkml:trace>
  <inkml:trace contextRef="#ctx0" brushRef="#br0" timeOffset="27140.37">13271 9589 0,'43'-85'15,"-86"170"-15,86-212 0,-43 148 16,-21 0-16,-1 21 0,-20 1 16,21 20-16,-21 1 15,-43 126-15,64-126 0,0 41 16,21-41-16,0-22 0,0 1 16,0 20-16,0-42 15,21 22-15,0-1 0,21-21 0,-21 0 16,1 0-16,20 1 0,21-22 15,-20 0-15,-1 0 0,0 0 16,1 0-16,20-22 0,-42 1 16,22 21-16,-22-21 0,-21 0 0,0 0 15,0 0-15,0-1 0</inkml:trace>
  <inkml:trace contextRef="#ctx0" brushRef="#br0" timeOffset="27954.9">1905 12510 0,'-21'-22'15,"0"22"-15,-1 0 16,22-21-16,-21 21 16,21-21-1,21 21-15,1-21 0,20 0 16,0 21-16,1-21 16,-1-1-16,0 22 0,1-21 0,41-21 15,-63 42-15,22-21 16,-64 21-16,-22 21 15,22 0-15,-21 0 16,-22 0-16,22 22 0,-22-22 0,22 21 16,-21-21-16,20 22 0,-41 20 15,41-42-15,22 1 0,21-1 16,0 0-16,0 0 0,0 0 16,21 0-16,0-21 0,22 22 15,-22-1-15,21-21 0,22 21 0,-22 0 16,0-21-16,1 21 0,-1 0 15,-21-21-15,22 22 0,-22-1 0,-21 0 16,0 0 0,-21 0-16,-22 0 0,-20 22 15,20-22-15,1-21 0,0 21 16,-22-21-16,22 0 0,-85 0 16,106 0-16,-22-21 15,43 0-15,0-43 16,0 43-16</inkml:trace>
  <inkml:trace contextRef="#ctx0" brushRef="#br0" timeOffset="28111.81">2413 12658 0,'0'0'0,"63"-21"0,1 21 0,-1 0 16,-20 0-16,-22-22 0,21 22 0,-21 0 0,1 0 15,-1 0 1,0 0 31</inkml:trace>
  <inkml:trace contextRef="#ctx0" brushRef="#br0" timeOffset="28664.05">4805 12615 0,'0'0'0,"21"0"0,21 0 15,-21 0-15,1 0 0,-1 0 16,0 0-16,0-21 0,0 21 0,0-21 16,1 0-16,-1 0 0,0 0 15,21-22-15,-21 1 0,-21 21 16,0-22-16,0-41 0,0 41 15,0 1-15,-21 21 0,0-21 16,-21 20-16,-1 1 0,1 0 16,0 21-16,-1 0 0,-20 0 15,21 21-15,-1 0 0,-63 64 16,64-43-16,0 1 0,21-1 16,-1 0-16,-20 1 0,21-1 0,21 22 15,0-43-15,0 21 16,0-21-16,21-21 0,64 0 15,-43 0-15,64-42 16,-64 21-16,1 21 16,-1-21-16,-21-1 0,21 22 0,-20 0 15,-1 0-15,-21 22 16,0-1-16,0 21 0,0 0 16,0 85-16,0-63 15,0 21-15,0-1 0,0 1 16,0 0-16,0-1 0,-21 22 15,-1-21-15,1-1 0,-21 86 16,0-86-16,20 1 0,-20-21 0,0-1 16,-1 1-16,22-22 0,-85 43 15,64-64 1,42-42-16,0-1 0,0-20 16,0 0-16</inkml:trace>
  <inkml:trace contextRef="#ctx0" brushRef="#br0" timeOffset="28978.87">4932 12954 0,'0'0'0,"42"-42"16,0-1-16,85-62 15,-63 62-15,-1 22 0,1-21 16,63-22-16,-64 22 16,22 0-16,-21 20 0,-22-20 0,0 0 15,1 21-15,-22-22 0,0 22 0,-21 0 16,0 0-16,-21 21 0,0 0 15,-1 0-15,-20 21 0,-43 21 16,43 1-16,0-22 16,-22 21-16,22 0 0,0 1 15,20-1-15,-20 0 0,21 1 0,0 41 16,21-62-16,0 20 0,0-21 16,0 0-16,21-21 0,42 0 15,-20 0-15,-1 0 0,0 0 16,1-21-16,20-21 0,-20 21 15,-1-1-15,43-41 0,-1-22 16,-41 43-16</inkml:trace>
  <inkml:trace contextRef="#ctx0" brushRef="#br0" timeOffset="29192.75">6223 11705 0,'0'0'0,"0"-21"0,21 0 0,-21 0 15,0 63 1,0-21-16,-21 22 15,0-1-15,-22 85 0,22-64 16,0 22-16,0-21 0,0-1 16,0 22-16,-1-22 0,1-20 0,-21 62 15,42-20-15,0-43 16,0 1-16,0-22 16,0 0-16,21-21 0,0 0 0,0 0 15,-21-21 1,22 0-16</inkml:trace>
  <inkml:trace contextRef="#ctx0" brushRef="#br0" timeOffset="29339.66">5905 12234 0,'0'0'16,"0"-21"-16,22 0 0,-1 0 16,21 21-16,-21-21 0,22 0 15,-1 21-15,21-43 0,1 22 16,-22 0-16,64-43 0,-42 43 15,-1 0-15</inkml:trace>
  <inkml:trace contextRef="#ctx0" brushRef="#br0" timeOffset="29580.53">7133 11578 0,'-21'0'15,"0"0"-15,0 21 16,-22 43-16,1 21 15,21-43-15,0 21 0,-22 1 16,22-1-16,0 22 0,0-21 0,0-1 16,-22 1-16,22-1 0,0 1 0,21-22 15,0 0-15,-21 1 0,21-1 16,0 0-16,0-21 0,0 1 16,21-1-16,0-21 0,21 21 0,-20-21 15,20 0-15,0 0 0,-21 0 16,22 0-16,-1 0 0,-21-21 0,0 0 15</inkml:trace>
  <inkml:trace contextRef="#ctx0" brushRef="#br0" timeOffset="30544.53">6921 12129 0,'0'0'0,"0"-64"0,0 1 16,0-1-16,0 22 0,0-22 0,0 1 15,22 20-15,20 1 0,43-43 16,-22 43-16,-21 21 15,22-21-15,-1 42 0,-20-22 0,20 22 16,-20 0-16,-1 0 0,0 0 0,-21 22 16,1-1-16,-22 0 0,0 21 15,-22-21-15,1 22 0,0-1 0,-21 0 16,-22 1-16,22-22 0,-22 42 16,1-20-16,-64 20 0,63-20 15,1-1-15,-22 21 0,64-20 16,0-22-16,21 0 15,0 0-15,21 22 0,0-1 16,0-21-16,22 0 0,84 22 16,-43-1-1,-41-42-15,20 0 0,22 0 16,-43 0-16,22 0 0,-22 0 16,0 0-16,-20-21 0,20 21 0,64-64 15,-43 1 1,-63 42-16,0-1 15,0 1-15,0 0 0,-21 21 16,0 0-16,0 0 0,0 0 16,-22 21-16,22 0 0,-21 1 15,21 20-15,-22-21 0,22 21 0,-64 43 16,64-43 0,21 1-1,0-22-15,0 0 0,21 0 16,1-21-16,20 0 0,0 0 15,1 0-15,-1-21 0,64 0 16,-64 0-16,106-43 16,-127 43-16,22-21 15,-22 21-15,0-1 0,-21-20 0,0 21 16,0 0-16,0 0 0,0-1 0,-21 22 16,0 0-1,0 0-15,-1 22 0,22-1 0,0 0 16,-21 0-16,21 21 0,0 1 15,0-22-15,0 0 16,0 0-16,21 0 0,1 1 0,62-1 16,-41-21-16,-1 0 15,64 0-15,0-21 16,-43-1-16,-21 1 0,22 21 16,-1-21-16,-20 0 0,-1 0 15,0-22-15,-20 22 0,-1 0 0,0-21 16,-21 21-16,0-1 0,0-20 15,0 21-15,-21 0 16,0 21-16,-1 0 0,-20 0 16,21 0-16,-21 21 0,20 0 0,-20 0 0,21 22 15,0-22-15,0 21 0,-1 0 16,1 22-16,0-22 0,-21 128 16,21-107-16,-1 1 0,22-1 15,-21 1-15,0-1 0,-21 149 16,-22-22-1,43-105-15,0-22 0,-21 64 16,20-63-16,-20 42 16,21-64-16,0-21 0,0 43 15,21-85 1,0-1 0,0-20-16,21 0 0</inkml:trace>
  <inkml:trace contextRef="#ctx0" brushRef="#br0" timeOffset="30855.85">8953 12510 0,'0'0'0,"22"-22"0,-1 1 16,0 21-16,0 0 0,0 0 0,0-21 16,1 21-16,20-21 15,-21 0-15,21 21 0,-20-21 0,20-1 0,21-20 16,-41 21-16,-1 0 15,0 0-15,-21-1 0,0 1 16,-42 21 0,20 0-16,-20 0 0,0 43 0,-1-22 15,1 0-15,0 21 0,-1 1 16,1-1-16,0 0 0,21 1 0,-1-22 16,1 63-1,21-20-15,0-43 0,21 0 16,43-21-16,-22 0 0,1 0 15,-1 0-15,0 0 0,1-21 16,-1 0-16,0 0 0</inkml:trace>
  <inkml:trace contextRef="#ctx0" brushRef="#br0" timeOffset="32223.87">10647 11853 0,'0'0'0,"-21"-21"0,21 0 0,0 0 16,0 0-1,0 0-15,21 21 0,-21-22 16,21 1-16,-21-21 0,0 21 16,0-22-16,0 22 15,0 0-15,-85 0 16,1 21-16,41 21 0,-20-21 15,20 42-15,-20-20 0,-1-1 16,-20 21-16,41 0 0,-126 64 16,127-63-16,21-1 15,21 0-15,0-21 0,0 22 16,21-22-16,0 21 0,0 1 0,64 20 16,-1 22-1,-62-43-15,20-21 0,0 22 0,-21-1 0,1 0 16,-22 1-16,0-22 0,0 21 15,0 0-15,-22-20 0,1 20 16,0-21-16,-21 0 0,-1 0 0,1 1 16,-21-22-16,20 0 0,1 0 15,0-22-15,-1 22 0,22-21 16,-21-21-16,-1 0 16,22-43-16,21 43 0,0-1 15,0 22-15,0-21 0,0 21 0,0-1 16,21 22-16,1 0 0,-1 43 15,-21-22 1,21 0-16,0 43 0,0-43 16,-21 21-16,21-21 15,1 0-15,-1 1 0,0-1 0,42 21 16,-41-21-16,20-21 0,43 0 16,-43 0-16,0 0 15,1 0-15,-1 0 0,0-21 0,1 0 16,-1 0-16,0 0 0,1-1 0,41-20 15,-41 0-15,-22 21 16,21-22-16,-21 22 0,0-21 0,-21 21 16,0-22-16,22 22 0,-22 0 15,0 42 1,-22 0-16,1 0 16,0 1-16,21 20 0,-21-21 0,0 21 15,0-20-15,21-1 0,-22 21 16,22-21-16,0 22 0,0-22 15,0 0-15,22 0 0,20-21 16,-21 0-16,21 0 0,43 0 16,63 0-16,-105-21 15,-22 21-15,21-21 0,0 0 16,-20-1-16,-1 1 0,0-21 0,0-43 16,-21 1-1,-21 41-15,0 1 0,0 0 16,-22 20-16,22 1 0,-21 0 0,-1 21 15,1 0-15,0 21 0,-1 0 16,1 1-16,0-1 0,21 21 16,-22 0-16,1-20 0,21 20 0,0 0 15,21-21-15,0 22 0,0-22 0,0 0 16,21 21-16,0-20 16,42-22-16,-20 21 0,-1-21 15,43 0-15,-43 0 0,0 0 16,1-21-16,20-1 0,-20 1 15,-22 21-15,21-21 0,0 0 16,-20 0-16,20-43 0,-21 43 16,0 0-16,0 0 15,-21 42 1,0 0 0,0 0-16,0 0 0,0 22 15,0-22-15,0 0 0,0 0 16,22-21-16,-22 21 0,21-21 15,0 0-15,0 0 16,0 0-16,0 0 0,1 0 0,20-42 16,-21 42-16,0-21 15,43-21-15,-43 20 16,21-20-16,1 21 0,-22 0 16,21-22-16,-21 43 15,-21 22 1,0-1-16,0 0 15,0 21-15,0-21 16,0 1-16,0-1 0,21 0 16,1 0-16,-1-21 0,0 0 0,21 0 15,1 0-15,-1 0 0,0 0 16,22 0-16,-22 0 0,22 0 0,20 0 16,22-21-1,-64 21-15,-20-21 0,-1 21 16,0 0-16,0 0 0,-42 0 15,0 0-15,0 0 16</inkml:trace>
  <inkml:trace contextRef="#ctx0" brushRef="#br0" timeOffset="33008.69">2455 13758 0,'0'0'0,"-21"0"16,0 0-16,-21 0 0,-1 22 15,1-1-15,0 21 0,-22 0 16,22 22-16,-1-1 0,-20 1 0,21-1 16,-1 22-16,1-21 0,0 20 15,-1 1-15,22-22 0,0 1 0,21-22 16,0 1-16,0-1 0,21 0 15,21-21-15,1 1 0,-1-22 0,0 0 16,1 0-16,20 0 16,1 0-16,20-22 0,-20 1 0,-1 0 15,128-64 1,-149 43-16,1 21 0,-22-43 16,-21 43-16,-21 21 0,-1 0 15,-20 0-15,0 0 0,-22 0 0,1 0 16,20 43-16,-20-22 0,-1 0 15,22 0-15,0 0 0,-1 0 0,1 22 16,21-43-16,0 21 0,42-21 31</inkml:trace>
  <inkml:trace contextRef="#ctx0" brushRef="#br0" timeOffset="33157.6">2561 14478 0,'0'0'16,"42"0"-1,-63 0 1,0 21 0,21 0-16,21-21 31,0 0-31</inkml:trace>
  <inkml:trace contextRef="#ctx0" brushRef="#br0" timeOffset="33669.62">5842 13737 0,'0'0'16,"0"-21"-16,-21 0 0,-22 0 0,22 0 0,-21 21 16,0 0-16,-22 21 0,22 0 15,-22 0-15,22 0 0,-85 64 16,85-22-16,-85 43 16,84-42-16,-63 63 15,43-85-15,21 22 0,-1 41 16,43-62-16,0-22 0,0 0 15,21 0-15,1 0 0,20-21 0,43 0 16,-43 0-16,21-21 16,1 21-16,-1-21 0,22 0 0,-21-21 15,20 20-15,-20 1 0,-22 0 16,22 21-16,-43 0 0,0 0 16,-21 42-16,0-20 15,-21 20-15,0 0 0,-22 1 16,1-1-16,0 21 0,-1-20 0,-20 20 15,20-20-15,-41 62 0,41-41 16,1-1-16,-43 43 16,64-63-16,-21-1 0,0 43 15,20-43-15,22-21 0,0 0 16,22-42 0,-1 0-16</inkml:trace>
  <inkml:trace contextRef="#ctx0" brushRef="#br0" timeOffset="34176.33">6032 14288 0,'0'0'15,"22"-43"-15,20 1 0,-21 21 0,0 0 0,0-1 16,-21 44 0,0-1-16,0 21 0,0-21 0,0 22 15,0 20-15,-21-21 0,0 1 16,-21 20-16,21-20 0,-1-1 15,1 0-15,-21 43 0,42-64 16,21-21 0,0 0-1,0-21-15,1 0 0,-1 0 16,21-1-16,-21-20 0,22 0 0,-22-1 16,0 1-16,21 21 0,-21-21 0,22-1 15,-1 22 1,-21 21-16,-21 21 0,0 0 15,0 1-15,0 20 0,0-21 16,0 64-16,43-1 16,-22-41-16,0-22 0,0 0 15,0-21-15,22 21 0,-1-21 16,0 0-16,1 0 0,20 0 0,-21-21 16,22 0-16,-1 0 15,-20 0-15,20-22 0,-20 1 0,-1 21 16,0-22-16,1 1 0,-22 0 0,-21-22 15,0 22-15,0-43 16,-21 43-16,-22 0 0,22-1 16,0 22-16,-21 0 0,-22 21 0,22 0 15,-1 0-15,22 0 0,0 0 16,0 0-16,0 21 0,21 0 0,0 0 16,0 1-16,0-1 0,21-21 15</inkml:trace>
  <inkml:trace contextRef="#ctx0" brushRef="#br0" timeOffset="34425.19">8043 13864 0,'0'21'16,"-21"1"-1,21 20-15,-42 21 16,-1 86-16,22-86 15,0 1-15,0 41 16,0-62-16,0-1 0,-1 0 0,22 1 16,0-22-16,0 0 0,0 43 15,22-64 1,-1 0-16,0 0 16,0-22-16,21 1 0,22-21 15</inkml:trace>
  <inkml:trace contextRef="#ctx0" brushRef="#br0" timeOffset="34640.08">8361 13991 0,'0'0'16,"0"-21"-16,0 0 0,0 0 0,0 42 15,0 0 1,0 0-16,0 0 0,0 22 16,0-1-16,0 0 0,0 1 15,0-1-15,-21 43 0,-1-43 16,22 0-16,0 1 0,0-22 15,-21 21-15,21 1 0,0-22 16,0 0-16,0 0 0,-21-21 16,0 0-16,0 0 15,0 0-15</inkml:trace>
  <inkml:trace contextRef="#ctx0" brushRef="#br0" timeOffset="34793.99">7747 14478 0,'-42'-42'0,"84"84"0,-84-105 0,42 41 0,0 1 15,84-21 1,-20 21-16,-22 0 0,64-1 16,-43 1-16,1 21 0,-22-21 15,22 0-15,-22 0 0,22 21 16,-22-21-16,21 21 0,-41 0 0,20 0 16,-21 0-16</inkml:trace>
  <inkml:trace contextRef="#ctx0" brushRef="#br0" timeOffset="35255.72">1672 15812 0,'0'0'0,"-21"0"0,42 0 16,0 0-16,22 0 15,20-22-15,-21 1 0,43 21 16,-21-21-16,20 0 0,107 0 16,-85 21-16,-1 0 0,-20 0 15,21 21-15,-21-21 0,-22 42 0,1-21 16,-22 22-16,0-22 0,22 85 16,-43 21-1,-21-64-15,0-20 0,0-1 16,-21 0-16,0 1 0,-1-1 15,1-21-15,-21 0 0,21 0 0,0 1 16,-22-1 0,-20-21-16,20 0 0,22 0 0,-21-21 15</inkml:trace>
  <inkml:trace contextRef="#ctx0" brushRef="#br0" timeOffset="35427.78">2032 16214 0,'0'0'0,"0"-21"15,21-1-15,0 22 0,22-21 16,-1 21-16,127-21 16,-42-21-1,-42 42-15,0-21 0,-22 21 0,22-22 16,-22 1-16,43 0 16,-42 0-16,-22 21 0,0-21 0,-21 21 15</inkml:trace>
  <inkml:trace contextRef="#ctx0" brushRef="#br0" timeOffset="35571.76">3662 15917 0,'42'0'0,"-84"0"0,105 0 15,-42-21-15,1 21 0,-1 0 16,-21-21 0,21 21 15,-21-21-31</inkml:trace>
  <inkml:trace contextRef="#ctx0" brushRef="#br0" timeOffset="36232.19">5609 15494 0,'0'0'0,"0"-21"0,21 0 16,-21 0-16,0-1 0,0 1 15,0-21 1,0 21-16,0 0 0,-21 21 0,21-22 16,-21 1-16,0 21 0,0 0 0,-1 0 15,-20 0-15,0 0 0,-1 0 16,1 21-16,0 1 0,-1-1 15,-62 63-15,62-41 16,1-1-16,0 22 0,-1-1 0,1 1 16,0-1-16,-85 233 15,127-253 1,0 20-16,0-20 0,21-1 0,21 0 16,0-21-16,1 1 0,84-22 15,-64 0-15,22 0 0,-22 0 16,22 0-16,0-22 0,-22 1 0,1 0 15,-1 0-15,-20 0 0,-22 0 16,21-1-16,-42-20 16,-21-21-16,0 41 0,-22 1 15,22 0-15,-21 0 0,0 0 16,20 21-16,-20-21 0,21 21 16,-21-22-1,42 1 1,21 0-16,0 21 0,0 0 15,0 0-15,22 0 0,-22 21 16,21 0-16,0 22 0,-20-22 0,20 21 16,-21 1-16,0 20 0,0-21 15,1 22-15,-22-1 0,0 1 16,0-1-16,0 1 0,0-1 0,-22 1 16,1-1-16,0 1 0,-42 63 15,41-64-15,1-20 0,-21 41 16,21-62-16,21-1 15,0 0 1,0-42-16,0 0 0</inkml:trace>
  <inkml:trace contextRef="#ctx0" brushRef="#br0" timeOffset="36775.6">7048 15600 0,'0'0'0,"43"-21"0,-22 21 16,0 0-16,0 0 0,0 0 16,1 21-1,-22 0-15,0 0 0,0 22 16,-22-1 0,1 0-16,0-21 0,0 1 0,21 20 15,-21-21-15,0 0 0,-1 22 16,1-22-16,0 0 0,0 42 15,21-84 17,0 0-32,21 0 0,0 0 0,0 0 15,1-1-15,20-20 0,-21 21 16,64-64 0,-64 64-1,0 21-15,-21 21 0,21 0 16,-21 1-16,0-1 0,21 0 0,1 0 15,-1 21-15,0-20 0,-21-1 16,21 0-16,21 42 0,1-63 16,-22 22-16,21-22 0,-21 0 15,22 0-15,-1 0 0,0 0 0,-20-22 16,20 1-16,0 0 0,1 0 16,-1 0-16,0-22 0,1 22 0,-1-148 31,-63 63-31,-22 43 15,1 20-15,21 22 16,-21 21-16,20 0 0,-20 0 0,21 0 16,0 0-16,-22 21 0,22 0 15,21 1-15,0-1 0,0 0 16,0 0-16</inkml:trace>
  <inkml:trace contextRef="#ctx0" brushRef="#br0" timeOffset="37041.57">8657 15240 0,'0'85'0,"0"-43"16,0 0-16,-63 85 15,63-84-15,-64 105 16,43-106-16,0 22 15,0-43-15,21 21 0,-22 1 16,22-22-16,-21 0 0,21 0 0,-21 0 0,21 0 16,21-42-1,0 0-15,22 0 16,-1-21-16,0-1 16,1 1-16</inkml:trace>
  <inkml:trace contextRef="#ctx0" brushRef="#br0" timeOffset="37241.06">9038 15177 0,'21'0'0,"-42"0"0,63 0 16,-20 21-16,-22 0 15,0 21-15,0 43 0,21-43 16,-21 1-16,0 20 0,0 64 16,0-21-1,0-85-15,0 21 0,-21 1 16,21-22-16,-22 21 0,22-21 0,0 1 15,0-1-15,-21-21 0,0 0 16,0 0-16,0 0 16</inkml:trace>
  <inkml:trace contextRef="#ctx0" brushRef="#br0" timeOffset="37398.6">8572 15663 0,'0'-21'16,"22"21"-1,-1 0-15,0 0 16,42 0-16,-41 0 0,41 0 16,64-42-1,-42 21 1,-43 21-16</inkml:trace>
  <inkml:trace contextRef="#ctx0" brushRef="#br0" timeOffset="37591.06">9842 15007 0,'0'0'0,"0"21"16,0 1 0,0 20-16,0 0 15,-42 22 1,21-43-16,21 0 0,-21 0 0,0 0 15</inkml:trace>
  <inkml:trace contextRef="#ctx0" brushRef="#br0" timeOffset="37960.01">10604 15388 0,'0'-21'16,"0"42"-16,0-63 0,0 21 16,-21 21-16,0 0 0,0 0 15,-85 42-15,0 22 32,22-1-32,84-42 15,0 0-15,42 64 16,0-64-1,64 22 1,-85-43-16,0 21 0,43 0 16,-43 0-16,0 0 15,-21 0-15,0 1 0,0-1 16,-21 0-16,0 0 0,-43 0 16,22 0-16,0 1 0,-22-1 15,-20 0-15,20 0 0,-84 0 16,21-21-1</inkml:trace>
  <inkml:trace contextRef="#ctx0" brushRef="#br0" timeOffset="38677.74">3154 17463 0,'0'-22'15,"-21"22"-15,-1 0 16,1 0-16,21-21 15,-21 21-15,0-21 0,21 0 16,0 0-16,-21-106 16,21 63-1,63-20 1,22 62 0,-43 22-16,-21 0 0,22 43 15,-22-22-15,-21 21 0,0 191 31,-21-148-31,-43 63 0,1 42 16,42-147 0,21 20-16,0-20 0,0-22 0,84 42 31,43-63-15,-21-21-16,-64 0 15,22-43-15,-22 43 0,-42 0 16,0-21-16,0 21 0,0-1 15,-21-20-15,0 21 0,-21 0 16,-85 0-16,84 21 16,1 0-16,0 0 15,-1 21-15,22 0 0,0 0 0,0-21 16,21 21-16,0 0 0,0 1 16,21-22-16</inkml:trace>
  <inkml:trace contextRef="#ctx0" brushRef="#br0" timeOffset="38787.68">3746 17759 0,'0'0'0,"127"-64"16,-84 22-16,-22 42 0,0-21 15,-21 0 1</inkml:trace>
  <inkml:trace contextRef="#ctx0" brushRef="#br0" timeOffset="40387.91">5524 17505 0,'0'0'0,"85"-21"0,0 21 16,-22 0-16,-20 0 0,20 0 15,-42 0-15,22 0 0,-22 21 0,-21 0 16,0 0-16,0 0 0,0 22 15,0-1-15,0 0 0,0 1 0,-21-1 16,-1 0-16,1 1 0,0-1 16,0-21-16,0 22 0,0-22 0,21 0 15,-43-21 1,43-21 0,0 0-16,0-1 0,0 1 15,0-21-15,0 21 0,0-22 16,0 1-16,21-21 0,43-86 15,-43 65 1,0 41-16,0 1 0,1 21 0,-1 21 16,0 0-16,0 0 15,0 21-15,0 0 0,1 22 0,20 20 16,0 43 0,-21-64-16,1 1 0,-1 41 15,0-41-15,0-1 16,0-21-16,0 0 0,1 0 0,20-21 15,-21 0-15,21 0 16,-20 0-16,20 0 0,0-21 0,1-21 16,-22 21-16,21 0 0,0-22 15,1 1-15,-1 0 0,-21-1 0,22 1 16,-22 0-16,21-1 0,-21 22 16,22-42-16,-22 63 15,0 0-15,-21 21 16,0 21-16,0-21 0,0 22 15,21-1-15,-21 0 0,21 1 16,-21-1-16,21-21 0,1 21 16,-1-20-16,0 20 0,21-21 0,-21 0 15,22-21-15,-1 21 16,0-21-16,85 0 16,-63-21-16,-22 21 0,22-21 15,-22 0-15,0 0 0,1 0 0,-1-1 16,0 1-16,-20 0 0,-1-21 15,-21 21-15,0-22 0,0 22 0,0-21 16,-21-1-16,-1 22 0,-41-42 16,21 42-16,20-1 0,-105 1 15,85 42 1,0 1-16,21-1 0,-22 21 16,1 0-16,21 1 0,0-1 15,-1 0-15,1-20 0,21 20 0,0 0 16,0-21-16,0 1 0,21-22 15,1 0-15,-1 0 0,0 0 16,21 0-16,1 0 0,-1-22 16,0 1-16,22-21 0,-22 21 0,0 0 15,1-1-15,-1-20 0,0 21 16,1 0-16,-22 0 0,0-1 16,0 22-16,0 0 0,1 0 15,-22 22-15,0-1 16,0 42-16,0-20 15,0-22-15,21 21 0,-21-21 0,21 22 16,-21-22-16,21 21 0,0-21 16,0 0-16,1 1 0,20-22 0,-21 21 15,21-21-15,1 0 0,-1 0 16,22 0-16,-1 0 0,-21 0 0,22-21 16,-22-1-16,22 1 0,-22 0 15,0 0-15,1 0 0,-1-22 0,0 1 16,1-21-1,-22 41-15,0-20 0,0 0 0,-21 63 47,-21 0-47,0 0 0,21 22 16,0-22-16,0 0 0,0 0 0,0 0 16,0 0-16,0 1 15,21-22-15,0 0 0,0 0 16,22 0-16,-22 0 0,21 0 15,1 0-15,-1-22 0,21 1 0,-20 21 16,-1 0-16,0 0 0,1 0 16,-1 0-16,22 0 0,-22 0 0,64 0 15,-64 0-15,22 0 16,20 0-16,-20 0 16,20 0-16,-41 0 15,-1 0-15,0 0 0,-20 0 0,20-21 16,-21 0-16,0 0 15,0-22-15,-21 22 0,0-21 16,0 21-16,-21-64 0,0 64 16,-21-21-16,-22-22 15,22 43-15,-43 21 16,43 0-16,-22 21 16,22 0-16,0 0 0,21 1 0,-22-1 15,1 21-15,21-21 0,-43 64 16,64-64-1,21-21 1,1 0-16,-1 0 0,0 0 0,21 21 16,-21 0-16,22 1 0,-22-1 15,0 21-15,43 85 16,-64-63-16,0-1 0,0 1 16,0 105-16,-22-84 0,1-1 15,21 1-15,-21 0 0,0-1 16,0-20-16,-22 84 15,22-63-15,0-43 0,0-42 0,0 0 16,0 0-16,42 0 31,0-42-31,21-1 0</inkml:trace>
  <inkml:trace contextRef="#ctx0" brushRef="#br0" timeOffset="40708.72">10329 17801 0,'0'0'0,"0"-21"0,43 21 16,-22-21-16,0 0 0,0 21 15,0-21-15,22-1 0,-1 1 16,-21 0-16,43 0 0,-22 0 16,0 0-16,64-43 0,-64 22 15,22-1-15,-43 22 0,21-21 16,-20 21-16,-22-22 0,0 22 15,-22 21-15,-62 0 16,41 21-16,-41 22 16,41-1-16,1-21 0,0 22 0,-1-1 15,22 0-15,0 43 0,21-64 16,0 0-16,21 0 0,0 1 16,22-22-16,105 0 15,-85 0-15,1-22 16,21-20-16,-22 21 0,22-21 0,-22-1 15,1 1-15</inkml:trace>
  <inkml:trace contextRef="#ctx0" brushRef="#br0" timeOffset="41802.32">17420 4445 0,'0'0'0,"42"0"16,-20-21-16,-1 0 0,63-22 15,-41 22-15,-1-21 0,43-22 16,-43 22-16,0 0 15,-20-1-15,20 1 0,-21 0 0,-21-1 16,0 22-16,0-21 0,0 0 0,-21 20 16,0 1-16,-22 21 0,1 0 15,0 0-15,-22 0 0,1 0 0,-1 0 16,1 21-16,-22 22 0,22-22 16,-1 21-16,1 1 0,20 20 15,1-21-15,0 1 0,-1-1 16,22 0-16,21 22 0,0-43 15,21 0-15,22-21 16,-1 0-16,0 0 0,85 0 16,0-42-1,-63 21-15,20 0 0,-41-1 0,20 1 16,-20 0-16,20 0 0,-42 0 0,43-22 16,-64 65-1,0 20-15,0-21 0,0 21 16,-21 1-16,-1 20 0,-41 43 15,42-64-15,-43 64 16,43-42-16,0-22 16,0 0-16,-22 22 0,22-43 0,21 21 15,-42 1-15,42-1 16,21-63 0,0 0-1</inkml:trace>
  <inkml:trace contextRef="#ctx0" brushRef="#br0" timeOffset="41969.84">18224 4360 0,'0'0'0,"22"0"0,-22 22 31,21-22 0,0 0-31,0 0 0</inkml:trace>
  <inkml:trace contextRef="#ctx0" brushRef="#br0" timeOffset="43250.98">19897 3598 0,'0'0'0,"-22"0"0,-105 43 0,-105 20 15,147-42 1,21 22-16,-20-1 0,41-21 0,-20 22 16,42-22-16,0 21 0,21 0 15,63 22 1,-21-43-16,1 21 0,84 1 15,-64-1-15,1-21 0,-1 22 16,1-22-16,-1 21 0,-20-21 16,-1 22-16,0-22 0,-21 0 0,1 21 15,-22-21-15,0 1 0,-22-1 0,-20 0 16,0 0-16,-1-21 0,-20 21 16,-1-21-16,-63 0 15,64 0-15,-1 0 0,1 0 0,-1 0 16,-20-21-16,41 0 0,22 0 15,0-22 1,21-20-16,21 42 16,43 0-1,-43 21-15,0 0 0,0 0 16,0 21-16,1 0 0,-1 0 0,21 64 16,0-1-1,-20-62-15,-22-1 0,21 0 16,21-21-16,-21 0 0,22 0 15,-22 0-15,21 0 0,0 0 0,128-21 16,-128 0-16,0-1 16,1 1-16,-1 0 15,0-21-15,1 21 0,-1-22 0,-21 22 16,43-64-16,-43 22 0,0 21 16,0-22-16,-21 22 0,0-1 15,0 1-15,21-21 0,-21 84 31,-21 0-31,0 21 0,0 43 16,-21 21-16,20-64 16,22 0-16,0 43 0,0-43 15,0-20-15,0 20 0,0-21 16,0 0-16,22-21 0,62 21 16,-20-21-1,-43 0-15,21 0 0,1-21 16,-22 21-16,21-21 0,0 0 0,-20 0 15,20 0-15,-21-22 0,0 22 16,22-21-16,-22-1 0,0 22 0,0-42 16,-21 42-16,21-1 0,-42 44 31,0-1-31,0 0 16,0 21-16,-1-21 0,22 1 15,0-1-15,0 0 0,0 0 0,0 0 16,0 0-16,0 1 15,43-1-15,-1-21 0,-21 21 16,43-21-16,-22 0 16,0 0-16,1 0 0,-22 0 15,21 0-15,-21-21 0,1 21 0,-1-21 16,0-1-16,0 1 0,0 0 16,-21 0-16,21-21 0,-21-22 15,22 22-15,-22-1 0,21 1 0,-21 0 16,0 21-1,0 42-15,0 0 0,0 0 16,0 21-16,-21-20 0,21 20 16,-22-21-16,22 21 0,0-20 0,0-1 15,0 21-15,0-21 0,0 0 16,0 1-16,22-22 16,-1 0-16,-21 21 0,21-21 0,0 0 15,0 0-15,0 0 0,1 0 16,-1 0-16,0-21 0,-21-1 0,21 22 15,0-21-15,0 0 0,-21 0 0,0 0 16,22 0-16,-1-1 0,-21 1 16,21-21-1,-21 63 1,0 0-16,0 0 16,0 1-16,-21-1 0,0 21 15,21-21-15,-22-21 0,22 21 0,0 1 16,-21-22-16,21 21 0,0-42 47,0-1-47</inkml:trace>
  <inkml:trace contextRef="#ctx0" brushRef="#br0" timeOffset="43401.4">21505 3979 0,'0'0'0,"0"-21"0,-21 21 16,0 0 0,42-21 15,0 21-31</inkml:trace>
  <inkml:trace contextRef="#ctx0" brushRef="#br0" timeOffset="43676.25">22394 3471 0,'0'0'0,"-21"22"16,0-1 0,0 21-16,-43 43 15,43-43-15,-21 0 0,21 22 16,-64 105-16,43-105 15,20-1-15,1 1 0,21-1 16,-21-20-16,21 20 0,0 22 16,0-64-16,0 21 0,0-21 15,0 1-15,0 20 16,21-42-16,0 0 16</inkml:trace>
  <inkml:trace contextRef="#ctx0" brushRef="#br0" timeOffset="43857.09">21907 4191 0,'0'0'0,"22"0"32,-1 0-32,21 0 0,-21 0 0,22 0 15,-1 0-15,-21 0 0,43 0 16,-22 0-16,43 0 0,-22 0 15,-21-21-15,1 21 0,-1 0 16</inkml:trace>
  <inkml:trace contextRef="#ctx0" brushRef="#br0" timeOffset="44502.54">22818 3937 0,'0'0'0,"-22"0"0,1 0 15,0 0-15,0 0 0,0 0 0,-22 42 16,-41 64-1,63-63-15,-1-1 0,1 0 16,21 1-16,0-1 0,0 0 16,0-21-16,0 22 0,0-22 0,21 21 15,43 1-15,21-22 16,-43 0-16,0-21 0,1 0 16,-1 0-16,21 0 0,-20 0 15,84-21 1,-43-43-16,-41 43 15,41-127-15,-62 84 16,-1 1-16,0-1 0,0-20 16,0 20-16,0 1 0,1-22 0,-1 22 15,0-1-15,0 1 16,0 20-16,-21 1 0,0 0 0,0 20 16,-21 44-1,0 20-15,0 0 0,0 1 16,-1-1-16,1 21 0,0 1 15,0-1-15,0 22 0,0-21 0,-1 20 16,1-20-16,21-1 0,-21-20 16,21 20-16,-21-21 0,21 1 0,-21 41 15,21-62-15,0-1 16,0 0-16,21-42 31,0 0-15,0-1-16,0 1 0,22 0 0,-22-21 15,21-1-15,-21 22 0,22-21 16,-1 21-16,0-22 0,1 22 0,-22 21 16,21 0-16,22 0 15,-43 43-15,-21-22 16,0 0-16,0 0 0,0 43 16,0-43-16,0 0 0,0 0 15,0 0-15,0 0 0,0 1 0,0 20 16,21-42-1,0 0-15,22 0 16,-22 0-16,0 0 16,21-21-16,-21 0 0</inkml:trace>
  <inkml:trace contextRef="#ctx0" brushRef="#br0" timeOffset="44728.41">24574 3937 0,'0'-21'0,"0"42"0,-21-42 16,0 21-16,0 0 16,0 0-16,0 21 0,21 0 0,-22 0 15,1 22-15,0-22 0,0 21 0,21 1 16,-21-1-16,0 0 0,-22 22 16,43-22-16,-21 22 15,21-43-15,0 21 16,0-21-16,0 0 0,0 1 15,21-22-15,0 0 0,1 0 16,-1 0-16</inkml:trace>
  <inkml:trace contextRef="#ctx0" brushRef="#br0" timeOffset="44911.89">25082 3916 0,'0'0'16,"22"-21"-16,-1 0 0,0 21 15,0 0-15,0 21 16,-21 0-16,21 0 0,-21 21 16,0-20-16,0 20 0,0 43 15,-42-22 1,21-21-16,0 1 0,-22-22 0,22 21 16,-21-21-16</inkml:trace>
  <inkml:trace contextRef="#ctx0" brushRef="#br0" timeOffset="45440.62">16933 6160 0,'0'-22'0,"21"22"16,-21 22-16,22-1 15,-22 42-15,0-20 0,21-1 16,-21 64-16,21-43 16,-21 1-16,0-22 0,0 0 15,0 1-15,-42-1 0,-22 64 16,22-64 0,63-63-1,0 21-15,0-21 0,22-21 16</inkml:trace>
  <inkml:trace contextRef="#ctx0" brushRef="#br0" timeOffset="45798.42">17801 6223 0,'0'21'16,"0"-42"-16,0 63 0,0-20 0,0 20 0,0 0 15,-21 1-15,21-1 0,-21 0 16,-22 43-16,22-43 0,21 1 15,-21 41-15,21-63 16,0 1-16,21-22 16,0 0-16,1 0 0,20 0 15,-21-22-15,21 1 0,1 0 16,-1 0-16,0-21 0,-20 20 16,20-20-16,-21 21 0,21-21 0,-20-1 15,-22 1-15,0 0 0,-22-64 16,-20 85-1,0 21-15,21 0 16,-1 0-16,-20 0 0,21 0 0,-21 21 16,20-21-16,1 21 0,0 0 0,21 0 15,0 0-15,0 1 0,0-1 16,0 0-16,21 0 0</inkml:trace>
  <inkml:trace contextRef="#ctx0" brushRef="#br0" timeOffset="46144.22">19579 6138 0,'0'0'0,"21"0"0,0 0 0,-42 0 32,0 0-32,21 22 0,-21 20 15,0-21-15,0 0 0,21 22 16,0-1-16,-22 85 15,1-42-15,0-43 16,0 21-16,0-20 0,21-22 16,-21 0-16,-1 21 15,1-42-15</inkml:trace>
  <inkml:trace contextRef="#ctx0" brushRef="#br0" timeOffset="46526">19219 6054 0,'0'-21'0,"0"42"0,0-85 15,21 43-15,1 21 0,-1-21 0,21 21 16,-21 0-16,22 0 0,20 21 0,-21 21 16,22-20-16,-22 20 0,22 0 15,-22 22-15,0-1 0,1-20 16,-22 20-16,0 1 0,0-1 0,-21 1 15,0-22-15,0 64 16,0-64-16,-21-21 0,21 22 0,0-22 16,0 0-16,0-42 31,0 0-31,0-22 16,0 22-16,21-21 0,0-1 15,22 1-15,-22-21 0,42-64 16,-20 63-16,-1 1 0,22-64 15,-22 63-15,21-63 16,-20 64-16,-22 20 0,21 1 16,-21 21-16,1 0 0,-22-1 0,21 22 15,0 0 1,-21 22-16</inkml:trace>
  <inkml:trace contextRef="#ctx0" brushRef="#br0" timeOffset="47717.93">20574 6668 0,'0'0'0,"42"42"15,-21-42-15,64 0 16,-43 0-16,1-21 16,-22 0-16,0-1 0,21 1 0,-20-21 15,-22 0-15,21 20 0,0-62 16,-21 41-16,0-20 15,0 42-15,-21 0 0,-22-1 16,1 22-16,21 0 16,-21 0-16,-22 22 0,22 20 0,-1 0 15,1 1-15,0-1 0,-1 0 0,1 1 16,0-1-16,21 0 0,21 1 16,0-1-16,0-21 0,0 21 0,0-20 15,21-1-15,21-21 0,22 21 16,-22-21-16,0 0 0,1 0 15,-1 0-15,-21 0 0,21-21 16,1 21-16,63-64 16,-22-42-1,-63 64-15,-21 0 0,22-1 16,-22 1-16,21 0 16,-21 21-16,0-1 0,0 44 15,0-1-15,0 21 16,0 0-16,0 1 0,0-22 15,0 0-15,0 64 16,0-64-16,21-21 0,0 21 16,-21 0-16,21-21 0,0 0 15,1 21-15,-1-21 0,0 0 16,42 0-16,-41 0 0,-1 0 16,0 0-16,0 0 0,0-21 15,0 0-15,1 0 16,-22 0-16,21 0 0,0-1 15,-21 1-15,21 0 0,-21 0 16,0 0-16,0 0 0,0-22 16,0 22-16,0 0 0,0 0 15,0 0-15,0-1 0,0 44 32,-21-1-32,21 0 15,0 0-15,-21 0 0,21 22 16,0-22-16,-21 21 0,21-21 15,0 43-15,0-1 16,0-42-16,0 1 0,0-1 16,21-21-16,0 0 0,0 0 15,0 0-15,0 0 0,1 0 0,-1 0 16,21-21-16,-21-1 0,0 22 16,22-21-16,-22-21 0,0 21 0,21 0 15,-20-22-15,-1 1 0,0 0 16,0-1-16,0 1 0,0 0 0,1 20 15,20-41 1,-42 42-16,21 21 0,-21 21 31,21 0-15,-21 0-16,0 0 0,21 1 0,-21-1 16,0 21-16,0-21 0,22 0 15,-1 1-15,-21-1 0,21 0 0,0 21 16,0-42-16,0 0 0,1 21 15,-1-21-15,0 0 0,21 0 16,1-21-16,-22 0 0,0 21 16,0-21-16,-21 0 0,21 0 15,0-22-15,1-41 16,-22 62-16,21 1 0,0-21 16,0 21-16,-21 0 0,21-1 15,-21 1-15,21 21 0,-21 21 31,0 22-31,0-22 0,0 21 0,0-21 16,0 22-16,-21 41 0,0-41 16,0-1-16,21-21 0,-21 22 15,21-22-15,-21 21 16,-1-21-16,22 0 0,0 1 16,0-44 15,0 1-16,0 0-15,0 0 0</inkml:trace>
  <inkml:trace contextRef="#ctx0" brushRef="#br0" timeOffset="47843.89">22437 6117 0,'0'0'0,"0"-21"0,0-21 16,0 63 30,0 0-46</inkml:trace>
  <inkml:trace contextRef="#ctx0" brushRef="#br0" timeOffset="48560.44">23220 6329 0,'0'0'0,"-21"0"31,-1 21-31,1 0 0,0 0 16,-21 22-16,-1-22 0,1 0 15,21 21-15,-21-20 0,20 20 16,1-21-16,0 21 0,21-20 0,0-1 15,0 0-15,0 21 0,21-21 16,0-21-16,1 0 0,-1 0 16,0 0-16,0 0 0,21 0 0,-20 0 15,-1-21-15,0 21 0,21-21 16,-21 0-16,1 0 0,-1 21 16,0-21-16,-21-1 0,0 1 15,21 0-15,-21 0 0,21 21 0,-21-21 16,0 42 15,-21-21-31,21 21 0,-21 0 0,0 0 16,0 22-16,-1-22 0,22 0 15,-21 21-15,21-20 0,-42 126 16,21-106-16,21 22 16,-21-1-16,-1 1 0,1-1 15,0 22-15,0-1 0,0-20 0,0 21 16,-1-1-16,-20 64 0,21-63 15,0 0-15,0-1 0,21 1 16,0-21-16,0 20 0,0 1 16,-22-22-16,22 1 0,0 21 0,0-22 15,0 1-15,0-1 0,0 1 16,0-1-16,0-21 0,0 1 0,0-1 16,0-21-16,-21 0 0,0 1 0,0-22 15,0 0-15,0-22 0,-64-20 16,64 0-16,-43-64 15,22 64-15,21-22 0,21-63 16,0 64-16,0-22 0,21 21 16,21-20-16,-21-1 0,1 0 0,20 1 15,0-64-15,64-85 16,-64 169-16,1 1 16,-22-1-16,21 1 0,1-22 15,-22 22-15,21-1 0,0 22 0</inkml:trace>
  <inkml:trace contextRef="#ctx0" brushRef="#br0" timeOffset="49487.9">23961 6604 0,'0'0'0,"0"-21"15,0 0-15,0 0 16,0-1-16,0 1 15,0 0-15,0 0 0,-22 21 16,1 0 0,0 0-16,0 0 0,0 0 0,0 21 15,-22 0-15,22 0 0,0 1 16,-43 20-16,64-21 0,-21 43 16,21-43-1,21-21-15,1 0 0,-1 0 16,0 21-16,42-21 15,-41 0-15,20 0 0,-21 0 0,21-21 16,22 0-16,-43-1 0,0 22 16,0-21-16,1 0 15,-1-21-15,-21 21 0,0-1 0,0 1 16,21 0-16,-21 0 0,0 0 16,0 0-16,0 42 15,0 0-15,-21 0 16,21 21-16,0-20 0,0-1 0,0 21 15,0-21-15,0 22 0,0-22 16,0 0-16,21 0 0,-21 0 0,21 0 16,21 1-16,-20-1 0,-1-21 0,0 0 15,21 0-15,-21 0 16,43 0-16,-43-21 0,21 21 0,1-43 16,-22 22-16,0 0 15,0-21-15,0-1 0,1 1 16,-22 0-16,63-128 15,1 43-15,-43 64 16,21-1-16,43-63 0,-43 85 16,0-22-16,1 22 0,-22 0 15,0 21-15,0-1 0,-21 1 0,-21 42 16,-21 1 0,21 20-16,-22 0 0,-20 1 0,-43 41 15,64-20 1,-1-22-16,22 0 0,-21 22 0,21 42 15,21-64-15,0 22 0,0-22 16,0 0-16,21 1 0,0-1 16,21 0-16,-21 1 0,1-22 15,20 0-15,-21-21 0,0 21 16,0-21-16,1 0 0,20 0 0,-21 0 16,21 0-16,22-42 15,-43 21-15,0-1 0,22 1 16,-22 0-16,0 0 0,0 0 0,-21 0 15,0-1-15,0 1 0,-21 42 32,0 1-32,0-1 15,-1 21-15,22-21 0,0 0 0,0 1 16,0-1-16,0 0 0,0 0 16,22 0-16,-1 0 0,21 1 15,0-22-15,1 0 0,-1 0 16,0 0-16,1 0 0,105 0 15,-106 0-15,-21 0 0,22-22 16,-22 1-16</inkml:trace>
  <inkml:trace contextRef="#ctx0" brushRef="#br0" timeOffset="49686.78">24659 6117 0,'0'0'0,"-42"-21"0,42 0 16,21 21-16,0 0 0,21 0 16,1 0-16,20 0 0,-20 0 0,20 0 15,1 0-15,-1 0 0,1 0 16,-1 0-16,128 0 16,-149 0-16,64 0 15,-64 0-15</inkml:trace>
  <inkml:trace contextRef="#ctx0" brushRef="#br0" timeOffset="50224.11">16806 8615 0,'0'42'16,"0"1"-16,0-1 0,0 0 15,0 22-15,0-1 0,0 1 16,0-22-16,0 22 0,-21 41 16,0-41-16,0-22 15,0-21-15,21 22 0,0-22 0,0 21 16,0-21-16,21-21 15,0 0-15,0 0 0,0-21 16,22 0-16</inkml:trace>
  <inkml:trace contextRef="#ctx0" brushRef="#br0" timeOffset="50443.98">17357 8700 0,'0'0'16,"0"21"-1,-22 0-15,1 21 0,21 1 16,-21-1-16,0 0 16,0 22-16,0-22 0,-1 0 0,1 1 15,-21 20-15,21-42 0,0 22 0,21-1 16,0-21-16,-22 0 0,22 22 16,22-43-1,-1 0-15,0 0 0,0-21 16</inkml:trace>
  <inkml:trace contextRef="#ctx0" brushRef="#br0" timeOffset="50587.9">17653 9102 0,'0'0'0,"21"0"0,0 0 0,0 0 16,1 0-1,-1 0 1,0 0-1,0 0-15</inkml:trace>
  <inkml:trace contextRef="#ctx0" brushRef="#br0" timeOffset="51973.13">19156 8975 0,'0'0'0,"0"-21"15,0-1-15,0 1 0,0 0 16,-21 0-16,-22 0 0,22 0 0,0-1 16,-21 22-16,-1 0 0,1 0 15,21 0-15,-22 22 0,1-1 0,-21 21 16,20-21-16,22 22 16,-21-1-16,21-21 0,-1 21 0,1 1 15,21-22-15,0 21 0,0-21 16,0 1-16,0-1 0,21 0 0,1 0 15,41-21-15,-42 0 0,22 0 16,-1 0-16,0 0 0,-21 0 16,22 0-16,-1 0 0,-21 0 15,22-21-15,-22 21 0,0 0 16,0-21-16,21 21 0,-20 0 16,-22 21-16,0 0 15,0 0-15,0 22 0,0-1 16,0 0-16,0 22 0,0 63 15,0-43-15,0-20 0,0 84 16,-22-84-16,1-1 0,0 1 16,0 63-16,-43 42 15,64-127-15,-21 22 16,0-22-16,21-21 0,0 22 0,-42 20 16,42-42-1,0-42 1,0 0-16,21 0 15,-21 0-15,63-64 16,-41 43-16,41-85 0,-21 63 16,43-84-16,-43 63 0,1-21 15,-1 22-15,0-22 0,43-85 16,-64 86-16,22 20 16,-22-21-16,0 43 0,0-22 0,-21 21 15,0 22-15,0 21 0,0-21 0,0 63 16,0 21-1,0-21-15,0 22 0,0-1 16,0-21-16,0 21 0,0 1 16,0-22-16,0 21 0,0-21 0,0 22 15,0-22-15,0 0 16,21-21-16,0 0 0,1 0 0,20 0 16,0 0-16,-21 0 15,22 0-15,-22-21 0,21 0 0,-21 0 16,106-85-1,-105 63-15,-1 1 16,0 0-16,0 21 0,-21-22 0,21 22 16,-21 0-16,0 0 0,0 42 15,0 0 1,0 0-16,0 0 0,-21 1 16,0 20-16,21 0 0,-21 1 15,21-1-15,0-21 0,0 21 16,0-20-16,0-1 0,21-21 15,-21 21-15,42-21 0,-21 0 0,1 0 16,20 0-16,-21 0 0,21 0 0,1 0 16,-1-21-16,22 0 15,-22-1-15,0 1 0,1-21 16,-22 21-16,0 0 0,0-22 0,21 1 16,-42 21-16,22-22 0,-22 22 15,21 0-15,-42 42 31,-1 22-31,22-22 0,0 21 16,0-21-16,-21 0 0,21 22 16,0-22-16,0 0 0,0 21 0,21-20 15,1-1-15,-1-21 0,0 21 16,64 0-16,-43-21 0,0 0 16,1 0-16,-22 0 0,21 0 15,0 0-15,-20 0 0,20-21 16,-21 0-16,0 0 0,0-1 0,22-41 15,-43 21-15,21-1 0,-21 1 16,0-22-16,0 1 0,0-1 16,21 1-16,0-1 0,-21 1 0,0-1 15,21 1-15,1-1 0,-1 1 16,0 21-16,-21-1 0,21 1 0,-21 21 16,0 0-16,0-1 0,0 44 15,0 20-15,-21-21 16,0 21-16,0 1 0,-64 126 15,43-84-15,20-22 16,22 64-16,0-42 16,0-43-16,0 64 15,22-64-15,41 64 16,-42-85-16,0 1 0,1-1 16,-1-21-16,0 0 0,0 0 0,0 0 15,0 0-15,1 0 0,-1 0 0,21-21 16,22-22-1,-22 22-15,-21-21 0,43-1 16</inkml:trace>
  <inkml:trace contextRef="#ctx0" brushRef="#br0" timeOffset="52173.02">21124 8784 0,'-21'0'0,"42"0"0,-63 0 0,63-21 31,21 21-31,-20 0 0,-1 0 0,21 0 16,0 0-16,1 0 0,-1-21 15,0 21-15,22 0 0,-22 0 0,1 0 16,-1-21-16,0 21 0,-21 0 16,1 0-16,-1-21 0</inkml:trace>
  <inkml:trace contextRef="#ctx0" brushRef="#br0" timeOffset="52350.92">20849 8573 0,'0'0'0,"-42"0"0,-1 0 0,22 0 16,-42 0-16,42 0 16,-1 0-16,1 0 0,0 0 0,0 0 15,0 0-15,21 21 0,21 0 16,21-21-1,1 0-15,-1 0 0,21 21 0,-20-21 16</inkml:trace>
  <inkml:trace contextRef="#ctx0" brushRef="#br0" timeOffset="52640.57">22966 8784 0,'0'21'16,"0"-42"-16,0 0 0,-21 21 15,-1 0-15,1 0 0,0 21 16,0 0-16,0 1 16,-22 62-16,22-41 0,0-1 15,21 21-15,0-20 0,-21-1 16,21 0-16,0 1 0,0-1 15,0-21-15,0 43 0,0-22 0,0-21 16,0 0-16,21 1 0,0-22 16,0 21-16,64-21 15,-21 0-15</inkml:trace>
  <inkml:trace contextRef="#ctx0" brushRef="#br0" timeOffset="52894.44">23812 8805 0,'43'0'0,"-86"0"0,107-21 0,-43 21 15,0 0-15,0 21 0,1 1 0,-1-1 16,0 21-16,0 0 0,-21 1 16,0-1-16,0 0 0,0 22 0,0-22 15,0 1-15,0 20 0,0-21 0,-21-20 16,0 20-16,0 0 15,-22 1-15,22-22 0,0 21 0,0-21 16,0 22-16,-1-22 0,-20 0 0,21 21 16,0-21-16,0-21 0,-1 22 15,1-22-15,0 0 0,0 0 16</inkml:trace>
  <inkml:trace contextRef="#ctx0" brushRef="#br0" timeOffset="55802.52">17738 11049 0,'0'0'0,"0"-21"0,0 0 0,0 0 16,-22 42-1,22 0 1,-21 0-16,21 0 0,0 22 15,-21 20-15,0-21 0,21 1 16,-21 20-16,0-20 0,21-1 0,-22 0 16,22 1-16,-21-1 0,21 0 15,0 22-15,0-22 16,21-42-16,1 0 16,-1 0-16,21-21 0,-21 0 15</inkml:trace>
  <inkml:trace contextRef="#ctx0" brushRef="#br0" timeOffset="56127.85">18034 11261 0,'0'0'0,"42"-43"15,-21 22-15,22 0 16,-22 21-16,21-21 0,-21 21 0,22-21 16,-22 21-16,21 0 0,-21 0 15,22 21-15,-22 0 0,-21 21 16,0-20-16,0 20 0,0-21 0,-21 64 15,0-64-15,-22 21 0,22 1 16,-21-1-16,-43 21 16,43-41-16,-1-1 0,22 21 0,0-42 15,0 21-15,0-21 16,42 0 0,0 0-16,0 0 0,0-21 15,1 21-15,20 0 0,-21-21 16,21 21-16,22-21 15,-22 21-15,1 0 0,-1-21 0,-21 21 16,43-22-16,-22 1 0,-21 21 16,0-21-16</inkml:trace>
  <inkml:trace contextRef="#ctx0" brushRef="#br0" timeOffset="56267.77">19071 11388 0,'0'0'0,"21"0"0,0-21 15</inkml:trace>
  <inkml:trace contextRef="#ctx0" brushRef="#br0" timeOffset="56508.19">20489 10901 0,'0'0'0,"0"21"0,0 0 0,0 22 16,0-22-16,0 42 0,0-20 16,0 20-16,0 1 0,0-1 0,-21 1 15,21-1-15,-21 1 0,0-22 0,0 21 16,21-20-16,-22-1 0,22 0 15,-21 1-15,21-22 0,0 42 16,21-63 0,1 0-16,-1 0 0,0-21 15,21 0-15</inkml:trace>
  <inkml:trace contextRef="#ctx0" brushRef="#br0" timeOffset="56708.08">20595 11007 0,'0'-21'0,"0"42"0,0-64 0,21 22 16,0 0-16,1 21 15,20 0-15,-21-21 0,64 21 16,-43 0-16,22 0 0,-22 0 16,0 0-16,43 0 15,-43 0-15,-21 0 0,43 0 16,-43 21-16,-21 0 0,0 0 15</inkml:trace>
  <inkml:trace contextRef="#ctx0" brushRef="#br0" timeOffset="56856.44">20786 11261 0,'0'0'0,"-22"0"0,44 0 16,-1 0-1,0 0-15,0-21 0,43-1 16,-43 22-16,21-21 0,0 0 15,1 21-15,-1-21 0,0 0 16,22 21-16</inkml:trace>
  <inkml:trace contextRef="#ctx0" brushRef="#br0" timeOffset="57144.27">22013 10922 0,'0'0'0,"21"0"0,-21 21 31,-21 22-31,0-22 0,-21 21 16,-1 0-16,22 1 0,-21 20 15,-22 1-15,22-22 0,0 22 0,-1-22 16,1 21-16,0-20 0,-1-1 16,22 0-16,21 1 0,0-22 15,0 21-15,43 1 0,62-22 16,-62 0-1,-1-21-15,22 0 0,-22 0 0,0 0 16,22 0-16,-22-21 0,0 0 16,1 21-16,-1-22 0,-21 1 15,22 21-15,-22-21 0,21-21 0,-21 21 16</inkml:trace>
  <inkml:trace contextRef="#ctx0" brushRef="#br0" timeOffset="57323.06">21780 11388 0,'0'0'16,"-21"-21"-16,0 21 0,21-22 16,21 22-16,22 0 0,-22-21 15,63 0-15,-41 21 16,-1-21-16,0 21 0,1-21 0,41 0 16,-20-1-16,-22 1 0,22-21 15,-22 21 1,-42 0-16,0-1 0</inkml:trace>
  <inkml:trace contextRef="#ctx0" brushRef="#br0" timeOffset="57471.97">22056 10901 0,'0'0'0,"-22"-21"0,22-22 16,22 22-16,-1 21 16,21-21-16,-21 21 0,22 0 15,-1-21-15,0 21 0,1 0 0,-1 0 16,0 0-16,1 0 0,20 0 15</inkml:trace>
  <inkml:trace contextRef="#ctx0" brushRef="#br0" timeOffset="58052.66">16679 13102 0,'43'0'0,"-22"0"15,-21 21-15,21 1 16,-21-1-16,0 0 0,0 64 15,0-22-15,0-21 0,0 22 16,-21-22-16,-22 22 0,22-1 16,0-20-16,-42 62 0,20-20 15,22-43-15,21-20 0,0 20 16,0-21-16,21-21 16,0 0-1,1 0-15</inkml:trace>
  <inkml:trace contextRef="#ctx0" brushRef="#br0" timeOffset="58523.38">17335 13123 0,'0'0'16,"0"-21"-16,0 0 31,22 21-31,-1-21 15,0 21-15,0-21 0,0 21 16,0 0-16,1 0 0,-1 0 0,0 0 16,0 21-16,0 0 0,0 0 0,-21 0 15,0 1-15,0 20 0,0-21 16,-21 21-16,-21-20 0,21 20 0,-64 21 16,43-41-16,-1-1 15,22 0-15,-42 21 0,42 1 16,42-43 15,21 0-31,-21 0 0,22 0 16,-22 0-16,21 0 0,0 0 15,-20 21-15,41 21 0,-21-21 16,-20 0-16,-22 1 0,0 20 16,0-21-16,0 21 0,0-20 0,0-1 15,-22 21-15,-20-21 0,21 22 16,-21-22-16,-1 0 0,-41 21 15,20-21-15,22-21 0,-85 22 16,106-22-16,-22 0 16,22 0-16,0 0 0,21-43 15,0 22-15,0-21 0,21 21 16</inkml:trace>
  <inkml:trace contextRef="#ctx0" brushRef="#br0" timeOffset="58652.31">17674 13589 0,'0'0'16,"42"-21"-16,-20 21 0,-1 0 0,0 0 16,0 0-16,0 0 0,-21-21 0,21 21 15</inkml:trace>
  <inkml:trace contextRef="#ctx0" brushRef="#br0" timeOffset="58960.15">19156 13060 0,'0'0'16,"21"0"-16,0 0 0,0 0 0,-21 21 0,0 0 15,0 22-15,0-22 0,0 21 16,0 0-16,0 22 0,0-1 0,-21-20 15,0 20-15,0 1 0,0-1 16,-22 64-16,22-63 0,0-22 16,0 43-16,0-43 0,21-21 15,-22 22-15,22-22 16,-21 0-16,21 0 0,0 0 16,21-21 15,1-21-31,-1 0 0,-21-21 15,21 20-15</inkml:trace>
  <inkml:trace contextRef="#ctx0" brushRef="#br0" timeOffset="59177.16">19198 13272 0,'0'-22'0,"0"44"0,-21-65 16,0 22-16,21 0 15,0 0-15,0 0 0,21-1 16,0 22-16,0-21 15,22 21-15,-1-21 0,43 0 16,20 0-16,-62 0 0,-1 21 16,64 0-16,-85 0 15,21 0-15,-20 0 0,-22 21 16,0 0-16,0 0 0,-22 0 16,1 0-16,-42 22 15,-1-22-15</inkml:trace>
  <inkml:trace contextRef="#ctx0" brushRef="#br0" timeOffset="59317.08">19156 13462 0,'0'0'0,"-21"21"0,-1-21 0,22 21 16,0 1-16,22-22 15,-1 0 1,21 0-16,-21 0 0,22-22 0,-1 1 16,64 0-16,-64 0 0,22 0 15,-1 0-15,-21-1 0</inkml:trace>
  <inkml:trace contextRef="#ctx0" brushRef="#br0" timeOffset="59624.9">20637 13102 0,'0'0'0,"-21"21"31,0 1-31,-21-1 16,21 21-16,-22 0 0,22-20 15,0 20-15,-21 0 0,20 22 0,-20-22 16,21 22-16,0-1 0,0 43 16,21-64-16,0 1 0,0-1 15,0 0-15,0-21 0,42 43 16,-21-43-16,21 0 0,-20 0 0,20 1 16,-21-1-16,21-21 15,1 0-15,-1 0 0,22 0 0,-22 0 16,64 0-16,-64-21 15,0 21-15,1-22 0,-1 1 0,-21 0 16,0 0-16,22 0 0,-43 0 16,21-1-16,-21 1 0,0 0 0</inkml:trace>
  <inkml:trace contextRef="#ctx0" brushRef="#br0" timeOffset="59806.03">20510 13568 0,'0'0'0,"-21"0"0,0 0 0,0 0 0,42 0 31,0 0-31,0 0 16,1 0-16,-1 0 0,0 0 0,21 0 0,-21 0 15,22 0-15,-22 0 0,85-21 16,-22-22 0,-62 22-16,-1 21 15,-21-21-15</inkml:trace>
  <inkml:trace contextRef="#ctx0" brushRef="#br0" timeOffset="59990.92">20574 13018 0,'-21'0'0,"63"0"31,-21 0-31,0 0 0,22 0 16,-22 0-16,21 0 0,1 0 15,-1-22-15,0 1 0,1 21 0,20-21 16,-21 21 0</inkml:trace>
  <inkml:trace contextRef="#ctx0" brushRef="#br0" timeOffset="60201.8">21823 12806 0,'0'21'16,"-21"21"-16,-1 1 0,22-22 16,-21 21-16,0-21 0,0 22 15,0 20-15,0-42 0,-1 22 16,1-22-16,0 21 16,21-21-16,0 1 0,0-1 15,21-21 1,0 0-16,1 0 0</inkml:trace>
  <inkml:trace contextRef="#ctx0" brushRef="#br0" timeOffset="60607.57">22585 13145 0,'0'0'0,"-21"21"15,-22-21 1,22 21-16,-21 0 16,-1 0-16,22 0 0,-21 1 0,21-1 15,0 0-15,-1 0 0,22 0 16,0 0-16,22 1 16,20-1-16,0 0 0,1-21 0,-1 0 15,0 21-15,1-21 0,105 42 16,-85-42-16,-20 0 15,-22 22-15,21-1 0,-21-21 0,0 21 16,-21 0-16,0 0 0,0 22 16,-21-22-16,-21 21 15,0-21-15,20-21 16,-41 43-16,21-43 0,-22 21 16,43-21-16,-21 21 15,-22-21-15,43 0 16,0 21-16,0-21 0,-22 0 15,1 0-15,0 0 0,20 0 16,-41-21-16,21 21 0</inkml:trace>
  <inkml:trace contextRef="#ctx0" brushRef="#br0" timeOffset="61952.67">741 3196 0,'0'-42'16,"-21"42"-16,21 21 47,0 0-47,0 22 15,0-1-15,0 0 16,0 1-16,0 20 0,0-21 0,21 22 16,0-22-16,-21 1 0,21-1 15,0 43-15,0-64 16,1 0-16,-1 0 0,21 0 0,22 0 16,-22-21-16,21-21 15,1 0-15,42 0 0,105-64 16,-84 43-16,0-22 15,22 1-15,20-1 0,0 1 0,1-1 0,-22 1 16,148-64 0,85 0-16,-275 106 15,0 0-15,-22-1 0,-20 22 16,-1 0-16,-20 0 0,-22 0 0,21 0 16,-42 22-16,21-1 15,-21 0-15,0 0 16,0 0-16,0 0 0</inkml:trace>
  <inkml:trace contextRef="#ctx0" brushRef="#br0" timeOffset="62652.27">0 6054 0,'0'0'0,"0"-43"15,0 22-15,0 0 0,0 0 16,0 0-16,0 0 0,0 42 47,0 0-47,0 21 0,0-21 16,0 22-16,0-1 0,0 0 15,0 22-15,0-22 0,0 22 0,21-22 16,0 22-16,0-22 0,22 85 15,-1-64 1,-21-41-16,64-1 16,-43-21-16,22 0 0,-1-21 0,22-22 15,0 1-15,296-149 16,-233 107-16,0-1 0,21 0 16,-21-20-16,22 20 15,-22-21-15,21 21 0,-42 1 0,0 20 16,148-105-1,-148 84-15,-105 64 16,-22 0-16,-22 21 16,1 0-1,0 21-15,0-21 0,0 0 16,0 21-16,-1 0 0</inkml:trace>
  <inkml:trace contextRef="#ctx0" brushRef="#br0" timeOffset="63220.45">1016 7895 0,'0'0'0,"-21"-42"0,-64-43 16,64 85-16,0-21 0,0 0 16,-1 42-16,22 0 15,0 0-15,0 1 0,0 20 16,0 0-16,0 1 0,22 20 16,-1-21-16,-21 22 0,0-22 15,0 1-15,21 62 0,0-41 16,-21-22-16,21-21 15,22 22-15,-1-43 0,0 0 16,22-21-16,-1-1 0,22-20 16,0 0-16,20-1 0,22-20 15,0-1-15,0-20 0,0-1 0,22 0 16,-1 22-16,127-106 0,-148 105 16,0 22-16,42-43 15,1 43-15,-128 42 16,-21 0-16,-21 21 0,0 0 15,0 0-15,0 0 0,0 1 0</inkml:trace>
  <inkml:trace contextRef="#ctx0" brushRef="#br0" timeOffset="63817.44">868 10266 0,'0'-21'0,"-21"21"15,21 21 17,21 0-32,0 21 15,0 1-15,-21-1 0,21 0 0,0 22 16,1-22-16,-1 22 0,-21-22 16,21 22-16,0 41 0,0-62 15,0-1-15,1-21 16,-1 22-16,0-22 0,0 0 0,21-21 15,-20 0-15,20 0 0,21-21 16,1 0-16,-1-22 0,22 1 0,0-22 16,21 1-16,-1-22 0,1 1 15,42-1-15,-21-21 0,22 21 0,-1 1 16,127-86-16,-21 22 16,-127 106-16,-21-22 0,63 1 15,-105 42-15,-1 0 0</inkml:trace>
  <inkml:trace contextRef="#ctx0" brushRef="#br0" timeOffset="65792.39">2222 17780 0,'0'0'0,"-21"0"0,21-21 16,-21 0-16,0 0 0,21-1 15,-21 1-15,21 0 16,0 0-16,0 42 31,21 0-31,0 0 0,0 1 16,-21-1-16,21 21 0,1 0 15,-1-20-15,0 20 0,0 0 0,0-21 16,-21 22-16,43 20 16,-22-42-16,0 1 0,0-1 0,0 0 15,0 0-15,1-21 0,20 0 16,0 0-16,1 0 0,20-21 15,-21-21-15,43 20 0,169-168 16,-148 105-16,148-84 16,-127 84-16,0 1 0,-21-1 15,21 0-15,0 22 0,84-85 16,-105 84-16,-21 22 0,21-22 16,-22 1-16</inkml:trace>
  <inkml:trace contextRef="#ctx0" brushRef="#br0" timeOffset="66898.77">16341 4382 0,'-22'0'0,"1"0"0,0 0 15,0 21-15,21 0 0,0 0 16,0 21-16,0 1 0,-21-22 0,21 21 16,0 1-16,0-1 0,0 0 0,0 1 15,0-1-15,21 0 0,106 43 31,-21-64-31,-43-21 0,22-21 16,0 0-16,42 0 0,0-1 0,42-20 16,170-21-16,-149-1 15,22 22-15,21-22 0,-1 22 16,22-22-16</inkml:trace>
  <inkml:trace contextRef="#ctx0" brushRef="#br0" timeOffset="67482.92">15621 6922 0,'0'0'0,"0"21"0,0 0 0,0 0 0,0 21 16,0 1-16,0-1 15,0 0-15,0 1 0,21 63 0,-21-64 16,21 0-16,0-21 0,1 22 16,-1-22-16,0 0 0,21-21 0,22 0 15,-1 0-15,234-63 16,-192 20-16,213-63 15,-149 43-15,43-1 0,-22-20 16,43 20-16,0-20 0,0-1 0</inkml:trace>
  <inkml:trace contextRef="#ctx0" brushRef="#br0" timeOffset="68128.55">15981 11494 0,'0'0'0,"0"-22"16,-21 22-16,21 22 16,0-1-1,0 0-15,0 0 0,0 21 16,0-20-16,0 20 0,-22-21 16,22 21-16,0 1 0,0-22 0,0 42 15,22-41-15,-1-1 16,42 0-16,64-21 15,-21-21-15,148-64 0,-106 43 0,22-22 16,20 1-16,22-1 0,21-20 16,-1-1-16,234-84 0</inkml:trace>
  <inkml:trace contextRef="#ctx0" brushRef="#br0" timeOffset="68638.25">15198 13547 0,'0'0'0,"0"21"0,-22 21 15,22-21-15,-21 1 0,21 20 16,0-21-16,0 0 0,0 0 16,0 1-16,21-22 15,22 0-15,-1 0 16,0-22-16,22-20 0,21 0 0,-1-22 15,191-84-15,-84 63 0,-1-20 16,43-22-16,21 21 0,21-21 16,22 0-16,401-127 0,-317 127 15,21 0-15,1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8:54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2074 0,'0'0'0,"0"-21"0,0 0 15,0 0-15,0 0 0,0 0 16,0-1-16,0 1 0,-21 21 15,0 0-15,21-21 16,-21 21 15,21 21-15,0 0-16,0 1 0,0-1 16,0 0 15,21-21-31,0 0 15,0 0-15</inkml:trace>
  <inkml:trace contextRef="#ctx0" brushRef="#br0" timeOffset="558.67">783 1397 0,'0'0'0,"0"-21"0,0-21 16,0 20-16,0 1 15,0 0-15,21 0 0,-21 0 16,0 0-1,0 42 17,0 0-17,0 21-15,0-21 0,0 22 16,-21 20-16,21-20 0,0 20 16,0 1-16,-21-1 0,21 1 15,-21-1-15,21-21 0,0 22 0,0-22 16,0 1-16,0-1 0,0 21 15,0 1 1,0-43-16,0 0 0,0-42 31,0 0-15,0 0-16,0 0 0,0-1 0,0 1 16,21-21-16</inkml:trace>
  <inkml:trace contextRef="#ctx0" brushRef="#br0" timeOffset="838.53">1101 1820 0,'0'0'0,"21"64"16,0-64-16,-21 21 16,21-21-16,0 0 15,0 0-15,1 0 0,-1 0 16,0-21-16,21 0 15,-42 0-15,21-1 0,-21 1 16,0 0-16,-21 0 0,0 21 0,0 0 16,0 0-16,0 0 15,-1 0-15,1 0 0,0 0 16,0 0-16,0 21 0,21 0 0,0 0 16,0 1-16,21-22 15,0 0 1</inkml:trace>
  <inkml:trace contextRef="#ctx0" brushRef="#br0" timeOffset="8611.27">2519 762 0,'0'21'31,"0"0"-15,0 1-16,-21-22 0,21 21 15,-22 0-15,22 0 16,0 0-16,0 0 0,0 1 15,22-22 1,20 0-16,-21 0 16,21 0-16,1 0 0,-22 0 0,21-22 15,1 1-15,-1 0 0,-21 0 16,21 0-16,43-43 16,-64 22-1,-21 21-15,0 0 16,0-1-16,0 1 0,-21 0 15,0 21-15,0 0 0,0 0 16,-22 0-16,22 0 0,-21 0 0,21 0 16,-22 21-16,1 0 0,-149 149 15,107-86 1,-1 65 0,85-128-16,0 63 15,21-62-15,0-1 0,128 42 31,-44-42-31,22-21 16,-105 0-16,20 0 16,-21 0-16,0 0 0,0-21 15,-21 0 1,-21 21 0,-21 0-16,-64 0 15,0 0 1,64 21-16,0 0 0,-64 22 15,63-1-15,1-21 0,0 22 16,-1-22-16,22 21 0,-21 85 16,63-63-1,64 20 1,42-41 0,-85-43-16,0 0 0,1 0 15,-1 0-15,0 0 0,-20 0 0,105-43 31,-106 22-31</inkml:trace>
  <inkml:trace contextRef="#ctx0" brushRef="#br0" timeOffset="8887.76">3260 1334 0,'-22'0'16,"1"-22"-16,0 22 0,0 0 15,21 22 1,0-1 0,0 0-16,0 42 15,21 1 1,0-43-16,-21 21 0,0 22 16,0-43-16,0 21 0,21-20 15,-21-1-15,0 0 0,22 0 31,20-21-15,-42-21-16,0 0 0,21 0 16,0-1-16</inkml:trace>
  <inkml:trace contextRef="#ctx0" brushRef="#br0" timeOffset="9144.81">3598 1291 0,'0'0'0,"-21"0"31,0 0-31,0 21 0,-22-21 16,22 22-16,-21-1 0,21 0 0,-85 64 15,0 42 1,0-22 0,43 1-1,42-85-15,21 43 16,0-43-16,21-21 31,-21-21-15,84-43-16</inkml:trace>
  <inkml:trace contextRef="#ctx0" brushRef="#br0" timeOffset="9502.14">3746 1376 0,'0'0'0,"22"-21"16,-22 42 15,0 0-31,0 0 16,0 0-16,-22 22 0,1-1 15,21 0-15,-21 22 0,0-1 0,0 1 16,0-1-16,-1 22 0,1 0 15,0-22-15,0 22 0,0 0 0,0 20 16,-22-20-16,22 0 0,-42 84 16,41-105-16,1 20 0,-42 22 15,63-42 1,-21-22-16,-1 43 0,1-64 16,21 0-16,0 0 0,0 0 0,0-42 31,0 0-16,0 0-15,21-22 0,1 22 16,-22-21-16,21 0 0,0-1 0</inkml:trace>
  <inkml:trace contextRef="#ctx0" brushRef="#br0" timeOffset="9837.92">3577 1715 0,'0'0'0,"0"-43"0,0 1 0,0 21 0,0-43 16,21 22-16,0 21 16,1-22-16,-1 22 0,0 0 0,0 0 15,21 21-15,1-21 0,-22 21 16,21 0-16,-21 0 0,22 0 0,-22 21 16,0 0-16,0 0 0,-21 0 15,0 1-15,0 62 16,-42 22-1,21-64-15,-43 22 16,22-22-16,21-21 0,-85 43 16,64-43-1,20-21 1,22-21 0,0 0-16,22 21 0,-1-43 15,0 22-15,-21 0 0,21-21 16</inkml:trace>
  <inkml:trace contextRef="#ctx0" brushRef="#br0" timeOffset="10135.76">4487 635 0,'0'0'0,"-21"0"15,21 21-15,-42 64 16,42-43-16,-43 85 16,22-84-16,21 20 0,-21 1 15,0-1-15,0 1 0,0-1 16,-1-21-16,1 22 0,0-22 0,0 1 16,0-1-16,21-21 0,0 21 0,0 22 15,0-43 1,21-21 15,-21-21-31,21 0 0,0 21 0</inkml:trace>
  <inkml:trace contextRef="#ctx0" brushRef="#br0" timeOffset="10901.84">4699 1524 0,'0'0'0,"0"21"0,21-21 16,0 0-16,0 0 0,1 0 16,-1-21-16,0 21 0,-21-21 15,21 0-15,0 21 0,0-21 16,-21-1-16,22 1 0,-22 0 0,0 0 16,21 0-16,-21 0 0,0-22 15,0 22-15,-21 0 16,-1 0-16,1 21 0,0 0 0,0 0 15,0 0-15,0 0 0,-1 0 16,1 21-16,-21 0 0,21 0 0,-22 0 16,22 22-16,-21-22 0,21 21 15,0 1-15,-1-22 0,1 21 0,0 0 16,21 1-16,0-22 0,0 21 16,0-21-16,0 22 15,21-22-15,0-21 0,1 0 16,-1 0-16,0 0 0,0 0 0,21 0 15,-20-21-15,-1 0 0,0-1 16,21 1-16,-21 0 0,1-21 0,-22 21 16,21-1-16,0-20 0,-21 21 15,21 0-15,-21 0 0,0-1 0,0 1 16,21 0-16,-21 0 0,0 42 47,0 0-47,0 0 0,0 1 15,-21-1-15,21 21 0,0-21 16,0 22-16,0-22 0,0 0 16,0 21-16,0-21 0,0 1 15,0-1-15,21-21 0,0 21 0,1-21 16,20 0-16,-21 0 16,0 0-16,0-21 0,22 0 0,-22-1 15,21-20-15,-21 21 16,1-21-16,-1 20 0,0-20 0,0 21 15,0 0-15,-21-22 0,0 22 16,21 0-16,-21 0 0,0 0 16,0 42-1,0 0 1,-21 0-16,21 0 0,0 1 16,0-1-16,0 21 0,0-21 15,-21 0-15,21 1 0,0-1 0,0 0 16,0 0-16,0 0 15,21-21-15,0 0 16,1 0-16,-1-21 16,-21 0-16,21 0 0,0 0 0</inkml:trace>
  <inkml:trace contextRef="#ctx0" brushRef="#br0" timeOffset="11183.68">5376 1122 0,'0'0'0,"0"21"0,21-21 32,-42 0 14,0-21-46,0 21 16,0 0-16,0 0 0,-1 0 16,1 21-16,21 0 15,0 0-15,0 1 0,0-1 16</inkml:trace>
  <inkml:trace contextRef="#ctx0" brushRef="#br0" timeOffset="11668.4">5800 1355 0,'-22'-21'15,"1"21"-15,0 0 16,0 21-1,21 0 1,-21 0-16,21 0 16,0 0-16,-21 1 0,21-1 0,0 21 15,-22-21-15,1 0 0,21 22 16,-21-22-16,0 0 0,0 0 0,21 0 16,0 1-16,-21-22 15,-1 21-15,22-42 16,0-1-1,0 1-15,0 0 0,0-21 16,22 21-16,41-43 0,-42 22 16,43-22-16,-22 22 15,0 21-15,1 0 0,-22-1 0,21 1 16,43 0 0,-43 21-16,-21 0 0,1 0 0,20 21 0,-21 0 15,-21 1-15,21-1 0,-21 0 16,0 21-16,0-21 0,0 22 0,0-22 15,0 21-15,0-21 16,0 1-16,-21 20 0,21-21 0,0 0 16,0 0-16,-21 1 0,0-22 15</inkml:trace>
  <inkml:trace contextRef="#ctx0" brushRef="#br0" timeOffset="13090.28">7768 1037 0,'0'0'0,"21"0"0,0-21 0,1 0 16,20 21-16,-21-21 15,21 0-15,1-1 0,-1 1 0,0 0 16,1-21-16,-1 21 0,0-22 0,1 1 16,-22 21-16,21-22 0,-21 1 0,1 0 15,-22-1-15,0 1 0,0 0 16,0-1-16,-22 22 0,-20-21 0,0 21 15,-1-22-15,-20 22 16,-22 21-16,-63 0 0,0 21 16,63 1-16,22 20 15,-22 21-15,64 1 0,0-22 16,0 1-16,21 20 0,0-21 16,42 107-1,85 20-15,-85-127 16,1 1-16,-1 20 0,0-21 15,1 1-15,-1 20 0,0-20 16,-21-1-16,-21 0 0,0 22 0,0-22 16,0 0-16,-21 1 0,-42 41 15,-1-41-15,-42-1 16,43-21-16,-64-21 16,63 0-16,22 0 0,-21-21 0,20 0 15,1 0-15,0-22 0,20 1 16,-41-43-16,63 43 0,0-21 15,-21 20-15,21-20 0,0-43 16,0 64-16,0-1 0,21 22 16,-21 0-16,21 0 0,0 21 15,0 0-15,1 0 16,-1 21-16,-21 0 0,21 21 0,-21 1 16,21-22-16,-21 21 0,0 1 15,0-1-15,0 0 0,21 1 16,-21 20-16,21-21 0,-21 1 0,22-22 15,-1 21-15,0 1 16,0-22-16,0 0 0,0 0 0,22 0 0,-1-21 16,0 0-16,1 0 0,-1 0 15,0-21-15,22 0 0,-22 0 0,22-22 16,-22 22-16,0-21 16,1 0-16,-1-1 0,-21 22 0,22-21 0,-22-1 15,0 1-15,0 21 0,0 0 16,-21-22-16,0 22 0,0 0 0,21 21 15,-42 21 17,21 0-32,0 1 15,-21-1-15,0 0 0,21 0 0,-21 21 16,21-20-16,0-1 0,0 0 0,0 0 16,0 0-1,42 0-15,-21-21 16,0 0-16,1 0 0,-1 0 0,0-21 15,0 0-15,21 0 0,-20 0 0,-1 0 16,0-1-16,0 1 0,0 0 16,0 0-16,1 0 0,-22 0 0,0-1 15,21 1-15,-21 0 16,0 0-16,0 42 31,-21 0-31,-1 22 16,22-22-16,0 21 0,-21 0 15,0 64-15,0-42 0,21-1 16,0 22-16,-21-22 0,0 22 16,-1 0-16,22-22 0,0 22 0,-21 0 15,-21 84-15,42-84 16,-42 63-16,20-64 0,1-20 16,-21 42-16,21-43 15,-22-20-15,22-1 0,-21 0 16,21 1-16,-22-22 0,-62 42 15,62-63-15,1 0 0,-22 0 16,1 0-16,-1 0 0,1 0 0,-1-42 16,1 21-16,-1 0 0,-105-85 15,127 63 1,-1 1-16,22 0 0,0-1 0,0-41 16,21 20-16,0 22 0,42-64 15,-21 43-15,22-1 0,-22 22 16,21-22-16</inkml:trace>
  <inkml:trace contextRef="#ctx0" brushRef="#br0" timeOffset="13590.12">8763 1143 0,'0'0'0,"-21"0"31,21 21-31,-21-21 16,-1 21-16,22 1 0,-21 41 15,-21-21 1,42-20-16,-21 20 0,21 0 16,-21-21-16,-1 1 0,22-1 15,-21 0-15,21 0 0,0 0 16,0-42 15,0 0-31,0 0 16,0 0-16,0-1 0,21-20 0,1 21 15,-1 0-15,0 0 0,0-22 16,21 22-16,-20 0 0,-1 0 0,21 0 16,22-1-16,-22 22 15,-21 0-15,0 0 0,22 0 16,-22 22-16,0 20 0,-21-21 15,0 21-15,0-20 0,0-1 16,0 21-16,0-21 0,-21 22 0,21-22 16,-43 21-1,22-21-15,0 0 0,0 1 0,21-1 16,0 0-16,0-42 31,0 0-31,21 21 0,0-22 16,0 1-16</inkml:trace>
  <inkml:trace contextRef="#ctx0" brushRef="#br0" timeOffset="13850.97">9356 1122 0,'0'0'0,"0"-21"0,0 0 0,0-1 15,-22 22 1,1 0-16,0 22 0,0 20 15,0-21-15,0 21 0,-22-20 16,22 20-16,0 0 0,-21 43 16,20-64-16,22 21 15,0-20-15,0 20 0,0 0 16,22-21-16,-1 1 0,0-22 16,0 0-16,0 0 0,22 0 0,-22 0 15,0 0-15,21 0 0,-21-22 0,22 1 16,-22 0-16,0 0 0,21 0 15</inkml:trace>
  <inkml:trace contextRef="#ctx0" brushRef="#br0" timeOffset="14331.69">9969 572 0,'0'0'0,"0"-22"15,-21 22-15,0 0 16,0 0-16,0 22 15,0 20-15,21-21 16,0 21-16,-22 1 0,1-1 0,21 22 16,-21-1-16,0 1 0,21-1 15,-21 1-15,-43 105 16,43-127-16,0 22 0,0-22 16,21 0-16,-21-20 0,-1 20 0,1 0 15,21-21 1,0-42 15,0 0-31,0 0 0,0 0 16,0-22-16,0 22 0,21 0 0,1-21 15,-1 21-15,-21-22 0,42 22 16,-21 0-16,22-21 0,-1 42 16,-21-22-16,0 22 0,22 0 15,-1 0-15,-21 22 0,0-1 16,0-21-16,-21 21 15,0 21-15,0-21 0,0 22 16,0-1-16,0-21 0,0 0 16,0 1-16,-21-1 0,21 0 0,-21 0 15,0 0-15,21 0 0,-21 1 16,0-22 0,21-22-1,21 1-15</inkml:trace>
  <inkml:trace contextRef="#ctx0" brushRef="#br0" timeOffset="14702.85">10075 1270 0,'0'0'0,"0"-21"0,0 0 16,0 0-16,21-1 15,1 22-15,-1 0 0,21-21 16,22 21-1,-43 21-15,0-21 0,0 22 16,0-1-16,-21 0 0,21 0 0,-21 21 16,0-20-16,0-1 0,0 21 0,0-21 15,0 43 1,-21-43-16,21 0 0,0 0 0,-42 22 16,21-43-16,21-22 46,0 1-46,0 0 0,0 0 0,21-21 16,-21 20-16,21-20 0,0 21 0,0-21 16,-21-1-16,22 22 0,-1-21 15,0-1-15,0 22 0,0 0 0,-21 0 16,21 0-16,1 0 0,-1 21 16,0 0-1</inkml:trace>
  <inkml:trace contextRef="#ctx0" brushRef="#br0" timeOffset="15221.62">11155 1080 0,'0'0'15,"-21"-22"-15,-1 22 0,1-21 0,0 21 16,-21 0-16,21 0 0,-1 0 16,-20 0-16,0 21 0,21-21 0,-22 22 15,1-1-15,0 21 0,20-21 16,-20 22-16,-21 20 0,41-21 15,22-20-15,0 41 16,0-21-16,0-20 0,0-1 0,22 0 16,-1 0-16,0 0 0,21-21 15,1 0-15,-1 0 0,0 0 0,64 0 16,-21-21 0,-43 0-16,0 0 0,22-22 15,-43 22-15,0-21 0,0 21 16,-21-22-16,0 1 0,0 0 15,0-1-15,0 1 0,-21 0 0,-21 21 16,21-1-16,-22 1 0,22 0 16,-63 21-16,41 0 0,1 21 15,0 0-15,-1 1 0,1-1 16,21 0-16,-22 42 0,22-20 16,21-22-16,0 0 0,0 21 15,0-20-15,0-1 0,21 0 0,1-21 16,-1 21-16,21-21 0,0 0 0</inkml:trace>
  <inkml:trace contextRef="#ctx0" brushRef="#br0" timeOffset="15689.46">11472 1164 0,'0'0'0,"0"-21"0,0-21 15,0 21-15,0-1 16,0 44-1,0-1 1,0 0-16,0 21 0,0-21 0,-21 1 16,21 20-16,0-21 0,-21 0 15,21 22-15,0-22 0,0 21 0,-21-21 16,21 0-16,-21 1 16,21-1-16,-22 0 0,22 0 15,0 0-15,0-42 31,0 0-31,0 0 0,0 0 16,0-1-16,0-20 0,0 21 16,22 0-16,20-85 15,-21 64-15,0 20 0,0-20 16,1 21-16,-1 0 0,21 0 16,-21-1-16,22 1 0,-22 21 0,63 0 15,-41 21 1,-22 22-16,-21-22 0,0 42 15,0-20-15,0-1 16,0-21-16,0 22 0,0-1 0,0-21 16,-21 43-16,-22-1 15</inkml:trace>
  <inkml:trace contextRef="#ctx0" brushRef="#br0" timeOffset="15915.41">12192 1080 0,'0'0'0,"0"-22"0,21 22 16,-21 22 0,0-1-16,0 0 0,-21 0 15,0 0-15,21 0 0,-21 22 16,-1-22-16,22 21 0,-21-21 0,21 1 15,0 20-15,-21-21 0,21 0 0,-21 0 16,21 1-16,0-1 0,0 0 16</inkml:trace>
  <inkml:trace contextRef="#ctx0" brushRef="#br0" timeOffset="16199.24">12234 868 0,'0'0'0,"-21"0"0,0 0 15,42 0 32,-21-21-47,21 21 0,-21-21 16,0-1-16,0 1 15,-21 21 1,0 0 0,0 0-16,0 21 15,-1 1-15,22-1 16,0 0-16,0 0 16,22-21-16,-22 21 15</inkml:trace>
  <inkml:trace contextRef="#ctx0" brushRef="#br0" timeOffset="16825.39">12552 1207 0,'0'0'0,"-21"21"16,-1-21-16,1 0 15,21-21 1,21 21-1,1 0-15,-1-22 0,0 22 0,0 0 16,43 0-16,-43 0 0,0 0 16,0 0-16,0 22 0,-21-1 15,21 0-15,-21 21 16,0-21-16,0 1 0,0-1 0,-21 21 16,-42 43-1,-1-1-15,22-62 16,0 20-16,-43 21 0,43-41 15,-1-1-15,-41 21 16,62-42 0,1 0-16,42-21 15,1 0-15,-1 0 0,0-1 16,0 1-16,21 21 0,-20-21 16,-1 0-16,0 21 0,0 0 0,0 0 15,0 0-15,1 0 0,-1 21 16,0 0-16,0 0 0,0 1 0,0 62 15,-21 43 1,0-84-16,0-1 16,0 21-16,0-20 0,0 20 0,0-20 15,0 20-15,0 1 0,0-1 16,-21-21-16,0 22 0,0-22 0,-21 22 16,-22 20-16,22-62 15,-1 20-15,-20-21 0,21 0 16,-22-21-16,1 0 0,-64 0 0,63-21 15,-21 21-15,22-21 16,-1 0-16,1 0 0,21-22 0,-22 22 0,22 0 16,21-21-16,-22 20 0,1-41 15,42-22 1,0 64-16,0-21 0,0-1 0,21 1 16,0 0-16,22-22 0,-1 22 0,0-22 15</inkml:trace>
  <inkml:trace contextRef="#ctx0" brushRef="#br0" timeOffset="17355.16">13314 1291 0,'0'0'0,"63"-63"15,-42 42-15,1-1 16,-22 1-16,21 0 0,-21 0 15,21-21-15,-21-1 0,0 22 16,0 0-16,0 0 0,-21 21 16,0 0-16,-1 0 0,1 0 0,-21 0 15,21 0-15,-22 21 0,22 0 16,-21 0-16,0 22 0,20-1 0,-62 21 16,41 1-1,22-22-15,0-21 0,21 43 16,0-43-16,0 0 0,0 0 15,21-21-15,22 22 16,-22-22-16,0 0 0,21 0 0,1 0 16,20-22-16,-21 1 15,-20 0-15,-1 0 0,21 0 0,-21-22 16,0 22-16,22-63 0,-22 41 16,-21 1-16,0 0 0,21 20 15,-21-20-15,0 21 0,0 42 31,-21 0-31,0 0 0,0 22 16,21-22-16,-22 21 0,1 1 0,21-1 16,0-21-16,0 43 15,0-22-15,0-21 0,0 0 16,21 0-16,-21 1 0,22-1 0,-1-21 16,21 0-16,22 0 15,-43 0-15,0 0 16,0-21-16,0-1 0,-21 1 0,21 0 15,1 0-15</inkml:trace>
  <inkml:trace contextRef="#ctx0" brushRef="#br0" timeOffset="18574.98">13928 656 0,'0'0'0,"0"-63"0,0 20 0,21 22 0,-21-21 16,0 21-16,0 42 31,-21 0-31,-1 0 0,22 0 15,-21 22-15,21 20 0,-21-20 0,21 20 16,0 1-16,-21-1 0,21 1 16,-21-1-16,21 1 0,0-1 0,-21-21 15,21 22-15,0-22 16,0-21-16,0 22 0,0-22 0,0 0 16,0 0-16,0 0 0,21-21 0,0 0 15,0 0-15,0 0 0,0 0 0,1 0 16,20-21-16,-21 0 0,0 0 15,0 0-15,1 0 0,-1-1 16,0 1-16,0 0 0,-21 0 16,21 0-16,0-22 0,-21 22 15,0 42 17,-21 1-32,21-1 0,-21-21 15,21 63 1,-21-42-16,21 1 0,0-1 0,0 0 15,0 0-15,0 0 0,21-21 16,0 21-16,0-21 0,22 0 16,20 0-1,-42 0-15,43-21 16,-43 0-16,21 21 0,-20-21 16,-1-21-16,0 20 0,0 1 0,43-42 15,-64 20 1,0 22-16,0 42 31,0 1-15,0-1-16,-22 0 0,22 0 15,0 0-15,0 0 0,0 1 16,0-1-16,0 0 0,0 0 16,0 0-16,0 0 0,0 1 0,22-22 15,-1 21-15,0-21 0,0 21 16,0-21-16,0 0 0,1 0 15,-1 0-15,-21-21 0,21 0 16,-21-1-16,21 1 0,-21 0 16,0-21-16,0 21 0,0-1 0,0-20 15,0 21-15,0 0 0,0 0 16,-21-1-16,0 1 0,0 21 16,-1 0-16,1 0 15,21 21 16,21-21-31,1 0 16,-1 0-16,0 0 0,0 0 16,0 0-16,22 0 0,-22 0 15,0 0-15,21 0 0,-21 0 0,22-21 16,-22 21-16,21 0 0,-21 0 16,1 0-16,20 0 0,-21 0 15,-21 21 1,0 1-16,0-1 0,0 0 15,0 0-15,-21 0 0,21 0 16,0 1-16,-21-1 0,0 0 0,21 0 16,-22 0-16,22 0 0,0 1 15,0-1-15,0 0 16,0-42 31,0 0-47,0-1 0,0 1 0,0 0 15,22 0-15,-22 0 0,21-22 16,21 22-16,-21-21 0,0 0 0,22 20 16,-22-20-16,21 21 0,-21-21 15,22 20-15,-22 22 0,0-21 0,21 21 16,-20 0-16,-1 0 0,0 0 0,-21 21 16,0 1-16,21-1 15,-21 0-15,0 21 0,0 22 16,0-1-16,0-42 15,-21 22-15,0-1 0,21-21 16,0 0-16,-21 22 0,-1-22 16,1-21-1,21-21 17,0 0-32,0-1 0,0 1 15,0-21-15</inkml:trace>
  <inkml:trace contextRef="#ctx0" brushRef="#br0" timeOffset="18747.88">15219 762 0,'0'0'0,"-21"-21"0,21 0 16,-22 21 31,1 0-32,0 0 1</inkml:trace>
  <inkml:trace contextRef="#ctx0" brushRef="#br0" timeOffset="18965.75">13949 783 0,'0'0'0,"-21"21"0,42 1 32,21-22-32,-21 0 0,22 0 15,-1 0-15,0 0 0,22 21 0,-22-21 16,0 0-16,1 0 16,-1 0-16,22 0 0,-43 0 15,0 0-15</inkml:trace>
  <inkml:trace contextRef="#ctx0" brushRef="#br0" timeOffset="19233.59">16192 1249 0,'0'0'0,"-21"21"0,-21-21 15,42 21 16</inkml:trace>
  <inkml:trace contextRef="#ctx0" brushRef="#br0" timeOffset="20681.75">16573 1376 0,'0'0'16,"22"0"-16,-1-21 0,0 21 0,0-21 16,0 21-16,-21-22 0,0 1 15,21 0-15,-21 0 0,0 0 0,0 0 16,0-22-16,0 22 16,0 0-16,-21-21 0,0 20 0,0 1 15,0 0-15,-22 0 0,22 21 16,-21 0-16,0 0 0,-64 85 15,63-64-15,1 21 16,0 0-16,21 1 0,-22-1 0,22 0 16,-21-20-16,21 20 15,21-21-15,0 21 0,0-20 0,0-1 0,0 0 16,21 0-16,0-21 0,0 0 0,21 0 16,1 0-16,41 0 15,-41 0-15,-1-21 0,0 21 16,1-21-16,-1 0 0,0-1 0,1 1 15,-1-21-15,-21 21 0,0 0 0,1-22 16,-1 22-16,-21-21 16,0-1-16,0 22 0,0 0 0,0 0 15,0 0-15,0 0 0,-21 21 16,-1 21-16,1 0 16,21 0-16,0 0 0,-21 22 15,0-22-15,21 21 0,-21-21 0,21 0 16,0 22-16,0-1 15,21 0-15,0-20 0,0-1 16,0-21-16,1 0 16,-1 0-16,0 0 0,21 0 0,1 0 15,20-21-15,-42-1 16,22 1-16,-22 0 0,-21 0 16,21-21-16,0 20 0,-21 1 0,21-21 15,-21 0-15,0 20 0,0-20 16,0 21-16,0 0 0,0 42 31,0 0-31,0 0 16,-21 0-16,0 22 0,21-22 0,-42 42 15,42-41-15,-22 20 16,22-21-16,-21 0 0,21 0 0,-21 1 16,21-1-16,21-21 46,0-21-46,1-1 0,-1 1 16,0 0-16,0 0 0,0 0 0,22 0 16,-22-1-16,0 1 0,0-21 15,0 21-15,22 0 16,-22-1-16,0 22 16,-21 22-16,0-1 15,0 0-15,0 0 0,0 0 16,0 0-16,0 1 0,0-1 0,0 0 15,0 0-15,0 0 16,0 0-16,0 1 0,21-22 0,0 21 16,0 0-16,1-21 0,-1 0 15,21 21-15,-21-21 0,22 0 0,-1 0 16,43 0-16,-64 0 0,21-21 16,0 21-16,-20-21 0,-1 0 15,0-1-15,0 1 0,0 0 0,0 0 16,1-21-16,-22 20 0,21-20 15,-21-21-15,0 20 0,0 1 16,0-22-16,0 43 16,0 0-16,0 0 0,-21 21 15,-1 0-15,-20 21 16,21 0-16,0 0 0,0 22 0,-1-22 16,1 21-16,-21 1 0,21-1 15,0-21-15,-1 21 0,22 1 0,0-22 16,0 21-16,0-21 0,0 1 15,0-1-15,0 0 0,22 0 0,-1 0 16,0-21-16,0 0 0,0 0 16,0 0-16,22 0 0,-22 0 0,0 0 15,0-21-15,0 21 0,1-21 16,-1 0-16,0 0 0,0-22 16,0 1-16,0 0 0,1-1 0,-1 1 15,-21-22-15,21 1 0,0-22 16,0 22-16,0-22 0,1 22 15,-1-1-15,-21 1 0,0 20 0,0 1 16,0 21-16,0-22 0,0 22 16,-21 21-16,-1 0 15,1 0-15,0 43 0,0-22 16,0 21-16,0 0 0,-1 1 0,1 20 16,0 1-16,21-1 0,-21 128 15,21-85 1,0-64-16,0 43 15,0-43-15,0 0 0,21-21 16,43 43-16,-43-64 16,0 0-16,0 0 0,0 0 15,22 0-15,-22 0 0,21 0 0,0 0 16,1-21-16,-1 0 0,0-1 16,22 1-16</inkml:trace>
  <inkml:trace contextRef="#ctx0" brushRef="#br0" timeOffset="20973.78">18902 699 0,'0'0'0,"-21"0"16,-1-22 0,22 1-16,0 0 15,22 21-15,-1-21 0,0 21 16,21 0-16,-21 0 0,22 0 0,-1-21 15,22 21-15,-22 0 16,21 0-16,1 0 0,-22 0 0,22 0 16,-22 0-16,0 0 0,1 0 0,-22 0 15,0 0-15,0 0 0,-42 0 32,-21 0-32,21 0 15,-1 0-15,-20 0 0,0 0 16,-1 0-16,22 0 0,-21 0 0,21 0 15</inkml:trace>
  <inkml:trace contextRef="#ctx0" brushRef="#br0" timeOffset="21210.65">19177 614 0,'0'0'0,"-21"21"0,21 0 0,0 0 16,-21 1-16,-1-1 0,22 0 16,-21 21-16,21 1 0,-21 62 15,0-62-15,0 63 16,21-64-16,-21 0 0,21 22 15,-22-43-15,22 21 0,-21 1 16,21-22-16,0 21 0,0-21 0,0 0 16,0 1-16,0-1 15,21-21 17,1-21-32,-22-1 0,21 1 15,0 0-15,21 0 0</inkml:trace>
  <inkml:trace contextRef="#ctx0" brushRef="#br0" timeOffset="21763.84">19304 1143 0,'0'0'16,"0"-21"-16,0 42 31,0 0-15,0 0-16,0 1 0,0-1 15,0 0-15,0 0 0,0 0 0,0 0 16,0 1-16,0-1 15,0 0-15,0 0 0,21-21 16,0 21-16,43-21 16,-22 0-16,-21 0 0,22-21 15,-1 0-15,-21 0 16,0 0-16,0-1 0,22-20 0,-43 21 16,21-21-16,0 20 0,0 1 15,0-42-15,-21 42 16,0-1-16,0 44 31,-21-1-31,0 0 16,0 0-16,0 0 0,0 22 15,-1-22-15,1 21 0,0 0 0,0 43 16,-21 42 0,20-63-16,22-22 0,0 64 15,-21-43-15,21-20 0,-21 20 16,21-21-16,-21 1 0,21 20 0,-21 22 15,21-43 1,-21 1-16,-1-22 0,1 21 0,-21 43 16,21-64-16,-22 21 0,22-21 15,-21 1-15,21-1 0,0-21 16,-22 0-16,22 0 0,-21 0 0,21 0 16,-22-21-16,22-1 0,-21 1 15,-1-21-15,1 21 0,21 0 16,21-1-1,0 1-15,0-21 0,0 21 16,21 0-16,0-1 0,0 1 16,1 0-16</inkml:trace>
  <inkml:trace contextRef="#ctx0" brushRef="#br0" timeOffset="22110.64">19897 1143 0,'0'0'0,"0"-21"15,-22 21 1,22 21 0,-21 0-16,21 22 0,-21-1 15,0 0-15,21 1 0,-21-1 0,0 21 16,21-20-16,-22 20 0,1 1 15,21-1-15,0 1 0,-21 42 16,-21 42-16,42-106 16,-21 0-16,21 1 0,0-22 15,0 21-15,-22-21 0,22 1 0,0-1 16,-21 0-16,21 0 16,0-42-1,0 0 1,21 21-16,-21-21 0,22-1 15,-1-41-15</inkml:trace>
  <inkml:trace contextRef="#ctx0" brushRef="#br0" timeOffset="22399.48">19854 1334 0,'0'0'16,"0"-43"-16,0-20 0,0 42 0,21-1 15,-21-20-15,22 21 0,-1 0 16,-21 0-16,21 21 0,0-22 0,21 1 15,-20 21-15,41 0 16,22 21-16,-64 1 16,64 41-1,-64-42-15,-21 22 0,0-22 0,0 21 16,0-21-16,-21 22 0,-1-22 16,-20 21-16,-21 0 15,20-20-15,22-22 0,-21 21 16,21-21-16,-1 0 0,1 0 15,0 0-15,21-21 16,0-1 0,0 1-16,21 0 0,0 0 15</inkml:trace>
  <inkml:trace contextRef="#ctx0" brushRef="#br0" timeOffset="22790.25">20574 1312 0,'0'0'0,"21"0"16,0 0-16,0 0 0,-21-21 15,22 0-15,-1 21 0,21-21 16,-21 21-16,0-21 0,1 0 0,20-1 16,-21 1-16,0 0 15,0 0-15,1 0 0,-22 0 0,0-1 16,0 1-16,0 0 0,-22 21 15,1 0-15,0 0 16,0 0-16,-21 21 0,20 0 16,-20 1-16,0-1 0,21 0 0,-22 21 15,22-21-15,0 1 0,0 20 16,21 21-16,0-20 16,0-22-16,0 0 0,0 0 15,21 0-15,0-21 0,0 22 0,0-1 16,22-21-16,-22 0 0,0 21 15,0-21-15,22 0 0,-22 0 16,21 0-16,-21 0 0,0 0 0,22-21 16,-22 0-16,21-1 0,-21 1 15,1 0-15,20-21 0,-21-1 0,0 22 16</inkml:trace>
  <inkml:trace contextRef="#ctx0" brushRef="#br0" timeOffset="23103.18">21315 1016 0,'0'-21'16,"0"42"-16,0-63 0,-21 42 15,-1 0 1,1 21-16,0 0 16,21 0-16,0 0 15,0 1-15,0-1 0,0 0 16,21-21-16,0 21 16,1-21-16,-1 21 0,0 0 15,0-21-15,0 22 0,0-1 16,-21 0-16,0 0 0,0 0 15,0 0-15,0 1 16,-21-1-16,0 0 0,0-21 16,0 21-16,0-21 0,-1 0 15,1 0-15,0 21 0,0-21 16,0 0-16,0 0 16,-1 0-1,1 0-15,0 0 16,0 0-16,0 0 0,-22 0 15</inkml:trace>
  <inkml:trace contextRef="#ctx0" brushRef="#br0" timeOffset="24818.5">677 3768 0,'-21'0'16,"21"-21"-16,-21 21 15,21-22-15,0 1 16,0 0-16,0 0 0,0 0 15,0 0-15,0-1 16,21 1-16,-21 0 16,21 21-16,0-21 0,-21 0 0,22 21 15,-1 0-15,0 0 16,0 0-16,0 0 0,0 0 16,1 21-16,-1-21 0,0 21 15,0 21-15,0-20 0,0 20 16,1 0-16,-22-21 0,0 22 0,0 20 15,0-20-15,0-1 0,-22 21 16,-20-20-16,21-1 0,-21 22 0,-1-22 16,1-21-16,0 21 15,20-20-15,-20 20 0,0-42 0,21 21 16,-1 0-16,-20-21 0,21 0 0,0 0 16,0 0-16,-1-21 15,22 0-15,0 0 0,0 0 16,-21-1-16,21 1 0,0-21 15,0-22-15,0 1 16,0 42-16,0 0 0,0-1 16,21 22-16,-21-21 0,22 21 15,-1 0-15,0 0 0,0 21 16,0 1-16,22 41 0,-1 1 16,-21-22-16,0-21 15,0 43-15,1-22 16,-22-21-16,21 0 0,-21 0 0,0 1 15,21-1-15,0-21 0,-21 21 16,21 0-16,0-21 31,-21-21 1,22 0-17</inkml:trace>
  <inkml:trace contextRef="#ctx0" brushRef="#br0" timeOffset="25175.81">1376 4085 0,'0'21'47,"21"-21"-32,0 0 1,0 0-16,0 0 0,1-42 16,-1 42-1,0-21-15,-21 0 0,0 0 16,0-1-16,0 1 0,0 0 16,-21 0-16,0 21 15,-1 0-15,1 0 0,0 0 16,0 21-16,0 0 0,21 0 15,0 1-15,0-1 0,0 0 0,0 0 16,0 0-16,0 0 16,21-21-16,0 0 0,0 0 15,0 0-15,1 0 16,20 0-16</inkml:trace>
  <inkml:trace contextRef="#ctx0" brushRef="#br0" timeOffset="27116.6">2815 3535 0,'0'0'0,"21"-21"0,-21 0 15,0-1-15,0 1 16,0 42 15,0 1-31,0 20 0,0 0 0,-21 1 16,0-1-16,0 0 0,21 22 15,-43 42-15,1 21 16,42-85-16,-21 0 0,-21 43 16,42-43-16,0-21 15,-22 1-15,22-1 0,0-42 31,22-1-15,-22 1-16,21 0 0,0-21 16,0 21-16,0-22 0,0 1 0,1 0 15,-22-1-15,21 22 0,21-42 16,0-1 0,-20 43-16,-1 21 15,-21 21-15,21 0 16,-21 0-16,21 43 15,-21-43-15,21 21 0,-21-20 16,0 20-16,0-21 0,0 0 16,0 22-16,21-22 0,-21 0 0,22 0 15,-22 0-15,0 0 16,21 1-16,0-22 0,0 0 16,0 0-16,0 0 15,1 0-15,-1 0 16,0 0-16,-21-22 15,21 22 1,0-21 0,-21 0-1,0 0 17,-21 21 249,0 0-266,21-21-15</inkml:trace>
  <inkml:trace contextRef="#ctx0" brushRef="#br0" timeOffset="28050.19">2836 3514 0,'0'-21'15,"0"-1"48,0 1-32,0 42 63,0 1-94,0-1 0,0 0 15,0 21-15,0-21 0,0 22 16,0-22-16,0 21 0,0-21 0,0 43 16,-21-43-16,21 0 15,-21 0-15,21 1 0,0-1 0,-21-21 16,21-21 31,0-1-32,0 1-15,0 0 16,0 0-16,0 0 16,0 0-16,0-1 15,0 1-15,0 0 0,0 0 16,0 0-16</inkml:trace>
  <inkml:trace contextRef="#ctx0" brushRef="#br0" timeOffset="28667.84">2794 3387 0,'0'0'0,"21"0"16,0 0-16,-21 21 15,21 0-15,1 0 16,-22 0-16,0 1 0,21-1 0,0 21 16,0-21-16,-21 0 0,0 1 15,21 20-15,0-21 0,-21 21 16,22-20-16,-22-1 0,0 0 15,0 0-15,0 21 16,0-20-16,21-1 0,-21 0 0,0 0 16,0 0-1,0-42 17,0 0-17,0 0-15,0 0 16,0-1-1,0 1-15,0 0 16,21 0-16,-21 0 16,21 0-16,-21-1 0,0 1 15,0 0-15,21 0 0,0 0 0,-21 0 16,22-1-16,-22 1 0,21-21 16,0 21-16,0 0 0,-21-1 15,21 1-15,0 21 0,1 0 16,-22 21-1,0 1-15,0 20 16,0-21-16,0 21 0,0 1 16,0-1-16,0 0 0,-43 64 15,43-63-15,-21 20 16,21-21-16,0 22 0,0 21 16,-21-43-16,21 0 0,0-21 0,0 22 15,0-22-15,0 0 0,0 0 0,0 0 16,0 1-1,0-1 1,21-21 0,-21-21-16,21-1 15,0 1-15,1 0 0</inkml:trace>
  <inkml:trace contextRef="#ctx0" brushRef="#br0" timeOffset="29054.62">3535 4001 0,'0'0'0,"0"21"16,21-21-1,0 0 1,0 0-16,0 0 16,1 0-16,-1 0 0,0 0 0,21-21 15,-21-1-15,1 22 0,-1-21 16,0 0-16,0 21 0,0-21 0,0 0 15,-21 0-15,0-1 16,0 1-16,-21 21 16,0 0-16,-21 0 0,-1 0 0,22 21 15,-21 1-15,0-1 0,-1 0 16,1 21-16,0-21 0,20 22 16,-20 20-16,21-20 15,21-22-15,0 21 0,0-21 0,0 0 16,0 1-16,21-1 0,0 0 15,0 0-15,43-21 16,-43 0-16,21 0 0,-20 0 0,20 0 16,-21 0-16,43 0 15,-43-21-15,0 21 0,21-21 16,-21-22 0,1 22-16</inkml:trace>
  <inkml:trace contextRef="#ctx0" brushRef="#br0" timeOffset="29449.91">4106 3598 0,'21'-21'0,"-42"42"0,42-84 0,-21 42 15,0 0-15,0-1 0,0 1 16,0 64 0,-21-22-1,21 21-15,0 0 0,-21 1 16,21-1-16,0 0 0,0 1 15,-21 20-15,21-20 0,-42 126 16,42-127-16,0 1 0,-22-1 16,22-21-16,0 21 0,0-20 15,0-1-15,0 0 0,22-21 32,-22-21-32,21 21 0,-21-21 0,21-22 15,0 22-15</inkml:trace>
  <inkml:trace contextRef="#ctx0" brushRef="#br0" timeOffset="30249.99">4530 3366 0,'0'0'0,"0"-22"0,0 1 16,0 42 0,-22 1-16,1-1 0,0 21 15,21-21-15,-63 127 16,41-84-16,22-1 0,-21-20 15,0 20-15,0 1 0,0-1 16,21-20-16,-21 20 0,21-21 16,-22 1-16,22-1 0,0 0 0,0-20 15,0-1-15,0 0 16,22-42 15,-1-22-31,0 1 0,0 21 16,0-21-16,-21 20 0,21-20 15,1 21-15,-22 0 0,21-22 0,0 22 16,-21 0-16,21 21 16,0 0-1,0 0-15,-21 21 0,0 0 16,0 1-16,0 20 0,22-21 0,-22 0 16,0 0-16,0 22 0,0-22 15,21 0-15,-21 0 0,0 0 0,21 1 16,0-22-16,0 0 0,0 0 15,22 0-15,-22 0 16,0 0-16,0-22 0,43 1 16,-22 0-16,-21-21 0,0 21 15,22-22-15,20-41 16,-63 62-16,0 1 16,0 0-16,0 0 0,21 21 0,-21 21 31,0 0-31,-21 0 15,21 1-15,0-1 0,0 21 0,-21-21 16,21 0-16,-21 22 0,21-22 16,0 0-16,0 21 0,0-20 15,0-1-15,21 0 0,0-21 16,0 0-16,43 0 16,-43 0-16,0 0 0,43-21 15,42-43 1,-85 43-16,0-21 0,0 21 15,0-22-15,-21 22 0,0-64 16,0 64-16,0-21 0,0 21 16,-21-22-16,0 22 0,0 21 15,0-21-15,-1 21 0,-20 0 0,0 0 16,-1 0-16,22 21 16,0 0-16,0 1 0,0-1 0,0 0 15,-1 21-15,22-21 16,0 1-16,0-1 0,0 0 0,22 0 15,-1-21-15,0 0 0,21 0 0,-21 21 16,22-21-16</inkml:trace>
  <inkml:trace contextRef="#ctx0" brushRef="#br0" timeOffset="31021.07">5821 3874 0,'0'0'0,"0"-22"0,21 1 16,-21 0-16,0 0 0,0-21 15,0 20-15,-21 22 16,0 0-16,-1 0 0,1 0 0,0 0 16,-21 22-16,21-1 15,-1 0-15,-20 0 0,21 21 0,0 1 16,0-22-16,-1 21 0,1 1 16,0 84-1,21-64-15,0-21 0,0-20 16,21-1-16,0 0 0,1-21 15,20 0-15,-21 0 0,0 0 0,22 0 16,-22 0-16,21 0 0,-21-21 16,0 0-16,43-22 15,-43 22-15,0-21 0,22-43 0,-22 22 16,0 20-16,-21 1 0,0-22 16,21 1-16,-21-1 0,21 22 0,-21-21 15,0-1-15,0 1 0,0 20 16,0 1-16,21 0 0,-21 20 15,0 1-15,0 0 0,0 0 16,0 42 0,0 0-16,0 0 0,0 22 15,0-1-15,0 0 0,-21 1 0,21 20 16,0 22-16,0-22 16,0-20-16,0 63 15,0-22-15,0-41 0,0-1 0,0 0 16,21-21-16,1 22 0,-22-22 15,21-21-15,42 21 16,-42-21-16,1 0 16,-1 0-16,21-42 0,-21 21 0,22-1 15,-22 1-15,42-42 16,-42 42-16,22-43 16,-43 22-16,0 21 0,21-1 15,-21 1-15,-21 21 16,0 0-16,-1 0 15,1 21-15,0-21 0,21 22 16,0-1-16,0 21 0,0-21 0,0 0 16,0 1-16,0 20 0,21 0 15,0 1-15,22 20 16,-43-42-16,21 0 16,-21 1-16,0-1 15,-21-21 1,0 0-16,-1-21 15,1 21-15,21-22 0,-21 1 16,0 0-16,0 0 0,0 0 16,-1 0-16,-20-22 0,21 22 0</inkml:trace>
  <inkml:trace contextRef="#ctx0" brushRef="#br0" timeOffset="31247.82">4508 3641 0,'0'0'0,"-21"0"0,42 0 16,1-21-1,41-1-15,-21 22 0,22-21 0,21 21 16,-22-21-16,1 0 0,84 0 16,-85 21-16,1-21 0,-1 21 15,-20 0-15,-1-22 0,0 22 16,-21-21-16,22 21 15,-22-21-15</inkml:trace>
  <inkml:trace contextRef="#ctx0" brushRef="#br0" timeOffset="32282.22">7535 3535 0,'0'0'0,"21"-21"0,1-22 0,-1 22 16,0 0-16,-42 21 31,0 0-31,-1 0 0,1 21 16,0 0-16,0 22 0,-21-22 15,20 0-15,1 21 0,0 1 16,0-1-16,0 0 0,21 1 0,-21-22 16,-1 64-16,22-22 15,0-21-15,0-20 0,0-1 16,22 0-16,-1 0 0,0-21 0,21 0 16,1 0-16,-1 0 0,0 0 15,1 0-15,-1-21 0,0 0 0,22 0 16,-22-1-16,0 1 15,1 0-15,-1-21 0,-21 21 0,0-22 16,1 22-16,-22-21 0,0-1 0,0 1 16,0 0-16,-22-1 0,-20 22 15,21-21-15,-21 21 0,-64-22 16,63 43-16,-41 0 16,41 0-16,22 0 0,-21 22 0,42-1 15,0 0-15,21-21 16,0 21-16,22-21 15,-1 0-15,21 0 0,1 0 16,-1 0-16,1-21 0,-1 0 0,22 0 16,-21-1-16,126-41 15,-126 21-15,-1 20 0,1-20 16,-22 21-16,-21-21 0,21 20 16,-20 1-16,-22 0 0,0 0 15,0 0 1,-43 21-16,1 0 0,21 0 15,0 21-15,-43 42 0,43-20 16,-21-1-16,20 0 0,1 22 16,0-1-16,0 1 0,0 21 0,0-22 15,21 22-15,0-1 16,-22-20-16,1 42 0,21-22 0,-21 149 16,21-148-1,-21 0-15,0-1 0,21-20 0,-21 105 16,-1-105-16,1 20 0,0-20 0,0-1 15,-21 1-15,20-22 16,1 0-16,-21 1 0,21-1 0,-22-21 16,1 0-16,0 1 0,-1-22 0,-20 0 15,21 0-15,-22-22 0,1 1 16,-1 0-16,1 0 0,20-21 0,-20-1 16,20 1-16,-41-85 0,63 63 15,-1 1-15,22-1 0,0 1 16,0-1-16,0 1 0,22-1 0,20 1 15,21-64 1,1 63-16,-22 1 0,22-1 0,20 1 0,-20 21 16,21-22-16,-1 22 0,1-22 15,-22 22-15,22 0 0</inkml:trace>
  <inkml:trace contextRef="#ctx0" brushRef="#br0" timeOffset="32930.36">9377 3344 0,'0'0'0,"0"-42"0,0 21 15,21 0-15,-21 0 0,0-22 0,0 22 16,-21 42 0,0 22-1,-1-22-15,22 21 16,-21 22-16,0-22 0,0 21 0,0-20 15,21 20-15,-21 1 0,-1-22 16,1 22-16,0-22 0,0 0 0,0 1 16,21-1-16,-21 0 0,21-21 15,0 1-15,0-1 0,21-21 16,0 0-16,0-21 16,0-1-16,0 1 15,22 0-15,-22 0 0,0-21 0,21 20 16,-20-20-16,-1 0 0,0-1 0,42-41 15,1-22 1,-64 85-16,0 0 0,0 42 31,0 0-31,0 0 0,-21 0 0,21 22 16,0-1-16,-21 0 0,-1-21 16,22 22-16,0-1 0,0 0 0,0-20 15,0 20-15,0-21 0,22 0 16,-1 0-16,42 22 15,43-43-15,-42 0 0,-22 0 16,0-21-16,1-1 0,-1 1 16,0 0-16,43-42 15,-43 20-15,1 1 0,-22 0 16,0-22-16,21 1 0,-21-1 0,-21 1 16,0-1-16,22 1 0,-22-1 15,0 22-15,0-1 0,0 22 0,-43-21 16,1 42-16,21 0 0,-22 0 15,1 0-15,21 21 0,-21 0 16,-1 0-16,1 1 0,21-1 0,-22 21 16,22-21-16,21 0 15,0 1-15,0-1 0,0 0 0,0 0 0,21 21 16,22-20-16,-22-22 16</inkml:trace>
  <inkml:trace contextRef="#ctx0" brushRef="#br0" timeOffset="33262.17">10266 3747 0,'21'0'0,"0"0"15,0 0-15,0 0 16,1 0-16,-1-22 16,0 1-16,0 21 0,0-21 0,0 0 15,-21 0-15,22 0 16,-1-1-16,-21 1 0,0 0 0,0 0 15,0 0-15,0 0 0,-21 21 16,-1 0-16,1 21 16,-42 21-16,20 0 15,22 1-15,0-22 0,0 64 16,21-64-16,0 0 16,0 21-16,0-21 0,0 1 0,0-1 15,0 0-15,21 0 0,21-21 0,-20 21 16,-1-21-16,0 0 0,21 0 15,22 0-15,-43-21 0,21 21 16,22-42-16,-43 21 16,0-1-16</inkml:trace>
  <inkml:trace contextRef="#ctx0" brushRef="#br0" timeOffset="33723.87">11007 3112 0,'0'0'0,"0"-43"0,0-20 16,0 42-16,0-1 15,-22 22-15,1 22 0,0-22 16,0 42-16,0-21 0,21 21 16,-21 1-16,-1-1 0,1 85 15,0-63-15,0-1 0,0 1 16,21-22-16,-21 21 0,-1-20 0,22 20 16,0-20-16,-21-1 0,21-21 15,-21 21-15,21-20 0,0-1 16,0 0-16,0-42 31,0 0-31,0-1 0,0 1 16,21-21-16,0 21 0,1 0 0,-1-22 15,0 22-15,0-21 0,21 21 16,1-22-16,-22 22 0,64 0 16,-43 21-16,-21 0 15,21 0-15,-20 0 0,20 21 0,-21 0 16,0 0-16,0 1 0,-21-1 0,0 0 0,0 0 15,0 21-15,0-20 16,-21-1-16,0 0 0,0 21 0,-43 1 16,43-43-16,-21 21 0,0 0 15,-1 0-15,1-21 0,21 0 16,-22 21-16,22-21 0,0 0 0,0 0 16,0 0-16,21-21 15,0 0-15,0 0 0,21 0 16,0-1-16,0 1 0</inkml:trace>
  <inkml:trace contextRef="#ctx0" brushRef="#br0" timeOffset="36313.43">11705 3387 0,'-42'0'15,"42"21"-15,-21-21 16,42 0 15,0 0-31,21 0 0,1-21 0,-22 0 16,85-1-16,-64 1 16,0 0-16,1 0 0,-1-21 15,-21 20-15,0 1 0,0-21 0,1 21 16,-22-22-16,0 1 15,-43 21-15,1 21 16,21 0-16,-22 0 0,1 21 16,0 0-16,-1 22 0,-20 20 15,-1 22-15,43-43 16,0 0-16,21 1 0,0-22 0,0 21 16,0 1-16,0-22 0,0 0 15,21 0-15,0 0 0,1 0 0,20 1 16,-21-22-16,0 0 0,43 21 15,-43-21-15,21 0 16,-21 0-16,-21-21 16,0-1-1,-21 22-15,-21 0 0,-43 0 16,43 0-16,21 0 16,-22 22-16,22-1 0,-21 0 15,21 0-15,0 0 0,-1 0 16,1 22-16,0-22 0,21 0 0,0 0 15,0 43-15,0-43 0,0 0 16,85 21 0,-22-20-16,-20-22 15,-1 0-15,21 0 0,-20 0 0,20-22 16,-20 22-16,-1-21 0,21 0 16,-20 0-16,-1 0 0,22-22 0,-1-20 15,-21 21-15,1-1 16,-1-20-16,-21-1 0,22-63 15,-22 64-15,0-22 0,21-42 16,-42 85-16,0-22 0,0 22 16,0 21-16,0 0 0,0-1 0,0 1 15,-21 21 1,0 21-16,0-21 0,0 43 0,-1-22 16,1 21-16,0 1 0,0 20 15,0-21-15,0 22 0,-1-1 16,1 1-16,0 63 0,21-85 15,0 22-15,0-22 0,0 0 16,0 1-16,0-1 0,21 0 0,0-20 16,22 20-16,-22-21 0,21 0 15,1-21-15,-22 21 0,21-21 16,0 0-16,1 0 0,63-21 16,-64 21-16,0-21 0,22-21 15,-22 21-15,43-85 16,-64 85-16,0-22 0,-21 1 15,0 21-15,0 0 0,0-1 16,-21-20-16,-21 42 16,20 0-16,1 0 0,-21 21 15,0 0-15,20 1 0,1 41 16,0-42-16,0 0 16,21 22-16,0-22 0,0 0 0,0 0 15,0 22-15,21-22 0,0 0 16,0 0-16,1-21 0,20 0 15,21 0-15,-41 0 0,20 0 16,0 0-16,-21 0 0,22-21 16,-1 0-16,22-22 0,-43 22 15,21 0-15,-21-21 16,0 21-16,1-1 0,-1 1 0,-21 0 16,0 0-16,0 0 15,-21 21 1,21 21-16,-22-21 0,1 21 15,21 0-15,-21 0 0,21 1 0,-21-1 16,0 0-16,0 42 16,21-41-16,-22-1 0,22 0 15,-21 0-15,21 0 16,0-42 31,21 0-47,1 21 0,-1-21 0,0 0 15,0-1-15,0-20 0,0 21 16,1 0-16,-1 0 0,0-22 0,0 22 16,0 0-16,0 0 0,1 21 15,-22-21-15,21 21 16,0 21 0,-21 0-16,0 0 0,0 0 15,0 0-15,0 1 0,0-1 0,0 21 16,0 22-1,0-43-15,0 0 16,0 0-16,21-21 31,0 0-31,0-21 0,1 0 16,-1 0-16,0-1 16,0 1-16,0 0 0,0 0 15,1 0-15,-1-22 0,0 22 0,0 0 16,43-21-16,-43 21 0,0-1 15,-21 1 1,21 21-16,-21 21 16,0 1-16,-21-1 15,21 0-15,-21 0 0,21 21 16,-21-20-16,21-1 0,-22 0 0,22 0 16,0 21-16,0-20 0,0-1 15,0 21-15,22-21 16,-1-21-16,0 0 0,0 0 0,0 0 15,22 0-15,-1 0 0,-21 0 16,21 0-16,1 0 0,-1-21 0,0 21 16,1-21-16,-1 0 0,22-22 15,-22 1-15,-21 21 0,21 0 16,22-85 0,-43 64-16,-21 20 0,0 1 15,0 0-15,0 0 0,-21 21 16,0 0-16,0 0 0,-1 0 15,1 0-15,0 0 0,-21 42 16,-1 22-16,22-22 16,21-21-16,0 0 0,0 1 15,0 20-15,0-21 0,0 0 0,0 0 16,21 1-16,1-1 16,-1-21-16,21 0 0,-21 21 15,0-21-15,1 0 0,41 0 16,-21 0-16,-20-21 0,-1 21 15,21-21-15,-21-1 0,22 22 0,20-42 16,-42 0-16,22 21 0,-22-1 16,0-20-16,0 21 0,-21 0 15,0-22-15,0 22 16,-21 21 0,0 0-16,21 21 0,-21 1 15,-1-1-15,22 42 0,-21-42 16,0 1-16,21-1 0,0 0 15,-21 21-15,21-21 0,0 1 16,21-22 31,0-22-47,0 1 16,-21 0-16,22 0 0,-1 0 15,-21 0-15,21-1 0,0-20 16,-21 21-16,0 0 0,21 0 15,-21 42 1,0 0 0,0 0-16,0 0 0,0 0 15,0 1-15,0-1 0,0 0 0,0 0 16,0 0 0,0 0-16,0 1 0,21-1 15,1-21-15,-1 0 0,0 0 0,0 0 16,0 0-16,22 0 0,-22 0 15,0 0-15,21-21 0,22-1 16,20-41-16,-62 21 16,-1 20-16,21-20 15,-21-21-15,0 20 0,43-84 0,-43 43 16,21 20-16,22-126 16,-64 41-1,0 128-15,0-21 0,0 21 16,0 0-16,-21 21 15,0 21-15,-1 0 16,1 0-16,21 0 0,-21 22 16,21-1-16,-21 21 0,0-20 0,21 20 15,0 1-15,0-1 0,-21 1 16,21 63-16,0-64 0,0 64 16,-22-84-1,22-22-15,0 0 0,0 21 0,0-21 16,0 1-1,22-22-15,-1 0 0,0 0 16,0 0-16,0-22 16,0 22-16,1-21 0,-1 0 15,0 21-15,0-21 0,0 0 16,-21-22-16,21 22 0,-21 0 0,22-21 16,-22 21-16</inkml:trace>
  <inkml:trace contextRef="#ctx0" brushRef="#br0" timeOffset="36497.32">15557 3302 0,'-21'0'16,"0"0"-16,42 0 31,0-21-31,1 21 0,-1 0 0,0 0 16,0 0-16,21-21 15,-20 21-15,20 0 0,-21-21 0,21 21 16,-20-22-16,-1 22 0,0-21 15,0 0-15,0 0 0,0 0 16</inkml:trace>
  <inkml:trace contextRef="#ctx0" brushRef="#br0" timeOffset="36822.08">16933 2413 0,'0'0'0,"0"-21"0,0 0 0,0 0 32,0 42-1,0 0-31,0 0 0,0 0 0,0 0 15,0 1-15,0-1 0,-21 21 16,21-21-16,-21 43 16,21-43-16,-21 0 0,21 0 0,0 0 15,0 1-15,0-1 0,0 0 16,0 0-16</inkml:trace>
  <inkml:trace contextRef="#ctx0" brushRef="#br0" timeOffset="37098.44">16700 2836 0,'0'22'15,"0"-1"1,22-21-16,-1 0 0,0 0 15,0 0-15,0 0 0,0 0 16,1 0-16,-1 21 0,0-21 16,0 0-16,0 0 0,0 0 15,1 0-15,-1 0 16,-21-21 0,0 0-1,0-1-15,0 1 16,0 0-16</inkml:trace>
  <inkml:trace contextRef="#ctx0" brushRef="#br0" timeOffset="37302.32">16658 2434 0,'21'0'46,"0"0"-46,1 0 0,-1 0 0,0 0 16,21 0-16,-21 0 0,1 0 16,-1 0-16,0 0 0,0 0 15,0 0-15,-21-21 16,21 21-16,1 0 0,-22-21 16</inkml:trace>
  <inkml:trace contextRef="#ctx0" brushRef="#br0" timeOffset="37813.94">17166 2159 0,'0'0'0,"0"-21"16,-21 21-16,0 0 15,0 0-15,-1 0 0,1-21 16,0 21-16,0 0 0,0 0 15,0 0-15,-22 0 0,22 0 0,-21 21 16,-1 0-16,22-21 0,-21 21 16,0 0-16,-1 1 0,-63 83 15,64-83 1,21 20-16,0 0 0,21 1 0,0 20 0,0-21 16,0 1-16,0-1 15,0 0-15,0 1 0,42-1 0,22 22 16,-43-22-16,21-21 0,0 0 15,1 0-15,-1 1 0,0-1 16,1 0-16,-1-21 0,-21 0 0,22 0 16,-1 0-16,-21 0 0,21 0 15,-20 0-15,-1-21 0,0 0 0,42-1 16,-41-20-16,-1 21 16,0-21-16,0 20 0,-21-20 0,21-21 15,0 20-15,-21-20 16,22-43-16,-22 42 0,0 22 0,0 0 15,-43-43-15,22 43 16,0 21-16,0-1 0,0 1 16,-22 0-16,1 0 0,0 21 15,20 0-15,1 0 0,0 0 16,-21 0-16,21 0 0,-1 0 0,-20 0 16,0 0-16,-1 0 0</inkml:trace>
  <inkml:trace contextRef="#ctx0" brushRef="#br0" timeOffset="39218.25">783 5969 0,'0'0'0,"-21"0"16,0 0-16,0 0 16,21-21 15,0 0-16,21 0-15,0 21 16,0-22-16,0 22 0,0-21 16,1 21-1,-1 0-15,0 0 0,0 21 16,0-21-16,0 22 0,-21-1 16,0 0-16,0 21 0,0-21 15,0 1-15,0 20 0,-21-21 0,0 21 16,0-20-16,0 20 0,-22-21 15,1 0-15,0 22 0,-1-22 16,1 0-16,0 0 0,-1-21 0,1 21 16,0-21-16,-1 0 0,1 0 15,21 0-15,0 0 16,21-21-16,0 0 0,0 0 16,0 0-1,21 21-15,21 0 0,-21-22 16,1 22-16,20-21 0,0 21 15,-21 0-15,22 0 0,-1 0 16,-21 0-16,22 21 0,-22-21 0,21 22 16,-21-1-16,0 0 0,1 0 15,-1 0-15,0 0 0,0 1 16,-21 62-16,0-41 16,-21-22-16,0 0 15,-22 21-15,22-21 0,-21 1 0,-106 62 16,84-84-1,22 21-15,-22-21 0,22 0 0,-43 0 16,43 0-16,21 0 16,0 0-16,-22 0 0,22-21 15,0 0-15,0 0 16,21 0-16,0 0 16,0-1-16,21 22 15,0-21-15,0 0 0,1 21 16,-1-21-16,0 0 0</inkml:trace>
  <inkml:trace contextRef="#ctx0" brushRef="#br0" timeOffset="39446.23">1228 6456 0,'0'-21'62,"0"0"-30,0-1-17</inkml:trace>
  <inkml:trace contextRef="#ctx0" brushRef="#br0" timeOffset="47524.94">2963 5461 0,'0'0'0,"0"21"47,0 0-32,21-21 1,1 0-16,-1 0 16,0 0-16,0 0 15,0 0-15,43-21 16,-43 0-16,0 21 0,0-21 15,0 0-15,22 21 0,-22-21 0,21-22 16,-42 22 0,0 0-16,-42 0 15,21 21-15,-22 0 16,1 0-16,-21 0 0,-22 0 16,43 21-16,20 0 15,-20 0-15,0 22 0,21-22 0,-1 21 16,1 0-16,0 1 0,0-1 15,21 0-15,0-20 0,0 20 0,0 0 16,0-21-16,21 1 0,0-1 16,0 0-16,64 0 15,-21-21 1,-22 0-16,-21 0 0,0 0 0,0 0 16,1 0-16,-1 0 0,-42 0 31,-1 0-31,-20 21 0,21-21 15,-21 21-15,-1 1 0,1-22 0,-64 42 16,21 21 0,43-41-16,0-1 0,-22 42 15,43-42-15,0 43 16,21-43-16,0 0 0,0 22 0,42-22 16,-21 0-16,1-21 0,20 21 15,43-21 1,20 0-16,-62 0 0,-1 0 15,0 0-15,22-21 0,-22 0 0,1 21 16,-1-21-16,-21-1 0,21-20 16,1 21-16,-22 0 0</inkml:trace>
  <inkml:trace contextRef="#ctx0" brushRef="#br0" timeOffset="47729.83">3492 5884 0,'0'-21'0,"22"21"31,-22 21-31,0 1 16,21-1-16,0 0 0,0 0 0,0 0 16,-21 0-16,21 22 0,1-22 15,20 42-15,-21-41 16,-21-1-16,21 0 0,-21 0 16,21 0-16,-21-42 46,22 0-46</inkml:trace>
  <inkml:trace contextRef="#ctx0" brushRef="#br0" timeOffset="47953.7">3831 5884 0,'0'0'0,"-21"22"31,21-1-31,-42 0 16,-43 64-1,43-64-15,20 21 0,-62 22 16,41-43-16,1 21 0,0-21 16,-1 0-16,22 22 0,0-22 0,-21 21 15,42-21 1,21-21 0,21 0-16,-21-21 15,22 21-15,-22-21 0,21 0 0</inkml:trace>
  <inkml:trace contextRef="#ctx0" brushRef="#br0" timeOffset="48270.52">4085 5990 0,'0'0'0,"0"21"47,0 1-47,-21-1 0,21 21 0,-21-21 16,0 85-1,-1-64-15,1 22 0,0 42 16,0-43-16,0 1 16,0-1-16,-1 1 0,1 63 15,-63 63-15,62-105 16,1-22-16,0 1 0,-21 42 16,21-43-16,-1-20 0,22 20 15,-21-42-15,21-42 31,0 0-31,0 0 0,0-22 16,0 1-16,21 0 0,-21-22 16,22 22-16,-1-22 0</inkml:trace>
  <inkml:trace contextRef="#ctx0" brushRef="#br0" timeOffset="48561.53">3873 6223 0,'0'0'0,"0"-42"0,22-1 0,-1-41 15,0 63-15,0-22 0,0 22 16,0 0-16,22-21 0,20 20 16,-20 1-16,20 21 0,-21 0 15,1 0-15,20 21 0,-20 1 16,-1-1-16,-21 0 0,0 21 0,0-21 16,-21 22-16,0-22 0,-21 21 15,0-21-15,-21 22 0,-1-22 0,1 21 16,0-21-16,-43 22 15,0-1-15,43-42 0,21 21 16,0-21-16,0 0 0,-1 0 16,1 0-16,42 0 31,1-21-31,-1 21 0,0-21 16,0 0-16,0 0 0</inkml:trace>
  <inkml:trace contextRef="#ctx0" brushRef="#br0" timeOffset="48827.38">5016 5503 0,'0'0'0,"0"-21"0,0 42 31,0 1-31,-21-1 0,21 21 16,-21 0-16,0 22 0,0 63 15,0-85-15,-1 22 16,22-1-16,-21-20 0,0 20 0,0-21 0,0 1 16,0-1-16,-1-21 15,22 22-15,0-22 0,0 21 16,22-42 0,-1 0-16,0-21 15,21 0-15,-21 21 0</inkml:trace>
  <inkml:trace contextRef="#ctx0" brushRef="#br0" timeOffset="49954.69">5313 6096 0,'21'0'0,"-42"0"0,63-21 0,-21 21 16,0-21-16,1 21 0,20-21 16,-21-1-16,0 1 0,0 21 15,1-21-15,-22 0 0,0 0 0,21 0 16,-21-1-16,0 1 0,0 0 15,0 0-15,-21 21 0,-1 0 16,1 0-16,0 0 0,0 0 16,-21 0-16,-22 42 0,22-21 15,-22 43-15,22-22 16,21-21-16,-85 128 16,106-86-16,0-42 15,0 22-15,0-22 16,21 0-16,0 0 0,0-21 0,1 0 15,41 0 1,-42 0-16,22-21 0,41-21 16,-41 20-16,-22 1 15,0 0-15,21 0 0,-21 0 0,22-43 16,-22 22-16,0 21 0,-21-22 16,0 22-16,0 0 0,0 0 15,0 0-15,-21 42 31,21 0-31,-21 0 0,0 0 0,-1 1 16,22 20-16,-21-21 0,21 0 16,-21 22-16,21-1 15,0 21-15,0-41 0,21-22 16,0 21-16,22 0 0,-22-21 16,0 0-16,21 0 0,1 0 0,-22 0 15,21 0-15,1 0 0,-1-21 16,0 0-16,1 21 0,-1-22 0,-21 1 15,21 0-15,-20 0 0,-1 0 0,0 0 16,0-1-16,0 1 0,-21-42 16,0 20-1,0 65 1,-21-1 0,21 0-16,-21 0 0,21 0 15,-21 0-15,21 22 0,0-22 16,0 0-16,0 0 0,0 0 15,0 1-15,21-22 0,0 0 16,0 21-16,0-21 0,1 0 0,-1 0 16,0 0-16,21-21 0,1 21 15,-22-22-15,0 1 0,21 0 16,-21 21-16,43-106 16,-64 85-1,21 0-15,-21 0 0,0 0 16,0 42-1,-21 0 1,0 0-16,21 0 0,0 22 16,-21-22-16,-1 0 0,1 21 15,21-21-15,0 1 0,-21-1 16,21 0-16,-21-21 16,21 21-16,0-42 31,0 0-16,0 0-15,0-1 0,0-20 16,21 21-16,0 0 0,0 0 16,1-22-16,20-20 15,0 42-15,-21-22 0,22 22 16,-22 21-16,21-21 0,-21 21 16,1 0-16,-1 0 0,0 21 0,0 0 15,-21 0-15,0 1 0,21-1 16,-21 21-16,0-21 0,21 43 15,-21-43-15,0 0 0,0 21 16,0-20-16,0-1 0,-21 0 16,21 0-16,-21-21 0,21 21 15,-21-21 1,0 0 0,21-21-16,-21 21 0,-1-21 0,22 0 15,-21 0-15,0-1 0</inkml:trace>
  <inkml:trace contextRef="#ctx0" brushRef="#br0" timeOffset="50126.59">6223 5694 0,'0'0'16,"0"-21"-16,-21 0 16,0-1-16,42 22 46,-21 22-30</inkml:trace>
  <inkml:trace contextRef="#ctx0" brushRef="#br0" timeOffset="50782.27">8255 5271 0,'0'0'0,"21"0"31,21 0-31,-20 0 0,62 0 16,-20 0-16,63 0 15,-64 0-15,1 0 0,20 0 16,-20 0-16,-1 0 0,1 0 15,-1 0-15,22 0 16,0 0-16,-85-22 16,-21 22-1,-1 0-15,-20-21 0</inkml:trace>
  <inkml:trace contextRef="#ctx0" brushRef="#br0" timeOffset="51030.13">8848 5186 0,'0'0'0,"-22"0"15,22 21-15,-21 0 0,21 0 16,0 22-16,0-22 0,0 21 16,-21 1-16,0 20 0,0 43 15,0-43-15,-1 1 16,1-1-16,0 1 0,0-1 0,0-20 0,0 20 16,-1-20-16,1-1 0,0 0 15,-21 22-15,21-22 16,21-21-16,21-21 31,0 0-31,0-21 16,0 0-16,43-21 0,-43-1 15</inkml:trace>
  <inkml:trace contextRef="#ctx0" brushRef="#br0" timeOffset="51381.92">8890 5884 0,'0'22'15,"0"-1"-15,0 0 16,0 0 0,21-21-16,0 0 0,0 0 0,1 0 15,-1 0-15,0 0 0,42 0 16,-20-21-16,-1 21 0,43-21 16,-64 0-16,21-1 15,-21 1-15,22 0 0,-43 0 0,21 0 16,-21 0-16,0-1 0,0 1 15,0 0-15,-21 21 16,0 0-16,-1 0 0,-20 0 0,21 0 16,-21 21-16,-22 22 15,1-1-15,41-21 16,-20 21-16,21-20 0,0 20 0,21-21 16,0 0-16,0 22 0,0-22 15,0 0-15,0 0 0,0 0 0,21 0 16,0 1-16,0-22 15,0 0-15,22 0 0,-1 0 0,-21 0 16,22 0-16,-1 0 0,0-22 0,1 1 16</inkml:trace>
  <inkml:trace contextRef="#ctx0" brushRef="#br0" timeOffset="51702.74">9927 5779 0,'0'0'0,"21"-43"0,0 22 15,-21 0-15,0 0 16,-21 21-16,0 0 15,0 0-15,0 0 0,0 21 0,-22 0 16,22 0-16,0 0 0,0 1 16,21 20-16,0-21 0,0 0 15,0 0-15,0 1 0,21-1 0,0 0 16,0 0-16,22 21 16,-43-20-16,0-1 0,21 0 15,-21 0-15,0 0 0,0 0 0,-21 1 16,-1-22-16,1 0 15,-21 21-15,21-21 0,-22 0 0,1 0 0,0 0 16,-1 0-16,1 0 16,21 0-16,-21-21 0,20 21 0,-20-43 15,42 22-15,0 0 16,0 0-16,0 0 0,0-1 16,42 1-16,-20 0 0,-1 0 0,63-43 15,-41 43-15</inkml:trace>
  <inkml:trace contextRef="#ctx0" brushRef="#br0" timeOffset="51985.58">10541 5271 0,'0'0'0,"0"-22"16,0 1-16,-21 21 31,0 0-31,-1 21 0,22 1 16,-21 20-16,0-21 0,0 21 15,0 1-15,-22 63 0,22-43 16,0 1-16,-21-1 0,21 1 16,-1-22-16,1 21 0,-42 64 15,63-84-15,0 20 16,0-42-16,0 1 16,21-22-16,0 0 0,21 0 15,-20 0-15,20 0 0,-21 0 16,0-22-16,0 1 0,-21 0 15,22-21-15,-22 21 0</inkml:trace>
  <inkml:trace contextRef="#ctx0" brushRef="#br0" timeOffset="52146.48">10118 5673 0,'0'0'0,"-22"0"0,1 0 16,0 0-16,42 0 31,0 0-31,1 0 0,20-21 15,0 21-15,1 0 0,-1 0 16,21-22-16,-20 22 0,84-21 16,-64 21-16</inkml:trace>
  <inkml:trace contextRef="#ctx0" brushRef="#br0" timeOffset="52434.32">11832 5419 0,'0'0'0,"0"-21"16,0-64-16,0 43 16,0 20-16,0 1 0,0 0 15,0 0-15,-21 21 0,0 0 16,0 0-16,-1 0 0,1 0 16,-21 21-16,0 21 0,20-20 0,-20 20 15,-21-21-15,20 21 0,-20 1 16,20 20-16,-20-20 0,21 20 0,-22-21 15,22 22-15,21-22 0,-22 22 16,22-22-16,0 0 0,21 43 16,0-43-16,21-20 0,0 20 15,22-21-15,-1 0 0,21 0 0,-20-21 16,20 22-16,-20-22 0,20 0 0,43 0 16</inkml:trace>
  <inkml:trace contextRef="#ctx0" brushRef="#br0" timeOffset="53461.73">12340 5715 0,'0'0'0,"0"-21"0,0 0 15,0 0-15,0-1 0,-21 1 16,0 0-16,-22 21 0,1 0 0,21 0 16,-43 0-16,-20 42 15,41-20-15,-20-1 0,21 21 0,-1-21 16,22 22-16,-21-22 0,21 21 0,-1 0 15,1-20-15,0 20 0,21-21 16,0 21-16,0-20 0,0-1 16,0 0-16,21 0 0,0-21 0,1 21 15,-1-21-15,21 0 0,-21 0 0,22 0 16,-1 0-16,0 0 0,-21-21 16,22 0-16,-22 0 0,21 0 0,1-22 15,-1 1-15,-21 21 16,0-22-16,-21 1 0,21 21 15,-21-21-15,22-22 0,-22 43 16,0 0-16,0 0 0,0 42 16,-22 0-1,1 0-15,0 0 16,0 0-16,0 22 0,0 20 16,-1-42-16,1 22 0,21-22 0,0 21 15,0-21-15,0 1 0,0-1 16,0 0-16,21 0 0,1 0 15,-1-21-15,21 0 0,-21 0 0,85 0 16,-42 0 0,-22 0-16,-21-21 0,21 0 0,1 0 15,-22 0-15,21-1 0,-21 1 16,22-21-16,-22 0 0,0 20 0,0-20 16,0 21-16,1-21 0,-22 20 15,0 1-15,-22 21 16,1 0-1,0 21-15,0 1 0,0-1 16,0 0-16,-1 21 16,22-21-16,0 43 0,0-43 0,0 0 15,0 0-15,0 1 0,0-1 16,22-21-16,-22 21 0,0 21 16,0-21-1,-22-21 1,1 0-16,0 0 15,0-21-15,0 21 16,21-21-16,0 0 0,0 0 16,0 0-16,0-1 0,0 1 15,21 21 1,0 0-16,0 0 0,0 0 16,1 0-16,-1 0 0,0 0 15,0 0-15,0 0 16,0 0-16,1 21 0,-1-21 15,0 0-15,21 0 0,1 0 16,-22 0-16,0 0 0,21 0 0,1-21 16,-22 21-16,21-21 0,0 21 0,-20-21 15,20 0-15,0 0 16,-21-1-16,22-41 0,-22 42 16,0 0-16,-21-1 0,0 1 0,0 0 15,-42 21-15,21 0 16,-22 0-16,22 0 0,-21 21 0,-1-21 15,1 43-15,0-22 0,-1 0 16,1 21-16,21-21 0,0 22 0,0-22 16,21 21-16,0-21 0,0 22 15,0-22-15,42 21 16,0-21-16,-21-21 0,1 0 0,20 0 16,-21 0-16,21 0 0,-20 0 15,41-21-15,-21 21 16</inkml:trace>
  <inkml:trace contextRef="#ctx0" brushRef="#br0" timeOffset="54380.65">14986 5228 0,'0'0'0,"21"-42"0,-21 21 0,0-22 0,21 1 15,-21 21-15,0 0 0,0 0 16,0-1-16,-21 22 0,0 0 16,-21 0-16,20 43 0,-20-22 0,21 21 15,-21 1-15,20 20 0,-20-21 16,0 22-16,-1-1 0,-41 86 15,20-86-15,22 22 16,-22-22-16,22 1 0,-21-22 0,-43 43 16,63-43-16,22 0 0,-21-20 15,21-1-15,0-21 0,-1 0 0,22-21 32,0-1-32,0 1 15,0 0-15,0-21 0,0 21 0,22-22 16,-1-20-16,0-22 15,21-21-15,-42 64 0,0 0 16,21-1-16,-21 22 0,0 42 16,0 0-1,0 1-15,0 20 0,0 0 0,0 1 16,0-1-16,-21 0 0,21 1 16,0-1-16,0-21 0,0 21 0,0-20 15,0 20-15,43 0 16,-22-21-16,0 1 0,21-22 0,1 0 15,-1 0-15,0 0 0,22 0 16,-22 0-16,22 0 0,-1 0 16,1-22-16,-1 1 0,85-21 15,-84 0-15,20 20 0,-20-20 0,-22-21 16,22-1-16,-22 1 0,-21-1 16,43-84-16,-64 84 0,0-20 15,0-1-15,0 0 0,-43 22 16,22-22-16,-21 22 0,-22 20 0,1 1 15,-64-21 1,0 63-16,63 21 0,-20 21 0,20 0 16,-20 22-16,20-1 15,1 1-15,20 21 0,-20-22 0,42 1 16,-1-1-16,1 1 0,21-1 16,43 85-16,-22-105 15,21-22-15,64 63 16,-43-62-16,22-22 15,-43 21-15,22-21 0,63 0 16,-85-21-16</inkml:trace>
  <inkml:trace contextRef="#ctx0" brushRef="#br0" timeOffset="54744.44">15325 5715 0,'0'0'0,"0"21"0,0 0 15,21-21 1,0 0-16,0 0 0,0 0 16,0 0-16,1 0 0,-1 0 0,21 0 15,-21-21-15,0 21 0,1-21 16,-1 0-16,0 21 0,0-21 16,-21 0-16,0-1 0,0 1 15,0 0-15,0 0 0,0-21 16,-21 42-16,0 0 0,0 0 15,-22 0-15,22 0 0,-21 21 0,-1 0 16,22 0-16,-21 0 0,21 22 0,-22-22 16,22 21-16,-21 22 15,21-22-15,21-21 0,0 0 0,0 22 16,0-22-16,0 0 0,21-21 16,21 42-16,-21-42 0,22 0 15,-22 0-15,21 0 0,1 0 16,-1 0-16,0 0 0,1 0 0,41-42 15,-41 21-15,20 0 0</inkml:trace>
  <inkml:trace contextRef="#ctx0" brushRef="#br0" timeOffset="55086.25">16192 5546 0,'0'0'0,"22"-21"0,-22-22 0,0 22 16,-43 21-16,22 0 15,0 0-15,-21 0 0,-1 0 16,1 21-16,-64 43 15,85-43-15,0 0 0,0 0 16,21 0-16,-22 1 0,22-1 0,0 0 16,22 0-16,-1-21 15,21 21-15,-21-21 0,22 21 0,-1-21 16,0 22-16,1-22 0,-1 21 16,0 0-16,-21 0 0,1-21 15,-1 21-15,0 0 0,-21 1 0,0-1 16,-21-21-16,0 21 15,-43 0-15,22-21 0,-1 0 16,-62 0-16,62 0 16,22 0-16,-21 0 0,-1 0 0,22 0 15,0 0-15,0-21 0,21 0 16,0 0 0,0-1-16,63 1 15,-41 0-15,20 0 0,-21 21 0,21-21 16</inkml:trace>
  <inkml:trace contextRef="#ctx0" brushRef="#br0" timeOffset="55294.13">16616 5567 0,'0'21'16,"0"0"-16,0 0 0,-21 1 16,-1-1-16,1 21 0,0-21 15,-21 22-15,21-22 0,-1 0 0,1 0 16,21 21-16,0-20 0,-21-22 15,21 21-15,0 0 0,21-21 32,0 0-32,1-21 15,-1 21-15,-21-21 0,21-1 16,0-20-16</inkml:trace>
  <inkml:trace contextRef="#ctx0" brushRef="#br0" timeOffset="55444.04">16679 5376 0,'-21'64'0,"42"-128"0,-21 43 0,0-21 15,0 21-15,0 0 0,0-22 16,-21 64 15,21 1-31,-21-22 0,21 21 16,0 0-16,0 0 0,0 0 16,0 0-16,0 1 0</inkml:trace>
  <inkml:trace contextRef="#ctx0" brushRef="#br0" timeOffset="56098.69">17145 5736 0,'0'0'0,"0"-21"0,0 0 16,0 0-16,0 0 15,0-1-15,0 1 0,0 0 0,0 0 16,-21 21-1,0 0-15,-1 0 0,1 0 0,0 0 16,0 21-16,-21 0 0,20 0 16,1 1-16,0-1 0,-21 0 0,21 0 15,-22 43-15,43-43 16,0 0-16,0 0 0,0 0 0,0 0 16,0 1-16,21-1 0,1-21 15,-1 0-15,0 0 0,21 0 16,-21 0-16,1 0 0,20 0 15,-21 0-15,0-21 0,0-1 0,1 1 16,-1 21-16,0-21 0,-21 0 16,21 0-16,-21 0 0,21-1 0,-21 1 15,0 42 17,-21 1-32,0-1 0,21 0 15,-21 21-15,0 1 0,-1-1 0,22 0 16,-21 1-16,0 20 0,0-21 15,0 22-15,0-1 0,-1 1 0,-20-1 16,21 22-16,0-21 0,-22 168 16,22-168-1,0 21-15,0-22 0,0 22 0,-43 63 16,43-63-16,-21-22 0,21 1 0,-1-22 16,-20 21-16,0-41 0,21 20 15,-22-21-15,22 21 0,-21-42 16,-1 22-16,1-22 0,0 0 0,21 0 15,-64 0-15,43-22 0,-22 1 16,22 0-16,-1 0 0,-20-21 16,21-1-16,-22 1 0,22 0 0,-1-1 15,1 1-15,0 0 0,21-1 0,-1 1 16,1 0-16,21-64 16,43 21-16,-1 22 15,0 20-15,1-20 0,20-1 0,1-20 16,-1 20-16,22-21 0,-1 22 15</inkml:trace>
  <inkml:trace contextRef="#ctx0" brushRef="#br0" timeOffset="56497.85">17272 5757 0,'0'0'16,"42"-42"-16,-21 21 0,1-21 0,-1 20 16,-21 1-16,0 0 0,0 0 15,-21 42 16,21 0-31,-22 0 0,22 22 16,0 20-16,-21-42 16,0 22-16,21-22 0,-21 0 0,21 0 15,-21 22-15,0-22 16,21 0-16,0-42 31,0 0-31,0-1 16,21 1-16,0 0 0,21-21 15,-21-1-15,1 22 0,20-21 0,0 0 16,-21 20-16,22 1 0,-22 0 16,21 0-16,-21 0 0,1 21 0,-1 0 15,0 0-15,0 0 0,0 21 16,-21 0-16,0 0 0,0 0 0,0 22 16,0-22-16,0 21 0,0-21 0,0 22 15,-21-22-15,0 21 16,0 1-16,21-22 0,-21-21 15,-1 21-15,1-21 0</inkml:trace>
  <inkml:trace contextRef="#ctx0" brushRef="#br0" timeOffset="56966.65">18309 4890 0,'0'0'0,"0"-22"0,0 1 16,21 21-16,0-21 15,22 21-15,-1-21 0,22 21 16,-1 0-16,22-21 0,-22 21 0,22-21 15,-22 21-15,22 0 0,0 0 16,-22 0-16,1 0 0,42 0 16,-64 0-16,0 0 0,-63 0 15,0 0 1,-43 0-16,22 0 0,0 0 16,-22 0-16,1 0 0,-1 0 15,22 0-15,-22 0 0,22 0 16</inkml:trace>
  <inkml:trace contextRef="#ctx0" brushRef="#br0" timeOffset="57162.54">18627 4784 0,'0'0'0,"0"21"0,0 0 16,-22-21-16,22 21 0,-21 0 15,21 64-15,-21-43 0,0 1 16,0-1-16,21 22 0,-21-1 16,-1 1-16,1-1 0,0-21 15,0 22-15,0-1 0,-43 64 16,43-84-16,-21 63 15,21-64-15,-1 0 0,1-21 0,21 22 16,0-22-16,-21 0 0,21 0 16,21-21-1,0 0-15,1-21 0,-1 21 16</inkml:trace>
  <inkml:trace contextRef="#ctx0" brushRef="#br0" timeOffset="57512.34">18605 5609 0,'22'0'0,"-1"0"16,-21 21-16,21-21 15,0 22-15,0-22 0,0 0 16,43 0 0,-43 0-16,43 0 0,-22 0 15,-21-22-15,21 22 0,1-21 16,-22 21-16,0-21 0,0 21 0,0-21 15,-21 0-15,0 0 0,0-1 16,-21 22-16,0 0 0,0 0 16,0 0-16,-22 0 0,-20 22 15,21-1-15,20 0 0,-20 0 16,0 21-16,21-20 0,-43 83 16,64-83-16,0-1 15,0 0-15,0 0 0,0 0 16,42 0-16,1-21 0,-22 0 15,21 0-15,-21 0 0,22 0 16,-1 0-16,43-21 0,-43 0 16</inkml:trace>
  <inkml:trace contextRef="#ctx0" brushRef="#br0" timeOffset="57748.2">19600 5482 0,'0'0'0,"21"-21"0,-21 0 16,-21 21-16,0 0 15,0 0-15,0 0 0,-22 0 16,22 21-16,-21 0 0,-22 43 16,22-22-16,21-21 0,-43 64 15,43-43-15,0-21 0,0 43 16,21-43-16,0 21 16,0-20-16,21-1 0,0-21 15,22 0-15,-22 0 0,21 0 0,-21 0 16,22 0-16,-1 0 0,0-21 15,43-22-15,-22 22 16</inkml:trace>
  <inkml:trace contextRef="#ctx0" brushRef="#br0" timeOffset="58815.58">20278 4953 0,'0'0'0,"0"-42"0,0-1 15,0 1-15,0 21 0,0 0 16,0 0-16,-22 21 0,1 0 0,21 21 15,-21 0-15,0 0 0,0 21 16,0 1-16,-1 20 0,-20 1 0,21-1 16,0 1-16,-22-1 0,22 22 0,0-22 15,-21 1-15,21 21 0,-1-22 16,-20 1-16,21-1 0,0-21 0,0 1 16,21-1-16,-22 22 15,22-43-15,0 0 0,0 0 16,22-42-1,-1 0 1,0 0-16,0-1 0,0 1 0,0-21 16,1 0-16,-1 20 0,0-20 15,-21 0-15,21 21 0,0-1 16,0 1-16,-21 0 0,0 0 0,22 21 16,-22 21-16,0 0 15,0 0-15,0 1 0,0-1 16,0 21-16,0 0 15,0-20-15,0-1 0,0 21 0,0-21 16,0 0-16,0 1 0,0-1 16,21-21-16,0 21 0,21-21 15,-21 0-15,1 0 0,20 0 16,0 0-16,-21 0 0,22 0 0,-1 0 16,22-42-16,-22 20 0,0 1 15,-21 0-15,22-21 0,-22 21 16,0-22-16,0 1 0,0 0 0,1 20 15,-22 1-15,0 0 0,0 0 16,0 0-16,-22 42 31,1 0-31,0 0 0,21 0 0,-21 1 0,0-1 16,0 21-16,-1-21 16,1 22-16,0-22 0,0 0 0,0 0 15,0 21-15,-1-20 0,1-1 16,21 0-16,0 0 15,0-42 17,21 0-32,1 0 0,-1-1 15,0 1-15,0 0 0,0 0 0,0-21 16,22 20-16,-22-20 0,0 21 16,0 0-16,0 0 0,1-1 0,-1 1 31,-21 42-16,0 1-15,0-1 16,0 0-16,0 0 0,0 0 0,0 0 16,21 43-1,21-1 1,-21-41-16,22-1 0,-1-21 0,-21 0 16,22 0-16,-22 0 0,21 0 15,-21 0-15,22 0 0,-22 0 16,0-21-16,21-1 0,-21 22 15,1-42-15,-1 21 0,0-43 16,0 22-16,-21 0 0,21 21 0,-21-1 16,0-20-16,0 21 15,-21 21-15,0 21 16,21 0-16,-21 0 0,0 22 16,-1-22-16,22 21 0,0-21 0,-21 22 15,0 20-15,21-42 16,0 1-16,0-1 0,0 0 15,21 0-15,0-21 0,1 21 0,-1-21 16,0 0-16,0 0 16,0 0-16,0 0 0,1-21 15,-1 0-15,0 0 0,-21 0 16,0-1-16,21-41 16,0-22-16</inkml:trace>
  <inkml:trace contextRef="#ctx0" brushRef="#br0" timeOffset="58977.48">21251 5292 0,'0'0'0,"-42"0"15,42 21 32,0 0-31,0 0-16,0 0 0</inkml:trace>
  <inkml:trace contextRef="#ctx0" brushRef="#br0" timeOffset="60563.83">21696 5779 0,'0'0'0,"21"0"0,0 0 0,21-22 16,-20 1-16,-1 0 15,-21 0-15,0 0 16,0 0-16,0-1 0,0 1 16,0 0-16,0 0 0,-21 21 0,-1 0 15,1 0-15,-21 0 0,21 0 16,-22 0-16,1 21 0,21 0 0,-21 22 16,-1-22-16,1 21 0,21-21 0,-22 22 15,22-1-15,0-21 0,0 21 16,21-20-16,0 20 0,0-21 0,0 0 15,0 0-15,21 1 0,0-1 16,0-21-16,1 0 0,-1 0 16,21 0-16,-21 0 0,22 0 0,-22 0 15,0-21-15,21 21 0,-21-22 0,1 1 16,-1 0-16,0-21 16,-21-1-16,21 22 0,-21 0 15,0 0-15,21-21 0,-42 42 31,0 21-15,21 0-16,-21 21 0,0-21 0,-1 22 16,1-22-16,0 21 0,0 1 15,-21-1-15,-22 85 16,22-64-16,21 1 0,-1-1 16,1 1-16,0-1 0,0 1 15,0 21-15,0-22 0,-1 1 0,22 20 16,-21 64-16,0-84 0,0 21 15,0-22-15,0 1 0,-1-22 16,-41 64-16,42-64 0,-22-21 16,22 0-16,-21 1 0,21-1 0,-22 0 15,1-21 1,42-21-16,0 0 16,0-1-16,0 1 0,21-21 0,0 21 15,22-22-15,-22 1 0,21 0 16,1-22-16,-1 1 0,0-1 15,22 1-15,-22-1 0,22 1 0,-22-22 16,21-21-16,1 22 0,-1-1 16,1-21-16,-1 21 0,22-20 0,21-65 15,-43 86-15,-20-1 16,-1 21-16,0 1 0,-20-1 0,-1 22 16,0 0-16,0-1 0,-21 22 15,0 0-15,0 0 0,0 0 0,0-22 16,-21 43 15,21 22-15,0-1-16,-21 0 15,21 0-15,0 0 0,0 0 0,0 1 16,0-1-16,0 0 0,0 0 16,0 0-16,0 0 0,0 1 15,42-1-15,-21-21 16,0 0-16,1 0 0,-1 21 15,21-21-15,-21 0 0,0 0 0,22 0 16,-1-21 0,-42 0-16,21-1 0,0 1 0,1 0 15,-22 0-15,21 0 0,0-22 16,-21 22-16,42-21 16,-42 21-1,0 42 16,-21 0-15,0 0-16,21 0 0,0 1 0,0-1 16,0 0-16,0 0 15,0 0-15,0 0 0,21 1 16,0-22-16,0 0 0,1 21 16,-1-21-16,21 0 0,-21 0 15,22 0-15,-22 0 0,21 0 0,0 0 16,1 0-16,20-21 15,-42-1-15,22 1 0,-22 0 16,0 0-16,-21-21 0,21 20 0,-21 1 16,0 0-16,0 0 0,0 0 0,0 0 15,-21 21 1,0 0 0,0 0-16,0 0 0,-1 42 15,1-21-15,0-21 0,21 42 16,-21-20-16,21-1 15,-21 0-15,21 0 0,0 0 16,0 0-16,0 1 16,21-22-16,0 0 15,0 21-15,0-21 0,22 0 0,-22 0 16,0 0-16,21 0 0,-20 0 16,20 0-16,0-21 0,-21-1 0,22 22 15,-1-21-15,-21-21 0,22 21 16,-22-22-16,0 22 0,0-21 0,0 21 15,0-22-15,-21 22 0,22 0 16,-22 0-16,0 0 0,-22 21 16,1 0-16,0 0 0,0 21 15,0 0-15,0 0 0,-1 22 16,22-22-16,0 21 0,-21-21 16,21 22-16,0 20 15,0-42-15,0 22 0,0-22 16,0 0-16,0 0 15,21 0-15,-21 0 16,-21-21 0,0 0-16,0 0 15,0 0-15,-22 0 0,22 0 16,-21 0-16,0 0 0,-1 0 0,-20 0 16,-1 0-16</inkml:trace>
  <inkml:trace contextRef="#ctx0" brushRef="#br0" timeOffset="62234.78">614 7938 0,'0'0'0,"0"-22"0,0 1 0,0 0 15,0 0-15,0 0 0,0 0 16,0-1-16,0 1 16,0 42-1,0 1-15,0-1 0,0 0 16,0 21-16,-21 1 0,-1 84 16,1-85-16,21 21 15,-21 1-15,-42 42 0,41-64 16,1 0-16,-63 43 15,62-43 1,22-63 0,0 0-16,0 0 15,0 0-15,0 0 0,22-1 0,-1 1 16,-21 0-16,21 0 0,0 21 16,0-21-16,22 21 0,-22 0 0,0 0 15,0 0-15,0 0 16,22 0-16,-22 0 0,0 0 0,0 0 15,0-21-15,22 21 0,-22 0 16,21-43-16,-21 43 16,-21-21-16,0 0 0,0 0 15,0 0-15,0-1 0,0-20 16,0 21-16,0 0 0,0 0 16,0-1-16,-21 22 15,0 0 1,0 22-16,21-1 0,-21 21 15,-1 22-15,1-22 16,0 0-16,21 1 0,-21-1 16,0 0-16,21 1 0,-21-1 0,-1 0 15,22-21-15,0 22 0,-21-22 16,0 21-16,21-21 0,-21 1 16,21-1-16,0 0 0,0 0 0,0 0 15,0-42 16,21 0-31</inkml:trace>
  <inkml:trace contextRef="#ctx0" brushRef="#br0" timeOffset="62529.62">1228 8424 0,'0'22'0,"0"-1"15,0 0 1,21-21 0,0 0-1,0-21-15,0 0 0,0-1 16,-21 1-16,0 0 16,0 0-16,0 0 15,-21 21-15,0 0 0,0 0 16,0 0-16,0 0 0,-1 0 15,1 0-15,0 21 0,0 0 0,21 0 16,0 0 0</inkml:trace>
  <inkml:trace contextRef="#ctx0" brushRef="#br0" timeOffset="63347.15">2603 7768 0,'0'0'0,"-21"0"16,21 21-16,43-21 31,-22 0-31,0 0 16,21 0-16,-21 0 0,22-21 0,-22 21 15,21-21-15,1 0 0,20 0 16,-42 0-16,22-1 0,-22 1 16,0 0-16,-21 0 15,0 0-15,-64 0 16,-20 21-16,41 0 16,-20 21-16,-64 0 0,63 0 15,1 21-15,21-20 0,-1 20 16,1 0-16,0-21 0,20 22 15,1-1-15,21-21 0,0 43 16,0-22-16,21-21 16,22 0-16,-22 1 0,21-22 0,-21 21 15,22-21-15,-1 0 0,0 0 0,-20 0 16,20 0-16,-21 0 16,0 0-1,-42 0-15,0 0 16,-85 42-16,64-21 0,-1 0 15,1 1-15,-21-1 16,41 0-16,-20 0 0,21 21 0,0-20 16,21-1-16,0 21 0,0-21 15,0 0-15,21 1 0,0-1 0,0 0 16,0 0-16,22-21 0,-1 0 16,0 0-16,1 0 0,20 0 0,-20 0 15,20 0-15,-21-21 0,1 0 16,-1 0-16,0-1 0,1 1 0</inkml:trace>
  <inkml:trace contextRef="#ctx0" brushRef="#br0" timeOffset="63551.03">3154 8065 0,'0'0'0,"0"-22"0,0 1 0,0 0 16,21 42 0,-21 0-16,0 1 15,21-1-15,-21 21 0,0-21 16,21 22-16,-21-22 0,21 21 0,1 0 15,-22-20-15,21 41 0,0-21 16,-21-20-16,21-1 16,0 0-16,0-21 15,1 0 1,-1 0-16,0-21 0,-21 0 0</inkml:trace>
  <inkml:trace contextRef="#ctx0" brushRef="#br0" timeOffset="63765.91">3577 8086 0,'0'0'0,"0"-21"0,0-1 16,-21 22-16,0 22 16,0-1-16,-22 0 0,1 21 15,0-21-15,-1 22 0,1-1 0,0 0 16,-1 1-16,1-22 0,0 21 16,-43 43-16,64-43 0,-22-21 15,22 22-15,0-22 0,0 0 16,21 0-16,-21 0 0,21 1 0,21-22 15,21 0 1,-21 0-16,22 0 0,-22-22 16,21 1-16,1 0 0,20 0 0</inkml:trace>
  <inkml:trace contextRef="#ctx0" brushRef="#br0" timeOffset="64076.73">3852 8086 0,'0'0'0,"0"21"16,0 21-16,-21-21 16,0 22-16,21-1 0,-21 0 15,0 22-15,-1-1 0,22-20 0,-21 41 16,0-20-16,0 21 0,0-1 0,0-20 16,-22 20-16,22 1 0,0-21 15,0 20-15,0-20 0,-43 126 16,43-126-16,-64 84 15,64-106-15,21 1 16,-21-1-16,0-21 0,21 21 16,-21-42-16,21 22 0,0-44 15,0 1-15,0 0 16,0-21-16,0-1 0,0 1 16,0-21-16,0-1 0,0 1 15,21-1-15</inkml:trace>
  <inkml:trace contextRef="#ctx0" brushRef="#br0" timeOffset="64360.57">3789 8234 0,'0'0'0,"21"-42"0,64-85 15,-85 105-15,21-20 16,0 21-16,0 0 0,0 0 16,22-1-16,-22 22 0,0 0 0,0 0 15,0 0-15,0 22 0,22 83 16,-43-83-16,0 20 15,0 21-15,0-20 0,-43 41 16,1-41-16,21-22 0,-21 21 16,20-21-16,-20 22 0,0-22 15,21 0-15,-22-21 0,22 21 16,0-21-16,0 0 0,21-21 31,0 0-15,21 0-16,0 0 0,0-1 0,0 1 15,1 0-15</inkml:trace>
  <inkml:trace contextRef="#ctx0" brushRef="#br0" timeOffset="64614.42">4699 7430 0,'0'0'0,"-42"21"15,20 0-15,22 0 0,-21 21 16,0-20-16,0 20 0,21 21 0,-21-20 16,0 20-16,21 1 0,0-1 15,-22 1-15,1-1 0,0 1 0,0-1 16,-21 85-16,42-126 16,-22 20-16,22-21 0,0 0 15,0 0-15,0 1 0,22-22 16,-1 0-16,0 0 0,21 0 15,-21-22-15,22 1 0,-1 0 16</inkml:trace>
  <inkml:trace contextRef="#ctx0" brushRef="#br0" timeOffset="65719.17">5143 8192 0,'0'-22'15,"0"1"-15,0-21 16,0 21-16,0 0 15,0-1-15,0 1 0,0 0 16,0 0-16,0-21 0,0 20 0,0 1 16,0 0-16,-21 21 0,21-21 0,-21 21 15,0 0-15,0 0 16,0 0-16,-22 21 0,22 0 16,0 0-16,-21 22 0,20-1 15,-20-21-15,21 22 0,-43 41 16,43-41-16,0-1 0,21 0 15,0-21-15,0 22 0,0-22 16,0 0-16,0 0 0,21-21 0,22 21 0,-22-21 16,21 0-16,-21 0 0,22 0 15,-1 0-15,0-21 0,22-21 16,-22 21-16,-21 0 0,43-22 16,-43 1-16,0-22 15,0 22-15,-21 21 0,0-21 16,0-1-16,0 22 15,0 0-15,0 42 16,-21 0-16,21 22 16,0-22-16,-21 0 0,21 21 15,0 22-15,0-43 0,0 21 16,0-21-16,0 1 0,0 20 16,0-21-16,42 0 0,-21 0 15,1 1-15,20-22 0,-21 0 0,21 0 16,-20 0-16,20 0 15,0 0-15,-21-22 0,64-20 16,-64 21-16,22 0 0,-22 0 16,21-1-16,-21 1 0,0-42 15,-21 20-15,0 22 0,0-21 0,0 0 16,0 20-16,-21 44 31,0-1-31,21 0 0,-21 0 0,21 21 16,0-20-16,0 41 15,0-21-15,0-20 0,0-1 16,0 0-16,0 0 0,21 0 0,0 0 16,0 1-16,1-22 0,20 0 15,-21 0-15,21 0 0,-20 0 0,20 0 16,-21 0-16,21 0 0,-20-22 16,20 1-16,-21 0 0,0 0 0,0 0 15,1 0-15,-1-22 0,-21-20 16,0 20-16,0 22 0,0-21 15,0 21-15,0 0 0,0-1 16,0 44 0,0-1-16,-21 0 0,21 0 15,0 0-15,0 22 0,-22-22 0,22 0 16,0 21-16,0-21 0,-21 1 16,21-1-16,-21 0 0,21 21 15,0-21-15,-21-21 31,21-21-15,0 0-16,0-21 16,0 21-16,21-1 0,0-20 15,22-43-15,-22 43 0,0 0 16,0-1-16,0 1 0,0 0 16,22 21-16,-22-1 0,21 1 15,-21 0-15,64 21 0,-64 21 16,0 0-16,-21 22 15,0-22-15,22 21 0,-22 1 0,0-1 16,0 0-16,0 1 0,0-1 0,0 0 16,-22 22-1,22-43-15,0 0 0,-21 0 0,0 43 16,0-64-16,0 0 31,0 0-31,21-21 0,0-1 16,-22 1-16,1 0 0</inkml:trace>
  <inkml:trace contextRef="#ctx0" brushRef="#br0" timeOffset="65894.07">5969 7705 0,'0'0'0,"-21"21"31,21 0-16,0 0-15,21-21 16,0 0 0,0 0-16</inkml:trace>
  <inkml:trace contextRef="#ctx0" brushRef="#br0" timeOffset="66141.92">7260 8424 0,'0'0'0,"0"22"0,0-1 0,0 0 16,0 0-16,0 0 15,-21 0-15,21 1 0,-64 62 16,22-41-1,21-22-15,0 0 0,0 21 16,-22-21-16,22-21 0,-21 22 16,21-22-16,-1 0 0</inkml:trace>
  <inkml:trace contextRef="#ctx0" brushRef="#br0" timeOffset="66671.63">8848 7493 0,'0'0'0,"0"-85"16,0 64-16,-22 21 0,22 21 15,-21 1-15,21-1 16,-21 21-16,21 0 0,0 22 16,-21-22-16,21 22 0,0-1 0,-21 1 0,0-1 15,21 1-15,-22-1 0,1-20 16,0 20-16,-21 64 15,42-106-15,-21 0 16,21 1-16,0-1 0,0 0 0,21-21 16,0-21-1,-21 0-15,21-22 16</inkml:trace>
  <inkml:trace contextRef="#ctx0" brushRef="#br0" timeOffset="66865.52">8699 7620 0,'0'0'0,"0"-21"0,22 0 16,-1 21-16,0 0 15,0-21-15,0 21 0,0-22 16,1 22-16,20 0 0,21-21 16,22 21-16,-64 0 15,22 0-15,-22 0 0,0 0 0,0 0 16,-21 21-16,0 1 15,0-1-15,-21 0 0,0 0 16</inkml:trace>
  <inkml:trace contextRef="#ctx0" brushRef="#br0" timeOffset="67026.1">8699 7938 0,'0'0'0,"-21"21"0,21 0 0,0 0 15,21-21 1,1 21-16,-1-21 0,0 0 15,0 0-15,0 0 0,0 0 16,22 0-16,-1 0 0,-21 0 0,22-21 16,-22 21-16,21-21 0,0 0 15,-20 0-15</inkml:trace>
  <inkml:trace contextRef="#ctx0" brushRef="#br0" timeOffset="67244.56">9461 7620 0,'0'0'0,"0"-21"0,0 0 16,22 21-1,41-21-15,22-1 16,-43 22-16,-21 0 16,22 0-16,-1 0 0,21 0 15,-41 0-15,-1 0 0,0 0 0,-42 0 31</inkml:trace>
  <inkml:trace contextRef="#ctx0" brushRef="#br0" timeOffset="67460">9800 7535 0,'-21'0'0,"21"22"15,-21-1-15,21 0 0,-21 21 16,21-21-16,-22 1 15,1 20-15,21-21 0,0 21 16,0 1-16,-21-1 0,21 22 0,-21 20 16,21-41-16,0 41 15,-21-63-15,21 22 0,-21-22 16,21 0-16,0 0 0,0 22 16</inkml:trace>
  <inkml:trace contextRef="#ctx0" brushRef="#br0" timeOffset="67745.5">10329 8213 0,'21'21'15,"1"-21"1,-22-21 15,21 21-31,0-21 16,0 21-1,0 42 1,-21-21-16,0 0 0,0 0 16,0 22-16,0-22 0,-21 0 0,-64 43 15,-20-1 1,62-42-16,-20-21 15,42 0-15,-1 0 0</inkml:trace>
  <inkml:trace contextRef="#ctx0" brushRef="#br0" timeOffset="68330.39">11239 7557 0,'0'0'0,"0"-22"0,0 1 16,-42 64 15,21-1-16,21-21-15,0 21 0,-21 1 0,0 41 16,-1-41-16,22-1 0,0 0 16,-21 1-16,21-1 15,-21 0-15,21-20 0,0 20 0,0-21 16,0 0-16,0 0 0,0 1 16,-21-22-1</inkml:trace>
  <inkml:trace contextRef="#ctx0" brushRef="#br0" timeOffset="68539.86">10837 8149 0,'-21'21'0,"42"-42"0,-63 64 0,42-22 16,0 0-16,0 0 16,42 0-16,-21-21 15,1 21-15,20-21 0,0 0 16,1 0-16,-1 0 0,0 0 0,1 0 15,-1 0-15,0 0 0,1 0 0,-1-21 16,-21 21-16,0-21 0,0 0 16,1 0-16,-1 0 0,-21-1 0,21 1 15,-21-21-15</inkml:trace>
  <inkml:trace contextRef="#ctx0" brushRef="#br0" timeOffset="68731.85">11091 7599 0,'0'0'0,"-42"-21"15,21 0-15,-22-1 16,22 1-16,21 0 16,21 0-1,1 21-15,20 0 0,-21 0 0,21-21 16,64 0 0,0 21-16,-42-22 15,-43 22-15,42 0 16,-42 0-16,1-21 0,20 21 15</inkml:trace>
  <inkml:trace contextRef="#ctx0" brushRef="#br0" timeOffset="68945.39">11726 7472 0,'21'0'16,"1"0"-16,-1 0 15,21 0-15,-21 0 0,22 0 16,-22 0-16,21 0 0,22 0 16,-22 0-16,-21 0 0,0 0 15,0 0-15,1 0 0,-1 0 32</inkml:trace>
  <inkml:trace contextRef="#ctx0" brushRef="#br0" timeOffset="69161.37">12023 7493 0,'-22'21'15,"22"0"-15,-21-21 0,21 22 16,0-1-16,0 21 0,0-21 0,0 22 16,0 84-1,-21-85-15,0 148 16,21-147-16,-42 20 15,20 1 1,1-43-16,21 0 0,-21 0 16,21 0-16,0-42 15</inkml:trace>
  <inkml:trace contextRef="#ctx0" brushRef="#br0" timeOffset="69393.34">12467 8149 0,'21'0'15,"0"0"-15,-21 21 0,22-21 16,-22 22-16,21-22 0,-21 21 16,0 0-16,0 0 15,0 21-15,-64 22 16,-20-1-1,62-41-15,-62 20 16,63-21-16,-22-21 0,1 0 16,21 21-16,-22-21 0</inkml:trace>
  <inkml:trace contextRef="#ctx0" brushRef="#br0" timeOffset="70049.11">13589 7620 0,'21'-42'0,"-42"84"0,63-105 0,-42 41 16,0 1-16,0 0 0,0 0 15,0 0-15,0 0 0,-21 21 16,-21 0-16,21 0 16,-22 0-16,-168 105 15,126-20 1,43-43 0,20 1-16,22-22 0,0 64 15,43-43-15,-22-21 16,0 0-16,21 0 0,1 1 0,20 20 15,1 21 1,-22-41-16,0 20 16,-20 0-16,-22-21 0,0 1 0,0-1 15,0 0-15,0 0 0,-22 0 0,-20-21 16,21 0-16,-21 0 0,-85 0 16,84 0-16,-20-21 15,20 21-15,1-21 0,21 0 16,-21 0-16,20-1 0,1 22 0,0-21 15,21 0-15,0 0 0,0 0 16,0 0-16,0-1 16,21 22-16,0-21 0,1 21 15,41-21 1,-42 21-16</inkml:trace>
  <inkml:trace contextRef="#ctx0" brushRef="#br0" timeOffset="70293.97">14012 7705 0,'-21'0'15,"21"-21"-15,0-1 16,21 1-16,0 21 16,1-21-16,20 21 0,-21 0 0,21-21 15,1 21-15,-22 0 0,21 0 16,22-21-16,20 21 15,-62 0-15,-1 0 16,-42 0 0,-1 0-1,1 0-15,0 0 0</inkml:trace>
  <inkml:trace contextRef="#ctx0" brushRef="#br0" timeOffset="70482.86">14245 7599 0,'-21'21'0,"21"0"0,-21-21 15,21 21-15,0 1 0,0-1 16,-21 0-16,-1 85 16,22-64-16,0 43 15,0-64-15,-21 21 0,0 64 16,21-64 0,0-20-16,0-1 0,0 0 15,-21-21 1,0 21-1,0-21-15</inkml:trace>
  <inkml:trace contextRef="#ctx0" brushRef="#br0" timeOffset="72526.17">15938 7768 0,'0'0'0,"0"-21"0,0 0 0,0 0 16,-21 21 15,21 21-31,0 0 0,0 0 15,-21 0-15,21 22 0,-21-22 0,21 21 16,0 1-16,-21-22 0,0 21 16,21 0-16,-22-20 0,1 20 0,21-21 15,0 0-15,-21 0 0,0-21 16,21 22-16,0-44 16,0 1-1,0 0-15,0 0 16,21 0-16,0 0 0,-21-22 0,21 22 15,1 0-15,-1-21 0,42-22 16,-42 64-16,1 0 16,-1 0-16,0 0 15,-21 21-15,0 0 0,0 22 16,0-22-16,21 21 0,-21-21 0,0 22 16,21-1-16,-21-21 0,21 0 15,1 43-15,-1-43 16,0 0-16,21-21 0,-21 0 15,1 0-15,20 0 0,0 0 0,1 0 16,-1 0-16,0-21 0,1 21 16,-1-21-16,0 0 0,1-22 0,20-20 15,-42 42-15,0-22 0,1 1 16,-1 0-16,-21-1 0,21 22 16,-21-21-16,0 0 0,0 20 0,0-20 15,0 63 1,0 0-1,0 22-15,-21-22 16,21 21-16,-21 1 0,21-22 0,0 21 16,0 0-16,0 1 0,0-22 0,0 21 15,0-21-15,0 1 16,0-1-16,21 0 0,0-21 16,0 0-16,0 0 0,0 0 15,22 0-15,-22 0 0,0-21 0,0 0 16,0-1-16,22-20 0,-22 21 15,0 0-15,0-22 0,-21 22 16,0-21-16,21 0 0,-21 20 0,22 1 16,-22 0-16,0 0 0,0 0 15,0 42 1,0 0-16,-22 0 16,1 0-16,21 22 0,0-22 0,-21 21 15,21-21-15,-21 1 0,21-1 16,-21 0-16,21 0 0,0 0 15,0 0-15,0 1 0,0-44 32,21 1-32</inkml:trace>
  <inkml:trace contextRef="#ctx0" brushRef="#br0" timeOffset="72691.08">17124 7662 0,'0'0'0,"0"-21"0,-21-21 15,-1 42 1,22-21-16,-21 21 0,0 0 16,0 0-1,21 21-15,0 0 16,21-21 0,0 0-16</inkml:trace>
  <inkml:trace contextRef="#ctx0" brushRef="#br0" timeOffset="72949.94">17632 7260 0,'0'0'0,"21"-21"16,0 21-16,-21 21 15,0 22-15,0-22 0,-21 85 16,-21 42-1,20-106-15,1 22 0,0-22 16,0 21-16,0-20 0,-22 20 16,22-20-16,0-1 0,0 0 0,-21 43 15,42-22 1,0-41-16,21-22 16,0-22-1,0 1-15</inkml:trace>
  <inkml:trace contextRef="#ctx0" brushRef="#br0" timeOffset="73430.66">17949 7281 0,'0'0'0,"0"-21"0,0 0 16,0 42-16,0 22 15,0-22-15,0 21 0,-21 22 0,21-22 16,-21 0-16,0 22 0,0-22 15,-22 106 1,22-105-16,21 20 0,-42 1 16,21-22-16,21 0 0,0 1 15,0-22-15,-22 0 0,22-42 47,22 0-47,-22-1 0,21 1 16,0-21-16,-21 21 0,21-22 0,0 22 15,-21-21-15,21 21 0,1 0 0,-22-1 16,21 22 0,0 0-16,-21 22 15,21-1-15,-21 0 0,0 0 16,0 21-16,0 22 16,21 42-16,-21-85 15,0 21-15,21-21 16,1-21-16,-22 22 0,63-22 15,-42 0 1,0 0-16,1 0 0,20-22 0,-21 22 16,0-21-16,0 0 0,1 0 0,-1-21 15,0 20-15,-21-20 0,0 21 0,0-21 16,0-1-16,0 1 0</inkml:trace>
  <inkml:trace contextRef="#ctx0" brushRef="#br0" timeOffset="73592.08">17547 7662 0,'0'0'0,"21"0"31,0 0-31,22 0 16,-1 0-16,43-21 0,-43 0 0,22 21 15,-1-21-15,1 0 16,20 0-16</inkml:trace>
  <inkml:trace contextRef="#ctx0" brushRef="#br0" timeOffset="73833.94">19240 7324 0,'0'-43'16,"0"22"-1,22 0-15,20 0 0,-21 21 0,21-21 16,1 21-16,-1 0 16,22-21-16,41 21 0,-41 0 0,-22 0 15,22 0-15,-22-22 0,43 22 16,-64 0-16,0 0 16,0 0-16,-42 0 31</inkml:trace>
  <inkml:trace contextRef="#ctx0" brushRef="#br0" timeOffset="74062.81">19643 7154 0,'0'0'0,"-22"0"0,1 22 0,21-1 16,-21 0-16,0 0 0,0 43 15,0-22-15,-1 0 0,1 22 16,0-22-16,0 0 0,21 22 15,-64 84-15,43-63 16,21-43-16,-21 0 16,0 22-16,0-43 0,21 0 15,0 0-15,0 1 0,21-22 32,0 0-32,0 0 0</inkml:trace>
  <inkml:trace contextRef="#ctx0" brushRef="#br0" timeOffset="74593.78">19875 7684 0,'0'0'0,"-21"0"31,21 21-31,-21 0 0,0 21 16,21-21-16,-42 43 15,42-43-15,0 0 0,0 0 16,0 1-16,0-1 0,0 0 15,0 0-15,21-21 0,21 0 0,-21 0 16,0 0-16,22 0 0,20 0 16,-20 0-16,-22-21 0,42-21 15,-20 20-15,-22 1 16,21 0-16,-21 0 0,0 0 16,1 0-16,-22-22 0,21 22 15,-21 0-15,0 0 0,0 42 31,-21-21-15,21 21-16,-22 21 0,22-20 16,-21 20-16,0 21 0,0-20 0,21 20 15,-21 1-15,0-1 0,21 1 0,0-1 16,-22 1-16,22-1 0,-21 1 16,21-1-16,-21 22 0,21-22 0,-21 22 15,21-21-15,-21-1 0,0 1 16,-43 63-16,43-64 0,-43 22 15,22-43-15,0 0 0,-1-20 16,22-1-16,-21 0 0,0-21 16,-1 0-16,1 0 0,0 0 0,-1 0 15,-41-42-15,41 20 0,1 1 16,0 0-16,20-21 0,1 21 16,21-43-16,0 22 0,0-1 15,21 1-15,1 0 0,20-1 0,0 1 16,1 0-16</inkml:trace>
  <inkml:trace contextRef="#ctx0" brushRef="#br0" timeOffset="74918.12">20637 7789 0,'0'-21'0,"0"42"0,0-63 16,0 21-16,0 42 15,0 0 1,-21 22-16,0-1 0,0 0 0,21 22 16,0-1-16,-21 1 15,0-1-15,-1 22 0,1-22 0,21 1 16,-21 21-16,-21 42 16,-1 0-16,22-64 0,0 1 15,0-1-15,-21 22 0,42-43 16,-22 0-16,22 1 0,-21-22 15,21 0-15,0 21 16,21-63 0,-21 0-16,22 0 15,-22-21-15,0-1 0,21 22 0,0-42 16</inkml:trace>
  <inkml:trace contextRef="#ctx0" brushRef="#br0" timeOffset="75182.97">20510 7980 0,'0'0'0,"0"-64"0,0 22 0,22 0 16,-1-1-16,0 1 0,0 21 16,0-21-16,22 20 0,-22 22 0,21-21 15,43 21 1,-22 21-16,-42 1 0,22-22 16,-43 84-16,0-63 15,0 1-15,0-1 0,-21 0 16,-1 0-16,-20 0 0,-43 22 15,1-22 1,41 0-16,1-21 0,21 21 0,-21-21 16,20 0-16,1 0 0,0 0 15,63 0 1,-20 0-16,20-21 0,-21 21 16</inkml:trace>
  <inkml:trace contextRef="#ctx0" brushRef="#br0" timeOffset="75773.63">21018 7938 0,'0'-22'0,"22"22"0,-1 0 15,0-21 1,0 21-16,0-21 0,0 21 0,1-21 16,-1 21-16,21-21 0,-21 0 15,22-1-15,20-20 0,-42 21 16,0 0-16,22-22 0,-43 22 15,0 0-15,0 0 0,-21 21 16,-22 0-16,22 0 16,0 0-16,-21 21 0,20 0 15,-20 0-15,21 1 0,0-1 0,0 0 16,-1 0-16,1 0 0,21 43 16,0-43-16,0 0 15,0 0-15,0 0 0,0 1 0,21-1 16,1 0-16,-1-21 0,21 21 15,-21-21-15,22 0 0,-1 0 0,0 0 16,1 0-16,-1 0 0,21-21 16,-20 21-16,20-21 0,1 0 0,-22-1 15,64-41-15,-64 42 16,1-22-16,-1 22 0,-21 0 16,0-42-16,-21 41 15,0 1-15,-21 21 16,-21 0-16,21 0 0,-43 21 15,43 1-15,0-1 16,0-21-16,21 21 0,0 0 0,0 0 16,0 22-16,0-22 0,21 0 15,0-21-15,-21 21 0,21 0 0,0 0 16,-21 1-16,0-1 0,0 0 0,0 0 16,0 0-16,-21 0 15,0-21-15,0 0 0,0 22 16,-22-22-16,-20 0 15,42 0-15,-22 21 0,22-21 0,-21 0 16,21 0-16,-1 0 0,-20 0 16,0 0-16,-1 0 0,1 21 15</inkml:trace>
  <inkml:trace contextRef="#ctx0" brushRef="#br0" timeOffset="76794.46">466 10118 0,'21'0'47,"21"0"-47,-21 0 0,22-21 15,-1 21-15,0-22 0,1 22 16,-1 0-16,0 0 0,1 0 15,-1 0-15,0 0 0,-21 0 0,1 0 16,-1 0-16,-42 0 31,-1 0-31,-20 0 16,21 0-16</inkml:trace>
  <inkml:trace contextRef="#ctx0" brushRef="#br0" timeOffset="77280.17">508 10097 0,'0'0'0,"-21"21"0,0 0 0,-1 0 15,22 0-15,-21 0 0,21 1 16,-21-1-16,0 21 0,21-21 16,-21 0-16,0 22 0,21-22 15,-22 21-15,1-21 0,21 1 16,-21-1-16,21 0 0,0-42 31,0 0-15,0-1-16,0 1 15,0 0-15,21 0 0,0 21 16,1-21-16,20 0 0,-21 21 0,21-22 16,1 22-16,-1 0 0,0 0 15,64 0-15,-63 0 0,-1 0 16,-21 22-16,21-1 0,-20 0 15,-1 0-15,0 21 0,-21-20 16,0 20-16,0-21 0,-21 43 16,-22-22-1,22-21-15,-21 21 0,0-20 0,-43 20 16,21-21-16,22 0 0,-64-21 16,64 0-1,21 0-15,0 0 0,-1 0 16,1-21-16,0 21 15,21-21-15,0 0 16,42 0 0,-20-1-16,-1 22 0,42-42 15</inkml:trace>
  <inkml:trace contextRef="#ctx0" brushRef="#br0" timeOffset="77510.06">1291 10583 0,'0'0'0,"21"0"0,0 0 0,1 0 15,-22-21-15,0 0 16,-22 21 15,44 0 16,-1 0-47,0-21 0,0 0 16,0 21-16</inkml:trace>
  <inkml:trace contextRef="#ctx0" brushRef="#br0" timeOffset="83256.17">3429 9948 0,'0'-21'15,"0"42"1,-21 1-16,0-1 16,21 0-16,0 21 0,-22 22 15,1-22-15,-21 106 16,21-84-16,0-1 0,-1 1 0,1-1 16,-42 64-16,42-84 0,-1-1 15,1 0-15,0-21 0,0 22 16,-43-22-1,43-21 1,21-21-16,0 0 0,0-1 16,0 1-16,0-21 0,0 21 0,0-22 15,0 1-15,0 0 0,0-43 16,0 43-16,0-1 0,0 1 16,0 21-16,0 0 0,0 0 15,21 21-15,-21 21 16,0 21-16,22-21 0,-22 22 15,21 20-15,-21-21 0,21 1 0,0-1 16,-21 0-16,21 1 0,85 63 16,21-43-1,-85-42 1,1-21-16,20 0 0,-20 0 0,20 0 16,-21-21-16,22 0 0,-1 0 15,22-22-15,-21 1 0,-43 21 16,21-21-16,0-22 0,-20 22 0,-1-22 15,0 1-15,0-64 16,-21-64 0,0 128-16,0-1 0,-21 22 15,0-22-15,0 1 0,-22 21 0,22-1 0,-21 1 16,-1 21-16,1 0 0,0 21 16,-22 0-16,22 21 0,-22 21 15,1 0-15,21 1 0,-43 63 16,43-43-16,20 1 0,1-1 15,21 22-15,0-22 0,0 1 16,0-1-16,21-20 0,64 84 16,-21-85-16,-22-21 15,0-21-15,22 0 0,-1 0 0,1 0 16,42 0-16,-43-21 16,43-21-16,-64 20 0,1 1 15,41-42-15,-41 20 0,-1 1 16,-21 21-16,0 0 0,0 0 15,-21-1-15,0 44 32,0-1-32,0 0 0,0 0 0,0 21 15,0-20-15,0 20 0,0-21 16,0 21-16,-42 43 16,42-64-16,0 0 0,0 1 15,0-1-15,0-42 31,0-1-31,0 1 16,0 0-16,21 0 0,0-21 0</inkml:trace>
  <inkml:trace contextRef="#ctx0" brushRef="#br0" timeOffset="83414.81">4635 10075 0,'0'0'0,"-21"0"16,0 0-1,0 0-15,0 0 16,21 22 0,0-1-16,21-21 31</inkml:trace>
  <inkml:trace contextRef="#ctx0" brushRef="#br0" timeOffset="86062.61">4741 10499 0,'0'0'0,"0"21"16,0 0-16,0 0 15,21-21-15,1 0 0,-1 0 16,0 0-16,0 0 0,21-21 0,-20 0 16,20 21-16,0-21 0,-21-22 15,22 22-15,-1 0 0,0-21 16,1 21-16,-22-22 0,21 1 15,-21 0-15,1 20 0,62-126 16,-63 64 0,-21 41-16,22 1 0,-22 0 15,0 20-15,0 1 0,0 0 0,0 0 16,0 0-16,-22 21 0,-20 0 16,21 21-16,0 21 0,0-21 15,-1 64-15,-41 84 16,42-105-16,0 84 15,-1-84-15,1 20 0,0 1 16,-21 0-16,21-1 0,-1 1 0,1 0 16,-21 105-16,0-105 15,20 21-15,22-22 0,-21 1 16,-21 105-16,21-126 0,21 21 16,-21-22-16,21 22 15,-22-43-15,22 64 0,0-64 0,0-21 16,0 1-16,22-22 15,-1-22-15,21-20 0,-21 21 16,0-21-16,22-22 0,20-42 16,-42 43-16,1-1 0,-1 1 15,0-1-15,-21-84 16,0 63-16,0 22 0,0-22 0,-21 22 16,0-1-16,-1 22 0,1 0 15,-42-43-15,20 43 0,1-1 16,21 22-16,21 0 15,0 0-15,0 0 0,42-1 16,-21 1-16,22-21 0,-1 21 16,64-43-16,21 1 15,-42 20-15,-22 1 0,22 0 16,-1-22-16,-20 22 0,21 0 16,-22-22-16,106-84 15,-84 42-15,-64 64 16,22-43-16,-43 43 15,21 21-15,-21-22 0,0 22 0,0 0 16,0 0-16,0 0 0,-21 21 16,-1 0-16,1 0 0,-21 21 15,21 21-15,0 0 0,-22 1 16,22 20-16,-21 1 0,-22 63 16,43-43-16,0 22 0,-21-21 15,20 21-15,1 0 0,0-1 0,-21 86 16,42-85-16,-21-22 0,-1 22 15,1 0-15,21-21 0,-21 21 16,-21 63-16,21-84 0,-22 63 16,22-85-16,0 1 15,0-1-15,0 1 0,21-22 16,-22 85 0,22-106-16,22-21 15,-1-21-15,21-21 16,-21 21-16,22-22 0,41-41 15,1-1-15,-43 21 16,1 1-16,41-64 16,-41 63-16,-1 1 0,-21-22 0,0 1 15,-21 20-15,0-21 0,0 22 0,0-22 16,-42-84 0,0 127-16,20-1 0,-20 1 0,0 21 15,-1-22-15,1 22 0,0 21 16,-1-21-16,1 21 0,21-21 0,-21 21 15,20 0-15,22-21 16,0 0 0,43 21-16,-22-22 0,21 22 15,1-21-15,41-21 0,22 21 16,-42 0-16,-22-1 16,43-20-16,-43 21 0,0 0 15,43-43 1,-64 64-16,0-21 0,-21 0 15,0 0-15,-21 21 32,0 0-32,21 21 15,-21 0-15,0 43 16,21-22-16,0 0 16,0-21-16,0 1 0,0-1 0,0 0 15,0 0-15,0 0 0,21-21 16,0 0-16,42 0 15,-41 0-15,-1-21 0,0 21 16,0-21-16,0 0 0,0-22 16,1 1-16,-22 21 0,42-43 31,-42 22-31,0 21 16,21 21-16,0 0 15,-21 21 1,0 0-16,0 0 0,0 1 15,0-1-15,0 0 0,0 0 16,0 0-16,0 0 0,43 22 16,-22-22-1,0 0-15,0-21 0,0 0 16,0 0-16,22 0 0,-22 0 0,21 0 16,-21 0-16,22-21 0,63-21 15,-64-1-15,21 1 16,-41 21-16,-1 0 0,0-1 15,0 1-15,-21 0 0,0-21 16,0 21-16,0-1 0,-21 22 16,0 0-1,-43 0-15,43 0 0,0 22 16,-21-1-16,20 0 16,22 0-16,0 0 0,0 0 0,0 1 15,0-1-15,22 63 16,-1-84-16,0 22 15,0-1-15,0-21 0,43 0 16,-22 0-16,-21 0 0,22 0 0,-1 0 16,-21 0-16,0-21 0,43-22 15,-1-20 1,-42 42-16,-21-22 0,0 22 16,22 0-16,-22 0 0,0 0 15,0 42 1,0 0-16,-22 0 15,22 0-15,0 0 0,-21 1 0,21 20 16,-21 0-16,0-21 16,21 1-16,0-1 0,0-42 47,21-1-32,0 22-15,-21-21 0,0-21 0,21 21 16,1 0-16,-1-1 0,-21 1 15,21 0-15,0 21 0,0 0 32,-21 21-32,0 0 0,0 1 15,21-1-15,-21 21 16,0-21-16,22 0 16,-1 1-16,-21-1 0,21-21 0,21 0 15,1 0 1,-22 0-16,0 0 0,21-21 15,1-1-15,-22 1 0,0 0 16,0 0-16,0 0 0,22 0 16,-22-1-16,0 1 0,0 0 15,21 0-15,1-21 0,-22 20 0,0 22 16,0 0 0,-21 22 15,21-44 31,1 22-46,-22-21-16,0 0 16,-22 21 15,1 0-31,0 0 15,0 21-15,0-21 0,0 21 0,-1 1 16,1-1-16,-21 42 16,42-20-16,0-22 15,-21 0-15,21 21 0,0-21 0,0 1 16,0-1-16,21 0 16,0 0-16,21 0 0,-20-21 0,-1 0 15,42 0-15,-20 0 16,-1 0-16,0 0 0,43-21 15,-43 0-15,22-21 16,-22 20-16,0-41 0,-20 21 16,-1-1-16,-21 22 0,21-21 15,-21-1-15,0 22 0,0 0 0,0-21 16,-64 42 0,43 0-16,0 21 0,-21 0 15,42 0-15,-21 22 16,21-22-16,0 21 0,0 0 0,0 22 15,0-22-15,21-21 0,0 22 16,21-1-16,1 0 16,-1-42-16,-21 0 0,64 22 15,-43-22-15,0 0 0,1 0 16,-22-22-16,21 1 0,-21 21 16,22-21-16</inkml:trace>
  <inkml:trace contextRef="#ctx0" brushRef="#br0" timeOffset="86572.33">10880 9652 0,'0'0'0,"0"-21"0,0 0 0,21-22 0,-21 22 15,0 0-15,0 0 16,0 0-16,-21 21 16,-1 0-1,1 21-15,0 0 0,0 0 0,0 22 16,-22 41-16,22-41 15,0 20-15,0-21 0,0 1 0,0 41 16,-1-41-16,1-1 0,21-21 16,-21 0-16,21 22 0,0-22 15,0 0-15,0 0 0,0 0 16</inkml:trace>
  <inkml:trace contextRef="#ctx0" brushRef="#br0" timeOffset="86821.41">10223 10160 0,'0'0'0,"-21"21"0,21 0 0,0 1 16,0-1-16,0 0 0,0 0 16,0 0-16,0 0 0,43 43 15,-22-43-15,0-21 0,42 42 16,-20-42-16,-1 0 15,0 0-15,1 0 0,20 0 0,-20 0 0,20 0 16,-21-21-16,1 0 0,-1 0 16,43-21-16,-1-22 15,-62 22-15,-22 21 16,0-22-16,0 22 0,0-21 16,0-1-16,0 1 0,0-21 0,0 20 15,0-20-15</inkml:trace>
  <inkml:trace contextRef="#ctx0" brushRef="#br0" timeOffset="87007.3">10541 9567 0,'-21'-21'0,"42"42"0,-63-42 0,42 0 0,0 0 16,0 0-16,0 0 16,21-1-16,0 22 0,21-21 15,-21 21-15,22-21 0,63 21 16,-64 0-16,21 0 0,-20 0 15,105 0-15,-85 21 16,-20 0-16,-22-21 16</inkml:trace>
  <inkml:trace contextRef="#ctx0" brushRef="#br0" timeOffset="87623.96">11409 9864 0,'0'21'15,"0"0"-15,0 0 16,-21 0-16,21 1 0,-22-1 0,22 0 16,0 0-16,0 0 0,0 0 15,-21 1-15,21-1 0,-21 0 0,21 0 16,0 0-16,0 0 16,-21 1-16,21-44 46,0 1-30,0 0-16,0 0 0,21 0 0,0 0 16,-21-1-16,21 1 15,22-42-15,-22 42 0,0-1 16,0 22-16,-21-21 0,21 21 0,1 0 16,-1 0-16,-21 21 15,0 1-15,0-1 0,0 0 16,21 42-16,-21-41 15,0-1-15,0 0 16,0 0-16,0 0 16,0-42 15,0 0-15,21 0-16,0-22 15,0 22-15,1 0 0,-1 0 16,21-21-16,-21-1 15,0 43-15,1 0 0,20 0 16,-21 21 0,-21 1-16,0-1 0,0 0 15,0 0-15,0 0 0,0 22 16,0-22-16,0 21 0,-21-21 16,21 0-16,-21 1 0,21-1 0,0 0 15,0 0 1,21-21-16,0 0 15,0 0-15,0 0 0,1 0 0,20-21 16</inkml:trace>
  <inkml:trace contextRef="#ctx0" brushRef="#br0" timeOffset="87948.78">12213 9948 0,'0'0'15,"0"-21"-15,21 0 0,-21 0 0,0 42 47,-21 0-47,21 22 0,-21-22 0,21 21 16,0 0-16,0 1 0,-21-1 15,0 64-15,-1-43 16,1 1-16,21-1 0,-21 22 0,0-21 16,0-1-16,0 1 0,-1-1 15,1 1-15,-63 105 16,41-63-16,1-43 0,21-20 15,0-1-15,-1 0 0,1-21 16,0 1-16,0-1 0,0 0 0,21 0 16,-21-21-16,21-21 15,0 0-15,0 0 0,21-22 16,0 22-16,0-42 0,0 20 16,0 1-16,1-22 0</inkml:trace>
  <inkml:trace contextRef="#ctx0" brushRef="#br0" timeOffset="88211.15">12107 10118 0,'0'-43'0,"0"86"0,0-107 0,0 22 15,0 21-15,0 0 0,21-1 0,-21 1 16,64-21-16,42 21 16,-64 21-16,0 0 15,43 0-15,-43 0 0,-20 0 16,-1 21-16,0 0 0,-21 0 15,0 0-15,0 1 16,-21 20-16,-43 0 16,-63 1-1,85-43-15,0 21 0,-43-21 16,64 0-16,0 0 0,42 0 31,0 0-31,0 0 16,0-21-16</inkml:trace>
  <inkml:trace contextRef="#ctx0" brushRef="#br0" timeOffset="88789.82">13652 9694 0,'0'0'0,"22"-63"15,-22 42-15,0 0 0,0-1 16,0 1-16,-22 0 0,1 21 16,-21 0-16,-22 0 15,43 0-15,-21 0 0,-43 42 16,43-20-16,21-1 0,-22 0 0,22 0 16,0 0-16,0 0 0,21 1 0,0-1 15,0 0-15,0 0 16,0 0-16,21 0 0,0 1 0,0-22 15,1 21-15,20-21 0,-21 0 0,64 21 16,-64-21-16,0 0 16,21 0-16,-20 0 0,-22 21 15,-22 0 1,1-21-16,0 0 16,-21 21-16,21-21 0,-22 22 0,1-1 15,0-21-15,20 21 0,-20-21 16,21 21-16,-21-21 15,42 21-15,0 0 0,21-21 16,0 0 0,0 0-16,0 0 0,0 0 0,43 0 15,-22 0 1,1 0-16,-43 22 0,21-1 16,0 0-16,-21 0 0,0 21 15,0-20-15,-21 20 0,-22 0 16,22-21-16,0 22 0,-21-1 0,-1 0 15,22-20-15,-21 20 0,21-21 0,-22 21 16,22-20-16,0-1 0,21 0 16,-21 0-16</inkml:trace>
  <inkml:trace contextRef="#ctx0" brushRef="#br0" timeOffset="89495.44">14817 9504 0,'21'0'15,"0"0"-15,0 0 0,0 0 16,22 0-16,-1 0 0,0 0 15,1-21-15,41 0 0,-20-1 16,-22 22-16,0-21 0,1 0 16,-22 21-16,0-21 0,-21 0 0,0 0 15,0-1-15,-42-20 16,-1 42-16,-20-21 0,-1 21 0,1 0 16,-1 0-16,1 0 0,-106 63 15,20 1 1,107-43-16,21 21 15,0-20-15,21 20 0,0-21 16,0 0-16,0 22 0,21-22 0,0 0 0,21 0 16,-20 0-16,20-21 15,0 21-15,85 1 16,-42-1-16,-43-21 16,1 0-16,-22 0 0,-64 0 15,22 21 1,-21-21-16,0 0 0,-1 21 15,-20 0-15,20 0 0,1-21 16,0 22-16,-1-1 0,1 21 0,0-21 16,21 0-16,-1 1 0,1-1 0,21 0 15,0 0-15,0 21 16,0-20-16,21-22 0,1 21 16,20-21-16,-21 0 0,21 21 0,43-21 15,-43 0-15,22 0 16,21 0-16,-43 0 0,64-21 15,-85 21-15,21-21 0,-21-1 16</inkml:trace>
  <inkml:trace contextRef="#ctx0" brushRef="#br0" timeOffset="89690.33">15388 9864 0,'0'-21'0,"0"42"0,0-64 0,0 65 31,0-1-31,21-21 16,-21 42-16,21-21 0,-21 0 0,22 1 15,-1-1-15,0 21 16,-21-21-16,21 0 0,0 1 0,0-1 16,-21 0-16,22 21 0,-1-42 15,-21 21-15,21-21 16,-21-21 0,21 21-16</inkml:trace>
  <inkml:trace contextRef="#ctx0" brushRef="#br0" timeOffset="89882.33">15748 9843 0,'0'-22'0,"0"44"0,-21-44 15,0 44 1,-1-1-16,1 0 0,0 0 0,0 0 16,-21 0-16,20 1 0,1 20 15,-21-21-15,-22 21 0,43 1 16,0-22-16,0 0 0,0 0 15,21 0-15,0 1 0,21-22 16,21 0 0</inkml:trace>
  <inkml:trace contextRef="#ctx0" brushRef="#br0" timeOffset="90209.14">16150 9927 0,'0'21'16,"0"1"0,0-1-16,-21 0 0,21 0 0,0 0 15,0 0-15,-21 22 0,0-1 0,21-21 16,-22 43-16,1-22 0,21 0 16,-21 22-16,0-1 0,0 1 0,-22-1 15,-20 64 1,42-42-16,-64 42 0,43-42 15,-1-22-15,1 22 0,0-22 0,21 1 16,-22-1-16,22 1 0,-21-1 0,42-20 16,-21-1-16,21 0 0,0 1 15,0-22 1,21-21-16,-21-21 16,21 0-16,0-22 0,21-20 15,-20 20-15</inkml:trace>
  <inkml:trace contextRef="#ctx0" brushRef="#br0" timeOffset="90497.97">15981 10266 0,'0'0'0,"0"-148"16,21 127 0,21-64-16,-21 64 0,22-22 15,-22 22-15,21 0 0,1 0 16,-1 21-16,85 0 15,-85 0-15,1 21 0,-22 0 16,0 0-16,0 22 16,-21-22-16,0 0 0,-42 21 0,21-20 15,-1-1-15,-20 0 16,0 0-16,-22-21 0,22 21 0,0-21 16,-22 0-16,22 21 0,-1-21 0,-20 0 15,42 0 1,42 0-1,0 0 1,0-21-16,22 21 0</inkml:trace>
  <inkml:trace contextRef="#ctx0" brushRef="#br0" timeOffset="91078.66">17462 9716 0,'-42'0'16,"21"0"-16,0 0 0,0 0 15,21 21-15,-22 0 0,1 0 0,0 0 0,0 22 16,21-22-16,-21 21 0,0-21 16,21 0-16,0 22 0,-22-1 15,1-21-15,21 0 0,0 1 16,21-22 15,1 0-31,-1-22 0,0 1 16,0 0-16,0 0 0,0 0 0,1 0 15,20-1-15,-21 1 0,0 0 16,0 21-16,1-21 0,-22 0 16,0 42-1,0 0 1,0 0-16,0 0 0,0 1 15,0-1-15,0 0 0,0 0 0,0 0 0,0 0 16,21-21-16,0 22 0,-21-1 16,21-21-16,21 0 0,-20 0 0,-1 0 15,0 0-15,0 0 0,21 0 16,-20 0-16,-1-21 0,21-1 16,-21 1-16,0 0 0,22-21 15,-22-1-15,0 1 0,0 0 16,-21-1-16,21 1 0,-21 0 0,0 21 15,0-22-15,0-20 16,-21 42-16,0 21 0,-42 0 16,41 0-16,1 0 15,0 21-15,0 0 0,21 0 0,-21 0 16,21 0-16,0 1 0,0-1 16,0 0-16,0 0 0,21 0 0,0-21 15,21 43-15</inkml:trace>
  <inkml:trace contextRef="#ctx0" brushRef="#br0" timeOffset="92026.13">18373 9800 0,'21'-21'0,"-42"42"0,63-63 0,-42 21 0,0 0 16,0-1-16,0 1 15,-21 21-15,0 0 0,-22 0 0,22 0 16,0 0-16,-21 21 0,-1-21 15,22 22-15,0-1 0,0 0 0,-43 64 16,64-22 0,0-42-16,0 0 0,0 1 15,0-1-15,0 0 0,21 0 16,1-21-16,-1 0 0,21 0 16,-21 0-16,0 0 15,22 0-15,-22 0 0,0-21 16,0 0-16,22-22 15,-22 1-15,-21 21 0,21 21 16,-21-21-16,0-22 16,-21 43-1,21 22 1,0-1 0,-21 0-16,21 0 0,0 0 0,0 0 15,0 1-15,0-1 16,21 0-16,0-21 15,-21 21-15,63-21 0,22 0 16,-64 0 0,22 0-16,-22 0 0,42-42 15,-42 42-15,1-21 0,-1-1 16,21-20 0,-42 0-16,21 21 0,-21-1 15,-21 22 16,21 22-31,-21-1 0,21 0 16,0 0-16,0 0 16,0 0-16,0 1 0,0-1 15,0 0 1,21-21-16,0 21 0,0-21 16,1 0-16,-1 0 0,0 0 15,0 0-15,-21-21 16,21 21-16,0-21 0,1 0 0,-1-22 0,0 1 15,-21 0-15,21-1 0,0 1 16,22-22-16,-43 22 0,42-21 0,-42 20 16,21 1-16,0 0 0,0-1 15,-21-20-15,22 42 16,-22-22-16,0 22 0,-22 42 31,1 0-15,0 1-16,21-1 0,-21 21 0,0 0 15,0 1-15,21-1 0,0 0 16,-22 1-16,22 20 0,0-20 0,0 20 16,0-21-16,0 43 0,0-64 15,0 22-15,0-22 0,22 0 16,-1 0-16,0 0 16,0-21-16,0 0 0,0 0 0,1 0 15,-1 0-15,0 0 0,0 0 16,43-21-16,-43 0 0,0 21 15,0-21-15,0 0 0,22-22 16,-43 22-16,21-21 0,0-43 16,-21 43-1</inkml:trace>
  <inkml:trace contextRef="#ctx0" brushRef="#br0" timeOffset="92227.01">19219 9504 0,'21'0'15,"1"0"1,-1-21-16,21 21 0,-21 0 16,22 0-16,-22-21 0,21 21 15,-21-22-15,22 22 0,-22-21 0,21 21 16,-21 0-16,-21-21 16,0 0-1,0 0-15,-21 21 16,0-21-16</inkml:trace>
  <inkml:trace contextRef="#ctx0" brushRef="#br0" timeOffset="92404.41">18754 9165 0,'0'0'0,"-22"0"15,1 0 48,0 0-63,0 0 0,0 0 15,-22 0-15</inkml:trace>
  <inkml:trace contextRef="#ctx0" brushRef="#br0" timeOffset="93572.29">741 12277 0,'0'0'15,"21"-21"-15,0-22 0,-21 22 16,-21 21 15,0 0-31,0 0 0,-1 0 0,-20 21 16,21 0-16,-21 1 15,20-1-15,-20 21 0,0 0 0,21 1 16,-22-1-16,1 0 0,21 1 16,-43 84-16,22-21 15,21-43-15,21-21 0,0 1 16,21 41-16,21-62 15,-21-1-15,64 0 16,0-21-16,-43 0 0,-21 0 16,22 0-16,-1 0 0,0-21 15,-21 0-15,1-1 0,20-41 16,-21 42-16,-21 0 16,0-22-16,0 22 0,0-21 0,-21 21 15,0-1-15,-22-20 0,22 42 16,0-21-16,-21 21 0,21 0 0,-22 0 15,22 0-15,-21 0 0,21 21 16,-1 0-16,1 0 0,0 1 16,0-1-16,0 21 0,21-21 0,0 0 15,0 22-15,0-22 0,0 21 16,21-21 0,0-21-16,0 0 0,0 0 0,1 0 15</inkml:trace>
  <inkml:trace contextRef="#ctx0" brushRef="#br0" timeOffset="93882.05">1143 12658 0,'0'0'16,"0"21"-1,0 0-15,0 0 16,0 0-16,21-21 47,-21-21-32,0 0-15,0 0 16,0 0 0,-21 21-1,21 21 16,21 0-15</inkml:trace>
  <inkml:trace contextRef="#ctx0" brushRef="#br0" timeOffset="100161.99">3154 12002 0,'0'0'0,"0"-22"16,21 22-1,-21 22 17,-21 20-32,0 0 15,-1 1-15,1-1 0,0 21 16,0 1-16,-21-1 0,20-20 16,-20 20-16,0 1 0,21-1 0,-22 1 15,22-22-15,-85 127 16,85-147-16,0 20 15,-21-21-15,42 21 0,-22-42 0,22 22 16,-21-22-16,0-22 16,21 1-16,0 0 0,0-21 15,0 21-15,0-22 0,0 1 16,0 0-16,21-1 0,0 1 0,1 0 16,-1-1-16,-21 1 0,42 0 15,-21 20-15,0 1 0,1 21 16,-1 0-16,0 0 15,21 106 1,-21-42 0,1-22-16,-1 43 0,0-64 15,0 21-15,-21 0 0,21 1 16,0-22-16,1 0 0,20 0 0,-21 0 16,0-21-16,22 0 0,-1 0 15,0 0-15,1 0 0,20 0 16,-21 0-16,22-21 0,-1 0 0,43-42 15,-63 20-15,62-41 16,-62 41-16,-22-20 16,21 20-16,-21-20 0,1 21 0,-22-22 0,0 1 15,0-1-15,0 1 0,0-1 16,-43-42 0,22 43-16,-21 20 0,-1 1 0,-20 0 0,21 21 15,-22-1-15,1 1 0,-1 21 16,1 21-16,-22 1 0,21-1 15,22 21-15,-21 22 0,-1-1 16,22 1-16,-1 20 0,22-20 0,-21-1 16,21 22-16,21 42 0,0-64 15,0 1-15,0-1 0,21-20 16,42 41-16,-20-62 16,-1 20-16,0-21 0,22-21 0,-1 0 15,1 0-15,-1 0 0,86-21 16,-86 0-16,22 0 0,-22-1 15,1-20-15,-1 21 0,43-43 16,-64 43-16,1-21 0,-22 42 16,0-21-16,0 21 15,-21 21 1,0 0-16,0 0 0,0 0 16,-21 1-16,0-1 0,21 21 0,-21-21 15,0 0-15,-1 43 16,1-22-16,0-42 0,21 21 15,0-42 32,0 0-47,21-21 0,-21 21 16</inkml:trace>
  <inkml:trace contextRef="#ctx0" brushRef="#br0" timeOffset="100305.91">4170 12488 0,'0'-21'0,"0"42"0,0-63 16,-21 42 0,21-21-16</inkml:trace>
  <inkml:trace contextRef="#ctx0" brushRef="#br0" timeOffset="102958.45">4360 12848 0,'21'0'0,"-42"0"0,42 21 0,1-21 0,-1 0 16,0 0 0,0 0-16,0 0 0,43-42 15,-43 21-15,21 0 0,-21 0 16,22-1-16,-1-20 0,0 21 0,43-43 15,-21 22-15,-43 0 0,21 21 16,0-22-16,-20 1 0,41-43 16,-42 64-16,-21-21 0,21-1 15,-21 22-15,0 0 16,-21 21-16,0 0 16,0 0-16,0 21 15,-22 22-15,1 20 0,0-21 16,-1 85-16,22-63 15,0-1-15,0 22 0,0 0 16,0-1-16,21 22 0,-22-21 0,22 0 16,-21-1-16,0 1 15,21 0-15,0-1 0,-42 86 0,42-86 16,-21-20-16,21 84 16,-22-85-16,1-20 0,0 105 15,0-85 1,21-41-16,0-1 0,0-42 15,0-1-15,0 1 0,21 0 16,0-21-16,0-1 0,1-20 16,20 21-16,-21-22 0,0-21 15,22 1-15,-22 20 0,0-20 0,0-1 16,0 21-16,0-20 0,-21 20 16,22-126-1,-22 169-15,-22-22 0,1 22 16,0-21-16,0 21 15,21-1-15,0 1 16,0 0-16,21 0 0,43-21 16,41-22-16,-41 22 15,-22 21-15,22-22 0,-1 22 16,1-21-16,-1-1 0,1 1 16,-1 0-16,1-1 0,42-41 15,-64 41-15,0 1 0,1 0 16,-22-22-16,0 43 0,0-21 15,-21-1-15,0 22 0,0-21 0,-21 0 16,21 20 0,-21 22-16,-22 0 0,22 0 0,-42 43 15,42-22-15,-1 0 0,-20 43 16,21-22-16,-21 21 0,20 1 16,-20-1-16,21 22 0,0 0 0,-22 21 15,22-22-15,0 22 0,-21 0 16,-22 169-1,1-63-15,42-128 16,-1 1-16,1 84 0,21-84 16,-21-21-16,21 126 15,0-105 1,0-1-16,0-62 0,21 20 16,0-42-16,1 0 0,-1 0 15,0-21-15,21-22 0,64-62 16,-21 20-1,-64 21-15,21 22 0,-21-21 16,22-22-16,-22 21 0,0 1 0,-21-22 16,0 22-16,0-22 0,0 22 15,0-1-15,-21 1 0,0-1 0,-43-63 16,43 106 0,0 0-16,0 21 0,0-21 15,-1 21-15,22-22 0,0 1 16,22 0-1,20 21-15,-21-21 0,21 0 16,-20 21-16,62-43 0,-41 22 16,-1 0-16,43-42 15,42-1-15,-106 43 16,21 0-16,-21 0 16,0-1-16,1 22 0,-1-21 0,-21 0 15,0 42 16,0 0-15,0 1-16,0-1 0,0 0 16,0 21-16,-21 22 0,21-22 15,0 0-15,0-20 0,0-1 16,0 0-16,21-21 0,-21 21 16,63-21-16,-20 0 15,-22 0-15,0-21 16,21 0-16,-21 0 15,22-1-15,20-41 16,-42 42-16,22-22 0,-22 22 0,0-21 16,21 21-16,1-22 0,-43 22 15,0 0-15,21 21 0,-21-21 16,-21 42 15,0 0-31,21 0 16,0 1-16,0 20 0,0-21 0,0 0 15,0 0-15,0 22 16,0-22-16,0 0 0,0 0 0,21 0 0,0 1 16,0-22-16,0 21 0,22-21 15,20 0-15,1 0 16,-43-21-16,21-1 0,0 22 16,-20-21-16,20 0 0,0-21 15,-21 21-15,22-1 0,-22-20 0,0 21 16,-21 0-16,21-43 15,-21 43-15,0-21 0,0 21 0,0-1 16,0 1-16,-21 21 16,0 0-16,0 21 15,0 1-15,-1-22 0,22 21 0,0 21 16,-21-21-16,21 43 16,0-43-16,0 21 0,0-21 15,0 1-15,0-1 0,64 42 16,-43-42-16,21-21 0,1 0 15,-22 0-15,21 0 0,0 0 16,1 0-16,-1 0 0,0 0 0,-20-21 16,20 0-16,-21 0 0,21 0 15,-20 0-15,-22-1 0,21 1 0,0-42 16,-21 42-16,0-1 0,0 1 16,0 42 15,-21-21-31,21 22 15,0-1-15,0 0 0,0 0 0,-21 0 16,21 0-16,-22 22 16,22-22-16,0 0 15,0-42 17,22 21-17,-22-21-15,21 0 0,0-1 0,0 1 16,-21 0-16,21 0 0,0 0 15,1 0-15,-1-1 16,0 22-16,0 0 0,0 22 16,0-1-1,-21 0-15,22 0 0,-22 0 16,0 0 0,21 22-16,0-43 0,0 21 15,0-21-15,0 0 0,1 0 16,-1 0-16,21 0 15,-21-21-15,0 0 0,1 21 0,-1-22 16,0 1-16,42-21 16,-20 0-16,-22 20 15,0 1-15,0-21 0,0 21 0,1 0 16,-22-1-16,21 1 0,21 21 16,-42 21 15,0 1-31,0-1 15,0 0-15,0 0 16,21-21 15,0 0-31,-21-21 16,22 21-16,-22-21 16,0 0-16,0-1 15,0 1-15,0 0 16,-22 21-1,1 0 1,0 0-16,0 0 0,-21 21 16,20 0-16,1 1 0,0-1 15,0 0-15,21 21 0,-21-21 16,0 22-16,21-1 0,0-21 0,0 64 16,0-64-16,0 0 0,0 22 15,0-22-15,42 0 16,-21-21-16,0 0 0,0 0 0,1 0 15,-1 0-15,0 0 0,0 0 0,43-42 16,-43 20-16,21 1 0,-21 0 16,22 0-16,-22 0 15,42-43-15,-42 22 0,22 0 16,20-43-16,-63 64 16,0 0-16,-21 21 15,0 0-15,0 21 16,0 0-16,-1 0 0,1 0 0,0 0 15,0 22-15,0-22 16,21 21-16,0-21 0,0 43 0,0-43 16,21 0-16,0 0 0,0-21 15,0 22-15,1-22 0,-1 0 0,0 0 16,21 0-16,1 0 0,-22 0 16,21 0-16,0-22 0,1 22 15,-1-21-15,0 0 0</inkml:trace>
  <inkml:trace contextRef="#ctx0" brushRef="#br0" timeOffset="104337.63">10393 11832 0,'0'0'0,"0"-21"0,0 0 0,0 0 16,0-22-16,0 65 31,-21 20-31,21 0 16,-22 1-16,22-1 0,-21 85 15,-21 0 1,42-64-16,-21 1 0,-22 42 16,22-43-16,0-20 0,0-22 15,0 21-15,21-21 0,-21 0 0,21 1 16,0-1-16,0-42 15,0-1 1,21 22-16,0-21 0,0 0 0,0-21 16,-21 21-16,21-1 0,1-20 15,-1 0-15,0 21 0,0-22 0,21 1 16,1 21-16,-22 0 0,0 21 16,21 0-16,-20 0 0,-1 0 15,0 21-15,21 0 0,-21 0 0,1 0 16,-22 43-1,0-43-15,0 21 0,0-21 0,0 1 0,0-1 16,-22 42-16,1-63 16,0 21-16,0 1 0,-21-1 15,-22-21-15,43 0 16,0 0-16,0 0 16,-1 0-16,1 0 0,0 0 0,0-21 0,0-1 15,0 1-15,-1 0 0,1 0 16,21 0-16,-21 21 0,21-21 15,0 42 1,0 0 0,21 0-16,0 0 0,1 0 15,-1 1-15,0-1 0,0 0 0,21 0 16,-20 0-16,20 0 16,-21 1-16,64-1 0,-43-21 15,0 0-15,1 0 0,20 0 0,-20 0 16,20-21-16,1 21 0,-22-22 15,170-83 1,-170 83-16,-21 1 0,21-21 16,1-22-16,-22 22 0,0 0 15,-21-1-15,0 22 0,0-21 0,0 21 16,0 0-16,0-1 16,-21 22-1,0 22-15,0-1 0,-1 0 0,1 0 16,0 0-16,0 0 0,21 22 15,0-22-15,-21 21 0,21 22 16,0-43-16,0 0 0,21 21 16,0-20-16,0-1 0,0-21 0,1 21 15,-1 0-15,21-21 0,-21 0 0,22 0 16,-22 0-16,21 0 0,0 0 16,-20-21-16,20 0 0,0 0 0,43-22 15,-43 1-15,-21 21 16,64-106-1,0-43-15,-64 107 16,0-1-16,0 1 0,0-1 16,1 22-16,-1 0 0,-21-22 0,21 43 15,-21-21-15,21-1 16,-21 22-16,0 0 0,0 42 16,0 0-1,0 1-15,0 20 0,-21 0 16,0 22-16,0-1 0,21 1 0,-22-1 15,1 1-15,0-1 0,0 1 16,21-1-16,0-20 0,0 20 0,0-21 16,0 1-16,0-22 0,0 0 15,0 21-15,21-42 0,0 22 16,0-22-16,1 21 0,-1-21 0,0 0 16,21 0-16,1-21 0,-22-1 15,0 22-15,0-21 0,0 0 16,-21 0-16</inkml:trace>
  <inkml:trace contextRef="#ctx0" brushRef="#br0" timeOffset="104508.53">11790 12234 0,'21'0'31,"0"0"-31,0 0 0,64 0 15,-43 0-15,1 0 0,62-21 16,-41 0-16,-22 21 0,1 0 16</inkml:trace>
  <inkml:trace contextRef="#ctx0" brushRef="#br0" timeOffset="106037.58">12763 12192 0,'0'0'0,"-21"21"0,0 0 16,0 1-16,21-1 0,-21 21 16,0-21-16,-1 0 0,22 22 0,-21-22 15,0 21-15,21-21 0,-21 1 16,21 20-16,0 21 16,-21-41-16,21-1 15,0 0-15,21-21 16,0 0-16,0-21 15,0 0-15,1 21 0,-1-22 16,0 1-16,0 0 0,-21 0 16,42-43-16,-20 43 0,-1 0 15,0 0-15,0 0 0,0 0 0,0 21 16,-21 21 15,0 0-31,0 0 0,0 0 16,0 0-16,0 1 0,0-1 0,0 0 15,22 0-15,-22 0 0,21 0 16,-21 1-16,21-22 0,-21 21 0,21 0 16,0-21-16,0 0 0,1 21 15,-1-21-15,0 0 0,21 0 16,1-21-16,-1 21 16,-21-21-16,0 0 0,0-1 15,1 1-15,-1 0 0,0 0 0,0 0 0,-21-22 16,21 22-16,0-21 0,1 0 15,-1 20-15,-21-20 0,0 21 16,21-21-16,-21 20 0,0 1 16,-21 42 15,21 1-31,0-1 0,-21 0 0,-1 0 16,22 21-16,0-20 0,0-1 15,0 21-15,0-21 0,0 0 0,0 22 16,0-1-16,0-21 0,0 0 15,0 1-15,22-1 16,-1 0-16,42 0 16,-42-21-16,1 0 0,20 0 15,-21 0-15,43 0 0,-43-21 16,21 21-16,-21-21 0,22 0 0,-22-1 16,0 1-16,0 0 0,0 0 15,0 0-15,1-22 0,-1 22 0,0-21 16,-21 21-16,0-22 0,0 22 15,0 0-15,0 0 0,0 0 0,0 0 16,-42 21 0,20 0-16,1 0 0,0 0 15,0 21-15,21 0 0,-42 21 16,42-21-16,0 1 0,0 20 16,0 0-16,0 43 15,0-64-15,21 0 16,21 22-16,-21-22 15,0 0-15,1-21 0,20 0 0,-21 0 16,85 0 0,-64 0-16,-21 0 0,22-21 0,-1 21 15,-21-21-15,43-22 16,-22 22-16,-21 0 0,0-21 0,1 20 16,20-62-1,-42 41-15,21 22 0,-21-42 16,0 42-16,0-1 0,-21 22 15,0 0-15,0 0 16,-1 0-16,1 0 0,0 22 16,21-1-16,-21 21 0,0-21 0,-22 64 15,43-43-15,0-21 16,0 1-16,0 20 0,0-21 0,22 0 16,-1 0-16,-21 1 0,21-1 15,0 0-15,21-21 0,-20 0 0,-1 21 16,42-21-1,64 0-15,-84 0 0,-1-21 16,21 0-16,-20 0 16,-22-1-16,0 1 0,0-21 15,0 21-15,1 0 0,-1-64 16,0 43 0,-21-1-16,-21 64 31,21 1-31,0-1 15,0 0-15,0 21 16,-21-21-16,21 1 0,0-1 16,0 0-16,-22 0 0,22 0 0,0 0 15,-21 1-15,21-1 16,-21-21-16,21 21 0,-21-21 16,21-21 15,-21 0-31,21-43 15,0 43-15,0 0 16,21 0-16,0-22 0,0 22 0,22 0 16,-22-21-16,0 20 0,21 1 15,1 0-15,-22 0 0,21 21 0,-21 0 16,0 0-16,22 0 0,-1 21 16,-21 21-16,-21-20 15,0-1-15,0 0 0,0 21 16,0-21-16,0 1 0,0-1 0,0 21 15,0-21-15,-21 0 16,21 1-16,-21-22 0,21 21 0,-21-21 16,0 0-1</inkml:trace>
  <inkml:trace contextRef="#ctx0" brushRef="#br0" timeOffset="106525.36">17568 11748 0,'0'0'0,"64"-85"16,-43 43-1,-21-1-15,0 22 0,0 0 16,0 0-16,0 42 31,0 21-31,0-21 16,0 22-16,0-1 0,-21 43 16,0-1-16,-1-41 15,22 20-15,-21-20 0,0-22 16,21 21-16,-21 0 0,21-20 0,-21-1 15,21 0-15,-21 0 0,21 0 16,21-42 0,0 21-1,0-21-15</inkml:trace>
  <inkml:trace contextRef="#ctx0" brushRef="#br0" timeOffset="106789.21">17843 11938 0,'0'0'0,"0"42"16,0-20-16,0-1 16,22 0-16,-1-21 15,0 0-15,0 0 16,0 0-16,0 0 0,1 0 0,-1 0 16,0 0-16,0-21 0,-21 0 15,0-1-15,0 1 0,0 0 16,0-21-16,-21 42 15,0 0-15,0 0 16,-1 0 0,22 21-16</inkml:trace>
  <inkml:trace contextRef="#ctx0" brushRef="#br0" timeOffset="107445.83">19558 11367 0,'0'0'0,"21"-22"0,0-20 16,0 21-16,1 0 0,-1 0 0,-42 21 31,-1 21-16,1 21-15,0-21 0,0 22 0,-21-1 16,20 0-16,1 1 0,0-1 16,-21 0-16,21 1 0,-43 41 15,43-41-15,-21-1 0,20 0 16,1-21-16,-21 43 0,21-43 16,21 0-16,-21-21 0,21 21 15,0-42 1,21 0-16,0 0 0,0 0 15,0 0-15,22-1 0,-22-20 16,0 0-16,0-1 0,21 1 16,22-64-16,-43 64 0,43-85 15,-22 63-15,21-41 16,-41 62-16,-1 1 0,0 21 16,0 0-16,-21-1 0,21 22 15,-21 22-15,21 20 0,-21 0 16,0 1-16,0-1 0,0 21 15,0-20-15,0 20 0,0 1 0,0-22 16,0 0-16,0 1 0,0-1 16,0 43-16,0-64 0,0 21 15,0-21-15,-21 22 16,0-22-16,0-21 16,0 0-16,0 0 15,-1-21-15</inkml:trace>
  <inkml:trace contextRef="#ctx0" brushRef="#br0" timeOffset="107621.73">19177 11748 0,'21'0'31,"0"0"-15,0 0-16,22 0 0,-1-22 15,0 22-15,22 0 0,-22-21 0,22 21 16,-1 0-16,-20 0 0,20-21 15,-21 21-15,1-21 0,-1 21 16</inkml:trace>
  <inkml:trace contextRef="#ctx0" brushRef="#br0" timeOffset="107990.52">20024 11557 0,'0'-21'16,"0"0"-16,0 0 0,0-1 15,21 1-15,0 21 0,0 0 16,0-21-16,0 21 16,1 0-16,-1 0 0,0 21 15,0 0-15,0-21 0,0 43 16,1-22-16,-22 0 0,21 0 0,-21 22 16,0-22-16,0 21 0,0-21 0,0 0 15,0 22-15,0-22 0,-21 0 16,-22 0-16,22 0 0,21 1 15,-21-22-15,0 0 16,21-43 0,0 22-1,0 0-15,21 0 0,0 0 16,0-1-16,0-20 0,1 21 0,-1-21 0,0 20 16,0-20-16,0 21 15,0 0-15,1 0 0,20 21 0,-21-22 16,0 22-16,0 0 0,22 0 15,-22 0-15</inkml:trace>
  <inkml:trace contextRef="#ctx0" brushRef="#br0" timeOffset="108378.17">20722 11578 0,'-21'-42'15,"21"21"1,0 0-16,0-1 0,0 1 16,21 21-16,0 0 15,0 0-15,1 0 0,-1 0 16,-21 21-16,21-21 0,0 22 16,-21-1-16,21 21 0,-21-21 0,21 0 15,-21 22-15,0-22 0,0 0 16,0 0-16,0 22 0,0-22 0,0 0 15,0 0-15,-21 0 0,0-21 16,21-21 15,0 0-15,0 0-16,0 0 16,21-43-16,0 43 0,1 0 15,-1-43-15,0 22 16,0 21-16,0 0 0,-21-1 0,21 1 15,1 21-15,-1 0 0,0 0 16,0 0-16</inkml:trace>
  <inkml:trace contextRef="#ctx0" brushRef="#br0" timeOffset="109393.51">21653 11557 0,'0'0'0,"0"-42"16,0 21-16,0-22 15,-21 43-15,0 0 16,0 0-16,0 0 0,-22 0 16,22 0-16,-21 0 0,21 21 0,-22 1 15,-41 62 1,63-63-16,-22 1 0,43 20 15,-21-21-15,21 0 0,0 22 0,0-22 16,0 0-16,0 0 0,0 0 16,21 0-16,0-21 0,1 0 15,20 0-15,-21 0 0,0 0 16,0 0-16,22 0 0,-22 0 0,0 0 16,0-21-16,64-63 15,-64 62 1,0 1-16,-21 0 0,0-21 0,21 21 0,-21-1 15,0 1-15,0 0 0,0 0 0,-21 21 32,0 21-17,21 0-15,0 0 0,-21 1 0,21-1 16,-21 0-16,21 0 0,0 0 16,0 0-16,0 1 0,0-1 0,0 0 15,21 0-15,0 0 0,0 0 16,0-21-16,1 0 0,-1 22 0,21-22 15,-21 0-15,43 0 0,-22 0 16,-21 0-16,0-22 0,22 1 16,-22 0-16,0 0 0,0 0 0,0 0 15,1-1-15,-1-62 16,0 20 0,-21 43-16,0 0 0,0 42 31,0 0-31,-21-21 15,21 21-15,-21 1 0,21-1 16,0 0-16,0 0 0,0 0 0,0 0 16,0 1-16,0-1 0,0 0 0,21-21 15,21 21-15,0-21 16,-20 0-16,-1 0 0,21 0 16,0 0-16,-20 0 15,-1 0-15,0-21 0,0 0 0,0 0 16,0-1-16,1 1 0,-1 0 15,-21 0-15,0 0 0,21 0 16,-21-1-16,21 1 0,-21 0 16,0 42 15,0 0-31,-21 22 0,21-22 16,-21 21-16,0-21 0,21 22 15,0 20-15,-22-20 0,1 20 0,21 1 16,-21-1-16,21 1 0,0-1 15,-21 1-15,0-1 0,0 1 0,-1 41 16,1-41-16,0-1 0,0-20 16,0 20-16,0 1 15,-1-22-15,1 0 0,0 1 0,0-1 16,0 0-16,21-20 0,-21-1 0,-1 0 16,1 0-16,0-21 0,0 0 15,0 0-15,21-21 16,0 0-16,0 0 15,0-1-15,0 1 16,0-21-16,21-43 0,0 43 0,0-22 16,22-41-16</inkml:trace>
  <inkml:trace contextRef="#ctx0" brushRef="#br0" timeOffset="110022.15">22987 11049 0,'0'0'0,"0"21"31,0 22-15,-21-22-16,0 21 0,-1 22 15,1-22-15,0 0 0,0 22 0,0-22 16,-43 85-1,22-85-15,21-20 0,0 20 16,21-21-16,-22 0 0,1 0 16,21-42 15,21 0-31,1 0 0,-1 0 16,0 0-16,-21-1 0,21 1 15,-21 0-15,21 0 0,-21 0 0,21 21 16,-21-21-16,0 42 31,0 0-31,0 0 0,0 0 16,0 0-16,0 1 0,22-1 15,-1 0-15,0 0 0,0-21 16,-21 21-16,42 0 0,-20-21 16,-1 0-16,0 0 0,21 0 0,1 0 15,-22 0-15,21 0 0,-21 0 16,0-21-16,1 21 0,-1-21 15,-21 0-15,42-43 16,-42 43-16,0 0 0,21 0 0,-21-21 16,21 20-16,-21 1 0,0 42 31,0 1-31,-21-1 0,21 0 16,-21 0-16,21 0 0,-21 0 15,21 1-15,0-1 0,0 0 16,0 0-16,0 0 15,0-42 17,0 0-32</inkml:trace>
  <inkml:trace contextRef="#ctx0" brushRef="#br0" timeOffset="110202.05">23453 11240 0,'-22'0'32,"22"21"-17,-21-21-15,0 0 16,21 21 0</inkml:trace>
  <inkml:trace contextRef="#ctx0" brushRef="#br0" timeOffset="110562.35">23707 11345 0,'0'0'0,"0"-21"16,-22 21-1,1 0-15,0 0 0,0 0 0,0 0 16,-22 0-16,22 0 0,-21 0 0,21 21 15,0 1-15,-1-22 16,1 21-16,21 42 0,0-42 16,43 1-16,-22-1 15,0-21-15,0 21 0,0 0 0,22-21 16,-22 21-16,0 0 0,0-21 16,0 22-16,0-1 0,1 0 15,-1-21-15,-21 21 0,0 21 16,0-20-16,-21-22 15,-1 21-15,1-21 0,0 0 16,-21 0-16,21 0 0,-1 0 0,-41 0 16,42 0-16,0 0 15,-1 0-15,1 0 0,0-21 0,0 21 16,21-22-16,0 1 16</inkml:trace>
  <inkml:trace contextRef="#ctx0" brushRef="#br0" timeOffset="110854.19">24193 11028 0,'0'0'0,"0"-21"0,0 42 31,-21 0-31,0 0 15,0 22-15,0-1 0,21 0 16,-21 1-16,-1-1 0,22 43 16,-21-43-16,21 21 0,-21-20 15,21 20-15,0 1 16,0-43-16,0 0 0,0 21 16,21-42-16,0 0 15,1 0-15,-1 0 0,0 0 16,0 0-16,-21-21 15</inkml:trace>
  <inkml:trace contextRef="#ctx0" brushRef="#br0" timeOffset="111014.1">24024 11430 0,'21'0'31,"0"0"-31,1 0 0,-1 0 15,21 0-15,-21 0 0,0 0 16,1 0-16,-1-21 0,-21 0 0,21 0 16,0 21-16</inkml:trace>
  <inkml:trace contextRef="#ctx0" brushRef="#br0" timeOffset="111790.51">25717 11261 0,'0'0'0,"22"0"0,-1-21 16,0-1-16,0 1 0,-21 0 15,0 0-15,0 0 0,-21 21 16,-43-21-16,22-1 0,21 22 16,-21 0-16,-1 0 0,1 22 15,0-1-15,-1 0 0,1 0 16,21 21-16,-22-20 0,22-1 16,0 21-16,0-21 0,21 0 0,0 1 0,0-1 15,0 0-15,21 42 16,0-63-16,0 0 15,22 22-15,-22-22 0,42 0 16,-20 0-16,-22 0 0,21 0 0,-21 0 16,-21-22-16,0 1 15,-21 21 1,0 0-16,0 0 0,-21 0 16,20 0-16,-20 0 0,21 21 0,-21-21 15,20 22-15,-20-1 0,21-21 16,0 21-16,0 0 0,-1 0 0,22 0 15,0 1 1,22-22-16,20 0 16,-21 21-16,0-21 0,22 0 0,-22 0 15,21 0-15,-21 0 0,22 0 0,-1 0 16,-21 0-16,0 21 0,0-21 16,1 21-16,-22 0 0,0 0 15,0 1-15,0 41 16,-22-21-16,1-20 0,0 20 0,-42 21 15,20 1 1,43-22-16,-21-21 0,21 1 0,-21-22 16,21 21-16,0 0 0,21-42 31</inkml:trace>
  <inkml:trace contextRef="#ctx0" brushRef="#br0" timeOffset="112057.35">26374 10922 0,'0'0'0,"0"-21"16,0 42-1,0 0 1,21 22-16,-21-1 0,0 0 15,0 22-15,0-22 0,0 22 0,0-1 16,0-21-16,0 22 0,0-22 16,0 1-16,0-1 0,0-21 0,-21 43 15,-1-64-15,22 21 0,0 0 16</inkml:trace>
  <inkml:trace contextRef="#ctx0" brushRef="#br0" timeOffset="112314.72">26839 10880 0,'0'0'0,"-21"0"32,0 42-32,0-21 15,21 0-15,-21 22 0,-43 63 16,43-64-16,0 0 0,0 22 15,-22-22-15,22 0 0,0 22 16,-21-1-16,-1 22 16,43-64-16,0 0 0,-21 22 15,0-22-15,42-42 32</inkml:trace>
  <inkml:trace contextRef="#ctx0" brushRef="#br0" timeOffset="112646.53">26670 11557 0,'21'0'0,"0"0"16,0 0-16,1 0 16,-1 0-16,0 0 0,0 0 15,0-21-15,0 21 0,1 0 0,20-21 16,-42 0-16,21-1 15,0 1-15,-21 0 0,0 0 16,0 0-16,0 0 0,0-1 16,-21 22-16,0 0 15,-21 0-15,20 22 0,1-1 0,-21 0 16,21 0-16,-22 21 0,1 1 16,21-1-16,0-21 0,21 0 15,0 1-15,0-1 0,0 0 0,0 0 16,0 0-16,0 0 15,21-21-15,0 22 0,0-22 0,22 0 16,-22 0-16,0 0 0,21 0 16,-21 0-16,22 0 0,20-22 15</inkml:trace>
  <inkml:trace contextRef="#ctx0" brushRef="#br0" timeOffset="112878.4">27305 11451 0,'0'-21'0,"0"42"0,0-63 0,21 21 0,-21 0 15,-21 42 17,0 0-32,0 0 15,-1 0-15,1 0 0,21 22 0,-21-22 16,21 0-16,-21 0 0,21 22 16,0-22-16,0 0 0,0 0 0,0 0 15,21-21 1,0 21-16,0-21 0,1 0 0,-1 0 15,0 0-15,0 0 0,0 0 0,0-21 16,1 21-16,-1-21 0</inkml:trace>
  <inkml:trace contextRef="#ctx0" brushRef="#br0" timeOffset="113138.76">27707 11049 0,'0'-21'0,"0"42"0,0-63 0,-21 42 15,0 0 1,21 21 0,-21 0-16,-1 0 0,22 0 0,-21 22 15,21-22-15,0 21 0,-21 1 16,0-1-16,0 21 0,21-20 0,-21-1 16,21 0-16,-22 1 0,1-22 15,21 21-15,0-21 0,0 1 0,0 20 16,0-21-16,0 0 15,21-21 1,1 0 0,-1-21-16</inkml:trace>
  <inkml:trace contextRef="#ctx0" brushRef="#br0" timeOffset="113437.59">27686 11515 0,'0'21'16,"-21"0"-1,0 0-15,-1 22 16,22-22-16,0 0 16,0 0-1,0 0-15,22-21 16,-1 0-16,0 0 16,0 0-1,0-42-15,-21 21 16,0 0-16,0-1 0,21 1 15,-21 0-15,0 0 0,0 0 0,0 0 16,-21 21-16,0 0 16,0 0-1,0 0-15,21 21 0,0 0 16,0 0 0</inkml:trace>
  <inkml:trace contextRef="#ctx0" brushRef="#br0" timeOffset="113778.41">27855 11557 0,'0'-42'16,"0"21"0,0 42 15,0 0-16,0 0-15,0 0 16,0 0-16,0 1 0,0-1 0,-21 0 16,21 0-16,0 0 0,0 0 15,0 1-15,-21-22 16,21-22 15,21 22-31,-21-21 16,21 0-16,-21 0 15,21 0-15,-21 0 0,22-1 16,-22 1-16,21 0 0,-21 0 16,0 0-16,0 0 15,0-1-15</inkml:trace>
  <inkml:trace contextRef="#ctx0" brushRef="#br0" timeOffset="114046.26">27495 11197 0,'0'0'15,"-21"-21"-15,0 0 0,21 0 16,21 0 0,22 21-16,-22 0 15,0 0-15,0 0 0,21 0 0,22 0 16,-43 0-16,0 0 15,0 0-15,1 0 0,20 0 16,-21 0-16,-21 21 16,-21-21-1,0 0-15,0 0 0,-1 0 0,1 21 16,0-21-16</inkml:trace>
  <inkml:trace contextRef="#ctx0" brushRef="#br0" timeOffset="115085.86">16679 12933 0,'0'0'0,"-21"-21"0,21 0 16,-21 21-16,21-22 0,0 1 0,0 0 15,0 0-15,0 0 0,0 0 16,0-1-16,0 1 0,21 0 0,-21 0 16,21 21-16,0-21 0,1 21 15,-1 0-15,0 0 0,0 0 16,0 21-16,0 0 0,-21 21 16,0 1-16,22-1 0,-22 0 15,0 1-15,0-1 0,0 0 0,-22 22 16,-41 21-16,21-43 15,-1 0-15,1-21 0,-22 22 0,22-22 16,-21 0-16,20 0 0,-20 0 0,20 1 16,1-22-16,0 0 0,21 0 15,-43 0-15,43 0 0,0-22 16,21 1 0,0 0-16,0 0 0,0-21 15,0-1-15,21 22 0,0-21 16,0 21-16,0-1 0,1 22 15,-1 0-15,21 0 16,-21 22-16,0-1 0,1 0 16,-1 0-16,0 0 0,0 0 0,0 1 15,0-1-15,1 21 0,-1-21 0,-21 0 16,21 1-16,0-1 16,-21 0-16,21-21 0,0 0 15,1 21-15</inkml:trace>
  <inkml:trace contextRef="#ctx0" brushRef="#br0" timeOffset="115270.76">17081 13187 0,'0'0'0,"0"-21"15,0 0 1,22 21 15,-1 0-15,0-22-16,0 22 0,21 0 15</inkml:trace>
  <inkml:trace contextRef="#ctx0" brushRef="#br0" timeOffset="115785.33">18182 12764 0,'0'0'0,"0"-22"0,0 1 15,-21 0-15,0 21 0,0-21 0,-1 21 16,1 0-16,0 0 16,0 21-16,0 0 0,0 22 15,-1-22-15,1 21 0,0 22 0,21-22 16,-21 21-16,0-20 0,0 20 15,21-20-15,-22 20 0,-20 22 16,42-43-16,-21 0 0,-21 85 16,42-105-16,-22 41 15,22-84 17,0 0-32,0-22 15,22 22-15,-1 0 0,-21-21 16,0-1-16,21 1 0,0 0 15,0-1-15,-21 1 0,21-21 0,1 20 16,-22-20-16,21 20 0,0-20 16,-21 21-16,0-43 15,21 43-15,0 42 16,-21 21-16,0 0 0,0 0 0,0 21 16,0 1-16,21 63 15,1-43-15,-22-21 0,0 22 16,0-22-16,21 1 0,-21 20 0,0-21 15,21-20-15,-21 20 0,0 0 0,0 1 16,0-22-16,0 0 0,-21-21 16,0 0-1,-1 0-15,1 0 16</inkml:trace>
  <inkml:trace contextRef="#ctx0" brushRef="#br0" timeOffset="115935.24">17462 13377 0,'22'0'16,"-1"0"0,0-21-16,42 21 15,-20 0-15,-1 0 0,0 0 0,1-21 16,105 21-16,-106 0 16,22-21-16</inkml:trace>
  <inkml:trace contextRef="#ctx0" brushRef="#br0" timeOffset="116317.02">18203 13293 0,'0'0'0,"0"-21"0,0-22 16,0 22-16,0 0 15,21 21-15,1 0 16,-1 0-16,0 21 0,0 0 15,0 0-15,0 1 16,1-1-16,20 21 0,-21 0 16,0-20-16,-21 41 15,21-21-15,-21-20 0,0 20 0,0-21 16,0 0-16,0 0 0,0 1 0,0-1 16,-21-21-16,0 0 15,0 0-15,21-21 16,0-1-16,0 1 15,0 0-15,0 0 0,0 0 16,0-22-16,21 22 0,0 0 0,-21-21 16,21 21-16,22-43 15,-22 43-15,0 0 0,21 0 16,-20-1-16,-1 22 0,0 0 16</inkml:trace>
  <inkml:trace contextRef="#ctx0" brushRef="#br0" timeOffset="116666.82">18796 13229 0,'0'0'0,"21"0"0,0 0 32,0 0-32,1 21 15,-1-21-15,0 22 0,0-1 16,-21 0-16,21 0 0,0 0 0,1 22 15,-22-22-15,0 0 16,0 0-16,0 0 0,0 0 0,0 1 16,0-1-16,0 0 0,-22 0 0,1 0 15,0-21 1,21-21 15,0 0-31,0 0 0,0 0 0,42-43 16,-42 43-1,22-21-15,-1 20 0,0 1 0,0-21 16,0 21-16,0 0 0,1-1 16,-1 22-16,-21-21 0,21 0 15,0 21-15,0 0 0</inkml:trace>
  <inkml:trace contextRef="#ctx0" brushRef="#br0" timeOffset="117685.15">19770 13335 0,'0'0'0,"21"-42"16,-21 21-16,0-1 16,0 1-16,-21 0 0,-22 21 15,22-21-15,0 21 16,0 0-16,0 0 0,-1 0 0,-20 21 15,21 0-15,-43 22 0,43-22 16,0 0-16,0 0 0,-21 21 16,20 22-16,22-43 0,-21 0 15,21 22-15,0-22 0,0 0 16,0 0-16,21 0 0,1 0 16,-1-21-16,0 0 0,0 0 15,0 0-15,22 0 0,-1 0 16,0-21-16,-21 21 0,64-63 15,-43-1 1,-20 43-16,-1-21 0,0 21 0,-21-1 16,21-41-16,-21 42 0,21 0 15,-21 42 17,0 0-32,0 0 15,0 0-15,0 0 0,0 1 0,0-1 16,0 0-16,0 21 0,0-21 0,0 1 15,0-1-15,0 0 16,21 0-16,1 0 0,-1-21 16,0 0-16,0 0 0,0 0 15,0 0-15,1 0 0,20 0 0,-21 0 16,0-21-16,0 0 0,1 0 0,-1 0 16,0-1-16,42-20 15,-41 21-15,-1 0 0,0 0 16,0-1-16,-21 1 0,0 0 0,0 42 31,0 0-31,0 1 16,0-1-16,0 0 0,-21 0 15,21 0-15,0 0 0,-21 22 16,21-22-16,0 0 0,0 0 0,21 0 16,0 1-16,0-22 15,0 0-15,1 0 0,20 0 0,-21 0 16,21 0-16,-20 0 0,-1 0 0,0-22 15,42-41 1,-20 21-16,-22-1 0,-21 22 16,0 0-16,21 0 0,-21 0 15,21-43-15,-21 85 32,0 0-32,0 1 15,0 20-15,-21 0 0,0 1 16,0-1-16,0 21 0,-1-20 15,1 20-15,0-20 0,-42 126 16,41-106-16,22 1 0,0-1 16,-21 1-16,21 21 0,-21-22 15,21 1-15,0-1 0,0 1 0,-42 126 16,-1-105 0,22-43-16,0 0 0,0 1 15,0-22-15,0 0 0,-1 0 0,-62 0 16,20-21-1,43 0 1,0-21-16,0 0 0,0 0 0,21-21 16,0-1-16,0-84 15,0 64-15,0 20 0,21-20 16,0-1-16,21 1 0,-21-1 0,22 22 16,-1-21-16</inkml:trace>
  <inkml:trace contextRef="#ctx0" brushRef="#br0" timeOffset="118293.26">21357 13039 0,'0'0'0,"0"-21"0,0-1 15,-21 22-15,0 0 16,0 0-16,21 22 0,-64 41 15,43-21-15,0-20 16,-22 62-16,22-41 16,21-1-16,-21 0 0,0 1 15,0 20-15,0-21 0,-22 43 16,43-64-16,-21 22 0,21-22 0,-21 0 16,21 0-16,0-42 31,21 0-16,0 0-15,0-1 0,1 1 0,-22-21 16,21 21-16,0 0 0,-21-22 16,21 22-16,-21 0 0,0 42 31,0 0-15,0 0-16,0 1 0,0-1 0,0 21 15,21-21 1,0 22-16,1-43 0,-1 21 0,21-21 15,-21 0-15,0 0 0,1 0 16,-1 0-16,0 0 16,0 0-16,0-21 0,0-1 0,1 1 15,-1 0-15,0 0 0,0 0 0,0 0 16,0-1-16,-21 1 0,0 0 16,0 0-16,0 42 31,0 0-31,0 0 0,0 1 15,0-1-15,0 0 0,0 0 16,0 0-16,-21-21 16</inkml:trace>
  <inkml:trace contextRef="#ctx0" brushRef="#br0" timeOffset="118434.6">21548 13356 0,'-22'0'31</inkml:trace>
  <inkml:trace contextRef="#ctx0" brushRef="#br0" timeOffset="118803.51">22034 13314 0,'-21'0'16,"0"0"-16,0 0 15,0 0-15,-22 0 0,22 0 16,-21 0-16,21 0 0,0 0 15,-1 21-15,22 0 0,0 0 16,0 1-16,22-22 16,-1 21-16,0 0 0,0-21 0,0 21 15,0 0-15,1 0 0,-1 1 16,0-1-16,0 0 0,-21 0 0,0 0 16,0 0-16,0 22 15,0-22-15,0 0 0,-21 0 16,0-21-16,-22 21 0,22-21 0,0 0 15,-21 0-15,21 0 0,-22 0 16,22 0-16,0 0 0,-21 0 16,20 0-16,22-21 15,0 0 1,0 0-16,0 0 0,0 0 0</inkml:trace>
  <inkml:trace contextRef="#ctx0" brushRef="#br0" timeOffset="119091.35">22352 13039 0,'0'0'0,"0"-21"0,-21 42 47,0 0-47,21 0 0,-22 0 0,1 43 16,0 20-1,0-62-15,0 20 0,0 43 16,21-43-16,0-21 0,0 21 0,0 1 16,0-22-16,0 0 0,0 21 15,0-20-15,0-1 0,0 0 16,21-21-16,0 0 0,0 0 0,0 0 16,0 0-16,1 0 15,-22-21-15,0 0 0,0-1 0,0 1 16</inkml:trace>
  <inkml:trace contextRef="#ctx0" brushRef="#br0" timeOffset="119241.26">22119 13399 0,'21'0'16,"0"0"0,1 0-16,-1 0 0,0 0 15,21 0-15,-21 0 0,1 0 0,20 0 16,-21 0-16,21-22 0,22-20 15,-43 21-15</inkml:trace>
  <inkml:trace contextRef="#ctx0" brushRef="#br0" timeOffset="120078.67">23474 13187 0,'0'0'16,"21"0"-16,42 0 15,-41-21-15,-22 0 0,21 21 16,0-22-16,0 22 0,-21-21 0,0 0 16,0 0-16,0 0 0,-21 21 15,0-21-15,0 21 0,-1 0 16,1 0-16,-21 0 0,21 0 0,-22 21 16,22-21-16,-21 21 0,21 0 15,-22 0-15,-41 43 16,63-43-16,-1 0 15,22 0-15,0 0 0,0 1 0,0-1 16,22 0-16,-1-21 16,0 0-16,0 0 0,21 0 15,-20 0-15,20 0 0,0 0 16,-21 0-16,1 0 16,-44 21-1,1-21-15,0 0 16,0 0-16,0 0 0,0 0 15,-1 0-15,-41 21 0,21-21 16,20 0 0,22 21-16,22-21 31,-1 0-15,0 0-16,0 22 0,0-22 15,-21 21-15,21 0 16,-21 0-16,0 0 0,0 0 15,0 22-15,0-22 0,0 21 16,0-21-16,0 22 0,-63 63 16,21-43-1,20-42-15,1 0 16,0 1-16,0-22 16,42-22-1,0 1-15</inkml:trace>
  <inkml:trace contextRef="#ctx0" brushRef="#br0" timeOffset="120701.06">24342 12700 0,'0'0'0,"0"-21"16,0 0-16,0 42 15,0 0-15,0 21 16,0-20-16,0 20 0,-22 21 16,1-20-16,21 20 0,-21 22 15,0-22-15,0-20 16,0-1-16,-1 0 0,1-20 0,0 20 16,0-21-16,0 0 0,0 0 0,-1 1 15,1-22-15,0 0 0,0 0 16,0 0-16,21-22 31,0 1-31,0 0 0,0 0 0,0-21 16,21 20-16,0 1 0,0 0 0,-21-21 15,0 21-15,21-1 16,1 22-16,-22 22 16,0-1-1,21 0-15,-21 0 0,0 0 0,0 0 16,21 1-16,0-1 0,-21 0 0,0 0 15,21 0-15,0-21 0,1 21 16,-1-21-16,0 0 0,21 0 16,-21 0-16,1 0 0,-1 0 15,21 0-15,-21 0 0,22 0 0,-22 0 16,21-21-16,-21 0 0,0 0 0,1 0 16,-1 0-16,0-1 0,0-20 15,-21 21-15,0 0 16,-21 42 15,0 0-15,21 0-16,-21-21 0,21 21 15,0 1-15,0-1 16</inkml:trace>
  <inkml:trace contextRef="#ctx0" brushRef="#br0" timeOffset="120877.95">24744 12996 0,'0'0'16,"0"-21"-16,0 42 47,0 1-32,21-22 1</inkml:trace>
  <inkml:trace contextRef="#ctx0" brushRef="#br0" timeOffset="121293.59">24977 13060 0,'0'21'0,"0"0"15,0 0-15,0 1 0,0-1 16,0 0-16,0 0 0,-22 0 16,1 0-16,21 1 0,-21-1 0,0 21 15,0-21 1,21-42 15,21 0-15,-21 0-1,21 0-15,0 21 0,22-64 16,-1 22-16,-21 21 16,-21-1-16,21 1 0,0 0 0,1 21 15,-1 0 1,-21 21-16,0 0 16,0 1-16,0-1 0,0 0 15,0 0-15,0 0 0,0 0 16,0 1-16,0-1 0,0 0 0,0 0 0,-21 0 15,21 0-15,21-21 47,0-21-47,0 0 16,0 0-16</inkml:trace>
  <inkml:trace contextRef="#ctx0" brushRef="#br0" timeOffset="121887.25">25506 12615 0,'0'0'0,"0"-21"0,0 0 16,-21 42 15,21 0-31,0 22 0,0-1 16,-22-21-16,1 43 15,21-22-15,-21 0 0,0 22 0,21-22 16,-21 1-16,0-1 0,-1 0 15,22 1-15,-21-1 0,0 0 0,0 1 16,21-1 0,-21-21-16,0-21 0,21-21 47,21 0-47,0 0 0,21-22 15,-21 1-15,1 21 16,20 0-16,-21-22 0,0 22 0,22 0 15,-22 21-15,0-21 0,21 21 16,-21 0-16,1 0 0,-1 0 16,-21 21-1,-21-21-15,-1 21 16,1-21-16,0 0 0,0 21 0,0-21 16,-22 0-16,22 0 0,0 21 0,0-21 15,0 0-15,0 0 0,-1 0 16,22 22 15,0-1-15,0 0-1,22-21-15,-22 21 0,0 0 16,21 0-16,0 1 0,-21-1 16,21 0-16,-21 0 15,21-21-15,-21 21 0,21-21 16,1 0-1,-1 0-15,0 0 16,0 0 0</inkml:trace>
  <inkml:trace contextRef="#ctx0" brushRef="#br0" timeOffset="122458.45">25844 13208 0,'22'0'15,"-1"0"-15,0 0 16,0 0-16,0 0 16,0 0-16,1 0 15,-1-21 1,0 21-16,-21-21 0,0 0 16,0-1-16,0 1 15,-21 21 1,0 0-16,-1 0 15,1 21-15,0 1 0,0-1 16,0 0-16,-22 21 16,22 1-16,0-22 15,21 0-15,0 0 0,0 0 16,21-21-16,0 0 16,1 0-1,-1 0-15,0 0 0,0 0 16,0 0-16</inkml:trace>
  <inkml:trace contextRef="#ctx0" brushRef="#br0" timeOffset="122937.39">26458 13060 0,'-63'0'16,"42"0"-16,-1 21 0,1 0 15,0-21-15,0 21 0,-21 1 16,20-1-16,1 0 0,0 0 16,21 0-16,-21 0 0,21 1 15,0-1-15,0 0 0,0 0 16,0 0-16,21-21 16,0 0-16,0 0 15,1 0-15,-1 0 0,0 0 16,0 0-16,-21-21 0,21 0 0,0 0 15,1 0-15,-22-1 0,21-20 16,0 21-16,0-21 0,-21-1 0,21 1 16,0 0-16,1-22 15,-22 22-15,21-22 0,21-63 16,-42 106-16,0 0 0,0 0 16,0 0-16,-21 21 15,0 21-15,0 0 16,21 0-16,-22 0 0,1 22 15,0 41-15,0-20 0,21-22 16,-21 0-16,21 1 0,0-1 16,-21 106-1,21-105-15,0-22 0,0 0 16,0 0 0</inkml:trace>
  <inkml:trace contextRef="#ctx0" brushRef="#br0" timeOffset="123565.03">26818 12721 0,'0'0'0,"0"-21"0,0 42 31,-21-21-15,21 21-16,-21 1 0,21 20 15,0-21-15,-21 21 0,-1 1 16,1-1-16,21 0 0,-21-20 0,0 20 16,0 0-16,0 1 0,21-22 15,-22 21-15,1-21 0,0 22 0,21-22 16,-21 0-16,0 0 16,0-21-16,21-21 31,0 0-16,0 0-15,0-1 0,21 1 16,-21 0-16,21 0 0,-21 0 0,21 21 16,-21-21-16,0 42 31,0 0-31,0 0 16,0 0-16,21-21 0,-21 21 15,21-21-15,-21 22 0,0-1 0,43-21 16,-22 21-1,21-21-15,-21 0 0,1 0 16,-1 0-16,0 0 0,0 0 0,0-21 16,43-22-1,-43 1-15,0 21 16,0 0-16,-21 0 0,21-1 0,-21 1 16,22 0-16,-44 42 46,22 0-46,-21 1 0,21-1 0,-21 0 16,0 0-16,21 0 16,0 0-16,0 1 15</inkml:trace>
  <inkml:trace contextRef="#ctx0" brushRef="#br0" timeOffset="123741.93">27072 12933 0,'0'0'16,"-21"0"0,0 0-1</inkml:trace>
  <inkml:trace contextRef="#ctx0" brushRef="#br0" timeOffset="124101.82">27284 12975 0,'0'0'0,"0"-21"0,0 0 31,-21 21-15,-1 0-16,1 0 0,-21 0 16,21 21-16,0 0 15,21 0-15,0 1 16,0-1-16,21 0 16,0-21-16,-21 21 0,21 0 15,0 0-15,-21 1 16,0-1-1,0 0-15,0 0 0,0 0 16,0 0-16,0 1 16,-21-22-16,0 0 15,0 21-15,0-21 0,-1 0 16,1 0-16,0 0 16,0 0-16,0 0 0,0 0 0,21-21 15,0-1 1,0 1-16</inkml:trace>
  <inkml:trace contextRef="#ctx0" brushRef="#br0" timeOffset="124437.62">27686 12637 0,'0'0'16,"0"-22"-16,0-20 15,0 21-15,-21 42 32,21 0-32,-21 0 0,21 1 15,-22 20-15,1 43 16,0-43-16,0 0 0,0 43 16,0-43-16,21 1 15,0-1-15,-22 0 0,22 1 0,0-22 16,0 21-16,0-21 0,0 0 0,0 1 15,0-1-15,0 0 0,22-21 16,-22 21-16,21-21 16,0 0-16,0 0 0,0 0 15,0-21-15,1 21 0,-22-21 16,21 0-16,0-1 0,-21 1 16,21 0-16,0 0 0</inkml:trace>
  <inkml:trace contextRef="#ctx0" brushRef="#br0" timeOffset="124717.87">27601 12806 0,'43'0'15,"-22"0"-15,0 0 0,0 0 0,43 0 16,-43-21-16,0 21 0,42 0 15,-41-21-15,-1 21 16,42-22 0,-63 1-16,21 21 15,1 0-15,-44 0 47,1 0-47,0 0 0,0 0 0,0 0 16,-22 0-16</inkml:trace>
  <inkml:trace contextRef="#ctx0" brushRef="#br0" timeOffset="126288.52">571 14690 0,'0'0'0,"-21"-21"0,0 21 0,-21 0 0,21-22 16,-1 22-16,1 0 16,0 0-16,21 22 0,-21-1 15,21 0-15,0 0 0,0 0 16,0 0-16,21 1 0,0-1 15,22 0-15,-22 0 0,21 0 0,0-21 16,1 0-16,41 0 16,-41 0-16,-1 0 0,-21 0 15,22-21-15,-1 21 0,0-21 0,-21 0 16,22 0-16,-22-1 0,21 1 16,-21 0-16,1 0 0,-22 0 0,0-22 15,21 22-15,-21 0 0,0-21 16,0 21-16,0-1 15,0 1-15,-21 21 16,21 21-16,0 1 16,-22 20-16,1 0 0,0 1 15,21-1-15,-21 0 0,0 22 0,21-22 16,-21 22-16,-1-1 0,1 1 16,0-22-16,0 21 0,0 1 0,0-1 15,-1-20-15,22-1 0,-21 0 16,21 1-16,-21-1 0,21-21 15,0 0-15,0 1 0,0-1 0,-21-21 47,21-21-47,-21-1 0</inkml:trace>
  <inkml:trace contextRef="#ctx0" brushRef="#br0" timeOffset="126536.41">275 15325 0,'0'21'16,"42"-21"15,-20 0-31,20 0 0,43 0 16,20 0-1,-62 0-15,20 0 0,1-21 0,-22 21 16,22 0-16,20-21 15,-41 21-15,-22 0 0,0 0 16,21-22-16,-42 1 31</inkml:trace>
  <inkml:trace contextRef="#ctx0" brushRef="#br0" timeOffset="126847.23">1566 15198 0,'0'21'16,"0"-42"-16,21 42 0,1-21 16,-1 0-16,0 0 0,-21-21 15,21 21-15,-21-21 16,21 21-16,-21-22 0,0 1 15,0 0-15,0 0 16,-21 21 0,0 0-16,0 0 0,0 0 15,21 21-15,0 0 16,-22 0-16,22 1 16,0-1-16,22-21 31</inkml:trace>
  <inkml:trace contextRef="#ctx0" brushRef="#br0" timeOffset="129122.49">3111 14436 0,'0'-21'31,"0"-1"-15,0 1 30,0 42 1,0 1-31,0-1-16,0 21 0,0 0 16,0 1-16,0-1 0,-21 43 15,21-22-15,-21-20 16,0 20-16,21-21 0,-42 43 15,42-21-15,-22-22 0,1 0 16,0-21-16,-21 85 16,42-85-16,-21 1 0,21-1 15,0 0-15,0 0 16,-22-21-16,1 0 16,21-21 15,-21 21-31,21-21 0,0 0 15,0-1-15,0 1 16,21-21-16</inkml:trace>
  <inkml:trace contextRef="#ctx0" brushRef="#br0" timeOffset="129483.79">3598 14838 0,'0'-21'16,"-21"21"-1,0 0-15,0 0 0,0 0 16,-1 0-16,1 21 16,0 0-16,0 0 0,-21 0 15,20 1-15,1 20 0,-21-21 0,-22 64 16,43-64-16,-21 21 15,21 1-15,-22-1 0,22-21 0,0 0 16,0 22-16,0-43 0,0 21 16,-1-21-16,22-21 31,0-1-31,0 1 0,22 0 16,-1 0-16,-21 0 0,0-22 15,42-20-15,-21 21 16,-21 20-16,21-20 0,1 0 15,-1 21-15,0-22 0</inkml:trace>
  <inkml:trace contextRef="#ctx0" brushRef="#br0" timeOffset="129649.69">3344 14817 0,'148'21'15,"-296"-42"-15,318 84 0,-149-42 16,0 1-16,0 20 0,0-21 0,0 21 16,1 1-16,-1-22 0,0 21 15,0-21-15,0 22 0,22-1 16,-22 0-16,0-42 0,0 22 15,0-1-15,0-21 16,1 0-16,-1 0 0,-21-21 16,21-1-1,-21 1-15</inkml:trace>
  <inkml:trace contextRef="#ctx0" brushRef="#br0" timeOffset="129905.68">4212 14499 0,'0'0'0,"21"-21"0,-21 0 16,0 0-16,0 0 0,0-1 16,0 44-1,-21-1-15,0 21 0,21-21 16,-21 22-16,0-1 0,-1 0 16,1 1-16,21 20 0,-21-21 15,0 1-15,0-1 0,21 0 0,-21 1 16,-1-1-16,22-21 0,0 22 15,-42 20-15,42-21 0,-21-20 16,21-1-16,0 0 0,21-21 31</inkml:trace>
  <inkml:trace contextRef="#ctx0" brushRef="#br0" timeOffset="130419.38">4699 14647 0,'0'0'16,"0"-21"-16,0 42 31,-21 1-31,0-1 0,21 0 16,0 0-16,-22 21 0,22 1 0,-21-22 15,0 21-15,21 1 16,0-22-16,-21 21 0,0 0 0,0 1 15,-22 41-15,43-62 16,-42 41-16,21-42 0,21 0 16,0 1-16,0-44 31,0 1-31,0-21 16,0 21-16,0-22 0,21 22 15,0-21-15,0 0 0,0-43 16,1 21-16,-1 22 15,0-21-15,21 20 0,-21-20 0,22 20 0,-1 1 16,-21 0-16,22 21 16,-1-1-16,0 1 0,1 21 0,20 21 15,-42 1-15,0 20 16,22 0-16,-22-21 0,-21 22 0,21 41 16,0-41-16,-21-1 0,0 0 15,0 1-15,0-1 0,0 0 16,0-20-16,0 20 0,0-21 0,0 21 15,0-20-15,0-1 0,-21 0 16,0 0-16,21 0 0,-21-21 16,0 0-16,-1 0 15,1 0-15,0-21 16,0 0-16</inkml:trace>
  <inkml:trace contextRef="#ctx0" brushRef="#br0" timeOffset="130610.27">4445 15071 0,'0'0'0,"21"-21"31,0 21-31,0 0 0,22-22 16,-1 22-16,64-21 16,-64 0-16,22 21 0,-22-21 0,22 21 15,-22-21-15,0 21 0,1-21 16,-22 21-16,21-22 0,-21 22 0,22-21 15,-22 0-15</inkml:trace>
  <inkml:trace contextRef="#ctx0" brushRef="#br0" timeOffset="130885.12">5821 14584 0,'0'0'0,"0"-21"0,-21 21 16,-1 0-16,1 0 15,21 21-15,-21 0 0,21 0 16,-21 0-16,21 22 0,-21-1 16,21-21-16,0 22 0,0-1 0,0 0 15,0 1-15,-21-1 0,21 0 16,0 1-16,-22-1 0,22 0 16,0-21-16,0 22 0,0 20 15,0-42-15,0 1 0,0-44 47,0 1-47,0 0 0,0 0 16</inkml:trace>
  <inkml:trace contextRef="#ctx0" brushRef="#br0" timeOffset="131165.95">5651 14774 0,'0'-21'0,"0"42"0,0-105 16,0 63-16,0-22 15,22 22-15,83-21 16,-83 21-16,20-1 0,0 22 16,1 0-16,-1 0 0,0 0 0,64 22 15,-85-1 1,0 0-16,1 0 0,-22 0 0,0 0 16,0 22-16,0-22 0,0 0 0,-22 0 15,-20 22-15,0-22 16,21 0-16,-22 0 0,1-21 0,-85 42 31,106-42-31,0 0 0,-1 0 16,1 0-16,0 0 0,21-21 31</inkml:trace>
  <inkml:trace contextRef="#ctx0" brushRef="#br0" timeOffset="131626.69">7451 14266 0,'0'0'0,"-22"-21"16,1 21-16,0 0 0,21-21 15,0 0-15,0 0 16,21 21-16,0-21 0,22 21 0,-22-22 16,42 22-16,-20-21 0,20 21 15,1-21-15,-1 21 0,22 0 0,-22-21 16,1 21-16,-1 0 0,43 0 16,-42 0-16,-43 0 15,21 0-15,-21 0 0,-42 0 31,0 21-31,0-21 0,-21 0 0,20 21 16,-20-21-16</inkml:trace>
  <inkml:trace contextRef="#ctx0" brushRef="#br0" timeOffset="131906.59">7874 14182 0,'-21'0'31,"21"21"-31,0 0 16,-21 0-16,21 22 0,-22-1 16,22 0-16,-21 1 0,21 20 15,0-21-15,-21 22 0,0-22 0,0 22 16,21-22-16,-43 64 16,22-64-16,0 1 0,0-1 0,0-21 15,21 21-15,0-20 0,-21 20 16,21-21-16,-22 0 0,44-21 31,-1 0-31,0-21 16,0 0-16,0 0 15,0 0-15,1 21 0</inkml:trace>
  <inkml:trace contextRef="#ctx0" brushRef="#br0" timeOffset="132268.38">8170 14711 0,'0'0'15,"21"0"-15,-21 21 32,0 0-32,-21 0 0,0 1 15,0-1-15,21 0 0,-21 0 0,21 0 16,-21 22-16,21-22 0,0 42 16,0-42-16,0 1 0,21 20 15,42-21 1,-42-21-1,1 0-15,20 0 0,-21-21 0,21 0 16,1 0-16,-1-1 0,-21 1 16,0-21-16,1 21 0,-22 0 15,0-22-15,0 1 0,0 21 0,0-22 16,0 1-16,-43-21 16,1 20-1,21 43-15,0 0 0,-1 0 0,1 0 16,0 21-16,0 1 0,0-22 0,0 21 15,-1 0-15,22 0 0,0 0 16,22 0 0</inkml:trace>
  <inkml:trace contextRef="#ctx0" brushRef="#br0" timeOffset="133949.62">10223 14542 0,'22'0'16,"-1"0"-1,0 0-15,0 0 16,0 0-16,0 0 16,1 0-16,-1 0 0,21-43 15,0 22-15,-20 0 0,-1 0 16,21 0-16,-21-1 0,0-20 0,43 0 16,-43-1-16,0 22 15,-21 0-15,0 0 0,0 0 0,-21-22 16,0 43-16,0 0 15,-22 0-15,22 0 0,-21 0 16,0 0-16,-1 0 0,1 22 0,0-1 16,-1 0-16,1 0 0,0 21 15,20 1-15,-20-22 0,42 21 0,0 1 16,0-1-16,0 0 0,0-21 16,0 22-16,21 20 0,0-42 15,1 22-15,20-22 0,-21 21 0,0-21 16,0 1-16,22 20 0,-43-21 15,21 0-15,-21 22 0,21-22 0,-21 0 16,0 0-16,0 0 0,-21 22 16,0-43-16,0 21 0,-22 0 15,22 0-15,-21-21 0,-1 0 0,1 21 16,0-21-16,-22 0 0,22 0 16,-43-21-16,43 0 0,0 0 15,-1 0-15,22-1 0,-21 1 16,21-21-16,-1 21 0,1-22 0,21 1 15,0 21-15,-21-21 0,21-1 0,0 1 16,0 21-16,0 0 0,0-22 16,21 43-1,-21 21-15,21 1 0,1-1 16,-1 21-16,0 22 16,0-43-16,0 21 0,0-21 0,-21 22 15,43 20-15,-22-42 16,0 0-16,0 1 0,0 20 0,1-21 15,-1-21-15,0 21 0,0 0 16,21-21-16,-20 0 0,41 0 16,-21 0-16,-20 0 0,20-21 15,0 0-15,-21 0 0,43-21 16,-22 20-16,-21 1 0,1 0 0,20 0 16,-21-21-16,0 20 0,0 1 15,-21 0-15,22 0 0,-22 0 0,21 0 16,-21-1-16,-21 22 47,-1 22-47,22-1 0,0 0 0,-21 0 15,21 0-15,-21 0 0,21 1 0,0-1 16,0 21-16,0-21 0,0 0 16,0 22-16,0-1 0,0-21 15,21 0-15,43 1 16,20-1-1,-62-21-15,20 0 0,0-21 0,1-1 16,-22 1-16,21 0 16,0 0-16,1-21 0,-22 20 0,0 1 15,0-21-15,0 21 0,-21-22 0,22 22 16,-22 0-16,0-21 0,0 21 16,0-1-16,-22-20 0,1 42 0,-21-21 15,21 0-15,0 21 0,-64 0 16,64 0-16,-22 0 0,-20 42 15,42-21-15,0 0 16,-1 1-16,-20-1 0,21 0 0,0 21 16,21-21-16,-21 43 0,21-43 15,0 0-15,0 0 0,0 1 16,42 20-16,-21-21 16,0-21-16,22 0 0,-22 0 0,21 0 15,0 0-15,-20 0 0,20 0 16,0-21-16,1 21 0,-1-21 15,-21 0-15,64-43 16,-43 43-16,-21 0 0,43-43 16,-64 43-1,0 0-15,21 21 0,0-21 0,-21 42 32,0 0-32,0 0 15,0 0-15,0 1 0,0-1 16,0 0-16,0 0 0,0 0 15,0 0-15,0 1 0,21-1 16,0-21-16,1 21 0,-1-21 0,0 0 16,0 0-16,0 0 0,0 0 15,1 0-15,-1 0 0,0 0 0,0-21 16,0 0-16,22-1 0,-22 1 16,0 0-16,0 0 0,21-64 15,22-42-15,-64 85 16,21-22-16,0 1 15,0 21-15,1-22 0,-22 22 0,0-22 0,21 22 16,-21 21-16,0-22 0,21 22 16,-21 0-16,-21 21 15,0 21 1,21 0-16,-22 22 0,1-22 16,-21 85-16,21 0 15,0-43-15,21-21 0,0 22 16,-22-22-16,22 22 0,-21-22 0,21 106 31,0-105-31,0-22 0,0 0 0,0 0 16,0 0-16,0 0 0,21-21 0,1 0 15,-1 0 1,42-42-16,-42 42 16,1-21-16,20-21 0,-42 20 15,0 1-15</inkml:trace>
  <inkml:trace contextRef="#ctx0" brushRef="#br0" timeOffset="134142.51">11726 14711 0,'0'0'16,"-21"0"0,42 0-1,0 0 1,1 0-16,20 0 0,-21 0 0,0 0 15,0 0-15,22 0 0,-22 0 16,21-21-16,1 21 0,-22-21 0,0 21 16,21-22-16,-21 22 0,22-21 0</inkml:trace>
  <inkml:trace contextRef="#ctx0" brushRef="#br0" timeOffset="134602.24">13589 14182 0,'0'-21'16,"0"42"-16,0-64 0,0 65 31,-21-1-16,21 0-15,-21 21 0,21 1 0,-22-1 16,1 21-16,0-20 0,0 20 0,21 1 16,-21-1-16,-22 43 15,22-64-15,0 22 0,0-22 0,0-21 16,21 22-16,0-22 0,-21 21 16,-1-21-16,22 22 15,-21-43-15,0 0 16,21-21-16,-21 21 15</inkml:trace>
  <inkml:trace contextRef="#ctx0" brushRef="#br0" timeOffset="135400.79">12869 14711 0,'21'0'31,"1"0"-31,-1 0 0,0 0 15,21 0-15,-21 0 16,22 21-16,20-21 0,-20 0 0,20 0 0,1 0 16,20 0-16,-20-21 0,20 21 15,-20-21-15,21 0 0,-22-1 16,1 22-16,20-21 0,-20-21 16,-1 21-16,-20 0 0,84-106 15,-106 84-15,21 1 0,-21-43 16,-21 64-16,0-21 15,0 21-15,0-1 0,0 1 0,-21 21 16,0 0-16,0 0 16,-22 21-16,22 1 0,-21-1 15,21 21-15,-22 0 0,1 22 0,21-22 16,-21 22-16,-1-1 16,22-20-16,0 20 0,-21-21 0,20 22 0,1-22 15,0 1-15,0-22 0,0 21 16,21 0-16,0-20 0,0-1 15,0 0-15,0 0 0,0 0 16,21-21 15,0-21-31,0 0 0,0 0 0,1 0 16,20-1-16,-21 1 0,0 0 16,0 0-16,1 0 0,20 0 15,-21-1-15,0 22 16,-21 22-1,0-1-15,0 0 16,0 0-16,0 0 0,0 0 16,0 1-16,21-1 0,-21 0 15,22 21-15,-1-21 16,0-21-16,0 22 0,21-22 0,-20 0 16,20 0-16,21 0 15,-20 0-15,-1 0 0,0 0 0,1 0 16,-1-22-16,22-20 15,-43 21-15,21 0 0,-21-22 0,0 22 16,-21 0-16,0-21 0,0 21 0,0-22 16,0 22-16,0 0 0,-21 21 31,0 0-31,-21 0 0,42 21 16,-21 0-16,-1 0 0,22 1 15,-21 20-15,21-21 0,0 0 0,0 0 16,0 1-16,21-1 0,1 0 15,-1-21-15,0 0 0,0 21 16,0-21-16,22 0 16,41 0-16,-41 0 0,-1 0 15</inkml:trace>
  <inkml:trace contextRef="#ctx0" brushRef="#br0" timeOffset="136100.96">16235 14309 0,'0'0'0,"21"0"0,0-43 15,0 43-15,-21 22 16,0-1-16,0 21 15,-21 0-15,0 1 0,-21 63 16,20-43-16,-20-21 0,21 22 16,-21-22-16,-64 106 15,63-105-15,1-1 0,-43 64 16,64-85 0,0 0-16,0 0 0,21-42 31,0 0-31,0 0 15,0-21-15,21 20 0,0 1 0,22-63 16,-22 41-16,0 1 16,0-22-16,43-41 15,-22-22-15,0 63 0,-21 1 16,43-22-16,-43 64 0,0 0 16,-21-1-16,21 22 15,-21 22-15,0-1 0,0 21 16,0 0-16,0 22 0,0-1 0,0-20 15,0 20-15,0 1 0,0-22 16,0 22-16,0-22 0,0 0 0,0 43 16,0-22-16,0-20 15,0-22-15,0 0 16,0 0-16,0 0 0,-21-42 31,21 0-31,-21 21 0,0-21 16,0 0-16,0 0 0</inkml:trace>
  <inkml:trace contextRef="#ctx0" brushRef="#br0" timeOffset="136260.87">15727 14880 0,'0'0'0,"21"0"32,0 0-17,0 21-15,0-21 0,1 0 16,20 0-16,-21 0 0,21 0 0,1 0 15,20 0-15,-20 0 0,-1 0 0,21-21 16,-20 21-16,-1 0 0,0-21 16</inkml:trace>
  <inkml:trace contextRef="#ctx0" brushRef="#br0" timeOffset="136658.73">16531 14732 0,'-21'0'0,"0"0"15,21-21-15,21 21 32,0 0-17,0 0-15,0 0 0,1 21 16,-1 0-16,0-21 0,-21 21 16,0 1-16,21 20 0,-21-21 0,21 0 15,-21 0-15,0 1 0,0 20 16,0-21-16,0 0 0,0 0 15,0 1-15,0-1 0,0 0 16,-21 0-16,21-42 31,0 0-15,0 0-16,0-1 16,0-20-16,0 21 0,21 0 0,-21-22 15,21 22-15,-21-21 0,0 21 0,22 0 16,-1-22-16,-21 1 15,21 21-15,0 21 0,0-21 16,0 21 0,1 0-16,-22 21 15,0 0-15,21-21 0</inkml:trace>
  <inkml:trace contextRef="#ctx0" brushRef="#br0" timeOffset="137065.1">16976 14774 0,'0'-21'16,"0"0"-16,21 0 15,-21 0-15,21 0 16,0-1-16,0 22 16,0 0-16,1 0 0,-1 0 15,0 22-15,-21-1 16,0 0-16,21 0 0,-21 0 0,21 22 15,-21-22-15,0 0 0,0 21 0,0-21 16,0 1-16,0-1 0,0 0 16,0 0-16,0 0 0,0 0 15,-21-21 1,21-21 15,0 0-15,0 0-16,0 0 0,0 0 0,21-1 15,0 1-15,-21-21 0,22 21 16,-1 0-16,0-22 0,0 1 16,0 21-16,0 0 0,1-1 0,-1 22 15,0 0 1,0 0-16,-21 22 16</inkml:trace>
  <inkml:trace contextRef="#ctx0" brushRef="#br0" timeOffset="138178.2">17886 14838 0,'0'0'0,"21"-21"0,-21 0 0,21-1 15,-21 1-15,21 0 0,-21-21 16,0 21-16,0-1 0,0-20 15,0 21-15,-21 0 16,0 21-16,0 0 0,-22 21 16,22-21-16,-21 21 0,21 21 0,-22-20 15,1-1-15,21 21 0,-21 0 16,-1 22-16,1 42 16,42-85-16,0 42 15,0-41-15,0-1 0,21 0 16,21 21-16,-20-42 0,20 0 15,-21 0-15,0 0 0,22 0 16,-22 0-16,21-21 0,-42 0 16,21 0-16,0 0 0,1-1 15,-1 1-15,-21 0 0,0-21 0,21 21 16,0-22-16,-21 22 0,0-21 0,0 21 16,0-1-16,0 1 15,21 0-15,-21 0 0,0 42 31,0 0-31,-21 0 16,21 1-16,0-1 0,0 0 0,0 0 16,0 0-16,-21 0 0,21 43 15,0-43-15,0 0 0,0 0 16,21 1-16,0-22 0,-21 21 16,21 0-16,1-21 0,20 0 0,21 0 15,1 0 1,-43-21-16,0 0 0,43-22 15,-43 22-15,0 0 16,0 0-16,0 0 0,-21-1 16,22-20-16,-22 21 0,0 0 15,0 42 17,-22-21-32,22 21 0,-21 0 15,21 0-15,0 1 0,0-1 16,0 0-16,0 0 0,0 0 15,0 22-15,21-22 16,1-21-16,-1 0 0,0 21 16,0-21-16,0 0 0,22 0 0,-22 0 15,0 0-15,0-21 16,0 0-16,0-1 0,1 1 16,-1 0-16,-21 0 0,0 0 0,21-22 15,0 22-15,-21 0 16,0 0-16,0 42 47,0 0-47,0 0 0,0 1 15,0-1-15,0 0 0,0 21 16,0 1-16,-21-22 0,0 21 0,21 0 16,0 22-16,0 21 15,0-22-15,0-21 0,0 1 16,0 20-16,0 43 0,0-64 15,-21 1-15,21 20 0,-22-20 0,22-1 16,-21 0-16,0 22 0,0-22 16,0 0-16,0 1 0,-1-1 0,-20-21 15,21 22-15,-21-22 0,-43 42 16,64-42-16,-22 1 0,22-22 16,-21 21-16,21-21 0,0 0 0,-1-21 15,22-1-15,0 1 16,0 0-16,0 0 0,0-21 15,0-1-15,22 1 0,-22 0 0,84-107 16,-63 107 0,22 0-16,-1-22 0,-21 22 15,22 0-15,-1-22 0,-21 22 0,21-1 16,-20-20-16,20 21 0</inkml:trace>
  <inkml:trace contextRef="#ctx0" brushRef="#br0" timeOffset="139588.6">19389 14478 0,'0'0'16,"0"-21"-16,0 0 0,0 0 15,-22 21 16,1 21-31,0 21 0,0-21 0,0 22 16,0-1-16,-1 0 0,1 22 16,0-22-16,0 0 0,0 1 0,0 20 15,-1-20-15,1-1 0,0 0 0,21 22 16,-21-43-16,0 21 0,21 1 16,-21-22-16,21 0 0,0 0 15,0 0-15,0-42 31,0 0-31,0 0 16,0 0-16,0-1 0,21-20 16,-21 21-16,21-21 0,0 20 0,0-41 15,-21 42-15,0 0 16,0-1-16,21 22 0,-21-21 16,0 42-1,0 1-15,0-1 16,22 0-16,-22 0 0,0 0 15,0 0-15,21 1 0,0-1 0,0 0 16,0 0-16,0 0 0,1 0 16,-1-21-16,21 43 0,0-43 15,-20 0-15,20 0 0,-21 0 16,43 0-16,-43 0 0,0-21 16,0-1-16,0 1 0,0 0 0,1 0 15,-1 0-15,21-64 16,-42 43-1,0 21-15,0-1 0,0 1 16,-21 21 0,21 21-16,-21-21 15,21 22-15,-21-1 0,-1 0 16,22 21-16,0 22 16,0-43-16,0 21 15,0-21-15,0 1 0,0-1 0,22 0 16,-1 21-16,0-21 0,0-21 15,0 0-15,0 0 0,22 0 16,-1 0-16,-21 0 0,0 0 16,1-21-16,20 0 0,-21 0 15,0 0-15,0 0 0,22-22 0,-22 22 16,0-21-16,0-1 0,0 22 16,1 0-16,-1-21 0,-21 21 15,0-1-15,0 1 16,-21 21-1,-1 0-15,1 0 0,21 21 0,0 1 16,-21-1-16,21 0 0,0 0 0,0 0 16,0 22-1,0-22-15,0 21 0,21-21 0,-21 0 0,21 1 16,1 20-16,-22-21 16,21 0-16,-21 0 0,0 1 0,0-1 15,-21-21 1,-1-21-1,1 21-15,0-22 16,0 1-16,0 0 16,0 21-16,-1-21 0,1 21 15,21 21 1,0 0 0,0 0-16,21 1 0,1-1 15,-1-21-15,0 0 16,21 21-16,-21-21 0,22 0 15,-22 0-15,21 0 0,-21 0 16,1 0-16,41-21 16,-42 0-16,22-1 0,-22-20 0,0 21 15,0-21-15,0-1 0,64-84 16,-22 21 0,-20 64-16,-22-21 0,0 20 0,21-20 15,-20-1-15,-22 22 0,21-127 16,-21 126-16,0 22 15,0-21-15,0 21 0,0-22 16,-21 43 0,-1 21-16,1 22 15,21-22-15,-21 21 0,21 1 0,-21 20 16,0 43-16,21-64 16,-21 22-16,-1 42 15,1 63-15,21-127 16,0 1-16,0 41 0,0-41 15,0-1-15,0-21 0,0 0 16,21 0-16,1 1 0,-1-22 0,0 0 16,0 0-16,21 0 15,-20 0-15,-1 0 0,0 0 0,0-22 16,0 1-16,22 0 0,-1-42 16,-21 41-16,0-20 15,22-21-15,-22 41 0,0-20 0,-21 21 16</inkml:trace>
  <inkml:trace contextRef="#ctx0" brushRef="#br0" timeOffset="139817.47">20701 14796 0,'0'0'16,"-21"0"-16,21 21 15,21-21-15,0 0 16,43 0-16,-43 0 0,21 0 15,-21 0-15,43 0 16,-22-21-16,-21 21 0,43-22 16,-43 1-16,0 21 0,21-21 15,-20 21-15,-22-21 16,0 0-16,0 0 16,-22-1-16,1 22 0</inkml:trace>
  <inkml:trace contextRef="#ctx0" brushRef="#br0" timeOffset="140157.7">19939 14457 0,'-21'21'16,"42"-42"-16,-63 42 0,42 0 15,-22-21-15,22 21 0,0 1 16,22-22 0,-1 21-16,0-21 0,0 0 15,0 0-15,0 0 0,1 0 16,-1 0-16,-21-21 16,0-1-16,-21 22 15,-1 0 1,1-21-16,0 21 15,21 21 17,0 1-17,-21-22-15</inkml:trace>
  <inkml:trace contextRef="#ctx0" brushRef="#br0" timeOffset="141602.39">868 16531 0,'0'0'0,"-21"0"0,-1 0 16,1 0-16,0 0 0,0 0 16,0-21-16,0 0 0,21 0 15,0 0-15,0-1 0,0 1 16,0 0-16,0 0 0,21-21 0,0 20 15,21-20-15,-21 21 0,1 0 16,-1 0-16,0-1 0,21 1 16,-21 0-16,1 21 0,20 0 0,-21 0 15,0 21-15,0 0 16,-21 1-16,0-1 0,0 0 0,0 21 16,0 1-16,-21-1 0,-21 0 15,21 22-15,-22-22 0,-20 64 16,21-43-16,-1-20 0,1 20 15,21-20-15,-22 20 0,22-21 16,21-20-16,0 20 0,0-21 16,0 0-16,0 0 0,0 1 0,64-22 15,-43 0-15,21 0 16,64-22 0,-21-20-16,-43 21 15,-21 0-15,22 0 0,-22-1 16,0 1-16,0-21 0,-21 21 0,0 0 15,0-22-15,0 22 0,-21 0 16,0-21-16,0 42 0,-1-22 16,-20 1-16,21 21 0,-21 0 0,20 0 15,-20 0-15,21 0 0,-21 0 16,20 21-16,-20 1 0,21-1 16,0 0-16,0 0 0,21 21 15,0-20-15,0-1 16,0 0-16,21-21 0,0 0 0,0 0 15</inkml:trace>
  <inkml:trace contextRef="#ctx0" brushRef="#br0" timeOffset="141825.26">1714 16701 0,'0'0'0,"43"0"0,-22-22 0,0 22 16</inkml:trace>
  <inkml:trace contextRef="#ctx0" brushRef="#br0" timeOffset="142605.93">3217 16341 0,'0'0'0,"0"-21"0,0-1 31,-21 22-31,21 22 16,-21 20-16,21-21 0,-21 21 15,21 1-15,-21 41 0,-1-20 16,1 63-16,0-85 16,0 22-16,-21 42 0,20-64 15,1 0-15,21-21 0,-21 22 16,21-22-16,-21 0 15,21-42 1,21 0-16,0 0 0,0-22 16,-21 22-16,22-21 0,-1-1 15,0 1-15,0 0 16,0-1-16,0 1 0,43-43 16,-43 64-16,-21 0 15,42 0-15,-20 21 16,-22 21-16,21 0 0,0 22 15,-21-22-15,0 21 0,21-21 0,0 64 16,0-43-16,1 1 16,-1-22-16,0 21 0,0-21 0,43 43 15,-22-64-15,0 21 16,128-21 0,-65 0-16,-62-21 0,-1 21 15,0-21-15,1-1 0,-1-20 16,-21 21-16,0-21 0,1 20 15,-22-20-15,0-64 0,0 64 16,0 0-16,0-22 16,-22 22-16,22-1 0,-21 1 0,0 0 15,21 21-15,-21-1 0,0 1 0,0 21 16,-1 0-16,1 0 0,0 0 16,0 21-16,21 1 0,0-1 15,-21 0-15,21 0 0,0 0 0,0 0 16,0 22-16,21-43 15,0 21-15</inkml:trace>
  <inkml:trace contextRef="#ctx0" brushRef="#br0" timeOffset="143119.66">4995 16383 0,'0'0'0,"0"-21"15,-21 21-15,0 0 16,0 0-16,-22 42 16,22-21-16,0 1 0,0 20 15,0-21-15,0 21 0,-1 1 0,1-1 16,-21 0-16,21 1 0,0-1 16,-1 0-16,1 1 0,21-1 0,-21-21 15,0 0-15,21 22 0,-21-22 16,21 0-16,21-21 31,0-21-31,-21 0 0,21 0 0,0-1 16,-21-20-16,22 21 0,-1-21 15,-21-1-15,21 1 0,0 0 0,0-22 16,22-21-16,-22 43 16,0 0-16,0-1 0,21 1 15,-20 21-15,-1 0 0,0 0 0,0 21 16,0 0-16,0 0 0,1 21 15,-22 0-15,0 21 0,21 22 16,-21-22-16,0 0 0,0 1 16,0-1-16,0 0 0,0 64 15,0-85-15,0 64 16,0-64-16,0 0 0,0 22 16,0-22-16,0-42 46,-21 0-46,-1-1 0</inkml:trace>
  <inkml:trace contextRef="#ctx0" brushRef="#br0" timeOffset="143283.72">4572 16764 0,'190'0'0,"-380"0"0,211 0 31,0 0-31,22 0 0,-1 0 0,0 0 15,1 0-15,-1 0 0,0 0 16,1-21-16,20 21 0,22-21 16,-43 0-16,0-1 15,1 22-15,-22-21 0</inkml:trace>
  <inkml:trace contextRef="#ctx0" brushRef="#br0" timeOffset="143522.59">5503 16320 0,'0'-22'0,"0"44"31,0-1-31,0 0 0,0 21 0,0-21 16,0 22-16,-21-1 16,21 0-16,0 1 0,-21-1 0,21 0 15,0 1-15,0 20 0,-21-20 0,0-1 16,-1 0-16,22 1 0,0-1 15,0-21-15,-21 0 0,21 0 16,0 1-16,0-1 0</inkml:trace>
  <inkml:trace contextRef="#ctx0" brushRef="#br0" timeOffset="143833.41">5397 16468 0,'0'0'0,"0"-43"0,0 22 16,0-21-16,22 21 0,62-43 15,-63 64 1,64-21-16,-43 21 0,-20 0 16,62 0-16,-41 0 15,-22 0-15,21 21 0,-42 0 0,21 1 16,-21 20-16,0-21 0,0 0 15,-21 64 1,0-43-16,-21-21 0,-22 22 16,22-22-16,-1 0 0,-20 0 15,21-21-15,-1 21 0,1-21 0,21 0 16,-22 22-16,22-22 0,0 0 16,21-22-1,21 1 1</inkml:trace>
  <inkml:trace contextRef="#ctx0" brushRef="#br0" timeOffset="144332.04">6816 16193 0,'0'0'0,"-22"0"0,44 0 32,-1 0-32,0-22 0,21 22 15,22 0-15,-22-21 0,22 21 16,-1-21-16,1 21 0,20 0 0,-20-21 15,20 21-15,65-21 16,-86 21-16,1-21 0,84 21 16,-106 0-1,-63 0 1,0 0-16,-22 0 0,22 0 16,-21 0-16,0 0 0,-1 0 15,22 21-15,-21-21 0</inkml:trace>
  <inkml:trace contextRef="#ctx0" brushRef="#br0" timeOffset="144626.25">7366 16108 0,'0'0'0,"0"21"31,0 0-31,-21 22 0,21-22 16,0 21-16,-21 0 0,-1 1 16,22 20-16,-21-20 0,21 20 0,-21 43 15,-21 21 1,42-85-16,0 22 0,-21-22 0,-1 0 16,22 1-16,0-1 0,0-21 15,0 0-15,-21 1 0,21-1 0,0 0 16,21-21 15,-21-21-31,22 0 0,-1-1 0</inkml:trace>
  <inkml:trace contextRef="#ctx0" brushRef="#br0" timeOffset="145080.99">7874 16489 0,'0'21'16,"0"0"-16,-21 0 0,0 1 15,-1-1-15,1 0 0,21 21 0,-21-21 16,0 22-16,21-22 0,0 21 16,-21 1-16,21-22 0,-21 0 0,21 21 15,0 1-15,0-1 16,21-42-16,0 0 0,0 0 15,21 0-15,-20 0 0,20 0 16,-21 0-16,21 0 0,1-21 0,41-43 31,1-20-31,-85 41 0,0 1 16,0-22-16,0 22 0,0 0 16,0-1-16,-21 1 0,-21 21 15,20-21-15,-41-1 16,42 43-16,-43 0 15,22 0-15,-22 21 0,43 1 16,0-1-16,0 21 0,0-21 16,21 22-16,0-1 0,0 64 15,0-43 1,0-20-16,21-22 0,0 0 0,0 0 16,-21 0-16,21 0 0,22-21 15,-22 0-15</inkml:trace>
  <inkml:trace contextRef="#ctx0" brushRef="#br0" timeOffset="148235.51">10012 16468 0,'0'0'0,"21"0"31,0 0-31,21 0 16,-20-21-16,-1 21 0,21-22 16,-21 1-16,22 21 0,-1-21 0,-21 0 15,21 0-15,-20 0 0,-1-1 16,21 1-16,-42 0 0,0 0 0,0 0 16,0 0-16,0-1 0,-42 1 15,21 0-15,-22 21 0,1 0 16,0 0-16,-1 0 0,-20 0 15,20 21-15,-20 0 0,21-21 16,-1 22-16,1-1 0,21 0 0,0 0 0,-1 0 16,22 0-16,0 1 15,22 41-15,-1-21 0,0-20 16,21 20-16,-21 0 0,22 1 16,-22-1-16,21 0 0,-21 1 0,1-1 15,-1 0-15,0 1 16,-21-1-16,0 0 0,0 1 0,0-1 0,-21 0 15,0-21-15,-22 1 16,1-1-16,0 0 0,-22 0 0,22 0 0,-22-21 16,22 0-16,-22 0 0,22 0 15,0 0-15,-1-21 0,-20-21 16,42 21-16,0-22 16,-1 22-16,1-21 0,21-22 0,-21 22 15,21-22-15,0 22 0,0-21 0,0-1 16,0 22-16,0-22 0,0-20 15,0 41-15,0 1 0,0 21 16,0 63 0,0-21-16,0 22 15,0-1-15,0 0 0,21 22 16,0-1-16,-21-20 0,22 20 0,-22 1 16,21-22-16,0 21 0,0-20 15,0-1-15,22 22 16,41-22-16,-41-21 15,-1 0-15,64-21 0,-43 0 16,1 0-16,-1-21 0,43-21 16,21-22-1,-63 43-15,-22-21 0,0-1 0,1-20 16,-1 21-16,0-22 0,-21 1 0,43-43 16,-43 42-1,0 1-15,-21 20 0,0 1 0,21-43 16,-21 43-16,0 21 0,0 0 0,0 0 15,0 42 1,0 0-16,0 21 0,-21-21 16,21 22-16,-21 20 0,21-20 15,-21-1-15,0 85 0,-22-21 16,22-43-16,0-20 16,-21 41-16,21-41 0,-1-1 15,22-21-15,0 0 0,-21 0 16,21 1-16,0-1 0,0-42 31,0-1-31,21 1 0,1 0 0,-1 0 16,0-21-16,0 20 0,0-20 15,0 21-15,1-21 0,20 20 16,-21 1-16,21-21 16,1 21-16,-22 21 0,0 0 0,0 21 15,0 0 1,-21 0-16,0 0 0,0 1 0,0-1 15,0 0-15,0 0 0,0 21 16,0-20-16,0-1 0,0 0 16,0 0-16,22 0 15,-1-21-15,0 0 0,0 0 16,0 0-16,43 0 16,-22 0-16,0 0 15,-20-21-15,20 0 0,-21 0 16,0 0-16,0-1 0,22 1 0,-22 0 15,-21 0-15,21-21 0,0 20 16,-21 1-16,21 0 0,-21-64 16,-21 107 15,21-1-31,-21 0 16,21 0-16,-21 21 0,21-20 15,0-1-15,0 0 0,0 21 16,0-21-16,0 1 0,0-1 0,0 0 15,21-21-15,21 0 16,-20 0-16,-1 0 16,0 0-16,0 0 0,0 0 0,0 0 15,1-21-15,-1 0 0,0-1 16,0 1-16,0-42 0,-21 42 16,21-22-16,-21 22 0,0-21 15,0 21-15,0-22 0,0 22 0,0 0 16,0 0-16,0 0 0,-21 42 31,21 0-15,0 21-16,0-21 0,0 22 15,-21-22-15,21 21 0,0-21 0,0 22 16,0-1-16,0-21 16,0 0-16,21 22 0,0-22 0,22 0 15,-1 0-15,-21-21 16,64 0-16,-43 0 0,43 0 15,-43 0-15,43-42 16,-43 21-16,1 0 0,-1-22 16,0-20-16,22-22 15,-43 22-15,-21 20 0,21 1 16,21-64-16,-20 64 16,-22-1-16,21-20 15,0-1-15,-21 43 16,0 42-1,-21 1-15,0 20 16,-1-21-16,-20 64 16,21-43-16,0 22 0,-22 41 15,22-41-15,0-1 0,0 86 16,-21 41 0,42-105-16,0-22 0,0 1 0,0-1 15,0 1-15,0-1 0,0 22 16,0-43-16,42 43 15,-21-64-15,0 0 16,22 22-16,-22-43 0,0 0 16,0 0-16,21 0 0,-20-22 15,-1 1-15,21-21 0,-21 21 16,0-22-16,1 1 0,-22 0 16,21-1-16,-21 1 0,0 0 0,0-22 15,-21 22-15,-22-64 16,-20 21-16,20 43 15,1 0-15,0 21 0,-1-22 0,1 22 16,0 21-16,-43-42 16,106 42-1,0 0 1,22 0-16,-1 0 0,0-21 0,22 21 16,-22-22-16,22 22 0,-1-21 15,1 0-15,-1 0 0,1 0 16,-1-22-16,1 22 0,-1-21 0,149-85 15,-170 85 1,-21-1-16,1 1 16,-1-22-16,-21 22 0,0 0 0,0 21 15,0-1-15,0 1 0,-21 0 16,-43 0 0,43 21-16,0 0 0,0 0 15,-1 21-15,22 21 0,-21 1 16,0-22-16,21 42 0,-21-20 0,21 20 15,0 1-15,-42 147 16,42-62-16,0-65 16,0-20-16,-22 20 0,22-20 15,-21 21-15,0-22 0,21 1 16,-21 20-16,21-41 0,-21 20 0,21 64 16,0-63-1,0-43-15,21-21 31,0 0-31,0-21 0,0-1 16,1 1-16,-1 0 0,0-21 0,21 21 16,-21-22-16,1 1 0,-22-22 15,21-41-15,-21 62 0,0-20 16,0-22-16,-21 22 16,-22-22-16,22 64 0,0-22 15,-43-20 1,64 42-16,0 0 15,22 21 1,-1 0 0,0-22-16,21 22 0,1-21 0,-1 0 15,0 21-15,1-21 0,-1 0 16,0 0-16,1-22 0,-1 22 0,43-42 16,-43 20-16,43-20 15,-43 20-15,64-84 16,-85 85-16,0 0 15,0-43-15,0 0 16,-21 64-16,0 0 0,-21 21 16,0-21-16,0 21 15,0 0-15,0 21 0,-1 0 16,1 0-16,0 22 16,21-22-16,-42 64 0,21-43 15,-1 0-15,22 1 0,0 20 16,0-21-16,0 1 0,0 105 15,0-106-15,22 1 16,-1-22-16,0 21 0,0-21 16,0 0-16,22 1 0,-22-1 0,0-21 15,0 0-15,0 0 0,43 0 16,-43 0-16,0-21 0,21-1 16,-20 1-16,-1 0 0,21-42 15,0 20-15,-20 1 0,-1-22 16,-21 43-16,21 0 15,-21-21-15,0 21 0,-21 21 16,0 0-16,-1 0 0,1 0 16,0 21-16,21 0 0,-21 0 15,21 0-15,0 22 0,0-22 0,0 0 16,0 21-16,0-21 16,0 1-16,21 41 0,0-42 0,0-21 15,43 21-15,-43-21 16,21 0-16,64 0 15,-21-21-15</inkml:trace>
  <inkml:trace contextRef="#ctx0" brushRef="#br0" timeOffset="148702.18">15727 16066 0,'0'0'0,"21"0"0,-21 21 32,0 0-32,0 21 0,-21 1 0,0-1 15,21 0-15,-22 1 0,1 20 16,0-21-16,0 22 0,0-22 0,0 22 15,-1-1-15,1-20 0,-21 62 16,0-62-16,20-1 16,1-21-16,0 22 0,0-22 0,21 0 15,-21 0 1,0 0-16,-1-42 16,1 21-16,0-21 15,0 0-15,-21 0 0</inkml:trace>
  <inkml:trace contextRef="#ctx0" brushRef="#br0" timeOffset="149486.35">14795 16637 0,'22'0'16,"-1"0"-16,0 0 16,21 0-16,1 0 0,-1 0 15,21 0-15,1 0 0,-1 0 0,22 0 16,0-21-16,-22 21 0,22-21 0,0 0 15,-22-1-15,22 1 0,63-21 16,-85 21-16,1 0 0,-22-1 16,22-20-16,-22 21 0,22-64 15,-43 43-15,0 0 0,0-1 16,-21 1-16,0 0 16,0 20-16,0 1 0,0 0 0,-21 0 0,0 21 15,0 0-15,-1 0 16,1 21-16,0 0 0,-21 0 15,21 22-15,-1-1 0,1 22 0,-21-22 0,21 0 16,0 22-16,-1-22 0,1 22 16,0-22-16,0 64 0,0-64 15,0 43-15,21-43 16,-22 0-16,22 1 0,0-22 0,0 0 16,0 0-16,0 22 15,22-43 16,-1-22-31,0 1 0,0 0 16,-21 0-16,21 0 0,0 0 16,1-22-16,-1 22 0,0 0 0,21 0 15,-21 0-15,1-1 0,-1 1 16,0 21-16,0 0 16,-21 21-16,0 1 15,0-1-15,0 0 0,0 0 16,0 0-16,21 0 0,-21 22 15,0-22-15,21 0 0,1 0 16,-22 0-16,21 1 0,0-1 0,0-21 16,0 21-1,0-21-15,22 0 0,-1 0 16,-21 0-16,22 0 0,-22-21 16,0 0-16,21-1 0,-21 22 0,43-84 15,-64 41 1,0 22-16,21 0 0,-21 0 0,0-21 15,-21 63 1,21 0 0,-21 0-16,0 0 0,-1 0 0,1 1 15,21-1-15,0 21 0,0-21 16,0 0-16,0 1 0,0-1 0,0 0 16,0 0-1,21-21-15,1 0 0,20 0 0,-21 0 16,21 0-16,-20 0 0,20 0 15,0-21-15,43-21 0</inkml:trace>
  <inkml:trace contextRef="#ctx0" brushRef="#br0" timeOffset="150137.99">18161 16341 0,'0'0'16,"-21"-43"-16,21 22 15,0 0-15,0 0 0,0 0 16,0 0-16,0-1 0,0 1 15,-21 42 1,21 1 0,-22-1-16,1 21 0,0 0 15,0 1-15,0 20 0,0-20 16,21 20-16,-22 1 0,-41 105 16,42-127-16,0 22 0,-1-22 15,22 0-15,-21 1 16,21-22-16,-42 42 0,42-41 15,0-44 1,0 1-16,0 0 16,0 0-16,0-21 0,42-22 15,-21 22-15,-21-1 0,22-20 16,-1 21-16,0-1 0,0-20 16,0 20-16,43-62 15,-22 20-15,0 43 16,-20 20-16,20-20 0,-21 42 15,0 0-15,-21 42 0,0-20 16,21 20-16,-21 0 0,0 1 16,0-1-16,0 0 0,0 22 15,0-22-15,0 0 0,0 64 16,0-63-16,-21-22 0,0 85 16,0-85-1,0-21-15,21 21 0,0 0 0,-21-21 16,-1 0-1,1 0-15,21-21 0,-21 0 16,0 0-16,0-1 16,0 1-16</inkml:trace>
  <inkml:trace contextRef="#ctx0" brushRef="#br0" timeOffset="150305.72">17589 16849 0,'-21'21'15,"42"0"-15,1-21 16,-1 0-16,21 0 16,-21 0-16,22 0 0,-1 0 0,0 0 15,22-21-15,-22 21 0,0-21 16,1 21-16,-1-21 0,43-1 16,-43 22-16</inkml:trace>
  <inkml:trace contextRef="#ctx0" brushRef="#br0" timeOffset="150685.5">18521 16658 0,'0'0'15,"0"-21"-15,0 0 0,0 0 0,0 0 32,21 21-32,0 21 15,-21 0-15,21 0 16,0 0-16,-21 0 0,22 64 15,-1-64-15,-21 22 0,0-1 16,0-21-16,0 43 0,0-43 16,0 0-16,0 0 0,0 0 15,0 0-15,0 1 0,-21-22 16,-1 0-16,1 0 16,21-22-1,0 1-15,0 0 0,0 0 0,21 0 16,1 0-16,-22-22 15,21 22-15,0-21 0,0 21 0,0-22 16,0 1-16,1 21 0,-22 0 16,21-1-16,21 1 0,0 21 15,-20 0 1,-22 21 0</inkml:trace>
  <inkml:trace contextRef="#ctx0" brushRef="#br0" timeOffset="151086.37">19050 16637 0,'0'-21'16,"0"42"-16,21-42 0,-21 0 0,21 21 0,0-43 15,1 43 1,-1 0-16,0 0 0,0 0 15,0 22-15,-21-1 16,0 0-16,0 21 0,0-21 0,0 43 16,0-22-16,0-21 15,0 22-15,-21-1 16,0-21-16,0 22 0,21-22 16,-21 0-16,21-42 31,0 0-16,0-1-15,0 1 0,0 0 16,21 0-16,-21 0 0,21 0 16,0-22-16,0 22 0,-21-21 0,21 21 15,1-1-15,20-20 16,-21 21-16,21 21 16,-20 0-16,-22 21 31</inkml:trace>
  <inkml:trace contextRef="#ctx0" brushRef="#br0" timeOffset="152123.29">20066 16743 0,'0'0'0,"0"-21"0,0-43 15,0 43-15,0 0 0,0 0 16,0 0-16,-21 21 0,0 0 16,-1 0-16,-20 0 0,0 0 15,21 0-15,-22 0 0,-20 42 16,20-21-16,22 0 0,0 0 0,-21 22 16,42-22-16,-21 21 0,21-21 15,0 22-15,0-22 0,0 42 16,21-41-16,0-1 0,42 0 15,-41-21-15,-1 0 0,21 0 16,-21 0-16,0 0 0,22-21 16,-22 0-16,0-1 0,0 1 15,-21 0-15,0 0 0,21 0 16,1-43-16,-22 22 0,0 21 16,0-22-16,0 22 0,0 0 15,0 42 16,0 0-31,-22 1 0,22 20 16,-21-21-16,21 0 0,-21 22 16,21-22-16,0 0 0,0 21 0,0 1 15,0-1 1,21-42-16,0 21 0,1-21 0,-1 0 16,0 0-16,0 0 0,0 0 15,22 0-15,-1-21 16,-21 21-16,0-21 0,22-43 15,-22 43-15,0 0 0,0 0 16,0-22-16,0 22 0,1 0 16,-22 0-16,0 0 0,21 0 15,-21 42 1,0 0 0,-21 0-16,21 0 0,0 22 15,0-22-15,0 0 0,0 0 0,0 0 16,0 22-16,21-43 15,0 21-15,0 0 0,0-21 16,43 0-16,-22 0 0,-21 0 16,0 0-16,43-21 15,-22 21-15,-21-21 0,22-22 16,-22 22-16,21-42 16,-42 41-16,21-20 0,-21 21 15,22 0-15,-22 0 0,0 42 31,0 21-31,-22-21 0,1 0 16,21 22-16,-21-1 0,0 0 0,0 1 16,0-1-16,-1 22 0,-20-22 15,21 0-15,0 22 0,0-22 0,-22 64 16,22-43-16,-21 43 16,21-42-16,-1-1 15,1 1-15,0-22 0,0 22 16,0-22-16,-64 127 15,43-105 1,21-43-16,-1 0 0,1 0 0,-21 0 16,21-21-16,0 0 0,-1 0 15,1-21-15,0 0 0,0-21 16,0-22 0,21 22-16,0 0 0,0-64 15,0 63-15,0 1 0,21-21 16,0 20-16,0 1 0,0 0 0,22-22 15,20 1 1,-42 20-16</inkml:trace>
  <inkml:trace contextRef="#ctx0" brushRef="#br0" timeOffset="153498.51">21696 16129 0,'0'0'0,"0"-21"0,-21 21 16,-1 0-1,1 0-15,0 0 0,21 21 16,-21 0-16,0 22 0,0-22 16,-1 21-16,1 0 0,0 1 0,0-1 15,0 0-15,0 1 0,-1-1 16,1 22-16,-21-22 0,21-21 0,0 21 15,-1 1-15,-20 20 16,42-42-16,-21 1 0,21-44 47,0 1-47,21 0 16,0 0-16,0 0 0,-21 0 0,22-1 15,-22 1 1,21 0-16,0 21 0,0 0 15,0 0 1,0 21 0,-21 0-16,0 1 0,0-1 0,0 0 15,22 0-15,-22 0 0,21 0 16,-21 1-16,21-22 0,-21 21 0,21 0 16,43 0-1,-43 0-15,0-21 0,21 0 16,-21 0-16,1 0 0,20-21 15,-21 0-15,0 0 0,0 0 0,1-1 16,-1 1-16,21-42 16,-42 42-16,21-22 0,0 1 15,-21 21-15,0 0 0,0-1 16,0 1-16,0 42 31,-21 1-31,21-1 16,-21 0-16,0 21 0,21-21 0,0 1 15,0 20-15,0-21 0,0 0 16,0 22-16,0-22 0,0 0 16,0 0-16,0 0 0,21 0 0,0-21 15,0 22-15,1-22 0,-1 0 16,0 0-16,0 0 0,21 0 16,-20 0-16,-1-22 0,0 1 15,0 0-15,0 0 0,0 0 0,43-43 16,-43 43-16,0-21 15,0-1-15,-21 22 0,0 0 0,22 0 16,-22 0-16,0 0 0,-22 21 16,1 0-1,0 0-15,0 21 0,21 0 16,0 0-16,-21 0 0,21 0 16,0 1-16,0 41 15,0-21-15,21-20 16,-21-1-16,21 0 0,-21 0 0,21 0 15,-21 0-15,0 1 16,-21-44 15,0 22-31,21-21 16,-21 21-16,0 0 0,-1 0 16,1 0-16,0 0 15,21 21 1,0 1-16,21-1 15,0-21-15,1 21 16,-1-21-16,0 0 16,0 21-16,0-21 0,0 0 0,1 0 15,41 0-15,-42-21 0,22 0 16,-22 0-16,0-1 0,21 1 16,22-42-16,-22 20 0,0 1 15,43-64 1,-43 64-16,64-85 0,-63 63 15,-1 1-15,-21-1 0,0 22 0,0-21 16,-21 20-16,0-20 0,0 42 0,0-22 16,-21 22-1,0 21-15,0 0 0,-21 42 16,20-20-16,-20-1 0,21 21 16,0 0-16,21 1 0,-21-1 0,-1 0 15,22 22-15,-21-22 0,21 22 0,0-22 16,0 0-16,0 22 0,0-1 15,0-20-15,0-1 0,0 0 0,0 1 16,0-1-16,0-21 0,0 22 16,0-22-16,0 0 0,21-21 0,1 21 15,-1-21-15,0 0 16,0 0-16,0 0 0,0 0 0,1 0 16,20-42-16,-21 42 15,0-21-15,0-1 0,1 1 16,-1 0-16,0-21 0,0 21 15,-21-1-15,0 1 0,21 0 0,-21-21 16,0 21-16</inkml:trace>
  <inkml:trace contextRef="#ctx0" brushRef="#br0" timeOffset="153717.4">22839 16552 0,'0'0'0,"21"0"15,0 0 1,0 0-16,22 0 0,-22 0 0,21 0 16,-21 0-16,0-21 0,22 21 0,-22-21 15,21 21-15,-21 0 0,1-21 16,62 0-16,-63 0 16,-21-1-16,0 1 15,0 0-15,0 0 16,-21 0-16,-21 21 0</inkml:trace>
  <inkml:trace contextRef="#ctx0" brushRef="#br0" timeOffset="153974.26">22034 16193 0,'0'21'15,"22"-21"95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11:34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2646 0,'0'-21'0,"0"0"0,0-1 16,-21 22-1,21-21 1,0 0 62,0 0-78,0 0 0,0 0 16</inkml:trace>
  <inkml:trace contextRef="#ctx0" brushRef="#br0" timeOffset="664.62">3450 1228 0,'0'-21'0,"0"-1"15,0 1-15,0 0 16,0 0-16,0 0 0,0 0 16,0-1-16,0 1 0,0 0 0,0-21 15,0 21-15,0-1 16,0 1-16,-21 21 16,21 21-1,0 22-15,0-1 16,0 0-16,0 1 0,0 20 0,0-20 15,0 20-15,0 22 16,0-1-16,0 1 0,0 0 0,-21-1 16,21 1-16,-21 0 0,21-1 15,-22 1-15,22 63 0,0-42 16,0-42-16,0-22 16,0-21-16,0 21 0,0-20 0,0-1 15,22-42 1,-22-1-1,0 1-15,0 0 0,0-21 16,0-1-16,0 1 0,0-64 16</inkml:trace>
  <inkml:trace contextRef="#ctx0" brushRef="#br0" timeOffset="1007.43">3556 1016 0,'-42'-21'15,"42"0"-15,-22 21 16,22-21-16,0-1 16,22 1-1,-1 21-15,21-21 0,0 0 16,1 21-16,-1-21 0,22 21 15,-22-21-15,85-1 0,-85 1 16,22 21-16,-22 0 0,0-21 16,1 21-16,-1 0 0,-21 0 0,0 0 15,1 0-15,-22 21 16,0 0-16,-22-21 16,1 22-16,0-1 0,0 0 15,0 0-15,0 0 0,-1 22 16,-20-22-16,21 0 0</inkml:trace>
  <inkml:trace contextRef="#ctx0" brushRef="#br0" timeOffset="1257.22">3408 1969 0,'0'0'0,"0"21"0,21-21 31,0 0-31,0 0 16,0 0-16,1-21 0,20 21 15,-21-22-15,21 22 0,-20-21 0,20 21 16,-21-21-16,0 21 0,22 0 16,-22-21-16,0 21 0,0 0 15</inkml:trace>
  <inkml:trace contextRef="#ctx0" brushRef="#br0" timeOffset="1523.07">4106 1820 0,'0'22'31,"0"-1"-31,0 0 0,-21 0 16,0 43 0,21-43-16,0 21 0,-21 0 0,0 22 15,21-43-15,-22 21 0,22-20 16,-21-1-16,21 0 0,0 0 0,0 21 16,0-20-1,21-22 1,1-22-1,-1 1-15,-21 0 0,21 0 0,0 0 16</inkml:trace>
  <inkml:trace contextRef="#ctx0" brushRef="#br0" timeOffset="1879.87">4360 1482 0,'0'0'0,"-21"0"0,0 0 0,0 0 0,0 21 15,21 0-15,-22 0 0,1 0 16,21 1-16,-21-1 0,21 21 16,0-21-16,0 0 15,0 1-15,21-22 0,0 21 16,1-21-16,-1 0 0,21 0 16,-21 0-16,0-21 0,43-1 15,-43 1-15,0 0 0,0-42 16,-21 41-16,0 1 0,0-21 15,-63-22 1,42 43-16,0 21 0,-1 0 16,1 0-16,0 0 0,0 0 15,0 0-15,0 0 0,21 21 16,-22-21-16,22 22 0,0-1 16,0 0-16,22-21 15,20 0-15,-21 0 0,0 0 16,0 0-16,1 0 0,20 0 15</inkml:trace>
  <inkml:trace contextRef="#ctx0" brushRef="#br0" timeOffset="2195.67">5143 826 0,'0'21'0,"0"-42"0,0-22 15,0 22-15,0 0 0,0 42 31,0 0-31,0 0 16,-21 22-16,21-1 0,-21 22 16,0 63-16,0-64 0,0 85 15,-1-63-15,1 0 16,0-1-16,-21 1 0,21 0 0,-1-1 16,1 1-16,-21-22 0,21 22 15,0-43-15,-1 22 0,1-22 0,0 22 16,0-43-16,0 64 15,21-64-15,0 0 16,0 0-16,21-21 16,0-21-16,0 0 0,0 0 15,22-85 1,-22 85-16</inkml:trace>
  <inkml:trace contextRef="#ctx0" brushRef="#br0" timeOffset="2574">5038 2032 0,'0'0'0,"0"64"16,0-43-16,0 0 15,21-21 1,0 21-16,0-21 0,64 0 16,-22-21-1,-20 0-15,41 0 0,-41-1 16,-1 1-16,21-42 0,-41 20 15,20 22-15,-21-21 0,-21 21 16,0-22-16,0 22 0,0 0 0,0 0 16,-42 0-16,21 21 0,-1 0 15,-20 0-15,0 21 0,21 0 16,-22 0-16,1 0 0,21 22 16,-22-22-16,22 21 0,0 1 0,0-1 0,0 0 15,0 1-15,21-1 0,0-21 16,0 21-16,0-20 0,42 20 15,-21-21-15,21 0 16,-20 0-16,20-21 0,0 0 0,1 0 16,-1 0-16,21 0 0,-20-21 0,-1 0 15,0 0-15,1 0 0,-1 0 16,0-22-16</inkml:trace>
  <inkml:trace contextRef="#ctx0" brushRef="#br0" timeOffset="3234.62">7345 1122 0,'0'0'0,"21"-42"15,42-64-15,-63 63 16,22 22-16,-22-21 0,21 21 15,-21 0-15,0-1 0,-21 44 32,-1 20-17,22-21-15,0 43 0,-21-22 0,0 21 16,0 1-16,21-1 0,-21 22 16,0-21-16,-1 20 0,22 1 0,-21 0 15,0-1-15,0 1 0,21-22 16,0 22-16,0-21 0,0 41 15,0-62-15,0-1 0,21-21 16,0 22-16,22-22 0,-1-21 16,-21 0-16,21 0 0,22 0 0,-22 0 15,22 0-15,-22-21 0,22-1 16,-1-20-16,43-43 0,0-42 16,-43 43-16,-20-1 15,-1 0-15,0 22 0,-21-22 0,1 1 16,-1 20-16,-21-63 15,0 21-15,0 64 16,0 0-16,0 20 0,0 1 16,0 0-16,-21 21 15,-1 0 1,22 21-16,0 0 16,0 1-16,0 20 0,0-21 15,0 21-15,0-20 0</inkml:trace>
  <inkml:trace contextRef="#ctx0" brushRef="#br0" timeOffset="3558.43">8340 1524 0,'0'0'0,"0"21"0,0 0 15,0 1-15,0 20 0,0 0 0,0 1 16,0 20-16,0-21 0,0 22 0,0-1 15,0 1-15,0-1 0,-22 86 16,1 20 0,0-84-16,0 20 0,0-20 0,0 0 15,-1-1-15,-62 170 16,41-169-16,22 0 0,-42 63 16,42-85-16,-1 1 0,1-22 15,-21 43-15,21-22 16,0-20-16,21-64 31,0-1-31,21-20 0,0 21 16,0-43-16,64-126 15,-64 126-15</inkml:trace>
  <inkml:trace contextRef="#ctx0" brushRef="#br0" timeOffset="3859.47">8255 2053 0,'0'0'0,"21"-63"0,-21-1 0,0 22 0,0-22 0,21 22 16,0 0-16,1-1 16,-1 1-16,0 21 0,42-43 15,-41 64-15,20-21 0,0 21 16,1 0-16,-22 0 0,21 0 0,0 0 16,22 64-16,-64-1 15,0-20-15,0 84 16,-21-85-16,-22 0 0,1-21 15,21 22-15,-21-22 0,-1 0 16,-41 21-16,41-20 16,22-22-16,42-22 47,0 22-47,1-21 15,-1 21-15</inkml:trace>
  <inkml:trace contextRef="#ctx0" brushRef="#br0" timeOffset="5616.64">8763 2096 0,'21'0'0,"0"0"16,0-22-16,1-20 15,-1 21-15,0-21 0,21-1 16,22-63-16,-22 43 0,0-1 15,1-20-15,-1 20 0,0-20 16,1 20-16,-1-21 16,0 1-16,22-64 0,-22 84 0,-21 1 15,-21-43-15,0 63 16,0-20-16,0 42 0,-21 21 31,0 21-31,21 0 0,-21 21 16,0 22-16,0-22 15,-1 22-15,1-1 0,0 1 0,0 20 16,0-20-16,0 21 0,-22 147 16,22-83-1,21-86-15,0 1 0,0-22 0,0 21 16,0-20-16,21-22 0,0 21 16,1-21-16,-1 1 0,0-1 0,21-21 15,-21 0-15,64 0 16,-43 0-16,1-21 0,20-22 15,-20 1-15,-1 0 0,-21 20 16,21-20-16,-20 0 0,41-43 16,-42 43-16,-21-1 0,0 22 15,21-42 1,-21 42-16,-21 42 31,21 21-31,-21-21 0,21 0 16,-21 22-16,0-22 0,21 64 15,0-22 1,0-42-16,0 0 0,0 22 0,0-22 16,0 0-16,21-21 0,0 21 15,0 0-15,0-21 0,22 0 0,-22 0 16,21 0-16,-21 0 0,22-21 0,63-42 16,-1-22-1,-62 43-15,-22 21 0,0-22 16,0-20-16,-21-22 15,0 64-15,0-21 0,0-22 16,-21 43-16,-21 0 16,21 0-16,-22 21 0,22 0 0,-21-22 15,-1 22-15,1 0 0,-21 0 16,20 22-16,1-1 0,-22 21 16,-20 85-16,63-85 15,21 1-15,-22-1 0,22 0 16,0 43-16,22-43 0,-1 1 15,0-22-15,64 42 16,-43-41-16,64 20 16,-43-21-16,22-21 0,-22 0 15,1 0-15,105 0 16,-105 0-16,20 0 0,-20-21 0,-1 0 0,64-22 16,-21-20-1,-63 21-15,-1-1 0,21-84 16,-63 85-16,0 0 15,0-1-15,0 1 0,-21 21 0,0 0 16,-42-22-16,-1 43 16,43 0-16,-21 21 0,-43 43 15,43-22 1,20-21-16,1 22 0,-21-1 16,21 0-16,0 1 0,21-22 0,0 21 15,-22 1-15,22-1 0,0 0 16,0 1-16,22-43 15,-1 21-15,21-21 0,0 0 16,-20 0-16,20 0 0,-21 0 16,21 0-16,1-21 0,-22-1 0,21 1 15,-21 0-15,22-21 0,-22 21 16,21-22-16,-21 22 0,1-21 0,-1-22 16,0 1-1,-21 42 1,0 42-1,0 0-15,0 0 16,0 0-16,0 0 0,-21 1 0,21 20 16,0-21-16,0 0 0,0 22 0,0-22 15,0 0-15,0 0 0,0 0 16,21 0-16,42 22 0,-41-22 16,-1-21-16,21 0 0,0 0 15,1 0-15,-1 0 0,0 0 0,22 0 16,-1 0-16,1-21 0,-22 0 0,22-1 15,-1 1-15,-20 0 0,-1 0 16,0-21-16,1-1 0,-22 22 16,21-21-16,-21 21 0,-21-22 15,0 22-15,0-21 0,0-1 16,-21 22-16,-21 0 0,21 0 0,-22 21 16,1 0-16,21 0 0,-22 0 15,1 0-15,0 0 0,-22 63 16,22-41-16,21-1 0,-43 42 15,43-20-15,0-22 0,21 21 16,0 0-16,0-20 0,0-1 0,0 21 16,0-21-16,0 0 15,0 1-15,21-22 0,0 21 0,0-21 16,43 0-16,-22 0 0,-21 0 16,22 0-16,-1-21 0,0-1 15,1 1-15,20-21 0,-20 0 16,-1-1-16,0 1 0,1-22 15,-22 1-15,63-64 0,-62 42 16,20 22-16,-21-22 0,0 0 16,0 1-16,1-1 0,-22-84 15,0 105-15,0 22 0,0 0 16,0-1-16,0 22 0,-22 0 16,1 21-16,0 21 0,-21 21 15,21-20-15,-22 41 0,22 1 0,-21-1 16,21 22-16,-1-22 0,1 22 15,21 0-15,0-1 0,0 149 16,21-169-16,1 63 16,-1-85-16,21 0 15,-21 1-15,0-1 0,1-21 0,20 0 16,0-21-16,1 0 0,-22 0 16,21 0-16,0 0 0,-20-21 15,20 0-15,21-43 0</inkml:trace>
  <inkml:trace contextRef="#ctx0" brushRef="#br0" timeOffset="6159.01">14245 1461 0,'0'0'0,"64"-85"15,-43 43-15,0 20 16,-21 1-16,0 0 0,0 42 16,0 0-1,0 22-15,0-22 0,0 42 0,0 1 16,0-1-16,0 22 15,-21 0-15,21-1 0,-21 1 0,-1 21 16,1 0-16,-21 0 0,21-1 0,-22 22 16,22-21-16,-21 0 0,0 0 15,-1-21-15,1 20 0,0-20 0,-1 0 16,22-1-16,-21-20 0,21 21 0,-1-43 16,1 21-16,0-20 0,21-22 15,-21 64 1,21-107-16,0 1 15,0-42-15,21 20 16,0-20-16,0-1 0,-21 1 0</inkml:trace>
  <inkml:trace contextRef="#ctx0" brushRef="#br0" timeOffset="6491.34">14055 1778 0,'0'0'16,"-22"-42"-16,1-1 0,21 1 0,0 0 15,0 21-15,0-1 0,0-20 0,0 21 16,0 0-16,43 0 0,-22-1 16,21 1-16,0 21 0,1-21 0,20 21 15,-20 0-15,20 0 0,-21 0 0,22 0 16,-22 21-16,22 0 16,-22 1-16,-21-1 0,22 21 0,-22-21 15,-21 22-15,0-1 0,0 0 16,0-21-16,-21 22 0,-22-1 0,1-21 15,0 22-15,-1-22 0,-20 0 16,20 0-16,-105 43 16,64-43-1,62-21-15,44 0 16,20 0 0,-21-21-16,21-1 15,1 22-15,-1-21 0,0 21 0,43-42 16</inkml:trace>
  <inkml:trace contextRef="#ctx0" brushRef="#br0" timeOffset="6885.11">15092 1545 0,'0'0'0,"0"-21"0,0 0 16,-21 21 0,-1 0-16,1 0 15,0 0-15,0 21 0,0 0 0,0 22 16,-1-22-16,22 21 0,-21 0 15,-21 64-15,42-63 16,0 41 0,0-63-16,0 1 0,0 20 0,21-21 15,21-21-15,-20 21 0,105-21 16,42 0 0,-106-21-16,64-64 15,-84 64-15,-22-21 16,0 0-16,0-22 0,-21 22 0,0-106 15,-21 84 1,-21 43-16,21 0 0,-64 0 16,43 21-16,-1 0 0,1 0 15,0 0-15,-1 21 0,-41 42 16,62-20 0,1-22-16,21 21 0,0-21 15,0 22-15,0-22 0,21 0 0,1 0 16,20 0-16,0 0 0,1-21 15,-1 0-15</inkml:trace>
  <inkml:trace contextRef="#ctx0" brushRef="#br0" timeOffset="7240.91">15960 1588 0,'0'-22'0,"0"44"0,0-65 0,-22 43 31,22 21-31,0 1 15,-21 20-15,0 0 0,0 1 0,21 20 16,-21 22-16,0-22 0,-1 22 16,1-22-16,0 22 0,0 21 0,0-21 15,-22-1-15,22 22 0,0-21 0,-21-1 16,-1 1-16,22 0 0,0-22 16,-21 22-16,21-22 0,-1 1 0,1-1 15,0 1-15,-21 21 0,21-43 16,21 0-16,-22 1 15,22-22-15,0 21 0,0-21 16,0-42 0,22 0-1,-1 0-15,0 0 0,0-22 0,0 1 16,0 0-16,22-22 0,-1 22 0,-21-22 16,22 1-16,-1-22 0,21-63 15,-20 42-15</inkml:trace>
  <inkml:trace contextRef="#ctx0" brushRef="#br0" timeOffset="7516.75">15811 2096 0,'0'84'0,"0"-168"0,0 20 0,0 1 0,0-1 0,0 22 0,0-1 16,0 1-16,0 0 15,0-43-15,0 64 0,22 0 0,20 0 16,-21-1-16,21 22 0,1 0 16,84 0-1,-43 0-15,-41 43 16,-1-22-16,0 42 0,-42-41 15,0 20-15,0-21 0,0 21 16,-21-20-16,-63 62 16,41-63-16,-41 1 15,41-1-15,-20 0 16,20-21-16,22 0 0,0 21 0,0-21 16,0 21-16,0-21 0,42 0 31,0 0-31,21 0 15,-21-21-15,22 0 0</inkml:trace>
  <inkml:trace contextRef="#ctx0" brushRef="#br0" timeOffset="7890.61">16616 1545 0,'0'0'15,"0"-21"-15,0 0 0,-21 42 31,-1 0-31,22 0 0,-21 22 16,0-1-16,21 0 0,0 1 16,-21-1-16,21 0 0,0 43 15,0 0 1,0-43-16,21-21 0,0 0 16,0 1-16,1-22 0,20 0 15,-21 0-15,21 0 0,1 0 16,-22-22-16,21 1 0,-21 0 0,43-42 15,-43 20-15,0 1 0,0 0 16,1-1-16,-22 1 0,0-85 16,0 106-1,0 0-15,0-1 0,0 44 47,0-1-47,0 0 0,0 0 16,0 0-16,0 0 15,0 1-15</inkml:trace>
  <inkml:trace contextRef="#ctx0" brushRef="#br0" timeOffset="8257.4">17399 1651 0,'0'0'0,"0"-21"0,0 0 15,0 0-15,-21 42 31,21 0-31,-21 0 0,-1 0 0,22 22 16,-21-1-16,21 0 0,0 1 16,-21 20-16,21 1 0,-21-22 0,21 21 15,-21 1-15,21-1 0,0 22 16,-21-21-16,21 105 0,0 64 16,-22-149-16,22 1 15,0-21-15,0 20 0,0-20 16,-21 20-16,0-20 0,21-1 0,-21 1 15,21-1-15,-21 1 0,0-22 16,-1 1-16,1-1 0,0 0 16,21 1-16,-21-22 0,21 0 0,-21 0 15,0-21-15,21-21 32,0 0-32,0 0 0,0-1 15,21-20-15,0 0 0,0-1 0,43-62 16,-1-22-1</inkml:trace>
  <inkml:trace contextRef="#ctx0" brushRef="#br0" timeOffset="8552.74">17272 2053 0,'0'0'0,"0"-42"0,0 0 0,0-1 0,0 1 15,21 0-15,0 20 0,0-20 16,22 21-16,-22-21 0,21 20 0,1 1 15,-1 0-15,-21 0 0,21 0 16,1 21-16,63 0 16,-85 0-16,0 0 0,0 0 15,-21 21-15,0 0 0,0 0 16,0 0-16,0 1 0,0 20 0,0-21 16,-21 21-16,0-20 0,0-1 0,-22 21 15,22-21-15,-21 0 0,21 1 16,-22-1-16,1 0 0,21-21 15,-22 21-15,22 0 0,-21-21 0,21 21 16,0-21-16,-1 22 0,1-22 16,0 0-16,0 0 0,21 21 0,-21-21 15</inkml:trace>
  <inkml:trace contextRef="#ctx0" brushRef="#br0" timeOffset="9852.32">3111 2858 0,'0'0'0,"-42"0"0,-21 21 15,41-21-15,44 0 47,-1 0-47,0 0 0,0 0 16,21 0-16,-20 0 0,20 0 0,0 0 16,1 0-16,-1 0 0,21-21 15,1 21-15,-1 0 0,22 0 0,0 0 16,-1 0-16,1-22 0,21 22 15,0 0-15,0 0 0,-1 0 0,22-21 16,0 21-16,22 0 0,-22 0 16,21 0-16,0-21 0,0 21 15,0 0-15,0 0 0,170 0 16,-149-21-16,1 21 0,-1 0 0,0 0 16,1 0-16,-1 0 0,21-21 0,-20 21 15,20 0-15,1 0 16,-1 0-16,1 0 0,-1 0 0,1 0 15,20-21-15,-20 21 0,-1 0 0,213 0 16,-192 0-16,1 0 16,211 0-16,-232-22 0,20 22 15,1 0-15,-21 0 0,20 0 16,1 0-16,190 0 0,0 0 16,-211 0-16,20 0 0,1 0 15,-21 0-15,-1 0 0,1 0 16,-1 0-16,1 0 0,-1 0 0,1 0 15,-22 0-15,21 0 0,-20 0 16,20 0-16,-20 0 0,20 0 16,-21 0-16,1 0 0,-1 0 15,0 0-15,1 0 0,-1 0 0,-21 0 16,0-21-16,-21 21 0,22-21 0,-22 21 16,0 0-16,0 0 0,-22 0 15,1 0-15,0 0 0,-21 0 0,84 0 16,-105 0-16,-1 0 15,-21 0-15,1 0 0,-1 0 0,0 0 16,-20 0-16,-1 0 16,0 0-16,-63 0 47,20 0-47,-20 0 0,-21 0 0,20 0 15</inkml:trace>
  <inkml:trace contextRef="#ctx0" brushRef="#br0" timeOffset="10974.92">1460 4614 0,'0'0'0,"0"-42"16,0 21-16,0 0 15,0 42 17,0 0-32,-21 0 0,21 22 15,-21-1-15,21 0 0,0 22 16,-21-22-16,0 22 0,21-1 16,-21 22-16,-1-22 0,22 1 15,-21-1-15,0 1 0,21-22 16,0 22-16,-21-22 0,21 0 0,-21 1 15,21-1-15,0 0 0,0-21 16,0 1-16,0-1 0,0 0 16,0 0-16,0-42 31,0 0-31,0 0 0,0-1 16,0 1-16,0-21 15,21 21-15</inkml:trace>
  <inkml:trace contextRef="#ctx0" brushRef="#br0" timeOffset="11269.76">1609 5271 0,'0'21'16,"0"-42"-16,0 63 0,21-21 16,0-21-16,0 0 0,0 0 15,0 0-15,1 0 16,-1 0-16,0 0 0,0-21 15,0 21-15,0-21 0,-21 0 16,0-1-16,0 1 0,0 0 16,0 0-1,-21 21-15,0 0 0,0 0 16,0 0-16,0 0 0,-1 0 16,1 21-16,21 0 15,0 0-15,0 1 16,0-1-16</inkml:trace>
  <inkml:trace contextRef="#ctx0" brushRef="#br0" timeOffset="12459.08">3260 4360 0,'0'0'0,"0"-21"0,0 42 31,0 22-31,0-1 15,0 0-15,0 1 0,0-1 16,0 22-16,0-1 0,0 1 16,0 20-16,-22-20 0,22-1 15,0 22-15,0-43 0,-21 85 16,0-84-16,21-1 0,-21 0 16,21-21-16,0 22 0,0-22 0,0 0 15,0-42 16,0-21-31,21 20 16,0-20-16,-21 21 0,21-43 0,1 22 16,-1-21-16,0 20 0,0-20 15,21-43-15,22 0 16,-43 85-16,0 21 16,0 0-16,1 0 15,-1 0-15,0 21 0,-21 0 0,21 0 16,-21 22-16,21-1 0,-21-21 15,0 22-15,0-1 0,0 0 0,21 1 16,-21-1-16,0-21 16,22 21-16,-22-20 0,0 20 0,21-21 15,-21 0-15,21 0 0,0-21 16,0 0-16,0 0 0,1-21 16,-1 21-16,0-21 15,0 0-15,0-21 0,22 20 16,-1-62-16,0-22 15,-21 42-15,1-20 0,-1-43 16,-21 63-16,21 1 0,-21 20 16,0-20-16,0-43 15,0 64-15,0 21 0,0-1 16,0 44 0,0-1-16,0 21 15,0-21-15,0 22 0,0-1 16,0 21-16,0 107 15,0-43 1,0-64-16,0 43 16,0-42-16,0-22 0,0 0 0,0 1 0,0-1 15,0-21-15,0 0 0,21 0 16,0 1-16,22-1 16,-22-21-16,21 0 0,0 0 0,1-21 15,-1-1-15,0 1 0,64-21 16,-63 0-16,20-1 0,-21 22 0,1-21 15,-1-22-15,-21 22 0,0 0 16,1-1-16,-1 1 0,-21 0 0,0-1 16,0 22-16,0 0 0,0 0 15,-21 0-15,-1 21 0,1 0 0,0 21 16,0 0-16,0 0 16,0 0-16,-1 22 0,1-1 0,0-21 15,21 21-15,0 43 0,0-43 16,0 64-1,21-85-15,22 22 0,-22-22 16,0-21-16,0 21 0,21-21 16,1 0-16,-22 0 0,21 0 0,1 0 15,-1-21-15,0 0 0,-21 0 0,22-1 16,-1 1-16,0-21 0</inkml:trace>
  <inkml:trace contextRef="#ctx0" brushRef="#br0" timeOffset="14909.32">6562 4403 0,'0'0'15,"0"-21"-15,0-22 0,0-20 16,0 42-16,0-22 16,0 1-16,0 21 0,0-22 15,0 22-15,0-21 0,0 21 0,-43-22 16,22 22-16,0 0 16,0 21-16,0 0 0,-43 21 15,22 0-15,-1 22 0,22-22 16,-21 42-16,21-20 0,-22 20 0,22 1 15,-21-1-15,21 1 0,0-1 0,-1 1 16,1-1-16,0 149 16,21-127-16,0-22 0,0 1 15,21-22-15,0 21 0,22-20 16,-22-1-16,21 0 0,1-20 0,-1 20 16,43 0-16,-22-42 15,-21 21-15,22-21 0,-22 0 16,22 0-16,105-21 15,-42-21-15,-85 21 0,22 0 16,-22-22-16,1 22 0,-22-21 16,0-1-16,0 1 0,0-21 0,-21 20 15,0-20-15,0 20 0,0 1 16,0 0-16,-21-1 0,21 22 0,-21 0 16,0 0-16,-43 0 15,43 21-15,-21 0 0,-1 21 16,1 0-16,21 0 0,0 22 15,-43 20-15,22 22 16,21-22-16,0-20 0,-1-1 16,1 0-16,21-21 0,0 22 0,0-1 15,0 0-15,0-20 16,21-1-16,1-21 0,-1 0 0,21 0 16,22 0-16,-43 0 0,21 0 15,0-21-15,-20-1 0,20 1 16,-21 0-16,21-21 0,-20 21 0,-1-22 15,21-41-15,-42 41 0,0 1 16,0 0 0,0-1-16,0 22 0,0-42 15,0 41-15,-21 65 32,21-22-32,0 0 0,-21 0 0,21 64 15,0-64-15,0 21 16,0 1-16,0-1 0,0-21 0,42 64 15,0-43 1,-20-21-16,-1 1 0,0-22 16,0 0-16,21 0 0,-20 0 0,20 0 15,-21 0-15,21-22 0,1 22 0,-22-21 16,0 0-16,21 0 16,-20 0-16,-1-22 0,0 22 0,0-21 15,0 0-15,0-1 0,-21 1 0,0 0 16,0-64-1,0 85-15,0-1 0,-21 44 32,21-1-32,0 0 0,-42 21 15,21 1-15,21-1 0,-21-21 16,-1 21-16,22 1 0,-21-1 16,21 0-16,-21-20 0,21-1 15,0 0-15,0 0 0,-21-21 0,21 21 16,0-42 15,0 0-15,0 0-16,21 0 0,0-1 0,-21-20 15,21 21-15,1-21 0,-22-1 0,42-20 16,-21 20-16,0 22 16,0-21-16,1 21 0,-1 0 15,0 21-15,-21 21 16,0 0-16,0 0 0,21 0 15,-21 0-15,0 22 0,0-22 0,0 21 16,0-21-16,21 43 16,0 21-1,1-43-15,-1-21 0,21 0 16,-21 0-16,0-21 0,22 0 16,-22 0-16,21 0 0,1 0 0,20 0 15,-21-21-15,-20 0 0,20 0 16,-21 0-16,0 0 0,0-22 15,1 22-15,-1-21 0,-21-1 0,21-84 16,-21 64 0,0 21-16,0 20 0,0-20 15,-21 42 1,0 21 0,21 22-16,0-22 0,-22 0 15,1 21-15,21 1 0,0-22 0,-21 21 16,0 0-16,21-20 0,-21 20 15,21 0-15,0-21 0,0 1 0,0-1 16,0 0-16,0 0 0,0 0 16,0 0-16,0-42 31,21 21-31,0-21 0,-21 0 0,21 0 16,0 0-16,1-1 0,-1-20 15,0 0-15,42-64 16,-41 85-16,-22-22 15,42 1-15,-21 42 16,0 0-16,-21 21 16,0 0-16,0 1 15,0-1-15,0 0 0,0 21 0,0-21 16,0 43-16,0-43 0,0 21 16,0-20-16,21-1 0,-21 0 15,22 0-15,-1 0 0,0 0 16,21-21-16,-21 0 0,1 0 0,-1 0 15,21 0-15,-21 0 16,22 0-16,20-42 0,-42 21 16,22 0-16,-22 0 0,0-1 0,21 1 15,-21-21-15,1 0 0,-1-1 16,0 22-16,0-21 0,0-1 0,22-20 16,-22 42-16,0 0 15,0 21-15,-21 21 16,0 0-1,0 21-15,0-21 0,-42 43 16,21-22-16,21 1 0,-22 20 16,22-42-16,0 22 0,0-22 15,0 0-15,0 21 16,0-21-16,0 1 0,22-1 0,-1-21 16,0 0-1,21 0-15,-21 0 0,22 0 16,-22 0-16,21-21 0,-21-1 15,1 1-15,-1 0 0,21 0 16,-42-21-16,21 20 0,22-62 16,-43 41-16,0-20 0,0 21 0,0-1 15,0 1-15,0-22 16,0 43-16,-22-21 0,1 0 0,-21 20 0,21 1 16,0 21-16,-22 0 0,-20 0 15,20 0-15,-20 43 16,42-22-16,0 21 0,-22 22 15,43-22-15,-21 0 0,21 1 16,0-1-16,0 0 0,0 1 16,21-1-16,0-21 0,22 21 0,-22-20 15,0-1-15,21 0 0,-20-21 0,41 0 16,-21 0-16,-20 0 16,105-21-1,-64-22-15,-21 22 0,22 0 16,-22-21-16,1-1 0,-1 1 0,0-21 15,22 20-15,-22-20 0,0-1 16,22 1-16,84-234 16,-106 170-1,-42 85-15,0 0 0,0-1 0,0 22 16,0 0-16,-21 0 16,0 21-16,-21 21 0,21 21 0,-43 43 15,-21 63 1,64-84-16,-42 126 15,63-126-15,0-1 0,0 1 16,0-1-16,0-20 0,0 20 16,0 22-16,0-43 0,21 22 15,0-43-15,0 0 0,0 0 16,1-21-16,20 0 0,43 0 31,-64 0-31,85-21 0,-85 0 16,21 0-16,-21-22 0,22 22 15,-22-21-15,42-22 0,-42 22 16,1 0-16</inkml:trace>
  <inkml:trace contextRef="#ctx0" brushRef="#br0" timeOffset="15140.19">9885 4487 0,'0'0'0,"-21"22"0,21-1 16,21-21-16,21 21 16,0-21-16,1 21 0,-1-21 0,22 0 15,-22 0-15,21 0 0,1 0 16,-1 0-16,-20 0 0,20 0 0,-20 0 16,41-21-16,-41 21 15,-22-21-15,21 21 0,-21 0 16,0-43-16,1 43 0,-22-21 15,0 0-15</inkml:trace>
  <inkml:trace contextRef="#ctx0" brushRef="#br0" timeOffset="17299.23">12298 4360 0,'-21'0'0,"-1"0"16,22 22 15,0-1-15,22-21-16,-1 0 0,21 0 15,-21 0-15,0 0 0,22 0 16,-1 0-16,-21-21 0,22 21 16,-1-22-16,0 1 0,1 0 0,-1 0 15,0-21-15,1 20 0,-22-20 16,21 21-16,-21-21 0,0 20 0,1-20 16,-22 0-16,0 21 0,0-22 15,0 22-15,0 0 0,-22-21 16,1 20-16,21 1 0,-21 21 15,0 0-15,0 0 0,0 21 16,-1 22-16,1-22 0,0 42 16,0-20-16,21 20 0,-21 22 0,0-22 15,-1 22-15,22-21 0,0 20 0,-42 128 32,42-64-32,-21-84 0,21-1 15,-21 1-15,21-22 0,0 21 0,-21-20 16,21-1-16,0-21 0,0 0 15,-22 1-15,1-1 0,0 0 16,-21-21-16,21 0 16,-1 0-16,1-21 15,0 0-15,0-1 0,0 1 0,0-21 16,-1 21-16,1-22 0,0 1 16,0 0-16,0-1 0,21 1 0,-21-43 15,21 107 16,0-1-31,0 0 0,21 0 0,0 0 16,0 22-16,0-22 0,0 21 16,1-21-16,20 0 0,64 64 15,-64-64-15,0-21 16,1 0-16,-1 0 0,-21 0 16,22 0-16,41 0 0,-41 0 15,-1-21-15,-21 0 0,21 0 16,-20 0-16,-1-1 0,0-20 0,0 21 15,0-64-15,0 43 16,-21 0-16,0-1 0,0 1 16,0 0-16,0 20 0,0 1 0,0 0 15,0 42 1,0 0-16,0 1 16,0 20-16,0 64 15,-21-64-15,21 0 0,-21-20 16,0 20-16,21 0 0,0-21 0,0 1 15,-21-1-15,21 0 0,0 0 0,-21 0 16,42-21 15,0-21-15,-21 0-16,21 0 0,0 0 16,0-22-16,1 22 0,-1-21 0,0-1 15,0 1-15,0 0 0,0-1 16,43 1-16,-43 21 0,0 0 15,0 0-15,1 21 16,20 21-16,-42 0 16,0 0-16,0 43 0,0-22 15,0-21-15,0 21 0,0-20 16,0 20-16,0-21 0,0 21 0,0-20 16,0-1-16,0 21 0,0-21 15,21 0-15,21-21 16,-20 0-16,-1 0 0,21 0 15,22 0-15,20-42 16,-41 21-16,-1-21 0,43-22 16,-22 22-16,-42-1 0,22 1 15,-1 0-15,-21-1 0,0 1 16,0 0-16,1-22 0,-22 43 16,-22 21-16,1 0 15,0 0-15,0 0 0,0 21 16,0 0-16,-1 1 0,22 20 0,-21-21 15,21 21-15,0-20 16,0 20-16,0-21 0,0 21 0,0-20 16,0-1-16,0 0 0,0 0 0,21 0 15,-21 0-15,0 1 0,22-22 16,-22 21-16,0 0 0,-22-21 31,1 0-31,0 0 16,0 0-16,0 0 0,0 0 0,-1-21 15,22 0 1,0-1 0,22 22-16,-1-21 0</inkml:trace>
  <inkml:trace contextRef="#ctx0" brushRef="#br0" timeOffset="17642.04">14499 4699 0,'0'0'0,"0"-42"16,0 63 15,0 21-31,-21-21 16,21 22-16,-21-1 0,21 0 0,0 22 16,-21-1-16,21-20 15,-22 20-15,1 1 0,-21 147 16,21-126-16,0-21 0,-43 190 15,64-170-15,-42 86 16,-22 84 0,43-170-16,0 1 0,-21 42 15,20-64-15,1 1 0,0-22 16,0 1-16,0-22 0,0 0 16,21 0-16,0-42 15,0 0-15,0 0 0,0-22 16,42-41-16,-21 41 0,0-20 15,0-1-15,22 1 0</inkml:trace>
  <inkml:trace contextRef="#ctx0" brushRef="#br0" timeOffset="17970.86">14436 4932 0,'0'0'0,"0"-42"0,0-1 0,0 1 16,0 21-16,0-22 0,0 22 15,0-21-15,21 21 0,21 0 16,-21-1-16,22 22 0,-22-21 0,63 21 16,-20 0-16,-22 0 0,1 0 15,-1 21-15,0-21 0,-21 22 0,22-1 16,-22 0-16,-21 21 0,0-21 16,0 1-16,0 20 0,0-21 15,-21 0-15,-22 0 0,22 1 16,0-1-16,-21 0 0,-1 0 0,1 0 15,21-21-15,-85 43 16,64-43-16,21 21 16,42-21-1,0 0 1,0 0-16,0 0 0,22 0 0,-22 0 16,21-21-16</inkml:trace>
  <inkml:trace contextRef="#ctx0" brushRef="#br0" timeOffset="18957.8">15176 4932 0,'22'0'16,"-22"-21"-16,21 21 0,21-43 15,-21 22-15,0 21 16,1-21-16,20 0 0,-21 0 16,0 0-16,22-1 0,-22 22 0,0-21 15,21-21-15,-21 42 16,-21-21-16,-21 21 15,0 0-15,0 0 16,0 0-16,-22 0 16,22 21-16,-42 21 0,42 1 15,-1-22-15,1 0 0,0 21 0,21 1 16,0-22-16,0 21 0,0 0 16,0 1-16,21-22 0,0 0 15,1-21-15,-1 21 0,0-21 16,21 0-16,-21 0 0,22 0 0,-1 0 15,-21 0-15,22 0 0,-1 0 0,-21 0 16,21-21-16,-20 0 0,-1 0 16,21 0-16,-21-1 0,0-20 0,1-21 15,-1 20-15,0 1 16,0 0-16,0-1 0,-21 22 0,0-21 16,43-1-16,-22 22 15,0 21 1,-21 21-1,0 1-15,21-22 0,-21 21 16,0 21-16,0-21 16,0 0-16,0 1 15,21-22-15,0-22 32,-21 1-17,0 0-15,0 0 0,0 0 16,0 0-16,0-1 0,0 1 15,0 0-15,0 0 16,-21 21-16,0 0 16,0 21-16,0-21 0,21 21 15,-21 0-15,-1 1 0,22 20 16,-21-21-16,0 21 0,21 1 0,-21 41 16,21-41-16,0-22 15,0 21-15,0 1 0,0-22 0,0 21 16,42 22-1,22-22-15,-43-42 16,21 0-16,1 0 0,20 0 16,-21 0-16,-20-21 0,20 0 15,-21-1-15,21 1 0,85-169 16,-63 63 0,-22 63-16,22-84 15,-43 63-15,0 1 0,21-43 16,-20 63-16,-22 1 0,21 20 15,-21 1-15,0 21 0,0 0 0,-21 21 16,-1 21 0,1 0-16,21 0 0,-21 22 0,0-1 15,-21 43-15,-1 20 16,22-41-16,21-22 0,-21 85 16,0-63-16,21-22 15,0 22-15,0-1 0,0-21 16,0 22-16,0-22 0,0-21 15,0 22-15,21-1 0,21 0 0,-21-42 16,-21 22-16,22-22 0,-1 0 16,0 0-16,0 0 0,0 0 0,0-22 15,1 22-15,-1-21 0,0 0 16,0 0-16,0 0 0,-21-22 16,21 22-16</inkml:trace>
  <inkml:trace contextRef="#ctx0" brushRef="#br0" timeOffset="19201.66">16404 4424 0,'-21'0'0,"21"21"16,21-21-16,0 0 0,0 0 16,22 0-16,-1 0 0,-21 0 0,22 0 15,20 0-15,-21 0 0,1 0 16,-1-21-16,43 21 15,42-21-15,-106 21 16,85-21 0,-85 21-16,0 0 0,0-22 0,-21 1 31,-21 21-31</inkml:trace>
  <inkml:trace contextRef="#ctx0" brushRef="#br0" timeOffset="20354.32">1926 6964 0,'-21'0'0,"0"21"15,0-21-15,-1 0 16,1 0-16,0 0 0,0 0 0,0 0 0,0 0 16,-22 0-16,22 0 15,0 0-15,0-21 0,0 0 0,-1 0 0,1-1 16,21 1-16,0-21 16,0 21-16,0 0 0,0-1 15,0-20-15,21 21 0,1 0 16,20 0-16,-21-1 0,21 1 0,1 0 15,-1 21-15,0 0 0,1 0 16,20 0-16,-42 21 0,22 0 16,-43 1-16,0-1 0,0 63 15,0-41-15,0-1 0,-21 0 16,-22 1-16,22-1 0,-21 0 16,21 1-16,-22-1 0,1 0 0,21 1 15,0 20-15,-1-20 0,1-22 16,0 21-16,21 0 0,0-20 0,0-1 15,0 0-15,0 0 16,42 21-16,-20-42 16,-1 0-16,0 0 0,21 0 15,-21 0-15,1-21 0,62-42 16,-41 42-16,-22-22 16,0 22-16,0-21 0,-21 21 0,0-22 15,0 22-15,0-21 0,0 21 16,-21-22-16,0 22 0,0 0 0,-1 0 15,-20 21-15,21 0 0,-21 0 16,20 0-16,-20 0 0,21 0 0,-21 21 16,20 0-16,1 0 0,0 0 15,0 1-15,21-1 0,0 0 16,0 0-16,0 0 0,0 0 16,0 1-16,21-22 0,0 0 15,0 0-15</inkml:trace>
  <inkml:trace contextRef="#ctx0" brushRef="#br0" timeOffset="20518.22">2455 7070 0,'0'0'0,"0"-21"16,21-1-1,-21 1 16,0 0-15</inkml:trace>
  <inkml:trace contextRef="#ctx0" brushRef="#br0" timeOffset="21676.19">3662 6498 0,'0'0'0,"0"-21"0,21-42 15,0 41-15,-21-20 0,21 21 0,0-21 16,-21 20-16,0 1 16,0 64 15,0-22-31,0 21 0,0 22 15,-21-22-15,21 21 0,-21 1 0,0 21 16,21-22-16,-21 1 0,0-1 16,-1 1-16,22-1 0,-21 1 0,0-22 15,0 21-15,0-20 0,21 20 16,-21-20-16,-1-1 0,1 0 16,21-21-16,0 1 0,0-44 31,21 22-31,1-42 0,-1 21 15,21-21-15,-21 20 0,0-20 0,22-21 16,-1 20-16,-21-20 0,43-43 16,-22 64-16,-21-22 0,64-63 15,-43 85 1,-21 42-16,1 21 16,-22 0-16,21 0 0,-21 22 15,0-1-15,0-21 0,0 64 16,0-43-16,0-21 0,0 22 15,0-1-15,0 0 0,0 1 16,0-22-16,0 21 0,21-21 0,0 0 16,0 1-16,0-22 15,1 0-15,-1 0 0,0 0 16,0 0-16,85-64 16,-85 43-16,21-21 0,-20 20 0,20-20 15,-21 0-15,21-1 0,-20 1 16,-1 0-16,0-1 0,-21 1 0,0-21 15,21 20-15,-21-20 0,21-1 16,-21 22-16,0 0 0,0-1 0,0 22 16,0 0-16,0 0 0,0 0 15,0 42 1,0 0-16,0 0 0,-21 21 0,0 1 16,0 41-16,21-20 15,0-22-15,0 22 0,0-22 0,0 22 16,0-22-16,0 0 0,0 22 0,0-22 15,0 0-15,0 1 0,21-22 16,0 21-16,21 1 0,1-22 16,-22 0-16,21 0 0,-21-21 0,22 0 15,-1 0-15,22 0 16,-22-21-16,43-21 16,-43 20-16,0-20 0,-21 21 0,22-21 15,-22 20-15,0-20 0,0 0 16,0 21-16,-21-22 0,0 1 0,0 0 15,0 20-15,0 1 16,0 0-16,-21 21 0,0 0 0,0 0 16,-21 42-16,20-20 0,1-1 15,0 0-15,0 21 0,21 1 16,-21 20-16,0-21 0,21 1 16,0-22-16,0 21 0,0-21 0,0 22 15,21-22-15,0-21 16,0 21-16,43 0 0,-43-21 0,21 0 15,43 0-15,-43-21 0,0 0 16,22 0-16,-22 0 16,1-1-16,20 1 0</inkml:trace>
  <inkml:trace contextRef="#ctx0" brushRef="#br0" timeOffset="23069.7">7218 6583 0,'0'0'0,"84"-64"16,-62 43-16,-1 0 15,0 0-15,0 0 0,0 0 0,0-1 16,1-20-16,-1 21 0,0 0 16,-21-22-16,21 22 0,-21 0 0,0 0 15,0 0-15,0 0 0,0-1 16,0 1-16,-21 0 0,0 0 0,0 0 16,-1 21-16,1 0 15,-85-21-15,85 21 16,-21 21-16,-43 21 0,43 0 0,0 1 15,-1-1-15,1 22 0,0-1 16,20 22-16,-20-22 0,0 107 16,42-22-1,0-85-15,42 64 16,-21-63-16,0-22 0,22 0 0,-1 1 0,0-1 16,1-21-16,20 0 0,-20 1 15,20-1-15,-21-21 0,22 0 0,-1 0 16,1 0-16,-1-21 0,1-1 15,-22 1-15,22 0 0,-1 0 16,-20 0-16,-1-22 0,-21 22 0,0-21 0,0-22 16,-21 43-16,0-21 0,-21 21 15,0-22-15,0 22 0,-21 0 16,20 0-16,-20 0 0,21 21 16,-64 0-16,64 0 15,-64 42-15,64-21 0,-21 22 16,-22 62-16,43-62 15,21-1-15,-21-21 0,21 22 16,0-1-16,0 43 16,42-64-16,-20 0 0,-1-21 15,0 0-15,21 0 16,-21 0-16,22-21 0,-1 0 0,0-1 0,-20 1 16,20 0-16,21-42 15,-20 41-15,-22-20 0,0 21 16,0-21-16,-21 20 0,0-62 15,0 63-15,0-1 0,0-20 16,0 21-16,0 42 16,-21 0-1,21 22-15,0-22 16,0 0-16,0 0 0,0 21 0,21 43 16,-21-64-16,21 0 15,1-21-15,20 22 0,-21-1 16,0-21-16,22 0 0,-22 0 0,21 0 15,0 0-15,22-43 16,-22 22-16,1 0 0,-1 0 16,0 0-16,22-22 0,-43 22 15,0-21-15,-21 21 0,0-22 0,0 22 16,0-21-16,0 21 0,0 0 16,0-22-16,0 22 0,-21 0 15,0 21-15,21 21 16,-21 0-16,21 0 0,0 22 0,-22-1 15,22-21-15,-21 22 0,0-1 0,21 0 16,-21 1-16,21 20 16,0-42-16,-21 22 0,21-22 15,0 0-15,0 0 0,0-42 47,0 0-47,0 0 0,21-22 0,-21 22 16,0 0-16,0-21 0,0-1 15,21 22-15,0-21 0,0-1 16,-21-20-16,22 21 0,41-43 16,-42 64-16,43-43 15,-22 43-15,-21 21 0,22 0 0,-1 0 0,-21 21 16,0 0-16,64 85 16,-43 0-1,-42-64-15,0-20 0,0 41 16,0-42-16,0 22 0,0-22 15,0 0-15,0 0 0,0 21 16,0-20-16,0-44 31,0 1-15,0-21-16</inkml:trace>
  <inkml:trace contextRef="#ctx0" brushRef="#br0" timeOffset="23541.94">10435 6265 0,'0'0'0,"21"-42"15,0 0-15,1 21 0,20-22 0,0-20 16,-21 42-16,1-1 15,-1 1-15,0 0 0,0 21 16,-21 21-16,0 0 0,0 1 16,0 20-16,0 0 0,0 1 15,0 20-15,0-21 0,-21 22 0,0 21 16,0-22-16,-1 64 16,-20 0-16,21-63 15,0-22-15,21 21 0,-21-20 0,-1 20 16,22-20-16,0-22 15,0 0-15,0 0 0,0 0 0,0-42 32,0 0-32</inkml:trace>
  <inkml:trace contextRef="#ctx0" brushRef="#br0" timeOffset="24106.62">10308 6456 0,'0'0'0,"0"-21"0,-21-43 15,21 22-15,0 21 16,0 0-16,0-22 0,0 22 0,0 0 0,0-21 16,21 20-16,0 1 0,22 0 15,-22 0-15,21 0 0,0 0 16,22-1-16,-22 1 0,22 21 0,20 0 16,-20 0-16,-1 0 0,86 43 15,-86-22-15,64 63 16,-85-41-16,1 20 0,-22 1 15,0-1-15,-21 1 0,0-1 0,0 64 16,-21-84-16,0 20 0,0 1 16,-1-22-16,22-21 0,0 0 15,0 0-15,-21 1 0,0-22 16,21-22 15,0 1-31,0 0 0,0 0 16,0-21-16,0-1 0,0 1 0,21 0 15,0-22-15,22-63 16,-22 64-16,21-1 0,-21 1 0,22-1 16,-1 1-16,43-22 0,-43 64 15,0 0-15,1-1 0,-1 22 16,0 0-16,43 85 16,-64-43-16,0 64 15,-21-63-15,0 20 0,0 1 16,0-1-16,0 1 0,-21-1 0,0 1 0,0-22 15,0 21-15,21-20 0,-21-1 16,-1 0-16,1 1 0,0 20 16,21-42-16,-21 22 0,0-22 15,21 0-15,0 0 0,21-42 32,0 0-17,0 0-15,0 0 0</inkml:trace>
  <inkml:trace contextRef="#ctx0" brushRef="#br0" timeOffset="25257.13">12340 6604 0,'0'0'0,"21"-21"0,-21-21 16,0 20-16,-21 22 31,21 22-31,-21-1 0,0 0 16,-22 0-16,22 21 0,0-20 0,0 20 15,0 0-15,0 1 0,-1-1 0,1-21 16,0 21-16,0 1 0,21 20 16,0-20-16,0-22 15,0 21-15,0-21 0,21 0 0,0 1 16,43-1-16,-22-21 0,-21 0 16,22 0-16,20 0 0,-21-21 15,1 21-15,-1-22 0,0 1 0,1 0 16,41-42-16,-62 41 0,20-20 15,-21 21-15,-21-21 0,0-1 16,0 1-16,0-64 16,0 64-16,0-22 0,-42-20 0,-1 62 15,-20-20 1,42 21-16,-22 21 0,-41 21 16,41 0-16,1 0 0,-21 43 15,20-22-15,1 1 0,21-1 16,0 0-16,-1 1 0,1 84 15,21-64-15,0-21 0,0-20 16,21 20-16,1 0 0,-1-21 16,21 22-16,0-22 0,1 0 0,-1-21 15,0 21-15,1-21 0,20 0 0,-20 0 16,-1 0-16,0-21 0,1 21 16,-1-21-16,0 0 0,1-22 0,-1 22 15,43-42-15,-64 20 0,21 1 16,-21 0-16,22-1 0,-22 1 15,21-64-15,-21 85 16,0-21-16,1 21 0,-22-1 0,21 1 16,-21 42-1,0 1-15,0 20 16,-21-21-16,-1 21 0,22-20 0,-21 20 16,21 0-16,0-21 0,0 43 15,0-22-15,0-21 0,0 1 16,0 20-16,0-21 0,0 0 15,21-21-15,1 21 0,20 1 16,0-22-16,-21 0 0,1 0 16,-1-22-16,0 1 0,21 0 15,-21 0-15,1 0 0,20 0 16,-21-22-16,21 22 0,-20-21 0,-1-1 16,0 1-16,21 0 0,-21-1 15,1 22-15,20-42 0,-21 42 16,0-1-16,0 22 0,-21 22 15,0-1 1,0 21-16,0-21 0,0 0 16,-21 22-16,0-22 0,21 21 0,-21-21 15,21 22-15,0-22 16,0 0-16,0 21 0,0-20 0,0-1 0,0 0 16,21 0-16,0 0 0,0 0 0,1-21 15,41 0 1,-42 0-16,0 0 0,22 0 0,-1 0 15,0-21-15,1 21 0,-1-21 0,43-21 16,63-64 0,-106 64-16,1-1 0,41-41 15,-63 20-15,22 1 0,-22-1 16,0 22-16,0-22 0,-21 22 16,0 21-16,0 0 0,0-1 0,-21 22 15,-21 22-15,21 20 16,-22-21-16,22 21 0,-21 1 0,21 20 15,-64 107 1,85-128-16,0 0 16,0 1-16,0-22 0,0 0 0,21 21 15,0-21-15,43 1 0,-43-1 16,21-21-16,1 0 0,-1 0 16,0 0-16,22 0 0,-22 0 0,43-43 15,-1 22 1,-41 0-16,-1-21 0,-21 21 0,64-43 15</inkml:trace>
  <inkml:trace contextRef="#ctx0" brushRef="#br0" timeOffset="25683.89">1651 9229 0,'0'0'0,"21"-43"0,0 22 0,-21 0 16,0 0-16,21 0 15,1 21-15,-22-43 0,21 43 0,0 0 16,-21-21-16,21 21 0</inkml:trace>
  <inkml:trace contextRef="#ctx0" brushRef="#br0" timeOffset="26205.6">1799 9059 0,'-21'0'63,"0"0"-32,0 0 250,-1 0-265</inkml:trace>
  <inkml:trace contextRef="#ctx0" brushRef="#br0" timeOffset="27522.92">1524 6900 0,'-21'0'16,"0"0"-16,21-21 16,0 0-16,0 0 15,0 0-15,0 0 16,21-1-16,0 1 0,0 0 15,0 21-15,0-21 0,1 21 0,20 0 16,-21 0-16,0 0 16,22 0-16,-22 0 0,21 21 15,-21 21-15,0-20 0,22 20 0,-22 0 16,0 22-16,0-1 0,0 1 0,1-1 16,-22 1-16,0 20 0,0-20 15,0-1-15,-22 1 0,-41 42 16,21-64-16,20 0 0,-83 43 15,62-64-15,1 0 0,0 1 16,-1-22-16,1 0 0,0 0 16,-1 0-16,1 0 0,0-22 0,20 1 15,-20 0-15,21-21 16,0-1-16,21 1 0,0-21 0,0-1 16,0 1-16,0-1 0,0 1 15,21-22-15,21-21 16,22 21-16,-43 64 0,21 0 15,1 21-15,-22 0 0,21 21 16,0 22-16,1-1 0,-22 0 0,21 22 16,-21 20-16,22-20 0,-22-1 15,21 1-15,1 63 0,-1-85 16,-21 1-16,21-1 16,1 0-16,-1-21 0,0 1 0,22-22 0,-22 0 15,22 0-15,-1 0 16,1 0-16,-1-22 0,-20 1 0,62-21 15,-62 21-15,-1 0 0,-21-1 16</inkml:trace>
  <inkml:trace contextRef="#ctx0" brushRef="#br0" timeOffset="28373.25">1270 9123 0,'0'21'0,"0"-42"0,-21 42 16,21-42 0,21 0-1,0 0-15,21-1 16,1 1 0,-1 0-16,-21 21 0,0 0 0,1 0 15,-1 0-15,21 42 16,-42-20-16,0-1 15,0 21-15,0-21 0,-21 22 0,-21 20 16,-1-21-16,1 1 0,-127 63 31,84-64-15,43-21-16,-1 0 0,22-21 0,0 0 16,21-21-1,0 0-15,21 21 16,0-21-16,0 0 0,22 21 15,-1-22-15,0 22 0,1 0 0,-1 0 16,85 22 0,-42-1-16,-64 0 15,0 21-15,0-21 0,0 1 16,-21 20-16,0 0 0,-21 22 16,-21-43-16,21 21 0,-22-21 15,1 1-15,0-1 0,-1 0 0,1 0 16,-21 0-16,20-21 0,22 0 15,-21 0-15,-1 0 0,-62-42 32,62-43-32,43 1 15,0 20 1,0 43-16,0 0 16,0 0-16,43-43 15,41 22 1,1 42-16</inkml:trace>
  <inkml:trace contextRef="#ctx0" brushRef="#br0" timeOffset="28553.3">2011 9440 0,'21'0'0,"-42"0"0,63 0 0,-42 22 15,0-44 48,0 1-48</inkml:trace>
  <inkml:trace contextRef="#ctx0" brushRef="#br0" timeOffset="29041.13">3789 8827 0,'0'0'0,"21"-22"0,21 1 0,-21-21 16,1 21-16,-1 0 0,0-1 0,-21 1 15,21 21-15,-21 21 16,-21 22 0,0-22-16,0 42 0,21-20 0,-22 20 15,1 1-15,-21 63 16,0 84 0,20-147-16,1-1 0,0 1 15,0-1-15,21 1 0,-42 42 0,42-64 16,-22 0-16,1 1 0,-21 41 15,21-41 1,21-64 0</inkml:trace>
  <inkml:trace contextRef="#ctx0" brushRef="#br0" timeOffset="29313.74">4318 8911 0,'21'-42'0,"-42"84"0,63-126 0,-21 62 0,1-20 16,-22 21-16,0 42 31,0 0-31,0 22 16,-22-1-16,22 0 0,0 22 0,-21-22 16,0 22-16,21-1 0,-42 85 15,21-84-15,-1-1 0,1 1 16,0-1-16,0 1 0,0-1 0,0-20 15,-1 20-15,-20-21 0,42-20 0,-42 41 16,42-21 0,-21-42-16</inkml:trace>
  <inkml:trace contextRef="#ctx0" brushRef="#br0" timeOffset="29522.65">3577 9673 0,'0'0'0,"21"0"16,0-21-16,1 21 0,20-42 15,43 21-15,-64 21 16,21-22-16,0 1 0,1 21 16,-1-21-16,0 21 0,1-21 0,-1 21 15,0 0-15,1-21 0,-1 21 0,0 0 16,1 0-16,-1 0 0,-21 0 0,22 0 15,-22 0-15,21 0 0,-21 0 16,0 0-16</inkml:trace>
  <inkml:trace contextRef="#ctx0" brushRef="#br0" timeOffset="31460.54">4953 9610 0,'0'0'0,"21"0"0,43-21 16,-64-1-16,21 1 15,-21 0-15,0 0 16,0 0-16,0 0 0,0-1 16,0 1-16,0 0 0,-21 0 0,-1 0 15,1 0-15,-21 21 0,21-22 16,0 22-16,-22 0 0,22 0 0,-21 0 16,-1 22-16,22-1 0,-85 85 15,22 42 1,20 0-1,64-106-15,0 1 0,0 41 16,0-63-16,0 1 0,21-1 16,43 21-16,-1-42 15,-20 0-15,-22 0 0,21 0 16,1-21-16,-1 0 0,0 0 16,64-43-16,-21-21 15,-64 43-15,0 21 16,-21-21-16,0-1 0,0 1 15,0-43-15,0 43 16,0 21-16,0 0 0,0 42 31,0 0-31,0 0 16,0 0-16,0 22 0,0-22 0,0 21 16,0 0-16,0-20 0,0-1 15,0 21-15,21-21 0,0 0 16,1 1-16,-1-22 0,21 21 15,-21-21-15,0 0 0,43 0 16,-22 0-16,1 0 0,-22-21 16,0-1-16,21 1 0,-21 0 0,1 21 15,-1-21-15,0-21 0,0-1 16,-21 22-16,0-21 0,0-1 16,0 1-16,-21 21 0,0 0 15,0 21-15,-1 21 16,22 0-16,-21 0 15,0 43-15,21-22 0,0 0 16,-21 1-16,0-22 16,21 21-16,0-21 0,-21 22 15,21 20-15,21-63 32,0 0-32,0-21 0,0 0 15,22 0 1,-22 0-16,0-1 0,0-20 15,0 0-15,0 21 0,1-1 16,-22-20-16,21 21 0,0 0 0,0 0 0,0-1 16,-21 1-16,21 21 0,1 0 15,-22 21 1,0 1-16,0 20 0,0-21 0,0 0 16,42 85-16,-42-85 15,0 0-15,21 22 0,0-22 16,0 21-16,1-21 0,-1 1 15,0-22-15,21 21 0,-21-21 0,22 0 16,-22 0-16,21 0 0,1 0 16,-1 0-16,21-21 0,-20 21 15,-1-22-15,0 1 0,1 0 0,-1 0 16,-21 0-16,0 0 0,22-1 16,-22-83-1,0 62-15,-21 22 0,0-21 0,0-1 16,0 22-16,0 0 0,-21-21 0,0 21 15,0 21-15,-64 21 16,0 42 0,64-20-16,-21-1 0,21 0 15,-1 1-15,-20-22 0,0 106 16,42-106-16,0 64 16,0-64-16,21 21 15,0-42-15,0 0 16,0 0-16,1 0 0,-1 0 0,0 0 15,0 0-15,43-21 16,-43 0-16,21 0 0,-21-1 16,22-20-16,-22 21 0,0-21 15,0-1-15,0 1 0,0 0 0,22-22 16,-22 22-16,0-22 0,21-63 16,-20 64-16,-1-1 0,0-20 15,0 20-15,0 1 0,22-64 16,-43 63-16,0 22 0,21-43 15,-21 127 1,-21-20 0,-1 20-16,22 0 0,-21 22 0,0-22 15,21 22-15,0-1 0,-21 1 16,0 126 0,0 1-16,21-22 15,0-127 1,0 1-16,0-1 0,0-21 0,0 21 15,21-20-15,0-1 0,0-21 0,0 21 16,0-21-16,22 0 0,-22 0 16,21-21-16,-21 21 0,1-21 15,20-1-15,-21-20 0,21 21 0,-20-21 16,20 20-16,43-126 16,-1-42-1,-41 126-15,-1-63 16,-21 64-16,0-1 0,-21-84 15,21 85-15,-21-1 0,0 1 16,22-1-16,-22 22 16,0 63-1,-22 0-15,1 21 0,21 1 16,-21 20-16,0 1 0,21-22 0,-21 22 16,21-1-16,-21 1 0,21-1 0,-22 1 15,22-1-15,0 1 0,0-1 16,0 1-16,-21-22 0,21 21 0,0-20 15,0-1-15,0 0 0,0 1 16,0-22-16,0 21 0,21-21 16,43 22-16,-22-22 15,-21-21-15,64 0 16,-43 0-16,-20 0 0,20-21 0,21 0 0,-20-1 16,-1 1-16,0 0 0,1 0 15,-22-21-15,21 20 0,1-20 0,-22 0 16,21-1-16,-21 1 0,0 0 15,1-1-15,-22 1 0,0-21 0,0 41 16,0-20-16,0 21 0,0-21 0,-22 42 16,1 0-16,0 0 0,0 0 15,0 21-15,0 0 0,-22 0 16,22 21-16,0 1 0,0-1 16,21 0-16,-21 1 0,21-1 0,0 0 15,0 64-15,21-85 16,-21 1-16,21-1 0,0 0 15,21 0-15,-20 0 0,20-21 0,-21 0 16,21 0-16,1 0 0,-1 0 0,0 0 16,1 0-16,20-21 15,-20 21-15,-1-21 0,-21-21 16,21 20-16,1-20 0,20-21 16,-20 20-16</inkml:trace>
  <inkml:trace contextRef="#ctx0" brushRef="#br0" timeOffset="35190.87">10922 9737 0,'0'0'0,"-21"0"16,-43 21-1,43-21-15,0 0 0,0 0 16,0-21-16,21 0 15,0-1-15,0 1 16,0 0-16,21-21 0,-21 21 0,21-22 16,0 1-16,21 0 0,-20-1 15,20-20-15,0 20 0,85-147 16,21-1 0,-105 128-16,-1 21 0,-21-1 15,0 22-15,-21-21 16,-42 42-16,-21 21 15,20 21-15,1-21 0,-22 22 16,22-1-16,0 0 0,-1 22 0,-41 105 16,84-126-16,0-1 15,0 21-15,21-20 0,0-1 16,43 22-16,-22-22 0,0-21 16,1 21-16,-1-20 0,0-1 15,1 21-15,-1-21 0,-42 0 16,0 1-16,0-1 15,-21-21-15,-22 0 0,1 0 16,0 0-16,-1 0 16,-105-64-16,106 43 15,-22 0-15,22 0 0,0 0 16,-1-1-16,22 1 0,-21 0 0,21 21 16,21 21-1,0 0 1,0 1-16,21 20 0,21-21 0,-21 0 15,1 22-15,20-22 0,43 21 16,-43-21-16,0-21 0,22 0 16,-1 0-16,-20 0 0,147 0 15,-126-21-15,-1 0 0,64-21 16,-21-22 0,-43 43-16,-20-21 0,-1-1 15,22-20-15,-22 20 0,-42 1 16,0 0-16,21 21 0,-21-22 15,0 1-15,0 0 0,-21-1 0,0 22 16,0 0-16,-22 0 0,1 21 16,0 21-16,-1 0 15,22 0-15,21 0 0,-21 22 0,21-1 16,-21 0-16,21 1 0,0 41 16,0-41-16,0-1 15,0-21-15,21 22 0,21 20 16,-21-42-16,22-21 0,-22 21 0,21-21 15,1 0-15,-1 0 0,0 0 16,1 0-16,20-21 0,-21 21 0,64-42 16,-42 21-16,-22-22 0,43 1 15,-43 21-15,0-21 16,1-43-16,-43 21 16,0 43-16,0 0 0,0 0 15,0 42 1,-21 0-1,-1 22-15,1-22 0,21 0 16,0 21-16,-21-21 0,0 22 16,0-22-16,21 42 0,-21-41 15,21-1-15,-22 21 0,22-21 16,0-42 15,0 0-31,0 0 16,22 0-16,-1-1 0,-21 1 15,21 0-15,0 0 0,0-21 0,0 20 16,-21-20-16,22 21 0,-1-21 0,0 20 16,0 1-16,0 21 0,0 0 15,1 0-15,-1 21 16,-21 1-16,0-1 0,0 0 16,21 42-16,-21-20 15,0-22-15,21 0 0,0 0 0,0 22 16,1-22-16,41 0 0,-42 0 15,22 0-15,20-21 0,-21 0 0,1 0 16,20 0-16,-20 0 0,20 0 16,-21 0-16,128-42 15,-43-22-15,-85 43 16,0-21-16,1 21 16,-22-22-16,21 22 0,-21-63 0,-21 41 15,0 1-15,0 21 0,0-22 0,0 22 16,0 0-16,0 0 15,-21 0-15,0 21 0,-21 0 0,21 0 16,-1 21-16,-20 0 0,0 0 0,-64 85 16,0 0-1,85-85-15,21 21 16,0 1-16,0-22 0,0 0 0,0 21 16,0-20-16,21-1 0,0-21 15,0 21-15,22-21 0,-22 0 0,0 0 16,85 0-1,-43-21-15,-20 0 0,-22-1 16,42-20-16,-41 21 16,-1 0-16,21-43 0,-42 22 15,21 0-15,0-43 16,-21 21-16,0 22 0,22-21 0,-22-1 16,21-21-16,0-42 15,-21 64-15,21-1 0,21-63 16,-42 106-16,0-21 15,0 63 1,0 0-16,0 22 0,0-1 0,-21 64 16,21-43-16,-42 128 15,21-128-15,21-20 16,-21 20-16,21 1 0,0-22 16,0 21-16,0-20 0,0-1 0,0 0 15,0 22-15,0-22 0,21-21 16,0 1-16,0-22 0,0 21 15,22-21-15,-22 0 0,0 0 16,64-21-16,-64 21 0,21-22 16,0 1-16,1-21 15,-22 21-15,42-43 0,-20 22 16,-22 0-16,0-22 0,43-42 16,-64 22-16,21 20 0,-21-21 0,21 22 15,-21-1-15,0-20 0,21-22 16,-21 64-16,0 20 0,0 1 15,0 0-15,0 42 16,-21 0-16,0 1 0,0 20 16,21 0-16,0 22 0,-22-1 15,1 1-15,21-1 0,-21 1 0,0-1 16,21 1-16,0-1 0,0 1 0,-21 42 16,21-64-16,-21 21 15,21-20-15,0-1 0,-22-21 0,22 64 16,0-64-16,0 0 15,0-42 17,0 0-32,0 0 0,0 0 15,0-1-15,0-20 0,22 21 16,-1-21-16,-21-1 0,21 1 0,0 0 16,0-1-16,0 1 0,64-43 15,-21 43 1,-43 21-16,0 21 0,0 0 15,0 0-15,0 0 0,1 42 16,-22-21-16,0 0 16,0 1-16,0-1 0,0 0 15,-22-21-15,1 0 16,0 21-16,0-21 0,-21 0 16,20 0-16,1 0 15,0 0-15,0 0 0,0 0 16,0 0-1,21 21 1,0 0 0,0 1-16,0-1 0,0 0 0,0 0 15,0 0-15,0 0 0,0 1 16,0-1-16,0 0 0,21 0 0,0 0 16,0-21-16,-21 21 0,21 1 15,0-22-15,22 21 0,20-21 16,43 0-1,-64 0-15,-20 0 0,20 0 16,0-21-16,1 21 0,-1-22 16,-21 1-16,21 0 0,-20 0 0,20 0 15,0-22-15,22-62 16,-43 83-16,-21-20 16,0 21-16,0-21 0,0 20 0,0 1 15,0 0-15,-21 21 16,0 0-16,-1 21 15,1 0-15,0 1 0,21-1 16,-21 21-16,-21 0 0,42 1 16,0-22-16,0 21 0,0-21 15,0 22-15,0-1 0,0 0 16,21-20-16,-21-1 0,21 0 0,0-21 16,0 21-16,22-21 0,-22 0 15,21 0-15,-21 0 0,85 0 16,-85 0-16,43-21 15,-43 0-15,21-22 16,-21 22-16,1-21 0,-1 21 16,0 0-16,-21-1 0,0 1 0,21 0 0,-21 0 15,0 42 17,-21 0-17,0 0-15,21 1 0,0-1 16,0 0-16,-21 0 0,21 0 0,0 0 15,0 1-15,0-1 0,21-21 16,-21 21-16,42-21 16,-21 0-16,0 0 0,43 0 15,21 0-15,-64 0 16,0-21-16,0 0 0,0-1 16,0 1-16,1 0 0,-1 0 0,0 0 15,0-22-15,-21 22 0,42-42 16,-42 42-16,0-1 15,22 1-15,-22 0 0,21 21 16,-21-21-16,-21 21 31,-1 21-31,1 0 0,0 0 16,0 1-16,0-1 0,0 0 0,-1 0 16,-41 64-16,42-43 0,0 22 15,-1-22-15,22 21 16,0 64-16,0-63 0,0-1 0,0 1 15,0-1-15,0 22 0,0-21 0,0-1 16,0 106 0,22 43-16,-22-148 15,0 20-15,0 107 16,0-128-16,0 1 0,0-1 0,0 1 16,-22-22-16,1 0 0,-21 1 15,21-1-15,-22 0 0,1-20 0,0-1 16,-1 0-16,22 0 0,-42-21 15,42 0-15,-1 0 0,1 0 16,0-21-16,21 0 0,0 0 16,0-22-16,0 22 0,0-21 0,0-1 15,0 1-15,0-21 0,21-1 0,0-63 16,1 64-16,-22-1 16,21-21-16,0 1 0,0-1 15,21 0-15,22-105 0,21 21 16,-22 105-16,-21-21 15,22 1-15,-1-1 0,-20 0 0,20 22 16,-20-1-16,20-20 0,-21 20 0,22 22 16,-22-22-16,22-20 15,-43 41-15,21 1 0,-42 0 16,21 21-16,-21-1 0,0 1 0,0 0 16,0 0-16,-21 21 15,21 21-15,-21 0 0,0 22 16,21-22-16,0 0 15,0 0-15,0 0 0,0 22 0,0-1 16,0 0 0,0-21-16,0 1 0,21-1 0,-21 0 15,21 0-15,0 0 0,1 0 16,-1 1-16,0-1 0,-21 0 0,0 0 16,0 21-16,0-20 15,0-1-15,-21 0 0,-64 0 16,43 0-16,21-21 15,-22 0-15,1 21 0,21-21 0,0 0 16,-22 22 0,1-22-16,42-22 15,0-20-15,0 21 16</inkml:trace>
  <inkml:trace contextRef="#ctx0" brushRef="#br0" timeOffset="35817.51">18330 7599 0,'0'-21'0,"0"42"0,0-63 15,0 20-15,0 1 0,0 0 0,0 0 16,0 0 0,-21 21-16,0 0 15,0 21-15,0 0 0,-22 0 16,22 22-16,-21-1 0,-1 0 0,1 22 15,0-1-15,-22 22 0,22 0 16,-22 20-16,1-20 0,21 0 0,-22 21 16,22-22-16,-1 1 0,1 21 15,21-22-15,-21 86 0,42-86 16,0 1-16,0-21 0,0 20 16,0-20-16,21-1 0,0-20 15,0 20-15,0-21 0,22 1 0,-22-1 16,21-21-16,0 22 0,1-22 15,-22 0-15,21 0 0,1-21 0,20 0 16,-21 0-16,-20 0 0,20 0 16,0-21-16,-21 21 0,43-64 15,-22 43-15,-21-21 0,1 21 16</inkml:trace>
  <inkml:trace contextRef="#ctx0" brushRef="#br0" timeOffset="36148.83">18436 8107 0,'0'0'0,"-21"0"31,21 21-16,0 0-15,0 0 0,-21-21 0,21 22 16,-21-1-16,21 0 0,0 0 16,0 0-16,0 0 0,0 1 0,0 20 15,0-21-15,0 0 16,0 0 0,21-42 30,0 0-46,-21 0 0,21 21 0</inkml:trace>
  <inkml:trace contextRef="#ctx0" brushRef="#br0" timeOffset="36321.74">18605 8128 0,'0'0'0,"0"-21"16,0 42 15,0 0-31,0 0 0,0 1 16,0-1-16,0 0 0,-21 0 0,0 21 15,0-20 1,21-1-16,-21 0 0,21 0 0,0 0 16,0 0-16,0 1 15,0-1-15,0 0 0,0 0 16</inkml:trace>
  <inkml:trace contextRef="#ctx0" brushRef="#br0" timeOffset="36769.49">19177 8869 0,'0'0'0,"0"-21"0,0 0 0,-21-22 15,0 43-15,-1-21 16,22 0-16,0 42 31,0 0-31,0 0 0,-21 1 16,0 41-16,21 64 16,-21-63-16,0-22 15,0 0-15,21 22 0,-22-22 0,1 22 16,21-1-16,-21 1 0,0-1 0,-21 1 15,20-1-15,1 1 0,-21-1 16,-22 64-16,43-63 16,-21-1-16,-22 43 0,43-43 15,0-20-15,-21 63 0,21-85 16,-1 21-16,22 0 0,-21-20 16,21-1-16,0 0 0,0 0 0,0-42 31,21 0-31,1 0 0,-1-1 15,0 1-15,-21-21 0,21 21 16</inkml:trace>
  <inkml:trace contextRef="#ctx0" brushRef="#br0" timeOffset="37115.29">18881 9017 0,'0'0'0,"21"-42"0,-21-22 15,21 22-15,0 21 16,0-22-16,0 22 0,1 0 0,-1 0 16,21 21-16,0-21 0,-20 21 15,20 0-15,85 0 16,-42 63 0,-64-20-16,0-22 0,0 21 15,-21 0-15,0-20 0,0 20 0,0 0 16,-21-21-16,0 22 0,-22-22 0,22 0 15,-21 0-15,0 0 0,-22 1 16,22-1-16,-64 0 16,85-21-16,-22 0 0,22 0 15,0 0-15,42 0 32,0 0-32,1-21 0,-1 21 15,21-21-15,0 21 0,1-22 16</inkml:trace>
  <inkml:trace contextRef="#ctx0" brushRef="#br0" timeOffset="37590.36">20129 8869 0,'0'0'0,"0"-42"0,-21-22 15,0 43-15,-21-21 16,21 42-16,-22 0 0,22 0 0,-21 0 15,-1 0-15,22 21 0,-21 0 0,0 0 16,-22 64 0,43-64-16,-21 21 0,20 1 0,1-1 0,21 43 15,0-64-15,0 21 16,0-21-16,0 22 0,0-22 16,0 0-16,21 0 0,22 0 15,-22-21-15,0 0 0,0 0 0,0 0 16,22 0-16,-22-21 0,0 21 15,21-21-15,-20 0 0,-1 0 0,0-1 16,42-83 0,-41 20-16,-1 43 0,-21-1 15,0 1-15,0 21 0,21 0 0,-21-1 16,0 1-16,0 42 16,0 1-16,0-1 15,-21 21-15,21-21 0,0 22 16,-21-22-16,21 21 0,-22-21 15,22 22-15,0-22 0,0 85 16,0-85 0,0 0-16,22-21 0,-1 0 15,0 0-15,0 0 0,0 0 16,0 0-16,1-21 0,-1 0 16,0-1-16</inkml:trace>
  <inkml:trace contextRef="#ctx0" brushRef="#br0" timeOffset="37883.19">20616 8170 0,'0'0'0,"0"-21"16,0 0-16,0 0 0,0 42 16,0 21-1,0-20-15,0 20 0,0 0 16,0 1-16,0 20 0,-42 43 15,21-64-15,21 22 0,-21-1 16,-1 1-16,1-22 0,21 22 16,-21-22-16,0 21 0,21-20 0,-21-1 0,21-21 15,0 22-15,0-22 0,0 21 16,0-21-16,0-42 47,0 0-47,0-21 0,0 20 15</inkml:trace>
  <inkml:trace contextRef="#ctx0" brushRef="#br0" timeOffset="38473.85">20235 8700 0,'0'0'0,"-21"0"0,42 0 31,0 0-31,22 0 0,-1 0 16,0 0-16,1 0 0,20 0 15,-20 0-15,20 0 0,22-22 16,-22 22-16,1-21 0,20 0 0,-20 0 16,-1 0-16,-20 0 0,20-1 15,-20-20-15,-1 0 0,0 21 0,1-22 16,-1-41-16,-42 41 0,0 22 16,0 0-16,0-21 0,-21 20 15,0 22-15,-22 0 0,1 0 16,21 0-16,-22 22 15,22-1-15,0 21 0,0-21 0,0 22 16,0-1-16,-1 0 0,22 22 16,-21-22-16,0 0 0,21 22 15,-21-22-15,0 22 0,21-22 0,-21 22 16,-1-22-16,22 0 0,-21 43 16,21-64-16,-21 21 0,21-20 15,-21-1-15,21 0 16,-21-21-16,21 21 0,0-42 15,0 0 1,0 0-16,0-22 0,21 22 16,0 0-16,0-21 0,0 20 0,1 1 15,-1-21-15,21 21 0,-21 0 16,22-1-16,-1 1 0,43 0 16,-43 21-1,-21 0-15,0 0 0,0 0 0,1 21 16,-22 0-16,0 1 0,0-1 0,0 0 15,0 0-15,0 21 0,0-20 16,0 20-16,0-21 0,0 0 0,-22 0 16,1 22-16,21-22 0,0 0 15,-21-21-15,21 21 16,-21-21 0,21-21-16,0 0 0,0 0 15</inkml:trace>
  <inkml:trace contextRef="#ctx0" brushRef="#br0" timeOffset="39468.66">22585 8319 0,'0'0'15,"21"-22"-15,21-20 16,-42 21-16,-21 21 16,0 0-16,-21 21 0,20 0 0,-20 0 15,0 1-15,-1-1 0,1 21 0,0 0 16,21 1-16,-1-1 16,-20-21-16,42 22 0,-21-1 0,21 0 15,0 22-15,21 42 16,0-85-16,0 0 15,22 0-15,-22 0 0,21-21 0,1 0 16,41 21-16,-41-21 16,-1 0-16,0-21 0,-21 0 0,22 0 15,-22 0-15,0 0 0,-21-22 0,0 1 16,0 21-16,0-22 0,0 1 16,-21 0-16,0-1 0,-22-20 15,1 21-15,21 20 0,-21 1 16,20 21-16,1-21 0,0 21 15,42 0 1,0 0-16,22 0 16,-1 0-16,0 0 15,1 0-15,20 0 0,1 0 0,-1 0 0,-20 0 16,20-21-16,1 21 0,-22-21 16,0 0-16,1 21 0,62-43 15,-83 22-15,-1 0 0,-21 0 16,-21 21 15,-1 21-31,1-21 0,0 21 16,-21 85-16,21-64 15,-1 22-15,1 20 0,0-20 16,0-1-16,21 1 0,-21-1 16,0 1-16,-1-1 0,22 1 0,0 21 15,-21-22-15,0 1 0,21-1 16,-21 1-16,21-1 0,-21 64 15,0-63-15,21-1 0,-43 85 16,22-42 0,21-64-16,-21-20 0,21-1 15,-21-21-15,0 0 16,21-21 0,0-1-16,0 1 0,0 0 0,0-21 15,0 21-15,0-22 0,0-20 16,21 20-16,21-20 0,-21 21 0,0-22 15,85-126-15,-42 63 16,-22 63-16,0 1 16,1-1-16,-22 1 0,21-1 0,1 1 15,41-43-15,-41 63 16,-1 1-16,0 21 0,1-21 16,-1 20-16,0 1 0,1 0 0</inkml:trace>
  <inkml:trace contextRef="#ctx0" brushRef="#br0" timeOffset="39753.49">24574 7853 0,'-21'0'0,"-21"63"16,21-41-16,0 20 0,-1 21 0,1-20 15,0 20-15,21 1 16,-21-1-16,-21 128 16,20-85-16,1-43 15,21-21-15,-21 43 16,21-64-16,0 22 0,-21-22 0,21 0 0,0 0 16,21-42 15,0 0-31,0 0 0,1-1 0,20-20 15</inkml:trace>
  <inkml:trace contextRef="#ctx0" brushRef="#br0" timeOffset="40430.11">24955 8107 0,'0'0'0,"22"-42"0,-1-43 16,-42 127 15,-1-21-31,1 22 0,0-1 15,0 0-15,0 22 0,0-22 16,-1 22-16,1-22 0,0 22 0,0-22 16,0 21-16,-22-20 15,22-1-15,-21 64 0,21-64 16,0 22 0,21-43-16,21-21 31,0 0-31,0-21 0,0 21 0,0-21 15,1-1-15,20 1 0,-21 0 16,0 0-16,22 0 0,-22 0 0,0 21 16,0-22-16,21 1 0,-20 21 15,-1 0-15,-21 21 32,0 1-32,0-1 0,0 0 15,0 0-15,0 0 0,0 0 16,0 1-16,0-1 0,0 0 0,0 0 15,21-21-15,0 21 0,0-21 16,0 0-16,22 0 16,20 0-16,-42 0 0,1 0 15,-1-21-15,21 21 0,-21-21 16,0 0-16,1-22 0,-1 22 0,0-21 16,0 21-16,0-22 0,0 1 0,1 0 15,-22-1-15,0-20 16,0 42-16,0 0 15,-22 21-15,1 0 0,0 0 16,0 0-16,0 0 0,-22 21 0,22 0 16,0 0-16,0 21 0,-21 1 15,42-22-15,0 0 0,0 21 16,0-20-16,0-1 0,0 0 16,42 42-16,-21-41 15,0-22-15,0 0 16,1 0-16,-1 0 0,0 0 15,0 0-15,0 0 0,22-43 16,-22 22-16,0 0 16,21-64-16,-42 64 15</inkml:trace>
  <inkml:trace contextRef="#ctx0" brushRef="#br0" timeOffset="40696.94">23791 8319 0,'0'0'15,"-42"0"-15,42 21 0,21 0 16,21-21 0,1 0-16,-1 0 0,0 0 0,1 0 15,20 0-15,-20 0 0,20 0 16,-21 0-16,22 0 0,-22 0 15,1 0-15,41 0 0,-41 0 0,20 0 16,-21 0-16,-20 0 16,-22-21-16,-22 21 31,1 0-31</inkml:trace>
  <inkml:trace contextRef="#ctx0" brushRef="#br0" timeOffset="42306.49">19367 10414 0,'0'0'0,"-21"21"16,0 0-16,0-21 0,21 22 0,-21-1 16,0 0-16,-1 0 0,1 0 0,0 0 15,21 1-15,-21-1 0,21 0 16,0 0-16,21-21 0,0 0 16,0 0-16,22 0 0,-1 0 0,0 0 15,1 0-15,20 0 0,1-21 16,-1 0-16,1 21 0,-1-21 0,1-22 15,-22 22-15,22 0 0,-1-21 16,-21 20-16,1-20 0,-1 0 0,22-22 16,-43 22-16,-21 0 15,0-1-15,0 1 0,0 0 0,0 20 16,-21 1-16,21 0 0,-22 0 16,1 0-16,0 21 0,0 0 15,0 0-15,-22 21 0,22 0 16,0 21-16,0 1 0,-21-1 0,20 22 15,-20 20-15,21-20 0,0 20 0,0 1 0,-22 63 16,22-63-16,-21 0 16,21-1-16,-1 1 0,1 0 15,0-1-15,0 1 0,0 0 0,0-22 0,-1 85 16,1-84-16,0-1 16,0 1-16,21-1 0,0 1 15,-21 42-15,21-85 0,0 21 16,0 0-16,0-20 0,21-22 0,-21 21 15,85-21-15,-22-43 16,-21 22-16,1 0 16,41-42-16,-62 20 0,20 1 15,0 0-15,-21-1 0,1 1 0,-1 0 16,0-22-16,0 22 0,-21-22 16,0 1-16,0-1 0,0 1 15,0-1-15,0 1 0,-42-64 0,-1 84 16,22 1-16,0 0 0,-21 21 15,21-1-15,-64 1 16,64 0-16,0 21 16,-1 0-16,44 0 15,-1 0 1,21 0-16,22-21 0,84 0 16,-85 21-16,1-21 0,-1 21 15,1-22-15,20 1 0,-20 21 16,-1-21-16,1 0 0,-22 0 0,22 0 15,-1-22-15,-42 22 16,1 0-16,-22 0 16,0 0-16,-22-1 15,1 22-15,0 0 0,0 0 16,0 22-16,0-1 0,21 0 16,0 0-16,-22 64 15,22-64-15,0 42 16,0-41-16,0-1 0,22 0 0,-1 0 15,0-21-15,0 21 0,85 0 16,-43-21 0,-20-21-16,-1 0 0,-21 21 15,22-21-15,-1 0 0,21-43 16,-20 43-16,-22-21 0,21-1 16,-21 1-16,1 0 0,-1-22 15,42-63-15,-42 64 0,-21 20 16,43-84-16,-43 85 0,21-21 15,-21 20-15,0 22 0,0-21 16,0 21-16,0-1 0,0 44 31,0-1-31,0 21 0,-42 22 16,20 20-16,22-20 0,0-22 16,0 22-16,-21-1 15,21-21-15,0 22 0,-21 84 16,21-106-16,0 22 15,0-22-15,0-21 0,21 1 0,0-1 16,1 0-16,-1-21 0,21 0 16,-21 0-16,64 0 15,-64-21-15,43 0 16,-22-1-16,-21 1 0,21-21 16,-20 21-16,-1-22 0,21 22 0,-21-106 15,0 106 1,-21-21-16,0 21 0,0-1 0,-21 22 15,0 0-15,0 0 16,0 22-16,-22-1 0,22 0 0,0 0 16,0 21-16,21 1 0,0-22 15,0 21-15,0 1 0,0-1 16,0-21-16,21 21 0,0-20 16,0-22-16,1 21 0,-1-21 15,0 21-15,21-21 0,43 0 16,-22 0-1,-41-21-15,20 0 0,0-22 16,-21 22-16,-21 0 0,0 0 16,0 0-16,0-22 0,0 22 0</inkml:trace>
  <inkml:trace contextRef="#ctx0" brushRef="#br0" timeOffset="42522.85">20955 10181 0,'0'0'0,"-21"0"0,0 0 15,-1 0-15,22 21 0,0 1 32,22-22-1,-1 0-16,0 0-15,0 0 0,21 0 0,-20 0 16,-1 0-16</inkml:trace>
  <inkml:trace contextRef="#ctx0" brushRef="#br0" timeOffset="42934.62">22437 10393 0,'0'0'0,"-22"0"15,1 0 1,0 0-16,21 21 16,-21 0-16,0 0 0,21 1 15,-21-1-15,21 21 0,-22-21 0,22 22 16,0-22-16,0 42 15,0-42-15,0 1 0,0-1 0,22 0 16,-1 0-16,0 0 0,0-21 16,0 0-16,0 21 0,1-21 0,20 0 0,21 0 15,-41 0-15,-1-21 16,21 21-16,-21-21 0,22-21 16,-22 21-16,0-1 0,0-20 15,0 21-15,0-21 0,-21 20 0,0-20 16,22-43-1,-22 22-15,0 84 47</inkml:trace>
  <inkml:trace contextRef="#ctx0" brushRef="#br0" timeOffset="43280.93">23050 10435 0,'0'0'0,"0"-21"16,0 42-1,0 0 1,0 1-16,-21 62 16,0-41-16,0-1 15,0-21-15,0 21 0,-1 1 0,1-1 16,0-21-16,0 22 0,0-1 15,-22 0-15,22 1 0,0-22 0,0 21 16,-85 127 0,64-126-16,21-1 15,-22 43-15,43-64 0,-21 21 16,0-21-16,21 22 0,0-22 16,0 0-16,0 0 0,0 0 15,0-42 16,0 0-31,0-21 0,0 21 16,0-1-16</inkml:trace>
  <inkml:trace contextRef="#ctx0" brushRef="#br0" timeOffset="43548.77">23029 10414 0,'0'0'0,"43"-21"0,84-43 15,-106 64-15,21 0 16,-21 0-16,22 22 0,-22-1 16,0 21-16,-21-21 0,0 0 15,0 22-15,0-22 0,0 21 16,-21-21-16,0 1 0,-1 20 16,1-21-16,0 0 0,-42 0 15,20 1-15,22-22 0,-21 0 0,21 0 16,-22 0-16,22 0 0,0 0 0,42 0 31,0 0-15,0 0-16,1 0 0</inkml:trace>
  <inkml:trace contextRef="#ctx0" brushRef="#br0" timeOffset="45275.49">23431 10668 0,'0'0'0,"43"-63"15,-22 20-15,0 22 16,0-21-16,0-1 0,22 1 0,-22 0 16,21-1-16,1-62 15,20-1-15,-21 63 0,-20-20 16,-1 21-16,0-22 0,0 22 16,-21-1-16,0 1 0,21 0 0,-21-1 15,0 22-15,0 0 0,0 0 16,-21 42-1,0 0-15,0 0 0,0 1 16,-1 20-16,22 0 0,-21 1 0,-21 62 16,21 44-1,0-107-15,21 0 0,-22 22 16,22-22-16,0 0 0,0 43 16,0-43-16,0-20 0,0 20 15,0-21-15,0 0 0,22 0 16,20 22-16,-21-43 0,21 0 15,-20 0-15,-1 0 0,0 0 0,0 0 16,0 0-16,0-21 0,22-1 16,-22 1-16,0 0 0,-21 0 15,85-106 1,-64 106-16,-21-22 0,0 22 0,21 0 16,-21 0-16,-21 42 31,0 0-31,21 0 15,-21 1-15,-1-1 0,22 0 0,0 0 16,0 0-16,0 22 0,0-22 16,0 0-16,0 0 0,0 0 15,0 0-15,22-21 0,-1 0 0,21 22 16,-21-22-16,22 0 16,-22 0-16,0 0 0,21-43 15,-21 22-15,1 0 0,-1 0 16,-21 0-16,21-22 0,0-20 15,0 20-15,-21 1 16,0 21-16,0-43 0,0 22 16,0 21-16,-21 21 0,0-21 0,0 21 15,0 0-15,-43 0 16,-63 42 0,106-21-16,0 0 0,0 1 15,-1-1-15,1 21 0,0-21 0,0 22 16,21-22-16,-21 21 0,21 22 15,0-1 1,21-42-16,42 22 16,-41-43-16,-1 0 0,63 21 15,-62-21-15,20 0 0,0 0 16,43 0-16,63-64 16,-106 43-16,1 0 15,20-21-15,-20 20 0,-1-20 16,0 21-16,1-21 0,-22 20 0,21 1 15,-42 0-15,0-21 16,0-1-16,-21 43 0,0 0 16,0-21-16,-22 21 0,22 0 0,0 0 15,-21 21-15,20-21 0,1 22 16,0-1-16,0 0 0,-21 21 16,20-21-16,1 43 15,21-43-15,0 0 0,0 22 16,0-22-16,0 0 15,0 0-15,0 0 0,21-21 0,43 0 16,-43 0 0,0 0-16,0 0 0,1-21 15,-1 21-15,0-21 0,0 0 0,-21 0 16,21-22-16,0 22 0,-21 0 16,43-64-16,-43 64 15,0 0-15,0 42 31,0 0-15,-21 0-16,21 1 0,0-1 16,0 0-16,0 0 0,0 0 15,0 0-15,0 22 0,0-22 16,21 0-16,-21 0 0,42 0 16,22-21-1,-43 0-15,21 0 0,0 0 16,1 0-16,-22 0 0,21 0 0,-21-21 0,1 21 15,-1-21-15,0 0 0,42-43 16,-41 22-16,-1 21 0,-21-21 16,21-1-16,-21 22 0,21-21 15,-21 21-15,0-22 16,-21 43-16,0 0 16,0 0-16,-1 0 0,1 0 15,-21 0-15,21 21 0,0-21 0,-22 22 16,-20 41-16,20 1 15,43-43-15,0 0 16,0 42-16,0-41 0,0-1 16,0 21-16,22-21 15,-1-21-15,0 0 0,0 0 16,21 0-16,1 0 0,-22 0 16,42-21-16,-41 21 15,-1-21-15,0 0 0,0-22 0,0 22 16,0-21-16,1 21 0,20-64 15,-21 0 1,0 43-16,-21 0 0,64-85 16,-64 84-16,0 1 0,21 0 15,-21 21-15,21-1 0,-21-20 16,-21 42 0,0 21-1,0 0-15,-1 22 0,1-1 16,21-21-16,-21 22 0,21-1 0,-21 0 15,21 43 1,0 0-16,-21-43 0,21 0 16,0 1-16,0-22 0,0 21 0,0-21 15,0 22-15,0-22 0,0 0 0,21-21 16,-21 21-16,0 0 0,21-21 16,0 0-16,0 0 0,-21 21 15,22-21-15,-1 0 0,21 0 16,-21 0-16,22-21 0,-22 21 0,21-21 15,-21 0-15,22 21 0,-22-21 0,21 0 16</inkml:trace>
  <inkml:trace contextRef="#ctx0" brushRef="#br0" timeOffset="45562.33">26183 9737 0,'0'0'0,"-21"0"15,21 21 1,0 0-16,0 0 0,0 0 16,-21 1-16,21-1 0,-21 0 15,21 0-15,-22-21 0,22 21 16,0 0-16,0 1 0,-21-1 15,21 0 1,21-21 15,1-21-31</inkml:trace>
  <inkml:trace contextRef="#ctx0" brushRef="#br0" timeOffset="45765.75">26374 9758 0,'0'21'16,"-22"0"0,22 0-16,-21 1 15,0-1-15,21 0 0,-21 0 16,21 0-16,-21 0 0,21 1 0,0-1 16,0 0-16,0 0 15,21-21 1</inkml:trace>
  <inkml:trace contextRef="#ctx0" brushRef="#br0" timeOffset="46148.04">26395 9398 0,'0'0'0,"0"-21"0,0 0 16,0 0 0,21 21-1,0 0-15,21 21 16,-20 0-16,20 0 0,-21 0 0,0 22 16,0-22-16,-21 21 0,22 22 0,-22-22 15,0 0-15,0 22 0,0-22 16,0 22-16,0-1 0,0-21 15,-22 22-15,1-22 0,0 85 16,0-63-16,21-1 0,-21-20 16,0 20-16,21 1 0,-22-1 0,1-21 15,-21 43-15,21-43 16,0-20-16,-1-1 0,1 21 0,0-42 16,0 21-16,0 0 0,0-21 0,-1 0 15,1 0-15,0 0 0,0 0 16,42-21-1,0 0-15</inkml:trace>
  <inkml:trace contextRef="#ctx0" brushRef="#br0" timeOffset="46397.25">26649 10605 0,'0'0'0,"-21"0"0,21 21 78,0 0-78,0 0 16,0 0-16</inkml:trace>
  <inkml:trace contextRef="#ctx0" brushRef="#br0" timeOffset="46621.45">26543 11197 0,'0'0'0,"-21"0"0,0 43 16,-1-43-16,-41 42 15,42-21-15,0-21 16,-1 21-16,1-21 0,0 0 0,0 21 16,0-21-16,0 0 0,-1 0 15,1 0-15,0 22 0,0-22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54:37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2138 0,'0'-21'62,"21"0"-62,-21-1 16,21 1-16,-21 0 15</inkml:trace>
  <inkml:trace contextRef="#ctx0" brushRef="#br0" timeOffset="811.91">1503 275 0,'0'-21'47,"0"42"0,0 0-47,0 1 0,0 20 0,-21-21 15,-1 21-15,1 22 0,0-22 16,0 1-16,0 20 0,0 1 16,-1-1-16,-20 22 0,21-22 15,-21 1-15,20-1 0,1 1 16,-42 42-16,42-64 0,-1 0 15,-20 22-15,42-22 16,0-21-16,0 0 0,0 1 16,0-44 15,0 1-31,0 0 16,21-21-16,-21 21 0,21-22 15,1 1-15,-22-22 0,21 1 16</inkml:trace>
  <inkml:trace contextRef="#ctx0" brushRef="#br0" timeOffset="1143.25">1524 296 0,'0'0'0,"0"-21"0,0 0 0,21 0 15,0 21 1,-21 21-1,0 0-15,0 22 0,0-22 16,0 21-16,0 0 0,0 1 16,0 20-16,0-20 0,0 20 15,0 1-15,0-1 0,-21 22 16,21-22-16,-21 1 0,0-1 16,21-20-16,0 20 0,0 22 15,-21-64-15,21 21 0,0-21 16,0 1-16,0-1 0,0 0 0,0 0 15,0-42 17,-22 0-17,22 0-15,-21 21 0</inkml:trace>
  <inkml:trace contextRef="#ctx0" brushRef="#br0" timeOffset="2416.51">1143 1207 0,'0'0'0,"-21"0"0,21 21 16,21-21-1,0 0-15,0 0 0,22 0 16,62-21 0,-62 21-16,63-43 15,-64 22-15,0 0 0,85-21 16,-42-1-1,-64 22-15,0 0 0,0 0 0,1 21 16,-22-21-16,0 42 47,0 0-47,0 0 16,0 0-16,0 22 0,0-22 0,-22 0 15,22 0-15,0 21 0,0-20 16,0-1-16,0 21 0,0 0 15,0-20-15,0-1 0,0 0 16,0 0-16,0 0 16,22-21-16,-1 0 0,0 0 15,0 0-15,0 0 0,0-21 16,1 0-16,-1 0 16,0 0-16,0-1 0,-21 1 15,21-21-15,0 21 0,-21-22 0,0 1 16,22 21-16,-22-21 0,21-1 15,0 22-15,-21-21 16,0 63 15,0 0-31,0 21 16,-21-20-16,21 20 0,0-21 16,0 21-16,-21 1 15,21-1-15,0-21 0,0 0 16,0 1-16,0 20 0,0-21 15,21-21-15,0 0 0,0 0 16,0 0-16,0 0 0,43 0 16,-1-21-1,-41 0-15,20 0 0,21-43 16,-20 22-16,-22-1 0,0 1 16,21-21-16,-20-1 0,-1 1 0,21-64 15,-21-43 1,0 128-16,-21 0 15,22-1-15,-22 1 0,0 0 0,0 20 0,0 1 16,0 0-16,-22 42 31,22 22-15,-21-22-16,21 21 0,0 0 0,-21 1 16,0-1-16,21 22 0,-21-22 15,21 21-15,0 1 0,-21-22 16,-1 64-16,22-42 0,0-22 15,0 0-15,0 1 0,0-22 16,0 21-16,0-21 0,0 0 16,0 1-16,22-1 0,-1 0 15,0-21-15,0 0 0,0 0 16,0 0-16,1 0 0,-1 0 16,0 0-16,21-21 0,22-43 15,-43 43-15,21-42 16,-21 20-16,-21 22 0,22-21 15,-1-1-15,0 1 16,-21 21-16,0 0 0,0 0 0,0 42 31,0 0-15,0 21-16,0-21 0,0 1 16,-21 20-16,0-21 15,-1 64-15,22-64 0,0 0 16,0 21-16,0-20 0,0-1 0,0 0 15,22-21-15,-1 21 16,21-21-16,-21 0 16,0 0-16,22 0 15,-22 0-15,0-21 0,0 0 0,0 0 16,1-1-16,-1 1 0,0-42 16,-21 20-16,21 1 0,-21 0 15,0-1-15,0 1 0,0-21 16,0 20-16,-21 22 0,-21 0 15,20 21-15,1 0 16,0 0-16,0 0 0,-21 21 16,20-21-16,1 21 0,0 0 15,0 1-15,0-22 0,0 21 16,-1 0-16,1-21 0,0 0 16,0 0-16,0 0 0</inkml:trace>
  <inkml:trace contextRef="#ctx0" brushRef="#br0" timeOffset="3308.01">3895 804 0,'0'0'0,"21"0"0,0-21 0,-21 0 16,42 0-16,-21 21 0,-21-21 15,22 0-15,-1 21 0,0-22 16,-21 1-16,0 0 0,21 0 0,0 0 15,-21 0-15,0-1 0,0 1 16,0 0-16,0 0 0,0 0 16,-21 21-1,0 0-15,0 0 16,0 0-16,-22 21 0,22 0 16,0 0-16,-21 0 0,20 1 0,-20-1 15,21 21-15,0-21 0,0 0 16,-1 22-16,1-22 0,21 0 0,0 0 15,0 22-15,0-22 0,0 0 16,21-21-16,1 21 0,-1 0 16,0 0-16,21 1 0,-21-1 0,1-21 15,41 42-15,-42-21 16,0 0-16,1-21 0,-1 22 16,21 41-16,-42-42 15,0 0-15,0 1 16,-85 20-16,43-21 15,-21 0-15,20 0 16,1-21-16,0 22 0,-1-22 0,1 0 16,21 0-16,0 0 0,-22 0 15,22 0-15,0 0 16,21-22 0,0 1-1,0 0-15,0 0 0</inkml:trace>
  <inkml:trace contextRef="#ctx0" brushRef="#br0" timeOffset="3544.4">2752 826 0,'42'0'31,"-21"0"-31,0-22 0,22 22 16,-1-21-16,0 21 0,1-21 16,20 21-16,-21-21 0,1 21 0,-1 0 15,0-21-15,1 21 16,-1 0-16,-21 0 0,0 0 0,22-21 16,-22 21-16</inkml:trace>
  <inkml:trace contextRef="#ctx0" brushRef="#br0" timeOffset="4488.85">4318 1037 0,'0'0'0,"0"-21"0,-21 0 16,0 0-16,21 0 15,-22 21 17,1 0-32,21 21 15,0 0-15,0 0 0,0 0 16,-21 22-16,21-22 0,-21 21 0,0-21 15,21 0-15,0 22 0,0-1 16,0-21-16,0 0 16,0 1-16,21-22 15,0 0-15,0 0 0,22 0 16,-22 0-16,42-22 0,22-20 16,-64 21-1,21 0-15,-20 0 0,20-22 0,-21 22 16,0 0-16,0-21 0,1 20 0,-1 1 15,0 0-15,-21 0 0,0 0 16,0 42 15,0 0-31,-21 0 0,0 0 16,21 1-16,0 20 0,-22-21 16,22 21-16,-21-20 0,21-1 0,0 0 15,0 0-15,0 0 0,0 0 16,43 1-16,41-1 15,-63-21-15,22 0 0,-1 0 16,-21 0-16,22 0 0,84-64 16,-106 43-16,42-21 15,-42 21-15,22-43 16,-22 43-16,-21-21 0,0-1 16,0-20-1,0-1-15,-21 43 0,0 0 16,-1 0-16,-20 21 0,21 0 15,0 0-15,-43 42 16,1 22-16,42-43 16,-1 21-16,1-21 0,0 0 15,21 1-15,0-1 0,0 0 0,0 0 16,0 0-16,21-21 16,0 21-16,1-21 0,-1 0 0,21 0 15,-21 0-15,0 22 0,1-22 16,20 21-16,-21 0 15,0 0-15,0 0 0,-21 0 0,0 22 16,0-1-16,0 0 16,0 1-16,0-1 0,0 0 0,-21 22 15,0-22-15,0 22 0,0-22 0,0 22 16,-1-22-16,-20 0 0,21 1 16,-43 20-16,43-42 0,0 0 15,0 1-15,21-44 31,21 1-31,0 0 0,0 0 0,1-21 16,20-22-16,-21 22 0,21-22 16</inkml:trace>
  <inkml:trace contextRef="#ctx0" brushRef="#br0" timeOffset="4723.72">5736 1080 0,'0'0'0,"21"-22"0,22-62 16,-43 63-1,21-22-15,-21 22 0,0 0 0,0 0 16,0 0-16,-21 21 0,-1 0 16,1 0-16,-21 0 0,-22 21 15,22 0-15,0 0 0,-1 0 16,1 22-16,0-1 16,-1-21-16,-62 64 15,105-64-15,0 21 16,21-42-1,21 0-15</inkml:trace>
  <inkml:trace contextRef="#ctx0" brushRef="#br0" timeOffset="4949.59">5609 3175 0,'21'-402'15,"-42"804"-15,42-1164 0,-21 466 0,0 63 16,21 42-16,-21 64 0,22 22 0,-22 41 16,0 22-16,0 21 0,0-1 0,21 86 15,-21-22 1,0 1-16,0-1 0,0 0 15,-21 43-15,21-43 0,-22 22 0,1-22 16,0 0-16,0-20 0,21 20 0,-21 0 16,0-21-16,-1 22 0,1-22 0,0 0 15,0 0-15,0 0 0,0-21 16,-1 0 0,22-21-16,0 0 15,0 0-15,0-21 0,22-1 0,-22 1 16,42-43-16,0 22 0</inkml:trace>
  <inkml:trace contextRef="#ctx0" brushRef="#br0" timeOffset="5646.19">6011 1058 0,'0'-21'0,"21"21"0,-21-21 15,22 21 1,-1-21-16,0 21 0,-21-21 15,21 21-15,0-21 0,0-1 0,1 1 16,20-21-16,-21 21 16,-21 0-16,21-1 0,-21 1 15,-21 21 1,0 0-16,-21 0 0,20 21 16,1 1-16,-21-1 0,21 0 15,-22 0-15,22 0 0,-21 22 0,21-22 16,-22 21-16,1 22 0,42-43 15,0 21-15,-21-21 0,21 0 0,0 22 16,0-22-16,0 0 0,0 0 0,21 0 16,0-21-16,0 0 0,22 0 15,-22 0-15,0 0 0,21 0 16,-20 0-16,-1 0 0,63-42 16,-41 42-16,-22-21 0,64-43 15,-22 1 1,-42 42-16,0-22 0,43-20 0,-1-1 15,-41 43-15,20-21 0,-21 21 16,0 0-16,0-1 0,1 22 0,-1-21 16,-42 21-1,-1 0 1,1 21-16,0-21 0,-21 22 0,21-1 16,-1 0-16,-20 21 15,21 1-15,0-1 0,21-21 16,0 0-16,0 0 15,21 1-15,0-22 0,0 0 16,22 21-16,-22 0 0,21-21 16,0 21-16,-20 0 15,-1-21-15,0 21 0,-21 1 16,0-1-16,-21 0 16,0-21-16,-1 0 15,-20 21-15,21-21 0,0 0 0,-22 21 16,22-21-16,0 0 0,-21 0 15,21 0-15,-1 0 16,22-21 15,22 0-31,20 21 0,-21-21 0,0-22 16</inkml:trace>
  <inkml:trace contextRef="#ctx0" brushRef="#br0" timeOffset="5932.54">7091 508 0,'0'0'0,"21"-42"0,0-43 16,-21 64-16,0 0 16,0 0-16,-21 42 31,21 0-31,-21 21 16,21-21-16,0 22 0,-21 20 15,-1-20-15,1 84 16,21-85-16,-21 0 0,0 64 15,21-64-15,-21 1 0,21-1 16,0 0-16,0 1 0,0-22 0,0 21 16,0 1-16,0-22 0,0 0 15,42 0 1,0-21-16,-20 0 16,-1 0-16,0-21 0,0 21 15,-21-21-15,21 0 0</inkml:trace>
  <inkml:trace contextRef="#ctx0" brushRef="#br0" timeOffset="6907.01">7302 953 0,'0'-22'0,"22"22"0,-1-21 16,-21 42 15,0 1-15,0-1-16,0 0 0,0 0 0,0 0 16,0 22-16,0-22 0,-21 63 15,21-62-15,0-1 0,0 0 16,0 0-1,21-21-15,0 0 16,0 0-16,0 0 0,0 0 16,1-21-16,-1 21 0,-21-21 15,21 0-15,0-1 0,0 22 0,0-42 16,22-21-16,-22 41 16,0-20-16,0 21 0,0 21 15,-21-21-15,22 21 0,-22 21 31,0 0-31,0 0 0,0 0 16,0 1-16,-22-1 0,1 0 0,21 0 16,-21 0-16,21 0 0,0 1 15,0-1-15,0 0 16,21-21-16,0 0 0,1 0 16,-1 0-16,0 0 0,0 0 15,0-21-15,0 0 16,-21-1-16,0 1 15,0 0-15,0 0 0,0-21 16,0 20-16,-21 1 0,21 0 16,-21 0-16,0 21 0,0-21 15,0 21-15,-1 0 16,44 0 15,20 0-31,0-21 16,-21 21-16,22 0 0,-22 0 0,0-22 15,43 22-15,-43 0 0,0 0 16,0 0-16,21 0 0,-20 0 16,-1 0-16,0 0 0,-21 22 0,21-22 15,-21 21-15,0 0 0,0 0 16,0 0-16,0 0 0,0 1 16,0-1-16,0 0 0,0 0 0,-21 21 15,0 1 1,21-22-16,-21 0 0,-1 0 15,22 0-15,0 1 16,-21-22 0,21-22-1,0 1 1,0 0-16,0 0 16,21 0-16,-21 0 0,22-22 0,-1 22 15,-21 0-15,21-21 0,0 20 16,0-20-16,0 21 0,22-43 15,-22 43-15,42-21 0,-20 42 16,-22-21-16,42 21 16,-41 0-16,-1 0 0,21 21 0,-21 0 15,-21 0-15,0 0 0,0 64 16,0-43 0,0 1-16,-21-22 0,21 0 0,-21 21 15,0-20-15,21-1 0,-21 0 0,-1 0 16,1 0-16,21 0 0,-21-21 0,0 22 15,21-44 32,0 1-47,0 0 16,0 0-16,0 0 0,0 0 0,0-1 16</inkml:trace>
  <inkml:trace contextRef="#ctx0" brushRef="#br0" timeOffset="7227.75">8001 508 0,'-64'0'0,"128"0"0,-149 0 16,64 0-16,0 21 0,-21 0 15,42 1-15,-22-22 16,22 21-16,22-21 15,-1 0-15,0 0 0,0 0 16,0 0-16,0 0 0,1 0 16,-1-21-16,-21-1 0,0 1 15,0 0-15,0 0 16,0 0-16,-21 21 31,-1 0-31,1 0 0,21 21 16,0 0-1,-21-21-15,21 21 0,-21-21 0,0 0 16,21 21-16,-21-21 0</inkml:trace>
  <inkml:trace contextRef="#ctx0" brushRef="#br0" timeOffset="7487.6">6921 720 0,'0'0'0,"-21"0"16,21 21-1,21-21-15,1 0 0,-1 0 16,0 0-16,21 0 0,-21 0 0,43 0 16,-22 0-16,1 0 0,-22-21 15,85 21 1,-85 0-16,21-21 0,-21 21 15,43 0-15,-64-22 16,21 22-16,-21-21 16</inkml:trace>
  <inkml:trace contextRef="#ctx0" brushRef="#br0" timeOffset="11856.37">10456 1037 0,'-21'-21'0,"0"21"16,0 0-16,0 0 15,-1 0-15,1 0 16,0 0-16,0 0 0,0 0 16,0 0-16,-1 0 0,1 0 15,0 0 1,42 0 0,0 0-1,1 21-15,20-21 0,0 0 16,1 21-16,-1-21 0,21 22 0,1-22 15,21 0-15,-22 0 0,22 0 16,-1 0-16,1 0 0,0 0 16,-1 0-16,-20 0 0,21 0 15,-22-22-15,1 22 0,-1 0 0,1-21 16,-22 21-16,0 0 0,22-21 16,20 0-1,-84 0 1,-21 21-1,0-21-15,0 21 0,0 0 16,0-22-16,-1 22 0,1-21 16,0 21-16,-21 0 0,21 0 0,-1-21 15,1 21-15,0 0 0,0 0 0,0 0 16,0-21-16,-1 21 0,44 0 47,-1 0-47,21 0 0,-21 0 15,0 0-15,22 0 0,-22 0 16,0 0-16,21 0 0,-20 21 0,-1 0 16,0-21-16,0 21 0,-21 1 15,0-1-15,0 21 0,0-21 16,0 0-16,-21 1 0,0-1 16,0 0-16,-1 0 0,1 0 0,0 0 15,21 1-15,-21-22 0,0 21 0,0 0 16,21-42 15,21 0-31,21 21 0,-21-22 16</inkml:trace>
  <inkml:trace contextRef="#ctx0" brushRef="#br0" timeOffset="12772.85">12763 1016 0,'0'0'0,"-21"0"0,21 21 0,-21-21 16,21-21 0,21 0-1,0 0-15,1 0 0,-1-1 16,21 1-16,0 0 0,-20-21 0,20 21 15,0-22-15,1 22 0,62-106 16,-41 42 0,-43 43-16,-21 0 0,0-22 0,21 22 15,-21 0-15,0-1 0,0 1 16,0-22-16,0 43 16,-21 21-16,0 0 15,0 21-15,0 22 16,-1-1-16,1 0 0,0 22 15,-42 148-15,20-128 16,22 1-16,0 0 0,-21 20 16,20-20-16,-20 21 0,21-21 0,0-1 15,-22 22-15,-20 85 16,42-86-16,-22 149 16,43-169-16,-21 42 15,21-63-15,0-1 0,0 22 16,0-43-16,0 0 0,0-20 15,21-1-15,1-21 0,-1 0 0,63-21 16,-20-22 0,-22 22-16,1-21 0,-1-1 15,64-41-15,-64 41 0,0-20 16,1-1-16,-22 1 0,21-1 16,-42-126-16,0 148 15,-21-22-15,0 22 0,-21-1 16,-43-41-16,21 63 0,1-22 15,-43 1 1,-21 0-16,106 20 16,0 22-16,0-21 0,21 0 15,21 0-15,0 21 0,0-21 16,0 0-16,22 21 0,-1-22 16,21 1-16,-20 21 0,20-21 15,-20 0-15,20 0 0,43-43 16,-43 43-16,-20 0 0,20-21 15,-20 20-15,-1 1 0,-21-21 0,21 21 16,-20 0-16,-1 21 16,-21-43-16,0 64 31,-21-21-31,21 22 0,-22 20 16,1-21-16,0 0 0,21 22 15,0-22-15,-21 0 0,21 0 0,-21 21 16,21-20-16,0-1 0,0 0 15,0 0-15,0 0 16,0-42 15,0 0-31,0 0 0,21 0 16,0-1-16</inkml:trace>
  <inkml:trace contextRef="#ctx0" brushRef="#br0" timeOffset="12938.75">13631 635 0,'0'-42'16,"0"21"0,-21 21-1,21 21 17,0 0-32,21 0 15,-21 0-15,21-21 16</inkml:trace>
  <inkml:trace contextRef="#ctx0" brushRef="#br0" timeOffset="13803.3">13843 762 0,'0'0'0,"0"21"0,-21 0 0,21 1 16,-21 20-16,-1-21 0,22 0 15,0 22-15,-21-22 0,0 21 0,0 0 16,21 1-16,0-22 15,0 0-15,0 0 0,0 0 16,-21-21-16,21-21 31,0 0-15,0 0-16,21 0 0,-21 0 0,21-1 16,21-41-16,-42 42 15,22 0-15,-1-22 0,0 22 16,21 0-16,-21 0 15,1 21-15,-22 21 16,0 0-16,0 21 0,0-20 16,0-1-16,0 21 0,0-21 15,0 22-15,0-22 0,0 42 16,0-42-16,0 1 0,0-1 16,0 0-16,21-21 15,0 0-15,21 0 0,-21 0 0,64 0 16,42-21-1,-85 0-15,22-1 0,-22 22 16,1-42-16,-22 21 0,21 0 16,22-43-16,-43 22 0,0 0 15,-21-1-15,21 22 0,-21-21 16,0-1-16,0 22 0,0 0 0,0 0 16,-21 0-16,0 21 0,0 0 15,-1 0-15,-62 21 16,20 42-16,22-41 15,21 20-15,-22 0 0,22 1 0,-21-1 16,21-21-16,0 21 0,-1 1 16,22-22-16,0 21 0,0-21 15,0 1-15,0-1 0,22 0 16,-1-21-16,0 0 0,42 0 16,22-21-1,-43 21-15,1-21 0,-22-22 16,0 22-16,21 0 0,-20-21 0,-1-1 15,0 1-15,0-22 0,0 22 16,0-21-16,1-1 0,-1 22 16,0-22-16,0 1 0,0 20 0,0-20 0,1 21 15,-22-1-15,21 1 0,-21 21 16,21-22-16,-21 65 16,0-1-1,-21 0-15,0 21 0,21 1 0,-22 20 16,1-21-16,-21 85 15,42 0-15,-21-63 0,21-1 16,0-20-16,0 20 0,0-20 16,0-1-16,0 43 15,0-43 1,21-42-16,0 0 0,0 0 16,0 0-16,1 0 0,20 0 0,-21-21 15,21 0-15</inkml:trace>
  <inkml:trace contextRef="#ctx0" brushRef="#br0" timeOffset="16696">15409 635 0,'0'0'0,"-21"0"0,0 21 16,0-21-1,42 0 1,0 0-16,0 0 15,0 0-15,22-21 16,-1 21-16,-21-21 0,22 0 16,-22 21-16,42-43 0,-42 43 15,-21-21-15,22 0 0,-22 0 16,0 0-16,0 0 0,0-1 0,0 1 16,-22 21-16,1 0 15,0 0-15,-21 0 0,21 21 0,-22 1 16,22-1-16,-21 0 0,-1 0 15,22 0-15,-42 64 16,63-43-16,0-21 0,0 1 16,0-1-16,0 0 0,0 0 0,63 21 15,-42-20-15,22-22 16,-22 0-16,21 0 0,22 0 16,-43 0-16,0 0 0,0 0 15,0-22-15,1 1 16,-22 0-16,-22 21 31,1 0-31,0 0 0,0 21 16,-21 0-16,20 1 0,1 20 15,0-21-15,0 21 0,0 1 16,0-22-16,-1 21 0,22-21 16,0 1-16,0 20 0,0 0 0,22-21 15,-1-21-15,0 22 0,0-22 0,21 0 16,-20 0-16,20 0 0,-21 0 15,21 0-15,1-22 0,20 1 16,-20 0-16,-1 0 16,-21-21-16,21 20 0,64-126 15,-85 106-15,22-22 16,-1 22-16,-21-21 0,22-1 0,-1 1 16,-21-1-16,0 1 0,22 20 15,-22-20-15,-21 20 0,0 1 0,0 0 16,0 21-16,0-1 0,-21 22 15,-1 22-15,1-1 16,-21 63 0,21-41-16,0-1 0,-43 64 15,43-43-15,-21 107 16,42-107-16,-22 1 0,22-1 16,0-20-16,0 41 0,0-41 15,0-1-15,43 21 16,-22-41-16,21-22 15,1 0-15,-1 0 0,0 0 16,1 0-16,-1 0 0,0-22 0,22 1 16,-22-21-16,0 21 0,1 0 15,20-64-15,-20 21 16,-22 22-16,0 0 0,-21 21 16,0-1-16,0 1 0,-21 21 15,-22 0-15,22 0 16,0 21-16,0 1 0,0-1 15,-22 42-15,22-42 0,21 22 16,0-22-16,0 0 0,0 21 16,0-20-16,0-1 0,0 42 15,21-63-15,-21 21 0,22 1 16,20-22-16,21 0 16,-41 0-16,20 0 0,-21 0 0,21 0 15,1 0-15,-1-22 0,-21 1 0,43-21 16,-1-22-1,-42 22-15,1 0 0,20-22 16,-21 43-16,0 0 16,-21 0-16,21 0 0,-21 42 31,-21 0-31,0 0 0,21 0 16,-21 22-16,21-22 0,0 0 15,-21 0-15,21 21 0,-21-20 0,21-1 16,0 0-16,0 0 0,0 0 15,0 0-15,0 1 0,0-1 16,0-42 15,0-1-15,21 1-16,-21 0 16,21-21-16,0 21 0,0-43 15,0 43-15,43-43 16,-43 22-16,0 21 0,0 0 0,1 21 15,-1-21-15,0 21 0,0 0 16,0 0-16,0 0 16,-21 21-16,0 0 0,0 21 15,0-21-15,0 1 0,0 20 0,0-21 16,0 0-16,0 64 16,0-64-16,0 0 0,22 0 15,-1 1-15,0-22 31,0 0-31,0 0 16,0 0-16,-21-22 0,22 22 0,-1-21 16,-21 0-16,42-42 0,-21 41 15,0-20-15,1 0 0,-1-1 16,0 22-16,0-21 0,21 0 16,-20 20-16,20-20 15,-21 21-15,-21 0 0,21 21 0,-21 21 16,0 0-1,0 21-15,0-20 16,0-1-16,0 21 0,-21 0 0,21-20 16,0 20-16,0-21 0,0 21 15,0-20-15,0 41 16,0-42-16,21 0 0,0 1 16,1-22-16,-1 0 0,0 21 15,0-21-15,21 0 0,-20 0 0,20 0 16,0 0-16,-21-21 15,106-22-15,-105 22 16,20 0-16,0-21 0,-21 20 0,1-20 16,-1 0-16,0-1 0,0-20 15,-21 21 1,0 20-16,-21 22 0,0 0 16,0 0-16,-1 0 0,1 0 15,0 0-15,0 22 0,21 20 0,-21-21 16,0 0-16,21 0 0,0 22 15,0-22-15,0 0 0,0 0 0,0 22 16,0-22-16,0 0 0,0 0 0,42 21 16,0-20-1,-21-22-15,22 0 0,-22 0 0,21 0 16,-21 0-16,22 0 0,20 0 16,-42-22-16,22 22 15,-22-21-15,21-21 0,-21 21 16,1 0-16,-1-22 0,21 1 15,-21 0-15,0 20 0,-21 1 16,0 0-16,0 0 0,0 42 31,0 0-31,0 0 16,-21 1-16,21-1 16,-21 0-16,21 0 0,-21 0 0,21 22 15,0-22-15,0 0 0,0 0 0,0 0 16,0 0-16,0 1 0,-21-22 15,21 21 1,0-42 15,0-1-31,0 1 0,0 0 0,0 0 16,0 0-16,21 0 0,0-1 16,-21-20-16,21 21 0,0-21 0,1-1 15,-1 22-15,0-21 0,21-1 16,-21 22-16,1 0 15,-1 0-15,21 0 0,-21 21 16,0 0-16,1 21 16,-22 0-16,0 0 15,0 22-15,0-22 0,0 21 16,0-21-16,0 22 0,0-22 0,0 21 16,0-21-16,0 22 0,0-22 15,0 0-15,0 0 0,0 0 0,0 0 16,0 1-16,21-22 0,0 21 15,0-21-15,0 0 0,0 0 16,1 0-16,-1-21 16,0-1-16,-21 1 0,21 0 0,0 0 15,0-21-15,1 20 0,-1-20 16,0-21-16,0 20 0,-21 1 0,42-64 16,-20 43-16,-1 20 15,0 1-15,0-22 0,-21 22 16,0 21-16,21-43 15,0 22-15,-21 21 0,0 0 16,0 42 0,0 0-16,-21 0 15,21 0-15,-21 22 16,0-1-16,21 0 0,-42 43 16,20-21-16,1-1 0,0 1 0,21-22 15,-21 21-15,0 1 0,0 21 16,21-43-16,0 0 0,0 1 15,0-22-15,0 0 0,0 0 16,0 0-16,21 0 0,0-21 0,0 0 16,0 0-16,0 0 0,22 0 15,20 0-15,-42 0 0,22-21 16,-1 0-16,-21 0 0,22 0 16,-22 0-16,21-22 0,-21 22 0,0-21 15,1 21-15,-1-22 0,0 22 16,-21-21-16,0-1 0,0 22 15,-21 21 1,0 21-16,-1 1 16,22-1-16,0 0 15,0 0-15,0 0 0,0 0 16,0 1-16,43-1 16,-22 0-16,-21 0 0,42 0 15,-42 0-15,0 1 0,0-1 16,0 0-16,0 0 15,0 0-15,-21 0 16,0-21 0,0 0-16,0 0 0,-1 0 15,1 0-15,0 0 32,21-21-17,0 0-15,0 0 16,0 0-16,0-22 0</inkml:trace>
  <inkml:trace contextRef="#ctx0" brushRef="#br0" timeOffset="17024.82">19389 550 0,'-22'0'0,"44"0"0,-65 0 15,22-21-15,42 0 16,0 21-16,1 0 16,20 0-16,0 0 0,22 0 15,-1 0-15,-20 0 0,20 0 0,1 0 16,-1 0-16,1 0 0,-22 0 16,0-21-16,1 21 0,-1 0 15,-21 0-15,0 0 0,0 0 0,1-21 16,20 21-16,-21 0 15,-42 21 32,0-21-47,0 0 16,-1 21-16,1-21 0</inkml:trace>
  <inkml:trace contextRef="#ctx0" brushRef="#br0" timeOffset="18439.02">1122 2244 0,'-21'0'15,"21"-21"-15,0-1 16,-22 1-16,1 0 15,21 0 1,0 0-16,-21 21 0,21-21 16,-21 21-16,21 21 31,0 21-31,0-21 0,0 22 16,0-1-16,0 21 0,0 1 15,0-1-15,0 22 0,-21-21 16,21 20-16,-21-20 0,21-1 15,-22 1-15,1-1 0,21 1 0,-21-22 0,21 0 16,0 1-16,0-22 16,0 21-16,0-21 0,0 1 15,0-44 17,0 1-32,0 0 0,0-21 0,0 21 15,0-22-15,0 22 0</inkml:trace>
  <inkml:trace contextRef="#ctx0" brushRef="#br0" timeOffset="18836.79">444 2434 0,'0'0'0,"-21"-42"0,-21 21 16,21 0-16,-22 21 0,43-22 16,0 1-16,0 0 0,22 0 15,-1 0-15,0 0 0,21-1 16,1 22-16,-1-21 15,21 0-15,1 21 0,-1-21 0,1 0 16,21 21-16,-22 0 0,22 0 0,-22 0 16,22 21-16,169 64 15,-191-64-15,22 42 16,-43-20-16,22 20 0,-43 1 0,43 63 16,-64-64-16,-22 64 15,-20-63-15,0-1 0,-1-21 16,-20 22-16,-1-22 15,-20 1-15,20-1 0,-20 0 0,20 1 16,1-22-16,-1 0 16,1 0-16,20 0 0,1 0 15,0-21-15,-1 0 0,1 0 0,21-21 16,0 0-16,-1 21 0,22-21 16,0 0-16,0 0 0,0-1 0,0 1 15,22 0-15,-1 0 16,0 0-16,21 0 0,1-1 0,-1 1 15,0 0-15</inkml:trace>
  <inkml:trace contextRef="#ctx0" brushRef="#br0" timeOffset="19237.56">1736 2858 0,'0'-22'16,"21"22"-1,0-21-15,0 21 16,0 0-16,0 0 0,1-21 16,-1 21-16,0 0 15,0 0-15,0 0 0,0 21 0,1 0 16,-1 1-16,0-1 0,21 21 16,-42 22-16,0-43 15,0 0-15,0 0 0,0 21 16,0-20-16,-21-1 0,0 0 15,0 0-15,21 0 0,0 0 0,-21-21 16,-1 0 0,22-21-16,0 0 15,0 0-15,0-21 16,22 20-16,-22 1 0,21-21 0,-21 21 16,21-22-16,-21 22 15,42-63-15,-21 62 16,1 1-16,-1 0 0,-21 0 15,21 21-15,0 0 0,0-21 0,0 21 16,1 0-16,-1 0 16,0 0-16</inkml:trace>
  <inkml:trace contextRef="#ctx0" brushRef="#br0" timeOffset="19654.41">2730 2752 0,'-21'21'16,"0"0"-16,0 0 0,0-21 16,0 21-16,-22 1 0,22-1 0,0-21 15,0 42-15,0-21 0,-1 0 16,1 22-16,21-1 0,-21-21 16,21 0-16,0 22 0,0-22 15,0 0-15,21 0 0,0-21 0,1 21 16,20 1-1,21-22-15,-20 0 0,-1 0 0,-21 0 16,22-22-16,-1 1 0,0 0 16,64-64-1,-85 64-15,0 0 16,-21 0-16,0-64 16,0 64-16,0 0 0,-21 0 0,0 0 15,0-1-15,-21 22 0,-1 0 16,1 0-1,21 0-15,0 0 0,-22 0 16,22 22-16,21-1 16,0 0-16,21-21 31,0 0-31,22 0 0,-22 0 0</inkml:trace>
  <inkml:trace contextRef="#ctx0" brushRef="#br0" timeOffset="20044.18">3196 2836 0,'0'0'0,"0"-21"16,0 42 31,0 1-47,0-1 0,0 0 15,-21 21-15,21-21 0,0 22 16,0-1-16,-21 0 0,21 1 0,0-1 15,0 22-15,-21-22 0,-1 21 16,22 1-16,-21-1 0,21 1 16,-21-1-16,0 1 0,0-1 0,21-20 15,-21 20-15,-1 1 0,1-1 16,21 1-16,-21-22 0,0 22 0,0-22 16,21 0-16,-21 1 0,-1-22 15,22 21-15,-21 0 0,0 1 16,0-43-16,21-21 31,0-1-31,0 1 16,21 0-16,0-21 0,-21 21 15,21-22-15,1 1 0,-1 0 16,-21-22-16,21 22 0,0-22 0,0 1 16</inkml:trace>
  <inkml:trace contextRef="#ctx0" brushRef="#br0" timeOffset="20375.5">3133 3048 0,'0'0'16,"0"-21"-16,0 0 0,0 0 0,0-1 15,0 1-15,0 0 0,0 0 16,21 0-16,0 0 16,0 21-16,0-22 0,0 22 0,1 0 15,-1 0-15,21 0 16,0 0-16,1 0 0,-22 0 15,0 0-15,21 0 0,-42 22 16,22-1-16,-1 0 0,-21 0 16,0 21-16,-21-20 15,-43 41-15,43-42 16,-21 0-16,20 1 0,1-22 16,-21 42-16,21-42 0,0 0 15,-1 21-15,1-21 16,21-21 15,0 0-15,21 21-16,1-21 0,-1-1 0,0 22 15</inkml:trace>
  <inkml:trace contextRef="#ctx0" brushRef="#br0" timeOffset="22638.34">4106 2646 0,'0'0'0,"0"-42"16,0 20-16,0 1 16,0 0-1,-21 42 1,21 0-1,0 1-15,-21-1 0,21 21 0,-21 0 16,0-20-16,21 20 0,-22 0 16,1 1-16,0-1 0,0 0 15,0 1-15,21-22 0,-21 21 0,-1 0 16,1-20-16,0-1 0,21 0 0,0 21 16,-21-42-16,21 21 0,-21 1 15,21-44 16,0 1-31,21 0 16,0 0-16,0 0 0,0-22 16,22-20-16,-22 42 0,0 0 15,0-22-15,0 43 16,-21-21-16,22 42 31,-22 0-31,21 1 0,-21-1 16,0 0-16,0 0 0,0 0 15,0 0-15,0 22 16,21-22-16,-21 0 0,21 0 0,0 0 16,-21 1-16,21-1 0,1-21 15,20 21-15,21-21 16,-41 0-16,62 0 16,-63 0-16,22-21 0,-1 0 15,0-1-15,1 1 0,-22 0 16,21 0-16,1-21 0,-22 20 0,0-20 15,21 0-15,-21-1 0,1 1 0,-1 0 16,-21-22-16,0 22 0,0-22 16,0 1-16,0-1 0,0 1 0,-21-1 15,-1 22-15,1 0 16,-21-1-16,21 22 0,-22-21 0,22 21 16,-21 21-16,0 0 15,-1 0-15,1 0 0,0 0 0,-64 63 16,42 1-1,43-22-15,0 22 0,-21 41 16,20-62-16,22 20 0,0 1 16,0-22-16,0 0 0,0 22 0,22 42 15,41-43 1,-42-42-16,127 22 16,-105-43-16,20 0 15,-20 0-15,20 0 0,1 0 16,-22 0-16,21-21 0,-20-1 0,20 22 15,-20-21-15,-1 0 0,0-21 16,22 21-16,-22-1 0,22-41 16,-22 21-16,0 20 0,-21 1 15,1 0-15,20-21 0,-42 63 32,0 0-17,-21 0-15,0 0 0,-1 1 16,22-1-16,-21 21 0,21-21 15,0 0-15,0 1 0,0 20 0,0 21 16,0-41 0,0-1-16,21-21 0,-21 21 0,43 0 15,-22-21-15,21 0 0,1 0 16,-22 0-16,42-21 16,-20 0-16,-22 0 0,21-1 15,-21 1-15,22 0 0,-22 0 16,0 0-16,0-22 0,0 22 0,0-21 15,-21 0-15,0-22 16,0 22-16,0-1 0,0 22 16,0-21-16,0 21 0,-21 0 0,0 21 15,0 0-15,-64 0 16,22 42 0,20 0-16,22-21 0,0 1 15,0 20-15,0-21 0,0 64 16,21-64-16,0 0 15,0 0-15,0 0 0,21 1 16,0-22-16,0 0 0,21 0 0,-20 0 16,-1 0-16,21 0 0,-21 0 15,22 0-15,-1 0 0,0 0 0,22-43 16,-22 22-16,22-21 16,-22 21-16,-21-1 0,85-62 15,-64 41 1,-21 1-16,1 42 15,-22-21-15,0 0 0,0 42 32,0 0-32,-22 0 15,1 0-15,21 1 0,-21 20 0,21-21 16,0 21-16,0-20 0,0-1 16,0 21-16,0-21 0,0 43 15,0-43 1,21-21-16,0 21 0,1-21 15,-1 0-15,0 0 0,0 0 0,21 0 16,22-21 0,-43 0-16,-21 0 0,42-22 15,-20 22-15,-1 0 16,0 0-16,0 0 0,-21-1 0,0 1 16,21-21-16,0 21 15,-21 42 16,0 0-31,0 0 16,0 0-16,0 1 0,0-1 16,0 0-16,0 0 15,0 0-15,0 0 0,22-21 0,-1 22 16,0-22-16,0 0 0,0 0 16,0 0-16,1 0 15,-1 0-15,0 0 0,0 0 0,43-22 16,-43-20-1,-21 21-15,21 0 0,-21-22 16,0 22-16,0-21 0,0 21 16,0-22-16,-21 22 0,21 0 0,-21 0 15,-1 0-15,22 0 0,-21 21 0,0-22 16,0 22 0,63 0 15,-21 0-31,1-21 15,-1 21-15,0 0 0,21 0 0,1 0 16,-22 0-16,21 0 0,22-21 16,20 21-1,-63 0-15,1 21 16,-22 0-16,21 1 0,-21-1 0,0 0 16,0 0-16,0 0 15,0 0-15,0 1 0,0-1 0,0 0 16,0 21-16,0-21 0,-21 1 0,-1 20 15,22-21 1,0 0-16,0 0 16,-21-21-1,0 0 1,21-21 0,0 0-16,0 0 15,0 0-15,0 0 0,0-22 16,21 22-16,0-21 0,43-64 15,-43 85-15,21-22 16,22-20-16,-22 42 16,1 0-16,-1-1 0,-21 22 15,21 0-15,1 0 0,-1 22 16,-21-1-16,0 0 0,1 21 16,-22-21-16,0 64 15,0-43-15,0-20 0,0 41 16,-22 1-1,1-43-15,0 0 0,0 0 16,21 0-16,-21-21 16,0 0-16</inkml:trace>
  <inkml:trace contextRef="#ctx0" brushRef="#br0" timeOffset="23439.89">8763 2646 0,'0'0'0,"-42"0"0,20 0 0,1 0 0,-21 0 15,21 0-15,0 0 0,-1 0 16,44 0 0,20 0-1,0 0-15,22 0 0,20 0 0,-20 0 16,21 0-16,20 0 0,-20 0 15,21 0-15,0 0 0,0 0 0,-1 0 16,22 0-16,-21 0 0,0 0 16,0 0-16,0 0 0,-22 0 0,1 0 15,-21 0-15,-1 0 0,1 0 0,-22 0 16,0-21-16,-21 21 0,1 0 16,-22-21-16,-43-1 15,22 22 1,-21-21-16,-1 21 0,1-21 0,0 21 15,-43-21-15,43 21 0,-1 0 16,22 0-16,0 0 0,0-21 16,0 21-16,21-21 15,21 21-15,21 0 16,-21 0-16,22 0 0,-22-22 0,21 22 16,1 0-16,-1 0 15,-21 0-15,21 0 0,43 43 16,-64-22-16,-21 0 0,0 0 15,0 0-15,-21 85 16,0-85-16,0 22 16,0-22-16,-22 21 0,22-21 0,-21 22 15,-43 20 1,43-20-16,42-22 16,0-42-1,21-1-15,0 1 16,21 21-16</inkml:trace>
  <inkml:trace contextRef="#ctx0" brushRef="#br0" timeOffset="26010.14">13928 2223 0,'-22'0'0,"1"0"32,42 0-1,1 0-15,-1-22-16,0 1 0,21 21 0,-21-21 15,1 0-15,20 0 0,-21 21 16,0-21-16,0-22 0,1 22 0,-1 0 15,-21 0-15,0 0 0,0-1 0,0 1 16,0 0-16,-21 21 16,-1 0-16,-20 0 0,21 0 15,-21 0-15,-43 21 0,43 0 16,-1 1-16,1 20 0,-43 21 16,43 1-1,21-22-15,21-21 16,0 1-16,0-1 0,0 0 15,0 0-15,21 0 0,0 0 16,-21 1-16,21-1 0,0 0 0,22 0 16,-22 21-16,0-20 0,0 20 0,43 43 31,-22 20-31,-42 22 16,0-105-1,-42-1-15,21 0 0,-1-21 16,-41 21-16,21-21 0,20 0 15,-168-21 1,105-43 0,43-20-1,21 41-15,0-20 16,21 21-16,-22-22 16,22 22-16,0 21 0,0-1 0,0 44 31,0-1-31,0 0 15,0 0-15,22 0 16,-1 22-16,-21-22 0,21 21 0,0-21 16,-21 22-16,21-22 0,0 21 0,-21-21 15,22 0-15,-1 1 0,0-1 16,85 42 0,-43-42-1,64-21 1,106-63-16,-127 21 15,-43 20-15,-20-20 16,147-85 0,-147 42-1,-43 22 1,0 42-16,0 0 0,0-43 16,-22 64-16,1 0 15,0 0-15,0 21 0,-43 43 16,43-43-16,-21 64 15,42-64-15,-21 21 16,0 0-16,21 1 0,0 41 16,0-62-16,0-1 0,21 0 15,0 0-15,0 0 0,85 0 32,-64-21-32,64 0 15,-42-42-15,63-21 16,-85 20-16,-21 1 15,21 21-15,1-22 0,-22-20 16,21 21-16,-21-22 0,1 22 0,-1-22 16,0 22-16,21-64 0,-42 64 15,0-22-15,21 22 0,-21 0 16,22-1-16,-22-20 0,21 42 16,-21-1-16,0 1 15,-43 64 1,22-1-16,0-21 15,0 21-15,-43 85 16,43-63-16,-42 105 16,42-126-16,21 20 15,0 128 1,0-128-16,42 22 16,-21-64-16,0 0 15,22 0-15,-22-21 0,21 0 16,-21 0-16,0 0 0,1 0 0,-1 0 15,63 0 1,1-84 0,-64 41-1,0 1-15,1-22 0</inkml:trace>
  <inkml:trace contextRef="#ctx0" brushRef="#br0" timeOffset="26417.64">15515 2540 0,'0'64'15,"0"-43"-15,0 0 0,0 0 0,21-21 32,0 0-32,1 0 0,20 0 15,21-21-15,22-21 16,-64 20-1,0 1-15,1 0 0,-1 0 0,0 0 16,-21 0-16,0-1 0,0 1 16,0 0-16,-21 0 15,-22 21 1,22 0-16,-42 42 16,-1 22-1,43-22-15,0 0 0,-43 85 16,64-42-1,0-43 1,0-20-16,0-1 0,0 0 16,22 0-16,-1-21 0,0 0 15,0 0-15,21 0 0,128-42 32,-86-1-32</inkml:trace>
  <inkml:trace contextRef="#ctx0" brushRef="#br0" timeOffset="27024.36">16404 2455 0,'0'-21'0,"0"42"0,21-63 15,-21 21-15,0 0 0,0 0 16,0-1-16,-21 22 16,-21 22-1,21-1-15,-22 42 16,1-42-16,21 22 0,0-1 15,21 0-15,-22-20 0,1 20 0,0 43 16,21-1 0,0-63-16,0 1 0,21 20 15,0-21-15,1-21 16,-1 0-16,21 21 0,-21-21 0,22 0 0,-22 0 16,63-21-16,-41 21 15,-22-21-15,21 0 0,1 0 16,20-43-16,-21 22 0,1-1 15,20-41-15,-42 20 16,22 1-16,-22 20 0,21-84 16,1 0-16,-43 85 0,0-21 15,21 20-15,-21 1 0,0 0 16,0-1-16,0 22 0,0-21 0,0 21 16,0-1-16,-21 44 15,21-1 1,0 0-16,-22 0 0,1 21 15,21 1-15,-21-1 0,21 0 16,0 1-16,0 20 0,-21 1 16,21-22-16,0 22 0,-21-1 0,21 64 15,0-63-15,0-22 0,0 0 16,0 1-16,0-1 0,0 0 16,21-21-16,0 22 0,21-1 15,-20-42-15,-1 0 0,21 0 16,-21 0-16,22 0 15,-22 0-15,0-21 0,0 0 0,0 21 16,0-21-16,22-22 16,-22-20-16,-21 42 15,21-22-15,-21-20 0,0 20 16,0 1-16</inkml:trace>
  <inkml:trace contextRef="#ctx0" brushRef="#br0" timeOffset="27296.25">16764 2159 0,'0'0'0,"-21"0"0,0 0 0,21 21 15,42-21 1,-21 0-16,0 0 16,22 0-16,-1 0 0,0 0 0,1 0 15,-1 0-15,0-21 0,22 21 16,-22 0-16,0 0 0,1-21 0,-1 21 15,-21 0-15,22 0 0,-22 0 16,-21-21-16,-21 21 31,-1 0-15,1 0-16,0 0 0,0 0 16,0 0-16,0 0 0,-1 0 15</inkml:trace>
  <inkml:trace contextRef="#ctx0" brushRef="#br0" timeOffset="29785.58">931 4530 0,'0'0'0,"-21"0"16,0 0-16,0 0 31,0 0-31,-1 0 31,22-21-31,0-1 0,0 1 16,0 0-16,-21 0 16,21 0-16,0 0 15,0-1-15,0 1 0,0 0 0,0 0 16,-21 21-1,21 21 1,0 0-16,0 22 16,0-1-16,0 0 0,0 1 15,0 20-15,0 1 0,0-1 0,0 1 16,0-1-16,0 22 0,0-22 16,0 1-16,-21-1 0,21-20 15,0 20-15,0-21 0,-21 1 16,21-22-16,-21 42 0,21-41 15,0-1-15,-22 0 16,1-21-16,0 0 16,0-21-1,21 0-15,0-1 16,-21 1-16,21-21 0,-21 21 0,21-22 16,0 1-16</inkml:trace>
  <inkml:trace contextRef="#ctx0" brushRef="#br0" timeOffset="30376.25">487 4805 0,'0'0'0,"0"-21"0,0 0 16,-21-1-16,21 1 0,-22 0 0,22 0 15,0 0-15,0 0 0,0-1 16,0 1-16,0-42 16,22 42-16,-1-22 0,0 22 15,0 0-15,21 0 0,64-43 16,-85 43-1,22 0-15,-1 21 0,0 0 0,-20 0 16,62 42-16,-63 1 16,22-1-16,-1-21 0,-21 43 15,0-22-15,1 0 0,-22 22 16,0-22-16,0 85 0,0-85 16,0 22-16,0-22 0,0 43 15,0-64 1,0 21-16,0-20 0,-22-1 15,22 0-15,-21-21 0,21-21 16,0 0 0,-21-1-16,21-20 0,0 0 15,0-1-15,0 1 0,0 0 0,0-22 16,0 1-16,0 20 0,21-20 16,22-64-16,-22 63 15,0 22-15,21 0 0,-21-1 16,43-20-16,-43 63 15,43 0-15,-22 21 0,-21 0 16,21 22-16,1 20 16,-22 1-16,-21 41 0,0-62 15,0 20-15,0 1 0,0-1 16,0-20-16,0 20 0,0-21 0,-21 22 16,-22 21-1,43-64-15,0 21 0,-21-21 0,21 0 16,0 1-16,0-44 31,21 1-15,-21 0-16,0 0 0,22 0 15,-1 0-15</inkml:trace>
  <inkml:trace contextRef="#ctx0" brushRef="#br0" timeOffset="31954.83">1905 4699 0,'0'0'0,"21"0"0,0 0 0,-21 21 31,0 22-15,0-22-16,-21 0 0,0 21 16,21 1-16,-21-1 0,21 0 0,0 1 15,0-1-15,0-21 0,0 21 16,0-20-16,0 41 15,0-42-15,0 0 0,0 1 0,21-22 16,0 0-16,0 0 0,43 0 16,-22-22-1,0 22-15,-20-21 0,41-42 16,-21 42-16,-20-1 0,20-20 16,-21 21-16,0-21 0,-21 20 0,0-20 15,0 0-15,0-1 0,0 1 16,0 0-16,-21 21 0,0-22 15,0 22-15,0 0 0,-1 0 0,-20 0 16,0 21-16,-1 0 16,22 0-16,0 21 0,-21-21 15,21 21-15,-1 0 0,1 21 0,0 1 16,21-1-16,-21 0 0,21 1 16,-21 20-16,21-20 0,0 41 15,0-41-15,0-1 0,0-21 16,0 21-16,21-20 0,0-1 15,0-21-15,22 21 0,-1 0 16,0-21-16,1 0 0,20 0 16,-21-21-16,1 0 0,-1 0 15,0-1-15,1 1 0,-1 0 16,0 0-16,-20-21 0,20 20 0,0-62 16,-21 63-16,1-22 15,-1 1-15,-21 0 0,0 20 16,21-20-16,-21 21 0,0 0 0,0 0 15,0 42 17,0 0-32,-21 21 0,21-21 15,0 22-15,0-22 16,0 85-16,0-85 16,0 21-16,0-21 0,0 1 15,0-1-15,0 0 0,21 0 0,-21 0 16,21-21-16,0 0 0,0 0 0,1 0 15,41 0 1,-21-21-16,-20 21 0,20-42 16,-21 21-16,21-1 0,-20 1 15,-1 0-15,0-21 0,0-22 16,0 22-16,-21 21 16,0-22-16,0 22 0,0 0 0,0 0 15,0-21-15,0 63 31,0 0-31,0 0 0,-21 0 16,21 22-16,-21-22 0,21 21 16,-21 22-16,21-43 0,0 21 15,0-21-15,0 0 0,0 22 16,0-22-16,21 0 0,0 0 0,0-21 16,0 21-16,64-21 15,0 0 1,-64 0-16,21-21 0,1 21 0,-22-21 15,21 0-15,0 0 0,-20 0 16,-1-1-16,21 1 0,-21 0 0,-21-21 16,21 21-16,1-1 0,-22-20 15,0 21-15,0-21 0,0 20 0,0-20 16,-22 63 15,22 22-31,-21-22 0,21 0 16,0 21-16,0-21 0,0 43 15,0-22-15,0-21 0,0 22 16,0-1-16,0-21 16,0 0-16,0 1 0,0-1 15,0 0 1,-21-21 15,0-21-31,0 0 16,21-1-16,-21 22 15,-1 0-15,22-21 0,-21 21 0,21 21 47,0 1-31,21-1-16,1-21 0,-1 0 16,0 21-16,0-21 0,0 0 0,0 0 15,22 0-15,-22 0 16,21 0-16,22 0 0,20-42 15,-41 42-15,-22-22 16,0 1-16,21 0 0,-20 0 16,-1 0-16,0 0 0,0-1 0,0-20 15,0 21-15,-21-21 0,0 20 16,0-20-16,0 0 0,0 21 0,0-22 16,0 22-16,0 0 15,-21 21 1,0 0-16,21 42 0,-21-21 0,0 22 15,21-1-15,0 0 0,-21-20 16,-1 20-16,22 0 0,0-21 16,0 22-16,0-22 0,0 0 0,0 0 15,0 0-15,0 1 0,43-22 16,-22 21-16,0-21 16,0 0-16,0 0 0,1 0 15,-1 0-15,0-21 0,0-1 0,0 1 16,0 21-16,1-21 0,20-21 0</inkml:trace>
  <inkml:trace contextRef="#ctx0" brushRef="#br0" timeOffset="32525.91">4953 4445 0,'0'0'0,"0"-21"0,0 0 0,21 0 15,-21-1-15,21 1 0,-21 42 32,0 43-17,-21-43-15,21 21 0,-21 22 16,0-22-16,21 22 0,-21-1 0,21 22 16,-43 105-16,22-84 15,0-42-15,21-22 16,-42 43-16,42-64 0,0 0 15,0 21-15,0-20 16,0-1-16,0-42 31,21-1-31,0 22 0,-21-42 0,21 21 16,0 0-16</inkml:trace>
  <inkml:trace contextRef="#ctx0" brushRef="#br0" timeOffset="32791.76">5270 4403 0,'0'0'0,"22"-21"0,-22-1 16,0 44-1,0-1 1,0 0-16,-22 21 0,22 1 0,0-1 16,0 0-16,0 1 0,0 20 15,0 1-15,-21-22 0,21 21 0,0 1 16,-21 63-16,21-21 15,-21-64-15,21 0 16,-21 22-16,21-22 0,0-21 16,-21 1-16,21-1 0,-22 0 0,22 0 15,-21-21 1,21-21 0,0 0-16,0 0 0</inkml:trace>
  <inkml:trace contextRef="#ctx0" brushRef="#br0" timeOffset="33367.94">4826 5186 0,'0'0'15,"21"0"17,0 0-32,0 0 0,22 0 0,-22 0 15,21 0-15,-21 0 0,22 0 0,-1-21 16,64 0-16,0-22 15,-43 22-15,-20 0 16,20 0-16,43-22 0,-64 43 16,1-21-16,20-21 15,-42 42-15,0 0 0,1-21 0,-22 42 32,-22 0-32,1 0 15,0-21-15,0 43 0,0-22 0,21 0 16,-21 0-16,-1 21 0,22-20 15,0-1-15,-21 0 0,21 21 0,0 1 16,0-22 0,0 0-16,0 0 0,21-21 15,1 0-15,20 0 0,-21 0 0,0 0 16,64 0-16,-64-21 16,21 21-16,1-21 0,-22 21 15,42-43-15,-20 22 0,-22 0 16,42-42-1,-63-1-15,0 43 0,0 0 16,-21-43-16,0 22 0,0 21 16,-21-22-16,20 22 0,-20 21 15,21-21-15,-21 0 0,20 21 16,-20 0-16,21 0 0,-21 0 0,20 21 0,1 0 16,0 22-16,21-22 15,-21 0-15,21 0 0,0 43 16,0-22-1,21-21-15,-21 0 0,42 0 16,-20 1-16,-1-22 0,0 0 0,0 0 16,0 0-16,0 0 0</inkml:trace>
  <inkml:trace contextRef="#ctx0" brushRef="#br0" timeOffset="33793.03">6308 4974 0,'0'0'0,"21"-21"0,-21 0 15,0 0-15,0 0 0,0-1 16,21 22 15,0 0-31,0 22 16,0-1-16,1 21 16,-1 22-1,0-43-15,-21 0 0,21 42 16,0-41-16,-21-1 0,0 0 15,0 0-15,0 0 0,0 0 16,21-21 0,-21-21-1,22 0 1,-22 0-16,21 0 0,-21 0 0,21-1 16,-21-20-16,21-43 15,0 43-15,0 21 16,1-64-16,-22 43 0,21 21 15,0 0-15,-21-22 0,21 43 0,0-21 16,0 0 0,-21 42-1,0 0 1,0 0-16,0 1 0,0-1 16,0 21-16,0-21 0</inkml:trace>
  <inkml:trace contextRef="#ctx0" brushRef="#br0" timeOffset="34170.82">6794 5059 0,'0'0'0,"0"21"16,22-21-1,-1 0-15,0 0 0,0 0 16,0 0-16,0-21 16,1 21-16,-1-21 0,21 0 0,-21-1 15,0 1-15,1 0 0,20 0 0,0-21 16,-21 20-16,1-41 15,-22 42-15,0 0 0,0-22 16,0 22-16,-22 21 16,1 0-1,0 0-15,-21 42 0,21-42 16,-1 43-16,22-22 16,0 0-16,-21 21 0,21-20 0,-21 20 15,21-21-15,0 0 0,0 64 16,0-22-16,21-41 15,0-1-15,1 0 16,-22 0-16,21-21 0,0 0 0,0 21 16,21-21-1,-20 0-15,-1 0 0,0-21 16,0 0-16,0 21 0,0-21 0,1 0 16,-1-1-16</inkml:trace>
  <inkml:trace contextRef="#ctx0" brushRef="#br0" timeOffset="34546.6">7429 4890 0,'0'-22'0,"0"44"0,0-65 16,0 22-16,0 0 15,0 0 1,22 0 0,-1 21-16,0 0 15,21 0-15,1 0 0,-22 21 16,0 0-16,0 0 15,0 0-15,0 0 0,-21 43 16,0-43-16,0 21 0,0 1 16,0-22-16,0 21 0,0 1 15,-21-43-15,0 21 0,0 0 16,0-21-16,0 0 31,21-21-15,0 0-16,0-1 0,0 1 15,0 0-15,21-21 0,-21 21 16,21-1-16,21-62 0,1-1 16,-22 64-1,-21 0-15,21 0 0,0 21 16,0-22-16,0 22 0,1 0 16,20-21-16,-21 21 0,0 0 0,0 0 15</inkml:trace>
  <inkml:trace contextRef="#ctx0" brushRef="#br0" timeOffset="35172.24">8721 4805 0,'0'0'0,"-22"0"0,65 0 47,-22 0-47,0 21 0,21-21 0,1 0 16,-1 0-16,0 0 0,1 0 16,20 0-16,-20 0 0,84 0 15,-22 0 1,-41-21-16,-1 21 0,43-21 15,-63 21-15,20 0 0,22-21 16,-43-1-16,-21 22 0,22 0 16,-22-21-16,0 21 0,-21-21 15,0 0 1,0 0-16,-21 0 16,0 21-16,-1 0 15,1 0-15,-21 0 0,21 0 0,-43 0 16,22 0-16,21 0 15,0 0-15,42 0 16,0 0 0,0 0-16,0 0 0,22 0 15,-22 0-15,21 0 0,-21 0 16,22-22-16,20 22 16,-42 0-16,0 0 0,1 0 0,-22 22 15,0-1 1,0 0-16,-22 0 0,1 0 0,0 0 15,0 1-15,0 20 0,0-21 16,-22 0-16,22 22 0,0-22 16,-21 0-16,20 21 0,-20-21 0,21 1 0,0-1 15,0-21-15,21 21 0,0 0 0,-22-21 16</inkml:trace>
  <inkml:trace contextRef="#ctx0" brushRef="#br0" timeOffset="39492.1">12171 4212 0,'0'0'0,"21"-21"0,-21 0 15,0 0-15,21 0 0,-21-1 0,0 1 16,0 0-16,0 0 0,0 0 16,0 0-16,0-1 0,0-20 15,-21 42-15,0-21 16,0 21-16,-1 0 15,22 21-15,-21 21 0,0-20 0,0 41 16,21-21-16,-21 22 0,0-1 16,-22 64-16,1 64 15,21-128-15,0 1 0,-1-22 16,1 22-16,0-22 0,0 0 16,0 1-16,0-1 0,21-21 0,0 0 15,0 1-15,0-1 0,0-42 31,21-1-15,-21-20-16,21 21 0,0-21 16,0-1-16,-21 1 0,21 0 0,22-64 15,-43 63-15,21-20 16,0-1-16,0 1 0,0-1 16,1 1-16,-1-43 15,0 43-15,0-1 0,0 22 16,-21-1-16,21 22 0,-21 0 0,22 0 0,-22 0 15,0 0-15,0 42 32,0 0-32,0 0 15,0 0-15,0 0 0,0 1 16,0-1-16,0 0 16,0 0-1,0-42 704,0 0-532,0 0-140,0-1 0,21 44 234,0-22-281,-21 21 32,21-21 15,-21-21-32,0-1 1,21 22-16,0 0 31,-21-21-31,0 42 78,-21-21-78,21 22 16,-21-22-16,21 21 15,0 0 32,0-42 63,-21 21-63,21-21-1,-21 21-30,21-22 15,-21 22-15,-1 0 15,1 0 79,21 22 171,0-44-156,0 1-110,0 0 17,0 0-17,0 0 1,0 0 15,21 21 422,-21-22-453,0 1 47,0 42 0,0 1-31,0-1-16,0 0 0,0 21 15,0-21-15,0 22 0,0-1 16,0 0-16,0 22 0,0-22 0,0 22 16,0-22-16,0 22 0,-21-22 15,21 0-15,-21 106 16,21-21-1,0-84-15,0-22 0,0 21 16,0-21-16,0 1 0,0 41 16,0-42-16,0 0 15,0-42 48,-21 0-63,21 0 0,0 0 15,0 0-15,0-22 16,0 22-16,0 0 0,0 0 0,0 0 16,0-1-16</inkml:trace>
  <inkml:trace contextRef="#ctx0" brushRef="#br0" timeOffset="39751.94">11874 4572 0,'0'0'0,"-21"0"0,0 0 31,42 0-15,0 0-16,1 0 16,20 0-16,-21 0 0,0 0 15,0 0-15,1-21 0,20 21 16,-21 0-16,0 0 0,0-21 0,1 21 16,-1 0-16,0 0 0,-21-21 15,21 21-15,0 0 47,0 0-16</inkml:trace>
  <inkml:trace contextRef="#ctx0" brushRef="#br0" timeOffset="41719.19">12763 4487 0,'0'0'0,"22"-21"15,-22 0-15,0 0 0,-22 0 16,1 21-16,21-21 0,-21 21 16,0 0-16,0-22 0,0 22 0,-1 0 15,1 0-15,0 0 16,0 0-16,0 22 0,21-1 15,-21 0-15,21 0 0,-22 0 0,22 0 16,-21 22-16,21-22 0,0 21 16,0-21-16,0 22 0,0-1 0,0-21 15,0 0-15,0 22 16,43 20 0,-22-42-16,0 1 0,0-22 0,0 0 15,22 0-15,-22 0 0,21 0 16,-21 0-16,64-43 0,-43 43 15,-21-21-15,22 0 0,63-64 16,-43 22 0,-42 20-16,22 22 0,-22-21 0,0 0 15,0-1-15,-21-20 0,21 20 16,0 1-16,-21-21 0,0-107 16,22 128-1,-22 0-15,0 20 0,0 1 16,0 0-16,0 42 15,-22 0 1,22 1-16,0-1 0,-21 21 0,0 0 16,21 1-16,-21 20 0,21-20 0,0-1 15,-21 21-15,0-20 0,21-1 16,-22 0-16,1 85 16,21-42-16,0-64 15,0 43-15,21-43 0,1-21 16,-1 21-16,0 0 0,21-21 15,1 0-15,-22 0 16,21 0-16,-21-21 0,43-21 16,-43 21-16,21-1 0,-21 1 0,1 0 15,20 0-15,-21 0 0,0-43 16,0 22-16,-21 21 0,22-43 16,-22 43-16,21 21 15,-21-21-15,0 42 31,-21 0-31,21 0 16,-22 1-16,22 20 0,0 0 16,0-21-16,0 1 15,-21-1-15,21 0 0,0 0 16,0 0-16,0 0 0,0 1 16,21-22-16,1 0 15,-1 0-15,0 0 0,0 0 0,0 0 16,0 0-16,1 0 0,-1-22 15,21 1-15,-21 0 0,0 21 0,22-42 16,-22-1 0,0 22-16,-21 0 0,21 0 0,-21-21 15,0 20 1,0 44 0,0-1-1,-21 0-15,0 0 0,21 0 16,0 0-16,0 1 0,0-1 0,0 0 15,0 0-15,0 0 0,0 0 16,0 1-16,0-1 16,21-21-16,0 0 15,0 0-15,1 0 0,-1 0 16,0 0-16,0 0 0,0-21 0,0 21 16,1-22-16,-1 1 0,-21 0 0,21 21 15,-21-21-15,0 0 0,0 0 16,0-1-16,0 1 0,-21-21 15,0 21-15,-1 21 0,1-21 16,0 21-16,-42 0 16,41 0-16,-20 0 0,21 0 0,0 0 15,21-22 1,21 22 0,0 0-16,0 0 0,0-21 15,22 21-15,-22 0 0,21 0 16,-21-21-16,22 21 0,-22-21 0,42 21 15,-20 0-15,-1 0 16,0 0-16,-20 0 0,-1 21 16,0 21-1,0 1-15,-21-22 0,0 0 16,0 0-16,0 0 16,0 1-16,0-1 0,0 0 0,0 0 15,-21 0-15,21 0 16,0 1-16,-21-22 15,21 21 1,-21-21-16,21-21 16,0-1-1,0 1-15,0 0 0,0 0 16,0 0-16,21 0 0,21-64 16,22 21-1,-64 22-15,21 21 16,0 0-16,0 21 0,0-21 15,0-1-15,1 22 0,-1 0 16,0 0-16,-21 22 16,21-1-16,-21 0 0,0 0 15,0 0-15,0 22 0,0-22 0,0 0 16,0 42 0,0-41-16,0 41 0,0-42 15,0 0-15,0 1 0,21-1 16,0 0-16,1 0 15,-1-21-15,0 0 16,0 0-16,0 0 16,0-21-16,1 21 0,-1-21 0,21 0 15,-21 21-15,0-22 0,1 1 0,20-21 16,-21 21-16,21 0 0,-20-22 16,20 22-16,-21-21 0,43-43 15,-43 43-15,0 21 0,0-22 16,-21 22-1,-21 21-15,0 0 16,0 0-16,-1 21 0,1 0 16,21 1-16,-21-1 15,21 42-15,0-42 16,0 1-16,0-1 0,0 0 16,0 0-16,0 0 0,21 0 0,0 1 15,-21-1-15,0 0 16,0 0-16,0 0 0,0 0 15,0 1-15,0-1 0,-21-21 16,0 0-16,0 21 16,0-21-16,0 0 0,-1 0 15,1 0-15,0 0 0,0 0 16,0 0 0,21-21-16,0 0 31,0-1-31,0 1 15,-21 0-15,-1 0 16,22 0-16</inkml:trace>
  <inkml:trace contextRef="#ctx0" brushRef="#br0" timeOffset="41973.06">14668 3937 0,'0'0'0,"-21"-21"0,21 0 16,-21 0-16,0 21 16,21-22-1,0 44 48,-21-22-63,0 21 15,-1-21-15,-20 42 0</inkml:trace>
  <inkml:trace contextRef="#ctx0" brushRef="#br0" timeOffset="42186.41">13504 4255 0,'0'0'0,"-21"21"0,42-21 15,0 0 1,1 0-16,-1 0 0,21 0 0,-21-21 16,22 21-16,-22 0 0,21-22 15,0 22-15,-20 0 0,20-21 0,43 0 16,-22 0 0,-42 21-16,0 0 15,1-21-15,-1 21 0,0 0 0</inkml:trace>
  <inkml:trace contextRef="#ctx0" brushRef="#br0" timeOffset="48208.12">15727 5461 0,'21'0'0,"-21"21"31,0 0 0,0 1-15</inkml:trace>
  <inkml:trace contextRef="#ctx0" brushRef="#br0" timeOffset="54740.12">16256 4530 0,'0'0'0,"-21"0"0,0 0 0,-22 0 0,22 0 16,0 0-16,-21 0 0,20 0 15,-20 0-15,21 0 0,0 0 0,0 0 16,-1 0-16,1 0 16,64 0 15,-22 0-31,21 0 0,0 0 0,22 0 15,-22 0-15,22 0 16,-1 0-16,22 0 0,-22 0 0,1 0 16,-1 0-16,1 0 0,21 0 15,-22 0-15,1 0 0,-1 0 0,43 0 16,-64 0-16,1 0 0,-22 0 16,0 0-16,0 0 15,0 0-15,-42 0 31,0-21-31,0 21 0,21-22 0,-21 22 16,-1 0-16,1-21 0,21 0 16,-21 0-16,0 21 15,21-21-15,-21 21 0,0 0 16,21-21-16,-22 21 0,1 0 16,21-22 15,21 22-31,1 0 0,20 0 15,-21 0-15,0 0 0,0 0 16,1 0-16,20 0 0,-42 22 0,21-22 16,0 42-1,-21-21-15,0 0 0,0 0 16,-21 1-16,0-1 0,0 0 0,0 0 16,-1 0-16,-20 0 0,21 1 15,-43 20-15,43-42 0,0 21 16,0 0-16,0-21 0,21 21 15,21-21 17,0-21-32,0 21 0</inkml:trace>
  <inkml:trace contextRef="#ctx0" brushRef="#br0" timeOffset="55475.7">17992 4318 0,'-22'0'16,"1"0"-16,0 0 0,0 21 16,21 0-16,-21 22 15,0-22-15,-1 21 0,22-21 0,-21 22 16,21-22-16,-21 0 0,0 21 15,21-20-15,0 20 0,-21-21 0,21 0 16,-21 0-16,21 1 0,0-1 16,0 0-16,0 0 0,0 0 15,0-42 17,0 0-32,0 0 0,0 0 15,0-1-15,0 1 0,0 0 16,0-21-16,21 21 0,-21-22 0,21 1 15,0 0-15,0 20 16,0-20-16,1 0 0,-1 21 0,42-43 16,-20 43-1,-22 21-15,21 21 16,-21-21-16,0 21 0,1 0 0,-22 22 16,0-22-16,0 0 0,21 21 0,-21 43 15,0-64 1,0 22-16,0-22 0,0 0 15,0 0-15,0 0 0,-21 0 0,21 1 16,-22-22-16,22 21 16,-21-21-16,0 0 0,21-21 15,0-1 1,0 1-16,0 0 0,0 0 16,21-21-16,0-1 0,1 22 15,-1-21-15,21 21 0,-21-22 0,22 1 16,41-22-1,-41 22-15,62 21 16,-83 21-16,-1 0 0,0 0 16,0 21-16,-21 0 0,0 22 0,0-22 15,0 21-15,0-21 0,0 22 0,0-22 16,0 21-16,-21 0 16,0 1-16,0-22 0,-1 21 15,1-21-15,0-21 0,21 22 16,0-44 15,21 1-31</inkml:trace>
  <inkml:trace contextRef="#ctx0" brushRef="#br0" timeOffset="55840.5">18881 4360 0,'-22'22'15,"1"-1"-15,0 0 0,21 0 16,-21 0-16,-21 22 16,20-1-16,22-21 0,0 0 15,-21 0-15,21 22 0,0-22 0,0 0 16,0 0-16,0 0 0,0 1 0,21-1 16,-21 0-16,22-21 0,-1 0 15,0 0-15,0 0 0,0 0 16,0 0-16,22-21 0,-22 21 0,0-21 15,0-1-15,0 1 0,22-63 16,-43 62-16,0-20 16,0 0-16,0 21 0,0-22 0,0 22 15,0-21-15,-21 21 0,-1-1 16,1 22-16,0 0 16,-21 0-16,21 0 0,-1 0 15,1 43-15,21-22 0,-21 0 16,0 0-16,21 0 15,0 1-15,0-1 16</inkml:trace>
  <inkml:trace contextRef="#ctx0" brushRef="#br0" timeOffset="56224.14">19156 4360 0,'0'0'0,"21"-21"15,0 21-15,0 0 16,-21 21-16,0 1 16,21-1-16,-21 0 0,0 21 15,0-21-15,0 1 0,0 20 16,0-21-16,0 0 0,0 22 16,0-22-16,0 0 0,0 21 0,0-21 15,0 1-15,0-1 16,0 0-16,22-21 0,-1 0 15,0 0-15,0 0 16,-21-21-16,21 0 0,0-1 16,1 1-16,-22 0 0,21 0 0,0-21 15,0 20-15,0-20 0,0-21 16,43-43 0,-43 85-16,-21-1 0,0 1 15,0 0-15,21 21 0,-21 21 31,0 0-15,0 1-16</inkml:trace>
  <inkml:trace contextRef="#ctx0" brushRef="#br0" timeOffset="56549.95">19748 4614 0,'0'0'16,"22"0"-16,-1 0 0,21 0 15,0 0-15,1-42 16,-1 21-16,-21 21 0,0-21 16,1 0-16,-1-22 0,0 22 0,0 0 15,-21 0-15,0 0 0,0-22 0,0 22 16,0 0-16,-21 21 16,0 0-16,-22 21 15,22 0-15,0 0 0,-21 1 16,-1 41-16,1 43 15,42-64-15,0-21 16,0 22-16,0-22 0,0 0 0,0 21 16,21 1-16,0-22 15,1-21-15,-1 21 0,21-21 0,-21 0 16,22 0-16,-22 0 0,0 0 16,21-21-16,-21 21 0,22-21 15</inkml:trace>
  <inkml:trace contextRef="#ctx0" brushRef="#br0" timeOffset="57748.79">20976 3916 0,'0'-21'0,"-21"21"16,0 21 0,42-21 15,0 0-15,0 0-16,0 0 0,1 0 0,-1 0 15,0-21-15,21 0 0,-21 21 16,22-22-16,-1 22 0,-21-21 0,22 0 15,-22 21-15,21-21 16,-21 0-16,-21 0 0,0-1 16,0 1-16,0 0 15,-21 21 1,0 0-16,0 0 16,0 21-16,-1 0 15,1 22-15,0-22 0,21 21 16,0 1-16,-21-1 0,0 21 0,0 1 15,21-22-15,0 22 0,-22-1 16,1-20-16,0 20 0,21-21 0,-21 1 16,0-1-16,21 0 0,-21 1 15,-1-1-15,1 0 16,21-20-16,-21-1 0,21 0 0,-21-21 16,0 0-16,21 21 0,-21-21 15,-1 0-15,1 0 16,21-21-16,-21 0 0,0 0 15,21-1-15,0 1 16,0 0-16,-21 0 0,21 42 47,0 0-47,0 0 16,0 1-16,0-1 0,0 0 15,21 0-15,0 0 0,0-21 16,0 0-16,1 0 15,20 0-15,-21 0 0,0 0 0,0 0 16,22 0-16,-22 0 16,21 0-16,-21-21 0,22 0 0,-22 21 15,21-21-15,-21 0 0,64-43 16,-21 1 0,-43 41-16,-21 1 0,0 0 15,21 0-15,-21 0 16,0 42-1,-21 0-15,0 0 16,21 0-16,-22 1 0,22-1 16,-21 0-16,21 0 0,0 0 0,0 0 15,0 1-15,0-1 16,21 0-16,1 0 16,-1-21-16,21 0 0,-21 0 0,0 0 15,43 0-15,-43 0 16,21 0-16,-20 0 0,-1 0 0,21 0 15,-21 0-15,0-21 0,-21 0 16,22 0-16,-22-1 0,0 1 16,0 0-16,0 0 0,0-21 15,0-1-15,0 22 0,-22-21 0,1 21 0,0-1 16,-21 1-16,21 0 0,-1 0 0,1 21 16,-21 0-16,21 0 15,0 0-15,-1 21 0,-20 0 0,21-21 0,21 21 16,-21 1-16,21-1 15,-21-21-15,21 21 0,0 0 16,21-21 0,0 0-16,0 0 0,21 0 0,1 0 15</inkml:trace>
  <inkml:trace contextRef="#ctx0" brushRef="#br0" timeOffset="60267.94">22161 4085 0,'0'0'0,"0"-21"16,0 0-1,0 0-15,22 21 16,-1-21-16,0 21 0,0-22 0,0 1 16,22 21-16,-22-21 0,0 0 15,0 21-15,0-21 0,0 0 0,1-43 16,-22 22-1,-22 21-15,1 21 16,-21 0-16,21 0 0,0 0 0,-22 0 16,22 0-16,0 21 15,-21 0-15,-1 21 0,1 1 16,21-22-16,0 21 0,-1 0 16,22 43-16,0-43 0,0 1 15,0-22-15,0 21 0,0 1 16,0-22-16,22 0 0,20 21 15,-21-21-15,0 1 0,0-22 16,1 0-16,-1 0 0,0 21 0,0-21 16,0 0-16,-21-21 15,-21 21 17,0 0-32,0 0 0,0 21 15,-43 0-15,43 0 0,0 21 16,0-20-16,-1-1 0,-20 21 15,21 0-15,0-20 0,21-1 16,0 0-16,0 0 0,0 0 16,0 0-16,0 1 0,21-22 15,0 0-15,0 0 0,0 0 16,22 0-16,-22 0 0,21-22 0,-21 22 16,22-21-16,41-21 15,-41 21-15,20 0 0,-20-1 0,-1-20 16,43-43-16,-43 43 0,-21 0 15,21-22-15,-20 1 16,-1-1-16,21 1 0,-21-64 16,0 84-16,-21-20 0,22 21 15,-22-22-15,0 43 0,0-43 16,0 43-16,0 0 0,0 42 16,0 0-16,0 1 15,-22 20-15,1-21 0,0 43 16,0-22-16,0 21 0,-64 107 15,43-107-15,21-20 16,-1 20-16,1-21 0,21 1 0,0 105 31,0-127-31,0 0 0,43 0 16,-22 1-16,42 20 0,-42-42 16,64 0-16,-43 0 15,-20 0-15,20 0 0,0 0 0,1 0 16,-22 0-16,63-42 15,-20-1 1,-43 22-16,-21 0 0,21 0 16,-21 0-16,0-1 0,0-20 15,-21 42 1,0 21-16,21 0 0,-21-21 16,0 22-16,21-1 0,0 0 0,-22 21 15,22 1 1,0-22-16,22-21 15,-1 0-15,0 0 16,0 0-16,21 0 0,1 0 16,-1 0-16,-21 0 0,0-21 15,1-1-15,-1 22 0,0-21 16,21 0-16,-21 0 0,1 0 0,-1 0 16,0-1-16,0-20 0,-21 0 15,21 21-15,-21-1 16,0 44-1,0-1-15,0 0 16,0 0-16,-21 0 0,0 0 16,21 22-16,0-22 0,0 0 0,0 21 15,-21-20-15,21-1 0,0 21 16,0-21-16,0 0 16,0-42 15,0 0-31,0 0 15,0 0-15,0 0 16,0-1-16,0 1 0,0 0 0,0 0 16,21 0-16,-21-22 15,21 22-15,0 0 0,0 0 0,-21 0 16,22 21-16,-1 0 0,0 0 16,0 0-16,0 0 15,-21 21-15,21 0 16,-21 21-16,0-20 0,0-1 15,22 0-15,-22 0 0,0 0 0,0 0 16,0 1-16,21-22 16,-21 21-16,0-42 31,0-1-15,21 1-16,0 0 15,0 0-15,-21 0 0,21 21 0,1-21 16,-1-1-16,0-20 0,21 21 15,-21 0-15,1 0 0,20-1 16,-21 1-16,0 0 0,0 21 0,1 0 16,-22 21-1,0 0-15,0 1 0,0-1 16,-22 0-16,1 21 0,0-21 16,21 1-16,0-1 0,-21 0 0,21 0 15,-21 21-15,21-20 0,0-1 16,21 0-1,0-21-15,0 0 0,0 0 16,1 0-16,-1 0 0,0 0 16,21 0-16,-21-21 0,1 0 15,20 21-15,-21-22 0,0 1 0,22 21 0,-22-21 16,63-42 0,-62 20-16,-1 22 0,0-42 15,-21 41-15,0 1 0,0 0 16,-21 21-16,0 0 15,-1 0-15,1 0 0,-21 21 16,21 0-16,0 1 0,-1 20 0,1-21 16,0 0-16,0 22 0,21-22 0,-21 21 15,21-21 1,0 22-16,0-22 0,21-21 16,0 0-16,0 21 0,0-21 15,1 0-15,-1 0 0,21 0 0,-21 0 16,0-21-16,22 21 0,-22-21 15,21-1-15,22 1 16,-22 0-16,-21 0 0,22 0 0,-22-22 0,0 22 16,21 0-16,-42 0 15,21 0-15,-21 0 0,22 21 0,-44 21 32,1 0-32,0 0 0,21 0 15,-21 0-15,0 1 0,0-1 0,-1 0 16,22 21-16,-21 22 15,21-43 1,21-21 15,-21-21-31,22 0 16,-1-1-16,0 1 0,0 0 0,0 0 16,0 0-16,22 0 0,-22-22 0,21 1 15,22-22 1,-43 43-16,21 0 0,-21 0 0,1 0 15,-1 21-15,-21 21 16,0 0-16,0 0 16,0 0-16,0 1 0,0 20 15,0-21-15,0 0 0,0 0 0,0 22 16,0-22-16,0 0 0,42 21 16,-42-20-16,42 20 15,-20-42-15,-1 21 0,0-21 0,0 0 16,0 0-16,0 0 0,1 0 15,-1 0-15,0 0 0,0-21 0,0 0 16,0 0-16,1-1 16,-1-20-16,0 21 0,0-21 15,0-1-15,0 1 0,1-22 0,-1 22 16,21-21-16,-21-1 0,22-21 16,-22 22-16,42-43 0,-42 43 15,22 20-15,-43 1 0,21 0 16,-21 20-16,0 1 0,0 0 0,-21 21 31,0 21-31,-1 0 0,1 22 16,0-22-16,0 21 0,0-21 0,0 22 15,21 20-15,0-20 0,0 62 16,0-41-16,0-22 0,0 1 16,0-1-16,0 0 0,0 1 15,0-22-15,0 21 0,0-21 0,0 0 16,0 1-16,0-1 0,0 0 15,42-21-15,0 21 16,-21-21-16,1 0 16,-1 0-16,21-21 0,-21 21 0,22-21 15,20-22-15,-42 22 16,22 0-16</inkml:trace>
  <inkml:trace contextRef="#ctx0" brushRef="#br0" timeOffset="60524.31">25506 4043 0,'0'0'15,"-21"0"-15,-22 0 0,22 0 0,0 0 16,42 0 0,21 0-1,-20 0-15,20 0 0,0 0 0,22 0 16,-22 0-16,127 0 15,-126 0-15,20 0 0,-20 0 16,-1 0-16,-21 0 0,43 0 16,-86 0 15,1 0-31</inkml:trace>
  <inkml:trace contextRef="#ctx0" brushRef="#br0" timeOffset="61588.04">1037 6202 0,'0'0'0,"0"-21"0,0 0 0,0-1 16,0 1-16,0 0 0,-21-21 16,21 21-16,0-1 15,0 44 1,0-1-1,0 21-15,0 0 0,0 22 0,0-22 16,0 22-16,0-1 0,0 22 16,0-22-16,0 1 0,0-1 15,0 1-15,0-1 0,-21-20 16,21-1-16,-21 0 0,21 1 0,0-1 16,0-21-16,0 0 0,0 1 15,0-1-15,-22-21 16,1 0-1,21-21-15,-21 21 0</inkml:trace>
  <inkml:trace contextRef="#ctx0" brushRef="#br0" timeOffset="62039.79">190 6371 0,'-63'-42'15,"21"21"-15,20 21 0,22-21 16,0-1-16,0 1 0,0 0 16,22 0-16,-1 21 0,0-21 0,21 0 15,1-1-15,-1 22 0,0-21 16,22 0-16,-22 21 0,22-21 16,-1 21-16,1 0 0,-1 0 0,1 0 15,-1 0-15,64 0 16,-21 42-1,-43-21-15,64 43 0,-84-43 16,20 43-16,-20-22 0,-22 0 16,21 22-16,-21-1 0,-21 1 15,0-22-15,0 22 0,-21-1 0,0-21 16,-21 22-16,-1-22 0,-20 1 0,20 20 16,-20-21-16,-64 43 15,63-43-15,1-20 0,-1 20 0,1-21 16,-1 0-16,22 0 0,-64 22 15,85-43 1,0 0-16,0 0 0,0-21 16,21-1-16,0 1 15,0 0-15,0 0 0,42-21 16,-21-1-16,0 22 16,22 0-16,-22 0 0</inkml:trace>
  <inkml:trace contextRef="#ctx0" brushRef="#br0" timeOffset="62515.51">1439 6816 0,'0'0'0,"21"-21"16,1-1-16,-22 1 0,42 0 15,-21 0-15,0 0 16,0 21-16,1-21 0,-1 21 0,0-22 16,21 22-16,-21-21 0,22 21 15,-22 0-15,42 21 0,1 43 16,-43-43-16,0 0 16,22 64-16,-43-64 0,0 21 15,0 1-15,0-22 16,0 21-16,0 1 0,-22-22 0,1 0 15,21 21-15,-21 1 16,0-22-16,21-42 31,0-1-31,0 1 16,0 0-16,0-21 0,0 21 16,21-22-16,0 1 0,-21 0 0,0-1 15,21 1-15,1-22 0,-22 22 16,21 0-16,0-1 0,0 1 0,-21 21 15,21-21-15,0 20 0,1 22 16,20-42-16,0 42 16,-21 0-1,1 0-15,-1 0 16,-21 21-16</inkml:trace>
  <inkml:trace contextRef="#ctx0" brushRef="#br0" timeOffset="63557.56">2836 6985 0,'0'0'0,"21"0"0,1-21 0,20 0 0,-21 0 0,0 21 15,0-22-15,1 1 0,-1 0 16,0 0-16,-21 0 0,0 0 15,0-22-15,0 22 0,0 0 0,0-21 16,-42 20-16,20 1 0,-41-42 16,42 63-16,-22-21 0,1 21 15,-43 0-15,-42 21 16,85 0-16,0 21 16,21-21-16,-22 1 0,22 20 15,0 0-15,0-21 0,0 22 0,21-22 16,0 21-16,0-21 0,0 1 15,0-1-15,0 21 0,0-21 16,21 0-16,0-21 0,0 22 0,0-1 16,0-21-16,22 0 0,41 21 15,-20-21 1,-22 0-16,22-21 16,-43 21-16,21-21 0,1-22 15,-1 22-15,-21 0 0,0 0 16,0 0-16,-21-22 0,22 22 0,-1-64 15,0 22 1,-21 42-16,0 0 16,0 42 15,0 0-31,0 0 16,0 0-16,0 0 0,0 1 15,0-1-15,0 0 0,0 21 0,0-21 16,0 1-16,0-1 0,0 0 15,0 21-15,0-21 0,21 1 16,0-1-16,22 21 0,-22-42 16,21 21-16,22-21 15,-22 0-15,-21 0 0,64 0 16,-43 0-16,0-21 16,1 0-16,-1 21 0,0-21 0,1 0 15,20-22-15,1 1 16,-43 21-16,-21-22 0,21 22 15,-21-21-15,0 21 0,21-22 0,-21 1 16,0 21-16,0-21 0,0 20 16,-21 1-16,0 0 0,0 0 0,0 21 15,-22 0-15,1 0 0,21 0 16,0 21-16,-22 0 0,22-21 16,0 21-16,-21 1 0,20-1 0,1 0 15,0 21 1,21-21-16,0 22 0,0-22 15,0 0-15,0 0 0,0 0 0,0 1 16,21-1-16,22 42 16,-1 22-1,-42-43-15,21 1 0,-21-22 16,0 21-16,21 22 0,0 126 16,1-105-1,-1-22-15,-21-20 0,21 20 16,-21-21-16,0 22 0,0-22 0,0 22 15,0-1-15,21-20 0,-21 20 16,0-21-16,0 22 0,0-22 0,0 1 16,-21-1-16,0 0 0,0 1 15,-22 20-15,22-42 0,-21 22 16,21-43-16,-43 42 16,22-42-16,21 0 0,-1 0 15,22-85-15</inkml:trace>
  <inkml:trace contextRef="#ctx0" brushRef="#br0" timeOffset="65253.06">4466 7006 0,'21'0'15,"0"0"1,1 0 0,-1-21-16,0 21 0,42-42 15,-41 42-15,20-43 16,-42 22-16,21 21 0,0-21 16,-21 0-16,21 0 0,-21-43 15,0 43-15,-21 0 16,0 0-16,0 0 0,0-1 0,0 1 15,-43 0-15,1 21 16,41 0-16,-20 0 16,-21 42-16,20-20 0,22-1 0,-64 85 31,43 21-31,42-85 16,0 0-16,0 1 0,0-1 0,0 0 15,0-21-15,0 22 0,0-22 16,21 0-16,22 0 0,-22 0 15,0-21-15,0 0 0,0 0 16,22 0-16,-22-21 0,42 0 16,1-21-16,-22 21 15,-21-1-15,22-20 0,-22 21 16,21 0-16,-21-22 0,0 22 0,43-85 16,-64 64-16,0 21 15,0 0-15,0 0 0,0-1 16,0 44-1,0-1 1,0 0-16,0 0 0,0 21 0,0-20 16,0-1-16,0 21 0,0-21 15,0 0-15,21 1 0,0-1 0,-21 0 16,21 0-16,22 0 0,-22-21 16,0 0-16,0 0 15,0 0-15,22 0 0,-22 0 0,0-21 16,43-21-1,-43 42-15,0-21 0,-21-1 16,21 1-16,-21-21 0,0 21 16,0 0-16,0-1 0,0 1 15,0 42 1,0 1 0,-21-1-16,21 0 0,-21 21 15,21-21-15,-21 1 0,21-1 0,-22 0 16,22 0-16,0 0 0,0 22 15,0-22 1,22-42 0,-1 21-16,0-22 15,0 1-15,-21 0 0,21 0 16,0 21-16,1-42 0,-1 20 0,0 1 16,21-21-1,-21 21-15,22-43 0,-22 64 16,21 0-16,-21 0 15,1 21 1,-22 1-16,21-22 0,-21 42 16,0-21-16,21 0 0,-21 0 15,0 1-15,21-1 0,-21 0 16,0 0-16,21-21 0,0 21 0,22 0 16,-1-21-16,-21 22 0,22-22 15,-22 0-15,21 0 0,-21 0 16,22 0-16,-1 0 0,0 0 0,-21-22 15,64 1-15,-21-21 16,-43 42-16,21-21 0,0-22 16,-20 22-16,-1 0 0,-21 0 15,21-21-15,-21 20 0,0 1 16,0 0-16,0-21 0,-42 21 16,20 21-16,1 0 15,0 0-15,-21 0 0,21 0 16,-22 21-16,22 0 0,-21 0 0,21 0 15,-22 0-15,22 1 16,-21-1-16,21 21 0,-1-21 0,1 0 16,21 1-16,0 20 0,0 0 15,0-21-15,0 1 0,0 20 16,43-21 0,-22-21-16,0 0 0,0 0 0,21 0 15,-20 0-15,-1 0 0,21-21 16,-21 0-16,22 21 0,-22-21 15,0-1-15,21 1 0,-21 0 0,64-64 16,-64 64-16,0-21 16,43-85-1,-43 21-15,-21 64 0,0-22 16,0 1-16,0 20 0,0-20 16,0-1-16,0 22 0,0 0 0,0-1 15,0 1-15,0 0 0,0 21 16,0-1-16,0 44 15,0 20 1,0-21-16,0 43 0,0 20 16,0 86-1,-21-107-15,21 1 16,0-22-16,0 0 0,0 22 0,0 20 16,0-41-16,0-1 0,0-21 15,21 22-15,0-22 0,-21 0 16,21 0-16,1 0 0,-1 0 0,42 1 15,-42-22 1,1 0-16,-1 0 16,0-22-16,0 1 0,0 21 0,22-21 15</inkml:trace>
  <inkml:trace contextRef="#ctx0" brushRef="#br0" timeOffset="66571.35">7514 6287 0,'0'0'0,"0"-22"16,0 1-16,0 0 0,0 0 16,0 0-16,-21 21 15,21 21 1,0 0-16,-21 0 0,21 22 16,-21-22-16,-1 42 0,22-20 0,-21 20 15,21-21-15,-21 22 0,0-1 16,0-20-16,0 20 0,-22 43 15,22-64-15,0 1 0,0-1 0,0 0 16,-1-20-16,1 20 0,0-21 16,21 0-16,0 0 0,0-42 31,21 0-15,0 0-16,-21 0 0,22-22 15,20-20-15,-21 42 0,-21-22 16,21 22-16,0-21 0,1 21 15,-22 0-15,21 21 0,0 0 16,-21 21 0,0 0-16,0 21 15,0-21-15,0 1 0,0 20 0,21-21 16,-21 0-16,0 0 0,21 1 16,0-1-16,1 0 0,-1-21 15,0 21-15,0-21 0,0 0 0,0 0 16,22 0-16,-22 0 0,21 0 15,1 0-15,-22-21 0,21 0 0,0 21 16,-20-21-16,20-1 0,-21 1 0,21 0 16,-20 0-16,-1 0 0,0-22 15,21-41-15,-42 41 0,0 1 16,21-85-16,-21 64 0,0-1 16,0 1-16,0-1 0,-21 1 15,0 20-15,0 1 0,0 0 0,-22 20 16,22 1-16,-21 0 15,0 21-15,-1 0 0,22 0 0,-21 21 16,-1 0-16,-41 22 0,41-1 16,22-21-16,-63 127 15,20 22 1,64-107-16,0 1 0,0-22 16,0 0-16,0 22 0,0-22 15,21-21-15,0 22 0,22-1 0,-22-21 0,21 0 16,-21 1-16,106-1 15,-84-21-15,-1 0 0,0 0 16,1 0-16,-1 0 0,0-21 16,1-1-16,-1 22 0,0-21 15,1 0-15,-1 0 0,-21-21 0,0 20 16,22-20-16,-22 0 0,-21 21 16,21-1-16,-21 1 15,0 0-15,-21 21 16,0 0-16,0 21 0,-1 0 0,1 1 15,21-1-15,-21 0 16,21 0-16,0 0 0,0 0 0,0 1 16,0-1-16,0 0 0,0 0 15,21 0-15,0 0 16,1-21-16,-1 0 0,-21 22 0,21-22 16,0 0-16,21 0 0,-20 0 0,-1 0 15,0 0-15,0 0 0,0 0 16,0-22-16,1 22 0,-1-21 0,0 0 15,0 21-15,0-21 0,0 0 0,-21 0 16,22-22-16,-22 22 0,21 0 16,-21 0-16,0 0 0,0-1 15,21 22-15,-21 22 16,0-1 0,0 0-16,0 0 0,-21 0 15,21 0-15,0 1 0,0-1 0,0 0 16,0 0-16,0 0 15,0 0-15,0 1 16,21-22-16,21 0 0,-21 0 16,1 0-16,20 0 15,-21 0-15,21 0 0,22-22 16,-22 22-16,1-21 16,-22 0-16,0-21 15,-21 21-15,21-1 0,-21 1 0,0 0 16,0-21-16,0 21 0,0-1 0,0 1 15,0 0-15,-21 0 16,0 0-16,0 0 0,-1-1 0,-20 22 0,0 0 16,-1 0-16,22 0 0,-21 22 15,21-1 1,0-21-16,-1 21 0,1 0 0,0 0 16,0 0-16,21 1 0,0-1 0,0 0 15,21 0 1,0-21-16</inkml:trace>
  <inkml:trace contextRef="#ctx0" brushRef="#br0" timeOffset="66936.66">9356 6795 0,'0'-22'15,"0"44"1,-22 20-1,22-21-15,0 0 0,0 22 16,0-1-16,-21 0 0,21 1 16,-21-1-16,0 64 0,-21 63 15,20-105-15,-20 63 16,21-64-16,0 1 16,0-1-16,-1 1 0,1-1 0,-21 1 15,21 20-15,-22 43 0,22-63 16,21-1-16,-21 1 15,21-1-15,-21 1 0,0 42 0,21-64 16,0 0-16,0 1 0,0-1 16,0-21-16,0 21 0,21-20 15,-21-1-15,21-21 0,0-21 16,0-1-16,1 1 0,-1 0 16,0 0-16,21-64 15,1 43-15,-22 0 0</inkml:trace>
  <inkml:trace contextRef="#ctx0" brushRef="#br0" timeOffset="67252.47">9377 7091 0,'0'0'0,"0"-64"0,-21 22 0,21 0 16,0-22-16,0 22 0,0 21 15,0 0-15,0-22 0,0 22 16,0 0-16,21 21 0,0-21 0,0 0 15,0 21-15,0 0 0,22 0 16,-22 0-16,0 0 0,21 0 16,-20 21-16,-1 0 0,0 0 15,0 0-15,0 0 0,0 1 0,-21 20 0,0-21 16,0 0-16,0 43 16,0-43-16,-21 21 0,0-21 15,-21 1-15,21-1 0,-1 0 0,-41 21 16,21-21-16,20-21 15,-20 43-15,0-43 16,42-21 0,0-1-16,0 1 15</inkml:trace>
  <inkml:trace contextRef="#ctx0" brushRef="#br0" timeOffset="67855.13">10160 6837 0,'0'0'0,"-42"0"0,-85 0 15,105 0-15,1 0 0,0 0 16,42 0 0,0 0-1,22 0-15,-22 0 0,21 0 16,22 0-16,-22 0 0,0 0 16,22 0-16,-22 0 0,1 0 0,20 0 15,43 0-15,-64-21 0,1 21 16,20 0-16,-21 0 0,1-21 15,-22 21-15,21 0 0,-21 0 0,1-22 16,-1 1-16,-21 0 16,-21 21-1,-1-21-15,1 21 0,0 0 16,0 0-16,0 0 0,0-21 0,-1 21 16,1 0-16,0 0 0,0 0 15,0 0-15,42 0 47,0 0-47,0 0 0,0 0 0,1 0 16,-1 21-16,0-21 0,0 21 15,0-21-15,-21 21 0,0 0 0,0 1 16,0-1-16,0 0 0,0 0 0,0 21 16,-21-20-16,0-1 0,0 21 15,0-21-15,-43 22 16,22-22-16,21 0 0,-43 21 0,43-42 15,0 0-15</inkml:trace>
  <inkml:trace contextRef="#ctx0" brushRef="#br0" timeOffset="68631.98">11980 6117 0,'0'0'15,"0"-21"-15,21 0 0,1 0 16,-1 0-16,0-1 0,0 22 16,-21-21-16,42 0 15,-20 21-15,-22 21 31,0 0-31,0 22 0,0-22 16,0 21-16,-22 1 0,1-1 16,0 21-16,0-20 0,21 20 0,-64 107 15,22-65 1,21-62-16,21-1 0,-21 0 16,-22 43-16,22-64 0,0 0 15,0 1-15,21-1 0,0 0 16,-21-21-16,21-21 31,0 0-31,0-1 0,21-20 16,0 21-16,0-21 0,0-64 15,1 42-15,20-63 16,-21 64-16,0-1 0,22 1 16,-22-22-16,0 43 0,21-85 15,-21 84-15,1 1 0,-1 0 0,21 21 16,-42 63 15,0-21-31,0 21 0,0 1 0,0-1 16,0 22-16,0-1 0,0-21 0,0 234 31,0-234-31,0 21 0,0 1 16,0 21-16,0-43 0,0-21 15,0 21-15,0-20 0,0-1 0,0 0 16,0 0-16,0-42 47,0 0-47,-21 0 0,21-1 15,-21 1-15</inkml:trace>
  <inkml:trace contextRef="#ctx0" brushRef="#br0" timeOffset="68804.39">11874 6689 0,'0'0'0,"0"-21"31,22 21-31,-1 0 16,21 0-16,-21-22 0,22 22 0,-22 0 15,21-21-15,0 21 0,1 0 16,-1-21-16,0 0 0,1 21 0,-22-21 16,42 0-16,-41 21 15,20-22-15,-21 22 0</inkml:trace>
  <inkml:trace contextRef="#ctx0" brushRef="#br0" timeOffset="70520.44">12700 6371 0,'-21'0'15,"0"21"-15,21 1 16,-22-1-16,1 0 0,0 21 0,0-21 16,0 22-16,21-22 0,-21 21 0,-1 1 15,22-22-15,-21 21 0,21 0 16,0-20-16,0-1 0,0 21 0,0-21 15,0 0-15,0 1 0,0-1 0,21 0 16,1-21-16,20 0 16,0 0-16,-21 0 0,1 0 15,41-21-15,-21 21 16,1-21-16,-1-1 0,-21 1 16,64-42-16,-64 20 0,21 1 15,1 0-15,-22-22 0,21 1 0,-21 20 16,1-20-16,-1-1 0,0 1 15,0-1-15,-21 22 0,0-21 0,0 20 16,0 1-16,0 0 16,0-1-16,0 22 0,0-21 15,-21 42-15,0 21 16,0 0-16,21 21 16,-22-20-16,22 20 0,0 0 0,0 1 15,-21 20-15,21-21 0,-21 22 0,21-1 16,-21 1-16,21-22 0,0 22 15,0-22-15,0 22 0,0-22 0,0 43 16,0-64-16,0 0 16,21 21-16,0-42 0,0 21 0,43 1 15,-22-22-15,-21 0 16,22 0-16,-22-22 0,85-41 16,-85 42-16,21 0 15,22-85 1,-22 21-16,-21 43 0,0-1 15,-21 22-15,0-21 0,22 21 0,-22 0 16,0 42 15,0 0-31,0 0 0,-22 21 16,22-20-16,0-1 0,0 21 16,0-21-16,-21 22 0,21-22 0,0 21 15,0 0-15,0-20 0,0-1 16,21 0-16,1 0 15,-1-21-15,0 0 0,0 21 0,0-21 16,0 0-16,1 0 0,-1 0 0,0 0 16,0-21-16,0 21 0,22-21 15,-22 0-15,0 0 0,0 21 16,0-22-16,0-20 0,1 21 0,-1 0 16,0-85-1,0 64 1,-21 20-16,0 1 0,-21 42 31,0 1-31,0-1 0,21 0 16,0 0-16,-22 0 0,22 22 15,0-1-15,0-21 16,0 0-16,0 22 16,0-22-16,22-21 15,-1 0-15,0 0 16,0 0-16,0 0 0,0 0 15,-21-21-15,22-1 16,-22 1-16,0 0 0,0 0 16,0-21-16,0-1 0,0 22 15,-22 0-15,1-21 0,-21-1 16,42 22-16,0 0 0,-21 0 16,21 0-16,0-1 0,0 1 15,0 0-15,21 21 0,21-21 16,-21 21-16,1 0 0,-1-21 15,21 21-15,0 0 16,-20 0-16,20 0 0,-21 0 0,21 0 16,-20 21-16,-1 0 0,21 0 0,-21 0 15,0 64 1,1-64-16,-22 22 0,0 20 16,0-42-16,0 0 0,0 22 15,0-22-15,0 0 0,0 0 0,-22 22 16,22-22-16,-21-21 0,21 21 15,-21-21 17,21-21-17,0 0 1,0-1-16,0 1 0,21 0 16,0-21-16,1 21 0,-1-22 0,21-41 15,-21 41-15,22 1 16,-1-43-16,0 64 0,-21 0 15,1 0-15,20 0 0,-21 21 0,0 0 16,0 0-16,-21 21 16,22 0-16,-22 0 0,0 0 15,0 22-15,0-22 0,0 21 16,0 0-16,0 1 0,-22-22 0,1 21 0,21-21 16,0 22-16,0-22 0,0 0 15,0 43-15,0-43 16,21 0-16,1-21 15,-1 21-15,0-21 0,0 0 0,0 0 16,22 0-16,20-21 16,-42 21-16,22-21 0,-22 21 15,0-21-15,21-1 0,-21-20 0,22 21 16,-1-43-16,22 1 16,-43 21-16,-21-1 0,21 1 15,-21 0-15,0 20 0,0 1 0,0 0 16,0 0-16,-21 21 15,0 0-15,-1 21 16,1-21-16,0 21 0,21 22 0,-21-22 16,21 0-16,0 21 0,0-21 15,0 22-15,0-22 0,0 85 16,0-85 0,0 0-16,0 0 0,0 0 0,0 1 0,0-1 15,0 0-15,0 0 0,-21-21 31,0 0-31,-1 0 16,22-21 0,0 0-16,0 0 0,0-1 15,0 1-15,0 0 0,-21-21 0,0 21 16,21-22-16</inkml:trace>
  <inkml:trace contextRef="#ctx0" brushRef="#br0" timeOffset="70720.33">14478 5906 0,'0'0'0,"-21"0"0,0-22 0,-1 22 16,1 0-1,0 0 1,0 0-1,0 0-15,0 0 16,-1 0-16</inkml:trace>
  <inkml:trace contextRef="#ctx0" brushRef="#br0" timeOffset="70946.2">13144 6117 0,'0'0'16,"-21"21"-16,0-21 0,21 22 16,21-22-1,0 0-15,22 0 0,-22 0 16,21 0-16,-21 0 0,22 0 0,-1 0 16,22 0-16,-22 0 0,64-22 15,-64 22-15,22-21 0,-1 0 16,1 21-16,-1 0 0</inkml:trace>
  <inkml:trace contextRef="#ctx0" brushRef="#br0" timeOffset="71501.39">16023 6392 0,'0'0'0,"0"22"0,21-1 32,0-21-32,1 0 0,20 0 15,0 0-15,1 0 0,-1 0 16,21 0-16,-20 0 0,20 0 0,1 0 15,-1 0-15,1 0 0,-22 0 0,22 0 16,-22 0-16,0 0 0,1 0 16,-1-21-16,0 21 0,-21-22 0,1 22 15,-1-21-15,0 0 16,-21 0-16,0 0 0,-21 0 16,0 21-16,-22-22 0,22 22 15,-21-21-15,-1 21 16,-41-21-16,63 21 0,42 0 47,0 0-47,0 0 15,0 0-15,22 0 0,-22 0 16,0 21-16,21-21 0,-21 21 0,1 1 16,-1-1-16,-21 0 0,0 0 15,0 0-15,0 22 0,0-22 16,0 0-16,-21 21 0,-1-21 0,1 22 15,0-22-15,-21 0 0,21 0 16,-1 0-16,-20 1 0,21-1 0,0 0 16,-22-21-16,22 0 0,0 21 0</inkml:trace>
  <inkml:trace contextRef="#ctx0" brushRef="#br0" timeOffset="72024.11">18119 6054 0,'0'0'0,"0"-43"0,21 22 0,-21-21 0,0 21 15,0-22-15,0 22 16,0-21-16,0 21 0,0 0 0,0-1 16,-21 1-16,-1 21 0,1 0 15,0 0 1,21 21-16,-21 1 0,0 20 0,21 0 16,0 1-16,0 20 0,-21 22 15,-22 84 1,43-105-16,0-22 0,0 21 15,-21-20-15,21-1 0,0 0 0,0 1 16,0-22-16,0 21 0,0-21 16,0 1-16,0-1 0,0 0 15</inkml:trace>
  <inkml:trace contextRef="#ctx0" brushRef="#br0" timeOffset="72409.16">17695 6011 0,'0'0'0,"0"-21"0,-21-21 0,21 0 15,0 20-15,0 1 0,0-21 16,0 21-16,21-22 0,0 22 0,1 0 16,20 0-16,0-21 0,1 42 15,-1-22-15,0 1 0,22 21 16,-1 0-16,-20 0 0,84 43 15,-64-22-15,1 21 0,41 43 16,-62-22-16,-22-20 16,0 20-16,0 1 0,-21-22 0,0 85 15,-21-85-15,-21 22 16,21-22-16,-22 22 0,-20-22 0,20 0 16,-20 1-16,21-1 0,-22 0 15,22-21-15,-1 1 0,-20-1 0,21 0 16,-22 0-16,22-21 15,21 0-15,-1 0 0,1 0 0,0 0 16,0 0-16,0-21 16,21 0-16,0 0 15,0-1-15,0 1 16,21 0-16,0 21 0,0-21 0,43 0 16</inkml:trace>
  <inkml:trace contextRef="#ctx0" brushRef="#br0" timeOffset="72889.89">18669 6371 0,'0'0'0,"0"-21"15,0 0-15,0 0 16,21 0-16,0-1 15,0 22-15,1-21 0,-1 21 0,0 0 16,0-21-16,0 21 0,0 0 16,1 0-16,-1 0 0,0 0 0,0 21 15,-21 0-15,21 1 16,-21 20-16,0 43 16,0-43-16,0-21 0,0 64 15,0-64-15,-21 0 16,21 0-16,0 22 0,-21-22 0,0 0 15,21 0-15,0 0 16,-21-21 0,21-21-1,0 0-15,0 0 16,0 0-16,0-22 0,0 22 0,42-106 16,-21 85-1,-21-1-15,21 22 0,0-21 16,1 21-16,20-22 0,-42 22 0,21 0 15,0 21-15,0 0 16,1 0-16,-1-21 0,0 21 0,0 0 16,0 0-16,0 21 15,1-21-15</inkml:trace>
  <inkml:trace contextRef="#ctx0" brushRef="#br0" timeOffset="73819.87">19791 6435 0,'0'0'0,"21"0"0,0-21 0,-21-1 0,0 1 16,0 0-16,0 0 16,0 0-16,0 0 0,0-1 15,-21 1-15,0 0 0,0 21 16,-1 0-16,-41 0 15,-1 0-15,22 0 0,0 0 16,-64 64-16,64-43 16,-1 0-16,22 21 0,0-21 15,0 22-15,-22 20 16,43-20-16,0-22 0,0 21 16,0-21-16,0 0 0,0 22 0,22-22 15,-1 0-15,0-21 0,21 0 16,-21 0-16,1 0 0,62 0 15,-63 0-15,22 0 0,20-21 16,-20 0-16,-22 0 0,0 21 16,21-22-16,-21-20 0,1 21 15,-1 0-15,0-22 0,-21 1 16,21-21-16,-21 20 0,0 22 16,0-21-16,0 21 0,0-1 15,-21 22 1,0 22-16,21-1 15,-21 0-15,-1 42 16,22-41-16,-21 20 0,21-21 16,0 21-16,0 1 0,0-22 0,0 21 15,0-21-15,0 1 0,21 20 16,1-21-16,20 21 16,0-42-16,-21 0 0,128 22 15,-107-22 1,0 0-16,1-22 0,-1 22 0,0-21 15,-21 0-15,22 0 0,20-43 16,-20 43-16,-22-21 0,0 0 16,0-1-16,0 1 0,-21 21 15,0-22-15,0 1 0,0 21 0,-42-21 16,0 42-16,20 0 16,-20 0-16,21 0 0,-21 0 0,-1 0 15,22 0-15,-21 21 0,21 0 16,-22 0-16,22 0 0,0 0 0,21 1 15,0-1-15,0 0 0,0 0 16,0 0-16,0 0 0,21 1 16,43 20-16,-43-21 15,0 0-15,-21 0 16,21 1-16,0 20 0,-21-21 0,0 21 16,0 1-16,0-22 0,0 21 0,0 1 15,0-1-15,0 0 0,0 1 0,-21 20 16,0-21-16,0 1 0,0-1 15,-1 22-15,1-22 0,0 0 16,-42 43-16,20-22 16,22-20-16,0-22 0,0 21 0,-22 1 15,22-22-15,0-21 16,21 21-16,-21-21 0,0 0 16,21-21-1,0 0-15,21-1 16,0 1-16,0-21 0</inkml:trace>
  <inkml:trace contextRef="#ctx0" brushRef="#br0" timeOffset="74495.49">21336 6138 0,'0'0'0,"0"-21"0,0 0 0,0 0 16,0 0-16,0 0 15,-21 21-15,0 0 0,-1 0 16,1 0-16,0 0 0,0 0 16,-21 0-16,-22 21 0,-21 42 15,43-42-15,21 1 16,0-1-16,0 21 0,-1-21 15,22 0-15,0 1 16,0-1-16,0 0 0,0 0 0,22-21 16,-1 21-16,0-21 15,0 21-15,0-21 0,22 0 16,-22 0-16,21 0 0,-21 0 0,0-21 16,1 21-16,-22-21 15,21 21-15,-42 0 16,-1 0-1,-20 0-15,21 21 0,-21 0 16,20 1-16,-20-1 0,0 0 0,-64 64 16,42-43-1,43-21-15,21 0 16,0 0-16,0 1 0,0-1 0,0 0 16,21-21-16,1 0 15,20 21-15,0-21 0,22 0 16,-43-21-1,21 0-15,43-22 16,0 1-16,-64 21 16,0 21-16,-21 21 31,0 0-31,0 0 0,-21 1 16,0 20-16,-1-21 0,22 21 0,-21-20 15,0 20-15,0-21 0,21 0 0,-21 22 16,0-1-1,-1-21-15,22 0 0,-21-21 16</inkml:trace>
  <inkml:trace contextRef="#ctx0" brushRef="#br0" timeOffset="74972.22">22225 5863 0,'0'0'0,"0"-42"0,21 0 16,-21 20-16,0 1 16,0 0-16,0 0 0,21 21 0,-21 21 31,-21 21-31,21-20 0,-21 20 15,0 0-15,21 22 0,-21-22 16,-1 22-16,22-22 0,-21 21 16,21-20-16,-21 20 0,0 1 0,21 20 15,-21 1 1,0-43-16,21 1 0,0-1 16,0-21-16,0 0 0,0 1 0,0-44 46,0 1-46,0 0 16,0 0-16</inkml:trace>
  <inkml:trace contextRef="#ctx0" brushRef="#br0" timeOffset="75398.98">21738 5906 0,'0'0'0,"-21"-22"0,21 1 15,0 0-15,0 0 0,0 0 16,0 0-16,21-1 0,0 1 16,0 0-16,1 0 0,41-21 15,22-1 1,-43 22-16,0 0 0,64 21 16,-42 0-16,-1 0 0,64 0 0,-63 0 15,-1 21-15,22 21 16,-43 1-16,22-1 0,-22 0 0,0 22 15,1-22-15,-22 22 0,0 42 16,-21-43-16,0-21 0,0 22 16,0-22-16,-42 22 0,21-22 15,-1 22-15,-20-22 0,0 0 0,-43 43 16,43-64-16,-1 0 16,1 22-16,0-43 0,-1 21 0,-20 0 15,21-21-15,-22 21 16,-21-21-16,64 0 0,0 0 15,-21 0-15,21 0 0,-1 0 0,1 0 16,21-21-16,0 0 16,0 0-1,21-1-15,1 22 0,-1-21 16,21 21-16</inkml:trace>
  <inkml:trace contextRef="#ctx0" brushRef="#br0" timeOffset="75872.22">23093 6329 0,'0'-21'0,"0"42"0,0-63 0,0 20 16,0 1-16,0 0 0,0 0 15,0 0-15,0 0 0,21 21 0,-21-22 16,21 1-16,0 21 0,0 0 15,1 0-15,20 0 0,-21 0 0,0 0 16,0 21-16,22 22 16,-22-22-16,-21 0 0,0 0 15,0 22-15,0-22 0,0 63 16,0-62-16,0 20 0,-21-21 0,21 21 16,-21-20-16,-1-1 0,1 21 15,0-21-15,-21 0 16,42 1-16,-21-22 15,21-22 1,0 1 0,0 0-16,0-21 0,0 21 0,21-22 15,0 22-15,-21-21 0,21-1 16,0 1-16,22-21 0,-1-1 16,-42 43-16,21 0 15,0 0-15,0-1 0,1 22 0,-1 0 16,0-21-16,0 21 15,-21 21 1,0 1-16,21-22 0,-21 21 16,0 0-16,21-21 0,-21 21 15</inkml:trace>
  <inkml:trace contextRef="#ctx0" brushRef="#br0" timeOffset="76314.97">23812 6265 0,'0'0'0,"0"-21"0,0 0 16,-21 21 0,0 0-1,0 0-15,0 21 16,0 0-16,-1 1 0,-41 41 16,63-21-16,0-20 15,0 41-15,0-42 16,0 0-16,0 1 0,0-1 0,0 0 15,21 0-15,0 0 0,22 0 16,-1-21-16,0 0 16,-21 0-16,43 0 15,-22 0-15,-21-21 0,22 0 0,-22 21 16,0-21-16,0 0 0,22-64 16,-43 43-1,21-1-15,-21 1 0,0 21 0,0-21 16,0-1-16,0 22 0,-21 0 0,-22-21 15,22 20-15,0 22 16,0 0-16,-22 0 0,22 0 0,0 0 16,-42 0-16,41 22 15,1-1-15,0 0 0,21 0 16,0 0-16,0 0 0,0 1 16,0-1-16,21-21 0,0 21 15,1 0-15,20-21 0,-21 21 16</inkml:trace>
  <inkml:trace contextRef="#ctx0" brushRef="#br0" timeOffset="76705.69">24405 6265 0,'0'0'16,"0"-21"-16,0 0 0,0 0 0,0 0 15,0 0-15,0-1 0,0 44 31,0-1-15,-21 0-16,21 0 0,-21 21 0,21 1 16,0-1-16,0 0 0,-21 1 15,-1 20-15,1-20 0,21 20 16,-21 1-16,21-22 0,-21 21 16,0-20-16,0 63 0,-22 63 15,22-127-15,21 22 16,-21-22-16,0 0 0,21 1 15,-21-1-15,-1 0 0,22 1 0,-21-22 16,21 21-16,0-21 0,0 1 16,0-1-16,0 0 15,0 0-15,21-21 32,1 0-32,-22-21 0,21 21 15,-21-21-15,0 0 0,21-1 0,-21-20 16,21 21-16,0-21 0,-21-1 15,21 1-15</inkml:trace>
  <inkml:trace contextRef="#ctx0" brushRef="#br0" timeOffset="77023.34">24320 6456 0,'0'-42'16,"0"84"-16,0-127 0,0 64 0,0-21 15,0 21-15,0-1 0,0 1 0,22-21 16,20 21-16,-21 0 15,43-22-15,-22 43 16,-21 0-16,21 0 0,1 0 0,-22 0 16,21 0-16,-21 0 0,22 0 15,-22 0-15,-21 21 0,0 1 0,0-1 16,0 0-16,0 0 0,0 0 16,0 0-16,-21 1 0,0-1 0,-43 21 15,22 0 1,21-42-16,-1 22 0,-20-1 15,42 0-15,-21-21 0,21 21 16,0 0 15,21-21-15,0 0-16</inkml:trace>
  <inkml:trace contextRef="#ctx0" brushRef="#br0" timeOffset="79757.56">1439 8022 0,'0'0'0,"0"-21"0,0 0 0,0-21 16,0 20-16,0 1 15,21 0-15,-21 0 16,0 0-16,0 0 31,-21 42-15,21 0-1,-21 0-15,21 21 0,0 22 0,0-1 16,-21 22-16,21-21 0,0 20 16,-21 1-16,21 0 0,0-22 15,-21 22-15,-43 148 16,43-106 0,0-85-16,0 0 0,21 1 0,0-1 15,0-21-15,0 0 0,0 0 16,0-42 15,0 0-31,0 0 0,0 0 0,0-22 16,0 22-16,0-21 0,0 0 15,0-1-15,0-20 0</inkml:trace>
  <inkml:trace contextRef="#ctx0" brushRef="#br0" timeOffset="80517.02">1079 8297 0,'0'0'0,"-42"-21"0,21 0 15,0 0-15,0 0 0,-1 0 16,1-22-16,0 22 0,21 0 16,0 0-16,0 0 0,0-22 0,0 22 15,21-21 1,0-1-16,1 22 0,-1 0 0,21 0 16,0 0-16,1 21 0,-1-21 15,22 21-15,-22 0 0,21 0 0,1 0 16,-1 21-16,1 21 0,-1-21 0,-20 22 15,-1 20-15,0 1 0,1-1 16,-22 1-16,-21-1 0,0 1 0,0-1 16,-21 1-16,-64 41 15,43-41-15,-1-22 0,1 1 16,-21-1-16,20-21 0,1 21 16,-22-20-16,22-1 0,0 0 0,-1-21 15,1 0-15,21 0 0,0 0 16,-22 0-16,22-21 0,0 0 15,21-1-15,-21-20 0,21 21 16,0 0-16,0-22 0,0 22 16,0 0-16,0 0 0,0 0 0,42 21 15,-21 0 1,1 21-16,20 21 0,0 22 16,-21-43-16,1 21 15,-1 1-15,0-1 0,21 43 16,-21-43-16,1 0 0,-1-21 15,21 22-15,-21-22 0,0 0 0,1 0 16,20 0-16,-21 1 0,64-22 16,-64 0-16,21 0 0,1 0 15,-1 0-15,0 0 0,-21 0 16,22-22-16,-1 1 0,-21-21 0,22 21 16,-22 0-16,0-22 0,0 1 15,0 0-15,0-1 0,-21 1 0,0 0 16,0-22-1,0 22-15,0-1 0,0 22 0,0 0 0,0 0 16,0 0-16,0 0 16,0 42-1,0 0 1,0 0-16,0 0 0,0 22 16,0-22-16,0 0 0,-21 0 15,21 21-15,0-20 0,0 20 16,0-21-16,0 0 0,0 0 15,0 1-15,0-1 0,0 0 16,21-21 15,-21-21-31</inkml:trace>
  <inkml:trace contextRef="#ctx0" brushRef="#br0" timeOffset="80767.88">2095 8319 0,'0'0'15,"0"-22"-15,-42-62 16,42 63-16,-21 21 16,21-22-16,-21 1 0,0 21 0,-1-21 15,1 21-15,0 0 16,0 0-16,21 21 31,0 0-31,21 1 16,0-1-16,0 21 15,1-21-15,-1 0 0,0 1 16</inkml:trace>
  <inkml:trace contextRef="#ctx0" brushRef="#br0" timeOffset="81558.45">2773 8932 0,'0'0'0,"21"0"0,0 0 0,0 0 16,0 0-16,22-21 16,-22 0-16,0 0 0,-21 0 0,0 0 0,21-22 15,-21 22-15,0 0 0,0 0 16,0 0-16,0-1 0,0-20 15,-21 21-15,0 0 0,0 0 0,0 21 16,-22-22-16,22 22 0,-21 0 0,-22 0 16,1 22-1,20-1-15,1 21 0,0-21 16,-1 43-16,22-22 0,0 0 16,0 43-16,21-43 15,0 22-15,0-43 0,0 0 16,21 0-16,0-21 0,0 0 15,1 22-15,-1-22 0,21 0 0,-21 0 16,22-22-16,-22 1 0,21 21 16,-21-21-16,22 0 0,-22 0 15,21-22-15,-21 22 0,0 0 0,1 0 16,-22-21-16,0 20 0,21 1 0,-21 0 16,0 0-16,0 0 15,0 42 16,0 0-31,0 21 0,0-20 16,0 20-16,0 0 0,0 1 0,0 20 16,0-21-16,0 1 0,0 20 0,0-20 15,21 20-15,-21 1 0,0-1 16,0 64-16,0 64 16,0-107-16,21-20 15,-21-1-15,0 1 0,0-1 0,0 1 16,0-22-16,-21 85 15,-43 21-15,43-105 16,-21 20-16,21-42 16,-22 0-16,22 1 0,-21-1 15,21-21-15,0 0 0,-22-21 16,22-1-16,-21 1 0,-1 0 16,1-21-16,0-1 0,-1 1 0,-62-106 15,62 84-15,22 1 16,0-1-16,0 1 0,0-64 15,21 63-15,0 1 0,0-1 16,21 1-16,0 21 0,21-22 0,-21 22 16,22-1-16,20 1 0,-20 0 15,20-1-15,1 1 0,-1 0 16,1-22-16,-1 22 0,-21 0 0,22-1 16,-22 1-16,22-22 15,-22 22-15,43-43 0,-64 43 0</inkml:trace>
  <inkml:trace contextRef="#ctx0" brushRef="#br0" timeOffset="82306.02">3408 8403 0,'0'0'0,"0"-21"0,0 0 0,-21 21 16,-1 0 0,1 0-1,0 21-15,0 0 0,0 0 0,0 22 16,-1-22-16,1 21 0,21 1 15,-21-1-15,0 0 0,0 106 16,21-105-16,-21-1 16,21 0-16,-22 1 0,22 41 15,0-62-15,0-1 0,0 0 16,22-21 0,-1 0-1,0-21-15,-21 0 0,0-1 16,21 1-16,-21 0 0,21-21 0,-21 21 15,21-64-15,-21 64 16,22-22-16,-22 22 0,0 0 16,21 0-16,21-21 0,-21 42 31,-21 21-31,21 0 0,-21 0 0,22 21 16,-1 1-1,0-22-15,-21 0 0,21 0 16,-21 0-16,21 1 0,0-22 0,1 42 15,20-42-15,-21 0 0,0 0 16,22 0-16,-22 0 0,21 0 0,-21 0 16,22 0-16,-1 0 0,-21-21 15,21 0-15,-20-1 0,20 1 16,-21 0-16,43-42 0,-22-43 16,-21 63-16,-21 1 15,0 0-15,0-1 0,0-20 16,0 21-16,0-43 15,0 43-15,0-22 0,0 43 16,0 0-16,0 42 16,-21 0-16,0 21 15,0 1-15,21-22 0,-22 21 16,1 1-16,21-1 0,0 21 16,0-20-16,-21-1 0,21 0 0,0 22 15,0-22-15,0 1 0,0-1 16,0 0-16,0-21 0,0 22 0,21-1 15,0-21-15,1 0 16,-1-21-16,0 22 0,0-22 16,0 0-16,0-22 0,1 1 15,-1 0-15,0 0 16,0-21-16,0 20 0,0 1 0,-21-21 16,0 21-16,22-22 0,-22 22 0</inkml:trace>
  <inkml:trace contextRef="#ctx0" brushRef="#br0" timeOffset="82485.92">4085 8551 0,'0'0'0,"-21"0"0,0 0 0,42 0 47,0 0-47,0 0 0,0 0 15,1 0-15,20 0 0,-21 0 0,21 0 16,-20 0-16,20 0 0,0 0 15,-21-21-15,22 21 0,-22 0 0,0 0 16,0-21-16,0 21 0,1 0 16</inkml:trace>
  <inkml:trace contextRef="#ctx0" brushRef="#br0" timeOffset="83420.44">5419 8678 0,'0'0'0,"0"-21"0,0 0 0,0 0 16,0 0-16,0 0 16,0-22-16,0 22 0,0 0 0,0-21 15,0 20-15,0 1 0,0 0 16,-43-42-1,22 63-15,0 0 16,0 0-16,0 21 0,-1 0 16,1 0-16,-21 21 0,21 1 15,0-1-15,-1 0 0,22 1 0,0 20 16,-21-20-16,21 20 0,0-21 16,-21 22-16,21-22 0,0 1 0,0-1 15,0 0-15,21 1 0,43-1 16,-43-21-16,21 0 15,1-21-15,-1 0 0,0 0 0,22 0 0,20 0 16,-20 0-16,-1-21 0,-20 0 16,20 0-16,22-43 15,-43 43-15,22-21 0,-43-1 16,21 1-16,1 0 0,-22-1 0,0-20 16,0 21-16,0-1 0,-21-20 15,21-1-15,-21 22 0,0-22 0,0 1 16,0-22-16,0 43 0,0 0 15,0 20-15,0 1 0,0 0 16,0 42 0,0 0-16,0 22 0,-21-1 15,0 0-15,0 64 16,21-63-16,0 20 0,-21-21 0,0 22 0,21-1 16,-22-20-16,22 20 15,0-20-15,0-1 0,0 0 0,0 1 16,22-22-16,-1 21 0,42 0 15,-42-20-15,1-22 16,20 0-16,0 0 0,1-22 16,-1 1-16,-21 0 0,21-21 15,-20 21-15,-1-1 16,0-20-16,-21 21 0,21-21 0,-21 20 16,0 1-16,0-21 0,0 21 15,0 0-15,-21 42 16,0 0-1,21 0-15,-21 21 16,-1 1-16,1-22 16,21 0-16,-21 21 0,21-20 15,-21-1-15,21 0 0,0-42 47</inkml:trace>
  <inkml:trace contextRef="#ctx0" brushRef="#br0" timeOffset="83589.34">6477 8509 0,'0'-21'16,"0"0"15,21 21-16,0 0-15,0 0 0</inkml:trace>
  <inkml:trace contextRef="#ctx0" brushRef="#br0" timeOffset="84400.03">7091 8446 0,'0'0'0,"-21"0"0,-1 0 16,1 0-16,0 0 0,-21 0 0,21 21 16,-1 0-16,-20 0 0,21 0 0,-21 0 15,20 22-15,1-22 0,0 21 16,0 1-16,0-22 0,21 21 0,-21 0 16,21-20-16,0 20 0,0-21 0,0 0 15,21 22-15,0-22 0,21 0 16,-21-21-16,22 21 0,-1-21 0,0 0 15,1 0-15,-1 0 0,22 0 16,-22 0-16,0 0 0,22 0 16,-22-21-16,0 0 0,1 0 0,-1-1 15,0 1-15,1-21 0,-22 0 0,21 20 16,-21-20-16,1 0 0,-1-1 16,0-20-16,0 21 0,-21-1 0,0-20 15,0 20-15,0-20 0,0 21 0,0-1 16,0 22-16,0 0 0,0 0 15,0 0-15,0 42 16,0 0-16,-21 0 0,21 0 0,-21 22 16,21-1-16,0 0 15,-21 1-15,-1-1 0,22 0 0,-21 1 16,0-1-16,21 0 0,-21 1 0,0-1 16,21 0-16,0-21 0,-21 22 15,21-22-15,-22 0 0,22 0 0,0 0 16,0 1-16,0-44 31,0 1-31,22 21 0,-22-21 16,21-21-16,0 21 0,21-22 0,-21 22 15,22-21-15,-1 21 0,-21-22 16,22 22-16,-1 0 0,0 0 16,-21 0-16,22-1 0,-22 22 0,0 0 15,0 0-15,0 0 16,-21 22-16,-21-22 15,0 21-15,0 0 0,0-21 0,-22 21 16,22 0-16,-21-21 0,-22 43 16,22-22-16,21-21 0,-21 21 15,20 0-15,22 0 0,-21-21 16,21 21-16,0 1 16,0 20-16,0-21 0,21 0 0,1-21 15,-1 43-15,0-22 0,0 0 16,0-21-16,0 21 0,1-21 15,62 21 1,-63 0-16,1-21 16,-1 0-16,0 0 0,0 0 15,0 0-15,-21-21 16,21 0-16</inkml:trace>
  <inkml:trace contextRef="#ctx0" brushRef="#br0" timeOffset="85119.98">10372 8551 0,'-22'0'0,"44"0"0,-65 0 15,22 0-15,0-21 0,0 21 16,42 0 15,0 0-15,0 0-16,22 0 0,-22 0 0,42 0 16,-20 0-16,20 0 0,1 0 15,-1 0-15,1 0 0,20 0 0,1 0 16,-22 0-16,22 0 0,-21 0 0,20 0 15,-20 0-15,63 0 16,0-21 0,-106 21-16,0 0 0,0 0 0,-21-21 15,-21 21 1,0-21-16,0 21 16,0 0-16,-22 0 0,22-21 0,-21 21 15,21 0-15,-1 0 0,1 0 16,0 0-16,21-22 0,0 1 31,21 21-15,0 0-16,1 0 0,-1 0 15,0 0-15,0 0 0,-21 21 16,21 1-16,-21-1 16,0 21-16,0-21 0,0 0 0,0 1 15,-21 20-15,0-21 0,-21 21 0,20-20 16,1-1-16,-21 21 0,21-21 15,-22 0-15,22 1 0,0-1 0,0-21 16,0 21-16,21 0 0</inkml:trace>
  <inkml:trace contextRef="#ctx0" brushRef="#br0" timeOffset="85858.36">12975 7832 0,'0'0'0,"21"-21"0,-21-1 0,0 1 16,21 21-16,-21-21 0,22 21 16,-22-21-16,0 42 31,-22 0-31,1 0 0,21 1 15,-21 20-15,21 0 0,-21 1 0,-21 62 16,42-41-16,-22-22 0,1 22 16,0-22-16,0 0 0,0 22 15,0-22-15,-1 1 0,1-1 0,-42 64 16,42-64 0,21 0-16,-22-42 15,22 43-15,0-64 31,0-1-15,0 1-16,22-21 0,-1 0 0,0 20 16,0-20-16,0-21 0,22-43 15,-1-21 1,-21 42-16,21 22 0,1-64 16,-22 63-16,21 22 0,1-64 15,-22 85-15,0-22 0,0 43 16,-21-21-16,0 42 15,0 1-15,0-1 0,0 21 16,0 106-16,0-21 16,0-84-16,0 84 15,0-85-15,0 0 0,0 22 16,0-22-16,0 0 0,0-20 0,0 20 16,0-21-16,0 0 0,0 0 15,0 1-15,0-1 0,0 0 16,0 0-1,-21-21 1,0 0-16,0-21 0,-1 0 16</inkml:trace>
  <inkml:trace contextRef="#ctx0" brushRef="#br0" timeOffset="86064.33">12700 8424 0,'0'0'0,"-21"0"0,0 0 16,42 0-1,0 0 1,0 0-16,43 0 16,84-21-1,42 0-15,85-21 16,-232 21 0,20-1-16,1 22 0,-22-21 15,43 0-15</inkml:trace>
  <inkml:trace contextRef="#ctx0" brushRef="#br0" timeOffset="87769.82">13822 8213 0,'-21'0'16,"42"0"-16,-64 0 0,22 21 0,0 0 0,-21-21 15,21 21-15,-43 22 0,43-1 16,0-21-16,-22 43 16,43-43-16,-21 0 0,0 64 15,21-64-15,0 42 16,42-42-1,-20 1-15,20-22 16,-21 0-16,21 0 0,107-64 16,-65 22-1,-41 21-15,41-43 16,-41 22-16,-22-1 0,42-41 16,-42 41-16,1 1 15,-1-21-15,0-1 0,0 22 16,-21-22-16,0 22 0,0-22 0,0 22 0,0 0 15,0-43 1,0 64-16,0 42 16,-21 21-1,0 1-15,-22 41 16,22-20-16,21-22 0,-21 22 0,21-1 16,-21-20-16,21 20 0,-21-21 15,21 22-15,0-22 0,0 1 0,0 62 16,21-62-1,0-22-15,0 0 0,22-21 16,-1 0-16,-21 0 0,43 0 16,-22-21-16,-21 21 0,21-21 15,-20 0-15,20-1 0,-21 1 16,64-63 0,-22-1-1,-42 43-15,1-22 0,-22 43 16,0 0-16,0 42 15,0 0 1,0 0-16,0 0 0,-43 64 16,22-43-1,21 64 1,0-85-16,0 1 0,0-1 16,0 0-16,21-21 15,0 0-15,1 0 0,-1 0 0,63 0 16,-20-21-1,-1-22 1,-41 22-16,20-42 16,-42 42-16,21-22 0,21-41 31,-42 62-31,0 1 16,0 64-1,-21-22 1,0 0-16,21 0 0,-21 0 0,21 0 0,0 1 15,-21 62 1,21-41 0,63-22-1,-20-21-15,-22 0 0,0 0 16,0 0-16,0 0 0,0 0 16,1 0-16,-1 0 0,21-43 15,-42 1 1,0 21-16,0 0 15,0 0-15,-21-1 0,-21-20 16,20 21-16,22 0 0,-42-22 16,21 22-16,21 0 15,0 0 1,21 0-16,21 0 16,-20 21-16,20-22 15,21 1-15,-20 21 0,-22 0 16,21-21-16,64 21 15,-64 0 1,1 21-16,-22 43 16,0-43-16,-21 64 0,0-43 15,0 43 1,-42-22 0,42-42-16,0 0 0,0 1 15,-21-1-15,21 0 0,-22-21 0,22 21 16,-21-21-16,21 21 0,0-42 47,0 0-47,0 0 0,21 0 15,1-1-15,-1-20 0,0 21 16,0 0-16,0-22 0,0 1 0,1 0 16,20-1-16,-21 1 0,0 21 15,43-43-15,-43 43 0,0 0 16,0 0-16,22 21 15,-43 21-15,0 0 16,0 0-16,0 1 0,0-1 16,0 21-16,0 64 15,0-43-15,0-41 16,0-1-16,0 0 0,0 0 16,0 0-16,0 0 0,21 1 15,0-22-15,0 0 16,0 0-16,0 0 15,1 0-15,-1 0 0,0 0 0,21-22 16,-21 22-16,1-21 0,20 0 0,0-21 16,64-22-1,-85 43-15,0-21 16,1-1-16,-1 22 0,0-21 0,-21 0 16,0 20-16,0-20 0,0 21 15,-21-21-15,0 42 0,-1 0 16,-20 0-16,21 0 0,0 21 0,0 0 15,-1 42 1,1 1-16,21-43 0,0 0 16,0 0-16,0 1 0,0 20 15,0 0-15,0-21 0,0 1 16,0-1-16,0 0 0,0 0 16,0 21-1,0-20-15,-21-1 0,0-21 16,21 21-16,-21-21 0,-22 0 15,22 0 1,0 0 0,21-21-16,0 0 0,-21 21 15,0-43-15,21 22 16</inkml:trace>
  <inkml:trace contextRef="#ctx0" brushRef="#br0" timeOffset="87987.69">15536 7662 0,'0'0'0,"-42"0"0,0 0 16,20 0-16,22-21 16,-21 21-16,0 0 15,0 0 32,0 0-47,0 0 0,-1 0 16,1 21-16</inkml:trace>
  <inkml:trace contextRef="#ctx0" brushRef="#br0" timeOffset="88229.79">14076 8149 0,'0'0'0,"-21"21"0,-1 1 0,22-1 0,22-21 31,20 0-31,-21 0 0,21 0 16,43-21-16,-21 21 16,-22-22-16,21 22 0,-20-21 15,-1 0-15,22 21 0,41-21 16,-41 0-1,-64 0-15,0-1 0,0 1 16</inkml:trace>
  <inkml:trace contextRef="#ctx0" brushRef="#br0" timeOffset="89229.96">17081 8361 0,'0'0'0,"-21"0"0,0 0 16,0 0-1,0 0-15,42 0 32,0 0-32,0 0 15,22 0-15,-1 0 0,21 0 0,-20 0 16,20 0-16,1 0 0,20 0 0,-20 0 15,-1 0-15,1-21 16,-1 21-16,1 0 0,-1 0 0,-20 0 16,20 0-16,-20-21 0,-22 21 0,21 0 15,-21 0-15,-21-22 16,-21 22 0,0-21-16,0 21 15,0 0-15,-1 0 0,1-21 0,-21 0 16,0 21-1,20-21-15,1 21 16,0 0-16,21-21 0,0-1 31,21 1 1,0 21-32,1 0 0,-1 0 15,21 0-15,-21 0 0,0 0 16,1 0-16,-1 0 0,0 0 15,0 0-15,0 21 0,0 1 16,-21 41-16,0-21 0,0-20 16,0 20-16,-21-21 0,0 21 15,0-20-15,-43 41 16,22-42-16,21 22 0,-21-22 0,20 21 16,-20-21-16,0 22 15,21-1-15,-1-21 0,-41 43 16,63-43-1</inkml:trace>
  <inkml:trace contextRef="#ctx0" brushRef="#br0" timeOffset="91618.95">19643 7916 0,'0'0'0,"0"-21"0,0 0 0,0 0 16,0 0-16,0-22 0,0 22 0,0 0 16,0 0-16,-22 0 0,22 0 0,-21-1 15,21 1-15,-21 21 0,0 0 16,0-21-16,0 21 0,-1 0 0,-20 0 15,21 21-15,-21-21 0,-1 21 16,1 22-16,21-22 0,-22 21 16,1 22-16,-43 105 0,64-84 15,21-22-15,0 1 16,-21-1-16,21-20 0,0 20 0,0-21 16,0 1-16,0-1 0,42 43 15,43-22 1,-43-42-16,1-21 0,-1 0 15,0 0-15,1 0 0,-1 0 16,0 0-16,1-21 0,-1 0 0,43 0 16,-43 0-16,0 0 0,22-64 15,-22 0 1,-42 43-16,0 21 16,0 0-16,0-1 0,0 1 15,-21 21-15,0 0 0,0 21 16,0 1-16,21-1 15,-22 0-15,22 21 0,0 43 16,0-64 0,0 0-16,0 0 0,0 22 15,22-22-15,-1-21 0,0 21 16,0-21-16,21 0 0,-20 0 16,-1 0-16,21 0 0,-21 0 0,43 0 15,-22-21 1,-21 0-16,0 21 0,-21-21 0,0-22 15,0 22-15,0 0 0,0-43 16,-21-41 0,0 62-16,0 22 0,-21-21 15,20 21-15,22-1 16,-21 1-16,0 21 0,21-21 31,21 21-15,0 0-16,1 0 0,20 0 15,-21 0-15,21-21 0,-20 21 16,20 0-16,0 0 0,1 0 0,-22 0 16,21 0-16,-21 0 0,22 21 15,-22 0-15,-21 0 0,21 22 16,-21 63 0,0-85-16,0 21 0,0-21 15,0 22-15,0-22 0,-21 63 16,0-62-1,-1-1-15,22 0 0,0 0 16,0-42 15,0 0-31,0 0 16,0-1-16,0 1 0,22 0 0,-1 0 16,0-43-16,0 22 0,0 0 15,0 21-15,1-22 0,-1 22 16,21-42-16,-21 63 15,0-22-15,1 22 0,-1 0 16,-21 22-16,0-1 0,0 0 16,0 0-16,0 0 0,0 0 0,0 22 15,0-22-15,0 21 0,0-21 16,0 1-16,0 20 0,0-21 0,0 21 16,42 1-16,-21-22 15,0 0-15,1-21 16,-1 0-16,0 21 0,0-21 0,43 0 15,-43 0 1,21 0-16,-21 0 0,0-21 0,22 0 16,-1 0-16,-21 0 0,0-1 15,1 1-15,20-21 0,-21 0 16,21-22-16,-20 1 0,-1 20 16,0-63-16,-21 43 0,21 21 15,-21-22-15,0 22 0,0-1 16,0-41-16,0 63 15,-21 21 1,0 0-16,0 0 0,21 21 0,-22 0 16,1 0-16,-21 106 15,21-21-15,21-43 16,-21-20-16,21 63 16,0-64-16,0 0 0,0 43 15,0-64-15,0 64 16,21-64-16,21 21 15,-21-42-15,0 0 0,22 21 0,-22-21 16,0 0-16,0 0 0,22 0 16,-1-21-16,-21 0 0,0 21 15,0-21-15,1 0 0,-1 0 16,-21-1-16,0 1 0,21 0 0,-21-21 16,0 21-16,0-1 15,0 1-15,-21 21 16,0 0-1,-1 21-15,22 1 0,-21-22 16,21 21-16,0 0 0,0 0 16,0 0-16,21-21 15,1 0-15,-1 21 16,0-21-16,0 0 0,0 0 0,0 0 16,1 0-16,62 0 15,-63-21-15,1 21 0,-1-21 16,0 21-16,0-21 0,0 21 0,-21-21 15,21 21-15,1 0 0,-1-21 16,0 21 0,-21 21-16,0 0 15,0 0-15,-21 0 16,0 0-16,21 1 0,-22-1 16,1 0-16,0 0 15,21 0-15,0-42 47,0 0-47,21 0 16,-21 0-16,21-1 15,1 1-15,-1 0 0,-21 0 16,21 0-16,0 0 0,0-1 0,-21 1 16,21 0-16,-21 0 0,22 0 15,-22 42 1,0 0-1,0 0-15,0 0 0,0 1 0,-22-1 16,22 21-16,0 0 16,0-20-16,0-1 0,0 0 15,0 0-15,22 0 16,-1-21-16,0 0 0,0 0 16,0 0-16,0 0 15,1-21-15,-22 0 0,21 0 0,0 21 16,0-21-16,0-1 15,43-83-15,-43 83 16,0-20-16,0-43 0,0 22 16,1 21-16,-1-22 0,0 1 15,-21 20-15,21-105 16,0 106-16,-21 21 0,0-22 0,-21 43 31,21 21-31,-21 1 0,0 20 16,0 0-16,-1 1 0,1-1 15,0 21-15,21-20 0,0-1 16,-21 0-16,21 22 0,0-22 0,0 1 0,0-22 16,0 21-16,0 0 0,0-20 15,0-1-15,0 21 0,21 0 16,0-42-16,-21 22 0,0-1 16,21-21-16,1 0 15,-1 0-15,0 0 0,0 0 16,0 0-16,-21-21 0,21 21 15,1-22-15,-1 1 0,-21 0 0,21 0 16,-21 0-16,21-22 16,0-20-16</inkml:trace>
  <inkml:trace contextRef="#ctx0" brushRef="#br0" timeOffset="91811.84">22267 8107 0,'0'0'0,"-21"21"15,42-21 17,0 0-32,1 0 0,-1 0 0,0 0 15,42 0-15,-41 0 0,20 0 16,-21 0-16,21 0 0,1-21 16,-22 0-16,0 21 0,-21-21 15,21 21-15,-21-22 16</inkml:trace>
  <inkml:trace contextRef="#ctx0" brushRef="#br0" timeOffset="92003.73">21124 8128 0,'-42'21'0,"84"-42"0,-105 42 0,20-21 0,43 21 16,22-21-1,-1 0 1,0 0-16,21 0 0,1 0 0,-1 0 16,21-21-16,64 21 15,-42-21-15</inkml:trace>
  <inkml:trace contextRef="#ctx0" brushRef="#br0" timeOffset="92763.92">23368 8065 0,'0'-22'0,"0"44"0,0-65 0,-21 22 16,0 21-1,-1 0-15,1 0 0,0 0 16,0 0-16,0 21 0,-22 0 0,22 1 15,0-1-15,0 0 0,0 21 16,-22 1-16,43-1 0,-21 0 0,0-21 16,21 22-16,-21-1 0,21 0 0,0-20 15,0 20-15,0-21 0,0 21 16,0-20-16,21-1 0,0 0 0,22 0 16,-22 0-16,21-21 0,-21 0 15,0 0-15,22 0 0,-22 0 16,0 0-16,21 0 0,-20-21 15,-1 21-15,42-42 0,-42 21 0,1-1 16,20 1-16,-21-21 16,0 0-16,0-1 0,22 1 0,-22 0 15,0-22-15,0 1 0,0-1 16,1 1-16,-1-1 0,0 1 0,0 20 16,0-20-16,0 20 0,-21 22 15,0-21-15,0 21 0,-21 42 16,21 0-1,-21 0-15,-21 22 0,21-1 16,-1 0-16,1 1 0,0 126 16,0-106-16,21-20 0,0-1 15,0 0-15,0 43 16,0-43-16,0-20 0,0-1 16,0 0-16,0 0 0,21 0 0,0 0 15,0-21-15,22 0 16,-22 0-16,0 0 0,0 0 15,22-21-15,-22 0 16,0 0-16,0 0 0,0 0 16,0-1-16,22-20 0,-43 21 0,0 0 15,21 21-15,-21 21 32,0 0-32,-21 0 15,21 0-15,0 1 0,-21-1 16,21 0-16,0 0 0,0 0 15,0 0-15,0 1 16,21-22 0,0 0-1,0 0-15,-21-22 16</inkml:trace>
  <inkml:trace contextRef="#ctx0" brushRef="#br0" timeOffset="92935.83">24088 8234 0,'0'-21'16,"0"42"-16,-22-42 0,22 0 0,-21 21 16,0 0-1,42 0 32,0 21-47,1-21 0,-1 21 16</inkml:trace>
  <inkml:trace contextRef="#ctx0" brushRef="#br0" timeOffset="93748.36">24532 8213 0,'0'0'0,"0"-21"16,0-1-16,-21 22 0,0-21 0,0 21 15,-1 0-15,1 0 16,0 0-16,0 0 0,21 21 0,-21 1 15,0-1-15,-1 0 0,22 0 16,-21 43-16,21-43 0,-21 21 16,21 22-16,0-43 0,0 0 15,0 21-15,0-21 0,21 1 16,0-22-16,1 21 0,-22 0 16,21-21-16,0 0 0,0 21 0,0-21 15,0 0-15,1 0 0,-1 0 0,0 0 16,0-21-16,0 21 15,0-21-15,1 0 0,-1-1 0,-21 1 0,21 0 16,0 0-16,-21-21 0,42-107 16,22-41-1,-43 126-15,0 1 16,0-1-16,1 1 0,-1 21 0,21-64 16,-42 85-1,0-1-15,21 22 0,-21 22 16,0-1-1,0 0-15,0 0 0,-21 0 16,21 22-16,0-1 0,-21 0 0,0 1 16,0 41-16,21-20 15,0-22-15,0 43 0,-22-43 16,22 0-16,-42 43 16,42-64-16,0 0 15,0 1-15,0-1 0,21-21 31,0-21-15,22 21-16,-22-22 0,0 22 0,0-21 16,0 21-16,1 0 0,-22-21 15,21 21-15,-42 0 32,-1-21-32,1 21 15,0 0-15,0 0 0,-21 0 0,20 0 16,-20 21-16,21-21 0,0 21 0,0-21 15,-1 21-15,1 1 0,0-1 16,21 0 0,0 21-16,0-21 0,21-21 15,0 0-15,1 22 0,-1-22 16,0 0-16,21 0 0,-21 0 0,1 21 16,20-21-16,-21 0 15,0 0-15,22 0 0,-1 0 16,-21 0-16,0 0 0,0 0 15,-42 0 17,0 0-32,-21 0 0</inkml:trace>
  <inkml:trace contextRef="#ctx0" brushRef="#br0" timeOffset="95003.8">1037 10372 0,'0'-21'0,"0"-1"16,0 1-16,0 0 15,0 0-15,0 0 16,0 0 0,-21 21-16,0-22 0,0 22 15,-1-21-15,1 21 0,0-21 16,0 21-16,0 0 16,0 0-16,-1 0 0,-20 0 0,-21 0 15,41 0-15,-20 0 16,-21 21-16,20 0 0,1 1 0,-22-1 15,22 0-15,0 21 0,-1 1 16,1-1-16,0 64 16,21-64-16,21 22 0,0-1 15,0-21-15,21 85 0,0-84 16,0 20-16,0-20 0,0-1 16,85 64-16,-85-85 15,22 21-15,-1-42 0,0 21 16,1-21-16,-1 0 0,0 0 15,1 0-15,-1-21 0,43 0 16,-22 0-16,-20 0 0,-1 0 16,0-1-16,1-20 0,-1 21 15,-21 0-15,21 0 0</inkml:trace>
  <inkml:trace contextRef="#ctx0" brushRef="#br0" timeOffset="96148.58">1397 10689 0,'0'0'0,"0"-21"0,0 0 0,-21-21 15,21 20-15,-21 22 16,21-21-16,-22 21 16,1 21-16,0 1 0,0-1 15,0 42-15,0-42 0,-1 22 16,22-1-16,0 43 16,0-43-16,0 0 0,0 1 15,0-1-15,43 43 16,-22-64-16,21 0 0,-21 0 15,22-21-15,-1 0 0,22 0 16,-22 0-16,0-21 0,1 21 16,-1-21-16,0 0 0,1-22 0,41-20 15,-41-1 1,-43 22-16,0-21 16,0 41-16,-22-20 0,1 21 15,0-21-15,0 20 0,0 1 0,0 0 16,-1 21-16,1 0 0,-21 0 15,21 42-15,0-20 0,-1-1 16,1 21-16,21-21 0,0 22 16,0-22-16,0 21 0,0-21 15,0 0-15,0 43 16,0-43-16,21 0 0,1-21 16,-1 0-16,21 0 0,0 0 15,-20 0-15,-1-21 0,21 21 16,-21-21-16,22 0 0,-22 0 0,0-1 15,0 1-15,21-42 16,-20 42-16,-1-1 0,-21 1 0,0 0 16,21 21-16,-21-21 15,21 42 1,-21 0-16,0 0 0,0 1 16,0 20-16,0-21 0,0 0 15,0 22-15,0-1 0,0 0 16,0-21-16,0 1 0,0-1 15,0 0-15,-21 0 0,21 0 16,0-42 0,0 0-1,0 0-15,0 0 0,0-1 16,21 1-16,21-85 16,1 22-1,-43 41-15,21 22 0,0-21 0,0 21 16,0 0-16,1-1 0,-1 22 0,0 0 15,0 22-15,0-22 16,-21 21-16,0 0 0,21 21 0,-21-21 16,22 1-16,-1-1 0,-21 21 15,0-21-15,21 0 0,0 1 0,0 41 16,22-42 0,-22-21-16,0 0 0,21 0 15,1 0-15,-22 0 0,21-21 16,-21 21-16,22-21 0,-22 0 15,21 0-15,-21-1 0,0 1 0,22 0 16,-22-21-16,0 21 0,0-22 16,-21 1-16,0 0 0,21-1 15,-21-20-15,0 20 0,0-84 16,0 22-16,0 62 16,0 1-16,0-22 0,0 22 0,0 21 15,0-21-15,0 20 0,0 1 0,0 0 16,0 0-16,0 42 15,-21 0-15,21 22 16,0-22-16,0 21 0,0 22 16,0-22-16,0 21 0,0 1 0,0 84 15,0-21 1,0-63-16,0-22 0,0 106 16,0-106-16,0 1 15,0 20-15,0-20 16,0-22-16,21-21 15,1 0-15,-1 0 16,0-21 0,-21-1-16,21 1 0,-21 0 0,0 0 15,0-21-15,0-1 16,0 22-16,0-21 0</inkml:trace>
  <inkml:trace contextRef="#ctx0" brushRef="#br0" timeOffset="96403.43">2646 10668 0,'0'0'15,"0"21"-15,0 0 0,-21-21 0,21 22 16,21-22-16,0 0 16,0 0-16,21 0 0,1-22 0,-22 22 15,64-42 1,63 0-16,-106 21 0,0-1 15,1 1-15,-1 21 0,0-21 16,1 0-16,-22 21 0,0-21 16,0 21-16,0-21 0</inkml:trace>
  <inkml:trace contextRef="#ctx0" brushRef="#br0" timeOffset="97548.77">3281 10753 0,'0'0'16,"0"42"-16,21-42 15,0 21-15,0-21 0,43 0 16,-43 0-16,21 0 16,-21 0-16,22-21 0,-1 21 0,-21-21 15,22 0-15,-22 21 0,21-21 0,-21-1 16,0 22-16,1-21 0,-1 0 15,-21 0-15,0 0 0,0 0 16,0-1-16,-21 1 0,-1 21 16,1 0-16,0 0 15,-21 0-15,21 0 0,-22 0 0,22 21 0,0 1 16,-21-1-16,20 0 16,1 0-16,0 21 0,0 1 0,0-22 0,21 21 15,-21 1-15,21-22 0,0 21 16,0-21-16,0 22 0,0-22 15,0 0-15,21 0 0,0 0 0,21 0 16,-21-21-16,1 0 0,62 0 16,-41 0-16,-1 0 0,21-42 15,-20 42-15,-22-21 0,42-21 16,-41 20-16,20 1 16,-21 0-16,-21-21 0,64-43 15,-64 64-15,21-21 0,21-22 16,-21 43-16,0 0 15,1 21-15,-1-21 0,0 21 0,0 0 16,21 0 0,-20 21-16,-1 0 0,0 0 0,-21 0 15,0 0-15,21 22 0,-21-22 16,0 21-16,0-21 0,-21 43 16,-21-22-1,20-21-15,1 1 0,-21 20 16,42-21-16,-21-21 0,42-21 47,0 0-47,-21 0 0,21 21 0,0-43 0,22 1 15,-1-22 1,-21 22-16,0 21 0,1-21 16,-22-1-16,21 22 0,0-21 0,0 21 15,-21-1-15,0 1 0,0 42 31,0 1-31,-21-1 0,21 21 16,-21-21-16,0 0 0,21 22 16,-22-1-16,22-21 0,0 22 0,-21-22 15,21 21-15,0-21 0,0 0 0,0 1 16,0 20-16,0-21 16,21 0-16,43 22 15,-43-43-15,43 0 16,-43 0-16,21 0 0,0-22 15,-20 22-15,20-21 0,21-21 16,-20 42-16,-1-21 0,-21 0 0,22-1 16,-22-20-16,0 21 0,0 0 0,0-22 15,0 1-15,-21 0 0,0-1 16,0 1-16,0-21 0,0 20 0,0-126 16,0 63-1,0 85-15,0-21 0,0-1 16,0 22-16,-21 42 31,0 0-31,0 1 0,21 20 16,0 0-16,0 1 0,-21-1 0,21 0 15,0 1-15,-21-1 0,21 0 0,0 1 16,0-1-16,0 0 0,0 43 16,-22 21-1,22-85-15,-21 0 0,21 21 16,0-20-16,0-1 0,0 0 15,0 0-15,0 0 16,21-21-16,1 0 0,-1 0 16,0-21-16,0 21 15,0-42-15,22 21 16,-22-1-16,0 1 0,-21 0 16,0 0-16,21 0 0,-21-22 15,0 22-15</inkml:trace>
  <inkml:trace contextRef="#ctx0" brushRef="#br0" timeOffset="97780.64">4762 10562 0,'0'21'16,"22"1"0,-1-22-16,21 0 0,-21 0 15,43 0-15,-22 0 16,-21 0-16,22 0 0,-22-22 0,21 22 15,-21-21-15,22 21 0,-22 0 0,0-21 16,21 21-16,-21-21 0,1 21 16,-22-21-1</inkml:trace>
  <inkml:trace contextRef="#ctx0" brushRef="#br0" timeOffset="99783.99">5630 10520 0,'0'0'0,"0"21"31,0 0-15,0 0-16,0 1 0,0-1 0,0 42 15,-21-20-15,21-1 16,-21 0-16,21-21 0,-21 22 0,21-1 16,0-21-16,0 22 0,-21-22 0,21 0 15,0 0-15,-22 43 16,22-86 15,0 1-31,0 0 16,22 0-16,-22 0 0,21 0 0,-21-22 15,21 22-15,-21 0 0,0-21 0,0-1 16,21 1-16,0 21 16,-21-22-16,21 1 0,1 21 0,-22-21 15,42 20-15,-42 1 0,21 21 16,0 0-16,0 21 0,1-21 16,41 85-16,-42-64 15,0 0-15,-21 22 0,22-22 16,-1 0-16,-21 0 0,0 64 15,21-43 1,0-42-16,-21 21 16,21-21 15,-21-21-31,21 0 0,-21 0 16,22 0-16,-1-22 15,0 22-15,-21 0 0,21-21 0,0-1 16,0 1-16,-21 21 0,22-21 0,-1-1 15,0 22-15,0 0 0,-21 0 16,21 0-16,0 21 0,-21 21 16,0 0-16,0 0 15,0 0-15,0 22 0,0-1 16,0 21-16,0-20 16,0-22-16,0 0 0,0 21 0,0-20 15,22-1-15,-1 0 0,0-21 0,0 21 16,0 0-16,0-21 0,64 0 15,-43 0-15,1 0 0,-1 0 16,0 0-16,43 0 16,-43-21-16,1 0 0,41 0 15,-41 0-15,-1-1 0,-21 1 0,0 0 16,22-21-16,-43 21 16,21-22-16,-21 22 0,0-21 0,0 21 0,0-22 15,0 1-15,0 21 0,-21 0 0,0-1 16,-1 22-1,-20 0-15,0 0 0,21 22 16,-22 20-16,22-21 0,0 21 16,21-20-16,0 20 0,-21 0 15,21-21-15,0 22 0,0 20 16,0-42-16,0 1 0,0-1 16,21 0-16,0 0 0,0-21 0,22 21 15,-22-21-15,21 0 0,0 0 0,-20 0 16,20 0-16,0 0 0,-21 0 0,22 0 15,-1-21-15,-21 0 0,22 21 16,-22-21-16,42-22 16,-42 22-16,1 0 0,-1 0 0,0 0 15,-21-43-15,21 1 16,-21 42-16,0-1 0,0 1 16,0 0-16,-21 21 15,0 21 1,0 0-16,21 1 0,-22-1 15,22 0-15,0 21 0,0-21 0,-21 1 16,21-1-16,0 21 0,-21-21 0,21 0 16,0 1-1,0-1-15,0 0 0,0-42 47,21 0-47,0-1 16,-21 1-16,22-21 0,-1 21 15,-21 0-15,21-1 0,-21 1 16,21-21-16,-21 0 16,21 42-16,-21 21 15,0 0 1,0 0-16,0 0 0,21 43 16,-21-22-16,22-21 0,-22 22 15,21-22-15,-21 0 16,21-21-16,0 21 0,-21 0 0,21-21 15,0 0-15,1 0 0,-1 0 16,0 0-16,42 0 0,-41 0 16,-1-21-16,0 0 0,0 21 15,21-21-15,22-43 16,-22 22-16,-21 21 0,-21-22 16,22 22-16,-22 0 0,21-21 15,-21 21-15,0-1 0,0 1 0,0 0 16,0 42-1,0 0-15,0 1 16,0-1-16,0 0 0,-21 21 0,21-21 16,0 1-16,0-1 0,-22 21 0,22 0 15,0 1 1,0-22-16,22 0 16,-1-21-16,0 0 0,0 0 0,0 0 15,0 0-15,1 0 0,-1 0 16,0 0-16,0-21 0,0 0 15,22 0-15,-22-1 0,0 1 16,0-42-16,0 20 16,-21 22-16,21-21 0,-21 21 0,0-22 15,0-20 1,0 84 0,0 0-16,0 0 15,-21 22-15,21-22 0,0 21 16,0-21-16,0 1 0,0 20 0,0 0 15,0 1 1,0-22-16,0 0 0,21-21 16,1 21-16,-1-21 0,0 0 0,0 0 15,0 0-15,0 0 0,1-21 16,41-21-16,43-1 16</inkml:trace>
  <inkml:trace contextRef="#ctx0" brushRef="#br0" timeOffset="100395.45">9483 10456 0,'0'22'46,"21"-22"-30,21 0-16,-21 21 0,0-21 0,22 0 16,-1 0-16,0 0 0,22 0 15,42 0-15,-43 0 16,-20 0-16,20 0 0,1 0 0,41 0 16,-41 0-16,-22 0 0,22-21 15,-22 21-15,0 0 0,1-22 16,-22 22-16,21-21 0,-21 21 0,1-21 15,20 0-15,-21 0 16,-21 0-16,0-1 16,0 1-16,-21 21 0,0 0 15,0-21-15,-1 21 0,-20 0 0,21 0 16,-21 0-16,-1 0 0,22 0 16,-21 0-16,21 0 0,-1 0 15,1 0-15,42 0 31,1 0-31,-1 0 0,0 0 16,0-21-16,21 21 0,1 0 0,-22 0 16,21-21-16,-21 21 0,22 0 15,-22 0-15,0 0 0,21 0 0,-20 0 16,-22 21-16,0 0 16,0 21-16,-22-20 0,1-1 15,0 0-15,0 21 0,0-21 16,-22 22-16,22-22 0,0 0 15,-42 43-15,41-43 0,1 0 16,0 0-16,0 0 0,0 0 16,21 1-16</inkml:trace>
  <inkml:trace contextRef="#ctx0" brushRef="#br0" timeOffset="100963.28">12552 10012 0,'0'0'0,"0"-21"15,0 0-15,-21-1 0,21-41 16,0 21-16,0 20 0,0-20 16,0 0-16,0-1 0,0 22 0,0-42 15,0 42-15,0-1 0,-22 1 16,1 21 0,21 21-16,-21 1 0,0 20 15,21 21-15,0 1 0,0-1 0,-21 1 16,21-1-16,-21 1 0,21 21 15,-22-1-15,22 64 16,-42 43-16,42-149 16,-21 22-16,21-22 0,-21 0 15,0 1-15,21-22 0,0 0 16,0 0-16,-22-21 31,22-21-31,-21 0 0,21 0 16,0 0-16,-21-1 0,0-20 15,0 21-15,0-21 0</inkml:trace>
  <inkml:trace contextRef="#ctx0" brushRef="#br0" timeOffset="101862.29">12001 10012 0,'0'0'0,"0"-42"0,0-22 16,43-21-1,-22 43-15,21 21 0,22-64 16,-22 64-16,0-21 0,1 21 15,-1-1-15,22 1 0,-22 0 16,21 0-16,-20 21 0,-1 0 0,22 0 16,-22 21-16,0 21 0,1-20 15,-22 20-15,42 64 16,-42-43-16,-21 107 16,-21-128-16,-42 64 0,20-64 15,1 22-15,0-22 0,-1 0 16,1 1-16,-21-22 0,20 21 0,-84 22 15,43-43 1,-1-21 0,43 0-16,20 0 0,1 0 0,21-21 15,0-1-15,0 1 0,0 0 16,0 0-16,0 0 0,0-22 16,0 22-16,21 0 0,1 0 0,-1 0 0,0 0 15,21 21-15,-21 0 0,1 0 16,20 42-16,-21 0 15,-21 1-15,0-22 0,0 21 16,0 0-16,0-20 16,0 20-16,0-21 0,21 43 15,0 20-15,1-84 16,-1 21-16,0 1 0,0-22 16,0 0-16,0 0 0,22 0 15,-22 0-15,64 0 16,-64 0-16,0-22 0,21 22 15,-21-21-15,43-21 16,-43 21-16,0 0 0,0-1 0,43-62 16,-64 63-1,0-22-15,21 22 0,-21-21 0,21-1 16,-21 22-16,0 42 31,-21 1-31,21-1 0,-21 21 16,21-21-16,0 0 0,-21 22 0,21-22 15,-21 21-15,21-21 0,0 22 0,0-22 16,0 21 0,21 22-16,0-43 0,0-21 15,0 21-15,0-21 0,1 0 16,20 0-16,-21 0 0,0 0 16,22-21-16,-1 0 15,0 21-15,-21-21 0,43-22 16,-43 22-16,0 0 0,0-21 15,-21 20-15,0-20 0,0-21 16,0 20-16,0 1 0,0 0 0,-42-1 16,-21 1-1,20 21-15,22 21 0,-21 0 0,-1 0 16,1 21-16,0 0 0,21-21 0,-1 21 16,1 0-16,0 1 0,0-1 15,21 42 1,0-42-16,21-21 0,0 22 0,43-22 15,-22 0-15,0-22 16,1 22-16,-1-21 0,22 0 16</inkml:trace>
  <inkml:trace contextRef="#ctx0" brushRef="#br0" timeOffset="103222.61">13843 9885 0,'0'0'16,"0"-64"-16,0 22 0,0 21 0,0-21 15,0 20-15,-21-20 16,0 42-16,-1 0 0,22 21 0,-21 43 16,0 20-1,21-41-15,0-1 0,-21 43 16,21-22-16,-21-20 0,21-1 16,0 0-16,0 1 0,0 20 15,0-21-15,0 1 0,0-22 0,-21 21 16,21 85-1,0-106-15,0 1 0,0-1 16,0 0-16,-22-21 0,1 0 31,21-21-15,0 0-16,0-1 0,0 1 0,0 0 16,0 0-16,0 0 0,21-22 15,1 1-15,20 21 0,-21-21 16,0 20-16,22 1 0,62-42 15,22 42 1,-84 21-16,-1 0 0,-21 21 16,22 0-16,-22 0 0,-21 21 15,0-20-15,0 20 0,0-21 0,-21 64 16,-43-43 0,43-21-16,-21 0 0,-22 22 15,22-22-15,-1 0 0,22-21 16,-21 21-16,21-21 0,0 0 0,-43 0 15,43 0 1,21 21-16,-21-21 16,21 22-1,21-22 1,0 0-16,0 0 0,0 0 16,1 0-16,20 0 0,-21 0 0,0 0 15,22 0-15,-1 0 0,-21-22 16,21 22-16,1-21 0,-1 0 0,22 0 15,-22 0-15,43-22 16,-43 22-16,0 0 0,1-21 0,-1 21 16,-21-22-16,21 1 0,-20 21 15,-1-22-15,0 1 0,0 0 0,-21 21 0,21-43 16,-21 22 0,-21 63-1,21 0 1,-21 0-16,0 22 0,0-22 15,21 21-15,-22 0 0,1-20 0,21 20 16,-21 21-16,21-20 0,0-22 16,0 0-16,0 0 0,0 0 15,21 1-15,0-1 0,1 0 16,-1-21-16,0 0 0,0 0 16,0 0-16,22 0 0,-22 0 15,0-21-15,0 0 0,0-1 0,0 1 0,1 0 16,-1 0-16,21-64 15,-42 64-15,0-21 16,0-1-16,0 22 0,0-21 0,0 21 16,0-22-16,-21 22 0,0 0 0,0 0 15,-1 0-15,-20 21 0,0 0 16,-1 0-16,22 0 0,-42 42 16,42-21-16,-1 22 0,1-22 15,0 63-15,21-20 16,0-22-16,0 1 0,0-1 15,0 0-15,21-21 16,0 1-16,1-1 0,20-21 0,-21 21 16,21-21-16,-20 0 0,20 0 15,0 0-15,43 0 0,-22-21 16,-20 0-16,-1-1 0,22 1 16,-22 0-16,0 0 0,1-21 0,-1-1 15,0 1-15,-21 0 0,22-1 16,-1 1-16,-21-22 0,0 22 15,22-21-15,-22-1 0,0 1 0,0-1 16,0 1-16,-21-1 0,22 1 0,-1-22 16,-21 43-16,0 20 15,0 1-15,0 0 0,0 42 16,-21 0 0,21 22-16,-22-1 0,1 106 15,0-84-15,0-1 0,0 43 16,21-42-1,0-1-15,0-21 0,0 22 0,0-22 0,-21 22 16,21 20-16,0-41 0,0-1 16,0-21-16,0 43 15,21-43-15,0 0 0,0-21 16,21 0-16,-20 0 0,-1 0 16,0-21-16,21 21 15,-21-21-15,1 0 0,20-1 0,-21 1 16,0 0-16,0 0 0,22-43 15,-1-41 1,-42 62-16</inkml:trace>
  <inkml:trace contextRef="#ctx0" brushRef="#br0" timeOffset="103460.12">15346 10054 0,'0'0'0,"0"21"15,21-21-15,0 0 0,21 0 16,1 0-16,-22 0 0,42 0 16,-20 0-16,-1 0 0,0-21 0,1 21 15,20 0-15,-20-21 0,-1 21 16,0 0-16,1 0 0,41-21 16,-20 21-16,-43 0 15,-21 21 16,-21-21-31,0 0 0</inkml:trace>
  <inkml:trace contextRef="#ctx0" brushRef="#br0" timeOffset="104400.65">1651 11875 0,'0'0'0,"0"-22"16,0-20-16,0 21 0,0 0 15,0 0-15,-21-1 0,0 1 16,21 0-16,-22 21 0,22-21 16,-21 21-16,0 0 0,0 0 15,21 21-15,0 0 0,-21 22 16,21 41-16,0-41 16,0 20-16,0 1 0,0 63 15,-21-64-15,21 1 0,0-22 16,-22 64-16,-20-22 15,42-41-15,0-22 16,-21 21-16,21-21 0,0-42 31,21 0-15,-21 0-16,0-21 0</inkml:trace>
  <inkml:trace contextRef="#ctx0" brushRef="#br0" timeOffset="104797.43">1016 11853 0,'0'0'0,"-21"-21"0,0 21 0,-1-21 16,1 0-16,21 0 16,0 0-16,0-1 15,21 22-15,1-21 0,-1 21 0,21 0 16,0-21-16,1 21 0,20 0 15,64 21-15,-63 0 0,-1 1 16,1-1-16,-1 21 0,1 0 16,-1 22-16,-20-22 0,-1 22 0,-21-1 15,0 43-15,-21-64 16,0 22-16,-21-22 0,-21 1 0,21-1 16,-22 0-16,-20 1 15,20-22-15,1 21 0,-21-21 0,20 0 16,1 1-16,-22-1 0,22-21 15,21 0-15,-21 21 0,20-21 16,1 0-16,0 0 0,0 0 16,21-21-16,0 0 0,0-1 15,21 22 1,0-21-16,0 21 0,43-42 16,-43 42-16,21-21 0,1 0 0</inkml:trace>
  <inkml:trace contextRef="#ctx0" brushRef="#br0" timeOffset="106264.12">2307 12213 0,'0'0'0,"0"21"0,0 1 15,0-1-15,-21 21 0,0-21 0,0 22 16,-1-22-16,22 21 0,0 0 15,0-20-15,-21 20 0,21-21 0,0 0 16,0 0-16,0 1 0,0-1 16,21 0-16,1-21 0,-1 0 15,21 0-15,-21 0 16,43-21-16,-22 21 0,-21-21 16,22-1-16,-1 1 0,0 0 15,-21-21-15,22 21 0,-22-1 0,21-20 16,-21 21-16,-21-21 0,0 20 15,0-20-15,0 0 0,0 21 0,-21-22 16,-21-20-16,21 42 16,-64-22-16,64 22 0,-21 21 15,20 0-15,-20 0 16,-43 64-16,43-22 0,21 0 16,0 22-16,21-22 15,0 0-15,0 1 0,0-1 16,0 0-16,0 1 0,0-22 0,21 0 15,42 43 1,-20-43-16,-1-21 0,-21 0 0,22 0 16,-1 0-16,21 0 0,-20 0 15,-1-21-15,0 21 0,1-22 0,-1 1 16,0 0-16,22-21 16,-22-1-16,-21 22 0,1-21 0,20-22 15,-42 43-15,21 0 16,-21-21-16,0 21 0,0-1 0,0 1 15,0 42 17,-21 1-32,21-1 15,-21 0-15,21 21 0,0-21 16,0 1-16,0 20 0,0-21 0,0 0 16,0 22-16,0-22 0,0 0 15,21 0-15,0 0 0,0 0 16,0-21-16,1 0 0,-1 0 0,0 0 15,21 0-15,-21 0 0,1 0 16,20 0-16,-21 0 0,0-21 0,0 21 16,1-21-16,-1 0 0,0 0 15,0 0-15,0-1 0,-21 1 0,0 0 16,0 0-16,0 0 0,0-22 16,0 22-16,0 0 0,0 0 15,0-21-15,0 20 16,0 44-1,-21-1 1,21 0-16,0 0 0,0 0 16,0 0-16,0 1 0,0-1 15,0 0-15,0 0 0,21 0 0,-21 0 16,43 43 0,-1-43-16,-21-21 15,0 21-15,22-21 0,-22 0 16,0 0-16,21 0 0,1 0 15,20 0 1,-42-21-16,0 21 0,22-21 0,-22 0 16,0 0-16,-21-1 0,42-62 15,-42 41-15,0 1 0,0 0 16,0-22-16,22 22 0,-22-64 16,0 64-16,0-1 0,0 1 15,0 0-15,0 21 0,0-22 16,0 22-16,0 0 0,0 42 31,0 0-31,0 0 16,0 1-16,0-1 0,0 63 15,0 1-15,0-43 16,0 1-16,0 41 0,0-41 16,-22-22-16,22 21 0,0-21 0,0 22 15,0-22-15,0 0 0,0 0 16,0 0-16,0 1 0,0-44 47,0 1-47,0 0 15,0 0-15,22 0 16,-22-22-16,21 22 0,0 0 0,0 0 16,21-21-16,43-1 15,-43 43-15,-20 0 16,-1 0-16,21 21 0,-21 1 0,0-1 15,1 0-15,-22 0 0,0 0 16,0 43-16,0-1 16,-22-42-16,1 1 15,-21-22-15,21 21 0,0 0 16,-43 21-16,22-42 0,-1 21 16,1-21-16,-21 0 15,-1 0-15,43 0 16,0 0-16,0 0 0,21-21 31,21 0-15,0 0-16,0 21 0,21-21 15,-20 0-15,-1-1 16,21-20-16</inkml:trace>
  <inkml:trace contextRef="#ctx0" brushRef="#br0" timeOffset="106743.85">4699 11832 0,'0'0'0,"0"-21"0,0 0 0,0 0 16,-21 21-1,21 21-15,-21 0 0,21 0 16,-22 0-16,1 64 0,21-43 16,-21 22-16,0-22 0,0 22 0,21-22 15,-21 22-15,21-22 0,0 0 16,0 1-16,0-1 0,0 0 15,0-21-15,0 22 0,0-22 0,21 0 16,0 0-16,42-21 16,-20 21-16,-1-21 0,0 0 0,85-21 15,-63-21 1,-22 21-16,1 0 0,-22-1 16,21 1-16,-21 0 0,0 0 0,22-21 15,-43 20-15,21-20 0,0 21 16,-21-21-16,0 20 0,0-20 0,0 21 15,0-21-15,-21 42 16,0 0-16,0 21 16,-1-21-16,1 42 0,21-21 15,-42 85-15,42-85 16,0 22-16,0 20 16,0-21-16,0 1 0,0-22 0,0 0 15,21 0-15,0-21 16,0 21-16,1-21 0,-1 0 0,0 0 15,0 0-15,21 0 0,22 0 16,-43-21-16,21 21 0,-20-21 16,20 0-16,-21 21 0,21-21 0</inkml:trace>
  <inkml:trace contextRef="#ctx0" brushRef="#br0" timeOffset="107712.29">6477 12319 0,'0'0'0,"-21"-21"0,21 0 16,0 0-16,0-1 0,0-20 16,0 21-16,0-21 15,0 20-15,0 1 0,0 0 0,0 0 16,0 0-16,0 0 0,0-1 0,0 1 15,-21 21-15,-1 0 16,1 0-16,0 21 16,0 1-16,0-1 0,21 21 15,-21-21-15,-1 22 0,22-1 16,-21 0-16,21 1 0,-21 20 0,21-21 0,-21 1 16,21-1-16,0 0 15,0 1-15,0-1 0,0 22 16,21-43-16,-21 0 0,64 21 15,-43-21-15,63-21 16,-41 0-16,-1 0 0,0 0 0,1 0 16,-1-21-16,22 0 0,-22 0 15,0 0-15,22-22 0,-22 22 0,0 0 16,1-21-16,-1-1 0,0 1 16,1 0-16,-22-1 0,0-20 0,0 21 15,0-22-15,-21 1 0,0 20 16,0-20-16,0 20 0,0 1 0,0 0 0,-21-1 15,0 22-15,21 0 16,-21-21-16,0 42 16,0 0-16,21 21 0,0 0 15,0 0-15,0 0 0,0 22 16,0-1-16,0 0 0,0 22 0,0-22 16,0 1-16,0 20 0,0-21 15,21 1-15,-21 20 0,0-20 16,21 41-16,21-20 15,-42-43-15,21 21 0,1-21 0,-1 1 16,0-1-16,21-21 0,-21 0 0,1 0 16,-1 0-16,21 0 0,22-21 15,-43 21-15,0-22 16,21 1-16,-21 0 0,1 0 0,62-85 16,-63 43-1,-21 20-15,0 22 16,0 0-16,0-21 0,0 20 15,0 1-15,0 42 16,0 1-16,-21-1 16,21 0-16,0 0 0,-21 0 0,21 0 15,0 22-15,0-1 16,0-21-16,0 0 16,0 1-16,21-22 31,0 0-31,-21-22 15,22 1-15,-1 21 0</inkml:trace>
  <inkml:trace contextRef="#ctx0" brushRef="#br0" timeOffset="108047.22">7768 11875 0,'0'-22'0,"-21"22"15,0 0-15,0 0 16,21 22-16,0-1 0,0 0 15,0 0 1,0 0-16,21-21 16,0 0-16,0 0 0,0 0 15,0 0-15,1 0 0,-22-21 16,42-21-16,-21 42 0,0-21 16,-21-1-16,0 1 0,0 0 15,0 0-15,0 0 0,0 0 16,-42 21-16,21 0 15,0 0-15,-1 0 0,1 0 16,0 0-16,0 21 0,21 0 0,-21 0 16,21 0-16,0 22 0,0-1 15,0 0 1,0-21-16,21 1 0,0 20 0,0-21 16,0 0-16,22 0 0,-1 1 0</inkml:trace>
  <inkml:trace contextRef="#ctx0" brushRef="#br0" timeOffset="108852.27">8403 12107 0,'0'0'0,"0"-21"0,0 0 0,0 0 0,0 0 16,0 0-16,-21-1 0,0 1 16,0 21-16,-1 0 15,1 0-15,0 0 0,21 21 0,-21 1 16,0-1-16,0 0 0,21 21 15,-22-21-15,22 22 0,0-1 0,0 22 16,0 41 0,0-83-16,0 20 0,0-21 15,22 0-15,-1 0 0,0 1 0,0-1 16,43 0-16,-1-21 16,-42 0-16,85-21 15,-85 21-15,22-21 16,-1-1-16,-21 1 0,0 0 0,22 0 0,-22-21 15,0 20-15,0-20 16,0 0-16,0-1 0,-21 1 0,0-21 16,22-43-16,-22 42 0,0 22 15,0 0-15,0-1 0,0 1 16,0 21-16,0 0 0,0-22 16,0 64-1,0 1-15,0-1 0,0 0 16,-22 21-16,22 1 0,-21 41 15,21-41-15,0-1 16,0 0-16,0 1 0,-21-1 0,0 43 16,21-64-16,-21 0 0,21 21 15,0-21 1,0 1-16,0-44 16,0 1-1,21 0-15,0 0 16,21 0-16,-20 0 0,-1-1 0,21 1 15,-21 0-15,22 0 0,-22 0 0,0 21 16,21-21 0,-21 21-16,22-22 0,-64 22 47,-1 22-47,1-22 15,0 21-15,0-21 0,0 21 16,0-21-16,-1 21 0,22 0 0,0 0 15,0 1-15,0-1 0,0 0 16,0 0-16,0 0 0,0 0 16,0 1-16,0-1 0,22-21 0,-1 21 15,0 0-15,0 0 16,0-21-16,0 0 0,1 0 16,-1 0-16,0 0 0,0 0 15,0 0-15,0 0 0,1 0 16,-1 0-16,0 0 0,21-42 15,1 42-15,-22-21 16,0 21-16,0-21 0,21-1 0</inkml:trace>
  <inkml:trace contextRef="#ctx0" brushRef="#br0" timeOffset="109493.44">10245 12150 0,'0'0'0,"-22"0"0,1-21 0,0 21 0,0 0 16,21-22-16,0 1 16,21 21-1,21-21-15,-20 21 0,20 0 16,0 0-16,1 0 0,20 0 0,-21 0 15,22 0-15,-1 0 0,1 0 0,-1 0 16,1 0-16,-1 0 0,1 0 16,42-21-16,-64 21 0,0 0 15,22 0-15,-43 0 0,0 0 16,0-21 0,-21 0-1,-21-1-15,0 22 0,-21-21 16,21 21-16,-1-21 0,-20 21 15,21 0-15,-21-21 0,20 0 16,1 21-16,0-21 16,21-1 15,21 22-15,0 0-16,1-21 0,-1 21 15,21 0-15,22 0 16,-43 0-16,0 0 15,0 0-15,0 0 16,0 21-16,-21 1 0,0-1 0,0 0 16,0 0-16,0 0 0,0 0 0,0 22 15,-21 20-15,-21-20 16,21-22-16,-22 63 0,1-62 16,0 20-16,-22 21 15,43-41-15,-42 20 0,41-21 16,1 0-16,-21 0 0,42 1 15,-21-22-15,0 0 16</inkml:trace>
  <inkml:trace contextRef="#ctx0" brushRef="#br0" timeOffset="110261.09">12255 11769 0,'0'0'0,"22"-21"0,-22-1 0,21 1 15,-21-21-15,21 21 0,0-22 0,-21 1 16,21 21-16,-21 0 15,0 0-15,21-1 0,-21 44 32,0-1-32,0 21 15,-21 0-15,0-20 0,21 20 0,-21 21 16,0-20-16,0-1 0,-1 22 16,1-1-16,0-21 0,0 22 15,0-22-15,0 22 0,-22 20 0,22-62 16,0 20-16,21-21 0,0 0 0,0 0 15,0 1-15,0-1 0,-21-21 16,21-21 0,0-1-1,21 1-15,0 0 16,-21 0-16,21-21 0,0-1 0,1 1 16,-1-22-16,0 22 0,21-21 0,-21-1 15,1 22-15,-1-22 0,42-84 16,-42 85-16,1 41 15,-1-41-15,0 63 16,-21 21 0,0 0-16,0 43 15,0 63-15,0-64 16,0-20-16,0 20 0,0-21 0,0 22 16,0-22-16,0 43 15,0-43-15,0 1 0,0-22 16,0 21-16,0 0 0,0-20 15,0-1-15,-21-21 47,21-21-47,-21-1 0</inkml:trace>
  <inkml:trace contextRef="#ctx0" brushRef="#br0" timeOffset="112125.73">12150 12171 0,'0'0'0,"-22"0"15,22 21-15,22-21 32,-1 0-32,21 0 0,-21 0 15,22 0-15,-1-21 0,0 21 16,43-21-16,-43 0 0,1-1 16,126-20-16,-127 21 15,22 21-15,-22-21 0,0 21 16,1-21-16,20-1 15,-42 22-15,1 0 0,-1-21 16,-21 0-16,-21 21 16,-1 0-16,1 21 15,0 0-15,0 1 0,0-1 16,0 0-16,21 21 0,-22 22 16,1-43-16,21 21 0,-21 1 15,21 20-15,0-42 0,0 22 16,0-22-16,0 0 0,42 21 15,-20-42-15,-1 21 0,21-21 16,-21 0-16,0 0 0,22 0 0,-1 0 16,0 0-16,1 0 15,41-42-15,-41 21 0,-1 0 0,-21 0 16,64-43-16,-64 43 0,0-21 16,43-107-1,-43 1 1,-21 85-16,21-43 0,-21 64 15,0-1-15,0 1 0,0 21 16,0 0-16,0-1 0,0 44 16,-21-1-16,21 0 15,-21 0-15,0 21 0,21 1 16,-22-1-16,22 0 0,0 22 0,-21 84 16,0-84-1,21-22-15,0 0 0,0 1 0,0 20 16,0-21-16,0-20 0,21-1 15,0 0-15,1 0 0,-1-21 16,0 0-16,21 0 16,22 0-16,-43 0 15,21-21-15,-21 0 0,1 0 16,-1-1-16,0 1 0,0 0 0,-21 0 16,21 0-16,0-43 0,1 43 15,-22-21-15,0 21 0,21-1 16,-21 1-16,0 0 15,0 42-15,0 0 16,0 1-16,0-1 0,0 0 16,0 21-16,0-21 0,0 1 15,-21-1-15,21 21 0,0-21 0,0 0 16,0 1-16,0-1 16,0 0-16,21-21 0,0 0 0,21 0 15,-21 0-15,1 0 0,20 0 16,-21 0-16,0 0 0,0-21 15,22 21-15,-22-21 0,0-1 16,0 1-16,22-21 0,-22 21 0,0 0 16,0-22-16,-21 22 0,21-21 15,0 21-15,-21-22 16,43 22-16,-43 42 31,0 0-31,0 1 0,0-1 0,-21 42 16,21-20-1,0-22-15,-22 21 0,22 0 16,0-20-16,0-1 0,22-21 16,-22 21-16,21-21 15,0 0-15,0 0 0,21 0 16,-20 0-16,-1 0 0,0-21 16,0 0-16,0 21 0,-21-22 15,0 1-15,21 0 0,-21 0 0,0 0 16,0-43-16,0 43 0,0-21 15,-21 21-15,0-22 16,0 22-16,0 0 0,0 0 0,-1 21 16,1 0-16,-21 0 15,21 0-15,63 0 32,0 0-17,-20-21-15,-1 21 0,0 0 0,0-22 16,21 1-16,-20 21 0,-1 0 0,21 0 15,-21 0-15,0 0 0,1 0 16,20 21-16,-21 1 0,-21-1 0,21 0 16,-21 0-16,21 0 0,-21 22 15,0-22-15,0 21 0,0 0 16,0 1-16,0-22 0,0 0 16,0 0-16,-21 0 0,21 1 15,-21-1-15,21 0 0,0 0 16,0-42 15,0 0-15,0 0-16,0-1 0,0 1 15,21-21-15,0 21 0,1-22 16,-1 22-16,21-63 16,-21 41-16,43-41 0,-43 41 15,21 22-15,-21 0 0,1 0 16,-1 0-16,0 21 0,21 0 15,-21 21-15,-21 0 0,0 0 0,0 0 16,0 22-16,0-22 0,0 21 16,0 0-16,0-20 0,0 83 15,0-62 1,0-22-16,0 0 0,0 0 0,0 0 16,0 1-16,22-22 0,-1 0 15,0 0-15,0 0 0,0 0 16,0 0-16,1 0 0,20 0 0,-21 0 15,21-22-15,-20 1 0,20 21 16,21-42-16,-41 0 0,-1 20 16,42-41-16,-42 21 15,1 20-15,-1-20 0,0 0 0,-21-1 16,0 22-16,0-21 0,0 21 16,0 0-16,0-1 0,-21 22 15,0 0-15,-1 22 16,22-1-16,-21 0 0,21 0 15,0 0-15,0 0 0,0 1 16,0 20-16,0-21 0,0 0 0,0 0 16,0 22-16,0-22 0,0 64 15,0-43 1,0-21-16,-21-21 16,0 21-16,21 0 0,-21 1 15,0-22-15,-1 0 0,1 0 0,0 21 16,0-21-1,0 0-15,0 0 0,-1 0 16,1-21-16,-21-22 16,42 22-16,-21 0 0,0 0 15</inkml:trace>
  <inkml:trace contextRef="#ctx0" brushRef="#br0" timeOffset="112331.61">14922 11578 0,'0'0'0,"-42"0"0,21 0 15,21-21-15,-21 21 0,0 0 16,-1 0-16,22 21 62,-21-21-62</inkml:trace>
  <inkml:trace contextRef="#ctx0" brushRef="#br0" timeOffset="112563.72">13547 11938 0,'-43'21'15,"64"-21"17,1-21-32,-1 21 0,21 0 15,0-21-15,-20 0 0,20 21 16,0-21-16,22 21 0,-22-22 0,0 22 0,64-21 16,-85 0-16,22 21 15,-22-21-15,0 21 0,0 0 0,-21-21 16</inkml:trace>
  <inkml:trace contextRef="#ctx0" brushRef="#br0" timeOffset="113326.47">16764 12107 0,'-21'0'0,"42"0"0,-63 0 0,20 0 16,44 0 15,-1 0-31,0 0 0,0 0 16,21 22-16,1-22 0,-1 0 0,0 0 0,22 0 15,-1 0-15,1 0 16,21 0-16,-22 0 0,22 0 0,42-22 16,-64 22-16,1-21 0,-22 0 15,0 21-15,43-21 16,-64 0-16,-21 0 15,0-1-15,0 1 16,-21 0-16,0 21 0,-21-21 16,-1 0-16,22 21 0,0 0 15,0-21-15,0-1 16,21 1 0,21 21-1,0 0-15,0 0 16,0 0-16,0 43 15,-21-22-15,0 21 0,0 22 16,0-43-16,0 21 0,0-21 16,0 22-16,-21-22 0,0 21 0,-42 0 15,41-20-15,1-1 0,0 0 16,0 0-16,0 0 16,42-21-1,0 0 1,21 0-16,-20-21 0</inkml:trace>
  <inkml:trace contextRef="#ctx0" brushRef="#br0" timeOffset="115203.1">18669 11917 0,'0'0'16,"21"0"-16,21-42 15,-42 20-15,0 1 0,0 0 16,0 0-16,-21 0 0,0 0 16,0-1-16,0 22 0,-22 0 0,22-21 15,-21 21-15,0 0 0,-1 0 16,1 0-16,0 21 0,-1 1 16,22-1-16,-21 21 0,-1-21 0,22 22 15,0-1-15,0 0 0,0 1 0,0-1 16,21 0-16,-22 1 0,22-1 15,0-21-15,0 21 0,0-20 16,22-1-16,-1 0 0,0 0 0,0 0 0,21-21 16,1 0-16,-22 0 0,21 0 15,22 0-15,-22 0 0,0 0 0,1-21 16,-1 0-16,0 0 16,1 0-16,-1-22 0,0 22 0,-20-21 15,20-1-15,0-41 0,-21 20 16,1 22-16,-1-22 0,-21 1 15,21 21-15,-21-22 0,0-63 16,0 64-16,0-43 0,0 42 16,0 22-16,0 21 0,0-22 15,-21 43 1,21 22-16,-21-1 0,-1 21 16,1 0-16,0 22 0,21-22 0,-42 85 15,42-84-15,0 20 0,-21 1 16,21-1-16,0-21 0,0 22 15,0 42-15,63 0 16,-21-64-16,-20-21 16,-1 0-16,0-21 0,21 21 15,-21-21-15,1 0 0,20 0 0,-21 0 16,21-21-16,-20 21 0,20-21 16,-21 0-16,0 0 0,22 0 0,-22-22 15,0 22-15,21-42 16,-21 20-16,1 1 0,-1 21 0,0 0 15,0-43 1,-21 43-16,0 42 16,-21-21-16,0 21 0,21 0 15,-21 22-15,-1-22 0,1 21 16,21 22-16,-21-1 16,21-20-16,0-22 0,0 21 15,0 0-15,21-20 16,0-1-16,1-21 0,-1 0 0,0 0 15,0 0-15,0 0 0,0 0 16,1 0-16,20 0 0,-21-21 0,0-1 16,43-20-16,-64 21 15,21-21-15,0 20 0,0-20 0,-21 0 16,0-1-16,0 1 0,0 0 0,0-1 16,0 1-16,0 0 0,-21-1 15,-42-20 1,41 63-16,1 0 0,-21 0 0,21 0 15,-22 0-15,22 21 0,-63 64 16,62-1 0,22-62-16,0 20 0,0 0 15,0 1-15,0-22 0,0 21 0,22-21 16,-1 0-16,0 1 0,0-1 16,64 21-16,-43-42 15,0 0-15,-20 0 0,20 0 0,-21 0 16,21 0-16,1 0 0,-22-21 15,0 0-15,21 0 0,-20-1 16,41-20-16,-42 0 0,0-1 16,43-62-16,-43 83 15,-21 1-15,0 0 0,21 0 16,-21 0-16,0 42 16,0 0-16,0 0 15,0 0-15,0 1 0,0 20 16,0-21-16,0 43 0,0-43 15,0 0-15,0 21 16,0 1-16,0-22 16,21 0-16,1-21 0,-1 0 15,0 0-15,0 0 16,0 0-16,0 0 0,1 0 0,-1-21 16,0 0-16,0-1 0,0 1 15,-21-21-15,21 21 0,1-22 16,-1-20-16,21-43 15,-42 85-15,21 0 0,-21 0 16,21-1-16,-21 44 16,0-1-1,0 0-15,-21 0 0,21 0 16,0 22-16,-21-22 0,21 21 16,0-21-16,0 22 0,0-1 15,0-21-15,42 0 16,-20 0-16,-1-21 0,42 22 15,-42-22-15,22 0 0,-22 0 16,0 0-16,21 0 0,-20-22 0,-1 1 16,21 0-16,-21 0 0,-21 0 0,21-43 15,1 43-15,-22-21 0,0-1 16,0-20-16,0 21 0,0-22 16,0 1-16,0-1 0,0 1 0,0 20 15,0-20-15,0-1 0,0 22 16,0 21-16,0 0 0,0-1 15,0 44-15,0-1 16,0 0-16,-22 21 0,22 1 16,0 84-16,0-85 15,-21 64-15,21-64 16,0-21-16,0 22 0,-21-1 0,21-21 16,0 21-16,0-20 0,0-1 0,0 0 15,0 0-15,-21 0 0,21-42 47,0 0-47,0 0 0,21 0 16,-21-1-16,42 1 0,-20 0 0,-1 0 15,21 0-15,0 21 16,-20-21-16,20 21 0,0 0 0,1 0 16,20 0-16,1 42 15,-43-42-15,0 42 0,0-21 16,-21 1-16,0-1 0,0 0 0,0 21 15,0-21-15,-21 1 0,21-1 0,-21 0 16,-43 21-16,-20 1 16,41-43-16,1 0 15,0 21-15,-1-21 16,1 0-16,21 0 0,21-21 16,0-1-1,21 1 1,0 0-16,0 0 0,0-21 0,22 20 15</inkml:trace>
  <inkml:trace contextRef="#ctx0" brushRef="#br0" timeOffset="115468.94">21611 11345 0,'21'-42'0,"-42"84"0,42-126 0,-21 41 16,0 22-16,21 21 0,-21-21 0,0 42 15,0 22 1,0-22-16,-21 21 15,21 0-15,0 1 0,-21 20 0,0 43 16,0-64 0,21 22-16,-21-22 0,21 22 0,-22-22 15,22 0-15,-21 1 0,21-1 0,0 0 16,0-20-16,0 20 0,0-21 16,0 0-16,0 0 15,21-21 1,1 0-16,-22-21 0,21 0 15,0 0-15,21 0 0,1-22 16</inkml:trace>
  <inkml:trace contextRef="#ctx0" brushRef="#br0" timeOffset="115809.81">21865 11790 0,'21'21'16,"0"-21"-1,1 0-15,-1 0 16,21 0-16,-21 0 0,0 0 0,22 0 16,-1-21-16,-21 21 0,22-21 15,-22 0-15,0 21 0,0-22 0,0 1 16,-21 0-16,0 0 0,0 0 16,-21 21-1,0 0-15,0 0 0,-22 0 16,22 21-16,0 0 0,-21 0 15,21 0-15,-1 1 0,1 20 16,0-21-16,0 0 0,21 22 0,0-22 16,0 21-16,0-21 0,0 0 15,0 1-15,0-1 0,0 0 0,0 0 16,21-21-16,0 21 0,0-21 16,1 0-16,20 0 0,-21 0 0,21 0 15,1 0-15,-22-21 0</inkml:trace>
  <inkml:trace contextRef="#ctx0" brushRef="#br0" timeOffset="116536.39">22987 11536 0,'0'0'0,"0"-21"0,0 0 0,0-1 0,0 1 16,-21 21-16,0 0 0,-1 0 15,1 0-15,0 21 0,-21 1 16,21-1-16,-1 0 0,1 0 0,0 0 15,21 22-15,-21 20 16,21-42-16,0 64 16,0-64-16,0 21 0,0 1 0,0-22 15,0 21-15,0-21 0,21 1 16,0 20-16,0-21 0,1 0 0,20-21 0,-21 21 16,21 1-16,1-22 15,-1 0-15,0 0 0,1 0 0,41 0 16,-62 0-16,20 0 0,-21-22 15,0 1-15,0 0 0,22-42 16,-22 20-16,0 1 0,0 0 16,0-1-16,1 1 0,-1-22 15,0-105-15,0 106 16,-21-1-16,21 22 0,-21-22 0,0 22 16,0 0-16,21-1 15,-21 22-15,0 0 0,0 0 0,0 42 31,0 21-31,0 1 16,0-1-16,-21 0 0,0 1 0,21 20 16,-21-21-16,0 22 0,21-22 15,0 22-15,-21-22 0,21 22 0,0-22 16,0 0-16,0 22 0,0-22 16,0-21-16,0 22 0,0-1 0,21-21 15,-21 0-15,21 0 0,0 1 16,0-1-16,0-21 0,1 0 15,20 0-15,-21 0 0,0 0 16,0 0-16,43-43 0,-22 22 16,-21 0-16,22 0 0,-1 0 15,-21-22-15,0 22 0,1 0 0,-1 0 16,0 0-16,0 0 0,-21 42 31,0 0-31,0 0 16,0 0-16,0 22 0,0-22 15,0 0-15,0 21 0,0 22 16,0-43 0,0 0-16,21-21 47,-21-21-47,21 0 0</inkml:trace>
  <inkml:trace contextRef="#ctx0" brushRef="#br0" timeOffset="116732.28">24130 11536 0,'0'0'0,"-21"0"0,21-21 15,-21 21-15,-1 0 16,44 0 62,-1 21-78,0-21 0,0 21 0</inkml:trace>
  <inkml:trace contextRef="#ctx0" brushRef="#br0" timeOffset="117560.33">24638 11557 0,'0'0'0,"-42"0"16,20 0-1,1 0-15,21 21 0,-21-21 16,0 43-16,0-22 0,0 0 16,-1 0-16,1 21 0,21 1 0,0-22 0,-21 21 15,21 1-15,-21-1 0,21-21 16,0 21-16,0 64 15,21-63-15,0-1 0,0-21 16,1-21-16,-22 21 0,42-21 16,-21 0-16,0 0 0,0 0 15,43 0-15,-1-21 16,-41 0-16,20 0 0,-21-22 16,21 22-16,-20-21 0,20 0 0,-21-1 15,21 1-15,-20 0 0,20-22 16,0-42-16,-21 43 15,1-1-15,-22 1 0,21 20 0,-21-20 16,21 21-16,-21-1 0,0 1 0,0 21 16,0-22-1,0 65-15,0-1 16,0 0-16,-21 21 0,21 1 0,-21-1 16,21 0-16,-22 1 15,1 20-15,0-21 0,0 1 0,0-1 16,0 22-16,-43 20 15,43-41-15,0-22 0,0 21 0,-1 0 16,1-20-16,0-1 0,0 21 16,21-21-16,21-21 47,0-21-47,0 0 0,1 0 0,-1 0 15,0-1-15,21-20 0,-21 21 0,22 0 16,-22 0-16,21-1 0,1 1 15,20 0-15,-42 21 16,0-21-16,1 21 0,-1 0 0,0 0 16,-42 21 15,0-21-31,-1 0 0,-20 21 16,21-21-16,0 21 0,0 1 0,-1-22 15,-20 21-15,0 42 16,-1 22-16,43-64 15,-21 0-15,21 43 0,0-43 16,0 0-16,0 0 16,0 0-16,21 1 0,-21-1 0,22-21 0,-1 21 15,21 0-15,-21-21 0,0 0 16,1 0-16,41 0 16,-42 0-16,0 0 0,22 0 0,-22 0 15,0-21-15,21 0 0</inkml:trace>
  <inkml:trace contextRef="#ctx0" brushRef="#br0" timeOffset="117859.66">25950 11748 0,'0'0'0,"0"-22"0,0 1 0,-21 21 31,0 0-31,0 0 15,0 0-15,-1 21 16,1 1-16,0-1 0,0 0 0,21 0 16,-21 0-16,0 22 0,-1-22 15,22 21-15,-21-21 0,21 22 0,-21 20 16,21-42-16,0 22 0,0-22 16,0 0-16,0 0 0,0 0 15,0 0-15,0 1 0,21-1 16,0-21-16,1 0 15,-1 0-15,0 0 16,0 0-16,21 0 0,-20-21 0,20-1 16</inkml:trace>
  <inkml:trace contextRef="#ctx0" brushRef="#br0" timeOffset="118208.06">26416 11726 0,'0'0'0,"0"-21"0,0 0 16,21 21 0,0 0-1,0 0 1,1 21-16,-1 0 16,0 1-16,-21-1 15,0 0-15,0 0 0,21 0 0,-21 0 0,21 22 16,-21-22-16,0 0 0,0 43 15,0-43-15,0 0 0,-21 42 16,0-41-16,21-1 16,-64 42-1,1-20-15,42-22 0,-22 0 16,22-21-16,0 21 0,-21 0 0,21 0 16,-1-21-16,-20 22 0,21-22 0,0 0 15,-22 0-15,1 0 16,0 0-16,21 0 15,-1 0-15</inkml:trace>
  <inkml:trace contextRef="#ctx0" brushRef="#br0" timeOffset="122069.03">2074 13864 0,'0'-21'16,"21"0"-16,1 0 15,-22 0-15,21 21 16,-21-22-16,0 1 16,0 0-1,-21 21-15,-1 0 16,1-21-16,0 21 0,-21 0 0,21 0 15,-22 0 1,1 0-16,21 0 0,0 0 0,-22 0 16,22 0-16,-21 0 0,-1 0 15,1 21-15,21 0 0,-21 0 16,20 1-16,-20 20 0,-21 21 16,41-20-16,1-1 0,0 0 15,21 1-15,0-1 0,0 0 16,0 1-16,0-1 0,0 0 0,21-20 15,0 20-15,1-21 16,-1 0-16,0 0 0,0 1 0,0-1 16,22-21-16,-22 0 0,85 0 15,-64 0-15,0-21 16,-21-1-16,22 1 0,-1 0 16,-21-21-16,43-22 0,-22 43 15,-21-21-15,0-1 0,1 22 16,-1-21-16,-21-43 0,0 43 15,0 0-15,0-1 0,0 1 16,0-43 0,-21 64-16,-1-21 0,1-1 15,21 22-15,-21 21 16,21 21 0,0 1-1,0-1-15,0 0 0,0 0 0,0 0 16,0 0-16,0 22 0,0-22 15,0 0-15,0 0 0,21 0 16,-21 1-16,0-1 0,21 0 16,1 0-16,-22 0 31,-22-21 0,1 0-15,0 0-1,0 0 17,21-21-32,0 42 47,0 0-47,0 1 15,21-1-15,-21 0 0,21 0 16,-21 0-16,0 22 0,0-22 15,21 0-15,-21 0 0,22 0 16,-22 22-16,42 20 16,-42-42-16,21-21 0,0 21 15,0-21-15,1 0 0,-1 0 16,21 0-16,-21 0 0,0-21 16,43-21-16,-22 21 0,1 0 15,62-64 1,1-21-16,-63 64 15,-22-22-15,21 22 0,-21 0 16,0-1-16,1-20 0,-22 20 16,0-20-16,0 21 0,0-1 15,0 1-15,0 0 0,0-1 16,0 22-16,0 0 0,-22 42 31,22 0-31,-21 22 16,21-22-16,-21 21 0,21 22 0,-21-22 15,21 0-15,0 22 0,0-22 16,-21 64-16,0-64 0,21 22 16,0-22-16,0 0 0,0 1 15,-22-1-15,22 43 16,0-64-16,0 21 0,0-21 0,0 1 16,22 20-16,-1-21 15,0-21-15,0 0 0,0 0 16,0 0-16,1 0 0,20 0 0,-21 0 15,0 0-15,22-21 0,-22 0 16,0 0-16,21 21 0,-21-43 0,1 22 16,20 0-16,-21 0 0,0 0 15,0-1-15,22-20 0,-1-21 16,-21 20-16,-21 22 0,0 0 16,0 0-16,0 0 0,0-1 15,0 1-15,-21 21 16,0 0-1,0 0-15,21 21 0,-21 1 16,-1-1-16,22 0 0,0 0 16,-21 0-16,0 22 0,21-22 15,0 21-15,0-21 0,0 0 16,0 1-16,0 20 0,0-21 0,0 0 16,0 0-16,0 1 0,21-1 15,0-21-15,-21 21 0,43-21 16,-22 0-16,21 0 0,-21 0 0,22 0 15,20-21 1,-20 0-16,-1-1 0,21-20 16,64-43-1,-105 64-15,-1 0 0,21-21 0,-21 21 16,-21-1-16,0 1 0,0-21 16,0 21-16,0 0 0,0-1 15,-21 22-15,0 0 16,0 0-16,0 0 0,21 22 31,0-1-31,0 0 16,0 0-16,0 0 0,21-21 0,0 21 15,-21 1-15,0 20 16,21 21-16,-21-20 0,21-22 16,-21 21-16,0-21 0,0 22 15,0-22-15,0 0 0,0 0 16,0 22-16,21-22 0,1-21 0,-1 21 15,-21 0-15,21-21 0,0 0 16,0 0-16,0 0 0,1 0 16,-1-21-16,0 0 0,0 0 15,21-1-15,-20 1 0,-1-21 0,0 21 16,21-22-16,-21 1 0,22-21 0,-22 20 16,21-20-16,-21 20 0,43-84 15,-43 64-15,21-43 16,-20 43-16,-22-1 0,0-21 15,0 43-15,0 21 0,0-43 16,-22 64 0,1 0-16,0 22 15,0-1-15,0 0 0,0 21 0,-1-21 16,1 22-16,-21 63 16,21 63-16,0-127 15,21 22-15,0-1 0,0-20 16,0 20-16,0 43 0,0-64 15,21 1-15,21 20 0,-21-21 16,0-20-16,64 20 16,0-42-1,-43 0-15,22-21 16,-43 0-16,0-1 0,21-20 16,-21 21-16,1 0 0,-1-22 0,21-20 15,-21 21-15,-21-22 16,0 43-16</inkml:trace>
  <inkml:trace contextRef="#ctx0" brushRef="#br0" timeOffset="122298.89">4276 14012 0,'0'0'0,"0"22"16,21-22-16,0 0 15,21 0-15,-21 0 0,22-22 16,-22 1-16,21 21 0,22-21 16,-22 21-16,22-21 0,-22 0 0,21 21 15,-20-21-15,-1-1 0,0 22 16,1-21-16,-1 21 0,-21 0 0,43-21 16,-43 21-1</inkml:trace>
  <inkml:trace contextRef="#ctx0" brushRef="#br0" timeOffset="122600.72">5482 13970 0,'0'21'16,"0"0"-16,0 1 16,-42-1-1,21 0-15,21 0 0,-22 0 0,1 0 16,21 1-16,0-1 0,-21 21 15,21 0-15,-21-20 0,0 105 16,21-43 0,0-41-16,0-1 0,-21 43 15,21-64-15,0 21 0,0 0 0,-22 1 16,22-22-16,0 21 0,0-21 16,0 43-16,-21-1 15,0-41-15,21-44 31,0 1-15,0 0-16,0 0 0</inkml:trace>
  <inkml:trace contextRef="#ctx0" brushRef="#br0" timeOffset="122925.04">5270 14245 0,'0'0'0,"-21"-84"16,21 62-16,0 1 15,0 0-15,0 0 0,0 0 0,0 0 16,21-1-16,1 1 0,-1 0 16,0 0-16,0 0 0,21 0 0,-20 21 15,20-22-15,0 1 0,1 21 16,-22 0-16,21 0 0,0 0 0,1 43 16,-1 20-1,-42-42-15,0 0 0,0 1 16,0 20-16,-21-21 0,0 0 15,0 0-15,-1 1 0,-20 20 0,21-21 0,-21 0 16,20 0-16,-20 1 16,21-1-16,-21 0 0,20 0 0,1 0 15,21 0-15,21-21 32,22-21-32,-22 21 0,21-21 15</inkml:trace>
  <inkml:trace contextRef="#ctx0" brushRef="#br0" timeOffset="123597.39">5948 14034 0,'0'-22'0,"0"44"0,0-65 0,-21 43 31,-1 0-15,1 21-16,21 1 0,-21-1 0,0 0 15,0 0-15,0 0 0,21 0 0,-43 64 16,43-21-1,0-22-15,0-21 0,0 0 16,0 0-16,0 1 0,21-22 16,1 21-16,-1-21 0,0 0 0,21 0 15,-21 0-15,1 0 0,20 0 0,0-21 16,-21-1-16,22 1 0,-22 21 16,0-21-16,43-64 15,-64 43-15,0 0 16,0 21-16,0-1 0,0-20 15,0 21-15,-22 0 0,22 0 0,-21-1 16,0 22-16,0 0 16,0 0-16,0 0 15,21 22-15,21-22 32,0 0-32,0 0 15,0 0-15,0 0 0,22 0 0,-22 0 16,0-22-16,0 22 0,22 0 15,-22-21-15,0 21 0,0 0 16,21-21-16,-20 21 0,-1 0 16,-21 21-1,0 0-15,0 1 0,0-1 16,0 21-16,21 0 0,-21-20 16,0 62-16,0-41 15,0-1-15,0 0 0,0 22 0,0-22 16,0 0-16,0 22 0,-21 21 15,0-22-15,21-21 0,-22 1 16,1-1-16,21 0 0,-21 1 16,0-1-16,21 0 0,-21 43 0,0-64 15,21 0-15,0 22 0,-22-22 16,22 0-16,0 0 16,0-42-1,0 0 1,22 0-16,-22 0 0,21-1 15,-21-20-15,0 21 0,0-21 0,21-1 16</inkml:trace>
  <inkml:trace contextRef="#ctx0" brushRef="#br0" timeOffset="123868.24">6435 14351 0,'21'-42'0,"-42"84"0,42-148 0,-21 64 16,0 21-16,0-22 0,21 22 15,-21-21-15,21 21 0,0 0 16,0-1-16,1 1 0,-1 21 15,0 0-15,0-21 0,0 21 16,22 0-16,-22 0 0,42 0 16,-42 0-16,1 0 0,-1 0 0,0 21 15,-21 0-15,0 1 0,0-1 16,0 0-16,0 0 0,-21 0 0,-22 22 16,-62 20-1,83-42-15,-20 0 0,21 1 16,0-22-16,0 21 0,-1-21 0,1 0 15,21 21-15,21-21 32,1 0-32</inkml:trace>
  <inkml:trace contextRef="#ctx0" brushRef="#br0" timeOffset="124427.92">7091 13991 0,'0'0'0,"0"-21"0,0 0 15,0-21-15,0 20 16,0 1-16,0 0 0,-21 42 47,-1 0-47,22 1 15,0-1-15,0 21 0,0-21 0,-21 22 16,21-1-16,0-21 0,0 21 0,0-20 16,0 20-16,0-21 0,0 0 15,0 0-15,0 1 0,21-1 0,1 0 16,-1-21-16,0 0 0,0 0 0,0 0 16,64 0-1,-64-21-15,0 21 0,43-43 16,-43 22-16,0 0 0,-21 0 15,21 0-15,0 0 0,-21-1 0,0 1 16,0 0-16,0 0 0,0 0 16,0 0-16,0-1 0,0 1 15,22 21 1,-1 0-16,0 0 31,0 0-31</inkml:trace>
  <inkml:trace contextRef="#ctx0" brushRef="#br0" timeOffset="124699.76">7747 13864 0,'0'21'32,"0"1"-32,0-1 15,-21 21-15,21-21 0,0 22 0,-21-1 16,21 0-16,0 22 0,0-22 15,0 85-15,-22 64 16,22-149-16,0 21 0,0 1 16,-21-1-16,21-20 0,0 20 15,0 85-15,0-63 16,0-43-16,0-20 16,0 41-16,0-42 0,0 0 15,21-42 1</inkml:trace>
  <inkml:trace contextRef="#ctx0" brushRef="#br0" timeOffset="124980.6">7705 14520 0,'0'0'0,"0"-63"16,0 21-16,0-22 0,0-42 15,0 64-15,0 0 0,42-43 16,0 64-16,-21 0 15,1-22-15,20 22 0,0 0 0,-21 21 0,22-21 16,20 0-16,-20 21 0,-22 0 16,0 0-16,0 0 15,0 21-15,-21 0 0,0 0 0,0 0 16,0 64 0,-21-64-16,21 0 0,-42 22 0,21-22 15,-1 0-15,-20 0 0,21 0 0,-21 0 16,20 1-16,1-22 0,0 21 0,0-21 15</inkml:trace>
  <inkml:trace contextRef="#ctx0" brushRef="#br0" timeOffset="125775.15">9483 14076 0,'0'0'0,"-43"0"0,1 0 16,0 0-16,20-21 0,-20 21 15,21 0-15,0 0 0,0 0 16,42 0 15,0 0-31,0 0 0,0 0 16,22 0-16,62 0 0,22 0 15,-42-21-15,0 21 16,-1 0-16,1 0 0,0-22 0,21 22 16,-22 0-16,1-21 0,-22 21 0,22 0 15,21-21-15,-64 0 16,1 21-16,-1 0 15,-42-21-15,-21 21 16,0 0-16,-1 0 0,1 0 16,-21 0-16,-22-21 0,43 21 15,-21 0-15,21 0 16,0 0-16,-22 0 0,22 0 0,0 0 16,21-22-1,21 1 16,0 21-31,0 0 0,1-21 0,-1 21 16,0 0-16,21-21 0,-21 0 16,1 21-16,-1 0 0,0-21 15,0 21-15,-21 21 16,0 21 0,0-21-16,0 0 0,-21 1 15,0 20-15,0-21 0,-1 21 16,1-20-16,0 20 0,0-21 15,-21 21-15,20-20 0,-20 41 16,0-42-16,21 22 0,-1-22 16,1 0-16,0 0 0,-21 21 15,21-20-15,21-1 0,21-21 16</inkml:trace>
  <inkml:trace contextRef="#ctx0" brushRef="#br0" timeOffset="127064.45">11959 13864 0,'0'0'0,"21"-21"16,-21 0-16,21 21 0,-21-21 16,0 0-16,0-1 0,0 1 15,-21 0-15,-21-21 0,21 21 16,0-1-16,-22 1 0,22 0 15,-21 0-15,21 21 0,-43 0 16,22 0-16,21 0 16,-22 21-16,22 0 0,0 0 0,-43 64 15,64-43-15,-21 1 0,0-1 16,21 0-16,0 1 0,0-1 0,0 22 16,0-22-16,0-21 0,21 21 15,0-20-15,1-1 0,-1-21 16,0 21-16,0-21 0,0 0 0,22 0 15,20 0-15,22-21 16,-43 0-16,0-1 0,22-41 16,-22 42-16,1 0 15,-1-64-15,-21 64 0,0-43 16,-21 22-16,21-64 16,-21 64-16,0-85 0,0 84 15,0-62 1,0 41-16,22 22 0,-22-1 0,0 22 0,0-21 15,0 21-15,0 42 16,0 0 0,0 21-16,-22 43 15,22-43-15,-21 22 0,21-1 0,0 1 16,-21-1-16,21 1 0,-21-22 16,21 22-16,0-1 0,0-20 0,0 41 15,0-41-15,21 20 16,0-42-16,22 0 0,-22-21 15,0 22-15,21-22 0,-21 0 0,64 0 16,-64-22-16,22 22 16,-1-21-16,-21 0 0,21 0 0,-20 0 15,20-22-15,-21 22 0,0 0 0,0-21 16,-21-22 0,0-42-16,0 85 15,0-21-15,-21 42 0,0-21 16,0 21-16,-21 0 0,20 0 15,22 21-15,-21 0 0,21 0 16,0 0-16,0 1 16,0-1-16,21-21 0,1 21 0,-1-21 15,0 21-15,0 0 0,0-21 16,0 21-16,1-21 0,-1 22 0,21 20 16,-21 0-1,-21-21-15,0 1 0,0-1 16,21 0-16,-21 0 0,0 0 15,0 0 1,22-21-16,-1 0 16,0 0-16,0 0 0,0-21 15,0 21-15,22-42 0,-22 21 16,0 21-16,0-21 0,0-1 16,1-20-16,-22 0 0,21 21 15,-21-1-15,0 1 0,0 0 0,0 0 16,0 42-1,0 0 1,-21 0-16,21 1 0,0-1 16,-22 21-16,1-21 0,0 43 15,21-1 1,0-42 0,0-42-1,0 0 1</inkml:trace>
  <inkml:trace contextRef="#ctx0" brushRef="#br0" timeOffset="127261.33">13017 13526 0,'0'0'0,"0"-22"0,0 1 0,0 0 15,0 42 32,22-21-47,-1 21 0,0 1 16,-21-1-16,21-21 0,0 21 0,22 21 15</inkml:trace>
  <inkml:trace contextRef="#ctx0" brushRef="#br0" timeOffset="128246.77">13462 13843 0,'0'0'0,"0"-21"0,0 0 15,0 0-15,0-1 16,0 1-16,0 0 0,21 21 16,0 0-16,0 0 15,1 21-15,-22 0 16,42 43-16,-42-22 15,0-21-15,0 43 16,0-22-16,0-21 0,0 1 0,0 20 16,0-21-16,0 64 15,0-64 1,0 0-16,21-21 16,0 0-1,0-21-15,1 0 0,-1 0 16,0-1-16,21-41 15,-21 42-15,-21-22 0,64-62 16,-64 62-16,0 22 16,21-21-16,-21 21 0,21-1 15,-21-20-15,0 63 32,0 0-32,0 1 0,-21-1 15,21 0-15,-21 42 16,21-41-16,0 20 0,-21-21 15,21 0-15,0 43 0,0-43 16,0 0-16,0 0 0,21 0 0,-21 1 16,21-22-16,0 21 0,0 0 15,1-21-15,-1 0 0,21 0 0,-21 0 16,0 0-16,22 0 0,-22 0 16,21 0-16,-21 0 0,22-21 0,-22 0 15,21 21-15,-21-22 0,22 1 0,-22 0 16,0 0-16,0 0 0,-21-43 15,0 43-15,0-21 16,0 21-16,0-1 0,0 1 16,-21 21-16,0 0 0,0 0 15,0 21-15,-1 1 0,1-1 16,0 0-16,0 21 0,0-21 16,21 22-16,-21-22 0,21 0 15,0 0-15,0 0 0,0 1 0,0-1 16,0 0-16,21 0 0,0-21 15,0 21-15,0-21 0,0 0 16,22 0-16,-22 0 0,0 0 0,21 0 16,-20-21-16,-1 0 0,21 21 15,43-64 1,-64 43-16,0 0 0,21-21 16,-42 21-16,22-22 0,-1 22 0,-21-21 15,21 21-15,-21-22 0,21 22 16,-21 0-16,21 0 0,-21 0 0,0-1 15,0 44 1,0-1-16,0 42 16,0-42-16,0 22 0,0-22 15,0 0-15,0 21 0,-21-20 16,21-1-16,0 0 0,0 0 0,0 0 16,-21 0-16,21 1 0,0-1 15,0 0-15,0 0 16,21-21-16,0 0 0,0 0 15,1 0-15,-1 0 16,-21-21-16,21 0 0,0 21 16,0-21-16,22-22 0</inkml:trace>
  <inkml:trace contextRef="#ctx0" brushRef="#br0" timeOffset="128424.08">15176 14012 0,'0'-21'47</inkml:trace>
  <inkml:trace contextRef="#ctx0" brushRef="#br0" timeOffset="129980.42">15769 14076 0,'0'-21'63,"0"0"-48,0-1-15,0 1 16,0 0-16,21 21 0,0-21 16,-21 0-16,22-22 0,-1 22 0,0-21 15,0 21-15,0-22 0,43-62 16,-43 62-16,0 1 15,21 0-15,-20-1 0,-22 1 0,21-22 16,-21 43-16,0 0 16,0 0-16,-21 21 0,-43 42 15,43-21-15,0 1 16,0-1-16,-1 21 0,22 0 16,0 1-16,0-1 0,0 0 0,0 1 15,0-1-15,22 0 16,-1 1-16,0-22 0,0 21 0,0 1 0,0-22 15,1 0-15,20 21 0,-21-21 16,-21 1-16,0-1 0,0 0 16,-21-21-1,0 0-15,0 0 0,-22 0 0,22 0 16,-21 0-16,21 0 0,-22-21 16,22 0-16,0 21 0,-21-22 0,20 1 15,1 21-15,0-21 0,21 0 16,0 42-1,0 0-15,0 0 16,21 1-16,0-1 16,1 0-16,-1 0 0,0 0 15,0 0-15,21-21 0,-20 22 0,-1-22 0,21 0 16,22 0 0,84 0-16,-106 0 15,0-22-15,64-20 0,-63 21 16,-22 0-16,21 0 0,-21-1 15,0-20-15,1 21 0,-1-64 16,-21 43-16,0 0 0,0-1 16,0 22-16,0-42 15,0 41-15,0 1 0,-21 42 16,21 1-16,-22 20 16,22-21-16,-21 21 0,21-20 0,0 20 15,0 0-15,0-21 0,0 22 16,0-22-16,0 21 0,0-21 0,0 1 15,0-1-15,0 0 0,21-21 16,-21 21-16,22-21 0,-1 0 0,0 0 16,0 0-16,0 0 0,0 0 15,1 0-15,-1-21 0,0 21 0,0-21 16,21-22 0,-20 22-16,-22 0 0,0 0 0,21-21 0,-21 20 15,0 1-15,21-21 0,-21 21 0,0 0 16,0-1-16,0 1 15,0 42 1,0 1-16,0-1 16,0 0-16,-21 0 0,21 21 15,0 43 1,0-64-16,0 0 0,0 1 16,0-1-16,0 0 0,21-21 0,0 21 15,0-21-15,0 0 0,1 0 16,-1 0-16,0 0 0,21 0 15,-21-21-15,1 0 0,41-22 16,-21-20 0,-42 42-16,0-22 0,0 1 15,0 21-15,22-21 0,-22-1 0,0 1 16,0 21-16,0 0 0,0-1 16,0 44-1,0-1-15,0 0 16,0 0-16,0 21 0,0 1 15,0-22-15,0 64 0,0-64 16,0 21-16,0-21 0,0 22 16,63 20-1,-42-63-15,0 0 0,43 21 16,-43-21-16,21 0 0,1 0 16,-1-21-16,-21 21 0,0-21 15,1 0-15,-22 0 0,42-43 16,-42 43-16,0-21 15,0-1-15,0 22 0,0-42 16,0 41-16,0 1 0,0 0 16,0 42-1,-21-21-15,21 21 0,0 1 16,-21 20-16,21-21 0,0 0 0,0 0 16,0 22-16,0-22 0,0 0 15,0 0-15,0 0 0,0 1 16,0-1-16,0-42 31,0-1-31</inkml:trace>
  <inkml:trace contextRef="#ctx0" brushRef="#br0" timeOffset="130143.32">17632 13547 0,'0'0'0,"0"-21"0,-21-1 16,21 1-16,0 0 0,0 0 15,-22 21-15,1 0 16,42 0 15,1-21-31</inkml:trace>
  <inkml:trace contextRef="#ctx0" brushRef="#br0" timeOffset="130413.37">18076 13187 0,'0'0'0,"-21"0"15,0 0-15,21 21 0,-21 0 16,0 64 0,-1-43-16,22 1 0,-21-1 0,21 0 15,0 1-15,-21 20 0,0-21 16,21 22-16,-21-22 0,21 22 0,0-22 15,0 0-15,-21 1 0,21-22 16,0 21-16,-22-21 0,22 43 16,0-43-16,0 0 15,22-21 1,-1 0-16,0-21 0,-21 0 16</inkml:trace>
  <inkml:trace contextRef="#ctx0" brushRef="#br0" timeOffset="130582.27">17822 13758 0,'21'0'31,"1"0"-15,-1 0-16,0 0 0,0 0 0,21 0 15,-20 0-15,-1 0 0,21 0 16,0-21-16,1 21 0,-1-21 0,0 21 15,1-21-15</inkml:trace>
  <inkml:trace contextRef="#ctx0" brushRef="#br0" timeOffset="131243.89">18521 13589 0,'0'0'0,"-21"0"0,-1 0 0,1 21 0,-21-21 15,0 43-15,20-43 16,1 21-16,0 0 0,0 21 15,0-21-15,0 1 0,21 41 16,-22-21-16,22 1 0,0-22 0,0 0 16,0 0-16,0 22 0,0-22 15,0 0-15,22-21 0,-1 21 0,0 0 16,21-21-16,-21 0 0,22 0 0,20 0 16,64-21-1,-106 0-15,43 0 16,-43-22-16,21 22 0,-20 0 0,-22-21 15,21-1-15,-21 1 0,21 0 16,-21-22-16,0 1 0,0-1 16,21-42-16,-21 43 15,0-1-15,0 22 0,0 21 0,0-21 16,0 20-16,0 44 31,0 20-31,0-21 0,0 21 0,-21 22 16,21-22-16,0 22 15,0-22-15,-21 22 0,0-22 0,21 21 0,-22-20 16,22-1-16,-21 43 16,0-64-16,0 21 0,21 1 15,0-22-15,-21 0 16,21-42 15,0 0-31,0-1 0,21 1 16,0 0-16,0-21 0,22 21 0,-22-22 15,21 22-15,-21 0 0,22-21 16,20 20-16,-42 22 16,22 0-16,-22 0 0,0 0 0,0 22 15,-21-1-15,21 21 0,-21-21 16,0 0-16,0 43 16,0-43-16,-21 0 0,0 0 15,0 1-15,0 20 0,21-21 0,-22-21 16,22 21-16,22-42 31,-1 21-15,0-21-16,0 0 0,0 0 0</inkml:trace>
  <inkml:trace contextRef="#ctx0" brushRef="#br0" timeOffset="131469.76">19283 13504 0,'0'0'0,"0"-21"15,0 0-15,0 0 0,0 0 16,21 21-16,0 0 16,0-21-16,22 21 0,-1 0 15,0 0-15,1-22 0,20 22 0,-21-21 16,22 21-16,-1 0 0,-20 0 16,-1-21-16,43 21 15,-43 0-15,-21 0 0,-42 21 31,0-21-31,0 0 0,-22 0 0</inkml:trace>
  <inkml:trace contextRef="#ctx0" brushRef="#br0" timeOffset="131699.06">19664 13399 0,'0'21'0,"-21"-21"15,21 21-15,-22-21 0,22 21 0,0 0 16,0 0-16,-21 22 15,0-1-15,21 0 0,-21 1 0,21-1 0,-42 43 16,42-43-16,-22 0 16,1 1-16,21-1 0,-21-21 0,21 0 15,-21 22-15,21-22 0,-21 0 0,21 0 16,0 0-16,21-21 31,0 0-31,0 0 16,22 0-16,-22-21 0</inkml:trace>
  <inkml:trace contextRef="#ctx0" brushRef="#br0" timeOffset="132030.87">19939 13801 0,'0'-21'16,"0"42"-16,-21-21 16,21 21-1,-21 0-15,-1 0 0,1 43 16,0-43-16,21 0 0,-21 43 15,21-43-15,0 0 0,0 0 16,0 0-16,21-21 16,0 0-16,22 0 0,-22 0 0,0 0 15,0 0-15,21 0 0,-20 0 16,20 0-16,-21-21 0,0 0 0,0 0 16,1 21-16,41-85 15,-42 43-15,-21-1 16,0 22-16,0 0 0,0-21 0,0 21 15,-21-1-15,-21 1 0,21 21 16,-1 0-16,1 0 16,0 0-16,0 0 0,-21 0 15,20 0-15,1 0 0,0 0 16</inkml:trace>
  <inkml:trace contextRef="#ctx0" brushRef="#br0" timeOffset="132383.95">20764 13928 0,'0'-21'32,"0"-1"-1,22 22 16,-1 0-47,0 0 15,0-21-15,0 21 0,0 0 0</inkml:trace>
  <inkml:trace contextRef="#ctx0" brushRef="#br0" timeOffset="133947.04">21653 13758 0,'0'0'0,"22"-21"0,-22 0 15,21 21-15,-21-21 0,0-21 0,0 20 16,0 1-16,0 0 0,0-21 16,0 21-16,0-1 0,-21 1 0,-1 0 15,1 0-15,0 0 0,0 21 16,0 0-16,0 0 0,-22 0 15,22 21-15,-21 0 0,21 0 16,-22 22-16,22-1 0,-64 64 16,64-64-16,0 0 0,0 1 15,0-1-15,21 0 0,0-20 16,0-1-16,0 0 0,0 0 0,0 0 16,21 0-16,0-21 15,0 0-15,22 0 0,-22 0 16,0 0-16,21 0 0,1-21 15,-22 21-15,21-21 0,-21 0 16,22-21-16,-22 20 0,0 1 0,0-21 16,0 0-16,0-1 0,1 1 15,-22 0-15,0-1 0,0-20 16,0 20-16,0 22 0,0 42 31,0 1-31,0-1 0,0 21 0,0-21 16,-22 22-16,22-1 0,0 0 15,0 1-15,0-1 0,0-21 0,0 21 16,0-20-16,0 20 0,22-21 0,20 21 16,-21-42-16,0 22 15,0-22-15,22 0 0,-22 0 16,0 0-16,21 0 0,-20 0 0,-1-22 16,42 1-16,-20 0 15,-22 0-15,0 0 0,0-22 0,0 1 16,0 0-16,1-1 0,-1 1 0,0-21 15,-21 20-15,0-20 0,21 20 16,-21-20-16,21 21 0,-21-22 16,0 22-16,0-1 0,0 22 15,0-21-15,0 21 0,0 0 16,0 42 0,0 0-16,0 0 0,-21 21 15,-21 43-15,42-43 0,-21 1 16,-1 20-16,1 1 0,21 42 15,-21-64-15,21 0 0,0 64 16,0-64-16,0-20 16,42 83-1,1-62-15,-22-22 0,21-21 16,-21 0-16,22 21 0,-22-21 16,64 0-16,-43 0 0,-21-21 15,21 0-15,-20 21 0,41-43 16,1-20-16,-64 42 15,21 0-15,-21-22 0,0 22 0,0-21 16,0 21-16,0-43 16,0 43-16,-21 0 0,-1 21 15,1 0-15,0 0 0,0 0 0,0 21 16,0 0-16,-1 0 0,1 0 16,21 1-16,-21 41 15,0-42-15,21 0 0,0 22 0,0-22 16,0 0-16,0 0 0,0 0 0,42 43 15,-21-43 1,1 0-16,-1-21 16,0 0-16,0 0 0,0 0 0,0 0 15,64 0-15,-21-42 16,-43 42-16,21-42 16,-21 20-16,0 1 0,1-21 0,20 0 15,0-22-15,-21 43 16,1-21-16,-1-1 0,0 22 15,-21 0-15,21 21 0,-21 21 32,0 0-32,0 0 15,-21-21-15,21 22 16,0-1-16,0 0 0,-21 0 0,21 0 16,0 0-16,0 1 0,0-1 15,0 0-15,21-21 0,0 21 16,0 0-16,0-21 0,1 0 15,-1 0-15,0 21 0,0-21 16,0 0-16,22 0 0,-22 0 0,0 0 16,0 0-16,21 0 0,-20-21 0,20-21 15,0 21-15,-21 0 16,1-22-16,-1 1 0,0 0 0,21-1 16,1-63-16,-43 43 15,21-1-15,-21 22 0,21-21 16,-21 20-16,0-63 0,0 64 15,0 0-15,0-1 0,0 22 16,-21-21-16,21 21 0,-43 21 16,22 0-16,0 21 15,0 0-15,0 0 0,21 22 0,-21-1 16,-1 0-16,22 1 0,-21-1 0,21 0 16,0 128-1,0-128-15,0 0 0,0 64 16,0-64-16,0 1 0,0-1 15,0-21-15,0 0 0,21 22 0,-21-22 16,22 0-16,-1 0 0,0 0 16,0-21-16,0 0 15,0 0-15,1 0 0,-1 0 16,0 0-16,0-21 0,0 0 0,0 0 16,1 0-16,-1 0 0,-21-1 15,0 1-15,0 0 0,0-21 0,0 21 16</inkml:trace>
  <inkml:trace contextRef="#ctx0" brushRef="#br0" timeOffset="134147.42">23453 13441 0,'0'0'0,"-22"0"0,44 0 31,-1 0-15,0 0-16,0 0 0,0 0 0,0 0 15,1 21-15,-1-21 0,21 0 16,-21 0-16,22 0 0,-22 0 0,21 0 16,85 0-16,-85 0 15,1 0-15,-1 0 0,64 0 16</inkml:trace>
  <inkml:trace contextRef="#ctx0" brushRef="#br0" timeOffset="134448.25">24617 13123 0,'0'0'0,"0"-21"16,-21 21 0,-1 21-1,22 1-15,-21-1 0,0 0 0,0 0 16,0 21-16,0 43 15,-1-43-15,22 1 0,-21-1 16,21 22-16,0-22 0,0 0 16,0 1-16,0-1 0,0 0 0,21-21 15,1 22-15,-22-22 0,21 0 0,0 0 16,-21 0-16,21-21 0,0 22 16,0-22-16,1 0 0,41 0 15,-42 0-15,22 0 16,-22-22-16,0 1 0</inkml:trace>
  <inkml:trace contextRef="#ctx0" brushRef="#br0" timeOffset="134749.07">25167 13293 0,'0'-21'0,"0"42"0,21-64 0,-21 22 15,21 0-15,1 21 0,-1-21 16,0 21-16,0 0 15,0 0-15,0 0 0,1 0 0,-1 0 16,0 0-16,0 21 0,21 0 16,1 22-16,41 41 15,-62-41-15,-1-1 16,-21 0-16,0 1 0,0-1 0,0 21 16,-21 64-16,-1-84 15,-20-22-15,21 21 16,0-21-16,-22 22 0,22-22 15,0 0-15,-21-21 0,21 21 16,-1-21-16,1 0 0,-42 21 16,20-21-16,22 0 0,-21 0 0,0 0 15</inkml:trace>
  <inkml:trace contextRef="#ctx0" brushRef="#br0" timeOffset="135492.65">17272 14753 0,'0'-21'0,"0"0"16,-21 0-16,0 21 15,-1 0 1,1 0-16,0 21 0,0 0 15,0 0-15,0 22 0,-1-22 16,-41 127 0,63-85-16,-21-20 0,21-1 15,0 0-15,0 1 0,0-1 0,0-21 16,0 22-16,0-22 0,21 0 0,64 21 16,-43-42-1,-21 0-15,21 0 0,22-21 16,-22 21-16,1-21 0,-22 0 0,21 0 15,-21-1-15,22 1 0,-22-21 16,0 21-16,-21-22 0,0 1 0,21 0 16,-21-22-1,0 22-15,0 0 0,-21-1 0,0 1 16,0 21-16,-1 0 0,1-22 0,0 43 16,-21-21-1,-22 21-15,43 0 0,0 0 16,0 21-16,0 0 15,21 1-15,0-1 16,0 0-16,0 0 0</inkml:trace>
  <inkml:trace contextRef="#ctx0" brushRef="#br0" timeOffset="135783.49">17949 14669 0,'0'0'0,"0"-22"0,0 44 31,0-1-31,-21 21 16,21-21-16,-21 22 0,21-22 0,-21 21 16,21 0-16,0-20 15,-43 105-15,22-85 16,0 0-16,0 22 0,0-43 15,0 21-15,21-21 0,0 1 16,-22-22-16,22 21 0,-21 0 0,21-42 31,0 0-15,21-1-16,-21 1 0,22-21 0,-1 21 16</inkml:trace>
  <inkml:trace contextRef="#ctx0" brushRef="#br0" timeOffset="136153.29">18246 14647 0,'-22'0'16,"1"22"0,-21-1-16,0 0 15,20-21-15,1 21 0,-21-21 0,0 21 16,20 0-16,-20-21 0,21 22 0,0-1 15,-22-21-15,22 21 0,0-21 16,0 21-16,0-21 0,0 21 0,21 0 16,0 1-1,0-1 1,0 0-16,0 0 0,0 0 16,21 0-16,0 1 0,0-1 15,0 0-15,0 0 0,22 0 0,-22 0 16,0 1-16,0 20 0,43-21 15,-43 0-15,0 0 0,0 1 16,0-22-16,1 21 0,20-21 16,-21 0-16,0 0 15,0 0-15,1 0 16,-1-21-16,0-1 0</inkml:trace>
  <inkml:trace contextRef="#ctx0" brushRef="#br0" timeOffset="136699.97">18817 15028 0,'21'0'46,"0"-21"-46,1 21 16,-1 0-16,21 0 0,0 0 16,1-21-16,-1 21 0,0 0 0,22 0 15,-22 0-15,85 0 16,0-21-16,-84 0 0,20 21 16,22 0-16,-43 0 0,-21 0 15,0-21-15,1 21 0,-22-22 16,-22 22-1,-20 0-15,21-21 0,-21 21 16,-64 0 0,85 0-16,-43-21 15,43 21-15,0 0 16,21-21 0,21 21-16,0 0 0,0-21 15,0 21-15,1 0 0,-1 0 16,0 0-16,21 0 0,-21 0 0,1 0 15,-1 0-15,0 0 0,0 21 16,-21 0-16,21 0 0,-21 0 16,0 22-16,0-22 0,-21 21 15,0-21-15,0 1 0,0 20 16,-22-21-16,22 0 0,0 0 0,-21 1 16,-22 41-1,22-42-15,21-21 16,21 21-16,-22-21 0</inkml:trace>
  <inkml:trace contextRef="#ctx0" brushRef="#br0" timeOffset="138659.48">20701 15007 0,'0'0'16,"21"0"-16,0 0 0,0-21 0,1 21 0,20-21 16,-21 21-16,0-21 0,22 0 15,-22-1-15,0 22 0,0-21 16,-21 0-16,0 0 0,0 0 0,0 0 16,0-1-16,-21 22 0,0-21 15,0 0-15,-1 0 0,-20 21 0,0 0 16,-43 0-16,43 0 15,-1 21-15,1 0 0,0 0 0,-1 1 16,1 20-16,21-21 0,0 21 0,-22 22 16,43 42-1,0-64-15,0-21 0,43 22 16,-22-22-16,0 0 16,0-21-16,22 0 0,-22 0 15,21 0-15,0 0 0,1 0 0,-22-21 16,21 0-16,1-1 0,-1 1 15,-21 0-15,43-42 0,-43 41 16,0 1-16,-21-21 0,0 21 0,21 0 16,-21-22-16,0 22 0,0 0 15,0 42 17,0 0-32,0 0 0,0 22 0,0-22 15,0 0-15,0 21 0,21-20 16,0 20-16,-21-21 0,43 21 15,-22-20-15,0-1 0,0 0 16,64 0-16,-64-21 16,0 0-16,0 0 0,1 0 15,20 0-15,-21-21 0,0 0 0,0 21 16,1-64-16,20-20 16,-21 62-16,0-20 15,-21 0-15,21-1 0,1 22 0,-1-21 16,-21 0-16,21 20 0,0 1 15,64-42 1,-43 63 0,-21 21-16,0 0 0,-21 0 15,0 0-15,0 1 0,0-1 0,0 0 16,0 0-16,0 0 0,0 0 16,0-42 30,22 21-46,-22-21 16,0 0-16,0 0 0,0 0 16,0-1-16,0 1 0,0 0 15,-22 21-15,1 0 0,21-21 16,-21 21-16,0 0 0,0 0 0,0 0 16,-1 21-16,1 0 0,0 0 15,0 1-15,0-1 0,0 21 16,-64 64-1,85-64-15,0-21 0,0 22 0,0-22 16,0 0-16,0 21 0,42-20 16,-21-1-16,1 0 0,-1-21 0,21 21 15,-21-21-15,22 0 0,-1 0 16,0 0-16,-21 0 0,64-21 16,-64 21-16,22-21 0,-22 0 0,21-1 15,-21 1-15,0-21 0,22 0 16,-1-64-1,-21 63-15,0 22 16,1-21-16,-22 21 0,21 0 0,0 21 16,-21-22-16,21 22 0,0 0 15,-21 22 1,0-1 0,21-21-16,-21 21 15,22-21 16,-1-21-15,-21 0-16,0-1 16,0 1-16,0 0 15,-21 21 1,-1 0-16,1 0 0,0 0 16,0 0-16,0 0 0,0 21 15,-1 0-15,1 1 0,0-1 0,0 0 16,0 0-16,0 0 0,21 22 15,-22-1-15,1 43 16,21-64-16,0 21 0,21-21 16,1 0-16,-1 1 0,63 20 15,-41-21-15,41 0 16,-41-21-16,-1 0 16,22 0-16,-22 0 0,0 0 0,1-21 15,84-42 1,-64 20-16,-42 22 15,0 0-15,22-43 0,-22 22 16,-21 0-16,0 21 0,0-22 16,0 1-16,0-22 15,-21 43-15,0 21 16,-1 0-16,1 0 0,-21 0 0,21 21 16,0 1-16,-1-1 0,1 0 0,-21 42 15,42-20-15,0-22 16,0 21-16,0-21 0,0 43 15,21-43-15,0 0 0,43 22 16,-22-22 0,43-21-16,-43 0 0,0 0 15,-20 0-15,20 0 0,0-21 0,1-1 16,-1-20-16,21-21 16,-41 41-16,-1-20 15,-21 21-15,21 0 0,-21 0 16,0-22-16,0 22 0,0 0 15,0 42 1,0 0-16,0 0 16,-21 22-16,21-1 0,0-21 15,0 22-15,0 20 0,0-21 0,-21 1 16,21 20-16,0-20 0,0 20 16,0-21-16,-22 1 0,22 63 15,0-64-15,-21 0 0,0 1 16,0 20-16,21-21 0,-21-20 0,0 20 15,-22 21-15,-20 22 16,42-64-16,-1-21 16,22-21-1,0 0 1,0 0-16,22-22 0,-22 22 16,21-21-16</inkml:trace>
  <inkml:trace contextRef="#ctx0" brushRef="#br0" timeOffset="138961.29">23241 15007 0,'0'0'15,"0"-21"-15,0 0 0,21 21 16,-21-21-16,21 0 0,0 21 0,22-22 16,-22 22-16,21 0 0,1 0 15,-1 22 1,-42-1-16,21 0 0,0 0 0,-21 0 15,21 0-15,-21 22 16,0-22-16,0 0 0,0 0 0,-21 22 16,0-22-16,0 0 0,-21 0 0,20 0 15,1-21-15,-21 21 0,21 1 16,-85-22-16,64 0 16,42-22 15,0 1-31,21 21 0,0-21 15,0 0-15,21-21 0</inkml:trace>
  <inkml:trace contextRef="#ctx0" brushRef="#br0" timeOffset="139261.14">23918 14499 0,'0'0'0,"0"-42"15,0 21-15,0 0 0,0-1 16,-21 44 15,21 20-31,-21-21 0,21 21 0,0 43 16,0-43-16,0 1 0,0 63 15,0-64-15,0 0 16,0 1-16,0-1 0,-21 0 0,21 1 16,-21 62-1,21-83-15,0-1 0,0 0 16,0 0-16,0 0 15,21-21-15,0 0 0,0 0 0,0 0 16,0-21-16,1 0 0,-1 0 16,0 0-16,0-1 0,0-20 15,-21 21-15</inkml:trace>
  <inkml:trace contextRef="#ctx0" brushRef="#br0" timeOffset="139473.01">23664 14880 0,'0'0'0,"21"0"16,1 0-16,-1-21 0,0 21 15,21 0-15,-21-21 0,22 21 16,-1-21-16,0 21 0,1-21 0,-1 21 16,0 0-16,1 0 0,-1 0 15,0 0-15,1 0 0,-22 0 16,0 0-16,-42 0 15,-21 0 1</inkml:trace>
  <inkml:trace contextRef="#ctx0" brushRef="#br0" timeOffset="140491.44">16573 16214 0,'0'21'0,"0"-42"63,0 0-63,0-1 0,-21 1 15,0 0-15,0 0 16,0 21-16,0-21 0,-1 21 0,1 0 15,0 0-15,0 0 0,-21 0 16,20 21-16,1 0 0,-21 0 0,21 0 16,-22 1-16,1 41 15,21-21-15,0 1 0,0-22 16,21 21-16,0 1 0,0-22 0,0 42 16,0-42-16,0 1 0,0-1 15,0 0-15,63 0 16,-42-21-16,0 0 0,64-42 15,-21 21 1,-22-22-16,0 22 0,1 0 0,41-43 16,-41 22-16,-1 0 0,-21-22 15,0 22-15,0 0 0,1-22 16,-22 1-16,21 20 0,-21-20 16,0-43-16,0 85 15,0-22-15,0 22 0,0 0 0,-21 21 16,-1 21-1,22 22-15,0-1 0,0 0 16,0 1-16,0-1 0,0 21 16,0-20-16,0 20 0,0-20 0,0-1 15,0 0-15,0 1 0,0-1 0,0-21 16,22 0-16,-22 0 0,21 1 0,0-1 16,0-21-16,0 0 15,0 0-15,1 0 0,-1 0 0,0 0 16,0-21-16,0-1 0,0 1 15,1-21-15,-22 21 16,21 0-16,-21-1 0,21 1 0,-21-21 16,0 21-1,0 42 1,0 0-16,0 0 0,-21 0 16,21 1-16,-21-1 0,21 0 15,-22 0-15,22 21 16,-21 1-16,42-43 31,-21-21-15</inkml:trace>
  <inkml:trace contextRef="#ctx0" brushRef="#br0" timeOffset="140660.34">17081 16023 0,'0'0'0,"0"21"62,0 1-62,0-1 16,0 0-16,0 0 0,0 0 16,0 0-16</inkml:trace>
  <inkml:trace contextRef="#ctx0" brushRef="#br0" timeOffset="142929.1">17187 16489 0,'21'0'0,"-42"0"0,64 0 15,-22 0-15,0 0 0,-21-21 16,21 21-16,0-21 0,0-1 0,43-20 16,-43 0-16,21 21 15,1-22-15,-1 1 0,22-22 16,-22 22-16,-21 0 0,0-1 0,0 22 15,1 0-15,-22 0 16,-22 21 0,1 21-16,0 0 0,0 22 15,0-22-15,0 21 16,-43 64-16,64-85 0,-21 21 16,21-20-16,0-1 0,0 0 15,0 0-15,21 21 16,0-20-16,22-1 0,-22-21 0,0 0 15,0 0 1,-42 0 15,0-21-31,-22 21 0,22-22 16,0 22-16,0-21 0,-21 0 0,-1 21 16,1-21-16,21 21 15,0 0-15,-1 0 16,22 21-16,0 0 0,0 0 15,0 1-15,0-1 0,22-21 16,-22 21-16,21 0 0,0-21 0,21 21 16,1-21-16,-22 0 15,21 0-15,0 0 0,1 0 0,-1 0 16,0-21-16,1 21 0,-1-21 0,0 0 16,22 0-16,-22-1 0,1 1 15,62-42 1,-41-43-16,-64 85 15,0-22-15,0 22 0,0 0 16,0-21-16,-21 21 0,0 21 16,21-22-16,-43 22 15,22 22-15,0-1 16,21 0-16,0 0 16,0 0-16,0 0 15,0 1 16,21-22-31,0 21 16,0 0-16,-21 0 16,0 0-1,0 0-15,0 1 0,0-1 16,0 0-16,-21-21 0,21 21 16,-21 0-16,0-21 0,0 0 15,0 21-15,-1-21 16,1 0-1,0 0-15,0 0 16,21 22 15,21-1-15,0-21-16,0 0 0,1 0 16,-1 0-16,0 0 0,0 0 15,0 0-15,22 0 0,-22 0 0,0 0 16,0 0-16,21-21 0,1-1 15,-1 22-15,-21-21 0,43-21 16,-64 21 0,0 0-16,0-1 15,-21 1-15,-1 0 0,1 21 16,0-21 0,0 21-16,0 0 0,21 21 15,21 0 1,0-21-16,-21 21 15,21 1-15,0-22 0,1 0 16,-1 21-16,21-21 0,-21 0 16,0 0-16,22 0 15,-22 0-15,21 0 0,-42-21 16,21-1-16,1 22 16,-22-21-16,0 0 0,0 0 15,0 0-15,0 0 16,0 42 15,-22-21-31,22 21 0,-21 0 16,21 0-16,-21 0 15,21 1-15,0-1 0,-21 0 0,21 0 16,-21 0-16,21 0 0,-21-21 16,42-21 30,0 0-46,0 0 16,0 0-16,0 0 16,-21-1-16,22 1 0,-1 0 15,-21 0-15,21 0 0,0 21 16,-21 21 0,0 0-1,0 0-15,0 0 0,0 1 16,21-1-16,-21 0 0,0 0 15,21-21-15,-21 21 0,22-21 16,-1 21-16,0-21 0,0 0 0,0 0 16,0 0-16,22 0 15,-22 0-15,0-21 0,21 0 16,-20 21-16,-1-21 0,0 0 16,-21 0-16,21-1 15,-21 1-15,0 0 0,21 0 16,-21 0-16,0 0 15,0 42 1,0 0-16,0 0 16,0 0-16,0 0 0,-21 1 15,21-1-15,0 0 0,0 0 16,0 0-16,21-21 16,0 0-16,1 0 15,-1 0-15,0 0 0,21 0 0,-21 0 16,1-21-16,-1 21 0,42-21 15,-42 0-15,1 0 16,-1-1-16,0 1 0,-21 0 16,0 0-16,0 0 0,0 0 15,21-22-15,-21 22 16,0 42 0,0 0-1,0 1-15,0-1 0,0 0 16,0 0-16,0 0 0,0 0 15,21-21-15,0 0 0,1 0 16,-1 0-16,0 0 0,0 0 16,0 0-16,0 0 15,1 0-15,-1 0 0,0 0 16,0-21-16,0 0 0,0 21 0,-21-21 16,43-21-1,-43 20-15,0 1 0,0 0 16,0 42-1,0 0 1,0 1-16,0-1 0,0 0 0,0 0 16,0 0-16,0 0 0,0 1 15,0-1-15,0 0 16,0 0-16,21-21 16,0 0-16,0 0 0,0 0 15,1 0 1,-1 0-16,-21-21 0,21 0 15,0 0-15,0-1 16,-21 1-16,21 0 0,1 0 0,-22 0 16,0 0-16,21-1 0,0-20 15,-21 21-15,0-21 16,21 20-16,-21 44 31,0-1-31,0 0 0,0 0 16,0 0-16,0 0 0,0 1 0,0-1 15,0 0-15,0 0 0,0 0 16,21 0 0,-21 1-16,0-44 47,-21 1-47,0 21 15,0-21-15</inkml:trace>
  <inkml:trace contextRef="#ctx0" brushRef="#br0" timeOffset="143099.01">19325 16044 0,'0'0'16,"-42"0"0,21 0-16,21-21 31,21 0-16,0 21-15,0-21 16</inkml:trace>
  <inkml:trace contextRef="#ctx0" brushRef="#br0" timeOffset="143632.87">20934 16150 0,'0'0'16,"-43"0"0,22 21-16,42-21 46,1 0-46,-1 22 0,21-22 0,22 0 16,-22 0-16,0 0 16,22 0-16,-22 0 0,22 0 15,-22 0-15,21 0 0,-20 0 0,20-22 16,-20 22-16,-1 0 0,0 0 16,-21-21-16,1 21 0,-1 0 0,-21-21 15,0 0 1,-21 0-16,-1 21 0,1-21 15,0 21-15,0-22 0,-21 1 16,42 0 0,-22 21-16,22-21 0,22 21 15,-1 21 1,-21 0-16,21 0 16,0 1-16,0-1 0,-21 21 0,0-21 15,0 22-15,0-22 0,0 42 16,0-42-16,0 1 15,-21-1-15,0 0 0,-21-21 0,20 21 0,-20-21 16,21 21-16,0-21 16,21-21-1,0 0-15</inkml:trace>
  <inkml:trace contextRef="#ctx0" brushRef="#br0" timeOffset="144623.6">22733 15981 0,'0'0'0,"21"0"15,0 0-15,0 0 16,1 0-16,-1 0 16,0 0-16,-21-21 0,0 0 15,21-1-15,-21 1 16,0 0-16,0 0 16,0 0-16,0 0 0,-21-1 0,0 22 15,0-21-15,-22 21 0,22 0 0,-21 0 16,-1 0-16,1 0 0,-106 64 15,84 20 1,22-62-16,21 20 16,0 0-16,0 1 0,21-1 0,0-21 15,0 21-15,0 1 0,0-22 16,0 0-16,21 0 0,0 0 16,21-21-16,1 22 0,-1-22 0,0 0 15,1 0-15,-1-22 16,0 22-16,1-21 0,-1 0 0,0 0 15,-21 0-15,85-85 16,-63 21-16,-43 22 16,21 20-16,0-62 0,-21 62 15,0 1-15,0-22 0,0 22 16,0 0-16,0 21 0,0-1 16,0 1-16,0 0 0,0 42 15,0 0-15,-21 1 0,0 105 16,21-85-1,0 0-15,0 22 0,0 42 16,0-43-16,0-21 0,0 1 16,0-1-16,0 0 0,21-20 15,0-1-15,0 0 0,0 0 0,22 0 16,20-21 0,22 0-16,-43-21 15,0-21-15,-20 21 0,-1-1 16,-21 1-16,21 0 0,-21-21 15,21 21-15,-21-22 0,0 1 0,21 21 16,-21 0-16,0-1 0,0 44 31,-21 20-31,0 0 16,0 22-16,21-22 16,-21 0-16,21 1 15,-22-22-15,22 0 0,0 0 16,0-42 15,22 0-15,-22 0-16,21 0 0</inkml:trace>
  <inkml:trace contextRef="#ctx0" brushRef="#br0" timeOffset="146664.32">23495 15769 0,'0'21'78,"21"-21"-78,0 0 16,0 0-16,43 0 15,-22 0-15,-21 0 0,22 0 16,-22 0-16,21 0 0,22 0 15,-22 0-15,-21 0 0,0 0 16,-42 0 15,21 22-31,-21-22 16,0 0-16,0 21 0,0-21 0,-1 21 16,1 0-16,0-21 0,0 21 0,0 0 15,21 1-15,0-1 16,0 0-16,0 0 0,0 0 0,0 0 15,0 1-15,21-1 0,0 0 16,21 0-16,-20 0 0,-1 0 0,21 1 16,-21-1-16,0 0 0,1-21 15,-1 21-15,0 21 16,-21-20-16,-21-22 16,0 0-16,-1 21 15,-41-21-15,-22 0 16,43 0-16,21-21 0,-22-1 15,22 22-15,0 0 0,0-21 16,0 21-16,21 21 31,0 1-15,21-1-16,0 0 16,0-21-16,0 0 0,22 21 0,-22-21 15,21 0-15,1 0 0,-1 0 0,-21 0 16,43 0-16,-22 0 15,43-21-15,-43 0 0,0 21 16,1-21-16,-22-1 0,21 1 0,-21-21 16,0 21-16,1 0 0,-1-22 15,0 1-15,-21 0 0,0-43 16,0-21 0,0 85-16,0 0 0,0 0 15,-21 21-15,0 21 16,-1 42-1,22-42-15,0 22 0,-21-1 0,21-21 16,-21 22-16,21-1 0,0 43 16,-21-43-16,21-21 15,0 0-15,0 0 0,0 1 16,0-1-16,0-42 47,0-1-47,0 1 0,0 0 0,21 0 15,-21 0-15,21 0 0,0-22 16,-21 22-16,22-21 0,-1-1 16,0 22-16,-21-21 0,21 21 0,0 0 15,0-1-15,-21 1 0,22 21 16,-22 21 0,21 1-16,-21-1 0,0 0 15,0 85 1,0-64-16,0-21 0,21 22 15,-21-22-15,21 0 16,-21 0-16,21-21 31,0 0-31,-21-42 16,22 21 0,-22-1-16,21-20 0,-21 21 15,0 0-15,21-22 0,0 1 0,0 21 16,-21-21-16,21 20 0,1-20 15,-22 21-15,21 0 0,0 21 16,-21 21 0,0 0-16,0 0 0,0 64 15,0-43 1,0-21-16,0 1 0,0 20 16,0-21-16,0 0 0,0 0 0,21 1 15,0-22-15,0 21 0,1 0 0,-1-21 16,0 0-16,0 0 0,21 0 0,-20 0 15,-1 0-15,21 0 16,22-21-16,-22-22 16,-21 22-16,0 0 15,-21 0-15,0-21 0,0 20 16,21 1-16,-21-21 0,0 21 0,0 0 16,22-22-1,-22 64 16,0 1-31,0-1 0,0 0 16,0 0-16,0 0 0,0 0 0,0 1 16,0-1-16,0 0 15,0 21-15,0 1 16,0-22-16,42 0 16,21 21-1,-41-42 1,-1 0-16,0 0 0,64-21 31,-64 0-31,42-43 16,-63 43-16,21-21 0,1 0 15,-1-1-15,-21 22 16,42-85 0,-42 85-1,0 42 1,-21 43-16,21-43 15,0 0-15,0 21 0,0-20 16,0-1-16,0 106 16,0-106-1,0 0 1,-21-21 15,0 0-15,-1 0-16,1 0 0,21-21 15,-21 21-15,0 0 16,21 21 15,21-21-31,0 0 16,0 0-16,43 0 16,-1 0-1,-20 0-15,-1-21 16,0 0-16,-20 0 0,20 21 15,-21-22-15,21-20 16,-20 21-16,-1-21 0,0 20 16,0 1-16,0-21 0,-21-43 15,0 106 1,0 1 0,0-1-16,-21 0 0,21 0 15,-21 21-15,0-20 0,0 41 16,21-42-16,-22 22 0,1-1 15,21-21-15,0 0 0,0 22 32,0-22-32,-21-42 31,0-1-31,21 1 16,-21 21-16</inkml:trace>
  <inkml:trace contextRef="#ctx0" brushRef="#br0" timeOffset="146832.79">25590 15769 0,'-21'-21'0,"0"21"16,0 0 0,0 0-1,0 0-15,-1 0 16,1-21-16,-42 21 15</inkml:trace>
  <inkml:trace contextRef="#ctx0" brushRef="#br0" timeOffset="147544.74">16764 16341 0,'-21'0'0,"42"0"47,21 0-47,1 0 15,-1 0-15,21 0 0,22 0 0,0 0 16,21 0-16,148 0 0,21 0 16,-127-21-16,21 21 15,1 0-15,-22 0 0,21 0 0,-21 0 16,0 0-16,1 0 0,-22 0 15,0 0-15,84-22 16,-20 22-16,-149 0 0,-21 0 16,-42 0-1,0 0-15,0-21 16,-43 0 0,22 0-16,21 21 0</inkml:trace>
  <inkml:trace contextRef="#ctx0" brushRef="#br0" timeOffset="147928.51">17992 15515 0,'0'-21'0,"0"-42"16,0 41-16,0 1 15,-22 0-15,1 0 16,0 21-16,0 0 16,0 0-16,0 21 0,21 0 15,-22 0-15,1 22 16,21-22-16,0 21 0,0 1 0,-21 41 15,21-41-15,0-1 16,0-21-16,0 21 0,0 1 0,0-22 16,21 0-16,0 0 0,-21 0 0,22 1 15,20-1-15,-21-21 0,21 0 16,64 0 0,-63-21-16,-1-1 0,21 1 0,-20 0 15</inkml:trace>
  <inkml:trace contextRef="#ctx0" brushRef="#br0" timeOffset="149425.66">18521 15642 0,'0'0'16,"0"-21"-16,-21 21 15,-1 0-15,1 0 0,-21 0 16,-22 64 0,43-64-16,0 21 0,0 0 15,0 0-15,21 0 0,-21 0 16,-1 1-16,22-1 0,0 0 15,22-21 1,-1 0-16,0 0 0,21 0 16,1 0-16,-22-21 15,0 0-15,0 21 0,0-22 0,0 1 16,22-21-16,-22 21 16,-21 0-16,0-1 15,-21 22 1,0 0-16,-1 22 15,22-1-15,-21-21 16,0 63-16,21-42 16,0 1-16,0-1 15,21-21-15,0 0 0,22 0 16,20 0 0,-42 0-16,1 0 0,-1 0 15,0 0-15,0 0 0,0-21 0,0-22 16,1 22-1,-22 0-15,0 0 0,0 0 16,0-1-16,-22 44 47,22-1-47,-21 0 0,21 0 16,0 0-16,0 0 0,0 1 15,0-1-15,0 0 16,0-42 15,0 0-15,21-1-16,-21 1 15,22 0 1,-22 0-16,21 21 0,0-21 16,0 21-1,0 21-15,-21 0 16,0 0-16,21 0 15,-21 1-15,22-1 16,-22 0-16,21-21 16,0 0-1,0-21 1,0 0 0,0-1-16,1 22 0,-22-21 15,21-21 1,21 0-16,-42 20 15,21 1-15,0 21 16,1 0-16,-1 0 16,0 0-16,0 0 31,-42 0 63,0 0-94,0 0 15,21 21-15,-22-21 0,1 22 0,0-1 16,21 0-16,-21 0 16,0 21-16,21-20 0,0-1 15,0 21-15,0-21 16,0 0-16,21 1 15,0-22-15,0 0 0,0 0 16,1 0-16,-1 0 0,21 0 16,-21 0-16,0-22 0,64-20 15,-21 0 1,-43-1 0,-21 22-16,0 0 0,0 0 15,-21 21 16,21 21-31,-22-21 16,1 21-16,21 0 0,0 1 0,-21-22 16,21 21-16,0 0 0,0 0 15,0 0-15,0 0 16,21-21-16,0 0 16,1 0-16,20 0 15,0 0-15,-21 0 0,22-21 0,-22 0 16,0 21-16,0-21 15,0 0-15,1 21 0,-1-21 0,0-1 16,0 1-16,0-21 0,-21 21 16,0-43-16,0 43 15,0 0-15,0 0 0,0 0 0,0-1 16,0 44 0,-21-1-1,21 0-15,0 21 0,-21-21 16,21 22-16,0-22 0,0 21 0,0-21 15,0 22-15,0-22 0,0 0 0,42 43 16,-21-43-16,1 0 16,-1-21-16,21 21 0,-21-21 15,22 0-15,-1 0 0,-21 0 0,21 0 16,-20 0-16,20 0 0,-21 0 16,0 0-16</inkml:trace>
  <inkml:trace contextRef="#ctx0" brushRef="#br0" timeOffset="150622.42">2900 17463 0,'21'0'16,"0"-22"-1,0 1-15,0 0 0,1 0 16,-1 0-16,0 21 0,0-21 15,-21-22-15,21 22 0,0-21 16,-21 21-16,0-1 0,0 1 16,0 0-16,-42-21 0,0 21 15,21-1-15,-64 22 16,-21 0 0,64 0-16,-1 22 0,1-22 0,0 21 15,-1 0-15,22 0 0,0 0 0,0 0 16,21 1-16,0-1 0,0 0 15,0 0-15,21 0 0,0 0 16,0 22-16,22-22 0,-1 0 0,0 0 16,1 22-16,20-1 0,22 21 15,-43-20-15,1-1 16,-22 0-16,21 1 0,-21-22 0,-21 21 16,0 1-16,0-1 0,0 0 15,-42 1-15,21-22 0,-22 21 0,1 0 16,0-20-16,-22-1 0,1 21 15,-43-21 1,42 0-16,1-21 0,-1 0 0,22 0 0,0 0 16,-22 0-16,22-21 15,21 0-15,-22-21 0,-20-22 16,-22-84 0,85 106-16,0-22 0,0 22 15,0-22-15,0 22 0,0 0 16,21-1-16,22 22 0,-22 0 0,21 0 15,1 21-15,-1 0 0,0 0 16,-21 0-16,22 21 0,-22 0 0,21 0 16,-21 1-16,1-1 0</inkml:trace>
  <inkml:trace contextRef="#ctx0" brushRef="#br0" timeOffset="152120.56">3492 17653 0,'0'-21'0,"0"42"0,22-63 16,-22 21-16,0-1 15,-22 22-15,1 0 0,0 0 16,-21 0-16,21 22 0,-22-1 0,22 0 15,-21 0-15,21 21 16,-1-20-16,1 20 0,0 0 0,-21 64 16,42-42-1,0-22-15,0-21 16,0 0-16,0 0 0,21 1 0,0-1 16,43-21-16,-1 0 15,-21 0-15,1 0 16,-1-21-16,0-1 0,1 1 0,-1 0 15,0 0-15,1-21 16,-1 20-16,22-41 0,-22 21 16,-21 20-16,0-20 0,-21 21 15,0-21-15,0 20 0,0 1 0,0 0 16,-21 21-16,0 0 16,0 0-16,0 21 0,-1-21 15,22 21-15,-21 1 0,21 20 16,0-21-16,0 0 0,0 0 15,0 1-15,0-1 0,21-21 0,-21 21 16,22 0-16,-1 0 0,0-21 16,0 21-16,0-21 0,0 22 0,1-22 15,-1 21-15,0-21 0,-21 21 16,21-21-16,-21 21 16,21-21-16,0 0 31,-21-21-31,22 0 0,-1 0 15,0 21-15,-21-22 0,0 1 16,21 0-16,0-21 0,0-1 16,-21 22-16,0-21 0,0 21 15,22 0-15,-1-22 0,-21 22 16,0 42 15,0 0-31,0 1 0,0-1 16,0 0-16,-21 21 0,21-21 0,0 22 15,-22-22-15,22 0 0,0 21 16,0-20-16,0-1 0,0 21 16,0-21-16,22 0 0,-1 1 15,0-22-15,0 0 0,0 0 16,0 0-16,22 0 0,-22 0 16,21 0-16,-21 0 0,1-22 0,20 22 15,-21-21-15,0 0 0,0 0 16,1-21-16,-22 20 0,0-20 15,0 21-15,0-21 0,0 20 16,-22-20-16,-20 21 0,21-21 16,0 20-16,-22 1 0,22 0 15,0 0-15,-21 21 0,21 0 0,-1 0 16,1 0-16,0 0 0,21 21 16,-21 0-16,21 0 0,-21 1 15,21 20-15,0 0 0,0 22 16,0-43-16,0 21 0,0-21 15,0 1-15,21-1 0,0 0 16,0 0-16,22-21 0,-22 0 0,21 21 16,-21-21-16,22 0 0,-1 0 15,43-21-15,63-21 16,-106 21-16,43-22 16,-64 1-16,21 21 0,-21-22 15,1 22-15,-1-63 16,-21 41-16,21 1 0,0 0 15,-21 20-15,0-20 0,0 21 16,0-21-16,21-1 16,-21 64-1,0 1 1,-21-1-16,21 21 0,0-21 16,-21 22-16,21-1 0,-21 0 15,21 1-15,0-1 0,0-21 16,0 21-16,0 1 0,0-22 0,0 21 15,0-21-15,0 1 0,21-1 0,21 21 16,-21-21-16,1-21 16,-1 0-16,21 0 0,0 0 15,-20 0-15,20 0 16,-21 0-16,0-21 0,22 0 0,-22 0 16,0-22-16,0 22 0,0-21 15,0 0-15,1-1 0,-1 1 16,0 0-16,-21-1 0,21-20 0,-21 20 15,0 1-15,0-21 16,0 41-16,0 1 0,-21 21 16,0 43-1,0-22-15,21 21 16,0-21-16,-22 85 0,1-64 16,21 1-16,-21-1 0,21 22 15,0-22-15,0 0 0,0 22 16,0 20-1,21-62-15,0-1 0,1 0 16,-1-21-16,0 0 0,0 0 0,0 0 16,22 0-16,-22 0 0</inkml:trace>
  <inkml:trace contextRef="#ctx0" brushRef="#br0" timeOffset="152880.31">5969 17547 0,'0'0'0,"0"-21"0,0 0 0,21 0 15,-21 0-15,0-1 0,0 1 16,0 0-16,0 42 31,0 0-31,-21 1 16,21 20-16,0 0 0,0 1 15,0 20-15,0-21 0,0 22 16,0-22-16,0 1 0,0 62 16,0-62-16,0-22 15,0 21-15,0-21 0,0 22 16,0-22-16,0 0 15,-21-21 1,21-21 0,0 0-16,0 0 0,0-1 15,0 1-15,0 0 0,0-21 16,21 21-16,0-1 0,0-20 16,0 21-16,1 0 0,-1 0 15,21-1-15,-21 22 0,64 0 16,-43 0-16,-21 0 15,1 22-15,-1-1 0,0 21 16,0-21-16,-21 0 0,21 1 0,-21 20 16,0-21-16,0 0 15,0 0-15,0 1 0,-42 20 16,21-21-16,0 0 0,-22-21 16,22 21-16,0-21 0,0 0 0,0 0 15,-22 22-15,22-22 0,0 0 0,0 0 16,0 0-1,21-22 1,21 1 0,0 0-16,0 21 0,21-21 15,-20 21-15</inkml:trace>
  <inkml:trace contextRef="#ctx0" brushRef="#br0" timeOffset="153659.9">6985 17822 0,'0'0'0,"21"-21"0,0 21 16,-21-21-16,0 0 0,0 0 0,0 0 15,-21 21 1,0 0-16,0 0 0,0 0 16,-1 0-16,1 0 0,-42 21 15,42 0-15,-22 0 0,1 43 16,21-22-16,-22 21 15,22-41-15,21 20 0,-21-21 16,21 21-16,-21-20 0,21 41 16,0-42-16,0 0 15,21-21-15,0 0 0,0 0 0,1 0 16,20 0-16,-21 0 0,21 0 16,22-42-16,-1 21 15,-20 0-15,-22 0 16,21-43-16,-21 43 0,-21-21 15,0 20-15,0-20 0,0 21 16,0-21-16,0 20 0,0-20 16,0 21-16,0 0 0,0 0 0,0 42 31,0 0-15,0 0-16,0 0 0,0 0 15,0 22-15,0-22 0,0 0 0,0 21 16,0-20-16,0-1 0,0 0 15,0 0-15,0 0 0,22 0 16,-1 1-16,0-22 0,0 21 16,0-21-16,22 0 0,20 0 15,-42 0-15,22-21 16,-22 21-16,0-22 0,21 1 16,-21 0-16,1 0 0,-1 0 15,42-64-15,-42 43 16,1 21-16,-22-22 0,0 1 15,0 21-15,0 0 0,0-1 0,0 1 16,0 42 15,0 1-31,0-1 16,21 0-16,-21 21 0,21-21 0,-21 1 16,0 20-16,0-21 0,0 0 15,21 22-15,-21-22 0,0 0 16,0 0-16,0 0 0,0 43 15,0-43 1,0 0-16,0 0 16,21-21-16,0-21 31,-21 0-31,22 0 16</inkml:trace>
  <inkml:trace contextRef="#ctx0" brushRef="#br0" timeOffset="154392">8763 17949 0,'-21'0'0,"42"0"0,-63 0 0,-1 0 0,22-21 16,0 21-16,0 0 0,0 0 15,-1 0-15,1 0 16,42 0 0,22 0-1,-22 0-15,21 0 16,22 0-16,63 0 0,-64 0 16,22 0-16,0-21 15,-22 0-15,22 21 0,-1 0 0,1-21 16,-21 21-16,20-21 0,-20 21 0,63-22 15,-85 1-15,0 21 16,-20 0-16,-1 0 0,0-21 16,-21 0-16,-21 21 15,0 0-15,-1-21 0,-41 0 16,42 21-16,-22 0 16,22 0-16,0 0 0,0 0 15,21-22 16,21 22-15,0 0-16,0 0 0,43 0 16,-43 0-16,0 0 0,0 0 15,1 0-15,20 43 0,-21-22 16,-21 0-16,0 0 0,0 0 16,0 22-16,0-22 0,0 21 0,-21-21 15,-21 43 1,20-43-16,-20 0 0,21 0 0,0 1 15,-22-1-15,22 0 0,0-21 0,0 21 16,42-21 15,0-21-15</inkml:trace>
  <inkml:trace contextRef="#ctx0" brushRef="#br0" timeOffset="156189.4">11536 17336 0,'0'0'0,"-21"0"15,-1 0-15,1 0 16,0 0-16,0 0 0,0 0 15,0 0 1,42 0 0,0 0-16,0 0 15,21 0-15,-20 0 0,20 0 16,-21 0-16,21 0 0,43 0 16,-43 0-16,1 0 0,-1 0 15,0 0-15,1 0 0,-1 0 16,0 0-16,1-22 0,-1 22 0,0 0 15,-20 0-15,20 0 0,-21 0 0,0-21 16,0 21 0,-42 0 15,0 0-15,0 0 46,21-21 32,0 0-63,0 0-15,-21 21-1,21 21 79,0 0-78,0-42 46,0 0-46,0 0-1,0-1 1,0 1-16,0 0 16,0 42 77,0-42 1,0 0-63,21 21 16,-21 21 0,0 0-31</inkml:trace>
  <inkml:trace contextRef="#ctx0" brushRef="#br0" timeOffset="156789.54">12107 17378 0,'0'0'0,"21"-42"16,-21 20-16,0 1 15,0 0-15,-21 21 0,0 0 16,0-21-16,0 21 16,0 0-16,-1 0 15,22-21-15</inkml:trace>
  <inkml:trace contextRef="#ctx0" brushRef="#br0" timeOffset="157464.17">11853 17357 0,'0'42'16,"0"-21"0,0 0-1,-21-21-15,21 22 16,0-1 0,0 0-16,0 0 15,0 0-15,0 0 0,0 1 0,0-1 16,0 21-16,0-21 0,0 22 15,0-1-15,0-21 0,0 21 0,0-20 16,0 20-16,0-21 0,0 21 16,0-20-16,-21-1 0,21 21 0,-21-21 15,21 0-15,0 1 0,0-1 16,0 0-16,-21 0 0,21 0 16,-22 0-16,1-21 0,21 22 15,-21-1-15,0-21 0,0 0 16,0 21-16,-1-21 0,-20 0 15,21 0-15,-21-21 16,20 0-16,-20-1 16,0 1-16,42 0 0,-64-21 15,43 21-15,0-1 16,21 1-16,0 0 16,21 0 15,0 0-31,0 21 15,22-21-15,-22 21 0,21-22 0</inkml:trace>
  <inkml:trace contextRef="#ctx0" brushRef="#br0" timeOffset="158063.82">12700 17568 0,'0'0'16,"21"-21"-16,-21 0 0,21 0 0,0 0 16,-21 0-16,22-1 0,-22 1 15,0 0-15,0 0 16,0 0-16,0 0 0,-22 21 16,1 0-1,0 0-15,0 0 0,0 0 16,0 0-16,-1 0 0,-20 21 15,21 0-15,0 0 0,-22 21 0,22-20 16,-21 20-16,21-21 0,0 21 16,-1 1-16,1 41 15,21-20 1,0-43-16,21 0 0,1 0 16,20-21-16,21 22 0,-20-22 15,-22 21-15,21-21 0,22 0 16,42 21-1,-85 0-15,21-21 16,-42 21-16,21-21 0,-21 43 16,-21-1-1,-21-42-15,21 21 0,-1 0 16,-20 0-16,0-21 0,-1 22 16,-41-1-16,-1 21 15,43-42-15,21 0 0,-22 0 16,-20 0-16,42 0 0,-1 0 15,1 0-15,0 0 0,0 0 16,0-21-16,0 21 16,-1-21-16,1 21 0,21-21 0,-21-1 15,0 22-15,21-21 0,0 0 32,21 21-32,0 0 15,0 0-15,1-21 0,-1 21 0,21 0 16,0-21-16</inkml:trace>
  <inkml:trace contextRef="#ctx0" brushRef="#br0" timeOffset="158503.97">13483 17378 0,'0'0'0,"-21"0"0,0 0 0,0 0 16,-1 0-16,1 0 15,0 0-15,0 21 16,0 0-16,0 0 0,-1 22 16,1-22-16,0 21 0,-21 43 15,42-43-15,0 1 0,-21-1 16,21 21-16,0-41 0,0 20 15,0 0-15,0 1 0,0-22 0,21 21 16,0-21-16,0 0 0,0 1 16,22-1-16,-22 0 0,21 0 15,-21-21-15,22 0 0,-22 0 0,21 0 16,0 0-16,-20 0 0,20 0 16,-21 0-16,21 0 0,-20-21 0,20 0 15,-21 0-15,21-1 16,-20 1-16,-1 0 0,-21 0 15,21 0-15,-21 0 16,0-1-16,0 1 16,0 0-16,0 0 15</inkml:trace>
  <inkml:trace contextRef="#ctx0" brushRef="#br0" timeOffset="158755.82">13356 17801 0,'0'0'0,"21"0"47,0 0-47,1 0 0,-1 0 16,21 0-16,-21 0 0,22-21 0,-22 0 15,21 21-15,-21-21 0,22 21 16,-22-21-16,21-1 0,-21 22 15,0-21-15,1 0 0,-1 0 16,0 0-16,-21 0 0,0-1 16,0 1-16,0 0 0,0 0 15,0 0-15</inkml:trace>
  <inkml:trace contextRef="#ctx0" brushRef="#br0" timeOffset="159003.68">13420 17357 0,'0'-21'16,"0"-1"-1,21 22-15,0 0 16,0 0 0,21-21-16,1 21 0,-22 0 0,42 0 15,-41-21-15,-1 21 16,0 0-16,0 0 0,0 0 0,0-21 15,1 21-15,-1 0 16,0-21-16,0 21 31</inkml:trace>
  <inkml:trace contextRef="#ctx0" brushRef="#br0" timeOffset="159724.49">14753 17759 0,'0'0'0,"-21"-21"0,0 21 0,0 0 16,-1 0-16,1-21 0,0 21 16,0 0-16,0 0 0,42 0 31,0 0-31,21 0 0,-20 0 15,20 0-15,64 0 16,-64 0-16,85-22 16,-63 22-16,-1 0 0,22 0 15,-22 0-15,1-21 0,20 21 0,-20 0 16,63 0-16,-85-21 16,1 21-16,-1 0 0,-21 0 0,0-21 15,-21 0-15,0 0 16,0-1-16,-21 22 15,0-21-15,0 21 16,0-21-16,-1 21 0,1 0 0,0-21 0,0 21 16,21-21-1,-21 21-15,42 0 47,0 0-31,0 0-1,-21 21 1,0 0-16,0 0 0,0 0 16,0 1-16,0-1 0,0 0 15,0 21-15,-21-21 0,0 1 0,0 20 16,0-21-16,-1 0 0,-20 0 16,0 22-16,-1-22 15,22 0-15,0-21 0,0 21 16,0 0-16,42-21 31,21 0-31,-21-21 0</inkml:trace>
  <inkml:trace contextRef="#ctx0" brushRef="#br0" timeOffset="162361.49">16785 17971 0,'0'0'16,"-21"0"-16,0 0 0,21 21 0,-21-21 16,-1 0-1,22 21-15,22-42 32,-1 21-32,0-21 15,0-1-15,0 22 0,0-21 0,22 0 16,-22-21-16,0 21 0,21-1 15,-20-20-15,-1 21 0,21-21 0,-42-1 16,21-20 0,-21 42-16,0-22 0,0 22 0,0 0 15,0 0-15,0 0 0,-21 21 0,0 0 16,0 0-16,0 0 0,-1 21 16,1 0-16,0 21 0,0-21 15,21 22-15,-21-1 0,21 0 16,-21 1-16,21-1 0,0 0 15,0 64 1,21-42-16,0-43 0,0 0 16,0 0-16,0 0 0,1-21 15,-1 0-15,0 0 0,0 0 0,0 0 16,0 0-16,43 0 16,-1-42-1,-41 42-15,-1-21 0,21 0 16,-21-22-16,0 22 0,22 0 0,-22-21 15,21 21-15,-21-22 0,43 1 16,-22 21-16,-21 0 0,22 21 16,-22 0-16,0 0 0,43 21 15,-43 0-15,-21 0 16,0 0-16,0 0 0,0 43 16,0-43-16,0 21 0,-21-20 15,-1-1-15,22 0 0,-42 0 16,21 21-16,0-20 15,-22-1-15,43 0 0,0-42 47,22 21-47,-1-21 0,0-1 16,0 1-16,0 0 0,22-21 16,-22 21-16,0-22 0,42-20 15,1-22-15,-43 64 16,0-21-16,22-1 15,-43 22-15,0 42 32,-22 0-32,1 1 0,0-1 15,0 21-15,0-21 0,0 0 16,-1 22-16,1-22 0,0 0 16,21 43-16,0-1 15,0-42-15,42 0 16,-20 1-16,-1-1 0,21 0 15,-21-21-15,22 0 0,-1 21 16,43-21-16,-43 0 0,21 0 16,-20-21-16,20 21 0,-20-21 15,-1 0-15,0-1 0,1 1 0,-1 0 16,-21 0-16,0 0 0,0-22 16,1 22-16,-22-21 0,0 21 0,0-22 15,0 22-15,0-21 16,0 21-16,-22 0 0,-20 21 15,21 0-15,0 0 0,0 0 16,-1 0-16,1 21 0,0 0 0,0 0 16,21 0-16,-21 22 0,21 20 15,0-42-15,0 0 0,0 43 16,0-43-16,21 0 16,0 0-16,0 1 0,0-1 0,1-21 15,-1 0-15,21 21 0,-21-21 16,22 0-16,-1 0 0,-21 0 0,21 0 15,-20-21-15,-1 21 0,21-21 16,-21-1-16,0 1 16,1 0-16,-1-21 0,0-1 15,0 22-15,21-63 16,-20 41-16,-1 22 0,0-21 0,0 21 16,0-22-16,0 22 0,43-21 15,-43 42 1,0 21-16,-21 21 15,0-21-15,0 1 16,0-1-16,0 0 0,0 0 16,0 0-16,0-42 47,0 0-32,0 0-15,0 0 16,0-1-16,0 1 15,0 0-15,-21 0 0,0 21 0,0-21 16,0 21-16,-1 0 16,1 0-16,0 0 0,0 21 15,21 0-15,-21 0 0,21 0 16,-21 1-16,21 41 16,-22 43-1,22-85-15,0 0 0,0 22 0,0-22 16,0 0-16,0 0 0,0 0 15,22 0-15,-1 1 0,0-1 0,0-21 16,0 0-16,22 21 0,-22-21 16,21 0-16,-21 0 0,64 0 15,-43-21-15,1 0 0,-22-1 16,21 22-16,0-21 0,-20-21 16,-1 21-16,21 0 0,-21-22 0,0 22 15,-21 0-15,22-21 0,-22 20 16,21 1-16,-21 0 0,0 0 0,0 0 15,0 42 17,0 0-32,-21 0 15,-1 0-15,22 1 0,0 20 16,-21 21-16,21-20 16,0-22-16,0 21 15,21-21-15,-21 1 0,43-22 16,-1 21-1,-21-21-15,22 0 0,-1 0 16,-21 0-16,21-21 0,-20-1 16,-1 22-16,0-21 0,0-21 0,0 21 15,-21 0-15,64-85 16,-64 63-16,21 22 0,-21-21 16,21 21-16,-21 0 15,0-1-15,0 44 31,0 20-31,-21-21 16,0 0-16,21 0 0,0 22 16,0-22-16,0 0 0,0 0 15,0 22-15,0-22 0,21 0 16,21 0-16,-21-21 16,1 0-16,-1 0 0,21 0 0,0 0 15,-20 0-15,83-21 16,-41 0-1,-43-22-15,21 22 0,-20 0 16,-1-21-16,21-1 0,-21 1 0,22-21 16,-22 20-16,0-20 0,85-149 15,-85 170 1,-21-1-16,0 22 0,21 0 16,-21-21-16,-21 42 15,0 21 1,0 0-16,-22 21 15,22-20-15,0 20 0,0 0 16,0 1-16,-22 41 0,22-41 16,0 20-16,0-21 0,21 1 0,0-1 15,0 0-15,0 43 16,0-43-16,0-20 16,0-1-16,21 0 0,0 0 0,0 0 15,0-21-15,1 0 16,-1 21-16,21-21 0,0 0 0,64-21 15,-42 0 1,-22 0-16,-21 0 0,22 0 16,-22-1-16,0-20 0,0 21 0,21-43 15,-42 1 1,0 42-16,0 0 0,0-22 16,-21 43-16,0 0 15,0 0-15,0 21 0,0 1 16,-1-1-16,22 0 0,-21 0 15,21 21-15,-21-20 0,21-1 16,0 21-16,0-21 0,0 0 0,0 1 16,0-1-16,0 21 0,21-21 0,0-21 15,-21 21-15,22 1 0,-1-22 16,0 0-16,42 21 16,22-21-1,-43 0-15,-20-21 0,20 21 16,-21-22-16,21 1 0,-20 0 0,-1 0 15,0 0-15,0 0 0,-21-1 16,0 1-16,0 0 0,0 0 0,0-21 16</inkml:trace>
  <inkml:trace contextRef="#ctx0" brushRef="#br0" timeOffset="162620.34">20426 17611 0,'0'0'0,"-21"21"16,42-21 15,21 0-31,-21 0 16,22 0-16,-22-21 0,21 21 15,22-21-15,-22 21 0,0-22 0,22 22 16,-22-21-16,0 21 0,1-21 15,-1 0-15,0 21 0,-20-21 16,20 21-16,-21-21 0,0-1 0,0 22 16,1-21-16,-1 0 0</inkml:trace>
  <inkml:trace contextRef="#ctx0" brushRef="#br0" timeOffset="164326.64">22204 17590 0,'21'0'31,"-21"-22"-31,21 1 16,0 0-16,0 0 0,1 0 15,-1 0-15,0-1 16,0 1-16,-21 0 0,0 0 0,0 0 16,0 0-1,0-1-15,0 1 0,0 0 0,-21 0 0,0 0 16,0 21 0,-1 0-16,1 0 0,0 0 15,0 0-15,0 21 0,0 0 16,-1 0-16,1 0 0,0 1 0,21 41 15,0-42-15,0 22 16,0-1-16,0-21 0,21 21 0,0 1 16,1-1-16,-1 0 0,0 1 15,0-1-15,0-21 0,0 22 0,-21-1 16,22-21-16,-1 21 0,-21-20 16,0-1-16,0 0 0,0 0 15,0 0-15,-21 0 0,-1 1 0,1-22 16,0 0-16,-106 21 15,106-21-15,-21 0 16,-1 0-16,1 0 0,0 0 16,20 0-16,-41-43 15,-1 22-15,64 0 0,-21 0 16,21 0-16,-21 0 0,21-1 16,0 1-16,0-21 0,21 42 31,0 21-16,-21 0-15,22 0 0,-1 1 16,0-1-16,0 0 0,0 21 0,0-21 16,1 1-16,-1-1 15,0 0-15,0 0 0,0-21 0,0 21 16,22-21-16,-1 0 0,-21 0 16,22 0-16,-22 0 0,21 0 15,-21 0-15,22-21 0,-1 0 0,-21 0 16,21 0-16,-20-1 0,41-20 15,-42 0-15,22-1 16,-22 22-16,0-21 0,0 0 16,0-1-16,43-41 15,-43 41-15,0 43 32,-21 21-17,0 1-15,0-1 16,0 0-16,0 0 0,21-21 15,-21 21-15,21-21 16,-21-21 31,0 0-47,0 0 16,0 0-16,0-1 15,0 1-15,-21 21 31,0 21-31,21 1 16,-21-1-16,0 0 0,0 0 16,-1 21-16,1-20 0,0-1 15,-21 42-15,42-42 0,0 1 16,-21-1-16,21 0 0,0 0 16,0 0-16,21 22 0,0-43 15,0 21-15,0-21 0,0 0 16,22 21-16,-1-21 0,22 0 15,-1 0-15,-21 0 16,1-21-16,-1 21 0,-21-21 0,22-1 16,-1 1-16,-21 0 0,21 0 15,1-43-15,-43 43 16,0-21-16,0 0 0,0 20 0,0-20 16,0 21-16,0 0 15,-21 0-15,-1 21 0,1 0 0,0 0 16,0 0-16,21 21 15,-21 0-15,21 0 0,0 0 16,0 0-16,0 1 0,0-1 0,0 0 16,0 0-16,21 0 15,0 0-15,-21 1 0,21-1 16,0 0-16,-21 0 16,22 0-16,-1-21 0,0 0 15,21 21-15,-21-21 16,1 0-16,-1 0 15,0 0-15,0-21 0,0 0 16,0 21-16,1-21 0,-1 0 16,0 21-16,0-21 0,0-1 0,0-20 15,-21 21-15,0 0 0,22 0 16,-22-22-16,21 22 0,-21 0 16,0 0-16,0 42 31,0 0-31,0 0 15,-21 0-15,21 1 0,-22 20 16,22-21-16,0 0 0,0 0 0,0 1 16,0-1-16,0 0 0,0 0 15,0 0-15,43-21 16,-1 21-16,-21-21 16,0 0-16,1 0 0,-1-21 15,0 0-15,0 21 0,0-42 16,0 21-16,1-1 15</inkml:trace>
  <inkml:trace contextRef="#ctx0" brushRef="#br0" timeOffset="164669.44">23643 17505 0,'0'21'0,"0"-42"0,0 63 16,0-21-16,0 1 16,21-22-16,0 0 15,1 0-15,-1 0 16,0 0-16,0 0 0,0-22 0,0 1 16,1 0-16,-22-21 15,21 21-15,-21-22 0,0 22 16,0 0-16,0 0 15,-21 0-15,-1-1 0,1 22 0,0 0 16,0 0-16,0 0 0,-22 22 16,22-1-16,0 0 15,21 0-15,-21 0 0,0 22 0,21-22 16,-21 21-16,21-21 0,0 22 16,0-22-16,21 21 0</inkml:trace>
  <inkml:trace contextRef="#ctx0" brushRef="#br0" timeOffset="165053.22">24172 17674 0,'0'0'0,"0"-21"15,-21 42 1,0 0-1,21 1-15,0-1 0,0 0 16,-21 21-16,0 1 0,21-22 16,-22 21-16,1 0 0,21-20 0,0 20 15,0 0-15,-21 1 0,21-1 16,-21 21-16,21-20 0,0-1 16,-21 22-16,21-22 0,0 0 0,-21 22 15,-1-22-15,22 0 0,-42 43 16,21-43-16,21-20 0,-21 20 15,21-21-15,-21 0 0,21 0 16,-22 1-16,22-1 0,0-42 47,0-1-47,22 1 0,-1 0 16,-21 0-16,0-21 0,21-1 0,-21 1 15</inkml:trace>
  <inkml:trace contextRef="#ctx0" brushRef="#br0" timeOffset="165356.04">24003 17992 0,'0'0'0,"0"-43"0,0 1 0,42-43 15,-21 64-15,-21 0 16,22 0-16,-1 0 0,-21 0 16,21-1-16,0 1 0,0 21 0,64-21 15,-22 0 1,-41 21-16,-1 0 15,42 21-15,-63 0 16,0 0-16,21 43 16,-21-22-16,0-21 0,0 22 0,-21-22 15,-42 21-15,42-21 0,-1 1 16,-20-1-16,21 0 0,0-21 16,-22 21-16,22-21 0,0 0 15,0 0-15,21-21 31,21 0-15,0 21 0</inkml:trace>
  <inkml:trace contextRef="#ctx0" brushRef="#br0" timeOffset="165723.84">24701 17336 0,'22'-22'0,"-44"44"0,44-65 0,-1 1 0,0 21 16,0 0-16,-21-1 0,21 22 15,-21 22 1,0-1-16,0 0 16,0 21-16,0-21 0,0 22 0,-21-1 15,0 22-15,0-22 0,-43 106 16,43-84-1,-21-22-15,21 0 0,-1 43 16,22-64-16,0 21 0,0-20 16,0-1-16,0 0 0,0 0 0,22-21 15,-1 21-15,21-21 16,-21 0-16,0 0 0,22 0 16,-22 0-16,0 0 0,21-21 0,43-21 15,-43-1 1,-20 22-16,-1 0 15,-21-42-15,21 41 16,-21 1-16,0 0 0</inkml:trace>
  <inkml:trace contextRef="#ctx0" brushRef="#br0" timeOffset="166007">24744 17526 0,'0'21'0,"21"-21"16,0 0 0,0 0-16,22 0 0,-22 0 15,21-21-15,0 21 0,-20 0 0,20 0 16,0-21-16,1 21 0,-22 0 15,63 0-15,-20-21 16,-43 21-16,0 0 0,0 0 16,1 0-16,-1-21 0</inkml:trace>
  <inkml:trace contextRef="#ctx0" brushRef="#br0" timeOffset="166275.84">25781 18013 0,'0'21'16,"-21"-21"-16,0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57:28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783 0,'21'21'31,"0"-21"-15,0 0 0,0 0-16,1 0 0,-1 0 15,0-21-15,21 0 16,-21 21-16,22-21 0,-1 0 0,-21 21 16,22-21-16,-22-1 0,0 1 0,42-21 31,-63-22-31,0 43 0,0 0 15,-21 0-15,0 21 0,0-21 16,-21 0-16,-1 21 0,1 0 16,-127 21-1,63 21 1,0 64-16,64-64 16,-1 1-16,22-1 0,0 0 15,0 1-15,21-1 0,0 0 16,0-21-16,0 43 0,0-43 15,21 0-15,21 0 0,-21 1 16,22-1-16,-1-21 0,0 21 16,1 0-16,-1 0 0,0-21 0,22 21 15,-22 1-15,-21 20 0,22-21 16,-22 0-16,0 0 0,0 22 0,-21-22 16,0 21-16,0-21 0,0 1 15,-21 20-15,0-21 0,0 21 16,-22-20-16,1-1 0,0 0 15,-1 0-15,1-21 0,0 21 16,-1-21-16,1 0 0,0 0 0,21 0 16,-22-21-16,1 21 0,21-21 15,-22 0-15,22 0 0,0-1 16,0 22-16,0-21 0,0-21 0,-1 21 16,1 0-16,0-1 0,21 1 15,0 0-15,-21 0 16,21 0-16,0 0 0,21 21 31,0 0-15,22 0-16,-22 0 15,0 0-15,0 0 0,21 0 0</inkml:trace>
  <inkml:trace contextRef="#ctx0" brushRef="#br0" timeOffset="1868.75">1799 1058 0,'0'0'0,"0"-21"16,0 0-16,-21 21 31,0 0-31,0 0 16,-1 0-16,22 21 0,0 0 15,-21 22-15,21-22 0,-21 21 16,21-21-16,0 22 0,-21-1 0,21 0 16,0-20-16,0 20 0,0 21 15,0-41-15,0 20 16,0-21-16,0 0 0,0 0 0,0 1 16,21-22-16,0 0 15,22 0-15,-22 0 0,0 0 16,21 0-16,-21-22 0,22 22 15,20-42-15,-42 21 0,22 0 16,-22 0-16,21-1 0,-21-20 16,22 21-16,-22 0 0,0-22 15,-21 22-15,0-42 0,0 42 16,0-1-16,0 1 0,0 0 16,-21 21-16,0 0 0,0 0 15,-1 0-15,1 0 16,21 21-1,0 0 1,0 1-16,21-22 0,1 21 16,-22 0-16,21-21 0,0 21 0,0 0 15,-21 0-15,0 1 0,0-1 16,0 0-16,0 0 0,0 0 0,0 0 16,0 1-16,21 20 15,-21-21-15,21-21 0,-21 21 16,22-21-16,-1 0 15,0 0-15,0 0 0,0 0 0,0 0 16,1 0-16,20 0 0,-21 0 16,0-21-16,22 21 0,-22-21 15,0 0-15,21 0 0,-21-1 16,22 1-16,-22 0 0,0 0 0,21 0 16,-20-22-16,-22 22 0,21-42 15,-21-1 1,0 43-16,0 0 0,0 0 15,0 0-15,-21 21 0,-1 0 16,1 0-16,0 0 0,0 0 0,0 21 16,0-21-16,-1 21 0,1 0 15,0 0-15,0 0 0,0 22 0,0-22 16,-1 0-16,1 21 16,0 22-16,21-43 0,0 0 15,0 0-15,0 1 0,0-1 16,21 0-16,22 0 0,-1-21 15,-21 21-15,21-21 0,-20 0 16,20 0-16,0 0 0,1 0 0,-1-21 16,64 0-16,-64 0 15,0 21-15,-20-21 0,20-1 0,0 1 16,-21 21-16,22-21 0,-22 0 16,21 0-16,-21 0 0,1-1 15,-1 1-15,-21 0 0,21-21 16,-21 21-16,0-1 0,-21 22 31,0 0-15,-1 0-16,1 0 0,-21 43 15,21-22-15,0 0 0,-1 0 16,22 0-16,0 1 0,0-1 0,0 0 16,0 0-16,0 0 0,0 0 15,0 1-15,0-1 0,22-21 16,-1 21-16,0-21 15,0 0-15,21 0 0,-20 0 0,20 0 16,-21 0-16,21 0 0,-20-21 16,20 0-16,0 21 0,1-22 0,-22 1 15,21 0-15,-21 0 16,0 21-16,1-21 0,-1 0 0,0-1 16,0 1-16,-21 0 0,0 0 15,0 0-15,0 0 0,0 42 31,-21 0-15,0 0-16,21 0 0,-21 0 16,-1 1-16,22-1 0,-21 0 0,0 0 15,21 0-15,-21 0 0,21 1 16,-21-22-16,21 21 0,0-42 47,0-1-32,21 1-15,0 0 0,0 0 16,0 0-16,1 0 0,-1-1 0,0 1 16,0-21-16,0 21 0,0 0 15,1-1-15,-1 1 0,0 0 0,0 21 16,0 0-16,0 0 16,-21 21-16,0 0 0,0 1 15,0-1-15,0 0 0,0 0 16,0 0-16,0 43 15,0-43-15,0 0 0,0 0 16,0 0-16,0 1 0,0-1 0,0 0 16,22-21-16,-1 21 15,0-21-15,21 0 0,-21 0 0,22 0 16,-22 0-16,21 0 0,1-21 16,-22 0-16,21 21 0,0-21 0,1-1 15,41-20-15,1 0 16,-43-1-16,1 22 0,20-42 15,-42 42-15,1-22 16,-22 22-16,0 0 0,0 0 0,0 0 16,-22 21-16,-20 0 15,21 0-15,-21 0 0,20 21 0,-20 0 16,0 21-16,21 1 16,-1-22-16,22 0 0,0 0 15,0 21-15,0-20 0,0-1 0,22 0 16,-1 0-16,0 0 0,-21 0 15,21-21-15,0 22 0,0-1 16,-21 0-16,22 0 0,-22 0 16,0 0-1,-22-21-15,1 0 16,0 0-16,0 0 0,0 0 16,0 0-16,-1 0 15,1 0-15,0 0 0,0 0 0,0 0 16,21-21-1,0 0 1,0 0 0,21 0-16,0 0 0,0-1 0,0 1 15</inkml:trace>
  <inkml:trace contextRef="#ctx0" brushRef="#br0" timeOffset="2439.42">4995 487 0,'0'0'0,"0"-21"0,0-22 16,0 1-1,0 21-15,-21 21 16,21 21-16,0 0 0,0 0 16,-21 1-16,21 20 0,0-21 15,0 21-15,-21 1 0,21-1 0,0 22 16,0-22-16,-21 21 0,-1 1 15,22-1-15,0-20 0,0 20 16,-21 43-16,0-64 0,21 1 16,-21 41-16,21-62 0,0 20 15,0-21-15,0 0 16,0 0-16,0-42 47,0 0-47,21 0 15,0 0-15,-21 0 0,21-22 16,1 22-16,-1-21 0,0 21 16,21-22-16,-21 1 0,1 0 0,20 20 15,-21-20-15,21 21 0,-20 0 0,-1 0 16,21-1-16,-21 22 0,0 0 16,1 22-16,-1-22 0,0 42 0,-21 0 15,21 22 1,-21-22-16,0 0 0,0-20 15,0 20-15,0-21 0,0 0 16,0 22-16,-21-22 0,21 0 0,-21 0 16,21 0-16,0 0 0,-21-21 15,21 22-15,-22-22 0,44-22 63,-1 1-63,0 21 0,0-21 0</inkml:trace>
  <inkml:trace contextRef="#ctx0" brushRef="#br0" timeOffset="2838.7">5863 953 0,'0'0'0,"-21"0"31,0 21-31,0 0 0,21 0 0,-22 0 15,1 0-15,0 22 0,0-22 16,0 21-16,0-21 0,21 22 0,-22-22 16,1 0-16,21 21 0,-21-20 15,21-1-15,0 0 0,0 0 16,0 0-16,21-21 0,0 0 16,1 0-16,-1 0 0,21 0 15,-21 0-15,22 0 0,-22-21 0,21 21 16,-21-21-16,43-21 15,-22 42-15,-21-22 0,0 1 16,1-21-16,-1 21 0,-21 0 0,21-22 0,-21 22 16,0-21-16,0-22 15,-21 22-15,0 21 0,-1 0 16,1-1-16,0 1 0,-21 21 16,21 0-16,-1 0 0,1 0 15,0 21-15,0 1 0,0-1 16,0 0-16,-1 0 0,1 0 0,21 0 15,0 1-15,0-1 16</inkml:trace>
  <inkml:trace contextRef="#ctx0" brushRef="#br0" timeOffset="3241.47">6477 381 0,'0'0'0,"-21"-21"0,-22 21 15,22 21 1,0-21-16,21 21 0,0 22 16,0-22-16,0 21 0,0 0 15,0-20-15,0 41 0,0-21 0,0 1 16,0-1-16,0 22 0,0-22 15,0 0-15,-21 22 0,21-22 0,-21 0 16,0 1-16,21-1 16,-22 0-16,1 22 0,0-22 0,21-21 15,0 22-15,0-22 16,-21-21-16,21 21 0,0 0 0,21-21 31,0 0-31,0 0 0,1 0 16,-1 0-16,21 0 0,-21 0 0,0-21 15,1 0-15,-1 21 0,21-21 16,0-22 0,-42 22-16,0 0 0,22 0 0,-22 0 15</inkml:trace>
  <inkml:trace contextRef="#ctx0" brushRef="#br0" timeOffset="3499.32">6117 953 0,'0'-22'16,"0"1"-16,21 21 0,0 0 15,1-21-15,20 21 0,-21-21 16,21 0-16,1 21 0,-1-21 0,0 21 16,1-22-16,20 1 15,43 0-15,-85 21 16,0 0-16,1 0 15,-22-21-15,21 21 0,0 0 32</inkml:trace>
  <inkml:trace contextRef="#ctx0" brushRef="#br0" timeOffset="4539.74">7916 1185 0,'-21'0'16,"42"0"-16,-63 0 0,21 0 0,-22 0 15,22 0-15,21 22 0,0-1 31,21-21-31,1 0 16,20 0-16,0 0 0,1 0 16,20 0-16,43 0 15,-43 0-15,1 0 0,-1 0 16,1 0-16,84 0 0,-84 0 16,20-21-16,-20 21 0,-1 0 15,1 0-15,-1-22 0,1 22 0,-1 0 16,-20 0-16,-1-21 0,0 21 15,1 0-15,-22 0 0,0 0 16,0-21-16,0 21 0,-21-21 16,-21 0-1,0 21-15,0 0 0,21-21 0,-21 21 16,-1-22-16,1 22 0,0-21 16,0 21-16,0-21 0,0 21 15,-1-21-15,1 21 0,0-21 16,-21 0-16,21 21 0,21-22 15,-22 22-15,22-21 16,0 0 15,22 21-31,-1 0 0,0 0 0,0 0 16,0 0-16,0 0 0,1 0 16,-1 21-16,0 0 0,21 1 15,-42 41 1,0-42-16,0 22 0,0 20 0,0-21 15,0-20-15,-21 20 16,0-21-16,0 21 0,0-20 0,-1 20 16,1-21-16,0 0 0,0 0 0,0 1 15,0-22-15,-1 21 0,22 0 16</inkml:trace>
  <inkml:trace contextRef="#ctx0" brushRef="#br0" timeOffset="10606.63">10753 572 0,'-22'0'0,"44"0"0,-86 0 15,43-22-15,0 22 16,0 0-16,-1 0 0,1 0 0,42 0 31,1 0-31,20 0 0,43 0 16,-22 0-16,22 0 15,-1 0-15,-20 0 0,21 0 16,-1 0-16,1 0 0,0 0 0,-22 0 16,85 0-16,22 0 15,-128 0-15,0 0 0,-21 0 16,1 0-16,-65 0 15,22 0 1,0 0-16,0 0 0,-22 0 16,1 22-16</inkml:trace>
  <inkml:trace contextRef="#ctx0" brushRef="#br0" timeOffset="10891.47">11261 635 0,'-22'0'0,"1"0"16,0 0-16,21 21 16,0 0-1,0 1-15,-21 20 0,21 0 16,-21 1-16,21 20 0,-21 1 0,-1-22 16,22 21-16,-21 1 0,-21-1 0,21 1 15,0-1-15,-22 43 16,22-63-16,0-1 0,21 43 15,-21-64-15,21 0 16,0 0-16,0 0 0,0 0 0,21-21 16,0 0-1,0 0-15,0-21 16,22 0-16,-22 0 0,21 0 0</inkml:trace>
  <inkml:trace contextRef="#ctx0" brushRef="#br0" timeOffset="12439.56">11769 1249 0,'0'0'0,"21"0"0,0-21 16,0 21-16,-21-21 0,21-1 0,0 1 16,1 0-16,-1 0 15,-21 0-15,21 0 0,-21-1 0,0 1 16,0 0-16,-21 0 0,0 0 15,-1 0-15,-20 21 0,0-22 0,21 1 16,-22 21-16,1 0 0,21 0 16,-64 0-16,64 21 15,-85 85-15,85-63 16,-21 62-16,20-62 16,1-1-16,0 0 0,21 1 0,0-1 15,0-21-15,0 22 0,0-22 16,0 0-16,21 0 0,22 21 15,-22-42-15,42 0 16,-42 0-16,22-21 0,-22 21 0,21-21 16,-21 0-16,22 0 0,-22 0 0,21-1 15,-21-20-15,22-21 16,-22 41-16,0-20 0,0 0 0,0-1 16,-21 1-16,0 0 0,0-1 15,0-20-15,0 42 0,0-22 0,0 22 16,0 0-16,0 0 0,0 42 31,0 0-31,0 0 0,-21 22 0,0-22 16,21 21-16,-21 1 15,21 105-15,0-127 0,0 21 16,0 43-16,0-64 16,21 0-16,0 0 0,22 22 15,-22-22-15,21 0 0,0-21 16,-20 0-16,20 0 15,-21 0-15,21 0 0,22-42 0,-22 21 16,-21 21-16,22-43 0,-1 1 16,0-43-1,-20 22-15,-1 20 0,21-84 16,-21 64-16,-21-1 0,0 1 16,21-1-16,-21 1 0,22-1 0,-22-84 15,0 64 1,0 62-16,0 1 0,0 42 31,0 1-31,0 20 0,0 0 0,0 1 16,0-1-16,0 21 0,0 43 15,0-42-15,0-1 16,0 1-16,-22 42 0,1-64 16,21 0-16,0 1 0,-21-1 15,21-21-15,0 21 0,-21 1 16,21-22-16,0-42 31,21 0-15,0-1-16,0 1 0,-21-21 15,22 21-15,-1-22 0,0 22 0,0-21 16,0 21-16,0 0 0,1-1 16,-1-20-16,0 42 0,21-42 15,-21 42 1,-42 0 15,0 0-31,0 21 16,0-21-16,0 21 0,-1-21 0,1 21 15,0-21-15,21 21 0,-21 1 16,0-1-16,0 0 0,21 0 16,-22 0-16,1 22 0,21-22 0,0 0 15,-21 21-15,21 1 0,0-1 16,0-21-16,0 21 15,42 1 1,-20-43-16,-1 0 0,42 0 16,-20 0-16,-22 0 0,21 0 15,0 0-15,-20-21 0,20-1 0,-21 22 16,21-21-16,-20 0 0,41 0 16,-42 0-16,0 0 15,1-43-15,-22 22 0,21 21 0,-21-43 16,0-21-1,0 64-15,0 42 32,-21 1-32,-1 20 0,1 21 15,21-41-15,-21 20 16,0-21-16,21 21 0,-21-20 16,21-1-16,0 42 15,0-42-15,21-21 0,0 22 16,21-22-16,-20 0 15,20 0-15,-21 0 0,0-22 0,22 22 16,-22-21-16,21 0 0,-21 0 16,22 0-16,-22 0 0,42-22 15,-20 22-15,-22 0 0,0-21 16,0 20-16,0-20 0,-21 21 0,21 0 16,-21 0-16,22-1 0,-22 44 31,0 20-16,0-21-15,0 0 0,0 0 16,0 22-16,0-1 0,0 0 16,0-20-16,-22-1 0,22 0 0,-21 0 15,0 0-15,0 0 0,21 1 16,-21-22-16,-22 21 16,22 0-16,0-21 15,21-21 1,0 0-16,21-1 0</inkml:trace>
  <inkml:trace contextRef="#ctx0" brushRef="#br0" timeOffset="14720.51">14520 783 0,'0'0'0,"21"-21"16,-21 0-16,0 0 0,22 21 15,-1-21-15,-21-1 0,0 1 16,21 0-16,-21 0 16,0 0-16,21 0 0,-21-22 15,-21 43 1,-21 0-16,-1-21 0,1 21 16,0 0-16,-1 0 0,1 21 15,-22 0-15,22 1 0,-21 20 0,20-21 16,1 21-16,0-20 0,20 20 15,-20 64 1,42-64-16,0-21 0,42 43 16,1-22-16,-22-21 0,21 0 0,1 1 15,-1 20-15,0-21 0,1 0 0,41 22 16,-41-1 0,-22-21-16,0 0 0,-21 0 0,0 1 15,0-1-15,0 0 0,0 0 0,-42 0 16,-43 22-1,43-43-15,-1 0 16,1 0-16,21 0 0,-22 0 16,1 0-16,-21 0 0,20 0 15,-20 0-15,42 0 0,-1-22 16,22 1-16,-21 21 16,21-21-16,21 42 31,1 0-16,-1 1-15,0-22 0,0 21 0,0 0 0,0 0 16,1-21-16,-1 21 16,0-21-16,21 0 0,-21 21 0,43-21 15,-43 0-15,43 0 16,-22 0-16,-21 0 0,21-21 16,-20 0-16,-1 21 0,21-21 0,-21 0 15,22-22-15,-22 22 16,0 0-16,0 0 0,0 0 0,0-22 15,1 1-15,-1 21 0,0-21 0,0-1 16,21-20-16,1 20 16,-22 22-16,0 21 15,-21 21 1,0 1-16,0-1 16,0 0-16,0 0 0,0 0 15,0 0-15,0 1 0,0-1 0,0 0 16,0 0-16,0 0 15,0-42 17,21 0-32,0 0 15,-21 0-15,0-1 16,0 1-16,0-21 16,0 21-16,0 0 15,0-1-15,-21 22 16,21-21-16,-21 21 0,0 0 15,0 0-15,0 21 16,21 1-16,-22-1 0,1 0 0,0 0 16,21 0-16,-21 0 0,21 1 0,-21-1 15,21 0-15,-21 21 16,21-21-16,0 22 0,0-22 0,0 0 16,0 0-16,0 0 15,0 1-15,0-1 0,21 0 0,0-21 16,-21 21-16,21-21 0,0 0 15,64 0 1,-64 0-16,0 0 0,64 0 16,-64 0-16,21 0 0,-20-21 15,20 0-15,0 0 0,-21 21 0,43-43 16,-43 22-16,0-21 0,0 21 16,-21-1-16,22 1 15,-22 0-15,0 0 0,0 0 16,0 42 15,21 0-31,-21 0 16,0 0-16,0 1 15,0-1-15,0 0 0,0 0 16,0 0-16,21-21 16,-21 21-16,21 1 0,0-1 15,0-21-15,1 21 0,-1-21 16,21 0-16,-21 0 15,0 0-15,1 0 0,-1 0 0,0 0 16,0 0-16,0 0 0,22 0 16,-22 0-16,0-21 0,0 21 15,0-21-15,0-1 0,-21 1 0,22 0 16,-1 0-16,0-21 0,-21-1 16,0 22-16,21-21 0,-21 21 0,0-1 15,0-20 1,-21 42-1,0 0-15,0 0 0,-1 0 16,1 42-16,-42 22 16,63-43-16,0 0 15,-21 0-15,21 1 0,0-1 16,0 0-16,0 0 0,0 0 0,0 0 16,0 22-1,21-43-15,-21 21 0,42 0 0,-21-21 16,43 0-16,-43 0 15,0 0-15,21 0 16,-20 0-16,-1 0 0,0 0 16,0-21-16,0 0 0,0 21 0,1-21 15,20-1-15,0-20 16,-21 21-16,1-21 0,20-1 16,-21 22-16,-21 0 15,21 0-15,-21 0 16,0 42-1,-21-21-15,21 21 16,-21 0-16,21 0 0,0 0 0,0 1 16,-21-1-16,21 0 15,-21 0-15,21 0 0,0 0 16,0 1-16,0-1 16,0 0-16,-22-21 15,22-21 32,0 0-47,22-1 16,-22 1-16,21 0 0,0 0 0,21-21 15,1-1-15,-22 22 0,21 0 16,-21 0-16,22 0 0,-22-1 16,21 22-16,-21-21 0,0 21 15,1 0-15,-1 0 0,0 0 16,0 21-16,-21 1 0,0 20 15,0-21-15,0 0 16,0 22-16,-21-22 16,21 0-16,0 0 0,0 0 15,0 0 1,21-21-16,0 0 16,0 0-16,22 0 15,-22 0-15,0 0 0,0 0 0,0 0 16,43-21-16,-43 0 15,21 21-15,22-63 16,-43 20 0,-21 22-16,21 0 0,-21-43 15,0 43-15,0 0 0,-21 21 16,0 0-16,0 0 16,0 0-16,21 21 15,0 0-15,0 1 0,0-1 16,0 0-16,0 0 0,0 0 0,0 0 15,0 1-15,0-1 16,21-21-16,0 21 0,-21 0 0,21 0 16,-21 0-1,0 1 1,-21-22-16,0 0 16,0 0-16,-1 0 15,1 0-15,0 0 0,0 0 0,0 0 16,21-22-1,0 1 1,21 21-16,0-21 0,-21 0 0</inkml:trace>
  <inkml:trace contextRef="#ctx0" brushRef="#br0" timeOffset="16009.67">17843 550 0,'0'0'0,"0"-21"0,-21 0 31,0 21-31,0 21 16,0 0-1,0 1-15,21 20 0,-22-21 16,22 21-16,0 1 0,0-1 16,0 0-16,-21 1 0,21 20 0,-21 43 15,21-64-15,0 22 0,0-22 16,0 1-16,-21-1 0,21-21 16,0 21-16,-21-20 0,21 20 0,0-21 15,0 0-15,0 0 16,0-42 15,0 0-15,0 0-16,21 0 0,0-22 0,0 22 15,-21 0-15,21-21 0,1 21 16,-1-1-16,0-20 16,-21 21-16,21 0 0,0 21 15,-21 21 1,0 0-16,0 0 0,0 0 15,0 1-15,0 20 0,0-21 16,0 21-16,21-20 0,-21-1 16,0 0-16,22 0 0,-1 0 15,0 0-15,0-21 16,0 0-16,0 0 0,1 0 16,20 0-16,-21 0 0,0 0 0,0 0 15,1-21-15,-1 0 16,0 21-16,0-21 0,0 0 0,0 0 15,1-22-15,-1 22 0,21-42 16,-21 41-16,-21-20 0,0 21 16,0 0-16,0 0 15,0 42 1,-21 0 0,0 0-16,21 0 0,-42 43 15,20-22-15,22-21 16,0 0-16,0 22 15,0-22-15,0 0 0,0 0 16,0 0-16,22-21 16,-1 22-16,0-22 0,21 0 15,1 0-15,-22 0 0,0 0 16,0 0-16,0-22 0,22 1 0,-22 21 16,0-21-16,0 0 0,0-43 15,0 43-15,-21-21 0,22-43 16,-22 43-16,0 21 15,0-22-15,0 1 0,0 0 0,-22 21 16,1-1-16,-21-20 16,21 42-16,0 0 0,-1 0 15,1 21-15,-21 0 0,21 22 16,0-22-16,-1 85 16,22-64-16,0 0 15,0-20-15,0-1 0,22 21 0,-22-21 16,42-21-16,-21 21 0,0 1 15,0-22-15,43 0 16,-43 0-16,21 0 0,22 0 16,-43 0-16,21 0 0,-20-22 0,20 1 15,-21 0-15,21 0 0,-20 0 0,20-22 16,-21 1-16,0 0 0,0-1 16,22 1-16,-22-21 0,21-43 15,-21 63-15,1 1 16,-22 0-16,21-1 0,0 22 0,0-42 15,-21 42-15,0 42 32,-21 0-32,0 0 0,0 21 15,-1 1-15,-62 105 16,41-42-16,22-43 16,0-20-16,0-1 0,21 21 0,0-20 15,0-1-15,0-21 16,0 22-16,0-22 0,0 0 0,0 0 0,0 0 15,0 0-15,21 1 16,0-22-16,0 0 0,1 0 16,20 0-16,-21 0 0,0 0 0,22-22 15,-1 1 1,0 0-16</inkml:trace>
  <inkml:trace contextRef="#ctx0" brushRef="#br0" timeOffset="16218.55">18859 995 0,'0'0'0,"-21"0"0,0 0 0,21 21 15,0 0 1,21-21 0,0 0-16,1 0 0,-1 0 15,21 0-15,0 0 0,22 0 16,-43 0-16,21 0 0,-20 0 15,-1 0-15,42 0 0,-42 0 16,1-21-16</inkml:trace>
  <inkml:trace contextRef="#ctx0" brushRef="#br0" timeOffset="17000.09">20087 1185 0,'-21'-21'0,"42"42"0,-63-42 0,21 21 0,-1 0 16,1-21-16,0 21 0,0 0 15,0 0-15,63 0 32,-21 21-32,22-21 15,-1 0-15,0 0 0,22 21 16,-1-21-16,-20 0 0,41 0 16,-20 0-16,-1 0 0,22 0 15,-22 0-15,1 0 0,42 0 16,0 0-16,-85 0 15,21-21-15,0 0 0,-42 0 16,0 0 0,0 0-16,-42-1 0,21 22 15,0-21-15,-22 0 0,1 21 16,0-21-16,-1 21 0,22 0 0,-21 0 16,21-21-16,-22 21 0,22 0 15,42-21 16,1 21-31,-1 0 0,0 0 0,0 0 16,0 0-16,22 0 0,-22 0 16,0 0-16,0 0 0,0 0 0,0 0 15,1 0-15,-22 21 0,21 0 16,-21 0-16,0 21 0,0-20 16,0-1-16,0 0 0,0 21 15,-43 22-15,1-43 0,21 0 16,0 0-16,0 0 15,-1 1-15,1-1 0,-21 21 16,63-42 15,21 0-31,-20 0 0,20 0 0</inkml:trace>
  <inkml:trace contextRef="#ctx0" brushRef="#br0" timeOffset="17999.66">22161 995 0,'0'0'0,"22"0"16,-22-42-16,0 20 16,0 1-16,0-21 0,0 0 15,0 20-15,0 1 0,0 0 16,-22 0-16,1 21 0,-42-21 15,20 21-15,1 0 0,0 0 16,-1 21-16,-20 0 0,21 21 16,-1-20-16,1 20 0,0 0 0,-22 43 15,64-64-15,0 21 16,0 1-16,0-22 0,0 0 0,0 0 16,21 0-16,22 1 0,62-1 15,-62 0 1,-1-21-16,0 0 0,1 0 0,-22 0 15,21 0-15,1-21 0,-22 21 16,42-43-16,-20-20 16,-22 42-1,0-43-15,-21 43 0,0 0 16,21 0 0,-21 0-16,0 42 15,0 0-15,0 0 16,0 0-16,0 22 0,-21 41 15,0-20-15,0-22 16,21 22-16,-64 126 16,64-126-16,-21-1 0,21 1 0,-21-1 15,0 1-15,21 63 16,0-64-16,0 1 0,0 63 16,0-64-16,0 1 0,0-1 15,0 1-15,0-22 0,0 21 0,0-20 16,0-1-16,0 0 0,0-20 0,-22 20 15,1-21-15,21 0 0,-42 0 16,21-21-16,0 0 0,-1 0 16,1 0-16,-21 0 0,21-21 15,0-21-15,-1 21 0,1-22 16,0 1-16,-21-64 0,21 64 16,21-22-16,0 1 0,0-1 15,0 22-15,42-85 0,-21 64 16,21-1-16,1 1 0,20-1 15,-20-21-15,20 22 0,1-1 16,-22 22-16,21-21 0,-20-1 16,20 22-16,-20-1 0,-1 1 0,0 0 15,1-1-15,-22 1 0,21 0 0,-21-1 16,-21 22-16,0-42 0,0 42 16,-21 21-1,0 0-15,0 0 0,0 0 16,-1 21-16,-20 0 0,0 21 15,42 1-15,0-22 0,0 85 16,0-85-16,0 0 16,21 21-16,42 22 15,-20-64-15,-22 0 16,21 0-16,-21 0 0,22 0 16,-1 0-16,0-21 0,1-1 0,-22 1 15,21 0-15,-21 0 0,1 0 16,-1-22-16,21 1 0,-42 21 0,21-43 15,0 22-15,-21 0 16,22-22-16,-22 1 0,0-1 0,21 22 16,0 0-16,-21-1 0,21 1 15,-21 0-15</inkml:trace>
  <inkml:trace contextRef="#ctx0" brushRef="#br0" timeOffset="18167.57">22818 1143 0,'0'42'0,"0"-20"15,0 20-15,0-21 0,0 21 16,0 22-16,0-43 0,21 43 16,0-43-16,21 0 15,-42 0-15,21-21 16,1 0-16,-1 0 0,0 0 0,0 0 16,0 0-16,0-21 0,-21 0 15,22 21-15,-22-21 0</inkml:trace>
  <inkml:trace contextRef="#ctx0" brushRef="#br0" timeOffset="18339.47">22860 1016 0,'0'0'0,"21"0"16,-21-21 0,21 21-16,0 0 0,1 0 0,41 0 15,1 0 1,-43 0-16,0-21 0,42 0 15,-20-1-15,-22 22 16,21-21-16,-21 0 0</inkml:trace>
  <inkml:trace contextRef="#ctx0" brushRef="#br0" timeOffset="20851.8">24003 974 0,'0'-21'16,"0"-1"-16,0 1 16,21 21-16,0-21 0,0 0 15,1 0-15,-1 0 0,21-43 16,22 22-16,-43-1 15,0 22-15,0-21 0,0 21 0,0 0 16,-21-22-16,0 22 0,0-21 16,0 21-16,0-1 0,-21-20 0,-42 21 15,-1 0 1,1 21-16,20 0 0,-41 0 16,20 21-16,22-21 0,-22 42 15,43-21-15,21 43 16,0-43-16,0 21 0,0-20 15,43 20-15,-22 0 0,0 1 16,21-1-16,-21 0 0,1 22 0,20-1 16,-21-20-16,0 20 0,0-21 15,-21 1-15,0 20 0,0-20 0,0-22 16,0 21-16,-42 0 0,21-20 16,-21-1-16,-43 0 15,21-21-15,22 0 0,0 0 16,-1 0-16,-20 0 0,21-21 0,-1 0 15,1-1-15,21 1 0,-22 0 0,22-21 16,0 21-16,0-22 0,21-41 16,0 41-16,0 1 15,0 0-15,0-1 0,0 1 0,21 21 16,0 0-16,-21-1 0,43 22 16,-43 22-16,21-1 0,0 0 15,0 21-15,-21-21 0,21 22 16,0-1-16,-21 0 0,22 1 15,-22-1-15,42 43 0,0-22 16,-21-42-16,1 1 0,41-1 16,-21 0-16,-20-21 0,20 0 15,-21 0-15,0 0 0,22 0 16,-22 0-16,0-21 0,0 0 16,21 21-16,-20-22 0,-1 1 15,0-21-15,0 21 0,0-22 0,22 22 16,-22-21-16,21-22 15,0 22-15,-20 0 0,-1 21 0,0-1 16,0 1-16,0 21 0,0 0 16,1 0-16,-22 21 15,0 1-15,0-1 16,-43 0-16,22 0 16,21 0-1,21-21 16,0-21-31,1 0 16,-1 0-16,-21 0 16,21-1-16,-21 1 0,0 0 0,0 0 15,0 0-15,0 0 0,0-1 16,0 1-16,-21 21 16,0 21-1,-1 1-15,1-1 0,0 0 0,0 0 16,-21 43-1,-1-22-15,22 0 0,-42 43 16,63-22-16,0-41 16,0-1-16,0 0 0,0 0 15,0 0-15,21-21 0,21 21 16,-21-21-16,43 0 16,-43 0-16,21 0 0,22 0 15,-43-21-15,21 21 0,1-21 16,-22 0-16,21 0 0,-21 0 0,0-1 15,1-20-15,-1 21 0,0-21 16,-21 20-16,21 1 0,-21 0 0,0 0 16,0 0-16,21 21 31,-21 21-31,0 0 16,21 0-16,-21 0 0,0 1 0,0-1 15,0 21-15,0-21 0,0 0 16,0 1-16,0-1 0,0 0 15,22 0-15,-22 0 0,21 0 16,-21 1-16,21-22 16,0 0-16,0 21 0,0-21 0,1 0 15,-1 0-15,21 0 0,-21 0 16,0 0-16,22 0 0,-22 0 0,21 0 0,1-43 16,-22 43-1,21-21-15,-21 0 0,0 0 0,1-21 16,-22 20-16,21-20 15,-21 21-15,0 0 0,0 0 0,0-1 16,0 1-16,-21 21 16,-1 0-16,1 0 0,0 0 15,0 21-15,0 1 0,0-1 16,-22 0-16,22 0 0,21 0 16,-42 64-16,21-64 15,21 0-15,0 0 0,0 1 16,21-1-16,0 0 0,0-21 0,0 0 15,0 0-15,43 0 16,42 0 0,-64 0-16,0 0 0,1 0 15,-1-21-15,0 0 0,85-43 16,-63 1 0,-64 41-16,21 1 0,-21 0 15,21 0-15,-21 0 0,0 0 0,0-1 16,-21 22-1,0 0-15,0 22 0,0-1 0,-1 0 16,1 0-16,21 0 16,-21 0-16,0 1 0,21-1 0,-21 0 0,21 0 15,0 0-15,0 0 16,0 1-16,21-22 16,0 0-16,0 0 0,0 0 15,1 0-15,-1 0 0,0 0 16,0 0-16,21 0 0,-20-22 15,-1 1-15,0 21 0,0-21 16,0 0-16,0 0 0,22-22 16,-22 22-16,-21 0 0,0 0 15,21 0-15,-21 0 0,-21 21 16,0 21 0,0 0-16,-1-21 0,-20 63 15,21-41-15,-21-1 16,20 0-16,1 0 0,0 0 0,0 22 15,0-22-15,21 0 16,21-21 15,0 0-31,0 0 16,0-21-16,1 21 0,-1-21 0,21-1 16,-21 1-16,43 0 15,-1-42-15,-42 41 16,22 1-16,-22 0 0,0 0 0,0 0 15,0 21-15,-21 21 32,0 0-32,-21 0 0,0 0 15,0 1-15,0-1 0,21 0 16,-21 0-16,21 0 0,0 0 16,21 1-1,0-22-15,21 0 0,-21 0 16,1 0-16,20 0 0,21 0 15,-20 0-15,-22 0 0,64-22 16,-64 1-16,21-21 16,-21 42-1,22-64-15,-43 43 0,0 0 16,0 0-16,0-21 0,-22 20 16,1 1-16,-21-21 0,0 21 15,-1 21-15,22 0 0,-21 0 0,21 0 0,-1 0 16,1 0-16,0 21 0,21 0 15,-21 0-15,21 43 0,0-43 16,21 0-16,0 21 0,0-20 16,1-1-16,-1 21 0,0-21 15,0 0-15,0-21 0,0 22 0,-21-1 16,0 0-16,-21-21 31,0 0-15,0-21-16,0 0 0,21-1 15,0 1-15,0 0 16,0 0-16,0 0 0,0-22 0,21 22 16</inkml:trace>
  <inkml:trace contextRef="#ctx0" brushRef="#br0" timeOffset="21967.13">27157 466 0,'0'0'0,"-21"21"31,-1-21-31,1 21 16,0 21-16,0-20 0,-43 41 15,43-21-15,-21 64 16,42-63-16,-21-1 0,0 0 0,-1 1 16,22-1-16,0 0 0,0 1 15,-21-1-15,21-21 0,0 43 16,0-43-16,0 0 0,0 0 15,21-21 1,1 0 0,-1-21-16,-21 0 15,21 21-15,0-21 16,-21-1-16,21 1 0,22-21 16,-22 0-16,0 20 15,0 22-15,-21 22 16,0-1-1,0 0-15,0 0 0,0 21 16,-21-20-16,21-1 16,0 0-16,0 0 0,0 0 0,21-21 15,0 21-15,0-21 16,1 0-16,20 0 0,-21 0 0,0 0 16,0 0-16,22 0 0,-22 0 0,0 0 15,21 0-15,-20 0 0,-1-21 16,0 0-16,0 0 0,0 0 15,-21 0-15,21-1 0,-21 1 16,0-21-16,22 21 0,-22 0 0,0-1 16,21 1-16,-21 42 31,0 1-31,-21-1 16,21 0-16,0 0 0,0 0 15,0 0-15,0 1 0,0-1 16,0 0-16,21 0 15,0-21-15,0 0 0,0 0 16,0 0-16,1 0 0,20 0 16,-21 0-16,0 0 15,0-42 1,-21 21-16,0-43 16,0 43-16,0-21 0,0-1 15,0 1-15,0 21 0,-21-22 0,21 1 16,0 21-16,0 0 0,-21 0 15,21-1-15,-21 22 0,0 0 0,-43 43 16,43 20 0,0-20-16,0-22 0,0 63 15,21-62-15,0-1 16,0 21-16,0-21 0,0 0 16,21 1-16,0-1 0,0-21 15,21 21-15,-20-21 0,-1 0 0,21 0 16,22 0-16,-43 0 15,21 0-15,-21 0 0,43-42 16,-22-1 0,0 22-16,-20 0 0,-1-21 0,21-22 15,-21 22-15,0-1 0,1 1 16,-1-21-16,0 20 0,0 1 0,21 0 16,-20-1-16,-1 1 0,0 21 15,-21-22-15,21 22 0,0 0 16,-63 42 15,21 22-31,0-22 0,-22 21 16,22 0-16,-21 1 0,21 20 0,-22-20 15,22-1-15,0 21 0,0-20 16,0-1-16,21 0 0,0 1 0,0-1 16,0-21-16,0 0 0,0 1 15,0-1-15,0 21 16,42-42-16,-21 0 15,0 0-15,0 0 16,-21-21-16</inkml:trace>
  <inkml:trace contextRef="#ctx0" brushRef="#br0" timeOffset="22151.03">27834 762 0,'-21'-21'15,"42"21"1,0 0-16,22 0 0,-22 0 16,21 0-16,-21 0 0,22 0 15,-1 0-15,43 0 16,20 0-16,-41 0 16,-1 0-16,-20 0 0</inkml:trace>
  <inkml:trace contextRef="#ctx0" brushRef="#br0" timeOffset="22751.68">29041 466 0,'0'0'0,"0"-21"16,0 42-1,-22 0-15,1 0 16,0 21-16,0 1 0,0-22 15,0 21-15,-22 1 0,22-1 16,0 21-16,-21-20 0,20-1 0,1 0 16,0 1-16,0-1 0,0 0 15,0 1-15,21-1 0,-22-21 0,22 0 16,-21 22-16,21-22 0,-21-21 16,21 21-16,0 0 0,0-42 46,0 0-30,0 0-16,21 0 0,-21-1 0,21-20 16,1 0-16,-1-1 0,0 1 15,0 0-15,0-22 0,22 22 0,-22 0 16,0-22-16,-21-21 16,63 22-16,-20 21 0,-22-1 0,0 22 15,0 0-15,0 0 0,1 0 16,-1 21-16,-21 21 15,0 21 1,-21-21-16,-1 22 0,1-1 0,0 0 16,21 22-16,-21-22 0,0 22 15,0-22-15,-1 0 0,1 1 16,0-1-16,0 43 16,21-43-16,-21 0 0,21-21 15,0 1-15,0-1 0,-21 0 16,21 0-16,21-42 47,-21 0-32,21 21-15,-21-21 0,0-1 0</inkml:trace>
  <inkml:trace contextRef="#ctx0" brushRef="#br0" timeOffset="23171.62">28638 1037 0,'0'0'0,"22"0"32,-1 0-32,0 0 15,21 0-15,-21 0 0,22 0 0,-22 0 16,21 0-16,22 0 0,-22 0 16,22 0-16,-1 0 0,1 0 0,-1 0 15,1 0-15,-22 0 0,21 0 16,-20-21-16,-1 21 0,0-21 15,-20 21-15,20-42 0,-42 20 16,0 1 0,-21 21-16,0 0 15,-22 0-15,22 0 16,-21 0-16,-1 21 0,22 1 0,0-22 16,0 21-16,21 0 0,0 21 15,0-21 1,0 1-16,21-22 0,21 21 0,1 0 15,-1-21-15,0 0 16,-20 21-16,20-21 0,21 21 16,-41 0-16,-1-21 15,-21 22-15,0-1 16,-21-21 0,-1 0-16,1 21 0,0-21 15,0 0-15,0 0 0</inkml:trace>
  <inkml:trace contextRef="#ctx0" brushRef="#br0" timeOffset="23263.57">29422 1291 0,'0'21'32,"-22"-21"-1</inkml:trace>
  <inkml:trace contextRef="#ctx0" brushRef="#br0" timeOffset="24766.93">1397 2879 0,'0'-21'0,"0"-1"16,0 1-16,0 0 0,0-21 15,0 21-15,0-1 0,0 1 16,0-21-16,0 21 0,0-22 0,-21 22 15,0 0-15,21 0 0,-22 0 16,1 21-16,21 21 16,0 21-1,0 1-15,-21-1 0,21 0 16,0 22-16,0-22 0,0 22 0,0-1 16,-21 1-1,0-1-15,0 1 0,-1 63 0,1-64 16,0 1-16,21-22 0,-21 21 15,21-20-15,-21 41 0,21-41 16,0-22-16,0 0 0,0 0 16,0 0-16,0-42 15,21 0 1,0 0-16,-21 0 0,21 0 0</inkml:trace>
  <inkml:trace contextRef="#ctx0" brushRef="#br0" timeOffset="25084.26">1651 2561 0,'0'0'0,"21"-21"0,-21 0 16,0-21 0,0 84-16,0-21 15,0 21-15,0 1 0,0-1 16,0 0-16,-21 22 0,21-1 0,-21-20 15,0 20-15,21 1 16,0-1-16,0 1 0,-22-1 0,22 1 16,-21-1-16,0-20 0,21 20 15,0-21-15,-21 1 0,0-22 0,21 21 16,0-21-16,0 1 0,0-1 16,-21-21-16,21 21 0,-22-21 31,1-21-31,0 21 0,0-21 15,0-1-15,0 1 0</inkml:trace>
  <inkml:trace contextRef="#ctx0" brushRef="#br0" timeOffset="25417.01">910 3450 0,'0'0'0,"-21"0"0,21 21 15,0 1 1,42-22-16,-21 0 15,22 0-15,-1-22 0,-21 1 16,43 0-16,42-21 16,-43 21-16,1-1 0,84-41 15,-85 42-15,-20 0 0,20-1 16,-21 22-16,1-21 0,-1 21 16,0 0-16,-20 0 0,-1 0 0,-21 21 15,0 1-15,0-1 0,0 0 16,0 21-16,0-21 0,0 22 0,0-22 15,0 21-15,0 1 0,0 20 16,0-21-16,-21-42 16,21 22-16,-22-1 0,1-21 31,21-21-15,-21-1-16,21 1 0,0 0 15</inkml:trace>
  <inkml:trace contextRef="#ctx0" brushRef="#br0" timeOffset="25582.92">1884 2942 0,'0'0'0,"21"0"62,0 21-62,0 1 16</inkml:trace>
  <inkml:trace contextRef="#ctx0" brushRef="#br0" timeOffset="27298.96">2582 3450 0,'21'0'16,"1"0"-16,-22-21 16,21 21-1,-21-21-15,0 0 0,0 0 16,0-1-16,-21 1 16,21 0-16,-22 0 15,1 21-15,0-21 0,0 21 16,0 0-16,0 0 0,-1 0 0,-20 0 15,21 0-15,0 21 0,-22 0 16,22-21-16,0 42 0,0-20 0,0-1 16,-22 42-16,22-42 15,21 1-15,0 20 0,0-21 0,0 0 16,0 22 0,43-22-1,41-21-15,-63 0 0,22-21 16,-1 21-16,-21-22 0,22 1 15,-1 0-15,0 0 0,1 0 16,-22 0-16,21-22 0,0 22 16,-20 0-16,20-21 0,43-107 15,-64 107 1,0 0-16,-21-1 0,21 1 0,-21 21 16,0-21-16,0-1 0,0 1 15,0 21-15,0 0 0,0-1 0,0 1 16,0 42-1,-21 1-15,0-1 0,21 0 16,-21 21-16,21 1 0,0-1 0,0 43 16,0-43-16,0 0 15,0 1-15,0-1 0,0 0 16,42 22-16,-21-43 0,0 0 16,22 0-16,-22 0 0,0 1 15,21-22-15,43 21 16,-64-21-16,0 0 0,22 0 15,-22 0-15,0 0 0,0 0 0,0 0 16,0 0-16,1 0 0,-22-21 16,21-1-16,-21 1 0,0 0 15,0 0-15,0 0 16,0 0-16,0-1 0,-21-20 16,-1 21-16,1 0 0,0 0 0,0-1 15,0 22-15,0 0 16,-1 0-16,1 0 0,0 0 0,0 22 15,0-1-15,0 0 0,-1 0 16,22 0-16,0 0 0,-21 1 0,21-1 16,0 0-16,0 0 0,0 0 0,0 0 15,0 1-15,0-1 0,0 0 16,21-21-16,1 21 0,-1-21 16,0 0-16,21 0 15,-21 0-15,22 0 16,-22-21-16,42 0 0,-41 0 15,20-22-15,-21 22 0,21 0 16,-20-21-16,-1 20 0,0-20 0,21 0 16,-42-22-16,21 22 0,1 0 15,-1-22-15,-21 22 0,21-64 16,-21 64-16,0-1 0,0 1 16,0 0-16,0 20 0,0 1 0,0 0 15,0 0-15,-21 42 16,21 0-16,-21 22 15,-1-1-15,22-21 0,-21 21 0,0 64 16,0 42 0,21-84-16,0-22 0,0 64 15,0-64-15,0 1 16,0-1-16,0-21 0,21 22 16,0-22-16,22 42 15,-1-42-15,-21-21 16,21 0-16,1 0 0,-22 0 15,0 0-15,43-42 16,-1 21 0,-63 0-16,21 0 0,22-43 15,-43 43-15,0 0 0,0-22 0,0 22 0,0 0 16,0-21-16,0 21 16,0-1-16,-22 22 15,1 0-15,0 22 16,21-1-16,0 0 0,-21 0 15,21 21-15,0-20 0,0-1 16,0 21-16,0-21 16,0 0-16,21-21 0,0 22 0,0-22 15,1 0-15,-1 0 0,0 0 16,0 0-16,0 0 16,0 0-16,1-22 0,-1 1 0,0 0 15,0 0-15,-21 0 16,0 0-16,0-1 15,0 1-15,0 0 0,0 0 16,0 0-16,21 21 16,-21 21-1,0 0-15,0 0 0,0 0 16,0 22 0,0-22-16,0 0 0,-21 0 0,0 0 0,21 1 15,0-1-15,-21 0 0,21 0 31,0-42-15,0 0 0,-21-22-16,21 1 15,21 21-15,0 0 0,21 0 16,-21-1-16,22 1 0,-22-21 0,21 21 16,1 0-16,20-22 15,64 22-15,-85 21 16,-20 0-16,41 42 0,-42-20 15,-21-1-15,0 0 0,0 21 16,0-21-16,0 1 0,0 20 16,0 0-16,-21-21 0,21 1 15,-21-1-15,21 0 16,-21-21-16,0 0 0,21 21 0,0-42 47</inkml:trace>
  <inkml:trace contextRef="#ctx0" brushRef="#br0" timeOffset="30207.39">5842 3493 0,'0'0'0,"0"-22"31,0 1-15,0 0-16,21 0 0,-21 0 16,0 0-16,0-1 0,0 1 15,0 0-15,0 0 0,0 0 16,0 0-16,-21-22 0,0 22 16,-22-21-16,22 21 0,0 21 15,0-22-15,-43 22 16,22 0-16,21 0 0,-21 22 15,20-1-15,1 0 0,0 0 16,0 21-16,0 1 0,0-1 0,-1 0 16,22 1-16,0-1 0,0 0 0,0 1 15,0-22-15,0 21 0,0-21 16,0 1-16,0 20 0,22-42 16,-1 21-16,0 0 0,21-21 0,43 0 15,-22 0 1,-20-21-16,-22 0 0,21 0 15,1 0-15,-1-1 0,-21 1 0,21 0 16,1-21-16,-22-1 0,21 1 0,-21 0 16,1-1-16,-1-20 0,21 21 15,-21-64-15,0 42 0,1 1 16,-22-1-16,21 1 0,-21 20 16,0-20-16,0-43 15,0-21-15,-21 106 0,-1 0 16,1 21-16,0 0 15,0 21-15,0 0 0,-22 85 16,22-64-16,0 22 16,21-1-16,0 1 0,-42 84 15,42-85-15,0 1 0,0 21 0,0-22 16,0 1-16,0-22 0,0 64 16,0-64-16,21 0 0,0-20 15,0 20-15,0-21 0,22 0 16,-22-21-16,0 21 0,21-21 0,43 0 15,0-42 1,-43 21-16,22-21 16,-43 20-16,0 1 0,21-21 15,-21-22 1,1 43-16,-22-85 0,0 64 16,0 21-16,0 0 0,0 42 31,0 0-16,0 21-15,0-20 0,-22 20 0,22-21 16,-21 21-16,21-20 0,0-1 0,0 21 16,0-21-16,0 0 15,0 1-15,0-1 0,0 0 16,21-21-16,-21 21 0,22-21 0,-1 0 16,0 0-16,64-21 15,-43 0 1,-21 21-16,0-21 0,0-1 0,1 1 15,-1 0-15,-21 0 0,21 0 16,-21-22-16,21 22 0,-21 0 0,21-21 16,-21 21-16,0-1 0,0 1 15,0 42 1,0 1 0,0-1-16,0 21 0,0-21 15,0 0-15,0 1 0,0-1 16,0 0-16,0 0 0,0 0 15,0 0-15,0 1 0,0-1 0,21 0 32,1-21-32,-1 0 0,0 0 0,0 0 15,0 0-15,0 0 0,1-21 16,-1 21-16,0-21 0,0-1 0,21 1 16,1-42-1,-43 20-15,21 22 0,-21 0 16,21 0-16,-21-21 0,0 20 0,0 1 15,0 42 17,0 1-32,0-1 15,-21 0-15,21 0 0,-21 21 0,21-20 16,0-1-16,0 0 16,0 21-16,0-21 0,0 1 15,0 20-15,0-21 16,21-21-1,0 0-15,0 0 16,0 0-16,22 0 16,-22-21-16,21 0 0,-21 21 0,1-21 0,-1-1 15,0 1-15,0 0 0,0 0 16,-21 0-16,0 0 0,21-22 16,-21 22-16,0 0 0,0-21 15,0 20-15,0 1 16,0 42-1,0 1-15,-21-1 0,21 0 16,-21 0-16,21 0 0,0 0 16,0 1-16,0-1 0,-21 0 0,21 0 15,0 0-15,0 0 16,21-21 0,0 0-16,0 0 0,1 0 15,-1 0-15,21-21 16,22-21-16,-43 42 0,0-21 15,21-22-15,-21 22 16,1 0-16,-1 0 0,0 0 0,0 21 16,0 0-16,-21-21 0,21 21 15,1 21-15,-22 0 16,0 0-16,0 0 0,0 0 0,0 1 16,0-1-16,0 0 0,0 0 15,0 0-15,0 0 0,-22 22 16,1-22-16,-21-21 15,42 21-15,-21-21 0,0 0 16,-1 0-16,1 0 16,0 0-16,0-21 31,21 0-31,-21 21 0,21-21 16,0-1-16,0 44 46,21-1-46,0-21 16,-21 21-16,21-21 0,0 21 16,1 0-16,-1-21 0,0 0 15,0 0-15,21 0 0,-20 0 16,-1 0-16,0 0 0,0 0 0,0-21 16,43 0-16,-43 21 15,0-21-15,0 0 0,0 21 16,1-22-16,-1 1 0,0 0 0,0 0 15,-21-21-15,42-22 16,-42 43-16,0 0 16,0 0-16,22-1 0,-22 1 0,21 21 15,-21 21 1,0 1-16,0-1 16,0 0-16,0 64 15,0-64-15,0 21 16,-21-21-16,21 22 0,0-22 0,0 0 15,21-21 1,-21 21-16,21-21 0,0 0 16,0 0-16,0 0 0,1 0 15,-1-21-15,0 21 0,-21-21 16,21 0-16,0 21 0,-21-22 16,21 1-16,1 0 0,-22 0 15,21 0-15,21 0 16,-42-1-16,21 22 15,-21 22-15,0-1 16,0 0-16,0 0 16,0 0-16,0 0 0,0 1 15,0-1-15,0 0 16,21-21 0,1 0-16,-1 0 15,0 0 1,0 0-16,-21-21 15,0 0-15,0-1 16,0 1-16,0 0 0,0 0 16,0 0-16,-21 0 0,0-1 15,0-41 1,-1 63-16,22-21 0,0-22 16,0 22-16,0 0 0,0 0 15,64 0 1,-43 21-16,0 0 0,22 0 15,-22 0-15,0 0 16,21 0-16,-42 21 0,21-21 0,1 21 16,-1 0-16,0 0 0,-21 1 15,21-1-15,-21 0 0,0 0 0,0 64 16,0-64-16,0 0 16,-42 21-1,21-20-15,21-1 0,-22-21 16,1 21-16,0-21 15,0 0-15,0 0 16,21-21 0,0 0-1,0-1-15,21 1 0,0 0 16,0 0-16,22-21 0,-22 20 0,42-41 16,-20-1-1,-1 43-15,-21 0 0,21 0 16,-20 0-16,-1 21 0,0 0 0,42 42 15,-63-21-15,0 0 16,0 1-16,0-1 0,0 0 0,0 42 16,-21-41-16,0-1 0,-21 42 15,21-63 1,21 43-16,-22-43 16,1 0-16,0 0 31,0 0-16,0-22-15,21 1 0,-21 21 0,-1-21 16</inkml:trace>
  <inkml:trace contextRef="#ctx0" brushRef="#br0" timeOffset="30407.27">8445 3048 0,'-21'0'0,"0"0"16,0 0-16,0 0 63,21-21-63</inkml:trace>
  <inkml:trace contextRef="#ctx0" brushRef="#br0" timeOffset="30539.19">7599 3027 0,'-21'21'0,"42"-42"0,-85 42 0</inkml:trace>
  <inkml:trace contextRef="#ctx0" brushRef="#br0" timeOffset="31838.83">9461 3090 0,'0'0'0,"-42"0"0,-21 0 0,-22 0 16</inkml:trace>
  <inkml:trace contextRef="#ctx0" brushRef="#br0" timeOffset="33203.51">10287 3260 0,'-21'0'15,"0"0"-15,-1-21 0,1 21 16,0 0 0,42 0-1,0 0 1,22 0-16,-22 0 0,21 21 16,43-21-16,21 0 15,-43 0-15,-20 0 0,20 0 16,1 0-16,-22 0 0,21 0 15,1 0-15,-1 0 0,-20 0 0,20 0 16,-20 0-16,-1 0 0,0 0 16,22 0-16,-43 0 0,0 0 15,0 0-15,-21-21 0,-21-1 32,0 22-32,0-21 15,0 21-15,-22-21 0,22 21 16,-21 0-16,-22-42 0,22 42 0,0 0 15,20-21-15,-20 21 0,21 0 0,0 0 16,-22 0 0,65 0-1,20 0 1,-21 0-16,21 0 0,-20 0 0,20 0 16,0 0-16,1 0 0,-1 0 0,0 0 15,1 0-15,-22 0 0,85 0 16,-85 21-1,-21 0-15,0 0 16,0 21-16,0-20 0,-21 20 0,-22 0 16,22 1-16,-21-1 0,-22 0 15,22 1-15,0-1 0,-22 0 16,-21 22-16,22-22 0,21-21 16,20 0-16,-62 43 15,63-43-15,21 0 16,21-42-1,0 21-15</inkml:trace>
  <inkml:trace contextRef="#ctx0" brushRef="#br0" timeOffset="35119.24">12467 3408 0,'-21'0'16,"0"0"-16,21-21 15,0 0-15,0-1 0,0 1 16,21 21-16,0-21 0,0 0 16,0-21-16,1 20 0,20 1 0,-21 0 15,21-21-15,1 21 0,-1-22 0,0 22 16,1-21-16,-22-1 0,21 22 15,1-21-15,-22 0 0,0-1 16,21-63 0,-42 64-16,0 0 0,0 21 0,-42-43 15,21 43-15,-22 21 16,22 0-16,0 21 0,0 0 16,-21 0-16,20 22 0,1 20 0,-21 1 15,21-1-15,0 22 0,-1 21 16,-20-22-16,21 22 0,0 0 0,0 0 15,-22 21-15,22-21 0,0 0 16,0-1-16,21 1 0,-21 0 16,21 0-16,-22-21 0,22 105 15,0-84-15,0-21 0,0-1 0,0-20 16,0 20-16,0-20 0,0 148 16,0-149-1,0-42-15,43 0 16,-22-21-16,0 0 0,0 0 15,0-42-15,22 21 0,-22-21 0,21-1 16,1 1-16,-22 0 0,21-22 0,64-126 31,-43-107-31,-63 86 16,-21 126-16,0 21 16,0 1-16,-21 21 0,20-1 15,-62-41-15,63 62 0,-22-20 16,1 42-16,21-21 0,-22 0 15,1 21-15,21 0 0,0-21 16,0 21-16,-1 0 0,22-22 16,0 1-16,0 0 15,22 21-15,20-21 0,-21 0 0,106-43 16,-63 22 0,-1 21-16,1-22 0,20 1 0,1 0 15,-22 21-15,22-22 0,-21 1 16,-1 21-16,1 0 0,-22-1 0,-21 1 15,0 0-15,0 21 0,-21-21 0,-21 21 16,0 0 0,0 0-16,0 0 0,0 21 15,-22 0-15,22 22 0,0-22 16,0 21-16,0 0 0,21 1 16,-22 20-16,22-20 0,0-1 15,0-21-15,0 43 16,64-1-1,-43-63-15,21 0 0,22 0 16,-43 0-16,21 0 0,1 0 16,-22-21-16,21 21 0,-21-21 0,22 0 0,-22-1 15,0 1-15,0 0 0,22-64 16,-43 43-16,0 0 16,0-22-1,0 43-15,-22 21 16,1 21-1,21 0-15,-21 1 0,21-1 0,-21 21 16,0-21-16,21 22 0,-21-22 16,21 21-16,0-21 0,-22 0 0,22 22 15,0-22-15,0 0 16,0 0-16,0 0 16,22-21-1,-1 0 1,-21-21-16,21 0 0,0 21 0,-21-21 15,21 0-15,0 0 0,1-1 16,-1 1-16,0-42 16,0 42-16,0-1 0,0 1 15,1 21 1,-1 21-16,-21 1 0,0-1 16,0 0-16,0 0 0,21 21 15,-21-20-15,21-1 0,0 42 16,0-63-16,22 43 15,-22-43-15,0 0 0,0 0 16,85 0 0,0 0-16,-21-22 15,-43 1-15,0 21 0,1-21 16,-22 0-16,21 21 0,-21-21 16,22-22-16,-22 22 0,-21 0 15,0-21-15,0 21 0,0-1 16,0 1-16,-43-42 0,43 42 15,-21 21-15,0-22 0,0 22 0,-21 0 16,-64 85 0,42 21-1,43-64-15,-21 22 16,21-43-16,21 21 0,0 1 16,0-22-16,21-21 15,21 0 1,-21 0-16,64 0 15,21-85 1,-43 43-16,1-64 16,-43 64-16,0-1 15,0-20-15,-21 20 0,21-20 0,-21-1 16,43-168 0,-22 62-1,0 64-15,-21 64 16,0 0-16,0-1 0,0 1 0,0 21 15,0 0-15,0 42 16,-21 21-16,-43 106 16,43-21-1,-21 106 1,42-169-16,-21 84 0,21-85 16,0 1-16,0-1 0,0 1 15,21-22-15,-21 1 0,21-1 0,64 64 16,-22-64-1,-42-42 1,1 0-16,-1 0 0,0 0 0,0-21 16</inkml:trace>
  <inkml:trace contextRef="#ctx0" brushRef="#br0" timeOffset="35320.76">14033 2921 0,'0'0'0,"-21"0"0,-21 0 0,21 21 16,0-21-16,-1 0 0,1 21 0,21 1 16,21-22 15,22 0-31,-22 0 15,21 0-15</inkml:trace>
  <inkml:trace contextRef="#ctx0" brushRef="#br0" timeOffset="37867.17">15430 2942 0,'22'0'0,"-44"0"0,65-21 0,-22 0 16,0 0-16,0 0 15,43-43-15,-22 1 16,0-22 0,-42 43-16,0 20 0,0 1 15,0 0-15,0 0 0,-21 0 16,0 0-16,0 21 0,-21 0 0,-85 42 31,-64 106-15,128-63-16,41-43 0,22-21 15,0 43-15,0-43 16,22 21-16,-1-21 0,0 1 0,0-1 16,21 0-16,64 21 15,0-42 1,-42 0-16,-43 0 0,0 0 15,0 0-15,-42 0 32,0 0-32,0 0 0,-1 0 15,1 0-15,0 0 0,-21 21 16,21 1-16,-22 20 0,-41 64 16,20 21-1,64-85-15,0 0 0,0 22 16,0-43-16,0 0 0,21 0 15,0 1-15,22-1 0,-22-21 16,64 0-16,-43 0 0,43 0 16,-43-21-16,0 21 15,1-22-15,-1 1 0,0 0 0,1 0 16,41-85 0,-20 0-16,-43 64 0,42-149 15,-41 128 1,-1-1-16,0 1 0,0-22 0,0 22 15,0-1-15,22-84 16,-43 106-16,0-22 0,21 43 16,-21-21-16,0 21 0,0-1 15,-21 22-15,0 22 0,-43 62 16,-21 86 0,43-107-16,21 1 0,0-1 15,0 22-15,-1-22 0,22 1 0,-21-1 16,21 1-16,0-1 0,0 1 0,0-22 15,0 22-15,21-22 0,1 0 16,-1-21-16,0 22 0,64 20 16,-43-42-16,0-21 15,43 0-15,42 0 16,-85-21-16,1 0 16,-1 21-16,0-21 0,-21 0 15,22-22-15,-22 22 0,0 0 0,0-21 16,0-1-16,1-20 15,-22-1-15,0 43 0,0 0 16,0 0-16,-22 21 0,1 0 16,0 0-16,0 21 0,-21 0 15,20 0-15,1 22 0,-63 41 16,84-41 0,0-22-16,0 0 0,0 21 0,0 1 15,21-22-15,0 0 0,0 0 16,0-21-16,0 21 0,22-21 15,-1 0-15,-21 0 0,22 0 0,20 0 16,-21 0-16,1-21 0,41-21 31,-20-43-31,-43 64 0,0-42 16,0 20-16,-21 22 16,22-21-16,-22 21 0,0-1 0,0 1 15,0 42 1,0 22-1,0-22-15,0 0 0,0 21 16,0-20-16,-22-1 0,22 21 16,-21-21-16,21 22 0,0-22 15,0 0-15,0 0 0,-21 0 16,21 0-16,0-42 47,21 0-47,-21 0 0,21-21 15,1 20-15,-1 1 0,-21-21 16,21 21-16,42-85 16,-41 85-16,-22 0 0,42-1 15,-21 22 1,0 0-16,0 22 16,-21-1-16,0 0 0,0 0 15,22 21-15,-1-20 0,-21-1 16,21 0-16,-21 0 0,21 0 15,0 0-15,0 1 16,1-22-16,-1 0 16,0 0-16,0 0 0,0 0 15,0-22-15,-21 1 16,22 21-16,20-42 16,-42 21-16,21 0 0,0-22 15,0 22-15,1 0 0,-1-21 0,21-43 16,-21 21-1,0 43-15,-21 42 32,0 1-32,0 20 15,0-21-15,0 21 0,0-20 0,-21 20 16,21-21-16,0 21 0,0-20 0,0 20 16,0-21-16,0 0 0,0 0 15,43 43 1,20-43-16,-21-21 15,1 0-15,-22 0 16,21 0-16,-21 0 0,22 0 0,-22-21 16,0 0-16,21 21 0,-20-21 15,-1-1-15,0 1 0,21-42 16,-21 42-16,1-22 0,-22 22 16,0-21-16,0-1 0,0 22 15,0 0-15,0 0 0,0 0 0,-22 21 16,1 0-16,0 21 15,0 0-15,0 0 0,0 0 0,-1 1 16,1 20-16,21-21 0,-21 21 0,21 1 16,0-22-1,0 42-15,21-41 0,0-22 16,1 21-16,-1 0 0,0-21 16,0 0-16,0 21 0,0-21 0,1 0 15,20 0-15,-21 0 0,0 0 0,0 0 16,22-21-16,-22 21 0,0-21 15,21 0-15,1-22 0,-1 22 16,-21 0-16,22-43 16,-22 43-16,21-42 0,-21 63 15,-21-21-15,21 21 0,-21 21 16,0 0 0,0 0-16,-21 0 0,0 0 15,21 1-15,0-1 0,0 0 16,0 0-16,-21 0 0,21 0 15,0 1-15,21-22 32,-21-22-17,21 22-15,0-21 0,1 0 16,-1 0-16,0 0 0,0 0 16,0-1-16,22-20 15,-1 21-15,-21 0 0,0 0 16,0 21-16,1 21 15,-22 0-15,0 0 16,0 43-16,0-43 16,21 0-16,-21 0 0,21 0 15,-21 0-15,21-21 0,21 43 16,1-22 0,-1-21-16,-21 0 0,22 0 15,-22 0-15,21 0 0,22-21 16,-43 0-16,0-1 0,21-20 15,-21 21-15,1-21 16,-1 20-16,0-20 0,-21 0 0,21-22 16,-21 22-16,21 0 0,0-22 0,22-126 15,-22 63 1,21 0 0,-21 63-16,-21 22 0,0-1 0,0 22 15,0 0-15,0 42 16,0 0-16,-21 22 0,0-22 15,0 42-15,0-20 0,0-1 16,-1 22-16,1-1 0,0-21 0,0 22 16,0-1-16,21 1 0,0-22 15,0 128 1,0-128-16,0 0 0,0 22 16,0-22-16,21-21 0,-21 0 15,21 1-15,0-1 0,0-21 0,1 21 16,-1-21-16,0 0 15,0 0-15,0 0 0,22-21 16,-22 21-16,0-21 0,21-22 16,-21 22-16,1 0 15,-1 0-15</inkml:trace>
  <inkml:trace contextRef="#ctx0" brushRef="#br0" timeOffset="38103.04">19431 3069 0,'0'0'0,"-21"0"0,21 21 16,21-21-1,21 0-15,-21 0 0,22 0 16,-1 0-16,0 0 0,1 0 16,-1 0-16,22 0 0,-22 0 0,0 0 15,-21 0-15,22-21 0,20 21 16,-42 0-16,1 0 0,-1-21 15,0 21-15,0 0 16,-21-21-16</inkml:trace>
  <inkml:trace contextRef="#ctx0" brushRef="#br0" timeOffset="39052.25">1185 5186 0,'0'0'0,"0"-21"0,0 0 0,0-1 15,-21 1-15,0 0 0,0-21 16,21 21-16,-21 21 16,21-22-16,-22 22 0,1 0 15,21 22-15,0 20 16,-21-21-16,21 43 0,0-22 0,0 21 16,0 22-16,0-21 0,0 211 15,-21-191 1,0 1-16,0 0 0,-1-1 0,1-20 15,0-1-15,0 1 16,0-1-16,0-20 0,21-1 0,0 0 0,0-20 16,0-1-16,21-21 31,-21-21-31,21-1 16,0 1-16,-21-21 0,0 21 0,0-22 15,0 22-15,0-21 0,0 0 16</inkml:trace>
  <inkml:trace contextRef="#ctx0" brushRef="#br0" timeOffset="39286.12">804 5355 0,'0'0'0,"0"-21"16,0 0-16,21 0 15,1 0-15,20 21 0,0-22 16,1 1-16,-1 0 0,21 0 0,1 0 15,-1 0-15,1-1 0,-1 1 16,22 21-16,84-42 16,-126 42-16,-1 0 15,0 0-15,-20 0 0,-1 0 0,-21 21 16,0 0-16,0 0 0,-21 1 0,-1-1 16,-20 21-16,0-21 0,-1 22 15</inkml:trace>
  <inkml:trace contextRef="#ctx0" brushRef="#br0" timeOffset="39467.01">952 5800 0,'0'0'0,"-21"21"0,0 0 0,0 0 0,21 0 15,21-21 1,0-21 0,22 21-16,-22-21 0,21 0 15,0 0-15,64 0 16,-63-1-16,-1 22 0,0 0 15,-21 0-15,64-21 0,-64 21 16,0 0-16,1 0 0</inkml:trace>
  <inkml:trace contextRef="#ctx0" brushRef="#br0" timeOffset="39698.87">1693 6011 0,'0'0'0,"0"43"0,0-22 0,0 0 16,0 21-16,0-20 0,0-1 16,0 0-16,-21 21 15,0 1-15,21-22 0,0 0 16,-21 0-16,21 0 0,0 0 16,21-42-1,0 0 1,-21 0-16,21 0 0,0 0 15,1-1-15,-22 1 0</inkml:trace>
  <inkml:trace contextRef="#ctx0" brushRef="#br0" timeOffset="40010.68">1820 5673 0,'0'0'0,"0"21"0,0 0 0,0 0 15,0 0-15,21-21 32,1 0-32,-1 0 15,-21-21-15,21 0 0,0 0 16,-21 0-16,0 0 0,21-1 0,-21 1 16,0 0-16,0 0 0,0-21 15,0 20-15,-21 22 16,0 0-16,0 0 15,0 0-15,-1 22 16,22-1-16,-21 0 16,21 0-16,0 21 0,0-20 15,0-1-15,0 0 16,0 0-16</inkml:trace>
  <inkml:trace contextRef="#ctx0" brushRef="#br0" timeOffset="40348.49">2519 5080 0,'0'0'0,"0"-42"0,0-1 0,0 1 0,0 0 15,0 21-15,0-1 0,0 1 16,-21 21-16,21 21 0,-22 22 15,1-1-15,0 0 0,21 22 16,-21-22-16,21 22 0,-21-1 0,0 22 16,21-22-16,0 1 0,-22 21 15,1-22-15,21 1 0,-42 63 16,42-64-16,-21 1 16,21-22-16,-21 0 0,-1 43 15,22-64-15,0 21 0,0-20 16,0-1-16,0 0 15,22-42 1,-22 0-16,21-1 0</inkml:trace>
  <inkml:trace contextRef="#ctx0" brushRef="#br0" timeOffset="40703.8">2498 5927 0,'0'0'0,"21"0"16,0 0-16,0 0 16,0 0-16,0 0 0,1 0 15,20 0-15,-21 0 0,21 0 0,-20 0 16,20-21-16,-21-1 0,64 1 16,-64-21-1,-21 21-15,0 0 16,0-1-16,-21 22 0,0 0 15,-1 0-15,1 0 0,0 0 16,0 22-16,-21-1 0,20 21 16,1-21-16,0 22 0,0-1 0,0-21 15,21 21-15,0 1 0,-21-22 16,21 42-16,0-20 16,0-1-16,0-21 0,0 0 15,21-21-15,21 22 16,22-22-16,-22 0 0,-21 0 15,64 0-15</inkml:trace>
  <inkml:trace contextRef="#ctx0" brushRef="#br0" timeOffset="41267.47">4106 5017 0,'0'0'0,"0"-43"0,0 1 0,0 0 16,0-1-16,0 22 0,0 0 0,0 0 16,0 0-1,-21 21-15,0 21 0,0 0 16,21 21-16,-21 22 0,-1-22 15,1 22-15,21 20 0,-21 1 0,0 0 16,21 84-16,-42 0 16,20-63-16,22-42 0,-21 84 15,21-85-15,0 1 16,0-22-16,0 0 0,21 1 16,1-22-16,41 21 0,-21-42 15,22 0-15,-22 0 16,-21 0-16,22 0 0,-1-21 0,0 0 15,-20 21-15,20-21 0,-21 0 0,21-22 16,-20 22-16,20-42 16,-21-43-1,-21 63-15,0 1 0,0 21 16,0-21-16,0-1 0</inkml:trace>
  <inkml:trace contextRef="#ctx0" brushRef="#br0" timeOffset="41615.28">4741 5673 0,'0'0'0,"0"84"15,0-41-15,21-1 0,-21 0 16,0 22-16,0 42 15,0 21-15,0-64 16,0 22-16,0 63 0,0-84 16,-21 20-16,21-20 0,-21 20 0,0-20 15,0-1-15,-22 149 16,1-43 0,42-126-16,-21-1 0,21 43 15,0-64-15,0 0 0,0 0 16,0-42 15,21 0-31,-21-21 0,21 20 0,-21-20 16,0 0-16,0 21 0,21-22 15</inkml:trace>
  <inkml:trace contextRef="#ctx0" brushRef="#br0" timeOffset="42065.49">4360 5694 0,'21'0'0,"-21"21"46,0 0-30,0 0-16,0 1 0,-21-1 16,21 0-1,0 0-15,0 0 16,-21 0-16,21 1 0,0 20 16,-21-21-16,21 0 0,0 22 15,0-22-15,0 42 16,0-42-16</inkml:trace>
  <inkml:trace contextRef="#ctx0" brushRef="#br0" timeOffset="42436.32">4614 5059 0,'0'0'16,"-42"-42"0,42 20-16,0 44 31,0 20-31,0-21 0,0 21 15,0 1-15,0 20 0,0 1 0,0-1 16,0 1-16,0 20 0,0-20 0,0-1 16,-21 22-16,21-21 0,-43 63 15,22-85-15,21 0 0,-21 43 16,21-64-16,0 21 16,0-20-16,0-1 0,21-21 15,0 0-15,22-21 16</inkml:trace>
  <inkml:trace contextRef="#ctx0" brushRef="#br0" timeOffset="42815.11">4932 5948 0,'-43'0'16,"43"-21"-1,0 0-15,0-1 0,22 1 0,-1 0 16,-21 0-16,21 21 0,0-21 16,0 0-16,22-1 0,-22 22 15,0 0-15,0 0 0,0 0 0,0 0 16,1 0-16,-1 22 0,-21-1 15,0 21-15,0-21 0,0 22 0,0-22 16,0 21-16,-43 0 16,22 1-16,0-22 0,-21 0 0,21 0 15,-1 0-15,-41 22 0,42-43 16,0 21-16,-1-21 0,22-21 31,22 21-31,-1-21 16,0-1-16,0 22 0</inkml:trace>
  <inkml:trace contextRef="#ctx0" brushRef="#br0" timeOffset="43250.86">5588 5779 0,'0'0'0,"-21"0"32,21 21-32,-21 0 0,-1 0 15,1 0-15,0 0 0,21 22 16,-21-22-16,0 21 0,0-21 16,21 22-16,0-22 0,-22 0 0,22 21 15,0-20-15,0-1 0,22 0 16,-1-21-16,0 0 0,0 0 0,21 0 15,-20 0-15,20 0 0,0 0 0,1-21 16,-1 21-16,0-21 0,-21-1 16,22 1-16,-1 0 0,22-42 15,-64 41-15,0 1 16,0 0-16,0 0 0,0-21 16,0 20-16,-22 1 0,1 21 0,0-21 15,-21 0-15,21 0 16,-1 21-16,1 0 0,0 0 15</inkml:trace>
  <inkml:trace contextRef="#ctx0" brushRef="#br0" timeOffset="44986.46">5440 6033 0,'0'0'0,"-21"0"15,21-22 1,0 1-16,0 0 16,21-21-16,0 21 0,-21-1 0,21-20 15,0 0-15,0-1 16,22-84-16,-22 64 0,0 21 15,0-64-15,0 42 16,-21 22-16,22 0 0,-22-22 16,0 43-16,0-21 0,0 20 0,0 1 15,0 0-15,-22 21 16,1 21-16,0 0 0,0 1 16,0 20-16,0 0 0,-22 22 0,22-22 15,0 22-15,0-1 0,0 1 0,-1 63 16,1 0-1,21-64-15,0-21 0,0 22 16,0-22-16,0-21 0,21 22 0,85 41 16,-85-62-1,22-22-15,-1 0 0,0 0 16,43 0-16,-43 0 0,22-22 16,-22 1-16,1 21 15,-1-21-15,43-21 0,-64-1 0,21 22 16,0-21-16,-20 0 0,-22 20 15,0-20-15,0 21 0,0-21 16,0 20-16,0 1 0,0 0 16,-22 0-16,1 21 0,0 0 15,0 21-15,0 0 16,21 22-16,0-22 0,0 0 0,0 21 16,0-21-16,0 22 0,0-22 0,0 0 15,0 21 1,0-20-16,21-1 0,-21 0 0,21 0 15,0-21-15,22 0 0,-22 0 0,0 0 16,0 0-16,21 0 0,64-21 16,-85 21-16,43-42 15,-22 42-15,-21-22 16,22-20-16,-22 21 0,0 0 16,0-22-16,-21 22 0,0 0 0,0-21 15,0-43 1,-63 0-1,42 64-15,-22 0 0,1 0 16,21 21-16,-22 0 0,22 0 16,-21 0-16,0 0 0,20 21 0,-20 0 15,0 0-15,21 1 0,-43 83 16,64-41 0,0-22-16,0 64 15,21-85-15,0 22 0,1-22 16,20 0-16,-21 0 0,64 21 15,-22-20-15,-20-22 0,20 0 0,1 0 16,-1 0-16,64 0 16,-63 0-16,-1 0 0,106-64 15,-126 64-15,20-21 16,1-43-16,20-20 16,-62 63-16,-22-22 15,0-20-15,0 20 0,0 22 16,0 0-16,0 0 0,-22 0 15,1 21-15,0 0 0,0 0 16,-21 0-16,20 0 0,-41 42 0,42-21 16,-22 0-16,22 22 0,0-22 15,0 21-15,0-21 0,21 22 16,-21-22-16,21 21 0,0 1 16,0-22-16,21 0 0,0 0 15,0-21-15,0 21 0,0-21 0,22 0 16,-22 0-16,0 0 0,21 0 0,22-21 15,21-21 1,-64 42-16,63-64 16,-62 43-16,-22 0 0,21-43 15,0 1 1,-21 42-16,0 42 31,0 0-31,0 21 16,0-20-16,0-1 0,0 0 0,0 0 15,0 0-15,0 0 0,0 1 16,21-1-16,0 0 0,0 0 16,1-21-16,-1 21 0,0-21 0,21 0 15,1 0-15,-22 0 0,21 0 0,0 0 16,1 0-16,20 0 0,-20 0 16,-1 0-16,0-21 0,-21 21 15,22-21-15,-1 0 0,-21 21 0,22-43 16,-22-41-1,-21 63-15,0-22 0,0-20 16,0 42-16,0-22 0,0 22 0,-21 0 16,-1 21-16,1 0 0,0 0 15,-42 0-15,-43 42 16,85 1-16,-22-22 16,22 0-16,0 21 0,0-21 15,0 64 1,21-43-16,21 1 0,0-22 15,0 0-15,0-21 0,0 0 16,22 0-16,-22 0 0,21 0 0,-21 0 16,22-21-16,-22 0 0,21 0 15,-21-1-15,22 1 0,-22 0 16,0 0-16,0-21 0,22-22 16,-22 22-16,0-1 0,-21-62 15,21 62-15,21-126 16,-42 127-16,43-64 15,-43 42-15,0 22 0,0 21 0,0-22 16,0 22-16,0 0 0,0 42 16,0 22-1,-21-22-15,21 21 0,-22 0 16,1 1-16,21 20 0,-21-20 0,21 20 16,-21 1-16,0-1 0,21-21 0,0 22 15,0-22-15,0 22 16,0-1-16,0-20 0,0-1 15,0-21-15,42 21 0,-21-42 0,0 22 16,43-22 0,-22 0-16,-21 0 0,22 0 0</inkml:trace>
  <inkml:trace contextRef="#ctx0" brushRef="#br0" timeOffset="45480.18">9207 5736 0,'0'-21'16,"22"21"-16,-1 0 16,21 21-1,-21-21-15,0 0 0,22 0 0,-1 0 16,-21 0-16,43 0 16,-22 0-16,0 0 0,22 0 0,-1 0 15,-20 0-15,20 0 0,1 0 0,-22 0 16,22 0-16,-22 0 0,0 0 15,43-21-15,-64 0 0,21 21 16,-20-21-16,-22-22 16,0 22-16,0 0 15,0 0-15,-64 0 0,43 0 16,-21 21-16,-1 0 0,1 0 16,0-22-16,20 22 0,-41 0 15,42 0-15,42 0 16,0 0-1,0 0-15,22 0 0,-22 0 16,42 0-16,43 22 16,-85-22-16,0 21 0,1 0 15,-22 0-15,0 0 16,0 0-16,0 22 0,0-22 0,-22 0 16,1 0-16,-21 43 15,21-43-15,0 0 0,-1 21 0,-20-20 16,21-22-16,0 21 0,0 0 0,21 0 15,-22-21-15,22 21 0</inkml:trace>
  <inkml:trace contextRef="#ctx0" brushRef="#br0" timeOffset="49179.63">11451 6054 0,'0'0'0,"0"21"0,0 0 16,0 0-16,0 0 15,-21-21 1,21-21 15,21 0-15,0 0-16,0 0 0,1 0 15,-1-1-15,0-20 0,0 21 0,0-21 16,43-43-16,-43 43 16,21-22-16,-21 22 0,1-22 0,20 22 15,-42 0-15,21-1 0,0 22 0,-21-21 16,0-1-1,-21 43-15,0 0 16,0 22-16,0-1 0,-1 0 16,1 21-16,21-21 0,-21 64 15,21 0-15,0-43 16,21 0-16,0 1 0,22 20 16,-1-42-16,64 64 15,-21-21 1,-64-43-16,0 0 0,0-21 15,-21 21-15,-42-21 16,21 0 0,-1 0-16,1 0 0,0 0 0,-21 0 15,21 0-15,-1-21 0,-20 0 16,21 21-16,0 0 0,0-21 16,-22 21-16,22 0 15,21 21 1,0 0-16,0 0 0,0 0 15,0 0-15,21 1 0,0-22 16,1 21-16,-1-21 0,0 0 0,21 21 16,1-21-16,41 0 0,-41 0 15,-1 0-15,21 0 0,-20 0 16,20-21-16,1 21 0,42-21 16,-64-1-16,64-20 15,-85 42-15,21-21 0,-21 0 16,22 0-16,-22-22 0,-21 22 0,0-21 15,21 21-15,-21-22 0,0 22 0,0-42 16,0 41-16,-21 1 16,0 21-16,0 0 15,-1 0-15,1 0 0,0 21 0,21 1 16,-21-1-16,0 21 0,0-21 16,21 22-16,0-22 0,0 0 0,0 42 15,0-41-15,0-1 0,0 0 16,21 0-16,0 0 15,0-21-15,0 21 0,0-21 0,22 0 16,-1 0-16,-21 0 0,64 0 16,-43 0-16,1 0 0,-22-21 15,21 0-15,0 21 0,-20-21 0,-1 0 16,21 0-16,-21 21 0,0-22 0,-21-20 16,22 21-16,-22 0 0,21-43 15,0 1 1,-21 42-16,0 42 15,0 0 1,0 0-16,-21 0 0,-22 22 16,43-1-16,0-21 0,-21 0 15,0 0-15,0 1 0,21-1 16,0 0-16,-21 0 0,42-21 47,0-21-32,0 0-15,0 0 0,1 21 16,-1-22-16,-21 1 0,21 0 16,0 0-16,0 0 0,0 0 0,1-1 15,-1 1-15,0 0 0,0 21 16,0 0 0,0 0-16,-21 21 0,22 22 15,-22-22-15,0 0 0,21 21 16,0-21-16,21 43 15,-21-43-15,1 0 16,20-21-16,-21 0 0,0 0 0,22 0 16,-22 0-16,21 0 0,0 0 15,43 0-15,42-21 16,-106 0-16,22 0 0,-1 21 16,-21-21-16,0-1 0,0 1 15,1 0-15,-1 0 0,0-21 0,-21 20 16,0-41-16,0 42 15,0-22-15,0 22 0,0 0 16,-21 0-16,-22-21 0,1 42 16,21 0-16,-21 0 0,-1 21 15,22 0-15,-64 42 0,43-41 16,0-1-16,-1 42 0,22-20 16,0-22-16,21 0 0,0 21 15,0-21-15,0 1 0,0-1 0,21 0 16,43 0-1,-43-21-15,0 0 0,21 0 16,-20 0-16,-1 0 0,21 0 0,-21 0 16,0 0-16,22-21 0,-22 0 0,21 0 15,-21-1 1,1 1-16,-22-21 0,21 21 0,-21-22 16,21 1-16,-21 0 0,21-1 0,0 1 15,0-21-15,-21 20 0,22-20 16,41-107-16,-42 107 15,0 21-15,-21-22 0,22 22 16,-1-43-16,-21 64 0,0 0 16,0 0-16,-21 21 0,-1 21 15,1 0-15,-63 106 16,41-21 0,22-64-16,0 22 0,21-1 15,0 1-15,0-22 0,0 21 0,0 1 16,0-22-16,0 1 0,0-1 0,0 0 15,21-21-15,0 22 0,0-22 16,-21 0-16,22 0 0,-1 0 0,63 22 16,-41-43-1,-22 0-15,0 0 16,21-21-16,-20 21 0,-1-22 0,21 1 16,43-63-16,-22 20 15,-42 22-15,22-1 16,-1-62-16,0 41 0,-20 1 15,41-128 1,-42 128-16,-21 20 0,21-20 16,-21 20-16,0 1 0,0 21 0,0 0 15,0 0-15,-21 42 16,-21 21-16,42 0 16,-21 1-16,0-1 0,-1 22 15,1-22-15,21 21 0,-42 128 16,21-149-16,0 22 0,21-22 15,0 22-15,-22-22 0,1 0 16,0-21-16,21 22 0,0-22 16,0 0-16,-21 0 0,21 0 0,0-42 47,21 0-47,-21 0 15,21-21-15,0 20 0,43-83 16,-22 62-16,-21 22 15,22-21-15,-1 21 0,0-22 0,1 22 16,63 0 0,-43 21-16,-42 0 0,0 0 15,-21 21-15,0 0 16,0 0-16,0 1 0,0-1 16,0 0-16,-21-21 0,0 21 15,0-21-15,0 0 16,0 0-16,-1 0 0,1 0 15,0 0-15,0 0 0,0 0 16,0 0-16,-1 0 31,1 0-31,21 21 16,0 0 0,0 64-16,0-64 0,0 0 15,0 1-15,0-1 0,0 0 16,0 0-16,43 21 15,41 1-15,-63-22 0,1-21 16,62 0-16,-63 0 16,22 0-16,-1 0 0,0 0 15,1 0-15,-22 0 0,21 0 0,1-21 16,-1 21-16,-21-21 16,21-1-16,-20 1 0,41-21 15,-42 0-15,0 20 0,-21-20 0,22 0 0,-1 21 16,-21-22-16,21 1 0,-21 0 15,0 20-15,0 1 0,-21 21 16,0 0 0,-1 21-16,1-21 0,21 22 0,-21 20 15,-21 0-15,42 22 16,0-22-16,0 22 16,0-43-16,0 0 0,0 0 15,0 0-15,21 22 16,0-43-16,0 21 0,0-21 0,22 0 15,20 21-15,-20-21 0,-22 0 16,21 0-16,-21 0 0,22 0 0,-1-21 16,-21 21-16,0-21 15,22-1-15,-22 1 0,0 0 0,0-21 16,0 21-16,0-22 0,1 22 0,-1 0 16,-21-21-16,21-22 15,-21 85 1,0 0-1,0 1-15,0-1 0,0 0 16,0 42-16,0 1 16,0-43-16,0 0 15,21-21-15,0 21 0,0 1 0,1-22 16,-1 21-16,0-21 0,0 0 16,21 0-16,-20 0 0,20 0 15,-21 0-15,0 0 0,0 0 0,1 0 16,-1-21-16,21-22 15,-42 22-15,21 0 0,0 0 16,-21-22-16,22-20 0,-22 42 16,21 0-16,-21-43 0,21 43 15,-21 0-15,-21 42 47,0 0-47,-1 0 0,22 0 16,0 1-16,0 20 0,0-21 0,0 21 15,0-20-15,0 20 0,0 0 16,22 1-16,-1 20 0,0-21 0,0 22 16,0-22-16,0 22 0,1-1 15,-1 1-15,0 20 0,0-20 16,0 63-16,0-42 0,-21-22 16,0 1-16,0-1 0,0 1 0,0-1 15,0 64-15,0-42 16,0-22-16,0 107 15,0-65-15,-21-62 0,21-1 16,-21 22-16,0-43 0,0 0 16,21 0-16,-21-21 0,-1 0 15,1 0-15,-21 0 16,21-21-16,0 0 0,-1 0 0,1-22 16,0 22-16,21-21 0,-21-1 15,21 1-15,0 0 0,0-85 16,0 63-16,21-63 15,-21 64-15,42-22 0,-20 22 0,-1-1 16,21-21-16,0 1 0,-20-1 16,20 0-16,0 1 0,1-1 0,41-63 15,-41 84-15,-1 1 16,0-1-16,-21 1 0,22 21 0,-1-85 16,-21 84-16,-21-20 15,0 20-15,0 1 0,0 21 0,0-21 16,-63-1-16,42 22 15,-22 21-15,1 0 0,0 0 16,20 0-16,-41 21 0,63 0 16,0 1-16,0-1 15,0 0-15,0 21 16,21-21-16,21-21 0,64 64 16,-42-43-16,-22 0 0,22 22 15,20-1 1,-63-21-16,-21 21 0,0-20 15,0-1-15,-21-21 0,-42 42 16,-1-21 0,43-21-16,0 21 0,0-21 15,-22 0-15,22 0 0,0 22 16,-21-22-16,-1 0 16,22 21-16,0-21 15,-21 0-15,21 21 0,-22-21 16</inkml:trace>
  <inkml:trace contextRef="#ctx0" brushRef="#br0" timeOffset="50108.61">1630 8149 0,'0'0'15,"0"-106"-15,0 64 16,0 0-16,0-1 0,0 22 16,0-21-16,-21 21 0,21 0 0,-22-1 15,-20 1 1,21 21-16,-21 21 0,42 1 15,-64 105-15,64-64 16,0 1-16,-21 20 0,21 1 0,-21 0 16,0-1-16,21 1 15,-22 0-15,1-1 0,0 1 0,0 0 16,0-22-16,0 1 16,-1-1-16,1 1 0,0-22 0,21 0 15,0-21-15,0 1 0,0-1 16,21-21-1,0-21-15,-21-1 0,22-20 0,-1 0 16,0-1-16,-21 1 0,21 0 16</inkml:trace>
  <inkml:trace contextRef="#ctx0" brushRef="#br0" timeOffset="50374.46">1312 7959 0,'0'0'0,"-21"-21"16,21-1 0,0 1-16,21 0 15,0 21-15,22-21 0,-22 0 16,21 0-16,1 21 0,-1-22 16,0 1-16,1 0 0,-1 0 0,21 21 15,-20-21-15,-1 21 0,0 0 16,-20 0-16,20 0 0,-21 0 15,0 0-15,-21 21 16,0 0-16,0 0 16,0 0-16,-21 1 0</inkml:trace>
  <inkml:trace contextRef="#ctx0" brushRef="#br0" timeOffset="50599.33">1291 8615 0,'0'0'0,"-21"21"0,0 0 0,21 0 15,21-21 1,0 0-16,0 0 16,22 0-16,-22-21 0,21 21 15,0-21-15,22 0 16,-22 0-16,1 21 0,-22-21 0,0 21 15,0 0-15,0 0 0,0 0 16</inkml:trace>
  <inkml:trace contextRef="#ctx0" brushRef="#br0" timeOffset="50861.18">1884 8551 0,'0'22'16,"0"-1"-16,0 21 0,0-21 0,0 0 15,0 22-15,0 20 16,0 43 0,-21-64-16,21 1 0,0-22 15,-22 0-15,22 0 0,0 22 16,0-22-16,22-21 15,-1 0 1,-21-21-16,21-1 0,0 1 16,-21 0-16</inkml:trace>
  <inkml:trace contextRef="#ctx0" brushRef="#br0" timeOffset="51187.99">2011 8340 0,'0'0'0,"-21"-21"15,-1 21 1,1 0 0,21 21-1,21-21 1,1-21 0,-1-1-16,0 1 0,0 21 15,0-21-15,-21 0 0,21 0 0,-21 0 16,-21 21-1,0 0-15,0 0 16,0 0-16,0 0 16,-1 0-16,1 21 0,-21 0 0,21-21 15,0 21-15,-1 0 0,22 0 16,0 1-16,0-1 0,0 0 0,22 0 16,-22 0-1,21-21-15,0 21 0,0-21 0,21 0 16,-20 0-16,-1 0 0</inkml:trace>
  <inkml:trace contextRef="#ctx0" brushRef="#br0" timeOffset="51503.82">2688 7853 0,'0'21'16,"0"0"-16,0 22 0,0-1 15,0 0-15,0 1 0,0 20 0,0-21 16,-21 22-16,21-1 0,-42 64 16,20-63-16,1-1 0,0 1 15,0-1-15,0-20 16,0 84-16,-1-85 0,1 0 15,0 43-15,21-64 16,0 22-16,0-1 16,21-42-1,0 0-15,-21-21 0,22 0 16</inkml:trace>
  <inkml:trace contextRef="#ctx0" brushRef="#br0" timeOffset="51904.59">2836 8721 0,'0'0'0,"21"0"16,1 0-16,-1 0 0,0 0 15,0 0-15,0 0 0,0 0 16,43-21-16,-43-1 0,0 22 15,0 0-15,43-21 16,-22-21-16,-42 21 16,0 0-16,0-1 0,-21 22 15,21-21-15,-21 0 0,0 21 16,0 0-16,-1 0 0,1 0 16,0 0-16,0 21 0,0 0 15,0 1-15,-1-1 0,1 0 0,0 21 16,21-21-16,0 22 0,-21 41 15,0-62-15,21 41 16,0-42-16,0 0 0,0 1 0,21-22 16,0 0-16,0 0 15,43 0-15,-43 0 0,64-22 16,-43 1-16,0 0 0,1 21 16,20-21-16</inkml:trace>
  <inkml:trace contextRef="#ctx0" brushRef="#br0" timeOffset="55879.16">4614 7938 0,'0'0'16,"0"-43"-16,0 22 0,0 0 0,0 0 0,21 0 16,-21-1-16,0 1 0,22 21 15,-22 21 1,0 22 0,0-1-16,0 0 0,0 22 0,-22-1 15,22 22-15,-21-21 0,-21 105 16,0-21-1,20-63-15,-20-22 0,21 22 0,-43 42 16,22-64-16,21-20 0,-21 20 16,20-20-16,1-1 0,0-21 15,0 0-15,0 0 0,0 1 0,21-1 16,-22-21-16,22-21 16,0-1-16,0 1 0,0 0 15,0-21-15,0-1 0,0 1 0,0 0 16,0-1-16,0-20 15,0-85-15,0 105 0,0-20 16,22-1-16,-1 22 16,-21 21-16,21 0 0,0 42 15,0 21 1,-21-21-16,21 22 0,-21-1 16,0 0-16,22 1 0,-1-1 0,-21 0 15,0 22-15,21-22 0,0 1 0,0-1 16,0 0-16,1 1 0,-1-22 15,0 0-15,21 21 0,43-21 16,-43 1-16,1-22 0,-1 0 0,0 0 16,22 0-16,-22 0 0,0-22 15,22 1-15,-22 0 0,1 0 16,62-43-16,-62 22 0,-1-21 16,0 20-16,-20-20 0,20 20 0,-21-20 15,0-1-15,-21 1 0,0-22 16,0-126-16,0 147 15,-42-21-15,21 22 0,0-1 16,-1 1-16,-41-64 0,42 85 16,-22-1-16,-20-41 15,-1 41-15,22 22 0,0 21 16,-1 0-16,-41 21 16,41 0-16,1 1 0,0 41 15,-1-21-15,1 22 0,0 21 0,-22 169 16,64-85-1,0-84-15,0-22 0,21 22 16,1-1-16,-1-20 0,0-1 0,64 43 16,-43-42-16,0-22 0,1-21 15,20 22-15,-21-22 0,64 0 16,-63-21-16,-1 0 0,21 0 16,22-21-1,21 0-15,-43-1 0,-20 1 16,20-21-16,-20 21 0,-1 0 0,0-22 15,1 22-15,-1 0 0,-21-21 0,21 20 16,-20-20-16,-22-21 16,0 20-16,0 64 47,0 1-47,0-1 0,-22 0 0,22 0 15,-21 0-15,21 22 0,0-22 16,-21 21-16,21-21 0,0 22 0,0 20 15,0-42-15,0 22 16,0-22-16,21 0 0,0 0 16,1-21-16,-1 21 15,0-21-15,0 0 0,0 0 16,0 0-16,1-21 0,-1 0 0,0 21 16,21-21-16,-21 0 0,1-22 15,20-20-15,-42 20 0,21 1 16,-21-85-16,0 85 15,0-22-15,0 22 0,0 0 16,-63-85-16,41 84 16,1 22-16,-21-21 15,0 42-15,20 0 0,1 0 0,0 0 16,0 21-16,-21 42 16,20-41-16,22 20 0,-21 0 15,21 1-15,0-1 0,0 0 0,0 43 16,0-43-16,21 1 0,1-22 15,-1 21-15,0-21 0,21 0 0,-21 1 16,22-1-16,-22 0 0,21-21 16,-21 0-16,22 0 0,-1 0 0,22 0 15,-22 0-15,-21-21 0,21 0 16,-20-1-16,20 1 0,0 0 16,-21 0-16,1 0 0,20-22 0,-21 22 15,0-21-15,0 21 0,-21-22 16,0 22-16,22 0 0,-22-21 15,0 21-15,0-1 0,0 1 16,0 42 0,0 1-1,0-1-15,0 0 0,-22 0 16,1 0-16,21 0 0,-21 64 16,0-64-16,21 22 0,0-22 15,0 0-15,0 0 0,0 0 16,21 0-16,0-21 15,0 0-15,1 0 16,-1 0-16,0-21 0,0 0 16,0 21-16,0-21 0,22-43 15,-43 43-15,21 0 16,-21 0-16,0 0 0,0-22 16,0 22-16,0 42 31,0 1-16,0-1-15,0 0 0,0 0 16,0 0-16,0 0 0,0 1 16,0-1-16,0 21 0,21-21 15,0-21-15,0 0 16,1 0-16,-1 0 0,21 0 0,-21 0 16,0 0-16,43-21 15,-43 0-15,43-21 16,-43 42-16,0-22 0,0 1 0,-21-21 15,0 21-15,0 0 0,0-22 16,-42 1 0,21 42-16,-22-21 0,22 0 0,-42 21 15,41 0-15,1 0 0,0 0 16,21-22 0,21 22-1,0-21-15,1 21 0,20-21 0,-21 21 16,21-21-16,1 21 0,-1-21 15,0 21-15,1 0 0,-1 0 16,0 0-16,128 21 16,-107 21-16,-42-21 15,1 22-15,-1-22 16,-21 0-16,0 21 0,0 1 16,0-1-16,-21-21 0,-22 22 15,43-22-15,-21 21 16,0-42-16,0 21 0,21 0 15,-21-21-15,21-21 32,0 0-32,0 0 0,0 0 15,21 0-15,-21-1 0,21 1 0,0-21 16,0 21-16,0-22 16,1 22-16,41-42 0,1-22 15,-22 64-15,-21 21 16,0 0-16,0 0 0,1 0 15,-1 21-15,-21 0 0,0 0 0,0 1 16,0-1-16,0 42 0,0-42 16,0 22-16,0-22 0,0 21 15,0-21-15,0 22 0,0-22 0,0 0 16,0 0-16,0 0 0,0 1 0,21-1 16,0 0-16,0-21 15,0 21-15,1-21 0,20 0 16,-21 0-16,0 0 0,0 0 0,22-21 15,-22 21-15,21-21 0,1-22 16,-1 22-16,-21 0 0,0-21 16,22 21-16,-22-22 0,0 22 0,21-64 15,-21 43-15,1 0 0,-1-1 16,0-20-16,0 21 0,0-22 16,0 22-16,1-22 0,-22 22 0,0-22 15,0-41-15,0 62 16,-22 64-1,1 1-15,0-1 0,0 21 16,0-21-16,21 43 0,-21-22 0,-1 22 16,1-22-16,0 21 15,21 1-15,0-22 0,-21 22 0,21-22 16,-21 22-16,21-22 0,0 21 0,0-20 16,0-1-16,0 0 0,0-20 15,0 20-15,21 0 0,0-21 16,0 1-16,0-22 0,22 0 15,-22 0-15,21 0 0,43 0 16,-22-43 0,-20 22-16,-22 0 0,21 0 15,-21 0-15,22-1 0,-22-20 0,0 21 16,21-21-16,-42-1 16,22 1-16,-22 63 31,0 0-31,-22 0 15,22 1-15,0-1 0,0 0 0,0 0 16,0 0-16,0 0 0,0 1 0,0-1 16,0 0-16,22 21 15,-1-21-15,0-21 16,0 0-16,0 0 0,22 0 16,-22 0-16,21 0 0,-21 0 0,0-21 0,1 0 15,-1 21-15,21-21 16,-21 0-16,0 0 0,-21-1 0,22 1 15,-22-21-15,21 21 0,-21-22 16,0 22-16,0-21 0,0 0 0,0-1 0,-43-20 16,1-1-1,0 43-15,21 21 0,-22-21 0,1 21 16,0 0-16,20 0 0,-20 0 0,21 21 16,0 0-16,0 0 0,-1 22 15,1-22-15,21 0 0,-21 21 0,21 64 16,0-85-16,42 43 15,-20-43-15,20 0 16,-21 0-16,0 1 0,22-1 16,-1 0-16,85 0 15,21-21 1,-106 0-16,1 0 0,-1 0 16,0 0-16,1-21 0,41-21 15,-20 20-15,-22 1 0,-21 0 0,85-85 16,-85 64-16,1 21 15,-22-22-15,0 1 0,0 21 16,-22-21-16,1 20 0,0 1 0,0 0 16,0 21-16,-22 0 0,1 0 15,0 21-15,21 0 16,-1 1-16,1-1 0,-21 0 0,21 0 16,0 0-16,-1 22 0,1-22 0,0 0 15,0 64 1,0-43-16,21 0 15,0-21-15,21-21 16,0 0-16,0 0 0,0 0 0,1 0 16,20 0-16,-21-21 0,0 0 15,22 0-15,-22 21 0,21-21 16,-21-22-16,22 22 0,-22 0 0,21 0 16,-21 0-16,22 0 0,-22-1 15,21 1-15,-21 0 0,0 0 0,1 21 16,-22 21-1,0 0-15,0 0 0,0 22 16,0-1-16,0-21 0,0 0 16,0 1-16,0-1 0,0 21 0,0-21 15,21 0-15,0 1 0,21-22 16,-21 21-16,1-21 16,20 0-16,-21 0 0,21 0 0,1 0 15,-22 0-15,21-21 0,1 21 0,-22-22 16,85-20-1,-64 21-15,0 0 0,-21 0 16,1-1-16,41-41 0,-63 42 16,0-22-16,0 22 0,0-21 0,0 21 15,0 0-15,-42-22 16,-1 43-16,-20 0 16,42 0-16,-22 0 0,22 21 15,-21 1-15,21-1 0,0 21 0,-1-21 16,1 0-16,0 22 0,21-22 0,-21 42 15,21-41-15,0-1 0,0 0 16,0 0-16,0 0 0,42-21 16,-21 21-16,1-21 0,-1 0 0,21 0 15,-21 0-15,0 0 0,64-42 16,0-21 0,-64 20-16,0 22 15,0-21-15,0 21 0,1-22 16,-1 1-16,0 0 0,0-22 15,-21 22-15,21-149 0,0 64 16,-21 64-16,0 20 0,0-20 16,22-1-16,-22 43 15,0 0-15,0 0 0,-22 42 16,1 21-16,0 43 16,0-43-16,0 22 15,0-1-15,21 1 0,0 63 16,0-64-16,-22-20 0,22 20 0,0-20 15,0-1-15,0 0 0,0 1 16,0-22-16,0 0 0,0 21 0,0-21 16,0 1-16,0-1 15,22-21-15,-1 0 0,0 0 16</inkml:trace>
  <inkml:trace contextRef="#ctx0" brushRef="#br0" timeOffset="56672.53">11705 8530 0,'0'0'0,"-21"0"0,0 0 15,42 0 32,21 0-47,-21 0 16,22 0-16,-1 0 0,22 0 16,-1 21-16,1-21 0,20 0 0,-20 0 15,20 22-15,1-22 0,63 0 16,-84 0-16,84 0 15,-85 0-15,64 0 16,-63 0-16,-22 0 0,22 0 0,20-43 16,-62 22-1,-22 0-15,0 0 16,-22 0-16,-20 21 0,21-22 0,-21 1 16,-64 0-16,21 21 15,43 0-15,21 0 0,-22 0 16,1 0-16,63 0 47,21 0-47,-20 0 0,-1 0 0,21 0 15,-21 0-15,22 0 0,-1 0 0,-21-21 16,21 21-16,-20 0 0,41 0 16,-21 0-16,-20 0 15,-22 21-15,0 0 16,0 0-16,-22 1 0,-41 41 15,-1 22 1,22-64-16,0 21 0,-1 1 0,22-1 16,-21 0-16,0 1 0,-1-1 0,-41 43 15,41-22 1,22-42-16,21 0 16</inkml:trace>
  <inkml:trace contextRef="#ctx0" brushRef="#br0" timeOffset="59449.14">14563 7789 0,'0'0'16,"21"-42"-16,-21 21 16,0 0-16,0 0 0,0 42 31,0 0-31,-21 21 15,21 1-15,-22 20 0,22 1 0,-21 20 16,21-20-16,-21-1 0,21 22 16,0-22-16,0 1 0,-21-1 0,21-20 15,-21 20-15,21-20 0,0-1 16,0 0-16,0-21 0,0 1 16,0 20-16,0-21 0,0 0 15,0-42 16,0 0-15,0 0-16,0 0 0,0-1 0,0 1 16,0-21-16,0 0 0,0 20 15,0-20-15,0-21 0,42-107 16,-21 107 0,0-1-16,1 1 0,-1-1 0,0 1 15,0-1-15,0 1 0,22-43 16,-1 64-16,-21-1 0,21 1 15,1 21-15,-1 0 0,106 21 16,-105 21 0,-22 21-16,0 0 0,0-20 0,-21 20 15,0 21-15,0-20 0,-21-1 0,-21 43 16,-1-22-16,1-20 16,0-22-16,-43 63 0,0-41 15,64-22-15,-21 0 16,-22 0-16,43-21 0,0 0 15,0 0-15,0 0 16,-1 0-16,22-21 0,-21 21 16,21-42-16,0 63 31,0 0-31,0 21 16,0 22-1,0-22-15,0 1 0,21 20 16,-21-21-16,22 1 0,-22-22 0,21 21 15,0-21-15,-21 1 0,21-1 0,43 0 16,20 0 0,-63-21-16,22 0 0,-1 0 0,0-21 15,1 0-15,-1 21 0,0-21 16,1-1-16,-1 1 0,-21 0 16,64-21-16,-64 21 0,0-1 15,0-20-15,1 21 0,-1-21 16,0 20-16,-21 1 0,21 0 0,-21 0 15,0-21-15,-21 63 16,0 0 0,0 0-16,-1 0 0,1 0 0,0 1 15,0 20-15,0-21 0,0 21 16,-1 1-16,22-22 16,0 0-16,0 0 0,0 22 15,0-22-15,0 0 0,64-21 16,-43 0-16,21 0 0,1 0 15,-22 0-15,21 0 0,43-21 16,-43 0-16,1-1 0,-1 22 0,0-21 16,-21 0-16,1 0 0,20-43 15,-42 43-15,21-21 0,-21 21 16,0-22-16,0 1 0,0 21 16,-21-21-16,0 20 0,0 1 0,-1 0 15,1 0-15,-21 21 0,21 0 0,-43 0 16,22 21-16,0 0 15,-22 43-15,43-22 16,-43 85-16,64-106 16,0 22-16,0 20 15,0 1-15,22-43 0,20 0 16,-21 0-16,64-21 0,-43 21 16,0-21-16,1 0 0,-1 0 15,0-21-15,22 21 0,-22-21 0,22 0 16,-22 0-16,22-1 0,-22 1 0,0-21 15,1 21-15,20-64 16,-21 43-16,-20-1 0,20-126 16,-42 106-16,21 20 15,-21-20-15,21 20 0,-21-41 16,0 63-16,0-1 0,0 1 16,0 42-1,0 1-15,0-1 0,0 21 0,0 0 16,-21 22-16,21-22 0,-21 22 0,0-22 15,0 22-15,21-22 0,-22 21 16,1-20-16,-21 84 16,21-64-16,0-42 0,21 1 15,0-1-15,0 0 0,0 0 16,0-42 15,0 0-31,0 0 16,21-1-16,0 1 0,0 0 0,0-21 15,0 21-15,1-1 0,20-20 0,21 0 16,-20 21-16,41-22 16,-62 43-16,83 0 15,-83 21-15,-1-21 0,0 64 16,-21-43-16,0 0 16,0 0-16,0 22 0,0-1 15,-21-21-15,0 0 16,-43 22-16,43-22 0,-64 21 15,43-42 1,21 0-16,0 0 0,-22 0 0,22 0 16,0 0-16,-43 0 15,22 0-15,21-21 0,21 0 16,-21 0-16,21 0 0,0-1 16,0 1-16,0 0 15,0 42 1,21 0-16,0 1 15,0-1-15,0 0 16,1 0-16,-1 0 0,0-21 0,21 43 16,64-22-1,-64-21-15,1 0 0,-1 0 16,0 0-16,1 0 0,-1 0 16,0-21-16,1 21 0,-1-22 0,0 1 15,64-21-15,-63-22 16,-1 43-16,-21 0 15,21-42-15,-20 41 0,-1-20 16,-21 21-16,21-21 0,-21 20 0,21 1 16,-21 0-16,0 0 0,0 42 31,0 0-31,0 0 0,-21 1 0,0-1 16,0 0-16,21 21 0,-22-21 15,22 64 1,0-64-16,0 0 0,0 43 15,0-43-15,0 0 0,22 0 16,-1 1-16,0-22 0,0 0 16,0 0-16,22 0 0,-22 0 0,21 0 15,-21 0-15,22-22 0,-22 22 16,0-21-16,21 0 0,-21 0 0,43-43 16,-64 43-16,0-21 15,21 21-15,-21 0 0,0-22 16,0 1-16,0 21 0,0-22 0,-21-41 15,0 63-15,0 21 16,-1 0-16,1 0 16,0 0-16,0 0 0,-21 0 0,20 21 15,1 21-15,-21 0 0,0 1 16,20-22-16,1 85 16,0-22-1,21-62-15,0-1 0,0 0 16,21 0-16,0 0 0,1 0 15,20-21-15,-21 22 0,0-22 0,106 0 16,-84 0-16,-1 0 0,0-22 16,1 22-16,20-42 15,-21 21-15,1 0 0,-22 0 0,21-22 16,-21 22-16,22-21 0,-22-1 16,0 1-16,0 0 0,43-85 15,-43 84-15,0-20 0,21-1 16,-20 1-16,-1-1 0,0 1 0,-21 21 15,21-22-15,-21 22 0,21 21 16,-21-64 0,-21 85-16,0 0 15,0 21-15,0 21 0,-22-20 16,22 20-16,0 21 0,-21 43 16,20-42-16,1-1 15,0 1-15,21-1 0,0-20 0,-21 20 16,21-21-16,-21 1 0,21-1 0,0 0 15,0 1-15,0-1 0,0-21 16,0 22-16,0-22 0,0 0 0,21 21 16,0-21-16,0-21 0,22 22 15,-22-22-15,0 0 16,21 0-16,-21 0 0,22 0 0,-22-22 16,42 1-16,-20 0 0,-22 0 15,21 0-15,-21 0 0,1-1 16,20 1-16,-42 0 0,21 0 15,-21-21-15</inkml:trace>
  <inkml:trace contextRef="#ctx0" brushRef="#br0" timeOffset="59754.98">17716 8213 0,'0'-21'15,"22"21"-15,-1 0 0,0 0 0,42-22 16,22 22 0,-43 0-16,1 0 0,63-21 15,-64 21-15,0 0 0,43 0 16,-43-21-16,22 21 16,-22 0-16,-21 0 0,0 0 15,22 0-15</inkml:trace>
  <inkml:trace contextRef="#ctx0" brushRef="#br0" timeOffset="64940.62">1312 11367 0,'0'0'0,"-21"0"0,0 0 0,0 0 16,0 0-16,-1 0 0,1 0 15,0 0-15,0 0 0,21-22 16,0 1-16,0 0 16,0 0-16,0 0 15,21-22-15,-21 22 0,64-42 16,-43 20-16,21 22 0,-21-21 15,22 0-15,-1-22 0,-21 22 0,21-1 16,-20 1-16,20-21 0,0-43 16,-42 42-16,21-20 15,-21 20-15,0 43 0,0-21 16,0-1-16,0 22 0,0 0 0,0 0 16,-21 21-1,0 0-15,21 21 0,-21 0 16,0 21-16,0 1 0,-1 63 15,1-22-15,21 1 0,-63 190 32,-22 43-32,64-191 15,-43 105-15,43-105 16,-21 0-16,21-21 0,0 21 16,-1 0-16,-20-21 0,0 106 15,-22 105 1,43-211-16,21-21 0,0-1 15,0-20-15,0 21 0,0-43 0,21 64 16,0-64-16,22 0 16,-22-20-16,21-1 15,-21-21-15,22-21 0,-22-1 0,0 1 16,21-21-16,1 21 0,63-149 16,-22-62-1,-41 147-15,-22-106 16,-21 107-16,0-22 15,-21-85-15,-1 107 0,-20-1 16,-106-169 0,84 191-16,1 20 15,-1-20-15,-41-1 0,41 43 0,22 0 16,-22 21-16,22 0 0,21 0 16,-22 0-16,22 0 0,42 0 31,1 0-31,20 0 0,85-42 15,21-22 1,-84 22-16,20-1 0,1 1 16,0 0-16,-22-1 0,22 1 15,42-64-15,21-21 16,-106 106-16,-21-21 16,1 21-16,-22-1 0,0 1 0,-43 0 31,-20 21-31,42 0 0,-43 21 15,43-21-15,0 21 16,0 1-16,-1-22 0,22 21 16,0 0-16,0 21 15,0-21-15,43 22 0,-22-22 16,64 64-16,-64-64 16,0 21-16,0-21 0,0 0 15,0 1-15,1-1 0,-1 0 0,0 0 16,42-21-1,-41 0-15,-1 0 0,0 0 0,21-21 16,1 0-16,-22 0 0,21-22 16,-21 22-16,22-21 0,-22 21 0,85-106 15,-64 105 1,-21-20-16,0 0 0,22 21 16,-22-1-16,21 1 0,-21 0 0,64 0 31,-64 21-31,0 0 0,0 0 0,22 42 15,-43-21 1,0 1-16,0-1 0,0 0 0,0 0 16,0 0-16,0 43 15,0-43-15,21 0 16,0-21-16,0 0 16,0-21-1,-21 0-15,0 42 16,0-63-16,0 20 0,0 1 15,0 0-15,0 0 0,0 0 16,0 0-16,-21-1 0,0 1 16,0 21-16,0-21 0,0 21 15,-1 0-15,1 0 0,0 0 0,0 0 16,-21 0-16,20 21 0,1 0 0,-85 43 31,22 42-31,63-64 0,-1 0 16,1 1-16,0-1 15,21 0-15,0 1 0,0-22 0,0 21 0,0-21 16,21 22 0,43-43-16,-22 0 15,-21 0-15,64-43 0,-64 22 16,21 0-16,1 0 0,-1 0 16,-21-22-16,22 22 0,-1-42 15,-21 20-15,0 1 16,0 21-16,-21-21 0,0 20 0,0-41 15,0 21-15,0 20 0,0 1 16,0 0-16,0 0 16,0 42-1,-21 0-15,21 0 0,0 1 16,0 20-16,0-21 0,0 127 16,21-84-1,1-22-15,20 0 16,-21-20-16,0-1 0,0 0 15,22 0-15,-1-21 0,-21 0 16,43 0 0,-43 0-16,42 0 0,-20 0 15,-22-21-15,21 0 0,-21 0 16,1-1-16,-22 1 0,21-21 0,-21 21 16,0-22-16,0 22 0,0-42 15,0-1 1,0 43-16,0 0 0,0-21 15,-21 42-15,-1 0 16,22 21 0,0 0-16,0 0 0,0 21 15,-21 1-15,21-22 0,-21 0 16,21 21-16,-21-20 16,21-1-16,0 21 0,0-21 0,-21 0 0,0 1 15,21-1-15,0 0 31,0-42-15,0 0 0,0-1-16,0 1 0,21 0 0,-21 0 15,21 0-15,-21-22 0,21-20 16,21 21-16,-20-1 16,-22 22-16,63-21 0,-42 21 15,0 21-15,1-22 0,-1 22 16,0 0-16,0 0 0,43 22 15,-22-1 1,-42 0-16,0 0 0,21 0 16,-21 0-16,0 1 0,21 20 15,-21-21-15,0 0 0,0 0 16,0 1 0,0-44 15,21 22-31,-21-21 0,22 0 15,-1 0-15,0 0 16,0 0-16,0-22 0,0 22 16,-21-21-16,22 21 0,-1-1 15,0-20 1,0 42-16,0 0 16,0 0-16,-21 21 15,22 0-15,-22 1 0,21 20 16,-21-21-16,0 0 15,0 22-15,21 41 16,0-63-16,0 1 0,-21-1 0,21 0 16,1 0-16,-1 0 0,63 0 15,1-21 1,-64 0-16,0-21 0,43 0 16,-22 0-16,-21 0 15,22 0-15,-22-1 0,0 1 0,21 0 16,22-42-16,-43-1 15,-21 43-15,0 0 16,0 0-16,0-22 0,0 22 16,0 0-16,0 0 0,-21 21 0,21-21 15,-21 21-15,-22 0 16,-20 21-16,42 0 16,21 0-16,-43 21 15,22 1-15,0-1 0,21-21 0,-21 22 0,21-1 16,0 0-16,0 1 0,0 20 15,21 22 1,0-64-16,43 0 16,-43 0-16,21-21 0,1 0 0,-1 0 15,0 0-15,22 0 0,-22-21 16,85-42-16,-42 20 16,-64 22-16,21-21 15,1 21-15,-22-22 0,0 22 0,0-21 16,43-22-16,-64 22 0,0 21 15,21-43-15,-21 22 16,-21 42 0,-1 0-16,-20 0 0,21 21 15,0 0-15,0 0 0,-1 1 16,1-1-16,-21 85 16,42-1-1,0-62-15,0-22 0,0 0 16,21 21-16,0-20 0,-21-1 0,0 0 15,0 0-15,21 0 0,1 0 16,-22 1 0,-22-22-1,1 0-15,0 0 16,0 0-16,0-22 16,0 1-1,21 0-15,0 0 0,0 0 16,0 0-16</inkml:trace>
  <inkml:trace contextRef="#ctx0" brushRef="#br0" timeOffset="65763.14">6794 11240 0,'0'0'15,"-21"-22"-15,-21 22 0,21-21 0,0 21 0,-1-21 16,1 0-16,0 21 0,0 0 16,0-21-16,0 21 15,42 0 16,21 0-31,0 21 0,1 0 0,20-21 16,1 21-16,20-21 0,-20 21 0,21 1 16,-1-22-16,-20 21 0,20-21 15,1 0-15,0 21 0,-1-21 0,170 0 16,-105 21 0,-86-21-16,1 0 0,-1 0 15,1 0-15,-22 0 0,0 0 0,22 0 16,-22 0-16,-21-21 15,-21 0 1,-21 0-16,0 21 16,0-22-16,-22 1 0,1 21 0,0-21 15,-1 21-15,-41-42 16,41 42-16,-41-21 0,63 21 16,-1-22-16,-20 22 0,21 0 15,21-21-15,21 21 16,0 0-1,22 0-15,-22 0 0,0 0 0,21 0 16,1 0-16,-22 0 0,42 0 16,-20 0-16,-22 0 0,21 0 15,-21 0-15,0 21 0,22 1 16,-22-22-16,0 21 0,-21 42 16,0-42-16,0 22 0,0-22 15,-21 21-15,-21 1 0,20-1 16,-20 0-16,0 1 0,-1-1 0,1 0 15,-43 22-15,64-22 16,-21-21-16,21 0 0,-22 22 0,43-22 16,-21-21-16,21 21 0,-21 0 0,42-21 31,0 0-31</inkml:trace>
  <inkml:trace contextRef="#ctx0" brushRef="#br0" timeOffset="68277.38">10266 11070 0,'0'-21'16,"0"0"15,21 21 63,-21-21-47,21 21-32,-21-21 1,0-1-1,0 1 1,21 21-16,0 0 31,1 0 32,-1 0-48,-21-21 64,0 0-64,0 0-15,0 0 16,-21 21-1,21-22-15,-22 22 16,22-21 140,-21 21-156,0 0 16,21-21-16,-21 21 31,21-21-31,-21 21 16,21-21-16,-21 21 31,-1 0-31,1 0 16,0 0-16,0 0 0,0 0 15,0 0-15,-1 0 16,1 0-16,0 0 0,-42 21 16,-1 21-16,43-21 15,0 1-15,0 20 16,-1-21-16,1 21 0,-42 85 15,63 0 1,0-105-16,0 20 0,0 0 16,0-21-16,0 1 0,0-1 0,0 0 15,0 0-15,21-21 0,21 0 16,-21 0-16,1 0 16,-1 0-16,0-21 0,0 21 0,0-21 15,22-22-15,41-20 16,-63 21-16,1 20 15,20-20-15,-21 0 0,0 21 16,0-22-16,43-84 16,-22 0-16,-21 85 15,1-22-15,-1 22 0,-21 0 16,0-1-16,21-126 16,-21 148-16,0 0 15,0 0-15,0-1 0,0 1 0,-21 21 31,21 21-31,0 1 16,0 20-16,-21 0 0,21 1 0,-22-1 16,22 21-16,-21-20 0,21-1 0,-21 22 15,21-22-15,0 0 16,0 1-16,-21-1 0,0 43 16,21-64-16,0 21 0,0 0 0,0-20 15,0-1-15,0 21 0,0-21 16,0 22-16,42-22 15,-21-21-15,0 0 16,22 0-16,-22 0 16,0 0-16,0-21 0,22-22 15,20 22-15,-42 0 16,0 0-16,22 0 0,-22-22 0,0 22 16,0 0-16,43-43 15,-43 22-15,-21 21 16,0 0-16,0 0 0,0-1 15,0 1-15,-21 21 0,-22 0 16,1 0 0,42 21-16,0 1 15,0-1-15,0 0 16,0 0-16,21 0 16,-21 0-16,21-21 0,-21 22 0,22-1 15,-1-21-15,-21 21 0,21 21 16,0-21-16,-21 1 15,0-1-15,0 0 0,0 0 0,0 0 16,0 0-16,0 1 16,0-1-16,0 0 0,0 0 0,0 0 15,0 0-15,21-21 32,0 0-32,1 0 0,-1-21 15,0 0-15,0 21 0,0-21 16,0 0-16,1 0 0,-1-1 15,0-20-15,21 21 0,-21 0 0,22-43 16,20 1 0,-42 42-16,1-1 0,-22 1 15,0 42 17,0 1-32,0-1 0,0 0 0,-22 0 15,22 0-15,-21 0 0,0 1 16,0 20-16,21-21 0,-21 0 15,21 0-15,-21-21 0,21 22 0,0-1 16,0-42 31,0-1-47,0 1 0,0 0 0,0 0 16</inkml:trace>
  <inkml:trace contextRef="#ctx0" brushRef="#br0" timeOffset="68519.24">11324 10689 0,'-21'0'31,"0"0"16,21 21-47,0 1 15,0-1 1,21-21 0</inkml:trace>
  <inkml:trace contextRef="#ctx0" brushRef="#br0" timeOffset="69551.17">11515 10880 0,'0'-21'16,"0"-1"-16,0 1 15,21 21-15,0 0 16,-21 21-1,21 1 1,-21-1-16,21 0 0,-21 0 16,0 0-16,0 43 0,0-43 15,0 21-15,0-21 0,0 22 0,0-22 16,0 21-16,0-21 16,0 1-16,0-1 0,0 0 0,21-21 15,1 0 1,-1 0-1,0 0-15,0-21 0,0 0 0,0 21 16,1-22-16,-1 1 0,0 0 0,21-21 16,-21-22-1,1 43-15,-22 0 0,21-21 0,-21 20 16,21 1-16,-21-21 0,0 21 16,0 0-16,0-1 0,0 1 0,0 0 15,0 42 16,-21 0-31,0 1 16,21 20-16,-22-21 0,1 0 16,21 0-16,0 22 0,0-22 0,0 0 15,0 0-15,0 0 0,0 22 16,0-22-16,0 0 0,0 0 16,64 0-1,-43 1-15,0-22 0,0 0 0,22 0 0,-22 0 16,0 0-16,21 0 0,-21-22 15,1 22-15,62-42 16,-41 21-16,-22 0 0,0 0 16,0-1-16,-21 1 0,21-42 15,-21 42-15,0-22 16,0 22-16,0 0 0,0 0 16,-21 21-16,0 0 15,0 0-15,0 0 16,-1 0-16,22 21 0,0 0 0,0 0 15,0 0-15,0 1 0,0-1 16,0 0-16,0 0 16,0 0-16,0 0 0,0 1 15,22-1-15,-1 0 0,0-21 16,-21 21-16,0 0 16,21-21-16,0 0 0,0 21 15,22-21 1,-22 0-16,0 0 15,0-21-15,0 21 0,1-21 0,41-21 16,-21-1 0,-20 22-16,-22 0 0,21 0 0,-21 0 15,21 0-15,0-22 16,-21 22-16,0 42 31,0 0-15,0 1-16,-21-1 0,21 0 0,0 0 15,0 0-15,0 22 0,0-22 0,0 0 16,0 0-16,0 0 16,0 0-16,0 1 15,21-22-15,0 0 32,0 0-32,-21-22 15,22 22-15,-22-21 0,21 0 16,0 21-16</inkml:trace>
  <inkml:trace contextRef="#ctx0" brushRef="#br0" timeOffset="69767">13314 11091 0,'0'0'0,"21"-21"15,0 21 1,-21-21-1,21 21 48,0-21-63</inkml:trace>
  <inkml:trace contextRef="#ctx0" brushRef="#br0" timeOffset="71435">14245 11070 0,'0'0'0,"-21"0"16,0 0-16,0 0 15,21-21 32,0 0-31,21 0-16,0 0 0,0-1 16,21-20-16,22-64 15,-43 64-15,21 0 16,-20-22-16,20 22 0,-21-22 0,0 22 15,43-106-15,-64 63 16,0 64-16,0 0 16,0 0-16,-21 21 0,-1 0 15,1 0-15,0 0 0,0 21 0,0 0 16,0 21-16,21 1 0,-22-1 16,22 0-16,0 1 0,0 20 0,22-21 15,-1 1-15,0-1 16,0 22-16,0-22 0,0 0 0,1-21 15,-1 22-15,0-1 0,0-21 0,-21 43 16,0-43-16,0 21 16,0-21-16,0 1 0,0-1 15,-21-21 1,0 0-16,0 0 16,-1-21-16,1-1 15,0 1-15,21 0 0,-21 0 0,21 0 16,-42-22-1,42 1-15,-22 21 0,1 21 16,21 21 0,0 0-1,0 0-15,0 1 0,0-1 0,0 21 16,0-21-16,0 0 0,21 43 16,22-1-1,-22-41-15,0-1 0,0-21 16,0 21-16,22-21 0,-22 0 0,0 0 0,0 0 15,0 0-15,1 0 0,-1 0 16,21 0-16,-21-21 0,0 0 0,1-1 16,-1 1-16,21 0 0,-21 0 0,0 0 15,1-22-15,-1 22 16,0-21-16,0 21 0,-21-22 0,21 22 16,0-21-16,-21 0 0,22 20 0,-22 1 15,0 0-15,21 0 0,-21 0 16,0 42-1,0 0-15,0 0 0,0 0 16,0 1-16,0 20 0,0-21 0,-21 0 16,21 22-16,-22-22 0,22 21 0,0-21 15,0 0-15,0 1 0,0-1 16,0 0-16,0 0 0,0 0 16,0 0-16,22-21 15,-1 0-15,0 0 16,21 0-16,-21-21 0,1 0 0,41 0 15,43-43 1,-85 43-16,21 0 0,-20 0 16,-1 0-16,0 0 0,0-1 0,-21-41 15,0 21 1,0 63 15,-21 0-31,21 21 0,0-21 0,-21 1 16,0 20-16,21-21 0,-22 21 15,22 1-15,0-22 0,0 0 0,0 21 16,0-20-16,0-1 0,0 0 16,22-21-1,-1 0-15,0 0 0,0 0 0,0 0 16,0 0-16,1-21 0,41-22 16,-21 1-16,-20 21 15,-1 0-15,42-43 0,-42 43 16,1-21-16,-1 21 0,-21-22 0,21 22 15,-21-21-15,21 21 0,-21-1 16,0 1-16,0-21 16,0 63-16,0 0 15,0 0-15,0 1 0,0-1 16,-21 21-16,21-21 0,-21 22 16,21-22-16,-21 21 0,21-21 0,0 43 15,0-43-15,0 0 16,0 0-16,21 0 0,0 1 0,0-22 15,0 0-15,0 0 0,1 0 0,-1 0 16,0 0-16,21 0 0,-21 0 16,43-43-16,-43 43 0,0-21 15,43-64 1,-43 64-16,0-21 0,0 21 16,0 0-16,1-22 0,-1-20 15,0 42-15,0-22 0,-21 22 0,0 42 31,0 0-31,0 1 0,0-1 16,0 0-16,-21 0 0,21 21 0,-21-20 16,0-1-16,21 0 0,0 21 15,0-21-15,0 1 0,0-1 16,0 0-16,0 0 0,0 0 16,21-21-1,0-21 1,0 0-16</inkml:trace>
  <inkml:trace contextRef="#ctx0" brushRef="#br0" timeOffset="71794.32">16573 10478 0,'-21'0'15,"0"0"1,21 21-16,0 0 0,-21 0 0,21 21 15,0 1 1,0-22-16,21-21 16,0 0-16,0 0 15,1 0-15,-1 0 0,0 0 0,0 0 16,0 0-16,0-21 0,1 0 16,-22-1-16,0 1 0,0 0 15,0 0-15,0-21 0,0 20 16,0 1-16,-22 0 0,1 0 0,0 0 15,-21-22-15,21 43 0,-1 0 16,1 0-16,-21 64 16,42-43-16,-21 21 15,21 1-15,0-22 0,0 21 16,0-21-16,21 1 0,0-22 16,0 21-16,0-21 0,22 0 15,-1 0-15</inkml:trace>
  <inkml:trace contextRef="#ctx0" brushRef="#br0" timeOffset="72079.14">17568 10118 0,'0'0'15,"-21"0"-15,0 0 0,-43 63 16,43-42-16,-21 22 0,0-1 15,20 0-15,-20 1 0,0 20 0,-1-20 16,-41 84-16,41-85 16,22 21-16,-21-20 0,21 20 15,0-20-15,-22 41 0,43-41 16,-21-1-16,21-21 0,0 21 16,0 22-16,0-43 15,21-21-15,0 21 0,1-21 16,-1-21-1,0 0-15,-21 0 0</inkml:trace>
  <inkml:trace contextRef="#ctx0" brushRef="#br0" timeOffset="72926.67">16785 10837 0,'0'0'0,"21"0"31,22 0-31,-22 0 0,0 0 16,21 0-16,1 0 0,-1 0 0,0 0 16,1 0-16,20 0 0,1 0 0,-22 0 15,85 0 1,-64 0-16,1 0 0,-1-21 0,-20 21 0,-1-21 16,0 21-16,1-21 0,-22 21 15,0-21-15,-21 0 0,0-22 16,0 22-16,0 0 15,-21 21-15,0 0 0,0 0 16,-22 0-16,22 0 0,-21 21 16,-1 0-16,22 0 0,0 1 0,0 20 15,0-21-15,0 21 0,-1-20 16,1 20-16,21-21 0,0 21 0,0 1 16,0-22-16,0 0 0,43 43 15,-1-64 1,-21 0-16,21 0 0,-20 0 15,20 0-15,0 0 0,1 0 0,-1 0 16,0-22-16,1 1 0,-22 0 16,21 0-16,0 0 0,-20 0 0,20-1 15,-21-20-15,0 21 0,0-21 0,1-1 16,20-63-16,-21 43 16,0-1-16,0 1 0,1-1 0,-22 1 15,21 21-15,0-22 0,-21 22 16,0-1-16,0 1 0,0 21 15,0 0-15,0 42 16,-21 21-16,0-21 0,-1 22 16,1-1-16,0 64 15,0-43-15,0-20 0,-22 84 16,22-85-16,21 22 0,-42 20 16,42-41-16,0-1 15,-42 43 1,20-22-16,22-42 0,0 0 15,0-42 17,0 0-32,0 0 0,22 0 15,-1 0-15,0-22 0,0 22 16,21-21-16,1-1 0,-1 1 0,0 0 16,64-22-1,-63 22-15,-1 21 0,0 0 0,1 21 16,-1 0-16,-21 0 0,0 21 0,0 21 15,1-21-15,-22 22 0,0-22 16,0 21-16,0 0 0,-43 22 16,43-43-16,-21 21 0,0-20 15,0-1-15,0 0 0,21 0 0,0 0 0,0 0 16,0 1-16,0-1 16,21-21-1,0 0-15,0 0 0,0-21 0,22-1 16</inkml:trace>
  <inkml:trace contextRef="#ctx0" brushRef="#br0" timeOffset="73183.53">19092 10859 0,'0'21'0,"21"-21"0,1 0 15,-1 0 1,0 0-16,0 0 0,0 0 15,0 0-15,1-21 0,-1 21 0,0-22 16,-21 1-16,21 21 0,-21-21 16,21 21-16,-21-21 0,0 0 0,0 0 15,-21 21 17,21 21-32,-21-21 15</inkml:trace>
  <inkml:trace contextRef="#ctx0" brushRef="#br0" timeOffset="75694.89">20447 10964 0,'0'0'0,"-21"0"0,21-21 16,21 21 0,21-21-16,-21 0 0,22 0 15,-22 0-15,21-22 0,22 22 0,-22-21 16,0-1-16,43-41 0,-64 20 16,43-42-16,-22 43 15,-21-1-15,22-147 16,-43 147-16,21 1 0,-21-1 15,0-20-15,0-43 16,0 84-16,0-20 0,0 20 0,0 22 16,0 0-16,0 0 0,-21 21 0,-1 42 15,-20 43 1,0-22-16,21 1 0,-1 21 16,-20-1-16,21 22 0,-21 0 0,-64 254 15,85-233-15,-22 0 16,1-21-16,21 21 0,-64 127 15,43-127-15,21 0 0,-22-22 16,1 22-16,21 0 0,-22-21 0,1 21 16,21-21-16,-21 0 15,-64 211-15,85-232 0,-1 21 16,-41 42-16,42-84 0,21-1 16,0 1-16,0-43 0,0 21 15,0-21-15,21-21 0,0 0 16,0-21-16,22 0 0,-1-21 0,21-1 15,-20 1-15,20-22 0,85-84 16,-63 85-16,0-22 0,42-84 16,-43 63-16,22-106 15,-63 128-15,-22-22 0,0 0 0,-21 0 16,0 0-16,-21 0 0,-22 1 16,-62-65-16,-44 22 15,65 106-15,-1-1 0,22 1 0,-86 21 16,86 21-16,21 0 15,-1 0-15,1 21 0,42 0 0,0 0 16,0 22-16,42-22 16,-21 0-16,22-21 15,63 0-15,-43 0 0,1-21 16,20 0-16,-20 0 0,20-1 0,-20 1 16,21 0-16,-22 0 0,1 0 15,-1-22-15,1 1 0,-22 0 0,21 21 16,-41-43-16,41-21 0,-42 22 15,0 21-15,-21-22 16,0 22-16,0 21 16,0 42-1,0 0-15,0 0 0,0 43 16,0-22-16,0-21 16,0 21-16,0 1 0,22-22 15,-1 0-15,-21 0 0,21 0 0,0 1 16,43 20-16,-22-42 15,-21 0-15,0 0 16,22 0-16,-22 0 0,0-21 0,0 21 16,21-21-16,1-22 0,-1 1 15,-21 21-15,0-22 0,22 22 16,20-42-16,-42 20 16,22 22-16,-22 0 0,0 0 0,0 21 15,0 0-15,1 0 0,20 0 16,-42 21-16,0 0 15,0 0-15,0 1 0,0-1 16,0 0-16,0 0 0,0 0 0,0 0 16,0 1-16,-21-1 0,21 0 15,0-42 32,0 0-47,0-1 16,0 1-16,0 0 0,0 0 15,-21-21-15,-1 42 16,22-22-16,0 1 0,-21 21 0,-21 0 16,21 21-1,-22 1-15,22-1 0,0 0 16,-21 0-16,21 0 0,-64 43 16,0 42-16,43-85 15,21 0-15,21 0 0,0 21 16,0-20-16,0 20 15,21-42-15,21 21 16,1-21-16,-22 0 0,21 0 16,0 0-16,-20 0 0,20-21 0,64-21 15,-64-1 1,-21 1-16,22 21 0,-1-64 16,-42 64-16,21-21 0,43-64 15,-64 85 1,21 21-16,-21 21 15,0 0-15,0 0 16,0 21-16,0-20 0,0-1 16,0 21-16,0-21 0,0 0 15,0 1-15,0 20 0,21-21 0,0 0 16,0 0-16,22-21 16,-22 22-16,63-22 0,-41 0 15,-1 0-15,85 0 16,-85 0-16,1 0 0,-1-22 15,-21 1-15,0 0 0,22-21 16,-22 21-16,-21-22 0,0-20 16,0 20-16,0 22 0,0 0 15,0 0-15,0 0 0,-21 42 32,21 0-32,-21 0 0,21 0 0,-22 22 15,22-1-15,-21-21 0,0 22 16,21-22-16,-21 0 15,21 0-15,0 0 0,0 0 16,0 1-16,0-44 47,0 1-47,0 0 16,0 0-16,0 0 0,21-22 15,0 22-15,0 0 0,1-21 0,-1-1 16,0 22-16,21-21 0,1 0 15,-1 20 1,-21 22-16,0 0 0,0 0 0,-21 22 16,0-1-16,0 21 15,0 0-15,0-20 16,0-1-16,0 21 0,0-21 0,0 22 16,0-1-16,0-21 0,0 0 15,0 0-15,0 1 16,22-22-16,-1 0 0,0 0 15,0 0-15,0 0 0,0-22 16,1 1-16,-1 0 0,-21 0 16,21 0-16,21-43 15,22-42-15,-43 64 16,0 0-16,0 21 0,0-22 16,1 22-16,-1 0 0,0 21 0,0 0 0,0 0 15,-21 21 1,0 0-16,0 0 15,0 22-15,0-22 0,0 0 0,0 21 16,0-20-16,0 20 0,-21 0 16,21 43-1,0-64-15,21 0 0,43 0 16,-43 1-16,0-1 0,21-21 0,22 0 16,-1 0-1,-41 0-15,20 0 0,-21 0 0,43-43 16,-22 43-16,-21-21 0,21-21 15,-20 21-15,-1 0 16,0-22-16,21-41 0,-21 41 16,1-63-16,-22 64 15,0 0-15,0 21 16,-22 21-16,1 0 0,-21 0 16,-22 63-16,22-42 15,21 22-15,0-1 0,0-21 16,21 21-16,0 1 0,0-1 0,0-21 0,0 22 15,0-22-15,21 0 0,0 0 16,-21 0-16,21 0 0,0 1 16,0-22-16,22 21 0,-22-21 0,21 21 15,-21-21-15,1 0 16,20 0-16,-21 0 16,0-21-16,-21 0 0,21 21 0,1-22 15,-1 1-15,0 0 16,0 21-16,0-21 15,0 21-15</inkml:trace>
  <inkml:trace contextRef="#ctx0" brushRef="#br0" timeOffset="75926.75">25082 11176 0,'0'-21'79,"0"0"-64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58:47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1439 0,'0'0'0,"0"-21"0,0 0 16,0 0-16,0 0 0,0 0 16,0-1-16,0 1 15,-21 21-15,0 0 32,-1 21-32,22 1 0,0-1 15,0 21-15,0 22 0,0-22 16,0 43-16,0-22 0,22 22 0,-22-22 15,21 22-15,-21 0 0,21-22 16,-21 1-16,0-1 0,0 1 16,0-1-16,0-21 0,0 22 15,0-22-15,0 22 0,0-1 16,0-42-16,0 1 16,0-44 15,0 1-31,0 0 0,0-21 15,21-1-15,-21 22 0</inkml:trace>
  <inkml:trace contextRef="#ctx0" brushRef="#br0" timeOffset="307.82">2603 1355 0,'0'0'16,"-21"0"-16,21-21 0,-21 21 0,21-22 16,21 1-1,0 0-15,1 21 0,20-21 16,43 0 0,-43 0-16,21-1 0,-20 1 0,-1 21 0,22-21 15,-22 0-15,0 0 0,1 21 16,-1-21-16,21 21 15,-84 21 17,21 0-32,-21 21 15,0-21-15,-21 43 16,42-22-16</inkml:trace>
  <inkml:trace contextRef="#ctx0" brushRef="#br0" timeOffset="520.7">2730 2096 0,'0'0'0,"0"21"0,0 0 0,0 0 16,22-21 0,-1 0-16,0 0 0,0 0 15,0-21-15,22 21 0,-22-21 16,0 0-16,21 21 0,1-43 15,-1 22 1,-21 21-16,0-21 0,0 0 0</inkml:trace>
  <inkml:trace contextRef="#ctx0" brushRef="#br0" timeOffset="768.55">3238 1926 0,'0'0'0,"0"21"0,0 1 0,0-1 0,0 0 16,0 0-16,0 0 0,0 22 16,0 20-16,0-42 0,0 0 15,0 43-15,0-43 16,0 0-16,0 0 0,-21 22 16,0-1-16,21-21 15,-21-21-15,21-21 31,0 0-31,21 0 16,0 0-16</inkml:trace>
  <inkml:trace contextRef="#ctx0" brushRef="#br0" timeOffset="1036.36">3387 1757 0,'0'0'0,"0"-21"15,0 0 1,0-1-16,0 1 16,0 0-16,0 0 15,0 0-15,-22 21 32,1 0-17,0 0 1,21 21-16,0 0 0,0 0 15,0 0-15,0 1 16,0-1-16,21 21 16,0-21-16</inkml:trace>
  <inkml:trace contextRef="#ctx0" brushRef="#br0" timeOffset="2188.73">3746 1990 0,'0'21'16,"-21"0"-16,21 0 15,0 0-15,-21 1 0,0-1 16,21 21-16,-21 0 0,21 1 0,0-22 16,-21 0-16,21 21 0,-22-20 15,22 20-15,0-21 16,-21 0-16,21 0 0,-21 1 15,21-1-15,0-42 32,0-1-17,0 1-15,0 0 0,21 0 16,0 0-16,1-22 0,-22 22 0,21-21 16,0 21-16,21-22 0,-21 1 15,1 0-15,-1 21 0,42-43 16,-20 43-16,-1 0 0,-21 21 15,0 0-15,22 0 0,-22 21 0,21 21 16,-21-21-16,0 1 16,1-1-16,-22 21 0,0-21 15,21 22-15,-21-22 0,21 42 16,-21-42-16,0 1 0,21-1 16,-21 0-16,0 0 0,21-21 0,0 0 31,1 0-31,-1-21 15,0 0-15,0 21 0,0-21 16,0-1-16,1 1 0,-1 0 16,0-21-16,21 21 0,-21-1 0,22-20 15,-1 21-15,22-43 16,-22 43-16,0-21 0,22 0 16,-22 42-16,-21 0 0,43 0 15,-43 0-15,21 42 16,-42-21-16,0 0 15,0 0-15,0 1 0,0-1 0,0 0 16,0 0-16,0 0 16,0 0-16,0 1 15,0-44 17,0 1-32,0 0 15,0 0 1,0 0-16,-21 0 0,0-1 15,0 1-15,0 21 0,-1-21 0,1 0 16,0 21-16,0 0 0,0 0 16,0 0-16,-22 0 0,22 0 0,0 0 15,-21 21-15,20 0 0,1 0 16,-21 22-16,21-22 0,-43 42 16,43-20-16,0-1 0,0 0 15,21 1-15,0-22 0,0 21 0,0-21 16,0 22-16,0-22 0,0 0 15,21 0-15,0-21 0,0 0 0,43 21 16,-43-21-16,21 0 16,1-21-16,-1 0 0,-21 21 15,21-21-15,22-21 0,-22 20 0,1-20 16,-1 21-16,0-21 0,1-1 16,-1 1-16,21-64 0,-20 64 15,-22-22-15,21 1 0,-21-1 16,-21 1-16,22-1 0,-1-84 15,-21 85-15,0 20 0,0-20 16,0 20-16,0-41 16,0 41-16,0 22 0,0 0 0,-21 21 15,-1 42-15,22-20 16,-21 20-16,21 21 16,-21 1-16,0-1 0,0 22 0,21-21 15,-21 20-15,-1 1 0,1 0 0,21-22 16,-21 1-16,21-1 15,0 1-15,0 41 0,0-62 0,0-1 16,0-21-16,21 22 0,0-22 16,1 0-16,-22 0 0,21 0 0,0 0 15,0-21-15,0 0 0,0 0 16,1 0-16</inkml:trace>
  <inkml:trace contextRef="#ctx0" brushRef="#br0" timeOffset="4882.32">5884 1630 0,'0'21'31,"21"-21"-31,1 0 0,-1 0 16,0 0-16,0 0 0,21 0 16,-20 0-16,-1 0 0,21 0 0,-21 0 15,22-21-15,-22 0 0,21 0 16,-21-1-16,43-20 0,-22 21 15,-21 0-15,0-22 0,1 22 16,-22 0-16,0-21 0,0 21 16,0-1-16,0 1 0,-22 0 15,1 0-15,0 21 0,-42 0 16,41 0-16,-20 0 0,0 21 0,-1 0 16,22 0-16,-21 22 0,-22 20 15,22-20-15,21-1 0,0 0 16,21 1-16,0-1 0,0-21 15,0 21-15,0-20 0,0 20 0,21-21 16,0 0-16,21 0 0,64 1 16,-85-22-16,22 0 15,41 0-15,1 0 16,-64 0-16,-42 0 31,0 0-31,0 0 16,0 0-16,-22 21 0,22 0 0,-21 0 15,21 21-15,-22-20 0,22 20 16,-21 0-16,21 1 0,-1-1 0,-20 64 16,21-22-1,21-20-15,0-22 0,0 22 16,0-22-16,21-21 0,0 0 0,0 1 16,22-1-16,-1-21 0,-21 0 15,22 0-15,20 0 0,-21 0 0,1 0 16,20-21-16,1-22 15,-22 22-15,22 0 0,-1-21 0,1-1 0,-1 1 16,43-64-16,-43 64 16,-20-22-16,20 1 0,-20-1 15,-1 1-15,0-22 0,1 0 0,-1 22 16,21-85-16,-41 63 16,20 22-16,-21-1 0,0 22 0,-21-22 15,0 22-15,0 0 0,0 20 16,0 1-16,-21 0 15,0 21-15,-21 42 16,-1 1-16,22-22 0,-42 85 16,41-64-16,-20 22 0,0 20 0,21-20 15,-22 20-15,22 1 0,0-21 0,0 20 16,0-20-16,-1-1 0,22 1 16,0-1-16,0 1 0,0 20 15,0-20-15,22-43 0,-1 21 16,21 1-16,-21-22 0,64 0 15,-43 0-15,1-21 0,41 0 16,-41 0-16,-1-21 16,21 0-16,-20 0 0,20 0 0,-20-22 15,-1 22-15,21-21 0,-20 21 16,-1-22-16,-21 1 0,22 0 16,-22-1-16,21-20 0,-42 20 15,0 1-15,0 21 0,0-21 0,-21 20 16,0 22-16,0 0 0,-1 0 15,1 0-15,0 0 0,-21 22 0,21-1 16,-1 21-16,1-21 0,0 22 16,21-1-16,0-21 0,-21 85 15,21-43 1,0-41-16,21-1 0,0 21 16,22-21-16,-22-21 0,0 0 0,21 0 15,-21 0-15,22 0 0,-1 0 16,43 0-16,-22-42 15,-20 21-15,-1 0 0,21-22 16,-41 22-16,20-21 16,-21 21-16,0-43 0,0 1 15,-21 41-15,0 1 16,0 0-16,0 42 16,-21 0-16,0 1 15,21-1-15,-21 0 0,21 21 16,0-21-16,0 22 0,-21 20 0,0-42 15,21 1-15,0-1 16,0 0-16,0 0 0,0 0 16,0 0-16,0-63 47,21 42-47,-21-21 0,21 0 15,-21 0-15,21-1 0,-21 1 0,0-21 16,21-43-16,0 64 15,-21 0-15,22 0 0,-1-22 16,0 43 0,0 22-1,-21-1-15,0 0 0,0 0 0,0 0 16,21 22-16,-21-22 0,0 0 16,21 21-16,-21-21 0,0 1 0,0-1 15,22 0-15,-1 0 0,-21 0 16,21 0-16,0-21 15,0 0-15,0 0 0,1 0 16,-1 0-16,0-21 0,0 0 16,0 0-16,-21 0 0,21 21 15,1-43-15,-1 22 0,0 0 0,0 0 16,0-21-16,0 20 0,1 1 16,-1-21-16,0 21 0,0 0 0,0-1 15,0 1-15,1 21 0,-1 0 16,-21 21-1,0 1-15,0-1 0,0 21 16,0 0-16,0-20 16,-21 20-16,21-21 0,0 0 15,0 22-15,0-1 0,0-21 16,0 21-16,0-20 0,21-1 16,42 0-16,-20-21 0,-1 0 15,0 0-15,22 0 0,-22 0 0,22 0 16,-22 0-16,21 0 0,-20-21 15,20 21-15,-20-21 0,-1-1 0,0 1 16,1 0-16,-1-21 0,-21 21 16,21-22-16,-20 22 0,-1-64 15,-21 1 1,0 63-16,0-1 16,-21 22-16,-1 0 0,-62 22 15,63-1-15,-22 42 16,22-42-16,0 22 15,0-22-15,0 21 0,21-21 0,0 43 16,0-43-16,0 0 0,0 0 16,0 1-16,21-22 0,-21 21 15,63-21-15,-42 0 0,1 0 16,41 0-16,-21 0 16,-20-21-16,20-1 0,0 22 0,-21-21 15,22 0-15,20-21 16,-42-1-16,1 22 0,-1 0 15,0-21-15,0 21 0,0-1 0,0 1 16,1 0-16,-1 0 0,-21 0 0,0 42 31,-21 21-31,21-21 16,-22 1-16,1 20 0,21-21 16,-21 21-16,0-20 0,21-1 0,-21 42 15,21-42-15,0 22 16,21-43 15,-21-21-15,21 21-16,0-22 0,0 1 15,1 0-15,-1 0 0,0 0 0,0 0 16,0-1-16,22-20 16,-1-21-16,-21 41 0,0 1 15,0 0-15,1 21 0,-1 0 0,0 21 31,-21 0-31,0 1 0,0 41 16,0-42-16,0 0 0,0 1 16,0 20-16,0 0 15,0-21-15,0 1 0,21-22 0,0 0 16,0 0-16,1 0 0,-1 0 16,0 0-16,21 0 0,1 0 15,-22 0-15,21-22 0,0 1 0,22 0 16,-22 0-16,-21-21 15,64-43-15,0-42 16,-64 85-16,0-22 16,0 1-16,0-1 0,-21 1 15,43-86-15,-22 86 0,-21-1 16,0 22-16,21-21 0,-21 41 16,0-20-16,0 21 15,-21 42 1,0 21-16,-22 43 15,22-21-15,-21-1 0,21 22 0,0-22 16,-1 1-16,22-1 0,0 1 16,-21-1-16,21 1 0,0 20 15,0-41-15,0-1 0,21 0 16,1 1-16,-22-22 0,21 0 16,0-21-16,0 0 15,0 0-15,0 0 0,1 0 16,-1-21-16,0 0 15,-21 0-15,21-1 0,-21 1 16,0 0-16</inkml:trace>
  <inkml:trace contextRef="#ctx0" brushRef="#br0" timeOffset="4989.26">10901 1947 0,'0'0'0,"-21"0"0,-1 0 16,-20 0-16</inkml:trace>
  <inkml:trace contextRef="#ctx0" brushRef="#br0" timeOffset="5096.2">11049 2011 0,'21'0'0,"64"0"16,-43 0-16,64-21 15,-43 0-15,-20 21 0,-22 0 16,21 0-16,1-22 0,-1 22 16,-21-21-16,0 21 0,0-21 15,-21 0-15,22 21 0</inkml:trace>
  <inkml:trace contextRef="#ctx0" brushRef="#br0" timeOffset="5819.47">20002 1439 0,'0'0'0,"-21"0"16,21 22-1,-21-1-15,0 21 0,0 0 0,0 1 16,-1 41-16,22-20 0,-42 21 16,42-22-16,-42 22 0,21-22 0,-1 22 15,22 0-15,-21-1 0,0-20 16,0 84-16,0-106 15,21 22-15,0 20 16,0-62-16,0 20 0,0-21 0,0 0 0,0 0 16,21-21-16,0 0 15,0 0-15,0 0 16,-21-21-16,22 0 0,-1-21 0</inkml:trace>
  <inkml:trace contextRef="#ctx0" brushRef="#br0" timeOffset="6075.03">19833 1842 0,'0'0'16,"0"-22"-16,-21 1 0,21 0 0,0 0 16,0 0-16,0 0 0,21-1 15,0 1-15,0 0 0,1 0 16,-1 0-16,42 0 0,-20-1 15,-22 1-15,63 0 0,-20 21 16,-22-21-16,1 21 0,-1 0 16,0 0-16,-21 0 0,22 42 15,-43-21-15,0 1 16,0 20-16,-21 0 0,-1 1 0,-20-1 16</inkml:trace>
  <inkml:trace contextRef="#ctx0" brushRef="#br0" timeOffset="6263.03">19748 2434 0,'0'0'0,"0"21"0,0 1 15,22-44 1,-1 1 0,0 21-16,0-21 0,21 0 0,-20 0 15,20 21-15,0-21 16,1-1-16,-22 22 0,21-21 0,0 21 15,1-21-15,-22 21 0,21 0 0,-21 0 16,1 0-16</inkml:trace>
  <inkml:trace contextRef="#ctx0" brushRef="#br0" timeOffset="6446.93">20383 2392 0,'0'0'0,"0"42"0,0-21 15,0 1-15,0 20 0,-21-21 0,21 21 16,-21-20-16,21-1 0,0 0 15,-21 0-15,0 0 0,0 0 0,21 1 16,-22-1-16,1 0 16,0-21-16,21-21 47</inkml:trace>
  <inkml:trace contextRef="#ctx0" brushRef="#br0" timeOffset="6631.82">20447 2159 0,'0'0'0,"21"0"0,-21-21 15,0 42 17,0 0-32,0 0 15,0 1 1,21-1-16,-21 0 0,21-21 15,1 21-15,-1 0 0</inkml:trace>
  <inkml:trace contextRef="#ctx0" brushRef="#br0" timeOffset="7488.84">20807 2582 0,'0'0'0,"-21"22"15,-1 20-15,1-21 16,0-21-16,21 21 0,0 0 0,-21-21 16,0 22-16,21-44 47,21 1-47,0 21 15,0-21-15,0 0 0,1 0 0,-1 0 16,21-22-16,0-20 15,-20 42-15,-1-1 0,0 1 16,0 21-16,0 0 16,-21 21-16,0 1 15,0-1-15,0 21 0,0-21 16,0 22-16,0-22 0,0 42 16,43 22-16,-43-64 15,21-21-15,0 21 0,0-21 16,0 0-16,0 0 0,1 0 15,20 0-15,-21 0 0,0 0 16,85-21 0,-64 0-16,1 21 0,20-42 15,-42 20-15,1 1 0,-1 0 16,0 0-16,-21-21 0,0 20 0,0-20 16,0 0-16,0 21 0,0-22 0,-21 22 15,0 0-15,-1 0 0,1 21 16,0 0-16,-21 0 0,21 0 0,-1 21 15,1 0-15,0 0 0,0 22 0,0-22 16,0 21-16,-1 0 0,1-20 16,21 20-16,0-21 0,-21 0 0,21 22 15,0-22-15,0 0 0,21-21 16,0 0 0,22 0-16,-22-21 0,21 0 15,1-1-15,-1 1 16,-21-21-16,43-22 15,-43 43-15,0-21 0,21 0 0,-21-1 16,1 1-16,-1 0 0,21-1 16,-21-20-16,0 20 0,-21 1 0,43-64 15,-22 0 1,-21 43-16,21 21 0,-21-1 0,0 1 16,0 21-16,0 0 0,-21 42 15,0 0 1,0 21-16,-1 1 0,-41 62 15,42-41-15,0-1 0,-22 1 16,22-22-16,0 22 0,21-1 16,0 1-16,0 42 0,0 21 15,0-85-15,0-21 16,21 0-16,0 0 0,0 1 16,1-1-16,-1-21 0,0 0 0,0 0 15,0 0-15,43-21 16,-43-1-16,0 22 0,0-21 0</inkml:trace>
  <inkml:trace contextRef="#ctx0" brushRef="#br0" timeOffset="10420.19">22394 1990 0,'21'0'47,"1"0"-47,-1 0 0,0 0 16,21 0-16,-21 0 0,22 0 0,-22-21 15,21 21-15,-21-22 0,43 1 16,-43 0-16,0 0 0,0 0 16,-21 0-16,0-1 15,0-62-15,-21 63 16,0 21-16,-42-22 0,20 22 15,1 0-15,0 22 0,-1-1 16,1 0-16,0 21 0,-1-21 0,1 22 16,0-1-16,20 0 0,-20 1 15,21-1-15,0-21 0,21 64 16,0-64-16,0 21 0,0-20 0,21 41 16,0-42-16,0 22 15,22-22-15,-22 0 0,0-21 0,0 21 16,0 0-16,22-21 0,-22 0 15,0 0-15,0 0 0,0 0 16,-21-21 0,0 0-16,0 0 15,-21 21-15,0 0 16,0 0-16,0 0 0,-22 21 0,22 0 16,-21 43-16,-1-43 15,22 0-15,-21 85 16,42-85-16,-21 42 15,21-41-15,0-1 0,0 0 0,21 0 16,0-21-16,0 21 0,0-21 16,22 0-16,-22 0 0,21 0 0,1 0 15,-1 0-15,0 0 0,1 0 16,-1 0-16,21-21 0,-20 21 0,63-85 16,-22 22-1,-41 21-15,-22-1 0,42-63 16,-20 64-16,-1-21 0,-21 20 15,21-20-15,-20-1 0,-1 22 16,21-85-16,-21 63 0,0 1 16,1-43-16,-22 43 0,0 20 15,0 1-15,0 21 16,0-22-16,0 22 0,0 0 0,-22 21 0,1 0 16,0 0-16,0 21 0,0 0 15,21 22-15,-21-1 0,-1 22 16,1-22-16,0 85 0,0-42 15,21-22-15,-21 64 16,21-63-16,-21-1 0,21 43 16,0-43-16,0-20 0,0 20 15,0-20-15,21-22 0,42 63 16,-20-41 0,-22-43-16,0 0 0,0 0 15,0 0-15,0 0 0,1 0 0,20-21 16,-21 21-16,21-22 0,-20 1 0,-1 0 15,0 0-15,21-21 16,1-22-16,-43 22 0,21 21 16,0-64-16,-21 64 0,0 0 15,0-1-15,-21 22 16,0 0-16,-1 22 0,1-1 16,0 0-16,0 0 0,21 0 0,0 22 15,-21-1-15,21-21 0,0 21 16,0-20-16,0-1 0,0 21 0,0-21 15,0 0-15,21 1 16,-21-1-16,21-21 0,21 21 16,-20-21-16,41 0 15,-42 0-15,0 0 0,1-21 16,20 21-16,-21-21 0,0-1 0,0 22 16,22-21-16,-22-21 0,0 21 0,21-43 15,1 22-15,-22 21 16,0-22-16,0 1 0,0 21 0,22-21 15,-43 63 1,0 0 0,-21 21-16,-1-21 0,22 1 15,-21 20-15,0-21 0,21 0 16,0 22-16,-21-1 16,0-21-16,21 0 0,0 0 15,0-42 32,0 0-47,21 0 16,0 0-16,0 0 0,-21-1 0,43-20 15,-22 0-15,0 21 0,0-22 16,0 22-16,22-42 16,-22 41-16,0 1 0,0 21 15,0 0-15,-21 21 16,0 1-16,0-1 0,0 0 15,0 21-15,0-21 0,0 1 0,0 20 16,0-21-16,0 0 16,0 22-16,0-22 0,21 0 15,-21 0-15,0 0 16,22-21 0,-1 0-16,0 0 15,-21-21-15,21 0 0,0 0 16,0 0-16,1-1 15,-1 1-15,21-42 0,-21 42 16,0-22-16,1 22 0,20 0 16,-21-21-16,0 20 0,0 1 0,1 21 15,-1-21-15,0 21 16,-21 21 0,0 0-16,0 1 0,0-1 0,0 0 15,-21 21-15,21-21 0,0 1 0,0 20 16,0-21-16,0 0 0,0 22 15,21-22-15,0 0 0,0 0 16,0 0-16,22-21 16,-22 0-16,0 0 0,0 0 0,22 0 15,-22 0-15,21 0 0,-21 0 0,22 0 16,-22-21-16,21 21 0,-21-21 16,22 0-16,-22 0 0,0-1 15,0 1-15,21-42 0,-20 42 0,-22-22 16,0-20-1,0 42-15,0-1 0,0 1 0,0 0 16,-22 21 0,1 0-16,0 0 0,0 21 0,-21 22 15,-22 62 1,64-83-16,-21 20 0,21-21 16,0 0-16,0 22 0,0-22 0,0 0 15,0 0-15,0 0 0,21-21 0,0 21 16,0-21-16,1 0 15,-1 0-15,0 0 0,0 0 16,21 0-16,-20 0 0,-1 0 0,0 0 16,21-21-16,1-42 15,-22 42-15,0-1 16,0 1-16,0-21 0,0 21 16,1 0-16,-1-22 0,0 22 0,0 0 15,0 0-15,-21 42 31,0 0-31,0 0 0,-21 0 16,0 1-16,0-1 0,21 21 16,-64 22-1,64-43-15,0 0 0,0 21 16,-21-21-16,21 1 0,0-1 16,21-21-1,0 0-15,1 0 16,-1-21-16,-21-1 15,21 22-15,0-21 0,-21 0 0,21 0 16,22-21-16,-43 20 0,21-20 16,0 21-16,0-21 0,21-1 15,-20 22-15,-1 0 16,0 21-16,0 0 0,-21 21 31,0 0-31,0 0 0,0 1 0,0-1 16,0 21-16,0-21 0,0 0 15,0 22-15,0-22 0,0 0 0,0 0 16,21 0-16,43 22 16,-43-22-16,21-21 15,-21 0-15,1 0 0,-1 0 16,0 0-16,0 0 0,0 0 0,0 0 0,1-21 16,-1 21-16,0-21 0,-21-1 15,21 1-15,0-21 0,0 21 16,-21-22-16,22 22 0,-1-21 0,0-64 15,0 64-15,0-1 16,0-41-16,1 20 0,-1 22 16,0 0-16,-21-22 0,21 22 15,0-1-15,-21 1 0,21 0 0,1-1 16,-22 22-16,0-21 0,0 21 16,0 0-16,0-1 0,0 44 15,0-1-15,-22 0 16,1 21-16,0 1 0,0-1 15,-21 0-15,20 1 0,1 20 0,0-21 16,0 22-16,0-22 16,0 1-16,-1 20 0,1-21 0,0 43 15,21-43-15,-21 1 16,21-1-16,0-21 0,0 64 16,0-64-16,21 0 0,21 0 15,-20 1-15,-1-22 16,0 0-16,0 0 0,0 0 0,22 0 15,-22 0-15,21 0 0,-21 0 0,22-22 16,20 1-16,1-21 16,-43 21-16,0 0 0,0-22 15,0 22-15,-21-42 16,21 41-16,-21-20 0,0 21 0,0 0 16,0 0-16,0 42 31,0 0-31,0 0 15,0 21-15,22-20 0,-1-1 16,0 0-16,0 0 0,-21 0 0,21 22 16,0-22-16,1 0 0,-22 0 0,21 0 15,-21 22 1,0-22-16,-43-21 0,1 21 16,21-21-16,0 21 0,0-21 15,-1 0-15,-20 21 0,21-21 0,-21 0 16,20 0-1,1 0-15,21-21 16,0 0 0,0 0-16,0 0 15</inkml:trace>
  <inkml:trace contextRef="#ctx0" brushRef="#br0" timeOffset="10680.37">26183 2096 0,'21'0'15,"0"0"-15,22 0 0,-1 21 16,0-21-16,1 0 16,-1 0-16,0 0 0,1 21 0,20-21 15,43 0-15,-42 0 16,-22 0-16,21 0 0,-20 0 0,-1 0 15,0 0-15,1 0 0,-1 0 0,22-21 16,20 21 0,-63-21-16,-21-1 15</inkml:trace>
  <inkml:trace contextRef="#ctx0" brushRef="#br0" timeOffset="11570.89">15960 762 0,'0'0'0,"-43"-42"15,22 42 1,21 21-1,-21 0-15,21 0 0,-21 22 16,21 20-16,0-21 0,-21 43 16,-1-21-16,22 20 0,-42 107 15,21-85-15,0-1 16,0 1-16,-1 21 0,22-21 0,-21 0 0,0 148 16,0-127-16,21 0 15,0 0-15,0 0 0,0 127 16,0-127-16,-21 0 0,0 21 0,-1-21 15,22 21-15,-21-21 0,0 21 16,-21 1-16,21-1 0,-1 0 16,-41 148-16,42-126 0,-22-22 15,-62 466 1,20-170-16,64-296 16,0 22-16,-1-22 0,1 0 15,-21 0-15,42 0 0,-21 0 0,0-21 16,-1 22-16,1 105 15,21-127-15,0 127 0,0-149 0,0 1 16,0 0-16,0 85 16,0-107-16,0 1 0,0-22 0,0 107 15,0-128 1,21-21-16,1 0 0,-1-21 16,0 0-16</inkml:trace>
  <inkml:trace contextRef="#ctx0" brushRef="#br0" timeOffset="12470.56">3408 3006 0,'0'0'0,"-64"0"15,43 0-15,21 21 32,21-21-17,0 0-15,1 0 0,20 0 0,21 0 16,-20 0-16,20 0 15,22 0-15,84 0 16,-84 0-16,21 0 0,21 0 0,0 0 16,21 0-16,0 0 0,0 0 0,0 0 15,22 0-15,-1 0 0,-21 0 16,22 0-16,-1 0 0,21 0 0,-20 0 16,20 0-16,-20 0 0,20 0 15,-21 0-15,22 0 0,-22 0 0,1 0 0,20 0 16,-21 0-16,1 0 0,126 0 15,-148 0-15,0 0 16,106 0-16,-148 21 0,0-21 16,-21 0-16,-1 0 0,-20 21 15,-1-21-15,1 0 0,-43 21 16,21-21-16,-20 22 16,-1-22-16,-21 21 15,21-21-15</inkml:trace>
  <inkml:trace contextRef="#ctx0" brushRef="#br0" timeOffset="13400.19">18944 3620 0,'21'0'0,"0"0"31,1 0-15,-1 0-16,0 0 15,0 0-15,0 0 0,0 0 16,22 0-16,-1 0 0,0 0 0,22 0 15,-1 0-15,22 0 0,0 0 0,21 0 16,-22 21-16,43-21 0,-21 0 16,21 0-16,0 21 0,21-21 0,0 0 15,1 0-15,-1 0 0,0 0 16,21 21-16,-21-21 0,22 0 0,-1 0 16,0 0-16,22 0 0,-1 0 15,1 0-15,402 0 16,-191 0-16,-191 0 15,-20 0-15,-1 0 0,-20 0 16,20 0-16,-20 0 0,-22 0 0,21 0 16,-42 0-16,0 0 0,0 0 15,-21 0-15,-21 0 0,42 0 16,-64 0-16,-21 0 0,-20 0 16,20 0-16,-21 0 0,0 0 15,-21-21 32</inkml:trace>
  <inkml:trace contextRef="#ctx0" brushRef="#br0" timeOffset="19429.86">1228 4276 0,'-22'-21'16,"1"21"-16,0-22 0,0 1 16,21 0-16,-21 21 15,0-21 1,21 0-1,21 21 1,0 0-16,0 0 0,0 0 16,22 0-16,-1 0 0,21 0 15,-20 21-15,20-21 0,1 21 16,-1-21-16,1 21 0,-22-21 0,22 21 16,-1-21-16,1 22 0,-22-1 0,64 0 15,-43-21-15,-20 21 16,-1-21-16,-21 21 0,43-21 15,-43 21-15,-21-42 47,0 0-47,-21 0 16</inkml:trace>
  <inkml:trace contextRef="#ctx0" brushRef="#br0" timeOffset="19799">2117 3895 0,'0'0'16,"0"-21"-16,-22 21 16,22-22-16,0 44 62,0-1-62,22-21 0,-1 21 16,-21 0-16,21 0 0,0 0 15,-21 1-15,0-1 0,21 0 0,-21 0 16,21 21-16,-21 43 16,0-64-16,0 22 0,0-22 15,0 21-15,-21-21 0,0 0 16,0 22-16,0-22 0,-22 0 0,22 0 16,-21 22-16,0-22 15,-85 21-15,84-21 16,22-21-16,-21 0 0,21 0 15,21 21-15,-22-21 0,44-21 32,-22 0-32,21 0 0,0 21 15,21-42-15,1 20 0</inkml:trace>
  <inkml:trace contextRef="#ctx0" brushRef="#br0" timeOffset="22015.16">3789 3831 0,'0'-21'0,"21"21"0,-21-21 16,0 0-1,0 0 1,-21 42 15,0 0-15,21 21-16,0 1 0,-22-1 15,1 21-15,21-20 0,-21 20 16,0-20-16,21 20 0,-21-21 0,-22 64 16,22-63-16,0-22 15,21 21-15,0-21 0,0 0 0,0 1 16,0-1-16,21-21 31,0 0-31,1-21 0,-1-1 16,0 1-1,0 0-15,0-21 0,0 21 0,1-1 16,-22-20-16,21 21 0,42-85 16,-42 85-16,1 21 15,-1 0-15,0 0 0,0 21 16,-21 0-16,0 0 15,0 22-15,21-22 0,-21 21 16,21-21-16,-21 22 0,0-22 16,0 0-16,0 0 0,22 0 0,-22 1 15,21-1-15,0 0 0,0-21 16,0 0-16,43 0 16,-43 0-16,21-21 0,22-22 15,-22 22-15,-21 0 0,106-64 16,-21-20-1,-85 83-15,0-20 16,1-21-16,-1 20 0,-21 1 0,0 0 16,0-1-16,0 1 0,0 0 0,0-1 15,0 1-15,0 21 0,0 0 16,0-1-16,0 1 0,-21 42 16,-1 1-1,1 20-15,0 21 16,0 1-16,0-22 0,21 22 15,0-1-15,-21 43 0,21-42 16,0-1-16,0-21 0,0 1 16,0-22-16,0 21 0,42 22 15,21-43 1,-41-21-16,20 0 0,21 0 16,-20-21-16,-1 0 0,43-22 15,-43 22-15,0-21 0,-20 21 16,20-22-16,-21 22 0,0-21 0,22-64 15,-43 85 1,0-22-16,0 22 0,0-21 16,-22 0-16,1 42 15,0 0-15,-21 42 16,21 0-16,21-21 0,0 22 16,-22 41-16,22-41 0,0-1 15,0 0-15,0 1 0,0-22 16,0 21-16,0-21 0,22 1 0,-1-1 15,0 0-15,0 0 0,0-21 16,0 0-16,43 0 0,-22 0 16,-21-21-16,22 0 0,-1 0 0,0-1 15,1 1-15,-22 0 16,21-21-16,1 21 0,-22-22 0,0 1 16,0 0-16,0-22 0,0 22 15,-21-22-15,22 1 0,-22 20 0,0-62 16,0 62-16,0-41 15,0 62-15,0 1 16,0 0-16,0 0 0,0 42 16,-22 0-16,22 0 0,-21 1 15,21 20-15,-21 0 0,21 1 0,-21 20 16,21 43-16,-21-64 0,0 22 16,-1-22-16,22 0 15,-21 1-15,0 84 16,-21-85-16,42-21 15,-21 0-15,-1-21 16,22-21 0,0 0-1,0 0-15,0-21 0,22 20 0,-1-20 16,0 21-16,21-21 0,-21 20 16,22-20-16,84-21 15,-85 63-15,0 0 0,1 0 16,-1 0-16,0 0 0,1 0 0,20 42 15,-20-21-15,-22 21 16,-21 1-16,0-22 0,0 0 16,0 0-16,0 0 0,-21 1 15,-22-1-15,22 0 0,-21 0 0,-1 0 16,22-21-16,-21 21 0,0 1 16,-22-1-16,43-21 0,0 21 15,-22-21-15,22 0 16,21-21-1,21 21-15,1-21 16,-1-1-16</inkml:trace>
  <inkml:trace contextRef="#ctx0" brushRef="#br0" timeOffset="24898.54">6456 4149 0,'21'0'0,"-42"0"0,63-21 15,-21 21-15,-21-22 0,21 1 16,22 0-16,-43 0 0,42-21 16,-21 20-16,0 1 15,1 0-15,20 0 0,-21 0 0,0 0 16,0-22-16,1 22 0,-1 0 0,0-21 16,-21-1-16,0 1 15,0 21-15,-21 21 16,0 0-16,-1 0 15,-20 21-15,21 0 0,-43 21 16,-20 85 0,41-84-16,22 20 0,21-20 15,-21-1-15,21-21 0,0 21 0,0-20 16,0-1-16,0 0 0,21 0 16,0-21-16,1 0 0,20 0 15,-21 0-15,0 0 0,0 0 16,22-21-16,-22 21 0,0-21 15,0 0-15,0 21 0,1-22 0,-22 1 0,0 0 16,-22 21 0,1 0-1,-21 21-15,0 0 0,20 1 16,1-1-16,-21 21 0,21-21 16,-22 43-16,22-22 0,21 0 15,0 43 1,0 0-1,21-64-15,22 0 0,-22 0 0,21-21 16,-21 0-16,64 0 16,21 0-1,-64-21-15,1 0 0,-1 0 0,0 0 16,-21-1-16,22 1 0,-22-21 16,21 21-16,-21-22 0,22 1 0,-22-21 15,0 20-15,0-20 0,22-64 16,-22 63-16,0 22 0,0-22 15,0 1-15,0 21 0,-21-22 16,0 1-16,0-1 16,0 43-16,-21 21 15,0 21-15,21 0 0,-21 22 16,0-1-16,21-21 0,-43 148 16,43-126-1,-21 20-15,0 1 0,21-1 16,-21 43-16,21-64 0,0 22 15,0-22-15,0 64 16,21-42-16,0-43 16,0 0-16,64 0 15,-64-21-15,22 0 0,20 0 0,22 0 16,84-42 0,-105 21-16,-22-1 0,43-41 15,-43 42-15,0-22 0,22-20 16,-43-22-1,-21 64-15,21-21 0,-21 21 0,0-1 16,0 1-16,-21 21 16,-43 21-16,22 1 15,21 20-15,0-21 0,0 0 16,-1 22-16,1-22 0,21 21 16,0 43-16,0-1 15,0-62 1,21-1-16,1 0 0,-1-21 15,0 0-15,21 21 0,22-21 16,-1 0-16,-20 0 16,-1 0-16,21-21 15,-41 0-15,20 0 0,-21-1 0,0 1 0,0-21 16,1 21-16,20-43 16,-42 22-16,0 21 0,21-22 15,-21 22-15,0-21 16,0 63-1,0 0 1,0 0-16,-21 1 0,21-1 16,0 0-16,0 0 0,0 0 0,-21 22 15,21-1-15,-21-21 0,21 0 16,0 0-16,-22 1 16,22-1-16,0 0 0,0 0 31,0-42 0,0 0-31,0 0 16,22-1-16,-22 1 0,21-21 15,0 21-15,-21 0 0,21-22 0,0 1 16,0 21-16,-21-22 0,22 22 16,-1-21-16,0 21 0,0 21 15,-21-21-15,0-1 0,21 22 0,0 0 16,-21 22-16,22-1 15,-1 0-15,-21 0 0,21 0 0,-21 22 16,0-22-16,0 0 0,0 0 16,0 0-16,0 0 0,0 1 15,21-22-15,-21 21 0,0 0 0,21-21 16,-21 21-16,21-21 0,-21 21 16,22-21-16,-1 0 15,0 0-15,0 0 16,0 0-16,0-21 15,1 0-15,-1 0 0,21-22 16,0-20 0,-20 42-16,20-22 0,-21 22 15,0 0-15,22-21 0,-1-1 16,-21 22-16,21 21 0,-20-21 16,-1 21-16,0 0 0,-21 21 15,0 22 1,0-1-16,-21 0 15,21-21-15,-21 22 0,21-22 16,0 0-16,-22 0 0,22 0 0,0 1 16,0-1-16,0 0 0,0 0 15,0 0-15,0 0 0,22-21 16,-1 22-16,0-22 0,0 0 16,0 0-16,0 0 0,1 0 15,-1 0-15,21 0 0,-21 0 16,0 0-16,22-22 0,-1 1 0,-21 21 15,22-21-15,-22 0 0,21 0 16,-21-22-16,22 22 0,-22-21 0,0 0 16,0 20-16,0-20 0,0 0 15,-21-1-15,22 22 0,-22-42 16,-22 63 0,1 0-16,21 21 0,-21 0 15,0 0-15,0 22 0,0-22 0,-22 42 16,1 1-1,42-22-15,0-21 0,0 22 0,0-22 16,0 0-16,0 0 0,21 0 16,0-21-1,0 21-15,1-21 0,-1 0 0,0 0 16,0 0-16,21 0 0,-20 0 0,62-42 16,-63 42-1,1-21-15,-1 0 0,0 0 0,0-1 16,0 1-16,0-21 0,-21 0 15,22 20-15,-22 1 0,0 0 16,0 0-16,0 42 16,0 0-1,0 0-15,0 1 0,-22-1 16,1 21-16,0-21 0,21 0 0,-21 22 16,0-22-16,0 0 0,21 0 0,0 0 15,-22 1-15,22-1 0,0 0 16,22-21 15,-1 0-15,0-21-16,0 0 0,0 21 15,0-22-15,1 1 0,-1 0 16,42-64-16,1 22 16,-43 21-16,0 20 15,0 1-15,0 0 0,1 0 16,-1 42-1,-21 21-15,0-20 0,0-1 16,0 21-16,0 0 16,0-20-16,0-1 0,0 0 0,0 0 15,0 0-15,0 0 0,21 1 16,0-22-16,0 21 16,0-21-16,1 0 0,-1 0 15,0 0-15,0 0 0,0 0 16,43-21-16,-22-1 15,-21 1-15,0 0 0,43-21 16,-43 21-16,21-22 16,-20 22-16,20-21 0,-21-1 0,21-20 15,22-43-15,-1-63 16,-41 126-16,-1-20 16,21-43-16,-21 64 15,-21-1-15,0 22 0,0-21 0,0 21 16,0 0-16,0 42 15,-21 0 1,0 21-16,0 1 0,0-1 0,-1 0 16,1 1-16,21 20 0,-21 1 15,-21 105 1,42-127-16,-21 22 0,-1 20 16,1-41-16,21-22 0,0 21 15,0-21-15,0 1 0,0-1 0,0 0 16,0 21-16,43-42 15,-22 0-15,0 0 16,21 0-16,-21 0 0,1 0 16,-1 0-16,0-21 0,21 0 0,-21 0 15,1 21-15,-1-21 0,0-22 16,42-20 0,-20 42-16,-43 42 31,0 0-31,0 0 15,0 0-15,0 0 0,0 1 16,0-1-16,0 0 0,0 0 16,0 0-16,0 0 0,0 1 15,0-1 1,-21-21 15,-1 0-31,1 0 16,0 0-16,0-21 0,0 21 15,21-22-15,-21 1 0,-1 0 16,-20 0-16,21 0 0</inkml:trace>
  <inkml:trace contextRef="#ctx0" brushRef="#br0" timeOffset="24970.5">10837 4022 0,'0'0'0</inkml:trace>
  <inkml:trace contextRef="#ctx0" brushRef="#br0" timeOffset="25210.36">11896 3979 0,'84'0'0,"-20"0"15</inkml:trace>
  <inkml:trace contextRef="#ctx0" brushRef="#br0" timeOffset="26395.14">11007 3916 0,'-22'0'0,"1"0"0,0 0 16,0 0-16,0 0 0,0 0 16,-1 0-16,1 0 0,0 0 0,0 0 15,0 0-15,42 0 32,21 0-32,-21 0 15,22 0-15,20 0 16,-20 0-16,20 0 0,1 0 0,20 0 15,-20 0-15,20 0 0,-20-21 16,21 21-16,-1 0 0,-20 0 0,20 0 16,-20 0-16,21 0 0,-43 0 15,21 0-15,1 0 0,-22 0 16,-21 0-16,1 0 0,-1 0 0,0 0 16</inkml:trace>
  <inkml:trace contextRef="#ctx0" brushRef="#br0" timeOffset="27182.92">17399 4170 0,'0'0'0,"0"-21"0,0 0 15,0-1-15,0 1 0,0 0 16,0 0-16,0 0 0,0 0 15,-21 21-15,21-22 0,-21 1 0,-1 21 16,1 0-16,0 0 16,0 0-16,21 21 0,-21 1 15,0 20-15,-1 0 0,1 22 16,0-1-16,0 1 0,0 20 16,0-20-16,-1-1 0,1 22 0,0-21 15,-21-1-15,21 22 0,-1-22 0,1-20 16,0 20-16,0-21 0,0 43 15,21-64-15,0 22 0,0-22 16,0 0-16,0 0 16,0-42-1,0 0-15,0 0 16</inkml:trace>
  <inkml:trace contextRef="#ctx0" brushRef="#br0" timeOffset="27646.99">16997 4064 0,'0'0'0,"0"-42"0,0 21 0,21-22 0,-21 22 16,21 0-16,-21 0 16,21 0-16,0-1 0,1 22 0,20 0 0,-21 0 15,21 22-15,1 20 0,-1 0 16,0 1-16,1 20 0,-1 1 0,0 20 15,-20 1-15,20-22 0,-21 22 16,0 0-16,0-22 0,-21 22 0,0-22 16,0 86-16,0-44 15,0-62-15,0-1 16,0 0-16,0-20 0,0-1 0,0 0 16,0-42 15,0-22-31,0 22 0,0-21 15,0 0-15,0-22 0,22 22 16,-22-22-16,0 1 0,21-1 16,0 1-16,0-22 0,-21 22 15,21-22-15,0 21 0,1-20 0,-1 20 0,-21 1 16,21-1-16,0-20 16,-21 41-1,0 64 1,0 1-16,0 20 15,0 21-15,0 22 16,0-43-16,0 1 0</inkml:trace>
  <inkml:trace contextRef="#ctx0" brushRef="#br0" timeOffset="28071.75">17928 4784 0,'0'-21'0,"0"42"32,-21 0-17,0 0-15,21 0 0,-21 0 16,21 1-16,0-1 0,-22 0 16,22 0-16,0 0 0,0 0 15,0 1-15,22-22 16,-1 0-16,0 0 0,0 0 0,0 0 15,0 0-15,22 0 0,41 0 16,1-64 0,-64 43-16,0 0 15,1 0-15,-1-22 0,-21 1 16,0 0-16,21-1 0,-21 1 0,0 0 16,0-64-1,-21 42-15,0 43 0,-1 21 16,-20 0-16,21 0 0,0 0 0,0 0 15,-22 21-15,22 0 0,0 1 16,-21-1-16,20 0 0,1 21 16,21-21-16,0 1 15,0-1-15,0 21 0,21-42 16,1 0-16,20 0 0,21 0 16</inkml:trace>
  <inkml:trace contextRef="#ctx0" brushRef="#br0" timeOffset="28831.18">19240 4297 0,'0'0'16,"22"-21"-16,-1 0 0,0-22 0,-21 22 0,0 0 15,0 0-15,21 0 16,-21-1-16,0 1 0,0 0 15,0 0 1,-21 21-16,0 0 0,0 0 16,-1 0-1,1 0-15,21 21 0,0 0 32,-21-21 30,0 0-46,0 0-1,0 0 1,-1 0-16,1 0 0,0 0 16,0 0-16,0 0 15,-22 21-15,22 1 0,-21-1 0,0 0 16,-1 0-16,-20 21 15,20-20-15,-62 83 0,83-83 16,1 20-16,21-21 0,0 0 16,0 0-16,0 1 0,0-1 0,21 0 15,1-21-15,-1 21 0,21-21 16,85 21 0,-85-21-16,1 21 0,41 1 15,-62-22-15,20 21 0,0-21 16,1 21-16,-1 21 15,-42-21-15,0 1 16,0-1-16,0 0 0,0 0 16,-21-21-1,0 0 1,21-21 109,0 0-125,0 0 16,0-1-16</inkml:trace>
  <inkml:trace contextRef="#ctx0" brushRef="#br0" timeOffset="29528.81">17060 4382 0,'0'0'0,"-42"0"0,84 0 31,1 0-31,-1 0 0,21-22 15,22 22-15,0-21 0,84 21 16,-63-21-16,0 21 16,-22 0-16,22-21 0,0 21 15,0 0-15,0-21 0,-22 21 0,22 0 16,-42 0-16,20 0 0,-20 0 16,21 0-16,-64 0 0,0 0 15,-42 0 1,-22 0-1,22 0-15,0 0 0,-21 0 0,-1 0 16,1 0-16,0 0 0,-22 0 16</inkml:trace>
  <inkml:trace contextRef="#ctx0" brushRef="#br0" timeOffset="30030.01">16912 4741 0,'0'0'0,"-21"22"16,42-22 0,0 0-1,0 0-15,1 0 16,-1 0-16,0 0 0,0 0 15,0 0-15,-21-22 0,21 22 16,-42 0 47,21-21 93,-21 0-125</inkml:trace>
  <inkml:trace contextRef="#ctx0" brushRef="#br0" timeOffset="30333.85">16743 4699 0,'0'21'16,"42"-21"0,-21 0-16,0 21 15,22-21-15,20 0 0,1 0 0,-1 0 16,1 22-16,20-22 0,1 0 0,84 0 16,-84 0-1,0 0-15,63 0 0,-85 0 0,1 0 16,-1 0-16,1 0 15,-22 0-15,-21 0 0,22 0 0,-22 21 16,-42-21 0,0 21-16,-22-21 15,22 0-15,0 0 0,-21 0 0,-1 0 16,1 0-16,-22 0 0,-41 21 16</inkml:trace>
  <inkml:trace contextRef="#ctx0" brushRef="#br0" timeOffset="30498.76">16870 5017 0,'0'0'0,"0"21"16,21-21-16,0 0 15,21 0-15,22 0 0,-22 0 0,43 0 16,-22 0-16,22 0 0,0 0 16,-1 0-16,1-21 0,0 21 0,-1-22 15,22 22-15,-21-21 0,21 0 16,0 0-16,105-21 15,1-22-15</inkml:trace>
  <inkml:trace contextRef="#ctx0" brushRef="#br0" timeOffset="31198.49">20532 4360 0,'0'0'0,"0"-21"0,-22 0 0,1 0 0,-21-21 16,21 42-1,0 0-15,-1 0 0,1 21 16,21 21-16,-21-21 0,0 43 0,0-22 16,0 22-16,-1-22 15,1 43-15,0-22 0,0 1 0,-21 20 16,20-20-16,1-1 0,-21 1 15,21-22-15,0 0 0,-22 43 16,1-21-16,21-43 0,0-21 16,-1 21-16,1-21 15,0 0-15,21-21 16,0 0-16,0-1 0,0-20 16,0 21-16,0 0 0,0-22 15,0 1-15,21 0 0,43-106 16,-43 63-1,0 43-15,0 20 0,0-20 16,-21 63 0,0 22-16,0-22 15,22 0-15,-22 21 0,0 1 0,0-1 16,0-21-16,21 21 0,0 1 16,0-1-16,0 0 0,0-20 15,1-22-15,-1 21 0,0 0 0,0-21 16,21 0-16,-20 0 15,20 0-15,-21-21 0,0 0 0,0-1 16,1 1-16,-1 0 0,0 0 16,0 0-16,21-85 15,-20 0 1,-1 85-16,-21 0 0,21 0 16,-21 42-1,0 0-15,0 0 0,-21 21 16,0-20-16,-1 20 0,22 0 0,-21-21 15,0 22-15,0-22 0,21 0 0,0 21 16,0-20-16,0 20 16,21-42 15,0 0-31,0-21 0</inkml:trace>
  <inkml:trace contextRef="#ctx0" brushRef="#br0" timeOffset="31366.39">20764 4530 0,'0'0'0,"-21"0"31,0 0-15,42 0-1,22 0 1,-1 0-16,-21 0 0,21 0 15</inkml:trace>
  <inkml:trace contextRef="#ctx0" brushRef="#br0" timeOffset="31674.22">21188 4614 0,'-21'0'0,"42"0"0,-42 22 0,-22-22 0,22 0 16,0 21-16,-21-21 0,20 21 15,-20-21-15,-43 42 16,85-21-16,-21 1 15,21-1-15,0 0 0,21 0 16,1 0-16,-1 0 0,21 1 0,-21-1 16,22 0-16,-22 0 0,21 0 15,22 22 1,-43-22-16,-21 0 0,0 0 16,0 0-16,-21-21 0,-1 21 15,1-21-15,-21 22 0,0-22 0,-1 0 16,1 0-16,-43 0 15,43 0-15,0 0 0,20 0 0,-41 0 16,63-22 0,21 22-1,0-21-15,43-21 0</inkml:trace>
  <inkml:trace contextRef="#ctx0" brushRef="#br0" timeOffset="31935.07">21865 4297 0,'0'0'0,"-21"21"31,0 0-31,0 0 0,-22 22 16,22-1-16,-21 0 0,21 1 0,-22 20 16,22-20-16,0 20 0,-64 106 15,43-63 1,21-42-16,21-22 0,0 22 15,0-43-15,0 0 0,0 0 0,21 0 16,0-21-16,0 0 0,0 0 16,1 0-16,20 0 0,-21 0 15,43-21-15,-43 0 0,0 0 16</inkml:trace>
  <inkml:trace contextRef="#ctx0" brushRef="#br0" timeOffset="32079.98">21505 4678 0,'0'0'0,"-21"0"0,21-21 16,21 21-1,0 0 1,1 0-16,20-21 0,0 21 16,22 0-16,-22-22 0</inkml:trace>
  <inkml:trace contextRef="#ctx0" brushRef="#br0" timeOffset="32482.05">22839 4445 0,'0'0'0,"0"-21"0,-21 21 16,-1 0 0,1 21-16,-21 0 0,21 0 15,-22 22-15,1-22 0,0 21 16,-64 43-16,42-43 0,1 1 15,21-1-15,-85 43 16,63-64-16,-63 63 16,85-62-16,21-22 0,-1 21 15,44-21 1,-1 0-16,0-21 16,42-1-16,-20 1 15,-22 0-15,21 21 0,22 0 16,-22 0-16,-21 0 15,22 0-15,-22 0 0,0 21 0,42 43 16,-41-22-16,-22-21 16,21 0-16,0 1 0,0-22 15,0 21-15,0 0 0,1-21 0,-1 0 16,21 21-16,43-21 16,-64 0-16,21 0 15,22-21-15,-22 21 0,-21-21 16,22 0-16</inkml:trace>
  <inkml:trace contextRef="#ctx0" brushRef="#br0" timeOffset="32998.9">23453 4424 0,'0'-21'0,"0"42"0,0-63 0,-22 63 31,1 0-31,0 0 0,0 21 0,-21 43 16,-1-43-16,22 1 15,0 20-15,-21-20 0,20-1 0,1 0 16,0 1-16,0-1 0,0 0 0,21 22 16,0-43-16,0 0 15,0 0-15,21-21 32,0-21-32,0 0 0,0 0 15,22 0-15,-22-1 0,0 1 16,21-21-16,-20 21 0,-1-22 15,21 22-15,-21 0 0,0 0 0,1 0 16,-22 42 0,0 0-16,0 21 0,0-20 15,0 20-15,0-21 0,-22 21 0,22-20 16,0 20-16,0 0 16,0-21-16,0 1 0,0-1 15,22-21-15,-1 21 0,0-21 0,0 0 16,0 0-16,0 0 0,22 0 0,-1-21 15,0 0-15,-20 21 0,-1-22 16,0 1-16,0 0 16,0-21-16,0-1 0,1 1 0,-1 0 15,0-43-15,-21 0 16,21 43-16,-21 0 0,0 21 16,0-1-16,0 1 0,0 0 0,21 21 31,0 0-31,1 0 15</inkml:trace>
  <inkml:trace contextRef="#ctx0" brushRef="#br0" timeOffset="33349.69">24532 4360 0,'0'0'0,"0"-63"16,0 42-16,-21 21 15,0 21 1,21 0-16,-21 0 0,-1 22 16,-41 41-16,42-41 0,0-1 15,-22 0-15,22 22 0,-42 42 16,20-64-16,22 0 0,0 1 16,0-22-16,21 21 0,0-21 15,0 43-15,0-43 0,0 0 16,0 0-16,21-21 15,0 0-15,0 0 0,0 0 16,1 0-16,-1 0 0,42-21 16,1 0-16,-43 0 15,21 21-15,1-43 0,-22 43 16,0-21-16,0 0 0,21-21 16,-42-1-1,0 22-15,0 0 0,0 0 0</inkml:trace>
  <inkml:trace contextRef="#ctx0" brushRef="#br0" timeOffset="33531.58">24363 4699 0,'-21'0'0,"42"0"0,-85 0 16,43 0-16,0 0 15,21 21-15,0 0 16,0 1-16,21-22 16,0 0-16,0 0 15,1 0-15,41 0 16,-42 0-16,0 0 0,1 0 15,20 0-15,-21 0 0,0-22 16,22 1 0,-43 0-16</inkml:trace>
  <inkml:trace contextRef="#ctx0" brushRef="#br0" timeOffset="33694.53">24511 4424 0,'0'0'0,"0"-21"0,-21 21 16,21-21-16,21 21 47,0 0-32,0 0-15,0-22 0,1 22 0,20 0 16,-21 0-16,0 0 0</inkml:trace>
  <inkml:trace contextRef="#ctx0" brushRef="#br0" timeOffset="34119.21">25273 4360 0,'0'22'16,"0"-1"-1,0 0-15,21-21 0,0 21 16,0 0-16,1 0 0,-1 1 15,0-1-15,-21 0 0,63 0 16,-41 0-16,-1 0 0,0-21 16,21 22-16,43-1 15,-64-21-15,0 0 0,22 0 16,-22 0-16,0 0 16,0 0-16,-21-21 15,-21 21 16,0 0-31,0 0 16,-1 21-16,1-21 0,0 42 0,-21-21 16,-1 0-16,1 22 0,21-22 0,-21 21 15,-1 1-15,-20-22 0,20 21 16,-41 22-16,41-43 16,-20 21-16,21-21 0,-1 0 15,1 1-15,0-22 0,-1 21 16,22 0-16,-21 0 0,-1-21 0,-20 0 15</inkml:trace>
  <inkml:trace contextRef="#ctx0" brushRef="#br0" timeOffset="34150.19">24553 5228 0,'0'0'0,"-21"0"0,0 0 16</inkml:trace>
  <inkml:trace contextRef="#ctx0" brushRef="#br0" timeOffset="35722.83">1122 6181 0,'0'0'0,"-21"0"16,-1 0-16,1 0 15,0 0-15,0 0 16,0 0-16,0 0 16,-1 0-16,1 0 0,0 0 15,0 0-15,0 0 0,0 0 16,-1 0-16,1 0 0,0 0 0,0 0 16,0 0-16,0 0 0,-1 0 15,22 21 16,22-21-15,-1 0-16,0 0 0,0 0 16,21 21-16,1-21 0,-1 0 0,0 0 15,1 0-15,20 0 0,-20 0 16,20 0-16,1 0 0,-1 0 0,1 0 16,63 0-1,-85 0-15,21-21 0,43 21 16,-63 0-16,-22 0 0,21-21 0,22 21 15,-43 0 1,0 0-16,-21-21 16,-21 21-1,0-22-15,-1 22 16,1 0-16,-21 0 0,21-21 0,-22 21 16,22 0-16,-21-21 0,21 21 15,-64-21-15,64 21 16,21-21-1,21 0 17,0 21-32,0 0 15,22 0-15,-22 0 0,0 0 16,21 0-16,-20 0 0,-1 0 0,42 0 16,-20 21-1,-43 0-15,0 0 0,0 0 16,0 0-16,0 1 0,0 20 15,-22-21-15,1 21 0,0-20 0,0-1 16,0 0-16,-22 0 0,22 0 16,0 0-16,0 1 0,0-1 0,-22 0 15,22 0-15,0 0 16,0-21-16,21 21 16</inkml:trace>
  <inkml:trace contextRef="#ctx0" brushRef="#br0" timeOffset="37875.82">4127 6011 0,'0'0'0,"0"-21"0,0 0 16,0-21-16,0 21 0,0-1 0,0-20 16,0 21-16,0 0 15,0 0-15,0-1 0,0 44 31,0-1-15,0 0-16,0 21 0,0 1 0,0-1 16,-21 0-16,0 22 0,0-22 15,0 22-15,0-1 0,-1-21 0,1 22 16,0-1-16,-42 86 16,20-86-1,22-42-15,21 0 0,-21 1 0,21-1 16,0-42-1,0-1-15,-21 22 0</inkml:trace>
  <inkml:trace contextRef="#ctx0" brushRef="#br0" timeOffset="38163.69">3895 5779 0,'0'0'16,"21"-43"-16,0 1 0,-21 0 0,0 20 0,0 1 15,42-21-15,-21 42 16,1 0-16,-1 0 0,0 21 0,0 0 16,21 0-16,-20 22 0,20 20 15,0-20-15,1 20 0,-22-21 0,21 22 16,0-1-16,1 64 16,-1-63-16,-42-1 0,21 1 15,0-22-15,-21 22 0,22-22 0,-22 43 16,21-64-16,-21 0 0,21 0 15,-21 0-15,21-21 32,-21-21-32,21-21 0,-21 21 15</inkml:trace>
  <inkml:trace contextRef="#ctx0" brushRef="#br0" timeOffset="38259.64">5016 5461 0</inkml:trace>
  <inkml:trace contextRef="#ctx0" brushRef="#br0" timeOffset="38434.54">5080 5376 0,'0'0'0,"0"22"15,-21-1-15,0 0 16,-1 21-16,1 1 0,0-1 0,0 21 0,0 1 16,0-1-16,-1 1 0,-20-1 15,21 1-15,-64 126 16,43-147-16,-22 84 15,43-85-15,-21 0 0,21 1 16,0-1-16,-1-21 0,22 0 0,0 1 0,0-1 16,0 0-16,22-21 31,-1-21-31</inkml:trace>
  <inkml:trace contextRef="#ctx0" brushRef="#br0" timeOffset="38978.06">5567 5906 0,'0'0'0,"42"-22"0,0 1 0,1 0 0,-22 0 16,21 0-16,1 0 0,-1-1 15,-21 1-15,21 0 0,1-21 16,-22 21-16,0-1 0,0 1 0,0 0 15,-21 0-15,0 0 0,-21 21 16,0 0-16,-21 0 0,21 0 16,-22 0-16,-20 21 0,20 0 15,-20 0-15,21 22 0,-22-1 0,-42 43 16,64-43-16,0 0 16,-43 43-16,64-64 15,0 85-15,21-85 16,0 0-16,21 0 0,0-21 15,0 22-15,21-22 0,-20 0 0,20 21 16,0-21-16,64 21 0,-42-21 16,41 42-1,-62-42-15,20 21 0,-20 1 0,-22-1 0,21 0 16,-21 0-16,0 43 16,-21-43-16,-21 0 0,-42 42 15,42-41-15,-22-1 0,-20 0 16,20 0-16,-20-21 0,21 21 0,-22-21 15,22 0-15,-1 0 0,1 0 16,0 0-16,-1 0 0,22 0 0,-63-42 16,41-22-1,43 43-15,0-21 16,0 21-16,0 0 0,0-1 16,0 1-16,0 0 0,21 0 15,22 0-15,-22 0 0,21-1 16,-21 1-16</inkml:trace>
  <inkml:trace contextRef="#ctx0" brushRef="#br0" timeOffset="39127.98">6816 5630 0,'0'0'0,"0"-21"0,-43 0 0</inkml:trace>
  <inkml:trace contextRef="#ctx0" brushRef="#br0" timeOffset="39343.86">6583 5821 0,'0'42'16,"0"-21"-16,0 22 0,0-1 0,-21 0 16,21 1-16,0-1 0,0 0 15,0 22-15,0-22 0,0 1 0,0-1 16,0 21-16,21-20 15,0-1-15,0-21 16,43 0-16,-22 1 16,-21-22-16,43 0 15,-1-22-15,-21 1 0,-20 0 16,20 0-16,0-21 0,1-1 16,-22 22-16,-21-21 0,0 21 15,21-1-15,-21-20 0</inkml:trace>
  <inkml:trace contextRef="#ctx0" brushRef="#br0" timeOffset="39561.08">6646 6033 0,'-21'0'16,"42"0"-16,-42 21 16,42-21-16,0 0 15,1 0-15,-1 0 0,0 0 0,0 0 16,21 0-16,-20 0 0,20 0 0,-21-21 15,21 21-15,1-22 0,-22 22 16,21-21-16,-21 21 0,22-21 0,-22 21 16,0-42-16,-21 21 15,0-1-15,0 1 16,0 0-16</inkml:trace>
  <inkml:trace contextRef="#ctx0" brushRef="#br0" timeOffset="39731">6773 5694 0,'-21'0'0,"42"0"0,-42-21 16,21 0 0,21-1-16,0 22 15,1-21-15,20 21 16,-21 0-16,21-21 0,1 21 0,-22 0 16,21-21-16,1 21 0,-1 0 0,-21 0 15,21-21-15,-20 21 16,-1 0-16,21 0 0</inkml:trace>
  <inkml:trace contextRef="#ctx0" brushRef="#br0" timeOffset="40129.9">8086 5630 0,'0'0'0,"21"-42"16,-21 21 0,0 0-16,-21 21 0,21-21 15,-22 21-15,1 0 0,0 0 16,0 0-16,0 0 0,0 21 0,-1 0 16,1 21-16,-21 1 0,21-1 0,-22 0 15,22 22-15,-21-22 0,0 22 16,-22 41-16,43-41 0,-21-22 15,20 64-15,22-64 16,0-20-16,0 20 0,43 21 16,63-20-1,-85-22-15,21-21 0,0 0 0,1 0 16,-1 0-16,0 0 0,1-21 16,-1 0-16,0 21 0,85-85 15,-84 64 1,-22 0-16,-21-1 0,21-20 15,-21 21-15,0 0 0</inkml:trace>
  <inkml:trace contextRef="#ctx0" brushRef="#br0" timeOffset="40314.79">7789 6011 0,'0'0'16,"-21"43"-16,0-43 0,42 0 31,0 0-16,0 0-15,1 0 0,20-21 0,-21 21 16,21-22-16,1 22 0,-1-21 16,0 21-16,1-21 0,-1 21 0,0-21 15,-20 0-15,-1 21 0,21-21 0,-42-1 16,21 1-16,-21 0 0</inkml:trace>
  <inkml:trace contextRef="#ctx0" brushRef="#br0" timeOffset="40519.67">7916 5588 0,'0'0'0,"-21"-21"0,21 0 16,0 0-1,0-1 1,21 22-16,0 0 16,1-21-16,-1 21 0,21 0 0,-21 0 15,0-21-15,22 21 0,-1 0 16,22 0-16,-43 0 0,21 0 15,22 0-15,-43 0 0,0 0 16,42 0-16</inkml:trace>
  <inkml:trace contextRef="#ctx0" brushRef="#br0" timeOffset="40697.57">8530 5906 0,'0'0'16</inkml:trace>
  <inkml:trace contextRef="#ctx0" brushRef="#br0" timeOffset="40859.48">8509 5863 0,'0'0'0,"0"-21"16,21 42-16,-21 0 0,21-21 15,-21 22-15,21-22 0,1 21 0,-1 0 16,0 0-16,0 0 0,0 0 16,43 22-16,-43-22 0,0 0 15,0 0-15,22 22 0,-22-22 16,0 0-16,0 0 16,0 0-16,0-21 0,-21 21 15,22-21-15,20 0 16</inkml:trace>
  <inkml:trace contextRef="#ctx0" brushRef="#br0" timeOffset="41142.32">9080 5927 0,'0'0'0,"-21"-21"0,21-1 0,-21 22 15,21-21-15,0 0 0,-21 21 16,0-21-16,21 0 0,-21 21 0,-1 0 31,1 0-31,0 0 0,21 21 16,-21-21-16,0 42 0,0-21 0,-1 1 0,-20 20 15,21-21-15,-21 21 16,20-20-16,-20 20 0,-64 43 16,22-1-1,62-63-15,22 1 16,0-1-16,0 0 15,22-21-15,-1 0 0,0 0 0,21 0 16,-21 0-16</inkml:trace>
  <inkml:trace contextRef="#ctx0" brushRef="#br0" timeOffset="41460.64">9779 5927 0,'0'0'16,"21"-21"-16,0 21 16,-21 21-16,0 21 15,0-21-15,0 43 16,0-22-16,0 0 0,-42 107 16,21-22-1,0-64-15,21 1 0,-22-22 0,1 85 16,0-85-16,0 22 0,-21 84 15,-22 21 1,43-126-16,21-1 0,-21 21 16,21-20-16,0-1 0,-21 0 15,-1-20-15,22 20 0,0-21 0,0 0 16,-21 22-16,0-43 0,0 0 16,21-22-16</inkml:trace>
  <inkml:trace contextRef="#ctx0" brushRef="#br0" timeOffset="41782.46">9610 6181 0,'-22'-43'0,"44"86"0,-44-128 15,1 43-15,21 21 0,0-22 16,0 22-16,0 0 0,0-21 0,0 20 15,0 1-15,21 0 0,22-21 16,-1 42-16,-21-21 0,22 21 16,-1 0-16,0 0 0,22 0 0,-22 0 15,22 0-15,-22 21 0,0 0 16,1 21-16,-1-21 0,21 64 16,-63-43-16,0-20 15,0 41-15,-21-42 0,-21 0 16,21 1-16,-22-1 0,1 0 15,-85 21 1,85-21-16,21-21 0</inkml:trace>
  <inkml:trace contextRef="#ctx0" brushRef="#br0" timeOffset="43398.51">16489 6308 0,'0'0'0,"-21"0"0,-1 0 0,1 0 15,0 0-15,0 0 16,0 0-1,0 0-15,21 21 16,-22-21-16,1 0 31,21 21-31,21-21 47,1 0-47,-1 21 16,21-21-16,0 0 0,1 0 0,-1 21 15,0-21-15,128 0 16,-107 0-16,1 0 0,-1 0 16,-20 0-16,20 0 0,1 0 15,20 0-15,-41 0 0,-1 0 16,0 0-16,1-21 0,-22 21 16,0 0-16,0-21 0,0 0 0,0 21 15,-21-21-15,0 0 16,0-1-1,-21 1 17,0 21-32,0-21 0,0 21 15,0 0-15,-22 0 0,22-21 16,0 21-16,0 0 0,0 0 0,-22 0 16,22 0-16,0-21 0,-43 21 15,22 0 1,21 0-16,42 0 47,0 0-32,-21-21-15,21 21 0,1 0 16,-1 0-16,0 0 0,0 0 16,0 0-16,0 0 0,1 0 0,-1 0 15,0 0-15,0 0 0,0 0 16,0 21-16,1-21 0,-1 21 15,0 0-15,-21 0 0,0 0 16,0 1-16,0-1 0,0 0 16,0 0-16,-21 21 0,0-20 0,-22-1 15,22 0-15,-64 64 16,1-22 0,63-63-16,-1 21 0,1 0 15,0-21-15,21 22 0,-21-22 16,21 21-16,-21-21 0,21 21 15</inkml:trace>
  <inkml:trace contextRef="#ctx0" brushRef="#br0" timeOffset="46163.65">18542 6096 0,'21'0'0,"-21"-21"0,21 21 16,-21-21-16,0 0 31,-21 42 16,0 0-47,0 21 0,0 1 16,-1-1-16,1 0 0,0 1 0,0 20 15,21-21-15,-21 22 0,-22 21 16,22-22-16,21-21 16,-21-20-16,0 20 0,21-21 0,-21 43 15,0-43-15,21 0 0,-22 0 16,22 0-16,-21-21 31,21-21 110,0 42-16,21-21-110,1 21-15,-22 1 0,21-1 16,0-21-16,0 21 0,0 0 0,22 0 16,-22 0-16,21 1 0,-21-22 0,22 0 15,-1 21-15,0-21 0,1 0 16,-1 0-16,21 0 0,-20-21 0,-1-1 16,22 1-16,20 0 15,-41 0-15,-1 0 0,-21-22 0,21 22 16,-20 0-16,20-21 0,-21 21 15,0-22-15,0 1 0,1 0 0,-1-1 16,-21-20-16,0 20 0,21 1 16,-21-21-16,0 20 0,0 1 0,0-43 15,0 64-15,0-21 16,0 21-16,0-22 0,-21 22 0,0-21 16,-1 21-16,1-1 0,-21 1 15,21 0-15,0 21 0,-22 0 0,1 0 16,-64 0-1,21 42-15,43-20 0,0-1 16,-43 42-16,43-20 0,-1 20 16,1-21-16,0 22 0,-1-1 15,1 1-15,-43 126 16,64-20 0,21-128-16,0 22 0,0-22 15,0-21-15,0 21 0,21 1 0,1-22 16,-1 21-16,0-21 0,42 1 15,-20-1-15,-22-21 0,42 0 16,-20 0-16,84 0 16,-64-21-16,-20-1 0,-1 1 15,21 0-15,-20 0 0,-1 0 0,0-22 16,22 22-16,-22-21 0,-21 0 0,22-1 16,-1 1-16,-21-22 0,0 22 15,1-21-15,-1-1 0,-21 1 16,21-43-16,-21 42 0,0 22 15,0-22-15,-42-20 16,-43-1-16,64 43 16,-64 21-16,43 21 15,-1 0-15,1 0 0,0 0 0,-22 21 16,22-21-16,-22 21 0,-63 42 16,64-20-16,-1-1 0,22 0 15,-21 1-15,20 20 0,1 1 16,0-1-16,20 1 0,1-1 0,21 1 15,0-1-15,0-20 0,0 62 16,21-62-16,1-1 0,41 22 16,-42-43-16,0 0 15,64 21-15,-64-42 0,22 0 16,-1 0-16,-21 0 0,21 0 0,1 0 16,-22 0-16,21-21 0,1 0 15,-22 0-15,21 0 0,-21-1 0,22-20 16,-22 0-16,42-43 0,-20-21 15,-22 43-15,0-1 16,-21-63-16,0 64 0,0-1 16,0 1-16,0 20 0,0 1 15,0 0-15,-21-22 16,0 43-16,-1 0 0,-20 0 0,21 21 16,-21 0-16,20 0 0,-20 0 15,-21 0-15,20 21 0,1 0 0,0-21 16,-1 21-16,1 0 0,0 1 15,-1-1-15,1 0 0,0 0 0,-1-21 16,22 21-16,0 0 0,-21 1 0,20-1 16,1 0-16,0 0 15,21 0-15</inkml:trace>
  <inkml:trace contextRef="#ctx0" brushRef="#br0" timeOffset="47631.07">974 8784 0,'-43'-21'16,"43"0"-16,0 0 16,-21 21-16,21-21 0,-21-1 15,0 1-15,21 0 16,0 0 0,-21 0-16,21 0 0,0-1 15,21 22 1,0-21-16,21 21 15,-21 0-15,22 0 0,-1 0 0,22 0 16,-22 0-16,21 0 0,1 0 16,21 0-16,-22 0 0,22 0 0,-22 0 15,22 0-15,-22 0 0,1 0 16,-1 0-16,-20 0 0,20 0 0,-20 0 16,20 0-16,-21 0 0,-20 0 0,20 0 15,-21 0-15,21 0 16,-20 0-16,-1 21 0,0-21 15,-42 0 1,0 0 0,-1 0-16,1 0 0,0 0 15,-21 0-15,-1 0 0,1 0 0,0-21 16,-22 0-16,22 21 0,0-21 16,-22 21-16,22-21 0,-22 21 15,22-21-15,21 21 16,0-22-16,21 1 15,0 0-15,0 0 16,21 21-16,0 0 0,0-21 16,0 21-16,22 0 0,-22-21 0,0 21 15,0 0-15,0 0 0,0 0 16,1 0-16,-1 0 0,0 0 0,0 21 16,0-21-16,0 21 0,1 0 15,-1 0-15,0 0 0,-21 1 0,0-1 16,0 21-16,0-21 0,0 22 15,0-1-15,0 43 16,-42-1-16,20-41 0,-20 20 16,21-21-16,-21 1 0,20-1 0,1 0 15,-21 1-15,21-22 16,0 0-16,-1 21 0,1-20 0,0-1 16,0-21-16,21 21 15,0-42 16,0 0-31,0-1 16</inkml:trace>
  <inkml:trace contextRef="#ctx0" brushRef="#br0" timeOffset="48995.63">3937 8573 0,'-21'0'16,"21"-22"-16,-21 22 0,-1-42 15,22 21-15,0 0 0,0 0 16,0-1-16,0 1 16,0 0-16,0 0 0,22 21 0,-1-21 15,0 0-15,0 21 16,0-22-16,0 22 0,1 0 15,-1 0-15,0 22 0,-21-1 0,21 0 16,0 64-16,-21-43 16,21 0-16,-21 1 0,0 20 0,0-21 15,0 1-15,0 41 0,0-41 16,0-1-16,-21-21 0,21 22 16,0-22-16,0 0 0,-21-21 31,21-21-31,0 0 0,-21-1 15,21 1-15,0-21 0,0 21 16,0-22-16,0 22 0,0-21 16,0-43-16,21 64 0,0-85 15,0 64-15,1 0 0,-1-1 16,0 1-16,0 0 0,43-43 16,-43 64-16,21-22 0,-21 22 15,22 0-15,-22 21 0,21 0 16,0 0-16,-20 21 15</inkml:trace>
  <inkml:trace contextRef="#ctx0" brushRef="#br0" timeOffset="49349.43">4551 8636 0,'0'0'0,"0"21"0,21-21 15,0 0-15,0 0 0,0 0 16,1-21-16,-1 0 15,0 21-15,21-21 0,-21 0 0,1-1 16,-1 1-16,0 0 0,21 0 16,-21-21-16,1 20 0,-1-41 15,-21 42-15,0 0 0,0-22 0,0 22 16,0 0-16,0 0 0,-21 21 16,-1 0-16,1 0 0,0 21 15,-21 21-15,21-21 0,-1 22 16,1-1-16,0 0 0,0 1 15,0-1-15,0 22 0,21-22 0,0 0 16,0 22-16,0-1 0,21-20 16,0-22-16,0 21 0,0-21 15,0 0-15,1 1 0,-1-22 0,21 0 16,-21 0-16,0 0 0,22 0 0,-1 0 16,-21 0-16,22-22 0,-1 1 15,0 0-15,1-21 0,-1-1 0</inkml:trace>
  <inkml:trace contextRef="#ctx0" brushRef="#br0" timeOffset="50986.26">5673 7811 0,'0'0'0,"0"-64"16,0 22-16,0 21 0,-22-1 0,1 22 15,0 0-15,-21 43 16,21-22-16,-1 21 0,1 1 15,-42 147-15,63-126 16,0 20-16,-21-20 0,-1 20 16,1 43-16,21-63 0,0-1 15,0 64-15,0-63 16,0-22-16,0 1 0,0-1 16,0 0-16,21-21 0,1 22 0,-1-22 15,0 0-15,0-21 0,0 0 16,0 0-16,1 0 0,20 0 0,0-21 15,43-43 1,-43 22-16,-21 21 0,1-21 0,-1-1 16,0 1-16,0 0 0,0-1 15,-21 1-15,0 21 0,0-22 0,21 22 16,-21-21-16,0 21 0,0 0 16,0 42-1,0 0-15,0 0 16,0 43-16,0-43 15,0 21-15,-21 0 0,21 1 16,0-22-16,0 21 0,0 1 0,0-1 16,0-21-16,0 21 0,0-20 15,0-1-15,0 0 0,21 0 0,-21 0 16,22-21-16,20 21 0,-21-21 16,0 0-16,0 0 0,1 0 0,-1-21 15,0 21-15,0-21 0,21 0 16,-20 0-16,-1 0 0,0-22 15,0 22-15,0-21 0,0-1 0,22-20 16,-22 21-16,-21-1 0,0-20 16,21-22-1,-21 64-15,-21 21 32,0 21-32,0 0 15,-1 0-15,22 1 0,-21-1 0,0 0 16,0 0-16,21 21 0,0-20 0,0 20 15,0-21-15,0 0 0,0 22 16,0 20-16,21-42 0,0 0 16,22 22-16,-22-22 0,0 0 15,0-21-15,21 21 16,-20-21-16,20 0 0,-21 0 0,21 0 16,1 0-16,-22 0 0,42 0 15,-20 0-15,-22-21 0,21 0 16,-21 0-16,22 0 0,41-85 15,-41 42 1,-22 22-16,0 0 0,-21-1 0,0 1 16,21 0-16,-21-1 0,0 22 0,0 0 15,0 0-15,0 0 0,-21 21 16,0 0 0,0 21-16,0 0 0,-1 0 0,1 0 15,21 0-15,-21 1 0,0 20 0,21-21 16,0 43-16,0-22 15,0-21-15,0 0 0,21 22 16,0-1-16,0-42 0,22 21 16,-22 0-16,0-21 0,21 0 0,-20 0 15,20 0-15,0 0 0,-21 0 16,22 0-16,-22 0 0,21-21 0,-21 0 16,22 21-16,20-42 0,-42 20 15,1 1-15,-1-21 0,0 21 16,0 0-16,-21-1 0,21-20 15,-21 21-15,21 0 16,-21 0-16,0 42 31,0 0-31,-21 0 0,0 0 16,0 0-16,21 1 0,-21-1 0,0 0 16,-1 21-16,1-21 0,0 22 15,0-22-15,21 0 16,-21-21-16,21 21 15,0-42 1,0 0-16,0 0 16,21 0-16,0-22 15,0 1-15,-21 0 16,21 20-16,1-41 0,-1 42 0,0-22 16,0 22-16,21 0 15,-20 21-15,-1 0 16,0 0-16,0 21 0,0 22 15,-21-22-15,21 0 0,1 42 16,-22-20-16,0-22 16,0 0-16,21 0 0,0 22 15,-21-22-15,21 0 0,0-21 16,0 21-16,1-21 0,-1 0 0,0 0 0,0 0 16,0 0-16,22 0 15,-22 0-15,0-21 0,21 21 0,-21-21 16,1 0-16,20-1 0,-21 1 0,0 0 15,22 0-15,-22-21 0,0 20 16,0-20-16,0 21 0,0-21 0,1 20 16,-22-20-16,0 0 0,0 21 15,0-1-15,-22 22 16,22 22-16,-21-22 16,0 21-16,0 0 0,0 0 0,21 0 15,-21 22-15,21-22 0,0 0 16,0 0-16,0 0 0,0 0 0,0 1 15,0-1-15,0 42 16,0-42-16,0 1 16,0-1-16,0 0 15,-22-21 17,1-21-17,0 0-15,0-1 0,0-20 0,0 21 16</inkml:trace>
  <inkml:trace contextRef="#ctx0" brushRef="#br0" timeOffset="51225.12">5905 8192 0,'0'0'0,"-105"0"16,126 0-1,0 0-15,21-22 16,1 22-16,-1-21 0,21 0 16,-20 0-16,20 21 0,1-21 0,63-22 15,-64 22-15,1 21 0,-1-21 16,1 0-16,-1 21 0,1-21 16,-1 21-16,-20 0 0,-1 0 0,0-21 15,-21 21-15,1-22 0,-1 22 16</inkml:trace>
  <inkml:trace contextRef="#ctx0" brushRef="#br0" timeOffset="51707.84">10350 8043 0,'0'0'0,"22"-21"16,-22 0-16,42-42 0,-42 20 16,0 1-16,21 21 15,-21 0-15,21-1 16,-21 44 0,0-1-16,0 0 0,-21 21 15,0 1-15,21-1 0,-21 21 0,0 43 16,-1 85-1,22-149-15,-21 22 0,21-22 16,-21 0-16,21 1 0,0-1 0,0-21 16,-21 21-16,21-20 0,0-1 0,0 0 15,0 0-15,21-21 16,0 0 0,0-21-16,1 0 0</inkml:trace>
  <inkml:trace contextRef="#ctx0" brushRef="#br0" timeOffset="52108.62">11007 7874 0,'0'0'0,"42"-21"0,21-64 16,-63 64-16,0 0 16,0 0-1,-21 21-15,0 0 16,0 0-16,0 21 0,-22-21 15,22 21-15,-21 0 16,21 0-16,0-21 0,-1 22 0,1-1 16,0-21-16,21 21 0,0 0 0,0 0 15,21 0-15,0 1 16,1-1-16,20 0 0,0 0 0,1 0 16,-1 0-16,0 1 0,-21-1 0,22 0 15,-22 0-15,0 0 0,-21 0 16,0 1-16,0-1 0,0 0 0,0 0 15,-21 0 1,-21-21-16,20 21 0,1-21 16,0 0-16,-42 0 0,41 0 15,-20 0-15,21 0 0,0 0 0,0 0 0,-1-21 16,22 0 0,0 0-16,0 0 0,0-22 15,0 22-15,22 0 0,-1-21 16,0 21-16,21-1 0</inkml:trace>
  <inkml:trace contextRef="#ctx0" brushRef="#br0" timeOffset="52411.44">11726 7408 0,'0'0'0,"0"-21"0,21 21 0,-21-21 31,-21 21-16,21 21-15,-21 0 0,0 1 0,0 20 16,0-21-16,-22 106 16,43-85-16,0 1 0,0-1 15,0 64-15,0-21 16,0-64-16,0 21 0,0 0 0,0-20 16,0-1-16,0 0 0,21 0 15,1 0-15,-1 0 0,0-21 16,0 0-16,0 0 0,0 0 0,1 0 15,-1 0-15,0 0 0,0 0 16,43-21-16,-22-21 16,-21 0-16,-21 20 0</inkml:trace>
  <inkml:trace contextRef="#ctx0" brushRef="#br0" timeOffset="52614.33">11557 7747 0,'0'0'0,"-21"0"0,-22 0 15,1 0-15,63 0 16,0 0 0,22 0-16,-22 0 0,21 0 15,1-21-15,-1 0 0,21 21 16,-20-21-16,20 21 0,1-22 0,-1 22 16,1-21-16,-1 21 0,1 0 15,-1-21-15,64 21 16,-106 0-16,1 0 0,-22 21 15</inkml:trace>
  <inkml:trace contextRef="#ctx0" brushRef="#br0" timeOffset="54152">5588 9694 0,'0'0'0,"42"0"15,-42 22 1,0-1-1,0 21-15,0-21 0,0 22 0,0-22 16,0 21-16,-21 22 0,21-22 16,-21-21-16,0 21 0,-22-20 15,1 41-15,21-42 16,0 0-16,0 1 0,21-1 16,-22-21-16,22 21 0,0-42 31,0 0-31,22-1 0,-1 1 0,0-21 15,0 21-15,0-22 0,22 1 16,-22 0-16,42-22 16,-42 22-16,1 0 0,20 20 0,0 1 15,-21 21-15,1 0 0,-1 0 16,0 21-16,0 1 0,0-1 0,0 0 16,1 21-16,-22-21 0,0 22 0,21-1 15,-21-21-15,21 0 16,-21 22-16,0-22 0,0 0 0,0 0 15,21 0-15,-21 1 0,21-1 0,-21 0 16,21-21-16,1 0 16,-1 0-16,0-21 15,0 0-15,0-1 16,0 1-16,-21 0 0,22 0 0,-22-21 16,21 20-16,-21 1 0,21-21 15,-21 21-15,0 0 0,0-1 16,21 1-16,-21 0 0,21 21 0,-21 21 15,21 0 1,-21 1-16,22-1 0,-22 0 16,0 0-16,0 0 0,21 0 0,-21 1 15,21 20-15,0-21 0,-21 0 16,42 22-16,1-22 16,-22 0-16,0-21 0,21 0 0,-20 0 15,-1 0-15,21 0 0,-21 0 0,43 0 16,-22 0-16,64-42 15,-85 20-15,64-41 16,-64 42-16,0 0 16,-21-43-16,0 43 15,0 0-15,0-22 0,0 22 16,-21-21-16,-21 0 0,20 20 16,1 22-16,0 0 0,0 0 15,0 0-15,-22 22 0,22-1 0,0 0 16,0 0-16,21 21 0,-21-20 0,0 20 15,-1-21-15,22 21 0,-21-20 16,21-1-16,0 21 0,0 22 16,0-43-16,0 0 15,21-21 1,1 0-16,-1 0 0,0 0 16,0 0-16,0 0 0,-21-21 15,43-22-15,-43 22 16,21 0-16,0 0 0,-21 0 0,0 0 15,0-1-15,21 1 0,-21 0 16,21 21-16,-21 21 16,0 0-1,0 1-15,0-1 0,0 0 16,21 0-16,-21 21 0,0-20 0,0-1 16,0 0-16,22 0 0,-1 21 15,0-20-15,0-22 0,0 0 16,0 0-16,1 0 15,20-22-15,-21 22 0,0-21 0,22 0 16,-22 21-16,21-21 0,-21 0 16,43-43-16,-1 1 15,-42 42-15,1-22 0,-1-41 16,0 20-16,-21 22 0,21-1 16,-21-20-16,0 21 0,0-22 15,0 22-15,0-1 0,0 22 0,0-21 16,0 0-16,-21 42 0,0 0 15,0 0-15,21 21 16,0 0-16,0 21 0,-22-21 0,22 43 16,-21-22-16,0 64 0,21-42 15,0 41-15,0-41 16,0-22-16,0 1 0,0-1 16,0 0-16,0-21 0,0 22 0,0-22 15,0 0-15,0 0 0,21 0 0,0-21 16,1 22-16,-1-22 15,0 0-15,0 0 0,-21-22 16,21 1-16,-21 0 0,21-21 16</inkml:trace>
  <inkml:trace contextRef="#ctx0" brushRef="#br0" timeOffset="54259.94">7218 9991 0,'0'0'0</inkml:trace>
  <inkml:trace contextRef="#ctx0" brushRef="#br0" timeOffset="54354.88">7197 10033 0,'0'0'0,"21"0"15,0 0-15,0 0 0,21 0 16,-20-21-16,-1 21 0,21 0 16,-21 0-16,0-21 0,22 21 0,-22 0 15,21-21-15</inkml:trace>
  <inkml:trace contextRef="#ctx0" brushRef="#br0" timeOffset="55450.48">8170 9843 0,'-63'0'16,"42"0"-16,-1 21 0,1-21 15,0 21-15,0 0 0,-21 0 16,20 0-16,1 1 0,0 20 0,0-21 16,0 0-16,-22 43 15,1 20-15,42-41 0,0-22 16,0 21-16,0-21 16,21 1-16,0-22 0,1 0 15,20 0-15,0 0 0,-21 0 0,22 0 16,-1 0-16,0-22 0,64 1 15,-63 0-15,-22 0 0,21 0 16,0-22-16,1 22 0,41-63 16,-62 41-16,-1-84 15,0 85-15,-21 0 16,0-1-16,0 1 0,0 21 0,0 0 16,0-1-16,0 1 0,0 42 15,0 1-15,0-1 16,0 0-16,0 21 0,0-21 15,0 22-15,0-1 0,-21 0 0,0-20 16,-22 83 0,22-41-16,0-43 0,21 0 15,-21 0-15,21 1 0,21-44 47,0 1-47,0 21 0,-21-21 16,21 0-16,1 21 0,-1-21 0,0 21 15,0 0-15,0 0 32,-21 21-32,21 0 0,-21 0 15,0 0-15,0 1 0,0-1 16,22 0-16,-1-21 16,0 0-1,0 0-15,0 0 16,0 0-16,1 0 0,-1-21 15,21 0-15,-42-1 0,42 1 16,-42 0-16,0 0 16,22 0-16,-1 21 0,-21-21 0,21-1 15,0 22 1,-21 22 0,0-1-1,0 0-15,0 0 16,0 0-16,0 0 0,21 1 15,-21-1-15,21-21 16,1 21-16,-1-21 0,0 0 0,21 0 16,-21 0-16,22 0 0,-1 0 0,22 0 15,-22-21-15,0 0 16,1 21-16,-1-22 0,0 1 0,-21 21 16,22-21-16,-22 0 0,0 0 0,21-22 15,-42 22-15,0 0 0,0 0 16,0 0-16,0 0 0,0-22 15,-21 22-15,0 0 16,0 21-16,0 0 0,0 0 16,-1 0-16,22 21 0,0 0 15,0 0-15,-21 22 0,21-22 16,-21 0-16,21 21 0,0 1 0,0-22 16,-21 21-16,21 1 0,-21 20 15,0-21-15,21 22 16,-22-22-16,1 22 15,0-22-15,21 0 0,0-20 0,-21 20 16,21 0-16,-21-21 0,0 22 0,21-1 16,-22 0-16,22-20 0,-21 20 15,21-21-15,-21 0 16,0-21-16,0 0 0,0 0 16</inkml:trace>
  <inkml:trace contextRef="#ctx0" brushRef="#br0" timeOffset="55658.36">8975 9737 0,'0'0'0,"-22"0"15,44 0 32,-1 0-31,0 0-16,0 0 0</inkml:trace>
  <inkml:trace contextRef="#ctx0" brushRef="#br0" timeOffset="57678.71">10753 10160 0,'0'0'0,"-22"0"16,22-21-1,0 0 1,22 0-16,-1 21 0,0-22 0,0 1 15,0 0-15,0-21 0,22 21 0,-22-1 16,21-20-16,-21 21 0,22-21 16,-22 20-16,0-20 0,-21 21 0,0-21 15,0-1-15,0 22 0,0 0 16,-21 21-16,0 0 16,0 21-16,-1 0 15,1 22-15,-21-22 0,21 21 0,0-21 16,-22 22-16,22-22 15,0 21-15,0 0 0,0-20 0,21 20 0,0-21 16,0 21-16,0-20 0,0 20 16,21-42-16,0 21 0,0-21 15,0 0-15,22 0 0,41 0 16,-41-21-16,-1 21 0,21-21 0,107-43 16,-128 22-1,22 21-15,-22-22 0,21 22 16,22-63-16,-43 41 0,-20-20 0,-1 20 15,0 1-15,0-21 0,-21 20 16,21-63-16,-21 64 16,0 0-16,0-1 0,0 1 0,-21 21 15,0-21-15,0 20 0,0 1 16,-1 21-16,1 21 16,0 22-16,21-22 0,-21 21 15,21 1-15,-21 20 0,0-21 0,21 22 16,0-1-16,-22 1 0,22-22 15,0 22-15,0-1 0,0-20 16,0 41-16,0-20 16,22-22-16,-1-21 0,0 0 0,21-21 15,-21 22-15,1-22 0,20 0 16,0 0-16,-21 0 0,22 0 0,-22 0 16,64-22-16,-1-41 15,-63 42-15,1 0 16,-1-22-16,0 22 0,-21 0 0,0-21 15,0-1-15,0 22 0,0-21 16,-21 42 0,21 21-16,-21-21 15,21 21-15,-43 43 16,43-1-16,-21-21 16,21-20-16,0-1 15,0 0-15,0 0 0,0 0 0,0 0 16,21-21-1,0 0-15,1 0 0,20-21 16,0-21 0,-42 21-16,43-22 15,-43 22-15,21 0 0,-21-21 16,0 21-16,21 21 0,-21-22 16,21 22-1,-21 22-15,0-1 16,0 0-16,0 0 0,0 0 15,0 0-15,0 1 16,0-1-16,0 0 0,0 0 16,21-21 15,0 0-31,-21-21 16,22 21-16,-1-21 0,-21 0 0,21-1 15,0 1-15,-21 0 0,21 0 0,-21 0 16,21 0-16,1-1 0,-22 1 15,42-42 1,-21 63-16,0 21 16,-21 0-1,0 0-15,0 0 0,0 1 16,0-1-16,0 0 0,0 0 0,0 0 16,0 0-16,0 1 0,0-1 15,21-21-15,1 0 0,-1 0 16,0 0-16,0 0 0,0 0 15,0 0-15,1 0 0,20 0 0,0-21 16,-21-1-16,1 22 16,-1-21-16,-21 0 0,21 0 0,-21 0 15,21 0-15,-21-22 0,0 22 16,0 0-16,0 0 0,0 0 16,0-1-16,-21 22 31,0 0-31,21 22 0,0-1 0,0 0 15,-21 0-15,21 21 0,0-20 16,0-1-16,0 21 0,0-21 0,0 22 16,0 20-1,21-63-15,-21 21 0,42-21 16,0 21-16,-20-21 0,-1 0 16,0 0-16,21 0 0,-21 0 0,22 0 15,20-42-15,22-21 16,-43 41-16,1 1 15,-1-21-15,-21 0 0,21-1 16,1 1-16,-1-64 16,0 64-16,1-85 0,-22 84 0,-21-20 15,0-1-15,21 22 0,-21-21 16,0 20-16,0 1 0,0 0 0,0 20 16,0 1-16,-21 64 15,21-22 1,-21 0-16,0 21 0,21 1 15,-22-1-15,1 21 0,0-20 0,0 20 0,21-20 16,-21 20-16,0 1 16,21-22-16,0 21 0,0-20 0,0-1 15,0 0-15,0 1 0,21 63 16,0-85-16,0 0 16,43 0-16,-22-21 15,-21 0-15,21 0 0,1-21 16,-22 0-16,0 21 0,0-21 15,0-1-15,1 1 0,-1-21 16,0 21-16,21-43 0,-21 22 16,1 21-16,-22 0 15,21-1-15,-21 44 16,0-1 0,0 0-16,0 21 0,0-21 15,-21 1-15,21-1 0,-22 21 0,1-21 16,21 0-16,0 1 0,0-1 15,0 0-15,0 0 16,-21-42 15,0 0-15</inkml:trace>
  <inkml:trace contextRef="#ctx0" brushRef="#br0" timeOffset="57908.58">13081 9589 0,'-21'0'15,"42"0"-15,21 0 16,22 0-16,-22-22 0,0 22 16,22 0-16,42-21 0,-64 21 15,22 0-15,20-21 16,43 0-1,-106 21-15,1 0 0,-1 0 0,0 0 16,0 0-16,-21-21 0,0 0 16</inkml:trace>
  <inkml:trace contextRef="#ctx0" brushRef="#br0" timeOffset="59998.99">16425 8424 0,'0'0'0,"-21"0"15,21-21-15,-21 21 16,0 0-16,21-21 0,-21 0 16,21 0-16,0 0 15,-22-1-15,22 1 16,0 0-16,0 0 0,0-21 16,0 20-16,22 1 0,-1 0 15,0 0-15,0 21 0,0 0 16,0-21-16,64 21 15,-43 21-15,-20 0 16,-1 0-16,21 22 0,-21-1 0,0 0 16,1 22-16,-1-22 0,0 0 15,-21 1-15,0-1 0,0 0 0,0 1 16,0-1-16,0-21 0,0 22 16,-21-1-16,0-21 0,21 0 15,-22-21-15,1 0 16,0 0-1,21-21-15,0 0 0,0-21 16,0 20-16,0 1 0,0-21 0,0 21 16,0-22-16,0 1 0,0 0 15,21-1-15,0 1 0,1 0 0,20-85 16,0 42 0,-21 64-16,1 0 0,20-22 15,-21 43-15,0 0 16,0 0-16,1 22 0,-1-1 15,0 0-15,-21 0 0</inkml:trace>
  <inkml:trace contextRef="#ctx0" brushRef="#br0" timeOffset="61882.86">17166 8573 0,'0'0'0,"21"0"15,22 0-15,-22 0 16,0 0-16,0 0 15,0-22-15,0 22 0,22-42 16,-22 21-16,0 0 0,0 0 16,0-1-16,1-20 0,-22 21 0,0-43 15,0-41 1,0 83-16,0 1 16,-22 21-16,1 0 0,0 0 0,-21 21 0,-43 64 15,64-43 1,-21 1-16,42-1 0,-22 0 15,1 43-15,21-43 0,0 1 16,0 20-16,64 22 16,-43-64-16,0 0 15,21-21-15,-20 0 0,20 0 0,0 0 16,1 0-16,-1 0 0,21 0 16,-20-21-16,-1 0 0,0 0 15,1 0-15,-1-1 0,-21-20 16,22 21-16,-22-21 0,42-43 15,-42 43-15,1-22 0,-1 1 0,0-43 16,0-21 0,0 63-16,-21 22 0,0-64 15,0 85-15,0 0 0,0 0 0,0-1 16,0 44 0,-21-1-16,0 21 0,0 0 0,0 1 15,21 20-15,-22 1 0,22-1 16,-21 1-16,0-1 0,21 1 0,0-1 15,0-20-15,-21 20 0,21-21 0,0 1 16,0-1-16,0 0 16,0 22-16,21-22 0,-21-21 15,42 22-15,-20-22 16,-1-21-16,42 0 16,22-42-16,-64 20 15,0 1-15,22 0 0,-22 0 16,0-21-16,0 20 0,0-20 0,0 0 15,1 21-15,-1-22 0,-21 1 0,21 21 16,-21-22-16,0 22 0,0 0 16,0 0-16,0 42 31,0 0-31,0 0 0,0 43 16,-21-43-16,21 0 0,-21 43 15,21-22-15,0-21 0,0 0 16,0 1-16,0 20 0,0-21 0,0 0 15,0 0-15,21 1 16,0-22-16,0 0 16,0 0-16,0 0 0,1 0 15,41 0 1,-42-22-16,43-20 0,-22 21 0,-21-21 16,0 20-16,43-41 0,-43 42 15,0-22-15,0 1 16,-21 21-16,0 0 15,-21 42 1,0-21 0,0 21-16,21 0 0,-42 43 15,42-43-15,0 0 16,0 0-16,0 0 0,0 22 0,0-22 16,0 0-16,0 0 0,0 0 0,0 1 15,21-1-15,0-21 16,0 0-16,0 0 0,0 0 15,22 0-15,-22 0 0,0 0 16,21-21-16,1-22 16,20 1-16,-20 21 0,-22 0 15,21-43-15,-21 43 16,0-21-16,-21 20 0,0 1 16,0-21-16,0 21 0,0 0 0,0-1 15,-21 22 1,0 0-16,21 22 15,-21-22-15,0 21 0,21 0 0,-21 0 16,21 21-16,0-20 0,0-1 16,0 0-16,0 21 0,0-21 0,0 1 15,21-1-15,0 0 0,42 42 16,1-20 0,-43-43-16,21 0 0,43 21 15,-43-21-15,1 0 0,-1 0 16,0 0-16,1-21 0,-1 21 15,0-21-15,22-22 0,21-41 16,-64 41-16,0 22 16,0-21-16,-21-1 0,0 22 15,0 0-15,0 0 0,0 0 0,0 0 16,-21 21 0,0 21-16,0 0 0,-1 0 15,22 0-15,-21 0 0,21 22 0,-21-22 16,0 0-16,21 21 0,0 1 15,-21-1 1,21-21-16,-21 0 0,21 1 16,0-1-16,-22-21 15,22-21 1,0-1 0,0 1-16,0 0 0,22 0 15,-1 0-15,0 0 0,0-1 0,0-20 16,43-21-16,-22-1 15,0 43-15,-20 0 0,-1 0 16,0-1-16,0 22 0,0 0 16,0 0-16,-21 22 15,0 20-15,0-21 0,0 0 0,0 22 16,-21-1-16,21 0 16,-21-21-16,21 22 15,0-1-15,0 0 16,21-20-16,22-1 15,-22-21-15,0 0 0,0 0 0,21 0 16,-20 0-16,20 0 0,-21 0 0,43-21 16,-22-1-16,0 1 15,-21 0-15,1 0 0,41-43 16,-21 22-16,-20 21 0,-1-21 0,0-1 16,-21 22-16,21 0 0,-21-21 15,0 20-15,0 1 16,-21 21-16,0 21 15,21 1-15,-21-1 0,21 0 16,-22 0-16,22 0 0,0 22 0,0-22 16,0 0-16,0 0 0,0 21 15,0-20-15,0-1 0,0 0 0,0 0 16,0 0-16,0 0 0,0 1 16,-21-22-1,0 0-15,0 0 16,0 0-16,0 0 0,-1 0 15,1-22-15,0 1 0,-21 0 0,-1 0 16</inkml:trace>
  <inkml:trace contextRef="#ctx0" brushRef="#br0" timeOffset="62130.71">17928 8149 0,'0'0'0,"-42"0"16,-43 0-16,85-21 16,21 0-1,0 21-15,22-21 0,-22 21 0,21-21 16,-21 21-16,22-22 16,-1 1-16,0 21 0,1-21 0,-1 0 15,0 21-15,1-21 0,-22 21 0,0 0 16,64-43-1,-64 43-15</inkml:trace>
  <inkml:trace contextRef="#ctx0" brushRef="#br0" timeOffset="63524.68">21992 8657 0,'0'0'0,"21"0"16,0 0-16,1-21 16,-1 0-16,0 0 15,-21 0-15,21-1 0,-21 1 0,0 0 16,0 0-16,0 0 0,0-22 0,0 22 15,0-21-15,0 21 16,0-22-16,0 1 0,-21 21 0,0 0 0,-22-22 16,22 43-16,0 0 15,0 0-15,-43 22 16,-63 41-16,85-21 16,-21 1-16,20-1 0,1 0 15,0 1-15,-1-1 0,1 0 0,21 1 16,0-22-16,21 21 0,0 43 15,0-64-15,42 0 16,-21 22-16,0-22 0,22-21 0,20 42 16,-42-42-16,22 0 0,-1 0 15,0 0-15,-21 0 0,22-21 0,20 0 16,-42 0-16,1-1 0,41-20 16,-42 0-16,-21 21 15,21-22-15,1 1 0,-22 21 16,0-22-16,21 1 0,0 0 0,-21-1 15,0-20-15,0 42 16,0-22-16,0 22 0,-21 42 47,21 1-47,-21-1 0,21 0 0,0 0 16,0 21-16,0-20 0,0-1 15,0 0-15,0 0 0,0 0 16,0 0-16,0 1 0,21-1 0,0 0 15,-21 0-15,21 0 0,0-21 16,-21 21-16,21-21 16,1 22-16,-1-22 0,-21 21 0,21-21 15,0 0-15,0 0 16,0 0-16,1 0 0,-1 0 0,0 0 16,21 0-16,1-43 15,-22 43-15,0-21 0,21-21 16,-21 21-16,1-22 0,20 1 15,-21 0-15,0-1 16,0 1-16,-21 0 0,22-1 16,-1 1-16,-21 0 0,0-1 0,21-20 0,0 21 15,0-22-15,-21 22 16,0-1-16,21 1 0,-21 0 0,0-1 16,0 1-16,0 21 0,0 0 15,-21 21 1,0 42-16,0-21 15,0 22-15,0-1 0,-1 21 0,-20 43 16,0 85 0,42-149-16,0 0 0,0 1 15,0-1-15,0 0 0,0 1 0,0-22 16,0 21-16,21-21 0,0 1 0,0-1 16,-21 0-16,21-21 0,22 42 15,-22-42-15,0 0 0,21 0 16,-20 0-16,-1 0 0,21 0 15,0 0-15,1-21 0,-1 0 16,43-21-16,-43-1 0,-21 22 16,22-21-16,41-64 15,-41 0-15,-1 43 0,-21-1 16,21-105-16,-42 105 16,0 22-16,0 0 0,0-1 15,0 1-15,0 21 0,0 0 0,0-1 16,-21 22-16,0 0 0,-21 22 15,21 41 1,-1 1-16,1-22 0,-21 85 16,42-64-16,0 1 0,0-22 15,0 22-15,0-1 0,0-20 0,0 20 16,0-21-16,0 1 0,42 41 16,-21-62-16,1 20 0,-1-21 15,0 0-15,21 0 0,-21 1 0,1-1 16,20-21-16,-21 0 15,0 0-15,43 0 0,-43 0 0,21-43 16,-21 22-16,1 0 0</inkml:trace>
  <inkml:trace contextRef="#ctx0" brushRef="#br0" timeOffset="64961.74">18415 9821 0,'0'0'0,"0"-21"0,0 0 16,0 0-16,0 0 0,0 42 31,0 21-31,0-21 15,0 22-15,0-22 0,0 21 16,0 1-16,0-1 0,0-21 0,0 21 16,0 1-16,0-22 0,0 21 15,0 22-15,0-22 16,0-21-16,0 0 0,0 1 16,21-44-1,0 22 1,-21-21-16,21 0 0,1-21 0,-22 21 15,21-22-15,0 22 0,0-21 16,0-1-16,0 1 0,1 0 0,-1 21 16,-21-22-16,21 22 0,0 0 15,0 21-15,0 0 0,1 0 16,-1 21-16,-21 0 0,21 0 16,-21 22-16,21-22 0,-21 42 15,21-41-15,0 41 16,-21-42-16,0 0 0,0 1 0,22-1 15,-1 0-15,0-21 0,0 0 16,0 0 0,0 0-16,1 0 0,-1 0 15,0 0-15,21-21 0,-21 0 0,1-1 16,20 1-16,-21 0 0,0 0 0,22-21 16,-1 20-16,-21 1 15,0 0-15,-21 42 31,0 0-31,0 1 0,0-1 0,0 21 16,0-21-16,0 0 0,0 22 0,0-22 16,-21 42-16,21-41 0,0-1 15,0 0-15,21 0 0,0 0 16,1 0-16,-1-21 0,21 0 0,-21 0 16,22 0-16,41 0 0,-41-21 15,20-21-15,-21 42 16,1-21-16,20-43 15,-42 43-15,1 0 0,-1-85 16,-21 43 0,0 41-16,0 1 0,-21 0 0,-1 0 15,1 0-15,0 0 0,0 21 0,0 0 16,0 0-16,-1 0 0,1 21 16,0 0-16,0-21 0,0 21 0,0 21 15,-1-20-15,1-1 0,21 0 0,0 21 16,0-21-16,0 1 0,0-1 15,0 0-15,0 0 0,0 0 16,0 0-16,0 1 0,21-22 0,1 0 16,-1 0-16,0 0 15,0 0-15,0 0 16,-21-22 0,21 22-16,1 0 15,-22 22 1,0-1-1,0 0-15,0 0 16,0 0-16,21-21 0,0 0 16,0 0-16,0 0 15,0 0-15,1 0 0,-1 0 16,0-21-16,0 21 0,0-21 0,43-21 16,-43 20-16,42-41 15,-41 42-15,20 0 0,0-22 16,-21 1-16,22 0 0,-22-1 15,64-126-15,-85 0 16,0 105 0,0 1-16,0 20 0,0 1 0,0 21 15,0 0-15,0-1 0,-22 44 16,1-1-16,21 21 16,-21 0-16,0 22 0,0-1 0,0 1 15,21-1-15,0 1 0,-22-22 0,22 22 16,0-1-16,0 22 15,0-43-15,0 1 0,0-1 16,0-21-16,22 0 0,-1 22 16,0-22-16,0 0 0,0-21 15,0 0-15,1 0 16,-1 0-16,-21-21 16,21 0-16,-21-1 0,0 1 0,0 0 0</inkml:trace>
  <inkml:trace contextRef="#ctx0" brushRef="#br0" timeOffset="65124.64">20151 9991 0,'-22'0'0,"44"0"0,-44 21 0,22 0 0,22 0 16,-1-21-16,0 21 16,0-21-16,0 0 0,43 22 15,-1-22 1,-20 0-16,-1 0 0,-21 0 0,21 0 15,1 0-15</inkml:trace>
  <inkml:trace contextRef="#ctx0" brushRef="#br0" timeOffset="65790.6">20891 10033 0,'0'0'0,"-21"21"0,0 0 0,-21 1 15,-1-1-15,43 0 0,-42 0 16,21 0-16,21 0 15,-21 1-15,21 20 0,0-21 16,0 0-16,0 0 0,0 1 16,21-22-16,0 0 15,21 0-15,-20 0 0,-1 0 0,21 0 16,0 0-16,1-22 0,-22 22 16,21-21-16,1 0 0,-1 0 0,-21 0 15,21 0-15,22-43 0,-22 43 16,-21-21-16,1-1 0,-1-20 0,21 20 15,-21-20-15,22-64 16,-43 63-16,21 1 0,-21-1 16,21 22-16,-21 21 0,0-21 0,0 84 31,-21-21-31,0 21 0,-1 22 16,22-22-16,-21 22 0,0-1 0,0-20 15,0 20-15,21-21 0,-21 43 16,-1-43-16,22-20 0,0 20 15,0 0 1,0-21-16,22-21 31,-1 0-31,-21-21 0,21 21 0,0-21 0,0 0 16,0 0-16,1 0 16,41-22-1,-42 43-15,22 0 0,-22 0 0,0 0 16,0 0-16,0 21 0,0-21 15,-21 22-15,0-1 0,22 0 16,20 21 0,-21-21-16,0-21 0,22 22 15,-22-22-15,21 0 0,-21 0 16,43 0-16,20 0 16,-62 0-16,20 0 0,0-43 15,1 43-15,-22-21 16,0 21-16,0-21 0,21 21 0,-20 0 15,-1-21-15,0 21 0,0 0 16,0 0-16,0 0 16</inkml:trace>
  <inkml:trace contextRef="#ctx0" brushRef="#br0" timeOffset="65914.53">22585 10202 0,'-21'0'0,"-1"0"15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3:59:56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826 0,'-21'-22'16,"-1"1"0,22 42-1,0 1-15,0-1 16,0 0-16,0 0 0,0 0 15,0 22-15,0-22 0,0 0 0,0 0 16,0 0-16,22 0 0,20 1 16,-21-22-16,43 0 0,-22 0 15,0 0-15,1 0 0,-1 0 16,0 0-16,22-22 0,-22 1 16,22 0-16,-22-21 0,64-22 15,0 1-15,-43 20 16,-21 1-16,-20 0 0,20-1 15,-21 1-15,21 0 0,-42-1 16,0 1-16,0 0 0,0 21 0,0-64 16,0 64-16,-21 0 15,0 21-15,-21 0 0,21 0 16,-1 0-16,1 21 0,0 0 16,0 21-16,0 1 0,-22-1 0,22 21 15,0-20-15,0 20 0,21 22 16,-21-22-16,0 22 0,-1 0 0,22 63 15,-21-85-15,0 86 16,21-86-16,-21 1 0,21-1 16,0 1-16,0-22 0,0 21 15,-21 22-15,21-43 16,0-20-16,-21 20 0,21-21 16,0 0-16,-22 22 0,1-43 15,21 21-15,-21-21 16,0 0-16,0-21 0,0-1 15,21 1-15,-43-21 16,22 0-16,0 20 0,0-20 0,0 0 16,-1-1-16,1 1 0,0 21 15,0-21-15,0 20 0,21 1 0,0 0 16,-21 21-16,21 21 31,0 0-31,21 1 0,0-1 0,0 21 16,0-21-16,22 43 15,20-22-15,-42-21 0,22 0 16,-22 1-16,21-1 0,0-21 16,22 21-16,-22-21 0,1 0 15,-1 0-15,0 0 0,1 0 16,-1 0-16,106-42 16,-127 20-16,22 1 0,-22 0 15,21-21-15,-42 21 0,21-1 0,-21-20 16,0 21-16,0-21 15,0 20-15,0 1 0,0-21 16,0 63 15,0 0-31,0 0 0,0 22 16,0-22-16,-21 21 0,21-21 16,0 1-16,0 20 0,-21-21 0,21 0 15,0 0-15,0 1 0,0 20 16,0-21-1,21-21 1,0-21-16,0 21 0,-21-21 16,22 0-16,-1-1 0,-21 1 15,21 0-15,0 0 0,-21-21 16,21 20-16,22-62 16,-43 63-16,42-22 0,-42 22 15,0 0-15,21 21 0,0 0 16,-21 21-16,0 0 15,0 0-15,0 1 0,0-1 0,0 0 16,0 21-16,0-21 0,0 1 16,0-1-16,0 0 0,0 21 15,0-21-15,21-21 0,-21 22 16,22-22-16,20 0 16,-21 0-16,0 0 15,22-22-15,-22 1 0,0 0 16,21 0-16,1 0 0,-22 0 15,21-1-15,-21 1 0,22-21 0,-22 21 16,0 0-16,0-22 0,0 22 0,0-21 16,1 21-16,-22-22 0,0 22 15,0 0-15,0 0 0,0 42 32,-22 0-32,22 0 15,-21 0-15,0 22 0,21-22 16,0 21-16,0-21 0,0 22 0,0-1 15,0-21-15,0 22 16,0-22-16,21 0 0,-21 0 16,43 0-16,-22 0 0,21-21 0,22 0 15,-22 0-15,21 0 0,-20 0 16,-1-21-16,0 21 0,22-21 0,-22 0 16,1 0-16,-1 0 0,0-22 15,22-20-15,-1-22 16,-42 43-16,1-1 15,-22 22-15,0-21 0,21 21 0,-21-43 16,0 43 0,0 42-1,-21 0-15,21 1 0,-22-1 16,22 21-16,-21 0 16,21 1-16,0-1 0,-21 22 0,21-1 15,-21 1-15,21-1 0,-21 1 16,0-1-16,21 22 0,-22-22 0,1 22 15,0 0-15,0-22 0,0 22 0,0-1 16,-1 1-16,1 0 0,0-22 16,0 1-16,21-1 0,-21 1 0,0-1 15,21 1-15,0-22 0,-43 106 16,22-105 0,21-22-16,0 0 0,0-42 31,0 0-31,0-22 0,0 22 15,0-21-15,21-22 0,0 22 0,1-22 16,-1 1-16</inkml:trace>
  <inkml:trace contextRef="#ctx0" brushRef="#br0" timeOffset="293.83">5292 1566 0,'0'0'0,"-22"-63"0,22 21 16,0 20-16,0-41 15,0 42-15,43-22 16,-22 22-16,21 0 0,64-21 16,-42 21-16,84 21 15,-85 0-15,22 0 0,-22 0 0,1 21 16,-1 0-16,22 21 16,-64 1-16,-21-1 0,0 21 15,-21-20-15,-21-1 0,-1 0 16,-126 64-16,42-42 15,85-43-15,-22 0 0,22 0 16,0 0-16,-1-21 0,22 22 16,0-22-16,21-22 15,21 22 1</inkml:trace>
  <inkml:trace contextRef="#ctx0" brushRef="#br0" timeOffset="1000.61">13737 1037 0,'0'0'0,"0"-42"0,0 21 16,0-43-16,0 43 15,0 0-15,-21 0 0,21 0 0,0-1 16,-21 22-16,0 0 0,-1 0 0,1 22 15,0-1-15,0 21 16,21 22-16,-21-1 0,0 1 0,-1 20 16,1 1-16,0 21 0,0 0 15,0 21-15,0 0 0,-1 0 0,-20 0 16,-21 169-16,41-148 16,-20 0-16,21-21 0,-21 21 15,20 1-15,-20-1 0,0 148 16,21-127-16,-1-20 0,1 20 0,21 0 15,-21 1-15,21-22 0,0 21 16,0 0-16,0 1 0,0-22 16,0 21-16,0-42 0,0 21 0,21 233 15,43-63 1,-64-233-16,0-1 0,21 22 0,21-21 16,-21-1-16,1 1 0,-1-21 0,-21-1 15,21-21-15,0 22 0,0-22 16,0 1-16,-21-22 0,22 0 0,20 21 15,-21-42 1,0-21-16,0 0 0</inkml:trace>
  <inkml:trace contextRef="#ctx0" brushRef="#br0" timeOffset="1934.44">18373 847 0,'0'0'0,"0"21"0,0 21 16,21-21-16,0 1 15,0-22-15,0 0 16,0 0-16,1 0 0,20 0 0,-21 0 16,21 0-16,-20-22 0,20 1 15,0 21-15,-21-21 0,22 0 0,-22 0 16,21 0-16,-21-1 0,1 1 16,-1 0-16,-21 0 0,0 0 15,0 0-15,0-1 0,-21 22 16,-22 0-16,22 0 0,-21 0 0,-1 0 15,1 0-15,0 0 0,-1 0 16,-62 43-16,62-22 16,1 0-16,21 21 0,-22-20 0,22-1 15,21 21-15,0 0 0,0-20 16,0-1-16,43 21 0,-22-21 0,0 0 16,0 1-16,21-1 0,1 0 15,-22 0-15,21-21 0,22 21 16,-43-21-16,0 0 0,0 0 15,-63 0 1,21 0 0,-22 0-16,1 21 0,0-21 0,-22 0 15,22 22-15,0-1 0,-64 21 16,63-21-16,22 0 16,-21 22-16,-22 41 0,43-41 15,0-1-15,21 0 0,0 1 16,0-1-16,0 0 0,0-20 15,21 20-15,22-21 0,-1 0 16,0 0-16,1 1 0,84-1 16,-64-21-16,22 0 0,-22 0 0,1 0 15,-1 0-15,1 0 0,-1-21 0,-20-1 16,-1 1-16,0 0 0,1-21 16</inkml:trace>
  <inkml:trace contextRef="#ctx0" brushRef="#br0" timeOffset="2181.3">19219 1228 0,'0'0'16,"0"21"-1,0 0-15,0 0 16,21 0-16,-21 1 0,22-1 0,-1 21 16,-21-21-16,21 22 0,0-22 15,0 21-15,22-21 0,-22 22 0,0-22 16,42 42-1,-41-42-15,-1 1 0,0-1 0,0 0 16,0 0-16,-21 0 0,21-21 0,-21 21 16,22-21-1,-22-21 1,21 0-16,-21 0 16</inkml:trace>
  <inkml:trace contextRef="#ctx0" brushRef="#br0" timeOffset="2421.16">19833 1291 0,'0'0'16,"0"-21"-16,0 0 0,0 0 0,-21 0 16,0 21-16,0 0 0,-1 0 0,1 0 15,0 0-15,-21 21 0,-1 0 16,22 0-16,-85 64 16,43-1-16,21-62 15,-43 105 1,43-85-16,20 0 0,1 1 0,0-1 15,0-21-15,-21 64 16,42-64-16,0 0 0,0 0 0,0 22 16,0-22-16,0 0 0,21-21 15,0 0-15,0 0 0,64 0 16</inkml:trace>
  <inkml:trace contextRef="#ctx0" brushRef="#br0" timeOffset="2760.96">20278 1312 0,'0'0'0,"-22"22"16,1-1-1,0 0-15,21 21 0,0 1 16,-21-1-16,0 0 0,21 22 0,-21-22 15,21 22-15,0-1 0,0 1 16,-22-1-16,22-21 0,-21 22 16,21-1-16,0-20 0,0 20 0,-21 1 15,0-1-15,0-20 0,21 20 16,-21 1-16,-1-1 0,22-21 0,-21 1 16,0 20-16,21-20 0,-21-1 0,21 21 15,0-41-15,0 20 16,0-21-16,0-42 31,0 0-31,0 0 0,21-22 16</inkml:trace>
  <inkml:trace contextRef="#ctx0" brushRef="#br0" timeOffset="3049.8">20066 1545 0,'0'0'0,"0"-106"16,0 85-16,21-21 16,0 21-16,0 0 0,1-1 15,20 1-15,-21 21 0,64-21 16,-43 21-16,0 0 0,1 0 16,-1 0-16,-21 21 0,22 0 0,-1 22 15,-42-1-15,0 0 16,0 1-16,0-1 0,-21 0 15,-22 1-15,22-1 0,-21 0 0,0 1 16,-1-22-16,-20 21 0,20-21 16,1 1-16,-43 20 0,43-42 15,0 0-15,-1 21 0,-20-21 16,-22 0-16</inkml:trace>
  <inkml:trace contextRef="#ctx0" brushRef="#br0" timeOffset="5264.62">2984 2244 0,'0'0'0,"-21"0"0,0 21 16,0-21-16,0 0 0,0 0 15,-1 21-15,1-21 16,0 0-16,42 21 31,0-21-31,22 0 0,-1 0 16,85 0-16,-63 0 16,41-21-16,-20 21 0,42-21 0,-21 0 15,21 21-15,0-21 0,0 21 16,21-22-16,-21 22 0,169 0 15,-147-21-15,126 21 16,-148 0-16,0 0 0,0 0 16,-21 0-16,-1 0 0,86 0 15,-106 0-15,-1 0 0,-20 0 16,-22 0-16,0 0 0,1 0 0,-22 0 16,0 0-16,0 0 0,0 0 15,1 0-15,-1 0 31,0 0-15,0 0-16,0 0 16,0 0-16</inkml:trace>
  <inkml:trace contextRef="#ctx0" brushRef="#br0" timeOffset="6423.71">17822 2350 0,'-21'0'0,"0"0"0,0 0 15,0 0 1,-1 0-16,1 0 16,0 0-1,21 21 1,42-21 0,-20 0-16,-1 0 0,169 21 15,-105 0-15,0-21 16,42 21-16,0-21 0,0 21 0,21-21 15,0 22-15,0-22 0,21 21 16,1-21-16,-1 0 0,-21 21 0,424 0 31,-234-21-15,-84 0 0,-190 0-16,42 0 0,-64 0 15,-21 0-15,43 0 16,-43 0-16,-42 21 47,0-21-47,-1 0 15,1 0-15,-21 21 0,21-21 16</inkml:trace>
  <inkml:trace contextRef="#ctx0" brushRef="#br0" timeOffset="11228.77">2011 3006 0,'0'21'0,"0"0"15,0 0 1,0 0 0,0 1-1,0-1 16,21-21 16</inkml:trace>
  <inkml:trace contextRef="#ctx0" brushRef="#br0" timeOffset="12702.9">2074 3175 0,'0'-21'32,"21"21"-32,1-21 15,-22 0 1,21-1-16,0 22 15,-21-21-15,21 21 0,0-21 0,0 0 16,1 0-16,-1 0 16,0 21-16,-21-22 0,0 1 15,0 0-15,0 0 0,0 0 16,0 0 0,-21 21-1,0 0-15,-1 0 16,1 0-16,0 0 0,0 0 15,0 0-15,-22 21 16,22 0-16,0-21 0,21 21 16,-21 0-16,0-21 0,0 21 0,-1 1 15,1-1-15,0 0 0,21 0 16,-21 0-16,21 0 0,0 1 16,0-1-16,0 0 15,0 0-15,21-21 16,0 21-16,0 0 0,1-21 0,-1 22 15,0-1-15,21 21 16,1-21-16,-22 0 0,0 22 0,0-22 16,0 0-16,-21 85 15,0-64-15,0-21 16,-21 22-16,0-1 0,0-21 16,0 22-16,-22-22 0,22 0 15,-21 0-15,-1 0 0,-41 22 16,63-43-16,-22 0 0,1 0 15,0 0-15,20 0 0,-20 0 0,21-22 16,-21 1-16,-1-21 16,22 21-16,-21-22 15,21 22-15,-1 0 0,1 0 16,21-21-16,-21 20 0,21 1 0,0 0 16,0 0-16,0 0 0,0 0 15,21 21 1,0 0-16,1 21 0,-1 0 15,0 0-15,0 0 0,0 22 16,0-22-16,1 21 0,41 43 16,-42-64-16,0 21 15,1-21-15,-1 1 0,0-1 16,21 21-16,-21-21 0,1-21 16,20 0-16,-21 0 0,21 0 15,-20 0-15,20 0 0,0 0 0,1-21 16,-1 0-16,0 0 0,1 0 15,-1-1-15,64-41 16,-43 21-16,-20-1 16,-22 22-16,21-42 0,-42 41 15,21 1-15,-21 0 0,0 0 16,0 0 0,0 42-1,-21 0-15,21 0 16,-21 0-16,21 1 0,-21-1 0,21 21 15,0 0-15,0 1 16,0-22-16,0 0 0,0 0 16,21-21-16,0 21 15,0-21-15,22 0 0,-22 0 16,42 0-16,-20-21 16,20 0-16,-42 0 0,0 0 15,22 0-15,-22-1 0,0 1 0,0 0 16,0 0-16,1 0 0,-1 0 15,-21-1-15,21-20 16,-21 21-16,0 0 16,0 0-16,0 42 15,0 0 1,-21 0-16,21 0 0,0 22 16,-21-22-16,21 21 0,0 0 15,0 1-15,0-1 0,0 22 0,0-1 16,-22 64-16,22-63 15,-21 20-15,0-20 0,0 20 0,21-20 16,-21 21-16,0-22 0,-1 22 16,1-1-16,-21 1 0,21 0 0,-22-22 15,1 22-15,0-22 0,-1 22 16,1-21-16,0-1 0,-1-21 0,1 22 16,0-22-16,-1-21 0,1 22 15,0-22-15,-1-21 0,1 0 0,0 0 16,-1 0-16,1-42 0,0 20 15,-1 1-15,1-21 0,-21 0 16,20-1-16,1 1 0,0-22 16,20 22-16,-20-21 0,21-1 0,0-21 15,0 22-15,21-1 0,0-105 16,63 63 0,-42 64-16,22-22 0,-1 22 15,21 0-15</inkml:trace>
  <inkml:trace contextRef="#ctx0" brushRef="#br0" timeOffset="13168.64">3111 3598 0,'0'0'0,"0"22"0,0-1 0,22 21 16,-22-21-16,0 0 0,0 22 0,0-22 16,0 21-16,-22-21 0,22 22 15,-21-22-15,21 0 0,0 0 0,-21 0 16,21 1-16,-21-22 16,21-22 15,0 1-31,0 0 0,21 0 15,0-21-15,-21 20 0,21 1 16,1-21-16,-1 21 0,-21-22 0,21 1 16,0 21-16,0-21 0,0 20 15,22 1-15,-1 0 0,0 21 16,-20 0-16,-1 0 0,0 21 16,0 0-16,-21 22 0,0-22 0,0 0 15,0 21-15,0-20 0,0 20 16,0-21-16,0 21 0,0-20 15,0 20-15,-21-21 0,21 0 0,0 0 16,0 1 0,0-1-16,21-21 15,0-21-15,0-1 16,1 1-16</inkml:trace>
  <inkml:trace contextRef="#ctx0" brushRef="#br0" timeOffset="13438.48">4000 3387 0,'0'0'0,"0"-21"15,-21 21-15,-21 0 16,0 21-16,20 0 16,1 0-16,0 0 0,0 22 0,0-22 15,0 21-15,-1 0 0,1 1 16,0-1-16,21 0 0,0 1 0,0-1 15,0 0-15,0-20 0,0 20 16,0-21-16,21 0 0,22 22 16,41-43-1,-41 0-15,-1-22 0,-21 1 16,21 0-16,1 0 0,-1 0 0,43-43 16</inkml:trace>
  <inkml:trace contextRef="#ctx0" brushRef="#br0" timeOffset="14948.63">4466 2963 0,'0'0'0,"-21"-21"0,0 0 15,0 21-15,-1 21 0,22 22 16,-21-1-16,0 0 16,21 85-16,-21-63 0,0-1 15,0 43 1,21-42-16,-22 105 15,1-127-15,21-21 0,0 22 16,0-22-16,0 21 0,-21-21 0,21 1 0,-21-1 16,21-42 15,0-1-15,0 1-16,21 0 0,0 0 15,-21 0-15,0 0 0,21-1 0,1 22 16,-22-21-16,21 21 0,-21 21 31,0 1-31,0-1 0,0 0 16,0 0-16,0 0 15,21 0-15,-21 1 0,0-1 16,21 0-16,0-21 0,0 0 16,1 0-16,20 0 15,-21 0-15,21 0 0,-20 0 16,20-21-16,0 0 0,1-1 0,-1 22 15,0-21-15,22-42 16,20-1 0,-62 22-16,-22 21 0,0-22 15,0 22-15,0 0 0,0 0 0,0 0 16,-22 21 0,1 21-16,0 0 15,21 0-15,0 0 0,-21 1 0,21-1 0,0 0 16,0 0-16,0 0 0,0 0 15,0 1-15,0-1 0,21-21 16,-21 21-16,0 0 0,21-21 0,-21 21 16,21-21-16,-21 21 0,22-21 15,-1 22-15,0-22 16,0 0 0,0 0-16,0 0 15,1 0-15,-1 0 16,0-22-16,-21 1 0,21 21 0,0-21 15,0 0-15,-21 0 0,22 0 16,-1-1-16,0 1 0,-21 0 0,0 0 16,21 0-16,0 21 31,-21 21-15,0 0-16,0 0 0,0 0 15,-21 1-15,0-1 0,21 0 16,0 0-16,-21 0 0,21 0 0,0 1 15,0-1-15,0 0 16,21-21 0,0 0-16,0 0 15,0-21-15,1 0 16,20-1-16,-42 1 0,0 0 16,21 0-16,-21 0 0,0 0 15,0-1-15,0 1 0,0 0 16,-21 0-16,21 0 0,-21 21 15,0-21-15,-1 21 0,1 0 16,21-22-16,0 1 16,21 21 15,1 0-31,-1 0 0,0 0 16,0 0-16,0 21 0,0-21 15,1 22-15,-22-1 0,21 0 16,-21 0-16,21 0 0,-21 0 15,0 1-15,0-1 0,0 0 0,0 0 16,0 0-16,0 0 0,0 1 0,0-1 16,0 0-1,0-42 17,0 0-32,0-1 0,0 1 15,21 0-15,0 0 0,0 0 16,-21-22-16,22 22 0,-1 0 15,0-21-15,42-22 0,-41 43 16,20 21 0,-21 0-16,0 0 0,0 0 0,1 21 15,-22 0-15,0 1 0,0-1 16,0 0-16,0 0 0,0 0 0,0 0 16,0 22-16,0-22 0,0 0 0,0 0 15,0 0-15,0 1 16,21-22-1,0 0-15,0 0 0,0 0 16,0-22-16,1 22 0,-1-21 0,0 0 16,0 21-16,0-21 0,0 0 0,1 0 15,-1-1-15,0 1 16,0-21-16,-21 21 0,0 0 0,21-1 16,-21 1-16,21 21 15,-21 21 1,0 1-16,0-1 0,-21 21 15,0-21-15,21 0 0,-21 1 16,21-1-16,-21 0 0,21 0 16,-21 0-16,21 0 0,0 1 15,0-44 17,21 1-17</inkml:trace>
  <inkml:trace contextRef="#ctx0" brushRef="#br0" timeOffset="15092.54">6202 3429 0,'-21'-21'16,"-1"21"-16,1 0 16</inkml:trace>
  <inkml:trace contextRef="#ctx0" brushRef="#br0" timeOffset="15614.24">6456 3662 0,'21'0'16,"0"0"-1,0-21-15,0 21 16,1 0 0,-1 0-16,-21 21 15,0 0-15,0 0 16,0 0-16,0 1 0,-21 20 16,-1-21-16,1 0 0,0 22 15,-21-22-15,-22 21 0,43 0 16,-21-20-16,21-22 0,-1 21 0,22 0 15,22 0 17,-1-21-32,0 0 0,0 0 0,0 21 15,0-21-15,1 21 0,20-21 16,-21 22-16,0-1 0,0 0 0,1 0 16,-1 0-16,0 0 0,0 43 15,-21-43-15,21 0 16,-21 22-16,0-22 0,0 21 0,0 0 15,0-20-15,0 20 0,0 0 0,0 1 16,-42 41 0,21-63-16,-43 43 0,22-22 0,-22 1 15,22-22-15,0-21 0,-1 0 16,22 0-16,-21 0 0,21 0 16,0 0-16,-1-21 0,1-1 0,21 1 15,0 0-15,0-21 0,0-1 0,0 1 16,21-64-1,1 64-15</inkml:trace>
  <inkml:trace contextRef="#ctx0" brushRef="#br0" timeOffset="15909.58">6837 3852 0,'0'0'0,"21"0"0,-21-21 15,21 21-15,0 0 0,-21-21 0,21 0 16,1 21-16,20-21 0,-21 21 15,0-21-15,0-1 0,1 1 0,20 0 16,-21 21-16,0-21 0,-21 0 0,21-22 16,-21 22-1,0 0-15,0 0 0,0 0 0,-21 21 16,0 0-16,0 0 16,0 0-16,-22 21 0,22 0 15,0 21-15,-64 43 0,64-43 16,0 43-16,21-64 15,0 22-15,21 41 16,0-63-16,1 1 16,-1-22-16,85 0 15,-85-22-15</inkml:trace>
  <inkml:trace contextRef="#ctx0" brushRef="#br0" timeOffset="16408.29">8805 3387 0,'0'0'0,"0"-21"0,0-22 15,-21 1-15,21 21 0,-21-43 16,0 22-16,21 21 0,0-22 15,0 22-15,-21-21 0,21 21 0,0 0 16,-22-1-16,22 44 31,0-1-31,0 21 0,0 0 16,0 22-16,0-1 0,-21 1 0,21-1 16,0 1-16,-21-1 0,21 1 15,0-1-15,0-20 0,-21-1 16,21 0-16,0 1 0,0-1 0,0-21 15,0 0-15,0 1 0,0-1 16,21-21-16,0 0 16,0 0-16,-21-21 0,22-1 15,-1 1-15</inkml:trace>
  <inkml:trace contextRef="#ctx0" brushRef="#br0" timeOffset="16628.16">8636 3196 0,'0'0'0,"0"-21"16,0 0-16,-21 0 0,21 0 0,0-1 16,21 1-16,0 21 15,0 0-15,0 0 0,22-21 0,-1 21 16,0 0-16,22 0 0,-22 0 16,22 0-16,-1 0 0,-20 0 0,-1 21 15,0-21-15,-21 21 16,1-21-16,-1 22 0,-21-1 0,0 0 15,-43 21 1,22-21-16,-21 1 0</inkml:trace>
  <inkml:trace contextRef="#ctx0" brushRef="#br0" timeOffset="16780.08">8657 3535 0,'0'0'0,"0"21"15,21-21-15,0 21 16,1-21-16,20 0 0,-21 0 0,21 0 15,1 0-15,-22 0 0,21 0 0,1 0 16,-1 0-16,0 0 0,1-21 16,-1 21-16,0-21 0,-21 21 0,22-21 15</inkml:trace>
  <inkml:trace contextRef="#ctx0" brushRef="#br0" timeOffset="17101.9">9842 3048 0,'0'0'16,"-21"0"-16,0 0 15,-21 0-15,21 21 16,-1 0-16,1 1 0,0 20 0,-21-21 16,21 21-16,-1 1 0,1-1 15,0 22-15,-21 20 16,21-20-16,-1-22 0,22 0 0,0 1 15,0 20-15,0 1 16,0-43-16,0 0 0,0 0 16,22-21-16,-1 21 0,0-21 0,0 0 15,64 0-15,42 0 16,-85 0-16,0 0 16,64-21-16,-63 0 0,-22 21 15,21-21-15,-21 0 0,0 0 16,1 21-16,-22-43 0</inkml:trace>
  <inkml:trace contextRef="#ctx0" brushRef="#br0" timeOffset="17291.79">9631 3493 0,'0'0'0,"0"-22"16,0 1-1,21 0 1,0 21-16,0-21 15,0 21-15,22 0 0,-22 0 0,21 0 16,22 0-16,-1 0 16,-42 0-16,1 0 0,-1 0 15,0 0-15,-21-21 0</inkml:trace>
  <inkml:trace contextRef="#ctx0" brushRef="#br0" timeOffset="17484.68">9906 3090 0,'0'0'0,"0"-21"0,0 0 15,0 0-15,21 0 0,0 0 16,0-1-16,1 1 16,-1 21-16,0 0 0,0-21 15,0 21 1,0 0-16,-21-21 0,22 21 15,-1 0-15</inkml:trace>
  <inkml:trace contextRef="#ctx0" brushRef="#br0" timeOffset="17744.47">11070 2858 0,'0'0'0,"0"-22"15,0 1-15,-21 0 16,0 21 0,0 0-16,-1 0 0,1 0 15,21 21-15,0 0 16,-21 1-16,0-1 0,21 0 15,0 0-15,0 0 0,0 22 0,0-22 16</inkml:trace>
  <inkml:trace contextRef="#ctx0" brushRef="#br0" timeOffset="18141.24">11155 3429 0,'0'0'0,"0"-42"0,0 21 0,0-1 15,0-20-15,0 21 0,0 0 16,0 0-16,0-1 0,0 44 31,0-1-31,0 21 0,-21-21 16,21 22-16,-22-1 0,22 0 15,-21 1-15,0-1 0,21 0 0,-21 1 16,-21 41-16,42-41 0,0-22 16,-22 21-16,22-21 15,0 0-15,-21 22 0,21-22 0,0 0 0,0 0 16,0 0-16,21-21 31,1 0-31,-1 0 0</inkml:trace>
  <inkml:trace contextRef="#ctx0" brushRef="#br0" timeOffset="18345.13">11112 3493 0,'0'0'16,"22"-43"-16,-22 22 0,21-21 0,-21 21 0,0-22 15,21 22-15,0 0 0,0 0 0,-21 0 16,21-1-16,1 1 0,41 0 16,-42 0-16,0 0 15,43 21-15,-43 0 16,0 0-16,0 0 0,1 0 0,-1 0 0,-21 21 31,0 0-31,0 0 0,-21 0 16,-1 1-16</inkml:trace>
  <inkml:trace contextRef="#ctx0" brushRef="#br0" timeOffset="18497.45">11049 3620 0,'0'0'16,"21"0"0,0 0-16,0 0 0,1 0 15,20 0-15,-21 0 0,0 0 16,22-22-16,-22 22 0,21-21 15,-21 0-15,22 0 0,-1 21 0,-21-21 16</inkml:trace>
  <inkml:trace contextRef="#ctx0" brushRef="#br0" timeOffset="18786.29">11896 3175 0,'0'0'0,"-22"0"31,1 21-31,21 0 15,-42 43-15,21-22 16,0 1-16,-1-1 0,1 0 16,0 1-16,0-1 0,0 0 0,0 1 15,21-1-15,0 0 0,-22-21 0,22 22 16,0-22-16,0 0 0,0 0 16,0 0-16,22 1 0,-1-1 15,0-21-15,21 0 0,-21 0 16,1 0-16,20 0 0,-21 0 0,21 0 15,-20-21-15,20 21 0,-21-22 0,43 1 16,-43 0-16,0-21 16,-21 21-16,0-22 0</inkml:trace>
  <inkml:trace contextRef="#ctx0" brushRef="#br0" timeOffset="18937.2">11811 3535 0,'0'0'0,"-21"0"0,-22 0 16,22 0-1,21 21 1,21-21-16,1 0 16,-1 0-16,0 0 0,21 0 15,-21 0-15,1 0 0,-1 0 16,0 0-16,0 0 0,0-21 0</inkml:trace>
  <inkml:trace contextRef="#ctx0" brushRef="#br0" timeOffset="19108.61">12023 3239 0,'0'0'0,"0"-22"0,-22 1 15,22 0-15,22 0 16,-1 0 0,0 21-16,0 0 15,0-21-15,0 21 0,1 0 16,-1-22-16,0 22 0</inkml:trace>
  <inkml:trace contextRef="#ctx0" brushRef="#br0" timeOffset="19308.5">12700 2921 0,'0'21'0,"-21"0"15,0 1-15,-1-22 16,22 21-16,0 0 0,-21-21 16,0 21-16,21 0 0,-21 0 15,0 1-15,21-1 16,0 0-16,0 0 16</inkml:trace>
  <inkml:trace contextRef="#ctx0" brushRef="#br0" timeOffset="19711.91">12933 3366 0,'0'0'0,"-21"0"0,21 21 0,-22-21 16,1 0-16,0 0 15,0 21-15,0-21 0,-22 21 0,1 0 16,21-21-16,0 21 0,21 1 16,-21-1-16,21 0 15,0 0-15,0 0 16,21-21-16,0 21 0,0-21 16,0 0-16,22 22 15,20-1-15,-42-21 0,0 0 0,1 0 16,-1 21-16,0-21 15,-21 21-15,0 0 16,-21-21 0,0 0-16,-1 21 15,1-21-15,0 0 0,0 22 16,0-22-16,0 21 0,-1-21 16,1 0-16,0 0 0,0 0 15,0 0-15</inkml:trace>
  <inkml:trace contextRef="#ctx0" brushRef="#br0" timeOffset="21121.11">15346 3662 0,'21'-21'16,"0"21"-16,0-21 0,0-1 15,1 22-15,-1-21 0,-21 0 16,21 21-16,-21-21 0,21-21 15,-21 20-15,0 1 0,0 0 16,0 0-16,-21 0 0,0 21 16,-43 0-16,22 0 0,21 0 15,-22 0-15,1 21 0,-64 21 16,64 1-16,0-22 16,-1 21-16,1 0 0,0 1 15,20-1-15,1 22 0,0-22 0,21 0 16,0-21-16,0 64 0,0-64 15,21 0-15,0 1 0,1-1 16,20-21-16,-21 0 0,64 0 16,-43 0-16,0-21 0,1-1 15,-1 1-15,-21 0 0,22 0 16,-1-21-16,0 20 0,22-41 16,-43 21-16,0-1 0,0 1 0,0 0 15,-21-1-15,0-20 0,0 20 16,0 1-16,0 21 0,0-21 15,0 20-15,0 1 0,0 42 16,-21 1-16,0 20 16,21-21-16,-21 21 0,21 1 0,0-1 15,0 64-15,0-64 0,0 1 16,0-1-16,0 21 0,0-41 16,21 62-16,0-41 0,0-22 15,1 0-15,-1 21 0,21-42 16,-21 21-16,64 1 15,-64-22-15,21 0 0,1 0 0,-1-22 16,43 1-16,-43 0 16,-21-21-16,22 21 0,-1-22 0,-21 22 15,21-21-15,-20-1 0,-1 1 16,0-21-16,21 20 0,-21-84 16,1 85-16,-22-22 0,0 22 15,21-21-15,-21 20 0,0 22 0,0-21 16,-21 42-1,-1 42-15,1-21 16,0 22-16,0-1 0,0 0 16,0 1-16,-1 20 0,1-21 0,21 1 15,-21 41-15,21-41 16,0-1-16,0 0 0,0 1 0,0 20 16,0-42-16,21 1 15,0-1-15,1 0 0,20 0 16,-21-21-16,21 0 0,1 0 15,-1 0-15,0 0 0,43-42 0,-43 21 16,43-43-16,-43 43 16,1-21-16,-22-1 0,21 1 0,-21 0 15,1-1-15,-1-20 0,0 20 16,0-20-16,0-1 0,0-63 16,-21 85-16,22-21 0,-22 20 15,0 1-15,0 21 0,0 0 0,0-1 16,-22 22-1,1 22-15,0-1 0,-21 0 16,21 42-16,-1-20 0,-20 20 0,21 1 16,0-22-16,0 22 0,-1-1 15,22 128 1,0-149-16,0 0 0,0 1 16,43-1-16,-22-21 0,0 0 15,43 22-15,-43-43 16,21 0-16,-21 0 0,22 0 0,-1 0 15,0 0-15</inkml:trace>
  <inkml:trace contextRef="#ctx0" brushRef="#br0" timeOffset="23884.31">17907 3683 0,'0'0'0,"0"21"31,0 0-31,0 1 0,-21-1 16,21 0-16,-21 0 0,-1 21 0,1-20 16,21-1-16,-21 21 0,21 0 15,-21-20-15,0-1 16,21 0-16,-21 0 0,21 21 16,-22-20-1,22-44 1,0 1-16,22 0 15,-22-21-15,21 21 0,0-1 16,0-20-16,0 21 0,0-21 16,1 20-16,-1-20 0,0 21 0,0 0 15,-21 0-15,0-1 0,21 1 16,0 21-16,-21 21 16,0 1-16,0-1 0,0 21 15,0-21-15,0 0 16,0 22-16,0-1 0,0-21 15,0 0-15,0 1 0,0 20 16,0-21-16,22 0 16,-1-21-16,0 0 0,0 0 15,0 0-15,0 0 0,1 0 16,-1 0-16,0-21 16,0 0-16,0 0 0,0-22 0,1 22 15,-1 0-15,21-42 0,-21 41 16,22-20-16,-22 21 0,21-21 15,0 20-15,22-20 16,-43 42-16,0-21 0,22 21 16,-22 0-16,-21 21 15,0 0-15,0 0 0,0 1 16,-21-1-16,-1 0 0,1 21 16,0-21-16,0 1 0,21 20 15,0-21-15,0 0 0,0 0 16,0 1-16,0-1 0,0 0 15,21 0-15,21 0 16,-20-21-16,-1 0 0,21 21 0,22-21 16,-22 0-16,0 0 15,1 0-15,-22 0 0,21 0 16,0 0-16,22-21 0,-22 0 16,-21 0-16,22 0 0,-22 0 15,21-43-15,-42 43 0,0 0 16,21 0-16,-21-22 0,0 22 15,0 0-15,0 0 0,-21 21 16,0 0-16,0 0 0,0 0 16,0 0-16,-1 0 0,1 0 15,0 21-15,21 0 0,0 0 0,-21 0 16,21 22 0,0-1-16,0-21 0,0 22 15,0-22-15,0 21 0,0-21 16,21-21-16,-21 21 0,21 1 0,0-1 15,1-21-15,-1 0 0,0 21 0,0-21 16,0 0-16,22 0 0,-22 0 16,21 0-16,-21 0 0,22-21 0,-1 0 15,21-22-15,43-41 16,-63 62 0,-22-20-16,42-21 0,-42 20 15,1-20-15,20 20 0,-21 1 0,0 0 16,0-22-16,1 22 15,-1 0-15,0-22 0,0 22 0,0-1 0,-21 22 16,0-21 0,0 21-16,-21 42 15,21 0-15,-21 0 16,0 22-16,-43 84 16,64-64-16,-21-21 0,0 1 15,21-1-15,0 0 0,-21 1 16,21-1-16,-21 0 0,21 1 0,0-1 15,-22-21-15,22 22 0,0-22 16,0 21-16,0-21 0,0 22 16,22-22-16,-1-21 0,21 0 15,-21 0-15,0 0 0,64-21 16,-43-1 0,-20 1-16,-1-21 0,21 21 15,-21-22-15,0 1 0,22 0 0,-22-1 16,0 1-16,0-21 0,0 20 15,1-20-15,-1 20 0,21-62 16,-42 62-16,0 22 0,0-21 0,0 21 16,0 42-1,-21-21-15,0 42 0,0-21 16,-1 22-16,1-1 0,0 0 16,0 1-16,0-1 0,-22 64 15,43-64-15,-21 0 0,0-20 16,21 20-16,-21 0 0,21 64 15,0-85-15,0 0 16,0 1-16,0-1 16,0-42 15,21-1-31,0 1 0,0 0 16,43-64-16,-43 64 15,0 0-15,0 0 0,1 0 0,-1 0 16,0 21-16,0 0 15,-21 21 1,0 0-16,0 0 16,0 0-1,0 0-15,0 1 0,21-1 16,-21 0-16,21 0 0,1 0 16,-1-21-16,0 0 15,0 21-15,0-21 0,22 0 0,-22 0 16,0 0-16,21 0 0,-21 0 15,22-21-15,-22 0 0,21 21 0,43-63 16,-43 20 0,-21 22-16,22 0 0,20-43 15,-63 43-15,0 0 0,21 21 16,-21 21 0,-21 0-1,0 1-15,21-1 0,-21 0 16,0 0-16,21 21 0,-21-20 0,21-1 15,0 0-15,0 0 0,0 0 16,0 0-16,0 1 0,21-22 16,42 21-16,-42-21 15,1 0-15,-1 0 0,0 0 16,0 0-16,0 0 0,0-21 0,1-1 16,-1 1-16,0 0 15,-21 0-15,21 0 0,-21 0 16,0-22-16,0 22 0,0 0 0,0 0 15,-21 0-15,0-1 0,-43-20 16,22 42 0,42-21-16,21 21 31,21 0-31,-20 0 16,-1 0-16,21 0 0,0 0 0,1 0 15,-22 0-15,21 0 0,22-21 16,-22 21-16,43 0 15,63 0-15,-127 0 16,21 0-16,-20-21 0,-1 21 16,-42 0 15,-1 0-31,1 0 0,0 0 0,-21 0 16,21 21-16,-22 0 0,1 0 15,21 0-15,0 0 0,-22 1 0,22 20 16,0 0-16,0-21 0,0 22 15,-1-1-15,22-21 0,-21 43 16,21-43-16,0 0 0,0 0 0,43 43 31,20-43-31,-42-21 16,0 0-16,22 0 0,-22 0 0,0 0 16,21-21-16,-20 0 0,-1 21 15,21-43-15,43-41 16,-22-22-16,-42 63 15,22 1-15,-1-64 0,-21 64 16,0-22-16,1 22 0,-1-21 16,0 20-16,0-20 0,21-22 15,-20 43-15,-22 21 16,0-1-16,0 1 0,0-21 16,0 63-1,0 21-15,-22-20 0,1 20 0,0 0 16,0 1-16,0-1 15,21 0-15,-21 1 0,-1 20 0,1-21 16,-21 43-16,21-21 16,21-22-16,-21 0 0,21 22 15,0-22-15,0-21 16,0 0-16,0 1 0,21-1 0,0-21 16,21 0-16,-21 0 15,1 0-15,-1 0 0,0 0 16,21-21-16,-21 21 0,22-22 0,-22 1 15,21 0-15,-21-21 0,22 21 0,-22-1 16,21-20-16,43-21 16,-64 41-16,0 1 15,-21 0-15,0 0 0,-21 21 16,0 0-16,-21 0 16,20 21-16,-20 0 15,21 0-15,0 1 0,21-1 0,0 21 16,0-21-16,0 0 0,0 64 15,21-43 1,-21-20-16,21-22 0,0 42 16,-21-21-16,21-21 0,1 21 15,-22 0 1,-22-21 15,1 0-31,0 0 16,0 0-16,0 0 0,0 0 0,-1 0 15,22-21-15,-21 0 0,0 0 16,0 0-16</inkml:trace>
  <inkml:trace contextRef="#ctx0" brushRef="#br0" timeOffset="24213.12">19452 3366 0,'0'0'0,"21"0"0,22 0 0,-1 0 0,21 0 16,86 0-1,-86 0-15,22 0 0,-22 0 0,22 0 16,0 0-16,42 0 0,-43 0 16,-20 0-16,-22-22 0,22 22 15,-43 0-15,21 0 0,-21 0 0,0 0 16,1 0-16,-22-21 0,21 21 16,-42 0 15</inkml:trace>
  <inkml:trace contextRef="#ctx0" brushRef="#br0" timeOffset="37374.64">2540 5271 0,'0'0'0,"0"-22"15,-21 22 1,0 0-16,21 22 16,-22-1-16,22 0 0,0 0 15,0 0-15,0 22 0,0-22 0,0 21 16,0 0-16,0-20 0,0 20 16,22-21-16,-1 21 0,0-20 0,0-1 15,43 0 1,-43-21-16,21 0 0,22 0 15,-22-21-15,0 0 0,-21-1 16,22 1-16,-22 0 0,21 0 0,-21-21 16,1 20-16,-1-20 0,21-21 15,-21 41-15,-21-20 0,0 0 16,0 21-16,0-22 0,0 22 16,0-21-16,0 21 0,0-1 15,0 44 1,0-1-16,-21 21 15,21 0-15,-21 1 0,0-1 16,21 22-16,0-22 0,-21 21 16,-1 1-16,1-1 0,0 1 15,21-1-15,-21 1 0,0-22 0,0 22 16,21-22-16,0 22 0,-22-22 16,22-21-16,-21 21 0,21 22 15,-21-22-15,21-21 0,0 1 16,0-1-16,-21 0 0,0 0 0,0 0 15,-1-21-15,1 0 16,0 0-16,0 0 0,0 0 16,0-21-16,-1 21 0,1-21 0,0 0 15,-42-22-15,-1-41 16,22 41-16,-1 1 16,22 21-16,21 0 15,0 0-15,-21 21 16,21 21-1,0 0-15,21 0 0,-21 21 0,21-20 16,1 20-16,-1-21 0,21 21 16,0 22-16,1-22 0,-1-21 15,22 43-15,-22-43 16,0-21-16,1 21 0,20 0 0,-21-21 16,1 0-16,41 0 15,-41 0-15,20 0 0,-20-21 16,-1 0-16,0 0 0,1 0 15,-1 0-15,0-22 0,-21 22 0,22-21 16,-22 21-16,0-22 0,0 22 0,-21-21 16,0-1-16,0 22 0,0-21 15,0 21-15,0 0 0,0-1 0,-21 44 32,0-1-17,21 21-15,-21-21 16,21 0-16,0 1 0,0 20 0,0-21 15,0 0-15,0 0 16,0 1-16,42 20 16,-21-21-16,0 0 0,43 0 0,-43-21 15,0 0-15,22 0 0,-22 0 16,21 0-16,-21 0 0,22 0 0,-22 0 16,21-21-16,-21 0 0,64-21 15,-43-22 1,-21 43-16,1 0 0,-22 0 15,0 0-15,0-1 0,0-20 16,-22 42 0,22 21-1,-21 0-15,0 1 0,21-1 16,0 0-16,0 0 0,-21 0 0,21 0 16,-21 22-16,21-22 0,-21 0 15,21 0-15,0 0 0,0 1 31,0-44-15,21 1 0,0 0-16,-21 0 0,21 0 15,0 0-15,-21-1 0,21-20 16,-21 21-16,22 0 0,-1 0 16,0 21-1,-21 21 1,21 0-16,-21 0 15,0 0-15,0 22 0,0-22 0,0 0 16,0 0-16,21 0 0,-21 0 16,21 22-16,1-22 15,-1-21-15,0 0 0,0 0 16,0 0-16,0 0 0,1-21 16,-1 0-16,21 21 0,-21-22 0,0 1 15,1 0-15,-1 0 0,0 0 16,21-43-16,-21 43 15,1 0-15,-1-43 0,0 43 16,-21 0-16,21-21 16,-21 63 15,0 0-31,0 0 0,0 0 0,-21 1 16,21 20-16,0 0 0,0 1 15,0-22-15,0 21 0,0-21 16,0 22-16,21-22 0,-21 0 15,21 0-15,0 0 0,1 0 0,-1 1 16,21-22-16,-21 0 0,43 0 16,-22 0-16,0 0 0,-20 0 15,20 0-15,-21-22 0,21 1 0,-20 0 16,41-42-16,1-22 16,-43 43-16,-21-1 15,21 22-15,-21-21 0,0-1 16,0 22-16,0 0 0,0-21 0,0 21 15,-21-1-15,0 22 16,-1 0-16,1 0 0,0 22 16,0-22-16,0 21 0,21 0 0,-21 21 15,21-21-15,-22 1 16,22 20-16,0-21 0,0 43 16,0-22-16,0-21 0,22 21 15,-1-20-15,21-1 0,-21 0 0,0 0 16,1-21-16,20 0 0,-21 0 15,21 0-15,-20 0 0,20 0 16,-21 0-16,21 0 0,-20-21 0,41-21 16,-42 20-16,22 1 0,20-85 15,-21 22 1,-20 41-16,-1-20 0,42-43 16,-42 43-16,1 20 0,20-20 15,-21 20-15,0 1 0,-21 0 16,0 21-16,0-22 0,0 22 0,0 0 15,-21 42 1,21 0-16,-21 22 16,21-1-16,-21 43 15,21 20-15,-21-62 16,21-1-16,0 0 0,0 22 16,-22-22-16,22 1 0,0-1 0,0 43 15,22 20 1,-1-62-16,-21-22 0,42 21 15,-21-21-15,22 1 0,-22-22 16,21 0-16,-21 0 0,22 0 0,62 0 16,-62 0-16,-1-22 15,-21 1-15,22-21 0,-1-22 16,0 22-16,-21 0 16,1-1-16,-1-20 0,0 21 0,0-22 15,21-63-15,-42 64 16,0-1-16,22 1 0,-22-1 0,0 22 15,0-1-15,0 22 0,0 0 16,0-21-16,-22 42 0,1 0 16,0 0-16,0 21 0,0 21 0,0-21 15,-1 22-15,22-1 0,-21 22 16,21-22-16,-21 127 16,21-126-16,0-1 0,0 0 15,0 1-15,0-1 0,21 0 16,0-21-16,1 22 0,-22-22 0,84 42 15,-63-41 1,1-22-16,20 0 0,-21 21 0,43-21 16,-22 0-16,0 0 0,43-43 15,-22 1 1,-41 21-16,-1 0 0,0-22 16,0 22-16,-21 0 0,0-21 0,21-1 15,-21 22 1,0 42-1,0 1-15,-21-22 0,0 21 16,0 0-16,21 0 0,-21 0 16,-1 0-16,22 1 0,0 20 15,-21-21-15,0 0 16,21-42 31,21 0-47,0 0 15,-21 0-15,22 21 0,-22-43 0,42 1 16,-42 21-16,21 0 0,0-1 16,-21 1-16,21 0 0,1 21 15,-1 0-15,-21 21 16,0 0-16,0 22 16,0-22-16,0 0 0,0 0 15,0 22-15,0-22 0,0 0 0,0 0 16,21 21-16,0-20 15,0-22-15,0 0 16,22 0-16,-22-22 16,0 22-16,21-21 0,-20 0 15,-1 0-15,0 0 0,0 0 16,0-22-16,0 22 0,43-64 16,-43 43-16,0-21 0,-21 20 0,21-20 15,1-1-15,-22 1 0,0-22 16,0 22-16,21-1 0,-21 1 0,0-64 15,0 84 1,0 22-16,-21 21 16,21 21-16,-22 22 0,1-22 15,0 21-15,-21 127 16,42-105-16,0-22 0,-21 85 16,21-63-16,0-1 0,0-20 15,0 20-15,0-21 0,0 1 16,0-22-16,21 21 0,-21 1 0,21-22 15,0 21-15,0-42 16,0 21-16,1-21 16,-1 0-16,21 0 0,-42-21 15,21 0-15,0 0 0,1 0 16,-1-1-16,0 1 0,42-42 16,-41 20-16,-1 22 0,21-21 15,-21 21-15,0 0 0,1-1 0,-1 1 16,0 21-1,-21 21-15,0 1 0,0-1 16,0 0-16,0 0 0,0 0 16,-21 22-16,21-22 0,0 0 15,0 21-15,0-21 0,-21 1 16,21-1-16,0 0 16,-22 0-16,22 0 0,0-42 46,0 0-46,0 0 16,0 0-16</inkml:trace>
  <inkml:trace contextRef="#ctx0" brushRef="#br0" timeOffset="37611.5">7451 5757 0,'0'0'0,"0"-21"15,21 21 1,21 0 0,22 0-16,-1 0 15,-21-21-15,1 21 0,41 0 16,-41 0-16,-1 0 0,0 0 16,1-21-16,-22 21 0,21 0 15,-63-21 1,-21 21-16,21 0 15,-22 0-15</inkml:trace>
  <inkml:trace contextRef="#ctx0" brushRef="#br0" timeOffset="37796.31">6858 5652 0,'0'0'0,"-21"0"0,21 21 0,-21-21 16,42 0 15,0 0-31,0 0 16,-42-21-1,0 21 1,-22-22-16</inkml:trace>
  <inkml:trace contextRef="#ctx0" brushRef="#br0" timeOffset="37956.22">5503 5673 0,'0'0'0,"-42"0"0,21 0 0,-22 0 15,22 0-15,-21 0 0,21 0 16</inkml:trace>
  <inkml:trace contextRef="#ctx0" brushRef="#br0" timeOffset="38006.19">5630 5546 0,'21'0'0,"22"0"0</inkml:trace>
  <inkml:trace contextRef="#ctx0" brushRef="#br0" timeOffset="38929.18">9800 5990 0,'0'0'0,"0"-21"0,0 0 0,21-21 15,-21 20-15,21-20 0,-21 21 16,22-43-16,-22 43 0,0 0 16,0 0-16,21 21 15,-21 21 1,0 0-16,0 0 0,0 22 0,0-1 16,-21 0-16,21-20 0,0 62 15,-22-20 1,1-22-16,21-21 0,-21 0 0,21 22 15,0-22-15,0 0 16,0 0-16,0-42 31,0 0-15,0 0-16,0 0 0,0-1 16,21-20-16,0 21 0,-21-21 15,22 20-15,-1-20 0,-21 0 0,21-1 16,0 22-16,21-42 0,-42 42 15,22 21-15,-1 0 0,21 0 16,-42 21-16,21-21 16,0 42-16,-21 0 15,22 22-15,-1-43 16,-21 0-16,21 22 0,-21-22 0,0 0 16,0 0-16,21 0 0,0 0 15,0 1-15,-21-1 0,22-21 0,-1 21 16,0-21-16,0 0 15,0 0-15,0 0 16,1-21-16,-1 0 0,0-1 16,0 1-16,0 0 0,-21-21 0,21 21 15,1-22-15,-22 22 0,21-21 16,0-1-16,-21 22 0,21-21 0,0 21 16,0 21-1,-21 42 1,22-21-16,-22 0 0,0 1 15,0 20-15,0-21 0,0 21 16,0 1-16,0-1 0,-22-21 16,-20 64-16,42-64 15,0 0-15,-21 22 16,0-1-16</inkml:trace>
  <inkml:trace contextRef="#ctx0" brushRef="#br0" timeOffset="39160.05">11028 6329 0,'0'0'0,"21"0"0,-21 21 16,0 0-16,-21 0 0,0 1 15,-1-1-15,1 0 0,0 0 0,0 0 16,-21 0-16,20 1 0,1-1 15,-21 0-15,21 0 0,0-21 16,-1 21-16,1-21 0,42 0 31,22-21-31,-22 0 0</inkml:trace>
  <inkml:trace contextRef="#ctx0" brushRef="#br0" timeOffset="40222.61">11959 5757 0,'0'0'0,"0"-21"16,0 0-16,-21 21 0,0-21 0,0 0 16,-1 21-16,1 0 15,-21 0-15,21 0 0,0 0 0,-1 21 16,-41 0-16,42 21 0,0-20 15,21-1-15,-22 21 0,22-21 16,0 22-16,0 20 0,0-42 16,0 0-16,22 1 0,-1-1 15,0 0-15,0 0 0,0 0 0,0 0 16,22 1-16,20 20 16,-42 0-1,-21-21-15,0 1 16,-21-22-16,0 21 0,0-21 15,0 0-15,-43 0 16,22 0-16,21 0 0,-22 0 0,1 0 16,21 0-16,0 0 0,0 0 0,42 0 31,0-21-31,0 21 16,0-22-16,22 22 0,-22 0 0,21 0 15,-21 0-15,22-21 0,-22 21 16,0 0-16,0 0 0,21 0 0,-20 0 15,-1-21-15,21 21 16,0-21-16,-20 0 16,-1 21-16,42-43 0,-42 43 15,22-21-15,-22 0 0,0 0 16,0 0-16,0 0 0,1-1 0,-1 1 16,0 0-16,-21 0 0,0 0 15,-21 21 1,0 0-1,-1 21-15,1 0 0,0 0 0,21 0 16,-21 1-16,21-1 0,-21 0 16,21 0-16,0 0 0,-21 0 0,21 22 15,0-22-15,0 0 16,21-21-16,21 0 16,-21 0-16,0 0 0,1 0 15,-1 0-15,0 0 0,0 0 0,0 0 16,0-21-16,22 21 0,-43-21 15,42 0-15,-21-1 16,0 1-16,22 0 0,-43 0 16,42-21-16,-21 20 15,0 22 1,1 0 0,-22-21 30,0 0-14,-22 21-17,1 0 1,0 0-16,0 0 0,0 0 16,21 21-16,-21 0 0,-1 1 0,1-1 15,0 0-15,21 0 0,-21 21 16,0 1-16,21-22 0,0 0 15,0 21-15,0 1 0,42-1 16,-21-42 0,22 0-16,-22 21 0,0-21 15,21 0-15,-21 0 0,43 0 16,-43 0-16,0-21 0,22 0 16,-43 0-16,0 0 15,0-1-15,0 1 0</inkml:trace>
  <inkml:trace contextRef="#ctx0" brushRef="#br0" timeOffset="40696.49">9779 6858 0,'0'0'0,"21"0"0,0 0 16,-21 21-1,0 0-15,0 22 0,0-22 16,0 21-16,0 1 0,0-1 15,0 43-15,0-43 0,0 0 16,-21 1-16,21-22 0,0 21 16,-21-21-16,21 43 0,-21-43 15,21 0-15,0 0 0,21-42 32,0 0-32,-21 0 15</inkml:trace>
  <inkml:trace contextRef="#ctx0" brushRef="#br0" timeOffset="42149.66">9694 6922 0,'0'0'0,"0"-22"15,0 1-15,0 0 0,0 0 0,0 0 16,21 0-16,1 21 0,-1 0 16,0-22-16,21 22 0,-21 0 0,22 0 15,-22 0-15,21 22 0,1-22 0,-1 21 16,21 0-16,-20 21 0,-1-21 15,22 1-15,20 41 0,-41-21 16,-1-20-16,-21 20 0,-21-21 0,0 21 16,0 1-16,0-22 0,-21 21 15,-21-21-15,-1 22 0,1-1 0,0-21 16,-22 0-16,22 22 0,-64-1 16,42-42-16,22 21 0,21 0 15,-21-21-15,20 22 16,44-22-1,-1 0-15,21 0 0,-21 0 16,22 0-16,-22 0 0,63 0 16,-41 0-16,-1 0 0,43 0 15,-43-22-15,0 1 0,1 21 16,20-21-16,-20 0 0,-1 0 0,43-22 16,-22 22-1,-21-21-15,22-22 0,-43 43 0,21-21 16,-20 21-16,-22 0 0,0-22 0,0 22 15,0 0-15,-22 21 16,1 0-16,0 0 0,0 0 16,0 0-16,0 0 0,-1 21 0,-20 0 15,21-21-15,-43 64 16,43-43-16,0 0 0,21 0 16,0 0-16,0 1 0,21-22 31,0 0-31,1 0 0,-1 0 15,0 0-15,-21-22 0,21 1 0,0 21 16,0-21-16,1 0 0,-1 0 0,21 0 16,0-22-1,-20 43-15,-1 0 16,0 0-16,-21 21 16,0 1-16,0-1 15,-21 21-15,21-21 16,-21 0-16,21 1 0,0-1 15,21-21-15,0 0 16,0 0-16,43 0 16,-43 0-16,21 0 0,-21 0 0,22-21 15,-22-1-15,21 22 0,-21-21 16,0 0-16,1 21 0,-1-21 0,0 0 0,0 0 16,0 21-16,-21-22 15,21 1-15,-21 42 31,0 1-31,0-1 16,-21 0-16,0 0 0,0 0 16,21 0-16,-21 1 0,21-1 0,0 0 15,0 0-15,21-21 16,0 0-16,0 0 16,0 0-16,22 0 0,-22 0 0,85-21 15,-64 0-15,-21 0 16,0 21-16,22-22 0,-22 1 15,0 0-15,-21 0 0,0 0 16,21 0-16,-21-1 0,0 1 0,21 21 16,-21-21-16,0 0 0,-21 42 31,21 0-15,-21 0-16,0 1 0,21-1 0,-21 0 15,0 21-15,21-21 0,0 22 16,-22-1-16,22 0 0,0 1 0,0 41 15,0-20-15,0 42 16,0-64-16,0 22 0,22-1 16,-22-21-16,0 22 0,0-1 0,0 107 15,-64-22 1,22-106-16,-1 1 16,-41 41-16,41-41 0,-20-22 15,-1 21-15,1-21 0,-1 0 16,-41-21-16,41 0 0,22-21 15,-43-85 1,106-42-16,22 85 16,-1-1-16,85-84 0,-42 85 15,-1-22-15,1 0 16,0 22-16,-1-22 0,170-148 16,-169 149-16,0 20 0,-1 1 15,1-1-15,63-63 16,-106 85-16,22-1 0,-22 22 0,-21-21 15,1 21-15,-1 0 0,-21-1 16,-21 22-16,-64 0 16,43 0-16,-1 22 0,-41 20 15,62-21-15,1 0 0,0 0 16,21 22-16,0 63 16,21-64-16,0-21 0,22 43 15,-1-43-15,-21 21 16,0-21-16,1 0 0,-1 1 0,0-22 15,-21 21-15,0 0 0,0 0 16,-21-21-16,0 0 16,-1 0-16,1 0 0,0 0 0,0 0 15</inkml:trace>
  <inkml:trace contextRef="#ctx0" brushRef="#br0" timeOffset="42880.25">13525 7027 0,'-21'-21'0,"21"0"31,0 0-15,-21 21 0,0 0-1,21 21-15,0 0 16,0 22-16,0-1 0,0 64 15,0-22-15,0-20 0,0 21 16,0-1-16,-21 1 0,21 0 0,-21 84 16,-22 85-1,22-169-15,0-1 16,0-20-16,0 20 0,-1-20 0,1-1 0,-21 1 16,0 42-16,20-64 15,1 43-15,0-64 0,21 21 16,-21-21-16,21-42 31,0 0-31,21-21 0,0-1 0</inkml:trace>
  <inkml:trace contextRef="#ctx0" brushRef="#br0" timeOffset="48939.78">15663 5588 0,'21'0'16,"1"-21"30,-1 21-30,0-21 0,0 21-16,0-21 0,0-1 15,1 22-15,-1-21 0,0 21 16,21-21-16,-21 0 16,1 0-16,-1 21 0,0-21 0,0 21 15,0-22-15,0 22 0,-21-21 16,0 0-1,-21 21 1,0-21 0,0 21-16,0 0 0,0 0 15,-1 0-15,1 0 0,0 0 16,0 0-16,0 21 0,0-21 0,-1 0 16,22 21-16,-21-21 15,0 21-15,21 1 31,0-1 1,0 0-17,0 0 1,-21 0 0,0 0-1,21 1 63,-21-22-78,-1 0 16,22 21-16,0 0 16,-21-21-1,21 21-15,0 0 0,0 0 16,0 1-16,0-1 15,0 0-15,21 0 0,1-21 16,-1 42-16,0-20 16,-21-1-16,21 0 0,-21 0 0,0 0 15,21 0-15,-21 1 0,21-1 16,-21 42 0,0-42-16,0 1 0,-42 20 15,21-42-15,0 21 0,0 0 16,-22-21-16,22 0 0,0 0 0,-43 21 15,22-21-15,-21 0 16,41-21-16,1 0 0,0 21 16,0-21-16,21 0 0,-21 0 15,21-1-15,0 1 0,0 0 16,0 0-16,0 0 16,0 42-1,0 0-15,21-21 0,-21 21 16,21 22-16,0-22 0,0 0 0,-21 0 15,22 0-15,-1 0 16,0 1-16,0-1 0,0 0 0,0 0 16,1 0-16,62-21 15,-20 0-15,-22 0 16,0 0-16,22 0 0,-22-21 0,1 0 16,20 0-16,-21 21 0,1-21 15,20-22-15,-20 22 0,-22 0 0,21-21 16,-21 20-16,0-20 0,1 0 15,-1-1-15,-21 22 0,0-21 16,0 21-16,0 0 0,0-1 0,-21 22 16,-1 0-16,1 0 0,0 22 15,0-1-15,-43 63 16,64-41-16,0-1 0,0-21 16,0 22-16,0-22 0,0 21 15,22 22-15,41-22 16,-42-42-1,0 0-15,1 0 0,20 0 0,-21 0 16,21 0-16,22 0 16,-43-21-16,21 0 0,-20-1 0,-1 1 15,0 0-15,21 0 0,-21 0 0,1-22 16,-1 1-16,21 21 0,-21-21 16,0-1-16,1 22 0,20-21 15,-21-1 1,-21 65-1,0-1-15,0 0 0,-21 0 16,21 0-16,-21 0 0,21 1 16,0-1-16,0 0 15,21-42 17,-21 0-32,0-1 15,0 1-15,21 0 16,-21-21-16,0 21 0,0-1 15,0 1-15,0 0 16,0 0-16,0 0 0,-21 21 0,0 0 16,0 21-1,-1 0-15,1 0 0,0 22 16,21-22-16,-21 21 0,0 0 0,21 1 16,0-22-16,-21 106 15,21-42 1,0-64-16,0 21 0,21-21 15,0 0-15,0 1 0,64 20 16,-64-42 0,21 0-16,-21 0 0,43 0 15,-22 0-15,-21 0 0,22-21 16,-1 21-16,-21-21 0,22-1 16,-1-20-16,-21 21 0,0 0 0,0-22 15,1 22-15,-1-21 0,0 21 0,-21-22 16,0 22-16,21 0 0,-21 0 15,0 0-15,0 0 16,-21 42 0,0 0-16,0 0 15,-1 0-15,22 0 0,-21 1 16,21-1-16,0 0 0,0 0 16,0 0-16,0 0 0,0 1 15,0-1-15,21 0 16,1-21-16,-1 21 15,0-21-15,0 0 0,21 0 16,-20 0-16,-1 0 0,0 0 16,21 0-16,22 0 15,-43-21-15,-21 0 0,21 0 16,-21-1-16,0 1 16,0 0-16,0 0 0,0 0 0,0-22 15,-21 22-15,0 0 0,21 0 16,-43-21-16,22 42 15,0-22-15,-21 22 0,21 0 16,-1 0-16,1 0 0,0 0 16,42-21 15,0 21-31,1 0 0,41-21 16,-42 0-16,22 21 0,-1 0 15,-21-21-15,21 0 0,1 21 16,-22 0-16,21 0 0,-21 0 0,22 0 15,-22 21-15,0 0 0,0 0 0,0 0 16,1 0-16,-22 1 0,0 20 0,21-21 16,-21 0-16,0 43 15,21-43-15,-21 0 0,0 0 16,0 0-16,0 1 0,0-1 16,0 0-16,0 0 15,-21-21-15,0 0 16,21-21 15,0 0-31,0 0 0,0-1 16,0 1-16,21 0 0,0-21 0,-21 21 15,21-22-15,0 22 0,-21-21 16,21 21-16,1-22 0,-1 22 0,0 0 16,0 0-16,0 21 15,0 0-15,1 0 16,-22 63-1,0-42-15,0 22 0,0-1 16,0 0-16,0-20 0,0-1 16,0 21-16,21-21 0,0 0 0,42 43 15,1-43 1,-22 0-16,1 0 16,41-21-16,-41 22 0,-1-22 0,43 0 15,42 0 1,-85 0-16,-21-22 0,43 1 15,-43 0-15,0 0 0,0-21 16,0 20-16,-21 1 16,0-21-16,0 0 0,0-1 0,0 22 15,0-21-15,0-1 0,0 1 16,0 21-16,-21-21 0,0 20 16,0 1-16,0 21 0,-1 0 0,-20 0 15,21 21-15,0 1 0,-22-1 16,1 0-16,21 21 0,-21-21 0,20 22 15,1-22-15,0 0 0,21 21 16,0-20-16,0-1 0,0 63 16,0-62-16,0-1 15,0 0-15,21-21 0,22 42 16,-22-42-16,0 21 0,21-21 16,-21 0-16,1 0 0,-1 0 15,0 0-15,0 0 0,0 0 0,0 0 16,1-21-16,-1 21 0,0-21 15,0 0-15,0-21 0,-21 20 16,21-20-16,1 21 0,-1-21 16,-21-1-16,42-63 0,-42 64 15,0-21-15,21-1 0,-21 22 0,21-22 16,-21 22-16,22-85 16,-1 42-1,-21 64-15,0 0 0,0-21 16,0 20-16,0 44 31,-21 20-31,21-21 0,-22 21 16,1 1-16,21 20 0,0 1 0,0-1 15,0-20-15,-21 20 0,21 1 0,0-1 16,0 22-16,0-43 16,0 0-16,0 1 0,21-1 0,-21-21 15,21 0-15,1 22 0,-1-22 16,0-21-16,0 21 0,0 0 0,0-21 15,1 0-15,-1 0 0,21 0 16,-21 0-16,0 0 0,1 0 0,20 0 16,-21-21-16,21 0 0,-20 0 15,20 0-15,21-22 0,-41 1 16,-1 21-16,0-22 0,0 1 16,43-43-1,-64 43-15,0 21 0,0 0 16,-22 21-16,-41 21 15,-1 21 1,43-21-16,0 22 0,0-1 16,21-21-16,0 0 0,0 1 15,0-1-15,0 21 0,21-21 0,0 22 16,0-43-16,-21 21 0,0 0 16,22 0-16,-22 0 15,0 0-15,0 1 0,0-1 16,0 0-16,-22 0 15,1 0-15,0 0 0,0-21 16,-21 22-16,20-22 16,1 0-1,0 0-15,0 0 16,0 0-16,0 0 16,-22 0-16</inkml:trace>
  <inkml:trace contextRef="#ctx0" brushRef="#br0" timeOffset="53596.45">1714 9271 0,'0'0'0,"0"-21"0,22-21 16,-22 20-16,21-20 0,-21 21 0,0 0 16,21-22-16,-21 22 0,0 0 15,21 0-15,-21 0 0,0 42 32,0 0-32,0 21 0,0 1 0,0 20 15,0 1-15,0-1 0,0 1 16,0 20-16,-21-20 0,0 21 15,21-22-15,-21 22 0,-1-22 16,22 1-16,-21-22 0,-21 106 16,42-127-16,0 1 15,-21-1-15,21 0 0,0 0 0,0-42 32,0 0-32,0 0 15,0-1-15,0 1 0,0-21 16,0 21-16,0-22 0</inkml:trace>
  <inkml:trace contextRef="#ctx0" brushRef="#br0" timeOffset="53876.29">1736 9208 0,'0'0'0,"21"-43"16,21-63 0,-21 85-16,0 0 0,1 21 0,-1 0 15,0 0-15,0 21 0,0 0 0,22 22 16,-22-22-16,21 42 0,0-20 15,1 20-15,41 43 16,-62-42-16,20-1 0,43 128 16,-64-128-16,21 43 15,-21-64-15,0 1 0,22 20 16,-22-42-16,0 0 0,0 1 16,-21-1-16,21-21 0,1 0 15,-1-21 1,-21-1-16,21 1 15,-21-42-15,0 42 16,0-22-16</inkml:trace>
  <inkml:trace contextRef="#ctx0" brushRef="#br0" timeOffset="54145.14">2709 8932 0,'0'0'0,"21"-42"0,-21-21 16,0 41-16,0 44 31,-21-1-31,0 21 0,0 0 0,0 22 16,0-1-16,-1 1 0,-20 21 15,21-22-15,-21 22 0,20-1 0,-20-20 16,21 21-16,-21-22 0,20 1 16,-20 63-16,21-85 0,21 0 15,0 1-15,0-22 0,0 0 16,0 0-16,0 0 0,21-21 15,0 0-15,0 0 16,1 0-16,-1-42 0,0 21 16,21 0-16,-21-22 0</inkml:trace>
  <inkml:trace contextRef="#ctx0" brushRef="#br0" timeOffset="54658.1">3450 9250 0,'0'0'16,"21"-21"-16,64 0 15,-64-1-15,0 1 0,0 0 0,1 21 16,-22-21-16,0 0 0,0 0 16,0-1-16,0 1 0,-22 0 15,1 21-15,-42 0 16,20 0-16,1 0 0,-21 0 15,20 21-15,-20 0 16,-22 43-16,22-43 0,20 21 0,22-20 16,-21 20-16,42-21 0,0 21 0,0-20 15,0-1-15,0 0 0,42 0 16,-21 0-16,22 0 0,-22 1 16,21-1-16,0 0 0,22-21 15,-22 21-15,64 21 0,-64-20 16,1-1-16,20 21 0,-42-21 0,22 0 0,-22 1 15,0 20-15,-21-21 16,0 0-16,0 22 0,0-22 0,-63 21 16,41 0-16,-20-20 15,0-1-15,-1 0 0,-20-21 0,-64 42 16,0-42 0,85 0-16,-1 0 0,22 0 15,-21 0-15,21 0 0,-22-63 16,43-1-1,0 43-15,0 0 16,21 0-16,1 0 0,20-1 16,-21 1-16,85-63 15</inkml:trace>
  <inkml:trace contextRef="#ctx0" brushRef="#br0" timeOffset="54781.03">4339 8996 0,'0'0'0</inkml:trace>
  <inkml:trace contextRef="#ctx0" brushRef="#br0" timeOffset="54980.91">4127 9271 0,'0'0'0,"0"21"0,0 0 16,-21 22-16,0-1 0,0 0 15,0 1-15,0 20 0,21 1 0,-22 84 16,22-106-1,0 1-15,0-1 0,0-21 0,22 21 16,62 43 0,-20-85-16,-22 0 15,0 0-15,1 0 0,-22 0 16,21 0-16,43-21 0,-43 0 0,-21 0 16,22-1-16,41-41 15,-41-1 1,-22 43-16,-21 0 0,0-42 15,0 41-15</inkml:trace>
  <inkml:trace contextRef="#ctx0" brushRef="#br0" timeOffset="55182.11">4043 9525 0,'0'0'16,"-21"0"-16,-1 0 15,44 0 1,-1 0-16,0 0 0,0 0 0,0 0 15,0-21-15,22 21 0,-22-21 16,0 0-16,21 21 0,-20-22 16,20 1-16,21-21 0,-20 21 15,-22 0-15,0-1 0,-21 1 16,0-21-16,0 21 0</inkml:trace>
  <inkml:trace contextRef="#ctx0" brushRef="#br0" timeOffset="55360.12">4149 9038 0,'-22'0'16,"44"0"-16,-44-21 0,44 21 31,-1-21-31,0 21 0,0 0 16,0 0-16,0 0 0,1-21 16,-1 21-16,0 0 0,21-21 0,-21 21 15,1 0-15,20 0 0,-21-22 16,43 22-16,-43 0 0,0 0 15</inkml:trace>
  <inkml:trace contextRef="#ctx0" brushRef="#br0" timeOffset="56709.36">5651 9462 0,'0'0'0,"-42"-22"16,42 1 0,0 0-1,0 0 1,21 21-16,0-21 0,1 0 0,-1 21 15,0-22-15,21 1 0,-21 0 16,22 0-16,-22 0 0,21 0 0,1-1 16,-22 1-16,21 0 0,-21 0 0,43-43 15,-1-20 1,-63 63-16,0-1 0,0 1 16,0 0-16,0 0 0,-21 21 15,0 0-15,0 0 0,-22 0 16,1 0-16,21 0 0,-43 21 0,-63 64 31,64-43-31,-22 22 0,64-22 16,-64 64-16,64-85 15,21 0-15,0 0 0,0 0 16,0 1-16,0-1 0,0 0 16,43 0-16,-22 0 15,0-21-15,0 0 0,21 0 16,-20 0-16,-1 0 0,0 0 0,0 0 15,0 0-15,0 0 0,22 0 16,-64 0 15,-1 21-31,-20-21 0,21 22 16,0-22-16,-22 21 16,22 0-16,0 0 0,-21 21 0,21-20 15,21 41-15,-22-42 0,22 0 16,0 43-16,0-43 15,0 0-15,22 0 0,-1-21 0,0 22 16,0-1-16,43-21 0,41 21 16,-83-21-16,20 0 15,0 0-15,-21 0 0,22 0 16,-22 0-16,42-21 16,-41 0-16,20 21 0,-21-22 0,0 1 15,0 21-15,1-21 0,-1 0 16,-21 0-16,21 0 0,0-43 15,-21 1-15,0 41 16,0 1-16,0 0 0,0 0 16,0 0-16,0 0 0,21 21 15,0 0 1,-21 21-16,0 0 16,22 0-16,-1 21 0,-21-20 15,0-1-15,21 0 0,0 0 0,0 21 16,0-20-16,1-1 15,-1 0-15,0 0 0,0-21 16,0 21-16,0-21 0,1 0 0,-1 0 16,0 0 15,-21-21-31,0 0 16,0 0-16,0 0 0,21-22 15,-21 1-15</inkml:trace>
  <inkml:trace contextRef="#ctx0" brushRef="#br0" timeOffset="56881.26">6625 9483 0,'0'0'0,"-21"0"32,0 0-32,-22 21 15,43 0-15,-21 21 0,0-20 0,0-1 16,0 21-16,0-21 0,-22 43 16,22-22-16,0-21 15,0 22-15,21-22 0,-21 0 16,21 0-16,0 0 0,0 0 15,21-21 1,0 0-16</inkml:trace>
  <inkml:trace contextRef="#ctx0" brushRef="#br0" timeOffset="57257.08">7175 9525 0,'22'21'16,"-22"0"-16,0 1 15,-22-1-15,22 0 0,0 0 0,-21 21 16,0 1-16,21-22 0,-21 21 16,21 1-16,0-1 0,-21 0 0,21 1 15,-21 20-15,-1-21 0,1 1 0,0 84 16,0-64-16,0-20 0,0 20 15,21 1-15,-22-1 16,-20 64-16,21-85 0,0 22 16,21-22-16,-21 22 0,-1-22 0,1 0 15,21 1-15,-42 84 16,42-106-16,0 0 16,0-42-1,0 0 1,0 0-16,0-1 0,21 1 0,0-42 15,-21-22 1,0 22-16</inkml:trace>
  <inkml:trace contextRef="#ctx0" brushRef="#br0" timeOffset="57576.52">7027 9758 0,'0'0'0,"0"-42"16,0-1-16,0 22 0,0-21 0,0 21 15,0-1-15,21 1 0,-21 0 16,0 0-16,22 0 0,-1 21 16,0-21-16,21-1 0,-21 1 15,1 21-15,-1 0 16,0 0-16,0-21 0,0 21 0,0 0 16,1 0-16,-1 0 15,0 42 1,-21-20-16,0-1 0,0 0 0,0 0 15,0 0-15,-21 22 0,0-22 0,21 0 16,-22 0-16,1-21 0,0 21 16,0 0-16,21 1 0,-21-22 0,0 21 15,-1-21-15,22 21 0,-21 0 16,0-21-16</inkml:trace>
  <inkml:trace contextRef="#ctx0" brushRef="#br0" timeOffset="60660.11">14626 8954 0,'0'0'0,"-21"-22"0,0 22 16,0-21-16,-1 21 0,1 0 15,0 0-15,0 0 0,0 0 16,0 0-16,42 0 31,21 0-31,43 0 16,-22 0-16,-20-21 0,20 21 16,22 0-16,-22-21 0,22 21 15,0-21-15,-1 0 0,1 21 0,0-22 16,-22 22-16,1 0 0,-22-21 0,43 21 15,-64 0 1,-64 0 0,22 0-16,-21 0 0,0 0 15,-1 0-15</inkml:trace>
  <inkml:trace contextRef="#ctx0" brushRef="#br0" timeOffset="60985.92">14944 8911 0,'0'21'47,"0"1"-31,0-1-16,0 21 0,0-21 15,0 22-15,0-1 0,0 0 16,0 1-16,0 20 0,0-21 0,0 22 15,0-22-15,0 22 0,0-22 16,0 22-16,-22-22 0,1 0 0,21 1 16,-21-1-16,0 43 0,0-43 15,0-21-15,21 0 16,0 0-16,0-42 31,0 0-15,21 0-16,0-21 0,0 20 0,-21-20 15,21 0-15</inkml:trace>
  <inkml:trace contextRef="#ctx0" brushRef="#br0" timeOffset="61221.83">15346 9335 0,'21'0'0,"-42"0"0,63 0 0,-21 0 15,0 0-15,-21 21 0,0 0 16,0 0-16,0 0 0,0 22 15,0-22-15,0 0 0,0 21 16,0 22-16,-21-43 0,0 0 16,21 21-16,-21-20 0,21-1 15,-21 0-15,21 0 0,-21 0 16,21 0-16,-22-21 0,1 0 16,21-21-1,0 0-15,0 0 16,0 0-16</inkml:trace>
  <inkml:trace contextRef="#ctx0" brushRef="#br0" timeOffset="61385.73">15325 9271 0,'0'0'0,"0"-21"0,0 0 16,0 0-16,0-1 16,21 22 15,-21 22-16,21-22-15,-21 21 0,21 0 16,0 0-16</inkml:trace>
  <inkml:trace contextRef="#ctx0" brushRef="#br0" timeOffset="62377.38">15663 9377 0,'-21'21'32,"21"0"-32,-21 0 15,21 1-15,0-1 0,0 0 16,0 0-16,0 0 0,-21 22 16,21-1-16,0 21 15,0-41-15,0-1 16,0 0-16,-21 0 0,21 0 0,0 22 15,-22-43-15,22 21 0,0-42 47,-21-1-47,21 1 16,0 0-16,0-21 0,0 21 16,0-22-16,0-20 0,0 20 15,0 22-15,43-42 0,-43 42 16,21-1-16,0 22 0,-21-21 15,21 0-15,0 21 0,0 0 16,1 0-16,-1 0 16,0 0-16,0 0 15,-21 21-15,0 0 0,21-21 0,-21 22 0,21-1 16,-21 0-16,0 0 16,0 0-16,22 0 0,-22 1 0,21 20 15,-21-21-15,0 0 0,21 0 16,-21 1-1,21-22-15,-21 21 16,21-21-16,22 0 16,-22 0-16,-21-21 15,21-1-15,0 1 16,0 0-16,-21-21 0,0 21 16,0-1-16,21 1 0,1 0 0,-22 0 0,0 0 15,0 0-15,21-1 16,0 1-16,0 21 15,-21-21-15,0 42 32,0 0-32,0 1 15,0-1-15,0 0 0,0 0 0,0 0 16,0 0-16,0 1 0,0 20 16,0-21-16,0 0 0,0 0 0,0 1 15,0-1-15,0 0 0,0 0 0,21 0 16,0 0-16,1 1 0,-1-1 15,0-21-15,0 21 0,0-21 0,0 0 16,22 0-16,20 0 16,-42 0-16,22 0 15,-1-21-15,0 0 0,-20-1 16,-1 1-16,42-85 16,-42 1-1,-21 62-15,0-20 0,0 42 16,0-1-16,0 1 0,0 0 15,0 0-15,-21 21 0,0 0 16,0 0-16,21 21 16,-21 0-16,21 0 0,-21 1 15,21-1-15,0 21 0,0-21 0,0 43 16,0-43-16,0 0 16,0 21-16,0-20 0,42 20 15,-42-21-15,21 0 0,0 0 16,0-21-16,1 0 0,20 0 15,-21 0-15,0 0 16,43 0-16</inkml:trace>
  <inkml:trace contextRef="#ctx0" brushRef="#br0" timeOffset="63628.17">17378 9208 0,'0'-43'0,"0"86"0,21-128 16,-21 43-16,0-1 0,0 1 15,0 0-15,0 20 0,-21-41 16,0 42-16,-1 21 0,22-21 16,-21 21-16,0 0 0,0 0 0,0 21 15,0 0-15,-1 21 0,1-21 16,0 22-16,0 20 0,0 43 16,0-64-16,-1 22 0,1-1 0,-21 43 15,21 64 1,21-128-16,0 0 0,0 43 15,0-64-15,21 0 0,0 22 16,0-43-16,0 21 0,22 0 16,-22-21-16,21 0 0,-21 0 15,22 0-15,-1-21 0,0 0 0,1 21 16,-1-22-16,0-20 0,1 21 16,41-43-16,-41 22 0,-1 0 15,-21-1-15,22 1 0,-22-21 16,0 20-16,0-20 0,0-107 15,-21 1 1,-21 106-16,0 20 16,-21-20-16,20 20 0,-20 22 0,0-21 15,-22 21-15,22 21 0,-22 0 0,1 0 16,-1 0-16,1 21 0,-1 0 16,22 21-16,0 1 0,-1 20 0,-20 64 15,42-63-15,0 20 16,21-20-16,0-1 0,0-20 0,0 84 15,0-85-15,21 0 0,-21 1 16,21-1-16,21 0 0,-21-20 16,1-1-16,41 21 0,-21-42 15,-20 0-15,20 0 0,0 0 16,-21 0-16,22 0 0,-1-21 0,-21 0 16,22 0-16,-1-1 0,0 1 15,-21 0-15,22-21 0,-22 21 16,0-22-16,43-20 15,-43 42-15,-21-1 0,21 22 16,-21 22 0,0-1-16,0 0 15,-21 0-15,21 21 0,0-20 0,-21-1 16,21 0-16,0 0 16,0 0-16,0 0 15,0 1-15,21-22 0,0 0 16,0 0-16,0 0 0,0 0 15,1 0-15,-1-43 16,0 22-16,0 0 16,-21 0-16,0 0 0,0-1 15,21 1-15,-21-21 0,21 21 0,-21 0 16,0-1-16,0 44 31,0-1-31,0 0 16,0 0-16,0 0 0,0 0 15,0 1-15,0 41 16,0-42-16,22 0 0,-1 1 16,-21-1-16,21-21 0,0 0 0,0 21 15,0-21-15,1 0 0,-1 0 16,0 0-16,0 0 0,0-21 16,0 21-16,1-21 0,-1-1 15,0 1-15,0 0 0,-21 0 0,21-21 16,0 20-16,1-20 0,-1 0 15,0-1-15,-21 1 0,21 0 0,0-22 16,0-42-16,-21 64 0,22-21 16,-1-1-16,-21 22 15,42-85-15,-42 106 0,21-1 16,-21 1-16,0 42 16,0 1-16,-21 20 0,0 0 15,0 1-15,0-1 0,-1 21 16,-20 1-16,21-22 0,0 22 15,0-22-15,-1 22 0,-20 20 16,21-41-16,0-1 0,0 21 16,21 22-1,0-64-15,0 0 0,0 1 16,0-1-16,21-21 31,0 0-31,0 0 16,0-21-16,0 21 0,-21-22 0,22 1 15,-1 0-15,0 0 0,-21 0 16,0-22-16,21 22 0,-21 0 0</inkml:trace>
  <inkml:trace contextRef="#ctx0" brushRef="#br0" timeOffset="63825.06">18203 9335 0,'0'0'16,"0"21"-16,21-21 15,1 0-15,-1 0 16,0 0-16,0 0 0,0 0 16,0 0-16,22 0 15,-22 0-15,21 0 0,-21 0 0,1 0 16,-1 0-16,0-21 0,0 21 0,0-22 16,22 1-16,-22 21 15</inkml:trace>
  <inkml:trace contextRef="#ctx0" brushRef="#br0" timeOffset="64805.47">18902 9208 0,'21'0'16,"0"0"-16,0 0 15,0-22-15,1 1 0,-1 21 0,0 0 16,0-21-16,0 0 0,0 21 15,1-21-15,20 0 0,-21 21 0,43-43 16,-1 1 0,-42 21-16,22-22 0,-22 22 0,0 0 15,0-21-15,-21 21 0,0-22 16,-21 43 0,0 0-16,-22 0 0,22 0 0,-21 21 15,0 22-15,-1-22 16,1 21-16,-22 43 0,1 21 15,63-64-15,0-21 16,0 22-16,0-22 0,0 0 16,0 0-16,42 0 0,-21-21 15,1 0-15,-1 0 16,0 0-16,0 0 0,0 0 16,0 0-16,1 0 0,-1-21 15,-21 0 1,0 0-16,-21 21 15,-1 0-15,1 0 16,-21 21-16,21 0 0,0 0 16,-1 0-16,-20 22 15,21-22-15,0 0 0,21 0 0,-21 0 16,21 1-16,0-1 0,0 0 16,0 21-16,0-21 0,21-21 15,0 22-15,21-22 16,-21 0-16,1 0 0,-1 0 0,21 0 15,22 0-15,-43 0 0,0-22 16,21 1-16,-21 21 0,1-21 16,20-21-16,-42 21 0,21 21 15,21-64 1,-42 22-16,0 21 0,0-1 16,0 1-16,0 42 31,0 1-31,0-1 15,0 0-15,0 21 16,0-21-16,22 22 16,-22-22-16,21 0 0,-21 0 15,21 0-15,0-21 0,0 22 16,0-22-16,1 0 0,-1 0 16,0 0-16,0 0 15,0-22-15,-21 1 16,21 0-16,1 0 0,-1 0 15,-21 0-15,0-22 0,0 22 0,21 0 16,-21 0-16,0 0 16,0-1-16,-21 22 31,0 22-15,-1-1-16,1-21 0,0 21 0,0 0 15,0 0-15,0-21 0,-1 21 0,1 1 16,-21-1-16,21 0 0,0 0 15,-1 0-15,-20 0 0,21 1 16,0-22-16,0 21 0,21 0 0,-22 0 16,44-21 15,-1 0-31</inkml:trace>
  <inkml:trace contextRef="#ctx0" brushRef="#br0" timeOffset="65199.6">20087 9229 0,'0'-21'16,"0"42"15,0 0-31,-21 0 0,21 0 16,0 0-16,-21 1 0,21 20 15,-21-21-15,21 21 0,-22-20 0,22 41 16,-42 22 0,21-43-16,0 0 0,-22 43 15,43-21-15,0-22 0,-21 43 16,21-22-16,0-21 0,0 85 16,0-105-16,0 62 15,21-63-15,-21 22 0,22-22 16,-22 0-16,21 0 0,0 0 15,-21 1-15,21-22 0,-21 21 16,21-21-16,-21-21 31,21-1-31,-21 1 0,0 0 0,0 0 16,0-21-16,0-1 0,0 22 0,0-21 16,0-1-16</inkml:trace>
  <inkml:trace contextRef="#ctx0" brushRef="#br0" timeOffset="65471.99">20087 9377 0,'0'-42'0,"0"84"0,0-106 0,0 22 0,0 21 15,0 0-15,0 0 0,21-1 16,0 1-16,1 0 0,20 0 16,-21 21-16,0-21 0,22 21 15,41 0 1,-20 21-16,-43 0 0,0 0 15,0 0-15,0 1 0,-21 20 0,0-21 16,0 0-16,0 22 0,0-22 16,-42 21-16,21-21 0,0 0 15,-22 1-15,22-22 0,-21 21 0,21 0 16,-22-21-16,22 0 0,-21 21 16,21-21-16,0 0 0,21 21 15</inkml:trace>
  <inkml:trace contextRef="#ctx0" brushRef="#br0" timeOffset="65855.92">20405 9821 0,'0'22'0,"-22"-22"15,1 0-15,0 0 16,0 0 0,21 21 31,0 0-16,0 0-16,0 0 1,0 0 0,0 1-16,21-44 62,0 1-46,-21 0-1</inkml:trace>
  <inkml:trace contextRef="#ctx0" brushRef="#br0" timeOffset="67080.87">13271 6985 0,'0'-21'0,"-21"21"16,0 0 0,21 21-1,0 0-15,0 0 0,0 43 16,0 63-16,0 106 15,0-149-15,-21 1 16,0 106-16,21-86 0,-21 22 16,21-21-16,-22 0 0,1 0 15,21 21-15,-21 190 16,21 86 0,-21-234-1,0 85 1,0-169-16,-1-22 0,1 1 0,0 63 15,0-85-15,0 0 0,-43 106 16,43-105 0,0-43-16,21 42 15,0-63 17,0 0-32,0 0 0,0-1 15,21 1-15</inkml:trace>
  <inkml:trace contextRef="#ctx0" brushRef="#br0" timeOffset="74704.42">3387 11599 0,'0'-21'15,"0"0"-15,0 0 0,0 0 16,0 0-16,0-1 0,0 1 15,0 0-15,0 0 0,0 0 0,0 0 16,-22-1-16,22 1 0,-21 0 16,0 0-16,21 0 0,-21 21 0,0-21 15,-22 21-15,22 0 16,-21 0-16,21 0 0,-22 0 0,22 21 16,-21 0-16,-22 42 15,22-20-15,21-1 0,-21 22 16,-1-22-16,22 21 0,-21 1 0,21-1 15,-1 22-15,22 0 0,0-22 16,0 22-16,0 0 0,0-22 0,43 64 16,20 0-1,-42-85-15,1 1 0,41 20 16,-42-42-16,0 1 0,1-1 16,20-21-16,-21 0 0,0 0 0,22 0 15,-22-21-15,0-1 0,21 22 0,-21-21 16,22-21-16,41-43 15,-41 43-15,-22 0 0,64-107 16,-85 107 0,21 0-16,0-22 0,-21 22 15,21 0-15,-21-1 0,0 22 0,0 0 16,0 0-16,0 42 16,0 0-1,0 21-15,0 1 0,0-1 16,0 0-16,0 1 0,0 41 15,21 43 1,0-84-16,1-22 0,-1 21 0,0-21 16,0 1-16,0-1 0,22 0 0,-22 0 15,0 0-15,21-21 0,-21 0 16,22 0-16,-22 0 0,21 0 16,-21 0-16,1-21 0,-1 0 0,42-64 15,-20 22 1,-43 20-16,0 1 0,0-43 15,0 43-15,0-21 0,-22 20 16,1-20-16,0 20 0,0 1 16,-21 21-16,-43-43 0,0 22 15,43 42-15,-43 0 16,43 21-16,0 0 0,-1 1 16,-20 83-1,63 1-15,0-63 16,21-1-16,85 64 15,-85-64-15,21-21 0,1 0 16,-1 1-16,21-1 0,-20 0 0,-1 0 16,22 0-16,-22-21 0,64 0 15,-64 0-15,0 0 0,22 0 16,-22 0-16,1 0 0,-1 0 0,0-21 16,22 0-16,-43 21 15,0-21-15,-21 0 0,21-43 16,-21 43-16,0 0 15,-21 21 1,0 0-16,0 21 16,0 0-16,21 0 15,-22 0-15,1 1 16,21-1-16,21-21 47,1 0-47,-22-21 15,21 21-15,0-22 0,0 22 16,0-21-16,-21 0 0,21 21 0,1-21 16,-1 0-16,0 0 15,0 21-15,0 0 0,-21 21 16,21 21 0,-21-21-16,22 0 0,-22 22 0,21-1 15,-21-21-15,21 22 16,0-22-16,0 0 0,0 0 0,1-21 15,20 21-15,64-21 16,-85 0-16,21 0 16,1 0-16,-1-21 0,0 0 0,1 21 15,62-85 1,-41 43-16,-43 21 0,0-22 16,0 22-16,-21-21 0,0 21 15,0-22-15,0-41 0,0 63 0,-21-1 16,0-20-16,0 42 15,-21-21-15,20 21 0,1 0 0,-21 0 16,21 21-16,0 0 0,-43 22 16,43-1-16,0-21 0,0 21 15,-1 1-15,22-22 0,0 21 0,0 22 16,0-43-16,0 21 16,22-21-16,-1 1 0,0-1 15,0-21-15,0 0 0,22 0 0,41 0 16,-41 0-16,-22-21 15,21-1-15,0 1 16,-20 0-16,-1 0 0,21-21 0,-21 20 16,43-105-16,-43 22 15,-21 41-15,21 1 16,-21 20-16,0-20 0,0-1 0,0 22 16,0-22-16,0-63 15,0 106-15,-21 0 0,0 21 16,0 42-1,21-20-15,-22 20 0,22 43 16,-21 42-16,21-64 16,0 1-16,0 41 15,0-41-15,0-22 0,0 1 0,21-1 16,1-21-16,-22 21 0,21-20 16,42-1-16,-20 0 15,-22-21-15,0 0 0,0 0 0,0 0 16,0 0-16,1-21 0,-1 21 15,0-21-15,0-1 0,0 1 0,-21 0 16,0-21-16,21 21 0,-21-1 0,22-41 16,-22 21-16,0-1 15,21 22-15,-21 42 16,0 0 0,0 1-16,0-1 0,0 21 15,0-21-15,0 0 0,0 22 0,0-22 16,42 42-1,-42-41-15,21-1 0,0-21 16,1 21-16,41-21 16,-42 0-16,0 0 0,22 0 0,63-21 15,-85 0 1,21-1-16,0 1 0,-20-21 0,41-22 16,-42 22-16,0 0 0,43-128 15,-43 1 1,-21 106-16,0 20 0,21-20 15,-21 20-15,0 1 0,0 0 0,0-1 16,-21 65 0,0 20-1,21-21-15,-21 21 0,0 22 0,21-22 16,-22 22-16,1-22 0,21 22 16,0-1-16,0 1 0,-21-1 0,21-21 15,0 1-15,0-1 0,0 0 16,0 1-16,0-22 0,0 21 0,0-21 15,21 1-15,0-22 0,1 0 16,-1 0-16,0 0 16,21 0-16,-21-22 0,1 1 15,-1 21-15,21-21 0,-21-21 0,0 21 16,1-1-16,-1-20 0,0 21 0,85-85 16,-106 85-1,21 0-15,-21 42 16,0 0-1,0 0-15,0 22 0,-21-22 0,21 0 16,0 0-16,-21 21 0,21-20 16,0-1-16,0 21 15,0-21-15,0 0 0,21-21 16,0 0-16,0 0 0,0 0 16,85 0-1,-42-21-15,-43 0 16,0 0-16,0 0 0,0 0 15,0-1-15,1 1 0,-1 0 0,-21 0 16,0 0-16,21 0 0,-21 42 31,-21 0-31,21 0 16,-21 0-16,21 0 0,-22 1 0,22 20 16,0-21-16,0 0 15,0 0-15,0 1 0,22-22 16,-1 0-16,0 0 15,0 0-15,21 0 16,-20-22-16,-1 1 16,0 0-16,0 0 15,-21 0-15,0-43 16,0 1-16,-21 42 16,-21-43-16,20 43 0,1 0 15,0 0-15,-21 21 16,21 0-16,42 21 31,0-21-15,0 0-16,0 0 0,0 0 15,1 0-15,20 0 0,-21 0 0,0 0 16,22 0-16,-22 0 0,0 0 16,42 0-16,-41 0 15,-1 21-15,0-21 0,-21 21 16,0 0-16,0 0 0,0 1 0,0 41 15,0-42-15,0 0 16,0 1-16,0-1 0,-21 0 16,0 0-16,21 0 0,0 0 15,-22-21 1,1 0-16,21-21 31,0 0-15,0 0-16,0 0 0,0 0 15,0-1-15,21-20 0,1 0 16,-1 21-16,0-22 0,0 1 0,43-43 16,41 1-1,-62 62-15,20 1 16,-42 21-16,22 0 0,-22 21 0,0 43 16,-21-43-16,0 43 15,0-22-15,0-21 0,0 21 16,0-20-16,-21 20 0,0-21 0,21 0 15,-21 0-15,-1 1 0,1-1 0,0 0 16,0-21 0,0 0-16,21 21 0,0-42 31,0 0-31,0 0 16,0-1-16,0 1 0,0 0 0,0 0 15</inkml:trace>
  <inkml:trace contextRef="#ctx0" brushRef="#br0" timeOffset="74878.32">8128 11536 0,'0'0'0,"0"-21"0,-21 21 0,0 0 16,-1 0 0,1 0-1,0 0 16,0 0-31,0 0 16,0 0-16,-1 0 0</inkml:trace>
  <inkml:trace contextRef="#ctx0" brushRef="#br0" timeOffset="75088.2">6879 11726 0,'-21'22'0,"42"-44"0,-63 65 0,21-43 0,42 0 15,21 0 1,-21 0-16,22 0 0,-1 0 16,0 0-16,149-21 15,-149 21-15,22-43 16,-22 43-16,-21 0 0,0-21 16,0 21-16,-21-21 0,0 0 15,-21 21-15,0 0 0</inkml:trace>
  <inkml:trace contextRef="#ctx0" brushRef="#br0" timeOffset="75264.11">6413 11557 0,'0'0'0,"-42"0"16,0 0-16,21 0 0,-1 0 16,44 0 30,-1 0-46,0 0 16,21 0-16,-21 0 0,22 0 16</inkml:trace>
  <inkml:trace contextRef="#ctx0" brushRef="#br0" timeOffset="75701.39">9927 11705 0,'0'0'0,"-21"-21"0,21 0 16,0 0-16,0 0 0,0-1 15,0 1-15,0 0 0,42 21 32,-21 0-32,1 21 0,-1 0 0,0 22 15,21-22-15,-21 21 0,22 1 0,-22 20 16,21-21-16,-21 22 0,22-1 15,-1-20-15,-21 20 0,22-20 0,41 62 16,-63-62-16,22-1 0,-1-21 16,-21 0-16,22 22 0,-22-22 15,42 0-15,-63 0 16,21-21-16,-21-21 31,-21 0-31</inkml:trace>
  <inkml:trace contextRef="#ctx0" brushRef="#br0" timeOffset="75941.39">10858 11621 0,'0'0'0,"-21"-22"0,21 1 0,-21 42 16,-21 22-1,21-22-15,-22 21 0,22 1 16,-21-1-16,-22 21 0,22 1 15,-85 63-15,63-64 0,1 1 16,-106 63-16,105-64 0,-21-20 16,22 20-16,-1-20 0,22-22 15,-21 21-15,41 0 0,-20-20 0,21-1 16,21 0-16,21-21 16</inkml:trace>
  <inkml:trace contextRef="#ctx0" brushRef="#br0" timeOffset="79401.41">14965 11557 0,'0'-21'0,"0"0"15,0 0-15,0-1 16,0 1-16,0 0 0,0 0 16,0 0-16,0-22 15,0 22-15,0 0 16,0 0-16,0 0 15,0 0-15,-21 21 16,-1 0 0,-20 0-16,-21 21 15,41 0-15,1 21 16,0-21-16,0 22 0,-21 20 16,20-20-16,-20 62 15,21-41-15,0-1 0,0 1 0,21-1 16,0-20-16,0 20 0,0-20 15,0-1-15,0-21 0,0 21 0,21-20 16,0-1-16,0 0 0,21-21 0,-20 0 16,83 0-1,-62 0-15,-22-21 0,64 0 16,-43-1-16,0 1 0,-21 0 0,22-21 16,41-43-1,-62 64-15,-1 0 0,21-43 16,-21 43-16,-21 0 0,0 0 15,0 0-15,0 42 16,0 0 0,0 0-16,0 0 0,0 22 15,0-22-15,-21 21 0,21 0 0,0 1 16,0-22-16,0 21 0,0-21 0,0 1 16,0-1-16,21 0 0,0 0 15,1-21-15,-1 0 0,0 0 0,0 0 16,21 0-16,-20 0 0,-1-21 0,21 21 15,-21-21-15,0 0 0,1-1 16,-1 1-16,21-42 16,-21 20-16,0 22 0,-21-21 0,0 21 15,0-22-15,0 1 0,0 0 16,0-1-16,0 22 0,0-21 0,-21 21 16,0-22-16,0 22 0,0 0 15,-22 21-15,22 0 0,-21 0 0,-22 21 16,43 22-16,-21-22 0,21 21 15,0-21-15,-1 22 0,1-1 16,21 21-16,0-20 0,0-1 16,21 64-16,1-64 0,-1-21 15,0 1-15,0-1 16,21-21-16,-20 0 0,20 0 0,0 0 0,-21 0 16,22 0-16,-1 0 0,0-21 15,-20-1-15,20 1 0,0 0 16,-21 0-16,22-21 0,-22 20 0,21-20 15,-21 21-15,1-21 0,-1 20 16,0 1-16,0-21 16,0 21-16,-21 42 15,0 0 1,0 21-16,-21-20 0,0 41 16,0-42-16,21 0 0,-21 22 15,21-22-15,0 0 0,0 0 0,0 0 16,0 1-16,0-1 0,0 0 0,0 21 15,21-42 1,0 0 0,0 0-16,0 0 0,-21-21 15,43-21-15,-22 21 0,0-1 16,0 1-16,0-21 0,0 21 16,22-22-16,-22 22 0,0-21 0,0 21 15,22 0-15,-1-1 16,-21 22-16,-21 22 15,0-1 1,0 0-16,0 0 16,0 0-16,21 0 0,-21 1 15,21-1-15,1 0 0,20 0 16,-21 0-16,0 0 0,0 1 16,22-22-16,-1 21 0,-21-21 0,43 21 15,-22-21-15,-21 0 0,43 0 16,-43 0-16,42 0 15,-41 0-15,-1 0 0,0 0 16,0-21-16,-21 0 0,21-1 0,-21 1 16,0 0-16,21 0 0,-21 0 15,0 0-15,0-1 0,0 1 0,0 0 16,0 0-16,-21 21 0,0 0 0,0 0 16,21-21-16,-21 21 15,-22 0-15,22 21 0,0-21 16,0 21-16,0-21 0,0 21 15,21 0-15,-43 22 16,43-1-16,0-21 16,0 0-16,0 1 15,0-1 1,21-21-16,1 21 16,-1-21-16,0 0 0,0 0 15,0 0-15,0 0 0,1 0 16,-1 0-16,0-21 0,0 21 0,0-21 15,0-1-15,1 22 0,-1-42 16,0 21-16,0 0 0,0-22 0,43-62 16,-22 20-1,-21 43-15,0-1 16,-21 1-16,22 0 0,-22-1 0,21 1 16,-21-64-1,0 43-15,0 41 16,-21 44-1,-1-1 1,22 21-16,-21 0 0,-21 43 16,42-43-16,-21 1 0,21-1 15,-21 0-15,21 1 0,0-1 16,0 0-16,-22 1 0,22-1 0,0-21 16,0 22-16,0-22 0,0 0 0,0 21 15,0-21-15,0 1 16,0-1-16,22-21 0,-22 21 15,21-21-15,0 0 0,0 0 0,0 0 16,0-21-16,1 21 16,-1-21-16,0-1 0,0 1 0,-21 0 15,21 0-15,0 0 0,1 21 16,-22-21-16,0 42 16,0 0-1,0 0-15,0 0 0,-22 0 16,22 1-16,0-1 15,0 0-15,22-21 16,-1 0 0,0 0-16,0 0 0,0 0 15,22 0-15,-22 0 0,0 0 0,0 0 16,0 0-16,22-21 0,-22 0 16,0-1-16,0 1 0,0 0 0,43-42 15,-22-1 1,-21 22-16,0-1 0,1 1 0,-1 0 15,0-1-15,0-20 0,-21 21 16,0-1-16,0-20 0,0 20 0,0 1 16,0 21-16,0-21 0,0 20 15,0 44 1,0-1-16,-21 0 16,21 21-16,-21 1 0,0 20 15,-1 64-15,22-85 16,0 1-16,-21-1 0,21 0 15,0-20-15,0 20 0,0-21 0,0 21 16,0-20-16,0-1 0,0 0 16,0 0-16,0 0 0,0 0 0,0 1 15,21-22 17,1 0-32,-1 0 0,0 0 15,0 0-15,-21-22 0,21 22 0,22-42 16,-22 21-1,0 0-15,0 21 16,-21 21 0,0 0-16,-21 0 15,21 0-15,0 1 16,0-1-16,-21-21 0,21 21 0,0 0 16,0 0 15,21-21-31,0 0 0,0 0 15,0 0-15,1 0 16,-1 0-16,0-21 0,0 21 16,0-21-16,0 0 0,1 21 0,-1-21 15,0-1-15,0-20 16,0 42-16,-21-21 0,21 21 16,-21 21 15,-21 0-31,0 0 0,21 1 0,-21-1 15,21 0-15,-21 0 0,21 0 16,0 0-16,0 1 16,0-1-16,0 0 15,21-21 1,0 0-16,0 0 16,0 0-16,-21-21 15,22 0-15,-1 21 0,-21-22 16,0 1-16,0 0 0,21 0 0,-21 0 15,0 0-15,0-43 16,0 22-16,0 21 16,0-1-16,-21 22 15,21 22 17,21-1-32,0-21 15,0 0-15,0 21 16,1-21-16,-1 0 0,0 0 15,0 0-15,0 0 0,0 0 0,1 21 16,-1-21-16,0 21 16,-21 0-16,0 1 15,0-1-15,0 0 16,0 0-16,0 0 16,0 0-16,0 1 0,-21-1 15,21 0 1,0-42 31,0 0-47,21-1 15,0 1-15,0 21 0,22-42 16,-22 21-16,0-22 16,0 22-16,21 0 0,-20 0 0,-1 21 15,0-21-15,21 21 0,-21 0 0,1 0 16,-22 21-16,0 0 15,0 0-15,0 0 0,0 1 0,0-1 16,0 0-16,0 0 0,0 0 16,0 0-16,0 1 15,0-1-15,0 0 16,21-21 15,0 0-31,-21-21 0,21 0 16,0 21-16,0-22 0,-21 1 15,22 0-15,-1 0 0,-21 0 16,21 0-16,0-1 0,0-20 16,0 21-16,22 0 15,-43 42 1,0 0-16,0 43 16,0-43-16,0 0 15,-21 0-15,-1-21 0,1 42 16,21-20-1,-21-22 17,21-22-32,0 1 0,0 0 15</inkml:trace>
  <inkml:trace contextRef="#ctx0" brushRef="#br0" timeOffset="79620.28">19050 11663 0,'-21'0'0,"21"-21"15,0 0 48,21 21-63,0-22 15</inkml:trace>
  <inkml:trace contextRef="#ctx0" brushRef="#br0" timeOffset="79840.17">17992 11621 0,'21'0'47,"0"0"-47,0 0 16,0 0-16,0 0 0,1-22 0,-1 22 16,0-21-16,0 0 15,0 21-15,-21-21 0</inkml:trace>
  <inkml:trace contextRef="#ctx0" brushRef="#br0" timeOffset="80036.06">17632 11599 0,'0'0'0,"0"22"16,-21-1-1,42-21 17,0 0-32,-21-21 15,21-1-15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1:21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910 0,'-21'0'31,"21"21"-15</inkml:trace>
  <inkml:trace contextRef="#ctx0" brushRef="#br0" timeOffset="332.28">2032 953 0,'0'-22'15,"0"1"-15,0 0 16,0 0-16,0 0 16,0 0-16,0-1 0,0 1 15,0 0-15,0 0 16,0 42 15,0 0-15,0 0-16,0 22 0,0-1 0,0 0 15,0 22-15,0-22 0,0 22 16,0-22-16,0 22 0,0-1 0,0-21 16,-21 1-16,21 20 0,0-20 15,0-1-15,0 43 16,0-1-16,0-41 15,0-1-15,0 0 0,0-21 16,0 1-16,0-1 0</inkml:trace>
  <inkml:trace contextRef="#ctx0" brushRef="#br0" timeOffset="843.98">2540 1545 0,'21'0'0,"0"0"16,0-21-1,1 0-15,-1 0 0,-21 0 16,0-1-16,0 1 15,0 0-15,0 0 0,0 0 16,0 0-16,0-1 0,-21 22 31,-1 0-31,1 0 16,21 22-16,-21-1 16,21 0-16,-21-21 0,21 21 0,0 0 15,0 0-15,0 1 16,0-1-1,0 0 1,21-21 15</inkml:trace>
  <inkml:trace contextRef="#ctx0" brushRef="#br0" timeOffset="2147.82">4064 1228 0,'21'-21'31,"-21"-1"-15,21 22-16,0-21 15,1 0-15,-1 0 0,21 0 0,-21 0 0,22-1 16,-1-20-16,0 21 15,22-21-15,-22 20 0,43-62 16,-22 63-16,-20-22 0,-22 22 16,21-21-16,0-22 15,-20 43-15,-22 0 0,0-21 0,0 20 16,0 1-16,0 0 0,0 0 0,-22 21 16,1-21-16,-21 21 0,21 0 15,-22 0-15,22 0 0,-63 21 16,62-21-16,-20 42 0,21-21 15,0 43-15,0-22 0,-1 43 0,22-22 16,0 22-16,-21 21 0,21-21 16,-21-1-16,0 22 0,21 0 15,-21-21-15,21 20 0,-21 1 16,-1 0-16,1 190 16,0-84-16,0-127 15,21-1-15,-21 1 0,21 0 0,0-22 16,0 22-16,0-43 0,0 22 0,0-22 15,0 0-15,0-20 0,0-1 16,0 0-16,0 0 0,21-21 16,0 0-16,0-21 0,0 0 15,43-43 1,-22 22-16,-21 0 0,64-64 16,-43 42-16,1-20 0,-22-1 0,21 21 15,1-20-15,-22 20 0,0-20 16,-21-65-16,-85-20 15,43 127-15,0-1 16,-22 1-16,22 21 0,-22-21 0,22 42 16,0-22-16,-1 1 0,1 21 15,0 0-15,20-21 16,22 0-16,0 0 0,0 0 16,64-1-16,-43 1 15,21 0-15,1 21 0,20-21 16,-20 0-16,20 0 0,1-22 0,-1 22 0,1 0 15,-1 0-15,64-43 16,-21 1 0,-64 20-16,1 22 0,-22-21 0,21 21 15,-42 0-15,21-1 0,-21 1 16,0 42 0,0 1-16,-21-1 0,21 0 15,-21 0-15,0 21 0,0-20 16,21 20-16,0 0 0,-22-21 0,22 22 15,-21-22-15,21 21 0,0-21 0,0 1 16,0-1-16,0 0 16,21-21-16,1 21 0,-1-21 0,0 0 15,0 0-15,21 0 16,-20-21-16,20 0 0,0 0 16,-21-1-16,1-20 0,-1 21 15,21-43-15,-21 43 0,-21-21 16,0-64-1,-42 0-15,21 85 16,0 0-16,-1 0 0,1 21 16,-21 0-16,21 0 0,0 0 0,-1 21 15,-20 0-15,21 0 0,0 0 16,0 1-16,21 20 0,0-21 16,0 0-16,0 0 0,0 22 15,0-22-15,0 0 0,84 0 16,-63-21-1</inkml:trace>
  <inkml:trace contextRef="#ctx0" brushRef="#br0" timeOffset="2542.59">5524 1164 0,'0'0'0,"0"-42"15,0 21 1,0 0-16,0-1 0,0 1 15,22 0-15,-1 0 0,0 21 16,0-21-16,0 21 0,0 0 0,1 0 16,-1 0-16,0 0 0,0 21 15,0 0-15,-21 0 0,21 22 0,1-22 16,-22 21-16,21 0 0,-21 1 16,0-22-16,0 21 0,0 1 0,-43 20 15,22-42-15,21 0 16,-21 1-16,21-1 0,-21 0 0,21 0 15,-21-21-15,21-21 47,0 0-47,0 0 0,0-1 16,0-20-16,0 21 0,0-21 0,0 20 16,21-20-16,0 0 0,21-43 15,-20 64-15,-1 0 16,0 0-16,0-1 0,0 1 15,0 0-15,1 21 0,-1-21 0,0 0 16,0 21-16</inkml:trace>
  <inkml:trace contextRef="#ctx0" brushRef="#br0" timeOffset="3146.38">6371 995 0,'0'0'0,"-21"21"0,21 0 16,-21 0-16,0 1 0,-1-1 0,22 21 16,-21-21-16,0 22 0,0-1 15,21 0-15,-21-21 0,0 22 16,21-22-16,0 21 0,0-21 0,-22 1 16,22-1-16,0 0 0,0 0 15,22-21 1,-1-21-1,0 0-15,0 21 0,0-21 16,0-1-16,1 1 0,-1 0 16,0 0-16,0-21 0,21-1 15,-20 22-15,-22 0 0,21 0 16,0 0-16,0-1 0,0 22 16,-21 22-1,0-1-15,0 0 16,0 0-16,0 0 0,0 0 0,0 22 15,0-22-15,0 0 0,0 0 16,0 0-16,21 1 0,1-22 16,-1 21-16,0-21 0,0 0 15,0 0-15,43 0 0,42 0 16,-64 0 0,-21-21-16,21-1 0,-20 1 0,20 0 15,-21 0-15,0-21 0,22 20 0,-43-20 16,21 0-16,0-1 0,-21 1 15,0 0-15,0-1 0,0 1 0,0 0 16,-21 21-16,0-22 0,-1 43 16,1-21-16,0 21 0,0 0 15,-21 0-15,20 21 0,1 0 16,0 1-16,0-1 0,-21 42 16,42-42-16,0 1 0,0 20 15,0-21-15,0 0 0,0 0 0,21 1 16,0-22-16,0 21 0</inkml:trace>
  <inkml:trace contextRef="#ctx0" brushRef="#br0" timeOffset="3595.63">7599 995 0,'0'0'0,"0"-21"0,0 0 0,-21 21 0,-1 0 16,1 0-1,0 0-15,0 21 0,-21 0 0,20 0 16,1 0-16,0 22 0,0-22 16,0 21-16,-43 22 0,43-43 15,21 21-15,-21-21 0,21 0 16,0 1-16,0-1 0,0 0 0,0 0 16,21-21-16,-21 21 15,21-21-15,0 0 0,1 0 0,41 0 16,-42-21-16,0 21 0,1-21 15,-1 0-15,21-22 16,-21 22-16,0 0 0,1-21 16,-1 21-16,0-22 0,-21 1 15,0 21-15,0-22 0,21 22 0,-21 0 16,0 42 0,0 0-16,0 22 15,-21-22-15,21 42 16,-21 22-16,0-64 0,21 22 15,0-22-15,0 0 0,0 0 16,0 21-16,21-20 0,0-1 16,0-21-16,0 21 0,22-21 15,-22 0-15,0 0 0,0 0 16,0 0-16,0 0 0,1-21 16</inkml:trace>
  <inkml:trace contextRef="#ctx0" brushRef="#br0" timeOffset="3985.9">7959 1143 0,'0'0'16,"0"-21"-16,0 0 0,0 0 0,0-1 15,21 1-15,-21 0 0,21 0 16,0 21-16,0 0 0,0 0 16,1 0-16,-1 0 0,0 0 0,0 0 15,21 0-15,-20 21 16,-1-21-16,21 42 0,-21-20 0,0-1 15,-21 0-15,22 42 0,-22-41 16,0-1-16,0 0 0,0 0 16,0 0-16,0 0 0,-22 1 0,1 20 15,0-21 1,0-21-16,-21 0 16,20 0-1,22-21 1,0 0-16,0 0 0,0-1 15,0 1-15,22 0 0,-1-21 16,0 21-16,0-22 0,0 22 0,22-42 16,41-1-1,-63 64-15,22 0 16,-22 0-16,0 0 0,21 0 16,-20 0-16,-1 0 0,0 0 0</inkml:trace>
  <inkml:trace contextRef="#ctx0" brushRef="#br0" timeOffset="4542.58">9144 1207 0,'21'0'16,"0"-22"-16,-21 1 15,21 21-15,-21-42 16,0 21-16,0 0 0,0-1 0,0 1 15,0 0-15,0 0 0,-21 21 16,-21 0-16,21 0 16,0 21-16,-22 0 0,1 0 15,0 22-15,-1-22 0,1 21 0,0 1 16,20-22-16,-41 63 0,42-62 16,0-1-16,21 21 0,-22-21 15,22 22-15,0-22 16,22 0-16,-1-21 15,0 0-15,0 0 0,21 0 16,-20 0-16,-1 0 0,42-21 0,-20 21 16,-1-21-16,0-1 15,1 1-15,-22-21 0,21 21 0,64-106 16,-64 63 0,-21 1-16,22-1 0,-22 1 0,21-64 15,-21 42-15,1 22 0,-1-1 16,0 1-16,-21 20 0,0-20 0,0 20 15,0 1-15,0 0 0,0 21 16,0-1-16,0 44 16,0 20-16,-21 0 0,0 1 15,-1 20-15,1 1 0,0-1 16,0 22-16,21-1 0,-21 1 0,21-21 16,0 20-16,0-20 0,0-1 15,0-20-15,63 84 16,-20-64-16,-22-21 0,0-20 15,21-22-15,1 21 0,-1-21 16,-21 0-16</inkml:trace>
  <inkml:trace contextRef="#ctx0" brushRef="#br0" timeOffset="5359.89">1206 2582 0,'0'22'0,"-21"-22"31,21-22-16,0 1-15,21 0 0,1 0 16,-1 21-16,21-21 0,22 21 16,-1 0-1,-21 21-15,43 42 16,-64-20-16,22-1 0,-22 0 0,0 22 16,-21-22-16,0 22 0,0-1 15,-21-20-15,0 20 0,-22-21 16,-41 64-16,20-63 0,-42 20 15,-42 22 1,106-85-16,-1 21 0,22-21 16,-21 0-16,21 0 15,21-21-15,0 0 0,0-1 0,0 1 16,0-21-16,0 21 0,0-22 16,21 1-16,-21 21 0,21-21 15,0 20-15,22 1 0,-22 0 16,42 0-16,-42 21 0,1 0 15,20 21-15,-21 0 0,21 0 16,-20 1-16,20 20 0,-21-21 16,0 21-16,0 1 0,1-22 0,20 21 15,-21-21-15,21 22 16,-20-22-16,-1 0 0,-21 0 16,21-21-16,0 0 0,0 0 0</inkml:trace>
  <inkml:trace contextRef="#ctx0" brushRef="#br0" timeOffset="5506.81">2201 3196 0,'0'0'0,"43"0"15,-22 0 1,0 0 0,0 0-1,0 0-15,0 0 16</inkml:trace>
  <inkml:trace contextRef="#ctx0" brushRef="#br0" timeOffset="6743.61">4318 2731 0,'0'0'0,"0"-22"0,0 1 16,0-21 0,0 21-1,0 42 17,-21 0-32,0 0 15,21 0-15,-22 1 0,1-1 16,0 0-16,21 0 0,0 0 15,-21 22-15,21-22 16,0-42 47,0-1-48,21 22-15,-21-21 16,21 0-1,0 21 1,-21-21-16,22 0 31,-22 0 1,0-1-17,0 1 1,0 0-1,21 0-15,-21 0 0,21 0 16,-21-1-16,0 1 0,21 0 16,0 0-16,0 0 0,-21 0 0,0-1 15,22-20-15,-1 42 0,-21-21 16,0 0-16,0 42 16,0 0-1,0 21-15,-21 1 0,-1 20 0,1 1 16,21 20-16,0-20 0,-21 21 15,0-22-15,21 22 0,-21-1 16,21-20-16,0-1 0,0 22 0,-21-43 16,21 22-16,0-22 0,-22 1 15,22-22-15,0 0 0,0 0 0,0 0 16,0 0-16,0-42 16,0 0-1,0 0-15,22 0 0,-1 0 16,0-43-16,0 22 0,-21-1 15,21 1-15,0 0 0,1-22 0,20 22 16,-21 0-16,21-1 0,1 22 16,-1 0-16,22 0 0,-22 0 0,21 21 15,-20 0-15,-1 0 16,0 21-16,1 0 0,20 106 16,-63-106-1,0 21-15,0 1 0,-63 20 16,42-42-16,-22 22 0,1-22 0,0 21 15,-1-21-15,1 1 0,0-1 16,-1 0-16,1 0 0,0-21 0,-43 21 16,64-21-16,0 0 0,-1 0 15,22-21 1,0 0-16,22 0 16,20 0-16,-21 21 0,21-22 15</inkml:trace>
  <inkml:trace contextRef="#ctx0" brushRef="#br0" timeOffset="7200.72">5694 2942 0,'0'0'0,"0"-21"0,0 0 15,-21 21-15,-1 0 0,1 0 16,-21 0-16,21 0 0,0 0 0,-22 21 15,22 0-15,-21 0 0,21 1 16,-1 20-16,-20 0 0,21 1 16,-21 41-16,20-41 0,-20 41 15,42-63-15,-21 22 16,21 20-16,0-42 16,0 1-16,21-22 0,0 0 15,0 0-15,1 0 0,20 0 0,-21-22 16,0 22-16,43-42 0,-22 21 15,-21 0-15,22-22 0,-22 22 16,0-21-16,21 21 0,-21-22 0,-21 1 16,22 0-16,-22 21 0,21-22 15,-21 22-15,0 0 0,0 42 32,0 0-32,-21 0 15,21 22-15,-22-22 0,22 21 0,0-21 16,0 22-16,0-22 0,0 21 0,0-21 15,0 1-15,0-1 0,0 0 16,22 0-16,-1-21 0,0 0 0,0 0 16,43 0-16,-43 0 15,21-21-15,0 21 0</inkml:trace>
  <inkml:trace contextRef="#ctx0" brushRef="#br0" timeOffset="7915.31">6519 2858 0,'0'0'0,"0"-22"0,0 1 0,0 0 16,-21 21-16,0 0 0,0 0 16,0 0-16,-22 42 0,1 1 15,21-22-15,-22 64 16,22-43-16,0 0 0,0 1 16,0-1-16,21 21 0,-21-20 0,21-1 0,0 0 15,0-20-15,0 20 0,21-21 16,21 0-16,-21 0 0,22-21 0,-22 0 15,21 0-15,0 0 0,22 0 16,-22 0-16,1-21 0,20 0 16,-21 0-16,1 0 0,-1 0 0,0-1 15,-20-20-15,20 0 0,-21-1 16,0-20-16,0 21 0,1-22 0,-1 1 16,-21-1-16,21 1 0,-21-1 0,0 1 15,21-64-15,-21 84 16,21 1-16,-21-22 0,0 86 31,0-1-31,0 21 0,0 43 16,0-1-1,-21-20-15,0-22 0,0 43 16,0-22-16,-1-20 0,22 20 16,-21-20-16,0-22 0,21 21 15,0-21-15,-21 0 0,21 1 16,0-44-1,0 1 1,21 0-16,21 0 0,-20 0 16,-1 0-16,21-1 0,-21 1 15,22 0-15,-22 0 0,0 21 0,42 0 16,-41 0 0,-44 0 15,1 0-31,0 21 0,-21-21 15,21 21-15,-22-21 0,1 21 0,0 1 16,-1-22-16,-20 42 0,42-21 16,-1 0-16,22 0 0,0 1 15,0-1-15,0 21 0,0-21 0,0 22 16,22-22-16,-1 0 0,21 21 16,-21-21-16,0 1 0,43-1 15,-22 0-15,-21-21 0,85 0 16,-63 0-16,-22 0 15,0 0-15,0-21 0,0 21 16,-21-21-16</inkml:trace>
  <inkml:trace contextRef="#ctx0" brushRef="#br0" timeOffset="8875.96">1058 4720 0,'21'0'16,"-42"0"15,0 0-15,21-21-1,0 0-15,0 0 16,21 21 0,0 0-16,22 0 0,-22 0 15,0 0-15,21 0 0,-20 21 16,20 21-16,-21 1 0,-21-1 15,0 0-15,0 1 0,0-1 16,0 0-16,-21 1 0,-21-1 16,20 0-16,-20 1 0,0-22 0,21 21 15,-22-21-15,22 0 16,-21 1-16,21-22 0,-1 21 0,1-21 16,0 0-16,21-21 15,0-1-15,21 1 16,0 21-16,64-63 15,-43 42-15,1 21 0,-22 0 16,42 0-16,-20 0 0,20 42 16,-20-21-16,-1 21 15,-21-20-15,21 20 0,-20 0 0,-22 1 16,0-22-16,0 21 0,0 0 16,-22 1-16,-20-1 0,21 0 0,-21 1 15,-1-1-15,1-21 0,0 22 16,-1-22-16,1 0 15,0-21-15,-1 21 0,1-21 0,0 21 16,-1-21-16,-41 0 0,62 0 16,-20-21-16,21 0 0,0 0 15,0 21-15,-1-21 0,1-1 0,21 1 16,0 0-16,0 0 16,0 0-16,21 0 0,1-1 15,-1 1-15,21 0 0,-21 0 0</inkml:trace>
  <inkml:trace contextRef="#ctx0" brushRef="#br0" timeOffset="9028.87">1651 5334 0,'0'0'0,"21"0"0,0 0 0,0 0 0,1 0 16,-1 0 15,0 0-16</inkml:trace>
  <inkml:trace contextRef="#ctx0" brushRef="#br0" timeOffset="9575.32">3471 5249 0,'0'0'0,"-21"0"0,0-21 15,21 0-15,0 0 0,0 0 16,0 0-16,0-1 0,0-20 16,42 21-16,-21 0 0,64-43 15,-43 43-15,22 0 0,-1 0 16,-20 0-16,20 21 0,64 21 16,-84 0-16,20 0 0,22 64 15,-22 63 1,-63-106-16,0 22 0,0-22 0,0 0 15,-21 1-15,0-22 0,0 21 16,0-21-16,-1 22 0,1-22 16,0 0-16,0-21 0,0 21 0,21-42 31,0 0-31,0 0 0,0 0 16,0-1-16,0-20 0,21 21 15,0-21-15,0-1 0,0 1 0,1 0 16,62-107-1,-20 44-15,-43 83 16,0 1-16,21-21 16,-20 42-16,-1 0 15</inkml:trace>
  <inkml:trace contextRef="#ctx0" brushRef="#br0" timeOffset="9932.12">4424 5334 0,'21'21'0,"-42"-42"0,42 63 0,-21-20 0,21-22 16,-21 21-16,21 0 0,0-21 16,1 0-16,41 0 15,-21-21-15,1 0 0,-1-1 16,0 1-16,22 0 0,-22 0 0,22-21 16,-22 20-16,0-20 15,1 21-15,-1-21 0,-21-1 0,0 22 16,1-21-16,-22-1 0,0 22 15,0-21-15,0 21 0,-22 21 0,1 0 16,0 0-16,-21 0 0,-1 0 16,1 21-16,0 0 0,-43 43 15,43-22-15,-43 43 16,64-43-16,0 0 0,0 1 0,-1-1 16,22-21-16,-21 21 0,21 1 0,0-22 15,0 0-15,21 0 0,1 0 16,-1-21-16,21 0 0,0 0 15,1 0-15,-1 0 0,22 0 0,-1 0 0,64-42 16,-63 21-16,-1 0 16,1 0-16</inkml:trace>
  <inkml:trace contextRef="#ctx0" brushRef="#br0" timeOffset="11763.17">5905 4530 0,'0'0'0,"0"-21"0,0-1 15,-21 1-15,0 21 16,0 0-16,0 0 0,0 21 0,-1 1 16,1 20-16,0 0 0,0 1 15,-43 168 1,43-126-16,0 0 0,-21 84 16,21-63-16,-1 0 0,1-22 15,0 22-15,0 0 0,0 0 0,-22-22 16,22 22-16,0 0 0,-21-21 0,-22 105 15,43-84-15,-21-21 0,21-1 16,-1 1-16,1-21 0,0 126 16,0-126-16,21-22 15,0-21-15,0 21 0,0-20 0,42-22 16,-21 0-16,1 0 16,41-43-16,-21 1 0,107-85 15,-107 85-15,64-85 16,-43 63-16,-20 1 15,-1-1-15,0 1 0,-21-22 16,1 21-16,-22 1 0,0-64 16,-64-21-1,22 84-15,-1 43 0,1-21 0,0 21 16,21-1-16,-22 1 0,1 0 0,21 0 16,0 21-16,-1-21 0,22 0 15,0-1-15,0 1 16,0 0-16,22 0 0,-1 0 0,21 0 15,-21-1-15,22 1 16,-22 0-16,63-42 0,22-1 16,-63 43-16,-1-21 0,0 20 15,1 1-15,-1-21 0,0 21 16,-21 0-16,22-1 0,-22 1 0,0 0 16,21 0-16,-20 0 0,-22 0 15,0-1-15,0 1 16,21 21-16,-21 21 31,0 1-31,0-1 16,21 0-16,-21 0 0,0 21 0,0-20 15,0-1-15,0 0 16,0 0-16,0 21 0,21-42 0,-21 22 16,0-1-16,0 0 0,21-21 0,0 0 15,1 0-15,-1 0 0,0 0 16,21 0-16,43-21 15,-43 0-15,-21-1 0,22 1 16,-1 0-16,-21 0 0,22 0 16,-22-22-16,0 22 0,0-21 0,21-43 15,-42 22 1,0 42-16,0-1 0,0-20 16,-21 42-16,0 0 15,0 0-15,0 21 16,0 0-16,-1 1 0,1-1 15,21 0-15,-42 42 0,42-20 16,0-22-16,-21 42 16,21 22-16,0-64 15,21 0-15,0 1 0,0-1 16,0-21-16,1 21 0,105-21 16,-43 0-1,-41 0-15,-1 0 0,0-21 0,22 0 16,-22-1-16,0 1 0,1 0 15,-1 0-15,-21-21 0,22 20 0,20-62 16,-42 63-16,0-22 16,1 1-16,-1 21 0,-21 0 0,0-1 15,0 1-15,-21 21 16,-1 0-16,1 21 16,0 1-16,0-1 0,21 0 0,0 0 15,-21 21-15,21-20 16,0-1-16,0 0 0,0 0 0,0 0 15,21 0-15,-21 1 0,21-1 16,0 0-16,-21 0 0,21-21 16,1 21-16,-44-21 47,1 0-47,0 0 0,0-21 15,0 21-15,0 0 0,-1 0 0,1-21 16,0 21-16,21 21 31,0 0-31,21-21 0,0 21 16,1 1-16,-1-22 0,0 21 15,21-21-15,-21 0 0,22 0 0,41 0 16,-41 0-16,-1 0 0,43 0 16,-43-21-16,22-1 15,-22 1-15,21-21 16,43-43-16,-63 22 15,-22 20-15,21-20 0,-21-1 16,0 1-16,1-1 0,-1-20 0,0 20 16,0-20-16,-21 20 0,0-21 15,21 22-15,-21-1 0,0 22 16,0-21-16,0 41 0,0-20 0,0 21 16,-21 21-16,0 21 15,0 0-15,21 22 0,-21-1 0,-1 0 16,1 1-16,21-1 0,-21 0 15,21 22-15,-21-1 0,21-20 16,0 20-16,-21 1 0,21-1 0,-21 1 16,21-1-16,0 1 0,0-22 15,0 0-15,0 1 0,-22-1 0,22 0 16,0 1-16,0-22 0,0 0 0,-21 0 16,21 0-16,21-42 46,1 0-46,-1 0 0,0-22 0,0 22 16,0-21-16,0 0 0,22-1 16,-22 22-16,0-21 0,21 21 15,-20 21-15,-1 0 0,0 0 0,0 0 16,-21 42-16,0-21 16,0 0-16,0 0 0,0 43 15,0-43-15,0 0 0,21 0 16,0 1-16,-21-1 0,22-21 15,20 21-15,-21-21 0,0 21 0,64-21 16,-64 0-16,21 0 0,22-21 16,-22 0-16,1 21 15,-1-21-15,0-1 0,-21 1 0,43-21 16,-22 0-16,-21 20 0,1 1 16,20-63-1,-42-1-15,0 64 16,0 0-16,-21-1 0</inkml:trace>
  <inkml:trace contextRef="#ctx0" brushRef="#br0" timeOffset="12563.46">995 7197 0,'0'-21'0,"0"42"0,0-85 16,0 43-16,0 0 0,0 0 16,0 0-16,0-1 0,0 1 15,-21 21-15,-1 0 16,22 21-16,0 1 0,-21-1 15,21 21-15,-21 0 0,21 22 16,0 42-16,0-43 0,-21 1 16,21-22-16,0 22 0,0-22 15,0 0-15,21 43 16,21-43-16,-20-42 16,-1 0-16,21 0 15,-21 0-15,0 0 0,64-42 16,-43 21-16,-20 0 15,-1-1-15,0 1 0,21-21 16,-42 21-16,0 0 0,0 42 31,0 0-31,0 0 0,0 0 16,-21 22-16,21-1 0,-21 0 16,0-21-16,21 22 0,-21-1 15,-1 0-15,1 1 0,21 20 16,-21 1-16,21-43 15,21-21 1,0 0-16,1-21 0,-1 0 16</inkml:trace>
  <inkml:trace contextRef="#ctx0" brushRef="#br0" timeOffset="12816.32">2011 7493 0,'0'0'0,"21"0"0,0 0 16,-21-21-1,-21 21 32,0 0-47,0 0 16,-1 0-1,22 21-15,-21 0 0,21 0 16,0 22-16,0-22 16,21-21-16,1 21 15</inkml:trace>
  <inkml:trace contextRef="#ctx0" brushRef="#br0" timeOffset="13296.04">3471 7027 0,'0'0'0,"-21"0"0,-42 0 15,105 0 32,-21 0-47,21 0 0,1 0 0,-1 0 16,22-21-16,-22 21 0,21-21 15,1 0-15,-22 21 0,22-21 0,-1 0 16,43-1-16,-21 1 16,-43 0-16,-21 21 0,43-21 15,-85 21 16,-1 0-15,1 0-16,0 0 0</inkml:trace>
  <inkml:trace contextRef="#ctx0" brushRef="#br0" timeOffset="13590.88">4000 7049 0,'0'0'0,"0"21"0,-21 0 0,21 0 0,-21 0 0,21 0 16,0 1-16,-21-1 15,21 0-15,0 21 0,-21-21 0,21 22 16,-21 41-16,21-41 0,0-22 16,0 21-16,-22 1 0,22 20 15,-21-42-15,21 0 0,0 1 16,0-1-16,0 21 15,-21-21-15,21-42 47,21 21-47,0-21 0,-21 0 16,22 0-16</inkml:trace>
  <inkml:trace contextRef="#ctx0" brushRef="#br0" timeOffset="14035.96">4445 7493 0,'21'0'0,"-42"0"32,0 0-32,0 0 0,-1 0 15,1 0-15,0 0 0,0 0 16,0 21-16,0-21 15,21 21-15,0 1 0,0-1 16,0 21-16,0-21 0,0 0 16,0 1-16,0-1 15,21 0-15,0-21 0,0 21 0,0-21 16,0 0-16,22 0 0,-22 0 16,0 0-16,0 0 0,22 0 15,-22 0-15,0-21 0,21 0 0,-21 21 16,1-21-16,-1-1 0,0 1 0,0 0 15,-21-21 1,0 21-16,0-1 0,-63 1 16,41 0-16,1 21 0,-21 0 15,21 0-15,-22 0 0,22 0 16,0 0-16,-21 0 0,21 0 0,-1 0 16,1 21-16,0-21 15,21 21 1</inkml:trace>
  <inkml:trace contextRef="#ctx0" brushRef="#br0" timeOffset="21777.12">6223 8869 0,'0'0'0,"0"-21"0,0 0 16,21-1-16,-21 1 0,0 0 0,21 0 15,-21-21-15,0 20 0,0 1 16,0-21-16,0 21 0,0-22 16,0 1-16,0 21 0,0 0 15,0 0-15,0-1 0,-21 22 16,0 0-16,21 22 16,0 20-16,0-21 15,-21 21-15,21 22 0,0-1 16,-21 1-16,21 105 0,0-105 15,-22 20-15,1 1 0,0 0 16,0-22-16,0 22 0,-22 0 0,22-22 16,0 22-16,-21-22 0,21 1 15,-22-1-15,-63 85 16,64-105-16,0-1 0,21-21 0,-22 22 16,22-22-16,-85 0 15,85-21-15,-21 0 0,21 0 16,-1 0-16,1-21 0,0 0 15,21-1-15,-21 1 0,21-21 0,0 0 16,0-1-16,0-20 0,0 20 0,21-20 16,0-1-16,-21 1 0,21 21 15,1-1-15,-1 1 0,21-22 16,-21 64-16,0 0 16,1 0-16,-1 22 15,21 41-15,-21-21 0,0 1 16,22 41-16,-22-41 15,0-1-15,0 0 0,0 1 0,22-22 16,-22 21-16,0 1 0,0-22 0,0 0 16,1 0-16,20 0 0,-21 0 15,0-21-15,22 0 0,-22 0 16,21 0-16,0 0 0,-20 0 0,20 0 0,0 0 16,-21-21-16,22 0 0,-1 0 15,-21 0-15,22 0 0,-22-22 16,21 22-16,-21-21 0,0-1 0,22-41 15,-22 41-15,0 1 0,-21 0 16,21 21-16,-21-22 0,0-20 16,0 42-16,0 42 15,-21 0 1,0 21-16,21-21 16,-21 22-16,0-1 0,21 0 0,-22 1 15,22-1-15,-21 0 0,21 1 16,0-1-16,-21-21 0,21 22 0,0-22 15,0 21-15,42 22 16,22-1 0,42-63-16,-85 0 15,85-42-15,-64 21 16,-21-1-16,22 1 0,-22 0 16,0-21-16,21-64 15,-21 21-15,-21 43 16,0-22-16,0 22 0,-21 0 0,0-1 15,0 1-15,0 21 0,-22-21 16,22 20-16,0 22 0,-42-21 16,20 21-16,22 0 0,-42 0 15,41 21-15,1-21 0,0 22 16,0-1-16,0 0 0,0 21 0,21-21 16,0 43-16,0-1 15,0-41-15,21-1 0,21 0 16,0 0-16,-20-21 15,20 0-15,0 0 0</inkml:trace>
  <inkml:trace contextRef="#ctx0" brushRef="#br0" timeOffset="22095.11">7768 9419 0,'0'0'16,"0"-21"-16,0 0 0,-42 0 15,21 21-15,-1 0 0,-20 0 16,21 0-16,-21 0 0,20 0 0,-20 0 16,21 21-16,-21 0 0,-22 21 15,43 1-15,-21-22 0,20 21 16,1 1-16,0-1 0,0 0 16,21 1-16,0-1 0,0 0 0,0 1 15,0 84-15,0-85 16,21-21-16,0 21 0,0-20 15,22 20-15,-1-21 0,0-21 16,1 0-16,-1 0 0,22 0 0,-1 0 16,1 0-16,-1-21 0,22 21 15,-22-21-15,1 0 0,20-1 0,-20-20 16,-22 21-16,22-21 0</inkml:trace>
  <inkml:trace contextRef="#ctx0" brushRef="#br0" timeOffset="22558.84">8509 9694 0,'0'-105'15,"0"210"-15,0-232 0,0 106 0,0 0 0,-21 0 0,-22 0 16,-20 21 0,42 0-16,-64 21 15,43 21-15,21-21 16,-1 1-16,-20 20 0,21-21 0,0 21 16,-22 22-16,22-22 0,0-21 15,21 22-15,-21-1 0,21-21 0,0 0 16,0 1-16,0-1 15,0 0-15,63 0 16,1 0-16,-22-21 16,-21 0-16,1-21 0,-1 21 15,21-21-15,-21 0 0,0 0 0,1-1 16,-1 1-16,-21 0 0,21-42 16,0-22-1,-21 43-15,0-1 0,0 1 0,0 21 16,0-22-16,0 1 0,0 21 0,0-43 15,0 86 1,0-1 0,0 21-16,0-21 0,0 22 15,0-1-15,0 43 16,0-43-16,0 0 0,0 1 0,21-1 16,0 0-16,-21 1 0,22-22 15,-1 0-15,0-21 0,0 21 16,0-21-16,22 0 0,-22 0 15,0 0-15,0 0 0,0 0 0,22 0 16,-1-21-16,-21 0 16,0 0-16</inkml:trace>
  <inkml:trace contextRef="#ctx0" brushRef="#br0" timeOffset="22911.64">9059 9059 0,'0'0'0,"0"-84"0,0-43 15,0 63-15,0-42 16,0 64-16,21-21 0,-21 20 0,0 22 16,0-21-16,22 21 0,-22-1 15,0 1-15,0 42 16,0 22-16,0-22 0,0 42 16,0-20-16,0 41 0,0 65 15,0-86-15,0 22 16,0 148-1,0-170-15,0 1 0,0 20 0,0-20 16,0-1-16,0 1 0,0-22 0,-22 22 16,22-22-16,0 0 0,-21 1 0,21-1 15,-21 0-15,21-21 0,-21 1 16,21-1-16,0 0 0,0 0 16,0 0-16,0-42 31,21 0-31,0 0 15,0-22-15,1 22 0,-1 0 16</inkml:trace>
  <inkml:trace contextRef="#ctx0" brushRef="#br0" timeOffset="23348.4">9461 9567 0,'0'-21'15,"0"42"1,0 1-16,-21-1 15,0 0-15,21 21 0,0-21 16,0 1-16,-21 20 0,21-21 16,-21 21-16,21 1 0,0-1 0,0-21 15,0 0 1,0 1-16,21-22 0,0 0 0,0 0 16,0 0-16,22 0 15,-1 0-15,-21 0 0,0-22 0,43-20 16,-22 21-16,1-43 15,-22 43-15,0-21 0,0 0 0,0-1 16,0 1-16,-21 0 0,0-22 0,0 22 16,0-1-16,-21-41 15,0 41-15,0 22 0,0 0 0,-43 0 16,22 21-16,21 0 0,-22 0 16,1 21-16,21 0 0,-21 0 15,-22 43-15,43-22 16,0-21-16,0 22 0,-1-1 0,22 0 15,-21 1-15,21-22 0,0 21 16,0 1-16,0-22 0,0 0 16,0 21-16,21-21 0,1 22 0,-1-22 15,0-21-15,0 21 0,0-21 16,22 0-16,-22 0 0,21 0 0,0 0 16</inkml:trace>
  <inkml:trace contextRef="#ctx0" brushRef="#br0" timeOffset="23822.13">10202 9610 0,'0'0'0,"0"-21"0,0-1 0,0 1 16,0 0-16,0 0 0,0-21 16,0 20-16,0 1 0,0 0 0,21 0 15,1 0-15,-1-22 0,0 22 16,0 21-16,0-21 0,0 21 15,22 0-15,-22 0 0,0 0 16,43 42 0,-43 1-16,-21-22 0,0 0 0,21 21 15,-21 22-15,0-22 0,0 1 16,0-1-16,0 0 0,0 1 16,-21-1-16,21 0 0,-21-21 15,21 1-15,0 20 0,-22-21 0,22 0 16,-21 0-16,21 1 0,-21-1 0,21 0 15,-21-21 1,21-21 15,0 0-31,21-1 16,-21-20-16,42-21 0,1-1 16,-22 22-16,0-1 0,0 1 15,0 0-15,1 21 0,20-43 16,-21 43-16,0 0 15,-21 0-15,21-1 0,1 1 0,-1 0 16,0 0-16,0 21 16,0-21-16,0 21 0,1 0 0,-1 0 15,0 0-15</inkml:trace>
  <inkml:trace contextRef="#ctx0" brushRef="#br0" timeOffset="24364.82">11515 9440 0,'21'0'0,"-42"0"0,63 0 0,-21 0 0,0-42 16,-21 21-16,21 21 16,-21-21-16,0 0 0,0-1 15,0 1-15,-21 0 16,0 21-16,-21 0 0,-1 0 15,22 0-15,-21 21 0,21 0 16,-64 22-16,64-22 0,0 21 16,-22-21-16,22 22 0,0-22 0,0 0 15,21 0-15,0 22 0,0-22 16,0 0-16,42 0 16,-21-21-16,1 0 0,20 0 0,-21 0 15,21 0-15,1 0 0,-22 0 16,21 0-16,-21 0 0,1 0 0,-1 0 15,0 0-15,0 0 0,0 0 16,0 21-16,-21 0 16,0 1-16,0-1 0,0 0 15,0 0-15,0 0 0,0 0 16,-21 1-16,0-22 16,0 21-16,21 0 0,-21-21 15,-22 21-15,22 0 0,0-21 16,-42 21-16,41-21 0,-20 0 15,21 0-15,-43 22 16,1-22-16,21 0 0,20 21 16,-20-21-16,-21 0 0,20 0 15,22 0-15,0 0 0,0 0 16,0 0-16,-1 0 16,22-21-1</inkml:trace>
  <inkml:trace contextRef="#ctx0" brushRef="#br0" timeOffset="24808.09">9207 8721 0,'0'0'0,"0"-21"16,22 21-16,-1 0 15,21 0-15,0 0 0,22 0 0,-22 0 16,43 0-16,-22-22 0,22 22 16,21 0-16,-21 0 0,-1-21 0,22 21 15,-21 0-15,-1 0 0,1 0 16,0 0-16,-22 0 0,1 0 0,20-21 16,-41 21-16,-22 0 0,21 0 15,-63 0 32,0 0-47,0 0 16,0 0-16</inkml:trace>
  <inkml:trace contextRef="#ctx0" brushRef="#br0" timeOffset="25539.75">6244 10393 0,'-42'-21'15,"21"0"-15,21-1 0,-22 22 0,1 0 16,0 0-16,0-21 0,0 21 16,0 0-16,-1 0 0,1 0 15,42 0 17,22 0-17,-22 21-15,21-21 0,1 0 16,62 0-16,-41 22 15,63-22-15,-42 0 16,-1 21-16,22-21 0,0 0 0,0 0 16,21 21-16,0-21 0,0 21 0,0-21 15,21 0-15,-21 21 0,42-21 16,-21 0-16,1 0 0,-1 21 0,0-21 16,21 0-16,170 0 15,-170 22-15,1-22 0,-1 0 0,21 0 16,-20 0-16,20 0 0,-20 0 0,-1 0 15,0 0-15,1 0 0,-1 0 16,-21 0-16,0 0 0,85 0 16,-127 0-16,-21 0 0,-22 0 15,1 0-15,-22 0 0,0 0 0,1 21 16,-22-21-16,0 0 0,-21 21 16,0 0-1</inkml:trace>
  <inkml:trace contextRef="#ctx0" brushRef="#br0" timeOffset="25629.69">11769 10583 0</inkml:trace>
  <inkml:trace contextRef="#ctx0" brushRef="#br0" timeOffset="25703.65">11769 10647 0</inkml:trace>
  <inkml:trace contextRef="#ctx0" brushRef="#br0" timeOffset="35863.98">1206 11578 0,'0'-21'32,"0"0"-17,0 0-15,0 0 16,0-1-16,0 1 0,0 0 0,0-21 15,0 21-15,0-1 0,0-20 16,-21 21-16,21-21 0,0 20 0,0-20 16,0 21-16,-21 0 15,21-22-15,0 22 0,0 0 0,0 0 16,0 0-16,0 0 16,0-1-16,0 1 15,0 42 32,0 1-31,0-1-16,0 0 15,0 0-15,0 0 0,0 0 16,0 1-16,0-1 0,0 21 16,0-21-16,0 0 0,0 22 15,0 20 1,0-42-16,0 1 0,0 20 15,0-21-15,0 0 0,0 22 16,0-22-16,0 0 0,0 0 0,-21 0 16,21 22-16,-21-1 15,21-21-15,0 0 0,-21 0 16,21 1-16,0-1 16,0 0-1,0 0 16,0-42 16,0 0-31,0 0 0,0-1-16,0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2:0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360 0,'0'0'0,"0"21"0,0 0 0,0 0 0,21 1 16,1-22-16,-22 21 16,21-21-16,0 0 15,0 0-15,0 0 16,-21-21-16,0-1 15,0 1-15,0 0 0,0 0 16,0 0-16</inkml:trace>
  <inkml:trace contextRef="#ctx0" brushRef="#br0" timeOffset="1324.09">2138 572 0,'0'-22'0,"-21"44"0,21-44 15,0 1 1,0 0-16,0 0 16,-22 21 15,1 0-16,0 0-15,0 0 0,0 21 16,21 0-16,-21-21 0,-1 21 16,1 1-16,0 20 15,0-42-15</inkml:trace>
  <inkml:trace contextRef="#ctx0" brushRef="#br0" timeOffset="1414.21">1947 550 0,'0'0'0,"0"-21"47</inkml:trace>
  <inkml:trace contextRef="#ctx0" brushRef="#br0" timeOffset="1738.83">1968 466 0,'22'0'0,"-1"-21"0,-21-1 15,21 1-15,0 0 16,-21 0-16,21-21 16,-21 20-16,21 1 15,-21 0-15,0 42 32,0 0-32,0 22 0,0-1 15,-21 106 1,-21-21-16,21 0 15,0-63-15,21-1 16,-22-20-16,22 62 0,0-62 16,0-1-16,0-21 0,0 0 15,0 22-15,0-1 16,0-63 15,22 21-31,-22-21 16,21 0-16,0-1 0,0-20 0</inkml:trace>
  <inkml:trace contextRef="#ctx0" brushRef="#br0" timeOffset="1997.81">2540 847 0,'21'0'0,"-21"84"16,0-62-1,0-1-15,0 0 0,0 0 16,21-21 15,-21-21-31,0 0 16,0 0-16,21-1 15,-21 1-15,0 0 0,0 0 0,-21 21 16,21-21-16,-21 21 16,0 0-16,0 0 15,0 0-15,21 21 0,-22 0 16,44-21-1</inkml:trace>
  <inkml:trace contextRef="#ctx0" brushRef="#br0" timeOffset="2376.62">4233 550 0,'0'-21'0,"0"42"0,0-63 16,0 21-1,0 42 17,0 0-32,0 22 0,0-22 0,-21 63 15,21-41 1,-21-1-16,0 0 0,21 1 0,-21 41 16,21-41-16,-22-22 0,22 21 15,0-21-15,0 1 0,0-1 16,0 0-16,22-21 15,-1 0 1,0-21-16,0 21 0</inkml:trace>
  <inkml:trace contextRef="#ctx0" brushRef="#br0" timeOffset="2711.42">4381 169 0,'-21'22'0,"0"-22"16,21 21-16,-21-21 0,0 21 16,0-21-16,21 21 0,21-42 47,0 21-47,0-21 15,0 0-15,0 21 0,-21-22 16,-21 22 15,0 0-31,0 0 0,0 22 16,0-1-16,-1 0 0,22 0 0,0 0 15,0 0-15,0 1 0,0 20 16,0-21-16,0 0 0,43 43 16,-22-43-16,21 21 0,-21-21 15,22 1-15</inkml:trace>
  <inkml:trace contextRef="#ctx0" brushRef="#br0" timeOffset="3139.18">5186 699 0,'0'0'0,"0"-22"16,0 1-16,-21 0 15,-1 0-15,1 0 0,0 21 16,0-21-16,0 21 0,-22 0 15,22 0-15,0 0 0,-21 0 0,21 21 16,-22 0-16,22 0 16,-64 64-16,64-64 15,-21 21-15,21 1 0,0-1 16,21 0-16,0 1 0,0-22 0,0 21 16,0-21-16,0 0 0,0 22 15,21-22-15,0-21 0,0 21 16,21-21-16,-20 0 0,20 0 0,0 0 15,1 0-15,-1 0 0,0 0 0,1-21 16,-1 0-16,0 0 0,1-22 16,-1 22-16,0-21 0,1-1 15,-22-20-15,21 21 0,-21-22 0,22 1 16,-22-1-16,0 1 0,21-1 0,-21 1 16,1-1-16,-22 1 0,21-22 15,-21 21-15,0-20 0,0-1 16,-21 85-1,-22 0 1</inkml:trace>
  <inkml:trace contextRef="#ctx0" brushRef="#br0" timeOffset="3259.12">5503 572 0,'0'105'16,"0"-62"-16,0 20 0,0-20 16,0 20-16,0-21 0,0 1 15,0-1-15,21-21 0,1 22 0,-1-22 16,0 0-16,21 0 0,-21-21 15,22 0-15,-22 21 0,42-21 16,-20 0-16</inkml:trace>
  <inkml:trace contextRef="#ctx0" brushRef="#br0" timeOffset="3944.74">889 2773 0,'0'-21'0,"0"0"16,0-1 0,21 1-16,0 21 0,0-42 15,1 21-15,20 0 0,-42-1 16,21 1-16,0 21 15,0 0 1,1 0-16,-1 0 0,0 0 16,0 0-1,0 21-15,0 22 0,1-1 0,-22 22 16,0-22-16,0 21 0,-22 64 16,1-63-16,-21-1 0,0 22 15,-1-21-15,-20-1 0,-1 1 16,1-1-16,-1-21 0,1 1 15,-1-1-15,22 0 0,0-20 0,-22-1 16,43-21-16,0 0 16,0-21-16,21-1 0,0-20 15,0 21-15,0-21 0,0-1 16,21-20-16,0 20 16,0 1-16,0 0 0</inkml:trace>
  <inkml:trace contextRef="#ctx0" brushRef="#br0" timeOffset="4091.66">1143 3831 0,'42'0'16,"-21"-21"-16,1 0 15,20 0-15,-21 21 0,21-43 0,-20 22 16</inkml:trace>
  <inkml:trace contextRef="#ctx0" brushRef="#br0" timeOffset="4242.57">1884 3154 0,'0'0'0,"21"-21"0,0 21 47,0 0-32,0-21-15,1 21 16</inkml:trace>
  <inkml:trace contextRef="#ctx0" brushRef="#br0" timeOffset="5896.13">3133 2752 0,'0'0'0,"0"21"0,-22 64 16,1-64-16,21 21 0,0 0 16,-21 1-16,0-1 0,0 0 15,21 1-15,-21 20 0,21-20 16,-22-1-16,-20 43 16,42-43-16,0-21 0,-21 0 0,21 0 15,-21 1-15,21-44 31,0 1-31,21 0 0,0-21 16,-21 21-16,21-22 0,0 1 0,1 0 16,-22-1-16,21 1 0,0 0 0,-21-1 15,21 1-15,0 0 0,-21 20 16,0 1-16,21 0 0,1 21 16,-1 0-16,-21 21 0,0 0 15,21 22-15,0-22 16,-21 0-16,21 21 0,-21 1 15,0 20-15,21-42 0,1 22 16,-1-22-16,-21 0 0,21 0 16,85 43-1,-43-64-15,-20 0 16,-1 0-16,43-21 0,-43-1 16,0 1-16,1 0 0,20 0 15,-42 0-15,22 0 0,41-85 16,-41 42-1,-43 22-15,0-43 0,0 43 16,0 21-16,-22-22 0,1 22 16,0 0-16,-21 0 0,21 21 15,-22 0-15,1 0 0,21 21 0,-127 43 16,105-43 0,22 21-16,-21 0 0,-1 1 0,1 20 15,42-20-15,0-1 16,0 43-16,42-43 15,-20-21-15,-1 0 0,0-21 16,21 0-16,-21 0 0,22 0 16,20-21-16,-20 0 15,-22 0-15,21 0 0,-21-1 0,0 1 16,22-42-16,-22 42 16,0-1-16,-21-20 0,0 21 15,0 0-15,0 0 0,0-1 0,0 1 16,0 42-1,0 1 1,0-1-16,0 21 0,0-21 0,0 43 16,0-1-1,0-42-15,0 1 0,42 20 16,-20-21-16,-1 0 0,0-21 0,0 0 16,21 0-16,-20 0 0,20 0 15,-21-21-15,21 0 0,1 21 0,-22-21 16,21 0-16,22-43 15,-43 43-15,0 0 0,0 0 16,0-22-16,-21-20 0,0 42 16,0-1-16,0-20 0,0 21 15,0 0-15,0 42 16,-21 0 0,21 0-16,-21 22 0,21-22 15,0 21-15,-21-21 0,21 22 0,-21-22 16,21 21-16,0-21 0,0 0 0,0 1 15,0-1-15,0 0 0,0 0 16,0-42 15,0 0-31,0 0 16,21-1-16,0 1 0,0 0 16,0-21-16,-21 21 0,22-1 0,-1-20 15,0 21-15,0-21 0,0 20 16,0 1-16,1 0 0,-1 0 0,21 21 15,-21 0-15,0 0 16,22 42-16,-43-21 0,0 1 16,42 62-16,-42-63 15,0 22-15,0-22 16,42 64-16,-20-64 16,-1 0-16,0 0 15,21-21-15,-21 0 16,1 0-16,-1 0 0,0-21 15,0 21-15,0-21 0,0 0 0,43-43 16,-43 43-16,43-43 16,-43 43-16,21-21 0,-21 21 15,0-22-15,1 22 0,41-42 16,-42 63-16,0 0 16,-21 21-16,0 0 15,0 0-15,0 0 0,0 1 16,-21-1-16,21 21 0,-21-21 0,21 0 15,-21 22-15,21-22 0,-21 21 16,21-21-16,0 1 0,0-1 0,0 0 16,0 0-16,21 0 0,0-21 0,0 0 15,22 21-15,-22-21 0,21 0 16,0 0-16,1 0 0,-1-21 0,22 21 16,-22-21-16,0 0 0,1 0 15,20 0-15,-21-22 0,1 22 0,-1 0 16,-21-21-16,43-64 15,-64-21 1,0 84-16,0 1 16,-21 42-16,-1 0 0,1 0 15,0 42-15,-21-20 0,21-1 0,-85 169 16,63-84 0,43 21-1,0-106-15,0 22 0,22-22 16,-1 0-16,0 0 0,21 0 0,64-21 31,-64 0-31,64-21 16,0-42-16</inkml:trace>
  <inkml:trace contextRef="#ctx0" brushRef="#br0" timeOffset="7044.44">1164 5334 0,'0'0'0,"-21"0"15,21-21 1,0 0-16,21 0 16,21-1-16,-20 1 0,20 0 15,0 0-15,64 0 0,-64 21 16,1 0-16,-1 0 0,0 0 16,1 0-16,-22 42 0,0-21 15,-21 0-15,0 22 0,-21 41 16,-64 22-1,43-63-15,0-1 0,-85 43 16,63-43-16,22 0 0,-22 1 16,22-22-16,0 0 0,-1-21 0,22 21 15,0-21-15,21-21 16,0 0 0,21 0-16,0-1 0,64 1 15,-43 0-15,22 21 0,147 0 16,-147 0-16,-1 21 15,-20 22-15,20-1 0,-42 0 16,22 1-16,-22-1 0,-21 0 16,-64 85-1,43-84-15,-42-1 0,20-21 16,1 21-16,-85 1 0,85-22 16,-22 0-16,1 0 0,20-21 15,1 0-15,0 0 0,-43 0 16,22-63-1,41 42-15,1-1 0,0 1 16,21 0-16,0 0 0,0 0 16,0 0-16,21-1 0,22 1 15,-1 0-15,0 0 0,1 0 0,20 0 16</inkml:trace>
  <inkml:trace contextRef="#ctx0" brushRef="#br0" timeOffset="7190.35">1968 5800 0,'0'0'0,"43"0"0,-22 0 0,0-21 16,0 21-16,-21-22 47,21 22-47,1 0 16,-1-21-16</inkml:trace>
  <inkml:trace contextRef="#ctx0" brushRef="#br0" timeOffset="7695.09">4127 5122 0,'0'0'0,"22"-21"0,-22 42 31,0 1-31,0 20 15,0 0-15,0 1 0,-22 20 16,1 1-16,21 20 0,-21-20 0,0-1 16,0 22-16,0-22 0,-1 1 15,1-1-15,-21 1 0,0-1 16,20-20-16,-20-1 0,0-21 0,21 0 16,-1 1-16,-20 20 15,21-42-15,0 0 0,0 0 16,21-21-16,0 0 0,0-1 15,0-20-15,0 21 0,0-21 0,0-43 16,0 43 0,0-1-16,0 1 0,0 0 0,42-1 15,-21 22-15,0 42 16,0 0-16,-21 1 0,22 20 16,-1 0-16,-21 1 0,42 41 15,-21-41-15,0-22 0,1 21 16,-1 0-16,21-20 0,-21-1 15,22 0-15,-22 0 0,21 0 16,43-21-16,-43 0 0,22 0 16,20 0-16,-20-21 0,-22 0 15,0 0-15,1 0 16,-1-1-16,43-41 0,-64 42 0,0-22 16,21 1-16</inkml:trace>
  <inkml:trace contextRef="#ctx0" brushRef="#br0" timeOffset="7904.97">4826 5313 0,'0'0'0,"-21"0"0,21-21 0,21 21 31,0 0-31,21 0 0,1-21 16,-1 21-16,0-22 0,64 1 15,-42 21-15,-22-21 0,22 0 16,-1 21-16,1-21 0,-22 21 0,21 0 15,-20 0-15,-22 0 0,21 0 0,-21 0 16,-42 0 0,-21 0-16,21 0 15</inkml:trace>
  <inkml:trace contextRef="#ctx0" brushRef="#br0" timeOffset="8103.86">5186 5228 0,'0'0'16,"-21"21"-16,-1 1 15,22-1-15,-21-21 0,21 63 16,0-42-16,-21 22 0,21-1 16,-21 0-16,21 22 0,-21-22 15,21 22-15,0-22 0,-21 0 0,-22 107 16,43-86 0,0-42-16,0 0 0,0 22 15,0-22-15,0 0 16</inkml:trace>
  <inkml:trace contextRef="#ctx0" brushRef="#br0" timeOffset="8413.7">317 7832 0,'0'0'0,"-21"-21"16,21-1-16,0 1 15,-21 21-15</inkml:trace>
  <inkml:trace contextRef="#ctx0" brushRef="#br0" timeOffset="8842.99">444 7662 0,'0'0'0,"22"0"0,-1 0 0,0-21 16,0 21-16,0 0 0,0 0 15,1 0-15,-22 21 0,0 1 16,0-1-16,0 0 0,0 21 0,0 1 16,0 20-16,-22 1 0,1-1 15,0 1-15,0-1 0,-21 1 0,-1 63 16,1-43-1,42-41-15,0-1 0,0-21 16,0 0-16,0 0 0,21-21 16,0 0-16,0 0 0,22 0 0,-22-21 15,21 0-15,1 0 0,-1 0 16,0 0-16,1-22 0,-1 1 0,0 0 16,1 20-16,-22-20 0,0 0 15,0-1-15,21 1 16,-42 21-1,0 42-15,0 0 0,0 22 0,0-1 16,0 0-16,0 22 0,-21 42 16,0-64-16,0 21 0,21-20 15,-21-1-15,0 0 0,21 1 16,0-22-16,0 0 0,0 0 16,0 0-16,0-42 15,42 0-15,-21 0 0,0 0 16,22 0-16</inkml:trace>
  <inkml:trace contextRef="#ctx0" brushRef="#br0" timeOffset="9075.84">1672 8170 0,'0'0'0,"21"22"0,0-22 0,1 0 16,-1-22-16,-21 1 15,0 0-15,0 0 0,0 0 16,-21 21 0,-1-21-16,1 21 0,0 0 15,-21 0-15,-1 21 0,-20 0 16,42 0-16,0 0 0,21 0 16,21-21-1</inkml:trace>
  <inkml:trace contextRef="#ctx0" brushRef="#br0" timeOffset="9242.75">3662 7768 0,'0'0'0,"21"-21"0,-21 0 0,42-43 16,-42 22-16,0 0 15,0 21-15,0-22 0</inkml:trace>
  <inkml:trace contextRef="#ctx0" brushRef="#br0" timeOffset="9438.64">3683 7324 0,'-21'-21'15,"42"42"-15,-63-42 0,20 21 0,1 0 0,21 21 16,0 21-16,-21-21 0,21 43 0,0-22 16,0 22-16,0 147 15,0-126-15,21-22 0,-21 107 16,0-107-16,0 22 15,0-22-15,0 1 0,0-22 0,0 22 16,0-22-16,0-21 0,0 22 16,0-1-16,0-21 0,21-21 15,1-21-15,-1 0 16,-21 0-16,21-1 16,0-20-16</inkml:trace>
  <inkml:trace contextRef="#ctx0" brushRef="#br0" timeOffset="9745.75">3598 7662 0,'0'0'16,"-21"-84"-16,21 63 0,0-1 15,0 1-15,42-21 16,-20 21-16,20 0 0,21-1 0,-20 1 16,20 0-16,1 0 0,-1 21 15,-20 0-15,20 0 0,1 0 0,-1 21 16,-21 0-16,22 22 0,-43-22 15,21 21-15,-20 0 0,-22 1 16,0-1-16,-22 0 0,-20 1 0,21-1 16,-21-21-16,-1 22 0,-20-1 15,20 0-15,1-21 0,-21 22 16,-107 41-16,149-62 16,0-22-16,0 0 0,42 0 15,0 0 1,0 0-16,0-22 0,22 1 15,-22 0-15,21 0 0,1 0 16</inkml:trace>
  <inkml:trace contextRef="#ctx0" brushRef="#br0" timeOffset="10210.48">4932 7557 0,'0'21'16,"0"0"-1,0 0-15,-21 21 0,-1-20 16,22 20-16,-21 0 0,0 1 16,21-1-16,-42 85 0,21-85 15,-1 22-15,-20-22 0,21 22 16,-21-22-16,-1 21 0,22-20 0,-21-1 16,-1-21-16,-20 43 15,21-43-15,20-21 0,1 0 16,21-21-1,0 0-15,0-1 0,21 1 0,1-21 16,20-43 0,-21 43-16,0 0 0,43-43 0,-43 64 15,0 0-15,0-1 0,0 22 16,1 0-16,41 64 16,-42-43-16,0 21 0,1 1 15,-1-1-15,-21 0 0,21 1 16,0-1-16,-21 0 0,21-20 0,0 20 15,64 43 1,-21-64-16,-43-21 16,42 0-16,-42 0 0,1 0 15,20 0-15,-21-21 0,21-1 0,1 1 16,41-63 0,-62 62-16,20-20 0,-21 0 0,21-1 15,1-62-15</inkml:trace>
  <inkml:trace contextRef="#ctx0" brushRef="#br0" timeOffset="10427.36">5567 7451 0,'-43'0'16,"43"-21"-16,22 21 16,20 0-1,-21 0-15,21 0 0,1-22 0,-1 22 16,64-21-16,21 21 15,-64-21-15,-20 21 0,63-21 16,-64 21-16,0 0 0,-21 0 16,22 0-16,-22 0 0,-42 0 31,0 0-31,-1 0 0</inkml:trace>
  <inkml:trace contextRef="#ctx0" brushRef="#br0" timeOffset="10640.24">5884 7472 0,'-42'21'16,"42"0"0,0 0-16,0 22 0,-21-22 15,21 21-15,0-21 0,-21 64 16,21-21-16,0-22 0,-22 21 16,1 1-16,0-1 0,21-20 0,-21 20 15,0-20-15,21-1 0,-21 43 16,21-64-16,0 0 15,0 0-15,0 21 0</inkml:trace>
  <inkml:trace contextRef="#ctx0" brushRef="#br0" timeOffset="11620.11">656 10118 0,'0'0'15,"21"0"-15,0 21 0,1-21 0,-1 0 0,21 0 16,-21 0-16,22 0 0,-1 0 16,0 0-16,1 0 0,-1 0 0,0 0 15,1 0-15,-1-21 0,0 21 16,85-21 0,-42-1-1,-106 22 1,0 0-16,-1 0 15,-20 0-15,0 0 0,-1 0 16,1 0-16,-21 0 0,20 0 16,1 22-16,0-22 0,-1 0 15,1 0-15,0 0 0,20 21 0,-20-21 16,21 21-16,-21 0 0,20-21 16,-20 64-16,21-43 15,0 0-15,0 0 0,21 43 16,-22-43-16,22 0 0,0 0 15,0 0-15,0 0 0,22-21 32,-1-21-32,21 21 15,0-21-15,-20 0 0,20 0 0,0 21 16,22 0-16,-22 0 0,0 0 16,22 0-16,-22 0 0,1 21 15,-1 0-15,0 0 0,-21 0 16,22 22-16,-43-22 0,0 42 15,-43 22 1,22-64-16,-21 22 0,0-22 16,-1 0-16,1 0 0,0-21 0,-85 21 15,42 0 1,64-21-16,-22 0 0,22 0 0,0 0 16,0 0-16,0 0 0,0 0 15,21-21 1,0 0-1,21 0-15,0 21 0,0-21 0</inkml:trace>
  <inkml:trace contextRef="#ctx0" brushRef="#br0" timeOffset="11770.02">1524 10605 0,'0'0'0,"42"0"0,-21 0 15,22 0-15,-1 0 0,-21 0 16,0 0-16,1 0 0,83-22 15,-83 22 1,-44 0-16,1 0 16,21-21-16</inkml:trace>
  <inkml:trace contextRef="#ctx0" brushRef="#br0" timeOffset="12193.78">4085 9843 0,'0'21'0,"0"21"15,0 0-15,0 22 0,-21-1 0,21 1 16,-21 21-16,21-1 0,-21-20 15,-1-1-15,1 22 0,21-22 0,-21-20 16,21-1-16,-21 0 0,21 1 16,0-22-16,0 0 0,0 0 0,0 0 15,21-21 1,0 0-16,-21-21 16,0 0-16,0 0 0</inkml:trace>
  <inkml:trace contextRef="#ctx0" brushRef="#br0" timeOffset="12373.67">3514 10456 0,'0'0'0,"-22"0"15,44 0 1,-1 0-16,21-21 0,-21 0 16,43 21-16,-22 0 0,22-21 0,-1 0 15,43 0-15,-43-1 0,1 1 16,-1 0-16,-20 0 0,63 0 15,-43 0-15,-21-1 0</inkml:trace>
  <inkml:trace contextRef="#ctx0" brushRef="#br0" timeOffset="13175.22">4868 10308 0,'0'21'0,"0"-42"0,0 64 15,0-22-15,0 63 16,-21-41-16,21-22 0,-21 0 15,0 0-15,21 22 0,0-22 16,0 0-16,21-21 16,0 0-1,0 0-15,22-21 0,-1-22 16,0 22-16,-21 0 0,22 0 0,-22-21 16,0 20-16,21-41 15,-42 42-15,0 0 0,0-43 16,0 43-16,-21 21 0,0-21 15,-21 21-15,-64 0 16,64 21-16,-1 0 16,1 0-16,0 0 0,-1 22 15,1-1-15,-22 22 16,1 63-16,63-85 0,0-21 16,0 21-16,0-20 0,0-1 15,21-21-15,21 21 16,-20-21-16,41 0 0,-21 0 15,1 0-15,-1-21 0,0 0 16,1-1-16,-1 1 0,-21 0 0,22 0 16,-1 0-16,-21 0 0,43-43 15,-43 43-15,0 0 0,0 0 16,0-1-16,-21 44 31,0-1-31,-21 0 0,21 0 16,0 0-16,0 0 0,0 1 0,0-1 15,0 0-15,0 0 16,21-21-16,0 0 0,22 0 0,20 0 16,-20 0-16,-1 0 0,0 0 15,1-21-15,-1 0 16,21 0-16,-20-1 0,-1 1 0,0 0 16,1 0-16,-1 0 0,-21-22 0,0 22 15,1-21-15,-22 21 0,0-22 16,0 22-16,-22 0 0,1-21 0,-21 21 15,21 21-15,-22-22 0,1 22 0,0 0 16,-1 0-16,1 22 0,0-1 16,-1 0-16,1 0 0,-21 64 15,41-43-15,1 0 0,0 1 16,0 20-16,21-20 0,0 126 16,0-106-16,0 1 0,0 21 15,0-22-15,21 85 16,-21-63-16,21 0 0,-21-22 15,0 128-15,21-86 16,-21-62-16,0-1 16,22 0-16,-22-20 0,0-1 0,0 0 15,0-42 1</inkml:trace>
  <inkml:trace contextRef="#ctx0" brushRef="#br0" timeOffset="13291.15">6075 10351 0,'0'0'0,"0"-64"0,21 22 0</inkml:trace>
  <inkml:trace contextRef="#ctx0" brushRef="#br0" timeOffset="14591.35">6159 10372 0,'0'0'0,"0"21"0,0 0 0,0 0 0,-21 43 16,21-22-16,-21-21 15,21 22-15,-21-1 16,21 21-16,0-41 0,-21-22 16,21-22 15,21 22-31,-21-21 0,21-21 0,0 21 16,0 0-16,1-22 0,-1 22 15,0-21-15,-21-1 0,21 22 0,0 0 16,0 0-16,-21 0 0,22 21 15,-1 0 1,-21 21-16,0 0 0,0 0 0,21 22 16,-21-1-16,0-21 0,0 0 15,21 22-15,-21-22 0,21 0 0,0 21 16,1-42-16,-1 21 16,0-21-16,21 0 0,-21 0 15,22 0-15,-22 0 0,21-21 16,1 0-16,-1 0 0,0 21 0,1-42 15,-1 20-15,-21 1 0,21-21 0,-20 21 16,-1-22-16,0 1 0,-21 0 16,0-22-16,0 22 0,0 0 15,-21 20-15,0 1 0,-1 0 0,1 21 16,0 0-16,-21 0 0,21 0 16,-43 21-16,22 0 0,21 1 15,-22 20-15,22 0 0,0 1 16,0-1-16,0 0 0,-1 22 15,22-22-15,0 22 16,0-43-16,22 0 0,-1-21 16,0 21-16,0-21 0,43 0 15,-43 0-15,0 0 0,21-21 0,-21 21 16,22-21-16,-22 0 0,0-1 0,21 1 16,-20-21-16,-1 21 15,0-22-15,0 22 0,0-21 0,-21 21 0,0-22 16,0 22-16,0 0 0,0 0 15,0 0-15,0 42 16,0 0-16,0 0 16,0 0-16,0 1 0,0 20 15,0-21-15,0 21 0,0-20 16,0-1-16,0 0 0,0 0 0,21 0 16,-21 0-16,43-21 0,-22 22 15,0-22-15,0 0 0,0 0 16,1 0-16,-1-22 0,0 1 15,0 0-15,0 0 0,-21 0 16,0 0-16,0-1 0,0 1 16,0-21-16,0 21 0,0-22 0,0 22 15,0 0-15,0 0 0,0 0 0,0 42 32,0 0-32,0 0 0,0 22 0,0-22 15,-21 21-15,21 0 0,-21-20 16,0 41-16,21-21 15,0-20-15,0-1 0,21-42 47,0-1-47,-21 1 0,21-21 16,0 21-16,1-22 0,-1 1 0,-21 21 16,42-64-1,-42 64-15,42-64 0,-42 64 16,22 21-16,-22 21 15,21 1-15,-21 20 16,0 43 0,0-64-16,0 21 0,21-21 15,-21 22-15,0-22 0,0 0 0,21 0 16,0 0-16,0 0 0,1-21 16,-1 0-16,0 0 0,0 0 15,0 0-15,0-21 16,1 21-16,-1-21 0,0 0 0,0 0 15,0-43-15,0 22 0,1 21 16,-1-22-16,0 22 0,0-21 16,-21 0-16,21 20 0,0 1 0,1 0 15,-22 0-15,0 0 0,0 42 32,0 0-32,0 0 0,0 0 0,0 1 15,0-1-15,0 42 0,0-20 16,0-22-16,0 21 0,0-21 15,0 0-15,21 1 0,63 41 16,-41-63 0,-1 0-16,-21 0 0,22 0 0,-22 0 15,21 0-15,-21 0 0,0-21 0,43-21 16,21-43 0,-64 64-16,-21-22 0,0 22 15,21-21-15,-21 0 0</inkml:trace>
  <inkml:trace contextRef="#ctx0" brushRef="#br0" timeOffset="14719.46">8361 10181 0,'0'0'0,"0"21"0,-21 1 0,21-1 16,-43 42-16,22-20 0,21-1 15,0 0-15,0 1 0,0-22 16,0 21-16,21 0 0,0-20 16,1-1-16,-1 0 0,21-21 0,-21 0 15,22 0-15,-1 0 16,0 0-16</inkml:trace>
  <inkml:trace contextRef="#ctx0" brushRef="#br0" timeOffset="14738.45">8784 10647 0,'0'0'0</inkml:trace>
  <inkml:trace contextRef="#ctx0" brushRef="#br0" timeOffset="15506.97">1312 11811 0,'-21'0'31,"0"0"-31,0 0 15,0 21-15,-22 22 0,1-22 16,0 21-16,-1 22 0,-20 63 16,20-64-16,1 1 15,21 20-15,0-20 0,0-1 0,21 1 16,0-1-16,0-20 0,0 20 16,21-21-16,21 1 0,-21-22 0,22 0 15,-1 0-15,21-21 0,43 0 16,-42 0-16,-1-21 0,1 0 15,-1 0-15,-20 0 0,20-1 16,1-20-16,-43 21 0,0 0 16,-21-22-16,0 22 0,0 0 15,-21 0-15,0 0 0,-1 21 0,-20 0 16,21 0 0,-21 0-16,-1 0 0,1 0 0,0 0 0,20 21 15,-20 0-15,0 0 0,21 0 16,-1 1-16,-20 20 15,63-42 1</inkml:trace>
  <inkml:trace contextRef="#ctx0" brushRef="#br0" timeOffset="15638.9">1947 12361 0,'-21'0'15,"0"0"1</inkml:trace>
  <inkml:trace contextRef="#ctx0" brushRef="#br0" timeOffset="17178.91">4191 11959 0,'0'0'0,"0"-106"15,0 85-15,0-21 0,-21 0 16,0 20-16,-1 22 15,1 0-15,0 0 0,-21 22 16,21-22-16,-22 42 0,1-21 0,0 21 16,-43 64-16,21 21 15,22-63-15,0-1 0,-1 64 16,22-63-16,0-1 16,21-20-16,0-1 0,0 0 15,0 1-15,0-22 0,21 0 16,0 0-16,22-21 0,-1 0 0,0 0 15,1 0-15,63-21 0,-43 0 16,1 0-16,-1-22 0,-21 22 0,43-21 16,-21-1-16,-1 1 0,1 0 15,20-22-15,-20 22 0,-1-22 0,1 1 16,-1-1-16,-20-20 0,41-43 16,-41 63-16,-22 22 0,0-22 15,-21 22-15,0 21 0,21 0 16,-21 0-16,-21 42 15,0 21-15,0 0 16,-22 1-16,1 63 0,-22 21 16,22-64-16,21 1 0,0 20 15,0-41-15,-1 20 0,22 1 16,0-22-16,0 0 0,0 1 0,22-1 16,20-21-16,-21 0 0,21 0 15,1-21-15,63 0 0,-64 0 16,127 0-16,-105-21 15,-22 0-15,22 0 0,-22 0 16,0-22-16,1 22 0,62-63 16,-105-1-1,0 64-15,0-22 0,0 1 0,-21 21 16,0 0-16,0 0 0,0 21 16,0 0-16,-1 0 0,-20 0 0,-43 63 15,64-42 1,-21 22-16,21-1 0,0 0 0,-22 22 15,22-22-15,21-21 0,0 22 16,0-22-16,0 0 0,0 0 16,0 0-16,21-21 0,0 0 15,1 0-15,-1 0 0,21 0 16,22-42-16,-43 21 0,0 0 16,21-1-16,-21 1 0,1 0 15,-1 0-15,42-85 16,-63 85-16,0 0 0,0 0 15,0-1-15,0 1 0,0 42 16,0 1 0,0-1-16,0 0 0,0 0 15,0 21-15,0-20 0,0-1 0,0 0 16,0 21-16,0-21 0,21 1 16,1-1-16,-1 0 0,21-21 15,0 0-15,22 0 16,-22 0-16,1 0 0,84-42 15,-85 20-15,0-20 16,1 21-16,-1 0 0,-21-22 16,64-62-1,-43 62-15,-42-20 0,0 20 0,0 22 16,0 0-16,-21 42 16,0 0-1,0 1-15,-1-1 0,22 42 16,0 1-1,0-43-15,0 64 16,0-64-16,0 21 0,0-21 16,0 0-16,0 1 0,0-1 15,0-42 17,0-1-17,-21 1-15,0 21 0,0-21 16,0 21-1,21 21 17,21-21-17,0 0-15,0 0 0,0 0 16,1 0-16,20 0 16,-21 0-16,21 0 0,1-21 0,-1 21 15,0-21-15,1 0 0,-1 21 0,0-21 16,1-1-16,63-20 15,-85 0-15,21 21 0,0-22 0,-20 22 16,-1-21-16,0-1 0,-21 22 0,0-21 16,0 0-16,0-1 0,-21 22 15,0 0-15,-1 0 0,1 21 16,0 0-16,0 0 0,0 0 0,-22 42 16,22 0-16,0-20 0,0 20 15,0 0-15,0 1 0,21-1 0,-22 43 16,22-43-16,0-21 15,0 21-15,0-20 0,0 20 0,22 0 16,-22-21-16,21-21 16,-21 22-16,0-1 0,0 0 15,-21-21 1,-1-21-16</inkml:trace>
  <inkml:trace contextRef="#ctx0" brushRef="#br0" timeOffset="17594.71">7683 11494 0,'0'0'0,"-21"-22"0,0 22 0,0 0 15,0 0-15,0 22 0,-1 20 16,22-21-16,0 21 0,0 1 15,0 20-15,0 1 0,0-1 0,0 1 16,0-1-16,0 64 16,-21-63-16,-21 84 15,42-106-15,-21-21 0,0 22 16,21-22-16,-22 0 0,1 0 0,0-21 16,21 21-16,-21-42 15,21 0 1,0 0-16,0 0 0</inkml:trace>
  <inkml:trace contextRef="#ctx0" brushRef="#br0" timeOffset="17994.73">7281 11663 0,'0'0'0,"-21"-85"16,21 43-16,0 21 15,0-22-15,21 22 0,0 0 16,1 21-16,41 21 15,22 22 1,-43-1-16,43 43 0,-43-43 16,0 21-16,1 1 0,-22-22 15,21 22-15,1-1 0,41 170 16,-41-127 0,-22-64-16,-21-21 15,0 1-15,0-44 31,0-20-31,0 21 0,0-21 16,0-1-16,0 1 0,0 0 16,0-22-16,0 22 0,0-22 0,0 1 15,0-1-15,0 1 0,0-1 16,0 1-16,21 20 0,-21-20 0,21 21 16,-21-1-16,21 1 0,0 21 15,1 21-15,20 0 16,0 63-1,-42-20-15,21 20 16,-21 1-16</inkml:trace>
  <inkml:trace contextRef="#ctx0" brushRef="#br0" timeOffset="19255.8">8699 12192 0,'0'0'0,"22"-21"15,-22 0-15,21 0 16,-21-1-16,0 1 0,0 0 0,0 0 16,0-21-16,0-1 0,-43-63 15,22 85-15,0 0 16,0 0-16,0 0 0,0 21 16,-43 0-1,-21 63-15,64-20 0,0-1 16,-21 0-16,21 1 0,-1-1 15,22 0-15,-42 85 16,42-42 0,0-64-16,21 0 15,0-21-15,1 0 0,-1 0 0,0 0 0,21 0 16,-21 0-16,22-21 0,-22 0 0,21 0 16,-21 0-16,1-1 0,20-20 15,-21 21-15,0-21 0,0-1 0,-21 22 16,0-21-16,0-1 0,0 22 0,0-42 15,0 84 1,0 0-16,0 0 16,0 0-16,0 22 0,0-22 0,0 21 15,0 1-15,0-22 16,0 42-16,0-20 0,0-22 16,22-21-16,20 42 0,-21-42 15,0 0-15,22 0 0,-22 0 0,21 0 16,0 0-16,-20 0 0,20-21 15,0 0-15,1 0 0,-22-1 16,0 1-16,0 0 0,21-21 0,-20-1 16,-22 22-16,21 0 0,-21-21 15,0 21-15,0-1 0,0-20 0,0 21 16,0 42 0,0 0-16,0 0 15,-21 22-15,21-22 0,-22 21 16,22 1-16,0-22 0,0 21 0,-21-21 15,21 0-15,0 1 0,0-1 16,0 0-16,0 0 0,0 0 16,0-42 15,0 0-31,0 0 0,21 0 16,-21-1-16,22-20 0,-1 0 15,-21 21-15,21-22 0,-21 22 0,21-21 16,0-22-16,-21 43 15,0 0-15,43 0 16,-43 42 0,0 0-16,21 0 0,-21 0 15,0 22-15,0-22 0,0 0 16,0 21-16,21-20 0,-21-1 0,0 0 0,21 21 16,0-21-16,0-21 15,1 0-15,-1 0 16,0 0-16,0 0 0,0 0 0,0-21 15,1 0-15,-1 0 0,0 21 16,0-21-16,21-43 16,1 1-16,-43 42 0,21-22 15,0 22-15,0-21 0,-21 21 0,0-1 16,21 1-16,1 21 0,-1 21 31,-21 22-31,0-22 0,0 0 0,0 21 16,0 1-16,0-22 0,0 21 15,0-21-15,0 22 0,0-22 0,0 0 16,0 0-16,21 0 0,0 1 0,21-1 16,22-21-1,-22 0-15,-21 0 0,64-21 16,-43 21-16,1-22 0,41-20 16,-62 21-16,20 0 0,-21-22 15,0 22-15,0-21 0,1-22 16,-22 22-16,0 21 0,0-21 15,-22 42-15,-20 0 16,0 21-16,-22 42 16,43-20-16,0-1 0,-21 43 15,42-43-15,0 0 0,0-21 16,0 22-16,0-22 0,21 0 16,0-21-16,21 0 0,1 0 0,-1 0 15,0 0-15,22 0 0,-22 0 0,22-21 16,-1 0-16,-21 0 15,22-1-15,-22 22 0,1-21 0,20 0 16</inkml:trace>
  <inkml:trace contextRef="#ctx0" brushRef="#br0" timeOffset="20057.12">1841 13737 0,'0'0'0,"-42"21"0,0 1 16,21 20-16,-1-21 0,1 0 15,0 22-15,21-22 0,0 0 16,21 0-16,0-21 0,1 0 16,20 0-16,-21 0 0,21 0 0,22-21 15,-22 0-15,1 0 0,20-1 16,64-41-16,-21-22 15,-64 64-15,1-21 0,41-1 16,-63 22-16,-21 0 0,0 0 16,0 0-16,0 42 15,-21 0 1,0 21-16,21 1 0,-21 20 16,0-20-16,0 20 0,-1 1 0,1-1 15,0 22-15,0-22 0,0 1 16,0-1-16,-22 64 15,22-63-15,0 42 16,0-64-16,21 0 0,-21-21 16,21 22-16,0-22 0,0 0 0,-22-21 31,1 0-31</inkml:trace>
  <inkml:trace contextRef="#ctx0" brushRef="#br0" timeOffset="20256">1778 14499 0,'21'-21'16,"0"21"-16,0 0 15,22 0-15,-22-21 0,21 21 16,1 0-16,-1-21 0,0 21 16,1-21-16,-1 21 0,0 0 0,1-22 15,41 1-15,-63 21 16,22 0-16,-1-21 0,-21 21 15,22-21-15,20 21 0,-42 0 16</inkml:trace>
  <inkml:trace contextRef="#ctx0" brushRef="#br0" timeOffset="20420.91">2963 14309 0,'0'0'0,"21"0"16,1 0-16,-22-21 0,0-1 62,0 1-62</inkml:trace>
  <inkml:trace contextRef="#ctx0" brushRef="#br0" timeOffset="20751.88">5101 13589 0,'0'0'0,"42"-42"0,-20 42 0,-1-43 15,-42 43 1,-22 0-16,1 22 0,-43 20 15,22 0-15,-22 1 16,22-1-16,-1 0 0,1 1 0,-1-1 16,1 21-16,-22 43 0,43-42 15,20-22-15,1 22 0,21-22 16,0 64-16,0-64 0,21 0 16,1 1-16,20-22 15,-21 0-15,64 21 0,-22-20 0,-20-22 16,84 0-16,-64 0 0,1-22 15,-1 1-15,1-21 0,-1 21 16,1 0-16</inkml:trace>
  <inkml:trace contextRef="#ctx0" brushRef="#br0" timeOffset="21140.66">5948 13737 0,'0'0'0,"21"-63"0,-21 42 0,0-85 16,-21 85-16,0 21 15,-22 0-15,1 0 0,-43 42 16,22 0-16,20-21 0,-62 64 16,62-43-16,1-20 15,0 20-15,20 0 0,1-21 0,21 1 16,0 20-16,0-21 0,21 0 16,22-21-16,-1 21 0,0 1 15,22-1-15,63 0 0,-42-21 16,-22 21-16,1 0 0,-22-21 0,21 21 15,-20 1-15,-22-1 0,21-21 16,-21 21-16,1 21 16,-22-21-16,0 1 0,-43-1 15,22 0-15,-21-21 0,-1 21 0,-84 0 16,-63 22 0,126-43-16,-63 0 15,64 0-15,21 0 0,-1-22 16,22 22-16,21-21 0,0 0 15,21 0-15,22 21 16,20-42-16,-21 20 0,22 1 16,-1 0-16</inkml:trace>
  <inkml:trace contextRef="#ctx0" brushRef="#br0" timeOffset="21527.44">7006 13653 0,'0'0'0,"21"-22"0,0 1 16,-21 0-16,0 0 0,0 0 0,0 0 16,-21 21-16,0 0 15,-21 0-15,-1 0 0,1 0 0,-21 21 16,20 0-16,-20 0 0,-1 21 16,22-20-16,-22 20 0,43-21 0,-42 85 15,63-64 1,21-21-16,0 1 0,21-1 15,1 0-15,-1 0 0,22-21 0,126 42 16,-126-42-16,-22 22 16,21-22-16,-20 21 0,20 0 15,-42-21-15,1 21 16,-22 0-16,0 0 0,-22 1 16,1-22-16,0 21 15,0-21-15,-21 0 0,-1 21 0,1-21 16,0 0-16,-43 21 0,43-21 15,-1 0-15,-63 21 16,64-21-16,0 21 0,-1-21 16,-20 22-16,21-1 0,-85 0 15,63 21-15</inkml:trace>
  <inkml:trace contextRef="#ctx0" brushRef="#br0" timeOffset="22173.66">1397 16108 0,'-21'-21'0,"0"0"15,-1 21 1,22-22-16,0 1 0,-21 21 0,21-21 16,-21 0-16,21 0 0,0 0 15,0-1-15,0-20 0,21 21 0,0-21 16,1 20-16,20 1 0,43-42 15,-43 42-15,21-1 16,43 1-16,21 42 16,-84 1-16,-22 20 15,0 0-15,-21 1 0,0 20 0,0-21 16,0 22-16,-21-1 0,-22 1 16,1-1-16,21-20 15,-21 20-15,-1-20 0,1 20 0,0-21 16,20 1-16,-20 20 0,42-42 15,0 1-15,0-1 0,42-21 16,-20 0-16,-1 0 0,0 0 16,42 0-1,-20-21-15,-1-1 0,-21-20 0,0 21 16,22 0-16,-22 0 0,-21-22 16,0 22-16,0 0 0,0 0 0,0-22 0,-21 22 15,0 0-15,-22 0 0,22 21 16,-21-21-16,-1 21 0,1 0 15,0 0-15,-1 0 0,22 21 16,-42 0-16,42 0 16,21 0-16,0 1 0,0-1 15,21-21-15,21 0 0,-21 0 16,22 0-16</inkml:trace>
  <inkml:trace contextRef="#ctx0" brushRef="#br0" timeOffset="22327.57">2180 16214 0,'0'0'0,"0"-21"0,64-22 16,-43 43-16,0 0 16,0-21 31,0 21-32,0 0-15</inkml:trace>
  <inkml:trace contextRef="#ctx0" brushRef="#br0" timeOffset="22500.47">4085 15706 0,'0'-64'15,"-21"43"1</inkml:trace>
  <inkml:trace contextRef="#ctx0" brushRef="#br0" timeOffset="22674.37">4170 16108 0,'0'21'0,"0"0"0,21 43 15,-21-22-15,21 0 0,-21-20 16,21 20-16,-21-21 0,0 0 15,0 22-15,0-22 0,0 0 16,0 0-16,21-21 0,1 0 16,-22-21-1,0-21-15,21-1 16,0 1-16,0 21 0</inkml:trace>
  <inkml:trace contextRef="#ctx0" brushRef="#br0" timeOffset="22896.25">4614 6604 0,'-21'-148'15,"-21"-297"-15,21-20 0,-22 63 0,1 63 0,0 64 16,-1 42-16,1 64 0,-64-43 16,43 127-16,20 22 0,1 20 15,0 1-15,-1 21 0,22 0 16,0 0-16,21-1 15,21 22-15,21 0 0,-20 0 16,20 0-16,0 0 0,1 0 16,-1 0-16,0 0 0</inkml:trace>
  <inkml:trace contextRef="#ctx0" brushRef="#br0" timeOffset="23458.92">4911 3598 0,'0'0'0,"21"0"0,0 0 0,0 0 15,0 191 1,-21 63 0,0-21-16,0-43 0,0-20 15,0-43-15,0-22 0,0 22 16,-21-84-16,0 190 16,0 42-16,0-42 0,-1 402 15,1-508 1,21-64-16,0-42 15,0 22-15,0-22 0,0 0 16,21-254-16,-21-21 16,22 21-16,-1 43 0,-21 42 15,21 42-15,0 21 0,-21 22 0,0-1 16,0 1-16,21-191 16,-21-22-16,-21 22 0,21 64 15,64-212-15,-64 338 0,-22 1 16,1 20-16,21 22 15,0 0-15,-21 0 0,21 0 0,21 21 32,0 0-32,1 0 15,-1 0-15,0 0 0,0 0 16,21 0-16,-20 0 0,-1 0 0,0 0 16,0 0-16,0 0 15,-42 0 16,21-21-15,-21 21-16,0 0 16,0 0 31,-1 0-32</inkml:trace>
  <inkml:trace contextRef="#ctx0" brushRef="#br0" timeOffset="30990.83">3768 15812 0,'0'0'0,"0"-43"0,0 22 0,0-21 0,-22 21 15,1-1-15,21 1 0,-21 0 16,21 0-16,0 0 0,0 0 0,21 21 31,0 0-31,1 21 16,20 21-16,-21 0 0,21 1 0,-20-1 15,20 22-15,0 20 0,1-20 0,20 105 16,-21-105-16,107 147 16,-22-41-1,-85-128-15,0 21 16,1-41-16,-1 20 0,0 0 0,-21-21 16,22 1-16,-22-1 0,0-21 15,0 0-15,-21 21 0,0-42 16,0 0-1,-21-1-15,0 1 0</inkml:trace>
  <inkml:trace contextRef="#ctx0" brushRef="#br0" timeOffset="31268.66">4678 15558 0,'0'0'0,"-21"-22"15,-22 44-15,22-22 16,0 21-16,21 0 0,-21 0 0,0 21 16,-1 1-16,1-1 0,-21 22 15,0 20-15,-22-20 0,22 20 0,-22 22 16,-84 127-16,63-85 16,22-84-16,21-22 15,-22 64-15,22-64 16,21 1-16,-1 20 15,22-42-15,22-21 16,-1-21-16,21 0 0,0 0 16,1 0-16</inkml:trace>
  <inkml:trace contextRef="#ctx0" brushRef="#br0" timeOffset="31386.6">5080 16108 0,'0'42'16</inkml:trace>
  <inkml:trace contextRef="#ctx0" brushRef="#br0" timeOffset="31550.02">5059 16489 0,'0'0'0,"0"21"0,0 21 0,0 1 16,0-1-16,0 22 0,0-1 16,0 1-16,0-1 0,0 22 0,0-22 15,0 1-15,0-1 0,0 22 16,0-22-16,0 1 0,-21-1 15,21 1-15,0-22 0,0 22 16,0-22-16,0-21 0,0 22 0,0-22 16,0 0-16,0 0 0,21-21 15,-21-21-15,21 0 16,-21 0-16,21-22 0</inkml:trace>
  <inkml:trace contextRef="#ctx0" brushRef="#br0" timeOffset="31859.84">5080 16023 0,'21'-21'0,"-21"0"16,85 0-16,-43 21 0,0 0 0,-20 0 15,-1 0-15,21 0 0,0 21 16,22 42-16,-22-41 0,-21 20 15,1 0-15,-22 1 0,0-22 16,0 21-16,0 0 0,-64 43 16,22-43-16,-1 1 15,1-1-15,-21 22 0,20-43 16,1 0-16,21 0 0,-22 0 16,22 0-16,21-42 31,21 0-31,1 0 0,-1 0 15,0 0-15</inkml:trace>
  <inkml:trace contextRef="#ctx0" brushRef="#br0" timeOffset="32302.6">6308 16129 0,'-22'0'16,"1"-21"-16,0 21 0,0 0 16,-21 0-16,-43 0 15,64 21-15,-64 43 16,64-43-16,-21 21 0,20-21 16,1 22-16,0-1 0,0 0 0,-21 22 15,20-22-15,22-21 0,0 22 16,0-22-16,0 21 0,0-21 15,0 0-15,22-21 0,-1 0 16,21 0-16,-21 0 0,22 0 16,-1-21-16,-21 0 0,21 0 0,-20 0 15,20 0-15,-21-1 0,21 1 16,-20-21-16,-1 21 0,0-22 0,0 22 16,-21-63-1,21 41-15,-21 1 0,21 21 0,-21 0 16,-42 21-16,42 21 15,0 0-15,0 0 16,0 0-16,0 22 0,0-22 16,0 21-16,0 0 0,0 22 15,0-43-15,0 21 16,21-20-16</inkml:trace>
  <inkml:trace contextRef="#ctx0" brushRef="#br0" timeOffset="33076.15">6900 16447 0,'21'-43'16,"22"22"-16,-22-21 0,0-1 0,0 1 16,43-64-16,-43 43 0,0-1 15,-21 1-15,0 20 0,0-20 16,0 21-16,0-43 0,0 64 16,-21-22-16,0 22 15,0 21-15,-1 21 0,1 1 16,0 20-16,21 0 15,0 1-15,-21-1 0,21 21 0,0 1 16,0-1-16,0 43 0,0-42 16,0-1-16,21-20 0,0 62 15,43-41-15,-43-43 16,21 0-16,1 0 0,-1 1 16,0-1-16,1-21 0,84 0 15,-85-21-15,0-1 16,-21 1-16,22 0 0,-1-21 15,-21 21-15,0-22 0,1 1 0,-1-64 16,-21 43-16,21-64 16,-21 63-16,0 1 0,0-86 15,0 107 1,0 21-16,0 0 0,-21 21 16,21 21-16,-21 0 15,21 21-15,0 1 0,-22-1 16,22 0-16,-21 64 15,0-42-15,21-22 0,0 64 16,-21-43-16,21-20 0,-21-1 16,21 0-16,0 1 0,0-22 0,0 0 15,0 0-15,0 0 0,0 22 16,-21-1 0,21-63-1,0 0-15,0 0 0,0-1 16,21-41-16,21-22 15,-21 43-15,0 0 0,22-43 16,-22 43-16,0 20 0,0 1 16,0 0-16,1 21 0,-1 0 15,0 42 1,-21 22-16,0-43 16,0 21-16,0 1 0,0-1 0,0-21 15,0 22-15,0-22 0,0 21 0,0-21 16,0 22-16,63-1 15,1 0-15,-43-42 16,21 0-16,-20 0 16,20 0-16,-21 0 0,21-21 0,-20 0 0,-1 0 15,21 0-15,-21-1 0,22-20 16,20-64 0,-42 64-16,-21 21 0,0-64 15</inkml:trace>
  <inkml:trace contextRef="#ctx0" brushRef="#br0" timeOffset="33369.94">6900 16108 0,'0'0'0,"-21"42"15,21-21-15,42-21 16,-20 0 0,20 0-16,0 0 0,1-21 15,-1 0-15,21 21 0,1-21 16,-22 0-16,22 0 0,63-1 16,-85 1-16,0 0 0,1 21 15,-1 0-15,-21-21 0,-21 0 31</inkml:trace>
  <inkml:trace contextRef="#ctx0" brushRef="#br0" timeOffset="35543.92">7472 5440 0,'0'-21'0,"0"0"47,0-1-1,-21 22-30,21-21-16,0 0 16,0 0 15,21 0-15,0 21-16,0 0 0,0 0 15,0-21-15,22 21 0,-22 0 16,0 0-16,21 0 0,-20 0 15,20-22-15,21 22 0,-20 0 16,20 0-16,1 0 0,-22-21 0,22 21 16,-1 0-16,1 0 0,-1 0 15,1 0-15,-1 0 0,1 0 0,-1 0 16,-21 0-16,22 0 0,-22 0 16,1 21-16,-22-21 0,21 22 0,-21-1 15,0 0-15,1 0 0,-22 0 16,0 0-16,0 1 0,0 41 15,0-42-15,0 0 0,0 22 0,-43-22 16,1 21-16,-43 43 16,43-64-16,0 21 0,-1 1 0,-63 41 15,64-41-15,-21-1 0,-43 22 16,-42 41 0,126-62-16,-20-22 15,0 42-15,42-20 16,-21-22-16,21 21 0,0 22 15,63 20-15,-42-62 16,22-1-16,-1-21 0,0 21 16,1 0-16,-1-21 0,21 0 0,1 0 15,-22 0-15,22 0 0,-1 0 16,1 0-16,105-42 16,-127 21-16,1 21 0,-22-22 15,21 22-15,-21-21 0,1 21 0,-1-42 16,-64 21-1,43 0-15,-21 21 16,0 21-16,0-21 0,0 21 16,-22 0-16,22 0 0,0 0 15,-64 64 1,43-43-16,0 22 0,21-22 16,-1-21-16,22 22 0,0-1 0,-21 0 15,21-20-15,0 20 0,0 0 0,0-21 16,0 106-1,0-63-15,0-22 16,0 1-16,0-1 0,0 0 0,21 22 0,-21-22 16,22 0-16,-22 85 15,0-42 1,0-43-16,0 1 0,0-1 0,0 0 16,0 1-16,0-22 0,0 21 15,0 1-15,0-1 0,0 0 0,0 1 0,0 20 16,-22-42-16,22 22 15,-21-22-15,21 0 0,-21 21 0,21-21 16,-21 1-16,0-1 0,0-21 0,-1 21 16,1 0-16,0-21 0,0 0 0,0 21 15,0-21-15,-22 0 16,-20 0-16,20 0 0,1 0 16,21 0-16,-21-21 0,-1 0 0,22 21 15,-106-64 1,106 64-16,0-21 0,0 21 15,-1-21-15,1 21 0,21-21 16,-21 21-16,0-21 16,21 0-16,0-1 15,0 1-15,0 0 16,0-21-16</inkml:trace>
  <inkml:trace contextRef="#ctx0" brushRef="#br0" timeOffset="41739.94">10562 6202 0,'0'0'0,"0"-21"0,0-22 0,21 22 0,0-21 15,-21 21-15,22-22 0,-22 1 16,21 0-16,-21-1 0,0 1 0,21 21 16,0-21-16,-21-1 0,21 1 15,-21 21-15,0 0 0,0-1 0,0 1 16,0 0-16,0 42 15,0 0-15,0 22 0,0-1 16,0 22-16,-21-1 16,21 22-16,-42-22 0,21 22 0,-1 0 15,1-1-15,-21 1 0,21 0 0,0-1 16,-22 1-16,22-22 0,-21 22 16,21-43-16,-1 22 0,-41 21 15,42-43-15,0 0 0,-1-21 0,1 1 16,0-22-16,0 0 0,0 0 15,-22-43 1,43 22-16,0 0 0,0-21 16,0-1-16,0 1 0,0 0 15,0-22-15,0 22 0,0-22 0,0 1 16,0-43-16,22 64 16,-1-1-16,-21 22 0,0 0 15,42 0-15,-21 42 16,-21 0-16,21 0 0,1 22 15,-22-1-15,21 43 0,0-43 16,21 64-16,-42-64 16,21 0-16,22 1 15,20 41 1,-42-62-16,22-22 0,-22 21 16,21-21-16,-21 0 0,106 0 15,-105 0-15,83 0 16,-83-21-16,20-1 15,-21 1-15,0-21 0,22 21 0,-1-43 16,-42 22-16,21 0 0,0-1 16,-21 1-16,21-43 15,-21 64-15,0 0 0,0 42 32,0 0-32,0 22 15,0-22-15,0 0 0,-21 21 0,21-21 16,0 22-16,0-22 0,0 0 15,0 21-15,0 1 16,21-22-16,1 0 0,-1 0 0,0-21 16,0 21-16,0-21 0,0 0 15,22 0-15,-22 0 0,85 0 16,-64 0-16,0 0 16,1 0-16,-22-21 0,42-21 15,-41 21-15,20 0 0,-21-22 0,-21 22 16,21-21-16,0 21 0,-21-22 15,0 22-15,22-21 0,-22 21 0,21-1 16,-21 44 15,-21-1-31,-1 21 0,22-21 16,-21 0-16,0 1 0,21 20 16,-21 0-16,21-21 0,-21 1 15,21-1-15,-21-21 0,21 21 0,21-42 63,0 21-63,0-21 15,0-1-15,0 1 0,1 0 16,-1-21-16,0 21 0,0-1 16,0-20-16,0 21 0,1 0 0,-1 0 15,0-1-15,0 22 0,0 0 16,0 22-16,-21 20 15,0-21-15,0 0 0,0 22 0,0 20 16,0-42-16,0 0 16,0 43-16,0-22 15,22-21-15,-1-21 0,0 0 16,0 0-16,0 0 0,22 0 16,-22 0-16,21 0 0,0 0 0,1-21 15,41 0-15,-62 0 16,20 0-16,0 0 0,-21-22 15,22 22-15,-1-42 0,-21 20 0,0 1 16,43-85 0,-43 63-16,-21 22 0,21 0 15,-21-1-15,0-62 0,0 62 16,21 1-16,-21 0 0,22 20 16,-22-20-16,0 21 0,0 0 15,0 42 1,0 0-16,-22 64 15,1-43-15,0 22 0,0-22 0,0 21 16,0 1-16,-1-1 0,1-20 16,0 20-16,21-20 0,0-1 0,-21 43 15,0-64-15,21 0 0,0 0 16,0 0-16,0 0 16,0-42 15,0 0-31,0 0 15,0 0-15,0 0 0,0-22 0,21 22 16,0-21-16,0 21 0,0-22 16,43-63-1,-22 85-15,-21 0 0,22 0 0,-22 0 16,0 0-16,0 21 0,0 0 16,1 0-16,-1 0 0,-21 21 0,0 0 15,0 0-15,0 0 0,0 0 16,0 1-16,-43 20 15,22-21-15,0 0 0,0 0 0,0-21 16,0 22-16,-1-22 0,1 0 16,0 0-16,0 0 15,0 0-15,21-22 16,0 1 0,0 0-16,0 0 0,0 0 15,0 42 16,0 0-15,0 0-16,0 0 0,0 22 16,0-22-16,0 0 0,0 0 0,0 0 15,0 22-15,0-22 0,0 0 0,0 0 16,0 0-16,0 1 0,0-1 16,21 0-16,0-21 0,0 21 15,0 0-15,1-21 0,20 0 16,-21 0-16,21 0 0,1 0 0,20 0 15,-20 0-15,20 0 0,43 0 16,-43-21-16,-20 21 0,20-21 16,1 0-16,-22-22 0,22 22 0,20-42 15,-41 42-15,-22-22 0,21 1 16,-21 21-16,0-22 16,1 1-16,-22 21 0,0 0 15,-22 21 1,1 0-16,-21 21 0,21-21 15,-43 42-15,43-21 0,0 1 16,0-1-16,0 0 0,21 0 16,-22 0-16,22 43 15,0-43-15,22 0 16,-1-21-16,0 21 0,42 22 16,-41-22-16,-1 0 0,-21 0 15,21-21-15,0 21 0,-21 0 0,0 1 16,0 20-1,0-21 1,-21-21-16,0 0 0,0 21 16,-1-21-16,1 0 0,0 0 0,-85 21 15,85-21 1,-21 0-16,21 0 16,-1 0-16,1 0 0,21-21 15,-21 0-15,0 0 16,21 0-16,-21 0 0,21-1 15,0 1-15</inkml:trace>
  <inkml:trace contextRef="#ctx0" brushRef="#br0" timeOffset="42365.58">11663 5588 0,'0'0'0,"-21"0"0,21-21 15,-22 21-15,1 0 16,0 21 0,21 0-16,-21 0 15,21 1-15,0-1 0,0 0 16,0 0-16,0 0 0,0 0 15,21-21 1,-21 22-16,21-22 0,0 0 16,1 0-16,-1 0 0,0 0 15,42 0-15,-41 0 0,20-22 16,-21 1-16,0 21 0,22-21 16,-22 0-16,0 0 0,0 0 0,0-1 15,-21-20-15,0 21 16,0 0-16,-42 21 15,0 0-15,20 0 16,1 0-16,-42 0 16,42 0-16,-1 21 0,1-21 15,0 21-15,-21 0 0,21 0 16,21 1-16,0-1 16,0 0-16,0 0 15,0 0-15,0 0 16,0 1-1,0-1-15,-22-21 0</inkml:trace>
  <inkml:trace contextRef="#ctx0" brushRef="#br0" timeOffset="44523.42">8805 13949 0,'-21'21'0,"0"-21"16,0 0-16,0 0 0,-1 21 15,1-21-15,0 0 0,0 0 16,0 0-16,0 0 16,-1 0-16,1 0 15,42 0 48,1-21-63,20 21 0,0 0 0,1 0 15,20 0-15,22-21 0,-1 21 16,1 0-16,0 0 0,21 0 0,-1 0 16,22-21-16,-21 21 0,21 0 15,0 0-15,-21 0 0,127 0 16,-106 0-16,-21 21 0,105-21 15,-84 21-15,-21-21 0,21 21 16,-21-21-16,0 21 0,0 1 0,0-22 16,-1 21-16,-20-21 0,21 21 0,-21-21 15,-1 0-15,1 21 16,42-21-16,-64 0 0,-20 21 16,-1-21-16,0 0 0,-20 0 15,-1 0-15,-42-21 47,-1 21-47,1 0 0,0-21 16,0 21-16,0-21 0,0 21 0</inkml:trace>
  <inkml:trace contextRef="#ctx0" brushRef="#br0" timeOffset="45119.07">11493 13674 0,'0'0'0,"-21"-21"16,42 21 31,1 0-47,-1 0 0,21 0 15,-21 21-15,22-21 0,-1 0 0,43 42 16,20-42-16,-62 0 16,-1 21-16,22-21 0,-22 0 15,0 21-15,1-21 0,62 22 16,-41-1-1,-43 0 1,0 0-16,-21 0 16,0 0-16,0 1 15,-21-22-15,0 21 0,0 0 16,0-21-16,-1 21 16,-20 0-16,0 0 0,-1 1 0,1-1 15,-106 42-15,42 1 16,43-22-16,-1-21 15,-63 64-15,85-43 0,-22 1 16,1-1-16,-43 21 16,0 22-1,85-64-15,0 0 0,0 1 16,-1-22-16,22 21 0,22-21 47,-1-21-32,0-1-15,0 1 0,0 21 16</inkml:trace>
  <inkml:trace contextRef="#ctx0" brushRef="#br0" timeOffset="50466.97">13483 12954 0,'0'-21'31,"21"0"-31,0 0 16,1 21-16,20-22 0,0 1 15,1 0-15,20 21 0,1-21 0,-22 0 16,21 0-16,1 21 0,21-22 16,-22 1-16,1 21 0,41-21 15,-62 21-15,-1 0 0,43 0 16,-106 0 15,-1 21-31,1-21 0,-21 21 16,21 1-16</inkml:trace>
  <inkml:trace contextRef="#ctx0" brushRef="#br0" timeOffset="50771.79">14033 12869 0,'0'0'0,"-21"-21"15,0 21 1,0 0-1,0 21 1,21 1-16,-21 20 0,21 0 0,0 1 16,0-1-16,-22 0 0,22 1 15,-21 20-15,21-21 0,-21 1 0,21 20 16,-21 22-16,0 0 16,0-43-16,21-21 0,0 21 15,0-20-15,0-1 0,0 0 0,0 0 16,0 0-16,0 0 15,21-42 17,-21 0-32,21 0 0,0 0 0</inkml:trace>
  <inkml:trace contextRef="#ctx0" brushRef="#br0" timeOffset="51156.57">14224 13377 0,'21'0'16,"0"0"-16,0 0 15,1-21-15,-1 21 16,0-21-16,0 21 0,0-21 0,0 0 16,1 21-16,-22-21 15,21-1-15,0 22 0,-21-21 0,21 0 16,-21 0-16,0 0 15,0 0-15,-21-1 16,0 22-16,0 0 0,-1 0 16,1 0-16,0 22 0,0-1 15,-21 0-15,20 0 0,1 0 16,0 0-16,0 22 0,0-22 0,0 21 16,21-21-16,0 22 0,0 20 15,0-20-15,21-22 0,0 0 16,0 21-16,0-21 0,0 1 15,1-22-15,-1 21 0,21-21 0,43 0 16,-64 0 0,21 0-16,-21-21 0,22-1 0,-1-20 15</inkml:trace>
  <inkml:trace contextRef="#ctx0" brushRef="#br0" timeOffset="51416.67">14859 13102 0,'0'0'0,"0"-21"16,21 21 0,-21 21-1,21-21-15,0 21 0,1 22 16,41 41-16,-63-62 16,21-1-16,-21 0 0,21 21 15,-21-21-15,22 1 0,-22 41 16,0-21-1,21-20-15,-21-1 0,0 0 0,0 0 16,21-21 0,0 0-1,-21-21-15</inkml:trace>
  <inkml:trace contextRef="#ctx0" brushRef="#br0" timeOffset="51666.53">15303 13102 0,'0'0'0,"0"-21"0,-21 21 16,0 0-16,0 0 15,0 21-15,0 0 0,-1-21 16,1 43-16,-21-22 0,21 0 16,-22 21-16,22-20 0,-21 20 15,21-21-15,-22 21 0,1 43 16,0-64-16,21 22 0,-1-22 0,1 21 0,0-21 15,0 0-15,21 1 16,0-1-16,0 0 0,0 0 0,21-21 31,21-21-31,-20 0 16</inkml:trace>
  <inkml:trace contextRef="#ctx0" brushRef="#br0" timeOffset="52040.31">15769 12467 0,'0'0'16,"0"-42"-16,0 63 31,0 0-16,0 22-15,0-22 0,0 21 0,0 22 16,-21-22-16,21 21 0,-21 1 16,21-1-16,0 1 0,0-1 0,0 64 15,-21-84-15,21 20 16,0-20-16,0-1 0,0 0 16,0 1-16,0-1 0,0 0 0,0-21 15,0 22-15,0-1 0,21-21 16,-21 0-16,21-21 15,0 0-15,0 0 0,0 0 16,-21-21-16,22 0 0,-1 21 16,0-42-16,0 21 0,0-1 0,0-20 15,1 21-15,20-64 0</inkml:trace>
  <inkml:trace contextRef="#ctx0" brushRef="#br0" timeOffset="52318.15">15642 12954 0,'0'0'15,"21"0"1,0 0 0,1 0-16,20 0 0,-21 0 15,21 0-15,1-21 0,-1 21 16,0 0-16,1-21 0,-1 0 0,22 21 0,-22 0 15,0-22-15,-21 22 0,22 0 16,-22-21-16,64 21 16,-85-21-1,21 21-15,0-21 0,-21 0 16,0 0 0,0-1-16</inkml:trace>
  <inkml:trace contextRef="#ctx0" brushRef="#br0" timeOffset="53087.26">18330 13272 0,'0'0'0,"0"-22"0,-21 22 0,0 0 15,0-21-15,-22 0 0,22 21 16,0 0-16,-21-21 0,21 21 0,-1 0 15,-20 0-15,21-21 0,0 21 16,0 0-16,-1 0 16,44 0-1,-1 0 1,21 0-16,0 0 0,22 0 16,63 0-16,-42 0 0,-1 0 15,1 0-15,105 0 0,-105 0 16,0 0-16,-1 0 0,1 0 15,0 0-15,-22 0 0,22 0 0,0 21 16,42-21 0,-85 0-16,85 0 0,-106 0 15,0 0-15,-42-21 32,0 21-32,0-21 0,0 21 0,-1-22 15,1 1-15,0 0 16</inkml:trace>
  <inkml:trace contextRef="#ctx0" brushRef="#br0" timeOffset="53486.42">19283 12785 0,'0'0'0,"-21"0"0,21 21 15,0 0-15,21-21 16,0 21-16,0-21 0,0 21 0,22-21 15,-22 22-15,21-22 0,-21 0 16,0 21-16,22-21 0,-1 0 16,-21 0-16,22 21 0,-22-21 15,21 0-15,-21 0 0,22 0 0,-22 21 16,0-21-16,0 0 0,-21 21 31,0 0-31,-21 1 16,0-1-16,0 0 15,-1 0-15,-20 0 0,0 0 16,-1 1-16,1 20 0,-21-21 0,20 21 16,-41 1-16,-22 20 15,85-42-15,-22 1 0,1-1 16,21 0-16,0 21 0,-1-21 16,-20 1-16,42-1 0,0 0 15,-21 21 1</inkml:trace>
  <inkml:trace contextRef="#ctx0" brushRef="#br0" timeOffset="59255.43">21886 12552 0,'0'0'0,"0"-21"0,0 0 15,0-22-15,0 22 16,0 0-16,0 0 0,0 0 16,0 42-1,0 0 1,0 0-16,0 43 0,0-22 15,-21 21-15,0 22 0,0 0 16,0-22-16,-1 22 0,-20 63 16,42-84-16,-21-1 0,0 43 15,0-64-15,21 1 0,0 41 16,0-63 0,21 1-16,0-22 0,0 0 15,0 0-15,0 0 0,22-43 16,-22 22-1,0 0-15,-21-43 0,21 43 16</inkml:trace>
  <inkml:trace contextRef="#ctx0" brushRef="#br0" timeOffset="59414.34">21526 13039 0,'0'0'0,"-21"0"0,-21 0 15,63 0 1,0 0-1,22 0-15,-1-21 0,0 21 16,1-22-16,20 22 0,-21-21 16,22 21-16,-1-21 0,-20 0 0,-1 21 15,0-21-15</inkml:trace>
  <inkml:trace contextRef="#ctx0" brushRef="#br0" timeOffset="60122.24">22415 13229 0,'0'0'0,"0"21"15,22-21 1,-1 0 0,0-21-16,0 0 0,0 0 15,0 21-15,1-21 16,-1 0-16,0-22 0,-21 22 0,0 0 15,0-21-15,0-1 0,0 22 0,-21-21 16,21-1-16,-106-41 16,85 63-16,-22 21 0,22 0 15,-21 0-15,0 21 0,-22 42 16,43-20-16,-21-1 0,-1 43 16,22-43-16,0 0 15,-21 85-15,42-21 16,0-85-16,0 0 15,0 1-15,21-22 0,0 21 16,21-21-16,-21 0 0,1 0 16,20 0-16,-21 0 0,21-21 0,-20 21 15,20-22-15,-21 1 0,21 0 16,-20 0-16,-1 0 0,0-22 0,0 22 16,0 0-16,-21-21 0,0-1 15,0 22-15,0 0 0,0-21 0,0 21 16,-21 21-1,-21 21 1,21 0-16,21 0 0,-22 0 0,1 22 16,21-22-16,-21 0 0,21 0 15,0 43-15,42-22 16,-20-21-16,-1-21 16,21 0-16,0 0 0,1 0 15,41 0-15,-41 0 0,20 0 16,-20-21-16,-1 21 0,0-21 15,43-43-15,-43 43 0,1 0 16,-1-64-16,-21 64 16,-21-21-16,0-1 0,-21-41 15,0 63-15,-22-43 16,-41 43-16,63 21 0,-22 0 16,1 0-16,0 21 0,20-21 15,-20 21-15,21 0 0,0 22 16,21-22-16,0 21 0,0-21 0,0 22 15,0-1-15,21 0 0,0-20 0,-21 20 16</inkml:trace>
  <inkml:trace contextRef="#ctx0" brushRef="#br0" timeOffset="60286.74">22860 13758 0,'0'22'0,"0"105"16,-21-85-16,21 21 0,-64 86 16,22-44-1,21-62-15,0-1 0,-22 22 16,43-43-16,0 0 0,-21-21 15,21-21 17,0 0-32,21-22 0,0 1 0,1 0 15,20-1-15</inkml:trace>
  <inkml:trace contextRef="#ctx0" brushRef="#br0" timeOffset="61808.1">23389 12975 0,'0'0'16,"-21"0"-16,0 0 0,0 21 0,-1 1 15,1-1-15,21 0 0,-21 0 0,0 21 16,21 1-16,-21-22 0,21 21 16,0-21-16,-21 22 0,21-22 15,0 64 1,0-43-16,21-63 31,-21 0-31,0-1 16,21 1-16,0 0 0,-21-21 15,21-22-15,-21 22 0,21 0 16,1 20-16,-22 1 0,21-21 16,-21 21-16,21 0 15,-21 42 1,0 0-16,0 0 15,0 0-15,0 0 0,0 22 0,21-22 16,-21 0-16,21 0 0,-21 0 16,0 1-16,21-22 0,1 21 0,-1 0 15,0-21-15,0 21 0,0-21 0,0 0 16,1 0-16,-1 0 0,21 0 16,-21 0-16,22 0 0,-22 0 0,21-21 15,-21 0-15,0 0 0,1-1 16,-1 1-16,21-21 15,-42-22-15,0 43 0,0 0 16,0 0-16,-21 0 16,0 21-16,0 0 0,-1 0 15,1 0-15,0 0 0,-21 0 16,21 21-16,-1-21 0,-41 63 16,21-20-1,42-22-15,0 0 0,0 0 16,0 0-16,0 1 0,0-1 0,0 0 15,21-21 1,0 0-16,0 0 0,21 0 0,-20 0 16,-1 0-16,0-21 0,0 0 0,0-1 15,0 22-15,1-63 16,-22 42-16,21 0 0,-21-1 16,0 1-16,0 42 31,0 1-31,0-1 15,-21-21-15,21 21 0,0 0 16,0 0-16,0 0 0,0 1 16,0-1-1,21-21-15,0 0 0,0 0 0,0 0 16,0 0-16,1 0 0,-1 0 16,0-21-16,-21-1 15,21 22-15,0-21 0,-21 0 0,21-21 0,-21 21 16,0-1-16,22 1 15,-22 0-15,0 0 0,21 21 16,-21 21 0,-21 0-1,-1 0-15,1 22 16,0-22-16,21 21 16,0 1-16,-21-22 15,21-42 32,21-1-47,-21 1 0,21 0 16,0-21-16,1 21 0,-22-1 15,21-20-15,-21 21 0,21 21 16,-21 21 15,0 0-31,0 0 0,0 1 16,0-1-16,0 21 15,21-42-15,-21 21 0,0 0 0,21-21 16,-21 22-16,21-22 16,1 0-16,-1 0 15,0 0-15,0 0 0,0-22 16,0 1-16,1 0 16,-1 0-16,0 0 0,0-43 15,-21 43 1,21 0-16,-21 42 31,0 0-15,0 0-16,-21 1 0,21-1 15,0 0-15,0 0 0,0 0 16,0 0-16,0 1 0,21-22 16,0 0-16,1 0 15,-1 0-15,0 0 0,21 0 16,-21 0-16,1 0 0,-1-22 15,21 1-15,-21 0 0,43-42 16,-22-43 0,-42 63-16,0 22 0,0-21 15,0 21-15,0 0 0,0-1 16,-21 22-16,0 0 0,0 0 16,-43 85-16,43-64 15,0 0-15,21 22 16,0 41-16,0-62 0,0-1 15,0 0-15,0 0 0,0 0 16,63 0 0,-42-21-16,64 0 15,-43 0 1,-20-21-16,41-21 16,-42 21-16</inkml:trace>
  <inkml:trace contextRef="#ctx0" brushRef="#br0" timeOffset="62300.02">25167 12361 0,'0'0'0,"-21"0"16,42 0 0,21 0-1,-20 0-15,-1 0 0,0 0 16,21 0-16,-21 0 0,22 0 15,-22 0-15,85-21 16,-106 0 0,-64 21-1,-20 0 1,20 0 0,43 0-16,0 0 0,-64 21 15,64 0 1,-21 43-1,42-43-15,-22 0 0,22 22 0,0-1 16,-21-21-16,0 43 0,-21 147 16,21-84-1,-1-84-15,1 84 16,0-22-16,21-62 16,0-1-16,0 0 0,0 22 0,0-1 15,-21-20-15,21-1 16,0-21-16,0 0 0,0 22 0,0-22 15,42 0 1,43-21 0,-43-21-16,1 0 15,-22 0-15,0-1 0,0 1 16,21-21-16</inkml:trace>
  <inkml:trace contextRef="#ctx0" brushRef="#br0" timeOffset="62750.54">25548 12721 0,'0'0'0,"0"-21"0,0 0 0,0 0 16,-42 21-1,-1 42 1,22 0-16,21 1 16,-21-1-16,0 0 0,21 1 0,-21-1 15,21 0-15,0 1 0,-21-1 0,21 0 16,0 1-16,-22-22 0,22 21 15,0-21-15,0 1 0,0-1 0,0 0 16,0-42 15,0 0-15,0-22-16,22 22 0,-22-21 16,21 21-16,0-43 0,0-21 15,0 22-15,0 21 0,22-85 16,-22 127-1,-21 21 1,0 0-16,0 42 16,0-20-16,0-1 15,21-21-15,-21 22 0,0-1 0,0 85 32,0-64-17,0-41-15,0-1 0,-21-21 47,0 0-47</inkml:trace>
  <inkml:trace contextRef="#ctx0" brushRef="#br0" timeOffset="62908.17">25315 13166 0,'0'0'0,"21"0"31,1 0-16,-1 0-15,0 0 0,42 0 16,43 0 0,-42-21-1</inkml:trace>
  <inkml:trace contextRef="#ctx0" brushRef="#br0" timeOffset="63167.6">25929 12848 0,'0'0'0,"-21"0"32,21 21-17,-21 1-15,21-1 0,0 0 16,0 0-16,-21 43 0,21-43 16,0 21-16,0-21 0,0 0 15,0 22-15,0-22 0,0 42 16,0-20-1,0-22-15,0 0 16,-22-21 0,22-21-1</inkml:trace>
  <inkml:trace contextRef="#ctx0" brushRef="#br0" timeOffset="63391.47">25929 12848 0,'0'0'0,"0"-21"15,0 42 1,0 0 0,0 1-16,0-1 0,0 21 0,21-21 15,-21 0-15,21 43 16,1-43-16,-22 0 0,0 0 0,21 1 16,-21-1-16,21 0 0,0 0 15,-21 0-15,42 0 16,-20-21-16,-1 0 15,0 0 1,0 0-16,-21-21 0,0-21 16</inkml:trace>
  <inkml:trace contextRef="#ctx0" brushRef="#br0" timeOffset="63622.85">26289 12700 0,'0'0'0,"0"-21"0,-21 21 16,0 0-1,-1 21-15,22 0 0,-21 22 16,21 20-16,-21-42 0,0 22 16,21-1-16,0-21 0,0 21 15,-21-20-15,21 20 0,-21 21 16,21 1 0,0-43-16,-22 0 0,22 0 0,-21 1 15,42-22 16,1 0-31,-1 0 16,0-22-16</inkml:trace>
  <inkml:trace contextRef="#ctx0" brushRef="#br0" timeOffset="63830.85">26479 12912 0,'22'0'47,"-1"0"-32,0 0-15,0 0 16,0 0-16</inkml:trace>
  <inkml:trace contextRef="#ctx0" brushRef="#br0" timeOffset="63974.77">26416 13060 0,'0'21'0,"21"-21"32,0 0-17,0 0-15,1-21 16,-1 21-16,0-21 0</inkml:trace>
  <inkml:trace contextRef="#ctx0" brushRef="#br0" timeOffset="64183.65">26945 12510 0,'0'0'0,"-42"0"16,21 0-1,21 21-15,-22-21 16,22 21-16,-21 0 0,21 0 16,0 0-16,0 1 15,0-1-15,0 0 0,0 0 0,21 0 16,1 0-16,-22 1 0,21-22 16</inkml:trace>
  <inkml:trace contextRef="#ctx0" brushRef="#br0" timeOffset="64659.02">27157 12827 0,'-21'0'0,"-1"0"0,22 21 0,-21-21 16,0 21-16,21 22 0,-21-22 15,0 0-15,0 0 0,21 22 16,-22-22-16,1 0 0,21 21 0,-21-21 15,0 1-15,21-1 0,0 0 16,-21 0-16,0 43 16,21-43-16,-22-21 0,22 21 15,0-42 17,22 0-17,-1-1-15,-21 1 0,21 0 0,0-21 16,0 21-16,0-22 0,1 1 0,-1 0 15,0-1-15,0 1 0,0 0 16,0-22 0,1 43-16,-22 42 15,0 0-15,0 0 16,0 1-16,0-1 0,0 21 16,0-21-16,0 0 0,0 22 0,0-22 15,0 0-15,0 43 16,0-43-16,0 0 0,0 21 15,0 1 1</inkml:trace>
  <inkml:trace contextRef="#ctx0" brushRef="#br0" timeOffset="64815.93">26860 13166 0,'0'0'0,"-21"0"15,42 0 32,1 21-47,-1-21 0,0 0 0,0 0 16,21 0-16,-20 0 0,-1 0 0,21 0 16,-21 0-16</inkml:trace>
  <inkml:trace contextRef="#ctx0" brushRef="#br0" timeOffset="65054.79">27284 12827 0,'0'21'16,"0"0"0,0 1-1,0-1-15,0 0 0,0 0 0,0 0 16,21 0-16,-21 1 0,21-1 0,-21 0 15,0 0-15,0 0 0,0 0 16,21 1-16,-21-1 0,0 0 16,21-21 15,-21-21-31</inkml:trace>
  <inkml:trace contextRef="#ctx0" brushRef="#br0" timeOffset="65270.67">27495 12827 0,'0'21'15,"-21"0"1,21 1-16,0-1 0,0 0 16,-21 21-16,21-21 0,-21 1 0,21-1 15,-21 21-15,21 0 16,-21-42-16,21 22 0,-22-1 15</inkml:trace>
  <inkml:trace contextRef="#ctx0" brushRef="#br0" timeOffset="65499.05">27453 12552 0,'-21'0'31,"0"0"0</inkml:trace>
  <inkml:trace contextRef="#ctx0" brushRef="#br0" timeOffset="66048.22">27559 12107 0,'21'-21'15,"0"21"1,0 0-16,1 0 16,-1 0-16,0 0 0,0 0 15,0 0-15,22 0 0,-22 0 16,0 0-16,0 0 0,0 0 0,0 0 15,1 0-15,-1 0 16,-21 21 0,0 1-16,0-1 15,0 0-15,0 0 0,-21 0 16,21 0-16,-22 1 0,22 20 0,-21-21 16,21 21-16,-21 1 0,21-1 15,0-21-15,-42 170 16,42-107-1,0-20-15,0-22 0,0 22 16,0-22-16,0 22 0,0-22 0,21 43 16,-21-43-16,21 0 0,-21 22 15,0 20 1,0-62-16,0-1 0,-21 0 16,0-21-16,0 21 0,-1 0 15,1-21-15,0 21 0,0-21 0,0 0 16,0 22-16,-1-1 0,1-21 15,0 0-15,0 0 0,0 21 0,0-21 16,-1 0 0,1 0-16,0 0 15,0-21-15,0 21 16</inkml:trace>
  <inkml:trace contextRef="#ctx0" brushRef="#br0" timeOffset="67130.49">9864 16108 0,'0'0'0,"-22"0"0,1 0 0,-21-21 0,21 21 16,0 0-16,-1 0 15,1-21-15,0 21 0,0 0 0,0 0 0,0 0 16,21-22-16,-22 22 0,44 0 47,20 0-47,0 0 0,1 0 16,-1 0-16,106 0 0,85 0 15,-127 0-15,-22 0 16,22 0-16,-21 0 0,21 0 15,-22 0-15,22 0 0,0 0 0,-21 0 16,21 0-16,-22 0 0,1 0 16,0 0-16,-22 0 0,22 0 0,-22 0 15,1 0-15,-1 0 0,-20 0 16,20 0-16,-42 0 0,22 0 0,-22 0 16,21 0-16,-63 0 31,0 0-31,0 0 0,-1 0 15,1-21-15,0 21 16,21-21-16</inkml:trace>
  <inkml:trace contextRef="#ctx0" brushRef="#br0" timeOffset="67603.11">11642 15727 0,'0'0'0,"-22"0"0,22-21 0,-21 21 16,21-21 0,-21 21-16,21-22 15,-21 22-15,42 0 32,0 0-17,0 0-15,1 22 0,-1-22 16,0 0-16,21 21 0,-21-21 0,22 0 15,-22 21-15,21-21 0,-21 21 16,22-21-16,-22 21 0,64 22 16,-43-1-1,-42-21-15,21 0 0,-21 0 16,0 22-16,0-1 0,-21-21 0,0 22 16,-43 41-16,22-41 0,0-1 15,-1 0-15,1 1 0,0-1 16,-1-21-16,1 21 0,0 1 0,-1-1 15,1-21-15,0 22 0,-1-22 16,1 0-16,-22 21 0,43-21 16,-21 1-16,21-22 0,0 0 15,-1 0 1,22-22-16,-21 22 0,21-21 16,-21 0-16,21 0 0,0 0 15,0 0-15,0-1 0,0 1 16,0 0-16,0 0 0</inkml:trace>
  <inkml:trace contextRef="#ctx0" brushRef="#br0" timeOffset="68833.02">9398 16193 0,'0'0'0,"-21"0"0,0 0 16,21 21-16,0 0 16,0 0-16,0 0 15,21 0-15,0 22 0,0-22 16,21 21-16,1-21 0,20 22 0,1-1 15,-1 0-15,22 22 0,105 42 16,-84-43-16,-21 1 0,21-22 16,105 64-16,-126-43 15,21-20-15,-21-1 0,-1 0 16,128 64-16,-149-63 16,-20-22-16,-1 0 0,-21 21 0,0-21 15,1 1-15,-1-1 0,-21 0 0,0 0 16,-21-21 15,-1-21-15,1 0-16,21 0 0,-21-1 0,0 1 15,0 0-15,21-21 0,0 21 16,0-1-16,-21-20 0,21 21 0,0 0 16,0 0-16,0-1 0,0 1 0,21 0 15,-21 0-15,21 21 0,0 0 16,0 0-16,0 0 15,-21 21-15,0 0 0,0 0 16,0 22-16,0-22 16,0 21-16,-21-21 0,-21 64 15,-43 0-15,64-43 16,-106 64-16,85-85 16,21 0-16,-43 0 15</inkml:trace>
  <inkml:trace contextRef="#ctx0" brushRef="#br0" timeOffset="69339.73">12890 15346 0,'0'0'0,"0"-42"0,22 20 16,-22 44 0,-22 20-16,22 0 15,-21 1-15,0 20 0,0-21 0,21 22 16,-21-1-16,-22-20 0,22 20 0,0 1 16,0-22-16,0 22 0,0-22 15,21 0-15,-43 22 16,43-43-1,0-42 1,0 0-16,0-1 0,0-20 16,0 0-16,21-1 0,-21 1 15,0-64-15,0-63 16,22 105-16,-22-41 16,0 62-16,0 1 0,0 0 15,0 20-15,21 22 0,-21 22 16,21-1-16,0 21 0,0 0 15,-21 22-15,21-22 0,1 22 0,-1-22 16,0 0-16,-21 22 0,21-22 16,21 85-1,-20-63-15,-22-43 0,0 0 16,21 0-16,-21 0 0,21 1 16,-42-22-1,0 0-15,-22 0 16</inkml:trace>
  <inkml:trace contextRef="#ctx0" brushRef="#br0" timeOffset="69822.45">12488 15812 0,'0'0'0,"0"-22"0,0 1 0,21 21 0,22-21 0,20 0 16,43 0 0,-42 0-16,-1 21 0,64-43 15,-42 22-15,-22 0 0,1 0 16,20 0-16,-20-1 0,-1-20 15,1 21-15,-22-21 0,1-1 0,-1 22 16,-21-21-16,0-1 0,-21 1 16,0 21-16,0-21 0,0 20 0,0 1 15,-42 0-15,21 21 0,0 0 16,-1 0-16,-20 21 0,21 22 16,0-22-16,0 21 0,21 0 15,0 1-15,0-1 0,0 0 16,0 1-16,0-1 0,0 85 15,0-21 1,21-85-16,-21 0 0,21 0 16,-21 1-16,0-1 0,0 0 0,0 0 15,0-42 17,0 0-32,0 0 0,21-1 15,0 1-15,0 0 0,1 0 16,20 0-16,43 21 15,-64 0-15,0 0 16,0 21-16,0-21 0,-21 21 16,0 64-16,0-64 15,-42 42-15,0-41 16,20-1-16,-83 42 0,62-20 16,-20-22-16,-22 21 0,43 0 15</inkml:trace>
  <inkml:trace contextRef="#ctx0" brushRef="#br0" timeOffset="70312.36">12488 17251 0,'0'0'0,"0"-21"0,0-22 0,0 22 0,-21 0 15,0-42-15,21 41 16,0-20-16,0 21 0,21 42 16,0 0-1,0 0-15,1 22 16,-1-22-16,0 21 0,0 1 0,21-1 15,-20 21-15,-1-20 0,0-1 16,0 0-16,0 1 0,0-1 16,-21 0-16,22 1 0,-22-22 0,0 0 15,0 0-15,0 0 0,21-21 16,-21-21 0,0 0-16,0-21 15,0 21-15,0-64 0,0 0 16,0 43-16,0-22 0,0-41 15,21 62-15,-21-20 0,21 20 16,0 1-16,-21 21 16,21 0-16,1 0 0,-1 21 0,0 0 15,0 0-15,0 21 0,0 0 16,-21 0-16,22 0 0,-1 0 16</inkml:trace>
  <inkml:trace contextRef="#ctx0" brushRef="#br0" timeOffset="71139.89">13271 17314 0,'22'22'0,"-44"-44"0,65 65 0,-1-43 16,-21 0 0,0 0-16,1 0 0,-1 0 15,0 0-15,0-21 0,0-1 16,-21 1-16,21 0 0,1 21 16,-1-42-16,-21 21 0,0-1 15,0 1-15,0 0 0,-21-21 16,-1 42-16,1 0 0,0 0 15,0 0-15,0 21 0,0 21 16,-1-21-16,1 1 0,0 20 0,21-21 16,-21 21-16,0 1 0,21-1 0,-21 0 15,21-20-15,0 20 0,0 0 16,0-21-16,0 1 0,21-1 16,21-21-16,-21 0 0,0 0 15,64-21-15,-43 21 16,1-43-16,-22 22 0,21 0 15,1-21-15,-1 20 0,0-20 0,22-21 16,20-64 0,-62 63-16,-1 22 0,-21-1 15,0-20-15,0 21 0,0-1 0,0 1 16,0 21-16,0 0 0,0-1 16,0 44-1,0 20-15,0-21 0,0 21 16,-21 1-16,21-1 0,0 0 15,-22 64-15,1-21 16,21-43-16,0-21 16,0 22-16,0-22 0,0 21 0,0-21 15,0 1-15,21-22 0,-21 21 0,22-21 16,-1 0-16,21 0 0,-21 0 16,22-21-16,-22-1 0,21 22 15,-21-21-15,22 0 0,-22 0 0,0 0 16,0 0-16,0-1 0,0-41 15,-21 42-15,0 0 16,0-1-16,-21 22 16,0 0-16,0 0 0,-21 22 15,-22 20 1,43-21-16,21 0 0,-21 22 16,0-22-16,21 0 15,21-21 1,0-21-1,0 0-15,0-1 16,0 22-16,1-21 0,20 0 0,-21 0 16,0 0-16,0 0 0,1 21 15,-1 0-15,0-22 0,0 22 0,0 22 16,0-1 0,-21 0-16,0 0 0,0 0 15,0 0-15,0 1 0,0-1 0,0 0 16,0 0-16,0 0 0,0 0 15,22-21 1,-1 0-16,0 0 0,0-21 0,43-21 16</inkml:trace>
  <inkml:trace contextRef="#ctx0" brushRef="#br0" timeOffset="71646.6">15303 15388 0,'0'0'0,"43"-42"0,-22 0 15,21 20-15,-21-20 0,22 0 0,-22 21 16,-21-1-16,0 1 0,-21 21 15,0 0 1,-22 21-16,1 1 0,-22 20 0,-41 64 16,41-64-16,1 22 15,-1 20-15,-21 43 0,43-42 16,0-22-16,21 22 0,-1-21 16,22-1-16,0 1 0,0-1 15,22-21-15,20 22 0,-21-43 0,85 64 16,21-43-1,-64-42-15,22 21 0,63-21 16,-84 0-16,20 0 0,43-42 16,-63 21-16,-1 0 0</inkml:trace>
  <inkml:trace contextRef="#ctx0" brushRef="#br0" timeOffset="72122.61">16595 15388 0,'0'0'0,"21"-21"16,-21 0-16,0 0 0,0 42 31,-21 0-31,-1 21 16,-20-20-16,21 20 0,-21 0 15,20 1-15,-20-1 0,0 0 0,-1 22 16,1-22-16,0 0 0,21 1 0,-22-22 15,22 21-15,0-21 0,0 1 16,0-1-16,21 0 0,0 0 0,21-21 31,21-42-15,-21 21-16,0-1 0,22-20 0,20-21 16,-42 20-16,1 1 15,20 0-15,-21-1 0,21-20 0,-20 20 16,-1 1-16,0 0 0,0-1 0,0 22 15,-21 42 1,0 1-16,-42 20 16,21-21-16,0 21 0,-22 1 15,22-22-15,-21 21 0,-1 1 0,22-1 16,-21-21-16,21 21 0,-22 1 0,22-22 16,21 0-16,0 0 15,0 0-15,0 1 0,0-1 0,21-21 16,1 0-16,20 0 15,0-21-15,-21-1 0,22 1 16,-1 0-16</inkml:trace>
  <inkml:trace contextRef="#ctx0" brushRef="#br0" timeOffset="72435.42">17060 14817 0,'0'0'0,"21"0"0,1 21 16,-1-21 0,0 21-16,0 0 0,0-21 15,22 21-15,-22 1 0,21-1 0,0 0 16,1 0-16,-1 0 0,0 22 16,85 84-16,-84-85 15,-22 21-15,0 1 0,-21-1 16,0 1-16,0-1 0,-42-20 0,-1 20 15,1 1-15,-85 63 16,64-64-16,-1-20 0,1 20 0,-22-21 16,43 1-16,-22-1 0,22 0 0,-64 22 15,85-43 1,21 0-16,-21 0 0,21 1 16</inkml:trace>
  <inkml:trace contextRef="#ctx0" brushRef="#br0" timeOffset="72922.96">16023 17060 0,'0'0'0,"21"-21"0,-21 0 0,0 0 15,0 0-15,0 0 0,0-1 0,-21 22 32,0 22-32,0 20 15,-22-21-15,22 21 0,-21 1 16,-22 63-16,43-43 0,-21 1 16,21 20-16,0-20 0,-1-1 15,-20 107-15,42-128 16,0 0-16,0 1 15,0-1-15,21-21 0,0 0 0,1 0 0,20-21 16,-21 0-16,21 22 0,1-22 16,-1 0-16,0 0 0,43-22 15,-43 1-15,1 0 0,-1 21 16,0-42-16</inkml:trace>
  <inkml:trace contextRef="#ctx0" brushRef="#br0" timeOffset="73212.87">16891 17230 0,'0'0'0,"21"-21"16,0 21-16,-21 21 15,0 0 1,-21 0-16,0 21 0,0-20 16,0 20-16,-1 0 0,1-21 15,-21 22-15,21-1 0,-22 0 16,22 1-16,-21-1 0,0-21 0,20 22 15,-20-22-15,0 0 0,21 21 16,-1-21-16,1-21 0,21 22 0,21-22 31,1-22-15,-1 1-16,0-21 0,21 21 0,-21-22 16,1 1-16,20 21 0,-21-21 15,0-1-15,22 1 0</inkml:trace>
  <inkml:trace contextRef="#ctx0" brushRef="#br0" timeOffset="73382.77">16764 17420 0,'42'-63'15,"22"-43"1,-43 106-16,-148 169 0,254-317 16,-148 190-1,0-20-15,-1-1 0,1 21 16,0 0-16,0-20 0,-21 20 16,-1 43-16,1-43 0,21 0 15,-22 1-15,22-22 0,0 0 16,0 21-16,0-21 0,21 1 15,21-22 1,0-22-16,0 1 0,22 0 0</inkml:trace>
  <inkml:trace contextRef="#ctx0" brushRef="#br0" timeOffset="73635.62">17314 17209 0,'0'0'0,"0"21"16,0 0 0,0 0-16,-21 0 0,21 0 0,-21 1 15,0-1-15,0 42 16,-22 1-16,22-43 0,0 21 16,0 22-1,0-22-15,-22 0 0,22-20 0,0 20 16,0-21-16,0 21 0,-1-20 15,1-1-15,0 0 0,-21 42 16</inkml:trace>
  <inkml:trace contextRef="#ctx0" brushRef="#br0" timeOffset="73782.53">17399 16806 0,'0'0'0,"21"-21"0,21 0 0,-20 21 15,-1-21-15</inkml:trace>
  <inkml:trace contextRef="#ctx0" brushRef="#br0" timeOffset="73977.75">17716 16828 0,'43'21'0,"-86"-42"0,107 63 16,-22-21-16,22 0 0,-22 22 15,22-1-15,-1 0 0,1 1 16,-1-1-16,-21 21 0,1-20 0,-1 20 15,-21-20-15,-21 20 0,0 1 0,0-1 16,-21 1-16,-21-1 0,-22 1 16,1-1-16,-1 1 0,-20-1 15,-1 1-15,0-1 0,-21 1 0,-84 41 16,105-62-16,1-1 0,20 0 16,1 1-16,-1-22 0,22 0 15,21 0-15,-22-21 0,43-21 16,0 0-16,0 0 0</inkml:trace>
  <inkml:trace contextRef="#ctx0" brushRef="#br0" timeOffset="82315.58">18521 15600 0,'0'0'0,"-21"-21"16,-1 21-16,1 0 15,0 0-15,-21-21 0,21 21 16,-1 0-16,-20 0 0,21 0 16,0 0-16,0 0 15,42 0 1,0 0 0,0 0-16,21 0 0,1 0 15,63 0-15,-43 0 0,1 0 16,20 0-16,-20 0 0,105 0 15,-105 0-15,20 0 0,-20 0 16,63 0-16,0 0 16,-85 0-16,22 0 0,-43 0 15,21 0-15,-21 0 0,0 0 16,1 0-16,-1 0 16,-64 0-1,22 0 1,0 0-16,0 0 0,-43-22 15,22 1 1,21 0-16,-21 21 16,20-21-16,22 0 15,22 21 1,-1 0-16,0 0 16,0 0-16,0 0 0,0 0 15,1 0-15,-1 0 0,0 21 0,0-21 16,-21 21-16,0 0 0,0 0 15,0 22 1,-42 20-16,-1-42 0,1 1 16,0-1-16,-1 0 0,1 21 0,-43 1 15,43-22-15,21 0 16,0 0-16,21 0 0,21-21 16</inkml:trace>
  <inkml:trace contextRef="#ctx0" brushRef="#br0" timeOffset="82663.6">20489 14986 0,'0'0'0,"-21"0"16,21 42 0,0-20-16,0 20 0,0 21 0,0-20 15,-21 20-15,21 1 0,0-1 16,0 1-16,0-1 0,-21-20 0,21 20 16,-21 22-16,-1-43 15,22 0-15,0-20 0,0 41 16,-21-42-16,21 0 15,0 1-15,0-44 32,0 1-32,0-21 15,0 21-15,0 0 0</inkml:trace>
  <inkml:trace contextRef="#ctx0" brushRef="#br0" timeOffset="82911.42">20214 15050 0,'0'0'0,"21"-22"0,0 1 0,43-21 16,21 21-1,-43 21-15,0 0 0,1 0 16,62 21-16,-62-21 0,-1 21 16,43 85-1,-85-43-15,0-20 0,0-1 16,-21-21-16,-1 22 0,-20-22 15,21 21-15,-106 22 16,42-22 0,43-21-16,21 0 0,0-21 0,-1 0 15,22 21-15</inkml:trace>
  <inkml:trace contextRef="#ctx0" brushRef="#br0" timeOffset="83197.14">21442 15028 0,'-21'22'16,"21"-1"0,-22 21-16,1 43 0,0-43 15,0 22-15,21-22 0,-21 21 16,0-20-16,-1-1 0,22 22 15,-21-43-15,-21 127 16,42-106 0,0-21-16,0 1 15,21-22-15,0 0 16,0 0-16,22-22 0,-22 1 16,21 0-16,-21 0 0</inkml:trace>
  <inkml:trace contextRef="#ctx0" brushRef="#br0" timeOffset="83505.97">21738 15409 0,'0'0'0,"0"22"16,-21-1-1,0 0-15,0 21 0,21-21 16,0 43-16,0-43 16,0 0-16,0 0 15,21 1-15,0-22 0,21 21 16,-21-21-16,1 0 0,41 0 15,-21 0 1,1-21-16,-22-1 0,21 1 16,-21 0-16,-21 0 0,0 0 0,0-22 15,0-20 1,0 42-16,-21 0 16,0 21-16,0-22 0,0 1 0,0 21 15,-43 0-15,1 0 16,20 0-16,22 0 0,-21 0 15,-1 0-15,22 0 0,0-21 16</inkml:trace>
  <inkml:trace contextRef="#ctx0" brushRef="#br0" timeOffset="83694.64">21294 15240 0,'0'0'0,"21"0"15,0 0-15,42-21 16,-20 21-16,-1 0 0,0-21 0,1 21 16,-1 0-16,22-21 0,-1-1 15,-21 22-15,22-21 0,63 21 16,-85-21-16,22 21 0,-1 0 16,-20 0-16,20-21 0,-21 21 0</inkml:trace>
  <inkml:trace contextRef="#ctx0" brushRef="#br0" timeOffset="83963.48">23029 15007 0,'0'21'15,"0"1"1,0-1-16,-21 0 0,0 21 0,0-21 15,0 22-15,-1-1 0,1-21 16,0 22-16,0-1 0,0-21 0,21 21 16,-21-20-16,21-1 0,-22 0 15,22 0-15,0 0 0,0 0 0,0 1 16,0-1-16,22-21 31</inkml:trace>
  <inkml:trace contextRef="#ctx0" brushRef="#br0" timeOffset="84203.34">22521 15727 0,'-21'0'0,"42"0"0,-42 21 0,21 0 16,0 0-16,0 1 15,21-22 1,0 0-16,1 0 15,-1 0-15,0 0 0,0 0 0,0 0 16,0 0-16,22 0 0,-22 0 0,21-22 16,43-20-1,-43 21-15,-21 21 0,22-42 16,-22 20-16,0 1 0,21-21 16,-42 21-16,0-22 15</inkml:trace>
  <inkml:trace contextRef="#ctx0" brushRef="#br0" timeOffset="84383.46">22839 15240 0,'-43'-21'0,"22"21"0,85 21 0,-149-63 16,85 21-16,21 21 15,0-22-15,1 22 16,-1 0-16,0 0 0,0 0 16,0-21-16,0 21 0,1 0 0,-1 0 15,21-21-15,-21 21 0,0 0 16,1 0-16,-1-21 0,42 21 15,-42 0-15,1-21 16,20 0-16,-21 21 0</inkml:trace>
  <inkml:trace contextRef="#ctx0" brushRef="#br0" timeOffset="84755.24">24109 15198 0,'0'-21'0,"0"42"0,-21-64 16,-1 22-16,1 21 0,0 0 0,0 0 15,-21 0-15,-22 21 16,22 1-16,-1-1 0,1 0 15,0 21-15,-64 43 0,64-43 16,20 1-16,-20-1 0,21-21 16,0 21-16,0 1 0,21-1 15,0 0-15,0-20 0,0 20 16,21-21-16,0 0 16,0-21-16,21 0 0,-20 21 0,20-21 15,-21 0-15,21 0 0,1 0 0,-1 0 16,-21 0-16,22 0 0,-22-21 15,0 21-15,0-21 0,0 21 0,0 0 16,1-21-16</inkml:trace>
  <inkml:trace contextRef="#ctx0" brushRef="#br0" timeOffset="85618.04">19177 17314 0,'-21'22'15,"42"-22"17,0 0-32,21 0 0,1 0 15,-1 0-15,22 0 0,-1 0 16,1 0-16,20 0 0,1-22 0,-22 22 16,22-21-16,0 0 0,-22 21 15,1-21-15,-1 21 0,1-21 0,-22 21 16,-21-21-16,0-1 0,1 22 15,-22-21-15,-22 0 16,1 21-16,0 0 0,-21-21 16,21 21-16,-1 0 0,-20 0 0,-21 0 15,20 0 1,22 0-16,21 21 47,21-21-47,0 0 0,1 21 15,-1-21-15,0 0 0,0 21 16,0-21-16,-21 22 16,0 20-16,0-21 15,0 0-15,-21 22 0,0-22 16,0 0-16,-22 21 0,1-21 16,0 22-16,-1-1 0,1-21 0,0 22 15,-1-1-15,-62 21 16,41-20-16,22-1 15,21-21-15</inkml:trace>
  <inkml:trace contextRef="#ctx0" brushRef="#br0" timeOffset="88095.61">21484 16997 0,'0'0'0,"0"-21"16,-21 21 47,21 21-63,0 0 15,0 0-15,0 0 0,-21 22 16,0-22-16,-1 21 0,22 1 0,-21-22 15,0 21-15,0 0 0,0 1 16,0 41-16,-1-41 0,22-22 16,-21 21-16,21-21 0,0 22 15,-21-22-15,21 0 0,0 0 16,0-42 0,0 0-1,0 0-15,0-22 0,0 22 16,0-21-16</inkml:trace>
  <inkml:trace contextRef="#ctx0" brushRef="#br0" timeOffset="88414.73">21188 16933 0,'0'0'0,"42"-21"15,-21 21-15,0-21 16,1 21-16,20 0 0,0 0 16,-21 0-16,1 0 15,-1 0-15,0 21 0,-21 0 0,0 1 16,0 20-16,0-21 16,-21 21-16,0-20 0,-1-1 0,-20 0 15,21 0-15,-21 0 0,20 0 16,1 1-16,-21-1 0,21 0 15,0 0-15,-1-21 0,1 21 0,42-21 32,1-21-17,-1 21-15,21-21 0</inkml:trace>
  <inkml:trace contextRef="#ctx0" brushRef="#br0" timeOffset="89016.9">22267 16997 0,'0'-21'15,"0"0"1,-21 21-1,0 0 1,0 21-16,0 0 0,-22 0 0,22 0 16,-21-21-16,-1 21 0,22 1 15,0-1-15,0 0 0,0 0 16,21 0-16,0 0 16,21-21-16,0 0 15,0 0-15,0 0 0,1 22 16,-1-22-16,0 0 0,0 0 15,0 0-15,-21 21 0,21-21 16,-21 21-16,0 0 16,-21 0-16,21 0 15,-63 1-15,42-1 16,-1-21-16,1 21 0,0 0 0,0-21 16,0 21-16,0-21 0,21 21 15,21-21 1,0 0-16,21 0 15,-21 0-15,1 0 0,20 0 16,-21 0-16,0 0 0,0 0 16,1 0-16,-1 22 0,0-1 0,-21 0 15,21 0-15,-21 0 0,0 22 16,0-22-16,0 21 16,-21 0-16,0 1 0,-22-22 0,22 21 15,-21 1-15,21-22 0,0 21 0,-22-21 16,22 0-16,0 1 0,21-1 15,0 0-15,21-21 16,0 0-16,0-21 0,22 0 16</inkml:trace>
  <inkml:trace contextRef="#ctx0" brushRef="#br0" timeOffset="89449.96">23156 16849 0,'0'63'16,"-21"-20"-16,0-1 15,0 0-15,0 1 0,-1 20 0,1-21 16,0 1-16,0 20 0,0 1 0,0-22 16,-1 0-16,1 22 0,0-22 15,0 1-15,0-22 0,21 0 16,-21 0-16,21 0 0,0-42 31,0 0-31,0 0 0,0 0 16,21-22-16,0 1 0,0 21 15,-21-22-15,42-41 0,-20-1 16,-1 43-16,0-1 16,0 1-16,21 21 0,-20 0 0,-1 0 15,0 21-15,0 0 16,0 0-16,0 21 0,-21 0 0,0 0 0,0 21 15,0-20-15,0 20 0,0 0 16,0-21-16,0 22 0,0-1 16,-21-21-16,21 22 0,-21-22 0,0 0 15,0 0-15,0 0 16,-1 0-16,1 1 0,0-22 0,0 0 16,0 0-16,-22 0 0,22 0 15</inkml:trace>
  <inkml:trace contextRef="#ctx0" brushRef="#br0" timeOffset="89586.88">22585 17420 0,'0'0'0,"0"-21"0,21 21 16,0 0-16,21 0 15,-20 0-15,41 0 0,-21 0 0,85 0 16,-63 0-16,21 0 16,126 0-1,-126-21-15,-22 21 0,22-21 0</inkml:trace>
  <inkml:trace contextRef="#ctx0" brushRef="#br0" timeOffset="89799.76">24024 17060 0,'-21'0'0,"42"0"0,-127 0 16,64 22 0,21-1-16,-22 21 0,1-21 15,21 22-15,-21-1 0,-22 64 16,64-64-16,0-21 15,0 22-15,0-1 0,21 0 16,-21-21-16,43 1 0,-22-1 16,42-21-16,-20 0 15,-1 0-15,0 0 0,1-21 16,-22 21-16</inkml:trace>
  <inkml:trace contextRef="#ctx0" brushRef="#br0" timeOffset="89946.67">24426 17632 0,'0'0'0,"21"0"16,-42 0 31,0-21-32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1T04:03:3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0 0,'21'0'63,"0"0"-32,0 0-31,0 0 0,1 0 15,-1 0-15,21 0 0,-21 0 16</inkml:trace>
  <inkml:trace contextRef="#ctx0" brushRef="#br0" timeOffset="964.85">2582 1270 0,'0'21'0,"-21"-21"15</inkml:trace>
  <inkml:trace contextRef="#ctx0" brushRef="#br0" timeOffset="1046.8">2498 1334 0</inkml:trace>
  <inkml:trace contextRef="#ctx0" brushRef="#br0" timeOffset="1151.74">2540 1355 0</inkml:trace>
  <inkml:trace contextRef="#ctx0" brushRef="#br0" timeOffset="2003.88">2498 1122 0,'0'0'0,"-22"-21"0,22 0 16,0-1-16,-21 22 15,21-21-15,0 0 0,-21 0 0</inkml:trace>
  <inkml:trace contextRef="#ctx0" brushRef="#br0" timeOffset="2063.85">2413 953 0,'21'0'15,"0"21"1,0 0-16</inkml:trace>
  <inkml:trace contextRef="#ctx0" brushRef="#br0" timeOffset="2151.8">2794 1736 0,'0'21'0,"0"0"16,0 0 0</inkml:trace>
  <inkml:trace contextRef="#ctx0" brushRef="#br0" timeOffset="2247.73">2857 1524 0,'0'-21'15,"0"-21"-15,22 20 0</inkml:trace>
  <inkml:trace contextRef="#ctx0" brushRef="#br0" timeOffset="2339.69">2942 931 0,'-21'22'15,"0"-1"-15,-22-21 0</inkml:trace>
  <inkml:trace contextRef="#ctx0" brushRef="#br0" timeOffset="2500.9">2455 1799 0,'0'21'0</inkml:trace>
  <inkml:trace contextRef="#ctx0" brushRef="#br0" timeOffset="2935.96">2117 910 0,'-22'-21'0</inkml:trace>
  <inkml:trace contextRef="#ctx0" brushRef="#br0" timeOffset="2998.93">2117 762 0,'21'0'31,"0"21"-31,0-21 0</inkml:trace>
  <inkml:trace contextRef="#ctx0" brushRef="#br0" timeOffset="3181">2836 2053 0,'0'21'16,"0"1"-16,21-1 15,-21 0-15,-21-21 47,21-21-47,0 0 0,-21-1 16,-21-20-16</inkml:trace>
  <inkml:trace contextRef="#ctx0" brushRef="#br0" timeOffset="3482.82">3027 826 0,'0'0'0,"21"-43"16,0 43 0,-21-21-16,-42 21 31,21 0-16,-1 21-15,1-21 0,0 43 16,21-1-16,0 21 0,-21-20 16,0 20-16,0-20 0,-1 20 15,1 1-15,0-22 0,63 21 16,-63-20-16,-21 20 0,0-20 0,-1-1 16,-20 21-16,-1-20 0,22-1 15,0 0-15,-1-20 0,1 20 0,0-21 16,20-21-16</inkml:trace>
  <inkml:trace contextRef="#ctx0" brushRef="#br0" timeOffset="3531.8">2053 1990 0,'0'0'0</inkml:trace>
  <inkml:trace contextRef="#ctx0" brushRef="#br0" timeOffset="3582.77">2159 1842 0,'21'-22'0,"21"-20"15</inkml:trace>
  <inkml:trace contextRef="#ctx0" brushRef="#br0" timeOffset="3784.65">3175 1376 0,'21'-42'15,"-21"20"1</inkml:trace>
  <inkml:trace contextRef="#ctx0" brushRef="#br0" timeOffset="3892.59">3111 2053 0,'0'85'16,"0"-64"-16,0 21 0,-21 1 0,21-1 15,0 0-15,-21 1 0,0 20 16,21-20-16,0-22 0,-21 21 16</inkml:trace>
  <inkml:trace contextRef="#ctx0" brushRef="#br0" timeOffset="3932.08">2984 2752 0,'0'-21'16</inkml:trace>
  <inkml:trace contextRef="#ctx0" brushRef="#br0" timeOffset="4004.04">2963 2709 0,'0'0'0,"0"-21"0,0 0 16,0 0-16,0 0 0,0 0 0,0-22 15,21-20-15,1 20 16</inkml:trace>
  <inkml:trace contextRef="#ctx0" brushRef="#br0" timeOffset="4171.95">3069 1609 0,'0'-21'31,"-21"-1"-31</inkml:trace>
  <inkml:trace contextRef="#ctx0" brushRef="#br0" timeOffset="4507.26">3069 1566 0,'0'-21'15,"42"0"1,-20 0-16,-22 0 0,0 0 15,0-1-15,21 22 0,0-21 0,0 21 16,0-21-16,0 21 16,1 0-16,-1-21 0,0 21 15,0 0-15,0 0 0,0 0 16,1 0-16,-1 0 0,0 0 0,0 0 16,0 21-16,-21 0 15,0 0-15,0 1 0,0-1 16,-21 0-16,-21 0 15,21 0-15,-1 0 0,-41 43 16,42-43-16,-22 0 0,43 0 16,-63 22-16,42-22 15,21 0-15,-21-21 0,21 21 32,0-42 14,21 0-30</inkml:trace>
  <inkml:trace contextRef="#ctx0" brushRef="#br0" timeOffset="4620.2">3175 1503 0,'0'0'0,"-21"-21"15</inkml:trace>
  <inkml:trace contextRef="#ctx0" brushRef="#br0" timeOffset="4782.1">3133 1503 0,'21'85'15,"-21"-43"-15,0 0 16,0 1-16,0-22 0,0 21 16,0 22-16,0-22 0,0 21 0,21 1 0,-21 42 15,-21-64-15,21 22 16,-21-22-16,21 21 0,-22-20 0,1-1 15,21 0-15,0 1 0,0-22 16,-21 42-16,21-41 16</inkml:trace>
  <inkml:trace contextRef="#ctx0" brushRef="#br0" timeOffset="4837.07">3027 2604 0,'0'0'0,"0"-22"0,0 1 16,0 0-16,0-21 0,0 21 15,21 21-15</inkml:trace>
  <inkml:trace contextRef="#ctx0" brushRef="#br0" timeOffset="4983.99">3937 1545 0,'0'0'0,"0"-21"0,21-42 16</inkml:trace>
  <inkml:trace contextRef="#ctx0" brushRef="#br0" timeOffset="5255.95">3873 4212 0,'-21'0'16,"-21"0"-16,21 21 0,0 1 0,-22-1 15,1 0-15,21 0 16,-22-148-16,22-254 0,21 0 0,-63 21 0,42 43 16,21-43-16,-22 169 15,22 149-15,-21 0 0,21 21 16,0-1-16,-21 44 15,42-22 1,0-22-16,1 22 0,-1-21 16,0 21-16,21-21 15,-21 0-15,1 0 0,-1 0 0,0-1 0,0-20 16,0 21-16,0-21 0,1 20 16,-1-20-16,0 0 0,-21-1 0,0 1 15,21 0-15,-21 21 0,0-22 16,21 22-16,-21 0 0,0 0 15,0 0-15</inkml:trace>
  <inkml:trace contextRef="#ctx0" brushRef="#br0" timeOffset="5321.92">3895 1736 0,'0'0'0,"0"21"0,0 0 0,0 0 0,0 0 16,0 1-16,0-1 0,0 0 16,0 0-16</inkml:trace>
  <inkml:trace contextRef="#ctx0" brushRef="#br0" timeOffset="5391.88">3958 2011 0,'21'0'31,"-21"-21"-31,0 0 16,21-1-16,-21 1 0,22 0 0,-22 0 16</inkml:trace>
  <inkml:trace contextRef="#ctx0" brushRef="#br0" timeOffset="5771.66">4085 1439 0,'21'-21'0,"-21"0"15,0 0 1,0 0-16,0 0 16,-21 21-16,85-22 0,-86 22 15,1 0-15,0 0 16,-21 0-16,21 22 0,-1-1 15,1 0-15,0 0 0,-21 43 16,21-22-16,-22 0 0,22-21 16</inkml:trace>
  <inkml:trace contextRef="#ctx0" brushRef="#br0" timeOffset="5971.55">3895 1926 0,'42'-21'16,"-21"0"-16,0 0 0,0 0 15,1-1-15,-1 1 0,0 0 0,0 0 16,-21-21-16,21-1 0,0 22 16,-21-21-16,22-43 15,-1 64-15,-21 0 0,0-22 16,0 22-16,0 0 0</inkml:trace>
  <inkml:trace contextRef="#ctx0" brushRef="#br0" timeOffset="6023.52">4127 1863 0</inkml:trace>
  <inkml:trace contextRef="#ctx0" brushRef="#br0" timeOffset="6104.47">4212 1905 0,'21'0'0,"0"-21"16,1 21-16,-1-21 0,0 0 15,21-22-15,-21 1 0,1 21 16,-1-22-16</inkml:trace>
  <inkml:trace contextRef="#ctx0" brushRef="#br0" timeOffset="6173.43">4635 974 0,'0'0'16</inkml:trace>
  <inkml:trace contextRef="#ctx0" brushRef="#br0" timeOffset="6222.4">4530 826 0,'0'0'0,"21"21"0</inkml:trace>
  <inkml:trace contextRef="#ctx0" brushRef="#br0" timeOffset="6367.32">4508 2942 0,'0'0'0,"0"-211"0,0-1 0,0-84 15,-21 211-15,21 0 0,0 43 16,0 0-16,0 20 0,-21 1 16,21 0-16,0 0 15,21 0-15,0 0 0,1-1 16,-1 1-16,0 0 0,0 0 15,21-21-15,-20-1 0</inkml:trace>
  <inkml:trace contextRef="#ctx0" brushRef="#br0" timeOffset="6600.19">4953 931 0,'0'22'16,"0"20"-16,0-21 0,0 64 15,-42-43-15,42 0 0,-22-20 16,22 20-16,0 0 0,0 1 16,0-22-16,22 21 0,-22 43 15,0-64-15,0 21 16,0-21-16,0 1 0,0-1 16,0 0-16,-22-21 0,22 21 15,0-42 1</inkml:trace>
  <inkml:trace contextRef="#ctx0" brushRef="#br0" timeOffset="6641.16">4847 1630 0,'-42'-21'0,"84"42"0,-84-63 16,42 20 0</inkml:trace>
  <inkml:trace contextRef="#ctx0" brushRef="#br0" timeOffset="6756.1">4868 1524 0</inkml:trace>
  <inkml:trace contextRef="#ctx0" brushRef="#br0" timeOffset="7804.94">5524 3048 0,'0'0'0,"-21"0"0,0 0 16,42 0 31,22 0-47,-22 0 0,42 0 15,-20 0-15,20 0 0,1 21 0,20-21 16,-20 0-16,20 0 0,-20 0 16,21 0-16,-1 0 0,1 0 0,84 0 15,-84 0-15,-22 0 16,22-21-16,-21 21 0,-1 0 0,1 0 15,-1-21-15,-21 21 0,1-21 16,-1 21-16,-21 0 0,0 0 0,-21-21 16,0-1 15,-21 1-31</inkml:trace>
  <inkml:trace contextRef="#ctx0" brushRef="#br0" timeOffset="8135.75">6858 2752 0,'0'0'0,"-21"0"15,0 0-15,42 0 32,0 0-17,0 21-15,0-21 0,0 0 16,22 0-16,-22 21 0,21-21 0,-21 0 15,22 0-15,41 42 16,-62-20-16,-1-22 0,21 42 16,-42 0-16,0-21 15,-21 85 1,-21-21-16,-1-43 0,1 22 0,0-22 16,-1 0-16,1 1 15,-22-1-15,-63 43 16,43-43-16,63-21 0,-1 0 15,1-21-15,42 0 16</inkml:trace>
  <inkml:trace contextRef="#ctx0" brushRef="#br0" timeOffset="8700.48">9038 2794 0,'-42'42'16,"21"1"-16,-22-1 16,-41 64-16,20-43 0,22 1 15,-85 42-15,84-43 16,-62 43-16,62-64 15,22-20-15,-64 62 16,64-63-16,21 1 0,-21-22 16,21-22-1,21 1-15,0 0 16,1 0-16,20-43 16,-21 43-16,21-21 0</inkml:trace>
  <inkml:trace contextRef="#ctx0" brushRef="#br0" timeOffset="9055.06">9123 3048 0,'-85'64'16,"43"-22"-16,-43 43 15,22-43-15,-22 43 16,43-64-16,-22 42 15,1-20-15,63-22 0,-22-21 16,1 21 0,42-42-1,1 21-15,-1-21 0,0-22 16,0 22-16,21 0 0</inkml:trace>
  <inkml:trace contextRef="#ctx0" brushRef="#br0" timeOffset="9419.85">10054 5080 0,'0'0'0</inkml:trace>
  <inkml:trace contextRef="#ctx0" brushRef="#br0" timeOffset="9567.77">9546 3387 0,'0'21'16,"0"0"-16,0 0 0</inkml:trace>
  <inkml:trace contextRef="#ctx0" brushRef="#br0" timeOffset="9623.74">9906 3387 0</inkml:trace>
  <inkml:trace contextRef="#ctx0" brushRef="#br0" timeOffset="10040.5">11366 3069 0,'0'0'0,"64"-21"0,-1 0 0</inkml:trace>
  <inkml:trace contextRef="#ctx0" brushRef="#br0" timeOffset="11239.35">7726 4339 0,'21'21'16,"0"1"-16,-21-1 0,0 0 15,0 0-15,-42 21 0,-1-20 16,-20 20-16,-1 0 0,-20 1 0,-1-1 15,-21 21-15,0-20 0,1 20 16,-1-20-16,-212 105 16,107-21-16,168-106 15,22 0-15,21 0 0,21-21 16,0 0-16,43 0 0,21 0 0,147-42 16,22 0-1,-84-1-15,-22 22 0,21-21 0,-21 21 16</inkml:trace>
  <inkml:trace contextRef="#ctx0" brushRef="#br0" timeOffset="11415.25">7218 5398 0,'-21'21'16,"-22"-21"-16,1 21 0,0 0 15,20 0-15,1 0 16,21 1-16,85-22 0,-22 0 0,22 0 15,148 0-15,-106-22 0,21 1 16,21 21-16,-20-21 0,20 0 16,-21 21-16,148-21 0,-147 0 15</inkml:trace>
  <inkml:trace contextRef="#ctx0" brushRef="#br0" timeOffset="11565.17">9250 5546 0,'-64'21'16,"22"21"-16,-43-21 0,1 22 0,-149 63 15,127-64-15,-21 21 0,0-20 16,0 20-16,42-20 0,-148 147 15,276-126 1,20-22-16,22-21 0,148 0 16,-85-21-16,21 21 0,1-21 15,20 0-15,1 0 0,20 0 0,-20 0 16,-22 0-16,-21 0 0</inkml:trace>
  <inkml:trace contextRef="#ctx0" brushRef="#br0" timeOffset="11706.09">10689 6689 0,'-42'21'0,"-1"0"16,-20 0-16,-1 22 15,-20-1-15,-107 43 0,85-22 16,1-21-16,-65 43 0,107-21 16,-1-22-16,22 0 0,42 1 0,0-1 15,21 0-15,43-21 0,20 22 0,22-22 16,21 21-16,21-21 0,22 1 16,-1-22-16,43 21 0,-43-21 15</inkml:trace>
  <inkml:trace contextRef="#ctx0" brushRef="#br0" timeOffset="11856.14">9906 8996 0,'127'21'0,"-42"0"15,147 0-15,-105 1 0,43-22 16,-1 21-16,-42-21 0</inkml:trace>
  <inkml:trace contextRef="#ctx0" brushRef="#br0" timeOffset="12021.05">10837 9927 0,'0'0'0,"-42"21"0,0 1 0,-22 20 16,-21 0-16,22 1 0,-64 41 15,85-20-15,20-22 0,22 0 0,22 64 16,20-63-16,106 41 15,-42-41-15,21-22 0,21 0 16,0 21-16,22-42 0,-1 0 0,0 0 16</inkml:trace>
  <inkml:trace contextRef="#ctx0" brushRef="#br0" timeOffset="12055.03">12827 10816 0,'21'0'0</inkml:trace>
  <inkml:trace contextRef="#ctx0" brushRef="#br0" timeOffset="12199.95">10435 12086 0,'106'43'16,"-21"-43"0,20 0-16,44 0 0,20 0 15,43 0-15,20-22 0,1 1 0,42-21 0,-21-22 16</inkml:trace>
  <inkml:trace contextRef="#ctx0" brushRef="#br0" timeOffset="12330.87">12806 11472 0,'254'-21'16,"-106"0"-16,21 0 16,212-43-16,-169 22 0</inkml:trace>
  <inkml:trace contextRef="#ctx0" brushRef="#br0" timeOffset="12464.8">14372 10732 0,'85'-22'0,"-1"1"0,22 0 16,360-64-1,-276 43-15</inkml:trace>
  <inkml:trace contextRef="#ctx0" brushRef="#br0" timeOffset="12839.96">17568 9356 0,'0'-21'0,"0"-1"0,21 1 16,22-21-16,-22 0 0,42-1 0,1 1 15,84-64 1,-42 64-16,127-85 0,-127 63 15,21 1-15,127-43 0,-127 42 16,0 1-16,105-64 0,-126 63 16,-21 1-16,0-1 0,-22-20 0,-21 20 15,1-20-15,-22 20 0,-21-21 0,-21 1 16,-22-1-16,1 0 0,-21 22 16,-43-1-16,0-20 0,-21-1 0,21 22 15,-21-22-15,-21 21 0,0-20 0,-170-43 16,-84-64-1,296 128-15,43-1 0,-22-42 16,85 43-16,42-1 0,22 1 16,105-64-16,85 21 15,-127 21-15,0 22 0,0-1 16,43-63-16,-107 64 0,-42-1 16,-42-63-16,-64 43 15,1 20-15,-43 22 0</inkml:trace>
  <inkml:trace contextRef="#ctx0" brushRef="#br0" timeOffset="13006.86">17187 4720 0,'-63'0'15,"126"0"-15,-211-21 0,42 21 0,0-42 0,1 21 16,20-22-16,-84-20 16,126 20-16,1 1 0,0 0 0,42-1 15,0 22-15,21-21 0,0 0 16,21-1-16,1 1 0,20 0 0,-21-1 16,1 22-16,-22-21 0,21-43 15,-42 64-15,-21 0 0,-106 0 16,42 21-16,-20 0 15,-44 0-15,22 0 0,-42 0 0</inkml:trace>
  <inkml:trace contextRef="#ctx0" brushRef="#br0" timeOffset="13185.76">14436 4064 0,'-106'21'0,"212"-42"0,-360 63 0,105-20 15,1 20-15,21 0 0,0-21 0,21 22 16,1 41-16,253-20 16,-21-43-16,21 0 15,42 0-15,1 1 0,21-22 16,20 21-16,1 0 0,-21 0 0,21 21 15,-43-20-15,107 41 16,-213-42-16,-20 0 0,-43 22 0,-42-1 16,-22-21-16,-62 43 0,-1-22 15,-42 0-15,-22-20 0,-507 147 16</inkml:trace>
  <inkml:trace contextRef="#ctx0" brushRef="#br0" timeOffset="13265.71">13314 5736 0,'-127'106'0,"254"-212"0,-275 254 0,126-84 0,22-1 16,22-20-16,62 20 0,1 1 0,42-22 0,21 22 15,21-22-15,22 0 0,21 22 16,-1-43-16</inkml:trace>
  <inkml:trace contextRef="#ctx0" brushRef="#br0" timeOffset="13396.53">15981 6900 0,'21'43'0,"-21"-1"0,-85 85 16,22-63-16,-297 147 16,212-147-16,-43 42 15,-338 169 1,0 42-16,402-211 0,0 0 15,-42 211-15,169-232 16,63 21-16,22-21 0,42-1 0,0-20 16</inkml:trace>
  <inkml:trace contextRef="#ctx0" brushRef="#br0" timeOffset="13672.65">14838 11875 0,'233'84'15,"-85"-63"-15,42 22 16,22-1-16,21-21 0,42 22 0,0-22 16,21 0-16,-42 21 0,0 1 0,22-22 15,-22 21-15,169 43 16,-21 42-16,-338-85 15,-43 22-15,-106 41 0,0-20 16,-20-21-16,-44-22 0,22 21 16,0 22-16,0-21 0,-232 84 15,210-127 1,128-42-16</inkml:trace>
  <inkml:trace contextRef="#ctx0" brushRef="#br0" timeOffset="15263.02">15494 9864 0,'-42'0'0,"-1"21"0,-41 0 15,-43 0-15,0 0 0,-43 22 0,-41-22 16,-1 21-16,-21 22 0,-21-1 16,-21-20-16,21 41 0,21-20 0,0-1 15,22 1-15,20-1 0,-84 64 16,169-84-16,43-22 0,41 21 15,44-42-15</inkml:trace>
  <inkml:trace contextRef="#ctx0" brushRef="#br0" timeOffset="15366.96">14160 10499 0,'0'0'16,"-105"21"-16,-255 21 0,-423 22 15</inkml:trace>
  <inkml:trace contextRef="#ctx0" brushRef="#br0" timeOffset="15615.33">8890 10414 0,'0'0'16,"-64"21"-16,-274 64 15,211-43-15,-43 1 0,22-1 0,-21 0 16,21 22-16,0-22 0,21 0 0,0 1 16,-64 41-16,128-62 15,-1-1-15,1 21 0,84-42 16,0 0-16,21 0 15,22-21-15</inkml:trace>
  <inkml:trace contextRef="#ctx0" brushRef="#br0" timeOffset="15702.27">8721 10689 0,'21'0'16,"-21"-21"-16,-64 42 16,1 0-16</inkml:trace>
  <inkml:trace contextRef="#ctx0" brushRef="#br0" timeOffset="15816.21">7853 10986 0,'42'0'0,"-84"0"0,-22 21 16,-42 21-16,-169 64 0,127-43 15,-21 22-15,-1-21 0,1-1 0,21 22 16,21-43-16,21 22 0,21-22 16,1 0-16,126-42 15,43-21-15,-1 0 16,128-64-16,-85 22 0,0 20 16</inkml:trace>
  <inkml:trace contextRef="#ctx0" brushRef="#br0" timeOffset="16079.98">8276 11197 0,'21'0'0,"-42"0"0,85-21 0,-1 21 16,64 0-16,-63 0 0,-22 0 15,21 42 1,-63-20-16,-84 62 16,-1-20-16,0-1 0,-20 1 0,-22 20 15,-22 1-15,-20-21 0,-127 105 16,126-63-16,43 0 0,-63 105 16,126-126-16,43 0 0,21-22 15,21-21-15,64 22 0,127-22 16,-43-42-16,22-21 0,20 0 0,509-106 15,-254 21 1,-234 43-16,-20 20 0,0 22 16,-43-21-16,-21 21 0,-42 21 0,21 42 15,-190 43 1,-22-22-16,-21 1 0,-21 20 0,-190 86 16,168-86-16</inkml:trace>
  <inkml:trace contextRef="#ctx0" brushRef="#br0" timeOffset="16179.92">9948 13758 0,'85'0'0,"-170"0"0,276-21 0,-43 0 16,42-21-16,1-1 0,-1 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75E0-E260-45A4-9833-5E2323C4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EAE0-4FC3-4852-85E6-F4BBFBD1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B12F-472A-42F3-92A8-1321216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21B8-FAD2-4520-821A-7DC01031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F5C3-7E24-4528-A911-47A77C19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06B-F9B8-48B3-91A0-112C9FC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1004-AD7B-4FBE-9D91-A08A75FF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619D-E2CB-4692-9520-2C35ADA8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AE74-11CF-47E5-AA38-79D63F1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E4A4-D234-49C9-91A3-3D628BC5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5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B22C-9D95-4FDE-8881-D00AAD49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F99F-D76B-40FE-9F46-73204CC8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0CA3-C127-4D87-A8D8-0ECDF94C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DD32-5234-4404-AAC5-E7BBD43E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8E74-0AEF-4DBF-893C-DEC25465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0563-9B47-4405-BB95-B47D44BD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A679-BB80-4164-A695-86AC7C77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AC1D-909E-41E1-AF2B-0121E1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910A-7EF4-4D10-A6E1-BB9E5B24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2E8D-875F-41B4-8E0B-89E495BC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2EC-9581-4655-BDF5-2CE7A748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5C5A-AAEC-4453-8AF5-0871D6A4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B1D0-FFF7-40D6-A8A1-A4ED2AF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DDE8-320C-4E53-ADFE-A517F6A4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ABF2-CCE5-4663-9658-2CCB7818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2E3F-D806-43DE-8A69-D92A83FB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7EC5-8AB2-4EA0-B4CC-31E1CD514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3395-7F54-490B-8ECB-0EA69C19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D0A71-BFED-42B5-ACBA-2046A2C1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9942-9680-48BE-801C-A0DA1EBD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7595-1A13-46B2-AFED-ADEBC6CC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F42C-84ED-4B48-8A78-8CF1DB7D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14B8-9756-4B34-8ADA-4B759572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B2631-368B-47DE-BC3D-8623D19A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9B50-BE94-465E-B4FB-38DD5CDA8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077DB-800B-4056-B0E2-65C04593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27902-B4ED-47F4-BAFC-E1B09FD2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7F8CF-68F7-4650-9E8E-C9A55CB3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27A90-95CA-411B-A764-27EB795A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2B32-874B-49AA-AA97-37D16183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D6498-47A4-42BA-BC62-61A4D27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0B9E-781A-43E6-8072-053AE1A5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6F4E1-6611-4BF6-9905-1C93D243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6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E95A6-AE50-46DB-9125-E9D131C5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552C3-7780-497F-B45F-A5D41DBC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46BCC-C9FE-4F70-9E37-D243CA30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AC80-2E7A-4F76-8A17-6AC2752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E299-ACAD-4511-93FE-516869EC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FD49-109F-46DF-9872-F9E9AD38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11F66-B433-4E06-9F16-D3019B9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AB04-ED2E-460E-B1FD-D0130F7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0655-0396-484D-903A-0021A214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95D5-78E9-4C39-9BD3-A216F038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66870-D30A-4E47-87A5-E8BCE0D4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351C-AD5E-47EC-B45B-FFF7ECC3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52C6-FA7E-4236-A0FF-C5684F3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FFB9-7CC3-4117-88A0-F468DF7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C172-5079-4156-864D-BE6DC0CA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A0796-D99D-40CA-AE4A-4F2957CF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929C-AAC6-4F8C-86DE-734D91A7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01F9-4F0A-4CD8-8E10-790AE389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B59E-14F1-4EAE-BD11-228A3B62B990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EEE2-BFA8-4AAD-8A0D-D5FBACE84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4C71-3C1F-459E-8032-A287D4D1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E217-45D8-4012-A40B-B335FC07A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EA9690-ACD4-4AAD-93CA-3AA633399BE3}"/>
                  </a:ext>
                </a:extLst>
              </p14:cNvPr>
              <p14:cNvContentPartPr/>
              <p14:nvPr/>
            </p14:nvContentPartPr>
            <p14:xfrm>
              <a:off x="167760" y="38160"/>
              <a:ext cx="6301800" cy="598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EA9690-ACD4-4AAD-93CA-3AA633399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8800"/>
                <a:ext cx="632052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1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847-607D-48F1-B010-099159A5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58E8-13E7-4EF4-9275-2DDCC8BE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6A920-A4CC-4CAC-A9D9-A58A568C272F}"/>
                  </a:ext>
                </a:extLst>
              </p14:cNvPr>
              <p14:cNvContentPartPr/>
              <p14:nvPr/>
            </p14:nvContentPartPr>
            <p14:xfrm>
              <a:off x="266760" y="0"/>
              <a:ext cx="857268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6A920-A4CC-4CAC-A9D9-A58A568C2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859140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847-607D-48F1-B010-099159A5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58E8-13E7-4EF4-9275-2DDCC8BE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423E74-56CF-438B-A280-7CBADB3112FA}"/>
                  </a:ext>
                </a:extLst>
              </p14:cNvPr>
              <p14:cNvContentPartPr/>
              <p14:nvPr/>
            </p14:nvContentPartPr>
            <p14:xfrm>
              <a:off x="457200" y="30600"/>
              <a:ext cx="783360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423E74-56CF-438B-A280-7CBADB311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1240"/>
                <a:ext cx="785232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81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847-607D-48F1-B010-099159A5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58E8-13E7-4EF4-9275-2DDCC8BE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F71040-E63C-4A40-8EC6-F369676EAA1E}"/>
                  </a:ext>
                </a:extLst>
              </p14:cNvPr>
              <p14:cNvContentPartPr/>
              <p14:nvPr/>
            </p14:nvContentPartPr>
            <p14:xfrm>
              <a:off x="0" y="0"/>
              <a:ext cx="92358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F71040-E63C-4A40-8EC6-F369676EA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2545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68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E9BFA1-9599-4DF3-8F6D-10C6B379F864}"/>
                  </a:ext>
                </a:extLst>
              </p14:cNvPr>
              <p14:cNvContentPartPr/>
              <p14:nvPr/>
            </p14:nvContentPartPr>
            <p14:xfrm>
              <a:off x="45720" y="99000"/>
              <a:ext cx="10043640" cy="645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E9BFA1-9599-4DF3-8F6D-10C6B379F8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89640"/>
                <a:ext cx="1006236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67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91FCF-73FA-4570-A679-29914AD03E9F}"/>
                  </a:ext>
                </a:extLst>
              </p14:cNvPr>
              <p14:cNvContentPartPr/>
              <p14:nvPr/>
            </p14:nvContentPartPr>
            <p14:xfrm>
              <a:off x="335160" y="259200"/>
              <a:ext cx="925884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91FCF-73FA-4570-A679-29914AD03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49840"/>
                <a:ext cx="927756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10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FE7506-06AA-40F4-958F-AC599C26F5AA}"/>
                  </a:ext>
                </a:extLst>
              </p14:cNvPr>
              <p14:cNvContentPartPr/>
              <p14:nvPr/>
            </p14:nvContentPartPr>
            <p14:xfrm>
              <a:off x="22680" y="53280"/>
              <a:ext cx="954828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FE7506-06AA-40F4-958F-AC599C26F5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43920"/>
                <a:ext cx="956700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8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CCE870-AE0F-4152-BB46-704BEB9529E4}"/>
                  </a:ext>
                </a:extLst>
              </p14:cNvPr>
              <p14:cNvContentPartPr/>
              <p14:nvPr/>
            </p14:nvContentPartPr>
            <p14:xfrm>
              <a:off x="228600" y="122040"/>
              <a:ext cx="1046268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CCE870-AE0F-4152-BB46-704BEB952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12680"/>
                <a:ext cx="104814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7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43125-9D05-49E1-916F-CCA1A1FD0B2E}"/>
                  </a:ext>
                </a:extLst>
              </p14:cNvPr>
              <p14:cNvContentPartPr/>
              <p14:nvPr/>
            </p14:nvContentPartPr>
            <p14:xfrm>
              <a:off x="251280" y="259200"/>
              <a:ext cx="955584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43125-9D05-49E1-916F-CCA1A1FD0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49840"/>
                <a:ext cx="957456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A3E0-ACFE-43C6-B537-54B32BAFBD96}"/>
                  </a:ext>
                </a:extLst>
              </p14:cNvPr>
              <p14:cNvContentPartPr/>
              <p14:nvPr/>
            </p14:nvContentPartPr>
            <p14:xfrm>
              <a:off x="510480" y="114480"/>
              <a:ext cx="759744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A3E0-ACFE-43C6-B537-54B32BAFB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05120"/>
                <a:ext cx="7616160" cy="44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0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1C31EF-A548-4232-84CF-185D7FD69202}"/>
                  </a:ext>
                </a:extLst>
              </p14:cNvPr>
              <p14:cNvContentPartPr/>
              <p14:nvPr/>
            </p14:nvContentPartPr>
            <p14:xfrm>
              <a:off x="243720" y="106560"/>
              <a:ext cx="405432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1C31EF-A548-4232-84CF-185D7FD69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97200"/>
                <a:ext cx="407304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30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8DD7C-DF26-4A0B-B457-381401306F4B}"/>
                  </a:ext>
                </a:extLst>
              </p14:cNvPr>
              <p14:cNvContentPartPr/>
              <p14:nvPr/>
            </p14:nvContentPartPr>
            <p14:xfrm>
              <a:off x="99000" y="0"/>
              <a:ext cx="995220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8DD7C-DF26-4A0B-B457-381401306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97092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9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615-0348-4848-BC67-6A07DADA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0E8-558F-443B-96E1-0CA41575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5B637-7379-4639-A8E2-724CA2A7D74A}"/>
                  </a:ext>
                </a:extLst>
              </p14:cNvPr>
              <p14:cNvContentPartPr/>
              <p14:nvPr/>
            </p14:nvContentPartPr>
            <p14:xfrm>
              <a:off x="739080" y="0"/>
              <a:ext cx="634788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5B637-7379-4639-A8E2-724CA2A7D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-9360"/>
                <a:ext cx="63666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89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2021-03-11T03:07:56Z</dcterms:created>
  <dcterms:modified xsi:type="dcterms:W3CDTF">2021-03-11T04:15:12Z</dcterms:modified>
</cp:coreProperties>
</file>