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13:01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931 0,'0'0'0,"21"-21"0,-21 0 0,22 0 16,-22 0-16,21 0 0,-21-1 16,0 1-16,0 0 0,0 0 15,0 0-15,0 0 16,0 42 31,0 0-47,0 0 15,0 21-15,0 1 0,0-1 0,0 0 16,0 22-16,0-1 0,0-20 16,0 20-16,0 1 0,0-22 0,0 22 15,0-1-15,0-21 0,0 22 16,0-1-16,0-20 0,0 20 0,0-20 16,0-1-16,0 0 0,0 1 15,0-1-15,0-21 0,0 21 0,0-20 16,0-1-16,0 0 15,0 0-15,-21-21 16,-1 0 0,1-21-16,21 0 0,-21 0 15,21-1-15,0-20 0,-21 0 16,21-1-16</inkml:trace>
  <inkml:trace contextRef="#ctx0" brushRef="#br0" timeOffset="443.79">2159 1101 0,'0'0'0,"-21"-21"0,0-1 15,21 1-15,0 0 16,0 0-16,0 0 0,0 0 0,0-1 15,0 1-15,0 0 0,21 0 16,0-21-16,21 20 0,22 1 16,-1 0-16,1 0 0,84-21 15,-63 20-15,-1 1 0,-20 21 16,20 0-16,-20 0 0,-1 0 16,-20 0-16,20 21 0,-20 1 15,-22-1-15,21 21 0,-21 0 16,-21 1-16,0-1 0,0 22 0,0-22 15,-21 0-15,-21 22 0,21-22 16,-22 0-16,1 1 0,0-22 0,-22 21 16,22-21-16,-1 1 0,1-1 15,0 0-15,21 0 0,-22 0 0,22-21 16,0 0-16,0 21 0,0-21 16,21-21 15,21 0-16,0 0-15,0 21 0,0-21 16</inkml:trace>
  <inkml:trace contextRef="#ctx0" brushRef="#br0" timeOffset="1026.03">3768 847 0,'0'0'0,"-22"0"15,1 0-15,0 0 16,0 0-16,0 0 0,0 21 16,-1 0-16,1 0 0,0 22 15,0-22-15,0 21 0,0 0 0,-1 1 16,-20-1-16,21 0 0,0 22 15,0-22-15,-1 1 0,1-1 0,0 21 16,21-20-16,-21-1 0,21 22 16,-21-22-16,21 0 0,0 1 15,0-22-15,0 21 0,0-21 16,21 22-16,0-22 0,0-21 0,-21 21 16,43 0-16,-22-21 0,0 0 0,21 0 15,-21 0-15,22 0 0,-1 0 16,0-21-16,1 0 0,-1 21 15,22-21-15,-22-22 0,0 22 0,1 0 16,-1-21-16,0-1 0,1 1 16,-22 0-16,21-1 0,-21 1 0,0 0 15,1-22-15,-22 22 0,0-22 16,0 1-16,0-1 0,0 1 0,0 20 16,0-20-16,-22 21 0,1-1 15,0 1-15,0 0 0,0 20 16,-22 1-16,22 21 0,-21 0 0,21 0 15,-22 0-15,1 0 16,0 0-16,21 21 0,-22 1 0,1-1 16,21 21-16,-22-21 0,22 22 15,-21-22-15,21 21 0,0-21 0,21 22 16,0-22-16,0 0 0,0 0 16,0 0-16,0 0 0,0 1 0,42-22 15</inkml:trace>
  <inkml:trace contextRef="#ctx0" brushRef="#br0" timeOffset="1417.32">4762 995 0,'0'0'0,"0"-21"0,0 0 0,0-1 15,0 1-15,-21 0 0,0 0 0,21 0 16,-21 0-16,0 21 16,0 0-1,21 21-15,0 0 0,0 21 16,0-21-16,-22 43 0,22-22 16,-21 1-16,21 20 0,0-21 0,0 22 15,-21-22-15,0 22 0,0-22 16,0 22-16,21-22 0,-22 21 15,1-20-15,21-1 0,-21 0 0,21 1 16,-21-1-16,21 0 0,0-20 16,0-1-16,0 0 0,0 0 0,0 0 15,21-42 17,0 0-17,-21 0-15,0-22 0,21 1 0,1 21 16</inkml:trace>
  <inkml:trace contextRef="#ctx0" brushRef="#br0" timeOffset="1736.14">4635 1058 0,'0'0'0,"0"-63"16,0 42-16,0 0 0,0-1 15,0 1-15,22 0 16,-1 21-16,0 0 15,0 0-15,0 21 0,22 0 0,-22 1 16,21-1-16,-21 21 0,22 0 16,-1-20-16,-21 20 0,0 0 15,22 1-15,-22-1 0,0 0 0,0-21 16,0 22-16,-21-22 0,21 0 16,-21 0-16,22 22 0,-22-22 15,0 0-15,21-21 16,-21 21-16,21-21 15,-21-21 1,0 0-16,0 0 16,0-1-16,0 1 0,21 0 15,-21 0-15,21-21 0</inkml:trace>
  <inkml:trace contextRef="#ctx0" brushRef="#br0" timeOffset="2059.46">5757 783 0,'0'0'0,"0"-21"15,0 0-15,-21 21 16,0 21 0,0 0-16,0 0 0,-1 1 15,1-1-15,0 21 16,-21-21-16,21 22 0,-1-1 0,-20 0 15,21 1-15,0-1 0,-22 0 16,22 1-16,0-1 0,0 0 0,0-21 16,0 1-16,-1 20 0,1-21 15,21 0-15,0 0 0,0 1 16,21-44 15,1 1-31,-1 0 16,0 0-16,0 0 0,0 0 0,0-22 15,1 22-15</inkml:trace>
  <inkml:trace contextRef="#ctx0" brushRef="#br0" timeOffset="2440.19">5694 783 0,'0'0'0,"21"-21"0,-21 0 16,0 0-16,0 0 31,0 42 0,0 0-31,0 0 0,0 0 16,0 0-16,0 22 0,0-1 15,0 0-15,0 22 0,0-22 0,0 1 16,0-1-16,0 21 0,0-20 16,0-1-16,0 0 0,0 1 15,0-1-15,0 22 0,0-22 0,0 0 16,0 1-16,-21-1 0,21 0 15,0 1-15,-21-1 0,21 43 16,0-43-16,0 0 0,0 1 16,0-22-16,0 21 0,0-21 0,0 22 15,0-22-15,0 0 0,0 0 16,0 0-16,21-21 47,-21-21-47,0 0 0,21 21 15,-21-21-15,0 0 0</inkml:trace>
  <inkml:trace contextRef="#ctx0" brushRef="#br0" timeOffset="38587.86">1185 1228 0,'0'0'0,"0"-21"0,-21 21 16,21 21 15,0 21-31,0-21 15,0 22-15,0-1 16,0 0-16,0 1 0,0 20 16,0-21-16,0 22 0,-21-1 0,21-20 15,0 20-15,0-20 0,0-1 16,0 0-16,0 1 0,0-1 16,0-21-16,-21 21 0,21-20 0,0-1 15,0 0-15,21-21 31,-21-21-31,21 0 0,-21-1 16,21 1-16,0 0 0,-21 0 16</inkml:trace>
  <inkml:trace contextRef="#ctx0" brushRef="#br0" timeOffset="38913.19">1587 1672 0,'22'21'0,"-22"1"16,0-1-16,21 0 15,-21-42 48,0 0-63,0-1 15,-21 22 1,-1 0 0,1 0-1,21 22 1,0-1-16,0 0 16,0 0-1</inkml:trace>
  <inkml:trace contextRef="#ctx0" brushRef="#br0" timeOffset="39913.55">1122 3069 0,'0'0'0,"-21"0"16,-1 0 0,1-21-1,21 0-15,0 0 16,0 0-16,0-1 15,21 1-15,1 0 16,-22 0-16,21 0 0,0 0 16,0 21-16,0-22 0,0 22 15,1-21-15,-1 21 0,0 0 0,0 0 16,0 21-16,0 1 0,1-1 16,-1 0-16,0 0 0,-21 21 0,21 1 15,-21-1-15,0 0 0,0 22 16,0-22-16,0 22 0,0-1 15,-21 1-15,21-22 0,-21 22 16,-22-1-16,22-21 0,0 1 0,-21 20 16,21-20-16,-22-1 0,1-21 15,21 21-15,-22 1 0,1-22 16,21 0-16,-21 0 0,20 0 16,-20 1-16,0-22 0,21 0 15,-1 0-15,1-22 0,0 1 16,0 0-16,0-21 0,0 21 0,-1-22 15,22 22-15,0-21 0,-21-1 16,21 22-16,0-21 0,0 0 16,0 20-16,0-20 0,0 21 0,21 0 15,1-22-15,-1 43 0,0-21 16,0 21-16,0 0 0,0 0 0,1 0 16,-1 21-16,0 1 0,21-1 15,-21 0-15,1 21 0,-1-21 16,-21 22-16,21-22 0,0 0 15,0 21-15,-21-20 0,21-1 16,1 21-16,-22-21 0,0 0 0,21 1 16,0-1-16,-21 0 15,21 0 1,0-21-16,-21-21 16,21 0-1,1 0-15</inkml:trace>
  <inkml:trace contextRef="#ctx0" brushRef="#br0" timeOffset="40239.87">1757 3577 0,'42'21'16,"-21"-21"-16,0-21 16,1 0-1,-22 0-15,0 0 16,-22 21 0,1 0-16,0 0 15,0 0-15,0 0 16,21 21-16,-21-21 0,-1 21 15,22 0 1</inkml:trace>
  <inkml:trace contextRef="#ctx0" brushRef="#br0" timeOffset="41032.08">3514 3069 0,'0'-21'16,"0"0"-1,21 21 1,0-21-16,-21 0 16,0-1-16,0 1 0,0 0 15,0 0-15,0 0 16,0 0-16,0-1 0,0 1 0,-21-21 15,0 21-15,-1 0 0,22-1 16,-21 1-16,0 21 0,21-21 16,-21 21-16,0 0 0,0 21 31,21 0-31,-22 22 0,22-22 0,-21 21 16,21 22-16,0-22 0,0 22 15,0-22-15,0 43 0,0 42 16,0-64-16,0 1 15,0-1-15,0 1 0,0-1 0,0-21 16,0 1-16,21-1 0,-21-21 16,0 22-16,0-22 0,0 0 0,22 0 15,-22 0-15,0-42 32,0 0-32,0 0 15,0 0-15,0-1 0</inkml:trace>
  <inkml:trace contextRef="#ctx0" brushRef="#br0" timeOffset="41371.89">3344 2667 0,'0'0'0,"43"0"0,-22 0 0,21 0 16,0-21-16,1 21 0,-1-21 16,0 21-16,1 0 0,-1 0 15,0 0-15,1-21 0,20 21 0,-20 0 16,-22 0-16,21 0 0,0 0 15,-20-22-15,20 22 0,-21 0 0,0 0 16,0 0-16,-21 22 16,0-1-1,-21-21-15,-21 21 0,21 0 16,0-21-16</inkml:trace>
  <inkml:trace contextRef="#ctx0" brushRef="#br0" timeOffset="41627.74">3217 3366 0,'21'0'16,"1"0"-16,-1 0 0,0 0 15,0-22-15,0 22 0,22-21 16,-22 21-16,21-21 0,0 21 0,-20 0 16,20-21-16,-21 21 15,0 0-15,0 0 0,1-21 0</inkml:trace>
  <inkml:trace contextRef="#ctx0" brushRef="#br0" timeOffset="42128.46">3937 3196 0,'21'-21'0,"-42"42"0,42-63 16,0 21-16,0 0 16,1-1-16,-1 22 0,0 0 15,0 0-15,0 0 16,0 0-16,1 22 16,-1-1-16,-21 0 15,21 21-15,0-21 0,-21 22 0,21 41 16,-21-62-16,21 20 15,-21 0-15,0 1 0,0-1 0,0-21 16,0 21-16,0-20 0,0-1 16,0 21-16,-21-21 15,21 0-15,-21-21 0,0 0 32,21-21-32,0 0 15,0 0-15,0-21 0,0 20 16,0-20-16,0 0 0,0-1 0,0 1 15,0-21-15,21 20 0,0 1 16,-21 0-16,43-43 16,-22 64-16,0 0 0,0-1 15,0 1-15,0 21 0,1 0 0,-1 0 16,0 0-16,0 0 0</inkml:trace>
  <inkml:trace contextRef="#ctx0" brushRef="#br0" timeOffset="42763.09">5313 3493 0,'21'-22'0,"-42"44"0,63-44 15,-21 1-15,0 0 0,1 0 0,-22-21 16,0 20-16,0-41 16,0 42-16,0 0 0,0-1 0,-22 1 15,-20 0-15,21 0 0,-21 21 16,20 0-16,-20 0 0,0 0 0,-64 0 16,64 0-16,-1 0 15,-20 21-15,20 0 0,1 22 0,-21-22 16,20 21-16,1 0 15,0-20-15,20 41 0,-20-21 0,21 1 16,0-1-16,21 0 0,0-20 0,0 20 16,0 0-16,0-21 0,0 1 15,0-1-15,0 0 0,21 0 0,21-21 16,-21 0-16,1 0 0,20 0 16,-21 0-16,21 0 0,1 0 0,-22 0 15,21-21-15,1 0 0,-22 0 16,21-1-16,0-20 0,-20 21 15,20-21-15,0 20 0,-21-20 0,1 0 16,-1-1-16,0 1 0,0-43 16,0 43-16,-21 0 0,0 21 15,0-1-15,0 1 0,0 64 32,-21-22-17,21 0-15,0 21 0,0-21 0,0 22 16,0-1-16,0-21 0,0 22 15,0-22-15,0 21 0,0-21 0,0 0 16,0 1-16,0-1 0,0 0 16,21-21-16,0 21 0,1-21 15,-1 0-15,0 0 0,0 0 0,0 0 16,0 0-16,1-21 0,-1 0 16,21 0-16</inkml:trace>
  <inkml:trace contextRef="#ctx0" brushRef="#br0" timeOffset="43515.66">5800 3133 0,'-22'0'15,"1"0"1,0 21-16,21 0 16,-21 0-16,21 22 0,0-22 0,0 21 15,0-21-15,0 22 0,0-22 16,0 21-16,0 0 0,0-20 0,0 20 15,0-21-15,-21 21 0,21-20 16,0-1-16,0 0 0,0 0 16,-21 21-16,21-20 0,0-1 15,0-42 17,-22-1-17,22 1-15,-21 21 0,21-42 0,0 21 16,0 0-16,0-1 0,0-20 0,0 0 15,0 21-15,0-22 0,21 1 16,1 21-16,20-22 0,21-20 16,-41 42-16,20-22 15,0 22-15,1 21 0,-1-21 0,0 21 16,1 0-16,-1 0 0,-21 0 16,21 0-16,-20 21 0,20 0 0,-21 1 15,0-1-15,0 21 0,-21 0 16,0 22-16,0-22 0,0-21 15,0 22-15,0-22 0,0 21 0,0-21 16,-21 1-16,0-1 0,21 0 16,-21 0-16,21 0 0,-21-21 0,21 21 15,-21-21 1,-1 0-16,22-21 16,0 0-1,0 0-15,0-21 0,0 20 16,0-20-16,0 0 0,22-1 0,-1 1 15,0 0-15,0-1 0,21 1 16,-20 0-16,20-1 0,-21 22 0,21 0 16,1 0-16,-1 0 0,-21 21 15,22 0-15,-1 0 0,0 0 0,-21 21 16,1 0-16,20 0 0,-21 0 16,0 22-16,-21-22 0,0 21 0,21 1 15,-21-1-15,0 0 0,0 1 0,0-1 16,0 0-16,0-21 0,-21 22 15,0-22-15,21 0 0,0 21 16,-21-20-16,0-22 0,21 21 16,0 0-16,21-42 31,0 0-15,0-22-16,0 22 0</inkml:trace>
  <inkml:trace contextRef="#ctx0" brushRef="#br0" timeOffset="43926.81">7175 3493 0,'22'0'15,"-44"0"-15,86 0 0,-43 0 0,0 0 0,22-22 16,-22 1-16,21 0 0,0 21 16,-20-21-16,20-21 0,-21 20 0,0 1 15,22 0-15,-43 0 0,0-21 16,0 20-16,0 1 0,0 0 16,0 0-16,-22 0 0,1 21 15,-21 0-15,0 0 0,-1 0 0,1 0 16,0 21-16,-1 0 0,1 21 0,0-20 15,20 20-15,-20 0 0,21 1 16,0-1-16,0 0 0,-1 22 0,1-22 16,21 0-16,0 1 0,0-22 15,0 21-15,0-21 0,21 22 0,1-22 16,-1 0-16,0 0 0,21-21 0,1 21 16,-22-21-16,21 0 0,0 0 15,1 0-15,20 0 0,-20-21 0,-1 21 16,21-21-16,-20 0 0</inkml:trace>
  <inkml:trace contextRef="#ctx0" brushRef="#br0" timeOffset="44627.41">8128 2773 0,'0'0'0,"0"21"16,0 0-1,-21 22-15,21-22 0,0 21 16,-21 0-16,21 1 0,-22 20 0,22 1 16,0-1-16,-21 1 0,0-22 15,0 22-15,0-1 0,0 1 0,-1-22 16,1 0-16,0 1 0,0-1 0,0 0 15,0-21-15,-1 22 16,1-22-16,21 0 0,21-21 31,1-21-31,-1 0 16,0-22-16,21 22 0,-21-21 16,1 0-16,20-1 0,-21 1 15,21 0-15,-20-1 0,20 22 0,-21-21 16,0 21-16,0-1 0,1 1 15,-1 21-15,0 0 0,0 21 16,-21 1-16,21-1 0,-21 0 16,0 21-16,0-21 0,0 22 15,0-22-15,0 21 0,0-21 0,0 22 16,0-22-16,0 21 0,0-21 16,0 1-16,0-1 0,0 0 0,21 0 15,1 0-15,-1-21 0,0 0 16,21 0-16,-21 0 0,1 0 15,20-21-15,0 0 0,-21 0 0,22 0 16,-1-1-16,-21-20 0,22 0 16,-1-1-16,-21 1 0,21-21 15,-20-1-15,-1 1 0,0-1 0,0 1 16,-21-1-16,0 1 0,0-1 16,0 1-16,0 20 0,0-20 0,-21 20 15,0 22-15,0-21 0,-1 21 16,1 21-16,0-21 0,0 21 15,-21 0-15,20 0 0,1 0 0,0 21 0,0 0 16,0 0-16,0 21 16,-1-20-16,1-1 0,21 0 15,0 0-15,0 0 0,-21 0 16,21 1-16,0-1 0</inkml:trace>
  <inkml:trace contextRef="#ctx0" brushRef="#br0" timeOffset="45260.23">9229 3387 0,'0'-21'0,"21"-1"16,-21 1-16,0 0 16,0 0-16,0 0 0,21 21 15,-21-21-15,-21 21 31,0 21-15,-1 0-16,1 21 0,21-21 16,-21 22-16,0-1 0,0-21 0,21 22 15,-21-1-15,21 0 0,-22-21 16,22 22-16,0 20 16,0-42-16,0 22 0,0-22 0,22-21 15,-1 21-15,21-21 0,-21 0 16,22 0-16,-22 0 0,21 0 15,-21 0-15,22-21 0,-1 21 0,-21-21 16,21 0-16,-20-1 0,20 1 0,-21 0 16,0-21-16,0 21 0,1-22 15,-1 1-15,-21 0 0,0-1 16,0 1-16,0 0 0,0-1 0,-21 1 16,-1 0-16,1-1 0,0 22 15,-21 0-15,21 0 0,-1 21 0,-20 0 16,21 0-16,0 0 0,-22 0 0,22 21 15,0 0-15,21 0 16,-21 0-16,21 22 0,0-22 0,0 0 16,0 21-16,0-20 0,0-1 15,0 0-15,0 0 0,21 0 16,0-21-16,0 21 0,1-21 0,-1 0 16</inkml:trace>
  <inkml:trace contextRef="#ctx0" brushRef="#br0" timeOffset="45684.06">9842 3387 0,'0'-21'0,"0"-1"0,-21-41 16,21 42-16,0-22 16,0 22-16,0 0 15,21 0-15,1 21 0,-1 0 16,0-21-16,0 21 0,0 0 15,0 0-15,1 0 0,-1 21 0,0-21 16,0 42-16,21-21 0,-20 1 16,-1 20-16,0 0 0,0 1 0,-21-1 15,21 0-15,0 43 0,-21-43 16,22-21-16,-22 22 0,0-22 16,0 21-16,0-21 0,0 1 0,0-1 15,-22 0-15,1-21 0,0 21 16,0-21-16,0 0 15,0-21-15,21 0 16,0 0-16,0-1 16,0-20-16,0 21 0,42-64 15,-21 43-15,0 0 0,0-1 16,1 1-16,-1 0 0,21-1 16,-21 22-16,0-21 0,1 21 0,-1-1 15,0 1-15,0 0 0,0 0 16,0 21-16,-21-21 0,22 21 0,-1-21 15,0 21-15</inkml:trace>
  <inkml:trace contextRef="#ctx0" brushRef="#br0" timeOffset="46544.88">10943 2667 0,'0'0'0,"-21"-21"0,0 21 16,21-21-16,-21 21 16,-1 21-1,22 0-15,-21 21 0,21-20 16,0 20-16,0-21 0,-21 21 0,21 1 16,-21 20-16,21-20 0,-21-1 15,21 21-15,0-20 0,-21 20 16,21 1-16,-22-22 0,22 22 0,-21-22 0,21 21 15,-21-20-15,21-1 16,0 0-16,0-20 0,0 20 0,-21-21 16,21 0-16,0 0 0,0 1 0,-21-1 15,21-42 17,0-1-17,0 1-15,0 0 0,0 0 0,21 0 16,0-22-16,-21 22 0,21-21 15,0 0-15,1-1 0,-1 1 0,0 0 16,21 20-16,-21-20 0,22 21 16,-22 0-16,0 0 0,21-1 0,-20 1 15,-1 21-15,0 0 0,0-21 16,0 21-16,0 0 0,1 0 0,-1 0 16,-21 21-1,0 0-15,0 1 0,0-1 16,-21-21-16,-1 21 0,-20 0 15,21 0-15,0-21 0,-22 21 0,22-21 16,0 0-16,-21 0 0,21 0 0,-22 0 16,22 0-16,0 0 0,0 0 15,0 0-15,-1 0 0,1 0 0,21-21 16,-21 21 0,21 21 30,0 1-46,0-1 0,21 0 0,-21 0 16,0 0-16,21 0 0,-21 22 16,22-22-16,-22 21 0,21-21 0,-21 22 15,0-22-15,21 0 0,0 0 16,0 22-16,-21-22 0,21 0 0,1-21 16,-1 21-16,0 0 0,0 0 0,0-21 15,0 0-15,1 0 0,20 0 0,-21 0 16,0 0-16,22 0 0,-22 0 15,0 0-15,21-21 0,-21 21 16,1-21-16,-1 0 0,0 0 0,0 21 16,0-43-16,0 22 0,1 0 15,-22 0-15,0 0 0,0 0 16,0-1-16,0 1 0,0 0 16,-22 21-1,1-21-15,0 21 0,0 0 16</inkml:trace>
  <inkml:trace contextRef="#ctx0" brushRef="#br0" timeOffset="47847.13">783 5038 0,'0'0'0,"-21"0"15,0 0 1,21-21 15,0-1-31,21 1 0,0 0 16,0 21-16,0-21 0,1 0 15,-1 21-15,0-21 0,21 21 16,-21 0-16,1 0 0,-1 0 0,21 0 16,-21 21-16,-21 0 15,21 0-15,-21 21 0,0-20 16,0 20-16,0-21 15,0 21-15,-21-20 0,0 20 0,0 0 16,0-21-16,0 22 0,-22-22 16,22 0-16,0 0 0,-21 0 15,20 1-15,1-1 0,0-21 0,0 0 16,0 0 0,0 0-16,21-21 15,0-1-15,21 1 16,0 0-16,0 21 15,0-21-15,0 0 0,1 21 0,20-21 16,-21 21-16,0 0 0,22 0 16,-22 0-16,21 0 0,-21 0 15,22 0-15,-22 0 0,0 21 16,0 0-16,21 0 0,-20 0 0,-1 0 16,-21 1-16,21-1 0,-21 21 15,0-21-15,0 22 0,0-1 0,-21 0 16,0-21-16,-1 22 0,-20-1 15,0-21-15,-1 22 0,1-22 16,0 21-16,-1-21 0,1 0 0,-21-21 16,20 22-16,1-22 0,0 0 15,-1 0-15,22 0 0,-21 0 16,-1 0-16,22-22 0,0 22 16,-21-21-16,21 0 0,-1 0 0,1 0 15,21 0-15,0-1 16,0 1-16,0 0 15,0 0-15,0 0 16,21 21-16,1 0 0,-22-21 16,21 21-16,0 0 0,0-22 0</inkml:trace>
  <inkml:trace contextRef="#ctx0" brushRef="#br0" timeOffset="48091.99">1778 5355 0</inkml:trace>
  <inkml:trace contextRef="#ctx0" brushRef="#br0" timeOffset="48735.49">3619 4572 0,'0'0'0,"-21"0"15,0 21 1,21 22-16,-21-22 16,21 21-16,-21 22 0,21-22 0,-21 21 15,21 22-15,0-21 0,0-1 16,0 22-16,-22-22 0,22 1 0,-21-1 16,21 1-16,0-1 0,0-20 15,-21 20-15,21-21 0,-21 1 0,0-1 16,21-21-16,0 22 0,0-22 15,0 0-15,0-42 32,0 0-32,0-1 15,0-20-15,0 21 0</inkml:trace>
  <inkml:trace contextRef="#ctx0" brushRef="#br0" timeOffset="49027.47">3281 4741 0,'0'0'0,"-21"-21"0,21 0 16,0 0-16,21 21 16,0-21-16,21 0 0,-21 21 0,22-22 15,20 1-15,-20 0 0,-1 0 16,21 21-16,-20-21 0,20 0 15,-20 21-15,20-22 0,-21 22 0,1 0 16,-22 0-16,21 0 0,-21 0 16,1 0-16,-22 22 15,0-1 1,-22-21-16,1 21 16,0 0-16,0-21 0,0 21 0,0 0 15</inkml:trace>
  <inkml:trace contextRef="#ctx0" brushRef="#br0" timeOffset="49251.34">3344 5292 0,'0'0'0,"21"0"16,1 0-16,-1 0 0,0 0 15,0 0-15,0 0 0,22 0 0,-22-21 16,21 21-16,-21-22 0,0 22 16,22-21-16,-22 21 0,0 0 0,0 0 15,0-21-15,1 21 0,-22-21 0,21 21 16</inkml:trace>
  <inkml:trace contextRef="#ctx0" brushRef="#br0" timeOffset="49731.16">3831 5334 0,'0'-21'15,"0"0"-15,0 0 16,0-1-16,21 1 15,0 0-15,1 21 0,-1-21 0,0 0 16,0 21-16,0 0 0,0 0 16,22 0-16,-22 0 0,0 0 0,0 0 15,0 21-15,1-21 0,-1 42 16,21-21-16,-21 1 0,0 20 0,-21-21 16,22 21-16,-22-20 0,0 20 15,0 0-15,0 1 0,0-1 0,0 0 16,0-21-16,0 22 0,0-22 15,-22 21-15,22-21 0,0 1 16,0-44 15,0 1-31,0 0 0,0 0 0,0-43 16,0 1 0,0 21-16,22-1 0,-1 1 0,-21 0 15,21-1-15,0 1 0,0 0 16,-21 20-16,21-20 0,22 21 0,-22-21 15,0 42-15,0-22 0,0 1 0,1 21 16,20 0-16,-21 0 0,43 0 16,-43 21-16</inkml:trace>
  <inkml:trace contextRef="#ctx0" brushRef="#br0" timeOffset="51028.44">5355 5588 0,'0'0'0,"21"0"0,0-21 16,-21 0-16,22 21 0,-1-43 16,-21 22-16,21 0 0,-21 0 15,21 0-15,-21-22 0,0 22 16,0 0-16,0-21 0,0 21 15,-21-1-15,0-20 0,0 21 16,-1 0-16,1 0 0,-21-1 0,21 1 16,-22 21-16,22 0 0,-21 0 15,0 21-15,-1 1 0,1-1 0,21 0 16,-22 21-16,-41 22 16,41 20-16,22-41 0,0 20 15,0-20-15,21-1 0,0 0 0,0 1 16,0-1-16,0-21 0,0 21 15,21-20-15,0-1 0,0-21 0,1 21 16,-1-21-16,0 0 0,21 0 0,-21 0 16,22 0-16,-22-21 15,21 0-15,-21-1 0,22 1 0,-22 0 16,21 0-16,-21-21 0,22 20 16,-22-20-16,21 21 0,-21-21 15,1-1-15,-1 1 0,0 21 0,0-22 16,-21 1-16,21 21 0,-21 0 0,0 0 15,0-1-15,0 1 0,-21 42 32,21 1-32,-21-1 0,21 0 15,-21 21-15,21-21 0,0 1 0,0 20 16,0-21-16,0 21 0,0-20 0,0 20 16,0-21-16,21 21 15,0-20-15,0-1 0,0 0 16,1-21-16,20 0 0,-21 0 15,0 0-15,22 0 0,-22 0 16,21-21-16,-21 21 0,22-21 0,-1-1 16,-21 1-16,21 0 0,-20 0 0,-1-21 15,21 20-15,-21 1 16,0-21-16,-21 21 0,22-22 0,-1-41 16,-21 63-16,0-1 0,0 1 15,0 42 16,0 1-31,0-1 16,0 0-16,0 0 0,0 21 16,0-20-16,0 20 0,0-21 0,0 0 15,-21 22-15,21-22 0,-22 21 16,22-21-16,-21 22 0,21-22 16,0 0-16,0 0 0,0-42 46,0 0-46,0 0 16,0-1-16,0 1 0,0 0 16,0-21-16,0 21 0,21-22 0,-21 22 15,22-21-15,-1 21 0,0-22 16,0 22-16,0 0 0,0 0 0,1 0 16,-1-1-16,21 1 0,-21 21 15,0 0-15,1 0 0,-1 0 0,0 0 16,0 21-16,0 1 0,0-1 0,1 0 15,-22 0-15,0 0 0,21 0 16,-21 1-16,0 20 0,0-21 0,0 0 16,0 22-16,0-22 0,0 0 15,0 0-15,0 21 0,-21-42 0,21 22 16,-22-1-16,22 0 0,-21-21 31,21-21-15,0 0-16,0-1 15,0 1-15,0 0 0,0 0 0,21-21 16,1 20-16,-1-20 0,0 0 0,0 21 16,0-22-16,0 1 0,22 0 15,-1 20-15,-21 1 0,22 0 16,-1 0-16,0 0 0,1 21 0,20 0 16,-21 21-16,-20-21 0,-1 21 15,0 21-15,0-20 0,0-1 0,-21 21 16,0-21-16,0 0 0,0 22 15,0-22-15,0 21 0,0-21 16,0 22-16,0-22 0,0 0 0,0 0 16,0 0-16,-21 1 0,21-1 15,0 0-15,0-42 32,21 21-32,-21-21 15</inkml:trace>
  <inkml:trace contextRef="#ctx0" brushRef="#br0" timeOffset="51431.87">7366 5461 0,'0'0'0,"0"21"16,21-21-16,0 0 15,0 0-15,1 0 0,20 0 16,-21-21-16,0 21 0,0-21 0,1 0 16,-1 21-16,0-21 0,21-1 15,-21 1-15,1 0 0,-1 0 16,0 0-16,-21 0 0,21-1 0,-21 1 16,21 0-16,-21 0 0,0 0 15,0 0-15,-21 21 16,0 0-16,0 0 0,-22 0 15,22 21-15,0 0 0,-21 0 0,21 21 16,-1-20-16,1 20 0,0-21 0,0 21 16,21 1-16,0-22 0,0 21 15,0 1-15,0-22 0,0 42 16,0-42-16,0 1 0,21-1 16,0 0-16,0-21 15,1 0-15,-1 0 0,0 0 0,0 0 16,0 0-16,0 0 0,1-21 0,-1 0 15</inkml:trace>
  <inkml:trace contextRef="#ctx0" brushRef="#br0" timeOffset="52428.27">8594 4868 0,'0'0'0,"0"43"47,0-22-47,0 21 0,0 1 15,-22-1-15,22 0 0,0 1 0,0 20 16,-21-21-16,21 22 0,-21-22 15,21 1-15,0-1 0,-21 0 16,21 1-16,-21-1 0,21-21 0,0 0 16,-21 0-16,21 1 0,0-1 15,0-42 1,0-1 0,21-20-16,0 21 15,-21 0-15,21 0 0,0-22 0,-21 1 16,21 21-16,1-22 0,-1 22 15,0-21-15,0 0 0,0 20 16,0 1-16,1-21 0,-1 21 16,0 21-16,0 0 0,-21 21 15,21 0-15,-21 21 16,21-20-16,-21 20 0,0-21 16,0 21-16,0-20 0,22 20 0,-22 0 15,21-21-15,-21 22 0,21-1 0,0-21 16,-21 0-16,21 1 0,0-1 15,1 0-15,-1 0 0,0-21 0,0 0 16,21 0-16,-20 0 0,-1 0 0,21-21 16,-21 0-16,22 0 0,-22-1 15,0 1-15,21 0 0,-21-21 16,22 21-16,20-106 16,-20 42-16,-22 21 15,-21 1-15,0-1 0,0 1 0,0-1 16,0 1-16,0-1 0,0 22 15,-21 0-15,-1-1 0,22 1 0,-21 21 16,0 0-16,0 0 0,0 21 16,-22 0-16,22 0 0,0 0 0,0 21 15,0-21-15,0 42 0,-1-21 16,1 0-16,21 22 0,0-1 0,0 43 16,0-43-16,0-21 0,0 22 15,0-1-15,0-21 0,0 0 16,21 22-16,-21-22 0,22-21 15</inkml:trace>
  <inkml:trace contextRef="#ctx0" brushRef="#br0" timeOffset="52916.2">10139 5101 0,'0'0'0,"-21"0"0,-22 0 0,22 0 16,-21 21-16,21-21 0,-22 22 0,1-1 16,0 0-16,-1 21 0,1-21 0,0 1 15,20 20-15,-20-21 16,21 21-16,0 1 0,0-22 0,21 21 16,0-21-16,0 22 0,0-22 0,0 21 15,0-21-15,21 1 0,0-1 16,0 0-16,0-21 0,0 21 0,22-21 15,-22 0-15,21 0 0,1 0 16,-1 0-16,0 0 0,1-21 0,-1 0 16,0 0-16,1 21 0,-22-43 0,21 22 15,0 0-15,-20 0 16,-1-22-16,0 22 0,0-21 0,0 0 16,-21-1-16,0 1 0,0 0 0,0-1 0,0 1 15,-21 0-15,0-1 16,0 22-16,-22 0 0,22 0 0,-21 0 15,0 21-15,20-22 0,-20 22 16,0 0-16,-1 0 0,22 22 0,-21-1 16,21 0-16,0 0 0,-1 0 15,22 0-15,-21 1 0,21-1 0,0 0 16,0 0-16,0 21 0,0-20 0,21-1 16,1-21-16,-1 21 0,0 0 15,0-21-15,43 0 0</inkml:trace>
  <inkml:trace contextRef="#ctx0" brushRef="#br0" timeOffset="53338.16">10583 5122 0,'0'0'0,"-21"-42"16,21 21-1,21 21 1,0 0-16,1 0 16,-1 0-16,0 0 0,0 21 0,0 0 0,0 0 15,22 1-15,-22-1 16,0 0-16,0 21 0,22 22 16,-43-43-16,0 21 0,21-21 0,-21 1 15,0 20-15,0-21 0,0 0 16,0 22-16,0-22 0,0 0 15,-21-21-15,-1 21 0,22 0 0,-21-21 16,0 0 0,21-21-16,0 0 15,0 0-15,0 0 0,0-1 16,0 1-16,21 0 0,0-21 16,1 21-16,-22-22 0,21 22 0,0-21 15,0-1-15,-21 22 0,21-21 16,0 21-16,43-64 15,-43 64-15,0 0 0,0 21 16,1-21-16,-1-1 0,0 22 0,0-21 16</inkml:trace>
  <inkml:trace contextRef="#ctx0" brushRef="#br0" timeOffset="53963.58">11578 4466 0,'0'21'15,"0"1"-15,0-1 16,-21 0-16,21 64 0,-21-43 16,21 0-16,0 22 0,0-1 0,-21-20 15,21 20-15,0 1 0,0-22 16,0 21-16,-22-20 0,1-1 0,21 22 15,-21-22-15,21-21 0,-21 21 16,0 1-16,21-22 0,-21 0 16,21 0-16,0 0 0,-22 1 0,22-1 0,0-42 47,0-1-47,22 1 15,-1 0-15,0 0 0,0 0 0,0 0 16,0-22-16,1 22 0,-1-21 0,0 21 15,21-22-15,-21 22 0,1-21 16,-1 21-16,21-1 0,-21 1 0,0 21 16,1-21-16,-1 21 0,0 0 15,-21 21 1,-21-21 0,0 21-16,-1-21 0,1 22 15,-21-22-15,21 0 0,0 21 16,-22-21-16,22 21 0,0-21 0,0 0 15,0 21-15,-1-21 0,1 0 16,21 21-16,0 0 16,0 1-16,0-1 15,21 0-15,1 0 0,-1 0 16,0-21-16,21 21 0,-21 1 0,1-1 16,20 0-1,0 0-15,-21-21 0,1 21 0,-1-21 16,0 0-16,0 21 0,0-21 0,0 0 15</inkml:trace>
  <inkml:trace contextRef="#ctx0" brushRef="#br0" timeOffset="55160.8">13208 4974 0,'0'0'0,"21"-21"0,0 21 0,0-21 0,1 21 15,20-21-15,-21 0 0,21-1 16,-20 1-16,20 0 0,0 0 15,-21-21-15,22 20 0,-1 1 16,-21-21-16,22 21 0,-22 0 0,21-22 16,-21 22-16,-21 0 0,0-21 0,0 20 15,0 1-15,0-21 0,0 21 16,-21 21-16,-21-21 0,-1-1 16,1 22-16,0 0 0,-22 0 0,-63 0 15,64 22-15,20-1 16,-20 0-16,21-21 0,-1 21 0,1 0 15,21 0-15,21 1 0,0-1 16,0 0-16,0 0 0,21-21 0,0 21 16,21 0-16,1 1 0,-1-1 0,22 21 15,-22-21-15,21 22 0,-20-1 16,105 85-16,-127-85 16,21 1-16,-20 20 0,20-21 15,-42 1-15,0-1 0,0 0 0,0-20 16,0 20-16,-21-21 0,0 21 15,-22-20-15,1-1 0,0 21 0,-22-21 16,22-21-16,-128 21 16,107-21-16,21 0 15,-22 0-15,22 0 0,-1 0 0,1-21 16,21 0-16,-21 0 0,20 0 0,-20-22 16,21 22-16,0-21 0,0 0 15,-1-1-15,1 1 0,21-22 0,0 22 16,0-21-16,0 20 0,0 1 15,0 0-15,0-1 0,0 22 0,0 0 16,21 0-16,-21 0 0,22 21 16,-1 21-16,-21 0 0,21 0 15,0 0-15,0 22 0,-21-1 0,21 0 16,1 1-16,-1-1 16,0 21-16,0-20 0,0-1 0,0 0 15,1 1-15,20-1 0,-21-21 16,0 22-16,22-22 0,-22 21 0,21-21 15,-21 0-15,22 1 0,-1-22 0,-21 21 16,21-21-16,22 0 16,-22 0-16,22-21 15,-22-1-15,0 1 0,-20 21 0,20-42 16,0 21-16,-21 0 0,22-22 0,-22 1 16,21 0-16,-21-22 0,1 1 0,-1-1 15,0 1-15,21-1 16,-42 1-16,21-22 0,1 21 0,-1 1 15,0 21-15,-21-22 0,0 22 16,21-43-16,-21 64 0,0 0 16,21 0-16,-21-1 0,0 44 15,0-1-15,0 0 16,-21 0-16,0 21 0,0 1 0,0 20 16,21 1-16,-22-1 0,1 1 15,21-1-15,-21 64 0,21-63 16,0-22-16,0 22 0,0-22 15,0 0-15,0 1 0,0-1 16,0-21-16,0 0 0,0 0 0,0 1 0,21-1 16,0 0-16,1-21 15,-1 0-15,0 0 0,0 0 16,0 0-16,0 0 0,1 0 0,-1-21 16,0 21-16,-21-21 0,21-1 15,0 1-15,-21 0 0</inkml:trace>
  <inkml:trace contextRef="#ctx0" brushRef="#br0" timeOffset="55367.68">13822 5059 0,'0'0'16,"21"0"15,0 0-31,0 0 0,64-21 15,-64 21-15,21 0 0,1-21 16,-1 21-16,0 0 0,22-22 0,-22 22 16,1 0-16,-1 0 0,-21-21 15,21 21-15,-20 0 0,-1-21 0,0 21 16</inkml:trace>
  <inkml:trace contextRef="#ctx0" brushRef="#br0" timeOffset="55815.43">14436 5165 0,'0'0'0,"-22"0"15,22-21 1,0-1-16,0 1 16,0 0-16,0 0 0,22 0 0,-1 0 15,0 21-15,0-22 0,0 1 16,0 21-16,1 0 0,-1 0 0,0 0 15,21 0-15,-21 0 0,1 0 16,-1 0-16,0 21 0,0 1 0,0 20 16,0-21-16,-21 0 0,22 64 15,-1-64-15,-21 21 16,0-20-16,0 20 0,0-21 0,0 0 16,0 0-16,0 1 0,0-1 0,0 0 15,-21 0-15,-1 0 16,1-21-1,21-21-15,0 0 16,0 0-16,0 0 0,0-1 16,0 1-16,0 0 0,0 0 0,0-21 15,0 20-15,0-20 0,0 0 16,43-22-16,-43 22 16,21 0-16,-21 20 0,21 1 0,0 0 15,-21 0-15,21 0 0,0 21 16,1 0-16,-1 0 0,0 0 15,0 0-15</inkml:trace>
  <inkml:trace contextRef="#ctx0" brushRef="#br0" timeOffset="56265.17">15346 4868 0,'0'0'0,"-43"-21"15,22 21-15,0 0 16,0 0 0,0 0-16,21 21 0,-21 1 15,-1 62-15,22-63 16,-21 22-16,21-1 0,0-21 16,0 22-16,0-1 0,0-21 0,0 21 15,0-20-15,0 20 0,0-21 0,0 0 16,0 22-1,0-22-15,21-21 0,1 21 0,-1-21 0,0 0 16,0 0-16,0 0 0,0 0 16,1 0-16,-1 0 0,21-21 15,-21 0-15,0-1 0,1 1 0,-1 0 16,21-21-16,-21 21 0,0-64 16,1 43-16,-1-1 0,0-20 15,-21 20-15,0 1 0,21 0 16,-21-1-16,21 22 0,-21 0 0,0 0 15,0 0-15,0 42 16,0 0 0,0 0-16,0 0 0,-21 43 15,21-22-15,-21-21 0,21 1 16,0-1-16,0 0 0,0 0 16,0 0-16,0 0 0</inkml:trace>
  <inkml:trace contextRef="#ctx0" brushRef="#br0" timeOffset="57679.25">16087 4868 0,'0'0'0,"0"-42"0,0 21 16,0 0-16,0 0 0,0-1 15,-22 22-15,1 0 0,0 0 16,0 0-16,21 22 15,-42 20-15,20-21 0,1 21 16,0 1-16,0-1 0,0 0 16,21 1-16,-21-1 0,-1 22 0,1-22 15,0 0-15,0 1 0,21-1 0,0 0 16,0 22-16,0-22 16,0-21-16,0 0 0,0 1 0,21-1 15,0 0-15,0-21 0,1 0 16,20 0-16,-21 0 0,0 0 0,22 0 15,-1 0-15,0 0 0,1-21 16,-1 0-16,0-1 0,43-41 16,42-43-1,-106 64-15,21-22 0,1 22 16,-22-22-16,21-20 0,-21 20 0,1 1 16,-1-1-16,0 1 0,-21-1 15,0 1-15,21 20 0,-21-20 0,0 21 16,0-1-16,0 22 0,0 0 15,0 0-15,0 0 0,0-1 0,0 44 16,0-1 0,0 0-16,-21 21 0,0-21 15,21 22-15,0-1 0,-21 22 0,-1-22 16,22 21-16,-21 1 0,21-1 16,0 1-16,-21-22 0,21 22 15,0-1-15,0 22 16,0-43-16,0 1 0,0-1 0,0-21 15,0 21-15,0-20 0,0-1 0,21 0 16,0 0-16,1-21 16,-1 21-16,0-21 0,0 0 0,0 0 15,0 0-15,22 0 0,-22-21 16,0 0-16,0 0 0,22 0 0,-22-1 16,0 1-16,0 0 0,21-21 15,-20-1-15,-1 1 0,0 0 16,-21-1-16,0 22 0,21-21 0,-21 0 0,21-1 15,-21 22-15,-21 42 32,21 22-17,-21-22-15,21 21 0,0-21 16,0 22-16,-21-22 0,21 21 0,0-21 16,0 22-16,0-22 0,0 0 15,0 21-15,0-21 0,0 1 0,0-1 16,0 0-16,0 0 0,21-21 15,0 0-15,0 0 16,0 0-16,1 0 0,41 0 16,-42-21-16,0 21 0,1-21 0,-1 0 15,0-1-15,0-20 16,0 21-16,0 0 0,-21-22 0,22 1 16,-22 21-16,21 0 0,-21-22 15,0 22-15,0 0 0,0 0 16,0 42-1,0 0 1,0 0-16,0 1 0,0-1 0,0 0 0,0 21 16,0-21-16,0 1 0,0-1 15,0 0-15,0 0 0,0 0 0,0 0 16,0 1-16,0-1 0,21-21 16,0 21-16,0 0 0,0-21 15,-21 21-15,22-21 0,-1 0 16,0 0-16,0 0 0,0 0 15,0-21-15,-21 0 16,22 0-16,-1 21 0,-21-21 0,21-22 16,0 22-16,0-42 15,0 20-15,1 1 0,-1 21 16,0-22-16,0 1 0,0 21 0,0-21 16,22 20-16,-22 1 0,0 0 0,0 21 15,0 0-15,1 0 0,-1 0 16,0 0-16,0 21 0,-21 0 0,21 1 15,0 20-15,1-21 0,-22 21 16,0-20-16,0 20 0,0-21 16,0 21-16,0-20 0,0-1 0,0 0 15,0 21-15,0-21 0,0 1 16,0-1-16,0 0 16,-22-21-1,22-21 1,0 0-16,0-1 15,0 1-15,0-21 0,0 21 0,0 0 16,22-22-16,-1 1 16,0 21-16,0-22 0,0 1 0,0 0 15,1 21-15,-1-22 0,0 1 16,21 21-16,-21 0 0,1-1 0,20 1 16,-21 0-16,0 21 0,0 0 0,1 0 15</inkml:trace>
  <inkml:trace contextRef="#ctx0" brushRef="#br0" timeOffset="58120">18521 5186 0,'0'0'0,"21"0"16,0 0-16,0 0 0,0 0 15,1 0-15,-1 0 0,0 0 16,0-21-16,43 0 16,-43-1-16,0 1 0,0 0 15,0 0-15,-21 0 0,21 0 0,-21-1 16,22 1-16,-22 0 0,0 0 16,0 0-16,0 0 0,0-1 0,0 1 15,-22 21-15,1 0 16,0 0-16,0 0 0,0 21 15,0-21-15,-1 22 0,22 20 0,-21-21 16,0 21-16,0-20 0,0 20 16,0 0-16,21-21 0,-22 22 0,22-1 15,0-21-15,0 22 0,0-22 16,0 0-16,0 42 0,22-41 16,-1-1-16,0-21 0,0 21 15,0-21-15,0 0 0,1 21 0,20-21 16,-21 0-16,0 0 0,22 0 0,-22 0 15,0 0-15,21 0 16,-21 0-16,1-21 0,41-21 16,-42 20-16,0 22 0,1-42 15,-1 21-15,21-43 16,-21 43-16</inkml:trace>
  <inkml:trace contextRef="#ctx0" brushRef="#br0" timeOffset="58518.77">17208 4360 0,'43'0'0,"-86"0"0,128 0 0,-43 0 0,22 0 16,-22 0-16,22 0 15,-22 0-15,22 0 0,-22 0 0,0 0 16,1 0-16,-1 0 0,0 0 0,1 0 15,-22 0-15,21 0 0,-21 0 16,0 0-16,1 0 0,-22-21 0,21 21 16,0 0-1,0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4:16:00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2561 0 0</inkml:trace>
  <inkml:trace contextRef="#ctx0" brushRef="#br0" timeOffset="123.92">2625 0 0,'21'0'63,"0"0"-63,0 0 0,0 0 15,0 0 1,1 0-16</inkml:trace>
  <inkml:trace contextRef="#ctx0" brushRef="#br0" timeOffset="235.86">2773 14605 0,'-21'0'31,"-1"0"-31,1 0 16,0 0-16,0 0 16,0 0-1</inkml:trace>
  <inkml:trace contextRef="#ctx0" brushRef="#br0" timeOffset="10167.46">1947 1058 0,'-21'-21'0,"0"21"16,0 0-16,0 0 16,-1 0-16,22-21 0,-21 21 15,0 0-15,0 0 0,0 0 16,0 0-16,-1 0 0,1 0 15,0 0 1,0 0-16,0 0 0,0 0 16,42 0 15,0 21-15,21-21-16,-21 0 0,22 0 15,-1 0-15,22 0 0,-22 0 16,21 0-16,1 0 0,-1 0 0,22 0 15,0 0-15,21 0 0,-22 0 16,1 0-16,0-21 0,-1 21 0,1 0 16,-22 0-16,22 0 0,-21-21 15,-22 21-15,21-21 16,-20 21-16,-1 0 0,0 0 0,1 0 0,-22-21 16,0 21-16,0 0 15,-42 0 16,0 0-31,0 0 16,0 0-16,-1 0 0,1 21 16,-21-21-16</inkml:trace>
  <inkml:trace contextRef="#ctx0" brushRef="#br0" timeOffset="10666.7">2752 1101 0,'-22'0'16,"1"0"-16,0 0 0,0 0 16,0 0 15,21 21-15,0 0-16,0 0 15,0 0-15,0 1 0,0 20 16,0-21-16,0 0 0,0 22 15,0-22-15,0 21 0,0 0 16,0 1-16,0-1 0,0 0 0,0 22 16,0-22-16,0 22 15,-21-22-15,21 22 0,-22-22 0,22 0 16,0 22-16,-21-22 0,0 0 16,0 1-16,0-1 0,21 0 0,-21-20 15,-1 20-15,1 0 0,0-21 16,0 22-16,0-22 0,0 0 15,-1 0-15,1 0 0,0 1 0,0-22 16,-21 0-16,20 21 0,-20-21 16,0 0-16,-1 0 0,1 0 0,0 0 15,-22-21-15,22-1 0,0 22 16,-1-21-16,1 0 0,0 0 16,-1 0-16,1 0 0,21-1 15,0 1-15,-1 0 0,1 21 16,0-21-16,21 0 15,21 21 17,0 0-32</inkml:trace>
  <inkml:trace contextRef="#ctx0" brushRef="#br0" timeOffset="11455.59">3514 2053 0,'0'0'16,"21"-21"-16,0 0 0,0 21 0,0-21 15,-21 0-15,0-1 0,0 1 0,0 0 16,0 0-16,0 0 0,0 0 16,0-22-16,-21 22 0,0 0 0,0 21 15,0-21-15,-1 0 0,-20 21 16,21 0-16,-21 0 0,20 0 16,-20 21-16,21 0 0,-21 0 15,20 0-15,-20 0 0,21 22 16,0-22-16,-22 21 0,22 1 0,0 20 15,0-21-15,0 1 0,0-1 16,-1 0-16,22 22 0,0-22 0,0 1 16,0-22-16,0 21 0,0 0 15,22-20-15,-1-1 0,0 0 0,0-21 16,0 0-16,0 0 0,22 0 16,-22 0-16,21 0 0,-21 0 15,22-21-15,-1 0 0,-21-1 16,22-20-16,-1 21 0,-21-21 0,21-1 15,-20 22-15,20-21 0,-21-1 16,0 1-16,-21 0 0,21-1 16,-21 1-16,22 0 0,-22-1 0,0 22 15,0 0-15,0 0 0,0 0 16,0 42 0,0 0-16,0 0 15,0 22-15,0-22 0,0 21 0,0 0 16,0-20-16,0 20 0,0 0 15,0 1-15,0-22 0,21 21 16,-21-21-16,21 22 0,0-22 0,0 0 16,0 0-16,22 0 0,-22 0 15,0-21-15,0 0 0,0 0 16,1 0-16,20 0 0,-21-21 0,0 0 16</inkml:trace>
  <inkml:trace contextRef="#ctx0" brushRef="#br0" timeOffset="11749.93">4170 1799 0,'-21'-21'0,"42"42"0,-64-63 16,43 63 15,0 0-31,0 0 16,0 22-16,0-22 0,0 0 0,0 21 15,22 1-15,-22-1 0,21 0 16,0-20-16,-21 20 0,0 0 0,0 1 16,0-22-16,0 21 0,0 0 15,0-20-15,0-1 0,0 21 0,0-21 16,0 0-16,0 1 0,21-22 16,0 0-16,0 0 15,1 0-15,-1 0 0,0 0 16,0-22-16,0-20 0,0 21 15</inkml:trace>
  <inkml:trace contextRef="#ctx0" brushRef="#br0" timeOffset="12035.77">4974 1778 0,'0'-21'16,"-21"21"-1,0 0-15,0 0 16,-1 0-16,1 0 0,0 21 16,-21 21-16,21-20 0,-22 20 15,1-21-15,0 21 0,20 1 0,-20-1 16,0 0-16,-1 22 0,1-22 16,0 1-16,-1-1 0,1 0 0,21 1 15,0-22-15,0 21 0,-1-21 16,22 0-16,0 1 0,0-1 15,22-21 1,-1 0-16,0 0 0,0-21 16,0 21-16</inkml:trace>
  <inkml:trace contextRef="#ctx0" brushRef="#br0" timeOffset="12575.89">5376 2032 0,'0'0'0,"21"-21"0,-21 0 0,22 0 0,-1-1 16,0 22-16,-21-21 0,0 0 15,0 0-15,0 0 0,0 0 0,0-1 16,0 1-16,-21 21 16,0 0-16,-1 0 15,-20 0-15,21 0 0,-21 43 16,-1-22-16,1 0 0,0 21 15,-1 1-15,1-1 0,-22 0 16,22 1-16,21-1 0,-21 0 0,20 1 16,1-1-16,0 0 0,21 1 15,0-22-15,0 0 0,0 0 0,0 0 16,21 0-16,0-21 0,1 0 16,20 0-16,-21 0 0,21 0 0,-20-21 15,20 0-15,-21 0 0,21 0 16,1 0-16,-22-1 0,21 1 0,-21-21 15,1 21-15,20-22 0,-21 22 16,0-21-16,-21 21 0,21-22 0,1 1 16,-22 21-16,21 0 15,-21 0-15,0-1 0,0 1 0,0 42 32,0 1-32,0-1 0,0 21 15,0-21-15,0 22 0,0-22 16,0 21-16,0-21 0,0 22 0,0-22 15,21 21-15,0-21 0,0 0 16,0 1-16,1-22 0,-1 21 0,21-21 16,-21 0-16,22 0 0,-22 0 15,21 0-15,-21 0 0,22 0 0,-1-21 16,-21-1-16,21 1 0,-20 0 16</inkml:trace>
  <inkml:trace contextRef="#ctx0" brushRef="#br0" timeOffset="13183.22">7493 847 0,'0'-21'0,"0"42"0,-21-85 16,21 43-16,-21 0 0,21 0 16,0 0-16,-22-1 0,1 22 15,21 22 16,0-1-31,0 21 0,0 0 0,0 22 16,0-1-16,0 1 0,0 21 16,0-1-16,0 22 0,0-21 0,0 21 15,0-1-15,0 1 16,0 0-16,-21-21 0,0-1 0,0 1 16,0 0-16,21-22 0,-22-20 15,22 20-15,-21-21 0,21 1 0,0-1 16,0-21-16,0 0 0,0 1 15,0-44 1,0 1-16,0 0 16,0 0-16,0-21 0,0-1 15,21 22-15,-21-21 0</inkml:trace>
  <inkml:trace contextRef="#ctx0" brushRef="#br0" timeOffset="13590.98">7091 1101 0,'0'0'15,"-21"-21"-15,-43-43 16,22 22-16,21-1 0,-1 22 0,22-21 0,0 0 16,0-1-16,0 1 0,22 21 15,-1-22-15,21 1 0,0 21 0,1-21 16,-1 20-16,0 1 0,22-21 15,-1 21-15,22 0 0,-21 21 16,20 0-16,1 0 0,0 0 16,-22 0-16,22 21 0,-22 0 0,1 0 15,-1 21-15,-20 22 0,-1-22 16,0 22-16,-21 20 0,-21-20 0,0 21 16,0-22-16,-21 22 0,-21-22 15,0 1-15,-1 20 0,-20-41 0,20 20 16,-20 1-16,-1-22 0,22 0 15,-21 1-15,20-1 0,1-21 16,21 0-16,-22 1 0,22-1 0,0 0 16,42-21 31,0 0-47,1 0 0,-1-21 15</inkml:trace>
  <inkml:trace contextRef="#ctx0" brushRef="#br0" timeOffset="14011.74">7959 1799 0,'0'0'0,"21"-21"31,-21 0-31,21 21 0,-21-21 16,21 21-16,0-21 0,0 21 15,1 0-15,-1 0 16,0 0-16,0 0 0,0 0 16,0 0-16,1 21 0,-1 21 15,0-21-15,-21 0 0,21 22 0,-21-22 16,21 21-16,-21 1 0,0-1 16,0-21-16,0 21 0,0 1 0,-21-22 15,0 0-15,21 21 0,0-20 16,-21-22-16,21 21 0,-21-21 15,21-21 17,0-1-32,0 1 0,0 0 15,0 0-15,0 0 0,0-22 16,0 22-16,21-21 0,0 21 0,-21-22 16,21 22-16,-21-21 0,21 21 15,0-22-15,1 22 0,-1 0 0,-21 0 16,21 0-16,0 21 0,0-21 15,0 21-15,1 0 0,-1 0 0</inkml:trace>
  <inkml:trace contextRef="#ctx0" brushRef="#br0" timeOffset="14904.42">9017 1672 0,'21'-21'15,"-21"0"-15,0 0 16,0 0 0,-21 21-1,0 21-15,21 0 16,-21 0-16,-1 0 0,1 0 0,0 1 16,0 20-16,0-21 0,0 21 15,-1 1-15,22-1 0,-21-21 0,0 22 16,21-22-16,0 21 15,0-21-15,0 0 0,0 22 0,0-22 16,21 0-16,0 0 16,1-21-16,-1 0 0,21 0 0,-21 0 15,22 0-15,-1 0 0,0 0 0,1-21 16,-1 21-16,0-21 0,1 0 16,-1 0-16,-21-1 0,21 1 0,-20-21 15,-1 21-15,0-22 0,0 1 16,-21 0-16,21-1 0,-21 1 0,0 0 15,0-1-15,0 1 0,-21 21 16,0 0-16,0 0 0,0-1 16,-1 22-16,1 0 0,-21 0 15,21 0-15,0 0 0,-22 0 0,22 22 16,0-22-16,0 21 0,0 0 16,21 0-16,0 0 0,0 0 0,0 1 15,0-1-15,0 0 0,0 0 16,21 0-16,21 0 0,-21-21 0,22 0 15,-22 0-15,21 0 0,0 0 16,1 0-16,-1 0 0,0 0 0,22-21 16,-22 21-16,22-21 0,-22 0 15,0 21-15,1-21 0,-1 0 0,-21 21 16,22-22-16,-22 1 0,0 21 16,-21-21-16,0 0 15,0 0-15,0 42 31,-21 0-15,21 0-16,-21 0 0,-1 22 16,22-1-16,-21 0 0,0 1 0,21 20 15,-21-20-15,0 20 0,21 1 16,0-1-16,-21 1 0,21-1 0,-22 22 16,22-1-16,0-20 0,-21 21 15,21-1-15,0 1 0,0 0 16,-21-1-16,21 1 0,-21 0 0,0-1 0,21 1 15,0 0-15,-21-1 16,21-20-16,-22 20 0,1-20 0,0-1 16,21-20-16,-21 20 0,0-20 0,21-1 15,0-21-15,-21 21 0,-1-20 16,1-22-16,0 0 16,0-22-1,21-20-15,0 21 0,0 0 16,0-22-16,0 1 0,0 0 0,0-22 15,0 22-15,21-22 0,-21-20 0,21 20 16,0-20-16,1-1 16</inkml:trace>
  <inkml:trace contextRef="#ctx0" brushRef="#br0" timeOffset="15176.03">9906 1355 0,'0'-21'15,"0"42"-15,0-64 0,0 22 16,0 0 0,0 42 30,0 0-46,0 1 16,21-22-16,-21 21 0,21-21 16,0 21-16,1 0 15,-1 0-15</inkml:trace>
  <inkml:trace contextRef="#ctx0" brushRef="#br0" timeOffset="15550.28">10372 1778 0,'0'0'0,"21"0"0,0 0 0,0 0 15,0 0-15,0-21 16,1 0-16,-1 0 16,0-1-16,0 1 0,0 0 15,0 0-15,1 0 16,-22 0-16,21-1 0,-21 1 15,0 0-15,-21 21 16,-1 0-16,1 0 16,0 0-16,0 0 0,0 0 0,0 21 15,-1 0-15,1 1 0,0-1 16,0 21-16,0 0 0,21 1 0,0-1 16,-21-21-16,21 22 0,0-1 15,0 0-15,0-21 0,0 22 0,0-22 16,0 0-16,0 0 0,21 0 15,-21 1-15,21-1 0,0-21 0,0 0 16,0 0-16,1 0 0,-1 0 16,21 0-16,-21 0 0,22-21 0,-1-1 15</inkml:trace>
  <inkml:trace contextRef="#ctx0" brushRef="#br0" timeOffset="16172.49">11218 1630 0,'0'0'0,"0"-21"16,0-22 0,-21 43-1,0 0-15,0 22 16,0-1-16,-1 0 16,22 0-16,-21 21 0,0-20 0,21 20 15,0 0-15,-21-21 0,21 22 16,-21-1-16,21-21 0,-21 22 15,21-22-15,0 21 0,0-21 0,0 0 16,0 1-16,21-22 0,0 21 16,0 0-16,0-21 0,0 0 0,1 0 15,20 0-15,-21 0 0,21 0 16,1 0-16,-22-21 0,21 21 0,1-21 16,-22-1-16,21 1 0,0-21 0,-20 21 15,20-22-15,0 1 0,-21 0 16,22-1-16,-1-20 0,-21-1 0,22 22 15,-22-21-15,0-1 16,21 22-16,-21-22 0,1 22 0,-22-22 16,21 22-16,0 0 0,-21 21 15,0-22-15,0 22 0,0 0 0,0 0 16,0 0-16,-21 42 31,0 0-31,21 0 0,-22 21 16,1 1-16,21-22 0,-21 21 0,21 1 15,-21-1-15,0 21 0,21-20 16,0 20-16,0-20 0,-21-1 0,21 21 16,0-20-16,-22 20 0,22-20 15,0-1-15,0-21 0,0 21 16,0 1-16,0-22 0,0 0 0,0 21 16,22-20-16,-22-1 0,21 0 15,0 0-15,0-21 0,0 0 16,0 0-1,1 0-15,-1 0 0,0 0 0,0 0 16,0-21-16,0 0 0,1 0 0,20-1 16,-21 1-16,0 0 0,0 0 15</inkml:trace>
  <inkml:trace contextRef="#ctx0" brushRef="#br0" timeOffset="16455.32">11853 1524 0,'0'0'0,"-21"0"0,0 0 15,42 0 1,0 0 0,22 0-16,-1 0 0,0 0 0,1 0 15,-1 0-15,0 0 0,22 0 16,-1 0-16,-20 0 0,20 0 0,-21 0 15,1 0-15,-22 0 0,21 0 16,-21 0-16,1 0 0,-44 0 47,1 0-31</inkml:trace>
  <inkml:trace contextRef="#ctx0" brushRef="#br0" timeOffset="40819.12">1863 3471 0,'0'-21'16,"-22"21"0,22-21-16,-21 0 0,21 0 15,-21 21-15,0-21 16,0 21-16,0 0 15,-1 0 1,1 0 0,0 0 15,21 21-15,21-21-1,0 0-15,1 21 0,-1-21 16,0 0-16,0 0 0,21 21 15,-20-21-15,-1 0 0,21 0 16,-21 0-16,22 0 0,-1 0 0,0 0 16,1 0-16,20 0 0,1 0 15,-1 0-15,1 0 16,20-21-16,-20 21 0,20 0 0,-20 0 16,-1-21-16,22 21 0,-21 0 15,-1 0-15,1 0 0,-1 0 16,22 0-16,-22-21 0,1 21 0,20 0 15,-20 0-15,-1 0 0,22 0 0,-21 0 16,-1 0-16,22 0 0,-22-22 16,-20 22-16,20 0 0,1 0 0,-1 0 15,-21 0-15,22 0 0,-22 0 16,22-21-16,-22 21 0,22 0 0,-22 0 16,0 0-16,1 0 0,-1 0 15,-21 0-15,21 0 0,-20 0 16,-22-21-16,21 21 15,-42 0 17,-1 0-17</inkml:trace>
  <inkml:trace contextRef="#ctx0" brushRef="#br0" timeOffset="41576">7747 3048 0,'-21'0'0,"42"0"0,-63 0 16,20 0-16,1 0 0,0 0 0,0 0 16,0 0-16,0 0 0,-1 0 15,44 0 16,-1 0-15,0 0-16,21 0 0,1 0 0,-1 0 16,0 0-16,22 0 0,-1 0 15,1 0-15,-1 0 0,1 0 0,20 0 16,-20 0-16,21 0 0,-1 0 16,22 21-16,-21-21 0,21 0 0,21 0 15,-22 0-15,22 0 0,0 0 16,0 0-16,0 0 0,22 0 0,-1 0 15,0 0-15,0 0 0,0 0 0,0 0 16,1 0-16,-1 0 0,0 0 16,0 0-16,0 0 0,-21 0 15,-21 0-15,21 0 0,-21 0 16,0 0-16,0 0 0,-1 0 0,1 0 16,-21 0-16,-22 0 0,22 0 0,-21 0 15,-1 0-15,-21 0 0,1 0 16,-22 0-16,0 0 0,0 0 0,0-21 15,1 21-15,-44 0 63,1 0-63,0 0 16</inkml:trace>
  <inkml:trace contextRef="#ctx0" brushRef="#br0" timeOffset="42435.49">2625 4720 0,'0'0'0,"-22"0"16,1 0-16,0 0 0,0 0 16,0 0-1,21 21 16,42-21-15,-21 0-16,22 0 16,-22 0-16,21 0 0,22 0 0,-22 0 15,0 0-15,22 0 0,-22 22 16,22-22-16,-1 0 0,-21 0 16,22 0-16,-1 0 0,1 0 0,-22 0 15,22 0-15,-22 0 0,22 0 16,-22 0-16,0 0 0,1 0 0,-22 0 15,21 0-15,-21 0 16,0 0-16,-21 21 16,-21-21-1,0 0-15,0 0 0,0 0 16</inkml:trace>
  <inkml:trace contextRef="#ctx0" brushRef="#br0" timeOffset="42932.25">3238 4868 0,'0'0'0,"-21"0"16,0 22-16,21-1 15,-21-21-15,21 21 0,0 0 16,0 0-16,0 0 15,0 1-15,0-1 0,0 0 0,0 21 16,0-21-16,0 22 0,0-22 16,0 21-16,0 1 0,0-22 15,0 21-15,0 0 0,0 1 0,0-1 16,0 0-16,0 1 0,0-1 16,0 0-16,0-20 0,0 20 0,0 0 15,0 1-15,0-22 16,0 21-16,-21-21 0,0 0 0,21 22 15,-22-22-15,1 0 0,0 0 16,0-21-16,0 21 0,0 1 0,-22-22 16,22 0-16,-21 0 0,21 0 15,-22 0-15,22 0 0,-21-22 0,21 22 16,-22-21-16,22 0 0,0 0 16,-21 0-16,20 0 0,1-1 0,21 1 15,-21 0-15,21 0 0,-21 0 16,21 0-16,0-1 0,0 1 15,0 0 1,21 21-16,0 0 16,0 0-16,1-21 0,-1 21 15,0 0-15,21 0 0,-21 0 0</inkml:trace>
  <inkml:trace contextRef="#ctx0" brushRef="#br0" timeOffset="43503.43">3873 5503 0,'22'-21'0,"-44"42"0,65-42 0,-22 0 0,-21 0 16,21 0-16,0 0 16,-21-1-16,0 1 0,0 0 15,0 0-15,0 0 16,-21 21-16,0-21 0,0 21 15,0 0-15,-1 0 0,1 0 16,0 0-16,0 21 0,0-21 0,-22 21 16,22 0-16,0 21 0,0-20 15,0-1-15,0 21 0,-1 0 0,22 1 16,0-1-16,-21-21 0,21 22 16,0-1-16,0-21 0,0 21 0,0-20 15,0-1-15,0 0 0,21-21 16,1 21-16,-1-21 15,0 0-15,0 0 0,0 0 0,0-21 16,22 21-16,-22-21 0,0 0 16,0-1-16,0-20 0,22 21 0,-22 0 15,0-22-15,-21 22 0,21-21 16,-21 21-16,21-22 0,-21 22 0,0-21 16,0 21-16,0 0 0,0-1 15,0 1-15,0 42 31,0 22-31,0-22 0,-21 0 16,21 0-16,0 22 0,-21-22 16,21 21-16,0-21 0,0 22 0,0-22 15,0 0-15,0 0 16,0 0-16,0 0 0,21 1 16,0-22-16,1 0 0,-1 0 15,0 0-15,0 0 0,0 0 16,0-22-16,22 1 15,-22 0-15</inkml:trace>
  <inkml:trace contextRef="#ctx0" brushRef="#br0" timeOffset="43919.7">4360 5440 0,'0'0'0,"-21"-21"15,0 0-15,21-1 16,0 1-1,21 21 1,21 0 0,1 0-16,-22 0 15,0 0-15,0 0 0,22 21 0,-22 1 16,0-1-16,21 0 0,-21 21 0,1-21 16,-22 1-16,21 20 0,-21 0 0,0-21 15,0 22-15,0-22 16,0 21-16,0-21 0,-21 1 0,-1-1 15,22 0-15,-21-21 0,0 0 16,0 0 0,21-21-1,0 0-15,0-1 0,0 1 16,0 0-16,0-21 0,0 21 0,0-22 16,21 22-16,-21 0 0,21-21 15,0 20-15,1 1 0,-1-21 0,0 21 16,0 0-16,0 21 0,0-22 15,1 1-15,-1 21 0,21 0 0,-21 0 16,0 0-16,1 0 16,-1 0-16,0 0 0,0 0 0,0 0 15</inkml:trace>
  <inkml:trace contextRef="#ctx0" brushRef="#br0" timeOffset="44430.99">5228 5588 0,'0'0'0,"-21"0"0,21 21 15,21-21 1,0 0 0,0 0-16,1 0 0,20 0 0,0 0 15,-21 0-15,22 0 0,-1 0 16,0 0-16,1-21 0,-1 21 0,22-21 15,-22 21-15,-21 0 0,21-21 16,1 21-16,-22-21 0,21 21 0,-21 0 16,1-22-16,-1 22 0,-21-21 15,0 0-15,0 0 16,-21 21-16,-1-21 16,1 21-16,-21 0 0,21 0 15,0 0-15,-1 0 0,1 0 0,0 0 31,0 0-31,42 0 32,0 0-32,0 21 15,1-21-15,-1 0 0,0 0 0,0 0 16,0 21-16,0-21 0,-21 21 16,22-21-16,-22 21 0,21-21 0,-21 22 15,0-1-15,0 0 0,0 0 16,-21 0-16,-1 0 0,-20 1 15,21-1-15,0 0 0,0 0 0,-22-21 16,22 21-16,0 0 16,0 1-16</inkml:trace>
  <inkml:trace contextRef="#ctx0" brushRef="#br0" timeOffset="45012.66">6773 5355 0,'21'0'0,"-42"0"0,64-21 15,-43 0-15,0 0 0,21 21 16,-21-21-16,21-1 0,-21 1 16,0 42 30,0 1-46,-21-1 0,21 0 0,0 0 16,0 21-16,0-20 0,0 20 16,-21 0-16,21 1 0,-22-1 0,22 0 15,0-21-15,-21 22 0,21-1 16,0-21-16,0 0 0,0 1 0,0-1 16,21 0-16,1 0 0,-1-21 0,0 0 15,0 0-15,0 0 0,22-21 16,-22 0-16,21 0 0,0-1 0,-20 1 15,20 0-15,0-21 0,-21 21 16,22-22-16,-22 22 0,0-21 0,0 21 16,0-22-16,1 22 0,-22 0 15,21 0-15,-21 0 0,0-1 16,0 1-16,-21 21 31,21 21 0</inkml:trace>
  <inkml:trace contextRef="#ctx0" brushRef="#br0" timeOffset="45347.81">7641 5313 0,'-21'0'0,"0"0"0,0 0 15,-1 0-15,1 0 16,21 21-16,-21 0 0,21 0 16,0 22-16,-21-22 0,21 21 15,0 1-15,0 20 0,0-21 0,0 22 16,0-22-16,0 22 0,0-1 0,0 1 16,21-1-16,-21 1 0,0 20 15,0-20-15,0-1 0,0 1 16,-21 21-16,0-22 0,0 1 0,-1 20 15,1-20-15,0-22 0,0 22 16,0-22-16,0 0 0,-1 1 0,1-1 16,0-21-16,21-63 31,0 21-31,0-22 0,21 1 16,0 0-16,1-22 0,-1 1 0,-21-22 15</inkml:trace>
  <inkml:trace contextRef="#ctx0" brushRef="#br0" timeOffset="45664.39">7556 5482 0,'0'0'0,"-21"-21"0,0-21 16,0 21-16,21-1 0,-21 22 0,21-21 16,0 0-16,0 0 15,21 21-15,0-21 0,0 21 16,22 0-16,-22 0 0,21-21 0,0 21 15,1 0-15,-1 0 0,0 0 16,-20 0-16,20 0 0,0 0 0,-21 21 16,1 0-16,-1-21 0,-21 21 15,0 0-15,0 0 0,-21 1 16,-1-1-16,1 0 0,-21 0 0,0 0 16,20 0-16,-20 1 0,0-1 15,-1-21-15,22 21 0,0 0 0,0-21 16,0 0-16,0 0 0,42 0 31,0 0-31,0 0 16,21 0-16</inkml:trace>
  <inkml:trace contextRef="#ctx0" brushRef="#br0" timeOffset="47193.09">8551 5334 0,'0'0'0,"21"-21"16,1-43-16,-1 43 16,-21 0-16,0 0 0,0 0 15,-21 21-15,-1 0 0,1 0 16,-21 0-16,21 0 0,0 0 16,-1 21-16,1 0 0,0 0 15,-21 0-15,21 1 0,-22 20 0,22-21 16,0 21-16,0-20 0,0 20 15,-1-21-15,22 0 0,0 22 0,0-22 16,0 0-16,0 0 0,0 0 16,22 0-16,-22 1 0,21-22 15,0 0-15,0 0 0,21 0 0,-20 0 16,20 0-16,-21-22 0,21 1 0,-20 0 16,20 0-16,0 0 0,1 0 15,-22-22-15,21 22 0,0-21 0,1-1 16,-22 1-16,21 0 0,-21-1 15,1 1-15,-1-21 0,0-1 0,0 22 16,-21-22-16,21 1 0,-21 20 0,0 1 16,0 0-16,0 21 0,0-22 15,-21 43-15,0 0 16,0 0-16,0 21 16,-1 1-16,1 20 0,21 0 15,-21 1-15,21-1 0,-21 21 16,21-20-16,0 20 0,0-20 0,0-1 15,0 21-15,0-20 0,0-1 0,0 0 16,0 1-16,0-1 0,0 0 16,21 1-16,0-22 0,0 21 0,1-21 15,-1 1-15,21-1 0,-21-21 16,22 21-16,-1-21 0,0 0 0,1 0 16,-1 0-16,-21 0 0,21-21 0,1 0 15,-1-1-15,0 1 16,1 0-16,-22 0 0,21 0 0,-21-22 15,22 22-15,-22 0 0,-21-21 0,0 21 16,0-22-16,0 22 0,0 0 16,0 0-16,0 0 0,-21 21 15,0 0-15,-1 0 0,1 0 16,0 0-16,0 0 0,0 0 0,21 21 16,-21 0-16,-1 0 0,1 21 0,0-20 15,0-1-15,21 21 0,0-21 16,-21 0-16,21 22 0,0-22 0,0 0 15,0 21-15,0-20 16,21-1 0,0-21-16,0 0 0,0 0 15,1-21-15,-1-1 16,0 1-16,0 0 0,0 0 0,0-21 16,-21 20-16,22 1 0,-1 0 15,-21 0-15,0 0 0,0 0 16,0-1-16,0 1 0,0 42 31,0 1-15,-21-1-16,21 0 0,0 21 0,0-21 15,0 1-15,-22 20 16,22-21-16,0 0 0,0 0 0,0 1 16,0-1-16,22 0 0,-1-21 15,0 0-15,0 0 0,21 0 16,-20 0-16,20 0 0,-21-21 0,21 0 15,1-1-15,-22 1 0,21 0 16,1 0-16,-22 0 0,21-22 0,-21 22 16,22-21-16,-1 0 0,-21-1 0,21-20 15,-20 20-15,-1-20 0,0-1 16,0 1-16,0-1 0,0 1 0,1-1 16,-1 1-16,-21 21 0,0-1 15,0 1-15,0 21 0,0 0 0,0-1 16,-21 22-1,-1 0 1,1 22-16,0 20 0,0 0 0,0 1 16,0-1-16,21 21 0,-22 1 0,22-22 15,-21 22-15,21-1 0,0-20 16,0 20-16,0-21 0,0 22 0,0-22 16,0 1-16,0-1 0,0 0 15,0-21-15,0 22 0,21-22 0,1 0 16,-1 0-16,0 0 0,0 1 15,21-1-15,-20-21 0,20 0 0,0 0 16,1 0-16,-1 0 0,0 0 16,-21 0-16,22-21 0,-1-1 0,0 1 15,1 0-15,-1 0 0,-21 0 16,22 0-16,-22-22 0,0 22 0,0 0 16,0-21-16,0 20 0,-21-20 15,0 21-15,0 0 0,0 0 0,0-1 16,0 1-16,0 0 0,-21 21 15,0 0-15,0 0 0,0 21 16,0 0-16,-1 1 0,1-1 0,21 0 16,0 21-16,-21-21 0,21 1 0,-21 41 15,21-21-15,0-20 16,0-1-16,0 0 0,0 0 16,0 0-16,21 0 0,0 1 0,0-22 15,1 0-15,20 0 0,-21 0 16,0 0-16,22 0 0,-22 0 0,0 0 15,21 0-15,22 0 0,-43-22 16,21 1-16,-21 21 0,1-21 16,-1 0-16,0 0 0,21 0 0,-42-1 15,21 1-15,1 0 0,-1 0 16,0 0-16</inkml:trace>
  <inkml:trace contextRef="#ctx0" brushRef="#br0" timeOffset="47548.92">9864 4995 0,'0'0'0,"-22"0"0,1 0 0,42 0 16,1 0-1,20 0-15,21 0 0,-20 0 0,41 0 16,-20 0-16,21 0 0,-22 0 0,22-21 16,-1 21-16,-20 0 15,21 0-15,-22-21 0,1 21 0,-1 0 16,-21 0-16,1 0 0,-1 0 16,-21 0-16,0 0 0,1 0 0,-1 0 15,-21-21-15,21 21 0,-42 0 63,0 21-63</inkml:trace>
  <inkml:trace contextRef="#ctx0" brushRef="#br0" timeOffset="75443.97">11261 7938 0,'0'0'0,"275"-339"16,-127 170-16,-42 42 0</inkml:trace>
  <inkml:trace contextRef="#ctx0" brushRef="#br0" timeOffset="100691.29">3175 6922 0,'-21'0'15,"0"0"-15,-1 0 0,1 0 16,21-22-16,-21 22 15,0 0-15,0 0 16,21-21 0,-21 21-16,42 0 31,0 0-15,21 0-16,-21 0 0,22 0 15,-1 0-15,0 0 0,1 0 0,20 0 16,22 0-16,-22 0 15,22 0-15,0 0 0,-1 0 0,1 0 16,0 0-16,-1 0 0,22 0 16,0 0-16,21 0 0,0 0 0,21 0 15,-21 0-15,21 0 0,1 0 0,20 0 16,0 0-16,22 0 0,-22 0 16,22 0-16,-1 0 0,1 0 0,20 0 15,-20-21-15,-1 21 0,22 0 16,-22 0-16,22 0 0,0 0 0,-22 0 15,22 0-15,-22 0 16,22 0-16,-21 0 0,-1-21 0,1 21 16,-1 0-16,1 0 0,-1 0 0,1 0 15,-22 0-15,21 0 0,-20 0 16,-1 0-16,0 0 0,1-21 0,-22 21 16,0 0-16,-21 0 0,0 0 15,-21 0-15,0 0 0,-22 0 0,1 0 16,-21 0-16,-22 0 0,21 0 15,-41 0-15,20-21 0,-21 21 0,0 0 16,0 0 0,-21-22 31,0 1-16,-21 21-16,21-21 1,0 0 0,-21 21-16,0 0 0,0 0 0,21-21 15,-21 0-15,-1 21 0,1-22 16,0 22-16</inkml:trace>
  <inkml:trace contextRef="#ctx0" brushRef="#br0" timeOffset="101268.17">11832 6435 0,'0'0'16,"-42"-21"-1,21-1-15,-1 22 0,1 0 16,21-21-16,0 42 31,0 1-15,0-1-16,0 0 0,21 0 15,1 0-15,-1 0 0,0 1 16,21-1-16,-21 0 0,22 0 0,-1 0 16,22-21-16,-22 21 0,21 1 15,-20-1-15,20-21 0,1 21 0,-22-21 16,0 0-16,1 21 0,-1-21 15,0 0-15,1 0 0,-22 0 0,0 0 16,0 0-16,0 0 0,1 0 16,-1 0-16,-42 21 47,-1-21-47,1 0 0,0 21 0,-21 1 15,-1-22-15,1 21 0,0 0 16,-1 0-16,1 0 0,-21 0 0,20 1 15,-20 20-15,-1-21 0,22 0 16,0 0-16,-1 22 0,1-22 0,0 0 16,20 0-16,1 0 0,0 1 15,0-1-15,0 0 0,21 0 0,0 0 16,-21-21-16,21 21 16,-22-21 30,1 0-30,21 22-16</inkml:trace>
  <inkml:trace contextRef="#ctx0" brushRef="#br0" timeOffset="113923.38">4424 8213 0,'0'0'0,"-21"0"0,-1 0 0,1 0 16,0-21-16,0-1 0,0 1 15,21 0 1,0 0-16,0 0 16,21 42 30,0-21-46,0 42 0,0-21 0,-21 22 16,22-1-16,-1 0 0,0 1 16,-21-1-16,0 22 0,21-22 0,0 21 15,-21-20-15,0 20 0,0-20 16,21-1-16,-21 21 0,22-20 0,-1-1 16,-21-21-16,0 22 0,0-22 15,21 0-15,0 42 16,-21-41-16,21-1 15,0-42 17,-21-1-32,0 1 0,0-21 0,22 0 15,-1-1-15,0-20 0,0 20 16,0-20-16,0-1 0,1 1 0,-1-1 16,0 1-16,21-1 0,-21 1 0,22-1 15,-22 22-15,21-64 16,1 64-16,-22 0 0,-21-1 15,21 1-15,-21 21 0,21 0 16,-21-1-16,-21 44 31,0 20-31,0-21 0,-1 21 16,1 22-16,0-1 0,0-20 16,-21 20-16,20 1 0,1-1 0,0 1 15,-21-1-15,21 1 0,-1-1 16,1 1-16,0-1 0,21 43 15,0-21-15,0-43 16,0-21-16,21 0 0,0 1 16,1-1-16,-1 0 0,0 0 0,0-21 15,21 0-15,-20 0 0,20 0 0,0 0 16,1 0-16,-22-21 0,21 0 16,0 0-16,1-1 0,-22-20 15,21 21-15,1-21 0,-22-1 0,21 1 16,-21 0-16,22-1 0,-22 1 15,0 0-15,0 20 0,-21-20 0,0 21 16,21-21-16,-21 20 0,0 1 16,0 0-16,-21 21 15,0 21 1,21 0-16,-64 43 16,43-22-16,0 1 15,0-22-15,0 21 0,21 0 0,-21 1 0,21-22 16,-22 21-16,22 1 0,0-22 15,0 0-15,0 0 0,0 0 16,0 0-16,0 1 0,22-22 0,-1 0 16,0 0-16,0 0 0,43 0 15,-43 0-15,21-22 0,0 1 16,1 0-16,-1 0 0,0 0 16,1-22-16,-1 1 0,0 21 0,1-21 15,-1-1-15,-21 1 0,22 21 16,-22-22-16,0 22 0,-21 0 0,0-21 15,21 42-15,-21-21 0,0-1 16,-21 22 0,0 22-1,0-1-15,21 0 0,-22 0 16,22 0-16,0 0 0,0 1 0,0-1 16,0 0-16,0 0 0,0 0 15,22 0-15,-1 22 0,-21-22 0,21 0 16,-21 0-16,0 22 15,21-22-15,-21 0 0,21-21 0,-21 21 16,21 0-16,1-21 16,-1 0-16,0 0 15,0 0-15,0-21 0,22 21 0,-22-21 16,0 0-16,21 0 16,1-22-16,-22 22 0,21-21 0,-21 21 15,22-22-15,-22 22 0,21-21 16,-21 21-16,0-1 0,-21-20 15,0 21-15,-21 21 16,0 0 0,0 0-16,0 0 0,0 21 0,-1 0 15,1 0-15,0 1 0,0-1 16,21 0-16,0 0 0,0 0 0,0 0 16,0 22-16,0-22 0,0 0 15,0 0-15,21 0 16,0 1-16,0-22 0,-21 21 0,0 0 15,22-21-15,-1 0 16,-21 21-16,-21-21 16,-1 0-1,1 0-15,0 0 0,0 0 0,0 0 16,0 0-16,-1 0 16,22 21-16,0 0 15,0 1 1,22-22-1,-1 0-15,0 0 16,0 0-16,21 0 0,-20 0 16,20 0-16,-21 0 0,21 0 0,1-22 15,20 22-15,22-42 0,-43 21 16,22 0-16,-22 0 0,0-1 16,1 1-16,-22-21 0,21 21 0,-21 0 15,1-22-15,-1 22 0,0-21 16,-21 21-16,0-1 0,21 1 15,-21 0-15,0 0 0,0 42 32,0 0-32,-21 0 15,0 22-15,21-22 0,-21 21 16,-1-21-16,1 22 0,21-22 0,0 0 16,0 21-16,0-20 0,0-1 15,0 0-15,0 0 16,21-21-16,1 0 0,-1 0 15,0 0-15,21 0 0,-21 0 16,22 0-16,-22-21 0,21 0 0,-21 21 16,22-21-16,-22-1 0,21 1 15,-21 0-15,1-21 0,20 21 0,-21-1 16,0 1-16,-21 0 0,21 0 16,1 21-16,-22-21 0,0 42 31,0 0-16,0 0-15,0 0 0,-22 1 0,22-1 16,-21 0-16,21 0 0,0 21 16,0-20-16,0-1 0,0 0 15,0 0-15,21 0 0,1-21 16,-1 0-16,0 0 0,0 0 16,0 0-16,0 0 0,1 0 0,-1 0 15,0 0-15,0-21 0,0 0 16,-21 0-16,21 0 0,-21-22 15,0 22-15,0 0 0,0 0 0,0 0 16,0-22-16,-21 22 0,0 21 16,0-21-16,0 0 0,0 21 15,-1 0-15,1-21 0,0 21 16,0 0-16,42-22 47,21 22-47,-20 0 0,-1-21 15,21 21-15,-21 0 0,22-21 16,-22 21-16,21 0 0,0 0 0,-20 0 16,20 0-16,-21 0 0,21 0 0,-20 0 15,-1 0-15,0 21 0,0-21 16,0 21-16,-21 1 0,0-1 0,0 0 16,0 0-16,0 0 15,0 0-15,0 1 0,0-1 0,0 0 16,0 0-16,-21 0 0,21 0 15,-21-21-15,21 22 16,-21-22-16,21-22 31,0 1-31,0 0 16,0-21-16,21 21 16,0-1-16,0-20 0,0 21 15,22-21-15,-22 20 0,21-20 0,-21 21 16,22 0-16,-1 0 0,0 21 0,-20-22 15,20 22-15,-21 0 0,21 0 16,-20 0-16,-1 22 0,0-1 0,0 0 16,-21 0-16,0 0 0,0 0 15,0 22-15,0-1 0,0 0 0,0 1 16,-21-22-16,21 21 0,-21 1 16,0-22-16,-1 21 0,22-21 0,-21 22 15,0-22-15,21 0 0,0 0 16,-21 0-16,21-42 31,0 0-31,0 0 16,-21-22-16,21 22 0,0 0 15,0-21-15</inkml:trace>
  <inkml:trace contextRef="#ctx0" brushRef="#br0" timeOffset="114153.36">7302 8255 0,'0'0'0,"-42"0"16,21 0-16,0-21 15,21 42 16,0 0-15,0 0-16</inkml:trace>
  <inkml:trace contextRef="#ctx0" brushRef="#br0" timeOffset="114811.99">5546 10393 0,'0'-21'0,"0"-22"16,0 22-16,0 0 15,0 0-15,21-21 0,0 20 16,0 1-16,0 0 0,0-21 0,1 21 15,-1-1-15,0-20 0,0 21 0,0 0 16,-21 0-16,0-1 0,21 22 16,-21-21-16,0 42 31,0 1-31,0-1 0,0 21 16,0-21-16,0 22 0,0-1 0,0 21 15,0 1-15,0-22 0,0 43 16,0-22-16,0 1 0,0-1 0,0-20 15,0 20-15,0 1 0,0-22 16,0 0-16,0 1 0,0-1 0,0 0 16,-21-20-16,0 20 0,0 0 0,21-21 15,-42 1-15,20-1 0,1 0 16,0 0-16,-21 0 0,21 0 0,-22-21 16,1 0-16,21 0 0,-22 0 15,22 0-15,-21-21 0,0 0 0,20 0 16,1 0-16,0 0 0,-21-1 15,42-20-15,-21 21 0,-1 0 16,1 0-16,21-1 0,-21 1 0,21 0 16,0 0-16,0 0 0,0-22 0,-21 22 15,21-21-15,0 21 0,0-22 16</inkml:trace>
  <inkml:trace contextRef="#ctx0" brushRef="#br0" timeOffset="115008.39">5376 9821 0,'0'0'0,"21"-21"15,-21 0 1,22 21-16,-22 21 47,21 0-32</inkml:trace>
  <inkml:trace contextRef="#ctx0" brushRef="#br0" timeOffset="115908.21">6413 10139 0,'0'0'0,"22"0"0,-1 0 0,0 0 16,0 0-16,0 0 16,0-21-16,1 0 15,-22-1-15,21 22 16,-21-21-16,0 0 0,0 0 16,0 0-16,-21 0 0,-1-1 15,1 1-15,0 21 0,-21-21 0,21 21 16,-1 0-16,-20 0 0,21 0 0,-21 0 15,20 0-15,1 21 16,-21 0-16,21 1 0,0-1 0,-22 0 16,22 21-16,0-21 0,0 22 0,21-1 15,-21-21-15,21 22 0,0-1 16,0 0-16,0 1 0,0-22 0,0 0 16,0 21-16,0-21 0,21 1 15,0-22-15,0 0 0,0 0 0,0 0 16,1 0-16,-1 0 0,0 0 0,0-22 15,0 1-15,22 0 16,-22 0-16,21 0 0,-21 0 0,0-1 0,22 1 16,-22-21-16,0 21 15,0 0-15,0-1 0,1-20 0,-1 21 16,-21 0-16,0 0 0,0-1 0,0 1 16,21 21-16,-21-21 15,-21 42 1,21 0-16,-21 1 15,-1-1-15,1 0 0,21 0 0,-21 0 16,21 22-16,-21 20 16,0-42-16,21 0 0,0 1 0,0-1 15,0 0-15,0 0 0,21 0 16,0-21-16,0 0 0,22 0 16,-22 0-16,21 0 0,-21 0 0,22 0 15,-1-21-15,0 0 0,1 0 0,-1 0 16,0-1-16,1 1 0,-1 0 15,0 0-15,-21 0 0,22 0 0,-22-22 16,0 22-16,0 0 0,-21 0 16,0 0-16,0-1 0,0 1 0,0 0 15,0 0-15,-21 21 16,0 0-16,0 0 0,0 0 16,-1 0-16,22 21 0,-21-21 15,21 21-15,0 0 16,0 1-16,0-1 0,0 0 15,21 0-15,1-21 0,-1 21 0,-21 0 16,21 1-16,0-1 0,-21 0 16,0 0-16,0 0 0,21 22 0,-21-22 15,0 0-15,0 0 0,0 0 0,0 0 16,0 1-16,0-1 16,21-42 15,1-1-16,-22 1-15,21 0 0,0 0 0,0-21 16,0 20-16,0-20 16,22 0-16</inkml:trace>
  <inkml:trace contextRef="#ctx0" brushRef="#br0" timeOffset="116495.87">9059 9038 0,'0'0'0,"-21"0"0,42 0 31,0 0-31,22 0 0,-1 0 16,22 0-16,-1-21 0,1 21 0,41 0 16,-20 0-16,21 0 0,21-21 15,0 21-15,-21 0 0,21-21 0,-21 0 16,21 21-16,0 0 0,0-22 15,0 22-15,21 0 0,-21-21 0,-21 21 16,21 0-16,-43-21 0,1 21 16,0 0-16,-22 0 0,1 0 15,-22 0-15,0 0 0,-21 0 0,1 0 16,-65 0 0,22 0-16,0 0 15,-21 21-15,20-21 0,-20 0 16,-21 21-16,20-21 0,-20 22 0</inkml:trace>
  <inkml:trace contextRef="#ctx0" brushRef="#br0" timeOffset="116995.77">8424 10118 0,'0'0'0,"21"-21"31,1 21-31,-1-22 16,21 1-16,0 21 0,1-21 0,20 0 15,1-21-15,20 20 0,1-20 16,0 21-16,-1-21 0,22-1 0,0-20 16,21 20-16,0-20 0,0 21 15,21-22-15,-21 22 0,21-1 0,-21 1 16,22 0-16,-22-1 0,0 1 16,0 21-16,0-21 0,0 20 15,-22 1-15,-20-21 0,0 21 0,-1 0 0,-41 21 16,20-22-16,-20 1 15,-22 0-15,21 21 0,-21-21 0,-21 0 16,0 0 0,-21 21-1,0 0 1,0 0-16,0 0 16,-1 0-1,22-22 1</inkml:trace>
  <inkml:trace contextRef="#ctx0" brushRef="#br0" timeOffset="117459.47">11091 8636 0,'0'0'0,"-42"0"0,21 0 16,42 21 15,0-21-31,0 21 0,22-21 16,-1 22-16,0-22 0,1 21 0,-1 0 16,0-21-16,1 21 0,20-21 15,-21 21-15,-20-21 0,20 21 0,0-21 16,1 0-16,-22 0 0,21 22 15,-21-22-15,0 0 0,22 0 16,-22 0-16,0 0 16,-21 21-1,0 0-15,-21-21 0,0 21 16,0-21-16,-1 21 0,1 0 16,0 1-16,0-1 0,-21 0 0,20 21 15,-20-21-15,0 22 0,21-1 16,-22-21-16,1 22 0,-43 41 15,43-63-15,0 22 0,-1-1 0,1-21 16,0 22-16,-1-22 16,1 21-16,0-21 0,20 0 0,1 1 15,-21-1-15,21 0 0,0 0 16,-1 0-16,1-21 0,0 0 16,21 21-16,-21-21 0</inkml:trace>
  <inkml:trace contextRef="#ctx0" brushRef="#br0" timeOffset="143236.45">5546 12531 0,'0'-21'78,"-22"21"-31,1 0-32</inkml:trace>
  <inkml:trace contextRef="#ctx0" brushRef="#br0" timeOffset="143924.04">5630 12467 0,'0'-21'0,"0"0"32,-21 21-17,21-21-15,-21 21 16,21-21-16,0-1 31,-21 22-31,21-21 16,0 0-16,-21 21 15,21 21 48,0 0-63,0 1 15,0-1-15,0 21 0,0-21 0,0 22 16,0-1-16,21 0 0,-21 22 16,21-22-16,-21 22 0,0-22 0,0 21 15,0 1-15,0-22 0,0 1 16,0 20-16,0-42 0,0 22 0,0-1 16,0-21-16,0 21 0,0-20 15,0-1-15,0 0 0,0 0 0,0 0 16,0-42 31,0 0-47,0 0 0,0 0 15</inkml:trace>
  <inkml:trace contextRef="#ctx0" brushRef="#br0" timeOffset="144650.63">6286 12383 0,'0'0'0,"-21"0"0,0 21 0,0 0 15,0 0-15,0-21 16,-22 21-16,22 0 0,0 1 0,0-1 16,-22 0-16,22 0 0,-21 0 0,0 22 15,20-1-15,-20-21 0,0 21 16,21-20-16,-22 20 0,1 0 0,0-21 16,20 22-16,-20-22 0,21 21 15,-21-21-15,20 1 0,1-1 0,0 0 16,0 0-16,0 0 15,21 0-15,-21-21 0,-1 0 16,22-21 15,22 0-15,-1 0-16,0 0 16,0 0-16,0-1 0,0 1 0,22 21 15,-22-21-15,0 21 0,21 0 16,-20-21-16,-1 21 0,0 0 0,21 0 15,-21 0-15,1 21 0,-1 0 16,21 0-16,-21 1 0,0-1 0,-21 0 16,22 21-16,-1-21 0,0 1 15,-21 20-15,0-21 0,0 0 16,21 22-16,-21-22 0,21 0 0,-21 0 16,21 0-16,-21 0 0,22 1 15,-1-22-15,-21 21 0,21-21 16,0 0-16,0 0 0,0 0 15,1 0-15,-1 0 0,0-21 16,0-1-16,-21 1 0,21 21 0,0-21 16,-21 0-16,22 0 0,-22 0 0,21-1 15,0 1-15,-21-21 0,0 21 16,21 0-16,-21-1 16,0 1-16,0 0 15,0 0 1,0 0-1,21 21-15,-21-21 16,0-1-16</inkml:trace>
  <inkml:trace contextRef="#ctx0" brushRef="#br0" timeOffset="145010.93">6773 12531 0,'0'0'0,"-21"0"0,0 0 16,42 0 15,0 0-31,22 0 15,-22-21-15,21 21 0,-21 0 16,22 0-16,-1 0 0,0 0 0,-21 0 16,22 0-16,-1 0 0,-21 0 15,0 0-15,22 0 0,-22-22 0,0 22 16,0 0-16,0 0 0,1 0 0,-1 0 16,-42 0 15,-1 0-16,1 0-15,0 22 0</inkml:trace>
  <inkml:trace contextRef="#ctx0" brushRef="#br0" timeOffset="145319.76">6964 12510 0,'-43'42'16,"43"-21"-16,0 0 0,-21-21 0,21 21 16,0 22-16,0-22 0,0 0 15,0 21-15,0-20 0,0 20 0,0 0 16,0 1-16,0-1 0,0-21 16,0 21-16,0 1 0,0-22 0,0 21 15,-21-21-15,21 22 0,0-22 16,0 0-16,0 0 0,0 0 15,0 1-15,0-1 0,0 0 16,-21-42 31,21 0-47</inkml:trace>
  <inkml:trace contextRef="#ctx0" brushRef="#br0" timeOffset="145976.1">8509 12912 0,'0'0'0,"-21"0"0,0 0 0,-1 0 0,1 0 16,0 0-16,0 0 15,0 0-15,42-21 32,21 21-17,-21 0-15,22 0 0,-1 0 16,22 0-16,-1 0 0,1 0 0,-1 0 15,22 0-15,-1 0 0,1 0 16,0 0-16,-1 0 0,22 0 0,-21 0 16,0 0-16,20 0 0,-20 0 15,0 0-15,-1 0 0,1 0 0,0 0 16,-1-22-16,-20 22 0,21 0 0,-22 0 16,-21 0-16,22 0 0,-22 0 15,1 0-15,-1 0 0,0-21 0,1 21 16,-22 0-16,21 0 0,-21 0 15,0 0-15,1 0 16,-22-21 31,-22 21-47,22-21 16,-21 21-16,0 0 15,0-21-15</inkml:trace>
  <inkml:trace contextRef="#ctx0" brushRef="#br0" timeOffset="146495.79">10308 12425 0,'0'0'0,"-63"0"16,41 0-1,1 21 1,21 0-16,0 0 16,0 1-16,21-22 0,1 21 15,-1 0-15,0-21 0,21 21 0,-21 0 16,22 0-16,-1-21 0,-21 22 16,22-1-16,-1-21 0,0 21 0,1-21 15,-1 0-15,0 21 0,1-21 16,-1 21-16,0-21 0,-21 0 15,22 0-15,-22 0 0,0 0 0,21 0 16,-20 0-16,-1 0 16,0 0-16,-21 21 31,-21 1-31,0-22 0,-22 21 16,22-21-16,-21 21 0,-1 0 0,1-21 15,0 21-15,-1 22 0,1-22 16,-21 0-16,20 21 0,1-21 0,0 1 15,-1 20-15,1-21 0,0 0 16,20 22-16,-20-22 0,21 0 0,0 0 16,0 0-16,-1 0 0,1-21 15,0 22-15,21-1 0,0 0 16,0 0 0</inkml:trace>
  <inkml:trace contextRef="#ctx0" brushRef="#br0" timeOffset="150839.48">3937 14711 0,'0'-21'0,"0"0"0,21 21 16,-21-22-16,21 1 0,0 0 15,1 0-15,-22 0 0,21 0 0,0-1 16,0 1-16,0 21 0,0 0 16,-21-21-16,22 21 0,-1 0 0,0 0 15,21 21-15,-21 0 0,1 22 16,-1-22-16,0 21 0,0-21 0,0 22 16,0-1-16,1 0 0,-22 1 15,0-1-15,0 0 0,0-20 0,0 20 16,0 0-16,0 1 15,0-22-15,0 0 0,0 21 0,0-21 16,0 1-16,0-44 31,0 1-15,0-21-16,0 21 0,0 0 16,0-1-16,0-20 0,21 21 15,-21-21-15,21-1 0,0 1 0,-21 0 16,21 20-16,0-20 0,1 0 15,20 21-15,-21-1 0,0 1 0,0 0 16,1 21-16,20 0 0,-21 0 16,0 21-16,0-21 0,22 21 15,-22 22-15,0-22 0,0 21 0,-21-21 16,21 22-16,-21-22 0,22 21 16,-22 1-16,21-22 0,-21 21 0,0 0 15,0-20-15,0 20 0,0-21 16,0 0-16,0 0 0,0 1 0,0-1 15,21-21-15,-21-21 32,0-1-32,21 1 0,-21 0 0,21 0 15,0-21-15,-21 20 0,0-20 16,22 0-16,-1-1 0,0 22 16,-21-21-16,21 0 0,0-1 15,0 1-15,1 21 0,-1-22 0,0 22 16,0 21-16,0 0 0,0 0 15,1 0-15,-1 0 0,21 21 16,-21 22-16,0-22 0,1 0 0,-22 21 16,0 1-16,0-22 0,0 21 15,0 1-15,0-22 0,21 21 0,-21 0 16,0 1-16,21-22 0,-21 21 16,21-21-16,0 1 0,0 20 0,1-42 15,-1 21-15,0 0 0,0-21 16,21 0-16,1 0 0,-22 0 0,21 0 15,22 0-15,-22 0 0,0-21 16,1 0-16,-1 0 0,0-22 16,1 22-16,-22 0 0,21-21 0,-21 21 15,22-22-15,-22 1 0,0 21 0,-21-22 16,0 1-16,0 21 0,0-21 16,0 20-16,0-20 0,0 21 0,0 0 15,0 0-15,-21-1 0,0 22 16,-22 0-16,22 0 0,0 0 15,-21 0-15,21 22 0,-22-1 0,1-21 16,21 42-16,-22-21 0,22 0 16,-21 22-16,21-22 0,0 21 0,-1 1 15,22-22-15,0 21 0,0 0 16,0-20-16,0 20 0,0-21 0,0 0 16,0 0-16,22 1 0,-1-1 0,0-21 15,0 0-15,0 0 0,0 0 16,1 0-16,20 0 0,-21 0 0,0-21 15,22-1-15,-22 22 0,0-21 16,0 0-16,0-21 0,0 21 0,1-1 16,-22 1-16,0 0 0,21-21 0,-21 21 15,0-1-15,0 1 0,0 0 16,0 0-16,0 0 0,0 0 16,0 42 15,0 0-31,0 0 0,0 0 0,0 0 15,0 1-15,0 20 0,0-21 16,0 0-16,0 22 0,0-22 0,0 0 16,0 21-16,0-21 0,21 1 15,0-22-15,0 21 0,0 0 0,22-21 16,-1 0-16,-21 0 0,22 0 0,-1 0 16,0 0-16,22-21 0,-22 0 15,0-1-15,1 1 0,-1 0 16,-21-21-16,22 21 0,-22-1 0,21-20 15,-42 21-15,21 0 0,0-22 16,-21 22-16,0 0 0,0 0 0,0 0 16,0 0-16,-21 21 15,0 0 1,0 0-16,0 21 0,0 0 16,21 21-16,-22-21 0,22 1 15,-21 20-15,21-21 0,0 21 0,0-20 16,0 20-16,0-21 0,0 21 15,0-20-15,0-1 0,0 0 0,0 0 16,0 0-16,0 0 0,21-21 31,1 0-31,-1 0 0,-21-21 16,21 21-16,0-21 0,-21 0 0,21-21 16,0 20-16,-21-20 0,22 21 15,-1-21-15,-21 20 0,21-20 0,0 21 16,0-21-16,0 20 0,-21 1 15,22 0-15,-1 0 0,0 21 16,0 0-16,0 0 16,-21 21-16,21 0 15,-21 0-15,22 1 0,-22-1 16,0 21-16,0-21 0,21 0 0,0 1 16,0-1-16,-21 0 0,21 21 15,0-21-15,1-21 0,20 22 0,-21-1 16,21 0-16,1-21 0,-1 0 15,0 0-15,1 0 0,-1 0 0,22 0 16,-22 0-16,21-21 0,-20 21 0,20-21 16,-20-1-16,20 1 0,-21 0 15,1 0-15,-22-21 0,21 20 0,-21 1 16,1 0-16,-1-21 0,0 21 0,-21-1 16,0-20-16,0 21 0,0 0 15,0 0-15,0-1 0,-21 22 16,0-21-16,-1 21 0,-20 0 15,21 0-15,-21 0 0,20 0 0,-20 21 16,0-21-16,21 22 0,-22-1 0,22 0 16,-21 21-16,21-21 0,-1 1 15,22 20-15,-21-21 0,21 0 0,0 22 16,-21-22-16,21 21 0,0-21 0,0 0 16,0 1-16,21-1 15,0 0-15,1-21 0,-1 0 0,0 0 16,0 0-16,21 0 15,-20-21-15,-1 0 0,0-1 0,0 1 16,0 0-16,0 0 0,-21 0 16,22 0-16,-1-22 0,0 22 15,-21 0-15,0 0 0,21 0 0,-21-1 16,21 1-16,-21 0 0,0 0 16,0 42 15,0 0-31,0 0 15,0 1-15,0-1 0,0 0 16,0 0-16,0 21 0,0-20 0,21-1 16,1 0-16,-22 0 0,21 0 15,-21 0-15,21 1 0,0-1 0,0 0 16,22-21-16,-22 21 16,21-21-16,-21 0 0,22 0 0,20 0 15,-21 0-15,1 0 0,20 0 0,-20 0 16,20-21-16,1 0 0,-22 0 15,21-1-15,-20 1 0,20-21 0,-20 21 16,-1 0-16,-21-22 0,21 22 0,1-42 16,-43 41-16,0-20 15,0 21-15,0 0 0,0 0 0,0-1 16,0 1-16,-21 21 0,-1 0 0,1-21 16,0 21-16,0 0 0,0 0 15,0 0-15,-1 21 0,1-21 0,0 21 16,-21 1-16,21-1 0,-1 0 15,1 21-15,-21-21 0,21 1 16,0 20-16,21-21 0,0 0 0,-22 0 16,22 1-16,0-1 0,0 0 15,0 0-15,0 0 0,22 0 16,-1-21-16,0 0 0,0 0 16,0 0-16,0 0 0,22 0 0,-22 0 15,0-21-15,21 0 0,1 0 16,-22 0-16,-21 0 0,21-1 15,0 22-15,0-21 0,-21 0 0,0 0 16,22 21-16,-22-21 0,21 0 0,-21-1 16,0 44 31,0-1-32,0 0-15,-21 0 0,21 0 16,-22 22-16,22-22 0,0 21 0,-21-21 15,21 22-15,-21-1 0,21 0 0,0 1 16,0-1-16,0 21 0,0-20 16,0-1-16,0 0 0,0 22 0,0-22 15,0 1-15,0-1 0,0 21 0,0-20 16,0 20-16,0-20 16,0 20-16,0-21 0,0 1 0,-21 20 15,21-20-15,-21-1 0,0 0 0,21 1 16,-22-1-16,1 0 0,0-21 15,0 22-15,0-22 0,0 21 16,-1-21-16,1 1 0,0-1 0,0 0 0,0-21 16,0 21-16,-1-21 0,1 0 15,0 0-15,0 0 0,21-21 0,-21 21 16,0-21-16,21-22 0,-22 22 0,22-21 16,0 21-16,0-43 0,0 22 15,0-22-15,0 22 0,0-21 16,0-22-16,22 21 0,-1 1 0,0-22 15,0 22-15,21-1 0,1 1 16,20-1-16,-20 1 0,20-1 0,-21 1 16,22-1-16,-1 1 0,-20-1 0,20 22 15,-20-22-15,-1 22 16,0 0-16,1-1 0,-1 1 0,0 21 16,1-43-16,-22 43 0</inkml:trace>
  <inkml:trace contextRef="#ctx0" brushRef="#br0" timeOffset="151236.26">9673 14944 0,'0'21'16,"0"-42"-16,0 63 0,21-42 31,0 0-31,1 0 16,-1 0-16,0-21 0,0 21 15,0-21-15,0 0 16,1-1-16,-1 22 0,0-21 0,0 0 16,0 0-16,-21 0 0,0 0 15,0-1-15,0 1 16,0 0 0,-21 21-16,0 0 0,0 0 15,0 21-15,-1-21 0,1 21 16,0 1-16,0-1 0,21 0 0,0 21 15,-21-21-15,21 1 0,0 20 0,0-21 16,0 0-16,0 22 0,0-22 16,0 0-16,21 0 0,0 0 0,0 0 15,0-21-15,1 22 0,-1-22 0,21 21 16,-21-21-16,22 0 0,-22 0 16,21 0-16,0 0 0,-20-21 0,20-1 15,0 22-15,-21-21 0,22 0 16</inkml:trace>
  <inkml:trace contextRef="#ctx0" brushRef="#br0" timeOffset="152843.35">11684 15071 0,'21'0'31,"0"-21"-31,0-1 0,1 1 15,-1 0-15,0 0 0,0 0 16,0 0-16,0-1 0,1 1 0,-1 0 16,-21 0-16,0 0 0,0 0 0,0-1 15,0 1-15,-21 0 0,-1 0 16,1 21-16,0 0 0,-21-21 16,-1 21-16,22 0 0,-21 0 0,0 21 15,-1-21-15,1 21 0,0 0 16,-1 0-16,1 22 0,0-22 0,-1 21 15,22-21-15,-21 22 0,21-1 16,-1 0-16,22-20 0,0 20 0,0 0 16,0-21-16,0 22 0,0-22 0,22 0 15,-1 0-15,0-21 0,21 21 16,-21-21-16,1 0 0,-1 0 0,21 0 16,-21 0-16,22-21 0,-1 0 15,-21 21-15,21-21 0,1 0 0,-22 0 16,21-22-16,-21 22 0,22 0 15,-22 0-15,0 0 0,0-1 16,-21 1-16,0-21 0,21 21 0,-21 0 16,0-1-16,0 1 0,0 0 0,0 0 15,0 42 17,0 0-32,0 0 0,0 1 0,0 20 15,0-21-15,22 21 0,-22-20 16,21 20-16,0-21 0,0 21 0,0-20 15,0-1-15,1 0 0,-1 0 16,21-21-16,-21 0 0,22 0 0,-1 0 16,-21 0-16,21 0 0,1 0 15,-1-21-15,-21 0 0,22 0 16,-1-1-16,-21 1 0,0-21 0,0 21 16,1 0-16,-1-1 0,-21 1 0,21-21 15,-21 21-15,0 0 0,0-1 16,0 1-16,0 0 0,0 0 0,-21 21 31,0 0-31,21 21 0,-22 0 16,1 0-16,21 22 0,-21-22 15,21 0-15,-21 0 0,21 22 16,-21-22-16,0 0 0,21 0 0,-22 0 16,22 0-16,0 1 0,0-1 15,0 0 1,0-42-1,22 0-15,-1-1 16,0 1-16,0 0 0,0 0 16,0 0-16,1 0 0,-1-22 0,-21 22 15,21 0-15,0 0 0,0 0 16,0 21-16,1-22 0,-1 1 16,0 21-16,0 0 0,0 0 15,-21 21-15,21 1 0,1-1 16,-1-21-16,0 21 0,-21 0 15,21 0-15,0 0 0,0 1 0,1-1 16,-22 21-16,21-21 0,0 0 16,0 1-16,0-22 0,0 21 0,1 0 15,20-21-15,-21 0 0,21 0 0,-20 21 16,20-21-16,0 0 0,1 0 16,-1 0-16,0-21 0,-21 21 0,22-21 15,-1 0-15,-21-1 0,22 1 16,-22 0-16,0 0 0,0 0 0,0 0 15,0-1-15,-21 1 0,0 0 0,0 0 16,0 0-16,0 0 16,0-1-16,0 1 0,-21 0 15,0 21-15,0 0 0,0 0 0,0 0 16,-1 0-16,-20 0 0,21 0 16,0 21-16,-22-21 0,22 21 0,0 1 15,0-1-15,21 0 0,0 0 0,-21 0 16,21 0-16,0 1 0,0 20 15,0-21-15,0 0 0,0 0 0,0 1 16,0-1-16,21 0 16,-21 0-16,21-21 0,0 0 0,0 0 15,1 0-15,-1 0 0,0 0 0,0 0 16,0-21-16,22 0 16,-22 0-16,0-1 0,0 1 0,21 0 15,-20-21-15,-1 21 0,21-22 0,-21 22 16,22-21-16,-22-1 15,0 1-15,0 0 0,0-1 0,22-20 0,-43 21 16,21-1-16,0 1 0,-21-22 16,21 22-16,-21 0 0,0-1 0,0 1 15,0 21-15,0 0 0,0 0 16,0-1-16,-21 44 16,21-1-16,-21 0 0,0 21 0,21 1 15,-22-1-15,1 21 0,21-20 16,0 20-16,-21-20 0,21 20 15,-21-21-15,21 22 0,0-22 0,0 1 16,0-1-16,0 0 0,0-21 0,0 22 16,0-1-16,0-21 0,0 0 15,0 1-15,0-1 0,21 0 0,0-21 16,22 0-16,-22 0 0,0 0 16,21 0-16,1 0 0,-1-21 0,0 0 15</inkml:trace>
  <inkml:trace contextRef="#ctx0" brushRef="#br0" timeOffset="153532.96">15790 14309 0,'0'0'0,"0"-43"0,-21 22 0,0 0 15,21 0-15,-21 21 16,0 0-16,-1 0 0,1 0 15,0 0-15,0 0 0,0 21 16,-22 0-16,22 22 0,-21-22 0,0 21 16,-1 0-16,1 22 0,21-22 15,-22 22-15,1-1 0,21 1 0,0-1 16,0-20-16,-1 20 0,22 1 0,-21-1 16,21-21-16,0 22 0,0-22 15,0 1-15,21-1 0,1-21 16,20 21-16,-21-20 0,21-1 0,-20 0 15,20-21-15,0 0 0,1 0 16,-1 0-16,0 0 0,1 0 0,-1-21 16,21 0-16,-20-1 0,-1-20 15,0 21-15,22-21 0,-22-1 0,1 1 16,-1 0-16,0-1 0,1 1 0,-1-22 16,-21 22-16,0-21 0,0-1 15,-21 1-15,0 20 0,0-20 0,-21-1 16,0 1-16,0-1 0,0 22 15,-22 0-15,1-1 0,21 22 0,-21 0 16,-1 21-16,1 0 0,-22 0 16,22 0-16,0 21 0,-1 0 15,1 0-15,0 22 0,-1-1 0,1 22 16,0-22-16,21 21 0,-1 1 16,1-22-16,21 22 0,0-22 0,0 0 15,21 1-15,1-1 0,-1 0 0,0 1 16,0-1-16,21-21 0,1 22 15,-22-22-15,21 0 0,1 0 0,-1 0 16,-21-21-16,21 0 0,1 21 16</inkml:trace>
  <inkml:trace contextRef="#ctx0" brushRef="#br0" timeOffset="153915.74">16171 15050 0,'0'0'0,"0"-22"16,0 1-1,0 0-15,0 0 0,0 0 0,0 0 16,21-1-16,1 22 0,-1-21 0,0 21 16,0 0-16,21-21 0,-20 21 15,20 0-15,-21 0 0,21 0 0,-20 0 16,20 21-16,-21 0 0,0 1 16,22-1-16,-22 0 0,-21 0 0,21 0 15,-21 0-15,0 22 0,0-22 0,0 21 16,0-21-16,0 1 15,0-1-15,0 0 0,-21 0 0,21 0 16,0 0-16,-21-21 16,21-21-1,0 0 1,0 0-16,21 0 0,-21 0 16,21-1-16,0-20 0,-21 21 0,21-21 15,0 20-15,1-20 0,-1 21 0,0 0 16,0 0-16,-21-1 0,21 1 15,0 0-15,1 21 0,-1 0 16,0 0-16,0 0 0,0 0 16,0 0-16</inkml:trace>
  <inkml:trace contextRef="#ctx0" brushRef="#br0" timeOffset="154627.44">17632 15198 0,'0'0'0,"21"-21"0,0-1 0,0 22 16,0-21-16,1-21 0,-1 21 15,0 0-15,-21-1 0,0-20 0,21 21 16,-21 0-16,0-22 0,0 22 16,0 0-16,-21 0 0,0 0 15,0 21-15,-1 0 0,-20 0 0,0 0 16,-1 0-16,1 0 0,0 21 15,21 0-15,-22 0 0,1 22 0,0-22 16,-1 0-16,22 21 0,-21 1 0,21-22 16,-1 21-16,1-21 0,21 22 15,0-22-15,0 0 0,0 0 0,0 0 16,0 0-16,21 1 0,1-22 0,20 0 16,-21 0-16,21 0 0,1 0 15,-1 0-15,-21 0 0,22-22 16,-1 1-16,0 0 0,-21 0 0,22 0 15,-22 0-15,0-1 0,0 1 16,0 0-16,-21 0 0,0 0 0,22 0 16,-22-1-16,0 1 15,0 0-15,-22 21 16,22 21-16,-21 0 16,0 1-16,0 20 0,0-21 15,21 21-15,-43 1 0,22 20 0,0-20 16,0 20-16,0 1 0,-22-1 0,22 1 15,21 20-15,-21-20 0,21 20 16,-21 1-16,21 0 0,0-1 16,0 22-16,0-21 0,0 0 0,0-1 15,0 1-15,0 0 0,0-1 16,0 1-16,0-22 0,0 22 0,0-21 16,-21-1-16,0 1 0,-1-22 0,1 21 15,0-20-15,0-22 0,-21 0 16,-1 0-16,22 0 0,-21-21 0,21 0 15,-22-21-15,1 0 0,21 0 0,-22-21 16,1-1-16,0 1 0,-1-22 16,1-20-16,0 20 0,-1-20 0,22 20 15,0-21-15,0 1 0,21-1 16,0-21-16,0-84 16,21 105-16,0 0 0,0 1 0,22-1 15,-1 0-15,0 22 0,1-1 0,-1 1 16,22-1-16,-1 1 0,1-1 15,20 22-15</inkml:trace>
  <inkml:trace contextRef="#ctx0" brushRef="#br0" timeOffset="156466.15">18902 15367 0,'0'-21'0,"0"0"15,0 0-15,0-1 0,0-20 16,0 21-16,0 0 0,0-22 15,0 22-15,-21 0 0,-1-21 0,1 21 16,21-22-16,-21 22 0,0 0 16,0 0-16,0 0 0,-22-1 15,22 22-15,0 0 0,-21 0 0,20 0 16,-20 0-16,21 0 0,-21 22 16,20-1-16,-20 21 0,21-21 0,-21 22 15,20-1-15,1 0 0,0 1 0,0-1 16,21 0-16,0 1 0,0-22 15,0 21-15,0-21 0,0 0 0,0 1 16,0-1-16,21 0 0,0 0 16,0-21-16,1 0 0,-1 0 0,0 0 15,0 0-15,0 0 0,22-21 0,-22 0 16,21 0-16,-21-1 16,0 22-16,22-42 0,-22 21 0,0 0 15,0 0-15,0-22 0,1 22 0,-22-21 16,0 21-16,21-22 0,-21 22 15,0-21-15,0 21 0,0-1 0,0 1 16,-21 42 15,21 1-31,-22-1 0,22 21 0,0 0 16,0-20-16,0 20 0,0 0 16,0 1-16,0-22 0,0 21 0,22-21 15,-1 0-15,-21 1 0,21-1 16,0 0-16,0-21 0,0 0 15,1 0-15,-1 0 0,0 0 0,21 0 16,-21 0-16,1 0 0,-1 0 16,21-21-16,-21 0 0,0-1 0,1 1 15,-1 0-15,0 0 0,0 0 0,0-22 16,-21 22-16,0-21 0,0 21 16,0-22-16,21 22 0,-21 0 0,0 0 15,0 0-15,0 0 0,0 63 31,0-21-15,-21 0-16,21 22 0,0-1 16,0-21-16,-21 21 0,21 1 0,-21-22 15,21 21-15,-21-21 0,21 1 0,0-1 16,0 0-16,0 0 0,0 0 16,0-42 15,21 0-31,0 0 15,0 0-15,0-1 0,1 1 0,-1 0 16,0-21-16,0 21 0,0-22 16,0 22-16,1-21 0,-1 21 15,0-22-15,-21 22 0,21 0 0,0 21 16,0 0-16,1 0 0,-1 0 16,-21 21-16,0 0 0,0 0 15,21 22-15,-21-22 0,0 21 16,0-21-16,0 22 0,0-1 0,0-21 15,0 22-15,0-22 0,0 0 0,21 0 16,-21 0-16,21 0 0,0 1 16,-21-1-16,22-21 0,-1 0 0,42 21 15,-42-21-15,1 0 0,20 0 16,-21 0-16,0-21 0,22 0 16,-22-1-16,21 1 0,-21 0 15,22 0-15,-22 0 0,0-22 0,0 22 16,0-21-16,0 21 0,-21-22 15,0 22-15,22 0 0,-22 0 0,0 0 16,21 21-16,-21 21 16,0 0-1,-21 0-15,21 0 0,-22 1 16,22-1-16,-21 0 0,21 0 0,0 0 16,-21 0-16,21 1 0,-21-1 15,21 0-15,0 0 0,0 0 0,0 0 16,21-21 15,0 0-31,0 0 0,1 0 16,-1-21-16,0 21 0,21-21 0,-21 0 15,1 0-15,20 0 0,-21-1 16,21 1-16,-20 21 0,20-21 0,-21 0 16,0 21-16,0 0 0,1 0 15,-1 0-15,0 0 0,0 21 16,-21 0-16,0 0 15,0 1-15,0 20 0,-21-21 16,0 0-16,0 0 0,-1 22 0,1-22 16,-21 0-16,21 21 0,-22-20 15,22-1-15,0 21 0,0-21 16,0 0-16,0-21 0,21 22 0,21-22 31,0 0-15,0 0-16,-21-22 0,21 22 0,0 0 15,1 0-15,-1-21 0,0 21 16,0 0-16,0 0 0,0 0 0,1 0 16,-1 0-16,0 0 0,0 0 0,0 0 15,0 21-15,1-21 0,-1 22 16,0-1-16,0 0 0,0 0 0,-21 21 16,21-20-16,-21-1 0,0 21 0,0 0 15,0-20-15,0 20 16,0 0-16,-21 1 0,0-1 0,0 0 15,0-21-15,-22 22 0,22-1 0,-21-21 16,0 0-16,-1 22 0,1-22 16,0 0-16,-1 0 0,1-21 0,0 21 15,-1 1-15,1-22 0,0 0 0,-1 0 16,22 0-16,-21 0 0,21-22 16,-1 1-16,1 0 0,21 0 0,0-21 15,0 20-15,0-20 0,0 0 0,21-1 16,1-20-16,-1 21 0,21-22 15,0 22-15,1-22 0,20 22 0,-20-22 16,20 22-16,1-21 0,20 20 16,-20-20-16,20 20 0,-20 1 15,-1-21-15,22 20 0,-21-20 0,-1 20 16,-21 1-16,1-21 0,20 20 0,-20-20 16,-22 20-16,21 22 0</inkml:trace>
  <inkml:trace contextRef="#ctx0" brushRef="#br0" timeOffset="156975.87">21272 15092 0,'-21'0'16,"21"21"-16,-21 0 15,0 0-15,21 1 16,-21-22-16,0 0 0,21 21 15,-22-21-15,22 21 0,-21-21 16,21 21-16,0 0 16,21-21 31,-21-21-32,22 21-15,-22-21 0,21 0 16,-21 0-16,0-1 15,0 1-15,0 0 16,0 0-16,0 0 16,-21 21-1,-1 0-15,1 0 16,0 0-16,0 0 0,0 21 0,0-21 16,-1 21-16,1 21 0,0-20 15,21-1-15,-21 21 0,0-21 0,21 22 16,0-1-16,0-21 0,0 0 0,0 22 15,0-22-15,0 0 0,0 0 16,0 0-16,0 0 0,21-21 0,0 22 16,0-1-16,22-21 0,-22 0 15,0 21-15,21-21 0,1 0 16,-22 0-16,21 0 0,0 0 0,1 0 16,-1-21-16,0 0 0,22 21 0,-22-22 15,1 1-15</inkml:trace>
  <inkml:trace contextRef="#ctx0" brushRef="#br0" timeOffset="157615.76">22161 15177 0,'0'0'0,"0"-22"16,0 1-16,0 0 16,0 0-16,-21 0 0,0 21 15,0 0-15,21-21 0,-21 21 16,0 0-16,-1 0 0,-20 0 0,21 0 15,0 21-15,0-21 0,-22 21 0,22 0 16,-21 21-16,21-20 0,-22 20 16,22-21-16,0 21 0,0 1 0,0-22 15,-1 21-15,22-21 0,0 22 0,0-22 16,0 0-16,0 0 0,0 0 16,0 1-16,22-1 0,-1 0 0,0-21 15,0 0-15,0 0 0,22 0 16,-22 0-16,21 0 0,-21 0 0,22 0 15,-1-21-15,-21 0 0,21-1 16,-20 1-16,20 0 0,-21-21 16,21-1-16,-20 1 0,20 0 0,-21-1 15,0-20-15,0 21 0,1-22 0,-1 22 16,0-22-16,0 1 0,0 20 16,-21-20-16,0-1 0,0 1 15,0-1-15,0 22 0,0-21 0,0 20 16,0 1-16,0 0 0,0 20 0,0-20 15,-21 42 1,0 21-16,0 0 0,21 22 16,0-1-16,-21 0 0,-1 1 15,22-1-15,-21 22 0,21-1 16,0-21-16,0 22 0,0-1 0,0-20 16,0 20-16,-21 1 0,21-1 0,0-20 15,0 20-15,0-21 0,0 22 16,0-22-16,21 1 0,-21-22 0,21 21 15,1-21-15,-1 22 0,-21-22 16,21 0-16,0-21 0,0 21 0,0-21 16,1 0-16,20 0 0,-21 0 0,0 0 15,22 0-15,-1-21 16,-21 0-16,21 0 0,1-1 0,-1 1 0,0 0 16,-20-21-16,20 21 0,-21-22 15,0 1-15,0 0 0,1-1 16,-22 1-16</inkml:trace>
  <inkml:trace contextRef="#ctx0" brushRef="#br0" timeOffset="157895.6">20574 14542 0,'-21'0'16,"21"-22"-16,0 44 62</inkml:trace>
  <inkml:trace contextRef="#ctx0" brushRef="#br0" timeOffset="159053.34">11388 16637 0,'0'0'0,"21"-21"0,-21 0 0,21 21 0,-21-21 16,21-1-16,-21 1 0,0 0 0,0 0 15,21 0 1,-21 0-16,0-1 0,0 1 0,0 0 16,0 0-16,0 0 0,0 0 15,0-1-15,0 1 0,0 0 0,0-21 16,0 21-16,0-1 0,0 1 15,0 0-15,0 0 0,0 42 16,0 0 0,0 0-16,0 22 0,-21-1 15,21 0-15,0 22 0,0-1 0,0 1 16,0-1-16,0 22 0,0 0 16,0-1-16,0 1 0,-21 0 15,21-22-15,-21 22 0,21 0 16,-21-1-16,-1 22 0,1-21 0,21-1 15,-21 1-15,0 0 0,0-22 16,21 1-16,0-1 0,0 1 0,0-22 16,0 0-16,0-20 0,0-1 15,0 0-15,21 0 0,0-21 0,0 0 16,22 0-16,-22-21 0,0 0 16,21 0-16,1-22 0,-22 22 15,21-21-15,-21-1 0,0 1 0,1 0 16,-1-1-16,-21-20 0,0 21 15,0-1-15,-21-20 0,-1 20 16,1 1-16,-21 0 0,0-1 0,-1 1 16,1 0-16,-22-1 0,1 22 15,21 0-15,-22 0 0,22 0 0,-1 0 16,1 21-16,0 0 0,21-22 16,-22 22-16,64-21 31,1 21-31,20 0 0,-21-21 15,21 21-15,1-21 0,20 21 16,-20-21-16,20 21 0,-21-21 0,22-1 16,-1 1-16,-20 0 0,20 0 15,1 0-15</inkml:trace>
  <inkml:trace contextRef="#ctx0" brushRef="#br0" timeOffset="159839.88">12192 16701 0,'0'0'0,"-21"0"16,0 0-16,-1 0 0,1 0 16,0 0-16,0 21 0,0 0 0,-22 0 15,22 0-15,0 0 0,-21 22 16,21-1-16,-1 0 0,1 1 0,0-1 16,0 0-16,0 1 15,21-22-15,0 21 0,-21-21 0,21 1 16,0-1-16,0 0 0,0 0 15,21-21 1,0 0-16,0 0 0,0 0 16,0-21-16,22 0 0,-22 21 0,21-43 15,-21 22-15,22 0 0,-1 0 16,-21-21-16,22 20 0,-22-20 0,21 0 16,-21 21-16,0-22 0,1 22 15,-1-21-15,0 21 0,-21-1 0,0 1 16,0 42 15,0 1-31,0-1 16,0 0-16,0 21 0,0-21 15,-21 22-15,21-22 0,0 21 0,0-21 16,0 1-16,0 20 0,0-21 16,0 0-16,21 0 0,0 1 15,0-22-15,0 0 0,1 0 16,-1 0-16,0 0 0,0 0 0,21 0 15,-20-22-15,-1 22 0,21-21 0,-21 0 16,22 0-16,-22-21 0,21 20 16,-21 1-16,22-21 0,-22 0 0,0 20 15,0-20-15,0 0 0,-21 21 16,0-1-16,0-20 0,0 21 16,-21 21-1,0 0-15,0 21 16,0 0-16,21 0 0,0 22 15,0-22-15,0 21 0,0-21 0,0 22 16,0-22-16,0 21 0,21-21 16,0 1-16,0 20 0,0-21 0,-21 0 15,0 0-15,21-21 0,-21 22 0,0-1 16,0 0 0,-21-21-1,0 0-15,0 0 0,0 0 16,0 0-16,-1 0 0,1 0 15,0 0-15,0 0 0,0 0 16,21-21-16,-21 21 0,-1 0 16,22-21-1,0-1 1,0 1-16,0 0 0,22 21 16,-1-21-16,0 0 0</inkml:trace>
  <inkml:trace contextRef="#ctx0" brushRef="#br0" timeOffset="161250.6">13377 16425 0,'0'0'0,"-21"0"31,0 0-31,21 22 0,-21-1 16,0 0-16,21 0 0,-22 21 0,22-20 15,-21 20-15,21 21 0,0-20 16,-21-1-16,21 22 0,0-22 0,-21 0 16,21 22-16,0-22 0,0-21 15,0 22-15,0-1 0,0-21 16,0 0-16,0 0 0,0 1 0,0-1 16,21-21 15,0-21-31,-21-1 0,21 22 15,1-21-15,-1-21 0,-21 21 0,21 0 16,0-1-16,0-20 0,-21 21 16,21 0-16,-21 0 0,22 21 0,-22-22 15,21 22 1,-21 22-16,21-1 0,-21 0 16,0 0-16,0 0 0,0 0 15,0 1-15,21-1 0,-21 0 16,0 0-16,0 0 0,21 0 15,0 1-15,1-22 16,-1 0-16,0 0 0,0 0 16,0 0-16,0 0 0,1 0 15,-1 0-15,0-22 0,0 22 0,0-21 16,0 0-16,1 0 0,-1 0 16,0 0-16,0-1 0,0 1 0,-21 0 15,0 0-15,0 0 0,21 0 16,-21-1-16,0 44 31,0-1-15,0 0-16,0 0 0,0 0 15,0 0-15,0 1 0,0-1 16,0 0-16,0 0 0,0 0 0,0 0 16,22 1-16,-1-22 15,0 0-15,0 21 0,0-21 16,0 0-16,1 0 0,-1 0 0,0 0 15,21-21-15,-21-1 0,1 22 16,20-21-16,-21 0 0,0 0 0,0 0 16,1 21-16,-1-21 0,0-1 15,-21 1-15,0 0 16,0 42 15,0 0-31,-21 1 16,0-1-16,21 0 0,0 0 15,0 0-15,0 0 16,0 1 0,21-22-16,0 0 15,0 0-15,0 0 16,0 0-16,1 0 0,-1 0 0,0-22 16,0 1-16,0 21 0,-21-21 0,21 0 15,-21 0-15,0 0 16,0-1-16,0 1 15,-21 0-15,0 21 0,0-21 16,0 0-16,0 21 0,-1 0 0,22-21 16,-21 21-16,0 0 0,0 0 15,21-22 1,21 22 0,0 0-16,0-21 0,1 21 15,-1 0-15,0 0 0,0-21 0,0 21 16,0 0-16,1 0 0,-1 0 15,0 0-15,0 0 0,0 21 0,22 0 16,-22 1 0,-21-1-16,21 0 0,0 0 0,-21 0 15,0 0-15,0 1 0,21-1 0,-21 0 16,0 0-16,0 0 0,0 0 16,0 1-16,0-1 0,0 0 15,0-42 32,0 0-47,0-1 16,0 1-16,0 0 15,0-21-15,21 21 0,1-22 0,-1 22 16,0-21-16,0-1 0,0 22 16,0-21-16,1 21 0,-1 0 15,0-1-15,21 22 0,-21 0 0,1 0 16,-1 0-16,0 0 0,0 22 15,0-1-15,-21 0 0,0 21 0,21-21 16,-21 1-16,0 20 0,0-21 0,0 0 16,0 22-16,0-22 0,0 0 15,0 0-15,-21 0 0,21 0 16,0 1-16,-21-22 16,0 0-1,0-22 1,0 22-16,21-21 15</inkml:trace>
  <inkml:trace contextRef="#ctx0" brushRef="#br0" timeOffset="161459.64">14414 16616 0,'-21'0'15,"0"0"-15,0 0 16,42 0 31,0 0-47,0 0 0,1 0 16</inkml:trace>
  <inkml:trace contextRef="#ctx0" brushRef="#br0" timeOffset="163155.01">14372 13293 0,'0'0'0,"-21"21"0,0 0 15,21 0-15,-21 0 0,21 1 16,-22-1-16,22 0 15,22-21 1,-1 0-16,0 0 16,0 0-16,0 0 0,0 0 15,1-21-15,-1 0 0,21 21 0,-21-22 16,22 1-16,-22 0 0,21 0 0,-21 0 16,0-22-16,1 22 0,-1 0 15,0 0-15,-21 0 0,0 0 0,0-1 16,0 1-16,0 0 0,-21 0 15,0 0-15,-1 21 0,1 0 0,0 0 16,-21 0-16,21 0 0,-1 21 0,-20 0 16,21 0-16,0 0 0,0 1 15,-1-1-15,1 21 0,21-21 0,0 22 16,0 20-16,0-21 16,0-20-16,0 20 0,21-21 15,-21 21-15,43-20 0,-1 41 16,-21-42-16,22-21 0,-1 21 0,-21-21 15,21 0-15,1 0 0,-1 0 16,0 0-16,1-21 0,-1 21 0,0-21 16</inkml:trace>
  <inkml:trace contextRef="#ctx0" brushRef="#br0" timeOffset="163824.15">15346 13187 0,'0'0'0,"-21"0"15,-1 0 1,1 0-16,0 0 0,0 21 16,0 0-16,0 0 0,21 1 15,-22-1-15,22 0 0,-21 21 0,21-21 16,0 1-16,0 20 0,0-21 0,-21 0 16,21 0-16,0 22 0,0-22 15,0 0-15,0 0 0,0 0 16,21-21-1,0 0-15,1 0 16,-1-21-16,0 21 0,0-21 0,0 0 16,0 0-16,1 0 15,-1-1-15,0-20 0,0 21 0,0 0 16,0-22-16,1 22 0,-1-21 0,0 21 16,-21 0-16,0-1 0,0 1 15,0 0-15,0 42 16,0 0-1,0 1-15,0-1 0,0 0 16,0 0-16,-21 0 0,21 22 0,0-22 16,0 0-16,0 0 0,0 0 15,0 0-15,0 1 0,0-1 16,21-21-16,-21 21 0,21-21 0,0 0 16,0 0-16,1 0 0,20 0 15,-21 0-15,0 0 0,22-21 0,-22 0 16,0 21-16,21-22 0,-21 1 0,1 0 15,20 0-15,-21 0 0,0 0 16,-21-1-16,0 1 0,0 0 0,0 0 16,0 0-16,0 0 15,-21 21-15,0 21 16,21 0-16,0 0 16,-21 0-16,21 0 0,0 1 15,0-1-15,0 0 0,0 0 16,0 0-16,0 0 0,0 1 0,0-1 15,0 0-15,21 0 0,-21 0 16,0 0-16,21-21 31,-21-21-15,21 0-16,-21 0 0</inkml:trace>
  <inkml:trace contextRef="#ctx0" brushRef="#br0" timeOffset="164259.9">16065 13229 0,'0'0'0,"22"0"0,-1 0 16,0 0-16,-21 21 15,0 1-15,0-1 16,0 0-16,0 0 0,0 0 0,0 0 16,0 1-16,0-1 0,0 0 15,21-21-15,0 0 16,-21 21-16,21-21 0,1 0 0,-1 0 15,0 0-15,0 0 0,0 0 16,22-21-16,-22 21 0,21-21 0,-21 0 16,0-1-16,1 1 0,-1 0 0,0 21 15,0-21-15,0 0 0,-21 0 16,21-1-16,-21 1 0,0 0 16,0 42 15,-21-21-31,21 21 0,-21 1 15,21-1-15,0 0 0,0 0 0,0 21 16,-21-20-16,21 20 0,0 0 16,-21 1-16,21-1 0,0 0 0,0 1 15,-21 20-15,-1-21 0,1 22 16,0-22-16,0 22 0,0-22 0,0 0 16,-1 1-16,1-1 0,-21 0 0,21 1 15,0-1-15,-1-21 0,1 0 16,21 1-16,0-1 0,-21-21 15,21-21-15</inkml:trace>
  <inkml:trace contextRef="#ctx0" brushRef="#br0" timeOffset="164798.59">18690 12150 0,'0'21'15,"21"0"-15,0 0 16,1 22-16,-1-22 0,0 21 0,0 0 15,21 1-15,-20 20 0,20 1 0,0-1 16,1 1-16,-1-1 0,21 1 16,-20-1-16,20 1 0,43 63 15,-42-64-15,-1 1 0,-21-1 16,22-20-16,-22-1 0,1 0 0,-1 1 16,0-1-16,1-21 0,-22 21 0,0-20 15,0-1-15,0 0 16,0 0-16,1-21 0,-22 21 0,0-42 31,0 0-31,0 0 16,0 0-16,0-1 0,0-20 0,0 21 15</inkml:trace>
  <inkml:trace contextRef="#ctx0" brushRef="#br0" timeOffset="165123.4">20235 12319 0,'0'0'0,"0"-21"0,0 0 15,-21 21-15,0 0 16,0 0-16,0 0 0,-1 21 16,1 0-16,0 0 0,-21 22 0,-1-22 15,1 21-15,0 0 0,-1 1 0,-20-1 16,-1 22-16,1-1 0,-1 1 15,-20-1-15,-1 1 0,0-1 0,-63 64 16,64-63-16,-1-1 0,0-21 16,22 22-16,-1-22 0,-20 22 15,41-22-15,-20 0 0,20 1 16,1-1-16,0-21 0,-1 0 0,22 1 16,0-1-16,0-21 0,21 21 15,-21-21-15,0 0 16,-1 0-16,1 0 0,0 0 15</inkml:trace>
  <inkml:trace contextRef="#ctx0" brushRef="#br0" timeOffset="184932.01">16446 6117 0,'0'-21'0,"22"21"15,-1 0-15,-21-21 16,21 21-1,-21-21-15,-21 0 32,0 21-32,-1 0 15,1 0-15,0 0 16,0 0-16,0 0 0,0 0 0,-1 0 16,1 0-16,0 21 0,0 0 15,0 0-15,0-21 0,-1 21 0,1 0 16,0 1-16,0 20 0,0-21 15,0 21-15,21 1 0,-22 20 0,1-20 16,0 20-16,21 1 0,-21-22 16,21 21-16,-21 1 0,21-22 0,0 1 15,0 20-15,0-21 0,21-20 16,0 20-16,0 0 0,22-21 16,-1 1-16,0 20 0,1-21 15,-1 0-15,0 0 0,22 1 0,-1-22 16,1 0-16,-1 21 0,1-21 15,-1 0-15,22 0 0,-22-21 0,22 21 16,0-22-16,-1 1 0,1 0 16,0 21-16,-1-21 0,-20 0 0,21 0 15,-22-1-15,1-20 0,-22 21 0,21 0 16,-20-22-16,-22 1 0,21 21 16,-21-43-16,22 22 0,-43-21 15,21 20-15,-21-20 0,0-1 16,0 1-16,0-1 0,0 22 0,0-22 15,-21 22-15,0 0 0,-1-1 16,-20 1-16,0 0 0,-1-1 0,1 22 16,0-21-16,-22 21 0,1 0 15,-1-1-15,-20 1 0,20 0 0,-21 0 16,22 21-16,-22 0 0,22 0 16,-1 0-16,-20 0 0,20 0 15,22 21-15,-22 0 0,1 0 0,20 22 16,1-22-16,0 21 0,-1-21 15,1 22-15,21-22 0,-21 21 0,20-21 16,1 22-16,0-22 0,0 21 16,21-21-16,-21 22 0,21-22 15,0 0-15,0 0 0,0 0 0</inkml:trace>
  <inkml:trace contextRef="#ctx0" brushRef="#br0" timeOffset="185311.83">16722 6329 0,'0'0'16,"-22"0"-16,1 0 16,0 0-16,0 0 0,0 0 15,0 21-15,21 0 16,0 0-16,-22 1 0,22-1 0,0 0 15,0 0-15,0 0 0,0 0 16,0 1-16,22-22 0,-1 0 16,0 0-16,0 0 15,0 0-15,0 0 0,1 0 16,-22-22-16,21 22 0,-21-21 16,0 0-16,0 0 0,0 0 15,0 0-15,0-1 0,-21 1 16,-1 21-16,1 0 15,0 0 1,0 0-16</inkml:trace>
  <inkml:trace contextRef="#ctx0" brushRef="#br0" timeOffset="185612.72">16976 6392 0,'0'0'0,"0"22"0,0-1 16,0 0-16,21-21 31,0 0-31,0 0 0,0-21 15,0 21-15,-21-21 0,22 21 16,-22-22-16,21 1 0,-21 0 16,0 0-1,-21 21 1,-1 0-16,1 0 16,0 0-1,0 21-15,0 0 16,21 0-16</inkml:trace>
  <inkml:trace contextRef="#ctx0" brushRef="#br0" timeOffset="185867.37">16743 6795 0,'-21'21'16,"42"-21"15,0 0-31,0 0 0,0 0 0,0 0 16,1 0-16,-1 0 0,21 0 16,-21 0-16,0 0 0,1 0 0,-1-21 15,0 21-15,0-22 16,0 22-16</inkml:trace>
  <inkml:trace contextRef="#ctx0" brushRef="#br0" timeOffset="186188.21">16912 7154 0,'0'0'0,"0"22"0,-21 20 16,21 0-16,-21 1 0,21-1 0,-21 0 15,21 1-15,0 20 16,0-21-16,-22 1 0,1-1 0,21-21 16,-21 22-16,21-1 0,0-21 0,-21 21 15,0-20-15,0 20 0,21-21 16,0 0-16,-22 0 0,22 1 0,-21-1 15,21-42 17,21-1-32,1-20 15,-22 21-15,21 0 0,0-22 16</inkml:trace>
  <inkml:trace contextRef="#ctx0" brushRef="#br0" timeOffset="186563">16827 7387 0,'0'0'16,"-21"0"-16,0 21 0,0 1 0,0-1 15,-43 0-15,22 0 0,21 0 16,-22 0-16,22-21 0,0 22 16,-21-1-16,21-21 0,-1 0 0,22 21 15,0-42 16,22 21-31,-1-21 0,0-1 0,0 1 16,21 21-16,-20-21 16,20 0-16,-21 0 0,21 0 0,-20 21 15,-1-22-15,0 22 0,21 0 16,-21 0-16,1 0 0,-1 0 0,-21 22 16,21-22-16,0 21 0,-21 21 15,21-21-15,-21 0 0,0 1 0,0 20 16,0-21-16,0 0 0,0 0 0,0 22 15,0-22-15,0 0 16,0 0-16,0 0 0,21-21 31,1-21-31</inkml:trace>
  <inkml:trace contextRef="#ctx0" brushRef="#br0" timeOffset="187116.19">17632 7197 0,'0'0'0,"-21"21"0,-1-21 0,-20 0 0,21 0 16,0 0-16,42 0 31,0 0-31,0 0 16,22 0-16,-1-21 0,21 0 16,1 21-16,-1-22 0,22 1 0,0 0 15,-1 21-15,22-21 0,0 0 16,0 0-16,21-1 0,-21 1 0,-22 0 15,22 0-15,-21 0 0,0 0 16,-1-1-16,-20 22 0,-1-21 0,1 0 16,20 21-16,-62-21 15,20 21-15,-42-21 16,-21 21 0,0 0-16,-1 0 15,1-21-15,0 21 0,0 0 16,0 0-16</inkml:trace>
  <inkml:trace contextRef="#ctx0" brushRef="#br0" timeOffset="187372.05">19135 6668 0,'0'0'0,"21"0"15,0 21-15,-21 0 0,0 0 16,0 0-16,0 0 0,0 1 0,0-1 16,0 21-16,-21-21 0,0 22 15,-1-22-15,1 0 0,21 0 0,-21 21 16,0-20-16,0-1 0,0-21 16,21 21-16,0 0 0,-22 0 0,1 0 15</inkml:trace>
  <inkml:trace contextRef="#ctx0" brushRef="#br0" timeOffset="188103.08">21018 6054 0,'0'0'16,"0"-21"-16,0-1 0,0 1 0,-21 21 31,0 0-31,0 0 0,0 0 15,-22 21-15,22 1 0,0 20 16,0-21-16,-21 21 0,20 1 0,1-1 16,-21 0-16,21 22 0,0-22 15,-1 22-15,1-1 0,21 1 0,0-22 16,0 22-16,0-22 0,21 21 16,1-20-16,-1-1 0,21 0 15,22-20-15,-22 20 0,21-21 0,1 0 16,-1 0-16,1 1 0,-1-22 0,1 0 15,21 0-15,-22 0 0,1 0 16,20 0-16,-20-22 0,-1 22 16,1-21-16,-1 0 0,-20 0 0,20-21 15,-21 20-15,1-20 0,-1 0 16,-21-1-16,0 1 0,1 0 16,-1-22-16,-21 1 0,0-1 15,0 1-15,0-1 0,0 22 0,0-22 0,-43 22 16,22 0-16,-21-1 0,0 1 15,-1 21-15,-20-21 0,-1 20 0,-20 22 16,20-21-16,1 21 0,-22 0 16,21 0-16,1 0 0,-1 0 0,22 0 15,-21 21-15,41 1 0,-20-1 16,21 0-16,-21 0 0,20 0 16,22 0-16,-21 22 0,21-22 15,-21 0-15,21 0 0,0 0 0</inkml:trace>
  <inkml:trace contextRef="#ctx0" brushRef="#br0" timeOffset="188316.49">21103 6477 0,'-21'0'15,"0"0"16,0 0-15,42 0 31,0 0-47</inkml:trace>
  <inkml:trace contextRef="#ctx0" brushRef="#br0" timeOffset="188516.38">21505 6477 0,'21'0'16,"1"0"-16,-22 21 47,0 0-32,-22 1-15,1-1 16</inkml:trace>
  <inkml:trace contextRef="#ctx0" brushRef="#br0" timeOffset="188733.25">21315 6858 0,'0'0'0,"-21"0"31</inkml:trace>
  <inkml:trace contextRef="#ctx0" brushRef="#br0" timeOffset="189014.91">21315 6964 0,'0'0'15,"0"21"-15,0 0 0,0 0 0,0 1 16,0 20-16,0-21 0,0 21 0,0 1 15,0-22-15,0 21 0,0 1 0,0-1 16,0 0-16,0-21 16,0 22-16,0-1 0,-21-21 0,-1 22 15,22-22-15,-21 0 0,21 0 16,0 0-16,0 0 0,-21-21 16,21-21-1,21 0 1,-21-21-16,21 21 0,-21-22 0,22 22 15,-22-21-15</inkml:trace>
  <inkml:trace contextRef="#ctx0" brushRef="#br0" timeOffset="189345.71">21209 7154 0,'0'0'0,"-21"0"0,0 0 16,-1 0-16,1 22 16,0-1-16,0-21 0,0 21 0,0 0 15,-1 0-15,22 0 0,-21 1 0,21-1 16,0 0-16,21-21 31,1 0-31,-1 0 0,0 0 16,0-21-16,21 0 0,-20-1 0,20-20 15,0 21-15,1 0 0,-1-22 16,0 22-16,1 0 0,-1 0 0,0 0 16,1 0-16,-1-1 15,-21 22-15,0 0 0,0 0 0,22 0 0,-43 22 16,21-1-16,-21 0 15,21 0-15,-21 0 0,0 22 0,0-22 16,0 21-16,0 0 0,0-20 0,0-1 16,0 21-16,0-21 0,0 0 15,0 1-15,42-22 16,-20 0-16,-1 0 16,21 0-16,-21 0 0,22-22 0,-1 1 15</inkml:trace>
  <inkml:trace contextRef="#ctx0" brushRef="#br0" timeOffset="189851.43">23093 6223 0,'0'0'0,"0"-42"0,0 21 0,0-1 15,0 1-15,-21 21 0,-1 0 16,1 0-16,-21 0 15,21 21-15,0 1 0,-22-1 0,1 0 16,21 21-16,-22 1 0,-20 20 16,21-21-16,-1 22 0,1-1 0,0 1 15,20-1-15,1 1 0,0-22 16,0 22-16,21-22 0,0 0 16,21 1-16,0-1 0,0-21 0,22 22 15,-1-22-15,22 0 0,-22 0 16,21-21-16,1 21 0,-1-21 0,1 0 15,-1 0-15,-20 0 0,20-21 16,1 0-16,-22 21 0,0-21 0,22-22 16,-22 22-16,1-21 0,-1 21 15,0-22-15,1-20 0,-22 21 0,0-22 16,0 1-16,0-1 0,-21 1 16,0-1-16,0 1 0,-21-1 15,0 22-15,-21-1 0,20 22 0,-41-21 16,21 21-16,-1 0 0,-20 21 15,-1 0-15,-20 0 0,20 0 0,-21 0 16,22 0-16,-22 21 0,22 0 16,-1 0-16,22 0 0,-22 22 0,22-22 15,21 21-15,0-21 0,0 22 16,21-22-16,0 21 0,0-21 0,0 22 16,0-22-16,0 0 0,21 0 15,0 0-15</inkml:trace>
  <inkml:trace contextRef="#ctx0" brushRef="#br0" timeOffset="190032.32">22945 6668 0,'0'0'0,"-22"0"0,1 0 16,0 0-16,21 21 15,21 0 16,0-21-31,1 0 16,-1 0-16,0 0 0,0 0 16</inkml:trace>
  <inkml:trace contextRef="#ctx0" brushRef="#br0" timeOffset="190215.93">23220 6710 0,'0'-21'16,"-21"21"-1,-1 0 1,22-21-16,-21 21 16,21 21 15,0 0-31,0 0 0,0 0 0,0 0 16,0 1-16,0-1 0</inkml:trace>
  <inkml:trace contextRef="#ctx0" brushRef="#br0" timeOffset="190499.77">22987 7176 0,'0'0'0,"0"-22"0,0 1 16,-21 21-1,21 21 1,-21 1-16,21-1 0,0 0 15,0 21-15,0-21 0,0 22 0,0-1 16,0 0-16,0-20 16,0 20-16,0 0 0,0 1 0,-22-1 15,22 0-15,-21 1 0,0-22 0,0 21 16,0-21-16,0 22 0,-1-22 16,1 0-16,21 0 0,21-21 31,1-21-31,-22 0 0,21 0 15</inkml:trace>
  <inkml:trace contextRef="#ctx0" brushRef="#br0" timeOffset="190855.56">22987 7387 0,'0'0'0,"-21"-21"0,0 21 16,-22 0-16,22 0 0,0 21 15,-21 0-15,-1 1 0,22-1 16,-21 0-16,-1 0 0,1 0 0,0 0 15,-1 1-15,22-1 0,0 0 16,0-21-16,0 21 0,42-21 31,0 0-31,0-21 0,0 0 16,1 21-16,-1-21 0,21-1 16,0 1-16,-20 0 0,20 0 0,0-21 15,-21 20-15,22 1 0,-22 0 0,21 21 16,-21-21-16,1 21 0,-1 0 15,0 0-15,0 21 0,0 0 16,0 0-16,-21 1 0,0-1 0,0 0 16,22 21-16,-22-21 0,0 1 15,0 20-15,0-21 0,0 0 0,0 0 16,0 1-16,0-1 0,0 0 16,0-42-1</inkml:trace>
  <inkml:trace contextRef="#ctx0" brushRef="#br0" timeOffset="191640.12">20405 2921 0,'0'0'0,"0"-21"0,-43 0 16,22 21-16,0 0 16,0 0-16,-22 0 0,1 0 0,0 42 15,-1-21-15,1 22 0,0-1 16,-1 0-16,1 22 0,0-1 0,-1 1 16,22 20-16,-21-20 0,21 21 15,21-22-15,0 1 0,0-1 0,0 22 16,0-43-16,42 22 0,-21-1 15,22 1-15,-1-22 0,0 0 0,22 1 16,-22-22-16,22 21 16,-1-21-16,85-21 0,-84 0 15,-1 0-15,22 0 0,-22-21 16,1 0-16,-1 0 0,-20 0 0,20-22 16,-20 1-16,-1 0 0,0-22 15,-21 22-15,1-22 0,-1 22 0,0-22 16,-21-20-16,0 20 0,0-20 15,0 20-15,-21-21 0,-22 22 16,22-1-16,-21 22 0,0-21 0,-22 41 16,1-20-16,-1 21 0,1 0 0,-1 21 15,-21 0-15,22 0 0,-1 0 16,1 21-16,21 0 0,-22 0 16,22 0-16,21 22 0,-22-22 15,22 21-15,21 1 0,0-22 0,0 21 16,0 0-16,0-20 0,0 20 15,0-21-15,0 0 0,21 0 0,0 1 16</inkml:trace>
  <inkml:trace contextRef="#ctx0" brushRef="#br0" timeOffset="191820.02">20447 3535 0,'0'0'16,"-21"0"-16,0 0 15,42 0 48,0 0-63</inkml:trace>
  <inkml:trace contextRef="#ctx0" brushRef="#br0" timeOffset="191987.92">20764 3535 0,'-21'0'31,"0"0"-31,0 0 16,0 0 0,0 21-16,-1 0 15,22 0 1,-21 1-16</inkml:trace>
  <inkml:trace contextRef="#ctx0" brushRef="#br0" timeOffset="192329.59">20510 3979 0,'0'0'0,"0"22"16,0-1-16,0 0 0,0 21 16,0 1-16,0 20 0,0-21 0,0 22 15,0-22-15,0 22 0,22-1 16,-22-20-16,0 20 0,0 1 15,0-22-15,0 21 0,0-20 0,0 20 16,0-20-16,0-1 0,0-21 16,0 21-16,0-20 0,21-1 0,0-21 15,-21-21 1,0-1-16,0 1 16</inkml:trace>
  <inkml:trace contextRef="#ctx0" brushRef="#br0" timeOffset="192747.53">20510 4424 0,'-42'0'0,"21"0"16,0 0-16,0 21 0,-1-21 15,1 21-15,0 22 0,-21-22 0,-1 0 16,22 21-16,-21-21 0,0 22 15,-1-1-15,-20 0 0,20-20 0,1 20 16,0 0-16,-1 1 0,1-22 0,21 21 16,0-21-16,-22 0 0,43 1 15,22-44 17,-22 1-32,21 0 0,21 0 0,-21 0 15,0 0-15,1-1 0,20 1 16,-21 0-16,0 0 0,22 0 0,-22 0 15,21 21-15,0 0 0,-20 0 0,20 0 16,0 0-16,1 21 0,-22 0 16,21 21-16,-21-21 0,22 22 0,-22-22 15,0 21-15,-21 1 0,0-1 16,0-21-16,0 21 0,0-20 0,0 20 16,0-21-16,0 0 15,0 0-15,0 1 0,21-44 31</inkml:trace>
  <inkml:trace contextRef="#ctx0" brushRef="#br0" timeOffset="193145.32">20722 3768 0,'0'0'0,"0"-21"0,0-22 0,21 1 15,0 0-15,22-1 0,-1 22 0,0-21 16,22 21-16,-1-1 0,1 1 16,21 0-16,-1 21 0,22 0 15,0 0-15,-21 0 0,20 21 0,1 22 16,-21-22-16,0 21 0,-1 22 0,1-22 15,0 21-15,-22 1 0,22-1 16,-22 22-16,-20 0 0,20-1 16,-42 1-16,22 0 0,-43 21 0,0-22 15,0 1-15,0 0 0,0-1 16,-22 1-16,1 0 0,-21-1 16,0 1-16,20-22 0,-20 1 0,0-22 15,21 22-15,-22-22 0,1-21 0,21 22 16,-22-22-16,22 0 0,0 0 15,0-21-15,0 0 0,0 0 0,-1 0 16</inkml:trace>
  <inkml:trace contextRef="#ctx0" brushRef="#br0" timeOffset="193467.44">21992 5038 0,'0'0'0,"-21"-21"0,0 21 16,0 0-16,-1 21 16,22 0-16,0 0 0,0 0 0,-21 22 15,21-22-15,-21 0 0,21 21 0,-21-21 16,21 22-16,0-22 0,0 21 16,0-21-16,0 1 0,0-1 0,0 0 15,0 0-15,0 0 0,0 0 16,21-21-16,0 0 15,22 0-15,-22 0 16,0-21-16,21 0 0,1 21 16,-22-21-16,21 0 0,0 21 0,1-21 15,-1-1-15,0 1 0,1 21 16,-1-21-16,0 0 0,1 0 0,-1 0 16,0-1-16,-20 22 0</inkml:trace>
  <inkml:trace contextRef="#ctx0" brushRef="#br0" timeOffset="-207253.33">15240 8403 0,'0'0'0,"-21"0"0,0 0 15,-1 0 1,1 0-16,0 21 16,0 1-16,21-1 0,-21 0 15,0 0-15,21 21 0,-22-20 0,22 20 16,-21 0-16,0 1 0,21 20 16,0-21-16,0 1 0,0-1 0,0 0 15,0 1-15,0-1 0,0-21 16,0 22-16,0-22 0,0 0 15,0 0-15,0 0 16,0-42 15,0 0-31,0 0 0,0 0 0,0-1 16,0-20-16,21 0 0,-21-1 16,0 1-16,21 0 0,-21-22 0,0 22 15,0 0-15,0-1 0,0 1 0,0 21 16,0-22-16,0 22 0,22 0 15,-22 0-15,21 21 0,0 0 16,0 0 0,0 0-16,-21 21 0,21 0 0,1 0 15,-22 22-15,21-22 0,-21 21 16,21 1-16,-21-22 0,0 21 0,21 0 16,-21 1-16,21-1 0,-21-21 15,0 0-15,0 22 0,21-22 0,1 0 16,-1-21-1,0 0-15,0-21 0,0 0 16,0 0-16,-21-1 0,22-20 16,-1 21-16,0-21 0,0 20 0,0-20 15,0 0-15,1 21 0,-22-22 16,21 1-16,0 21 0,-21 0 16,0-22-16,21 22 0,0 0 0,0 21 31,1 21-31,-22 0 0,0 0 15,0 1-15,0 20 0,0 0 0,0 1 16,0 20-16,0-21 0,0 1 16,0 20-16,0-20 0,0-1 0,0 0 15,0 1-15,0-1 0,0-21 16,0 0-16,0 22 0,0-22 0,0 0 16,0 0-16,21-21 15,0 0 1,0 0-16,0-21 0</inkml:trace>
  <inkml:trace contextRef="#ctx0" brushRef="#br0" timeOffset="-205671.73">16256 8784 0,'0'0'0,"-21"0"0,0 0 0,-1 0 16,1 21-16,-21 1 0,21-1 15,0 0-15,-22 21 0,22-21 0,0 22 16,-21-22-16,20 21 0,1 1 16,21-1-16,-21-21 0,21 21 0,0-20 15,-21 20-15,21-21 0,0 0 16,0 0-16,21 1 0,0-22 15,0 0-15,1 0 0,20 0 16,-21 0-16,0-22 0,0 22 16,22-21-16,-22 0 0,0 0 0,21 0 15,-20 0-15,-1-1 0,0 1 16,-21 0-16,21 0 0,-21-21 16,21 20-16,-21 1 0,21-21 0,-21 21 15,0 0-15,0-1 0,0 44 31,0-1-15,0 0-16,0 0 0,0 0 0,0 0 16,0 22-16,0-22 0,0 0 15,0 0-15,0 0 0,0 1 0,0-1 16,0 0-16,0 0 0,22-21 16,-22 21-16,21-21 0,0 0 15,0 0-15,0 0 16,0-21-16,1 0 0,-1 21 15,21-21-15,-21 0 0,0-1 0,1 1 16,-1 0-16,-21 0 0,21 0 0,0 0 16,-21-22-16,0 22 0,0 0 15,21 0-15,-21 0 0,0-1 16,21 22-16,-21 22 31,0-1-31,0 0 16,0 0-16,0 0 0,0 0 0,0 22 15,0-22-15,0 0 0,0 0 0,0 0 16,0 1-16,0-1 16,22-21-16,-1 21 15,0-21-15,0 0 16,0 0-16,0 0 0,1-21 16,-1 21-16,0-21 0,0-1 15,0 1-15,0 0 16,1 0-16,-22 0 0,21-22 0,-21 22 15,21 0-15,-21 0 0,0 0 16,0 0-16,0-1 0,0 1 0,0 0 31,0 42-15,-21 0-16,0 1 16,21-1-16,0 0 0,-22 0 15,1 0-15,21 0 0,0 1 0,0-1 16,0 0-16,0 0 0,0 0 15,0 0-15,0 1 0,0-1 0,0 0 16,21-21-16,1 21 0,-1-21 0,0 0 16,0 0-16,0 0 0,0 0 15,22 0-15,-22 0 0,21 0 0,-21-21 16,22 21-16,-22-21 0,21 0 16,-21-1-16,1 22 0,20-21 15,-21 0-15,0-21 0,0 21 0,-21-1 16,0 1-16,0 0 0,0 0 15,0 0-15,0 0 0,-21 21 16,0 0 0,0 0-16,0 0 0,21 21 0,-21 0 15,-1 0-15,1 0 0,21 0 16,0 1-16,0-1 0,0 0 0,0 21 16,0-21-16,0 1 0,0-1 0,0 0 15,0 0-15,21-21 16,1 0-16,-1 0 15,0 0-15,0 0 0,0 0 16,0 0-16,1-21 0,-1 21 0,0-21 16,0 0-16,0 21 0,0-22 15,1 1-15,-22 0 0,0 0 16,21 0-16,-21 0 0,21 21 0,-21-22 16,0 1-16,0 42 46,0 1-46,-21-1 16,21 0-16,-21 0 0,-1 0 16,22 0-16,-21 1 15,0-22-15,21 21 16,-21-21 0,21-21-1,0-1 1,0 1-16,0 0 0,0 0 0,0 0 15,21 0-15,0-22 0,-21 22 16,21 0-16,1 0 0,-1 0 0,0-1 16,0 1-16,0 0 0,0 21 15,1 0-15,-1 0 0,0 0 0,0 0 16,0 21-16,0 0 0,-21 1 16,22-1-16,-1 0 0,0 0 15,-21 0-15,0 0 0,0 1 0,0-1 16,0 0-16,0 0 0,0 0 15,0 0-15,0 1 16,0-1 0,-21-21-16,21-21 31,0-1-31</inkml:trace>
  <inkml:trace contextRef="#ctx0" brushRef="#br0" timeOffset="-205139.52">18119 9017 0,'0'21'0,"0"0"16,21-21-16,0 0 15,0 22-15,0-22 16,0 0-16,1 0 0,20 0 0,0 0 15,1 0-15,-1 0 0,0 0 16,-21 0-16,22 0 0,-1 0 0,0 0 16,1 0-16,-1 0 0,-21 0 0,0 0 15,22 0-15,-22 0 0,-21-22 16,21 22-16,-21-21 31,-21 21-31,0 0 0,0-21 16,-1 21-16,-20 0 0,21-21 0,-21 21 15,20 0-15,1-21 0,0 21 16,0 0-16,21-21 31,21 21-15,0 0-16,0 0 0,1 0 16,-1 0-16,0 0 0,0 0 15,0 21-15,0-21 0,1 21 0,-22 0 16,21-21-16,-21 21 0,0 0 15,0 22-15,0-22 0,-21 0 0,-1 0 16,1 0-16,0 1 0,0 20 16,-21-21-16,20 0 0,1 0 0,-42 22 15,42-43-15,-1 21 0,1 0 16,0-21 0,21-21-1,0 0-15,21 0 0</inkml:trace>
  <inkml:trace contextRef="#ctx0" brushRef="#br0" timeOffset="-204544.83">19346 8932 0,'-21'0'15,"21"-21"-15,0 0 16,0 0-1,0 0-15,0 0 16,21 21-16,-21-22 0,21 22 16,1-21-16,-1 21 15,0 0-15,0 0 0,0 0 16,0 0-16,1 0 16,-1 21-16,-21 1 0,0-1 0,0 0 15,0 21-15,0-21 16,0 1-16,-21-1 0,-22 0 15,22 21-15,-21-21 0,-1 1 0,22-1 16,-21 0-16,0 0 0,20 0 16,1 0-16,-21 1 0,21-22 15,21 21-15,-21-21 0,42 0 47,0 0-47,0 0 0,0 0 16,0 0-16,22 0 0,-22 0 0,21 0 15,1 0-15,-1 0 0,0 0 16,-21-21-16,22 21 0,-22 0 0,21 0 16,-21 0-16,1 0 0,-1-22 15,0 22 1</inkml:trace>
  <inkml:trace contextRef="#ctx0" brushRef="#br0" timeOffset="-203048.15">20002 9038 0,'0'0'0,"0"-21"15,0 0-15,0 0 16,0 42 31,0 0-47,0 0 0,0 0 0,0 1 15,0 20-15,0-21 0,0 21 0,0-20 16,0 20-16,0-21 0,0 21 16,0-20-16,0-1 0,0 0 0,0 21 15,0-21-15,0 1 0,0-1 16,0 0-16,0 0 0,0 0 15,0 0-15,-21-21 16,21 22-16,0-44 31,0 1-15,0 0-16,0 0 0,0 0 16,0 0-16,0-1 0,0 1 0,0 0 15,0 0-15,0 0 0,0 0 16,0-1-16,0 1 0,0-21 0,0 21 15,0 0-15,0-1 0,0 1 16,0 0-16,0 0 0,21 0 16,-21 0-16,0-1 15,22 22 1,-22 22 0,21-1-16,-21 0 15,0 0-15,21 0 0,-21 0 16,21 1-16,-21-1 0,0 0 0,0 0 15,21 0-15,0 0 16,-21 1-16,0-1 0,22-21 16,-22 21-16,21-21 15,0 0 1,0 0 0,-21-21-16,21 21 0,-21-21 15,21-1-15,1 1 0,-22-21 16,21 21-16,-21 0 0,21-1 0,-21 1 15,21 21-15,-21-21 0,0 0 16,21 21-16,0 0 16,1 21-1,-22 0-15,21 0 16,-21 1-16,0-1 0,0 0 16,0 0-16,0 0 0,0 0 15,21 1-15,0-22 16,-21 21-1,21-21-15,0 0 16,1 0-16,-1 0 0,0-21 16,0-1-16,0 1 15,0 0-15,1 0 0,-1 0 0,0 0 16,-21-1-16,21 1 0,0 0 16,-21 0-16,0 0 0,21 0 15,-21 42 16,0 0-31,0 0 0,0 0 16,0 0 0,0 1-16,0-1 0,0 0 0,0 0 15,0 0-15,0 0 16,22-21-16,-1 0 16,-21 22-16,21-22 0,0 0 0,0 0 15,0 0-15,1 0 16,-1 0-16,0-22 0,0 1 15,0 0-15,0 0 0,1 21 0,-22-21 16,0 0-16,21-1 0,0 1 16,-21 0-16,0 0 15,0 42 17,0 0-32,0 0 0,0 1 15,0-1-15,0 0 16,-21-21-16,21 21 0,-21 0 0,21 0 15,-22-21-15,22 22 0,0-1 16,-21-21-16,21 21 16,0-42 15,0 0-15,0-1-16,0 1 0,0 0 15,21 0-15,-21 0 0,22-22 16,-1 22-16,-21 0 0,21 0 15,0 21-15,0-21 0,0 0 16,1 21-16,-1 0 0,0 0 16,0 21-16,0 0 15,-21 0-15,0 0 0,0 0 16,21 1-16,-21-1 0,0 0 0,0 0 16,0 0-16,0 0 0,0 1 15,0-1-15,-21 0 0,21 0 16,-21 0-16,0-21 15,21 21-15,-21-21 16,21-21 15,0 0-31,0 0 16,0 0-16,0 0 0,0-1 0</inkml:trace>
  <inkml:trace contextRef="#ctx0" brushRef="#br0" timeOffset="-202837.27">20468 8827 0,'0'0'0,"-21"0"0,0 21 15,0-21-15,-1 0 16,1 0-16,0 0 15,0 21 1,0-21-16</inkml:trace>
  <inkml:trace contextRef="#ctx0" brushRef="#br0" timeOffset="-193700.98">16235 9864 0,'0'0'0,"-21"0"16,-1 0-16,1 0 0,0 0 16,0 0-16,0 0 15,42 0 17,21 0-32,1 0 15,-1 0-15,21 0 0,1 0 0,21 0 16,-1 0-16,22 0 0,0 0 0,0 0 15,21 0-15,21 0 0,-21 0 16,0 0-16,21 0 0,-42 0 0,21 0 16,0 0-16,0-21 0,-21 21 15,21 0-15,-21 0 0,-1 0 0,-20-22 16,0 22-16,-1 0 0,-20 0 16,-1 0-16,-20 0 0,-1-21 0,0 21 15,1 0-15,-22 0 0,0 0 16,0 0-16,-63 0 31,21 0-31,-22 0 16,22 0-16,-42 0 0,20 0 0,-20 0 15</inkml:trace>
  <inkml:trace contextRef="#ctx0" brushRef="#br0" timeOffset="-193333.19">16510 10033 0,'0'0'0,"-42"0"0,-1 0 0,22 0 16,-21 0-16,21 0 0,-1 0 15,65 0 1,-1 0-16,0 0 0,22 0 15,21 0-15,-1 0 0,22-21 16,21 21-16,0-21 0,21 21 0,-21-21 16,21 21-16,-21-22 0,22 22 15,-22 0-15,0-21 0,0 0 16,-22 21-16,22-21 0,-21 21 0,0 0 16,-21-21-16,-1 21 0,-20 0 15,21 0-15,-43-21 0,21 21 0,-20 0 16,-22 0-16,0 0 0,0 0 15,0 0-15,-21-22 16,-21 22 0,0 0-16</inkml:trace>
  <inkml:trace contextRef="#ctx0" brushRef="#br0" timeOffset="-152944.2">15367 868 0,'0'0'0,"0"-21"0,0 0 15,0-1-15,0 1 16,-21 21-16,21-21 16,-21 21 15,21 21-31,0 0 0,0 1 15,0 20-15,0-21 0,0 21 16,0 1-16,0 20 0,0-20 16,0 20-16,0-21 0,0 22 0,0-22 15,0 22-15,0-22 0,0 22 16,21-22-16,-21 21 0,0-20 0,0 20 16,0-20-16,0-1 0,0 0 15,0 1-15,0-22 0,0 21 0,0-21 16,0 0-16,21-21 31,-21-21-31,21 0 0,0-21 16,-21-1-16,0 1 0,21-21 0,1 20 15,-22-20-15</inkml:trace>
  <inkml:trace contextRef="#ctx0" brushRef="#br0" timeOffset="-152400.59">15388 783 0,'21'64'63,"-42"-128"-63,85 128 16,-22-64-16,21 0 0,-20 0 0,20 0 15,1 0-15,20 0 16,1 0-16,0 0 0,-1-21 0,1 21 15,0 0-15,21-22 0,-22 1 16,-20 21-16,20 0 0,-20 0 0,-1 0 16,-20 0-16,-1 0 0,0 0 15,1 0-15,-22 0 0,0 0 0,0 21 16,-21 1-16,21-1 16,-21 21-16,0-21 0,0 0 15,0 22-15,0-22 0,0 21 0,0-21 16,0 22-16,0-1 0,0-21 15,0 22-15,0-22 0,0 21 16,0-21-16,0 22 0,22-22 0,-22 21 16,0-21-16,21 22 0,-21-22 15,21 21-15,-21 0 0,0-20 0,0 20 16,0 0-16,0-21 0,0 22 16,-21-22-16,0 21 0,-1-21 0,-20 22 15,21-22-15,-21 0 0,-1 21 16,-20-20-16,-1-1 0,1-21 0,-22 21 15,0 0-15,1 0 0,-22-21 16,21 0-16,-21 0 0,22 0 0,-1 0 16,0 0-16,22 0 0,-1 0 0,22 0 15,-21-21-15,20 21 0,22-21 16,-21-21-16,21 20 0,-1 1 16,22-21-16,0 0 0,-21-1 15,21-20-15</inkml:trace>
  <inkml:trace contextRef="#ctx0" brushRef="#br0" timeOffset="-151978.02">15579 550 0,'0'0'0,"0"-21"16,0-21-1,0 21-15,0 0 0,0-1 16,-22 22 0,1-21-16,0 21 0,0 0 0,0 0 15,0 0-15,-1 0 0,1 0 16,0 21-16,0-21 0,21 22 0,0-1 16,0 0-16,0 0 15,21 0-15,21-21 16,-20 21-16,-1 1 0,21-22 0,-21 21 15,22-21-15,-22 21 0,0-21 16,0 21-16,0 0 0,-21 0 16,0 1-16,-21-1 15,0-21-15,-21 21 0,20-21 16,-20 21-16,0-21 0,-1 0 16,1 21-16,21-21 0,0 0 0,0 0 15,-1 0-15,44 0 16,-1-21-1,0 0-15,0 21 0,21-21 16</inkml:trace>
  <inkml:trace contextRef="#ctx0" brushRef="#br0" timeOffset="-151345.15">15960 466 0,'-22'21'0,"1"0"15,0 0-15,0 0 16,21 1-16,-21-1 0,0 0 16,21 0-1,0 0-15,0 0 16,21-21 0,0 0-16,0 0 15,0-21-15,0 0 16,1 21-16,-22-21 0,21 0 0,-21 0 15,0-1-15,0 1 16,0 0-16,0 0 0,-21 0 16,21 0-16,-22-1 0,1 22 15,0-21-15,42 21 32,0-21-17,1 21-15,-1 0 0,0-21 16,0 21-16,21-21 0,-20 0 0,20 21 15,0-22-15,-21 1 0,22 0 16,-22 0-16,21 0 0,-21 0 16,1-1-16,-1 22 0,0-21 15,0 0-15,-21 42 16,0 0 0,0 1-16,-21-1 0,0 21 15,0 0-15,-1 1 0,22-1 0,-21 0 16,0 22-16,0-1 0,21 1 15,-21-1-15,0 1 0,-1 21 0,22-22 16,0 1-16,0-1 0,-21 1 16,21-22-16,0 0 0,0 1 15,0-1-15,0-21 0,0 0 0,0 0 16,0 1-16,0-1 0,21-21 31,-21-21-31,0-1 0,0 1 16,22 0-16,-22-21 0,0-1 0,21 1 15,-21-21-15,0-1 0,0 22 16,0-22-16,-21 1 0</inkml:trace>
  <inkml:trace contextRef="#ctx0" brushRef="#br0" timeOffset="-151056.81">16129 635 0,'0'-21'32,"0"0"-32,0 63 0,42-105 0,-21 63 0,1-22 0,20 1 15,0 0-15,-21 0 0,22 0 16,-1 0-16,0-1 0,-20 1 15,20 0-15,0 0 0,-21 0 16,1 0-16,-1 21 0,0-22 0,-21 1 16,-42 42 15,20 1-31,1-1 16,0 0-16,0 0 0,21 21 15,0-20-15,0-1 0,0 21 0,0-21 16,0 0-16,0 1 0,0-1 15,0 0-15,0 0 0,21 0 0,0-21 16,-21 21-16,21-21 0,1 0 16,-1 0-16,0 0 15,0-21-15,0 0 0,0 0 0,1 0 16</inkml:trace>
  <inkml:trace contextRef="#ctx0" brushRef="#br0" timeOffset="-150884.91">16764 318 0,'0'0'0,"-21"0"0,21 21 16,21-21 15,0 0-31,0 0 0,0 0 16,22-21-16,-22 21 0,42-22 15,-20 1-15,20 0 0,-20 0 16,41 0-16</inkml:trace>
  <inkml:trace contextRef="#ctx0" brushRef="#br0" timeOffset="-150440.2">19304 804 0,'0'-21'16,"0"42"-16,0-63 0,0 21 0,0 0 0,-21 21 31,21 21-31,0 0 0,-21 0 16,21 22-16,0-1 0,0 21 0,-22 1 16,1-1-16,21 1 0,-21 21 15,0-22-15,21 1 0,-21-1 0,0 1 16,-1-1-16,1 1 0,0-1 15,0-21-15,21 1 0,0-22 0,0 21 16,0-21-16,21-21 16,0 0-16,0-21 15,1 0-15,20 0 0</inkml:trace>
  <inkml:trace contextRef="#ctx0" brushRef="#br0" timeOffset="-150052.41">19367 910 0,'0'0'0,"-21"-42"0,21-43 16,0 64 0,0 0-16,43 21 0,-22 0 15,21-21-15,22 21 0,-1 0 16,1-21-16,-1 21 0,22 0 0,-1 0 16,-20 0-16,21 0 0,-1 0 15,1 0-15,0 0 0,-1 0 16,1 21-16,0 21 0,-1-21 15,-20 22-15,-1-1 0,-20 21 0,-1-20 16,0 20-16,1-20 0,-1 20 16,-21-21-16,0 1 0,0 20 0,1-20 15,-1-1-15,0 0 0,-21 1 16,0-1-16,0 0 0,0 1 16,0-1-16,-21-21 0,-22 21 0,1 1 15,-21-22-15,-1 21 0,1-21 0,-22 22 16,0-22-16,1 0 0,-1 0 15,21 0-15,-20-21 0,-1 0 16,0 22-16,22-22 0,-22 0 16,1 0-16,-1-22 0,0 1 0,22 0 15,-1 0-15,1-21 0,20-1 16,1 1-16,0-22 0</inkml:trace>
  <inkml:trace contextRef="#ctx0" brushRef="#br0" timeOffset="-149317.33">19833 381 0,'0'0'0,"0"-21"15,0 0-15,0 0 0,-21 21 16,0 0-16,0-22 0,-1 22 15,-20 0-15,0 0 0,21 0 0,-22 0 16,1 22-16,0-1 0,-1 0 16,22 21-16,-21-21 0,21 22 15,-1-1-15,1-21 0,0 22 0,21-1 16,0-21-16,0 21 0,0-20 16,21-1-16,0 0 0,22-21 0,-22 0 15,21 0-15,1 0 16,-1 0-16,0 0 0,1 0 0,-22-21 15,21 0-15,0 21 0,1-43 16,-22 22-16,0 0 0,21 0 0,-42-22 16,22 1-16,-1 0 0,-21-1 15,0-20-15,0 21 0,0-22 0,0 22 16,0-22-16,0 22 0,0 0 16,0-1-16,0 22 0,-21 21 15,21 21-15,-22 0 16,22 22-16,0-22 0,0 42 15,0-20-15,0-1 0,0 0 16,0 22-16,0-22 0,0 1 0,0-22 16,0 21-16,22 0 0,-22-20 15,21-1-15,0 0 0,0 0 16,0 0-16,0-21 0,1 0 16,-1 0-16,0 0 0,0 0 15,0 0-15,0 0 0,1-21 0,-1 0 16,-21 0-16,21 0 15,-21-1-15,0 1 0,0 0 16,0 0-16,21 21 0,0 0 16,-21 21 15,0 0-31,0 0 0,21-21 0,-21 22 16,22-1-16,-22 0 0,21-21 15,-21 21-15,21-21 0,0 0 0,0 0 16,0 0-16,1 0 15,-1 0-15,0 0 0,21 0 0,-21-21 16,1 21-16,-22-21 0,21 0 16,0-1-16,-21 1 15</inkml:trace>
  <inkml:trace contextRef="#ctx0" brushRef="#br0" timeOffset="-148876.58">22775 1058 0,'0'0'0,"-21"-21"15,21-21-15,0 0 16,0 63 0,0 0-16,21 0 0,-21 21 15,21 1-15,-21 20 0,22-20 0,-22 20 16,0 1-16,0-1 0,0 22 15,0-1-15,0-20 0,0 21 0,-22-1 16,1 1-16,0-22 0,0 1 16,0-1-16,0-20 0,21-1 0,-22 0 15,22 1-15,0-22 0,0 0 0,22-21 32,-1 0-32,0-21 15,0 0-15,0-22 0,0 22 16,1-21-16,-1 0 0,0-22 0</inkml:trace>
  <inkml:trace contextRef="#ctx0" brushRef="#br0" timeOffset="-148384.85">23029 1101 0,'0'0'16,"0"-21"-16,0-1 0,0 1 0,-21 21 16,0 0-16,42 0 15,21 21 1,-20-21-16,20 0 0,21 22 15,1-22-15,21 0 0,-1 0 16,1 21-16,42-21 0,-21 0 0,21 0 16,0 0-16,-21 0 0,21 0 15,0 0-15,-22-21 0,22 21 0,-21 0 16,0 0-16,-21 0 0,-1 0 16,-20 0-16,-1 0 0,-20 0 15,-22 21-15,0 0 0,0 0 0,-21 21 16,0-20-16,0-1 0,0 21 15,0 0-15,0-20 0,0 20 0,0 0 16,0 1-16,21-1 16,1 21-16,-1-20 0,0-1 0,0 0 15,0 1-15,0-1 0,22 0 16,-22 1-16,0-1 0,0 0 0,0 1 16,1-1-16,-22-21 0,0 22 0,0-1 15,0-21-15,0 21 0,0-20 16,-43 20-16,22-21 0,-21 0 0,-22 22 15,22-22-15,-22 0 0,-20 0 16,-1 0-16,0 0 0,-20 1 0,-1-1 16,0 0-16,0-21 0,-21 0 15,0 21-15,21-21 0,-21 0 0,0 0 16,21 0-16,22 0 16,-1 0-16,22-21 0,-1 0 0,43 0 15,-21-1-15,20-20 0,22 21 0,0-21 16</inkml:trace>
  <inkml:trace contextRef="#ctx0" brushRef="#br0" timeOffset="-148139.99">23368 889 0,'-64'21'0,"128"-42"0,-170 42 0,64-21 0,21 0 16,-1 0-16,44 0 15,20-21-15,21 21 16,22-21-16,21 0 0,0 0 0,21-1 16,21 1-16,0 0 0,0 0 15,22 0-15,-1 0 0,0-1 0</inkml:trace>
  <inkml:trace contextRef="#ctx0" brushRef="#br0" timeOffset="-146743.2">16806 1947 0,'21'0'0,"1"0"15,-1 0-15,0 0 0,21-21 0,1 0 16,20 0-16,1 0 0,-1 0 16,22-22-16,-1 22 0,1-21 15,0-1-15,-1 1 0,1 0 16,0-1-16,-1 22 0,1-21 15,0 21-15</inkml:trace>
  <inkml:trace contextRef="#ctx0" brushRef="#br0" timeOffset="-146301.45">17611 2286 0,'0'0'0,"84"0"16,-41 0-16,20-21 0,1 0 16,20-22-16,22 22 0,0-21 15,21 0-15,0-1 0,0 1 0,0 0 16,21-22-16</inkml:trace>
  <inkml:trace contextRef="#ctx0" brushRef="#br0" timeOffset="-145768.77">21929 1863 0,'0'0'0,"63"0"0,-21 0 16,22 0-16,-1 0 0,1 0 15,-22 0-15,43 0 0,-22-21 0,1 21 16,-1 0-16,-20-22 0,-1 22 16,0 0-16,1 0 0</inkml:trace>
  <inkml:trace contextRef="#ctx0" brushRef="#br0" timeOffset="-145562.17">21865 2096 0,'0'0'0,"42"0"16,-20 0-1,-1 0-15,0 0 0,21 0 0,-21 0 16,22 0-16,-1 0 0,-21 0 16,22 0-16,-22 0 0,0 0 0,21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4:21:20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402 0,'0'0'0,"0"-21"0,0 0 16,0 0-16,0 0 0,0-22 0,0 22 0,0 0 16,0 0-16,-21 0 15,21-22-15,0 22 0,0 0 0,0 0 16,0 0-16,0-1 0,0 1 16,0 0-16,-22 21 0,1 0 31,21 21 0,0 0-31,0 22 0,0-22 16,0 21-16,0 1 0,0-1 0,0 0 15,0 1-15,0-1 0,0 21 16,0-20-16,0 20 0,21 1 16,-21-22-16,0 22 0,22-1 15,-1 1-15,0-1 0,-21 1 0,0-1 16,21 1-16,-21-1 0,21-21 15,-21 22-15,0-22 0,0 22 0,0-22 16,0 0-16,0 1 0,0 20 16,0-20-16,0-1 0,0 0 0,0 1 15,-21-22-15,21 21 0,0-21 16,0 0-16,0 1 0,0-1 16,-21-21-16,21-21 15,0-1 1,0 1-1,0-21-15,0 21 0,0-22 0,0 1 16,0 21-16,0-21 0</inkml:trace>
  <inkml:trace contextRef="#ctx0" brushRef="#br0" timeOffset="909.52">4022 487 0,'0'-42'15,"0"20"-15,21 1 0,0 0 16,0 0-16,0-21 0,0 20 15,1 1-15,-1 0 0,0 0 0,21 0 16,-21 0-16,22 21 0,-22 0 16,21 0-16,1 0 0,-22 0 0,21 0 15,0 21-15,-20 0 16,20 0-16,0 21 0,-21-20 0,22 20 16,-22 0-16,21 1 0,-21-1 15,22 21-15,-22-20 0,0 20 0,0-20 16,0 20-16,1 1 0,-1-1 15,0 1-15,-21-1 0,0-21 0,0 22 16,21-22-16,-21 1 0,0-1 16,21 0-16,-21 1 0,0-22 0,21 0 15,-21 21-15,0-21 0,0 1 16,0-1-16,0 0 0,0 0 16,0 0-16,22-21 15,-22-21 1,0 0-16,21 0 15,-21 0-15,0-1 0,0 1 16,0-21-16,21 0 0,-21-1 0,21-20 16,0 20-16,-21-20 0,21-22 15,1 22-15,-1-22 0,0 22 0,0-22 16,0 21-16,0 1 0,22-1 16,-22 1-16,21-1 0,1 1 15,-22 21-15,21-22 0,-21 22 0,0-1 16,22 1-16,-22 21 0,0-21 15,0 20-15,0-20 0,1 42 16,-1 0-16,0 0 0,0 0 16,0 0-16,0 0 15,1 0-15,-22 21 16,0 0-16,21 1 0,-21 20 16,0 0-16,0-21 0,0 22 0,0 20 15,0-20-15,0-1 0,0 21 16,-21-20-16,-1 20 0,1-20 0,21 20 15,-21 1-15,0-22 0,21 21 16,0 1-16,-21-1 0,21 1 0,-21-1 16,21 1-16,-22-22 0,22 22 15,0-22-15,0 22 0,0-22 16,0 21-16,0-20 0,0 20 16,0-20-16,0-1 0,0 21 0,0-20 15,0-1-15,0 0 0,0 1 16,0-1-16,22-21 0,-1 0 0,-21 1 15,21-1-15,-21 0 0,21-21 0,0 0 16,0 0-16,1 0 16,-1-21-16,-21 0 0,21-1 0,0 1 15,0-21-15,-21 0 0,21-1 16</inkml:trace>
  <inkml:trace contextRef="#ctx0" brushRef="#br0" timeOffset="1801.02">6371 1439 0,'21'0'16,"0"0"-16,1 0 0,-22-21 15,21 0-15,0 21 16,-21-21-16,21 0 0,0 21 16,-21-21-16,0-1 0,21 1 15,-21 0-15,0 0 0,0 0 0,0 0 16,0-1-16,0 1 0,-21 0 15,0 0-15,0 0 0,-21 0 16,20 21-16,-20-22 0,0 22 0,21 0 16,-22 0-16,22 0 0,-21 0 15,-1 22-15,22-1 0,-21 0 0,21 0 16,-22 0-16,22 22 16,-21-22-16,21 21 0,0 0 0,-1 1 15,1-1-15,21 22 0,0-22 0,0 21 16,0-20-16,0 20 0,0-20 15,0-1-15,0 0 0,21 1 0,1-1 16,-1-21-16,0 21 0,0-20 16,0-22-16,0 21 0,1-21 0,-1 0 15,0 0-15,0 0 0,0 0 16,0 0-16,1-21 0,-1-1 0,-21 1 16,21 0-16,0-21 0,0-1 15,0 22-15,1-21 0,-22 0 0,21-1 16,0-20-16,-21 20 0,0 1 15,21 0-15,-21-1 0,21 1 0,-21 0 16,0 21-16,21-22 0,-21 22 16,22 0-16,-22 0 0,21 42 31,-21 0-31,21 0 16,-21 0-16,21 1 0,-21 20 15,0-21-15,21 0 0,-21 22 0,21-22 16,1 21-16,-22-21 0,21 22 0,0-22 15,-21 0-15,21 0 0,-21 21 16,21-42-16,0 22 0,-21-1 0,22 0 16,-1-21-16,0 21 15,0-21-15,0 0 16,-21-21-16,21 21 0,1-21 16</inkml:trace>
  <inkml:trace contextRef="#ctx0" brushRef="#br0" timeOffset="2125.31">6964 1164 0,'0'0'0,"0"-21"0,0 0 16,0 42 31,21 0-47,-21 0 0,21 1 0,0-1 15,-21 21-15,21-21 0,-21 22 16,22-1-16,-22-21 0,0 21 0,21 1 16,-21-1-16,0 0 0,21 1 15,-21-22-15,0 21 0,0 1 0,0-22 16,0 0-16,0 21 0,0-21 0,0 1 16,0-1-16,21-21 31,-21-21-16,0-1-15,0 1 0,0 0 0,21 0 16,-21-21-16,21-1 16</inkml:trace>
  <inkml:trace contextRef="#ctx0" brushRef="#br0" timeOffset="2451.12">7451 1101 0,'0'-21'15,"0"42"-15,0-64 0,0 65 47,-22-1-47,22 0 16,-21 0-16,21 0 0,-21 22 16,0-1-16,21 0 0,-21 1 15,0-1-15,-1 0 0,1 1 0,21-1 16,-21 21-16,0-20 0,0-1 15,21 0-15,0-20 0,0 20 0,-21-21 16,21 0-16,0 0 0,0 1 16,0-1-16,0-42 31,21 21-31,0-22 16,-21 1-16,0 0 0,21 0 15,-21 0-15,21 0 0</inkml:trace>
  <inkml:trace contextRef="#ctx0" brushRef="#br0" timeOffset="2936.82">7620 1588 0,'0'0'0,"0"42"16,21-42-16,0 0 16,0 0-16,1 0 15,-1-21-15,0 21 0,21-21 0,-21-1 16,1 22-16,-1-21 0,21 0 16,-21 21-16,0-21 0,1 0 0,20 0 15,-21-1-15,0 1 0,0 0 0,-21 0 16,0 0-16,22 0 0,-22-22 15,0 22-15,0 0 0,0 0 0,0 0 16,0-1-16,-22 22 0,1-21 16,0 21-16,0 0 0,0 0 15,0 0-15,-1 0 0,1 0 16,0 21-16,0 1 0,0-1 0,21 0 16,-21 0-16,21 0 0,-22 22 15,22-22-15,0 0 0,0 21 0,0 1 16,0-22-16,0 21 0,0-21 0,0 22 15,0-22-15,0 21 0,0-21 16,0 22-16,22-22 0,-1 0 0,0 0 16,-21 0-16,21-21 0,0 21 15,0 1-15,1-22 0,-1 0 0,0 0 16,0 0-16,21 0 0,-20-22 16,20 1-16,-21 0 0,21 0 15</inkml:trace>
  <inkml:trace contextRef="#ctx0" brushRef="#br0" timeOffset="3493.41">8657 1185 0,'0'0'0,"0"-21"0,-21 21 0,21-21 16,-21 21-16,0 0 15,-1 21 1,22 0-16,0 1 0,0-1 15,0 21-15,0-21 16,0 22-16,0-22 0,0 21 16,0-21-16,0 0 0,0 22 0,0-22 15,0 21-15,0-21 0,0 22 0,-21-22 16,21 0-16,0 0 0,-21 0 16,21 1-16,0-1 0,0 0 0,0 0 15,0 0 1,-21-21-1,21-21-15,0 0 16,0 0-16,0-22 0,0 22 16,0-21-16,0 0 0,0-1 15,21 1-15,0 0 0,-21-1 16,21 1-16,22 0 0,-22-1 0,0 1 16,21 21-16,-20-22 0,20 22 15,0-21-15,-21 21 0,22 0 0,-1 21 16,-21 0-16,22 0 0,-1 0 15,-21 0-15,21 21 0,-20 0 0,-1 0 16,0 0-16,0 0 0,0 22 16,-21-1-16,21-21 0,-21 22 0,0-1 15,0-21-15,0 21 0,0 1 0,0-1 16,-21-21-16,0 22 0,0-1 16,0-21-16,21 0 0,0 0 15,0 1-15,-21-1 0,21 0 16,0 0-16,0-42 31,21 0-31</inkml:trace>
  <inkml:trace contextRef="#ctx0" brushRef="#br0" timeOffset="4081.19">10541 296 0,'0'0'16,"0"-21"-16,-21 21 15,0 0 1,21 21-16,0 22 16,0-22-16,0 21 0,0 1 0,0-1 15,0 0-15,0 22 0,0-1 16,0 1-16,0 20 0,0-20 15,0 21-15,-22-1 0,22-20 0,0 20 16,0-20-16,0-1 0,0 1 16,0-22-16,0 22 0,0-22 0,0 22 15,0-22-15,0-21 0,0 21 16,0-20-16,0-1 0,0 0 0,0 0 16,0-42 15</inkml:trace>
  <inkml:trace contextRef="#ctx0" brushRef="#br0" timeOffset="4508.95">10054 720 0,'-21'-21'0,"42"42"0,-42-64 15,0 22-15,0 0 0,21 0 0,-22 0 16,22 0-16,0-1 0,0 1 16,0 0-16,22-21 0,-1 21 15,0-1-15,21 1 0,-21-21 0,22 21 16,20-22-16,-20 22 0,20 0 16,-21 0-16,22 0 0,-1 0 15,1 21-15,-1 0 0,22 0 0,-21 0 16,-1 21-16,1 21 15,-22-21-15,21 22 0,-20-1 0,-22 21 0,21-20 16,-42-1-16,0 22 0,0-1 16,0-21-16,-21 22 0,0-1 0,0 1 15,-22-22-15,1 22 0,0-22 16,-22 0-16,22 1 0,0-1 0,-1 0 16,1-20-16,0-1 15,20 0-15,1 0 0,0 0 0,0-21 16,0 0-16,42-21 31,0 21-15,0 0-16</inkml:trace>
  <inkml:trace contextRef="#ctx0" brushRef="#br0" timeOffset="5008.31">11007 1376 0,'0'-21'32,"0"0"-32,0-1 0,0 1 15,0 0-15,21 0 0,0 21 16,0-21-16,0 0 0,0 21 0,1 0 15,-1-22-15,0 22 0,0 0 16,21 0-16,-20 0 0,-1 22 0,0-1 16,21 0-16,-21 0 0,1 0 0,-1 0 15,-21 1-15,21 20 0,-21-21 16,21 21-16,-21-20 0,0 20 16,0-21-16,0 21 0,0 1 15,0-22-15,0 21 0,-21-21 0,21 1 16,-21-1-16,0 0 0,21 0 0,0 0 15,-22-21 1,22-21 0,0 0-16,0-21 15,0 20-15,0-20 0,0 0 0,0 21 16,22-22-16,-22 1 0,0 0 0,21-1 16,0 1-16,0 21 0,-21-22 15,21 22-15,0-21 0,1 21 16,-1 0-16,-21-1 0,21 1 15,0 21-15,0-21 0,0 21 16,1 0 0</inkml:trace>
  <inkml:trace contextRef="#ctx0" brushRef="#br0" timeOffset="5618.97">12065 1164 0,'0'-21'16,"0"42"-16,-21-63 0,21 21 16,0 0-16,-21 21 0,-1 0 15,1 0-15,0 0 16,0 0-16,21 21 0,-21 0 16,0 0-16,-1 0 0,1 0 0,0 1 15,0 20-15,0 0 0,0-21 16,21 22-16,-22-1 0,22 0 0,0-20 15,0 20-15,0 0 0,0 1 16,0-22-16,0 21 0,22-21 0,-1 0 16,0 1-16,21-1 0,-21 0 0,22-21 15,-22 0-15,21 0 0,1 0 16,-1 0-16,0 0 0,-21 0 0,22-21 16,-1 0-16,-21-1 0,22 1 15,-22 0-15,21-21 0,-21 21 16,0-22-16,1 1 0,-22 0 0,0-1 15,21 1-15,-21 0 0,0-22 16,0 22-16,0-1 0,-21 1 0,21 21 16,-22-21-16,1 20 0,0 1 15,0 21-15,-21 0 0,20 0 0,-20 0 16,0 0-16,21 0 0,-22 0 16,1 21-16,0 1 0,20-1 0,-20 0 15,21 21-15,21-21 0,0 1 16,0-1-16,0 0 0,0 0 0,0 0 15,21 0-15,21 1 0,-20-22 16,20 21-16</inkml:trace>
  <inkml:trace contextRef="#ctx0" brushRef="#br0" timeOffset="6189.15">12869 1270 0,'0'0'0,"21"-42"15,-21 21-15,22-1 0,-22 1 0,21-21 16,0 21-16,-21 0 0,21-1 16,0 1-16,-21 0 0,0 0 0,21 0 15,1 0-15,-22-1 0,21 22 31,-21 22-15,0-1 0,0 0-16,0 21 0,0-21 0,0 22 15,0-1-15,-21-21 0,21 22 16,0 20-16,0-21 0,-22 1 0,22-1 16,0 22-16,-21-22 0,21 21 15,0 1-15,0-1 0,0 1 16,0-1-16,0 1 0,0-1 0,0 1 15,0-1-15,0 22 0,21-21 0,-21-1 16,22 22-16,-22-22 0,21 1 16,-21 20-16,0-20 0,0-1 0,0 1 15,0-1-15,0-20 0,0-1 0,0 22 16,0-22-16,0 0 0,-21-21 16,-1 22-16,22-22 0,-21 21 0,-21-21 15,21 1-15,0-1 0,-1 0 16,-20-21-16,21 0 0,-21 0 0,-1 0 15,22 0-15,-21-21 0,21 21 0,-1-43 16,-20 22-16,21 0 0,0-21 0,-22 21 16,22-22-16,0 1 0,21 0 15,0-1-15,-21 1 0,21 0 16,0-1-16,0 1 0,0 0 0,0-1 16,0-20-16,0 20 0,21-20 0,-21 21 15</inkml:trace>
  <inkml:trace contextRef="#ctx0" brushRef="#br0" timeOffset="6600.92">12806 550 0,'-21'0'15,"-1"0"1,1 0 0,21 22 31,0-1-32,21-21 1,1 0-16,-1 21 15,0-21-15</inkml:trace>
  <inkml:trace contextRef="#ctx0" brushRef="#br0" timeOffset="7076.65">13398 1249 0,'0'21'0,"0"-42"0,22 63 16,-22-21-16,21 1 15,0-22-15,0 0 16,0 0-16,0 0 16,1 0-16,-1 0 0,0-22 0,21 22 15,-21-21-15,1 0 0,20 0 0,-21 0 16,21 0-16,-20-1 0,-1 1 15,21 0-15,-21 0 0,-21 0 0,21 0 16,-21-1-16,0 1 0,0 0 16,0 0-16,0 0 0,-21 0 15,0 21-15,0-22 0,0 22 16,0 0-16,-1 0 0,-20 0 0,21 22 16,0-1-16,0-21 15,-1 21-15,1 21 0,0-21 0,0 22 16,0-22-16,0 21 0,-1-21 0,22 22 15,0-1-15,0 0 0,0-20 16,0 20-16,0-21 0,0 21 0,0-20 16,0 20-16,0-21 0,22 0 15,-1 0-15,0 1 0,0-1 0,0 0 16,0 0-16,1-21 0,-1 0 16,0 0-16,21 0 0,-21 0 0,22 0 15,-1 0-15,0-21 0,1 21 0</inkml:trace>
  <inkml:trace contextRef="#ctx0" brushRef="#br0" timeOffset="7793.24">14795 889 0,'0'0'0,"0"-21"0,-21 21 0,0 0 15,0 0-15,0 0 16,0 0-16,-1 21 0,1 0 16,0 0-16,0 22 0,21-22 15,-21 21-15,0 1 0,-1-1 16,22 0-16,0 1 0,-21-22 0,21 21 16,-21 0-16,21 1 0,0-1 15,0-21-15,0 22 0,0-22 0,0 0 16,0 21-16,0-21 0,21 1 15,0-1-15,1 0 0,-1-21 0,0 21 16,0-21-16,21 0 0,-20 0 0,-1 0 16,21 0-16,-21 0 0,22-21 15,-1 0-15,-21 21 0,21-21 0,1-1 16,-22 1-16,21-21 0,1 21 16,-1-22-16,-21 22 0,21-21 0,1 0 15,-22-1-15,21-20 0,-21 20 16,1-20-16,-1-1 0,0 1 15,0-22-15,0 22 0,0-1 0,1 1 16,-1-1-16,-21 1 0,0 20 16,0 1-16,21-21 0,-21 20 0,0 22 15,0-21-15,0 21 0,0-1 16,0 1-16,-21 21 0,0 0 16,-1 0-16,1 21 0,21 1 15,-21-1-15,0 21 0,21 0 16,0-20-16,-21 20 0,21 0 0,-21 22 15,21-22-15,-22 22 0,22-22 16,-21 21-16,21 1 0,0-1 16,0-20-16,0 20 0,-21 1 15,21-22-15,0 22 0,0-22 0,0 0 16,0 1-16,0-1 0,0 0 0,0-21 16,0 22-16,0-22 0,0 0 15,21 0-15,0 0 0,1 1 0,-1-22 16,0 21-16,0-21 15,0 0-15,0 0 0,1 0 0,-1 0 16,21-21-16,-21-1 0,0 1 0,22 21 16,-22-21-16,0 0 0,21 0 15,-20-22-15,20 22 0,-21-21 0,21 21 16,-20-22-16,20 1 0</inkml:trace>
  <inkml:trace contextRef="#ctx0" brushRef="#br0" timeOffset="8108.57">15452 741 0,'0'0'0,"-43"0"0,22 0 0,0 0 16,42 0-1,0 0 1,0 0-16,22 0 0,-1 0 0,0-21 15,1 21-15,-1 0 0,0-21 16,1 21-16,20 0 0,-20-22 0,-1 22 16,-21 0-16,21 0 0,1-21 15,-22 21-15,21 0 0,-21 0 0,1 0 16,-1 0-16,-42 0 62,-1 0-62,1 0 0</inkml:trace>
  <inkml:trace contextRef="#ctx0" brushRef="#br0" timeOffset="9389.06">4043 2392 0,'0'0'0,"-21"0"0,-1 0 15,22-21 1,22 21 15,-1 0-31,0 0 0,0 0 16,0 0-16,0 0 0,1 0 15,-1 0-15,21 0 0,-21 0 0,22 0 16,-1 0-16,0 0 0,1 0 16,-1 0-16,21 0 0,-20 0 0,20 0 15,-20 21-15,20-21 0,22 0 16,-22 0-16,1 0 0,20 0 0,-20 21 16,21-21-16,-1 0 15,1 0-15,0 0 0,20 0 0,-20 0 16,21 0-16,0 0 0,0 0 0,-1 0 15,1 0-15,21 0 0,-21 0 16,21 0-16,0 0 0,0 0 0,0 0 16,21 0-16,-21 0 0,0 0 15,21 0-15,1 0 0,-22 0 0,21 0 16,0 0-16,0 0 0,0 0 0,22 0 16,-22 0-16,21 0 0,-21 0 15,22 0-15,-22-21 0,21 21 0,0 0 16,1 0-16,-1 0 0,0 0 15,1-21-15,-1 21 0,0 0 16,1 0-16,-1 0 0,0 0 0,1-21 16,-1 21-16,0 0 0,1 0 15,-1 0-15,0 0 0,1-22 0,-1 22 16,0 0-16,22 0 0,-22 0 0,1-21 16,-1 21-16,0 0 0,1 0 15,-1 0-15,0 0 0,-21-21 0,22 21 16,-22 0-16,0 0 0,21 0 0,-20-21 15,-1 21-15,-21 0 0,21 0 16,-42 0-16,21-21 0,-21 21 0,-1 0 16,1 0-16,-21 0 0,0-21 15,-1 21-15,-20 0 0,-1-22 16,1 22-16,-1 0 0,-42 0 0,22 0 16,-22 0-16,0 0 0,0 0 15,0 0 1,-42 0 15,0 0-15,0 0-16,0 0 0</inkml:trace>
  <inkml:trace contextRef="#ctx0" brushRef="#br0" timeOffset="12737.48">1926 3852 0,'21'0'0,"0"0"16,1 0 0,-1 0-16,0 0 0,0-21 15,0 0-15,0 21 16,22-21-16,-22 0 0,0 0 0,21-1 15,-20 1-15,-1 0 0,0 0 16,21 0-16,-21-22 0,1 22 0,-1-21 16,-21 21-16,0-22 0,21 22 15,-21-21-15,0 21 0,0 0 0,0-22 16,-21 22-16,0 0 16,-1 0-16,1 0 0,-21-1 15,21 22-15,-22 0 0,1 0 0,0 0 16,21 0-16,-22 22 0,1-1 15,0 21-15,-1-21 0,-20 22 0,20-1 16,1-21-16,0 21 0,-1 22 16,1-22-16,21 1 0,-21-1 0,-1 0 15,22 1-15,0-22 0,21 21 16,0-21-16,0 22 0,0-22 16,0 0-16,21 0 0,21 0 15,-20-21-15,-1 21 0,21 1 0,0-22 16,1 0-16,-22 21 0,21-21 15,1 0-15,-1 21 0,0-21 16,1 21-16,-22-21 0,21 21 0,0 0 16,-20 1-16,20-1 0,-21 0 15,0 0-15,0 21 0,1-20 0,-22 20 16,0-21-16,0 21 0,0 1 16,-22-22-16,1 21 0,-21 1 0,21-22 15,-22 21-15,22-21 0,-21 0 16,0 1-16,-1-1 0,1 0 15,-22 0-15,22-21 0,0 0 0,-1 0 16,-20 0-16,21 0 0,-1 0 16,1-21-16,0 21 0,-1-21 15,1 0-15,21-1 0,-22-20 16,22 21-16,-21 0 0,21-22 0,0 22 16,21 0-16,0-21 0,0 21 15,0-1-15,0 1 0,0 0 16,0 0-16,21 0 0,0 0 15,21 21-15,-21-22 0,22 22 16</inkml:trace>
  <inkml:trace contextRef="#ctx0" brushRef="#br0" timeOffset="13277.17">2794 4022 0,'0'-21'0,"0"-1"31,-21 22-31,0 0 16,-1 0-16,1 0 15,0 22-15,0-22 0,0 21 0,0 0 16,21 0-16,-22 21 15,1-20-15,21 20 0,-21-21 0,21 21 16,0 1-16,-21-1 0,21-21 16,0 22-16,0-1 0,0-21 0,0 21 15,0-20-15,0-1 0,21 0 16,0-21-16,0 21 0,1-21 0,-1 0 16,0 0-16,0 0 0,21 0 15,-20 0-15,-1 0 0,0 0 0,21-21 16,-21 0-16,1 0 0,-1-1 15,0 1-15,0 0 0,0 0 0,0-21 16,-21-1-16,0 1 0,0 0 16,0-1-16,0 1 0,0 0 15,0-1-15,0 1 0,0 21 0,-21-22 16,0 22-16,0 0 0,0 21 16,0-21-16,-22 21 0,22 0 0,-21 0 15,21 0-15,-22 0 0,1 21 16,21 0-16,-22 0 0,22 1 0,0-1 15,0 0-15,21 0 0,0 0 16,0 0-16,0 1 0,21-1 16,0-21-16,22 0 0,-22 0 15,21 0-15,0-21 0</inkml:trace>
  <inkml:trace contextRef="#ctx0" brushRef="#br0" timeOffset="14235.07">3662 3281 0,'0'0'16,"-21"-21"-16,-1 0 0,22-1 0,-21 22 0,0 0 16,0 0-16,0 0 0,0 0 15,-1 22-15,1-1 0,21 0 16,-21 21-16,0-21 0,21 22 15,-21-1-15,21 22 0,0-22 0,0 21 16,-21-20-16,21 20 0,-22 1 16,22-1-16,-21 22 0,21-22 0,0 22 15,0 0-15,0-22 0,0 22 16,0 0-16,0-22 0,0 22 0,0-1 16,0 1-16,0 0 0,0-1 0,0 1 15,0-21-15,0 20 0,0 1 16,0 0-16,0-1 0,0-20 15,0 20-15,0 1 0,0-21 0,0-1 16,0 1-16,0-1 0,0-21 16,0 22-16,0-22 0,21-21 0,1 22 15,-1-22-15,0-21 16,0 0-16,0 0 0,0 0 0,1 0 16,20-21-16,-21 0 0,0-1 15,0-20-15,22 21 0,-22-21 0,0-1 16,0-20-16,22 20 0,-22 1 0,0-21 15,-21-1-15,21 22 0,-21-22 0,0 1 16,0-1-16,0 1 0,-21-1 16,0 1-16,0-1 0,-1 1 0,-20-1 15,0 1-15,-1 20 16,-20-20-16,21 42 0,-1-22 0,1 22 16,0 0-16,-1 0 0,1 21 15,0 0-15,20 0 0,1-21 0,0 21 16,0 0-16,42 0 31,0 0-31,0-21 0,1 21 0,20-22 16,0 22-16,1-21 0,-1 0 15,21 0-15,-20 0 0,-1 0 0,22-22 16,-22 22-16,0-21 0,1-1 16,20 1-16,-21 0 0,1-22 15,-22 22-15,21-22 0,-21 1 16,22 21-16,-22-22 0,0 22 0,0-22 15,-21 22-15,0 0 0,21-1 0,-21 1 16,0 0-16,0-1 0,0 22 16,22-21-16,-22 21 0,0-1 0,0 1 15,0 0-15,0 0 16,0 42 0,0 0-1,0 0-15,0 22 0,0-22 0,-22 21 16,22 1-16,0-1 0,0 0 15,-21 22-15,21-22 0,0 22 16,-21-1-16,21 1 0,0-1 0,0 1 16,0-1-16,0 1 0,0-22 15,0 0-15,0 1 0,0-1 0,0-21 16,0 0-16,0 0 0,0 1 16,0-1-16,21-21 0,0 0 15,1 0-15,-22-21 16,0-1-16,21 1 0,0 0 15,-21 0-15,0-21 0,21-1 0</inkml:trace>
  <inkml:trace contextRef="#ctx0" brushRef="#br0" timeOffset="14488.43">3916 3895 0,'0'0'0,"-21"0"15,21 21-15,21-21 32,0 0-32,21-21 0,-21 21 15,1-21-15,20 21 0,-21 0 0,21-22 16,-20 1-16,20 21 0,-21 0 0,21 0 16,-20-21-16,-1 21 0,0 0 15,0 0-15,0 0 0</inkml:trace>
  <inkml:trace contextRef="#ctx0" brushRef="#br0" timeOffset="15405.05">4741 3916 0,'0'-21'0,"-21"21"16,0 0-1,21 21 1,0 0-16,0 21 0,-21-20 16,21 20-16,0 0 0,0 1 15,-21-1-15,21-21 0,0 21 0,0 1 16,0-1-16,0 0 0,0-20 0,0-1 16,0 21-16,0-21 0,0 0 15,0 1-15,0-1 0,21-21 47,0-21-47,-21-1 0,0 1 0,21 0 16,0 0-16,0-21 0,-21 20 15,22-20-15,-1 21 0,-21-21 0,21 20 16,0-20-16,-21 21 0,21 0 16,0 0-16,-21-1 0,22 22 15,-1 0-15,0 0 16,-21 22-16,0-1 0,21 0 0,0 0 15,-21 0-15,0 22 0,21-22 0,-21 0 16,22 0-16,-22 21 0,0-20 16,21-1-16,0 0 0,0-21 15,-21 21-15,21 0 0,0-21 0,1 0 16,-1 0-16,0 0 16,0 0-16,21 0 0,-20 0 0,-1 0 15,0-21-15,21 0 0,-21 0 16,1 0-16,-1-22 0,21 22 0,-21 0 15,0-21-15,-21-1 0,0 1 16,22 0-16,-22-1 0,0 1 0,0 0 16,0-1-16,-22 1 0,1 21 15,0-22-15,0 22 0,0 0 0,0 0 16,-1 21-16,1 0 0,0 0 16,0 0-16,0 0 0,0 0 15,-1 0-15,1 21 0,0 0 16,21 0-16,-21 1 0,21-1 15,0 0-15,0 0 0,0 0 16,21 0-16,-21 1 0,21-1 16,0-21-16,22 21 0,-22-21 15,0 21-15,21-21 0,1 0 0</inkml:trace>
  <inkml:trace contextRef="#ctx0" brushRef="#br0" timeOffset="15952.96">6159 3874 0,'0'0'0,"0"-43"31,-21 22-31,0 0 0,0 0 0,0 21 0,0-21 16,-1 21-16,1 0 15,0 0-15,0 21 0,0-21 16,0 21-16,-22 0 0,22 0 15,0 22-15,0-1 0,0-21 0,-1 21 16,1 1-16,0-1 0,0 0 0,21 1 16,0-1-16,-21 0 15,21 1-15,0-22 0,0 21 0,0-21 16,0 1-16,0-1 0,21 0 0,0 0 16,0-21-16,0 0 0,1 0 15,-1 0-15,0 0 0,21 0 0,-21 0 16,1 0-16,20-21 0,-21 0 15,0 0-15,0-1 0,22-20 0,-22 21 16,-21-21-16,21 20 0,0-20 0,-21 0 16,21-1-16,-21 1 0,0 0 15,0 21-15,0-1 0,0-20 0,0 21 16,0 0-16,-21 42 31,21 0-15,0 0-16,0 22 0,0-22 15,0 21-15,0 0 0,0-20 0,0 20 16,0-21-16,0 21 0,0-20 16,21-1-16,1 21 0,-1-21 0,-21 0 15,21 1-15,0-1 0,0 0 16,0-21-16,1 0 0,-1 0 16,0 0-16,0 0 15,0 0-15,0 0 0,1-21 0,-1 0 16</inkml:trace>
  <inkml:trace contextRef="#ctx0" brushRef="#br0" timeOffset="16421.68">6562 4022 0,'0'0'0,"-22"-21"15,22-1-15,0 1 0,0 0 16,0 0-16,0 0 0,22 0 15,-1 21-15,0-22 16,0 1-16,0 21 0,0 0 0,22 0 16,-22 0-16,0 0 0,0 0 0,22 0 15,-22 21-15,0-21 0,0 22 16,0-1-16,0 21 0,1-21 0,-1 22 16,-21-22-16,0 21 0,21 0 0,-21-20 15,0 20-15,0 0 0,0-21 16,0 22-16,0-22 0,0 21 0,0-21 15,0 1-15,0-1 0,-21 0 16,21 0-16,-21-21 16,-1 0-16,1-21 31,21 0-31,0 0 0,0-1 0,0 1 16,0 0-16,21-21 0,1-1 0,-22 1 15,21 0-15,0-1 0,0 1 16,0 0-16,0-1 0,1 22 0,-1-21 15,-21 21-15,21 0 0,0-1 16,0 1-16,0 0 0,1 0 0,-1 0 16,0 21-16,0 0 31,0 0-31,-21-21 0</inkml:trace>
  <inkml:trace contextRef="#ctx0" brushRef="#br0" timeOffset="16921.41">7387 4149 0,'-21'0'0,"42"0"0,-42 21 0,42-21 15,0 0 1,0 0-16,1-21 0,-1 21 0,0-21 15,0 21-15,0-22 0,0 1 16,1 21-16,20-21 0,-21 0 16,0 0-16,0 0 0,1-1 0,-1 1 15,0 0-15,0 0 0,-21 0 16,21 0-16,-21-1 0,0 1 0,0 0 16,0 0-16,0 0 0,0 0 15,-42 21 1,21 0-16,0 0 0,-1 0 15,1 21-15,-21-21 0,21 21 16,0 0-16,21 0 0,-22 0 0,1 1 16,0 20-16,21-21 0,0 21 0,0 1 15,-21-1-15,21-21 16,0 22-16,0-1 0,0 0 0,0-21 16,0 22-16,0-22 0,0 21 0,0-21 15,0 1-15,0-1 0,21-21 16,0 21-16,0 0 0,1-21 0,-1 0 15,21 0-15,-21 0 0,0 0 0,22 0 16,-22 0-16,0 0 0,21 0 16,-20-21-16,20 0 0,-21 21 15,0-21-15,0-1 0,22 22 0,-22-21 16,-21 0-16,21 0 0,0 0 0</inkml:trace>
  <inkml:trace contextRef="#ctx0" brushRef="#br0" timeOffset="17776.43">2074 5165 0,'0'0'0,"-21"0"0,0 0 15,42 0 16,0 0-31,0 0 16,1 0-16,-1 0 0,21 0 16,0 0-16,1 0 0,20 0 0,1 0 15,-1 0-15,22 0 0,0 0 16,-1 0-16,1 0 0,21 0 0,0 0 16,-1 0-16,22 0 0,0 0 0,0 0 15,0 0-15,22 0 0,-1 0 16,0 0-16,0 0 0,21 0 0,-20 0 15,20 0-15,0-21 0,1 21 16,-1-22-16,0 22 0,22 0 16,-43-21-16,21 21 0,1 0 0,-22-21 15,0 0-15,0 21 0,-21 0 16,0 0-16,-21-21 0,0 21 0,0 0 16,-43 0-16,22 0 0,-22-21 0,-20 21 15,-1 0-15,0 0 0,-21 0 16,1 0-16,-1 0 0,-42 0 31,-1 0-31,1 0 0,-21 0 16,0 0-16,-1 0 0,1 0 0,-22 0 15,1 0-15,-1 0 0</inkml:trace>
  <inkml:trace contextRef="#ctx0" brushRef="#br0" timeOffset="18553.25">1926 5334 0,'-42'0'16,"42"21"-16,-21-21 0,-1 0 16,44 0 15,-1 0-16,0 0-15,21 0 0,-21 0 0,22 0 16,-1 0-16,0 0 0,22 0 16,-1 0-16,1-21 0,-1 21 0,22 0 15,-21 0-15,20-21 0,1 21 16,21 0-16,-22 0 0,1 0 16,21 0-16,-21 0 0,20-21 15,1 21-15,21 0 0,0 0 0,-21 0 16,42-21-16,-21 21 0,0 0 0,21-22 15,1 22-15,-1-21 0,0 21 16,0-21-16,0 21 0,0 0 0,1-21 16,-1 21-16,0 0 0,0-21 15,-21 21-15,21-21 0,-21 21 0,0-22 16,0 22-16,0-21 0,0 21 16,0 0-16,-21-21 0,0 21 0,-21 0 15,20-21-15,-41 21 0,21 0 16,-22-21-16,1 21 0,-1-21 0,1 21 15,-22 0-15,-21 0 0,21 0 16,-20-22-16,-1 22 0,0 0 0,0 0 16,-42 0 15,0 0-31,0 22 16,-1-22-16</inkml:trace>
  <inkml:trace contextRef="#ctx0" brushRef="#br0" timeOffset="19441.58">2307 6583 0,'0'0'0,"0"-21"16,0 0-1,0-1 1,0 1-1,0 42 17,0 1-32,0-1 0,0 0 15,0 21-15,0-21 0,0 22 0,21-1 16,-21 0-16,0 1 16,0-1-16,0 0 0,0 22 0,0-22 15,0 1-15,0 20 0,0-21 16,0 1-16,0-1 0,0 0 0,0 1 15,0-1-15,0 0 0,0-20 16,0 20-16,21-21 0,-21 0 0,0 0 16,0 1-16,0-44 31,0 1-15,0 0-16,0 0 0,0 0 15</inkml:trace>
  <inkml:trace contextRef="#ctx0" brushRef="#br0" timeOffset="20069.45">2794 7049 0,'-21'0'16,"0"21"0,-1-21-1,22 21-15,0 0 16,0 0-16,0 0 16,0 1-1,22-22-15,-1 0 0,0 0 16,0 0-1,0 0-15,-21-22 32,0 1-32,0 0 0,0 0 15,0 0 1,-21 21 0,0 0-16,0 0 15,0 21 1,21 0-16,0 0 15,0 0 1,0 1-16,0-1 16,21-21 15,0 0-31,0 0 16,0-21-1</inkml:trace>
  <inkml:trace contextRef="#ctx0" brushRef="#br0" timeOffset="47551.19">4572 6350 0,'21'0'63,"0"0"-48,0 0-15,1-21 16,-1 21-16,0-21 0,0 21 15,0 0-15,0-21 0,1-1 0,-1 1 16,0 0-16,0 21 16,0-21-16,-21 0 0,0 0 15,0-1-15,0 1 16,0 0-16,0 0 0,-21 21 16,0 0-16,0-21 0,0 21 15,-22 0-15,1 0 0,0 0 0,-1 0 16,1 21-16,0 0 15,-1 0-15,-20-21 0,20 21 0,1 1 16,0 20-16,21-21 0,-22 0 16,22 0-16,-21 22 0,21-22 0,-1 0 15,22 21-15,0-20 0,0 20 16,0-21-16,0 0 0,0 0 0,22 1 16,-1 20-16,0-21 0,0 0 15,0-21-15,0 21 0,22 1 0,-22-1 16,21 0-16,-21 0 0,22 0 15,-22 0-15,21-21 0,-21 22 16,1-1-16,20 0 0,-21 0 0,-21 0 16,21 0-16,-21 1 0,0-1 15,0 0-15,0 0 0,-21 0 0,0 0 16,0 1-16,0-1 0,-1 0 16,-20 0-16,21 0 0,-21 0 0,-1 1 15,22-1-15,-21 0 0,-1-21 16,22 0-16,0 0 0,-21 0 0,21 0 15,-1 0-15,1-21 0,0 0 16,0-1-16,0-20 0,0 21 0,-1 0 16,22-22-16,0 22 0,-21-21 0,21 21 15,-21-22-15,21 22 16,0 0-16,0 0 0,0 0 0,0 0 16,21 21 15,-21 21-31,0 0 15,21 0-15,-21 0 0,22 22 0,-1-22 16,-21 0-16,21 0 0,0 0 16,43 85-1,-43-85-15,0 0 0,0 1 0,21-1 16,-20-21-16,-1 0 0,21 21 16,0-21-16,1 0 0,-22 0 0,21 0 15,1-21-15,-1 21 0,21-21 16,-20-1-16,-1 1 0,0 0 15,1 0-15,-1 0 0,0 0 16,-20-1-16,20 1 0,-21-21 0,0 21 16,0 0-16,1-22 0,-22 22 0,0 0 15,21 0-15,-21 0 0,0-1 16,0 1-16,-21 21 31,-1 21-31,22 1 0,-21-22 0,0 21 16,0 0-16,0 0 0,0 21 15,-1-20-15,1-1 0,21 21 0,-21-21 16,21 0-16,0 22 0,0-22 16,0 21-16,0-21 0,0 1 15,0-1-15,21 0 0,0 0 0,1 0 16,-1-21-16,0 21 0,21-21 16,-21 0-16,22 0 0,-1 0 0,-21 0 15,22 0-15,-1-21 0,0 0 0,-21 0 16,22 0-16,-1 0 0,22-1 15,-22 1-15,0-21 0,-21 21 0,22-22 16,-1 1-16,0 0 0,-20-1 16,20 1-16,-21 0 0,0-22 15,0 1-15,1-1 0,-1 22 0,-21-22 16,0 1-16,21 21 0,0-22 16,-21 22-16,0-1 0,0 22 0,0-21 15,0 21-15,0 0 0,0-1 16,0 1-16,-21 42 31,0 1-31,0-1 16,-1 21-16,22-21 0,-21 22 15,0 20-15,0-21 0,0 22 0,0-22 16,21 22-16,-22-1 0,1 1 0,0-22 16,0 22-16,21-22 0,0 0 15,0 1-15,0-1 0,0 0 16,0 1-16,0-22 0,0 21 15,0-21-15,0 22 0,21-22 0,0 0 16,-21 0-16,43 0 0,-22-21 0,0 21 16,0-21-16,21 0 0,-20 0 15,20 0-15,0 0 0,-21 0 0,22-21 16,-1 21-16,0-21 0,-20 0 16,20 0-16,-21 0 0,21-22 0,-20 22 15,-1 0-15,0-21 0,0 20 0,0-20 16,-21 21-16,21-21 0,-21 20 15,0 1-15,0 0 0,0 0 0,0 0 16,0 0-16,-21 21 16,0 0-16,0 0 15,0 0-15,0 21 0,-1 0 0,1 0 16,0 21-16,0-20 16,0-1-16,0 0 0,21 21 0,0-21 15,0 1-15,0-1 0,0 21 0,0-21 16,0 0-16,0 1 0,0-1 15,21 0-15,0 0 0,0 0 0,0-21 16,22 0-16,-22 21 0,0-21 16,0 0-16,21 0 0,-20 0 15,20 0-15,-21-21 0,21 0 0,-20 21 16,20-21-16,-21 0 0,21-22 16,1 1-16,-22 21 0,0-21 15,0 20-15,0 1 0,-21-21 0,22 21 16,-22 0-16,0-22 0,0 22 15,0 0-15,0 0 0,0 42 47,0 0-47,-22 0 0,22 0 0,0 1 16,0-1-16,-21 0 0,21 0 16,-21 0-16,21 22 0,0-22 15,0 0-15,-21 21 0,21-21 0,0 1 16,-21-1-16,21 0 0,0 0 15,0 0-15,0 0 0,0 1 16,0-44 15,0 1-31,21 0 0,-21 0 16,21 0-16,0-22 0,0 22 16,1-21-16,-22 21 0,42-22 0,-21 22 15,0-21-15,0 21 0,1 0 0,20-1 16,-21 1-16,0 0 0,0 0 15,1 21-15,20 0 0,-21 0 16,0 0-16,0 0 16,1 0-16,-22 21 0,0 0 0,21 0 15,-21 1-15,0-1 0,0 0 0,0 0 16,0 0-16,0 0 0,0 1 16,0 20-16,0-21 0,0 0 0,0 0 15,21 1-15,-21-1 0,21 0 0,-21 0 16,21 0-16,0-21 15,1 0-15,-1 0 0,0 0 16,0 0-16,0 0 0,0-21 16,1 0-16,20 21 0,-21-21 0,0 0 15,0-1-15,1 1 0,-1 0 16,0 0-16,0-21 0,0 20 16,0-41-16,1 42 0,-1-22 15,-21 22-15,0 0 0,0 0 0,21 0 16,-21 0-16,0 42 31,0 0-31,0 0 16,-21 0-16,21 0 0,0 1 0,0-1 15,0 0-15,-21 42 0,21-41 16,0-1-16,0 0 0,0 0 16,0 0-16,0 0 0,0 1 15,0-1-15,21-21 16,0 0-16,0 0 0,0 0 15,0 0-15,1 0 0,-1 0 0,0 0 16,0 0-16,0-21 0,22-1 16,-22 1-16,0 0 0,0 0 0,21 0 15,-20 0-15,-1-1 0,0 1 0,-21-21 16,21 21-16,-21 0 0</inkml:trace>
  <inkml:trace contextRef="#ctx0" brushRef="#br0" timeOffset="47897.5">7620 6435 0,'0'0'0,"0"42"0,0-21 0,0 0 16,0 1-16,0-1 0,0 0 15,0 0-15,21-21 16,0 0-16,0 0 0,1 0 0,-1 0 16,0 0-16,0-21 0,0 0 15,-21 0-15,21-1 0,-21-20 16,0 21-16,0 0 16,0 0-16,0-1 0,-21 1 0,0 0 15,0 0-15,0 21 0,0 0 16,-1 0-16,1 0 0,0 0 15,0 21-15,0-21 0,0 21 0,21 0 16,0 1-16,0-1 0,-22 0 16,22 0-16,0 0 0,0 0 15,0 1-15</inkml:trace>
  <inkml:trace contextRef="#ctx0" brushRef="#br0" timeOffset="49378.58">8170 6752 0,'0'0'0,"21"0"0,-21-21 31,0 42-15,0 0-1,-21 1-15,0-1 0,21 0 16,0 0-16,-21 21 0,21-20 0,-21 20 16,21-21-16,-21 21 0,21-20 15,0 20-15,0-21 0,0 0 0,0 22 16,0-22-16,0 0 0,0 0 0,0 0 16,21-21-16,0 0 15,0 0-15,0 0 16,22-21-16,-22 21 0,0-21 15,0 0-15,21 0 0,-20-1 0,20-20 16,-21 21-16,0 0 0,0-22 0,22 22 16,-22-21-16,0 21 0,0-22 15,-21 22-15,21-21 0,-21 21 0,22 0 16,-22-1-16,0 1 0,0 0 16,0 0-16,0 42 31,0 0-31,0 0 0,-22 1 15,22-1-15,-21 21 0,21-21 16,0 22-16,0-22 0,0 21 16,0-21-16,0 0 0,0 1 0,0 20 15,0-21-15,0 0 0,0 0 16,21-21-16,1 22 0,-1-22 0,0 0 16,0 0-16,21 0 0,-20 0 0,20 0 15,-21 0-15,21-22 0,-20 1 16,20 0-16,0 0 0,-21 0 0,1 0 15,-1-1-15,0 1 0,0 0 16,0-21-16,-21 21 0,21-22 0,-21 22 16,0-21-16,0 21 0,0-1 15,0-20-15,0 21 16,0 0-16,-21 21 16,21 21-16,-21 0 0,21 0 15,0 0-15,0 1 0,-21-1 16,21 21-16,-21-21 0,21 0 0,0 22 15,-21-22-15,21 21 0,0-21 16,0 1-16,0-1 0,0 0 0,0 0 16,0 0-16,0 0 0,0 1 0,0-1 15,0-42 17,0-1-17,0 1-15,0 0 0,21 0 0,0 0 16,-21 0-16,21-22 0,-21 22 0,21-21 15,0 21-15,-21-22 0,22 22 16,-1-21-16,0 21 0,21-43 16,-21 43-16,1 21 15,-1 0-15,0 0 0,0 0 16,-21 21-16,0 0 0,21 0 0,0 1 16,-21 20-16,0-21 0,0 21 15,0-20-15,22-1 0,-22 21 0,0-21 16,21 22-16,-21-22 0,0 0 0,0 21 15,0-21-15,0 1 16,0-1-16,0 0 0,0 0 16,0-42 15,0 0-31,0 0 0,0-1 16,0-20-16,21 21 0,-21 0 15,21-22-15,0 22 0,-21-21 0,21 0 16,1-1-16,-1 1 0,0 0 0,0-1 15,21 1-15,1 21 0,-1-22 16,0 22-16,1 0 0,-1 21 0,0 0 16,22 0-16,-43 0 0,21 21 15,1 0-15,-22 22 0,0-22 16,0 21-16,-21 1 0,0-22 0,0 21 16,0 0-16,0 1 0,0-1 15,0-21-15,-21 22 0,0-1 0,21-21 16,-21 21-16,21-20 0,0-1 0,0 0 15,0 0-15,0 0 16</inkml:trace>
  <inkml:trace contextRef="#ctx0" brushRef="#br0" timeOffset="52317.37">12150 6265 0,'21'0'32,"0"0"-32,0 0 0,0 0 15,0 0-15,22-21 0,-22 21 16,0-21-16,21 21 0,1-21 0,-22 0 0,21 0 16,1-1-16,-1 1 15,-21 0-15,21 0 0,1 0 0,-22-22 16,21 22-16,-21-21 0,1 21 15,-1-22-15,0 22 0,-21-21 0,21 0 16,-21 20-16,0-20 0,0 0 16,0 21-16,-21-22 0,0 22 0,0 0 15,-1 21-15,-20 0 0,21 0 16,-21 0-16,-1 0 0,1 0 0,0 21 16,-22 0-16,1 22 0,-1-22 15,22 21-15,-22 0 0,1-20 16,20 20-16,1 0 0,0-21 0,-1 22 15,22-22-15,21 21 0,0-21 16,0 1-16,0-1 0,21 0 0,1 21 16,20-21-16,0 1 0,1-1 15,-1 0-15,0 0 0,1 0 0,-1 0 16,0 1-16,1-1 0,-22 0 16,21 21-16,0 1 0,-20-1 0,-1-21 15,0 21-15,0 1 0,-21-1 0,0 0 16,0 1-16,0-1 0,0-21 15,-21 22-15,0-22 0,0 21 16,-22-21-16,22 0 0,-21 1 0,-22-1 16,22 0-16,0 0 0,-1-21 15,-20 21-15,20-21 0,-20 0 0,21 0 16,-1 0-16,1 0 0,-22 0 16,22 0-16,0-21 0,21 0 0,-22 0 15,1 0-15,21-1 0,0-20 0,-1 0 16,1-1-16,0 1 0,0 0 15,21-22-15,-21 1 0,21-1 0,0 22 16,0 0-16,0-1 0,21 22 16,0 0-16,0 0 0,0 21 0,1 0 15,-1 0-15,0 21 0,0 0 16,0 21-16,0 1 0,22-1 16,-22 0-16,0 1 0,0 20 0,0-20 15,1-1-15,-1 21 0,0-20 16,0-22-16,0 21 0,22 1 0,-22-1 15,0-21-15,0 0 0,21 0 0,-20 1 16,20-1-16,-21 0 0,21 0 16,-20-21-16,20 0 0,0 0 0,-21 0 15,22 0-15,-1 0 0,0 0 16,1-21-16,-1 21 0,0-21 16,1 0-16,-1-1 0,0 1 0,1 0 15,-22-21-15,21 21 0,-21-22 16,1 22-16,-1-21 0,0-1 0,-21 1 15,0 0-15,0-1 0,0 1 16,0 21-16,0-21 0,0 20 0,-21-20 16,21 21-16,-21 21 0,-1 0 0,1 0 15,0 0-15,0 21 16,0 21-16,0-20 0,-1-1 0,1 21 16,0 0-16,21 1 0,0-1 15,0 0-15,0 1 0,0-22 0,0 21 16,0 1-16,0-22 0,0 21 0,0-21 15,0 0-15,0 1 0,21-1 16,0 0-16,1-21 0,-1 0 0,0 21 16,0-21-16,21 0 15,1 0-15,-22 0 0,21-21 0,1 0 16,-1 21-16,-21-21 0,21-22 0,1 22 16,-1 0-16,-21-21 0,22 20 15,-22-20-15,0 0 0,0-1 0,0 1 16,0 21-16,-21-21 0,0 20 15,0 1-15,0 0 0,0 0 16,-21 21 0,0 0-16,0 21 15,0 0-15,0-21 0,21 21 0,-22 1 16,22-1-16,-21 0 0,21 21 16,0-21-16,0 1 0,0-1 15,0 0-15,21-21 16,1 0-16,-1 0 0,0 0 15,0 0-15,0 0 0,0 0 0,1 0 16,-1-21-16,0 0 0,0-1 16,0 1-16,0 0 0,1 0 15,-22 0-15,0 0 0,21 21 16,-21-22-16,21 1 0,-21 0 16,0 42 15,0 0-31,0 1 0,0-1 15,0 0-15,0 0 0,0 21 16,0-20-16,0-1 0,0 21 0,0 22 16,0-43-16,0 0 0,0 0 15,0 21-15,0-20 0,0-1 16,0 0-16,21-21 0,0 21 0,0-21 16,1 0-16,-1 0 15,0 0-15,0 0 0,0 0 0,0 0 16,1 0-16,-1-21 0,0 0 0,0 0 15,21-1-15,-20-20 0,-1 21 16,0-21-16,0 20 0,0-20 16,0 0-16,1-1 0,-1 22 15,-21-21-15,21 21 0,0-22 0,-21 22 16,0 0-16,0 0 0,21 21 16,-21-21-16,0 42 15,0 0-15,0 0 16,0 0-16,0 1 0,0-1 15,0 0-15,-21 0 0,21 21 0,0-20 16,0-1-16,0 0 0,0 0 16,0 21-16,0-20 0,0-1 15,0 0-15,0 0 0,21 0 0,0-21 16,1 21-16,-1-21 16,0 0-16,0 0 0,0 0 0,0 0 15,1 0-15,20 0 0,-21 0 0,0-21 16,0 21-16,22-21 0,-22 0 15,0 0-15,21 0 0,-20-1 0,-1-20 16,0 21-16,-21-21 0,21 20 16,0-20-16,-21 0 0,21 21 0,-21-22 15,0 22-15,0-21 0,22 21 0,-22-1 16,0 1-16,0 42 31,0 1-15,0-1-16,-22 21 0,22-21 0,0 22 15,0-22-15,0 21 0,-21-21 16,21 22-16,0-22 0,0 21 0,0-21 16,0 22-16,0-22 0,0 0 0,0 0 15,21 0-15,1 0 0,-1 1 16,0-1-16,0-21 0,21 0 16,-20 0-16,-1 0 0,0 0 15,21 0-15,-21 0 0,22 0 0,-22-21 16,21 21-16,1-22 0,-22 1 15,21 0-15,-21 0 0,22 0 0,-22-22 16,21-20-16,-21 21 16,0 20-16,1-20 0,-1 0 0,-21-1 15,21 22-15,-21-21 0,0 21 16,0 0-16,0-1 0,-21 22 16,0 0-16,-1 0 15,1 0-15,-21 22 0,0 20 16,20-21-16,1 0 0,21 22 0,-21-22 15,21 21-15,-21 0 0,21-20 16,0 20-16,0-21 0,0 21 0,0-20 16,0-1-16,0 21 15,0-21-15,0 0 0,21-21 0,0 22 16,0-1-16,1-21 0,-1 0 0,0 21 16,0-21-16,0 0 0,22 0 15,-22 0-15,21 0 0,-21 0 0,0-21 16,22 21-16,-22-21 0,21-1 0,-21 1 15,1 0-15,20 0 0,-21 0 16,0-22-16,22 22 0,-22-21 0,0 0 16,0-1-16,0 1 0,0 0 15,-21-1-15,22-20 0,-22 42 0,21-22 16,-21 22-16,0 0 0,0 0 16,-21 42-1,-1 0-15,1 0 16,21 22-16,-21-22 0,0 21 15,21-21-15,-21 0 0,21 1 0,0 20 16,0-21-16,0 0 0,0 0 16,0 1-16,21-22 15,0 21-15,0-21 0,0 0 0,1 0 16,-1 0-16,0 0 0,21-21 16,-21-1-16,1 22 0,20-21 0,-21 0 15,0 0-15,0-21 0,1 20 16,-1 1-16,0 0 0,0 0 0,-21-21 15,0 20-15,21 1 16,-21 42 0,-21 1-16,0-1 15,21 21-15,-21-21 0,0 22 16,-1-1-16,1-21 0,21 21 0,-21 1 16,0-22-16,21 21 0,-21-21 0,21 22 15,0-22-15,0 0 0,0 0 16,0 0-16,0 1 0,21-1 0,0 0 15,0-21-15,0 0 0,1 0 0,-1 0 16,21 0-16,-21 0 16,22 0-16,-22 0 0,21 0 0,0 0 15,-20-21-15,20 0 0,-21-1 0,21 22 16,-20-21-16,-1 0 0,0 0 16,0-21-16,-21 20 0,0 1 15</inkml:trace>
  <inkml:trace contextRef="#ctx0" brushRef="#br0" timeOffset="53543.52">2434 8636 0,'0'0'0,"-21"0"0,0 0 15,0 0-15,-1 0 16,1 0-16,21-21 0,-21 0 16,21 0-16,-21 21 0,21-22 15,0 1-15,0 0 0,0 0 16,0 0-16,21 21 0,0-21 15,22 21-15,-22-22 16,0 22-16,0 0 0,21 0 0,-20 0 16,20 22-16,-21-1 0,21 0 15,-20 0-15,-1 21 0,0-20 0,0 20 16,0 0-16,-21 1 0,21-1 16,-21 21-16,0-20 0,0-1 0,0 22 15,0-22-15,-21 0 0,0 22 16,-21-22-16,21 0 0,-1-20 0,-20 20 15,0 0-15,-1-21 0,22 22 16,-21-22-16,0 0 0,-1 0 0,1 0 16,0 1-16,-1-1 0,1-21 15,0 0-15,20 0 0,-20 0 16,21 0-16,0 0 0,-22 0 16,22-21-16,0-1 0,21 1 0,-21 0 15,0-21-15,21 21 0,-21-22 16,21 1-16,0 0 0,0 20 0,0-20 15,0 0-15,0-1 0,0 22 16,21 0-16,0 0 0,0 0 0,0 0 16,0 21-16,1 0 0,-1 0 15,0 21-15,21 0 0,-21 0 0,1 0 16,20 0-16,-21 22 0,21-22 16,-20 21-16,-1-21 0,0 1 15,21 20-15,-21-21 0,1 0 0,-1 22 16,0-22-16,0 0 0,0 0 15,0 0-15,1-21 0,-1 21 0,0 1 16,0-22-16,0 0 0,-21 21 16,21-21-16,1 0 0,-1 0 0,0 0 15,0 0-15,0-21 16,0-1-16,1 1 0</inkml:trace>
  <inkml:trace contextRef="#ctx0" brushRef="#br0" timeOffset="53852.35">3281 9017 0,'0'21'16,"0"-42"-16,0 63 0,21-42 15,0 0 16,-21-21-31,21 0 16,-21 0-16,0 0 16,0 0-16,0-1 0,-21 22 15,0 0 1,0 0 0,0 22-16,-1-1 15,22 0-15,0 0 16,0 0-1</inkml:trace>
  <inkml:trace contextRef="#ctx0" brushRef="#br0" timeOffset="54405.04">4403 8255 0,'0'0'16,"-22"0"-16,1 0 0,42 0 31,1 0-31,20 0 0,-21 0 16,21 0-16,1 0 15,20 0-15,-20 0 0,20 0 0,1 0 0,-22 0 16,21 0-16,1 0 0,-22 0 16,22 0-16,-22 0 0,22 21 15,-22-21-15,21 0 0,-20 0 0,-1 0 16,0 0-16,-20 0 0,20 0 15,-21 0-15,0 0 0,0 0 0,1 0 16,-44 0 0,1 0-16,-21 0 15,21 0-15,-22 0 0,1 0 0</inkml:trace>
  <inkml:trace contextRef="#ctx0" brushRef="#br0" timeOffset="54710.86">4911 8340 0,'-22'0'15,"22"21"1,-21 0-16,21 0 0,0 0 16,0 1-16,0 20 0,0-21 15,0 21-15,0 1 0,0-1 0,0 22 16,0-22-16,0 21 0,0-20 0,0 20 15,0-20-15,0 20 16,-21-21-16,21 1 0,-21-1 0,21 0 16,-21-20-16,21 20 0,0-21 0,0 0 15,0 0-15,0 1 16,21-22 15,0 0-31,-21-22 0,21 1 0,-21 0 16,21 0-16</inkml:trace>
  <inkml:trace contextRef="#ctx0" brushRef="#br0" timeOffset="55148.61">5228 9017 0,'0'0'0,"21"21"15,0-21-15,-21 21 0,22-21 0,-1 0 16,0 0-16,0 0 0,0 0 16,22 0-16,-22-21 0,21 21 15,-21-21-15,22 0 0,-1 0 0,-21 21 16,21-21-16,-20-1 0,20-20 0,-21 21 16,0 0-16,0 0 15,-21-22-15,0 22 0,0 0 0,0 0 16,0-22-16,-21 22 0,0 21 0,0-21 15,0 0-15,-22 21 0,22 0 16,0 0-16,-21 0 0,21 21 16,-1 0-16,-20 0 0,21 1 0,-21-1 15,20 21-15,1 0 0,0 1 0,0-1 16,0 22-16,0-22 0,-1 0 0,1 1 16,21-1-16,0 0 0,0-21 15,0 22-15,0-22 0,0 42 16,0-41-16,0-1 0,0 0 15,0 0-15,21-21 0,1 0 16,-1 21-16,0-21 0,21 0 0,-21 0 16,22 0-16,-22-21 0,21 0 0,1 21 15,-1-21-15</inkml:trace>
  <inkml:trace contextRef="#ctx0" brushRef="#br0" timeOffset="55637.33">6456 8657 0,'-21'0'15,"-1"0"1,-20 0-16,21 0 0,0 0 16,0 21-16,-1-21 0,-20 22 0,21-1 15,0 0-15,0 0 0,-1 0 16,22 0-16,-21 64 15,21-64-15,0 0 0,0 1 0,0-1 16,21 0-16,1 0 16,-1-21-16,0 21 0,0-21 0,0 0 15,22 21-15,-22-21 0,21 0 0,-21 0 16,22 22-16,-22-22 0,21 0 16,-21 21-16,22-21 0,-22 21 0,0-21 15,-21 21-15,21 0 16,-21 0-16,0 1 15,-21-1-15,0 0 0,0-21 16,-1 21-16,-20 0 0,21-21 0,-21 21 16,-1-21-16,22 0 0,-21 22 15,-1-22-15,1 0 0,0 0 0,21 0 16,-22 0-16,22 0 0,-21 0 0,21 0 16,-1 0-16,-20 0 0,21 0 15,0 0-15,21-22 0,-21 22 16,21-21-16,0 0 15,0 0-15,21 21 16,-21-21-16,21 0 0,0 21 16,21-22-16,-20 1 0,20-21 0</inkml:trace>
  <inkml:trace contextRef="#ctx0" brushRef="#br0" timeOffset="56037.11">7324 7959 0,'0'0'0,"0"-21"16,-22 42 0,22 0-16,-21 0 15,21 0-15,0 22 0,-21-1 0,0 0 16,21 1-16,-21-1 0,21 0 0,0 22 15,-21-22-15,-1 22 0,1-22 16,21 21-16,-21 1 0,0-1 0,21-20 16,-21 20-16,0 1 0,-1-1 15,22-20-15,-21 20 0,21-21 0,-21 1 16,21-1-16,0 22 0,0-43 16,0 0-16,0 0 0,21 0 15,0-21-15,1 21 0,-1-21 16,0 0-16,0 0 0,0 0 0,0 0 15,22 0-15,-22 0 0,0-21 16,0 21-16,0-21 0,1 0 0,-1 21 16,0-21-16,0 0 0,0-22 0,0 22 15,1 0-15,-1-21 0,0-1 16,0 22-16</inkml:trace>
  <inkml:trace contextRef="#ctx0" brushRef="#br0" timeOffset="56277.58">7133 8678 0,'42'0'16,"-20"0"-16,-1 0 15,0 0-15,21 0 0,-21 0 0,22 0 16,-1 0-16,0 0 0,1 0 15,-22 0-15,21-21 0,1 21 0,-22 0 16,21-21-16,-21 21 0,0 0 0,1 0 16,-1-21-16,0 21 0,-21-21 15</inkml:trace>
  <inkml:trace contextRef="#ctx0" brushRef="#br0" timeOffset="56816.95">8297 8192 0,'0'0'0,"0"-22"16,0-20 0,0 63-1,0 22 1,0-22-16,0 21 0,-21 0 16,0 1-16,21-1 0,-21 22 0,0-22 15,21 21-15,-22 1 0,1-1 16,21-20-16,-21 20 0,0 1 0,0-1 15,0-20-15,-22 62 0,22-83 16,21 20-16,-21 0 0,21-21 16,0 1-16,-21-1 0,21 0 15,21-42 1,0 0 0,-21-1-16,21 1 0,-21 0 15,0-21-15</inkml:trace>
  <inkml:trace contextRef="#ctx0" brushRef="#br0" timeOffset="57136.89">8255 8107 0,'0'0'0,"21"0"15,0 21-15,-21 0 0,21 0 0,1 1 16,-1 20-16,0 0 0,21 1 15,-21-1-15,22 0 0,-22 22 0,21-22 16,-21 0-16,22 22 0,-22-22 0,0 1 16,21 20-16,-20-21 0,-1 1 15,0-1-15,-21 0 0,21 1 0,-21-22 16,21 21-16,-21-21 0,0 1 16,0-1-16,0 0 0,0 0 0,21-21 15,-21 21-15,22-21 31,-22-21-31,21 0 16,-21 0-16,0 0 0,21-22 16,-21 22-16,0-21 0</inkml:trace>
  <inkml:trace contextRef="#ctx0" brushRef="#br0" timeOffset="57512.19">9313 7874 0,'-21'0'0,"0"21"0,0 0 0,21 1 15,-21-1-15,-1 21 0,-20 0 16,21 1-16,0 20 0,0-20 0,-1 20 15,-20 1-15,21-1 0,-21-21 16,20 22-16,1-1 0,-21 1 0,21-1 16,0 1-16,-1-1 0,1-20 0,0 20 15,0-20-15,21-1 0,-21 0 16,21 1-16,0-22 0,0 0 16,0 0-16,0 0 0,0 0 0,0 1 15,21-22 1,0 0-16,0 0 15,-21-22-15,21 22 0,1-21 0,20 0 16,-21 0-16,0-21 0,22 20 16,-22-20-16,21 21 0</inkml:trace>
  <inkml:trace contextRef="#ctx0" brushRef="#br0" timeOffset="58385.25">10499 8043 0,'0'0'0,"0"-21"0,0 0 16,0 0-16,0 0 16,0 0-16,-43-1 0,22 22 15,-21 0-15,21 0 0,-22 0 0,1 0 16,0 0-16,-1 0 0,-20 0 15,20 22-15,1-1 0,-21 0 0,20 21 16,1-21-16,0 22 0,-1-1 16,1 0-16,0 22 0,20-22 15,-20 22-15,21-22 0,0 22 0,21-1 16,-21-21-16,21 22 0,-22-1 0,22-20 16,0 20-16,0-20 0,0-1 15,0 0-15,0 1 0,0-1 16,22-21-16,-1 21 0,0-20 0,0-1 15,21 0-15,-20 0 0,20-21 0,-21 0 16,21 21-16,-20-21 0,20 0 16,0 0-16,1 0 0,-22-21 0,21 0 15,0 21-15,1-21 0,-22 0 0,21-1 16,1-20-16,-22 21 0,0-21 16,21 20-16,-21-20 0,-21 0 15,22-1-15,-22 22 0,0-21 0,0 21 16,0-22-16,0 22 0,-22 0 15,1 21-15,0-21 0,0 21 0,-21 0 16,-1 0-16,1 0 0,0 0 16,-1 0-16,22 21 0,-21-21 0,-1 21 15,22-21-15,0 0 0,0 21 0,0-21 16,21 22-16,21-22 31,21 0-31,-21 0 0,1 0 16,20 0-16,-21 0 0,21 0 15,-20 0-15,20 0 0,-21 0 16,21 0-16,-20 0 0,20 0 0,-21 0 16,0 0-16,0 0 0,1 0 15,-1 21-15,-21 0 16,0 0-16,0 0 16,0 0-16,0 1 0,0 20 15,0-21-15,0 21 0,-21 1 0,-1-1 0,1 0 16,0 1-16,21-1 0,-21-21 15,0 22-15,21-1 0,0 0 0,-21 1 16,21-1-16,-22 0 0,22-21 0,-21 22 16,21-1-16,0-21 0,-21 22 15,21-1-15,-21-21 0,21 0 0,-21 22 16,21-22-16,0 0 0,0 0 16,0 0-16,-21-21 0,21 21 0,0 1 15,-22-22-15,22 21 16,0-42 15,0-1-31,-21 22 16,0-21-16</inkml:trace>
  <inkml:trace contextRef="#ctx0" brushRef="#br0" timeOffset="59612.19">2074 10583 0,'0'0'16,"0"-21"-16,-21 21 0,21-21 16,0 0-16,0 0 15,0 0-15,0-1 16,0 1-16,0 0 0,0 0 15,21 21-15,0 0 16,1-21-16,-1 21 0,21 0 0,-21 0 16,22 21-16,-22 0 15,21 0-15,-21 0 0,0 1 0,1 20 16,-1 0-16,-21 1 0,0-1 16,0 0-16,0 1 0,-21-1 0,-1-21 15,1 21-15,0 1 0,0-22 16,0 0-16,0 21 0,-1-20 15,1-22-15,0 21 0,0 0 0,0-21 16,0 21-16,-1-21 16,22-21-1,0 0-15,0 0 16,0-1-16,22 1 16,-1 0-16,0 0 15,21 21-15,-21-21 0,22 0 0,-1 21 16,0-22-16,1 22 0,-1 0 15,22 0-15,-22 0 0,0 0 0,1 22 16,-1-1-16,-21 0 0,21 0 16,-20 21-16,-1-20 0,0 20 0,-21 0 15,0 1-15,0-1 0,0 0 16,0 1-16,-42-1 0,20 0 0,1 1 16,-21-22-16,21 21 0,-22-21 15,22 22-15,-21-22 0,0 0 16,-1-21-16,1 21 0,21-21 0,-22 0 15,1 0-15,0 0 0,21 0 16,-22 0-16,1-21 0,21 0 0,0 0 16,-22-1-16,22 1 0,0 0 15,0 0-15,0-21 0,-1 20 0,1 1 16,21-21-16,0 21 0,0 0 16,0-1-16,0 1 0,0 0 15,0 0 1,21 21-16,1-21 0,-1 21 15,0 0-15,0-21 16</inkml:trace>
  <inkml:trace contextRef="#ctx0" brushRef="#br0" timeOffset="60002.96">3260 10964 0,'0'0'0,"0"22"15,0-1-15,0 0 16,21-21 15,-21-21-15,21 21-16,-21-21 0,0-1 15,0 1-15,0 0 16,-21 21 0,0 0-16,-1 0 15,1 0-15,0 21 0,21 0 16,-21-21-16,21 22 0,-21-1 16,21 0-16,-21 0 15,21 0-15,0 0 16,0 1-1,21-22 1,0 0-16,0 0 0,0 0 0,0-22 16</inkml:trace>
  <inkml:trace contextRef="#ctx0" brushRef="#br0" timeOffset="64580.45">5101 10329 0,'0'0'0,"0"-21"0,-21 0 16,0 21-16,21-21 0,-21 0 0,21 0 15,-22-1-15,22 1 0,-21 21 16,0-21-16,0 0 0,0 21 15,0 0-15,-1 0 0,1 0 16,0 0-16,0 21 0,0 0 16,0 0-16,-1 1 0,1 41 0,-21-21 15,21 22-15,0-1 16,-1 1-16,1 21 0,0-22 0,0 1 16,0-1-16,21 1 0,0-1 15,0 1-15,0-1 0,0 1 0,0-1 16,0-21-16,21 22 0,0-22 0,21 1 15,-20-1-15,-1-21 0,0 21 16,21-20-16,-21-1 0,22 0 0,-22-21 16,21 0-16,1 0 0,-22 0 15,21 0-15,0 0 0,-20 0 0,20-21 16,-21 0-16,21-1 0,1 1 0,-22-21 16,21 21-16,1-22 15,-22 22-15,21-21 0,22-43 16,-43 43-16,0 0 0,0 20 0,0-20 15,-21 0-15,0 21 0,21-22 16,-21 22-16,0 0 0,0 0 0,0 0 16,0 42-1,-21 0-15,21 0 16,-21 0-16,21 22 0,-21-22 16,21 21-16,-21 0 0,21 1 0,0-1 15,0 0-15,0 1 0,0-1 0,0 0 16,0-20-16,21 20 0,0-21 15,0 0-15,0 0 0,1 1 0,20-1 16,-21-21-16,21 0 0,-20 21 16,20-21-16,0 0 0,-21 0 15,22 0-15,-1-21 0,-21 21 0,22-21 16,-22-1-16,0 1 0,0 0 0,0 0 16,0 0-16,1-22 0,-1 1 15,0 21-15,-21-43 0,21 22 0,-21 0 16,0-1-16,0-41 15,0 41-15,-21 1 0,-21 0 0,20-1 16,1 22-16,-21-21 0,21 21 0,-22 0 16,1 21-16,0 0 0,-1 0 15,1 0-15,0 0 0,-1 0 0,1 21 16,0 0-16,21 0 0,-22 21 16,1 1-16,21-1 0,-22 0 15,43 1-15,0 20 0,0-20 0,0-1 16,0 21-16,0-20 0,22-1 15,-1 0-15,0-20 0,21 20 0,1-21 16,-1 0-16,0 0 0,1 1 0,20-22 16,-21 0-16,22 0 0,-1 0 15,1 0-15,-22 0 0,22-22 0,-1 22 16,-20-21-16,20 0 0,-21-21 0,22 21 16,-22-1-16,1-20 0,-1 21 15,-21-21-15,43-43 16,-43 64-16,0-22 0,-21 22 0,0-21 15,0 21-15,0-22 0,0 22 16,0 0-16,0 42 31,0 0-31,0 1 0,0-1 16,0 21-16,0-21 0,-21 22 0,21-1 16,0-21-16,-21 21 0,21 1 15,0-22-15,0 21 0,0-21 0,-22 1 16,22-1-16,0 0 0,0 0 0,0 0 15,-21-21-15,21-21 47,21 0-47,1 0 0,-22 0 16,21-1-16,-21-20 0,21 0 0,0 21 16,-21-22-16,21 1 0,0 0 0,1-1 15,-1 1-15,0 21 16,0-22-16,0 22 0,0 0 0,1 0 0,-1 21 15,0 0-15,0 0 0,0 0 16,0 21-16,1 0 0,-22 0 16,21 1-16,-21-1 0,0 21 0,21-21 15,-21 22-15,0-22 16,0 21-16,0-21 0,0 22 0,0-22 16,0 0-16,0 21 0,0-21 0,21-21 15,-21 22-15,21-1 0,0-21 16,1 0-1,-1 0-15,0-21 0,0 21 16,-21-22-16,21 1 0,0-21 16,1 21-16,-1-22 0,-21 22 15,21-21-15,0 21 0,0-22 0,-21 22 0,21-21 16,1 21-16,-1 0 0,-21-1 16,21 1-16,0 21 15,-21-21-15,21 21 16,-21 21-16,0 0 0,0 1 15,21 20-15,-21-21 0,0 0 16,0 22-16,0-22 0,0 21 16,0-21-16,0 22 0,0-22 0,0 21 15,0-21-15,0 0 0,22 1 0,-1-1 16,0 0-16,0-21 0,0 21 16,0-21-16,1 0 0,20 0 0,-21 0 15,21 0-15,-20 0 0,20 0 0,-21 0 16,21-21-16,-20 0 15,20 0-15,0-1 0,-21 1 0,1-21 0,-1 21 16,0-22-16,0 22 0,0-21 16,-21 21-16,0-22 0,0 22 15,0-21-15,0 21 0,0 0 0,0-1 16,-21 44 15,21-1-31,-21 21 0,21-21 16,-21 0-16,21 22 0,-21-22 15,21 21-15,0 1 0,0-22 0,-22 21 16,22-21-16,0 0 0,-21 1 16,21 20-16,0-21 0,0 0 15,0 0-15,0 1 16,0-44 15,0 1-31,21 21 0,1-21 0,-1-21 16,-21 21-16,21-1 0,0-20 0,0 21 15,0-21-15,-21-1 0,22 1 16,-1 21-16,0-22 0,-21 22 0,21 0 16,0 0-16,-21 0 0,21 21 15,1 0-15,-1 0 16,-21 21-16,21 0 0,-21 21 16,21-20-16,-21-1 0,0 21 15,0-21-15,0 0 0,21 22 0,-21-22 16,0 0-16,21 21 0,-21-20 15,0-1-15,22 0 0,-1 0 16,0-21-16,-21 21 16,21-21-16,0 0 0,0 0 15,1 0-15,-22-21 0,21 21 0,0-21 16,0 0-16,0 0 0,0-1 16,1-20-16,-1 21 0,21-21 15,-21 20-15,43-83 16,-43 62-16,0 22 0,0 0 0,22-21 15,-22 20-15,0 22 16,-21 22 0,0-1-1,0 0-15,0 21 0,0-21 0,0 22 16,0-22-16,0 21 0,0 1 0,0-22 16,-21 21-16,21-21 0,0 22 15,0-22-15,0 0 0,0 0 0,0 0 16,0 0-16,21-21 0,0 22 0,0-22 15,0 0-15,1 0 16,-1 0-16,0 0 0,0-22 0,21 22 16,-20-21-16,-1 0 0,21 0 15,-21 0-15,0 0 0,22-22 16,-22 22-16,0-21 0,21-1 0,-20 22 16,-1-21-16,0 0 0,0 20 15,0 1-15,0 0 0,-21 0 0,22 0 16,-1 21-16,-21 21 15,0 0 1,0 0-16,0 0 0,0 1 0,0 20 16,-21-21-16,21 21 0,-22-20 0,22-1 15,0 21-15,0-21 0,0 0 16,0 1-16,0-1 0,0 0 0,0 0 16,22-21-16,-1 0 0,0 0 15,0 0-15,0 0 0,0 0 16,1 0-16,-1 0 0,0 0 15,0 0-15,0-21 0,0 0 0,-21 0 16,22-1-16,-22 1 0,0 0 16,0-21-16,0 21 0,0-22 0,0 22 15,-22-21-15,22 21 0,-21-1 0,-21 1 16,21 0-16,0 0 0,-1 21 16,-20 0-16,21 0 0,0 0 0,0 0 15,-1 0-15,44 0 31,-1 0-31,0 0 16,0-21-16,21 21 0,1-21 16,-1 21-16,0-22 0,1 22 15,-1 0-15,0-21 0,1 21 0,-1 0 16,22 0-16,-22 0 0,0 0 0,1 0 16,-22 0-16,21 0 0,-21 0 15,0 21-15,1-21 0,-22 22 0,0-1 16,0 0-16,0 0 0,21 21 0,-21-20 15,0-1-15,0 21 0,0-21 16,0 22-16,0-22 0,0 21 16,-21-21-16,21 0 0,0 22 0,-22-22 0,22 0 15,-21 0-15,0 0 16,21 1-16,0-1 0,-21-21 16,21-21 15,21-1-31,-21 1 0,21-21 15,0 21-15,1-22 0,-1 1 0,0 21 16,0-43-16,0 22 0,0 0 16,43-43-16,-22 43 15,-21 21-15,22-22 0,-1 22 0,-21 0 16,22 0-16,-1 21 0,0 0 16,1 0-16,-1 0 0,-21 0 0,21 21 0,-20 0 15,-1 21-15,0-20 0,-21-1 0,0 21 16,0 0-16,0-20 15,0 20-15,0 0 0,0-21 0,0 22 16,-21-22-16,0 21 0,21-21 0,-22 1 16,22-1-16,-21 0 0,0 0 0,21 0 15,0-42 17,0 0-17,0 0-15,0 0 16</inkml:trace>
  <inkml:trace contextRef="#ctx0" brushRef="#br0" timeOffset="65186.16">11451 11070 0,'0'21'47,"0"1"-47,0-1 16,0 0-1,21-21 1,0 0 0,1 0-16,-22-21 0,21 0 15,-21-1-15,0 1 16,0 0 0,-21 21-1,-1 0-15,1 0 16,0 0-16,0 0 15,0 0-15,21 21 0,-21-21 0,21 21 16,0 1-16,0-1 16,0 0-16,0 0 15,0 0-15,21-21 16,0 0-16,0 0 16,0 0-16,0 0 0,1 0 0</inkml:trace>
  <inkml:trace contextRef="#ctx0" brushRef="#br0" timeOffset="65512.69">12255 10816 0,'0'21'47,"-21"1"-32,21-1-15,0 0 0,0 0 16,-21 0-16,21 22 0,-21-22 0,21 21 16,-21 0-16,21-20 0,0 20 15,0 0-15,0-21 0,0 22 0,0-22 16,0 0-16,0 21 0,0-20 0,0-1 16,0 0-16,21-21 15,0 0 1,0 0-16,0 0 0,1 0 0,-1 0 15,0-21-15,0 0 0,0-1 16,0 1-16,22 0 0,-22 0 0,0 0 16,0 0-16,0-22 0,-21 22 0</inkml:trace>
  <inkml:trace contextRef="#ctx0" brushRef="#br0" timeOffset="65893.53">12467 10393 0,'0'0'0,"-63"63"15,63-41-15,0-1 16,0 0-16,0 0 0,0 0 16,0 0-16,0 1 0,0-1 15,21-21-15,0 0 16,0 0-16,0 0 0,0 0 15,1 0-15,-1-21 0,0-1 16,-21 1-16,21 21 0,-21-21 16,0 0-16,0 0 0,0 0 0,0-1 15,0 1-15,-21 0 16,0 0-16,0 21 0,-1 0 16,1 0-16,0 0 0,0 0 0,0 0 15,21 21-15,-21 0 0,-1 0 16,1 1-16,21-1 0,0 0 15,0 0-15,0 0 0,0 0 0,0 1 16,0-1-16,0 0 0,21 0 16,1 0-16,-1-21 0,0 21 0,21 1 15</inkml:trace>
  <inkml:trace contextRef="#ctx0" brushRef="#br0" timeOffset="66444.28">13356 10774 0,'0'0'0,"0"-21"0,0 0 16,-21 21-16,0-22 0,0 22 16,-1 0-16,1 0 0,0 0 15,0 0-15,0 0 0,0 0 0,-1 22 16,1-1-16,0-21 0,0 21 15,0 0-15,0 0 0,-1 0 0,1 22 16,21-22-16,0 0 0,-21 0 16,21 22-16,0-22 0,0 21 15,0-21-15,0 22 0,0-22 0,0 21 16,21-21-16,0 0 0,1 1 0,-1 20 16,21-21-16,-21 0 0,22-21 15,-22 21-15,21-21 0,0 0 0,1 0 16,-22 0-16,21 0 0,1 0 0,-22 0 15,21 0-15,0 0 0,-20-21 16,-1 0-16,21 0 0,-21 0 0,0-22 16,1 22-16,-1-21 0,0 0 0,-21-1 15,0 1-15,0 0 0,0-1 16,0 1-16,0 0 0,-21-1 16,21 1-16,-21 0 0,-22 20 0,22-20 15,-21 21-15,21 0 0,-22 0 16,1 21-16,0 0 0,-1 0 0,1 0 15,0 0-15,20 0 0,-20 21 16,0 0-16,21 0 0,-22 0 0,22 22 16,0-22-16,-21 0 0,20 21 0,1-21 15,21 1-15,-21-1 0,0 0 16,21 0-16,-21 21 0,0-20 0,21-1 16,-22 0-16,1 0 0,0 0 0,0 0 15</inkml:trace>
  <inkml:trace contextRef="#ctx0" brushRef="#br0" timeOffset="67644.56">2117 12679 0,'0'0'0,"0"-21"0,0 0 15,0-22 1,0 1-16,0 21 0,0 0 0,0-1 0,0 1 15,0 0 1,0 0-16,-22 21 16,22 21-1,0 0-15,0 22 0,0-22 0,0 42 16,0-20-16,0 20 0,0 1 16,0-1-16,-21 1 0,21-1 0,0 1 15,-21-1-15,0-21 0,21 22 16,-21-22-16,0 1 0,21-22 0,0 0 15,-22 0-15,22 0 0,0 0 16,-21-21-16,21-21 31,0 0-31,0 0 16,0 0-16,0 0 0,0-1 16,21 1-16,1 0 0,-1 0 15,0 0-15,0 0 0,0 21 0,22-22 16,-22 1-16,21 21 0,-21 0 15,22-21-15,-22 21 0,0 0 0,21-21 16,-21 21-16,1 0 0,20-21 16,-21 21-16,0-21 0,0-1 15,1 1-15,-22 0 0,0 0 16,0 0-16,0 0 0,0-22 16,0 22-16,0 0 0,0 0 15,0 0-15,0-1 0,-22 1 0,1 0 16,21 0-1,-21 21-15,0 0 16,21 21-16,0 0 0,0 22 16,0-1-16,0 0 0,0 1 0,0-1 15,0 0-15,-21 22 0,21-22 16,0 0-16,0 1 0,-21-1 0,21 0 16,0 1-16,0-22 0,0 21 15,-22-21-15,22 22 0,0-22 0,0 0 16,0 0-16,-21-21 0,21 21 15,0-42 17,0 0-32,0 0 15,0 0-15</inkml:trace>
  <inkml:trace contextRef="#ctx0" brushRef="#br0" timeOffset="67977">3048 13166 0,'0'0'0,"21"21"16,0-21-16,0 0 15,-21-21-15,0 0 16,22-1-16,-22 1 15,0 0-15,0 0 16,0 0-16,-22 21 16,1 21 15,21 0-31,0 0 16,0 0-16,0 1 15,0-1 1,21-21-16,1 0 15</inkml:trace>
  <inkml:trace contextRef="#ctx0" brushRef="#br0" timeOffset="105162.04">5503 12679 0,'0'-21'16,"0"0"-16,0-1 16,0 1-16,-21 21 0,0-21 15,0 21-15,0-21 0,-1 21 0,1-21 16,0 21-16,0 0 0,0-21 16,-22 21-16,22 0 0,0 0 0,0 0 15,-21 21-15,20-21 0,1 21 16,-21 0-16,21 0 0,0 22 15,-1-22-15,1 21 0,0 22 0,0-22 16,0 0-16,0 22 0,21-22 16,0 0-16,0 22 0,0-22 0,0-21 15,0 22-15,0-22 0,0 21 16,21-21-16,-21 1 0,21-22 0,0 21 16,0-21-16,0 0 0,22 0 15,-22 0-15,0 0 0,21-21 0,-20-1 16,-1 1-16,21 0 0,0-21 15,1-1-15,-1 1 0,0 0 16,1-1-16,-1 1 0,-21 0 16,22-22-16,-22 22 0,21 0 0,-21-1 15,0 1-15,-21 21 0,0-22 16,22 43-16,-22-21 0,0 42 31,-22 22-31,1-22 0,21 21 16,-21-21-16,0 22 0,21-1 15,-21 0-15,21 1 0,-21-1 0,21 0 16,0 1-16,0-22 0,0 21 16,21-21-16,0 1 0,0-22 15,21 21-15,-20-21 0,20 0 16,0 0-16,1 0 0,-1-21 0,0-1 0,1 1 16,-1 0-16,0 0 0,22-21 15,-22-1-15,-21 1 0,22 21 16,-22-22-16,21 1 0,-21 0 0,0 21 15,-21-22-15,0 22 0,0 0 16,0-21-16,0 20 0,0 1 0,0 0 16,0 0-16,-21 21 15,0 0 1,21 21 0,0 0-16,0 0 0,0 22 15,0-1-15,0 0 0,0 1 0,0 20 16,0 1-16,0-1 0,0 22 15,0-22-15,0 22 0,0 0 0,0-1 16,0 1-16,0 0 0,0 21 16,0-22-16,0 22 0,0-21 0,0-1 15,0 22-15,0-21 0,0 21 16,0-22-16,0 1 0,0 0 0,0-1 16,0-20-16,0-1 0,0-20 0,0 20 15,0-20-15,0-22 0,0 0 16,0 0-16,0 0 0,0-42 15,0 0-15,0 0 16,0 0-16,0-22 0,0 1 0,0-22 16,0 1-16,0-1 0,0-20 15,0 20-15,21-20 0,-21-1 0,0 0 16</inkml:trace>
  <inkml:trace contextRef="#ctx0" brushRef="#br0" timeOffset="105508.84">6159 12933 0,'0'0'0,"-21"-21"0,0-43 15,0 43-15,0 0 16,21 0-16,0 0 0,0-1 16,0 1-16,0 0 0,21 0 15,21 0-15,-21 0 0,22-1 0,-1 1 16,22 21-16,-22 0 0,21 0 15,1 0-15,-1 0 0,1 0 0,42 43 16,-85-1-16,21-21 16,-42 21-16,0 1 0,0 20 0,0-20 15,-42-1-15,21 0 0,-22 22 16,1-43-16,0 21 0,-22 1 0,22-22 16,0 21-16,-1-21 0,1 0 15,21 1-15,-22-22 0,22 21 16,0-21-16,42-21 31,22-1-31,-22 1 0,21 0 16,0 0-16,22 0 0</inkml:trace>
  <inkml:trace contextRef="#ctx0" brushRef="#br0" timeOffset="105993.29">7408 12721 0,'0'0'0,"0"-21"0,0-21 16,0 21-16,-21-1 16,0 22-16,0 0 0,0 0 15,-1 0-15,1 0 0,0 0 0,0 22 16,0-1-16,0 0 0,-22 21 16,22 1-16,0-1 0,0 0 0,0 22 15,-22-22-15,22 22 0,0-22 16,21 0-16,0 1 0,-21-1 0,21 0 15,0-21-15,0 1 0,0-1 16,21-21-16,0 0 0,0 0 0,0 0 16,1 0-16,20 0 0,-21 0 0,21-21 15,1-1-15,-22 1 16,21 0-16,1-21 0,-1-1 0,-21 22 16,21-21-16,1 0 0,-22-1 15,0-20-15,0 20 0,0 1 0,1 0 16,-22 21-16,0-1 0,0 1 15,0 0-15,0 42 16,-22-21-16,1 43 16,21-22-16,-21 21 0,21 0 0,0-20 15,-21 20-15,0 0 0,21 1 0,0-1 16,0 0-16,0-21 0,0 1 16,0 20-16,0-21 0,0 0 0,21-21 15,0 21-15,0-21 0,0 0 16,1 0-16,20 0 0,0 0 15,1-21-15,-1 21 0,0-21 0,1 0 16,20-21-16</inkml:trace>
  <inkml:trace contextRef="#ctx0" brushRef="#br0" timeOffset="106888.79">8255 12700 0,'0'-21'16,"0"42"-16,0-84 0,0 41 0,0 1 0,0 0 15,0 0-15,-21 0 0,0 21 16,-1 0-1,1 21-15,0 0 0,21 0 0,-21 0 16,0 22-16,0-1 0,-1 0 0,22 22 16,0-22-16,0 22 0,0-22 15,0 0-15,0 22 0,0-22 16,0 1-16,0-22 0,0 21 0,22-21 16,-1 0-16,0 1 0,21-1 15,-21-21-15,22 0 0,-22 0 0,21 0 16,1 0-16,-1-21 0,0-1 0,1 1 15,-22 0-15,21-21 0,0 21 16,-20-22-16,20 1 0,-21-22 0,0 22 16,0-21-16,-21-1 0,0 1 15,22-1-15,-22 1 0,0 20 0,0-20 16,0 20-16,0 1 0,0 0 16,0 21-16,-22-1 0,1 22 15,0 0-15,0 0 0,21 22 16,0-1-16,0 21 0,-21-21 15,21 22-15,0-1 0,0 0 0,0 22 16,0-22-16,0 22 0,0-1 16,0-21-16,0 22 0,0-22 0,0 1 15,0-1-15,0 0 0,0 1 0,0-22 16,0 0-16,0 0 0,0 0 16,21-21-16,0 0 15,0 0 1,-21-21-16,21 0 0,1 0 0,-1 0 15,0-22-15,21 22 0,-21-21 0,1-1 16,-1 1-16,0 0 0,0-1 16,0 22-16,0 0 0,1 0 0,-22 0 15,21 21-15,0 0 16,-21 21-16,0 0 16,0 0-16,21 22 0,-21-22 15,0 0-15,21 21 0,-21-21 0,0 1 16,21 20-16,1-21 0,-1 0 0,-21 0 15,21 1-15,0-1 16,21-21-16,-20 0 0,-1 21 0,0-21 16,21 0-16,-21 0 0,22 0 0,-1-21 15,-21 0-15,22-1 0,-1 1 16,-21 0-16,21-21 0,1 21 0,-22-22 16,0 22-16,0-21 0,0-1 15,1 1-15,-1 0 0,0-1 0,-21 1 16,21 0-16,-21 21 0,0-1 0,0 1 15,0 0-15,-21 21 16,0 21-16,0 0 0,-1 1 16,22 20-16,0 0 15,-21-21-15,21 22 0,-21-1 0,21 0 16,0 1-16,0-1 0,0 0 0,0 1 16,0-22-16,0 0 0,0 21 15,21-20-15,0-1 0,1 0 16,-1-21-16,0 0 0,21 0 0,-21 0 15,1 0-15,20 0 0,-21-21 16,21 21-16,-20-21 0,20-1 0,0 1 16,-21-21-16,22 21 0</inkml:trace>
  <inkml:trace contextRef="#ctx0" brushRef="#br0" timeOffset="107349.53">11409 12467 0,'-43'21'0,"86"-42"0,-128 64 0,43-43 15,21 0-15,-1 0 0,1 0 0,0 0 16,21-22-1,0 1 1,0 0-16,0 0 0,0 0 16,0 0-16,0-1 15,0 1-15,0 0 0,0 0 0,0 0 16,0 0-16,0 42 31,0 0-31,0 21 16,0 1-16,0-1 0,0 0 15,0 1-15,0 20 0,0 1 0,0-1 16,0-21-16,0 22 0,0-1 0,0-20 16,0-1-16,-21 22 15,21-43-15,0 21 0,0-21 0,-21 22 16,21-22-16,0 0 16,21-21-1,0-21-15,-21 0 16,21-1-16,-21 1 0,0 0 15,21-21-15</inkml:trace>
  <inkml:trace contextRef="#ctx0" brushRef="#br0" timeOffset="107665.34">11155 12467 0,'0'-21'0,"0"42"0,-21-63 0,-1 0 0,22 20 16,-21 1-16,21 0 0,0 0 0,0-21 15,0 20-15,21 1 0,1 0 16,-1 0-16,0 0 0,21 0 15,-21-1-15,22 22 0,-1-21 0,-21 21 16,22 0-16,-1 0 0,-21 0 16,21 21-16,-20 1 0,-1-1 0,0 21 15,0 0-15,-21 1 0,0-1 16,0 0-16,0 1 0,-21-1 0,0-21 16,0 22-16,-1-1 0,1-21 15,-21 21-15,21-20 0,0 20 0,-22-21 16,22 0-16,0-21 0,0 21 0,21 1 15,21-22 17,0-22-32,0 1 15,0 21-15,22-21 0,-22 0 16,21 0-16,-21 21 0</inkml:trace>
  <inkml:trace contextRef="#ctx0" brushRef="#br0" timeOffset="108108.61">12107 12298 0,'0'0'0,"21"-42"16,-21 20-16,-21 44 31,0-1-15,0 0-16,0 21 0,0-21 0,-1 22 16,1-1-16,0 0 0,0 1 0,0-1 15,0 0-15,-1 22 0,22-22 16,0 1-16,0 20 0,0-21 0,0 1 15,0-1-15,0 0 0,22-20 16,-1-1-16,0 0 0,0 0 0,21 0 16,-20-21-16,20 0 0,0 0 0,1 0 15,-1 0-15,0 0 0,1-21 16,-1 0-16,0 0 0,1 0 0,-1-1 16,0-20-16,-21 0 0,1-1 15,-1 1-15,0-21 0,-21 20 16,0 1-16,0-22 0,0 22 0,0-21 15,-21 20-15,0 1 0,-1 0 16,-20 20-16,21 1 0,0 0 0,-22 0 16,1 0-16,21 21 0,-21 0 0,-1 0 15,1 0-15,0 21 0,20 0 16,-20 0-16,21 0 0,0 1 0,0-1 16,-1 0-16,22 21 0,0-21 15,0 1-15,0-1 0,0 0 0,0 0 16,22 0-16,-1 0 0,21 1 0,-21-22 15,22 21-15,-22-21 16</inkml:trace>
  <inkml:trace contextRef="#ctx0" brushRef="#br0" timeOffset="108412.88">13250 12298 0,'21'-21'16,"-42"42"-16,64-63 0,-43 20 0,21 1 0,-21 0 15,0 0-15,0 0 0,-21 42 32,-1 0-17,22 21-15,0-20 0,0 20 0,-21 0 16,21 1-16,-21-1 0,21 21 0,0-20 16,-21-1-16,21 0 0,0 22 15,0-22-15,0 1 0,0-1 0,0 0 16,0 1-16,0-1 0,0-21 15,0 0-15,0 22 0,0-22 0,0 0 16,21 0-16,-21 0 0,21-21 16,0 0-1,-21-21 1</inkml:trace>
  <inkml:trace contextRef="#ctx0" brushRef="#br0" timeOffset="108688.72">12869 12996 0,'0'0'16,"-21"0"-16,-21 85 15,42-64-15,0 0 0,0 1 16,21-1-16,0 0 0,0-21 0,22 21 16,-22-21-16,21 21 0,0-21 15,22 0-15,-22 0 0,22 0 16,-22 0-16,22 0 0,-22 0 0,21-21 0,-20 0 15,-1 21-15,0-21 16,1 0-16,-1-1 0,-21 22 0,0-21 16,22 0-16,-22 0 0,-21 0 0,21-22 15,-21 22-15,0 0 0,0-21 16,0 21-16,0-22 0,0 1 0,0 21 16,0-22-16,0 1 0,0 0 15</inkml:trace>
  <inkml:trace contextRef="#ctx0" brushRef="#br0" timeOffset="108949.68">12954 12256 0,'0'0'0,"0"-22"0,0 1 15,21 21-15,0-21 0,22 0 0,-22 0 16,21 21-16,22-21 0,-22-1 15,21 1-15,1 0 0,-1 0 0,1 0 16,-1 0-16,-20 21 0,20-22 0,1 1 16,-22 0-16,22 21 0,-22-21 15,0 21-15,-21 0 0,22 0 0,-22 0 16,-42 0 15,0 21-31,-1-21 0</inkml:trace>
  <inkml:trace contextRef="#ctx0" brushRef="#br0" timeOffset="109848.68">2074 14669 0,'0'0'0,"0"-22"0,0 1 15,21 21 1,1-21-16,20 21 15,-21 0-15,21-21 0,1 21 16,-22 0-16,21 0 0,1-21 0,-22 21 16,21 0-16,-21 0 0,22 0 15,-22 0-15,0 0 0,0-21 16,0 21-16,-42 0 31,0 0-31,0 0 16,0 0-16,-22 0 0,22 0 15,0 0-15</inkml:trace>
  <inkml:trace contextRef="#ctx0" brushRef="#br0" timeOffset="110377.4">1926 14669 0,'0'0'0,"-21"21"0,21 21 15,0-21-15,-21 22 0,21-22 16,-21 21-16,21-21 0,-22 0 16,22 1-16,0-1 0,0 0 0,0 0 15,0 0-15,0-42 47,0 0-31,22 21-16,-1-21 0,0 0 0,0-1 15,0 1-15,0 0 16,1 21-16,-1-21 0,21 0 16,-21 21-16,22 0 0,-22-21 15,21 21-15,-21 0 0,22 0 0,-22 0 16,21 21-16,-21-21 0,22 21 16,-22 0-16,0 0 0,-21 22 0,0-22 15,0 21-15,0-21 0,0 22 16,0-1-16,-21 0 0,0-21 15,-1 22-15,-20-1 0,21-21 0,-21 22 16,-1-22-16,1 0 0,21 0 16,-22 0-16,1-21 0,0 21 15,21-21-15,-1 0 0,1 0 16,0 0-16,0-21 0,0 21 16,0-21-16,-1 21 0,22-21 15,0 0-15,-21 21 0,21-21 0,0-1 16,0 1-16,21 0 15,1 21-15,-1-21 16,0 21-16,21-21 0,-21 0 0,22-1 16</inkml:trace>
  <inkml:trace contextRef="#ctx0" brushRef="#br0" timeOffset="110687.37">2942 15007 0,'0'0'0,"21"0"15,-21-21 32,0 0-31,-21 21-1,0 0 1,21 21-16,-21-21 16,21 21-16,-21 0 0,21 1 15,0-1-15,0 0 16,21-21 0,0 0-16,0 0 0,-21-21 0</inkml:trace>
  <inkml:trace contextRef="#ctx0" brushRef="#br0" timeOffset="126410.27">5059 14372 0,'0'0'0,"0"-21"16,0 0-16,0 0 0,0 0 15,0-1-15,-21 22 16,21-21-16,-22 21 0,1 0 0,0-21 15,0 21-15,0 0 0,0 0 16,-1 0-16,-20 0 0,0 21 0,21 0 16,-22 22-16,1-22 0,0 21 15,20 1-15,-20 20 0,21-21 16,-21 1-16,20 20 0,1 1 16,0-22-16,0 22 0,21-22 0,0 21 15,0-20-15,0-1 0,0 0 16,21 22-16,0-22 0,0-21 0,1 22 15,20-1-15,-21-21 0,21 0 16,1 1-16,-1-1 0,0-21 0,1 0 16,20 0-16,-20 0 0,-1 0 15,0-21-15,1-1 0,-1 1 0,0-21 16</inkml:trace>
  <inkml:trace contextRef="#ctx0" brushRef="#br0" timeOffset="128192.75">5715 14182 0,'0'0'0,"0"-21"0,0-1 15,0 1-15,-21 21 16,0 0-16,21 21 16,-22 22-16,1-1 0,21 0 15,-21 22-15,0-1 0,21 1 0,-21-1 16,0 22-16,-1-21 0,1-1 15,0 1-15,0 20 0,0-20 16,0-1-16,-1-20 0,1-1 0,0 0 16,21 1-16,0-22 0,0 0 15,0 0-15,0 0 0,0-42 16,0 0 0,21-21-16,-21 20 0,21-20 15,1 21-15,-1-21 0,0-1 16,0 1-16,0 21 0,0-22 0,1 22 15,20 0-15,-21 0 0,-21 0 16,21 21-16,0 0 0,1 0 0,-1 0 16,0 21-16,-21 0 15,21 0-15,-21 22 0,0-22 16,0 21-16,21 0 0,-21 1 0,0-1 16,0-21-16,0 22 0,0-1 15,0-21-15,21 21 0,1-20 0,-1-1 16,0-21-16,0 21 0,0-21 15,0 0-15,22 0 0,-22-21 0,21 21 16,1-21-16,-1-22 0,0 22 16,1-21-16,-1-1 0,0 1 0,-21 0 15,22 21-15,-22-22 0,21 1 16,-21 0-16,-21-1 0,0 22 0,0-21 16,0 21-16,0-1 0,0 1 15,0 0-15,-21 21 0,0 0 16,0 0-16,-21 0 0,20 21 15,22 0-15,-21 1 0,0-22 16,21 21-16,-21 0 0,21 0 0,0 0 16,0 0-16,0 1 0,0-1 15,21 0-15,0-21 0,0 21 0,1 0 16,-1 0-16,0 1 0,0-1 16,0 0-16,0 0 0,1 0 0,-1 0 15,0 1-15,0-1 0,0-21 0,0 21 16,1-21-16,-1 21 15,0-21-15,0 0 0,0 0 16,22 0-16,-22 0 16,0-21-16,0 0 0,0 0 0,22-1 15,-22 1-15,0 0 0,0-21 0,21 21 16,-20-1-16,-1-20 0,0 21 16,-21-21-16,21 20 0,-21 1 0,21 0 15,-21 0-15,0 0 16,0 42-1,0 0-15,-21 0 16,21 22-16,0-22 0,-21 0 16,21 21-16,0 1 0,0-22 0,0 21 15,0-21-15,0 0 16,0 1-16,0-1 0,21 0 0,0 0 16,0-21-16,1 0 0,20 0 0,-21 0 15,21 0-15,1-21 0,-1 0 16,-21 0-16,22-1 0,-1 1 0,-21 0 15,21-21-15,1 21 0,-22-1 16,0-20-16,0 21 0,-21-21 0,0 20 16,0-20-16,0 0 0,0 21 15,-21-22-15,0 1 0,-21 21 0,20-22 16,-20 22-16,21 0 0,-21 0 0,-1 21 16,1 0-16,0 0 0,-1 0 15,1 21-15,21 0 0,-22 0 16,1 22-16,21-1 0,0 0 15,21-20-15,0 20 0,0 0 0,0 1 16,0-1-16,0 0 0,21 1 0,0-22 16,0 21-16,0-21 0,22 0 15,-22-21-15,21 0 0,1 0 0,-1 0 16,0 0-16,22 0 0,-22 0 16,22-21-16,-22 0 0,21 0 0,-20 0 15,-1 0-15,0-1 0,1 1 16,-22 0-16,21-21 0,-21 21 15,1-1-15,-1 1 0,-21 0 0,0 0 16,21 0-16,-21 0 0,0 42 31,0 0-15,0 0-16,0 0 0,0 0 16,0 1-16,-21-1 0,21 0 0,0 21 15,0-21-15,-21 1 16,21-1-16,0 0 0,0-42 47,21 0-47,0-1 15,-21 1-15,21 0 16,0-21-16,0 21 0,1-1 0,-22 1 16,21 0-16,0 0 0,0 0 15,0 0-15,-21-1 0,21 22 0,1 0 16,-1 0-1,-21 22-15,21-1 16,-21 0-16,0 0 0,0 0 0,0 0 16,0 1-16,0-1 0,0 0 15,0 0-15,21 21 0,-21-20 0,21-1 16,-21 0-16,21-21 0,1 21 0,-1 0 16,21-21-1,-21 0-15,0 0 0,1 0 0,-1 0 16,0 0-16,21 0 0,-21-21 15,22 0-15,-22 0 0,0 0 0,0-1 16,22 1-16,-22 0 0,0 0 0,-21 0 16,21 0-16,0-1 0,0 1 15,-21 0-15,22 21 0,-22-21 0,0 0 16,0 0 0,-22 21 15,22 21-31,0 0 15,-21-21 1,21 21-16,0 0 16,-21-21-1,0 0 1,0 0-16,0 0 16,-1 0-16,1-21 0,0 21 15,0 0-15</inkml:trace>
  <inkml:trace contextRef="#ctx0" brushRef="#br0" timeOffset="128610.17">4974 14901 0,'0'0'16,"-42"22"-16,21-22 0,-1 0 0,22 21 15,43-21-15,-22 0 16,42 0-16,1 0 0,-1 21 16,22-21-16,42 0 0,0 0 15,0 0-15,21 0 0,0 0 16,1 0-16,20 0 0,-21 0 0,21 0 15,1 0-15,-22 0 0,0 0 0,-21 0 16,0 0-16,0 0 0,0 0 16,-21 0-16,0 0 0,-22 0 0,1 0 15,0 0-15,-22 0 0,-20 0 16,20 0-16,-42 0 0,0 0 0,1 0 16,-65 0-1,22 0-15,-42 0 16,20 0-16,-20 0 0,-1 0 0,-20 0 15,-1 0-15,0 0 0,1 0 16</inkml:trace>
  <inkml:trace contextRef="#ctx0" brushRef="#br0" timeOffset="128889.01">5503 15134 0,'0'0'0,"-63"0"16,20 21-16,22 1 0,0-22 0,0 21 15,42 0 1,21-21-16,22 21 0,-1-21 0,22 0 16,0 0-16,21 21 15,-1-21-15,1 0 0,21 0 0,0 0 16,21 0-16,-21 0 0,22 0 0,-22-21 16,0 21-16,0-21 0,-22 21 15,1-21-15,0 0 0,-21 21 16,-22 0-16,1 0 0,-1-22 0,-20 22 15,-1 0-15,0 0 0,-21 0 0,1-21 16,-22 0 0,21 0-16</inkml:trace>
  <inkml:trace contextRef="#ctx0" brushRef="#br0" timeOffset="130302.27">9610 14161 0,'0'0'0,"0"-64"15,-22 43-15,22 0 16,0 0-16,0-1 0,0 44 31,-21-1-31,21 21 0,0 0 16,-21 1-16,21 20 0,-21 1 15,21-1-15,0 22 0,-21-22 0,0 1 16,-1-1-16,1 1 0,0-1 16,0-20-16,0 20 0,-22-20 15,22-1-15,-21 0 0,21-21 0,0 22 16,-22-22-16,22 0 0,0-21 16,-21 21-16,20-21 0,1 0 15,21-21-15,-21 0 16,21 0-16,0 0 0,0-1 0,0-20 15,0 21-15,21-21 0,0-1 16,1 22-16,-22-21 0,21 21 0,0-1 16,0 1-16,0 0 0,0 0 0,1 21 15,-1 0-15,0 21 16,0-21-16,0 21 0,0 22 0,-21-22 16,22 0-16,-1 21 0,0-21 15,0 22-15,0-22 0,0 21 16,1-21-16,-1 1 0,0-1 0,0 21 15,0-42-15,0 21 0,22 0 16,-22-21-16,0 0 0,21 0 0,-20 0 16,20 0-16,-21-21 0,21 0 15,1 0-15,-22 0 0,21 0 0,1-1 16,-22-20-16,21 0 0,-21 21 0,0-22 16,1 1-16,-22-22 0,0 22 15,0-21-15,0-1 0,0 1 0,0-1 16,0 22-16,-22-22 0,1 1 15,0 20-15,0-20 0,-21 21 16,20-1-16,-20 1 0,21 0 0,-21 20 16,-1 1-16,1 0 0,21 0 15,-22 0-15,1 21 0,21 0 0,-21 0 16,-1 21-16,22 21 0,-21-21 16,21 22-16,-1-1 0,-20 0 0,42 22 15,-21-1-15,21 1 0,0-1 16,0 1-16,0 21 0,21-22 0,-21 1 15,21-1-15,22-21 0,-22 22 16,21-22-16,-21 1 0,22-1 0,-1-21 16,21 21-16,-20-20 0,-1-1 0,22 0 15,-22 0-15,21-21 16,1 0-16,-22 0 0,22 0 0,-22-21 16,22 0-16,-22 0 0,0-1 15,1-20-15,-1 21 0,0 0 0,1-22 16,-22 22-16,0-21 0,0 0 0,0-1 15,-21 22-15,0-21 0,0 21 16,0-22-16,0 22 0,-21 0 0,0 21 16,0 0-16,0 0 0,-1 0 15,1 0-15,0 0 0,0 21 0,0 0 16,21 0-16,-21 1 0,21-1 0,0 0 16,0 0-16,0 0 15,0 0-15,0 1 0,21-1 0,0-21 16,0 21-16,0 0 0,0-21 15,-21 21-15,22-21 0,-1 21 0,0 1 16,0-22-16,0 21 0,0 0 16,1 0-16,-1-21 0,-21 21 15,21-21-15,0 0 0,0 0 16,0 0-16,1 0 16,-1 0-16,0 0 0,0 0 15,0 0-15,0-21 0,1 21 16,-1-21-16,0 0 0,0 0 15,0-1-15,0 1 0,-21 0 0,0 0 16,22 0-16,-22 0 0,21-1 16,-21 1-16,0 0 0,21 0 15,-21 42 17,0 0-32,0 0 0,0 1 0,0-1 15,0 0-15,0 0 0,0 0 0,0 0 16,0 1-16,0-1 0,0 0 15,0 0-15,0 0 0,0 0 16,21-21 15,0-21-15,-21 0-16,0 0 16,0-21-16</inkml:trace>
  <inkml:trace contextRef="#ctx0" brushRef="#br0" timeOffset="130469.43">11070 14499 0,'0'0'0,"-21"0"0,0-21 15,0 21-15,42 0 47,0 0-31,0 21-16,0-21 0,0 0 0,1 21 15</inkml:trace>
  <inkml:trace contextRef="#ctx0" brushRef="#br0" timeOffset="131421.4">11472 14796 0,'-21'0'16,"0"0"-16,21-22 15,0 1-15,0 0 16,0 0-16,0 0 16,21 0-16,0 21 0,0 0 15,1 0-15,-1 0 16,0 0-16,0 21 0,0 0 16,-21 0-16,0 0 0,21 0 0,1 1 15,-22 20-15,0-21 0,0 0 16,0 0-16,21 22 0,-21-22 0,0 0 15,21 0-15,-21 0 0,0 1 16,0-1-16,21-21 0,0 0 16,0 0-16,1 0 15,-1-21-15,0-1 16,0 22-16,0-21 0,22 0 16,-22 0-16,0 0 0,0 0 15,0-22-15,0 22 0,1 0 0,-1-21 16,-21 20-16,21 1 0,-21 0 0,21-21 15,-21 21-15,0-1 16,0 44 0,0-1-16,0 0 15,0 0-15,0 0 0,0 0 0,0 22 16,0-22-16,-21 0 0,21 21 16,0-20-16,0-1 0,0 21 0,0-21 15,0 0-15,0 1 0,21-1 0,0 0 16,0-21-16,1 21 0,-1-21 15,21 0-15,-21 0 0,22 0 16,-22 0-16,21-21 0,-21 21 0,22-21 16,-22 0-16,21-1 0,-21 1 15,0 0-15,1 0 0,-1 0 0,0 0 16,0-22-16,-21 22 0,21 0 0,-21-21 16,0 20-16,0 1 0,0 0 15,0 0-15,0 0 0,-21 21 16,0 0-1,0 21-15,21 0 0,0 0 0,-21 0 16,-1 22-16,22-22 0,-21 0 16,21 21-16,0-20 0,0-1 15,0 21-15,0-21 0,0 0 0,0 1 16,0-1-16,0 0 0,0 0 16,21-21-16,1 0 0,-1 0 15,0 0-15,0 0 0,0 0 16,0 0-16,1-21 0,20 0 15,-21 0-15,0-1 0,0 1 0,1 0 16,20-21-16,-21 21 0,0-1 0,0-20 16,1 21-16,-22 0 0,21 0 15,0-1-15,-21 1 0,0 42 32,0 1-32,0-1 15,0 0-15,0 21 0,0-21 0,0 1 16,0-1-16,0 0 0,21 0 15,-21 0-15,21 0 0,0 1 0,-21-1 16,22-21-16,-1 21 0,0-21 0,0 0 16,0 0-16,0 0 0,22 0 15,-22 0-15,0-21 0,21 0 0,-20-1 16,-1 1-16,21 0 0,-21 0 0</inkml:trace>
  <inkml:trace contextRef="#ctx0" brushRef="#br0" timeOffset="134867.89">13758 14330 0,'0'0'0,"-21"0"0,0 0 0,0 0 15,42 0 1,0 0-16,0 0 15,22 0-15,-1 0 0,0-21 0,1 0 16,20 21-16,-21-22 0,22 1 0,-1 21 16,1-21-16,-22 0 15,1 0-15,20 0 0,-42-1 0,22 1 0,-22 0 16,0 0-16,0 0 16,-21 0-16,0-1 0,0 1 0,0 0 15,-21 0-15,0 0 0,-22 0 0,1 21 16,0 0-16,-1 0 0,-20 0 15,-1 21-15,1 0 0,21 0 0,-22 0 16,22 22-16,-22-22 0,22 21 16,21 0-16,-22-20 0,22 20 0,0 0 15,21 1-15,0-1 0,0 0 16,0-21-16,0 22 0,0-22 16,21 0-16,0 0 0,1 0 0,20 1 15,-21-1-15,21 0 0,-20-21 0,20 0 16,0 21-16,1-21 0,-22 0 15,0 0-15,0 0 0,21 0 16,-63 21 15,0-21-31,0 21 0,-21 1 0,20-1 16,-20 0-16,21 0 0,-21 21 0,20-20 16,-20 20-16,21-21 15,0 21-15,0-20 0,-1 20 0,1-21 0,21 0 16,0 0-16,0 1 15,0-1-15,0 0 0,21-21 16,1 0-16,-1 0 16,0 0-16,21 0 0,-21-21 15,1 0-15,-1 21 0,0-22 0,21 1 16,-21 0-16,22 0 0,-22-21 16,21 20-16,-21 1 0,22-21 0,-22 21 15,21-22-15,-21 22 0,22 0 0,-22 0 16,0 0-16,21 0 0,-20 21 15,-1 0-15,0 0 0,0 0 16,-21 21-16,21 0 16,-21 0-16,0 21 15,0-20-15,0-1 0,0 0 0,0 0 16,0 0-16,0 0 0,0 1 16,0-1-16,0 0 0,0 0 0,0 0 15,-21 0-15,21-42 47,21 21-31,0-21-16,1 0 0,-22 0 15,21 0-15,0-1 0,-21 1 0,21-21 16,0 21-16,0 0 0,-21-22 16,0 22-16,22 0 0,-22 0 15,21 0-15,-21-1 0,0 1 0,0 42 31,0 1-15,-21-1-16,-1 0 16,22 0-16,-21 0 0,21 22 0,0-22 15,0 0-15,0 21 0,0-21 0,0 1 16,0-1-16,0 0 0,0 0 16,0 0-16,21 0 0,1 1 0,-1-1 15,0-21-15,0 0 0,0 0 16,22 0-16,-22 0 0,21 0 0,-21 0 15,22 0-15,20-21 16,-21-1-16,-20 1 0,20 0 16,-21 0-16,21 0 0,-20 0 0,-1-1 15,0 1-15,-21-21 0,0 21 0,0 0 16,0-22-16,0 22 0,0 0 16,0-21-16,0 20 0,-21 1 0,0 21 15,21-21-15,-22 21 0,1 0 16,0 0-16,0 21 0,0 0 15,0 1-15,21-1 0,-22 0 0,22 21 16,0-21-16,0 1 0,0 20 16,0-21-16,0 0 0,0 0 0,0 1 15,22-1-15,-1 0 0,-21 0 16,21 0-16,0-21 0,0 0 16,0 21-16,22-21 0,-22 0 0,0 0 15,0 0-15,22 0 0,-22-21 16,0 0-16,0 21 0,21-21 0,-20 0 15,-1 0-15,0-1 0,0 1 0,0 0 16,-21 0-16,21 0 0,1-22 16,-1 22-16,-21 0 0,21-21 0,0 21 15,-21-1-15,0 1 0,21 0 16,0 21-16,-21 21 47,0 0-47,0-42 62,0 0-62,0 0 16,0 0-16,0 0 0,0-1 16,0 1-16,-21 21 15,0 0-15,0 0 16,0 21-16,0 1 0,21-1 15,-22 0-15,1 21 0,21-21 16,0 22-16,-21-22 0,21 21 16,-21-21-16,21 22 0,0-22 0,0 0 15,0 21-15,0-20 0,0-1 16,21 0-16,0-21 0,0 21 0,1 0 16,-1-21-16,0 0 0,21 21 15,-21-21-15,22 0 0,-22 0 0,21 0 16,-21 0-16,22 0 0,-22-21 0,0 21 15,21-21-15,-20 0 0,-1 0 16,0 0-16,0-1 0,0 1 0,0-21 16,1 21-16,-1-22 0,-21 22 15,0-21-15,21 21 0,-21 0 0,0-1 16,0 1-16,21 0 0,-21 0 16,0 42-1,0 0-15,-21 0 16,21 1-16,-21-1 0,21 21 0,0-21 15,0 0-15,0 1 0,0 20 16,0-21-16,0 0 0,0 0 16,0 1-16,0-1 0,21-21 0,0 0 15,0 21-15,0-21 0,1 0 16,-1 0-16,0 0 0,0 0 0,0 0 16,0-21-16,1 0 0,-1 21 15,0-22-15,0 1 0,0 0 0,0 0 16,1 0-16,-1 0 0,-21-1 15,21-20-15,-21 21 0,21 0 16,-21 0-16,0-1 0,0 1 0,0 0 16,0 42-1,0 0 1,0 1-16,0-1 0,0 0 0,0 0 16,0 21-16,0-20 0,0-1 15,0 0-15,0 0 0,0 0 0,0 0 16,21-21-16,0 22 0,1-22 15,-1 21-15,0-21 0,0 0 16,0 0-16,0 0 0,1 0 16,-1 0-16,0-21 0,0 21 0,0-22 15,0 1-15,1 0 0,-1 0 16,0 0-16,0-22 0,0 1 0,0 0 16,1-1-16,-22 1 0,21-21 15,0-1-15,-21 22 0,21-22 0,0 1 16,-21 20-16,21 1 0,1 0 0,-22-1 15,0 1-15,0 21 0,21-21 16,-21 20-16,0 1 0,0 42 31,0 1-31,-21-1 0,-1 0 16,22 21-16,-21-21 0,21 43 0,-21-22 16,21 1-16,0 20 0,0-21 15,-21 22-15,21-22 0,0 22 0,0-22 16,0 0-16,0 1 0,0-1 15,0-21-15,0 22 0,0-22 0,21 21 16,0-21-16,0 0 0,-21 1 0,22-22 16,-1 21-16,21-21 15,0 0-15,-20 0 0,-1 0 0,0 0 16,21 0-16,1 0 0,-22 0 16,21-21-16,0-1 0,1 22 15,-22-21-15,21 0 0,1-21 0,-22 21 16,21-1-16,-21-20 0,0 21 15,1-21-15,-22-1 0,0 22 0,0 0 16,0 0-16,0 0 0,0-1 0,0 1 16,-22 21-16,1 0 15,0 0-15,-21 21 0,21 1 0,-1-1 16,-20 21-16,21-21 0,0 0 16,0 22-16,-22 20 0,22-42 15,0 1-15,21-1 0,0 21 16,0-21-16,0 0 0,0 1 15,0-1-15,21-21 16,0 0 0,0 0-16,1 0 15,-1-21-15,0 21 0,0-22 0,0 1 16,0 0-16,1 0 0,-1 0 16,0 0-16,0-1 0,-21-20 0,21 21 15,0 0-15,1 0 0,-22-1 0,0 1 16,0 0-16,0 42 15,0 0 1,0 1-16,0-1 0,0 0 16,0 0-16,0 0 0,0 0 0,0 1 15,21-1-15,-21 0 0,21 0 0,0-21 16,-21 21-16,21 0 16,0-21-16,1 0 0,-1 22 0,21-22 15,-21 0-15,0 0 0,1 0 0,20 0 16,-21 0-16,0-22 0,0 22 15,22-21-15,-22 0 0,0 0 0,0 0 16,-21-22-16,21 1 0,1 0 0,-1-1 16,-21 1-16,21-21 0,0-1 15,-21 22-15,21-22 0,-21 1 0,0 20 16,21 1-16,1 0 16,-22-1-16,0 1 0,0 21 0,0 0 0,0 42 46,0 0-46,-22 21 0,1-20 0,21 20 16,0 0-16,0 1 0,-21 20 16,21-21-16,-21 1 0,21 20 0,0-20 15,-21-1-15,21 0 0,0 1 0,0-22 16,-21 21-16,21-21 0,0 0 16,-22 1-16,22-1 0,0 0 0,0 0 15,0-42 16,0 0-31,0 0 16,22-1 0,-1 1-16,0 0 0,0 0 0,0-21 15,22 20-15,-1 1 0,-21 0 0,21 0 16,1 0-16,20 0 0,-20 21 16,-1 0-16,0 0 0,22 0 0,-43 0 15,21 0-15,1 0 0,-22 21 16,21 0-16,-21 21 0,-21-21 0,0 22 15,0-1-15,-21-21 0,0 0 16,0 1-16,-22-1 16,1 0-16,-21 0 0,20 0 0,1 0 15,-22-21-15,22 22 0,0-22 0,-1 0 16,22 0-16,-21 0 0,21 0 16,0 0-16,-1 0 15,22-22 1,0 1-1,22 21-15,-1-21 0,21 0 16,-21 21-16</inkml:trace>
  <inkml:trace contextRef="#ctx0" brushRef="#br0" timeOffset="135192.7">19240 14012 0,'0'0'0,"0"-21"0,0-42 16,22 63-16,-22 21 31,0 0-31,0 0 16,0 22-16,0-1 0,0 0 16,0 1-16,0-1 0,0 0 0,0 22 15,0-22-15,0 22 0,0-1 0,0-21 16,0 1-16,-22-1 0,22 0 15,0 1-15,-21-22 0,21 21 16,0-21-16,0 1 0,-21-1 0,21 0 16,0 0-16,-21-21 15,21 21-15,0-42 32,21 0-32,0 21 0,-21-21 15,21 0-15</inkml:trace>
  <inkml:trace contextRef="#ctx0" brushRef="#br0" timeOffset="135917.29">19431 14626 0,'21'0'16,"21"0"-16,-20 0 16,20 0-16,-21 0 0,0 0 15,22 0-15,-1 0 0,-21-21 0,21 21 16,1-21-16,-22 0 0,21 21 15,-21-21-15,1-1 0,-1 1 0,0-21 16,0 21-16,-21 0 0,0-22 16,0 22-16,0 0 0,0 0 0,0 0 15,0-1-15,-21 22 0,0 0 0,0 0 16,-1 0-16,1 0 0,-21 0 16,21 22-16,0-1 0,-1 0 0,-20 21 15,21-21-15,0 22 16,21-22-16,-21 21 0,-1-21 0,22 22 15,-21-22-15,21 21 0,0-21 0,0 1 16,0-1-16,0 0 0,0 0 16,0 0-16,21 0 0,1-21 0,-1 22 15,21-1-15,-21-21 0,0 0 16,22 0-16,-22 0 0,21 0 0,-21 0 16,22 0-16,-1 0 0,-21 0 0,22 0 15,-1-21-15,-21 21 0,21-22 16,-20 1-16,20 0 0,-21 0 0,21-21 15,-20 20-15,20-20 0,0 21 16,-21-21-16,1-1 0,20 22 16,-21-21-16,0 21 0,-21-22 15,0 22-15,21 0 0,-21 0 0,0 0 16,-21 21-16,0 0 16,0 21-16,0 0 15,0 0-15,21 21 0,0-20 0,0-1 16,-22 21-16,22-21 0,0 0 15,0 22-15,0-22 0,0 0 0,0 0 16,0 0-16,22 1 0,-22-1 0,21-21 16,0 21-16,-21 0 0,21 0 15,0-21-15,-21 21 0,21 1 0,-21-1 16,0 0 0,0 0-1,-21-21-15,0 0 0,0 0 16,0 0-16,0 21 0,-1-21 15,1 0-15,-21 0 0,21 0 0,0 0 16,-1 0-16,1 0 0,0 0 16,0 0-16,0 0 15,21-21-15,-21 0 0,21 0 16,-22 0-16</inkml:trace>
  <inkml:trace contextRef="#ctx0" brushRef="#br0" timeOffset="136330.56">16933 14076 0,'-42'0'0,"84"0"0,-126 0 0,41 0 16,1 21-16,21-21 0,0 0 15,42 0 1,0 0-16,21 0 0,1-21 16,-1 21-16,21-21 0,1 21 0,-1 0 15,22-21-15,0-1 0,-22 22 0,22-21 16,0 21-16,-22-21 0,22 21 15,-22 0-15,1-21 0,-22 21 0,0 0 16,1 0-16,-22 0 0,0 0 16,0-21-16,0 21 0,1 0 15,-22 21 17,-22 0-32,-20-21 15,21 21-15,-21 0 0,-1-21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14:52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1016 0,'0'-21'16,"22"0"-16,-22 0 0,21-1 15,-21-20 1,0 21-16,0 0 0,0 0 16,0-1-16,0 1 0,0 0 15,0 0-15,0 0 16,0 0 0,0 42 30,0 0-46,0 0 0,0 0 16,0 0-16,0 22 0,0 20 16,0-20-16,0-1 15,0 0-15,0 1 0,0 20 0,0-21 16,0 1-16,0 20 0,0-20 16,0-1-16,0 21 0,0-20 0,0 20 15,0-20-15,-21 20 0,-1-21 16,22 22-16,-21-22 0,21 1 0,-21-1 15,21 0-15,-21 43 16,0-64-16,21 0 0,0 0 16,0 1-16,0-1 0,-21-21 15,21-21 17,0-1-32,0 1 15,0-21-15,0 21 0,0-22 16,0 22-16</inkml:trace>
  <inkml:trace contextRef="#ctx0" brushRef="#br0" timeOffset="485.43">5059 931 0,'-21'0'0,"-1"-21"0,1 0 16,21 0-16,0 0 15,0 0-15,0-1 0,0 1 16,21 0-16,-21 0 16,22 0-16,20 21 0,-21-21 15,0-1-15,22 1 0,-22 21 0,21-21 16,0 21-16,1 0 0,-1 0 15,22 0-15,-22 0 0,0 0 0,22 0 16,-22 21-16,0-21 0,1 43 16,-1-22-16,0 21 0,1-21 15,-22 22-15,0 20 0,0-21 16,-21 1-16,0 20 0,0-20 0,0-1 16,-21 21-16,0-20 0,-21-1 15,-1 0-15,-105 64 16,42-42-16,64-22 15,-22-21-15,22 0 0,0 1 0,-1-1 16,22-21-16,-21 21 0,21-21 16,0 0-16,-1 0 0,1 0 15,21-21 1,0 0 0,0-1-16,0 1 15,21 0-15</inkml:trace>
  <inkml:trace contextRef="#ctx0" brushRef="#br0" timeOffset="1130.42">6371 847 0,'0'0'0,"0"-21"16,0-1-16,-21 22 31,0 0-15,0 22-1,-1 20-15,22-21 0,-21 21 0,21-20 16,0 20-16,-21 0 0,0 22 15,0-22-15,21 0 0,-21 22 0,-1-22 16,1 1-16,21 20 16,-21-21-16,0 22 0,0-22 0,21 22 15,0-22-15,0 0 0,0 1 16,0-1-16,0-21 0,0 22 0,0-22 16,21 0-16,-21 0 0,21 0 15,0 0-15,0-21 0,43 0 16,-43 0-16,21 0 15,-20 0-15,20-21 0,-21 21 0,21-21 16,1 0-16,-1-21 0,22-22 16,-22 22-16,0-1 0,-21 1 15,1 0-15,20-1 0,-21 1 0,0-21 16,-21 20-16,0-20 0,0 20 16,0-20-16,0-1 0,0 1 15,-42-43-15,21 64 0,-64-43 16,64 64-16,-21 0 15,-1 0-15,1 21 0,0 0 0,-1 0 16,22 0-16,-21 21 0,21 0 16,-22 0-16,22 0 0,0 0 15,0 22-15,0-22 0,-1 21 0,1-21 16,0 1-16,21 20 0,0-21 16,0 0-16,0 0 0,0 1 15,21-22 1,0 0-16</inkml:trace>
  <inkml:trace contextRef="#ctx0" brushRef="#br0" timeOffset="1512.37">7493 804 0,'0'0'16,"-42"-21"0,20 21-16,1 0 15,21 21 1,0 1-16,0 20 0,0-21 16,0 21-16,0 1 0,0 20 15,0-20-15,-21-1 0,21 21 0,0-20 16,-21-1-16,21 22 0,-21-22 0,21 0 15,0 22-15,-21-22 0,21 0 16,-22 1-16,22-1 0,-21 0 0,21-20 16,-21 20-16,21-21 0,0 0 15,0 0-15,0 1 0,-21-22 32,21-22-17,0 1 1,0-21-16,0 21 0,0-22 0,0 22 15</inkml:trace>
  <inkml:trace contextRef="#ctx0" brushRef="#br0" timeOffset="1844.57">7239 1037 0,'0'0'0,"0"-21"15,-21 0-15,21 0 0,0 0 0,0-1 0,0 1 16,0 0-16,0 0 15,21 21 1,0 0-16,0 21 0,0 0 16,22 0-16,-22 1 0,21 20 0,1-21 15,-22 21-15,21 1 0,0-1 16,-20 0-16,-1-20 0,0 20 0,0-21 16,0 21-16,0 22 15,1-43-15,-22 0 0,0 0 16,0 1-16,0-1 0,0 0 15,0-42 32,0 0-47,0-1 16,21 1-16,0 0 0,0 0 0,0 0 16</inkml:trace>
  <inkml:trace contextRef="#ctx0" brushRef="#br0" timeOffset="2396.26">8361 741 0,'0'0'0,"-21"0"16,-1 0-16,1 0 0,0 0 0,0 0 16,0 21-16,21 0 15,-43 0-15,22 22 0,0-22 0,0 21 16,-21 1-16,20-22 0,-20 21 15,21 0-15,-21-20 0,20 20 16,1-21-16,0 0 0,0 0 0,0 1 16,21-1-16,0 0 15,21-42 1,0 21 0,0-21-16,0-22 0,1 22 15,20 0-15,-21-21 0,0-1 0,22 1 16,-22 0-16,21-1 0,-21 1 15,0 0-15,1 20 0,-1-20 16,0 21-16,0-21 0,0 20 16,-21 1-16,0 0 0,21 21 15,-21 21 17,0 0-32,0 22 0,0-1 15,0-21-15,0 43 0,0-22 0,0 0 16,0 22-16,0-22 0,0 22 15,0-22-15,-21 0 0,21 22 0,0-22 16,0 1-16,0-1 0,0 0 16,0 1-16,0-22 0,0 21 0,0 0 15,0-20-15,0 20 16,0-21-16,0 0 0,0 0 0,0 1 16,0-1-16,0 0 15,0-42 1,0 0-16,0-1 15,21-20-15</inkml:trace>
  <inkml:trace contextRef="#ctx0" brushRef="#br0" timeOffset="3120.96">10372 169 0,'0'0'0,"21"-21"15,-21 0 1,-21 21-1,-1 0 1,1 0-16,0 0 0,0 21 16,0 0-16,-22 1 0,22-1 0,-21 21 15,0 0-15,-1 1 16,1-1-16,0 22 0,-22-22 0,1 21 0,20 22 16,-20 0-16,-1-22 15,1 22-15,20 21 0,1-22 0,0 1 16,-1 0-16,1-1 0,21 1 0,0 0 15,0-22-15,-1 22 0,22 0 16,0-1-16,0-20 0,0-1 0,0 1 16,0-1-16,0-20 0,43 41 15,-22-41-15,21-1 0,-21-21 16,22 21-16,-22-20 0,21-1 16,22-21-16,20 0 0,-20 0 15,-22 0-15,22-21 0,-1-1 16</inkml:trace>
  <inkml:trace contextRef="#ctx0" brushRef="#br0" timeOffset="3631.82">10710 826 0,'0'0'16,"0"-22"-16,0 1 15,0 0-15,0 0 16,0 42 0,0 0-16,0 22 15,0-1-15,0 0 0,0 1 16,0 84-16,0-64 0,-21 1 15,21 20-15,-21-20 0,21-1 16,-21 1-16,21-1 0,0-20 0,0 20 16,-21 1-16,21-22 0,-22 0 15,22 1-15,0-22 0,0 0 0,0 21 16,0-21-16,0 1 16,0-44-1,0 1 1,0 0-16,0 0 0</inkml:trace>
  <inkml:trace contextRef="#ctx0" brushRef="#br0" timeOffset="4030.01">10350 910 0,'-21'-21'0,"42"42"0,-42-84 15,0 42-15,21-22 0,0 22 16,0-21-16,0 21 0,21-1 0,0-20 16,1 21-16,20 0 0,0-22 15,1 22-15,-1 21 0,21-21 16,1 0-16,63 21 0,-85 0 16,22 0-16,-1 21 0,-20 0 15,-1 0-15,21 22 0,-41-22 16,20 21-16,-21 1 0,0-1 0,-21 21 15,0-20-15,0 20 0,0-20 16,-21 20-16,-21-21 0,-22 43 16,22-43-16,0 1 0,-22-1 15,22-21-15,-1 22 0,1-22 16,0 0-16,-1 0 0,22 0 0,-21 0 16,21-21-16,0 0 0,21 22 15,-22-22-15,22-22 31,0 1-31,22 21 16</inkml:trace>
  <inkml:trace contextRef="#ctx0" brushRef="#br0" timeOffset="5413.77">11536 1757 0,'21'0'0,"0"0"16,-21-21 0,21 0-16,-21-1 0,0-20 15,0 21-15,0 0 0,0 0 16,0-22-16,0 22 0,0 0 15,0-21-15,-21 20 0,0 1 0,0 0 16,21 0-16,-21 0 0,-1 0 16,1 21-16,0 0 0,0 0 0,0 0 15,-22 0-15,22 0 0,0 21 16,0 0-16,0 0 0,-22 0 0,22 0 16,0 1-16,0 20 0,0 0 15,0-21-15,-1 22 0,1-1 0,21 0 16,0 1-16,-21-1 0,21 0 15,0-20-15,0 20 0,0-21 16,0 0-16,0 0 0,21 1 0,-21-1 16,21-21-16,1 0 0,20 0 15,-21 0-15,0 0 0,0 0 16,22-21-16,-22 21 0,0-22 0,0 1 16,0-21-16,1 21 0,-1 0 15,0-22-15,0 1 0,-21 0 16,21-1-16,0 1 0,-21 0 0,22 20 15,-1-62-15,0 63 16,-21-1-16,21 1 0,-21 0 0,0 42 47,0 0-47,0 1 0,0-1 0,0 21 16,0-21-16,0 22 0,0-22 15,0 21-15,0-21 0,0 22 0,0-1 16,0-21-16,0 0 15,21 22-15,0-22 0,1 0 0,-1 0 16,0-21-16,0 21 0,21-21 16,-20 0-16,20 0 0,64 0 15,-64 0-15,0 0 0,1-21 16,-1 0-16,-21 21 0,22-42 16,-1 20-16,-21 1 0,0 0 0,22-21 15,-22 21-15,-21-22 0,21 1 16,-21 21-16,21-22 0,-21 22 0,0-21 15,0 21-15,0 0 0,0-1 16,-21 1-16,0 21 0,0 0 16,-1 0-16,1 0 15,0 0-15,-21 0 0,21 0 16,-1 21-16,1-21 0,-21 22 0,21-1 16,0 21-16,-1-21 0,1 0 15,0 22-15,21-22 0,-21 0 16,21 21-16,0-20 0,0-1 0,0 0 15,0 0-15,0 0 0,21 0 0,0-21 16,0 0-16,1 22 0,-1-22 16,0 0-16,0 0 0,0 0 0,0 0 15,1-22-15,20 1 0,-21 0 16,0 21-16,0-21 0,1 0 16,-1 0-16,0-1 0,-21 1 0,21 0 15,-21 0-15,21 0 0,-21 0 16,0-1-16,0 1 0,0 0 15,21 21 1,-21 21 0,0 0-1,0 1-15,0-1 0,0 0 16,0 21-16,0-21 0,0 22 0,0-1 16,0 22-16,0-22 0,-21 0 15,21 22-15,0-1 0,0 1 16,0-1-16,0 1 0,0-1 0,0 22 15,0 0-15,0-22 0,0 22 16,0-1-16,-21 1 0,21 0 0,0-1 16,0 1-16,0 0 0,-21-1 0,21 1 15,-21 0-15,21-22 0,0 1 16,0-1-16,0 1 0,0-22 16,-21 22-16,21-22 0,-22-21 0,22 21 0,-21-42 15,21 22-15,-21-22 0,0 0 16,0 0-16,0 0 0,-1-22 0,1 1 15,0 0-15,21-21 0,-21-1 0,0 1 16,0 0-16,21-22 16,0 1-16,0-22 0,0 22 0,-22-22 15,22 0-15,0 1 0,0-1 0,0 0 16,0-21-16,0 22 0,22-22 16,-1 21-16,0 1 0,0-1 0,0 0 15,22 22-15,-22-22 0,21 22 16,0-1-16,1 1 0,41-64 15,-41 63-15,-22 22 0,21-1 16,1 1-16,-1 0 0</inkml:trace>
  <inkml:trace contextRef="#ctx0" brushRef="#br0" timeOffset="5812.54">12763 1566 0,'0'22'0,"-21"-1"16,42-21 15,1 0-31,-1 0 0,0-21 16,0 21-16,0-22 0,0 1 16,1 21-16,20-42 15,-21 21-15,0 21 0,-21-21 0,0-1 16,0 1-16,0 0 0,0 0 15,0 0-15,0 0 0,0-1 16,-21 22-16,0 0 0,-21 0 16,20 0-16,1 0 0,-21 0 15,0 22-15,20 20 0,1-21 0,-21 21 16,21-20-16,21 20 0,0 0 16,-21 1-16,21-1 0,0 0 0,0 1 15,0-1-15,21-21 0,-21 21 0,21-20 16,0-1-16,21-21 15,-20 21-15,20 0 0,-21-21 0,21 0 0,-20 0 16,20 0-16,-21 0 0,21-21 16,-20 0-16,-1 0 0,0-1 15,0 1-15</inkml:trace>
  <inkml:trace contextRef="#ctx0" brushRef="#br0" timeOffset="6653.07">14774 720 0,'0'0'0,"0"-43"0,0 22 0,0 0 15,0 0-15,0-21 0,0 20 16,0 1-16,-21 21 16,0 0-16,-21 0 15,20 21-15,1 1 0,-21-1 16,21 21-16,-22 0 0,1 22 15,21-22-15,-21 43 0,-1-22 0,1 1 16,0 21-16,20-22 0,-20 22 16,0-22-16,21 1 0,-22-1 15,22 22-15,0-22 0,0 1 16,21-22-16,0 22 0,0-22 0,0 0 16,0 1-16,21-22 0,0 21 15,0-21-15,22 1 0,-22-22 0,0 0 16,21 21-16,1-21 0,-22 0 0,21 0 15,0-21-15,1-1 0,-1 1 16,0 0-16,1-21 0,-1-1 0,0 1 16,1 0-16,-1-22 15,22 1-15,-22 20 0,0-20 0,-21-1 16,22 1-16,-1-22 0,-21 22 16,0-22-16,1 22 0,-22-22 0,0 0 0,0-42 15,-22 85 1,1-22-16,-21 22 0,0 0 0,-1-1 15,1 22-15,0 0 0,-1 21 16,1 0-16,-22 0 0,22 0 0,-21 21 16,20 22-16,-20-22 0,20 21 15,22 0-15,-21 22 0,21-1 0,0 1 16,-1-1-16,1 1 0,21-1 16,0 1-16,0-1 0,0-20 0,0 20 15,0-20-15,0-1 0,0-21 0,0 21 16,21 1-1,1-22-15,-1-21 0,0 0 0,0 0 16</inkml:trace>
  <inkml:trace contextRef="#ctx0" brushRef="#br0" timeOffset="7288.11">15621 402 0,'0'-21'15,"-21"42"-15,0 0 16,-1 1-16,22-1 0,-21 21 0,0-21 16,0 22-16,0 20 0,0-21 15,-1 22-15,1-1 0,21 1 0,-21 21 16,0-22-16,0 1 0,0-1 15,21 22-15,-22-22 0,1-20 0,21 20 16,-21 1-16,21-22 0,-21 21 16,21-20-16,0-1 0,-42 22 15,42-22-15,-22-21 16,22 0-16,-21 0 0,21 1 16,0-44-1,0 1 1,0 0-16,0 0 0,0-21 0,0 20 15,0-20-15,0 0 0,0 21 16,21-22-16,-21 1 0,22 21 0,-1-22 16,0 22-16,0-21 0,21 21 15,-20 0-15,-1-1 0,21 1 0,-21 0 16,22 21-16,-22 0 0,21 0 16,-21 0-16,22 0 0,-22 21 0,0 0 15,21 1-15,-21-1 0,1 0 16,-1 21-16,0-21 0,-21 1 15,0-1-15,0 21 0,0-21 0,0 22 16,0-22-16,0 0 0,0 21 16,-21-21-16,0 1 0,-1 20 0,-20-21 15,21 0-15,-21 0 0,-1 1 16,1-22-16,0 21 0,-1-21 0,-41 0 16,62 0-16,-20 0 0,21 0 15,-21 0-15,20-21 0,1-1 16,21 1-16,-21 21 0,21-21 0,0 0 15,0 0-15,0-22 0,0 22 16,0 0-16</inkml:trace>
  <inkml:trace contextRef="#ctx0" brushRef="#br0" timeOffset="7827.8">15727 1757 0,'0'0'0,"21"0"0,21 0 0,-21 0 0,1 0 16,-1 0-16,21-21 0,-21 0 15,22 21-15,-22-22 0,0 1 0,0 0 16,21-21-16,-20 21 0,-1-1 16,0 1-16,-21-21 0,21 21 15,-21 0-15,21-1 0,-21-20 0,0 21 16,21 0-16,-21 0 0,0-1 15,0 1-15,0 0 0,0 42 32,0 0-17,-21 1-15,21 20 0,-21-21 0,21 21 16,0 1-16,0-1 0,-21 22 16,21-22-16,0 21 0,-21 1 0,21-1 15,0 22-15,0-21 16,0-1-16,0 22 0,0-22 0,0 22 15,0-22-15,-21 22 0,21 0 0,0-1 16,-22 1-16,22-21 0,-21 20 16,21-20-16,0 20 0,-21-20 0,21-1 15,-21 22-15,0-21 0,0-1 0,21 1 16,-22-22-16,1 21 0,0-20 16,-21-22-16,21 21 0,-1-21 0,1 1 15,0-22-15,0 0 0,0 0 16,0 0-16,21-22 0,0 1 15,-22 0-15,1 0 0,21-21 0,0-1 16,0 1-16,0 0 0,0-22 16,0 1-16,0 20 0,0-20 15,0-22-15,0-63 0,0 63 16,0 1-16</inkml:trace>
  <inkml:trace contextRef="#ctx0" brushRef="#br0" timeOffset="8077.37">16256 826 0,'0'21'63,"0"0"-48,0 0-15,0 0 0,0 0 16</inkml:trace>
  <inkml:trace contextRef="#ctx0" brushRef="#br0" timeOffset="8464.15">16489 1376 0,'0'0'0,"21"21"0,-21 0 15,21-21 17,0 0-32,0 0 0,-21-21 15,22 21-15,-1-21 0,0 0 16,0 21-16,-21-21 0,21-1 0,-21 1 15,21 0-15,-21 0 0,0 0 16,0 0-16,0-1 0,0 1 16,-21 21-16,0 0 15,0 0-15,0 0 16,-22 21-16,22 1 0,0-1 0,0 0 16,0 0-16,0 21 0,-1-20 15,22 20-15,0-21 0,-21 0 0,21 22 16,0-22-16,0 0 0,0 21 15,0-21-15,0 1 0,21-1 16,-21 0-16,22-21 0,-1 0 16,0 0-16,21 0 0,-21 0 15,1 0-15,20 0 0,-21 0 16,21-21-16,-20 0 0,-1-1 0,21 22 16</inkml:trace>
  <inkml:trace contextRef="#ctx0" brushRef="#br0" timeOffset="9009.84">17124 1143 0,'0'0'16,"0"-21"-16,0 0 0,-21 21 15,-1 0-15,1 0 16,0 21-16,0 0 16,21 0-16,-21 22 0,0-22 0,21 21 15,0-21-15,0 22 16,-22-22-16,22 21 0,0 0 0,0-20 0,0 20 15,0-21-15,0 0 0,0 22 16,0-22-16,22 0 0,-1 0 16,0-21-16,0 0 0,0 0 15,0 0-15,22 0 0,-22 0 16,21 0-16,-21-21 0,43-21 16,-43 20-16,21-20 0,-20 21 15,20-21-15,-21-1 0,21-20 0,-20 20 16,-1-20-16,0-1 0,0 1 15,0-1-15,0-20 0,1 20 0,-22 1 16,0-1-16,0 22 16,0 0-16,0-1 0,0 1 0,0 0 15,0 20-15,0 1 0,-22 21 16,1 0-16,0 0 0,0 0 16,0 21-16,21 22 15,0-22-15,-21 21 0,21 1 16,-22 20-16,22-21 0,0 22 0,-21-1 15,21 1-15,0-1 0,0 1 0,0-22 16,0 22-16,0-1 0,0-20 16,0-1-16,0 0 0,0 1 0,0-1 15,0-21-15,0 21 0,21-20 16,1-1-16,-1 0 0,0-21 16,0 0-16,0 0 0,0 0 15,1 0-15,-1 0 0,21-21 16,0-22-16,-20 22 0</inkml:trace>
  <inkml:trace contextRef="#ctx0" brushRef="#br0" timeOffset="9242.9">17420 995 0,'-21'0'15,"42"0"1,0 0-16,22 0 16,-1 0-16,-21 0 0,21-21 0,1 21 15,20 0-15,-20-21 0,-1 21 16,0 0-16,-21-22 0,22 22 16,-22 0-16,0-21 0,0 21 0,0-21 15,1 21-15,-22-21 0</inkml:trace>
  <inkml:trace contextRef="#ctx0" brushRef="#br0" timeOffset="9804.62">19198 593 0,'0'0'0,"0"-21"0,0-1 0,0 1 15,0 0-15,0 42 47,0 0-47,0 1 0,0 20 0,0 0 16,-21 1-16,0 20 0,21 1 15,-21-1-15,-1 1 0,22 20 0,-21-20 16,0-1-16,21 1 0,-21-1 16,0 1-16,21-22 0,-21 22 0,-1-22 15,22 0-15,-21 1 0,21-1 16,-21-21-16,21 0 0,-21 0 0,21 1 15,0-1-15,0-42 16,0-1 0,0 1-16,21 0 0</inkml:trace>
  <inkml:trace contextRef="#ctx0" brushRef="#br0" timeOffset="10448.27">18838 720 0,'0'21'0,"0"-42"0,-21 0 0,21-1 0,0 1 15,0 0-15,0 0 0,0 0 16,0 0-16,21-1 0,0 1 0,1 0 16,-1 0-16,0 0 15,0 0-15,21 21 0,1 0 0,-1 0 16,0 0-16,1 0 0,-1 21 15,43 21-15,-43 0 0,0 1 16,1-1-16,-22 22 0,21-1 16,-21 1-16,-21-1 0,0 1 0,22-1 15,-22 1-15,0-22 0,0 21 16,0-20-16,0 63 0,0-85 16,-22 21-16,22-21 0,-21 0 15,21 1-15,0-1 0,0 0 0,-21-21 16,0 0-1,21-21-15,0 0 16,0-1-16,0-20 0,0 21 16,21 0-16,0-22 0,0 1 15,1-21-15,-1 20 0,21-20 0,-21-1 16,22 1-16,-1-1 0,0 1 16,22-1-16,-22 1 0,0-1 0,1 22 15,-1 0-15,0-1 0,1 1 16,-1 21-16,-21 0 0,22 21 15,-22 0-15,0 0 0,0 0 0,0 21 16,-21 21-16,21 0 0,-21 1 16,0 20-16,0 1 0,0-1 0,-21 1 15,-21 84-15,21-85 16,0 1-16,-22-1 0,22 1 16,0-1-16,0 1 0,0-22 0,-1 1 15,1-1-15,0 0 0,21 1 16,0-1-16,-21-21 0,21 21 15,-21-20-15,21-1 0,0 0 16,0 0-16,0-42 31,21 0-31,0 0 0</inkml:trace>
  <inkml:trace contextRef="#ctx0" brushRef="#br0" timeOffset="10894.03">20510 1270 0,'0'0'16,"22"0"-16,-44 0 31,1 0-31,0 21 0,0-21 16,21 21-16,-21 1 0,0 20 0,-1-21 15,1 0-15,0 22 16,21-22-16,-21 21 0,21-21 0,-21 22 15,21-22-15,0 21 0,0-21 16,0 0-16,0 1 0,0-1 0,0 0 16,0 0-16,21-21 0,0 0 0,0 21 15,22-21-15,-22 0 0,0 0 16,21 0-16,-21 0 0,1-21 0,20 0 16,-21 0-16,21 21 0,-20-21 15,-1-22-15,21 22 0,-21 0 0,0 0 16,1-22-16,-22 1 0,0 21 15,0-21-15,0-1 0,0 1 0,0 21 16,0-22-16,-22 22 0,1 0 16,0 0-16,0 0 0,0 0 0,0 21 15,-1 0-15,-20 0 16,21 0-16,0 21 0,0 0 0,-1-21 16,1 21-16,0 0 0,0 0 0,21 1 15,0-1-15,0 0 16,21-21-1</inkml:trace>
  <inkml:trace contextRef="#ctx0" brushRef="#br0" timeOffset="11536.67">21505 1418 0,'21'-21'0,"-42"42"0,64-63 15,-43 21-15,0 0 16,0-1-16,0 1 0,-22 0 16,1 0-16,0 0 0,0 21 15,0 0-15,-22 0 0,22 0 16,-21 0-16,21 0 0,-22 21 0,22 0 16,-21 0-16,21 0 0,-22 1 15,22 20-15,0 0 0,0-21 16,0 22-16,-22 41 0,43-41 15,0-1-15,0-21 0,0 22 16,0-22-16,0 21 0,0-21 0,0 0 16,22-21-16,-22 22 0,21-22 15,0 0-15,0 0 0,0 0 0,0 0 16,1 0-16,-1 0 0,0-22 16,21 1-16,-21 0 0,22 0 0,-22-21 15,21-1-15,-21 1 0,1 0 16,20-1-16,-21 1 0,21-22 0,-20 22 15,20-21-15,-21-1 0,21 1 16,-20-1-16,-1 1 0,21-1 16,-21 1-16,0-1 0,22 1 0,-22 20 15,0-20-15,0 20 0,-21 22 16,0-21-16,21 0 0,-21 63 31,-21 0-31,0 21 0,0 1 16,0 20-16,0 1 0,-22-1 15,22 22-15,0-22 0,-21 1 16,20 20-16,-20-20 0,21-22 0,0 22 16,0-1-16,21-20 0,0-1 0,-22 21 15,22-20-15,0-22 0,0 21 16,0 1-16,0-22 0,0 0 16,22 0-16,-1 0 0,0 0 15,21-21-15,-21 0 0,1 0 16,20 0-16,-21 0 0,21 0 0,-20-21 15,20 0-15,0 0 0,-21 0 16,22 0-16,-1-1 0</inkml:trace>
  <inkml:trace contextRef="#ctx0" brushRef="#br0" timeOffset="11963.42">22140 1376 0,'0'0'16,"-42"42"-1,21-21-15,21 1 16,0-1 0,21-21-1,0 0-15,0 0 0,0 0 16,1 0-16,-1 0 0,0 0 0,0-21 16,0 21-16,0-22 0,1 1 15,-1 21-15,0-21 0,-21 0 0,21 0 16,-21 0-16,21-1 0,-21 1 15,0 0-15,0 0 0,0 0 0,0 0 16,0-1-16,-21 22 0,0 0 16,0 0-16,0 0 15,-22 0-15,22 22 0,0-1 0,0 0 16,0 21-16,-1-21 0,1 22 16,0-22-16,21 21 0,0 1 0,-21-22 15,21 21-15,0-21 0,0 22 16,0-22-16,0 21 0,0-21 0,21 0 15,-21 1-15,21-1 0,0 0 16,1-21-16,-1 0 0,21 0 16,0 0-16,-20 0 0,20 0 15,-21-21-15,21 21 0,1-21 0,-1-1 16,-21 1-16</inkml:trace>
  <inkml:trace contextRef="#ctx0" brushRef="#br0" timeOffset="12303.29">23177 508 0,'0'0'15,"0"-42"-15,22-1 0,-22 22 0,0 0 16,-22 21 0,1 21-16,0 0 15,21 1-15,-21 20 0,0 0 0,0 1 16,-1 20-16,1-21 15,0 22-15,0 21 0,0-22 0,0 22 16,-1-22-16,22 1 0,0 20 16,-21-20-16,21-1 0,0-20 0,-21 20 15,21-20-15,0 20 0,0-21 16,0 1-16,0-1 0,0-21 0,21 43 16,0-43-16,1-21 15,-22 21-15,21-21 0,0 0 0,0 0 16,0 0-16,0 0 0,1 0 0,-1-21 15,0 0-15,42-22 16,-41 22-16,-1-21 0,21 0 16</inkml:trace>
  <inkml:trace contextRef="#ctx0" brushRef="#br0" timeOffset="12675.35">23601 212 0,'-21'0'16,"21"21"-16,0 0 16,21 0-16,0 0 0,0 1 15,21-1-15,-20 0 0,20 21 0,0-21 16,1 22-16,-1-22 0,0 21 15,43 43-15,-43-43 0,1 22 16,-22-22-16,0 43 0,0-22 16,-21 1-16,0 20 0,0-20 0,0-1 15,-21 22-15,0-21 0,0-1 16,-22 1-16,1-1 0,0 1 0,-1-1 16,1 1-16,0-22 0,-1 0 15,1 1-15,0-1 0,20-21 0,-20 0 16,21 22-16,-21-22 15,20 0-15,1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23:01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3408 4593 0,'0'21'0,"0"1"31,21-22-31,0 0 0,0 0 0,0 0 16,1 0-16,-1-22 16,0 22-16,0-21 0,0 21 15,0-21-15,1 21 0,-1-21 16,0 0-16,0 0 0,0 21 0,0-22 16,-21 1-16,22 0 0,-22 0 15,0 0-15,0 0 0,0-1 16,-22 22-16,1-21 15,0 21-15,-21 0 0,21 0 0,-22 0 16,1 0-16,0 21 0,-1-21 16,1 22-16,0-1 0,20 0 15,-20 0-15,0 0 0,21 0 0,-1 1 16,1 20-16,0-21 0,0 0 16,21 0-16,0 1 0,0-1 15,0 0-15,0 0 0,0 0 16,0 0-16,0 1 0,21 20 0,0-21 15,0 0-15,22 0 0,-22 1 16,0-22-16,21 21 0,-20 0 0,20 0 16,-21 0-16,21 0 0,1-21 15,-22 22-15,21-1 0,-21 0 0,22 0 16,-22-21-16,21 21 0,-21 0 16,1 1-16,-1-1 0,0 0 15,-21 21-15,0-21 0,0 1 0,0-1 16,0 21-16,-21-21 0,0 0 15,-22 22-15,22-22 0,-21 0 0,-22 21 16,22-20-16,-22-1 0,1 21 16,21-21-16,-22 0 0,1 1 15,20-22-15,1 21 0,-22-21 0,-20 0 16,41 0-16,1-21 16,0 21-16,-1-22 0,1 1 0,21-21 15,-21 21-15,-1-22 0,22 1 16,-21 0-16,21-1 0,-1 1 0,1 0 15,21 21-15,0-22 0,0 1 16,0 21-16,0 0 0,43-22 0,-22 22 16,0 0-16,0 0 0,21 0 15,22-1-15,-43 1 16</inkml:trace>
  <inkml:trace contextRef="#ctx0" brushRef="#br0" timeOffset="406.76">4149 4255 0,'-22'0'15,"1"0"1,0 21-16,21 0 0,-21 0 16,21 0-16,0 0 0,-21 22 15,21-1-15,-21 0 0,21 1 0,-22-1 16,22 22-16,0-1 0,0 1 16,-21-1-16,21 1 0,-21-1 0,21 1 15,0-1-15,-21 1 0,21-22 16,0 0-16,0 1 0,0-1 15,0 0-15,0-21 0,0 1 16,0-1-16,0 0 0,21 0 0,0-21 16,0 0-1,1 0-15,-1 0 0,0 0 16,-21-21-16,21 0 0,0 0 16,-21-1-16,0-20 0,21 21 15,-21 0-15</inkml:trace>
  <inkml:trace contextRef="#ctx0" brushRef="#br0" timeOffset="618.64">3831 4953 0,'0'0'0,"21"0"31,0 0-31,1 0 16,-1 0-16,0 0 0,21 0 0,-21-21 15,22 21-15,-22-21 0,21 21 16,-21 0-16,1-21 0,20 21 0,-21 0 16,0 0-16,0 0 0,1-22 15,-1 22-15</inkml:trace>
  <inkml:trace contextRef="#ctx0" brushRef="#br0" timeOffset="1275.27">4932 5122 0,'21'0'15,"0"0"-15,0 0 0,-21-21 16,0 0-16,21 0 15,-21 0-15,0 0 16,0-1-16,0-20 0,0 21 16,0 0-16,-21 0 0,0-1 15,-21 1-15,21 0 0,-1 21 16,-20 0-16,21 0 0,-21 0 0,-1 0 16,22 21-16,-21 0 0,21 1 15,-22-1-15,22 21 0,-21 0 0,21-20 16,-1 20-16,-20 0 0,21 1 15,0-1-15,0 0 0,21 1 0,0-22 16,-22 21-16,22-21 0,0 22 16,0-22-16,0 0 0,0 0 0,22-21 15,-1 21-15,0-21 0,0 0 16,21 0-16,-20 0 0,20 0 16,-21 0-16,43-21 0,-22 0 15,0 21-15,-21-21 0,22 0 16,-1-1-16,-21-20 0,0 21 0,1 0 15,20-22-15,-21 22 0,-21-21 16,21 0-16,-21-1 0,21-20 16,-21 20-16,0 22 0,0 0 15,0 0-15,0 0 0,-21 21 16,0 21 0,21 0-16,0 0 15,0 43-15,0-1 16,0-20-16,0-22 0,0 21 15,0-21-15,0 0 0,0 22 0,0-22 16,0 0-16,0 0 0,0 0 16,21 1-16,0-22 0,1 21 0,-1-21 15,0 0-15,0 0 0,0 0 16,0-21-16,1 21 16,20-22-16,-21 1 0</inkml:trace>
  <inkml:trace contextRef="#ctx0" brushRef="#br0" timeOffset="1599.08">5567 4191 0,'0'0'0,"-21"21"0,21 0 16,-22 22-16,22-22 0,0 21 15,0 1-15,0-1 0,0 0 0,0 22 16,0-22-16,0 22 0,0-1 16,0 22-16,0-22 0,0 1 0,-21-1 15,21 1-15,-21-1 0,21 1 16,0-22-16,0 0 0,0 1 16,0-1-16,0-21 0,0 22 0,0-22 15,0 0-15,0 0 0,0 0 16,21-42-1,0 21 1,1-21-16,-22-21 0,21 20 16,0 1-16,0-21 0</inkml:trace>
  <inkml:trace contextRef="#ctx0" brushRef="#br0" timeOffset="2038.83">5821 5101 0,'0'0'16,"0"21"-16,0 1 0,0-1 0,21-21 16,-21 21-16,21-21 15,0 0-15,0 0 0,1 0 0,20 0 16,-21 0-16,21 0 0,-20-21 16,20 0-16,-21-1 0,21 1 0,1 0 15,-22 0-15,0 0 0,0-22 16,0 22-16,1-21 0,-1 0 15,-21 20-15,0-20 0,0 21 0,0 0 16,0 0-16,0-1 0,-21 1 16,-1 21-16,1 0 0,-21 0 15,21 0-15,-22 0 0,1 21 16,21 1-16,-21-1 0,-1 21 0,-20 43 16,20-43-16,22 0 15,-21 1-15,21-1 0,0 0 0,21 1 16,0-1-16,0 0 0,0 1 0,0-22 15,0 21-15,0-21 0,21 1 16,0-1-16,0 0 0,0-21 16,43 21-16,-43 0 0,0-21 15,21 0-15,1 0 0,-22 0 0,21 0 16,1-21-16,-22 0 0,21 21 16,0-21-16,-20 0 0,20-1 15,-21 1-15,0 0 0,22 0 0</inkml:trace>
  <inkml:trace contextRef="#ctx0" brushRef="#br0" timeOffset="2949.31">7281 4509 0,'0'0'0,"0"21"16,0 0-16,0 0 16,0 0-16,0 0 15,0 1-15,21-1 16,1-21-16,-1 0 15,21 0-15,-21 0 0,22 0 0,-1 0 16,0-21-16,1 21 0,20-22 16,-21 1-16,22 0 0,-22 0 15,1 0-15,-1 0 0,0-1 0,-21-20 16,22 21-16,-43 0 0,0 0 16,0-22-16,0 22 0,-21 0 15,-1 0-15,-20 0 0,0-1 0,-1 22 16,1 0-16,-21 0 0,20 0 15,1 0-15,-22 0 0,22 22 0,0-1 16,-1 0-16,1 0 0,0 21 16,21-20-16,-1 20 0,1 0 0,0 1 15,21-22-15,0 21 0,0 0 0,0 1 16,0-22-16,0 64 16,21-64-16,0 0 0,1 21 15,-1-21-15,21 1 0,-21-22 16,22 21-16,-1-21 0,0 0 0,1 0 15,-22 0-15,21 0 0,0 0 16,-20 0-16,20 0 0,-21 0 0,-21-21 16,0-1-16,-21 1 15,0 21-15,0 0 16,-22 0-16,1 0 0,0 0 0,-1 0 16,1 21-16,0 1 0,20-1 15,-20 0-15,-43 42 16,64-41-16,0 20 0,-21 0 0,21 1 15,-1-1-15,1 0 0,21 1 16,0-1-16,0 0 0,0-21 0,0 22 16,0-22-16,21 0 0,22 21 15,-22-20-15,21-22 0,1 0 16,-1 0-16,0 0 0,1 0 16,-1 0-16,0 0 0,22 0 0,-22-22 15,22 1-15,-22 0 0,0 0 0,1-21 16,20 20-16,-21-20 0,1 0 15,-1-1-15,0 1 0</inkml:trace>
  <inkml:trace contextRef="#ctx0" brushRef="#br0" timeOffset="3234.15">8530 4106 0,'0'0'0,"-21"-21"0,0 21 15,0 0-15,-1 21 16,22 1-16,0-1 0,-21 0 0,0 21 16,21 1-16,-21-1 0,21 0 15,-21 1-15,21 20 0,0 1 0,-21-22 16,-1 21-16,22 22 0,0-21 0,-21-1 16,0 1-16,0-1 0,0 1 15,21-22-15,0 21 0,-21-20 16,21-1-16,-22 0 0,22 1 15,-21-22-15,21 0 0,0 21 0,0-20 16,0-1-16</inkml:trace>
  <inkml:trace contextRef="#ctx0" brushRef="#br0" timeOffset="3659.9">8361 5186 0,'0'0'0,"21"0"31,-21 21-31,21-21 0,0 0 0,0 0 16,1 0-16,-1 0 0,0 0 15,0-21-15,21 21 0,-20-21 0,20 21 16,0-21-16,-21-1 0,22 1 0,-22 0 15,0 21-15,0-21 0,0 0 16,-21 0-16,0-22 0,0 22 16,0 0-16,-21 0 0,0 0 15,-21 21-15,21 0 0,-22 0 0,22 0 16,-21 0-16,21 0 0,-22 0 16,22 0-16,-21 21 0,21 0 15,-1 21-15,1-21 0,0 22 0,21-1 16,-21 0-16,21-20 0,0 20 15,0 0-15,0-21 0,0 22 0,0-22 16,0 0-16,21 0 0,0 0 16,0 1-16,1-1 0,-1-21 0,0 0 15,0 0-15,64 0 0,-43 0 16,0 0-16,-20 0 0,20-21 16,0 21-16,22-22 0,-22 1 0,43-21 15</inkml:trace>
  <inkml:trace contextRef="#ctx0" brushRef="#br0" timeOffset="4378.01">9229 4953 0,'0'-21'0,"0"42"0,-22-42 31,22 42-15,-21 0-16,21 0 0,0 1 15,0-1-15,0 0 0,0 21 0,0-21 16,0 1-16,0-1 0,-21 21 15,21-21-15,-21 0 0,21 1 0,-21-1 16,21 0-16,0 0 0,0 0 16,-21 0-16,21 1 15,-22-22-15,22-22 47,0 1-47,0 0 0,0 0 0,0 0 16,0 0-16,0-22 0,22 22 15,-1-21-15,-21-1 0,21 1 0,0 21 16,0-21-16,0 20 0,22 1 16,-22-21-16,0 42 0,21-21 15,-20 0-15,-1 21 0,21 0 0,-21 0 16,0 21-16,22 0 0,-22 0 16,0 0-16,0 0 0,0 1 0,1 20 15,-22-21-15,0 0 0,0 22 16,0-22-16,0 0 0,0 0 0,0 21 15,0-20-15,0-1 0,-22 0 16,22 0-16,-21 0 0,21 0 16,0-42 15,0 0-31,0 0 16,0 0-16,21 0 0,-21-22 15,22 22-15,-1-21 0,21 21 16,-21-22-16,0 22 0,22-21 0,-1-1 15,-21 22-15,22 0 0,-1-21 16,21 42-16,-20-21 0,-1 21 0,0 0 16,1 0-16,-1 0 0,-21 0 15,0 21-15,1 0 0,-1 0 0,-21 21 16,0-20-16,0-1 0,0 21 0,0 0 16,0-20-16,0 20 0,0 0 15,0-21-15,-43 43 0,43-43 16,-21 0-16,21 0 0,0 1 0,-21-1 15,0 0-15,21-42 47,0 0-47,0-1 0,21 1 16,0-21-16</inkml:trace>
  <inkml:trace contextRef="#ctx0" brushRef="#br0" timeOffset="4790.77">10731 5186 0,'0'0'16,"0"21"-16,0 0 16,22-21-1,-1 0 1,21 0-16,-21-21 0,0 0 0,22 21 15,-1-21-15,-21 0 0,22 21 16,-1-22-16,0 1 0,1-21 16,-22 21-16,0-22 0,0 22 15,-21 0-15,0 0 0,0 0 0,-21 0 16,0 21-16,0 0 0,-22 0 16,1 0-16,0 0 0,-1 21 15,1-21-15,0 21 0,-1 0 16,22 21-16,-21-20 0,21-1 15,-22 21-15,22 0 0,0-20 0,21 20 16,0-21-16,0 21 0,0-20 0,0-1 16,0 21-16,0-21 0,0 0 15,21-21-15,0 22 0,0-1 0,1-21 16,20 0-16,-21 0 0,21 0 0,-20 0 16,20 0-16,0 0 0,-21 0 15,22 0-15,-1-21 0,0-1 0</inkml:trace>
  <inkml:trace contextRef="#ctx0" brushRef="#br0" timeOffset="5274.5">11536 4911 0,'0'-21'0,"0"42"0,0-64 16,0 22-16,0 0 0,0 42 31,0 0-31,0 1 0,0-1 16,0 21-16,0-21 0,0 22 15,0-22-15,-21 21 0,21 0 16,-22-20-16,1 20 0,21-21 0,0 0 16,-21 22-16,0-22 0,21 0 0,-21 0 15,0-21-15,21 21 0,0 0 16,-22-21 0,22-21-1,0 0 1,0 0-16,22 0 0,-1 0 15,0-22-15,0 22 0,0-21 0,0-1 16,1 1-16,-1 0 0,21-1 16,-21 1-16,22 21 0,-22 0 0,21-22 15,0 43-15,1-21 0,-22 21 16,21 0-16,1 0 0,-1 0 16,0 21-16,-21 1 0,1-1 0,20 0 15,-42 0-15,21 21 0,-21 1 16,0-22-16,0 21 0,0 1 0,-63 62 15,41-62-15,1-1 16,0-21-16,0 22 0,0-22 16,21 0-16,-21 0 0,21 0 0,-22 0 15,22 1-15,22-22 32,-1-22-32,0 1 0,0 0 0</inkml:trace>
  <inkml:trace contextRef="#ctx0" brushRef="#br0" timeOffset="5797.92">12488 4403 0,'21'-21'0,"-21"-1"0,0 1 0,0 0 16,22 0-16,-22 42 31,0 0-15,0 22-16,0-22 0,0 21 0,-22 0 16,22 1-16,-21-1 0,0 22 15,0-1-15,0 1 0,0-1 16,-1 22-16,1-22 0,-21 22 0,21-22 15,0 1-15,-1-1 0,22-20 16,0-1-16,0 0 0,0 1 0,0-22 16,0 0-16,22 0 0,-1 0 0,0 1 15,0-22-15,21 0 0,-20 0 16,-1 0-16,0 0 0,21 0 0,-21-22 16,1 1-16,20 0 0,-21 0 15,21 0-15,-20-22 0,-1 22 0,21-21 16</inkml:trace>
  <inkml:trace contextRef="#ctx0" brushRef="#br0" timeOffset="6039.78">12340 4678 0,'0'0'0,"21"0"16,0 0-1,1 0-15,20 0 0,-21 0 0,21 0 16,1 0-16,-22 0 0,21 0 16,1 0-16,-1 0 0,0 0 0,1-21 15,-1 21-15,0 0 0,1 0 16,-1-21-16,0 21 0,-21 0 16,22 0-16,-22-22 0,0 22 0,0 0 15,0-21-15,1 21 0</inkml:trace>
  <inkml:trace contextRef="#ctx0" brushRef="#br0" timeOffset="6565.2">14097 4170 0,'0'0'0,"0"-42"0,0 20 16,0 1-16,0 0 0,0 42 31,-21 0-31,21 1 0,-21-1 16,21 21-16,0 0 0,-22 1 15,22-1-15,0 22 0,0-1 0,0 1 16,-21-1-16,0 1 0,21-1 0,-21 1 15,0-1-15,0 22 16,21-22-16,-22-20 0,1 20 0,0 1 0,21-22 16,0 0-16,-21-21 0,21 1 15,-21-1-15,21 0 0,0 0 16,0-42 15,0 0-31,0 0 0,0-1 16,0-20-16,0 0 0,21 21 15,-21-22-15</inkml:trace>
  <inkml:trace contextRef="#ctx0" brushRef="#br0" timeOffset="7064.42">13885 4466 0,'-21'-21'0,"42"42"0,-42-63 0,21 0 0,0 20 15,0 1-15,0 0 16,0 0-16,21 0 0,0 0 0,1-22 15,20 22-15,0 0 0,1 0 16,41 0-16,-20-1 16,-1 22-16,-20 0 0,20 0 0,-21 0 15,22 22-15,-22-1 0,-21 0 0,22 21 16,-22 1-16,0-22 0,0 21 16,-21 0-16,0 1 0,0-1 0,-21 0 15,-21 1-15,-1-1 0,1 0 0,-21 22 16,-1-43-16,22 21 15,-22 1-15,1-22 0,20 21 0,-20-21 0,21 1 16,-1-22-16,1 21 16,0-21-16,20 0 15,1-21-15,21-1 0,0 1 16,0 0-16,0 0 16,21 0-16,1 21 15,-1 0-15,0 0 0,0 21 16,0 0-16,22 0 0,-22 22 0,0-22 15,0 21-15,0 0 0,0 1 16,1-22-16,-1 21 0,0 1 0,21 20 16,-21-42-16,-21 0 15,22 1-15,-1-1 0,0 0 16,0 0-16,0-21 0,0 0 0,1 21 16,-1-21-16,0 0 0,0 0 0,0 0 15,22-21-15,-22 21 16,0-21-16,0 0 0,0 0 0,0-1 15,-21 1-15</inkml:trace>
  <inkml:trace contextRef="#ctx0" brushRef="#br0" timeOffset="7430.21">14795 4995 0,'0'22'16,"22"-22"-16,-1 0 15,0 0-15,0 0 0,0 0 0,0 0 16,1 0-16,-1-22 0,0 22 16,21-21-16,-21 0 0,22 0 0,-1 0 15,-21 0-15,0-1 0,1 1 16,-1 0-16,-21 0 0,0 0 0,0 0 16,0-1-16,-21 1 0,-1 21 15,-20 0-15,21 0 0,-21 0 16,20 0-16,-20 0 0,0 21 0,21 22 15,-22-22-15,22 21 16,0-21-16,0 22 0,0-1 0,-1 0 16,22 1-16,0-1 0,0 0 0,0-20 15,0 20-15,0 0 0,0-21 16,0 1-16,22-1 0,-1 0 0,21 0 16,-21-21-16,0 21 0,22-21 15,-1 0-15,-21 0 0,22 0 0,-1-21 16,0 21-16,22-21 0,-22 0 0</inkml:trace>
  <inkml:trace contextRef="#ctx0" brushRef="#br0" timeOffset="8330.7">16171 4699 0,'21'-21'16,"1"21"-16,20-21 0,-21 0 15,21-1-15,-20 1 0,20 0 16,0 0-16,1 0 0,-1-22 0,21 22 16,-41-21-16,20 0 0,21-64 15,-41 63-15,-1 1 0,-21 0 16,21-22-16,-21 22 0,0 21 15,0-22-15,-21 22 0,0 0 16,-22 0-16,22 0 0,-21 0 0,21 21 16,-22 0-16,1 0 0,0 0 15,-1 0-15,1 21 0,-43 42 16,64-42-16,-21 43 0,21-22 16,-1 22-16,1 20 0,0-20 0,0 21 15,0-1-15,0 1 0,-1 21 16,22-22-16,-21 22 0,0 0 0,0 106 15,0-128-15,0 22 0,21 0 16,-22 0-16,22-21 16,-21 20-16,0-20 0,0 21 0,0-21 15,21-1-15,-21 1 0,-1 0 0,1-22 0,-21 85 16,42-84 0,0-22-16,0 0 0,-21 1 0,21-1 15,0 0-15,0-20 0,0-1 0,21-21 16,0 0-16,0 0 0,0 0 15,1 0-15,20-21 0,-21-1 0,0-20 16,22 21-16,-1-21 0,0-1 16,1-20-16,-1 20 0,0-20 0,22-1 15,-22 1-15,0-1 0,1-20 0,-1 20 16,0 1-16,-20-22 0,-1 0 16,-21 22-16,0-22 0,-21 1 0,-22 20 15,1 1-15,0-1 0,-22 22 16,22-22-16,-22 43 0,1-21 0,20 21 15,-20-1-15,21 1 0,-1 21 16,1 0-16,0 0 0,20 0 0,1 0 16,0 0-16,42 0 31,0 0-31,1 0 0,20 0 16,-21 0-16,21 0 0,-20 0 0,20 0 15,0-21-15,1 21 0,-1-21 0,0 0 16,1 21-16,-1-21 0,0-1 15,1 1-15,-1 21 0,-21-21 0,21 0 16,1 21-16</inkml:trace>
  <inkml:trace contextRef="#ctx0" brushRef="#br0" timeOffset="8751.46">16764 4784 0,'0'0'0,"0"-21"15,0-1 1,21 1 0,0 21-16,0 0 15,1 0-15,-1 0 0,0 0 0,0 0 16,0 0-16,0 21 0,1 1 16,-1 20-16,0-21 0,0 21 15,-21 1-15,0-1 0,21 0 16,-21 1-16,0-1 0,0-21 0,0 22 15,0-1-15,-21-21 0,0 0 16,0 0-16,21 1 0,-21-1 0,21 0 16,-22-21-16,22-21 31,0 0-31,0-1 0,0 1 0,0-21 16,0 21-16,22-22 15,-22 1-15,21 0 0,0-1 0,21 1 0,-21 0 16,1-1-16,20 1 0,-21 21 15,21 0-15,-20 0 0,20-1 16,0 1-16,-21 21 0,22 0 0,-22 0 16,0 0-16,0 0 0,0 0 15,-21 21-15</inkml:trace>
  <inkml:trace contextRef="#ctx0" brushRef="#br0" timeOffset="9120.26">17484 5122 0,'0'43'16,"0"-86"-16,21 86 0,0-43 15,0 0-15,0 0 0,0 0 0,1 0 16,-1-21-16,21-1 0,-21 22 0,0-21 16,22 0-16,-1 0 0,-21-21 15,0 20-15,1 1 0,-1-21 0,0 21 16,-21 0-16,0-22 0,0 22 15,0 0-15,0 0 0,0 0 0,-21-1 16,0 1-16,-1 21 0,-20 0 16,21 0-16,-21 0 0,20 21 0,-20 1 15,21-1-15,-21 0 16,20 21-16,1 1 0,0-1 0,0 0 16,21 1-16,0 41 0,0-41 15,0-1-15,21 0 0,0-21 16,0 22-16,1-22 0,-1 0 0,21-21 15,0 21-15,-20-21 0,20 0 16,0 0-16,1 0 0,-1 0 16,0-21-16,22 0 0,-22 21 0,0-42 0,1 20 15,-1 1-15,22-21 0</inkml:trace>
  <inkml:trace contextRef="#ctx0" brushRef="#br0" timeOffset="9564.01">18436 4784 0,'0'0'0,"0"-43"0,0 22 0,0 0 15,-21 21 1,21 21-16,0 0 0,0 1 16,-21-1-16,21 21 0,-21 0 15,21-20-15,0 20 0,0 0 0,-22-21 16,22 22-16,-21-1 0,21-21 16,-21 22-16,21-22 0,0 0 0,0 0 15,-21 0-15,21 0 0,-21 1 0,21-1 16,0 0-1,-21-21 1,21-21-16,0 0 16,0-1-16,0 1 15,0 0-15,21-21 0,0 21 0,0-22 16,0 1-16,0 0 0,1-1 16,20-20-16,0 20 0,1 1 0,-1 21 15,0-21-15,1 20 0,-1 1 16,0 21-16,-21 0 0,22 0 0,-1 0 15,-21 0-15,0 21 0,1 22 0,-1-22 16,-21 21-16,0 1 0,0-22 16,0 21-16,0 0 0,0 1 0,0-1 15,-21-21-15,-1 22 0,1-22 16,0 42-16,0-63 16,0 21-16,21 1 0,-21-22 15,21-22 16</inkml:trace>
  <inkml:trace contextRef="#ctx0" brushRef="#br0" timeOffset="9870.83">19643 4847 0,'-22'-21'0,"44"42"0,-65-63 0,22 21 16,-21 21-16,21-21 0,-1 21 16,1 0-16,0 0 0,0 0 0,-21 0 15,20 0-15,1 21 0,0 0 16,0 0-16,0 21 0,0-20 0,21 20 16,-22 0-16,1 1 0,21-1 15,-21 0-15,21 1 0,0-1 0,0-21 16,0 21-16,0-20 0,0 20 0,0-21 15,0 0-15,21 0 0,0 1 16,1-22-16,20 0 0,0 0 16,-21 0-16,22 0 0,-1 0 0,22 0 15,-22-22-15,0 1 0,22 0 16</inkml:trace>
  <inkml:trace contextRef="#ctx0" brushRef="#br0" timeOffset="10287.12">20002 4890 0,'0'0'0,"-21"21"15,0 0-15,21 0 16,21 0 0,0-21-16,1 0 15,-1 0-15,0 0 0,0 0 16,0 0-16,0 0 0,43-21 15,-43 0-15,0 0 0,22 21 16,-22-21-16,0-1 0,0 1 0,0 0 16,-21 0-16,0 0 0,0 0 15,0-1-15,0 1 0,0 0 0,-21 0 16,0 0-16,0 21 0,-22 0 16,22 0-16,-21 0 0,21 0 0,-22 0 15,22 21-15,-21 0 0,21 0 16,0 22-16,-1-1 0,-20 0 15,21 1-15,0-1 0,21 0 0,-21 22 16,21-22-16,-22 0 0,22 1 0,0-22 16,0 21-16,0-21 0,0 1 15,22-1-15,-1 0 0,0-21 0,0 0 16,21 0-16,-20 0 16,-1 0-16,21 0 0,-21-21 0,22 0 15,-22-1-15,21 1 0</inkml:trace>
  <inkml:trace contextRef="#ctx0" brushRef="#br0" timeOffset="11182.22">21675 4233 0,'0'0'0,"-22"0"16,1 0-16,0 0 15,21 22 1,0-1-16,21-21 16,0 0-16,1 0 0,-1 0 15,21 0-15,0 0 0,1 0 0,-1 0 16,0 0-16,1-21 0,20 21 15,-20-22-15,-1 1 0,21 0 16,-20 0-16,-1 0 0,0 0 0,1-1 16,-1 1-16,-21 0 0,0 0 15,-21 0-15,0 0 0,0-1 0,0 1 16,-21 0-16,-21 0 0,21 0 16,-22 21-16,1-21 0,0-1 0,-1 22 15,1 0-15,0 0 0,-1 0 16,-20 0-16,21 0 0,-1 22 0,1-1 15,0 0-15,-1 21 0,22 1 16,0-1-16,0 0 0,21 1 16,-21 20-16,21-21 0,0 22 0,0-22 15,0 1-15,0-1 0,21 0 16,0-21-16,0 22 0,21-22 16,-20 0-16,-1 0 0,0 0 0,21 1 15,-21-1-15,22-21 0,-22 0 0,21 21 16,-21-21-16,1 0 0,-1 0 0,0 0 15,0 0-15,-21-21 16,-21 21-16,0 0 16,0-21-16,-22 21 0,1 0 15,0 0-15,-1 0 0,-20 0 16,20 0-16,-20 0 0,-1 0 0,1 0 16,-1 21-16,22 0 0,-21 0 15,-1 0-15,22 22 0,-1-1 0,1 0 16,0 1-16,21-1 0,-22 0 15,22 22-15,21 63 16,0-106-16,0 21 0,21-21 16,22 1-16,-22-1 0,21 0 0,0-21 15,1 0-15,-1 0 0,22 0 0,-1 0 16,-21 0-16,22 0 0,-1 0 16,1-21-16,-1 0 0,-20 21 0,-1-22 15,0 1-15,1 0 0,-1 0 16,0 0-16,1 0 0,-22-22 15</inkml:trace>
  <inkml:trace contextRef="#ctx0" brushRef="#br0" timeOffset="11436.07">22204 4784 0,'0'21'31,"21"0"-15,0 0-16,0 0 0,-21 1 0,21-1 15,1 0-15,-1 21 0,21-21 0,-21 1 16,0-1-16,1 0 16,20 0-16,-21 0 0,0 0 0,0 1 15,1-1-15,-1 0 0,0-21 16,-21 21-16,21-21 31,0-21-15,-21 0-16,0 0 0,21 21 15</inkml:trace>
  <inkml:trace contextRef="#ctx0" brushRef="#br0" timeOffset="11664.94">22796 4805 0,'0'0'16,"0"-21"-16,0 0 0,-21 21 16,0 0-16,-21 0 0,21 21 15,-1 0-15,-20 0 0,0 0 16,21 0-16,-22 22 0,1-22 0,0 21 15,20 1-15,-20-1 0,21 0 16,-21-21-16,-1 22 0,22-1 0,0-21 16,-21 22-16,20-22 15,1 21-15,0-21 0,21 0 0,0 1 16,21-22 0,0 0-16,1 0 15,20-22-15,0 22 0</inkml:trace>
  <inkml:trace contextRef="#ctx0" brushRef="#br0" timeOffset="12018.25">23177 4614 0,'0'0'15,"0"-21"1,0 42-1,-21 1-15,21-1 0,0 0 16,0 21-16,0 1 0,0-1 16,-21 0-16,21 1 0,-21 20 0,21-21 15,-21 22-15,0-22 0,-1 22 16,1-1-16,0-20 0,0 20 0,0 1 16,-22-1-16,22-21 0,-21 22 0,21-1 15,-22 1-15,22 21 0,0-22 16,0-21-16,21 22 0,0-1 0,0-20 15,0 20-15,0-20 0,0-1 0,0 0 16,0-21-16,0 1 0,0-1 16,0 0-16,21-21 0,0 0 15,0 0-15,1-21 16,-1 0-16,-21-1 0,21-20 16,0 21-16,21-21 0</inkml:trace>
  <inkml:trace contextRef="#ctx0" brushRef="#br0" timeOffset="12364.06">23220 4890 0,'0'-43'0,"0"86"0,0-128 16,0 64-16,0 0 0,0-22 0,0 22 16,0 0-16,21 0 0,0 0 15,0-1-15,43 22 16,-22-21-16,0 21 0,1 0 15,20 0-15,-20 0 0,20 0 16,-21 0-16,22 21 0,-22 1 0,1-1 16,-1 0-16,-21 0 0,0 0 15,-21 22-15,0-22 0,0 21 0,-21-21 16,0 22-16,-21-22 0,-1 21 0,1-21 16,0 0-16,-1 1 0,-20-1 15,20 0-15,1-21 0,0 21 0,-1 0 16,22-21-16,-21 0 15,21 0-15,0 0 0,-1 21 0,1-21 16,0 0 0</inkml:trace>
  <inkml:trace contextRef="#ctx0" brushRef="#br0" timeOffset="16191.22">7429 8403 0,'-21'0'0,"21"21"16,-21-21-16,0 0 16,0 0-1,0 0-15,-1 0 0,1 0 16,0 0-16,-21 0 0,21 0 15,-1 0-15,1 0 0,0 0 0,-21 0 16,21 0-16,-1 0 0,1 0 16,-42 0-16,42 0 0,-22 0 15,22 0-15,0 0 0,0 0 16,0 0-16,-1 0 0,1 0 0,21-21 16,-21 21-16,0 0 15,42 0 48,0 0-63,0 0 15,1 0-15,-1 0 0,0 0 16,0 0-16,0 0 0,22 0 16,-22 0-16,0 0 0,21 0 0,1 0 15,-22-21-15,21 21 0,0 0 16,-20 0-16,20 0 0,0 0 0,1 0 15,-22 0-15,21 0 0,0 0 0,1 0 16,-1 0-16,22 0 0,-22 0 16,0 0-16,22 0 0,-22 0 15,22 0-15,-22 0 0,21 0 16,-20-21-16,-1 21 0,22 0 0,-22 0 16,0 0-16,22 0 0,-22 0 15,-21 0-15,0-21 0,1 21 16,-1 0-16,0 0 0,-21-21 78,0-1-31</inkml:trace>
  <inkml:trace contextRef="#ctx0" brushRef="#br0" timeOffset="17054.43">8149 8001 0,'0'0'0,"-21"0"31,21 21 48,0 0-64,21-21-15,0 22 16,-21-1-16,21-21 0,-21 21 0,22-21 15,-1 21-15,0 0 16,0-21-16,0 21 0,0-21 0,-21 22 16,22-22-16,-1 21 0,0-21 15,0 21-15,0-21 0,0 21 16,1-21-16,-1 21 0,0-21 16,-21 21-1,21-21-15,0 0 16,-21 22-1,21-22-15,-21 21 63,-21-21-47,0 0-16,0 21 0,0-21 15,21 21-15,-21-21 0,-1 0 16,1 21-16,0 0 0,-21-21 15,21 22-15,-1-22 0,-20 21 0,21 0 16,0 0-16,-43 0 16,22-21-16,21 21 0,0-21 0,-1 22 15,-20-22-15,21 21 0,0-21 16,0 21-16,-1-21 0,1 0 31,21-21 110</inkml:trace>
  <inkml:trace contextRef="#ctx0" brushRef="#br0" timeOffset="19319.71">7027 9059 0,'0'0'0,"-21"0"0,0 0 0,0 22 0,0-22 16,-1 0-16,1 0 0,0 0 15,-21 0-15,21 0 0,-1 0 0,1 0 16,0 0-16,0 0 0,0 0 16,0 0-16,-1 0 15,1 0-15,0 0 16,42 0 31,0 21-32,1-21-15,-1 0 0,21 0 0,-21 0 16,22 0-16,-1 0 16,0 0-16,43 0 0,-43 0 15,22 0-15,-22 0 0,0 0 0,22 0 16,-22 0-16,22 0 0,-22 0 15,22 0-15,-22 0 0,21 0 0,-20 0 16,20 0-16,1 0 0,-22-21 16,22 21-16,-22 0 0,21 0 0,-20-22 15,-1 22-15,0 0 0,-20 0 0,20 0 16,0-21-16,-21 21 0,1 0 16,-1 0-16,0 0 0,0 0 0,0 0 15,-21-21 95,-21 21-79,0-21-16,0 21-15</inkml:trace>
  <inkml:trace contextRef="#ctx0" brushRef="#br0" timeOffset="20110.77">8001 8827 0,'-21'0'16,"0"0"-1,-1 0-15,44 21 94,-1-21-78,0 21-16,0-21 15,21 21-15,-20-21 0,-1 21 16,0-21-16,21 0 0,-21 21 0,1-21 0,-1 0 15,21 22-15,-21-1 0,0-21 16,1 0-16,-1 21 0,0-21 16,0 0-16,0 0 0,0 21 15,1-21 1,-1 0-16,-21 21 47,0 0-32,-21-21-15,-1 0 16,22 22-16,-21-22 0,0 21 16,0-21-16,0 21 0,0 0 0,-1-21 15,-20 21-15,21 0 0,0-21 16,-22 22-16,22-1 0,0 0 0,-21-21 16,21 21-16,-1 0 0,-20-21 15,21 21-15,0 1 0,0-22 0,-1 21 16,1-21-16,0 0 0,21 21 15,-21-21-15,0 0 16,21 21-16,21-21 141,0 0-126,0 0-15</inkml:trace>
  <inkml:trace contextRef="#ctx0" brushRef="#br0" timeOffset="24712.89">12679 9462 0,'-21'0'32,"-1"0"-17,1 0 48,42 0 15,1 0-63,-1 0-15,0 0 16,0 0 0,0 0-16,0 0 0,1 0 15,-1 0-15,0 0 16,0 0-16,0 0 0,0 0 16,1 0-16,-1 0 0,0 0 0,0 0 15,0 0-15,22 0 0,-22 0 0,0 0 16,21 0-16,-21 0 0,1 21 15,-1-21-15,21 0 0,-21 0 0,0 0 16,22 0-16,-22 0 0,0 0 0,21 0 16,-20 0-16,-1 0 0,0 0 15,0 0-15,0 0 0,0 0 0,1 0 16,-1 0-16,0 0 16,0 0-16,0 0 0,0 0 0,1 0 0,-1-21 15,0 21-15,0 0 16,0 0-16,0-22 15,1 22-15,-1-21 16,0 0 0,0 21-1,-21-21-15,0 0 16,21 21-16,0-21 16,-21-1-1,22 1 1,-22 0-1,0 0-15,0 0 16,0 0 0,0-1-16,0 1 15,0 0-15,-22 0 16,22 0-16,-21 0 16,0-1-16,21 1 15,-21 21-15,0-21 16,0 21-16,21-21 0,-22 21 0,1-21 15,0 0-15,0 21 16,21-22-16,-21 22 0,21-21 0,-21 21 16,-1-21-16,1 21 15,21-21-15,-21 21 0,0 0 0,21-21 16,-21 21-16,21-21 0,-21 21 16,-1 0-16,1-22 15,0 22-15,0 0 0,0-21 16,0 21-16,-1 0 15,1 0-15,0-21 0,0 21 16,0 0-16,0 0 0,-1 0 16,1 0-16,0 0 0,21-21 15,-21 21-15,0 0 0,0 0 16,-1 0-16,1 0 0,0 0 16,0 0-16,0 0 15,0 0-15,-1 0 0,1 0 16,0 0-1,0 0-15,0 0 0,0 0 0,-1 0 16,1 0-16,0 0 16,0 0-16,0 21 0,0-21 0,-1 0 15,1 0-15,0 21 16,0-21-16,0 0 16,21 21-16,-21 1 15,-1-1 1,1 0-1,21 0-15,0 0 16,0 0-16,-21-21 16,21 22-16,0-1 0,-21 0 15,21 0-15,0 0 16,0 0-16,0 1 16,0-1-16,0 0 0,0 0 15,0 0-15,0 0 16,0 1-16,0-1 0,0 0 15,0 0-15,0 0 16,21 0-16,-21 1 16,21-22-16,-21 21 0,21-21 15,-21 21-15,22 0 16,-1-21-16,-21 21 16,21-21-1,0 21-15,0-21 16,0 0-16,-21 22 0,22-22 15,-1 0-15,0 0 0,0 0 16,-21 21-16,21-21 0,0 0 16,1 0-16,-1 0 0,0 0 15,0 0-15,0 0 0,0 0 16,1 0-16,-1 0 0,0 0 16,0 0-16,0 0 0,22 0 0,-22 0 15,0 0-15,0 0 16,0 0-16,22 0 0,-22 0 0,0 0 15,0 0-15,0 0 0,0 0 0,1-21 16,-1 21-16,0 0 0,0 0 16,21-22-16,-20 22 0,-1 0 15,0-21-15,0 0 0,0 21 0,0 0 16,1-21-16,-1 21 0,-21-21 16,21 21-16,0-21 0,-21-1 0,21 1 15,0 0 1,-21 0-16,22 21 0,-22-21 0,0 0 15,0-1-15,0 1 16,0 0-16,0 0 16,0 0-16,0 0 0,0-1 0,0 1 15,0 0-15,-22 0 16,22 0-16,0 0 0,-21-1 0,21 1 16,-21 0-16,0 21 0,0-21 15,21 0-15,-21 0 0,-1-1 16,1 22-16,0 0 0,0-21 15,0 21-15,0 0 0,-1-21 0,1 21 16,0 0-16,0 0 0,0 0 16,0-21-16,-1 21 0,-20 0 0,21 0 15,0 0-15,0 0 0,-1-21 16,1 21-16,0 0 0,0 0 16,-21 0-16,20 0 0,1 0 0,0 0 15,0 0-15,-21 0 0,20 0 16,1 0-16,0 0 0,0 0 0,0 0 15,0 0-15,-1 0 0,1 0 16,0 0-16,0 21 0,0 0 16,0-21-16,21 21 0,-22-21 15,22 21-15,-21-21 0,21 22 0,-21-1 16,0-21-16,21 21 0,0 0 16,-21 0-16,0 0 0,21 1 15,0-1-15,0 0 16,-22 0-16,22 0 0,-21 0 15,21 1-15,0-1 0,0 0 16,0 0-16,0 0 16,0 0-16,-21 1 0,21-1 15,0 0-15,0 0 0,0 0 16,0 0-16,0 1 16,0-1-16,0 0 0,21 0 15,-21 0 1,21 0-16,1-21 0,-1 0 15,-21 22-15,42-1 0,-21-21 16,-21 21-16,21-21 16,22 0-16,-22 21 0,0-21 0,0 0 15,22 0-15,-22 0 0,21 21 16,0-21-16,1 0 0,-22 0 0,21 0 16,1 0-16,-1 0 0,0 0 0,1 0 15,-22 0-15,21 0 0,0 0 16,-20 0-16,20 0 0,-21-21 0,0 21 15,22 0-15,-22 0 0,0-21 16,0 21-16,21-21 0,-20 21 16,-1-21-16,0 21 0,0-22 0,0 22 15,0 0-15,-21-21 16,22 0-16,-1 21 0,-21-21 0,21 0 16,0 0-16,0-1 0,-21 1 15,0 0-15,0 0 16,21 0-16,-21 0 0,0-1 15,0 1-15,0 0 0,0 0 16,0 0-16,0 0 0,0-1 16,0 1-16,0 0 0,-21 21 0,0-21 15,21 0-15,-21 0 0,0-1 16,0 1-16,-1-21 16,1 21-16,0 21 0,-21-21 15,21-1-15,-22 1 0,22 21 16,0-21-16,0 21 0,0-21 15,-1 21-15,1 0 0,-21 0 0,0-21 16,-1 21-16,22 0 16,0 0-16,-21 0 0,20 0 0,-20 0 15,21 0-15,-21 0 0,20 0 0,-20 0 16,21 0-16,-21 0 0,20 0 16,-41 0-16,42 0 0,0 0 15,-1 0-15,1 0 0,0 0 16,0 21-16,0-21 0,0 21 15,-1-21-15,1 21 0,0-21 0,0 21 16,0-21-16,0 22 16,-1-22-16,22 21 0,0 0 15,-21-21-15,21 21 0,-21-21 0,21 21 16,-21 0-16,21 1 16,-21-1-16,0-21 0,21 21 0,-22 0 15,22 0-15,-21 0 0,21 1 16,-21-22-16,21 21 15,0 0-15,0 0 0,0 0 0,0 0 16,0 1-16,0-1 16,0 0-16,0 0 0,0 0 15,0 0-15,0 1 0,21-1 16,-21 0-16,21-21 16,-21 21-16,0 0 0,22-21 15,-1 21-15,-21 1 16,21-22-16,0 21 0,0 0 15,0-21-15,-21 21 16,22-21-16,-1 0 0,0 0 16,0 21-16,0-21 0,0 0 15,1 0-15,-1 0 16,0 0-16,0 0 0,0 0 16,0 0-1,-21-21 16</inkml:trace>
  <inkml:trace contextRef="#ctx0" brushRef="#br1" timeOffset="34318.33">14584 5821 0,'-21'0'15,"-1"0"1,1 0-16,0 0 0,0 0 16,0 0-16,0 0 15,-1 0-15,1 0 16,0 0 0,0 0-16,0 0 15,0 0 1,42 0 46,0 0-46,0 0-16,0 0 16,0 0-16,1 0 15,-1 0-15,0 0 0,0 0 16,0 0-16,0 0 0,1 0 15,-1 0-15,0 0 16,0 0-16,0 0 0,0 0 0,1 0 16,-1 0-16,0 0 0,0 0 15,0 0-15,0 0 0,1 0 0,-1 0 16,0 0-16,21 0 0,-21 0 16,1 0-16,20 0 0,-21 0 0,21 0 15,-20 0-15,20 0 0,0 0 16,-21 0-16,22 0 0,-1 0 0,-21 0 15,22 0-15,-1 0 0,-21 0 16,21 0-16,-20 0 0,20 0 16,-21 0-16,21 0 0,-20 0 0,20 0 15,-21 0-15,0 0 0,0 0 16,1 0-16,-1 0 0,21 0 16,-21 0-16,0 0 0,1 0 0,20 0 15,-21 0-15,0 0 0,22 0 0,-22 0 16,21 0-16,0 0 0,-20 0 15,20 0-15,0 0 0,1 0 0,-1 0 16,-21 0-16,21 0 0,1 0 16,-1 0-16,0 0 0,1 21 0,-22-21 15,21 0-15,1 0 0,-22 0 16,21 0-16,0 0 0,-20 0 0,20 0 16,-21 0-16,0 0 15,22 0-15,-22 0 0,21 0 0,-21 0 16,0 0-16,22 0 0,-22 0 15,21 0-15,1 0 0,-22 0 0,21 0 16,-21 0-16,22 0 0,-1 0 16,0 0-16,1 0 0,-22 0 0,21 0 15,0 0-15,1 0 0,-1 0 16,-21 0-16,22 0 0,-1 0 0,-21 0 16,21 0-16,-20 0 15,20 0-15,-21 0 0,21 0 0,-20 0 16,-1 0-16,21 0 0,-21 0 15,0 0-15,22 0 0,-22 0 0,21-21 16,-21 21-16,22 0 0,20 0 16,-20 0-16,-22 0 0,21 0 15,-21 0-15,22 0 0,-1 0 16,-21 0-16,21 0 0,1 0 0,63 0 16,-85 0-1,21 0-15,0 0 0,-20 0 0,20 0 16,-21 0-16,0 0 0,0 0 15,22 0-15,-22 0 0,0 0 16,0 0-16,0 0 0,1 0 16,-1 0-16,0 0 0,0 0 0,21 0 15,-20 0-15,-1 0 0,0 0 16,0 0-16,21 0 0,-20 0 0,20 0 16,-21 0-16,0 0 0,22 0 0,-22 0 15,0 0-15,21 0 0,-21 0 16,1 0-16,-1 0 0,21 0 0,-21 0 15,0 0-15,1 0 0,-1 0 16,0 0-16,21 0 0,-21 0 0,1 0 16,-1 0-16,0-21 15,0 21-15,0 0 0,0 0 0,22 0 16,-1 0-16,-21 0 16,0 0-16,1 0 0,-1 0 15,0 0-15,0 0 16,0 0-16,0 0 0,1 0 15,-1 0-15,0 0 16,0 0 0,0 0-16,0 0 15,1 0 1,-1 0 15,0 0-15,0 0-1,0 0 1,-42 0 62,0 0-78,0-21 16,0 21-16,-1 0 0,-20 0 0,21 0 15,0-22-15,-22 22 0</inkml:trace>
  <inkml:trace contextRef="#ctx0" brushRef="#br1" timeOffset="35695.18">8213 5927 0,'0'0'16,"-22"0"-16,1 0 0,0 0 15,0 0-15,0 0 0,0 0 0,-1 0 16,1 0-16,0 0 16,0 0-16,0 0 15,0 0 1,42 0 15,0 0-31,0 0 16,0 0-16,0 0 15,1 0-15,-1 0 0,0 0 0,21 0 16,-21 0-16,1 0 0,20 0 0,-21 0 16,21 0-16,-20 0 0,20 21 15,0-21-15,1 0 0,-1 0 0,0 0 16,1 0-16,20 0 0,-21 0 15,22 0-15,-22 0 0,22 0 16,-1 0-16,-20 0 0,20 0 16,-21 0-16,22 0 0,-22 0 0,22 0 15,-22 0-15,22 0 0,-1 0 16,1 0-16,-1 0 0,22 0 0,-1 0 16,-20 0-16,21 0 0,-1 0 15,1 0-15,0 0 0,-22 0 0,1 0 16,20 0-16,-20 0 0,-1 0 15,1 0-15,20 0 0,-20 0 0,-1 0 16,22 0-16,-21 0 0,-1 0 16,22 0-16,-22 0 0,1 0 0,-1 0 15,43 0-15,-42-21 16,-1 21-16,-21 0 0,1 0 16,-1 0-16,0 0 0,1 0 0,-1-21 15,-21 21-15,22 0 0,-22 0 16,42 0-16,-20 0 0,-22 0 15,0 0-15,0 0 0,0 0 16,0 0-16,1 0 0,-1 0 16,0 0-1,-42 0 17,0 0-17,-1 0-15,1 0 0,-21 0 16,21 0-16,-22 0 0,1-22 15,0 22-15,-1 0 0</inkml:trace>
  <inkml:trace contextRef="#ctx0" brushRef="#br1" timeOffset="36719.6">3090 5969 0,'0'0'0,"-84"0"16,62 0-16,1 0 15,0 0-15,0 0 16,0 0-16,0 0 15,-1 0 1,44 21 31,-1-21-47,0 0 16,0 0-16,0 0 0,0 0 15,22 0-15,-22 0 0,21 21 16,1-21-16,-1 0 0,21 0 15,1 0-15,-1 0 0,22 0 0,-21 0 16,20 0-16,1 0 0,0 0 16,-22 0-16,22 0 0,-1 0 0,1 0 15,0-21-15,21 21 0,-1 0 16,1 0-16,-21 0 0,21 0 16,0-21-16,-22 21 0,1 0 0,-22 0 15,22 0-15,0 0 0,-22-21 16,22 21-16,-22 0 0,1 0 0,21-21 15,-22 21-15,-21 0 0,22 0 16,-22 0-16,22 0 0,-22-21 0,-21 21 16,22 0-16,-1 0 0,-21 0 15,0 0-15,0 0 0,1 0 0,-1 0 16,0 0 0,-21-22 15,-21 22-16,0 0 1,-1 0-16,1 0 0,0 0 0,0 0 16,-21 0-16</inkml:trace>
  <inkml:trace contextRef="#ctx0" brushRef="#br1" timeOffset="37646.58">868 6752 0,'0'0'0,"0"-21"0,0 0 16,-21 21-16,21-21 0,-22 21 16,1 0-16,21-21 0,-21 21 0,0 0 15,0 0-15,0 0 16,-1 0-16,1 0 16,0 21-16,0 0 0,0 0 0,0 0 15,-1 0-15,1 1 0,0-1 16,0 0-16,0 21 0,0-21 15,21 22-15,-22-22 0,22 21 16,-21 1-16,21-1 0,-21 0 0,21-21 16,0 22-16,0-1 15,0-21-15,0 22 0,21-22 16,0 0-16,1 0 0,-22 0 0,21-21 16,0 0-16,21 0 0,-21 0 0,1 0 15,-1 0-15,21 0 0,-21-21 16,22 0-16,-22 0 0,21-22 15,-21 22-15,0-21 0,22 0 0,-22 20 16,0-20-16,0 0 0,0 21 16,1-22-16,-22 1 0,0 21 15,0-22-15,0 22 0,0 0 16,-22-21-16,1 21 0,0-1 0,0 1 16,0 0-16,-22 0 0,22 21 15,-21 0-15,0 0 0,20 0 16,-20 0-16,21 0 0,-21 0 0,20 21 15,-41 0-15,42 0 16,0-21-16,21 22 0,0-1 16,-22 0-16,22 0 0,0 0 15,0 0-15,0 1 16,22-22-16,-1 0 16,21 0-16</inkml:trace>
  <inkml:trace contextRef="#ctx0" brushRef="#br1" timeOffset="38002.9">1503 6202 0,'0'21'15,"0"0"1,0 0-16,-21 43 16,21-22-16,-22 1 15,1 20-15,21 1 0,-21-1 16,0 1-16,-21-1 0,20 1 0,1-22 16,-21 21-16,21 1 0,0-1 15,-22 1-15,22-22 0,0 1 16,21 20-16,-21-21 0,21-20 0,-21 20 15,21-21-15,0 0 0,0 0 16,21-42 15,0 0-31,0 0 16,0 0-16</inkml:trace>
  <inkml:trace contextRef="#ctx0" brushRef="#br1" timeOffset="38671.51">2032 6943 0,'21'-21'15,"-21"-1"1,0 1-1,0 0-15,0 0 16,-21 21-16,0 0 0,0 0 16,21-21-16,-22 21 0,-20 0 15,21 0-15,0 0 0,0 21 0,-1 0 16,1-21-16,-21 21 0,21 0 16,0 1-16,-1-1 0,1 21 15,-21-21-15,21 0 0,0 43 16,21-22-16,-22-21 15,22 22-15,0-22 0,0 0 0,0 0 16,0 0-16,0 1 0,0-1 0,22-21 16,-1 0-16,0 0 15,0 0-15,0 0 0,0 0 16,1-21-16,20 21 0,-21-22 16,0-20-16,0 21 0,43-43 15,-43 43-15,21-21 0,-20 0 16,-1-1-16,0 22 0,21-21 0,-21-22 15,1 22-15,-1 0 16,0-1-16,21-20 0,-21 20 0,-21-20 16,22 21-16,-1-1 0,-21 22 0,21-42 15,-21 41 1,-21 22 0,0 0-16,-22 22 15,22-1-15,0 21 0,0-21 0,0 22 16,-1 20-16,22-21 0,-21 1 15,21 20-15,-21-20 0,21-1 16,0 0-16,0 1 0,0-1 0,0 0 16,0-21-16,0 22 0,0-22 15,21 0-15,0 0 0,-21 0 0,22 1 16,-1-22-16,21 0 0,-21 0 16,0 0-16,22 0 0,-22-22 15,21 1-15,1 0 0,20-21 16</inkml:trace>
  <inkml:trace contextRef="#ctx0" brushRef="#br1" timeOffset="39027.31">3492 6202 0,'-21'0'16,"0"0"-16,0 0 0,0 0 16,0 21-16,-1 0 0,1 0 0,0 1 15,0 20-15,0 0 0,-22 1 16,22 20-16,0 1 0,-21-1 0,21 1 16,-22 20-16,22-20 0,-21-1 15,-1 1-15,1 20 0,-21-20 16,20 21-16,1-22 0,0 1 0,-22-1 15,22-21-15,-1 22 0,1-22 0,21 1 16,-21-1-16,20-21 0,1 0 16,21 22-16,0-22 0,0-42 31,21-1-31,1 1 16,20 0-16,-21-21 0</inkml:trace>
  <inkml:trace contextRef="#ctx0" brushRef="#br1" timeOffset="39699.23">3535 6625 0,'0'0'0,"-21"21"0,-1 1 16,22-1 0,22-21-1,-1 0 1,0 0-16,0 0 0,21 0 16,22-21-16,-43-1 0,21 1 15,-20 0-15,20 21 0,-21-21 16,0 0-16,22 0 0,-22-1 0,-21 1 15,0 0-15,21 0 16,-21 0-16,-21 21 16,0 0-16,-1 0 0,1 0 15,-21 0-15,0 0 0,-1 21 0,22 0 16,-21 0-16,-1 22 0,1-22 16,21 0-16,0 21 0,0 1 0,-1-22 15,1 21-15,21-21 0,0 22 16,0-22-16,0 0 0,0 0 15,0 0-15,0 0 0,21-21 16,1 22-16,-1-22 0,21 0 0,22 0 16,-43 0-16,21 0 0,-21 0 15,22 0-15,-22-22 0,0 22 16,0-21-16,0 21 0,0-21 16,-21 0-16,-21 21 15,0 0-15,0 0 16,-21 0-16,20 0 0,-20 0 0,0 0 15,21 0-15,-22 21 0,1 0 16,0 0-16,-1 1 0,22-1 16,0 0-16,0 0 0,0 0 0,21 0 15,0 1-15,0-1 0,0 0 16,0 0-16,0 0 0,0 0 16,0 1-16,21-22 0,0 0 15,0 0-15,0 0 0,0 0 16,1 0-16,20 0 0,-21-22 15,21 1-15,-20 0 0,20 0 0,0 0 16</inkml:trace>
  <inkml:trace contextRef="#ctx0" brushRef="#br1" timeOffset="39943.62">4043 6795 0,'0'0'0,"0"21"31,0 0-31,21-21 16,-21 21-16,21 0 0,-21 0 16,21-21-16,0 22 15,-21-1-15,0 0 0,22-21 16,-22 21-16,21-21 0,-21 21 16,21-21-1,0 0 1,-21-21-1,0 0-15</inkml:trace>
  <inkml:trace contextRef="#ctx0" brushRef="#br1" timeOffset="40178.49">4318 6752 0,'-21'0'31,"0"0"-31,-1 21 0,22 1 0,-21-22 15,0 21-15,0 0 0,0 0 16,0 0-16,-1 0 0,22 1 0,-21-1 16,0 0-16,0 0 0,0 0 15,0 0-15,-1 1 0,22-1 0,-21 0 16,21 0-16,-21 0 0,21 0 16,21-42 15,0 21-31,1-21 0</inkml:trace>
  <inkml:trace contextRef="#ctx0" brushRef="#br1" timeOffset="40547.28">4466 6731 0,'0'0'0,"0"21"31,0 0-31,0 1 16,0-1-16,0 0 16,0 0-16,0 21 0,0-20 0,0 20 15,0-21-15,0 21 0,0 1 16,0 20-16,0-20 0,0 20 0,0 1 16,0-1-16,-21 1 0,0 63 15,21-64-15,0 1 0,-21-1 16,-1 1-16,22-1 0,-21-21 0,21 22 15,0-1-15,0-20 0,0-1 0,0 22 16,0-22-16,0-21 0,0 43 16,0-43-16,0 0 0,0 0 15,0 0-15,0-42 32,21 0-32,-21-21 0,0 20 0,22-20 15,-1 0-15,-21-1 0,0-20 16,21-1-16</inkml:trace>
  <inkml:trace contextRef="#ctx0" brushRef="#br1" timeOffset="40915.07">4466 6943 0,'0'0'0,"0"-21"0,0-1 16,0 1-16,0 0 0,21 0 15,0 21-15,1-21 0,-1 21 16,0-21-16,21 21 0,-21 0 0,22 0 16,-1 0-16,-21 0 0,22 0 15,-22 0-15,0 0 0,0 0 0,0 0 16,0 0-16,-21 21 0,0 0 16,0 0-16,0 0 0,0 0 15,-21-21-15,0 22 0,0-1 0,0 0 16,-22 0-16,22 0 15,-21 0-15,0-21 0,20 22 0,-20-1 0,21 0 16,-21-21-16,20 21 16,1-21-16,0 0 0,21 21 0,21-42 47,0 21-47,1-21 15,-1 0-15,0 21 0</inkml:trace>
  <inkml:trace contextRef="#ctx0" brushRef="#br1" timeOffset="41181.92">5016 6752 0,'0'21'16,"0"1"-1,0-1-15,0 0 16,0 0-16,0 0 16,0 0-16,0 1 0,0-1 15,-21-21-15,21 21 0,0 0 16,0 0 0,0-42 15,0 0-31</inkml:trace>
  <inkml:trace contextRef="#ctx0" brushRef="#br1" timeOffset="41410.79">4953 6625 0,'-21'0'32,"21"-21"30,21 21-62</inkml:trace>
  <inkml:trace contextRef="#ctx0" brushRef="#br1" timeOffset="41878.51">5122 6773 0,'0'-21'16,"21"21"-16,-21-21 16,22 21-16,-1-21 0,0 21 15,0 0-15,0 0 0,0 0 16,1 21 0,-1 0-16,-21 0 0,0 1 15,0-1-15,0 0 16,0 0-16,0 0 0,0 0 15,0 1-15,0-1 0,-21-21 16,21 21-16,-22-21 0,1 0 16,21-21 31,0 0-47,0-1 0,0 1 15,21 0-15,-21 0 16,22 0-16,-22 0 0,21-1 15,0 1-15,-21 0 0,21 21 0,-21-21 16,21 0-16,0 21 16,1 0-16</inkml:trace>
  <inkml:trace contextRef="#ctx0" brushRef="#br1" timeOffset="42279.3">5546 6816 0,'21'0'0,"0"0"16,0 0-16,0 0 15,0 0-15,1 0 0,-1-21 16,0 21-16,-21-22 0,21 22 15,-21-21-15,21 0 0,0 0 16,-21 0-16,0 0 16,-21 21 15,0 0-31,0 0 16,0 0-16,21 21 0,-21-21 15,21 21-15,-22 0 0,1 0 0,21 0 16,0 1-16,0-1 15,-21 0-15,21 0 0,0 0 16,0 0-16,0 1 16,21-22-1,-21 21-15,21-21 0,1 0 16,-1 0-16,0 0 16,0-21-16,0 21 0,0 0 15</inkml:trace>
  <inkml:trace contextRef="#ctx0" brushRef="#br1" timeOffset="42987.41">6138 6646 0,'0'0'0,"0"-21"16,-21 21 15,0 0-31,0 0 16,0 0-16,-1 21 0,22 1 15,-21-1-15,0-21 0,0 21 16,21 0-16,-21 0 0,0 0 16,-1 1-16,22 20 0,0-21 0,-21 0 15,0 0-15,21 1 16,0-1-16,0 0 0,0 0 15,21-21 1,0 0-16,1 0 16,-1 0-16,0 0 0,0 0 15,0-21-15,0 21 16,22-42-16,-22 42 0,-21-22 16,21 1-16,0 0 0,0 0 0,-21 0 15,0-22-15,22 22 16,-1-21-16,-21 0 0,0-1 0,0-20 15,0 20-15,0 1 16,21 0-16,-21 21 0,0-22 0,0 22 16,0 0-16,0 0 0,0 0 0,21-1 15,-21 1-15,0 0 16,0 42 31,0 0-47,0 1 0,0-1 15,0 21-15,0-21 0,0 22 0,0-1 16,0-21-16,0 21 0,0 1 16,0-1-16,-21 0 0,21 1 15,0-1-15,0 0 0,0-20 0,0 20 16,0-21-16,0 0 0,0 0 0,0 1 16,0-1-16,0 0 0,21 0 15,0 0-15,0-21 16,1 0-16,-1 0 15,0 0-15,0 0 0,0 0 16,0-21-16,1 21 0,-22-21 0,21 0 16,0 0-16,-21-1 15,21 1-15</inkml:trace>
  <inkml:trace contextRef="#ctx0" brushRef="#br1" timeOffset="54302.13">13208 9440 0,'-21'0'78,"0"0"-62,-1 0 0,1 0-16,0 0 0,0 0 15,0 0-15,0 0 0,-1 0 0,1 0 16,0 0-16,0 0 0,-21 0 16,20 0-16,1 0 0,0 0 0,0 0 15,0 0-15,0 0 0,-1 0 0,1 0 16,0 0-16,0 0 15,0 0-15,0 0 16,-1 0 31,44 0 15,-1 0-62,0 0 16,21 0-16,-21 0 0,22 0 16,-1 0-16,-21 0 0,43 0 0,-22 0 15,22 0-15,-22 0 0,21 0 0,1 0 16,-1 0-16,-20 0 0,20 0 16,-20 0-16,20 0 0,-21 0 0,1 0 15,-22 0-15,21 0 0,-21 0 16,1 0-16,-1 0 0,0 0 15,0 0-15,0 0 0,-42 0 79,0 0-79,0 0 15,0 0-15,-1 0 0,1 0 16</inkml:trace>
  <inkml:trace contextRef="#ctx0" brushRef="#br1" timeOffset="54827.35">12636 9504 0,'-21'0'16,"-21"21"0,21-21-16,21 21 31,21-21-16,0 0-15,0 0 16,0 0-16,1 0 0,20 0 16,-21 0-16,21 0 0,1 0 0,-1 0 15,22 0-15,41 0 0,-41 0 16,-22 0-16,22 0 0,-1 0 16,1 0-16,-22 0 0,22 0 15,-22 0-15,0 0 0,1 0 16,-1 0-16,-21-21 0,64 21 15,-64 0-15,0 0 0,0 0 16,0 0 0,-42 0 31,0 0-47,0 0 15,0 0-15,0 0 16,-1 0-16,1 0 0,0 0 15,0 0-15,0 0 16</inkml:trace>
  <inkml:trace contextRef="#ctx0" brushRef="#br1" timeOffset="55274.83">12700 9589 0,'0'0'0,"-21"0"0,0 0 16,-1 21 0,22 0-1,22-21 1,20 0-16,-21 0 15,21 0-15,1 0 0,20 0 0,-20 0 16,20 0-16,1 0 0,-1 0 0,1 0 16,-1 0-16,1 0 0,-1 0 15,-21 0-15,43 0 0,-43 0 16,1-21-16,-1 21 0,-21 0 16,0 0-16,1 0 0,-1 0 0,0-21 15,0 21-15,0 0 0,-21-22 16,21 22-1,-21-21 1,-21 21 0,0 0-1,0 0-15,0 0 0,0 0 0,-1 0 16,1 0-16,0 0 16,0 0-16,0 0 0</inkml:trace>
  <inkml:trace contextRef="#ctx0" brushRef="#br1" timeOffset="55650.19">12700 9504 0,'0'21'16,"0"-42"-16,-21 42 0,21 0 15,0 0 1,21-21-16,21 0 0,-21 0 16,22 0-16,-1 22 0,22-22 0,-22 0 15,21 0-15,1 0 16,-1 0-16,1 0 0,-1 0 0,1 0 16,-1-22-16,-20 22 0,20 0 0,-20-21 15,-1 21-15,0 0 0,1 0 16,-22 0-16,21-21 0,-21 21 0,0 0 15,1 0 1,-1 0 0,0 0 15,0 0-15,0-21-16</inkml:trace>
  <inkml:trace contextRef="#ctx0" brushRef="#br1" timeOffset="67490.66">8996 11197 0,'0'0'0,"-21"0"0,-1 0 0,1 0 15,0 0-15,0 0 0,0 0 16,0 0-16,-1 0 0,1 0 15,0 0 1,42 0 15,0 0-15,1 0-16,-1 0 0,0 0 0,0 0 16,0 0-16,22 0 0,-22 0 15,21 0-15,0 0 0,-20 0 0,20 0 16,0 0-16,1 0 15,-1 0-15,-21 0 0,21 0 16,64 0-16,-63 0 0,20 0 0,-21 0 16,22 0-16,-1 0 0,1 0 15,-1 0-15,22 0 0,-21 0 0,-1 0 16,22 0-16,-22 0 0,22 0 16,0 0-16,-22 21 0,22-21 0,21 0 15,-22 0-15,1 0 0,21 0 0,0 0 16,-22 0-16,22 0 0,-21 0 15,-1 0-15,1 0 0,0 0 16,-1 0-16,-20 0 0,84 0 16,-84 0-16,20 0 0,-20 0 15,-1 0-15,-20 0 0,20 0 0,-21 0 16,22 0-16,-43 0 0,21 0 16,1 0-16,-22 0 0,0 0 0,0 0 15,0 0-15,1 0 0,-44 0 47,-20 0-47,21-21 16,0 21-16,-22 0 15,1 0-15,0 0 0</inkml:trace>
  <inkml:trace contextRef="#ctx0" brushRef="#br1" timeOffset="68378.16">8678 11472 0,'-21'0'0,"0"0"16,21 22-16,21-22 62,0 0-62,0 0 0,1 0 16,-1-22-16,0 22 0,0-21 16,0 21-16,22 0 0,-1 0 0,0 0 15,1 0-15,-1-21 16,0 21-16,1 0 0,20 0 0,-21 0 16,22 0-16,-22 0 0,22 0 0,-1 0 15,1 0-15,-1 0 0,1 0 16,20 0-16,-20 0 0,21 0 0,-1 0 15,-20 0-15,20 0 0,1 0 0,0 0 16,-22 0-16,22 0 0,-22 0 16,22 0-16,-21 0 0,20 0 0,-20 0 15,20 0-15,-20 0 0,21 0 16,-22 0-16,22-21 0,-22 21 0,22 0 16,-22 0-16,1 0 0,-1 0 0,-20 0 15,20 0-15,1 0 16,-22 0-16,22 0 0,-22-21 0,0 21 15,22 0-15,-22 0 0,-21 0 0,22 0 16,-1 0-16,0 0 16,1 0-16,-22 0 0,0 0 0,0 0 15,0-21-15,0 21 0,1 0 16,-1 0 0,0 0-16,0 0 15,0 0 16,-42 0 32,0 0-63,0 0 0</inkml:trace>
  <inkml:trace contextRef="#ctx0" brushRef="#br1" timeOffset="68580.03">12213 11367 0</inkml:trace>
  <inkml:trace contextRef="#ctx0" brushRef="#br1" timeOffset="74454.39">14817 8996 0,'21'0'0,"-21"-21"31,0 0 1,0-1-32,0 1 15,0 0 1,0 0-16,0 0 15,0 0-15,-21 21 0,21-22 16,-22 1-16,22 0 0,0 0 16,-21 21-16,0-21 0,0 21 15,21-21-15,-21 21 16,0-22-16,-1 22 0,22-21 16,-21 21-16,0 0 0,0 0 0,0 0 15,0-21-15,-1 21 16,1 0-16,0 0 0,0 0 15,0 0-15,0 0 0,-1 0 0,1 0 16,0 0-16,21-21 16,-21 21-16,0 0 0,0 0 0,-1 0 15,1 0-15,0 0 16,0 0-16,0 0 0,0 0 0,-1 0 16,1 0-16,0 0 15,0 0-15,0 0 0,0 0 16,-1 0-16,1 0 15,0 0-15,21 21 0,-21-21 16,0 0-16,0 0 16,-1 21-16,1-21 15,0 21-15,0-21 16,0 22 0,0-22-1,21 21-15,-22-21 16,22 21-1,0-42 126,22 21-141,-22-21 16,21-1-1,0 1 1,-21 0 0,0 0-1,21 21 1,-21-21-16,0 0 31,21 21 16,-21-22 31,-21 44 16,0-1-79,21 0 1,-21 0-16,0-21 0,21 21 0,-22 0 16,22 1-16,-21-1 15,0-21-15,21 21 0,-21 0 16,21 0-16,0 0 16,-21-21-1,21 22 1,21-22 31,0-22-32,0 22 1,0 0-16,1 0 16,-1-21-1,0 21-15,0 0 0,0 0 0,0 0 16,1 0-1,-1 0-15,0 0 0,21 0 16,-21 0-16,1 0 16,-1 0-16,0 0 0,0 0 15,0 0-15,-21 21 32,-21 1-1,0-22-31,0 0 15,0 0-15,21 21 16,-22-21-16,1 0 0,0 0 16,0 0-16,0 0 15,0 0-15,-1 0 16,1 0-16,0 0 16,0 0-16,0 0 15,21-21-15,-21 21 16,-1 0-16,22-22 0,-21 22 31,21-21-15,-21 21-1,21-21 48,0 0-48,0 0 1,0 0-16,21 21 16,0-22-16,-21 1 15,22 21-15,-1-21 0,-21 0 0,21 21 16,-21-21-16,0 0 16,21-1-16,-21 1 15,21 21-15,-21-21 0,0 0 16,0 42 62,0 0-78,0 0 16,0 1-16,-21-1 15,21 0-15,0 0 0,-21-21 16,0 21-16,0 0 15,21 1-15,0-1 0,-22-21 16,1 21-16,21 0 0,-21-21 16,21 21-16,-21 0 15,0-21 1,21 22-16,21-22 78,0 0-62,0 0-1,0 0-15,1 0 0,-1 0 16,0 0-16,0 0 0,0 0 16,0 0-16,1 0 0,-1 0 0,0 0 15,0 0-15,0 0 0,0 0 16,1 0-16,-1 0 0,0 0 0,0 0 31,-42 0 32,0 0-48,0 0-15,-1 0 0,1 0 16,0 0-16,0 0 0,0 0 0,0 21 15,-1-21-15,1 0 0,-21 0 16,21 0-16,0 0 0,-1 0 16,1 0-16,0 0 0,0 0 15,0 0 1,21-21 140,0-1-156,0 1 0,21 0 16,0 0-16,-21 0 15,21 21-15,-21-21 0,21-1 0,1 1 16,-22 0-16,21 0 0,0 0 16,0 0-16,0-1 0,0 22 15,-21-21-15,22 21 32,-22 21 14,-22-21-46,22 22 16,-21-1-16,0 0 0,0-21 0,0 21 16,0 0-16,-1 0 0,1 22 15,0-22-15,0 0 0,0 0 0,0 0 16,-1 1-16,1-22 0,21 21 0,-21 0 16,21 0-1,21-21 48,0 0-48,1 0-15,-1 0 16,0 0-16,0 0 0,0 0 0,0 0 16,1 0-16,20 0 0,-21 0 15,0 0-15,22 0 0,-22 0 0,21-21 16,-21 21-16,0 0 0,1 0 15,-22-21-15,21 21 16,0 0-16,-42 0 109,0 0-93</inkml:trace>
  <inkml:trace contextRef="#ctx0" brushRef="#br1" timeOffset="75556.07">3344 9462 0,'0'0'0,"-21"0"0,21-22 16,-21 22-16,0 0 31,21 22-31,-21-1 15,21 0-15,-22 0 0,22 21 16,0-20-16,-21 20 0,21 0 16,-21 22-16,21-22 0,0 0 0,0 22 15,-21-22-15,21 22 0,0-1 16,0 1-16,-21-1 0,21 1 0,0-1 16,0 1-16,0 20 0,0-20 15,-21-1-15,21 1 0,0-1 0,0 1 16,-22-1-16,22 1 0,0-1 0,0 1 15,-21-22-15,21 22 0,-21-22 16,21 0-16,0 1 0,0-1 16,0 0-16,-21-20 0,21-1 0,0 0 15,-21 0-15,21-42 32,0 0-17,0 0-15,0-22 0,0 1 0,0 0 16,0-1-16,0 1 0</inkml:trace>
  <inkml:trace contextRef="#ctx0" brushRef="#br1" timeOffset="76642.97">3133 9716 0,'0'0'16,"0"-22"31,21 1-16,0 21-31,21 0 16,-21 0-16,22 0 0,-1-21 15,0 21-15,22 0 0,-22 0 0,22-21 16,-1 21-16,1 0 0,20 0 16,-20-21-16,-1 21 0,1 0 0,-1 0 15,1 0-15,21-21 0,-22 21 16,1 0-16,84 0 0,-85 0 15,1 0-15,-1 0 0,1 0 16,-1 0-16,-20 0 0,-1 0 0,0 0 16,1 0-16,-22 0 0,21 0 15,-21 0-15,0 0 0,22 0 16,-22 0-16,0 0 16,0 0-1,-21 21 16,0 0-15,0 0-16,0 0 16,0 0-16,0 1 0,0-1 15,0 0-15,0 0 0,0 21 0,0-20 16,0-1-16,0 21 0,0-21 16,0 22-16,0-22 0,0 21 0,0 0 15,0-20-15,0 20 0,0 0 16,0 1-16,0-1 0,0 21 15,0-20-15,0-1 0,0 22 0,0-22 16,0 0-16,0 1 0,0-1 16,0 21-16,0-20 0,0-22 0,0 21 15,0 1-15,0-1 0,0 0 0,0 1 16,0-22-16,0 21 0,0 0 16,0-20-16,0 20 0,-21 0 0,0 1 15,21-1-15,-21-21 0,21 0 16,0 0-16,0 1 0,0-1 15,-21-21-15,21 21 0,-22 0 0,22 0 16,-21-21 0,0 0-16,21 21 15,-21-21-15,0 0 16,0 0-16,-1 0 16,1 0-16,0 0 0,0 0 15,0 0-15,0 0 0,-22 0 0,22 0 16,-64 0-1,43 0-15,-21 0 0,20 0 0,-20 0 0,-1 0 16,1 0-16,-1 0 0,1 0 16,-1 0-16,22 0 0,-22 0 15,1-21-15,-1 21 0,22 0 0,-21 0 0,20 0 16,-20 0-16,20 0 16,1 0-16,21 0 0,-21 0 0,-1 0 15,22 0-15,0 0 0,0 0 16,0-21-16,-1 21 0,1 0 15,21-21 17,0 0-17,21 21-15,1-21 16,-22-1-16,21 1 0,-21 0 16,21 0-16</inkml:trace>
  <inkml:trace contextRef="#ctx0" brushRef="#br1" timeOffset="77637.39">3387 9208 0,'0'0'0,"-22"0"0,1 0 0,0 0 16,0 0-16,0 0 0,0 0 16,-1 0-16,1 0 0,0 0 0,0 0 15,0 0-15,0 0 0,-1 21 16,1-21-16,0 21 0,0-21 15,0 21-15,0-21 0,21 21 0,-22 0 16,22 1-16,-21-1 0,21 0 16,0 0-16,0 0 0,-21 0 0,21 1 15,0 20-15,0-21 0,0 0 16,0 22-16,0-22 0,0 21 0,0-21 16,21 22-16,-21-22 0,21 0 15,1 21-15,-1-21 0,0 1 0,0-1 16,0 0-16,0 0 0,1 0 15,20 0-15,-21 1 0,21-1 0,-20-21 16,20 0-16,0 21 0,1-21 16,-22 0-16,21 0 0,0 0 15,-20 0-15,20 0 0,0-21 16,-21 0-16,22-1 0,-22 22 0,0-21 16,21 0-16,1-42 0,-22 41 15,0 1-15,0-21 0,-21 21 16,0-22-16,0 1 0,0 21 0,0-21 15,0-1-15,0 22 0,0-21 16,0-1-16,0 22 0,-21 0 0,0-21 16,0 21-16,0-1 15,-1 1-15,1 0 0,-21 0 0,-22-21 16,1 20 0,21 22-16,-1-21 0,1 21 0,0 0 15,-1 0-15,22 0 0,-21 0 16,21 21-16,-22-21 0,22 22 0,0-1 15,0-21-15,21 21 0,-21 0 16,-1 0-16,22 0 0,0 1 16,0-1-16,0 0 15,-21 0-15,21 0 16</inkml:trace>
  <inkml:trace contextRef="#ctx0" brushRef="#br1" timeOffset="78025.17">2963 9398 0,'0'0'0,"21"0"32,1-21-17,-1 21-15,0-21 0,0 21 0,0-21 16,0-1-16,1 22 0,20-21 16,-21 21-16,21-21 0,-20 0 0,20 21 15,-21-21-15,21 0 0,1 21 16,-22 0-16,0-22 0,21 22 15,-20 0-15,-1 0 0,-21 22 32,-21-1-17,-1-21-15,1 21 0,0 0 16,0-21-16,0 0 16,0 21-16,-1-21 0,22 21 0</inkml:trace>
  <inkml:trace contextRef="#ctx0" brushRef="#br1" timeOffset="78346.99">3662 9186 0,'-21'22'0,"-1"-22"0,1 21 16,0 0-16,-21-21 0,-1 21 0,22 0 16,-21 0-16,0 1 0,-1-1 15,1 0-15,0 0 0,-1 0 0,1 0 16,21 1-16,-22-22 0,22 21 16,0 0-16,0 0 0,0 0 15,42-21 16,-21-21-31,21 21 16,0-21-16,0 0 0,1 21 16,-1-21-16</inkml:trace>
  <inkml:trace contextRef="#ctx0" brushRef="#br1" timeOffset="78606.36">3641 9271 0,'-22'21'16,"1"0"-16,-21-21 0,21 22 15,-22-1-15,22 0 0,-21-21 0,0 21 16,20 0-16,-20 0 0,0 1 16,21-1-16,-22 0 0,22 0 15,-21 0-15,21 0 0,-1 1 0,1-1 16,0-21-16,21 21 15,21-42 17,0 0-32,1 21 0,20-22 0,-21 1 15</inkml:trace>
  <inkml:trace contextRef="#ctx0" brushRef="#br1" timeOffset="78859.22">3725 9377 0,'0'0'0,"-21"21"0,-21 0 15,-1 0-15,22 1 0,-21-1 0,0 0 16,-1 0-16,1 0 0,0 0 16,-1 1-16,22-1 0,-21 0 0,21 0 15,-1-21-15,1 21 0,21 0 16,-21-21-16,42 0 31,0-21-15,1 21-16,-1-21 15,21 0-15</inkml:trace>
  <inkml:trace contextRef="#ctx0" brushRef="#br1" timeOffset="79131.47">3831 9440 0,'-21'22'16,"21"-1"-16,-42 0 0,20 0 15,1 0-15,-21 0 0,0 1 16,-1-1-16,22 0 0,-21 0 0,-1 0 16,22 0-16,-21 1 0,21-1 15,0 0-15,-1 0 0,1-21 0,21 21 16,-21-21-16,42 0 31,0 0-31,1-21 16,-1 0-16,0 21 0,21-21 15,1 0-15,-22-1 0,21 1 0,0 0 16,1 0-16</inkml:trace>
  <inkml:trace contextRef="#ctx0" brushRef="#br1" timeOffset="79342.35">3937 9546 0,'0'0'0,"0"21"0,-21 1 0,0-22 0,-1 21 16,1 0-16,-21 0 0,21 0 15,-22 0-15,22 1 0,-21-1 0,21 0 16,-22 0-16,22-21 0,0 21 0,-21 0 16,21 1-16,-1-22 15,1 21-15,42-21 31,1 0-31,20-21 16,-21-1-16,21 22 0,-20-21 16,20 0-16</inkml:trace>
  <inkml:trace contextRef="#ctx0" brushRef="#br1" timeOffset="79495.25">3937 9694 0,'0'22'31,"-21"-1"-31,0-21 0,-1 21 0,1-21 15,0 21-15,0 0 0,-21-21 16,20 21-16,1 1 0,0-22 0,0 21 16,0 0-16,0-21 15,-1 21-15,1-21 0,0 21 0,21 0 16</inkml:trace>
  <inkml:trace contextRef="#ctx0" brushRef="#br1" timeOffset="80339.48">3577 11515 0,'-21'0'0,"0"0"0,0 0 16,-1 0-16,1 0 15,0 0-15,0 0 16,0 0-16,0 0 0,-1 0 0,1 0 16,0 0-16,0 0 0,0 0 15,0 0-15,-1 0 0,1 0 16,0 0-16,0 0 0,0 0 16,21-21 46,0-1-62,21 1 0,-21 0 0</inkml:trace>
  <inkml:trace contextRef="#ctx0" brushRef="#br1" timeOffset="80846.2">3450 10202 0,'0'22'16,"21"-22"15,22 0-31,-22 0 16,21 0-16,0 0 0,1 0 0,-1 0 15,0 0-15,22 0 0,-22 0 16,22 0-16,-22 0 0,0 0 0,22 0 16,-22 0-16,1 0 0,20 0 0,-21 0 15,1 0-15,-1 0 0,0-22 16,1 22-16,-22 0 0,21 0 0,-21 0 16,1 0-16,-1 0 0,0 0 15,0 0-15,-42 0 47,0 0-47,0 0 16,-1 0-16</inkml:trace>
  <inkml:trace contextRef="#ctx0" brushRef="#br1" timeOffset="81237.98">3471 10583 0,'0'0'0,"64"0"16,-43 0-16,21 0 0,43 0 15,-43 0-15,1 0 0,20-21 16,-21 21-16,1 0 0,20-21 16,-20 21-16,20 0 0,-21 0 0,1 0 15,20 0-15,-20 0 0,-1-21 16,0 21-16,1 0 0,-1 0 0,0 0 16,-21 0-16,1 0 0,-1 0 15,0 0-15,0-21 0,-42 21 47,0 0-47,0 0 0,-1 0 16,1 0-16,0 21 0,0-21 0,0 0 15</inkml:trace>
  <inkml:trace contextRef="#ctx0" brushRef="#br1" timeOffset="81582.24">3450 10880 0,'21'0'0,"64"0"16,-43 0-16,1 0 0,-1 0 0,0 0 15,1 0-15,-1 0 0,0 0 16,22 0-16,20 0 16,-41-21-16,-1 21 0,0 0 0,1 0 15,-1-22-15,0 22 0,-20 0 16,20 0-16,-21 0 0,0 0 0,0 0 16,1 0-16,-44 0 62,1 0-62</inkml:trace>
  <inkml:trace contextRef="#ctx0" brushRef="#br1" timeOffset="87310.47">13737 11409 0,'-21'0'15,"0"0"1,21 21 15,21-21 0,0 0-31,0 0 0,0 0 0,1 0 16,20 0-16,-21 0 0,21 0 16,-20 0-16,20 0 0,0 0 0,1 0 15,41 0-15,-41 0 0,-1 0 16,0 0-16,1 0 0,-1 0 16,-21 0-16,21 0 0,1 0 15,-22 0-15,0 0 0,21 0 0,-20 0 16,-1 0-16,0 0 0,0 0 0,0 0 15,0 0-15,22 0 16,-22 0 0,0 0-16,-42 0 47,0 0-47,0 0 0,-1 0 15,1 0-15,0 0 0,0 0 16,0 0-16,0 0 15</inkml:trace>
  <inkml:trace contextRef="#ctx0" brushRef="#br1" timeOffset="87786.41">13589 11578 0,'0'0'0,"21"0"31,0 0-31,0 0 0,1 0 0,-1 0 15,21 0-15,0 0 0,1 0 16,-1 0-16,0 0 0,1 0 0,-1 0 16,22 0-16,-22 0 0,0 0 0,22-21 15,-22 21-15,0 0 0,1 0 16,41 0-16,-41 0 0,-1 0 16,-21 0-16,22 0 0,-22 0 15,0 0-15,21-21 0,-21 21 16,1 0-16,-1 0 0,0 0 15,0 0 1</inkml:trace>
  <inkml:trace contextRef="#ctx0" brushRef="#br1" timeOffset="104974.84">5334 2540 0,'0'0'0,"-21"0"15,0 0 1,-1 0 0,1 0-1,0 0 16,21 21-15,0 0 31,21-21-16,0 0-15,1 0-16,-1 0 15,0 0-15,0 0 0,0 0 0,0 0 16,1 0-16,-1 0 0,0 0 16,0 0-16,21 0 0,-20 0 15,20 0-15,-21 0 0,21 0 0,1 0 16,-22 0-16,21 0 0,1 0 16,-22 0-16,21 0 0,0 0 15,1 0-15,-22 0 0,21 0 0,1 0 16,-1 0-16,0 0 0,1 0 15,-1 0-15,0 0 0,1 0 0,-1 0 16,64 0-16,-43 0 16,-20 0-16,20 0 0,1 0 0,-1 0 15,1 0-15,-1 0 0,1 0 16,-1 0-16,1 0 0,-1 0 16,1 0-16,-1 0 0,1 0 0,-22 0 15,21 0-15,-20 0 0,20 0 16,-20 0-16,20 0 0,-21-21 0,1 21 15,-1 0-15,0 0 0,1 0 16,-1 0-16,-21-21 0,85 21 16,-85 0-16,0 0 15,1 0-15,-1-21 0,0 21 16,0 0-16,0 0 0,-42 0 62,0 0-62,0 0 0,0 0 16,-1 0-16,1 0 16,0 0-16,0 0 0</inkml:trace>
  <inkml:trace contextRef="#ctx0" brushRef="#br1" timeOffset="105850.8">5334 2709 0,'-21'0'16,"0"0"-1,21 22 48,21-22-48,0 0-15,0 0 0,0 0 16,0 0-16,1 0 0,20 0 0,-21 0 16,21 0-16,-20 0 0,20 0 15,0 0-15,64 0 16,-64 0-16,22 0 0,-22 0 16,1 0-16,20 0 0,-21 0 0,22 0 15,-22 0-15,1 0 0,20 0 16,-21 0-16,22 0 0,-1 0 0,1 0 15,-1 0-15,1 0 0,-1 0 16,1 0-16,-1-22 0,64 22 16,-63 0-16,-22 0 0,22 0 15,-22 0-15,0 0 0,1-21 0,-1 21 16,-21 0-16,22 0 0,-1 0 16,-21 0-16,21 0 0,-20 0 15,20 0-15,-21 0 0,21-21 0,-20 21 16,-1 0-16,21 0 0,-21 0 15,22 0-15,-1 0 0,-21 0 16,0 0-16,0 0 0,1 0 16,-1 0-16,0 0 0,0 0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26:10.4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0 0,'21'0'0,"0"0"16</inkml:trace>
  <inkml:trace contextRef="#ctx0" brushRef="#br0" timeOffset="147.85">1609 0 0,'21'0'94,"0"0"-79,0 0-15,0 0 16</inkml:trace>
  <inkml:trace contextRef="#ctx0" brushRef="#br0" timeOffset="1680.57">1863 953 0,'0'0'0,"0"-22"15,0 1 1,0 0-16,0 0 15,0 0 1,21 21-16,-21-21 16,0-1-16,-21 22 78,21 22-78,0-1 0,0 0 15,0 0-15,-22 0 16,22 0-16,0 1 0,0-1 0,0 0 16,0 0-16,0 0 0,0 0 15,0 1-15,0 20 0,0-21 0,0 0 16,0 0-16,0 22 0,0-22 16,-21 21-16,21-21 0,0 1 0,0 20 15,0 0-15,0 1 0,0-22 16,0 42-16,0-20 0,-21-1 15,21 21-15,0-20 0,0 20 0,0 1 16,0-22-16,0 22 16,0-22-16,0 21 0,0 1 0,0-22 15,0 22-15,0-1 0,0 1 16,0-1-16,0 1 0,0-1 0,0 1 16,0-1-16,0 1 0,0-1 15,0 1-15,0-1 0,0 22 0,0-22 16,0 22-16,0-21 0,0 20 15,0 1-15,0-22 0,0 22 0,0-21 16,0 20-16,0 1 16,0 0-16,-21-1 0,21 22 0,0-21 0,0-1 15,0 1-15,-21 21 16,21-21-16,-21-1 0,21 22 0,0-21 16,0-1-16,0 22 0,-22-21 15,22 84-15,-21-84 0,21 0 16,0-1-16,0-20 0,-21 20 15,21-20-15,0-1 0,0 1 0,0-1 16,0 1-16,0-22 0,0 1 16,0-1-16,0-21 0,0 21 0,0-20 15,0-44 1,0 1-16,0 0 16,0-21-16,0-1 0,0-20 15,0 21-15</inkml:trace>
  <inkml:trace contextRef="#ctx0" brushRef="#br0" timeOffset="4864.54">2011 889 0,'-21'-21'0,"-1"21"16,1 0 15,0 0-16,21-21-15,-21 21 16,0 0 0,0 0-1,-1 0 48,44 0 15,-1 0-62,0 0-16,0 0 15,0 0-15,0 0 0,1 0 16,-1 0-16,0 0 0,21 0 15,-21 0-15,1-21 0,20 21 16,0 0-16,1 0 0,-22 0 16,21 0-16,43 0 0,-43 0 15,0-22-15,1 22 0,-1 0 16,22 0-16,-22 0 0,0 0 16,1 0-16,-1 0 0,0 0 0,22 0 15,-22-21-15,0 21 0,1 0 16,20 0-16,1 0 0,-22 0 15,22 0-15,-1 0 0,1 0 0,-1 0 16,1 0-16,-1 0 0,1 0 16,-1 0-16,1 0 0,-22 0 15,21 0-15,-20 0 0,20 0 16,-20 0-16,-1 0 0,21 0 0,-20 0 16,-1 0-16,0 0 0,22 0 15,-22 0-15,1 0 0,-1 0 0,0 0 16,1 0-16,-1 0 0,0 0 15,1 0-15,-1 0 0,0 0 0,1 0 16,-22 0-16,21 0 0,0 0 16,1 0-16,-22 0 0,21 0 0,-21 0 15,22 0-15,-22 0 0,0 0 16,0 0-16,0 0 0,22 0 0,-22 0 16,0 0-16,0 0 15,0-21-15,1 21 0,-1 0 16,0 0-16,0 0 15,0 0 1,-21 21 31,0 0-47,0 1 16,0-1-16,0 0 15,0 0-15,-21 0 16,21 0-16,-21 22 0,21-22 0,0 0 15,0 0-15,0 22 0,-21-22 16,21 0-16,-21 21 0,21-21 16,0 22-16,0-22 0,0 21 0,-22 1 15,22-1-15,0-21 0,-21 21 16,21 1-16,0-1 0,0 22 16,0-22-16,0 0 0,0 22 0,0-1 15,0-20-15,-21 62 0,0-41 16,21-22-16,-21 22 0,21-22 15,0 22-15,-21-22 0,-1 21 0,22 1 16,0-1-16,0-20 0,-21 20 16,21 1-16,0-1 0,0-20 15,-21 20-15,21-21 0,0 1 16,0 20-16,0-20 0,0 20 0,0-21 16,0 22-16,-21-22 0,21 22 0,0-22 15,0 22-15,0-22 0,0 21 16,0-20-16,0 20 0,-21-20 0,21-1 15,0 64-15,0-64 16,0 22-16,0-22 0,0 0 0,0 22 16,0-22-16,0 22 0,0-22 0,0 21 15,0-20-15,0 20 0,0-20 16,0 20-16,-21-21 0,21 22 0,0-22 16,-22 22-16,22-22 15,0 22-15,0 41 0,0-41 16,0-1-16,-21 43 0,21-42 15,0-22-15,0 0 0,-21 22 16,21-22-16,0 1 0,0-1 0,0 64 16,0-64-16,0 0 0,0 1 15,0-22-15,-21 21 16,21 1-16,0-22 0,0 21 0,0-21 0,0 0 16,0 1-16,0-1 0,0 0 15,0 0 1,-21-21-16,0 0 31,-1 0-31,1 0 16,0 0-1,0 0-15,0 0 16,0 0-16,-1 0 0,1 0 16,0 21-16,0-21 0,0 0 15,0 21-15,-1-21 16,1 0-16,0 0 0,0 22 0,0-22 15,0 0-15,-1 0 0,-20 21 16,0-21-16,21 21 0,-22-21 0,-20 0 16,20 0-16,1 21 0,0-21 15,-22 0-15,22 0 0,-22 0 0,22 0 16,-21 0-16,20 0 0,-63 0 16,43 0-16,-1 0 15,1 0-15,-1 0 0,1-21 0,-43 21 16,43 0-16,-1 0 15,-21-21-15,22 21 0,-1 0 0,1 0 16,-1 0-16,1 0 0,-1 0 16,1 0-16,21 0 0,-22 0 0,22 0 15,-22 0-15,22 0 0,0 0 16,-1 0-16,-20 0 0,20 0 0,1 0 16,0 0-16,21 0 0,-22 0 15,22 0-15,-21 0 0,21 0 16,-1 0-16,1 0 0,0 0 15,0 0-15,0 0 0,0 0 16,-1 0 0,1 0 15,21 21 16</inkml:trace>
  <inkml:trace contextRef="#ctx0" brushRef="#br0" timeOffset="5929.11">2752 42 0,'21'0'31,"-21"-21"-15,0 42 31,-21-21-32,21 22-15,0-1 0,-22 21 0,1 0 16,0 1-16,0-1 15,0 0-15,0 1 0,-1-1 0,1 0 16,0 1-16,0-1 0,-21 0 16,20-20-16,1 20 0,0 21 0,-21-20 15,21-1-15,-1-21 16,1-21-16,21 21 0,-21-21 16,0 0-16,21-21 15</inkml:trace>
  <inkml:trace contextRef="#ctx0" brushRef="#br0" timeOffset="5970.09">2159 3408 0,'0'-21'15,"0"-22"-15</inkml:trace>
  <inkml:trace contextRef="#ctx0" brushRef="#br0" timeOffset="6129">2201 466 0,'21'0'15,"1"0"-15,-1 21 16,0-21-16,0 21 16,0-21-16,0 21 0,1 0 0,-1 1 15,0-22-15,21 21 0,-21 0 16,22 0-16,-43 0 0,21 0 15,0-21-15,0 22 0,22-22 16,-43 21-16,21-21 16,0 0-16,-42 0 0</inkml:trace>
  <inkml:trace contextRef="#ctx0" brushRef="#br0" timeOffset="6496.79">3217 148 0,'0'21'16,"0"1"-16,-21-1 15,21 0-15,0 0 0,0 0 16,0 0-16,0 1 0,0 20 16,0-21-16,0 0 0,0 22 15,0-22-15,0 0 0,0 0 16,0 0-16,-21 0 0,21 1 0,0-1 16,0 0-16,0 0 0,-21 0 15,21 0-15,0 1 16,0-44 15,0 1-31,0 0 16</inkml:trace>
  <inkml:trace contextRef="#ctx0" brushRef="#br0" timeOffset="6920.72">3111 233 0,'0'-21'32,"0"0"-32,0-1 15,0 1 1,22 0-1,-1 21-15,0 0 0,0-21 16,0 21-16,0 0 0,1 0 0,20 0 16,-21 0-16,0 0 0,0 0 15,1 21-15,-1-21 0,0 21 16,-21 0-16,21 1 0,-21-1 16,0 0-16,0 0 0,0 0 15,-21-21-15,0 21 0,21 1 0,-21-1 16,-1 0-16,1-21 0,0 21 15,0 0-15,0-21 0,0 21 16,-1-21-16,1 0 16,21 22-16,-21-22 15,0 0-15,0 0 32,0 0-32,-1 0 0</inkml:trace>
  <inkml:trace contextRef="#ctx0" brushRef="#br0" timeOffset="7731.36">2455 529 0,'0'0'0,"0"21"0,0 1 0,-21-22 16,21 21-16,0 0 16,-21-21-16,21 21 0,-21-21 15,21 21-15,0 0 0,-21-21 16,21 22-16,-22-1 0,22 0 15,-21-21-15,0 21 0,0-21 16,0 21-16,0-21 31,-1 0-31,1 0 16,0 0 0,21-21-1,-21 21-15,21-21 0,0 0 16,0 0-1,0-1-15,21 22 32,0 0-17,0 0-15,1 0 0,-1 0 16,0 0-16,0 22 16,0-1-16,0-21 0,1 21 15,-1 0-15,0-21 16,0 0-16,-21 21 0,21-21 0,0 21 15,1-21-15,-1 0 16</inkml:trace>
  <inkml:trace contextRef="#ctx0" brushRef="#br0" timeOffset="8720.82">2159 1693 0,'0'-21'0,"0"0"16,0 0 0,-21 42 31,21 0-47,0 0 15,0 1-15,0 20 0,-21 0 0,21-21 16,0 22-16,0-1 0,0 0 15,0-20-15,0 20 0,0 0 0,0-21 16,0 1-16,0 20 0,0-21 16,0 0-16,0 0 0,21 1 15,0-22 1,0 0-16,0 0 0,0 0 16,1 0-16,-22-22 0,21 22 15,0-21-15,0 0 0,0 0 16,0 0-16,1 0 0,-1-1 0,0-20 15,0 21-15,-21-21 0,0 20 16,21-20-16,-21 0 0,0 21 0,21-22 16,-21 22-16,0 0 0,0 0 15,0 0-15,0-1 0,0 44 78,0-1-78,22-21 0</inkml:trace>
  <inkml:trace contextRef="#ctx0" brushRef="#br0" timeOffset="9284.49">2900 1757 0,'0'-42'16,"21"42"-1,-21-22-15,-21 22 32,0 0-32,-1 0 0,22 22 15,-21-1-15,0-21 0,0 21 16,0 0-16,0 0 0,-1 0 15,1 1-15,0-1 0,0 0 0,21 0 16,-21-21-16,21 21 0,0 0 16,0 1-16,0-1 15,21-21-15,0 0 16,0 21-16,0-21 16,1 0-16,-1 0 0,0 21 0,0-21 15,0 0-15,0 0 0,1 21 16,-1-21-16,0 0 0,-21 21 0,0 1 15,21-22-15,-21 21 0,0 0 16,0 0-16,0 0 16,-21-21-16,0 21 0,0 1 15,-1-22-15,-20 21 0,21-21 0,0 21 16,-22-21-16,22 0 16,-21 0-16,21 0 0,0 0 0,-22 0 15,22 0-15,0 0 0,0 0 16,0 0-16,-1 0 0,1-21 15,21 0 17,21 21-17,1-22-15,-1 22 16,0 0-16,0-21 0,0 21 16</inkml:trace>
  <inkml:trace contextRef="#ctx0" brushRef="#br0" timeOffset="9529.87">3281 1947 0,'-21'0'16,"21"22"62,0-1-78</inkml:trace>
  <inkml:trace contextRef="#ctx0" brushRef="#br0" timeOffset="9729.1">3238 2244 0,'0'21'16,"0"-42"46,0 0-46,0-1-16</inkml:trace>
  <inkml:trace contextRef="#ctx0" brushRef="#br0" timeOffset="10078.25">3683 1778 0,'0'0'0,"0"21"47,0 0-47,0 1 0,0 20 15,0-21-15,0 0 0,0 0 16,0 22-16,0-22 0,0 21 15,0-21-15,0 1 0,0 20 0,0-21 16,0 0-16,0 0 0,0 1 16,0-1-16,0 0 0,0 0 15,0 0-15,0-42 47,0 0-31,0 0-16</inkml:trace>
  <inkml:trace contextRef="#ctx0" brushRef="#br0" timeOffset="10920.67">3704 1778 0,'0'0'15,"21"0"1,0 0 0,1 0-16,-1-21 0,0 21 15,21 0-15,-21 0 0,22 0 0,-1 0 16,0 0-16,1 0 0,-1-21 16,0 21-16,22 0 0,-22 0 0,22 0 15,-22 0-15,22-21 0,-1 21 16,-21 0-16,22 0 0,-22-22 0,64 22 15,-64 0-15,1 0 16,-1 0-16,0 0 0,1 0 16,-22 0-16,0 0 0,0 0 15,0 0-15,1 0 0,-1 0 0,0 0 16,0-21-16,0 21 16,0 0-1,-21 21 16,0 1-15,0-1-16,0 0 0,0 0 16,-21 0-16,21 0 15,0 1-15,0-1 0,0 0 0,0 0 16,-21 0-16,21 0 0,0 1 16,-21-1-16,21 0 0,0 0 15,0 0-15,0 0 0,0 1 16,-21-1-16,21 0 0,0 0 15,0 0-15,-21-21 0,21 21 16,0 1-16,0-1 16,-22 0-16,1-21 15,0 0 1,0 21-16,0-21 16,0 0-16,-1 0 0,1 0 15,0 0-15,0 0 16,0 0-16,-22 0 0,22 0 0,-21 0 15,21 0-15,-22 0 0,1 0 16,0 0-16,-1 0 0,1 0 0,-21 0 16,20 0-16,1 0 0,-22 0 15,22 0-15,0 0 0,-64 0 16,64 0-16,-1 0 0,-20 0 0,20 0 16,1 0-16,0 0 0,-1 0 15,1 0-15,0 0 0,-1 0 0,1 0 16,0 21-16,21-21 15,-22 0-15,22 0 0,0 0 0,0 0 0,0 0 16,42 0 31,0 0-31,0 0-16</inkml:trace>
  <inkml:trace contextRef="#ctx0" brushRef="#br0" timeOffset="11655.18">1990 3154 0,'0'21'63,"0"0"-48,0 22-15,0-22 0,0 21 16,0-21-16,21 22 0,-21-1 0,0 0 16,0 1-16,0-22 0,0 21 15,0-21-15,0 22 0,0-22 0,0 0 16,0 0-16,0 21 15,0-63 32,0 0-47,0 0 16,0 0-16,0 0 0</inkml:trace>
  <inkml:trace contextRef="#ctx0" brushRef="#br0" timeOffset="12020.97">2011 3281 0,'0'-21'16,"0"0"-16,21-1 16,-21 1-16,21 21 0,0-21 15,0 21-15,1-21 0,-1 21 16,0 0-16,0-21 0,0 21 0,22 0 15,-22 0-15,0 0 16,0 0-16,0 21 0,0 0 0,1-21 16,-22 21-16,0 22 0,0-22 15,0 0-15,0 0 0,-22 21 0,1-20 16,0-1-16,0 21 0,0-21 16,0 0-16,-1 1 0,1-1 0,0-21 15,0 21-15,0-21 16,0 0-16,-1 21 0,22-42 47,0 0-47,0 0 15,22 21-15,-1-22 16,0 1-16</inkml:trace>
  <inkml:trace contextRef="#ctx0" brushRef="#br0" timeOffset="12676.79">2646 3196 0,'0'21'16,"0"1"-1,0-1-15,0 0 16,-21 0-16,21 21 0,0-20 0,-22-1 15,22 21-15,0-21 0,-21 0 16,21 22-16,0-22 0,0 0 0,-21 21 16,21-20-16,-21-1 0,21 0 15,-21-21-15,21 21 0,0 0 16,0 0-16,0-42 31,0 0-15,0 0-16,0 0 0,21 0 15,-21-1-15,21 22 0,-21-21 16,21 0-16,0 0 0,1 0 16,-1 0-16,0-1 15,0 22-15,0 0 0,0 0 16,1 0-16,-1 0 16,-21 22-16,0-1 0,21 0 15,-21 0-15,0 0 16,21 0-16,-21 1 0,0-1 15,0 0 1,21-21-16,0 0 16,1 0-1,-1 0-15,-21-21 0,21 21 16,-21-21-16,0-1 16,21 22-16,-21-21 0,21 0 0,-21 0 15,0-21-15,0 20 0,0 1 16,0 0-16,0-21 0,0 21 0,0-1 15,0-20-15,0 21 16,0 42 62</inkml:trace>
  <inkml:trace contextRef="#ctx0" brushRef="#br0" timeOffset="12964.62">3133 3260 0,'0'21'15,"0"0"1,0 0-16,0 0 15,0 22-15,0-22 0,0 0 16,0 0-16,0 0 0,0 1 16,0 20-16,0-21 0,0 0 15,0 0-15,-22 1 0,22-1 0,0 0 16,0 0 0,0-42 15,0 0-16,0 0-15</inkml:trace>
  <inkml:trace contextRef="#ctx0" brushRef="#br0" timeOffset="13363.12">3048 3260 0,'0'-21'16,"0"42"-16,0-64 15,0 22 1,21 21-16,0-21 16,0 21-16,1 0 0,-1 0 0,0 0 15,21 0-15,1 0 0,-22 0 16,21 0-16,43 21 0,-43 0 16,-21 1-16,22-1 15,-22 0-15,0 0 0,0 0 0,0 0 16,-21 1-16,0-1 0,0 0 15,0 21-15,-21-21 0,-21 22 16,21-22-16,-1 0 0,-20 0 16,21 0-16,-21 1 0,20-22 0,1 21 15,0-21-15,-21 21 0,21-21 16,-1 0-16,1 0 0,0 21 16,0-21-16,21-21 46,0 0-30,0 0-16,0-1 0</inkml:trace>
  <inkml:trace contextRef="#ctx0" brushRef="#br0" timeOffset="13593.99">3683 3260 0,'0'0'0,"0"21"78,0 0-63</inkml:trace>
  <inkml:trace contextRef="#ctx0" brushRef="#br0" timeOffset="13784.88">3683 3598 0,'0'22'15,"0"-44"48</inkml:trace>
  <inkml:trace contextRef="#ctx0" brushRef="#br0" timeOffset="14105.38">4000 3175 0,'0'21'16,"0"0"-1,0 1-15,0-1 0,0 0 16,0 0-16,0 0 0,0 0 0,0 22 16,0-22-16,0 21 0,0-21 15,0 1-15,0 41 16,0-42-16,0 0 0,0 1 0,0-1 16,0 0-16,0 0 15,0-42 16,22 0-15,-22 0-16</inkml:trace>
  <inkml:trace contextRef="#ctx0" brushRef="#br0" timeOffset="14799.98">4064 3175 0,'21'0'31,"0"0"-31,0 0 0,1 0 16,-1 0-16,21-21 0,0 21 16,1 0-16,-1 0 0,0 0 0,1 0 15,20-21-15,-20 21 0,-1 0 16,21 0-16,-20 0 0,-1 0 0,0 0 15,1 0-15,-22 0 0,21 0 16,-21 0-16,1 0 0,-1 0 16,0 0-16,0 0 0,0 0 15,-21 21 17,0 0-32,0 0 15,0 0 1,0 1-16,0-1 0,0 0 15,0 0-15,0 0 0,0 0 16,0 1-16,0-1 0,0 0 0,-21 0 16,21 0-16,0 0 0,-21 1 15,21-1-15,0 0 0,0 0 16,0 0-16,0 0 0,0 1 16,-21-1-16,21 0 15,0 0 1,-21-21-1,-1 0 1,1 0 0,0 0-16,0 0 0,0 0 15,0 0-15,-1 0 0,1 0 0,0 0 16,-21 0-16,21 0 0,-22 0 16,1 0-16,-22 0 0,22 0 0,0 0 15,-22 21-15,22-21 0,-22 0 16,22 0-16,0 0 0,21 0 15,-22 0-15,22 21 0,0-21 0,-21 0 16,20 0-16,1 0 0,0 0 16,0 0-16</inkml:trace>
  <inkml:trace contextRef="#ctx0" brushRef="#br0" timeOffset="15496.07">2286 4530 0,'0'0'0,"-21"0"0,0 21 15,21 0-15,-22 0 16,22 0-16,0 1 0,0-1 16,0 21-16,0 0 0,0 1 0,0-1 15,0 0-15,0 1 0,0 20 16,0-20-16,0-1 0,0-21 0,22 21 16,-22 1-16,0-22 0,0 0 15,0 0-15,0 0 0,21-21 16,-21 22-16,21-22 15,-21-22-15,0 1 16,0 0-16,0 0 16,0 0-16</inkml:trace>
  <inkml:trace contextRef="#ctx0" brushRef="#br0" timeOffset="16245.65">2328 4593 0,'43'0'15,"-22"0"-15,0 0 0,21 0 16,1 0-16,-1 0 0,0 0 0,22 0 16,-1 0-16,-20 0 0,20 0 15,1-21-15,-1 21 0,1 0 16,-1 0-16,22 0 0,-22-21 0,22 21 15,21 0-15,-22 0 0,1 0 16,0 0-16,-1 0 0,1 0 0,-21 0 16,-1 0-16,1 0 0,-22 0 15,21 0-15,-20 0 0,-1 0 0,0 0 16,-20 0-16,20 0 0,-21 0 16,0 0-16,0 0 15,-21 21 48,0 0-63,-21 0 15,21 1-15,0-1 16,0 0-16,0 0 0,0 0 0,0 22 16,0-22-16,0 0 0,0 21 15,0-21-15,0 1 0,0 20 0,0-21 16,0 0-16,0 0 0,0 22 15,0-22-15,0 0 0,0 0 0,0 0 16,0 1-16,0-1 0,0 0 16,0 0-16,-21 0 15,0-21-15,0 21 0,0-21 16,-1 0-16,1 22 16,-21-22-16,21 0 0,-22 0 0,22 0 15,-21 21-15,0-21 0,-22 0 0,1 0 16,-1 0-16,1 0 0,-22 0 15,-21 0-15,21 0 0,-20 0 0,20 0 16,-21 0-16,21 0 0,-20 0 16,20 0-16,0 0 0,22 0 0,-22 0 15,22 0-15,-1 0 0,1 0 16,-1 0-16,22 0 0,-1 0 0,-20 0 16,42 0-16,-22 0 0,22 0 15,0 0-15,0 0 0,21-21 31,21 21-15,0-22-16,0 22 16,1-21-16</inkml:trace>
  <inkml:trace contextRef="#ctx0" brushRef="#br0" timeOffset="17153.2">2667 4805 0,'0'0'0,"0"-21"0,0 0 16,-21 21 0,21 21-16,0 0 15,0 0-15,0 0 0,0 22 16,0-1-16,0-21 0,0 21 15,0 1-15,0-22 0,0 21 0,0 1 16,0-22-16,-21 21 0,-1-21 0,22 0 16,-21 1-16,0-1 0,0 0 15,0 0-15,0-21 0,-1 0 16,1 0-16,0 0 16,21-21-1,0 0-15,0 0 0,0-22 16,0 22-16,0 0 0,0 0 15,0 0-15,0-22 0,0 22 16,0 0-16,21 0 0,-21 0 16,21 21-16,1 0 0,-1 0 15,0 0-15,-21 21 0,21 0 16,0-21-16,-21 21 0,21 0 16,1 22-16,-22-22 0,0 0 15,21 0-15,0 0 0,-21 0 16,21 1-16,-21-1 0,21 0 15,0-21-15,-21 21 16,22-21-16,-1 0 0,0 0 16,0 0-1,0-21-15,-21 0 0,21 0 0,1-1 16,-1 1-16,-21 0 16,0 0-16,21 0 0,0 0 0,-21-43 15,0 43-15,21 0 16,-21 0-16,0 42 47,0 0-47,0 0 15,-21 0-15,21 0 0,0 1 16,0-1-16,0 0 0,0 0 0,0 0 16,0 0-16,0 1 0,0-1 15,0 0-15,0 0 16,21-21-1,0 0-15,1 0 16,-1-21-16,-21 0 16,21 21-16,-21-21 0,0-1 0,21 22 15,-21-21-15,0 0 16,0 0-16,0 0 0,0 0 16,0-1-16,0 1 15,-21 0-15,0 21 0,21-21 0,-21 21 16,-1 0-16,1 0 0,0 0 15,0 0-15,21 21 16,0 0-16,0 0 16,0 1-16,21-22 31,0 0-31</inkml:trace>
  <inkml:trace contextRef="#ctx0" brushRef="#br0" timeOffset="17746.57">3281 5017 0,'0'0'0,"-21"0"47,-1 0-47,22 21 15,-21-21-15,21 21 0,0 0 16,-21 0-16,0 0 0,21 1 15,-21-1-15,21 0 16,21-21 15,0 0-31,0 0 0,0-21 16,1 21-16,-22-21 0,21-1 16,-21 1-16,21 21 15,-21-21-15,0 0 16,0 42 15,0 0-31,0 22 16,0-22-16,0 0 0,0 21 15,21-21-15,-21 22 0,0-1 16,0-21-16,21 22 0,-21-1 16,0 0-16,0 1 0,0-1 0,0 0 15,0 1-15,0 20 0,0-21 16,-42 43-16,42-43 0,-21-20 15,0 20-15,21 0 0,-43 1 16,22-22-16,21 21 0,-21-42 16,0 21-16,0-21 0,-1 0 15,1 0-15,0 0 0,0 0 16,0 0-16,0 0 0,-1-21 0,1 0 16,21 0-16,-21 0 15,0-1-15,0-20 0,21 21 0,-21 0 16,21-22-16,0 1 15,0 21-15,0 0 0,0 0 0,0-22 16,0 22-16,0 0 0,0 0 16,0 0-16,21-1 0</inkml:trace>
  <inkml:trace contextRef="#ctx0" brushRef="#br0" timeOffset="18031.93">3365 4995 0,'0'22'32,"0"-1"-32,0 0 0,0 0 15,0 0-15,0 0 0,0 1 16,0-1-16,0 0 15,0 0-15,0 0 16,0 0 0,-21-21-1,21-21 1,0 0-16</inkml:trace>
  <inkml:trace contextRef="#ctx0" brushRef="#br0" timeOffset="18216.82">3365 4890 0,'0'21'78,"22"0"-63</inkml:trace>
  <inkml:trace contextRef="#ctx0" brushRef="#br0" timeOffset="18692.62">3598 5038 0,'0'0'0,"0"21"0,-21-21 0,21 21 15,-21 0-15,21 0 16,0 1 0,0-1-16,0 0 15,0 0-15,0 0 0,0 0 16,0 1 0,0-44 46,0 1-62,0 0 16,0 0-16,0 0 0,0 0 15,0-1-15,21-20 0,0 21 16,-21-21-16,21 20 0,1 1 16,20 0-16,-21 0 0,0 21 15,0 0-15,1 0 0,-1 0 0,0 0 16,0 0-16,0 0 0,0 21 0,1 0 15,-22 0-15,21 1 0,-21-1 16,21 0-16,-21 0 0,0 0 0,0 22 16,0-22-16,0 0 0,0 0 15,0 0-15,0 0 0,0 1 16,-21-1-16</inkml:trace>
  <inkml:trace contextRef="#ctx0" brushRef="#br0" timeOffset="19812.65">8890 974 0,'0'0'0,"0"-21"0,0-1 0,0 1 0,0 0 16,0 0-16,0 0 16,0 42 30,0 0-30,0 0-16,0 0 0,0 22 0,0-1 16,0-21-16,0 22 0,0-1 15,0 21-15,0-20 0,0-1 16,0 0-16,21 22 0,-21-1 16,0 1-16,21-1 0,-21 1 0,0 21 15,0-22-15,0 22 0,0-1 16,0-20-16,0 21 0,-21-1 0,21 1 15,-21-22-15,21 22 0,-21 21 0,21-21 16,0-1-16,0-20 0,-21 20 16,-1 1-16,1 21 0,21-21 0,-21-1 15,0 22-15,0-21 0,0 21 16,-1-22-16,1 22 0,0 0 0,0 0 16,-21 0-16,20-1 0,1 1 15,0 0-15,-21 0 0,21 0 16,-1 21-16,-20-21 0,21-1 0,0 1 15,0-21-15,-1 21 0,1-22 0,0 1 16,21 0-16,-21-1 0,0-20 16,0 21-16,21-22 0,0 1 0,-22-22 15,1 0-15,21 1 0,0-1 16,0-21-16,0 0 0,0-42 31,0 0-31,0-21 0</inkml:trace>
  <inkml:trace contextRef="#ctx0" brushRef="#br0" timeOffset="21646.42">8848 762 0,'21'0'47,"0"0"-47,0 0 16,0 0-16,0 0 15,1 0-15,-1 0 0,21 0 16,-21 0-16,22 0 0,-1-21 0,0 21 15,1 0-15,20 0 0,-21 0 0,22 0 16,-1 0-16,1 0 0,21 0 16,-22 0-16,22 0 0,105-21 15,-105 21-15,0-21 16,-1 21-16,22 0 0,-21 0 0,21 0 16,-1 0-16,1-22 0,0 22 15,21 0-15,-21 0 0,0 0 0,211 0 16,-211 0-1,0 0-15,-21 0 0,20 0 0,1-21 16,-21 21-16,0 0 0,-1 0 16,1 0-16,0 0 0,-22 0 0,22 0 15,-22 0-15,1 0 0,-1 0 0,1 0 16,-1 0-16,-20 0 0,20 0 16,-21 0-16,1 0 0,-22 0 0,21 0 15,-21 0-15,1 0 16,20 0-16,-21 0 0,0 0 15,0 0-15,1 0 32,-1 0-17,-21 21 1,0 1-16,0-1 16,0 0-16,0 0 0,0 0 15,21 0-15,-21 22 0,0-22 0,0 0 16,0 21-16,0 1 0,0-1 15,0-21-15,0 22 0,0-1 16,0 0-16,-21 22 0,21-22 16,0 0-16,-21 22 0,-1-22 0,1 22 15,21-1-15,-21 1 0,0-1 0,0 1 16,0-1-16,21 1 0,-22-1 16,-20 85-16,21-84 0,21-1 15,-21 22-15,0-21 0,21 20 16,-22-20-16,22 20 0,0-20 0,-21 21 15,21-22-15,-21 1 0,21 20 0,0-20 16,0 20-16,0 65 16,0-65-16,0-20 0,-21 20 15,21-20-15,0 21 0,0-22 16,0 22-16,0-22 0,0 22 0,0-22 16,0 22-16,0-21 0,0 20 0,0 43 15,0-63-15,0-1 16,0 1-16,0 20 0,0-20 0,0-1 15,0 1-15,0-1 0,0 1 0,0-1 16,0 1-16,0-1 0,0-20 16,0 20-16,0-20 0,0-1 0,0 21 15,0-20-15,0-1 0,0 0 0,0 1 16,0-1-16,0 0 0,0-20 16,0 20-16,0-21 0,0 21 15,0-20-15,0-1 0,0 0 0,0 0 16,0 0-16,0 22 15,0-22-15,0 0 0,0 0 16,-21-21 0,21 21-16,-21-21 15,-1 0 1,1 0-16,21 21 16,-21-21-16,0 0 0,0 0 15,0 0-15,-1 22 0,1-22 0,0 0 16,0 0-16,-21 0 0,20 21 0,-20-21 15,0 0-15,-1 0 16,1 0-16,0 0 0,-22 21 0,22-21 0,-22 0 16,1 0-16,-1 0 0,1 0 15,-1 0-15,-20 0 0,20 0 16,-20 0-16,-65 0 0,65 0 16,-22 21-16,21-21 0,-21 0 0,1 0 15,-22 0-15,21 0 0,0 0 16,0 0-16,-21 0 0,21 0 0,-21 0 15,0 0-15,-106 0 16,106 0-16,22 0 0,-1 0 0,0 0 16,0 0-16,21-21 0,1 21 15,-1 0-15,0 0 0,1 0 0,20 0 16,-20 0-16,20 0 0,1 0 16,20 0-16,-20 0 0,20 0 0,-62 0 15,62 0-15,22 0 16,0 0-16,-21 0 0,20 0 0,1 0 15,21-21 17,0 0-17,-21-1-15,21 1 0,0 0 16</inkml:trace>
  <inkml:trace contextRef="#ctx0" brushRef="#br0" timeOffset="22641.09">10054 42 0,'0'0'0,"0"-42"16,0 63 46,0 0-62,0 22 16,0-1-16,0-21 0,0 22 0,0 20 16,0-21-16,-21 1 0,21-1 15,0-21-15,0 22 0,-21-1 0,21-21 16,0 21-16,0-20 0,0-1 15,0 0-15,0 0 0,0 0 16,0-42 15</inkml:trace>
  <inkml:trace contextRef="#ctx0" brushRef="#br0" timeOffset="22943.92">10308 0 0,'0'0'0,"21"0"16,-21 21 15,0 0-31,0 22 0,0-1 0,0 0 16,0-20-16,0 20 0,0 0 15,0 1-15,0-22 0,0 21 0,0-21 16,0 22-16,0-22 16,0 0-16,0 0 0,0 0 0,0 0 15,0 1-15,0-1 0,0 0 16,-21-21 0,0 0-1</inkml:trace>
  <inkml:trace contextRef="#ctx0" brushRef="#br0" timeOffset="23161.72">9991 423 0,'0'0'0,"21"0"46,0 0-46,0 0 16,0-21-16,0 0 0,22 21 0,-22 0 16,0-21-16,21 21 0,-20 0 15,20 0-15,-21-21 0,0 21 0,0 0 16,1-21-16,-1 21 16,0-22-16</inkml:trace>
  <inkml:trace contextRef="#ctx0" brushRef="#br0" timeOffset="23479.54">10753 0 0,'0'0'0,"0"21"31,0 0-16,0 1-15,0-1 0,0 21 16,0-21-16,0 22 0,0-1 0,0-21 16,0 21-16,0 1 0,0-22 15,0 21-15,-22 22 0,22-43 16,-21 0-16,21 0 0,0 0 16,0 1-16,0-1 0,0 0 0,0 0 15,0-42 16</inkml:trace>
  <inkml:trace contextRef="#ctx0" brushRef="#br0" timeOffset="23860.84">10668 169 0,'0'-21'0,"0"42"0,0-63 32,0 21-32,0 0 15,0 0-15,21 21 16,0-22-16,0 1 0,1 21 0,20-21 16,-21 21-16,0 0 0,22 0 15,-1 0-15,-21 0 0,21 0 16,-20 0-16,20 0 0,-21 0 0,0 0 15,0 0-15,1 21 0,-1 22 16,-21-22-16,0 0 0,0 21 0,0-21 16,-21 1-16,-1 20 0,1-21 15,-21 21-15,21-20 0,-22-1 0,1 0 16,21 0-16,0 0 0,-22 0 16,22-21-16,0 22 0,0-22 0,21 21 15,-21-21-15,0 0 47</inkml:trace>
  <inkml:trace contextRef="#ctx0" brushRef="#br0" timeOffset="24977.8">9461 1630 0,'22'0'31,"-1"0"-31,0-21 0,0 21 15,0-21-15,0 21 0,1-22 16,-1 22-16,-21-21 0,21 21 0,0-21 16,0 0-16,-21 0 15,-21 21 17,-21 0-32,21 0 0,-22 0 0,22 0 15,-21 0-15,21 21 0,-22 0 16,22-21-16,-21 21 0,21 0 15,-1 1-15,1-1 0,0-21 16,21 21-16,0 0 0,0 0 0,0 0 16,0 1-16,21-1 0,22 0 15,-22 0-15,0 0 0,21 0 16,-21-21-16,22 22 0,-22-1 0,21 0 16,-21 0-16,22 0 0,-22 0 15,-21 1-15,0-1 0,0 0 16,0 0-16,-21 0 0,0 0 15,-1-21-15,-20 22 0,0-1 0,21-21 16,-22 21-16,1-21 0,0 0 16,20 0-16,-20 0 0,21 0 15,0 0-15,0 0 0,-1 0 0,1 0 16,21-21-16,0 0 16,0-1-16,0 1 0,0 0 15,0 0-15,21-21 0,1 20 16,-1 1-16,0 0 0,0 0 0,0 0 15,0 0-15,1-1 0,-1 1 0,0 0 16</inkml:trace>
  <inkml:trace contextRef="#ctx0" brushRef="#br0" timeOffset="25337.6">9737 1947 0,'0'0'0,"21"0"16,0 0-16,0 0 16,0 0-16,0 0 0,1-21 15,-1 21-15,0-21 0,0 0 16,0 21-16,-21-21 0,21 0 0,-21-1 16,0 1-16,0 0 15,-21 21-15,0 0 16,0 0-16,0 0 0,0 0 15,-22 0-15,22 21 0,0-21 16,0 21-16,0 1 0,-1-1 0,1 0 16,0 0-16,21 21 0,0-20 15,-21-1-15,21 0 0,0 0 16,0 0-16,0 0 0,21-21 16,0 0-16,0 22 0,1-22 15,-1 0-15,0 0 0,0 0 16,0 0-16,0 0 0,1-22 0,-1 22 15,21-21-15</inkml:trace>
  <inkml:trace contextRef="#ctx0" brushRef="#br0" timeOffset="25784.35">10223 1842 0,'0'0'0,"0"-22"15,-21 22 1,0 0-16,0 0 0,0 0 15,0 0-15,-1 22 0,1-22 16,0 21-16,0 0 0,21 0 0,-21 0 16,0 0-16,-1 1 0,22-1 15,0 0-15,0 0 0,0 0 16,-21 0-16,21 1 0,0-1 0,21-21 31,1 0-31,-1 0 16,0 0-16,0 0 0,0-21 15,0 21-15,1-22 0,-22 1 16,21 21-16,0-21 0,0 0 0,-21 0 16,21 0-16,-21-1 0,21 1 15,-21 0-15,0 0 0,0 42 47,0 0-47,0 0 16,0 1-16,0-1 15,0 0-15,0 0 0,0 0 0,0 0 16,0 1-16,0-1 16,22-21-1,-1 0 1</inkml:trace>
  <inkml:trace contextRef="#ctx0" brushRef="#br0" timeOffset="26160.13">10350 1905 0,'0'0'15,"0"-21"-15,0 0 16,22 21 0,-1 0-1,0 0-15,0 0 16,0 0-16,0 21 0,1-21 15,-22 21-15,21 0 0,-21 0 16,0 1-16,0-1 0,0 0 16,0 0-16,0 0 0,0 0 15,-21-21 1,21 22-16,-22-22 0,1 0 31,21-22-15,0 1-16,0 0 0,0 0 15,0 0-15,0 0 16,21 21-16,-21-22 0,22 1 0,-22 0 16,0 0-16,21 0 15,0 21-15,0-21 16,0 21-16</inkml:trace>
  <inkml:trace contextRef="#ctx0" brushRef="#br0" timeOffset="26436.98">10795 1799 0,'0'-21'16,"-21"21"0,0 0-16,-1 21 15,22 0 1,-21 1-16,0-1 0,21 0 0,0 0 15,0 0-15,-21 0 0,21 1 16,0-1-16,0 0 0,0 0 16,0 0-16,0 0 0,0 1 15,0-1 1,21-21 0,0 0-16,0 0 0,1 0 0,-1-21 15,0-1-15,0 1 0</inkml:trace>
  <inkml:trace contextRef="#ctx0" brushRef="#br0" timeOffset="26952.74">11091 1461 0,'-21'0'0,"0"0"15,21 21 1,-21-21-16,21 21 0,0 21 0,0-21 15,0 22-15,0-22 0,-21 21 16,21 1-16,0-1 0,-22 0 0,22 1 16,0-22-16,0 21 0,0-21 15,0 22-15,0-22 0,0 0 0,-21 0 16,21 0-16,0 0 0,0 1 0,0-1 16,0-42 30,0-1-30,0 1-16,0 0 0,21 0 16,1 0-16,-22 0 0,21-1 15,0 1-15,-21 0 0,21 0 0,0 0 16,0 21-16,1-21 0,-1-1 16,0 22-16,0 0 0,0 0 0,0 0 15,1 0-15,-22 22 0,21-1 16,-21 0-16,0 0 15,0 0-15,0 0 0,0 1 0,0-1 16,0 0-16,0 0 16,-21 0-16,-1 0 0,22 1 15,-21-1-15,0-21 16,21-21 31,0-1-47</inkml:trace>
  <inkml:trace contextRef="#ctx0" brushRef="#br0" timeOffset="27149.63">11451 1799 0,'0'-21'16,"0"42"46,0 0-46</inkml:trace>
  <inkml:trace contextRef="#ctx0" brushRef="#br0" timeOffset="27336.52">11430 2096 0,'-21'21'15,"21"-42"63,21 21-78</inkml:trace>
  <inkml:trace contextRef="#ctx0" brushRef="#br0" timeOffset="27626.35">11663 1778 0,'21'0'16,"-21"21"-16,0 0 16,0 1-16,0-1 15,0 21-15,0-21 16,0 0-16,0 1 0,0-1 0,0 0 16,0 0-16,-21 0 0,21 22 0,0-22 15,0 0-15,0 0 16,0 0-16,0-42 47,21 0-47,0 21 0</inkml:trace>
  <inkml:trace contextRef="#ctx0" brushRef="#br0" timeOffset="28516.94">11705 1715 0,'0'0'0,"21"0"31,22 0-31,-22 0 0,21 0 16,0 0-16,1 0 0,20-22 15,-20 22-15,20 0 0,1 0 0,-22 0 16,21-21-16,1 21 0,-22 0 15,1 0-15,-1 0 0,0 0 16,1 0-16,-1 0 0,-21 0 16,21-21-16,-20 21 0,-1 0 0,21 0 15,-21 0-15,22 0 0,-22 0 16,0 0-16,21 0 0,-21-21 0,1 21 16,-1 0-16,0 0 0,0 0 0,0 0 15,0 0 1,1 0-16,-22 21 31,0 0-31,0 0 16,-22 1-1,22-1 1,0 0-16,-21-21 0,21 21 16,0 0-16,0 0 15,0 1-15,0-1 0,0 0 0,0 0 16,0 0-16,0 0 15,0 1-15,0-1 0,0 0 0,0 0 16,0 0-16,0 0 0,0 1 16,0-1-16,0 0 15,-21-21-15,21 21 16,-21-21-16,21 21 16,-21-21 15,0 0-16,-1 0 1,1 0-16,0 0 16,0 0-16,0 0 0,-22 0 15,22 0-15,0 0 0,-21 0 0,-1 0 16,1 0-16,-21 0 0,-1 0 16,1 0-16,-1 0 0,-21 0 0,22 0 15,-22 0-15,22 0 0,-1 0 16,22 0-16,0 0 0,-22 0 0,22 0 15,21 0-15,-22 0 0,22 0 16,-21 0-16,21 0 0,-1 0 0,1 0 16,0 0-16,0 0 15,0 0 32</inkml:trace>
  <inkml:trace contextRef="#ctx0" brushRef="#br0" timeOffset="31052.82">17060 741 0,'0'-21'16,"0"0"0,0-1-1,0 1 1,0 0-16,0 0 15,0 0-15,0 0 16,0-1 0,0 1-1,-21 21 48,21 21-63,0 1 0,-21 20 15,21-21-15,0 0 16,0 22-16,0-1 0,0 0 16,0 1-16,0 20 0,0 43 15,0-43-15,0 1 0,0-22 16,0 22-16,0-1 0,0 1 0,0-1 16,-21 1-16,21-1 0,0 1 0,-21-1 15,21 22-15,0-22 16,0 22-16,0-21 0,0-1 0,-22 22 0,22-22 15,-21 22-15,21 0 16,-21-1-16,0 1 0,21 21 0,-21-22 16,0 1-16,-1 0 0,1 21 0,0-1 15,0-20-15,0 21 0,0 0 16,-1-22-16,1 22 0,-21 0 0,21 0 16,0 0-16,-1-22 0,1 22 0,0 0 15,0 0-15,0 0 0,0-22 16,21 22-16,-22 0 0,1-21 0,21-1 15,-21 1-15,21 0 16,0-22-16,0 1 0,-21-1 0,21-20 16,0-1-16,0 0 0,0-21 0,0 1 0,0-1 15,-21-21-15,21-21 32,0-1-32,0 1 0,0 0 0,0-21 15,0-1-15</inkml:trace>
  <inkml:trace contextRef="#ctx0" brushRef="#br0" timeOffset="32568.93">16933 572 0,'-21'0'0,"0"0"16,42 0 46,0 0-62,0 0 16,22 0-16,-1 0 0,0 0 0,22 0 16,-1 0-16,1 0 15,21 0-15,-1 0 0,22 0 0,-21 0 16,21 0-16,-1 0 0,1 0 15,21 0-15,0 0 0,127 0 16,-127-22-16,0 22 0,0 0 16,-21 0-16,42 0 0,-21 0 0,0 0 15,0 0-15,0 0 0,0 0 16,-21 0-16,21 0 0,-21 0 0,0 0 16,-22 0-16,22 0 0,-21 0 15,0 0-15,-22 0 0,1 0 16,-1 0-16,-21 0 0,1 0 0,-1 0 15,-21 0-15,0 0 0,1 0 16,-22 22-16,0-1 31,0 0-31,0 0 16,0 0-16,0 0 16,0 1-16,0 20 0,-22-21 15,22 21-15,0-20 0,0 20 0,0 0 16,-21 22-16,21-22 15,-21 0-15,21 22 0,0-22 0,0 22 0,-21-1 16,0-20-16,21 20 0,-21 1 16,21 20-16,-22-20 0,1 20 0,21-20 15,-21 21-15,0-22 0,21 22 16,-21-1-16,0 1 0,-1 0 16,22-1-16,-21 22 0,0-21 0,0 21 15,21-22-15,0 1 0,0 21 16,-21-21-16,21-1 0,-21 1 0,21 21 15,-22-22-15,22 1 0,0-21 0,0 20 16,0 1-16,-21-22 0,21 22 16,0 0-16,0-1 0,0-20 0,-21 21 15,21-22-15,0 1 0,0 20 16,0-41-16,0 20 0,0-21 0,0 22 16,0-22-16,0 1 0,0-1 15,0-21-15,0 21 0,-21 1 16,21-22-16,0 0 0,0 0 0,-21 0 15,21 1-15,0-1 16,-21 0-16,-1-21 0,1 21 16,0-21-16,0 0 0,0 21 15,0-21-15,-1 0 16,1 0-16,0 0 0,0 0 0,0 21 16,-22-21-16,22 22 0,-21-22 0,21 0 15,-22 21-15,1-21 0,-21 0 16,-1 21-16,1-21 0,-1 21 0,1-21 15,-22 21-15,0-21 0,1 21 16,-1 1-16,-21-22 0,21 21 16,-20-21-16,-1 21 0,0-21 0,0 21 15,0 0-15,0-21 0,1 21 16,20-21-16,-21 0 0,21 0 0,-20 22 16,-65-22-16,64 0 0,22 0 15,-1 0-15,0 0 0,-20 0 16,20 0-16,0 0 0,22 0 0,-22 0 15,22 0-15,-1 0 0,1 0 16,-1 0-16,22 0 0,-1 0 16,1 0-16,0 0 0,-1 0 0,1 0 15,0-22-15,21 22 0,-22 0 16,22 0-16,0 0 0,0 0 0,21-21 16,0 0-1,21 21-15,0-21 16,0 0-16</inkml:trace>
  <inkml:trace contextRef="#ctx0" brushRef="#br0" timeOffset="33376.64">17081 21 0,'0'-21'16,"0"42"-16,22-42 31,-22 63 0,0 1-31,0-1 0,0 0 16,0 1-16,0 20 0,0-20 15,0-1-15,0 0 0,0 1 0,0-1 16,0 0-16,0-21 0,0 22 16,-22-22-16,22 0 0,0 0 0,-21 0 15,21 1-15,0-1 0,0-42 47,0-1-31,0 1-16</inkml:trace>
  <inkml:trace contextRef="#ctx0" brushRef="#br0" timeOffset="33744.42">16912 85 0,'-21'-21'0,"42"42"16,-42-64-16,21 22 15,0 0 1,21 21 0,0 0-16,0 0 0,1 0 0,20 0 15,-21 0-15,21 0 0,1 0 0,-22 0 16,21 0-16,1 0 0,-1 0 15,0 0-15,-21 0 0,22 21 0,-22 22 16,-21-22-16,0 21 0,0-21 16,0 22-16,0-1 0,-21-21 0,-22 21 15,22-20-15,-21-1 0,21 0 16,-22 0-16,22 0 0,-21 0 16,21-21-16,0 22 0,-1-22 15,44 0 32,-1-22-47,0 22 0,-21-21 16,21 21-16</inkml:trace>
  <inkml:trace contextRef="#ctx0" brushRef="#br0" timeOffset="34110.42">17484 296 0,'21'0'16,"0"0"-1,0 0-15,0 22 16,0-22-16,-21 21 0,0 0 16,22-21-16,-22 21 0,21 0 15,-21 0-15,0 1 0,0-1 0,0 0 16,0 0-16,0 0 0,-21 0 15,21 1-15,-22-22 0,1 21 16,21-42 31,0-1-47,0 1 0,0 0 16,0 0-16,21 0 15,-21 0-15,22-1 0,-1 1 16,-21 0-16,21 21 0,0-21 0,-21 0 15,21 21-15,0-21 0,1-1 16,-1 22-16</inkml:trace>
  <inkml:trace contextRef="#ctx0" brushRef="#br0" timeOffset="34496.19">17928 275 0,'0'21'15,"0"1"-15,0-1 16,0 0-16,0 0 0,-21 0 16,21 0-16,-21-21 0,21 22 15,-21-1-15,21 0 0,0 0 16,0 0-16,0 0 0,21-21 31,0 0-31,0 0 16,0 0-16,0 0 0,1 0 0,-22-21 15,21 0-15,0 21 0,0-21 16,0 0-16,-21 0 16,21-1-16,-21 1 0,0 0 0,0 0 15,0-21 1,-21 20-16,0 22 0,0 0 0,0 0 16,0 0-16,-1 0 0,1 0 15,0 0-15,0 22 0,0-1 16,21 0-16,0 0 15,0 0-15,0 0 16,21-21-16,0 0 16</inkml:trace>
  <inkml:trace contextRef="#ctx0" brushRef="#br0" timeOffset="35032.9">18436 339 0,'-42'0'16,"21"0"-16,-1 0 0,1 0 0,-42 21 15,42 0-15,-1 0 16,1-21-16,21 21 0,-21 1 0,0-1 16,21 0-16,-21 0 0,21 0 15,0 0-15,0 1 0,0-1 16,0 0-16,21-21 15,0 21-15,0-21 0,0 0 16,1 0-16,-1 0 0,0 0 16,0-21-16,0 21 0,0-21 15,1 0-15,20-1 0,0 1 16,-42 0-16,21 0 0,1 0 16,-1-22-16,0 22 0,-21 0 15,0-21-15,0 21 0,21-22 0,-21 22 16,0-21-16,0 21 0,0-22 0,0 22 15,0 0-15,0 0 0,0 42 32,0 0-17,0 21-15,0-20 0,0 20 16,0-21-16,0 21 0,0-20 0,0 20 16,0-21-16,-21 21 0,21-20 15,0-1-15,0 21 0,0-21 16,0 0-16,0 1 15,21-22-15,0 0 16,0 0-16,1 0 16,-1 0-16,0 0 0,0-22 15,0 1-15,0 21 0,1-21 0,-1 0 16,-21 0-16,21 21 0,0-21 16</inkml:trace>
  <inkml:trace contextRef="#ctx0" brushRef="#br0" timeOffset="35409.68">18859 381 0,'0'-21'0,"22"21"0,-65 42 0,64-63 16,1 21 15,-22 21-31,0 0 0,-22 1 16,1-1-16,21 0 15,0 0-15,-21-21 0,21 21 0,0 0 16,21-21 15,0 0-31,1 0 16,-1 0-16,0 0 0,0-21 15,0 0-15,0 21 16,-21-21-16,22 0 0,-22 0 16,0-1-16,0 1 15,0 0-15,0 42 32,0 0-17,0 1-15,0-1 16,-22 0-16,22 0 15,0 0-15,0 0 16,0 1 0,22-22-1,-1 0-15,0 0 16,0-22-16,0 22 0,0-21 0</inkml:trace>
  <inkml:trace contextRef="#ctx0" brushRef="#br0" timeOffset="35684.51">19431 85 0,'0'0'0,"0"21"16,-21 0 0,0 0-16,-1-21 0,22 43 0,0-22 15,-21 0-15,0 0 0,21 21 16,-21-20-16,21-1 0,0 21 0,0-21 15,0 0-15,0 1 0,0-1 16,0 0-16,0 0 0,0 0 16,21-21-1,0 0-15,0 0 16,1 0-16,-1 0 16,0 0-16,0-21 15,0 21-15,-21-21 0,21 0 0</inkml:trace>
  <inkml:trace contextRef="#ctx0" brushRef="#br0" timeOffset="35861.42">19389 318 0,'0'0'0,"21"0"62,0 0-62,0 0 0,21 0 16,-20 0-16,-1-22 0,21 22 0,0-21 16</inkml:trace>
  <inkml:trace contextRef="#ctx0" brushRef="#br0" timeOffset="36109.28">20066 21 0,'-21'0'16,"0"21"-16,-1 1 16,22-1-16,0 21 15,0-21-15,-21 0 0,21 22 0,0-22 16,-21 21-16,21-21 0,0 1 16,0 20-16,0-21 0,0 0 0,0 0 15,0 1-15,0-1 16,0 0-16,21-21 31</inkml:trace>
  <inkml:trace contextRef="#ctx0" brushRef="#br0" timeOffset="36412.51">20002 148 0,'0'-21'0,"0"-42"16,0 41-16,22 1 16,-1 21-16,-21-21 0,21 21 0,0 0 15,0 0-15,0 0 0,1 0 16,-1 0-16,-21 21 0,21 0 16,-21 1-16,0-1 0,0 0 15,0 0-15,0 0 0,0 0 0,-21 22 16,0-22-16,-1 0 15,1 0-15,21 0 0,-21-21 16,0 22-16,0-22 0,0 0 0,21 21 16,21-21 31</inkml:trace>
  <inkml:trace contextRef="#ctx0" brushRef="#br0" timeOffset="37180.48">20362 275 0,'-21'0'31,"0"0"-31,0 0 0,0 0 16,-1 21-16,1 1 15,21-1-15,0 0 0,0 0 0,-21 0 16,21 0-16,0 1 16,0-1-16,0 0 0,0 0 31,21-21-31,0 0 16,1 0-16,-1 0 15,0-21-15,0 0 16,0 0-16,-21-1 15,21 1-15,1 21 0,-22-21 16,21 0-16,-21 0 0,21 21 16,-21 21 15,0 0-15,0 0-16,0 0 0,21-21 0,-21 22 15,0-1-15,0 0 0,21-21 16,0 21-16,1-21 15,-1 21-15,0-21 0,0 0 0,21 0 16,-20 0-16,-1 0 0,21 0 16,-21 0-16,22 0 0,-22 0 15,0-21-15,0 21 0,0-21 0,0 0 16,1 21-16,-1-21 0,-21-1 16,0 1-16,0 0 0,0 0 15,0 0-15,0 0 0,0-1 16,0 1-16,-21 21 0,-1 0 0,1 0 15,0 0-15,0 0 0,0 0 16,0 0-16,-1 21 0,1 1 16,21-1-16,-21-21 0,21 21 0,0 0 15,0 0-15,0 0 16,0 1-16,0-1 16,0 0-16,21 0 0,0 0 15,-21 0-15,0 1 0,0-1 16,0 0-16,0 0 0,0 0 15,0 0-15,0 1 0,0-1 0,0 0 16,0 0-16,0 0 0,0 0 16,0 1-16,0-1 0,0 0 15,0-42 17,0 0-17,22-1-15</inkml:trace>
  <inkml:trace contextRef="#ctx0" brushRef="#br0" timeOffset="37553.26">21082 487 0,'42'0'15,"-21"0"1,1 0-16,-1 0 15,0 0-15,0-21 16,0 0-16,0-1 16,-21 1-16,0 0 15,0 0-15,0 0 0,0 0 16,0-1-16,-21 22 16,0 0-16,0 0 15,21 22-15,-21-1 0,21 0 16,-21 0-16,21 21 0,-22-20 0,22-1 15,0 0-15,0 0 0,0 21 16,0-20-16,0-1 0,0 0 16,0 0-16,22 0 15,-1-21-15,0 0 0,0 0 0,0 0 16,0 0-16,1 0 0,-1 0 0,0 0 16,0 0-16,0 0 0,0 0 15,1 0-15</inkml:trace>
  <inkml:trace contextRef="#ctx0" brushRef="#br0" timeOffset="38348.81">17505 1588 0,'0'0'0,"0"-22"0,0 1 16,0 42 31,0 1-47,0-1 0,0 21 0,0 0 15,0 22-15,0-22 0,0 22 16,0-22-16,-21 22 0,-1-22 0,22 21 16,0-20-16,-21-1 0,0 0 15,21 1-15,0-22 0,-21 21 0,0-21 16,21 22-16,-21-22 0,21 0 0,0 0 16,0-42 15,0 0-31,0 0 15,21 0-15,0-1 0,0 1 0,-21 0 16</inkml:trace>
  <inkml:trace contextRef="#ctx0" brushRef="#br0" timeOffset="38964.46">17484 1609 0,'21'-21'16,"21"21"-16,-21 0 0,85 0 16,-64 0-16,22 0 0,-1 0 0,22 0 15,-21 0-15,20 0 0,22-22 16,-21 22-16,21 0 0,-22 0 16,22 0-16,-21 0 0,-1 0 0,1 0 15,-21 0-15,-1 0 0,1 0 16,-1 0-16,1 0 0,-22 0 0,21 0 15,-20 22-15,-1-1 0,-21-21 16,22 0-16,-22 21 0,0-21 0,0 21 16,0-21-16,-21 21 0,0 0 15,0 1-15,0-1 0,0 0 0,0 21 16,0-21-16,0 22 0,0-22 16,0 21-16,0 1 0,0-1 0,0-21 15,0 21-15,0 1 0,0-22 16,0 21-16,0 1 0,0-22 15,0 0-15,-21 21 0,21-21 0,0 22 16,0-22-16,0 0 0,0 21 16,-21-20-16,21-1 0,0 0 0,0 0 15,0 0-15,-21 0 16,0 1-16,-1-22 0,1 21 16,0-21-16,0 0 0,-21 0 15,20 0-15,-20 0 0,0 0 0,-22 0 16,1 0-16,-22 0 0,0 0 15,1 0-15,-43 0 0,21 0 16,-21-21-16,0 21 0,0 0 0,0 0 0,21 0 16,-21 0-16,42-22 15,1 22-15,-1 0 0,22 0 0,20 0 16,-20 0-16,20 0 0,22 0 0,0 0 16,0 0-16,21-21 0,-21 21 15,42-21 1,0 21-16,0-21 0,0 0 15,22 0-15,-22 21 0</inkml:trace>
  <inkml:trace contextRef="#ctx0" brushRef="#br0" timeOffset="39461.18">18203 1947 0,'0'22'31,"0"-1"-31,0 0 0,-21 0 16,21 0-16,0 0 0,0 1 15,0 20-15,0-21 0,0 0 0,-21 22 16,21-22-16,-21 0 0,21 0 16,-21 21-16,21-20 0,0-1 15,-22-21-15,22 21 0,-21 0 0,21-42 47,0 0-47,0 0 16,0-1-16,0 1 0,0 0 0,21 0 15,1 0-15,-1-22 0,-21 22 16,21-21-16,21-22 0,1 22 16,-22 21-16,0-21 0,21 20 15,-21 1-15,1 0 0,20 21 16,-21 0-16,0 0 0,0 0 0,1 0 15,-1 21-15,-21 0 0,0 1 16,21 41-16,-21-42 0,0 22 16,0-22-16,0 21 0,0-21 15,0 22-15,0-22 0,0 0 0,-21 0 16,21 0-16,0 0 0,0 1 16,-21-1-16,-1-21 15,1 0 1,0 0-16,0 0 15,0 0-15</inkml:trace>
  <inkml:trace contextRef="#ctx0" brushRef="#br0" timeOffset="39642.08">18076 2286 0,'21'0'31,"1"0"-31,-1 0 0,0 0 15,0 0-15,0 0 0,22 0 0,-22-21 16,21 21-16,0 0 0,1 0 16,-22-21-16,21 21 0,1 0 0,-22 0 15,21-21-15,-21 21 0,0 0 0</inkml:trace>
  <inkml:trace contextRef="#ctx0" brushRef="#br0" timeOffset="40117.32">17399 3302 0,'0'0'0,"0"-21"0,0-21 15,-21 20-15,21 1 0,0 0 0,0 0 16,0 0-16,-21 21 15,-1 21 1,22 21-16,0-21 0,-21 22 16,21-1-16,0 0 0,0 22 15,0-22-15,0 22 0,0-22 0,-21 0 16,21 1-16,-21-1 0,21 0 16,-21-20-16,21 20 0,-21-21 15,21 0-15,-22 0 0,22 1 0,0-1 16,0-42-1,22-1 1,-1 1-16,-21 0 16,21 0-16</inkml:trace>
  <inkml:trace contextRef="#ctx0" brushRef="#br0" timeOffset="40653.04">17420 3133 0,'0'0'0,"0"-21"0,21-1 0,0 1 15,-21 0-15,43 21 0,-22 0 0,0 0 16,21 0-16,64 0 16,-42 0-16,-1 0 0,1 0 0,20 0 15,22 0-15,0 0 0,0 0 16,0-21-16,0 21 0,-1 0 0,1 0 16,0 0-16,-21 0 0,-1 0 15,1 0-15,0-21 0,42 21 16,-64 0-16,-20 0 0,-1 0 15,0 0-15,1 0 0,-22 0 16,0 0-16,-21 21 0,0 0 0,0 0 16,0 0-16,0 1 15,0-1-15,0 0 0,0 21 0,0-21 16,0 1-16,0 20 0,0-21 16,-21 21-16,21-20 0,-21 20 0,21-21 15,0 21-15,0-20 0,-22-1 16,22 21-16,-21-21 0,21 22 0,-21-22 15,21 0-15,-21 0 0,21 0 0,-21 0 16,0 1-16,-1-22 0,1 21 16,0-21-16,0 21 0,-21-21 0,-1 0 15,1 0-15,0 21 16,-22-21-16,-21 0 0,1 0 0,-1 0 16,-42 0-16,21 0 0,-21 21 0,-21-21 15,21 0-15,0 0 0,0 0 16,0 0-16,21 0 0,0 0 0,22 0 15,-1 0-15,22 0 0,20 0 16,1 0-16,0 0 0,20 0 0,1-21 16,0 21-16,21-21 0,0 0 15,21 0 1,0 21-16,1-22 0</inkml:trace>
  <inkml:trace contextRef="#ctx0" brushRef="#br0" timeOffset="41316.48">18076 3302 0,'0'0'0,"-21"21"32,21 0-32,0 1 15,-21-1-15,21 0 0,0 21 0,0-21 16,0 1-16,0-1 0,0 0 15,0 21-15,0-21 0,-21-21 0,21 22 16,0-1-16,0 0 0,-21-21 16,21-21 31,0 0-47,0-1 15,0 1-15,0 0 0,0-21 0,0 21 16,0-22-16,0 22 0,21-21 15,0 21-15,0-22 0,0 22 0,0-21 16,1 21-16,20-1 0,-21 22 16,21 0-16,-20 0 0,20 0 15,-21 0-15,0 0 0,0 0 16,1 22-16,-22-1 0,0 0 0,0 21 16,-22 1-1,1-22-15,0 0 0,0-21 0,0 21 16,-22 0-16,22-21 0,0 21 15,0-21-15,0 0 0,0 0 0,-1 0 16,44 0 0,-1-21-1,0 21-15,0 0 0,21-21 0,-20 21 16,20 0-16,0 0 0,1 0 16,-1 0-16,0 0 0,-21 21 0,22-21 15,-22 21-15,21 1 16,-21-22-16,1 21 0,-22 0 0,0 0 15,0 0-15,0 0 0,-22 1 16,1-22-16,-21 21 0,0 0 16,-1-21-16,1 21 0,0 0 0,-1-21 15,1 21-15,0-21 0,-1 0 16,-20 0-16,42 22 0,-1-22 16,1 0-16,0 0 15,0 0-15</inkml:trace>
  <inkml:trace contextRef="#ctx0" brushRef="#br0" timeOffset="41743.43">17166 4382 0,'0'-22'0,"0"44"0,0-65 0,0 22 0,-21 21 15,21 21 1,0 0 0,0 1-16,0 20 0,-21 0 0,21 1 15,0-1-15,0 0 0,0 1 16,-21-1-16,21 0 0,-22 1 0,1-1 16,21 0-16,0 1 0,-21-22 15,21 21-15,-21-21 0,21 0 16,0 1-16,0-44 31,21 1-31,-21 0 16,21 0-16</inkml:trace>
  <inkml:trace contextRef="#ctx0" brushRef="#br0" timeOffset="42368.8">17230 4339 0,'21'-21'0,"-42"42"0,63-63 0,-42 21 15,21 21-15,0 0 0,0-21 16,22 21-16,-22 0 0,21 0 0,22 0 16,-22 0-16,22 0 0,-1 0 0,1 0 15,20 0-15,-20-22 0,42 22 16,-22 0-16,22 0 0,0 0 0,0 0 16,0 0-16,-1 0 0,1 0 15,0 0-15,-21 0 0,-1 0 0,22 0 16,-42 0-16,20 0 0,-20 0 15,-1 0-15,-20 0 0,20 0 0,-42 0 16,22 0-16,-22 0 0,-21 22 31,0-1-31,0 0 16,0 0-16,0 0 16,0 0-16,0 1 0,-21 20 0,21 0 15,-21 22 1,21-43-16,0 21 0,0-21 0,0 1 15,-22 20-15,22 0 0,-21-21 0,0 22 16,21-22-16,0 21 0,0-21 16,-21 22-16,21-22 0,0 0 0,0 21 15,0-20-15,0-1 0,0 0 16,0 0-16,-21-21 16,21 21-16,-21-21 0,-1 0 15,1 0-15,0 0 0,0 0 16,-21 0-16,-1 0 0,1 0 15,-22 0-15,1 0 0,-1 0 0,-41 0 16,-1 0-16,0-21 0,-21 21 16,0 0-16,-21 0 0,0-21 0,-1 21 15,1 0-15,21 0 0,-21 0 0,42 0 16,-21 0-16,43 0 0,-1 0 16,0 0-16,22 0 0,-1 0 0,1 0 15,20 0-15,1 0 0,0 0 16,21 0-16,-1 0 0,44-21 31,-1 21-31,0-21 0,21 21 16,1-22-16,-1 1 0</inkml:trace>
  <inkml:trace contextRef="#ctx0" brushRef="#br0" timeOffset="42697.26">18351 4466 0,'0'0'0,"-21"0"0,-21-21 0,21 21 0,0 0 16,-22 0-16,1 0 0,0 0 0,-1 0 16,1 21-16,0 0 0,-22 22 15,22-22-15,-1 42 16,1-41-16,42 20 0,0 0 15,-21-21-15,21 22 0,0-22 0,0 21 16,21-21-16,0 1 0,0-1 16,1 0-16,20 0 0,0 0 0,-21-21 15,43 0-15,-22 0 0,1 0 0,-1 0 16,21 0-16,-20 0 0,-1 0 16,22 0-16,-22-21 0,-21 0 15,21 0-15,-20 21 0,20-21 0,-21-1 16,0 1-16</inkml:trace>
  <inkml:trace contextRef="#ctx0" brushRef="#br0" timeOffset="43533.21">22712 1016 0,'0'0'15,"21"0"-15,-21-21 0,0 0 16,0 42 15,-21-21-31,21 21 0,-21 21 16,21-20-16,-22 20 0,22 21 0,-21-20 16,0 20-16,21 1 0,0 20 15,0 1-15,0 0 0,0-1 16,0 22-16,-21-21 0,21 0 0,0 20 15,0 1-15,0 0 0,-21 127 16,21-106-16,-21-21 0,-1 21 16,1 0-16,21 0 0,-21 0 0,0-21 15,0 21-15,0 0 0,-1-22 16,-41 255-16,42-148 16,0-106-16,-1-22 15,22 22-15,-21-21 0,21 21 0,-21-22 16,21-20-16,0 21 0,-21-22 0,21 1 15,-21-1-15,21-21 0,-21 1 0,21-1 16,0 0 0,0-20-16,0-44 15,0 1-15,0 0 0,21-21 16,0-1-16,-21 1 16</inkml:trace>
  <inkml:trace contextRef="#ctx0" brushRef="#br0" timeOffset="44713.06">22796 1418 0,'0'-21'0,"0"42"0,-21-42 16,21 0-16,0 0 15,0 0-15,0-1 16,21 1-16,1 21 15,-1-21-15,0 21 0,0 0 16,43-21-16,-43 21 16,21-21-16,0 21 0,1-21 15,-1 21-15,0 0 0,22 0 0,-1 0 0,1-22 16,21 22-16,20 0 16,1 0-16,-21 0 0,21 0 0,0 0 15,-1-21-15,86 21 16,-85 0-16,0 0 0,-1 0 15,-20 0-15,21-21 0,-21 21 0,-1 0 16,-20 0-16,20 0 0,-20 0 0,-22 0 16,22 0-16,-22 0 0,22 0 15,-1 0-15,22 0 16,-64 0-16,0 0 16,0 0-16,0 0 0,-21 21 0,22 0 15,-22 1-15,21-1 16,-21 0-16,0 0 0,0 21 15,0-20-15,0 20 0,0-21 16,0 21-16,0 1 0,0 63 16,0-43-16,0 1 0,21-1 15,-21 1-15,21-1 0,-21 1 0,0-1 16,0 22-16,0-1 0,0-20 16,0 21-16,0 20 0,0-20 0,0 0 15,-21-1-15,0 1 0,21 21 16,-21-21-16,-22 105 15,22-84-15,0-21 0,0-1 0,0 1 16,-1 0-16,1-1 0,0 1 16,0 0-16,0-22 0,0 22 0,-1-1 15,1-20-15,0 21 0,0-22 0,0 1 16,0-1-16,-1 1 0,1-1 16,0-21-16,0 22 0,0-1 0,0-20 15,21-1-15,-22 0 0,1 1 16,0-1-16,21 0 0,0 1 0,-21-22 15,0 0-15,0 21 0,-1-20 16,1-1-16,0-21 16,0 0-16,-21 0 0,20 0 15,-20 0-15,21 0 0,-21 0 0,-22 0 16,22 0-16,-22 0 0,1 0 16,-1 0-16,-20 0 0,-1 0 0,-21-21 15,0 21-15,0 0 0,-21 0 0,22 0 16,-22 0-16,0 0 0,0 0 15,-22 0-15,22 0 0,0 0 0,0 0 16,22 0-16,-22 0 0,21 0 0,0 0 16,0 0-16,21 0 0,1 21 15,20-21-15,1 0 0,-1 0 0,22 0 16,21 0-16,0 0 0,-1 0 16,1 0-16,21-21 15,21-1-15,-21 1 16,22 0-16,-1-21 0,21-1 15,-21 1-15,0 0 0</inkml:trace>
  <inkml:trace contextRef="#ctx0" brushRef="#br0" timeOffset="45438.69">22394 0 0,'-21'0'15,"0"0"1,0 21 15,21 22-15,0-1-16,0 0 0,-21 22 15,21-22-15,0 0 0,0 22 16,-22-22-16,22 1 0,0-1 0,0 0 16,0 1-16,0-1 0,0-21 15,0 0-15,0 0 0,0 1 0,0-1 16,0-42 15</inkml:trace>
  <inkml:trace contextRef="#ctx0" brushRef="#br0" timeOffset="45761.04">22140 42 0,'-21'-42'15,"42"84"-15,-21-84 16,21 42-16,1 0 0,-1 0 15,21 0-15,-21 0 0,22 0 16,-1 0-16,21 0 0,-20 0 0,-1 0 16,0 0-16,1 0 0,-1 0 0,-21 0 15,22 0-15,-43 21 16,0 22-16,-43-1 16,22 0-16,-21 1 0,-1-22 15,1 21-15,0-21 0,21 22 16,-22-22-16,1 0 0,0 0 15,20-21-15,1 21 0,0 0 0,0-21 16,42 0 15,0 0-31,0 0 0</inkml:trace>
  <inkml:trace contextRef="#ctx0" brushRef="#br0" timeOffset="46876.93">22945 572 0,'21'21'15,"-42"-42"-15,63 42 0,-21-21 16,0 0-16,0 0 16,1-21-1,-1 21-15,-21-22 0,0 1 16,0 0-16,0 0 15,0 0-15,0 0 0,0-1 16,0 1-16,-21 0 0,-1 0 16,1 21-16,0 0 0,-21 0 0,21 0 15,-22 0-15,22 0 0,-21 0 16,-1 21-16,22 0 0,-21 0 0,0 1 16,20 20-16,1-21 0,-21 0 15,21 22-15,0-22 0,21 0 0,0 21 16,0-21-16,0 1 0,0-1 15,0 0-15,21-21 0,0 0 16,0 0-16,0 0 0,0 0 16,22 0-16,-22 0 0,21-21 0,-21 21 15,22-21-15,-1-1 0,-21 1 16,22 21-16,-22-21 0,0 0 0,21 0 16,-21-22-16,1 22 15,-22 0-15,21 0 0,-21 0 16,0 42 15,0 0-31,-21-21 0,21 21 16,-22 0-16,22 1 0,0-1 15,0 0-15,0 0 0,0 0 0,0 0 16,0 1-16,0-1 16,0 0-16,22-21 15,-1 0-15,0 0 16,0 0-16,0 0 0,0-21 15,1 0-15,-1 21 16,0-22-16,0 1 0,-21 0 0,21 0 16,0 0-16,-21 0 0,22 21 15,-22-22-15,0 1 0,0 0 0,0 0 16,21 21-16,-21-21 16,0 42-1,0 0 1,0 0-16,0 0 0,0 1 0,0-1 15,0 0-15,0 0 16,0 0-16,0 0 0,0 1 0,21-22 16,-21 21-16,21-21 15,0 0-15,0 0 16,1 0-16,-1 0 0,0-21 16,0 21-16,0-22 0,0 1 15,1 0-15,-1 21 0,0-21 0,-21 0 16,21 0-16,-21-1 0,21 1 15,-21 0-15,0 0 0,0 0 0,21 21 16,-21-21-16,0-1 0,0 44 31,0-1-15,0 0-16,0 0 0,0 0 0,0 0 16,0 1-16,0-1 0,0 0 15,0 0-15,-21 21 0,21-20 16,0 41-16,0-21 0,-21-20 15,21-1-15,0 21 0,-21-21 16,21 22-16,0-1 0,-21-21 16,21 0-16,-21 0 0,-1 1 15,1-22-15,0 21 0,0-21 0,0 0 16,0 21-16,-1-21 0,1 0 16,0 0-16,0 0 0,-43 0 15,43-21-15,0 21 16,21-21-16,-21 21 0,21-22 15,0 1-15,0 0 0,0 0 16,0 0-16,21 0 16,0-1-16,0 22 0,1-21 0</inkml:trace>
  <inkml:trace contextRef="#ctx0" brushRef="#br0" timeOffset="47568.53">23812 487 0,'0'21'15,"0"0"1,0 0-16,0 1 16,0-1-16,0 0 15,0 0-15,0 0 0,0 0 0,-21 1 16,21-1-16,0 0 15,0 0-15,-21 0 0,21-42 47,0 0-47,0 0 16,0 0-16,0-1 16,0 1-16,21 0 0,-21 0 0,0 0 15,21 0-15,1-1 0,-1 1 16,0 0-16,0 21 15,0 0-15,0 0 16,1 0-16,-1 0 16,-21 21-16,21 0 0,-21 1 15,0-1-15,0 0 0,0 0 16,0 0-16,0 0 0,0 1 16,-21-22-16,21 21 0,-21-21 15,21 21-15,-22-21 16,22-21 15,0 0-31,0-1 16,0 1-16,22 0 0,-1 0 15,-21 0-15,21 0 0,0-1 16,0 1-16,-21 0 0,21 0 0,1 0 16,-1 0-16,0 21 0,0 0 0,0 0 15,0 0-15,-21 21 16,0 0-16,0 0 0,0 0 15,0 0-15,0 1 0,0-1 16,0 0-16,0 0 0,0 0 16,0 0-1,-21-21-15,21 22 0,-21-22 16,21-22 31</inkml:trace>
  <inkml:trace contextRef="#ctx0" brushRef="#br0" timeOffset="47949.32">24405 614 0,'21'0'0,"0"0"15,1 0-15,-22-21 16,21 21-16,0-21 16,-21-1-16,21 1 15,-21 0-15,0 0 16,-21 21 0,0 0-16,0 0 15,-1 0-15,1 21 16,0-21-16,0 21 0,21 0 0,0 1 15,0-1-15,-21 0 16,21 0-16,0 0 0,0 0 16,0 1-16,0-1 0,21-21 15,-21 21-15,21-21 0,0 0 16,0 0-16,1 0 16,-1 0-16,0 0 0,0 0 0,0-21 15,0 0-15,1 21 0,20-22 0,-21 22 16,0-21-16</inkml:trace>
  <inkml:trace contextRef="#ctx0" brushRef="#br0" timeOffset="48408.38">24892 423 0,'0'22'16,"0"-1"-1,-21 0-15,21 0 0,0 0 16,0 0-16,0 1 15,-21-1-15,21 0 0,0 0 16,-22-21-16,22 21 0,0 0 0,0 1 16,-21-22 15,21-22 0,0 1-31,0 0 16,0 0-16,21 21 0,1-21 15,-1 0-15,-21-1 0,21 1 0,0-21 16,21 21-16,-20 0 0,-1 21 16,0-22-16,0 1 0,21 21 0,-20 0 15,-1 0-15,0 0 0,0 21 16,0 1-16,0-22 0,-21 21 0,0 0 16,0 0-16,0 0 0,0 0 15,0 1-15,0-1 0,0 0 0,0 0 16,0 0-16,-21 0 15,0 1-15,21-1 0,-21-21 16,21 21-16,21-42 47,0 0-47,0-1 16</inkml:trace>
  <inkml:trace contextRef="#ctx0" brushRef="#br0" timeOffset="48716.49">25612 127 0,'0'0'0,"42"-21"15,-42 42 17,0 0-32,0 0 0,0 1 15,0 20-15,-21-21 0,21 21 16,-21-20-16,-1 20 0,22-21 0,0 21 15,-21 1-15,21-22 0,-21 21 16,21-21-16,0 22 0,0-22 0,-21 0 16,21 0-16,0 22 15,0-22-15,0 0 0,0 0 0,0 0 16,21-21 0,0 0-16,0 0 15,1 0-15,-1 0 16,0 0-16,0-21 0,0 21 0,-21-21 15,21 0-15,1 0 0</inkml:trace>
  <inkml:trace contextRef="#ctx0" brushRef="#br0" timeOffset="49024.53">25527 360 0,'0'0'15,"21"0"17,0 0-32,0 0 0,1 0 15,-1 0-15,21 0 0,-21 0 16,22 0-16,-22 0 0,21 0 0,-21 0 16,22-21-16,-1 21 0,21 0 15,-41 0-15,-1-21 0,0 21 16,0 0-16,-42 0 62,0 0-62,0 0 16,-1 0-16</inkml:trace>
  <inkml:trace contextRef="#ctx0" brushRef="#br0" timeOffset="50384.79">23050 2053 0,'0'0'0,"0"21"0,0 1 0,0-1 15,0 0-15,-21 21 0,0-21 0,21 22 16,-21-1-16,21-21 0,-21 22 16,0-1-16,21 0 0,-22 22 15,1-1 1,21-42-16,0 1 0,-21-1 0,21 0 15,21-21 17,0-21-32,-21 0 15,22-1-15</inkml:trace>
  <inkml:trace contextRef="#ctx0" brushRef="#br0" timeOffset="50981.11">23072 2011 0,'21'0'0,"0"0"16,0 0-16,0 0 0,22 0 0,-1 0 15,0 0-15,1 0 0,20 0 16,1 0-16,-1 0 0,22-21 0,-22 21 15,22 0-15,0 0 0,-1 0 16,-20 0-16,20-21 0,-20 21 0,-1 0 16,1 0-16,-1 0 0,-20 0 15,20 0-15,-20 0 0,-1 0 0,0 0 16,-21 0-16,1 0 0,-1 0 16,0 0-16,-21 21 15,0 0 1,0 0-1,-21 0-15,21 0 0,-21 1 0,21-1 16,0 0-16,-22 0 0,22 0 16,-21 0-16,21 1 0,0-1 0,0 0 15,0 0-15,-21 0 0,21 22 16,-21-22-16,21 0 0,0 0 0,-21 21 16,21-20-16,0-1 0,0 0 15,0 21-15,0-21 0,0 1 0,0-1 16,0 0-16,0 0 0,-21-21 0,21 21 15,0 0-15,-22-21 16,22 22-16,-21-22 0,0 0 16,0 21-16,0-21 0,0 0 15,-1 0-15,-20 0 0,0 0 0,-1 0 16,-62 0-16,20 0 16,21 0-16,-20 0 0,20 0 0,-20 0 15,-1-21-15,0 21 0,1-22 0,-1 22 16,0 0-16,1-21 0,20 21 15,-21 0-15,22-21 0,21 21 16,-1-21-16,1 21 0</inkml:trace>
  <inkml:trace contextRef="#ctx0" brushRef="#br0" timeOffset="51059.06">22754 2625 0,'0'-21'15,"0"42"-15,21-42 16,0 21-16,1-22 16,-1 22-16,0 0 15,-21-21-15,21 21 0</inkml:trace>
  <inkml:trace contextRef="#ctx0" brushRef="#br0" timeOffset="51864.78">23283 2159 0,'0'21'47,"-21"-21"-47,21 21 0,0 1 15,0-1-15,0 0 16,0 0-16,0 0 0,0 0 0,-21 22 16,21-22-16,-21 0 0,21 0 15,0 0-15,0 1 0,-21-1 0,21 0 16,0 0-16,-22-21 0,22 21 16,0-42 30,0 0-30,0 0-16,0 0 16</inkml:trace>
  <inkml:trace contextRef="#ctx0" brushRef="#br0" timeOffset="52224.58">23220 2180 0,'0'-21'0,"0"0"16,21 21 15,0 0-31,0 0 16,0 0-16,1 0 15,-1 0 1,-21 21-16,0 0 16,0 0-16,0 1 0,0-1 0,0 0 15,-21 0-15,-1-21 0,1 21 16,0 0-16,0 1 0,21-1 16,-21-21-16,0 21 0,-1-21 15,22 21-15,0-42 47,22 21-47</inkml:trace>
  <inkml:trace contextRef="#ctx0" brushRef="#br0" timeOffset="53448.77">23558 2096 0,'0'21'15,"0"0"1,-21 0-16,21 0 0,-21 0 0,0 1 16,21-1-16,0 21 0,-21-21 0,21 0 15,-21 1-15,21 20 0,-22-21 16,22 0-16,0 0 0,0 1 0,0-1 16,-21 0-16,21 0 15,0-42 16,0 0-31,21 0 16,1-1-16,-22 1 16,0 0-16,21 0 15,0 21-15,-21-21 16,0 42 0,21 0-1,-21 0-15,0 0 0,0 1 16,0-1-1,0 0-15,21-21 0,-21 21 16,21-21 0,1 0-16,-1 0 0,0 0 15,0-21-15,0 21 0,-21-21 16,21 21-16,1-21 16,-1 21-16,-21-22 0,21 1 0,0 21 15,-21-21-15,0 42 31,0 0-15,0 1-16,0-1 16,0 0-16,-21 0 15,21 0-15,21-21 32,0 0-32,0 0 15,1 0-15,-22-21 16,0 0-16,0 0 15,0 0-15,0-1 16,0 1 0,-22 21-16,1 0 0,0 0 0,21-21 15,21 21 32,0-21-47,1 21 0,-1 0 16,0 0-16,0 0 15,0 0-15,0 0 0,1 0 16,-1 0-16,-21 21 16,21-21-16,-21 21 0,0 0 0,0 1 15,0-1 1,0 0-16,0 0 0,0 0 16,0 0-16,0 1 31,0-44 0,21 1-31,0 0 16,0 0-16,-21 0 0,0 0 15,22 21-15,-1-22 0,-21 1 16,0 0-16,21 21 0,0 0 31,-21 21-31,0 0 16,0 1-16,0-1 0,0 0 15,0 0-15,0 0 16,0 0-16,0 1 0,21-22 16,0 0-1,1 0-15,-1 0 0,0 0 16,0 0-16,0 0 0,0 0 16,-21-22-16,22 22 0,-1-21 0,0 0 15,-21 0-15,21 21 16,0-21-16,-21 0 0,0-1 15,0 44 17,-21-22-32,21 21 15,-21 0-15,21 0 0,0 0 0,0 0 16,0 1-16,0-1 16,0 0-1,21-21-15,0 21 16,0 0-16</inkml:trace>
  <inkml:trace contextRef="#ctx0" brushRef="#br0" timeOffset="53933.51">22881 3408 0,'0'0'0,"-42"0"16,21 0-16,-1 21 16,22 0-16,0 22 0,-21-22 15,21 21-15,-21 0 0,0-20 16,21 20-16,0 0 0,0 1 15,-21-1-15,0-21 0,21 21 0,-22-20 16,22 20-16,0-21 0,0 0 16,0 0-16,0 1 0,0-1 15,22-21 1,-1 0-16,0-21 0,0-1 16,0 22-16,0-21 0,1 0 15,-1-21-15,0 21 0</inkml:trace>
  <inkml:trace contextRef="#ctx0" brushRef="#br0" timeOffset="54445.25">22945 3366 0,'0'0'0,"21"0"0,0 0 0,0 0 16,0 0-16,0-22 0,22 22 0,-1-21 15,0 21-15,22 0 0,-1-21 16,1 21-16,21 0 0,-1-21 0,1 21 15,0 0-15,-1 0 0,1 0 16,-22 0-16,22 0 0,-21 0 0,-1 0 16,1 0-16,-22 0 0,0 21 15,1 0-15,-22-21 0,0 21 0,0 1 16,0-22-16,-21 21 0,21 0 16,-21 0-16,0 0 15,0 0-15,0 1 0,0-1 16,0 0-16,0 0 0,0 0 15,0 0-15,0 22 0,0-22 16,0 0-16,0 0 0,0 0 16,0 1-16,0-1 0,0 0 0,0 0 15,0 0-15,0 0 0,0 1 0,0-1 16,0 0-16,0 0 16,-21-21-16,0 21 0,0-21 0,-21 21 15,-1-21-15,1 0 0,-22 0 16,1 22-16,-1-22 0,-20 0 0,-1 0 15,-21 0-15,22 0 16,-22 0-16,21 0 0,-21 0 0,22 0 16,-22 21-16,0-42 0,42 21 0,1 0 15,21 0-15,-1 0 0,22-22 16,-21 22-16,21 0 16,21-21-16,0 0 15,21 0-15,0 21 16,0 0-16</inkml:trace>
  <inkml:trace contextRef="#ctx0" brushRef="#br0" timeOffset="54801.04">23347 3471 0,'0'0'16,"0"-21"-16,-21 21 31,-1 21-15,1 1-16,21-1 0,0 0 0,-21 21 16,0-21-16,21 22 15,0-1-15,0-21 0,0 0 16,0 1-16,0-1 0,0 0 15,0 0-15,21-21 16,0 0 0,0 0-16,1 0 0,-1 0 15,0 0-15,0 0 0,43-21 16,-43-21-16,0 42 16,0-22-16,0 1 0,-21 0 15</inkml:trace>
  <inkml:trace contextRef="#ctx0" brushRef="#br0" timeOffset="55083.89">23558 3641 0,'22'-21'15,"-44"42"-15,44-64 0,-1 43 16,-21 22 0,21-1-16,-21 0 0,0 0 15,0 0-15,0 0 16,0 1-16,0-1 0,0 0 16,0 0-16,0 0 0,0 0 15,0 1 1,0-44 15,0 1-31,0 0 16,0 0-16,21 0 15,0 0-15,-21-1 16,0 1-16,21 0 0,1 21 16,-22-21-16,21 21 0,0 0 15,0 0-15,0 21 31</inkml:trace>
  <inkml:trace contextRef="#ctx0" brushRef="#br0" timeOffset="55532.63">22966 4466 0,'0'-21'0,"0"0"16,0 0-16,0 0 16,0 42 15,-21 0-15,-1 0-16,22 0 0,-21 0 15,21 1-15,-21-1 0,21 0 16,0 0-16,0 0 0,-21 0 0,21 1 15,0-1-15,-21-21 16,21-21 15,21-1-15,0 1 0</inkml:trace>
  <inkml:trace contextRef="#ctx0" brushRef="#br0" timeOffset="56076.91">22902 4276 0,'21'0'16,"1"0"-1,-1 0-15,21 0 0,0 0 16,1 0-16,-1 0 0,22 0 0,-1 0 16,1 0-16,20 0 0,1 0 15,0 0-15,-1 0 0,1 0 16,0 0-16,-1 0 0,-20 0 0,-1 0 15,1 0-15,-1 0 0,-20 0 16,-1 0-16,0 0 0,-21 0 0,1 0 16,-1 0-16,-21 21 31,-21 0-31,-1 0 16,22 0-16,0 1 15,-21-1-15,21 0 0,-21 42 16,21-41-16,0-1 0,0 0 15,0 0-15,0 0 0,-21 0 0,21 22 16,0-22-16,-21 0 0,21 0 16,0 0-16,0 1 0,-21-1 15,21 0-15,-22-21 0,1 21 0,21 0 16,-21 0-16,0-21 16,0 0-16,-22 0 0,22 0 15,0 0-15,-21 0 0,-1 0 0,-20 0 16,-1 0-16,1 0 0,-1 0 15,-20-21-15,-1 21 0,0-21 0,1 21 16,-22 0-16,21-21 0,22 21 16,-22 0-16,22 0 0,-1-21 0,22 21 15,-1 0-15,1 0 16,0 0-16,-1 0 0,22 0 0,0 0 16,0 0-16,21-21 0,0-1 15,21 22 1,0-21-16,0 21 0</inkml:trace>
  <inkml:trace contextRef="#ctx0" brushRef="#br0" timeOffset="56601.12">23347 4614 0,'-21'0'16,"-1"0"-16,1 0 0,0 0 0,0 0 16,0 0-16,0 0 0,-1 22 15,1-22-15,0 21 0,0-21 0,21 21 16,-21 0-16,0-21 0,21 21 0,-22 0 16,22 1-16,0-1 15,22-21 16,-1 0-31,0 0 0,0-21 16,0 21-16,0-22 0,-21 1 0,22 21 16,-1-21-16,42-42 15,-42 41-15,1 1 0,-1-21 16,-21 21-16,21 0 16,-21-1-16,0 1 0,0 0 0,0 0 15,0 0-15,0 42 31,0 0-31,0 0 0,0 0 16,0 1-16,0-1 0,0 0 16,0 0-16,0 21 0,0-20 15,0-1-15,0 0 0,0 0 16,0 0-16,0 0 16,21-21-1,0 0 1,0 0-16,1-21 15,-1 21 1</inkml:trace>
  <inkml:trace contextRef="#ctx0" brushRef="#br0" timeOffset="56900.95">23474 4678 0,'21'0'0,"-21"21"15,21-21 1,0 0-16,0 0 15,1 0-15,-1 0 0,0-21 16,0 21-16,-21-21 16,21 21-16,-21-21 15,-21 21 17,0 0-32,0 0 15,0 0-15,21 21 16,-22 0-16,1 0 15,21 0-15,0 0 16,0 1-16,21-22 31,1 0-15,-1-22-16</inkml:trace>
  <inkml:trace contextRef="#ctx0" brushRef="#br0" timeOffset="57348.69">23855 4466 0,'0'21'16,"0"1"-16,0-1 16,0 0-16,0 0 15,0 0-15,0 0 0,0 1 0,0-1 16,-21-21-16,21 21 0,-22 0 0,22 0 15,0 0 1,0-42 31,0 0-31,22 0-1,-1 21-15,0 0 16,0 0-16,0 0 15,0 0-15,1 0 16,-22 21-16,21-21 16,-21 21-16,0 0 15,0 1-15,0-1 16,-21-21-16,-1 0 16,22-21 30</inkml:trace>
  <inkml:trace contextRef="#ctx0" brushRef="#br0" timeOffset="57540.59">24172 4657 0,'0'21'0,"0"0"16,0 0-16,-21-21 15,21 21-15,-21-21 16</inkml:trace>
  <inkml:trace contextRef="#ctx0" brushRef="#br1" timeOffset="88740.67">3895 4255 0,'0'0'0,"21"-22"16,-21 1-16,0 42 31,-21 1-31,-1-1 15,-20 21-15,-21-21 0,-1 22 0,-21 20 16,1-21-16,-22 22 0,0-1 16,0 22-16,-21 0 0,0-1 15,0 1-15,0 21 0,-21-21 0,21-1 16,0-20-16,21 20 16,0-20-16,1-1 0,20 1 0,21-22 15,1 1-15,21-22 0,-1 21 16,1-21-16,21-21 0,21 21 0,21-21 31,0 0-31,21-21 0,-20 0 16</inkml:trace>
  <inkml:trace contextRef="#ctx0" brushRef="#br1" timeOffset="89353.84">3768 5419 0,'21'0'31,"-21"21"-16,0 0-15,0 0 16,0 0-16,0 22 0,0-22 0,0 21 16,0 1-16,0-1 0,-21-21 15,-1 21-15,22 1 0,0-22 0,-21 21 16,21-21-16,-21 1 0,0-1 16,21 0-16,0 0 0,0 0 0,-21-21 15,21 21 1,0-42-1,0 0-15,21 0 16</inkml:trace>
  <inkml:trace contextRef="#ctx0" brushRef="#br1" timeOffset="90057.47">3768 5398 0,'0'0'15,"0"-22"-15,0 1 16,21 0 0,0 21-1,0-21-15,0 21 0,22 0 16,-1 0-16,0 0 0,1-21 16,20 21-16,1 0 0,-1-21 0,22 21 15,21 0-15,-22-22 0,22 22 16,0 0-16,0-21 0,-22 21 0,1 0 15,0-21-15,-1 21 0,1-21 16,0 21-16,-22 0 0,85 0 16,-84-21-16,-22 21 0,22 0 15,-22 0-15,-21 0 0,22 0 0,-22 0 16,0 0-16,0 0 16,-21 21 15,0 0-31,0 0 15,0 0-15,-21 1 0,21-1 16,-21 0-16,21 0 0,0 0 16,0 0-16,0 1 0,0-1 0,0 21 15,0-21-15,0 22 0,0-22 16,-21 21-16,21-21 0,0 22 0,0-22 16,0 42-16,0-42 15,-22 22-15,22-22 0,0 0 0,0 0 16,0 0-16,-21 1 0,21-1 15,-21-21-15,21 21 0,-21-21 16,0 0-16,0 21 16,-1-21-16,-20 0 0,21 0 15,-21 0-15,-1 21 0,-20-21 0,20 0 16,-41 0-16,-1 21 0,0-21 0,-20 0 16,-1 0-16,-21 22 0,-21-22 15,21 0-15,0 21 0,0-21 0,0 0 16,21 0-16,0 0 0,0 0 15,21 0-15,22 0 0,-22 0 0,43 0 16,-22 0-16,22 0 0,0 0 16,-1 0-16,22 0 0,0 0 15,21-21-15,21 21 16,0 0 0,1 0-16,-1-22 0,0 22 15,21-21-15,-21 0 0</inkml:trace>
  <inkml:trace contextRef="#ctx0" brushRef="#br1" timeOffset="90537.44">4191 5482 0,'0'0'0,"21"-42"16,0 21-1,-21 0-15,-21 21 32,0 0-32,0 0 0,0 0 0,-1 0 15,1 0-15,0 0 0,0 21 16,0-21-16,0 21 0,-1 0 16,1 0-16,21 0 15,0 1-15,21-1 16,1 0-1,-1-21-15,0 21 0,0 0 0,0-21 16,0 21-16,1 1 0,-1-22 16,21 21-16,-21 0 0,0-21 0,1 21 15,-22 0-15,0 0 0,0 1 16,0-1-16,-22 0 0,1 0 16,-21-21-16,21 21 0,-22 0 15,22-21-15,-21 22 0,0-22 0,20 0 16,1 0-16,-21 0 0,21 0 15,0 0-15,-1 0 0,1 0 0,21-22 16,0 1 0,0 0-16,0 0 15,0 0-15,21 0 0,1 21 16,-1-22-16,0 1 0,0 21 16,0-21-16</inkml:trace>
  <inkml:trace contextRef="#ctx0" brushRef="#br1" timeOffset="91537.01">4339 5652 0,'0'21'16,"0"0"-16,0 0 16,0 0-16,0 0 0,0 1 15,0-1-15,0 0 16,0 0-16,0 0 15,21-21 1,0 0-16,1 0 16,-1 0-16,-21-21 15,21 21-15,0-21 0,-21 0 0,0 0 16,21 21-16,-21-22 0,21 1 16,-21 0-16,0 0 0,22 21 0,-22-21 15,0 42 32,0 0-47,0 0 16,0 0-16,0 1 0,0-1 15,0 0-15,0 0 16,0 0-16,21-21 16,0 0-16,0 0 15,0 0-15,0 0 0,1 0 16,-22-21-16,21 21 0,0-21 15,-21 0-15,21 0 0,-21-1 16,0 1-16,21 0 0,-21 0 16,0 0-16,-21 21 31,21 21-15,0 0-16,-21 0 0,21 0 15,0 1-15,0-1 0,0 0 16,0 0-16,0 0 15,0-42 32,0 0-47,0 0 0,0 0 16,21 21-16,-21-22 0,21 1 16,-21 0-16,0 0 0,0 0 15,21 21 1,1 0-16,-22 21 15,0 0-15,0 0 0,21 0 16,0 1-16,-21-1 16,0 0-16,0 0 15,21-21-15,0 0 16,0 0 0,-21-21-1,22 21-15,-22-21 0,21 0 0,-21-1 16,0 1-16,0 0 0,21 0 15,-21 0-15,21 0 0,-21-1 16,0 1-16,0 0 0,21 21 16,-21 21-1,21 0 1,-21 1-16,0-1 16,0 0-16,0 0 0,0 0 15,0 0-15,22 1 0,-1-1 16,0-21-1,0 0-15,0 0 16,0 0-16,1-21 16,-22-1-1,21 1-15,0 0 0,-21 0 16,21-21-16,-21 20 0,0 1 0,21-21 16</inkml:trace>
  <inkml:trace contextRef="#ctx0" brushRef="#br1" timeOffset="91908.8">5249 5546 0,'0'-106'31,"0"212"-16,0-191-15,0 106 16,0 0-16,0 1 0,0-1 16,0 0-16,0 0 0,-21 43 15,21-43-15,0 0 0,0 0 16,0 0-16,-21 0 0,21 1 16,0-1-16,0 0 0,0-42 46,0 0-30,21 21-16,-21-22 0,21 1 0,0 0 16,-21 0-16,22 0 0,-1 0 15,0 21-15,0 0 16,0 0 0,0 0-16,-21 21 15,0 0-15,0 0 16,0 0-16,0 0 0,-21 1 15,21-1-15,-21-21 0,21 21 0,-21-21 16,0 0-16,21 21 16,-21-21-16,-1 0 15,22-21 1,0 0 0</inkml:trace>
  <inkml:trace contextRef="#ctx0" brushRef="#br1" timeOffset="92152.66">5524 5525 0,'0'21'0,"0"0"16,0 0-16,0 0 15,0 0-15,-21 1 0,21-1 16,0 0-16,0 0 15,0 0-15,0 0 16,-21-21-16,21-21 47</inkml:trace>
  <inkml:trace contextRef="#ctx0" brushRef="#br1" timeOffset="92319.09">5503 5398 0,'0'0'0,"-21"0"15,0 0 1,21 21-16,0 0 16</inkml:trace>
  <inkml:trace contextRef="#ctx0" brushRef="#br1" timeOffset="92602.93">5778 5292 0,'0'21'0,"0"0"0,0 0 15,0 0-15,0 1 0,0-1 16,0 0-16,-21 0 0,21 0 0,-21 0 16,21 22-16,0-22 0,0 0 15,-21 21-15,21-20 0,0-1 16,0 0-16,0 0 0,0 0 0,0 0 16,0 1-1,21-22 1,0 0-1,0-22-15,-21 1 16,22 0-16</inkml:trace>
  <inkml:trace contextRef="#ctx0" brushRef="#br1" timeOffset="92820.85">5588 5546 0,'0'0'15,"21"0"1,0 0-16,0 0 16,1 0-16,-1 0 0,0-21 15,21 21-15,-21-22 0,22 22 0,-1-21 16,0 21-16,1 0 0,-22-21 0,21 21 16,-21 0-16,1-21 0,-22 0 15,21 21-15,-21-21 16</inkml:trace>
  <inkml:trace contextRef="#ctx0" brushRef="#br1" timeOffset="94505.2">9652 3662 0,'0'-21'0,"0"0"15,-21 42 16,21 0-15,0 0-16,0 21 0,0-20 0,0 20 16,0 0-16,0 22 0,0-22 0,-21 22 15,21-1-15,0 1 0,0-22 16,-22 21-16,22-20 0,-21 20 0,21-42 16,-21 22-16,21-1 0,0-21 15,0 0-15,0 1 0,-21-1 0,21 0 16,-21-21-1,21-21 1,0 0 0,0-1-16,0 1 0,0 0 0,21-21 15</inkml:trace>
  <inkml:trace contextRef="#ctx0" brushRef="#br1" timeOffset="95288.74">9652 3704 0,'-21'-21'15,"42"21"1,21-21-16,-21 21 0,22 0 16,-1 0-16,0 0 0,22 0 0,-1-21 15,1 21-15,-1 0 0,22 0 16,0 0-16,-1 0 0,1 0 15,21 0-15,0 0 0,0 0 0,126 0 16,-105 0-16,-21 0 16,0 0-16,0 0 0,0 0 0,-22 0 15,22 0-15,-21 0 0,21 0 16,-22 0-16,1 0 0,0 0 0,-22 0 16,1 0-16,-1 0 0,43 0 15,-64 0-15,1 0 0,-22 0 16,21 0-16,-21 0 0,1 0 15,-1 0-15,0 0 16,0 0 0,-21 21-16,0 0 0,0 0 15,0 0-15,0 1 16,0-1-16,0 0 16,0 0-16,0 0 0,0 0 15,0 1-15,0 20 0,0-21 16,0 21-16,0-20 0,0 20 0,0-21 15,0 21-15,0 1 0,0-22 16,0 21-16,0-21 0,0 1 16,0 20-16,-21-21 0,21 0 0,-21 0 15,21 1-15,-21-1 0,21 0 16,0 0-16,-22 0 0,1 0 16,0 1-16,0-1 15,0-21-15,0 0 0,-1 0 16,1 0-16,0 0 0,-21 0 15,-1 0-15,1 0 0,0 0 16,-1 0-16,-20 0 0,-85 0 0,63 0 16,0 0-16,1 0 0,-22-21 15,0 21-15,0 0 0,-21 0 0,0 0 16,0 0-16,0 0 0,0 0 16,-21 0-16,0 0 0,21 0 0,-21 0 15,21 0-15,0 0 0,21 0 16,0 0-16,21 0 0,22 0 15,-1 0-15,1 0 0,21 0 0,20 0 16,1 0-16,0 0 0,0 0 16,42-22 15,0 1-31,0 21 16,1 0-16</inkml:trace>
  <inkml:trace contextRef="#ctx0" brushRef="#br1" timeOffset="95899.91">10456 3895 0,'0'0'0,"0"-21"0,0-1 16,-21 22 0,0-21-16,0 21 0,0 0 0,-1 0 15,-20 0-15,0 0 0,21 21 0,-22 1 16,22-1-16,-21 0 0,21 21 15,-1-21-15,1 22 0,0-1 0,0 0 16,21 1-16,0-1 0,0 22 16,127 84 15,85-127-15,-85-42-1</inkml:trace>
  <inkml:trace contextRef="#ctx0" brushRef="#br1" timeOffset="96113.18">10795 4085 0,'-254'233'94,"254"-169"-78,42-64-1,1 0 1,-22 0-16,85-212 62,-106 191-62,21 0 0,0-22 16,-42 107 0,21-43-16,0 0 15,0 0-15,0 0 0,0 1 16,0-1-16,0 0 16,0 0-16,0 0 0,0 0 15,0-42 32,0 0-31</inkml:trace>
  <inkml:trace contextRef="#ctx0" brushRef="#br1" timeOffset="96609.63">10520 3874 0,'0'-22'16,"0"1"15,0 0-31,-21 21 16,-1 0-1,1 0-15,0 0 16,0 0-16,0 0 0,0 0 0,-1 21 15,1 0-15,0 1 0,0-1 0,0 21 16,0-21-16,-1 22 16,22-1-16,-21 0 0,21 1 0,0-1 0,0-21 15,0 21-15,0-20 16,0 20-16,0-21 0,0 0 0,0 0 16,0 1-16,21-1 0,1-21 15,-1 21-15,0-21 0,0 0 16,21 0-16,-20 0 0,-1 0 0,0 0 15,0 0-15,0-21 0,0 0 16,22-1-16,-22 22 0</inkml:trace>
  <inkml:trace contextRef="#ctx0" brushRef="#br1" timeOffset="97105.08">10753 4128 0,'0'0'0,"0"-22"0,0 1 15,0 0 17,0 42-1,0 0-16,0 1 1,0-1 0,0 0-16,0 0 0,0 0 15,0 0-15,21 1 16,0-1-16,-21 0 16,21-21-16,0 0 0,-21 21 15,21-21-15,1 0 16,-1 0-1,0-21 1,-21 0-16,0 0 16,0-1-1,0 1-15,0 0 16,-21 21 0,0 0 15,21 21-16</inkml:trace>
  <inkml:trace contextRef="#ctx0" brushRef="#br1" timeOffset="97557.72">10964 4064 0,'0'0'0,"21"0"47,1 0-32,-22 21-15,21-21 0,0 21 0,0 1 16,-21-1-16,21 0 15,0-21-15,-21 21 0,0 0 0,0 0 16,22 1-16,-22-1 0,0 0 0,0 0 16,0 0-16,0 0 0,0 1 15,0-1 1,-22-21-16,22-21 31,0-1-31,0 1 16,0 0-16,0 0 0,0 0 15,0 0-15,0-1 0,0 1 0,0 0 16,22 0-16,-22 0 0,21 0 16,0-1-16,-21 1 0,21 21 15,0 0-15,-21-21 16,21 21-16,1 0 0,-1 0 16,0 0-1</inkml:trace>
  <inkml:trace contextRef="#ctx0" brushRef="#br1" timeOffset="97914.03">11599 3874 0,'0'-22'0,"0"44"0,0-65 15,0 64 32,0 1-47,0-1 16,0 0-16,0 21 0,0-21 15,0 22-15,0-22 0,-21 21 0,21 1 16,-21-1-16,21-21 0,0 21 16,0-20-16,0 20 0,0-21 0,0 0 15,0 22-15,0-22 0,0 0 16,0 0-16,0 0 15,21-21 1,0 0-16,0 0 16,1 0-16,-1-21 15,0 21-15,0-21 0,-21 0 0,21 0 16,0-1-16,1 1 0,-1 0 16,0 0-16</inkml:trace>
  <inkml:trace contextRef="#ctx0" brushRef="#br1" timeOffset="98180.88">11451 4106 0,'21'0'31,"0"0"-31,1-21 0,20 21 16,-21-21-16,21 21 0,1-21 15,-1 21-15,0-21 0,1 21 0,-1 0 16,0-21-16,1 21 0,-22 0 16,21 0-16,-21 0 0,22 0 0,-22 0 15,0 0-15,0 0 16</inkml:trace>
  <inkml:trace contextRef="#ctx0" brushRef="#br1" timeOffset="99026.32">17674 3069 0,'0'0'0,"0"-21"0,0 0 16,0 0-16,0 0 15,21 21 1,0 0-16,1 0 15,20 0-15,-21 21 0,21 0 0,1 0 16,-1 0-16,0 22 0,22-1 16,-1 21-16,1-20 0,21 20 0,-1 1 15,1-22-15,0 22 0,-1-1 16,1-21-16,0 1 0,-22-1 0,22 0 16,-22 1-16,1-1 0,42 43 15,-64-64-15,0 21 0,1-21 16,-22 22-16,0-22 0,0 0 15,0 0-15,0 0 0,-21-42 47,-21 0-47,0 0 0,0 0 16,21-22-16,-21 22 0</inkml:trace>
  <inkml:trace contextRef="#ctx0" brushRef="#br1" timeOffset="99417.09">19516 3006 0,'-22'0'16,"1"21"-16,-42 0 15,20 0-15,1 0 0,0 22 16,-22-22-16,1 21 0,-22 1 16,22-1-16,-43 21 0,21-20 0,-42-1 15,21 22-15,0-22 0,1 21 16,-22 1-16,21-22 0,0 1 16,-21 20-16,21-21 0,0 1 0,0-1 15,22 0-15,20-20 0,1 20 16,20-21-16,1 0 0,21-21 0,-21 21 15,20-21 1</inkml:trace>
  <inkml:trace contextRef="#ctx0" brushRef="#br1" timeOffset="101893.19">5715 4339 0,'0'0'0,"-21"0"16,0 0-16,-1 0 15,22 21 1,0 1 0,0-1-16,0 0 0,0 21 15,0-21-15,0 1 0,0 20 0,0 0 16,0-21-16,0 1 15,0-1-15,0 0 0,0 0 16,-21-21 0,0-21-1,21 0-15,0 0 16,0-1-16,0 1 16,0 0-16,0 0 0,0 0 0,0 0 15,0-1-15,0-41 16,0 21-16,0 20 15,21 22 1,0 0-16,1 0 0,-22 22 0,21-1 16,0 0-16,0 0 0,-21 21 15,0-20-15,21-1 0,-21 21 0,21-21 16,-21 0-16,0 1 0,0-1 16,0 0-16,22 0 15,-1-21-15,-21-21 31,21 0-31,0 0 0,0-1 16,-21 1-16,21-21 0,1 21 16,-22-22-16,21 22 0,0-21 15,-21 0-15,21-1 0,0 22 0,0-21 16,-21 21-16,22-1 0,-1 1 0,0 21 16,0 21-1,-21 1-15,21-1 0,-21 21 0,0-21 16,0 22-16,0-1 0,0 0 15,0 1-15,0-1 0,0 0 16,0-21-16,0 22 0,0-1 0,0-21 16,0 0-16,0 22 0,0-22 15,21-21-15,-21 21 0,22-21 0,-1 0 16</inkml:trace>
  <inkml:trace contextRef="#ctx0" brushRef="#br1" timeOffset="102769.67">12192 3006 0,'0'-21'0,"0"-1"15,21 22-15,0-21 16,-21 42 31,0 1-47,0-1 0,0 0 16,0 0-16,0 21 0,0-20 0,0 20 15,0-21-15,0 21 0,0 1 16,0-22-16,0 21 0,0-21 0,0 22 15,0-22-15,0 0 16,0 21-16,0-20 0,0-1 0,0 0 16</inkml:trace>
  <inkml:trace contextRef="#ctx0" brushRef="#br1" timeOffset="103073.63">12001 3323 0,'0'0'0,"-21"0"0,21-21 31,21 21-31,1 0 0,20 0 16,0-21-16,1 21 0,-1-21 15,0 21-15,1 0 0,-1 0 16,21-21-16,-20 21 0,-22-22 0,21 22 16,1 0-16,-22 0 0,21 0 15,-21 0-15,0 0 0,1 0 16</inkml:trace>
  <inkml:trace contextRef="#ctx0" brushRef="#br1" timeOffset="103867.35">20405 2836 0,'0'0'0,"0"-21"16,-22 0-16,22 42 31,-21-21-15,21 21-16,-21 1 0,21 20 0,0-21 15,-21 0-15,21 22 0,0-22 16,0 21-16,-21-21 0,21 0 0,0 22 16,-21-22-16,21 0 0,0 0 15,0 0-15,0 1 0,0-1 0,0 0 16,0 0-1,0-42 17,0 0-32</inkml:trace>
  <inkml:trace contextRef="#ctx0" brushRef="#br1" timeOffset="104218.15">20256 2879 0,'22'0'15,"-1"0"1,0 0-16,21 0 0,-21 0 0,22 0 15,-22 0-15,21 0 0,1 0 16,-1 21-16,-21 0 0,21 0 0,-20 0 16,-1 1-16,0-1 0,0 0 15,-21 0-15,0 0 0,0 22 0,0-22 16,0 0-16,-21 0 0,0 0 16,-22 0-16,1 1 0,0-1 15,-1 0-15,1 0 0,-21 0 16,20-21-16,1 21 0,0-21 0,-1 0 15,22 22-15</inkml:trace>
  <inkml:trace contextRef="#ctx0" brushRef="#br1" timeOffset="110877.11">7959 8446 0,'0'0'0,"0"21"0,21-21 31,-21-21-31,21 21 0,0-22 16,-21 1-16,0 0 0,0 0 15,0 0-15,0 0 0,0-1 0,0 1 16,0 0-16,0 0 0,-21 0 15,0 0-15,0-1 0,-1 1 0,1 0 16,-21 0-16,0 21 0,-1 0 0,22 0 16,-21 0-16,-1 21 15,1 0-15,0 0 0,-1 22 0,1-1 16,0-21-16,-1 22 0,22 20 16,0-21-16,-21 1 0,42-1 0,-21 0 15,21 1-15,0 20 0,0-20 0,0-22 16,0 21-16,21 0 0,-21-20 15,21-1-15,42-21 16,-41 0-16,-1 0 0,21 0 0,-21 0 16,22-21-16,-22-1 0,21 1 0,-21 0 15,22-21-15,-1 21 0,0-22 0,-21 1 16,22 0-16,-1-1 0,-21-20 16,22-1-16,-22 1 0,42-85 15,-42 84-15,1-21 0,-1 22 16,-21-1-16,0 1 0,0 21 15,0-1-15,0 1 0,0 21 0,0 0 16,-21 21-16,-1 0 16,-20 0-16,21 21 0,0 0 0,-22 21 15,22 1-15,0-1 0,0 0 0,0 22 16,21-1-16,0 1 0,0-1 16,0 1-16,0-22 0,0 22 0,0-22 15,0 0-15,0 1 0,21-1 16,0-21-16,0 0 0,-21 22 0,21-22 15,1 0-15,20 0 16,-21 0-16,0-21 0,0 0 16,1 0-16,-1 0 0,0 0 0,0 0 15</inkml:trace>
  <inkml:trace contextRef="#ctx0" brushRef="#br1" timeOffset="111084">8572 8551 0,'0'0'0,"0"22"0,0-1 16,22-21-16,-1 21 31,0-21-31,0 0 16,0 0-16,0 0 0,1 0 0,-1 0 15,0 0-15,21 0 0,1 0 16,-22 0-16,21 0 0,-21 0 15</inkml:trace>
  <inkml:trace contextRef="#ctx0" brushRef="#br1" timeOffset="111284.88">10012 8721 0,'0'0'0,"42"0"0,0 21 0,1-21 16,20 21-16,-20-21 0,-1 21 0,-21-21 15,21 0-15,1 21 0,-1-21 0,0 22 16,1-22-16,-1 0 0,22 21 16,-22-21-16,0 21 0,22-21 0,-1 0 15,1 0-15,-1 0 0,1 0 16,20 0-16,-20 0 0,21 0 0,-22 0 16</inkml:trace>
  <inkml:trace contextRef="#ctx0" brushRef="#br1" timeOffset="111489.44">13144 8996 0,'64'0'0,"-128"0"0,191 0 0,-63 21 16,-1 0-16,22-21 16,-43 0-16,-20 21 0,20-21 15,-21 0-15,0 0 0,22 0 0,-22 0 16,21 0-16,-21 0 15,0 0-15,1 0 0,20 0 0,-21 0 0,21 0 16,1 0-16,-22 0 0,21-21 16</inkml:trace>
  <inkml:trace contextRef="#ctx0" brushRef="#br1" timeOffset="111669.47">15536 9017 0,'0'0'0,"85"21"0,0-21 0,-22 0 16,22 0-16,-22 21 0,1-21 16,-1 0-16,-20 0 0,20 0 0,1 0 15,-22 0-15,21 0 0,1 0 16,-22 0-16,1 0 0,62 0 16,-62 0-16,-1-21 0</inkml:trace>
  <inkml:trace contextRef="#ctx0" brushRef="#br1" timeOffset="111850.36">17738 8996 0,'42'0'0,"-84"0"0,147 21 0,-62-21 0,-1 0 16,-21 0-16,0 21 0,1-21 16,-1 0-1,-42 0 16,-1 0-31,1 0 16,0 0-16</inkml:trace>
  <inkml:trace contextRef="#ctx0" brushRef="#br1" timeOffset="112733.85">8086 10118 0,'0'0'15,"0"21"-15,-22 0 0,22 0 0,-21 0 16,21-42 31,0 0-31,0 0-16,0 0 0,0 0 15,0-1-15,0 1 0,-21 0 0,0 0 16,-21 0-16,-1 21 0,1-21 0,0-1 15,-1 1-15,-20 21 16,20 0-16,-20 0 0,-1 0 0,22 0 16,0 21-16,-22 1 0,22-1 0,0 0 15,-1 21-15,22-21 0,-21 1 16,21 20-16,-22 0 0,22 1 0,0-22 16,21 21-16,-21 0 0,0 1 0,21-1 15,0 0-15,0-20 0,0-1 16,0 0-16,0 0 0,21 0 0,0-21 15,0 0-15,0 0 0,22 0 0,-22 0 16,21-21-16,0 0 0,1 0 16,-22 0-16,42-22 0,-20 22 0,-1-21 15,0-1-15,22 1 0,-22 0 16,22-1-16,-22-20 0,22 21 16,-22-22-16,0 1 0,1-1 0,-22 1 15,0-1-15,0 1 0,0-1 0,-21 22 16,0-1-16,0 1 0,0 0 15,0 21-15,-21 21 0,0 0 0,0 0 16,0 0-16,-1 0 0,1 21 16,0 21-16,0 0 0,0 1 0,0-1 15,-1 22-15,1 41 16,21-62-16,0 20 0,0-20 0,0-1 16,0 0-16,0 1 0,0-1 0,21-21 15,1 0-15,-1 22 0,0-22 16,0 0-16,21 0 0,-20-21 0,20 21 15,0-21-15,-21 0 0,22 0 16,-1 0-16,0 0 0,1 0 0</inkml:trace>
  <inkml:trace contextRef="#ctx0" brushRef="#br1" timeOffset="112900.76">9017 10202 0,'0'0'0,"42"0"0,1 0 0,-1 0 16,-21 0-16,21 0 0,-20 0 0,-1 0 15,0 0-15,21 0 0,-21 0 16,1 0-16,-1 0 0,0 0 16,21 0-16,-21 0 0,22 0 15,-1 0-15,0 0 0,1 0 0,-1-21 16,0 21-16,1 0 0</inkml:trace>
  <inkml:trace contextRef="#ctx0" brushRef="#br1" timeOffset="113336.52">16510 10393 0,'0'0'16,"42"0"-16,1 0 0,-1 0 0,-21 21 0,0-21 16,-42 0 30,0 0-46,0 0 0</inkml:trace>
  <inkml:trace contextRef="#ctx0" brushRef="#br1" timeOffset="114592.7">6371 7705 0,'0'0'0,"0"42"16,0-21-16,-21 22 0,0 20 15,21 1-15,-21-1 0,21 1 0,0-1 16,0 22-16,-22-1 0,22-20 0,0 21 15,0 20-15,0-20 16,0 21-16,0 0 0,0 0 0,0-22 0,0 22 16,0 0-16,0 0 0,0 0 0,0-1 15,0-20-15,0 0 16,0-1-16,0 1 0,0-21 0,0-1 16,0 1-16,0-22 0,0 0 0,0 1 15,0-1-15,22-21 0,-1 0 16,-21 0-16,21-21 0,0 0 15,-21-21-15,21 0 0</inkml:trace>
  <inkml:trace contextRef="#ctx0" brushRef="#br1" timeOffset="115748.57">6710 7853 0,'0'0'0,"0"-21"0,0 0 16,21-1-1,0 22-15,0 0 0,0 0 0,22 0 16,-1 0-16,0 0 0,1 0 15,-1 0-15,22 0 0,-1 0 16,1 22-16,20-22 0,1 21 0,0-21 0,42 0 16,-22 21-16,22-21 15,22 0-15,-22 0 0,21 21 0,0-21 16,21 21-16,-21 0 0,22-21 16,-1 22-16,22-1 0,-1-21 0,1 21 15,20 0-15,1 0 0,0-21 0,20 21 16,22 1-16,0-22 0,-21 21 15,21 0-15,0 0 0,-21 0 0,21-21 16,0 21-16,0 1 0,0-1 16,0 0-16,0 0 0,0 0 15,233 0-15,-254 1 0,0-1 16,-1 0-16,-20 0 0,21-21 16,-21 21-16,-1 0 0,-20 1 0,20-22 15,-20 21-15,-22 0 0,22-21 16,-22 21-16,-21-21 0,22 21 0,-43-21 15,21 21-15,85 1 0,-128-22 16,-20 0-16,0 21 0,-22-21 16,1 0-16,-1 21 0,-20-21 0,-1 0 15,0 0-15,-21 0 0,1 0 16,-22 21-16,0 0 31,0 0-31,0 1 16,-22-1-16,22 0 0,-21 21 15,21-21-15,-21 22 0,21-1 0,0-21 16,-21 22-16,21 20 0,-21-21 16,21 1-16,-21-1 0,21 22 0,0-22 15,0 64-15,0-43 16,0 1-16,0-1 0,0-20 0,0 20 16,0 1-16,0-1 0,21-21 0,0 22 15,-21-22-15,21 22 0,-21-22 16,0 0-16,0 1 0,0-1 15,0 0-15,0 1 0,0-1 0,0 0 16,-21-20-16,0 20 0,0 0 16,-1-21-16,1 22 0,-21-22 0,21 0 15,-22 0-15,1 22 0,-43-1 16,43-21-16,-21-21 0,-1 21 16,1 0-16,-1 1 0,-21-22 0,1 0 15,-1 21-15,0-21 0,-20 0 0,20 0 16,-42 0-16,21 0 0,-42 0 0,21 0 15,-21 0-15,0 0 0,-1 0 16,1 0-16,-21 0 0,0 0 0,-1 0 16,1 0-16,-22-21 0,1 21 0,21 0 15,-43 0-15,21 0 16,1-22-16,-22 22 0,1 0 0,-22 0 16,21-21-16,-21 21 0,22-21 0,-22 21 15,0 0-15,0-21 0,21 21 16,-20 0-16,20-21 0,0 21 0,1 0 15,20-21-15,-21-1 0,22 22 0,-1 0 16,22-21-16,0 21 0,-1 0 0,22-21 16,0 21-16,0-21 0,0 21 15,21-21-15,0 21 0,21 0 0,0-21 16,21 21-16,1 0 0,-1-22 0,22 22 16,20 0-16,-63-21 15,85 21-15,0 0 0,0 0 16,0-21-16,21 0 47</inkml:trace>
  <inkml:trace contextRef="#ctx0" brushRef="#br1" timeOffset="145097.21">19791 9186 0,'0'-21'0,"21"21"16,-21-21-16,21 0 0,0 21 15,-21-21-15,21 0 16,1-1-16,-22 1 0,0 0 0,21 21 0,-21-21 15,21 0-15,-21 0 16,0-1-16,0 1 16,-21 21-1,21 21 1,-21 1-16,21-1 0,-22 0 0,22 0 16,0 21-16,-21-20 0,21 20 15,-21 0-15,21 1 0,-21-1 16,0 0-16,21 1 0,-21 20 0,-1 1 15,1-22-15,0 21 0,0 1 0,0-1 16,-22 1-16,22-22 0,0 1 16,0 20-16,0-42 0,21 22 15,0-22-15,-21 21 0,21-21 0,-22 0 16,22 1-16,0-44 47,0 1-47,0 0 0,0 0 15,0-21-15,22 20 0,-1-20 0</inkml:trace>
  <inkml:trace contextRef="#ctx0" brushRef="#br1" timeOffset="145513.01">19473 8932 0,'0'0'0,"21"0"0,1-21 0,20 0 16,-21 0-16,21 0 0,1 21 0,-1-21 16,22 21-16,-22 0 0,21-22 15,-20 22-15,20 0 0,-20 0 16,-1 0-16,21 22 0,-20-1 15,-1 0-15,-21 0 0,22 0 16,-1 22-16,0 20 0,-42-21 16,0 1-16,0-22 0,0 21 0,0 1 15,-42-22-15,21 21 0,-22-21 16,22 22-16,-21-22 0,0 0 0,20 21 16,-20-21-16,0 1 0,-1-1 15,1 0-15,-21 0 16,20 0-16,22-21 0,0 21 0,0-21 15,0 0-15,21 22 0,-22-22 0,44 0 32,-1 0-32,0 0 15,0-22-15</inkml:trace>
  <inkml:trace contextRef="#ctx0" brushRef="#br1" timeOffset="146059.04">20891 9059 0,'-21'0'15,"0"0"-15,0 0 0,0 0 16,0 22-16,-1-1 0,1 0 15,0 21-15,-21-21 0,21 22 0,-22-22 16,22 21-16,-21 1 0,21-1 16,-22 21-16,22-20 0,-21 20 0,21-20 15,-1-1-15,22 21 0,0-20 16,0-1-16,0 0 0,0 1 0,0-22 16,43 0-16,-22 21 0,0-20 0,21-1 15,1 0-15,-1-21 0,0 21 16,1-21-16,-1 0 0,22 0 0,-22 0 15,21 0-15,-20-21 0,-1 0 16,0 0-16,22-1 0,-22 1 16,1 0-16,-1-21 0,0-1 15,1 1-15,-22-21 0,21 20 0,-21-20 16,0 20-16,1-20 0,-22 21 0,0-22 16,0 22-16,0-1 0,-22 1 15,-20-21-15,0 20 0,-1 22 16,1-21-16,0-1 0,-22 22 0,1 0 15,20 0-15,-84 21 16,85 0-16,0 0 0,-1 21 0,1 0 16,21 0-16,0 1 0,21 20 15,0-21-15,0 21 0,0-20 16,0 20-16,0-21 0,0 21 0,21 1 16,0-22-16,0 0 15,22 0-15,-22 0 0</inkml:trace>
  <inkml:trace contextRef="#ctx0" brushRef="#br1" timeOffset="146395.85">21950 9059 0,'0'0'0,"0"22"31,0-1-31,-21 0 0,21 0 0,-22 0 16,22 22-16,0-22 0,0 21 15,0 0-15,0 1 0,-21-1 16,21 0-16,-21 1 0,21-1 0,-21 0 16,21 1-16,-21-1 0,21-21 0,0 64 15,0-64-15,0 0 16,0 0-16,0 1 0,0-1 0,0 0 15,0 0-15,0-42 32,21 0-17,0 0-15,0-1 0,-21 1 16</inkml:trace>
  <inkml:trace contextRef="#ctx0" brushRef="#br1" timeOffset="146681.69">21992 9081 0,'0'21'16,"0"0"-16,21 0 16,0 0-16,1 0 0,-1 1 0,0 20 15,0-21-15,0 0 0,22 22 16,-22-22-16,0 0 0,-21 21 0,21-21 15,-21 1-15,21-1 0,-21 0 16,0 0-16,21-21 0,-21 21 0,0 0 16,0 1-1,22-44 17,-22 1-32,0 0 0,21 21 15,0-21-15,0 0 0</inkml:trace>
  <inkml:trace contextRef="#ctx0" brushRef="#br1" timeOffset="147264.69">22966 9059 0,'0'0'0,"-43"0"0,1 0 16,0 0-16,-1 22 0,1-1 15,-21 0-15,20 0 0,1 0 16,0 0-16,-1 22 0,1-22 0,21 0 16,-22 0-16,22 0 0,0 1 15,0-1-15,0 0 0,21 0 16,-21 0-16,21 0 0,0 1 16,21-22-1,0 0-15,0 0 16,0 0-16,0-22 0,1 22 0,20-21 15,-21 0-15,21 0 0,1 0 16,-1 0-16,0-1 0,1 1 0,-1-21 16,0 21-16,1-22 15,-1 22-15,0-21 0,1 21 0,-22 0 16,21-22-16,-21 43 0,1-21 16,-22 0-16,21 21 0,-21 21 31,0 0-31,0 0 0,0 22 0,0-22 15,0 21-15,0 1 0,-21-1 16,-1 0-16,22 1 0,-21-1 0,0 0 16,21 1-16,0-1 0,-21 21 15,21-20-15,-21-1 0,21 0 0,0 1 16,0-1-16,0 0 0,0 1 0,0-22 16,-21 21-16,21-21 15,0 1-15,-22-1 0,22 21 16,0-21-16,0 0 0,0 1 15,0-44 32,0 1-47,0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29:38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0 0,'21'0'47,"0"0"-31,0 0-1,0 0-15,0 0 0,1 0 16</inkml:trace>
  <inkml:trace contextRef="#ctx0" brushRef="#br0" timeOffset="3184.66">6435 656 0,'0'21'31,"21"-21"0,0 0-31,0-21 16,0 21-16,0-21 0,1 0 15,-1 21-15,0-21 0,21 0 16,-21-1-16,1 1 0,-1 0 0,0 0 16,0 0-16,0 0 0,-21-1 15,21-20-15,-21 21 0,0 0 16,-21 0-16,0 21 16,0 0-16,-21 0 0,20 0 0,-20 0 15,21 0-15,-21 21 0,-1-21 16,1 21-16,0 0 0,20 21 0,-20-20 15,21-1-15,-21 0 0,20 21 16,1-21-16,0 1 0,0-1 16,0 0-16,21 21 0,0-21 15,0 1-15,0-1 0,0 0 16,0 0-16,0 0 0,21-21 16,0 21-16,0 1 15,0-22-15,1 21 0,-1-21 0,0 21 16,0-21-16,0 21 0,0-21 15,22 21-15,-22-21 0,0 21 0,0-21 16,0 22-16,22-22 0,-22 21 16,0 0-16,0 0 0,0 0 15,-21 0-15,22 1 16,-22-1-16,0 0 0,0 21 16,-22-21-16,1 1 0,0-1 15,-21 0-15,21 0 0,-1 0 0,-20 0 16,21-21-16,-21 22 0,20-1 0,-20-21 15,0 0-15,21 21 0,-22-21 16,1 0-16,21 0 0,-43-21 16,22 21-16,0-21 0,20-1 15,-20 1-15,21-21 0,-21 21 16,20 0-16,1-22 0,-21 22 0,21-21 16,0 21-16,21-1 0,0 1 15,0 0-15,0 0 0,0 0 16,0-22-16,0 22 15,21 21-15,0 0 0,0-21 16,0 21-16,0-21 0,1 21 0,-1 0 16,0 0-16,0-21 0,0 21 15</inkml:trace>
  <inkml:trace contextRef="#ctx0" brushRef="#br0" timeOffset="3601.43">7218 381 0,'0'-21'15,"-21"42"1,21 0-16,0 22 16,0-22-16,-22 0 0,1 21 15,21 1-15,-21-22 16,0 42-16,0-20 0,0-1 0,-1 0 16,1 22-16,-21-22 0,21 22 15,0-22-15,-1 0 0,1 1 0,21-22 16,0 21-16,-21-21 0,21 0 15,0 1-15,0-1 0,0 0 0,0 0 16,21-21 0,0 0-1,1 0-15,-1-21 16,0 0-16,0 21 0,-21-21 0,21-1 16,0-20-16,1 21 0</inkml:trace>
  <inkml:trace contextRef="#ctx0" brushRef="#br0" timeOffset="3882.49">6921 847 0,'22'-21'46,"-1"21"-30,0 0-16,21 0 0,-21-22 16,1 22-16,20 0 0,-21-21 0,43 21 15,-43 0-15,0-21 16,0 21-16,0 0 0,0 0 16,1 0-16,-44 0 31</inkml:trace>
  <inkml:trace contextRef="#ctx0" brushRef="#br0" timeOffset="4579.83">7810 1016 0,'22'0'0,"-44"0"0,44-21 0,-1 0 16,0 0-16,0-1 16,-21 1-16,0 0 0,0 0 15,0 0-15,0 0 16,0-1-16,0 1 0,-21 21 15,21-21-15,-21 21 0,0 0 0,-22-21 16,22 21-16,0 0 0,0 0 16,-22 0-16,22 0 0,-21 0 0,21 21 15,-22 0-15,22-21 16,-42 64-16,42-43 0,-1 0 16,1 21-16,21-20 0,-21 20 0,21-21 15,-21 21-15,21-20 0,0 20 0,0-21 16,0 0-16,0 22 15,0-22-15,0 0 0,0 0 0,0 0 16,21 0-16,0-21 0,0 0 16,1 22-16,-1-22 15,21 0-15,-21 0 0,0 0 0,1-22 16,20 1-16,-21 21 0,21-21 16,-20 0-16,20 0 0,-21-22 0,21 22 15,-20 0-15,20-21 0,-21 21 16,0-22-16,0 22 0,1-21 0,-22 21 15,0-22-15,21 22 0,-21 0 16,0 0-16,0 0 0,0-1 0,0 44 47,-21-1-47,21 0 0,0 21 16,0-21-16,0 1 0,-22 20 15,22-21-15,0 21 0,-21-20 0,21-1 16,0 21-16,0-21 0,0 0 15,0 1-15,0-1 0,21 0 16,-21 0-16,22-21 0,-1 0 0,0 0 16,0 0-16,0 0 0,0 0 15,1 0-15,20 0 0,-21 0 16,21-21-16,-20 0 0</inkml:trace>
  <inkml:trace contextRef="#ctx0" brushRef="#br0" timeOffset="5359.38">8763 826 0,'0'-22'0,"0"44"0,0-65 0,0 22 0,0 0 16,-21 0-16,0 21 16,-1-21-16,1 21 0,0 0 15,0 0-15,-21 0 0,20 21 16,1-21-16,0 21 0,-21 0 0,21 0 15,-1 0-15,1 22 0,0-22 16,0 21-16,0-21 0,0 22 16,-1-1-16,22-21 0,-21 0 0,21 22 15,0-22-15,0 0 0,0 0 16,0 0-16,0 1 0,0-1 16,21-21-16,1 0 0,-1 0 15,0 0-15,0 0 0,0 0 16,22 0-16,-22-21 0,0-1 0,21 22 0,-21-21 15,1 0-15,-1 0 16,0 0-16,0 0 0,0-1 0,0 1 0,-21 0 16,0 0-16,22 0 0,-22 0 15,21-1-15,-21 1 0,0 0 16,0 0-16,0 42 47,0 0-32,0 0-15,-21 1 0,21-1 0,-22 21 16,22-21-16,-21 22 0,21-1 16,-21 0-16,21 1 0,-21 20 0,21-21 15,-21 22-15,21-22 0,0 85 16,0-63-16,0-1 0,0 1 16,0-1-16,0 1 0,0 63 15,0-64-15,0-20 16,0 20-16,21 1 0,-21-22 0,0 0 15,0 22-15,0-22 0,0 0 0,0 1 16,0-1-16,0-21 0,-21 22 16,21-22-16,-21 0 0,-1 0 0,1-21 15,0 21-15,-42 0 16,41-21-16,-20 0 0,21 0 0,-21 0 16,-1-21-16,1 0 0,0 0 0,20 0 15,-20 0-15,0-1 0,21-20 16,-22 21-16,22-21 0,-21 20 0,21-20 15,-1 0-15,1 21 0,21-1 0,0-20 16,-21 21-16,21-21 0,0 20 16,0 1-16,0-21 0,0 21 15,0-22-15,21 22 0,-21 0 0,21-21 16,1-1-16,-1 22 0,21-21 16,-21 21-16,0-22 0,1 1 0,20 0 15,-21 21-15</inkml:trace>
  <inkml:trace contextRef="#ctx0" brushRef="#br0" timeOffset="5817">9059 1101 0,'21'0'32,"1"-21"-32,-1 21 15,0-22-15,0 22 0,-21-21 16,21 21-16,0-21 0,1 0 0,-1 0 16,-21 0-1,21 21-15,-21-22 0,0 1 0,0 0 16,0 0-1,-21 21-15,0 0 16,-1 0-16,1 0 0,0 0 16,0 0-16,0 0 0,0 0 0,21 21 15,-22 0-15,1 0 0,0 1 16,21-1-16,-21 42 16,21-42-16,-21 22 0,21-22 0,0 0 0,0 21 15,0-20-15,0-1 0,0 0 16,0 0-16,0 0 0,21 0 15,-21 1-15,21-22 16,0 0-16,0 0 0,1 0 16,-1 0-16,0 0 0,0-22 0,0 1 15,0 21-15</inkml:trace>
  <inkml:trace contextRef="#ctx0" brushRef="#br0" timeOffset="6322.72">9906 783 0,'0'0'0,"0"-21"15,-21 21 1,0 0-16,-1 0 0,1 0 16,-21 0-16,21 0 0,0 0 15,-1 0-15,-20 21 0,21 0 0,0 1 16,0-1-16,-1 0 0,1 0 15,21 0-15,-21 0 0,21 1 16,0-1-16,0 0 0,0 0 16,0 0-16,21-21 0,0 0 15,1 0-15,-1 0 0,0 0 16,21 0-16,-21 0 0,1 0 0,41 21 16,-42-21-16,0 0 15,1 0-15,-1 22 0,0-22 16,0 21-16,-21 0 0,0 0 15,0 0-15,0 0 16,0 1-16,0-1 16,-21-21-16,0 21 0,0 0 0,-22-21 15,22 21-15,0-21 0,-21 0 16,20 21-16,-20-21 0,0 0 0,21 0 16,-22 0-16,22 0 0,0 0 0,-21 0 15,20 0-15,1 0 0,0 0 16,0 0-16,0 0 0,0 0 15,-1 0 1,22-21 0,0 0-16,22 21 15,-1-21-15,0 0 0,0 21 16</inkml:trace>
  <inkml:trace contextRef="#ctx0" brushRef="#br0" timeOffset="6917.46">12531 487 0,'0'0'0,"21"-42"16,-21 20 0,0 1-1,0 42 1,0 1-16,0-1 15,0 21-15,0-21 0,0 22 16,0-1-16,0 0 0,0 1 16,-21 20-16,21-21 0,-22 22 0,22-22 15,0 1-15,0-1 0,0 0 16,-21 1-16,21-1 0,0-21 0,-21 21 16,21-20-16,0-1 0,0 0 15,0 0-15,0 0 16,0-42-1,0 0 1,0 0-16,0 0 0</inkml:trace>
  <inkml:trace contextRef="#ctx0" brushRef="#br0" timeOffset="7334.22">12298 508 0,'0'0'0,"-21"0"15,21-21-15,0 0 0,-22 21 0,22-21 16,0-1-16,0 1 16,0 0-16,22 0 0,-1 0 0,21 0 15,-21-1-15,22 1 0,-1 0 16,-21 21-16,21-21 0,22 0 15,-22 21-15,1 0 0,20 0 0,-21 0 16,22 0-16,-22 21 0,1-21 16,-1 21-16,0 21 0,-21-20 0,1-1 15,-1 21-15,0-21 0,-21 22 0,0-1 16,0 0-16,-21-21 0,0 22 16,-22-1-16,22-21 0,-21 22 0,-1-1 15,1-21-15,0 0 0,-1 22 16,1-22-16,21 0 0,-21 0 15,20 0-15,1-21 0,0 21 0,0 1 16,0-22 0,21-22-1,0 1 1,21 0-16,0 0 0</inkml:trace>
  <inkml:trace contextRef="#ctx0" brushRef="#br0" timeOffset="7926.48">13631 254 0,'0'0'0,"-21"0"0,0 21 16,0 0-16,21 22 0,-21-22 15,-1 21-15,22-21 16,-21 22-16,0-1 0,0 0 0,0 1 0,0-1 16,21 0-16,-22 1 15,1-1-15,0 0 0,0 1 0,21-22 16,0 21-16,-21 1 0,21-22 0,0 21 15,0-21-15,0 0 0,0 1 16,0-1-16,21 0 0,0 0 0,21-21 16,-20 21-16,-1-21 15,0 0-15,21 0 0,-21 0 0,22 0 16,-22 0-16,21-21 0,-21 0 0,22 21 16,-1-21-16,0 0 0,1-1 15,-22 1-15,21-21 0,1 21 0,-1-22 16,-21 1-16,21 0 15,-20-1-15,-1 1 0,0 0 0,-21-1 16,0 1-16,0-21 0,0 20 0,0 1 16,-42 0-16,20-1 0,1 22 15,-21-21-15,21 21 0,-22-1 0,1 1 16,21 21-16,-21 0 0,-1 0 16,22 0-16,-21 0 0,21 0 0,-1 0 15,-20 21-15,21 1 0,0-1 16,21 0-16,-21 0 0,21 0 0,-22 0 15,22 1-15,0-1 0,0 0 16,0 0-16,22-21 16,-1 0-16</inkml:trace>
  <inkml:trace contextRef="#ctx0" brushRef="#br0" timeOffset="8293.95">14668 275 0,'0'0'0,"-21"85"15,0-43-15,21-21 16,-21 22-16,21-1 0,-21-21 0,21 22 16,0-1-16,-21 0 0,21 1 15,-22 41-15,22-63 0,-21 22 16,0-1-16,21 0 0,-21-20 16,0 20-16,21-21 0,0 21 0,0-20 15,-21-1-15,21 0 0,0 0 16,0 0-16,0-42 31,21 0-15</inkml:trace>
  <inkml:trace contextRef="#ctx0" brushRef="#br0" timeOffset="8622.29">14584 318 0,'0'21'31,"21"-21"-31,-21 21 0,21 21 16,-21-21-16,21 1 0,0 20 15,-21-21-15,22 21 0,-1-20 0,0 20 16,-21-21-16,0 21 0,21-20 0,0 20 15,-21-21-15,21 0 0,-21 0 16,0 1-16,0-1 0,22 0 0,-22 0 16,0 0-16,21 0 15,-21 1-15,0-44 47,0 1-47,21 0 16</inkml:trace>
  <inkml:trace contextRef="#ctx0" brushRef="#br0" timeOffset="8938.2">15494 254 0,'-21'0'0,"42"0"0,-63 0 0,20 0 16,1 0-16,0 21 16,0-21-16,-21 21 0,20 1 0,-20-1 15,21 21-15,-21-21 0,-1 22 16,1-22-16,21 21 0,-22-21 0,22 22 16,-21-22-16,21 0 0,0 0 0,-1 21 15,1-20-15,0-22 0,0 42 16,21-21-1,21-42 17,0 0-32,0 21 0,1-21 15,-1-1-15</inkml:trace>
  <inkml:trace contextRef="#ctx0" brushRef="#br0" timeOffset="9305.94">15494 148 0,'0'0'16,"21"-42"0,-21 63 15,0 0-31,0 0 0,0 1 0,0-1 0,0 21 16,0-21-16,0 0 15,0 22-15,21-1 0,-21-21 0,0 22 16,0-1-16,0-21 0,0 21 0,0 1 15,0-1-15,0 0 0,0 1 16,0-1-16,0 0 0,0 1 0,0-1 16,0-21-16,0 22 0,-21-1 15,21 0-15,0 22 0,0-43 16,0 0-16,0 0 0,-21 0 0,21 1 16,0-1-16,0 0 0,0 0 15,0-42 16,21 21-15,-21-21-16,0 0 0,0-1 16,0 1-16</inkml:trace>
  <inkml:trace contextRef="#ctx0" brushRef="#br0" timeOffset="10281.28">5482 1482 0,'0'0'0,"-21"0"16,21 21 0,21-21-1,0 0 1,0 21-16,1-21 0,-1 0 15,21 0-15,0 0 0,-20 0 0,41 0 16,-21 0-16,1 0 0,20 21 16,1-21-16,-22 0 0,22 0 0,-1 0 15,1 21-15,-1-21 0,22 0 0,-1 0 16,1 22-16,0-22 0,-1 0 16,1 0-16,21 0 0,-21 0 15,20 0-15,1 0 0,0 0 0,0 0 16,0 0-16,0 0 0,21 0 15,-22 0-15,22 0 0,-21 0 0,0 0 16,21 0-16,-21 0 0,21 0 0,-21 0 16,21 0-16,-21 0 0,-1 0 15,1 0-15,0 0 0,-21 0 0,21 0 16,-22 0-16,1 0 0,0 0 16,-1 0-16,1-22 0,-22 22 0,1 0 15,-1 0-15,1 0 0,-22 0 0,1 0 16,-1 0-16,-21 0 15,0 0-15,0 0 0,1 0 0</inkml:trace>
  <inkml:trace contextRef="#ctx0" brushRef="#br0" timeOffset="11174.07">11938 1566 0,'-21'0'0,"42"0"0,-63 0 0,20 0 15,1 0-15,42 0 47,1 0-31,-1 0-16,0 0 0,21 0 15,-21 0-15,1 0 0,20 0 0,0 0 16,1 0-16,-1 0 0,0 0 16,1 0-16,20 0 0,-21 0 15,22 0-15,-1 22 0,1-22 0,-1 0 16,22 0-16,-21 0 0,41 0 16,-20 0-16,0 0 0,21 0 0,-1 0 15,1 0-15,-21 0 0,21 0 0,21 0 16,-21 21-16,-1-21 0,22 0 15,0 0-15,-21 0 0,21 0 0,0 0 16,-21 0-16,21 0 0,0 0 16,0 0-16,0 0 0,0 0 0,0 0 15,-21 0-15,0 0 0,0 0 16,-22 0-16,22 0 0,-21 0 16,-1 0-16,1 0 0,-21 0 0,20 21 15,-41-21-15,20 0 0,-21 0 16,1 21-16,-1-21 0,-21 0 0,0 0 15,1 0-15,-22 21 0,21-21 0</inkml:trace>
  <inkml:trace contextRef="#ctx0" brushRef="#br0" timeOffset="25842.7">3006 3556 0,'0'-21'0,"0"0"16,0 0-16,0-1 15,0 1-15,0 0 16,21 0-16,-21 0 0,0 0 16,0-1-16,0 1 15,0 0-15,0 42 47,0 0-47,0 1 16,0 20-16,0-21 0,0 21 0,0 1 15,0-22-15,0 21 0,0 1 16,0-1-16,-21 0 0,21 1 0,0-1 16,0 0-16,-22 22 0,22-22 15,-21 0-15,21 64 0,0-63 16,-21-1-16,21 0 0,-21-21 15,21 22-15,0-22 0,-21 0 16,21 0-16,0-42 47,0 0-47,0 0 16,21 0-16</inkml:trace>
  <inkml:trace contextRef="#ctx0" brushRef="#br0" timeOffset="26197.95">3408 3979 0,'21'0'15,"-21"-21"-15,21 21 16,-21-21-16,0 0 16,-21 21-1,0-21-15,0 21 16,-1 0-16,1 0 15,0 0-15,21 21 32,42-21-17,-20 0-15,-1 0 0,0 0 16</inkml:trace>
  <inkml:trace contextRef="#ctx0" brushRef="#br0" timeOffset="26758.63">5419 3302 0,'0'0'0,"0"-21"0,0 0 0,0 0 0,0-1 16,0 1-16,0 0 15,0 0-15,0 0 0,-22 21 47,22 21-31,0 0-16,0 21 0,0 1 0,0-1 16,0 0-16,0 22 15,0-22-15,0 22 0,0-22 0,0 22 16,0-22-16,0 21 0,-21-20 0,21-1 15,0 0-15,0 22 0,0-22 16,-21-21-16,21 22 0,-21-1 0,21-21 16,0 22-16,0-22 0,0 0 15,0 0-15,0-42 32,0 0-17,0 0-15,0-1 0,0 1 16,0-21-16,0 21 0</inkml:trace>
  <inkml:trace contextRef="#ctx0" brushRef="#br0" timeOffset="27221.88">4868 3281 0,'0'0'0,"-21"-21"0,21 0 0,-21-1 15,21 1-15,0 0 0,0 0 16,0 0-16,0 0 0,21-1 0,0 1 16,0 0-16,22 21 15,-1-21-15,-21 0 0,22 0 0,-1 21 16,21-22-16,-20 22 0,20-21 0,1 21 16,-1 0-16,1 0 0,-1 0 15,-20 64-15,20-43 0,22 0 0,-22-21 16,22 42-16,-22-20 0,22 20 15,-21 0-15,-22 22 0,21-22 0,-20 22 16,-1-22-16,0 21 0,-20 1 16,-1-22-16,0 22 0,-21-22 15,0 0-15,0 22 0,0-22 0,-21 1 16,0-1-16,-22 21 0,1-20 0,0-1 16,-1 0-16,-20-20 0,-22 20 15,22 0-15,-22-21 0,0 1 16,1 20-16,-1-21 0,0-21 0,1 21 15,20-21-15,1 0 0,-1 0 16,1 0-16,20 0 0,1 0 0,0 0 16,20 0-16,-20 0 0,42-21 0,0 0 15,0 0 1,21 0-16,0-1 0,1 1 16,-1 0-16,21 0 0</inkml:trace>
  <inkml:trace contextRef="#ctx0" brushRef="#br0" timeOffset="27750.43">7070 3747 0,'0'-43'15,"0"22"1,-22 0-16,1 21 16,0 0-16,0 0 0,-21 0 0,-1 0 15,1 0-15,0 0 16,-1 0-16,1 21 0,0 0 0,-1 0 15,22 1-15,-21 20 0,21-21 0,-1 21 16,22-20-16,0 20 0,0-21 16,0 21-16,0 1 0,0-22 0,43 42 15,-22-41-15,21 20 16,-21-42-16,22 21 0,20-21 16,-42 0-16,22 0 15,-1 0-15,-21 0 0,22-21 0,-1 21 16,0-21-16</inkml:trace>
  <inkml:trace contextRef="#ctx0" brushRef="#br0" timeOffset="28067.55">7683 3620 0,'-42'0'15,"21"0"-15,0 0 0,0 0 0,-1 0 0,1 21 16,0 0-16,0-21 0,0 21 16,0 0-16,-1 0 0,1 1 0,0-1 15,21 0-15,0 21 16,-21-21-16,21 1 0,-21 20 0,21-21 16,0 0-16,0 0 0,0 1 15,0-1-15,0 21 0,0-21 16,0 0-16,21-21 0,0 22 0,0-22 15,0 0-15,1 0 0,-1 0 16,0 0-16,0 0 0,0 0 0,22-22 16,-22 22-16,0-21 15,0 21-15,0-21 0,0 0 0</inkml:trace>
  <inkml:trace contextRef="#ctx0" brushRef="#br0" timeOffset="28565.26">6837 3937 0,'21'0'16,"0"0"-1,0 0-15,0 0 0,1 0 16,-1 0-16,0-21 0,0 0 16,21 21-16,-20-21 0,-1-1 15,0 22-15,0-21 0,-21 0 0,21 0 16,-21 0 0,0 0-16,-21 21 15,0 0-15,0 0 0,-22 0 16,22 0-16,-21 21 0,21-21 0,-22 21 15,1 0-15,21-21 0,0 21 16,0 0-16,-1-21 0,22 22 0,0-1 16,22 0-1,-1-21-15</inkml:trace>
  <inkml:trace contextRef="#ctx0" brushRef="#br0" timeOffset="29253.98">8361 3175 0,'21'-42'0,"-42"84"0,42-105 0,-21 41 16,0 1-16,0 0 16,-21 21-1,0 0-15,-1 21 0,1 0 16,0 1-16,0 20 0,0 0 0,0 1 15,-1 20-15,1 1 0,0-1 16,0 1-16,0-1 0,0 1 0,-1-1 16,-20 43-16,21-43 0,21-20 15,0 20-15,0-20 0,0-1 16,0 0-16,0-21 0,0 1 0,0 20 16,0-21-16,21-21 0,0 21 15,0-21-15,22 0 16,-22-21-16,0 21 0,0-21 0</inkml:trace>
  <inkml:trace contextRef="#ctx0" brushRef="#br0" timeOffset="29781.68">8763 3725 0,'0'0'0,"0"-42"16,0 21-16,0 0 15,-21 0-15,0 21 0,-1 0 16,1-22-16,0 22 0,0 0 16,0 0-16,0 0 0,-22 0 15,22 22-15,0-1 0,0 0 16,0 0-16,-22 21 0,22-20 16,0 20-16,21-21 0,0 0 0,0 22 15,0-22-15,0 0 0,0 21 16,0-21-16,0 1 0,0-1 0,0 0 15,21-21 1,0 0-16,0 0 0,1 0 0,-1 0 16,0 0-16,0-21 0,0 0 15,0-1-15,22 1 0,-22 0 16,0 0-16,21 0 0,1-43 16,-22 43-16,21-21 0,-21 21 15,1-1-15,-1-20 0,-21 21 0,0 0 16,21 0-16,-21 42 31,0 21-31,0-21 16,-21 0-16,21 1 0,0 20 15,-21-21-15,21 21 0,0-20 0,0 20 16,0-21-16,0 0 0,0 0 16,0 1-16,0-1 0,0 0 15,21 0-15,0-21 0,0 0 0,0 0 16,0 0-16,1 0 0,20 0 0,-21 0 15,0-21-15,22 21 0,-22-21 16,0 0-16</inkml:trace>
  <inkml:trace contextRef="#ctx0" brushRef="#br0" timeOffset="30187.59">9250 3641 0,'0'-21'15,"0"42"-15,0-64 16,0 22-16,0 0 16,21 21-16,0 0 0,0 0 15,0 0-15,1 0 0,-1 0 16,0 0-16,0 0 0,0 21 0,0 0 16,1 1-16,-1-1 0,0 0 15,0 0-15,21 43 0,-20-43 16,-22 0-16,0 0 0,0 21 15,0-20-15,0-1 0,0 0 0,0 0 16,-22 0-16,1-21 0,0 21 0,0-21 16,0 0-1,21-21 1,0 0-16,0 0 16,0 0-16,0 0 0,0-1 15,0 1-15,0 0 0,21 0 0,0-21 16,-21 20-16,21-20 0,0 21 15,1 0-15,-1 0 0,0-1 0,0 1 16,0 0-16,22 21 0,-43-21 0,21 0 16,21 21-16,-21 0 0,22 0 15,-22 0-15</inkml:trace>
  <inkml:trace contextRef="#ctx0" brushRef="#br0" timeOffset="30754.55">10435 3747 0,'0'0'0,"0"-22"0,0 1 0,21 21 16,-21-21-16,0 0 0,21 21 15,-21-21-15,0 0 0,0-1 0,0 1 16,0 0-16,-21 0 0,0 21 15,-21-21-15,21 21 0,-1 0 0,-20 0 16,0 0-16,21 0 0,-22 21 0,1-21 16,21 21-16,-22 21 15,1-20-15,0 41 0,21-42 16,-1 22-16,22-22 0,0 21 16,-21-21-16,21 22 0,0-22 0,0 0 15,0 0-15,0 0 0,21 0 0,1 1 16,-1-22-16,21 0 0,-21 0 15,0 0-15,22 0 0,-22 0 0,21 0 16,1-22-16,-22 1 0,21 0 16,-21 0-16,0 0 0,22 0 0,-22-1 15,0 1-15,21 0 0,-20-21 0,-1 21 16,-21-22-16,21-20 16,0 20-16,-21 22 0,0-21 15,0 21-15,0 0 0,0-1 16,0 1-16,-21 21 15,21 21-15,0 1 0,0 20 16,0-21-16,0 21 0,0-20 16,0 20-16,0-21 0,0 21 0,0 1 15,0-22-15,0 0 0,0 21 16,21-20-16,-21-1 0,21 0 0,-21 0 16,21 0-16,1-21 0,-1 0 0,0 0 15,0 0-15,0 0 16,0 0-16,1-21 0</inkml:trace>
  <inkml:trace contextRef="#ctx0" brushRef="#br0" timeOffset="32097.81">11261 2815 0,'0'0'0,"0"-21"0,-22 21 15,1 0-15,21 21 16,0 0 0,0 22-16,-21-22 0,21 21 0,0 1 15,-21-1-15,21 21 0,0-20 16,-21 20-16,21 43 0,0-42 16,0-1-16,0-21 0,-21 22 0,21-22 15,0 1-15,0-1 0,0 0 16,-22 1-16,22-22 0,0 21 0,0-21 15,0 0-15,0 1 0,0-1 16,0 0-16,22-21 0,-1 0 16,0 0-16,0 0 0,0 0 15,0-21-15,1 21 0,-1-21 16,0-1-16,0 1 0,21-42 16,1 42-16,-22-22 0,0 1 15,0 21-15,0-22 0,1 1 16,-22 21-16,21 0 0,-21 0 0,0-1 15,0 1-15,0 42 16,0 1 0,0-1-16,0 0 0,0 42 15,0-41-15,0-1 16,0 21-16,0-21 0,0 0 0,0 1 16,0-1-16,0 0 0,0 0 0,0 0 15,21-21-15,0 21 0,0-21 16,0 0-16,1 0 15,-1 0-15,0 0 0,0 0 0,0-21 16,22 0-16,-22 21 0,0-21 16,21 0-16,-21 0 0,43-43 15,-43 43-15,0 0 0,0-22 16,1 22-16,-1 0 0,-21 0 16,0 42-1,0 0 1,0 0-16,-21 1 0,-1-1 0,22 0 15,-21 0-15,21 0 0,0 22 16,0-22-16,0 0 0,0 0 0,0 0 16,0 0-16,0 1 0,0-1 0,0 0 15,21 0-15,1 0 16,20-21-16,-21 21 0,0-21 0,22 0 16,-22 0-16,21 0 0,0 0 0,-20 0 15,20 0-15,-21-21 0,0 0 16,0 0-16,1 0 0,-1 0 0,-21-1 15,0-20-15,0 21 0,0 0 16,42-22-16,-42 22 0,-21 0 0,0 0 16,-22 0-16,22 0 0,-21-1 0,0 22 15,-1 0-15,22-21 0,-21 21 16,21 0-16,-1 0 0,1 0 16,0 0-16,42-21 31,0 21-31,1 0 0,20 0 0,-21 0 15,21-21-15,1 21 0,-1 0 0,0-21 16,1 21-16,-1 0 0,0 0 16,1 0-16,-22-21 0,21 21 0,1 0 15,-22 0-15,21 0 0,-21 21 16,0-21-16,-21 21 0,22 0 0,-22 0 16,0 0-16,21 1 0,-21-1 0,0 0 15,0 0-15,0 0 0,0 0 16,0 1-16,0-1 0,0 0 15,0 0-15,0 0 0,0 0 16,0 1-16,0-1 0,-21 0 16,21 0-16,-22 0 15,22-42 17,0 0-32,0 0 15,0 0-15,0-22 16,22 22-16,-1 0 0,0-21 0,0-1 15,0 1-15,0 0 0,22-1 16,-1 1-16,0 21 0,1-22 16,-1 1-16,0 21 0,22 0 0,-22 0 15,22 21-15,-22 0 0,0 0 16,22 21-16,-22 0 0,-42 0 16,0 21-16,21-20 0,1 20 0,-1-21 15,-21 21-15,0-20 0,0 20 16,0 0-16,0-21 0,0 22 0,-21-22 15,-1 21-15,1-21 0,0 22 16,0-22-16,0 0 0,21 0 16,0 0-16,0 1 0,0-44 31,0 1-15,21 21-16,0-21 0</inkml:trace>
  <inkml:trace contextRef="#ctx0" brushRef="#br0" timeOffset="32331.68">12954 2858 0,'0'0'0,"-42"0"0,20 0 16,1 0-16,0 0 31,21 21-31,0 0 31</inkml:trace>
  <inkml:trace contextRef="#ctx0" brushRef="#br0" timeOffset="32621.51">11134 3217 0,'0'0'0,"-43"0"0,22 0 0,0 0 0,0 0 16,42 0-1,0 0-15,0 0 0,22 0 16,-1 0-16,0 0 0,1 0 16,-1 0-16,0 0 0,1 0 0,-1 0 15,21 0-15,-41 0 0,20-21 16,0 21-16,1 0 0,-22 0 0,0 0 16,0 0-16</inkml:trace>
  <inkml:trace contextRef="#ctx0" brushRef="#br0" timeOffset="33748.32">2434 6033 0,'-21'0'16,"0"0"-1,21-22-15,0 1 16,0 0-16,-21 0 0,21 0 16,0 0-16,0-1 0,0 1 15,0 0-15,0 0 0,0 0 0,0 0 16,21-1-16,0 1 0,0 21 16,0-21-16,0 21 0,22 0 15,-22 0-15,0 21 0,21-21 16,-20 21-16,-1 22 0,0-22 0,0 21 15,-21 1-15,0-1 0,0 21 16,0-20-16,0-1 0,0 22 0,0-22 16,-21 21-16,0-20 0,0 20 15,-22-20-15,22-1 0,-21 0 16,-1 1-16,1-1 0,0 0 16,-22-21-16,22 22 0,0-22 0,-1 0 15,1-21-15,0 21 0,-1-21 16,1 0-16,-22 0 0,43-21 15,0 0-15,0 21 0,0-42 16,-22-1-16,43 1 0,0 21 16,0-22-16,0 1 0,0 21 15,0-21-15,0-22 16,22 43-16,-1 0 0,0 0 0,0-1 16,0 22-16,0 0 0,1 0 15,-1 0-15,21 22 0,-21-1 16,0 0-16,22 0 0,-22 21 0,0-20 15,0 20-15,0 0 0,22-21 16,-43 22-16,21-1 0,0-21 0,0 22 16,0-22-16,-21 0 0,22 0 15,-1 21-15,-21-20 0,21-1 16,0-21 0,-21-21-1,0-1 1</inkml:trace>
  <inkml:trace contextRef="#ctx0" brushRef="#br0" timeOffset="33854.26">2773 6583 0,'0'0'15</inkml:trace>
  <inkml:trace contextRef="#ctx0" brushRef="#br0" timeOffset="33950.19">2815 6541 0,'21'0'62,"0"-22"-62,1 1 0,-1 21 16,-21-21-16</inkml:trace>
  <inkml:trace contextRef="#ctx0" brushRef="#br0" timeOffset="35872.73">4699 5694 0,'-21'0'0,"42"0"0,-63-21 0,20 21 16,1 0 0,0 21-16,0 0 0,21 0 15,0 0-15,-21 1 0,21 20 16,0-21-16,0 21 0,0-20 0,0 20 16,0-21-16,21 0 0,-21 0 15,21 1-15,21-1 0,-20 0 0,20-21 16,0 0-16,-21 0 0,22 0 0,-1 0 15,22-21-15,-22 0 0,0-1 16,1 1-16,-1-21 0,0 21 16,1-22-16,-22 1 0,21 0 0,0-1 15,1 1-15,-1 0 0,-21-1 16,22-20-16,-22 21 0,0-1 16,-21 22-16,0-21 0,0-1 0,0 22 15,0 0-15,0 0 0,-21 21 16,0 0-1,-1 21-15,1 0 0,0 0 0,0 22 16,0-1-16,0 0 0,-1 22 16,22-1-16,0 1 0,-21-1 0,21 1 15,0-1-15,-21 1 0,21-1 16,0 1-16,0-1 0,0 1 0,0-22 16,0 22-16,21-1 15,-21 1-15,21-22 0,1 22 0,-22-22 16,0 0-16,0 1 0,0-22 0,0 0 15,0 21-15,0-21 16,-22-21 0,1-21-1,0 0-15,0 21 0,0-21 0,-22-21 16,1-1-16,0 1 16,-1 21-16,1-22 0,0 22 0,-1-21 15,22 21-15,-21 0 0,0-1 0,20 22 16,-20 0-16,21 0 0,0 0 15,0 0-15,21 22 16,0-1-16,0 0 0,0 0 16,0 0-16,0 22 0,42-22 15,-21 21-15,0-21 0,22 22 0,-1-22 16,0 0-16,1 0 0,20 0 16,-21 0-16,22-21 0,-1 0 0,-20 0 15,20 0-15,1 0 0,-1-21 0,1 0 16,-1 0-16,1 0 0,-1-22 15,1 22-15,-22-21 0,22 0 0,20-22 16,-63 22-16,22-1 16,-22 1-16,0 21 0,0-21 0,-21-1 15,21 22-15,-21 0 0,0 0 16,0 0-16,0-1 0,-21 22 16,0 0-1,0 22-15,21-1 0,0 0 16,0 21-16,0-21 0,-21 22 15,21-22-15,0 21 0,-21 1 16,21-1-16,0-21 0,0 21 0,0 1 0,0-22 16,-22 21-16,22-21 0,0 1 15,0-1-15,0 0 16,0-42 0,0 0-1,0-1-15,0 1 0,22-21 16,-22 21-16,0-22 0,21 22 15,-21-21-15,21 0 0,0 20 0,-21-20 16,21 21-16,0-21 0,1 20 0,-1 1 16,-21 0-16,21 21 0,21 0 15,-21 0-15,1 0 16,-22 21-16,21 0 16,-21 1-16,21-1 0,-21 21 0,0-21 15,0 22-15,0-22 0,0 21 16,21 0-16,-21-20 0,21 20 0,0-21 15,-21 21-15,22-20 0,-1-1 0,0-21 16,0 21-16,21 0 16,1-21-16,-22 0 0,21 0 15,-21-21-15,22 0 0,-1 21 0,0-21 16,-20-22-16,20 22 0,0 0 16,1-21-16,-22 20 0,21-20 0,-21 0 15,0 21-15,1-22 0,-22-20 16,21 20-16,-21 22 0,0 0 15,0 0-15,0 0 0,-21 21 16,-1 0 0,1 21-16,21 0 15,0 0-15,-21 0 0,21 1 16,-21 20-16,21-21 0,0 21 0,0 1 16,0-22-16,0 21 0,0-21 15,0 22-15,0-22 0,0 0 0,21 0 16,0 0-16,22 22 0,-22-43 15,0 0-15,0 0 0,0 0 16,0 0-16,22 0 0,-22 0 0,0-21 16,21-1-16,-20 1 0,20 0 15,-21-21-15,0-1 0,43-20 16,-43-1-16,21-20 0,-21 20 16,1 22-16,-1-22 15,0 1-15,0-1 0,-21 22 0,0-21 16,21-1-16,-21 22 0,0-22 0,0 22 15,0 21-15,0-22 0,0 22 16,0 0-16,-21 21 16,21 21-16,0 0 15,0 1-15,0 20 0,0 0 0,0 1 16,0-1-16,0 21 0,0-20 0,0 20 16,0-20-16,0-1 0,0 21 15,0 43-15,0-63 0,0-1 16,0 21-16,0-20 0,0-1 15,0 0-15,0 1 0,0-22 16,0 21-16,0 1 0,21-22 16,0-21-16,1 0 15,-1 0-15,0 0 0,0 0 16,0-21-16,0-1 0,1 1 0,-1 0 16,0 0-16,21 0 0,-21-22 15,1 22-15,-1-21 0,0 0 0,0-1 16</inkml:trace>
  <inkml:trace contextRef="#ctx0" brushRef="#br0" timeOffset="36102.61">7451 6117 0,'21'0'31,"0"0"-31,0-21 0,21 21 16,-20 0-16,20-21 0,-21 0 0,21 21 16,1-21-16,-1 21 0,0-22 15,1 22-15,-1-21 0,0 21 16,-20 0-16,-1-21 0,0 0 0,0 21 0,-21-21 31</inkml:trace>
  <inkml:trace contextRef="#ctx0" brushRef="#br0" timeOffset="36331.48">6625 5990 0,'0'0'0,"-21"0"0,0 21 16,0-21-16,21 22 47</inkml:trace>
  <inkml:trace contextRef="#ctx0" brushRef="#br0" timeOffset="37148.51">8530 6435 0,'21'0'31,"-21"-21"-31,21 21 0,1-22 16,-1-20-16,0 21 0,0 0 15,-21 0-15,21-1 16,-21 1-16,0 0 0,0 0 0,0 0 16,0 0-16,-42-1 0,21 1 15,0 21-15,-1-21 0,-20 0 0,0 21 16,21 0-16,-22 0 0,1 0 15,21 0-15,-22 21 0,1 0 16,21 0-16,-21 1 0,-1-1 0,22 0 16,-21 21-16,21 1 0,-1-1 0,1 0 15,0 1-15,21-1 0,0 0 16,0 1-16,0-1 0,0 0 0,21-21 16,0 1-16,1-1 0,-1 0 15,0 0-15,0-21 0,0 0 16,0 0-16,1 0 0,20 0 0,-21 0 0,21-21 15,-20 0-15,20 0 0,-21-1 16,21 1-16,-20-21 0,20 21 0,-21-22 16,0 1-16,22 0 0,-22 21 15,0-22-15,0 1 0,-21 21 16,0-22-16,0 1 0,0 21 0,0 0 16,0-22-16,0 22 0,0 0 15,-21 21-15,0 0 16,21 21-16,-21 0 15,21 22-15,0-22 0,0 21 16,0 1-16,0-1 0,0 0 0,0 1 16,0-1-16,0 0 0,0-21 0,21 22 15,0-1-15,-21-21 0,21 0 16,0 1-16,0-1 0,1-21 16,20 0-16,-21 0 0,0 0 0,22 0 15,-1 0-15,-21-21 0,21-1 16,-20 1-16,20 0 0,-21 0 0,21-21 15,-20-1-15,20 1 0,-21 0 0</inkml:trace>
  <inkml:trace contextRef="#ctx0" brushRef="#br0" timeOffset="37631.36">9419 5398 0,'0'-43'0,"0"86"0,0-107 0,0 43 0,-21 21 16,0 21-1,21 0-15,0 22 0,0-1 16,-21 0-16,21 22 16,-22-1-16,22 1 0,0-1 0,0 1 15,-21 20-15,21-20 0,-21-1 0,21 1 16,-21-1-16,21 1 0,0-1 16,0-20-16,0 20 0,0-20 15,0-1-15,0 0 0,0 1 0,0-22 16,21 0-16,0 0 0,0 0 0,1 0 15,-1-21-15,0 0 0,0 0 16,0 0-16,0 0 0,1-21 0,20 0 16,-21 0-16,21 0 0,-20 0 15,-1-22-15,21 1 0,-21 0 16,22 20-16,-22-20 0,21 0 0,-21-1 16,0 22-16,-21 0 0,0-21 15,22 42-15,-22-21 0,0 42 16,-22 0-1,22 21-15,-21-21 16,21 1-16,0 20 0,0-21 0,0 21 16,0-20-16,0 20 0,0-21 0,0 0 15,0 0-15,0 1 0,0-1 16,21-21 0,1 0-16,-1 0 15,0 0-15,0-21 0,0-1 16,0 1-16,1 0 0,-1-21 0</inkml:trace>
  <inkml:trace contextRef="#ctx0" brushRef="#br0" timeOffset="37798.17">9991 5948 0,'-43'0'0,"86"0"16,-107 0-16,43 0 15,21 21 1,0 0-1,21-21-15,0 21 16,0-21-16,1 0 0,-1 0 16,21 0-16,-21 22 0</inkml:trace>
  <inkml:trace contextRef="#ctx0" brushRef="#br0" timeOffset="38464.74">10520 6202 0,'-21'0'16,"21"-21"-1,0 0-15,21 21 16,0 0-16,0-22 0,0 22 0,0 0 16,1 0-16,-1 0 0,0 0 15,0 0-15,0 22 0,0-1 16,1-21-16,-22 21 0,21 0 15,-21 0-15,0 22 0,0-22 0,-21 21 16,-1-21-16,1 22 0,-21-1 0,0 0 16,20-21-16,-20 22 0,0-1 15,-1-21-15,1 22 0,0-22 0,-1 0 16,22 0-16,0 0 0,0-21 0,0 0 16,0 0-16,21-21 31,21 0-31,0 21 15,0-21-15,0 21 0,0 0 0,1-21 16,20 21-16,-21 0 0,21 0 16,1 0-16,-22 0 0,21 0 0,1 0 15,-22 0-15,21 0 0,-21 21 16,22 0-16,-22 0 0,0 0 0,21 22 16,-21-22-16,22 21 0,-22 0 15,0 1-15,0-1 0,0 22 0,1-1 0,-22-21 16,0 22-16,0-1 0,0 22 15,0-21-15,0-1 0,-22 22 16,1-22-16,-21 1 0,21-1 0,-22 1 16,1-1-16,-21-20 0,20 20 0,43-42 15,-42 22-15,-22-1 0,1-21 16,-1 0-16,1-21 0,-22 0 0,22 0 16,-1 0-16,-20 0 0,20-21 15,1 0-15,20 0 0,-20-22 0,20 1 0,-20 0 16,21-1-16,20 1 0,-20-21 15,21 20-15,-21-20 0,20-1 16,22 1-16,0 20 0,0-20 0,0-1 16,0 1-16,0-1 0,22 22 0,20-21 15,-21 20-15,21-20 0,1 20 16,84-62-16,-64 62 0</inkml:trace>
  <inkml:trace contextRef="#ctx0" brushRef="#br0" timeOffset="39187.67">11620 6160 0,'0'-43'15,"-21"22"-15,0 0 16,0 0-16,0 21 0,0-21 0,-22-1 16,22 22-16,-21 0 0,-1 0 0,22 0 15,-21 0-15,0 0 0,-1 0 16,1 22-16,21-1 0,-22 21 0,1-21 16,0 22-16,-1-1 0,22 0 0,0 1 15,0-1-15,0 21 0,21 22 16,0-43-16,0-20 0,21 20 15,0-21-15,0 0 0,0 0 0,22-21 16,-22 0-16,0 0 0,21 0 16,1 0-16,-22 0 0,21 0 0,1-21 15,-22 0-15,21 0 0,0 0 16,1 0-16,-22-22 0,21 22 16,22-42-16,-43 20 0,0 1 15,0 21-15,0-22 0,-21 1 16,0 21-16,0-21 0,0 20 0,0-20 15,0 21-15,0 0 0,0 0 0,0-1 16,-21 22 0,0 0-16,21 22 0,0-1 15,0 0-15,0 0 0,0 21 16,0-20-16,0 20 0,0-21 16,0 21-16,21 1 0,0 20 15,1-20-15,-1-22 0,0 0 16,-21 0-16,21 0 0,0 0 0,0 1 15,1-22-15,-1 0 0,0 0 0,0 0 16,0 0-16,0 0 0,1-22 16,-1 1-16,0 0 0,0 0 0,0-21 15,0 20-15</inkml:trace>
  <inkml:trace contextRef="#ctx0" brushRef="#br0" timeOffset="40563.93">12340 5376 0,'0'-21'0,"0"42"0,0-63 16,-21 42-16,0 0 15,0 0-15,-1 0 0,1 0 0,21 21 16,-21 22-16,21-22 0,-21 21 0,21 0 16,0 1-16,0 20 0,0-20 15,0 20-15,0 1 0,0-22 16,0 21-16,0-20 0,0 20 0,0-20 15,0 20-15,0-21 0,0 43 16,0-43-16,0 1 0,21-1 16,-21-21-16,21 22 0,-21-22 15,21 0-15,-21 0 0,22 0 0,-1 0 16,21-21-16,0 0 16,-20-21-16,-1 21 15,21-21-15,-21 0 0,0-21 0,1 20 16,-1 1-16,0-21 0,0 21 0,0-22 15,0 22-15,1 0 0,-1-21 16,0 21-16,-21-22 0,0 22 0,21 0 16,-21 0-16,21 0 15,-21 42 1,0 0 0,0 0-16,0 0 15,-21 0-15,21 1 0,0 20 16,0-21-16,0 0 0,0 0 0,0 1 15,0-1-15,0 0 0,0 0 16,0 0-16,21 0 0,0-21 0,1 22 16,-1-22-16,0 0 0,0 0 0,0 0 15,0 0-15,22 0 0,-22 0 16,21-22-16,1 1 0,-1 0 0,-21 21 16,21-21-16,1 0 0,-22 0 0,21-22 15,-21 22-15,1 0 16,-1 0-16,0 0 0,-21-1 0,21 1 0,-21 0 15,0 0 1,-21 21 0,0 0-16,0 21 15,21 0-15,-22 0 16,1 1-16,21-1 0,-21 0 0,21 0 16,0 21-16,0-20 0,0-1 0,0 21 15,0-21-15,21 0 16,0 1-16,1-1 0,20-21 0,-21 0 15,0 0-15,22 0 0,-22 0 0,21 0 16,-21 0-16,22 0 0,-22-21 16,0-1-16,21 22 0,-21-21 0,1 0 15,-1 0-15,0 0 0,-21 0 16,0-22-16,0 1 16,0 21-16,0 0 0,0-1 0,-21 1 15,0 0-15,-1 0 0,-20 0 16,21 0-16,-21 21 0,20 0 0,-20 0 15,21 0-15,-21 0 0,20 0 0,1 0 16,42 0 15,1 0-31,-1 0 0,0 0 16,21 0-16,1 0 16,-1 0-16,-21 0 0,21 0 0,1 0 15,-1 0-15,0 0 0,1-22 16,-1 22-16,0 0 0,1 0 0,-22 0 15,21 0-15,-21 0 0,1 0 0,-1 22 16,0-22-16,-21 21 0,0 0 16,21-21-16,-21 21 0,0 0 0,0 0 15,0 1-15,0-1 0,0 0 16,0 0-16,0 0 0,0 0 16,0 1-16,0-1 0,0 0 0,0 0 15,0 0-15,0 0 0,0 1 16,0-1-16,-21-21 15,21 21-15,-21-21 16,0 0 0,21-21-16,0 0 0,0-1 15,0 1-15,0-21 0,0 21 16,0 0-16,21-22 0,0 22 0,0-21 16,0 21-16,22-22 0,-22 1 15,21 0-15,-21 20 0,22-20 16,-1 21-16,0 0 0,1 0 0,41-22 15,-41 43-15,-22 0 16,21 0-16,-21 0 0,0 21 0,1 1 0,-1-1 16,0 0-16,0 42 15,-21-20-15,0-22 0,0 0 16,0 21-16,0-20 0,0 20 0,0-21 16,0 21-16,0 1 15,-21-22-15,21 0 0,-21 0 0,21 0 16,-21-21-16,21 22 0,0-44 47,0 1-47,0 0 15,0 0-15</inkml:trace>
  <inkml:trace contextRef="#ctx0" brushRef="#br0" timeOffset="40797.8">13864 5334 0,'-21'0'0,"0"0"0,-22 0 16,43 21 15,0 0-16,0 1 17</inkml:trace>
  <inkml:trace contextRef="#ctx0" brushRef="#br0" timeOffset="41066.65">12361 5779 0,'-21'0'16,"42"0"-16,-42 21 16,42-21-1,0 0-15,1 0 0,-1 0 0,0 0 16,0 0-16,0 0 0,0-21 15,1 21-15,-1 0 0,0 0 0,0-22 16,0 22-16,0 0 0,1-21 16</inkml:trace>
  <inkml:trace contextRef="#ctx0" brushRef="#br0" timeOffset="42250.97">2265 8636 0,'0'0'0,"-21"0"16,-1 0-16,1 0 15,0 0-15,21-21 16,0 0-1,0 0-15,0-1 0,0 1 0,21 0 16,0 0-16,1-21 16,-1 20-16,0 22 0,21-21 0,1 0 15,-22 0-15,21 21 0,-21 0 16,22 0-16,-22 0 0,0 21 0,0 0 16,0 0-16,0 1 0,-21-1 15,0 21-15,0-21 0,0 22 16,0-1-16,-21 0 0,0-21 0,-21 22 15,21-1-15,-1 0 0,-20 1 0,0 20 16,-1-42-16,22 1 16,0-1-16,0-21 0,0 0 15,0 21-15,-1-21 0,1 0 0,21-21 32,0 0-32,0-1 15,21 1-15,1 21 0,-1-21 0,21 0 16,0 21-16,-20-21 0,20 21 0,0 0 15,22 0-15,-22 0 0,0 0 16,1 21-16,-1 0 0,0 0 0,1 0 16,-1 1-16,-21-1 0,0 21 15,1-21-15,-22 22 0,0-1 0,0 0 16,0 1-16,-22-1 0,-20-21 16,21 21-16,-21 1 0,-43 20 15,43-20-15,-22-22 0,1 0 16,20 0-16,-20 0 0,-1 0 15,22-21-15,-22 0 0,22 0 0,0 0 16,-1 0-16,1 0 0,0-21 16,-22-21-16,43 21 0,0 0 15,0-1-15,0 1 0,-1 0 16,22-21-16,0 21 0,0-1 0,0 1 16,0 0-16,0 0 0,0 0 15,22 0-15,-1-1 0,-21 1 0,21 0 16,0 0-16</inkml:trace>
  <inkml:trace contextRef="#ctx0" brushRef="#br0" timeOffset="42479.35">3133 8932 0,'0'0'0,"0"-21"47,21 21-15,0 0-32,0 0 0</inkml:trace>
  <inkml:trace contextRef="#ctx0" brushRef="#br0" timeOffset="43854.55">4593 9504 0,'0'0'0,"-21"0"0,21-21 16,0 0-16,0-1 15,0 1-15,0 0 0,0-21 16,21 21-16,0-22 0,0 1 16,1 0-16,-1-1 0,0 1 0,0-22 15,0 1-15,22-64 0,-22 63 16,0 1-16,0-1 0,0 1 16,0-1-16,-21 1 0,0 21 0,0-22 15,0 22-15,0-1 0,0 22 16,0 0-16,0 0 0,-21 21 15,0 0-15,0 21 0,0 0 0,0 0 16,-1 22-16,1-1 0,0 0 16,0 1-16,21 20 0,0 1 15,-21-1-15,21 1 0,0 20 16,0-20-16,0 21 0,0-22 0,0 1 16,0-1-16,0 1 0,21-1 0,0-21 15,0 22-15,0-22 0,1-21 16,20 22-16,-21-22 0,21 0 0,-20 0 15,20-21-15,-21 0 0,21 0 0,-20 0 16,20 0-16,-21 0 0,21-21 16,-20 0-16,20 0 0,-21 0 0,21-22 15,-20 22-15,41-64 16,-21 22-16,-20 21 0,20-22 16,-21 1-16,21-1 0,-20-21 0,-1 22 15,0-1-15,0 1 0,0-1 16,0 1-16,-21-1 0,0 1 0,0 21 15,22-1-15,-22 1 0,0 21 0,0 0 16,0-1-16,0 1 0,0 42 16,0 1-1,0-1-15,0 21 0,-22 0 0,22-20 16,0 20-16,0 21 0,-21-20 16,0 63-16,0-43 0,21 1 15,-21-1-15,0 1 0,21-1 16,-22 1-16,22-22 0,0 21 15,0-20-15,0-1 0,0 0 0,0 1 16,0-1-16,43 22 16,-22-43-16,0 0 0,0 0 0,0-21 15,1 0-15,20 0 0,-21 0 0,0 0 16,22 0-16,-22 0 0,21-21 16,0 0-16,-20 0 0,20-1 0,0 1 15,1 0-15,-1-21 0,0-1 0,1 1 16,-1 0-16,0-22 0,1 22 15,-1-22-15,0 1 0,-21-1 16,22 22-16,-22-21 0,0-1 0,0 1 0,0 20 16,-21-20-16,22 20 0,-22 1 15,0 21-15,0-21 0,0 20 16,0-20-16,-22 42 0,1 0 16,0 0-16,0 21 15,0 0-15,21 1 0,-21-1 0,21 21 16,0 0-16,-22 1 0,1 20 15,21-20-15,-21 20 0,21 1 0,0-1 16,-21-21-16,21 22 0,-21-22 0,21 22 16,0-22-16,0 0 0,0 1 15,0-22-15,0 21 0,0-21 16,21 1-16,-21-1 0,21 0 0,0 0 0,0 0 16,1-21-1,20 0-15,-21 0 0,0 0 0,0 0 16,22-21-16,-22 0 0,21 0 0,22-22 15,-22 22-15,-21-21 16,22 21-16,-22 0 0,0-22 0,42 1 16,-63 0-16,22 20 0,-22 1 15,21 21-15,-21-21 0,0 42 32,0 0-32,0 1 0,0-1 15,0 21-15,0-21 0,0 0 16,0 22-16,0-22 0,0 0 0,0 0 15,0 0-15,0 1 0,0-1 16,0 0-16,21-21 16,0 0-16,0 0 15,0 0-15,1 0 0,20-21 16,-21 0-16,0-1 0,0 1 0,1 0 16,-1-21-16,0 21 15,21-22-15</inkml:trace>
  <inkml:trace contextRef="#ctx0" brushRef="#br0" timeOffset="44050.44">7281 8551 0,'0'0'0,"-21"0"0,0 0 16,21 22 46</inkml:trace>
  <inkml:trace contextRef="#ctx0" brushRef="#br0" timeOffset="44270.33">6032 8975 0,'0'0'0,"0"21"0,22-21 31,-1 0-31,0 0 16,0 0-16,21 0 0,1-21 0,-22 21 15,21-21-15,1 21 0,-1-22 16,0 22-16,1 0 0,-1-21 15,0 21-15,1 0 0,-22 0 0</inkml:trace>
  <inkml:trace contextRef="#ctx0" brushRef="#br0" timeOffset="45054.88">7620 9335 0,'0'0'0,"-21"0"0,21-22 32,0 1-32,21 0 0,0 0 15,0 0-15,0 0 0,1-22 0,-1 22 16,21-21-16,-21-1 0,22 1 16,-22 0-16,21-22 0,-21 22 15,22 0-15,-22-22 0,0 1 0,21 20 16,-21 1-16,1-22 0,-22 22 0,0-21 15,0 20-15,0 1 0,0 0 16,0 20-16,0 1 0,0 0 0,-22 21 16,1 0-16,0 0 0,-21 21 15,21 0-15,-22 1 0,1 20 0,0 0 16,20 1-16,-20-1 0,0 21 16,-1 1-16,1-1 0,21 1 0,0-1 15,-22 1-15,22 21 0,21-22 16,0 1-16,0-22 0,0 21 0,0-20 15,21-1-15,1 0 0,-1 1 16,0-22-16,21 21 0,1-21 0,-1-21 16,0 22-16,43-1 15,-43-21-15,1 0 0,-1 0 0,0-21 16,1-1-16,-1 22 0,0-21 0,1 0 16,-22 0-16,21-21 0,-21 20 0,0 1 15,22-21-15,-1-22 16,-42 43-16,21-21 0,-21 0 15,0 20-15,0-20 0,0 21 0,0 0 0,0 0 16,0 42 15,-21 0-31,21 0 0,0 0 0,0 22 16,0-22-16,0 21 0,0-21 16,0 22-16,0-22 0,0 0 0,0 0 15,0 21-15,0-20 0,0-1 16,0 0-16,21-21 15,0 0 1,1-21-16,-22 0 16,21-1-16,0 1 0</inkml:trace>
  <inkml:trace contextRef="#ctx0" brushRef="#br0" timeOffset="45238.77">8530 8721 0,'0'0'0,"-21"0"0,0 0 16,21 21 15,21-21-15,0 0-1,0 21-15</inkml:trace>
  <inkml:trace contextRef="#ctx0" brushRef="#br0" timeOffset="45947.27">8911 9059 0,'0'0'0,"21"-21"47,0 21-47,1-21 0,-1 0 0,0 21 16,0 0-16,21-21 0,-20 21 0,-1 0 15,0 0-15,42 0 16,-41 0-16,-22 21 0,0 0 16,21 0-16,-21 0 0,0 22 0,0-22 15,0 0-15,-21 21 0,-1-20 16,1 20-16,0-21 0,-21 21 0,-1-20 15,22 20-15,-21-21 0,0 0 0,-1 22 16,22-22-16,-21 0 0,21 0 16,-1 0-16,-20 0 0,21-21 15,21-21 1,0 0 0,21 21-16,0-21 0,0 21 15,1-21-15,-1 0 0,0 21 0,21 0 16,-21-22-16,1 22 0,-1 0 0,21 0 15,-21 0-15,0 0 0,22 0 16,-22 22-16,0-22 0,0 21 0,22 21 16,-22-21-16,0 22 0,0-22 15,0 21-15,-21 0 0,21 1 16,1-1-16,-1 0 0,0 1 0,-21 20 16,21-20-16,-21-1 0,21 21 0,-21-20 15,0 63-15,0-43 16,0 1-16,0-1 0,0-21 0,-21 22 15,-21-1-15,21-20 0,-22 20 0,1-20 16,-22-1-16,22 0 0,-21-21 16,-1 1-16,-21 20 0,22-42 15,-22 21-15,1 0 0,-1-21 0,21 0 16,-20 0-16,20-21 0,-20 0 0,20 0 16,1 0-16,-1-22 0,-42-20 15,43-1-15,20 22 0,1-22 16,0 1-16,-1-64 15,22 85-15,21-22 0,0 1 0,0 20 0,0 1 16,0-22-16,21 22 0,1 0 16,20-1-16,0 1 0,1 0 15,-1-1-15,0 1 0,22 0 0,-1-22 16</inkml:trace>
  <inkml:trace contextRef="#ctx0" brushRef="#br0" timeOffset="47989.1">10245 9123 0,'0'0'0,"21"-21"0,63-64 16,-84 64-16,0 0 0,0-22 15,0 22-15,0 0 0,0-21 16,0 21-16,-21-1 0,-21 1 15,21 0-15,0 0 0,-1 21 0,-20 0 16,21 0-16,-64 0 16,64 0-16,-21 21 0,21 21 0,-22-20 15,1-1-15,21 21 0,-22 0 0,22 1 16,0-1-16,0 0 0,21 1 16,0-1-16,0-21 0,0 22 0,0-22 15,0 0-15,0 0 0,0 0 16,0 0-16,21-21 0,0 0 15,22 0-15,-22 0 0,0 0 0,42 0 16,-41-21-16,20 0 0,0 0 16,-21 21-16,22-21 0,-1-22 15,22 1-15,-22 21 0,-21-21 16,0 20-16,0-20 0,22 21 0,-43 0 16,21-22-16,-21 22 0,0 0 15,0 0-15,-21 21 16,21 21-1,-21 0-15,21 0 0,-22 1 0,22-1 16,-21 21-16,21-21 0,0 22 0,0-22 16,0 21-16,0-21 0,0 22 15,0-22-15,0 0 0,21 0 16,1 0-16,-22 0 0,21 1 0,0-22 16,0 0-16,0 0 0,0 0 0,1 0 15,20 0-15,-21 0 0,0-22 16,22 1-16,-1 0 0,-21 0 0,21 0 15,-20 0-15,20-22 0,-21 1 0,21 0 16,-20-1-16,-1 1 0,0 0 16,0-22-16,0 1 0,0 20 0,1-20 15,-22-1-15,21 1 0,-21 20 16,0-20-16,0-1 0,0 22 0,0-21 16,0 20-16,0-20 0,0 42 0,0-43 15,0 43-15,0 0 16,-21 42-16,21 21 15,-22-21-15,22 22 0,-21-1 16,21 22-16,-21-22 0,21 21 16,0 1-16,0-1 0,0 1 0,0-22 15,0 22-15,0 63 0,0-85 16,0 22-16,21-22 0,0 0 16,-21 1-16,22-1 0,-1 0 0,-21-21 15,21 22-15,0-22 0,21 21 16,1-42-16,-22 0 0,0 21 15,0-21-15,22 0 0,-22 0 0,0 0 16,21-21-16,-21 0 0,22 0 0,-22 0 16,21 0-16,-21-1 0,1-20 15,20 21-15,-21-21 0,0 20 16,22-62-16,-22 41 0,-21 1 16,0 0-16,21 21 0,-21-22 15,0 22-15,21 0 0,-21 0 0,0 42 31,0 0-31,0 0 16,0 0-16,0 22 0,0-22 0,0 21 16,0 1-16,0-1 0,0-21 0,-21 21 15,21-20-15,0 20 0,0-21 16,0 0-16,0 22 16,21-22-16,0-21 0,0 0 15,1 0-15,-1 0 16,0 0-16,0 0 0,0-21 0,22-1 15,-22 1-15,0 0 0,21 0 0,-21 0 16,1-22-16,20 22 0,-21-21 16,0 21-16,0-22 0,1 22 0,-1 0 15,0-21-15,-21 21 0,0-1 16,0 44 0,0-1-16,0 0 15,0 0-15,0 0 0,-21 0 0,21 1 16,-21 20-16,21-21 0,0 0 15,0 22-15,0-22 0,0 0 16,0 21-16,0-21 0,0 1 0,0-1 16,21 0-16,0 0 15,0-21-15,0 0 0,0 0 0,1 0 16,-1 0-16,0 0 0,21 0 16,-21-21-16,1 21 0,-1-21 0,0 0 15,0-1-15,0-20 16,-21 21-16,0 0 0,0-22 0,0 22 0,0-21 15,0 21-15,0-22 0,-21 22 16,0-21-16,0 21 0,0 0 0,-22-1 16,22 22-16,0 0 0,-21-21 0,20 21 15,-20 0-15,21 0 0,0 0 16,42 0 15,0 0-31,0 0 16,22 0-16,-1 0 0,-21 0 0,43 0 15,-22 0-15,0 0 0,1 0 16,20-21-16,-21 21 0,22 0 0,-22 0 16,1 0-16,-1 0 0,0 0 0,1 0 15,-22 21-15,21 0 0,-21-21 16,0 22-16,-21-1 0,0 0 16,22 0-16,-22 0 0,0 0 0,0 1 15,0-1-15,0 0 0,0 0 16,0 0-16,0 0 0,0 1 0,0 20 15,0-21-15,0 0 0,0 0 16,0 1-16,0-1 16,-22-21-16,22 21 0,-21-21 15,21-21 17,0 0-32,0-1 15,0 1-15,21 0 0,1-21 0,-22-1 16,42 1-16,-21 0 0,0-1 15,0 1-15,22 0 0,-1-1 16,0 1-16,43-43 0,-21 43 16,41 0-16,-62 42 0,-1 0 15,0 0-15,1 0 0,-1 0 16,-21 0-16,22 42 0,-1 0 16,-42 1-16,0-1 0,0-21 15,0 22-15,0-1 0,0 0 0,0 1 16,0-1-16,0-21 0,-21 21 0,0-20 15,-1 20-15,22-21 0,-21 0 0,0 0 16,21 1-16,0-1 16,-21-21-16,21 21 15,0-42 17,0 0-32,0-1 0,0 1 0,-21 0 15</inkml:trace>
  <inkml:trace contextRef="#ctx0" brushRef="#br0" timeOffset="48221.97">12848 8065 0,'0'0'16,"-63"0"-1,41 0-15,1 0 16,0 0 15,21 21-15,-21-21 0,0 21-16</inkml:trace>
  <inkml:trace contextRef="#ctx0" brushRef="#br0" timeOffset="48554.78">10795 8509 0,'-21'0'16,"42"0"-16,-63 0 0,20 21 15,44-21 1,-1 0-16,0 0 0,21 0 0,1 0 16,-1 0-16,21 0 15,43-21-15,-42 21 0,-22-21 16,22 21-16,-1 0 0,-21 0 0,1-21 16,-1 21-16,0 0 0,-20 0 15,20 0-15,-21 0 0,0 0 16,-42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30:42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2201 529 0,'0'0'0,"0"-21"15,0 0-15,0 0 16,0 0 0,0-1-16,0 1 15,-21 21 1,21 21 0,0 1-1,0-1-15,0 0 0,0 21 0,0-21 16,-21 22-16,21-1 0,-21 22 15,21-22-15,0 21 0,0 1 16,-21-1-16,-1 1 0,22-1 0,-21 1 16,21-1-16,0-20 0,-21 20 15,21-20-15,-21-1 0,21 0 16,-21 1-16,21-1 0,0-21 16,0 0-16,0 0 0,0 1 15,0-44 16,0 1-31,0 0 0</inkml:trace>
  <inkml:trace contextRef="#ctx0" brushRef="#br0" timeOffset="473.72">1693 614 0,'-21'-21'16,"42"42"-16,-42-63 0,21 20 0,0 1 16,0 0-16,0 0 15,21 0-15,0 0 16,1-1-16,20 1 0,0 0 0,1 21 16,20-21-16,1 0 0,-22 21 15,43 0-15,-22 0 0,1 0 16,20 0-16,-20 21 0,-1 0 0,1 0 15,-1 22-15,1-22 0,-1 21 16,-20 0-16,-1 22 0,-21-22 0,21 22 16,-42-22-16,0 22 15,0-1-15,0 1 0,0-1 0,0-21 16,-42 22-16,21-1 0,-21-20 16,-1-1-16,-20 0 0,20 1 0,-20-1 15,-1 0-15,1-20 0,-1-1 16,1 21-16,-1-21 0,1 0 15,21-21-15,-22 22 0,22-22 0,-1 0 16,1 0-16,0 0 0,21 0 16,-1 0-16,-20-22 0,21 1 15,21 0-15,-21 21 0,21-21 16,0 0-16,0 0 16,21 21-16,0-22 15,0 22-15,0-21 0,1 0 16</inkml:trace>
  <inkml:trace contextRef="#ctx0" brushRef="#br0" timeOffset="921.43">3238 1228 0,'22'0'16,"-1"0"-16,0 0 15,0 0-15,0 0 16,0-21-16,1 21 0,-1-22 16,0 1-16,21 21 0,-21-21 15,1 0-15,-1 0 0,0 0 0,0 21 16,0-22-16,-21 1 0,0 0 15,0 0-15,-21 21 16,-21 0-16,21 0 16,-22 0-16,22 0 0,-21 21 0,-1 0 15,1 0-15,21 1 16,-21-1-16,20 21 0,1-21 0,0 0 16,0 22-16,0-22 0,21 21 15,-21-21-15,21 1 0,0-1 16,0 0-16,0 0 0,21 0 15,0 0-15,0-21 0,0 0 16,0 0-16,1 0 0,-1 0 0,21 0 16,0 0-16,-20 0 0,20 0 15,0-21-15,1 0 0</inkml:trace>
  <inkml:trace contextRef="#ctx0" brushRef="#br0" timeOffset="1215.26">4170 931 0,'-21'0'15,"-1"0"1,1 0-16,0 0 0,0 0 0,0 22 16,0-1-16,-22 21 0,22-21 15,0 0-15,0 22 0,0-1 16,-1-21-16,1 22 0,0-22 0,0 21 15,21-21-15,0 0 0,0 22 16,0-22-16,0 0 0,0 0 16,21 0-16,0-21 0,0 0 15,1 22-15,-1-22 0,21 0 16,-21 0-16,0 0 0,22 0 0,-1-22 16,-21 22-16,22-21 0,-1 0 15,21-21-15</inkml:trace>
  <inkml:trace contextRef="#ctx0" brushRef="#br0" timeOffset="1525.35">4826 296 0,'0'0'0,"-21"0"16,0 22-16,-1-1 0,22 0 15,0 21-15,-21-21 0,21 22 0,-21-1 16,0 22-16,21-22 0,-21 21 16,21 1-16,0-22 0,-21 22 0,-1-1 15,1 1-15,21-22 0,0 22 16,-21-22-16,0 21 0,0-20 0,0-1 16,21-21-16,-22 22 0,22-22 15,-21 21-15,21-21 0,0 0 16,21-21 15,1 0-31,-1-21 0,0 0 16,0 0-16</inkml:trace>
  <inkml:trace contextRef="#ctx0" brushRef="#br0" timeOffset="2101.84">5059 1228 0,'42'-43'16,"-21"43"-16,0-21 15,-21 0-15,22 0 0,-1 0 16,-21 0-16,21-1 0,-21 1 16,0 0-16,0-21 0,0 21 0,0-1 15,-21 1-15,0 21 16,-1 0-16,-20 0 0,21 0 15,0 0-15,-22 21 0,22-21 0,-21 22 16,0-1-16,20 0 0,1 21 16,-21-21-16,21 22 0,0-22 15,-1 21-15,1 1 0,0-22 0,21 42 16,0-20-16,0-22 16,0 0-16,0 0 0,0 0 0,0 0 15,21 1-15,0-1 0,1-21 16,20 0-16,-21 0 0,0 0 0,22 0 15,20 0-15,-42-21 16,22-1-16,-22 22 0,21-21 0,-21 0 16,0 0-16,1 0 0,-1 0 0,0-1 15,0 1-15,-21 0 0,0-21 16,0 21-16,0-1 0,0 1 16,0 0-16,0-21 15,0 63 16,0 0-31,0 0 0,0 0 16,0 1-16,0-1 0,0 0 16,0 0-16,0 0 0,0 0 0,0 1 15,0-1-15,0 0 16,21-21 0,0 0-16,1 0 0,-1 0 15,0 0-15,0-21 0,0 0 16</inkml:trace>
  <inkml:trace contextRef="#ctx0" brushRef="#br0" timeOffset="2488.92">5461 1122 0,'0'0'0,"-21"-21"0,21 0 16,-21 21-16,21-22 0,0 1 15,0 0-15,0 0 16,0 0-16,21 0 0,0 21 15,0 0-15,0 0 16,0 0-16,22 0 0,-22 0 0,0 21 16,0 0-16,0 0 15,1 21-15,-1-20 0,0-1 0,-21 0 16,21 21-16,-21-21 0,0 1 16,0 20-16,0-21 0,-21 0 0,0 0 15,0 1-15,-1-1 0,1 0 16,0-21-16,21-21 31,0 0-31,0-1 16,0 1-16,21 0 0,0-21 15,1 21-15,-1-1 0,0-20 16,0 21-16,0 0 0,0-22 16,1 22-16,-1 0 0,0 0 15,-21 0-15,21 21 0,0-21 16</inkml:trace>
  <inkml:trace contextRef="#ctx0" brushRef="#br0" timeOffset="3281.53">6519 1355 0,'0'0'0,"0"-21"16,0-1-16,0 1 15,0 0-15,0 0 0,0 0 16,0 0-16,0-1 0,0-20 15,0 21-15,-21 0 0,0 0 16,0-22-16,0 22 0,-1 0 0,1 0 16,0 0-16,0 21 0,0 0 15,0 0-15,-22 0 0,22 0 0,0 21 16,0 0-16,-22 0 0,22 21 16,0-20-16,0 20 0,21-21 15,-21 21-15,21 1 0,-21-1 16,21-21-16,0 22 0,0-1 0,0 0 15,0-21-15,21 1 16,0-22-16,0 0 0,0 0 0,0 0 16,1 0-16,-1 0 0,0 0 15,0 0-15,0-22 0,0 1 0,22 0 16,-22 21-16,0-42 0,0 21 16,0-1-16,1 1 0,-1-21 0,-21 21 15,0 0-15,21-22 0,-21 22 0,0-21 16,0 21-16,0-1 0,0 1 15,0 0-15,0 42 32,0 0-32,0 1 0,0-1 15,-21 21-15,21-21 0,0 0 16,0 22-16,0-22 0,0 21 0,0-21 16,0 1-16,0-1 0,0 0 15,21 0-15,0 0 0,0 0 0,0 1 16,1-22-16,-1 0 15,0 0-15,0 0 0,0 0 16,0 0-16,1 0 0,-1-22 0,0 1 16,21 0-16</inkml:trace>
  <inkml:trace contextRef="#ctx0" brushRef="#br0" timeOffset="3609.35">7197 275 0,'0'0'0,"-22"21"0,1 1 0,0 20 0,21-21 0,-21 43 16,0-22-16,0 0 0,21 22 15,-22-1-15,1 1 0,21-1 16,0-20-16,-21 20 0,21 1 15,-21-22-15,21 21 0,-21-20 0,21 41 16,0-41-16,0-1 16,0-21-16,0 0 0,0 22 0,0-22 15,0 0-15,21 0 16,0-21-16,0 0 0,0 0 0,1 0 16,-1 0-16,0 0 0,0 0 0,0-21 15,0 0-15,1 21 0,-1-21 16,0 0-16,21-22 0</inkml:trace>
  <inkml:trace contextRef="#ctx0" brushRef="#br0" timeOffset="4674.26">7556 974 0,'0'0'0,"0"-21"16,0 42 15,0 0-31,0 21 15,0-21-15,-21 1 0,21-1 16,0 21-16,0-21 0,0 0 0,0 1 16,-21-1-16,21 21 0,0-21 15,0 0-15,0 1 0,0-1 16,0 0-16,21-21 16,0 0-1,1 0-15,-1 0 0,0 0 16,0-21-16,0 21 0,0-21 15,22-1-15,-22 1 0,0 0 0,21 0 16,-20 0-16,-1 0 0,0-1 16,21 1-16,-21 0 0,-21 0 0,22 0 15,-1 0-15,-21-1 0,0 44 47,0-1-47,-21 0 16,21 0-16,-22 0 0,22 0 0,0 1 15,-21-1-15,21 0 0,0 0 16,0 0-16,0 0 16,0 1-16,21-22 15,1 0-15,-1 0 16,0 0-16,0 0 16,0 0-16,-21-22 0,21 22 15,-21-21-15,22 0 0,-22 0 16,0 0-16,0 0 0,0-1 15,-22 22-15,1-21 0,0 0 16,0 0-16,0 21 0,0-21 16,-1 21-16,1 0 0,0 0 0,21-21 15,0-1-15,0 1 16,21 0 0,0 21-16,22-21 0,-22 0 15,21 21-15,1-21 0,-1 21 16,0-22-16,1 22 0,-1 0 0,0 0 15,1 0-15,-22 0 0,21 0 0,-21 0 16,22 22-16,-22-1 0,-21 0 16,21 0-16,-21 0 0,0 0 15,0 1-15,0 20 0,0-21 16,0 0-16,0 0 0,0 1 0,0-1 16,0 0-16,-21-21 0,21 21 15,0 0-15,-21 0 0,-1-21 16,22 22-1,0-44 17,0 1-17,0 0-15,0 0 0,0 0 0,0 0 16,0-1-16,22 1 0,-1-21 16,-21 21-16,21 0 0,0-22 0,0 22 15,0 0-15,-21 0 16,22 0-16,-1 21 0,21-22 0,-21 22 15,0 0-15,1 0 0,20 0 16,-21 0-16,0 0 0,22 22 0,-22-1 16,-21 0-16,21 0 0,0 0 15,-21 22-15,0-22 0,0 0 0,0 0 16,0 0-16,0 0 0,0 1 16,0-1-16,0 0 0,0 0 0,0 0 15,-21 0-15,0-21 0,0 22 16,21-44 31,0 1-47,0 0 15,0 0-15,0-21 0,0 20 0</inkml:trace>
  <inkml:trace contextRef="#ctx0" brushRef="#br0" timeOffset="4897.13">8530 487 0,'0'0'0,"-21"0"0,0 0 15,-43 0 1,43 0-16,42 21 62,0-21-62</inkml:trace>
  <inkml:trace contextRef="#ctx0" brushRef="#br0" timeOffset="5145.43">7260 889 0,'0'0'0,"-21"0"0,0 0 0,21 21 16,21-21-1,0 0 1,0 0-16,0 0 0,1 0 0,20 0 16,-21 0-16,0 0 0,43 0 15,-43 0-15,0 0 16,0 0-16,-42 0 47</inkml:trace>
  <inkml:trace contextRef="#ctx0" brushRef="#br0" timeOffset="6130.38">1990 1757 0,'0'0'0,"-22"0"0,22 21 16,22-21 15,-1 0-31,0 21 0,0-21 16,0 0-16,22 0 0,-22 21 15,21-21-15,0 0 0,1 0 0,-1 0 16,0 22-16,22-22 15,-1 0-15,1 0 0,84 0 0,-63 0 16,-1 0-16,1 0 0,0 0 16,-1 0-16,128 0 0,-85 0 15,-21 0-15,21 0 0,0 0 16,0 0-16,21 0 0,-21-22 16,21 22-16,0 0 0,22 0 0,-22-21 15,0 21-15,0 0 0,22 0 16,-22-21-16,21 21 0,-21 0 0,0 0 15,1-21-15,20 21 0,0-21 16,-21 21-16,22 0 0,-22 0 0,169 0 16,-147-21-16,-22 21 15,0 0-15,21 0 0,-20 0 0,-22 0 16,21 0-16,127 0 0,-148 0 16,0 0-16,0 0 0,0 0 15,-21 0-15,0 0 0,-1 0 16,1 0-16,-21 0 0,0 0 15,-1 0-15,1 0 0,63 21 16,-84-21-16,-22 0 0,21 0 16,-20 0-16,-22 0 0,21 0 0,-21 0 15,1 0-15,-44 0 63,1 0-63,21 21 15,-21-21-15</inkml:trace>
  <inkml:trace contextRef="#ctx0" brushRef="#br0" timeOffset="9301.37">3111 3725 0,'0'22'906,"0"-1"-875,22-21-15</inkml:trace>
  <inkml:trace contextRef="#ctx0" brushRef="#br0" timeOffset="10781.57">3260 3916 0,'0'0'0,"0"21"0,0-42 78,0 0-62,0 0-16,0-1 16,0 1-16,0 0 15,-22 0-15,22 0 0,-21 21 16,21-21-16,0-1 0,-21 22 15,0-21-15,0 0 0,0 0 16,-1 21-16,1 0 16,0 0-16,0 0 0,0 0 15,0 0-15,-1 0 0,1 0 16,0 21-16,0 0 0,0-21 0,0 21 16,-1 1-16,1-1 0,0 0 15,0 0-15,0 0 0,21 0 0,0 22 16,-21-22-16,21 0 0,0 21 15,0-20-15,0 20 0,0-21 0,0 21 16,21-20-16,-21-1 0,21 0 16,0 0-16,0 0 0,0 0 15,1-21-15,-1 0 16,0 0-16,0 0 0,0 0 16,0 0-16,1 0 0,-1-21 15,0 0-15,0 0 0,0 0 0,0 0 16,-21-1-16,22 1 0,-1-21 15,0 21-15,-21 0 0,0-22 0,21 22 16,-21-21-16,21 21 0,-21-1 16,0-20-16,21 21 0,-21 0 0,0 0 15,0-1-15,0 1 16,0 42 31,0 1-47,0-1 15,0 21-15,0-21 0,0 0 0,0 1 16,0 41 0,0-42-16,22 0 0,-22 1 0,21-1 15,-21 21-15,0-21 0,21 0 16,0 1-16,0-22 0,0 0 16,1 0-16,-1 0 0,0 0 15,0 0-15,21 0 0,-20 0 0,-1-22 16,21 1-16,-21 0 0,22 0 15,-22 0-15,21 0 0,43-64 16,-64 64-16,0-22 16,0 22-16,0-21 0,1 0 15,-22 20-15,21-20 0,-21 0 0,0-1 16,0 1-16,0 0 0,0-1 16,0 1-16,-21 0 0,-1-1 0,1 1 15,0 0-15,0-1 0,-21 22 16,20-21-16,-20 21 0,-43-43 15,-20 22-15,62 42 16,1-21-16,-22 21 0,22 0 16,-21 0-16,20 0 0,-20 0 15,20 0-15,-20 0 0,21 21 0,-22 0 16,1-21-16,-1 21 0,1 22 16,-1-22-16,22 0 0,-22 21 0,1-21 15,20 22-15,1-1 0,-21 0 16,-1 43-16,43-43 15,-21 1-15,20-1 0,1 0 0,21 22 16,-21-22-16,21 1 0,0 20 16,-21-21-16,21 22 0,0-1 0,0-20 15,0 20-15,0 1 0,0-1 16,0-20-16,21 20 0,0-21 0,0 1 16,1-1-16,-1 0 15,0 1-15,21-22 0,-21 21 0,22-21 16,-1 22-16,0-22 0,1 0 15,-1 0-15,22 0 0,-22 1 0,21-1 16,-20-21-16,20 21 0,-20-21 16,-1 0-16,21 0 0,-20 0 0,20 0 15,-20-21-15,20 21 0,1-21 16,-22-1-16,21 1 0,1 0 0,42-21 16,-64 21-16,22-22 15,-22 22-15,-21 0 0,21 0 0,-20 0 16,20-1-16,-21 1 0,-21 0 0,21 0 15,-21 0-15,21 0 16,-21-1 0,0 44 77</inkml:trace>
  <inkml:trace contextRef="#ctx0" brushRef="#br0" timeOffset="11482.51">4551 3281 0,'0'0'0,"0"-21"0,0 0 16,0-1-1,-21 22 1,21 22 0,-22-1-16,22 0 15,0 0-15,0 21 0,0 1 0,0-1 16,0 22-16,0-22 0,0 64 16,0-43-16,0 1 0,0-22 15,0 22-15,0-1 0,0 43 16,0-43-16,0 1 0,0-22 15,-21 22-15,0-22 0,0 0 16,21 1-16,-21-1 0,21-21 0,-21 0 16,21 22-16,0-22 0,-22 0 15,22-42 17,0 0-32,0 0 0,0-1 15,22 1-15,-22-21 0,0 0 0,21-1 16,0 1-16</inkml:trace>
  <inkml:trace contextRef="#ctx0" brushRef="#br0" timeOffset="11813.91">4424 3260 0,'0'-21'15,"0"-1"1,21 1 0,0 21-16,0-21 0,22 21 15,-1-21-15,106 0 16,-84 21-16,-22-21 0,21 21 16,-20 0-16,20 0 0,-20-22 0,-1 22 15,0 0-15,-21 0 0,22 0 16,-22 0-16,0 0 0,0 0 0,0 0 15,1 22-15,-22-1 16,0 0 0,0 0-16,-22-21 0,1 21 15,0 0-15,0 1 0,0-1 16,0 0-16</inkml:trace>
  <inkml:trace contextRef="#ctx0" brushRef="#br0" timeOffset="12068.79">4593 3937 0,'0'21'0,"21"-21"31,0 0-31,1 0 0,-1 0 0,0-21 15,0 21-15,0 0 0,22-21 0,-22 21 16,0 0-16,0 0 0,21-21 16,-20 21-16,-22-21 0,21 21 15,0 0-15,0 0 0</inkml:trace>
  <inkml:trace contextRef="#ctx0" brushRef="#br0" timeOffset="12388.83">5228 3958 0,'0'0'0,"0"21"46,0 1-46,0-1 16,0 21-16,0-21 0,-21 43 16,21-43-16,0 0 15,0 21-15,0-20 0,0-1 0,0 0 16,-21 0-16,21 0 0,0 0 0,0 1 16,0-1-16,0-42 46,0-1-30,0-20-16,0 21 0</inkml:trace>
  <inkml:trace contextRef="#ctx0" brushRef="#br0" timeOffset="12764.62">5270 3725 0,'0'22'16,"22"-22"0,-1 0-16,0 0 0,0 0 15,0-22-15,0 1 16,1 21-16,-22-21 0,21 0 15,-21 0-15,0 0 16,0-1-16,-21 1 16,-1 21-16,1 0 15,0 0-15,0 0 0,0 0 16,0 0-16,-1 21 0,22 1 16,-21-1-16,21 0 15,0 0-15,0 0 16,0 0-16,0 1 15,21-22-15,1 21 16</inkml:trace>
  <inkml:trace contextRef="#ctx0" brushRef="#br0" timeOffset="13337.29">5673 3916 0,'0'21'15,"0"0"-15,0 0 16,0 1-16,0-1 0,0 0 0,0 0 16,-22 0-16,22 0 0,0 1 15,0-1-15,0 0 0,0 0 16,0 21-16,0-20 0,0-1 0,0 0 15,0 0-15,-21-21 0,21 21 0,0 0 16,-21 1-16,21-1 16,-21-21-1,0 0 1,21-21-16,0-1 16,0 1-16,0 0 0,0 0 15,0 0-15,0 0 0,0-1 16,0-20-16,0 21 0,0-21 0,21 20 0,0-20 15,0 0-15,0 21 16,22-1-16,-22-20 0,0 21 0,21 0 16,1 0-16,-22 21 0,21-22 0,1 22 15,-1 0-15,-21 0 0,21 0 16,1 0-16,-22 0 0,21 22 0,-21-22 16,1 21-16,-1 0 0,0 0 15,0 0-15,-21 64 16,0-64-16,0 0 0,0 0 15,0 1-15,0 20 0,0-21 0,-21 0 16,0 0-16,0 1 0,21-1 16,-22 0-1,44-42 17,-22 0-17,21 21-15</inkml:trace>
  <inkml:trace contextRef="#ctx0" brushRef="#br0" timeOffset="14025.26">6964 3916 0,'0'0'0,"0"-21"0,0 0 0,-21 21 16,-1-22-16,1 22 0,0-21 0,0 21 16,0-21-16,0 21 0,-1 0 0,1 0 15,-21 0-15,21 0 0,0 0 16,-1 0-16,-20 21 0,21-21 0,-43 43 16,43-22-16,0 0 0,0 0 15,0 21-15,0-20 0,21 20 16,-22-21-16,22 21 0,-21-20 15,21-1-15,0 21 0,0-21 0,0 0 16,0 1-16,0-1 0,0 0 16,0 0-16,21-21 0,1 21 0,-1-21 15,0 0-15,0 0 0,0 0 16,22 0-16,-22 0 0,0 0 16,0-21-16,21 0 0,-20 0 0,-1 0 15,0-1-15,21-20 16,-21 21-16,1-21 0,20-1 0,-21 22 15,0-21-15,0-22 0,1 22 0,-1 0 16,0-1-16,21-105 16,-42 106-16,21-22 0,1 22 0,-22 0 15,0-1-15,0 1 16,21 0-16,-21-1 0,21 22 0,-21 0 16,0 0-16,0 0 0,0 42 31,-21 0-31,0 0 0,-1 21 15,22 1-15,0-1 0,-21 0 16,0 1-16,21 20 0,-21-20 0,21 20 16,0-21-16,0 1 0,0 20 15,0-20-15,0-1 0,0 0 0,0 1 16,0-1-16,0 0 0,0 1 0,21-22 16,0 0-16,-21 21 15,21-21-15,1 1 0,-1-1 16,0-21-16,0 0 0,0 0 0,0 0 15,1 0-15,20 0 0,-21 0 16,0 0-16,22-21 0,-22-1 0,21 1 16</inkml:trace>
  <inkml:trace contextRef="#ctx0" brushRef="#br0" timeOffset="14600.97">8149 3217 0,'0'-21'0,"0"42"0,0-63 16,0 63 15,-21 0-31,0 1 0,0 20 16,21 0-16,0 1 0,-22-1 0,1 21 15,21-20-15,-21 20 0,21-20 16,0 20-16,-21-21 0,21 22 15,-21-22-15,21 1 0,0-1 0,0 0 16,0 1-16,0-1 0,-21-21 16,21 21-16,0-20 0,0-1 0,-22 0 15,22-42 17,0 0-32,0-22 15,0 22-15,0 0 0,0-21 16</inkml:trace>
  <inkml:trace contextRef="#ctx0" brushRef="#br0" timeOffset="15301.58">7705 3239 0,'0'-22'0,"0"-20"15,0 21 1,0 0-16,21 21 0,0-21 0,0-1 16,21 1-16,1 0 0,-1 21 15,0-21-15,1 0 0,-1 21 0,22 0 16,-22 0-16,21 0 0,-20 0 16,-1 0-16,0 0 0,1 21 0,-1 0 15,-21 0-15,22 22 0,-22-1 16,-21 0-16,0 1 0,0-1 0,0 0 15,-21 1-15,-1 20 0,1-21 16,-21 1-16,21-1 0,-22-21 0,-20 43 16,21-22-16,20-21 15,1 0-15,0-21 0,0 22 0,0-22 16,21-22 15,21 22-15,0-21-16,0 0 0,22 21 0,-22-21 15,21 0-15,-21 21 0,22-21 16,-22 21-16,21 0 0,0 0 0,1 0 16,-22 0-16,21 0 0,22 21 15,-22-21-15,-21 21 0,0 0 16,1 0-16,-1 0 0,0 1 16,-21-1-16,21 0 0,-21 0 0,0 0 15,0 22-15,0-22 0,0 0 0,-21 21 16,0-21-16,0 22 0,-1-22 15,1 21-15,-21-21 0,21 22 16,-22-22-16,1 0 0,0 21 0,-1-20 16,-20-1-16,21 0 0,-22 0 15,22-21-15,-64 21 0,64-21 16,-1 0-16,1 0 0,0 0 0,-1 0 16,1-21-16,21 21 0,0-21 15,-1 0-15,1 0 0,21-1 0,-21 22 16,21-21-16,0 0 0,0 0 15,0 0-15,0 0 0,21 21 16,0-22-16,1 1 0,20 0 0,-21 21 16,0-21-16,0 21 15,1-21-15,-1 0 0,0 21 0,21-22 16</inkml:trace>
  <inkml:trace contextRef="#ctx0" brushRef="#br0" timeOffset="16150.08">9102 3662 0,'0'21'31,"-22"-21"-15,22 21-16,-21 0 0,21 1 0,0-1 16,0 0-16,0 21 0,0-21 15,0 1-15,0-1 0,0 21 0,0-21 16,0 0-16,0 1 0,0-1 16,0 0-16,0 0 0,43 0 15,-22-21-15,0 0 0,21 0 16,-21 0-16,22 0 15,-22-21-15,0 0 0,21 0 0,-20 0 16,-1-1-16,21 1 0,-21 0 0,0 0 16,-21 0-16,22 0 0,-1-1 15,-21 1-15,21 0 0,-21 0 0,0 0 16,0-22-16,0 22 16,0 0-16,0 0 15,0 42 16,0 0-15,0 0-16,0 22 0,0-22 16,0 21-16,0-21 0,0 22 0,0-1 15,0 22-15,0-22 0,0 21 16,0 1-16,0-1 0,0-20 16,0 20-16,0 1 0,0-1 0,0 1 15,0-1-15,0 1 0,0 20 0,0 1 16,0-21-16,0 20 0,0 1 15,0-22-15,0 22 0,0-21 0,0-1 16,0 22-16,0-22 0,-21-20 0,0 20 16,-1-21-16,22 1 0,-21-1 15,0 0-15,0-20 0,0-1 0,-22 21 16,22-42-16,0 0 16,-21 0-16,21 0 0,-22 0 0,1-21 15,0 0-15,-1 0 16,1-1-16,-22 1 0,-20-63 0,41 62 15,22-20-15,-42-43 0,42 22 16,-1 21-16,1-22 0,0 22 16,21-22-16,-21 1 0,21-1 0,0 1 15,0-22-15,0 22 0,21-1 16,0 1-16,0-1 0,1 1 0,-1-1 16,21 22-16,0-22 0,-20 22 0,20 0 15,0-1-15,1 22 0,-1-21 0,0 21 16,1-1-16,-1 1 15,-21 0-15,21 0 0,-20 0 0,-1 0 16,0-1-16,0 22 0,0-21 0,-21 0 16</inkml:trace>
  <inkml:trace contextRef="#ctx0" brushRef="#br0" timeOffset="16797.39">11282 2371 0,'0'0'16,"21"0"-16,-21-21 0,-21 21 31,0 0-31,-1 0 0,1 21 0,0 0 16,0 0-16,-21 0 0,-1 22 15,1-22-15,0 21 0,-1 22 0,1-22 16,0 21-16,-1 1 0,1-1 15,0 1-15,-22-1 0,22 22 16,-1 0-16,22-1 0,-21 1 0,21 0 16,-22-1-16,22 1 0,0 21 15,0-21-15,0-1 0,0 1 0,-1 0 16,22-22-16,0 106 0,0-105 16,0-1-16,0 1 0,0-1 15,0-20-15,43 20 0,-22-20 0,0-1 16,0 0-16,0 1 0,22-1 15,-1 0-15,-21-21 0,64 22 16,0-43-16,-43 0 0,0 0 16,-21 0-16,22-21 0,-1-1 15,0 1-15,1-21 0</inkml:trace>
  <inkml:trace contextRef="#ctx0" brushRef="#br0" timeOffset="28232.95">11853 3302 0,'0'-21'0,"0"0"0,0 0 15,0-1-15,0 1 16,21 0-16,-21 0 0,22 0 16,-22 0-16,0-1 15,0 1-15,-22 42 47,1 1-47,21-1 0,-21 0 0,0 21 16,21 1-16,-21-1 0,0 0 15,-1 22-15,1-22 0,0 22 16,0-1-16,0 1 0,0-1 0,-22-21 16,22 22-16,-21-1 0,21 1 0,-1-1 15,-41 22-15,21-21 0,20-43 16,1 21-16,-21-21 16,42 0-16,-21 1 0,0-1 0,-1-21 15,1 0-15,21-21 16,0-1-16,0 1 15,0 0-15,0 0 0,0 0 0,0-22 16,0 22-16,0-21 0,0 21 16,0-22-16,0 22 0,0-21 0,0 21 15,0 0-15,0-1 0,0 1 16,21 21-16,1-21 0,-1 21 16,0 0-16,0 0 0,0 21 15,0 0-15,1-21 16,-1 22-16,0-1 0,-21 0 15,21 0-15,0 0 0,0 0 0,-21 1 16,22-1-16,-1 0 0,0-21 16,0 21-16,0 0 0,0 0 15,1-21-15,-1 0 0,0 0 16,0 0-16,0 0 0,0 0 16,1 0-16,-1 0 0,0 0 15,0-21-15,-21 0 0,21 21 0,22-21 16,-22 0-16</inkml:trace>
  <inkml:trace contextRef="#ctx0" brushRef="#br0" timeOffset="28545.77">12531 3302 0,'0'0'0,"-22"0"16,22 21-16,-21 0 16,0 1-16,21 20 0,-21 0 0,0 1 15,21-1-15,-21 0 0,-1 22 0,22-22 16,-21 0-16,0 1 0,21-1 16,-21 0-16,21 1 0,-21-1 15,21-21-15,-21 22 0,21-22 16,-22 0-16,1 21 0,21-21 0,-21-21 15,21 22-15,0-1 0,-21-21 16,21-21 0,0-1-1,21 1-15</inkml:trace>
  <inkml:trace contextRef="#ctx0" brushRef="#br0" timeOffset="28829.61">12467 3217 0,'21'43'15,"0"-22"-15,1 0 0,-22 21 16,21 1-16,0-1 0,0 0 0,0 1 16,0-1-16,1 22 0,-1-22 15,0 0-15,0 1 0,0-1 0,0 0 16,1 1-16,-1-22 0,-21 21 15,21-21-15,-21 0 0,21 1 16,-21-1-16,0 0 0,21 0 0,-21 0 0,21-21 16,-21-21 15,22 21-31,-22-21 0,0-21 16,21 20-16,-21 1 0</inkml:trace>
  <inkml:trace contextRef="#ctx0" brushRef="#br0" timeOffset="29113.14">13293 3006 0,'-43'0'15,"22"21"-15,21 0 0,-21 21 16,0 1-16,-22-1 0,22 22 15,-21-1-15,21 22 0,-22-22 0,22 1 16,-21-1-16,21 1 0,-22-1 0,22-20 16,0 20-16,0-21 0,0 1 15,0-22-15,21 21 0,0-21 0,0 1 16,0-1-16,0 0 16,0 0-16,21-42 31,0 0-31,0 0 0,0-1 15</inkml:trace>
  <inkml:trace contextRef="#ctx0" brushRef="#br0" timeOffset="29428.47">13822 3535 0,'-21'0'0,"42"0"31,0 0-31,0 0 16,0 0-16,0 0 0,1 0 15,-1 0-15,21 0 0,-21 0 0,0 0 16,1 0-16,20-21 0,-21 21 0,0 0 15,0 0-15,1 0 16,-22 21 0,-22-21-1,1 0-15</inkml:trace>
  <inkml:trace contextRef="#ctx0" brushRef="#br0" timeOffset="29644.35">13801 3789 0,'0'0'0,"0"21"16,21-21-1,0 0-15,0 0 16,0 0-16,0 0 0,1 0 16,-1 0-16,0 0 0,0 0 0,0 0 15,0 0-15,1 0 0,-1 0 0,0 0 16,0 0-16,0 0 15,-21-21-15,21 21 16</inkml:trace>
  <inkml:trace contextRef="#ctx0" brushRef="#br0" timeOffset="30204.15">15452 2879 0,'0'0'0,"0"21"31,0 0-31,0 0 16,0 0-16,0 1 15,21-22 17,0 0-32,0 0 15,0 0-15,0-22 16,1 1-16,-22 0 16,0 0-1,-22 21-15,1-21 16,0 21-16,0 0 0,0 0 15,0 0-15,21 21 16,-22-21-16,22 21 0,-21 0 16,21 0-16,0 1 0,0-1 15,0 0-15,0 0 0,0 0 0,0 0 16,0 1-16,21-1 0,1 0 16,-22 0-16,21 0 0</inkml:trace>
  <inkml:trace contextRef="#ctx0" brushRef="#br0" timeOffset="30828.81">16362 3112 0,'0'0'0,"0"-22"0,0-20 16,0 21-1,-21 21 17,-1 21-32,22 0 0,-21 0 15,0 1-15,0 20 0,-21 21 16,20-20-16,1-1 0,0 0 15,-21 22-15,21-22 0,-22 1 0,22 20 16,-21-21-16,-1 1 0,22-1 0,-21 0 16,21-20-16,-22 20 0,22-21 15,0 21-15,0-20 0,-43 20 16,64-21-16,-21-21 0,0 0 16,0 21-16,0-42 15,21 0-15,0 0 16,0 0-16,0-1 15,0 1-15,0-21 0,0 21 0,0-22 16,42-20-16,-42 42 16,21 0-16,0-1 0,1 22 0,-1 0 15,0 0-15,0 0 0,0 0 16,0 22-16,1-1 0,-1 0 16,21 0-16,-21 0 0,0 0 0,1-21 15,-1 22-15,0-1 0,21 0 16,-21 0-16,1 0 0,-1-21 0,0 21 15,0-21-15,21 22 0,-20-22 0,-1 0 16,0 21-16,0-21 16,0 0-1,0 0-15,1 0 16,-1-21-16,0 21 16,0-22-16,0 1 0,0 0 0</inkml:trace>
  <inkml:trace contextRef="#ctx0" brushRef="#br0" timeOffset="31137.63">16912 3175 0,'0'-21'0,"0"42"0,0-63 0,0 21 0,0 42 47,0 0-47,0 0 0,0 21 15,0 1-15,0-1 0,0 0 16,21 1-16,-21-1 0,0 0 0,0 1 16,0-1-16,0 0 0,0 1 15,0-22-15,0 21 0,21-21 0,-21 1 16,0-1-16,0 0 0,0 0 16,0 0-16,0 0 0,22-21 15,-1 0 1,0 0-1,0-21-15,-21 0 16,21 0-16,0 0 0</inkml:trace>
  <inkml:trace contextRef="#ctx0" brushRef="#br0" timeOffset="31417.73">17484 3154 0,'0'0'0,"0"-21"0,0 0 16,0-1-16,0 1 0,0 0 15,0 0-15,0 42 16,0 0 0,0 0-16,0 22 15,0-1-15,-22 0 0,1 1 0,-21-1 16,21 22-16,-22-22 0,1 0 16,21 22-16,-21-22 0,-1-21 0,1 22 15,21-1-15,0-21 0,-22 0 0,22 0 16,21 1-16,-21-1 0,21 0 15,-21-21-15,21 21 0,21-21 32,0 0-32,0-21 15</inkml:trace>
  <inkml:trace contextRef="#ctx0" brushRef="#br0" timeOffset="31995.95">18161 3048 0,'0'0'15,"-21"0"-15,0 21 0,-1-21 16,1 0-1,0 0-15,0 0 16,21-21 0,0 0-1,21 21-15,0-21 16,0 0-16,1 21 0,-22-22 16,21 22-16,0 0 15,0 0 1,-21 22-16,0-1 0,0 0 15,0 0-15,0 0 16,-21-21-16,0 0 16,21 21-16,-21-21 15,-1 0 1,22-21 0,0 0-1,0 0-15,0 0 0,22 21 16,-22-21-16,42-1 15,-42 1-15,21 21 0,0 0 16,0 21 0,-21 1-16,22-1 0,-22 0 15,0 0-15,0 0 0,0 22 0,0-1 16,-22-21-16,1 21 16,0 1-16,0-1 0,-21-21 0,20 22 15,-20-1-15,21-21 16,0 0-16,0-21 0,21 21 15</inkml:trace>
  <inkml:trace contextRef="#ctx0" brushRef="#br0" timeOffset="32501.86">18542 2201 0,'21'0'31,"0"0"-31,22 0 0,-22 0 16,0 22-16,21-22 15,-21 21-15,22 0 0,-22 0 0,21 0 16,-21 22-16,1-1 0,20 0 16,-21 22-16,-21-1 0,21 1 0,0-1 15,-21 1-15,0 20 0,0-20 16,22 21-16,-22-22 0,0 22 0,0-1 15,0 1-15,0-21 0,0 20 16,-22-20-16,22 20 0,-21-20 0,0-1 16,0 1-16,-21-1 0,20 1 0,-20-1 15,-21-20-15,20 20 0,1-20 16,-22-1-16,1 0 0,21 1 16,-1-22-16,1 0 0,0 0 0,-1 0 15,22 0-15,0 1 0,0-22 16,0 0-16,21-22 15,0 1-15,0 0 0</inkml:trace>
  <inkml:trace contextRef="#ctx0" brushRef="#br0" timeOffset="33511.28">1799 6033 0,'0'0'0,"0"-43"0,0 22 0,0-21 0,0-1 15,0 22-15,0-21 0,0 21 16,0-43-16,0 43 16,0 0-16,-21 0 0,0 21 31,21 21-31,-21 0 0,21 0 16,0 22-16,0-1 0,0 0 0,0 22 15,0-1-15,0 1 0,0 20 16,0 1-16,0 0 0,0-1 15,0 1-15,0 21 0,0 0 16,-22-22-16,1 22 0,21 0 0,-21 0 16,0 0-16,0 0 0,0-1 0,-1-20 15,1 21-15,0-21 0,0-22 16,0 22-16,21-22 0,-21 1 16,21-22-16,-22 0 0,22-20 0,-21-1 15,21 0-15,0-42 16,0-22-16,-21 22 15,21-21-15,0 0 0,-21-22 16,21 22-16</inkml:trace>
  <inkml:trace contextRef="#ctx0" brushRef="#br0" timeOffset="33896.6">1249 5906 0,'0'0'0,"0"-43"0,0 22 0,21 0 15,0-21-15,0 20 0,22-20 16,-1 21-16,0 0 0,22 0 16,-22-1-16,22 22 0,-1 0 0,1 0 15,-22 0-15,21 22 0,-20-1 16,20 21-16,22 22 15,-43-22-15,-21 0 0,1 1 0,-22-1 16,0 0-16,0 1 0,-22-1 16,1 0-16,0 1 0,-21-1 15,21-21-15,-22 21 0,1 1 0,21-22 16,-22 21-16,1-21 0,21 1 16,0-1-16,0 0 0,-1-21 0,1 21 15,42-42 16,1 21-31,-1-21 0,0 0 16,0 21-16,0-22 0</inkml:trace>
  <inkml:trace contextRef="#ctx0" brushRef="#br0" timeOffset="34565.19">2265 6477 0,'21'0'0,"-21"-21"16,0 0-16,21 0 0,0-1 15,0 1-15,1-21 0,-1 21 0,0-22 16,0 1-16,21 0 0,-20-1 16,-1 1-16,21-21 0,-21 20 0,0 1 15,1 0-15,-22-1 0,21 22 16,-21 0-16,-21 21 15,-1 0-15,1 0 16,-21 21-16,21-21 0,0 21 0,-22 0 16,22 1-16,0 20 0,0-21 15,0-21-15,-1 21 0,22 0 0,0 1 16,22-22 0,-1 0-16,0 21 0,0-21 0,0 21 15,22-21-15,-22 21 0,21-21 16,-21 21-16,0 0 0,22-21 0,-22 22 15,0-1-15,0 0 0,-21 0 16,0 0-16,21 0 0,-21 1 0,0-1 16,0 0-1,0 0-15,0 0 0,0 0 16,22-21 0,-1 0-16,0 0 15,-21-21-15,21 21 0,0-21 16,0 0-16,1 0 0,-1 0 0,0-22 15,0 22-15,0 0 0,0 0 0,1-22 16,-1 22-16,0 0 0,-21 0 16,21 0-16,-21 0 0,21 21 0,-21 21 31,0 0-15,0 0-16,0 21 15,0-20-15,0-1 0,0 0 16,0 21-16,0-21 0,0 1 15,0-1-15,0 0 0,0 0 0,0 0 16,0 0-16,0 1 16,0-44-1,0 1-15,0 0 16,0 0-16</inkml:trace>
  <inkml:trace contextRef="#ctx0" brushRef="#br0" timeOffset="34761.08">3111 5736 0,'0'0'0,"-21"0"16,0 0-16,21 21 47,21-21-32,0 0 1</inkml:trace>
  <inkml:trace contextRef="#ctx0" brushRef="#br0" timeOffset="35177.87">3365 5927 0,'0'21'0,"0"0"16,0 0-16,0 0 0,0 1 15,0-1-15,0 0 0,22 0 0,-1 0 16,-21 22-16,0-22 16,21 0-16,-21 0 0,21 0 0,-21 22 15,0-22-15,0 0 0,0 21 16,0-21-16,0 1 0,0-1 0,0 0 15,0 0-15,0-42 32,0 0-32,21 0 15,-21-1-15,21 1 0,1 0 16,-22-21-16,21-1 0,0 22 0,0-21 16,-21 0-16,21-1 0,0 1 15,1 0-15,-1 20 0,0-20 16,0 21-16,0-21 0,0 42 0,1-22 15,-22 1-15,21 21 0,0 0 16,0 0-16,-21 21 16,0 1-1,0-1-15</inkml:trace>
  <inkml:trace contextRef="#ctx0" brushRef="#br0" timeOffset="35782.53">4424 6160 0,'0'0'0,"21"-22"0,0 1 0,-21 0 15,0 0-15,0 0 16,0 0-16,0-1 0,0 1 0,0 0 15,0 0-15,-21 0 0,0 0 16,0-1-16,-1 22 0,1-21 0,-21 21 16,21 0-16,0 0 0,-1 0 15,1 0-15,0 21 0,0 1 0,0-1 16,-22 21-16,22 0 0,21-20 16,0 20-16,-21 0 15,21 1-15,-21-22 0,21 21 0,0 0 16,0 1-16,0-22 0,0 21 0,0-21 15,0 1-15,0-1 0,0 0 16,21 0-16,0-21 0,0 0 0,1 0 16,-1 0-16,21-21 15,-21 0-15,0 0 0,1-1 0,20 1 16,-21 0-16,0-21 0,0 21 0,1-1 16,-1-20-16,0 0 15,0 21-15,0-22 0,-21 1 0,0 21 16,0-22-16,0 1 0,0 0 0,0 21 15,0-1-15,0 1 0,0 0 16,0 42 0,0 0-16,0 1 15,0 20-15,0-21 0,0 21 0,0 1 16,0-1-16,0 0 0,0 1 16,0-1-16,0-21 0,0 22 0,0-1 15,0-21-15,21 0 0,-21 0 0,22 1 16,-1-1-16,-21 0 0,21-21 15,0 0-15,21 0 16,-20 0-16,-22-21 0,21 0 0,0-1 0,21 1 16,-21 0-16</inkml:trace>
  <inkml:trace contextRef="#ctx0" brushRef="#br0" timeOffset="36076.43">5101 5292 0,'0'0'0,"-21"-64"16,0 64 0,0 0-16,21 21 15,-22 22-15,22-22 0,0 21 16,-21 1-16,21-1 0,0 0 0,0 22 16,0-1-16,0 1 0,0-1 15,0-20-15,0 20 0,0 1 16,0-22-16,-21 0 0,21 1 0,0-1 15,-21 0-15,21 1 0,-21-22 16,21 0-16,-21 64 16,21-64-16,-22 0 0,44-42 47,-1 0-47</inkml:trace>
  <inkml:trace contextRef="#ctx0" brushRef="#br0" timeOffset="36494.69">5228 6054 0,'0'0'0,"0"21"16,21-21 0,0 0-16,1 0 15,-1 0-15,-21-21 0,21 21 16,0-21-16,0-1 0,0 22 15,1-21-15,-22 0 0,21 0 16,0 21-16,0-21 0,0 0 0,-21-1 0,0 1 16,0 0-16,0 0 15,0 0-15,0 0 0,-21 21 16,0 0 0,0 21-16,0 0 0,-1-21 15,1 21-15,0 21 0,0-20 0,0-1 16,21 21-16,-21-21 0,21 22 15,-22-22-15,22 21 0,0-21 0,0 0 16,0 1-16,0 20 0,0-21 16,0 0-16,22 0 0,-1-21 15,-21 22-15,21-22 0,0 0 0,0 0 16,22 0-16,-22 0 0,21 0 16,-21 0-16,0-22 15,22 22-15,-22-21 0,21 0 0,-21 21 16,1-21-16,-1 0 0,0 0 0,21-1 15,-21 1-15</inkml:trace>
  <inkml:trace contextRef="#ctx0" brushRef="#br0" timeOffset="36795.51">4762 5525 0,'0'0'0,"-21"0"0,0 21 16,42-21-1,0 0-15,22 0 16,-22 0-16,42 0 0,-20-21 0,20 21 16,-20 0-16,20-22 0,1 22 0,-1-21 15,1 21-15,-1 0 0,1 0 16,-22-21-16,0 21 0,22 0 0,-43 0 15,21 0-15,-21 0 0,1 0 16,-1 0-16,0 0 0</inkml:trace>
  <inkml:trace contextRef="#ctx0" brushRef="#br0" timeOffset="37812.07">7937 5355 0,'0'-21'16,"0"42"-16,0-63 0,0 21 0,0 0 15,0-1-15,0 1 0,-21 42 31,21 1-31,-21-1 16,21 21-16,0 0 0,0 1 0,0 20 16,-21-20-16,21 20 0,0 1 15,0-1-15,0 1 0,0-1 16,0-21-16,-21 22 0,21-22 0,0 1 16,0-1-16,0-21 0,0 21 15,0-20-15,0-1 0,0 0 0,0 0 16,0-42 15,0 0-31,0 0 0,21-1 0,-21 1 16,21 0-16,-21-21 0,0 21 15,21-1-15,-21-20 0,21 21 0,-21-21 16,22 20-16,-22 1 0,0 0 16,21 0-16,0 21 0,-21 21 15,21 0 1,0 0-16,-21 1 0,0-1 15,21 21-15,1-21 0,-1 22 0,-21-22 16,21 21-16,0-21 0,-21 22 0,21-22 16,-21 0-16,21 0 0,1 0 15,-1 0-15,-21 1 0,21-1 0,0-21 16,0 0-16,0 0 0,1 0 0,-1 0 16,0 0-16,21-21 0,-21-1 15,1 1-15,20 0 0,0 0 0,-21 0 16,22-22-16,-22 1 0,42-43 15,-20 43-15,-22-21 16,0-1-16,0 1 0,0-22 0,-21-42 16,0 63-16,0 1 0,0-1 15,-21 1-15,0-1 0,0 22 16,0 0-16,-22-1 0,22 1 0,-21 21 16,21 0-16,-22 21 0,22 0 15,-21 0-15,21 21 0,0 0 0,-1 0 16,1 22-16,0-1 0,21 0 15,0 1-15,0-1 0,0 21 0,0-20 16,0-1-16,0 0 0,0 22 16,0-22-16,0-21 0,0 22 15,21-1-15,0-21 0,1 0 0,-1 1 16,0-1-16,0-21 0</inkml:trace>
  <inkml:trace contextRef="#ctx0" brushRef="#br0" timeOffset="38243.82">9102 6054 0,'0'0'0,"0"21"0,21-21 0,-21 21 15,21-21-15,0 0 16,0 0-16,0 0 15,1-21-15,-1 0 0,0 21 16,0-21-16,0-1 0,0 1 16,1 0-16,-22 0 0,21-21 15,0 20-15,-21 1 0,0 0 0,0 0 16,0-21-16,0 20 0,-21 1 16,0 21-16,-1-21 0,1 21 0,0 0 15,0 0-15,0 0 0,-22 21 0,22 0 16,-21 1-16,21-1 15,0 21-15,-22-21 0,22 22 0,0-1 16,0-21-16,21 21 0,0 1 0,0-22 16,0 21-16,0-21 0,0 1 15,0-1-15,21 0 0,0 0 0,0 0 16,0-21-16,1 0 0,20 0 16,0 0-16,-21 0 0,22 0 0,-1 0 15,0 0-15,1 0 0,-22-21 0,21 0 16,43-21-16,-22 20 15</inkml:trace>
  <inkml:trace contextRef="#ctx0" brushRef="#br0" timeOffset="38797.5">9969 5017 0,'0'0'0,"-21"21"15,21 0-15,0 21 16,0 1-16,0-22 0,0 42 16,0-20-16,0-1 0,0 21 0,0 1 15,0-22-15,-21 22 0,21-1 0,-21 1 16,21-1-16,-21-20 0,21-1 16,-21 21-16,-1-20 0,22-1 15,-21-21-15,21 22 0,-21-22 0,0 0 16,21 21-16,0-21 15,-21-21-15,21-21 32,0 0-32,0 0 15,0 0-15,21 0 0,-21-1 16,21-20-16,0 21 0,0-21 0,1-1 0,-1 1 16,0 21-16,21-22 0,1 22 15,-22-21-15,21 21 0,0 0 0,22-1 16,-22 1-16,1 21 0,-1 0 15,0 0-15,1 0 0,-1 21 16,0 1-16,-21-1 0,1 0 0,20 0 16,-21 0-16,-21 22 0,0-22 15,0 21-15,0-21 0,0 22 0,0-22 16,-21 0-16,0 21 0,-22-21 0,22 22 16,-21-22-16,0 0 0,-1 0 15,1 0-15,0 1 0,-1-1 16,22 0-16,-21-21 0,-1 0 0,22 21 0,0-21 15,-42 0-15,41 0 16,1 0-16,21-21 0,-21 21 16,21-21-16,0 0 0,0-1 15,0 1-15</inkml:trace>
  <inkml:trace contextRef="#ctx0" brushRef="#br0" timeOffset="39681.19">11155 5525 0,'21'0'32,"0"0"-17,0 0-15,0 0 0,1 0 0,-1-22 16,21 1-16,-21 21 0,22-21 16,-22 0-16,42-21 0,-20 20 15,-22-20-15,21 21 0,-21 0 0,0 0 16,1-1-16,-22-20 0,0 21 15,0-21-15,0 20 0,0 1 16,-22 0-16,1 0 16,0 0-16,-21 21 0,-22 0 15,43 0-15,-21 21 0,-1 0 16,1 0-16,0 0 0,21 22 0,-1-22 16,-20 21-16,21 1 0,21-22 0,0 21 15,-21 0-15,21 1 0,0-22 16,0 21-16,0 1 0,0-22 0,21 21 15,0-21-15,0 0 0,0 1 16,1-1-16,-1 0 0,0-21 0,0 0 16,0 0-16,0 0 0,1 0 0,-1 0 15,21 0-15,-42-21 16,21 21-16,0-21 0,-21-1 16,0 1-16,0 0 15,-21 21-15,0 0 0,0 0 16,0 0-16,-22 0 0,22 0 15,-21 21-15,0-21 0,20 21 0,-20 1 16,0-1-16,-1 21 0,1-21 0,21 22 16,-21-1-16,20 0 0,-20 1 15,21-1-15,0-21 0,21 21 0,0 1 16,0-22-16,0 21 0,0-21 0,0 1 16,21-1-16,-21 0 0,42-21 15,-21 0-15,22 21 0,-22-21 16,21 0-16,1 0 0,20 0 0,-21-21 15,1 0-15,-1 0 0,22-1 16,-22 1-16,21 0 0,-20-21 0,20-1 16,-20 1-16,20 0 0,-21-1 15,1 1-15,-1-21 0,0-1 0,1 22 16,-22-22-16</inkml:trace>
  <inkml:trace contextRef="#ctx0" brushRef="#br0" timeOffset="39960.03">12065 4932 0,'0'0'0,"0"-21"0,0 0 0,0-1 16,0 44 0,0-1-16,0 21 0,0 0 15,0 1-15,0-1 0,0 22 16,-21-22-16,21 21 0,0 1 16,-21-1-16,21 1 0,0-1 0,0 1 15,0-1-15,-22 1 0,22-1 16,-21-20-16,21 20 0,0-20 0,0-1 15,0 0-15,0-21 0,0 22 0,0-22 16,0 0-16,0 0 16,0 0-16,0 1 0,21-22 15,1 0-15,-1 0 16,0-22-16,0 1 16,-21 0-16,21 21 0,0-21 0,1 0 15</inkml:trace>
  <inkml:trace contextRef="#ctx0" brushRef="#br0" timeOffset="40400.29">12404 5800 0,'0'0'0,"0"21"0,0 0 16,21-21-1,-21 21-15,21-21 16,0 0-16,0 0 15,0 0-15,-21-21 0,22 21 16,-1-21-16,0 0 0,0 0 16,43-22-16,-43 22 0,0 0 15,0 0-15,0 0 0,-21-1 16,0 1-16,0 0 0,0 0 0,0 0 16,0 0-16,-21-1 0,0 22 15,0 0-15,0 0 0,-1 0 16,-20 0-16,21 22 0,0-1 0,0 0 15,-1 21-15,-20-21 0,21 1 16,0 20-16,0 0 0,-1 1 16,1-1-16,21-21 0,0 64 15,0-64-15,0 0 0,0 21 16,0-20-16,21-1 0,1 0 0,20-21 16,-21 21-16,0-21 0,22 0 0,-1 0 15,-21 0-15,21 0 0,1 0 16,-1 0-16,0-21 0,1 0 0,20 21 15,-20-21-15,-1-1 0,-21 1 0,21-21 16,1 21-16,-22 0 16,21-22-16</inkml:trace>
  <inkml:trace contextRef="#ctx0" brushRef="#br0" timeOffset="42127.07">13208 5673 0,'0'-43'16,"0"149"-16,0-169 0,0-1 0,0 22 0,0 21 16,0 0-16,0-1 0,0 44 31,0-1-31,0 0 0,0 0 15,0 21-15,0-20 0,0 20 0,0-21 16,0 21-16,0 1 0,0-22 16,-21 21-16,21-21 0,0 22 0,0-22 15,-21 21-15,21-21 0,0 1 0,0-1 16,0 0-16,0 0 16,0-42 15,0 0-16,0 0-15,0-1 0,0 1 0,0 0 16,0-21-16,0 21 16,21-22-16,0 1 0,-21 0 0,21 20 15,-21-20-15,21 0 0,0-1 0,1 22 16,-1 0-16,0 0 0,0 0 16,0 0-16,0 21 0,22 0 0,-22 0 15,0 0-15,0 0 0,0 21 16,1-21-16,-1 21 0,0 21 0,0-21 15,-21 1-15,21 41 0,-21-21 16,0-20-16,21-1 0,-21 21 16,0-21-16,0 0 0,0 1 15,0-1-15,0 0 0,0 0 0,0 0 16,0 0 0,0-42 15,0 0-31,0 0 0,0 0 15,22 0-15,-22-1 0,0-20 0,21 21 16,0-21-16,0 20 0,-21-20 16,21 0-16,0-1 0,1 22 0,-1-21 15,0 21-15,0 0 0,0-22 16,22 43-16,-22-21 0,0 0 16,21 21-16,-21 0 0,1 0 15,-1 21-15,0 0 0,0 0 16,-21 1-16,21-1 0,-21 21 0,0 0 15,0-20-15,0 20 0,0-21 0,0 21 16,0 1-16,0-22 0,0 0 16,0 21-16,0-20 0,0-1 0,0 0 15,0 0-15,21 0 0,1 0 16,-22 1-16,21-22 0,0 0 16,0 0-16,0 0 0,0 0 15,22 0-15,-22 0 0,0 0 16,21-22-16,-20 22 0,-1-21 15,21 0-15,-21 0 0,22 0 0,-22 0 16,0-1-16,0-20 0,0 21 16,0 0-16,1-22 0,-22 1 0,0 21 15,0 0-15,0-22 0,0 22 16,0 0-16,0 0 0,-22 21 0,1 0 16,0 0-16,0 0 0,0 0 15,0 0-15,-1 21 0,1 0 16,0 0-16,0 1 0,0-1 0,21 21 15,0-21-15,0 0 0,0 22 0,0-22 16,0 0-16,0 0 16,0 0-16,0 1 0,21-1 0,0 0 15,0 0-15,0-21 0,22 21 16,-22-21-16,21 0 0,-21 0 16,22 0-16,-22 0 0,21 0 0,1 0 15,-22 0-15,21 0 0,-21 0 16,22-21-16,-22 0 0,0 0 0,0 0 15,0-1-15,0 1 0,-21 0 0,0-21 16,22 21-16,-22-22 0,0 22 16,0-21-16,0 21 0,0-1 0,0 1 15,0 0-15,0 42 32,0 0-32,0 1 0,0-1 0,0 0 15,0 0-15,0 0 16,-22 22-16,22-22 0,0 0 0,0 21 15,-21-21-15,21 1 0,-21-1 0,21 0 16,-21 0-16,21 0 0,0 0 16,0 1-16,-21-22 0,21 21 0,-21-21 15,21-21 17,0-1-32,21 1 15,0 0-15,0 0 0,0-21 16,0 20-16,1-20 0,20 0 15,-21-1-15,21 1 0,-20 0 0,20-1 16,0 1-16,-21 21 0,22 0 16,-1 0-16,0-1 0,-20 22 15,20 0-15,0 0 0,-21 0 0,1 0 0,-1 22 16,0-1-16,0 0 0,-21 21 16,0-21-16,0 22 0,0-22 0,0 21 15,0-21-15,0 22 0,0-22 16,0 0-16,0 21 0,21-20 0,0-1 15,-21 0-15,22 0 0,-1 0 0,0-21 16,-21 21-16,21-21 0,0 0 16,0 0-16,1 0 0,-1 0 15,0 0-15,0 0 0,0-21 0,0 21 16,1-21-16,-1 0 0,0-21 16,-21 20-16,21 1 0,0-21 0,0 0 15,1-22-15,-1 22 0,0-22 0,0 1 16,0-1-16,0 1 0,1-1 15,-1 1-15,0-1 0,21-20 0,-21 20 16,1 1-16,-1 20 16,-21-20-16,21 20 0,-21 22 0,0 0 15,0 0-15,0 42 16,0 0-16,-21 0 0,0 22 16,-1-1-16,1 22 0,0-22 15,0 21-15,21 1 0,-21-1 16,0-20-16,-1 20 0,1 1 0,0-22 15,21 22-15,-21-1 0,0-21 0,21 1 16,0 20-16,0-20 0,-21-1 16,21-21-16,0 21 0,0-20 0,0 20 15,0-21-15,0 0 16,21 0-16,0-21 0,0 0 0,0 0 16,0 0-16,1 0 0,-1 0 15,0 0-15,21 0 0,-21-21 0,22 0 16,-22 0-16,21 0 0,-21 0 15,22-1-15,-1-20 0,-21 21 0</inkml:trace>
  <inkml:trace contextRef="#ctx0" brushRef="#br0" timeOffset="42365.94">16044 5313 0,'-21'0'15,"42"0"-15,-63 21 0,42 0 16,21-21-16,0 0 0,22 21 16,-1-21-16,0 0 15,1 0-15,-1 0 0,21 0 0,-20 0 16,20 0-16,-20 0 0,20 0 0,-21-21 16,1 21-16,-1 0 0,-21 0 15,0 0-15,1 0 0,-22-21 0,21 21 16,-21-21-1</inkml:trace>
  <inkml:trace contextRef="#ctx0" brushRef="#br0" timeOffset="43102.55">19283 4995 0,'0'0'0,"0"-21"0,21 0 16,0 0-16,-21 0 0,0 0 0,0-22 16,0 22-16,0 0 0,0 0 15,0 0-15,0-1 0,0 1 0,0 0 16,-21 0-16,0 21 0,-22-21 15,22 0-15,0 21 0,-21 0 0,-1 0 16,22 0-16,-21 0 0,0 0 16,-1 0-16,1 21 0,0 0 0,-1 0 15,-20 21-15,20 1 0,1-1 16,-21 22-16,20-22 0,-20 21 0,20 1 16,-41 63-16,41-64 15,22 1-15,-21-1 0,42 1 16,-21-1-16,21 1 0,0-1 0,0-20 15,0 20-15,21-20 0,21-1 16,-21-21-16,22 21 0,-1-20 0,-21-1 16,22 0-16,20 0 0,-21-21 0,1 0 15,41 0-15,-41 0 16,20 0-16,-20-21 0,-1 21 0,0-21 16,1 0-16,-1-22 0,0 22 15,1 0-15,-1-21 0,-21 20 16,21-20-16</inkml:trace>
  <inkml:trace contextRef="#ctx0" brushRef="#br0" timeOffset="43514.33">19367 5334 0,'0'-21'0,"0"42"0,0-63 15,0 21-15,-21 21 16,0 0-16,0 0 0,21 21 16,-21 0-16,0 0 0,21 0 15,-22 22-15,22-22 0,-21 0 0,21 21 16,-21 1-16,21-22 0,-21 21 15,21 0-15,0-20 0,0 20 0,0-21 16,0 0-16,0 0 0,0 1 16,0-1-16,21 0 0,0-21 0,0 0 15,22 0-15,-1 0 16,0 0-16,-20 0 0,20 0 0,0-21 16,-21 0-16,22-1 0,-22 1 15,21 0-15,-21 0 0,1-21 0,-1 20 16,-21 1-16,0-21 0,0 21 15,0-22-15,0 1 0,-43 21 0,22-21 16,0 20-16,-21-20 0,21 21 0,-22 0 16,22 0-16,0 21 0,-21 0 15,20 0-15,1 0 0,0 0 0,0 21 16,0 0-16,0 0 0,-1 0 16,22 0-16,-21 22 0,21-22 0,0 21 15,0 22-15,0-43 16,0 21-16,21-21 0,1 1 15,-1-1-15,0-21 0,21 0 0,-21 0 16,22 0-16,-1 0 0</inkml:trace>
  <inkml:trace contextRef="#ctx0" brushRef="#br0" timeOffset="44210.74">19981 5398 0,'0'-22'16,"0"44"-16,0-65 0,0 22 15,0 42 1,0 0 0,-21 1-16,21-1 0,0 0 15,-21 21-15,21-21 0,0 22 0,0-22 16,0 21-16,-21-21 0,21 1 16,-21 20-16,21-21 0,0 0 0,0 0 15,-22 1-15,22-1 0,-21-21 0,21 21 16,-21-21-16,21-21 31,0 0-31,0-1 16,0 1-16,0 0 0,0 0 0,0-21 15,0 20-15,0-20 0,0 0 16,21 21-16,0-22 0,1 1 16,-1 21-16,-21-22 0,42 22 0,-21-21 15,0 21-15,1 0 0,-1 21 16,0-22-16,21 22 0,-21 0 0,1 0 15,-1 22-15,0-1 0,21 0 0,-21 0 16,1 21-16,-1-20 0,0 20 16,-21 0-16,0-21 0,0 22 0,0-1 15,0-21-15,0 22 0,0-22 16,0 0-16,0 21 0,0-21 0,-21 1 16,0-22-16,21 21 0,-22-21 15,1 0 1,0 0-16,21-21 15,0-1-15,0 1 0,0 0 16,21 0-16,0-21 0,1 20 16,20-20-16,-21 0 0,0 21 15,22-22-15,-22 22 0,21-21 0,0 21 16,-20-1-16,20 1 0,0 21 0,-21 0 16,22 0-16,-22 0 0,0 0 0,0 21 15,-21 1-15,21-1 0,-21 0 16,22 0-16,-22 0 0,0 43 15,0-22-15,0-21 16,0 0-16,0 22 0,-22-22 0,1 0 16,21 0-16,-21 0 0,21 1 0,0-1 15,-21 0-15,0-21 16,21 21-16,0-42 16</inkml:trace>
  <inkml:trace contextRef="#ctx0" brushRef="#br0" timeOffset="44637.5">21103 5355 0,'0'0'0,"0"-21"16,0 0-1,0 42 16,0 0-15,0 0-16,-21 1 0,21 20 0,-21 0 16,21-21-16,-21 22 0,-1 20 15,1-20-15,0 20 0,0-21 0,0 22 16,0-1-16,-22 1 0,22-1 16,-21 22-16,21 0 0,-1-1 15,-20 1-15,21 21 0,0 0 0,0 0 16,-1-1-16,22-20 0,-21 21 0,21 0 15,-21 0-15,21-1 0,0 1 16,-21-21-16,21 21 0,0-22 0,-21 1 16,21 21-16,0-21 0,0-22 0,-21 22 15,21-22-15,-43 107 16,43-128-16,-21-21 0,21 0 16,0 0-16,-21-21 0,21-21 15,0 0 1,0-21-16,0-1 0,0 1 0,0 0 15,0-22-15,0 1 0,0-22 16,0-84-16</inkml:trace>
  <inkml:trace contextRef="#ctx0" brushRef="#br0" timeOffset="44975.3">20828 5249 0,'0'0'0,"21"0"0,43-21 15,-22 0-15,21 21 16,-41 0-16,20 0 0,-21 0 16,21 0-16,1 0 0,-22 21 15,21 0-15,-21 1 0,1-1 0,20 0 0,-42 21 16,0-21-16,21 22 0,-21-22 15,0 21-15,-21 1 0,0-22 0,0 21 16,-1-21-16,-20 22 0,21-22 16,-21 0-16,-1 0 0,1 0 0,21 0 15,-22 1-15,22-22 0,0 0 0,-21 21 16,42-42 15,21 21-31,-21-22 0,42 1 16</inkml:trace>
  <inkml:trace contextRef="#ctx0" brushRef="#br0" timeOffset="45430.05">21738 5271 0,'0'0'15,"-21"0"1,0 0-16,0 0 0,-1 0 0,1 0 15,0 0-15,0 0 0,0 21 16,0 0-16,-1 0 0,1 0 16,21 0-16,-21 22 0,0-22 0,0 21 15,0 1-15,21-22 0,0 21 16,0-21-16,0 22 0,0-22 0,0 21 16,0-21-16,0 0 0,0 1 0,21-22 15,0 21-15,0-21 0,0 0 16,0 0-16,22 0 0,-22 0 0,21 0 15,-21 0-15,22-21 0,-22-1 0,21 22 16,-21-21-16,1-21 16,-1 21-16,0 0 0,0-43 15,0 22-15,-21-1 0,0 22 0,0-21 16,0 0-16,-21 20 0,-21-20 16,21 21-16,-1 0 0,-20 0 0,21 21 15,-21 0-15,20 0 0,-20 0 16,0 0-16,21 21 0,-22-21 15,22 21-15,0 0 0,0 0 0,0 0 16,21 1-16,0-1 0,0 0 0,0 21 16,0-21-16,21 1 0,0-1 0,0-21 15,21 21-15,1-21 0,-22 0 16</inkml:trace>
  <inkml:trace contextRef="#ctx0" brushRef="#br0" timeOffset="45934.27">22183 5355 0,'0'0'0,"0"-21"15,0 42 1,0 0 0,0 1-16,-22-1 0,22 0 0,-21 0 15,21 21-15,-21-20 0,21 20 16,0-21-16,0 0 0,-21 22 15,21-22-15,-21 0 0,21 0 0,-21 21 16,21-20-16,0-1 16,0 0-16,-22-21 15,22-21 1,0 0-16,0-1 16,0 1-16,0 0 0,0 0 0,0-21 15,0 20-15,0-20 0,22 0 16,-1 21-16,-21-22 0,21 1 0,0 21 15,0-22-15,0 22 0,1-21 0,20 21 16,-21 21-16,21-21 0,-20 21 16,20 0-16,0 0 15,-21 0-15,1 21 0,-1 0 16,0 0-16,0 21 0,-21-20 0,0-1 16,0 21-16,0-21 0,0 22 15,0-22-15,0 0 0,-21 21 0,0-21 16,0 1-16,-1 20 0,1-21 0,0 0 15,0 0-15,0-21 16,21 22-16,0-44 31,0 1-31,21 0 0,0 0 16,0 0-16</inkml:trace>
  <inkml:trace contextRef="#ctx0" brushRef="#br0" timeOffset="46317.05">22627 5419 0,'-21'21'15,"21"0"-15,0 0 16,21-21 0,0 0-16,0 0 15,1 0-15,20 0 0,-21-21 0,0 21 16,0-21-16,22 0 0,-22 21 15,0-21-15,21 21 0,-20-22 16,-22 1-16,21 0 0,-21 0 0,0 0 16,0 0-16,0-1 15,-21 1-15,-1 21 0,1 0 0,0 0 16,0 0-16,0 0 0,-22 21 0,22 1 16,0-1-16,-21 0 0,21 0 15,-1 0-15,1 22 0,0-22 0,0 21 16,0 22-16,21-43 15,0 21-15,0-21 0,0 0 0,0 22 16,21-22-16,0-21 0,0 21 16,22 0-16,-1-21 0,-21 0 15,21 0-15,22 0 0,-22 0 0,1 0 16,-1-21-16,0 0 0,1 0 0,-1 0 16</inkml:trace>
  <inkml:trace contextRef="#ctx0" brushRef="#br0" timeOffset="46777.04">23326 5292 0,'0'-21'16,"0"42"-16,0-64 0,-22 43 16,1 0-1,21 22-15,-21-1 0,21 0 16,-21 0-16,21 0 0,0 22 16,0-22-16,0 0 0,0 21 15,-21-21-15,21 22 0,-21-22 0,21 0 16,0 0-16,0 22 0,0-22 15,-22 0-15,1 0 0,21 0 16,-21-21 0,21-21-1,0 0-15,0 0 16,0 0-16,0-1 0,21 1 16,-21-21-16,21 21 0,1-22 15,-1 22-15,0-21 0,21 21 0,-21-22 16,1 22-16,20 0 0,0 0 15,-21 0-15,22 0 0,-22 21 0,21 0 16,-21 0-16,1 21 0,-1 0 16,0 0-16,-21 0 0,21 0 0,-21 1 15,0 20-15,0-21 0,0 0 0,0 0 16,0 22-16,0-22 0,-42 21 16,42-21-16,-21 1 0,21-1 15,0 0-15,-22-21 0,22-21 47,22 0-47,-1-1 0,-21 1 16,21 0-16</inkml:trace>
  <inkml:trace contextRef="#ctx0" brushRef="#br0" timeOffset="47085.86">24193 4763 0,'0'0'0,"0"-22"0,0 1 15,-21 21-15,0 0 16,0 0-16,0 0 0,0 0 0,-1 0 16,1 21-16,21 1 0,-21-1 15,0 21-15,21-21 0,0 22 0,-21-1 16,0 21-16,21-20 0,-22 20 16,1-20-16,21 20 0,0-21 15,-21 22-15,-21 42 0,42-64 16,0 0-16,0 1 0,-21-1 0,21 0 15,0 1-15,0-1 0,0-21 16,0 0-16,0 22 0,0-22 16,21 0-16,0-21 0,0 0 0,0 0 15,0 0-15,22-21 16,-22 0-16,0 0 0,0-1 0,0 1 16,1-21-16,-1 21 0,0-22 15</inkml:trace>
  <inkml:trace contextRef="#ctx0" brushRef="#br0" timeOffset="47265.76">23770 5271 0,'0'0'0,"-21"0"0,0 0 0,0 0 0,21 21 32,21-21-32,21 0 15,-21 0-15,22 0 0,-1 0 0,-21 0 16,21 0-16,1 0 0,-1 0 15,0 0-15,-20 0 0,20 0 16,-21 0-16,0 0 0,22 0 0</inkml:trace>
  <inkml:trace contextRef="#ctx0" brushRef="#br0" timeOffset="47793.58">24828 4890 0,'-21'21'15,"0"0"-15,0 0 0,21 21 16,-21 1-16,0-1 0,21 0 0,-22 22 16,1-22-16,21 1 0,-21 20 0,0-21 15,21 1-15,-21-1 0,0 0 16,-1 1-16,22-1 0,-21 0 0,21-20 15,-21-1-15,21 0 0,0 0 16,0-42 15</inkml:trace>
  <inkml:trace contextRef="#ctx0" brushRef="#br0" timeOffset="48228.84">24490 4805 0,'0'-21'16,"0"42"-16,0-63 0,0 20 0,42 1 15,-21 21-15,22 21 16,-22 1-16,0 20 16,21 0-16,-21 1 0,22 20 15,-1-21-15,-21 22 0,22-1 0,-22 1 16,0-22-16,0 22 0,0-22 15,0 22-15,-21-22 0,22 0 0,-22 1 16,0-1-16,0 21 16,0-20-16,0-22 0,0 0 15,0-42 1,0 0 0,0 0-16,0-1 0,0-20 0,0 21 15,0-21-15,0-1 0,21 1 0,-21 0 16,21-1-16,0-20 15,0-64-15,0 63 0,1 1 16,-1-1-16,0 1 0,0-1 16,0 22-16,0 0 0,1-1 0,-1 22 15,0 0-15,0 0 0,0 0 16,0 21-16,-21 21 31,0 0-31,0 21 16,0-21-16</inkml:trace>
  <inkml:trace contextRef="#ctx0" brushRef="#br0" timeOffset="48593.63">25315 5525 0,'0'0'0,"21"0"0,1-22 15,-22 1-15,21 21 0,-21-21 16,21 0-16,-21 0 0,0 0 0,0-22 16,0 22-16,0 0 0,0-21 0,0 20 15,0 1-15,0 0 0,0 0 16,-21 0-16,21 0 0,-21 21 0,-1 0 16,1 0-16,21 21 0,-21 0 15,0 0-15,0 0 0,0 22 16,-22 20-16,22-21 0,0 1 15,0-1-15,21-21 0,0 22 16,0-22-16,0 21 0,0-21 0,0 0 16,0 1-16,21-22 0,0 21 15,0-21-15,0 0 0,1 0 16,-1 0-16,-21-21 0,21-1 0,0 22 16,0-21-16,0 0 15,-21 0-15,22 0 0</inkml:trace>
  <inkml:trace contextRef="#ctx0" brushRef="#br0" timeOffset="48810.51">25506 5165 0,'0'21'31,"0"0"-31,0 0 0,0 0 16,0 1-16,0-1 0,0 0 15,0 21-15,0-21 0,0 1 0,0-1 16,0 21-16,-21 0 0,21-20 15,0-1-15,-22 0 16,44-21 15,-22-21-15,21 0-16</inkml:trace>
  <inkml:trace contextRef="#ctx0" brushRef="#br0" timeOffset="49529.4">25696 5228 0,'-21'0'47,"21"21"-47,0 1 15,0-1-15,0 0 16,0 0-16,-21 0 0,21 0 15,0 1-15,-21-1 0,21 0 16,0 0-16,0 0 0,-21-21 16,21 21-16,-22-21 0,22-21 47,0 0-32,0 0-15,0 0 16,0 0-16,0-1 0,0 1 0,0 0 15,22 0-15,-1 0 0,-21 0 16,21-1-16,0 1 0,0 21 16,0-21-16,1 21 0,-1 0 15,0 0-15,0 0 0,0 21 16,-21 0-16,0 1 16,21-22-16,-21 42 0,0-21 0,0 0 15,0 0-15,0 1 0,0-1 16,0 0-16,0 0 0,0 0 15,0 0-15,-21-21 32,21 22-32,0-44 15,0 1 1,0 0 0,0 0-16,0 0 0,0 0 0,21-1 15,1 1-15,-22 0 0,21 0 16,0 0-16,0 0 0,-21-1 0,21 1 15,0 0-15,1 21 0,-1 0 0,0 0 16,0 0 0,-21 21-16,21-21 0,-21 21 0,0 1 15,0-1-15,0 0 0,0 0 16,0 21-16,0-20 0,-21-1 16,0 0-16,21 0 0,-21 0 0,21 0 15,0 1 1,21-44 15,0 22-15,-21-21-16,21 0 0</inkml:trace>
  <inkml:trace contextRef="#ctx0" brushRef="#br0" timeOffset="49917.08">26183 5292 0,'0'21'0,"0"0"16,21-21 15,0 0-31,1 0 16,-1 0-16,0 0 0,0 0 16,0 0-16,0-21 0,1 0 15,-22 0-15,21 21 0,-21-22 16,0 1-16,0 0 15,-21 21 1,-1 0-16,1 0 16,0 0-16,0 21 0,0 0 15,0 1-15,-1-1 0,22 0 16,0 0-16,-21 0 0,21 0 0,-21 1 16,21-1-16,0 0 0,0 0 15,0 0-15,0 0 0,0 1 16,21-22-16,0 0 15,1 0-15,-1 0 0,0 0 0,0 0 16,0 0-16,0 0 0,1 0 0,20 0 16,-21-22-16,0 1 0,22 0 15,-22 21-15</inkml:trace>
  <inkml:trace contextRef="#ctx0" brushRef="#br0" timeOffset="50252.49">26839 5144 0,'0'0'0,"-21"0"16,21 21 0,0-42 30,0-1-46,0 1 16,-21 21 15,0 0-15,21 21-16,0 1 16,0-1-16,0 0 15,-21-21-15,21 21 16,0 0-16</inkml:trace>
  <inkml:trace contextRef="#ctx0" brushRef="#br0" timeOffset="51011.08">26839 5652 0,'-21'0'15,"0"0"-15,21-22 32,21 22-1,-21 22 0,0-1-31,0 0 16,0 0-16,-21-21 0,0 21 0,21 0 15,-43 1-15,43-1 0,-21-21 16,0 21-16,0-21 16,0 0-1,0 0 1,21-21-16,0 0 15,0-1-15,0 1 0,0 0 16,21 21-16,0-21 16,-21 0-16,21 21 0,-21-21 0,21 21 15,-21-22-15,21 22 16,1 0-16,-22 22 31,0-1-31,0 0 16,0 0-16,0 0 0,0 0 15,-22-21-15,22 22 0,0-1 16,0-42 31,22 21-47,-22-22 0,0 1 16,0 0-16,21 0 15,0 21 16,0 0-15,0 21-16,-21 0 16,0 0-16,0 1 0,0-1 15,0 0-15,0 0 0,0 0 16,0 22-16,0-22 0,0 21 0,-21-21 16,0 22-16,0-22 15,0 21-15,-22-21 0,1 22 0,21-22 16,-22 21-16,1-21 0,0 0 0,-1-21 15,1 22-15,0-1 0,-1-21 16,1 0-16</inkml:trace>
  <inkml:trace contextRef="#ctx0" brushRef="#br1" timeOffset="64257.17">1905 8636 0,'21'-21'0,"-21"0"16,21 0-16,-21-1 15,0 1-15,21 0 16,-21 0-16,0 0 0,22 0 16,-22-1-16,0 1 0,0 0 15,0 0-15,0 0 0,0 0 0,0-1 16,0 1-1,0 42 17,0 1-32,0-1 0,0 0 0,0 21 15,0-21-15,0 22 16,-22-1-16,22-21 0,0 22 0,-21 20 0,21-21 16,0 1-16,-21 20 0,21-20 15,0 20-15,0-21 0,0 1 16,0 20-16,0-20 0,0-1 15,0-21-15,0 21 0,0-20 0,0 20 16,0-21-16,21 0 16,0 0-16,1-21 0,-1 0 15,21 0-15,-21 0 0,0 0 16,22-21-16,-22 0 0,21 21 16,1-21-16,-1-21 0,-21 20 0,21-20 15,1 21-15,-1-21 0,-21-1 16,22-20-16,-22 20 0,21 1 15,-21-21-15,0 20 0,-21-20 0,22 20 16,-22 1-16,21 0 0,-21-1 16,21 22-16,-21 0 0,0-21 0,0 21 15,0-1-15,0 1 16,0 0 0,0 42 15,0 0-16,0 1 1</inkml:trace>
  <inkml:trace contextRef="#ctx0" brushRef="#br1" timeOffset="64894.96">3598 8509 0,'0'0'0,"0"-21"0,0 0 16,0 0-16,0-1 0,0 1 16,0 0-16,0 0 15,-21 21-15,0 0 0,0 0 0,0 0 16,-1 0-16,-20 0 0,21 0 15,0 21-15,-22 0 0,22 0 0,-21 1 16,0-1-16,20 0 0,1 21 16,-21-21-16,21 1 0,0-1 0,-1 0 15,22 21-15,0-21 0,-21 1 16,21-1-16,0 0 0,0 0 16,21-21-16,1 0 15,-1 0-15,0 0 0,0 0 0,0 21 16,22-21-16,-22 0 15,21 0-15,0 0 0,1 0 0,-22 0 0,21 0 16,1 0-16,-1 21 16,-21-21-16,21 22 0,1-22 0,-22 21 15,21-21-15,-21 21 0,1-21 0,-1 21 16,0 0-16,-21 0 16,0 22-16,0-22 0,-21 0 15,0 0-15,-1 0 16,1 1-16,-21-1 0,0 0 0,-1 0 15,1-21-15,0 21 0,-1-21 16,1 0-16,-22 21 0,22-21 16,0 0-16,-1 0 0,1 0 0,0 0 15,-1 0-15,1 0 0,0 0 16,-1-21-16,22 21 0,-21 0 16,21-21-16,0 0 0,-1 21 0,22-21 15,0 0 16,22 21-31,-1 0 0,0-22 16,21 22-16,-21-21 0,22 21 0</inkml:trace>
  <inkml:trace contextRef="#ctx0" brushRef="#br1" timeOffset="65317.72">4276 8573 0,'-22'0'0,"1"0"16,0 0-1,21 21 1,0 0-1,21-21 17,0 0-32,1 0 0,-22-21 31,0 0-31,0-1 16,-22 1-1,1 21-15,0 0 0,0 0 16,0 0-1,21 21-15,0 1 16,0-1-16,0 0 16,0 0-1,0 0 1,21-21-16,0 21 0,0-21 16</inkml:trace>
  <inkml:trace contextRef="#ctx0" brushRef="#br1" timeOffset="65690.94">4191 8996 0,'0'21'0,"0"0"16,-21 0-16,21 1 0,0-1 15,21-21 17,0 0-17,0 0-15,-21-21 16,21 21-16,-21-22 16,0 1-16,-21 0 15,0 21 1,0 0-16,0 0 15,21 21 1,0 0-16,-21-21 16,21 22-16,21-22 31</inkml:trace>
  <inkml:trace contextRef="#ctx0" brushRef="#br1" timeOffset="66341.57">5143 8594 0,'0'0'0,"0"-21"0,0-1 0,22 1 16,-22 0-16,0 0 16,0 0-16,21 21 15,-21-21-15,0 42 63,0 0-63,0 0 15,0 0-15,0 22 0,0-22 0,0 21 16,0-21-16,0 22 0,0-1 0,0 0 16,0 1-16,-21-1 0,21 0 15,-22 1-15,22-22 0,0 21 0,-21-21 16,21 22-16,-21-22 0,21 0 15,0 0-15,0 0 0,0 0 16,-21-21-16,21-21 31,0 0-15,0 0-16,0 0 16,0 0-16,0-22 0,21 22 15,-21 0-15</inkml:trace>
  <inkml:trace contextRef="#ctx0" brushRef="#br1" timeOffset="67893.03">5207 8403 0,'0'-21'0,"21"21"62,0 0-46,0 0-16,1 21 16,-1-21-16,0 0 0,0 0 15,0 0-15,0 0 0,22 0 16,-22 21-16,21-21 0,-21 0 0,22 0 15,-1 0-15,0 0 16,1 0-16,-1 0 0,22 0 0,-22 0 16,21 0-16,-20 0 0,20 0 0,1 0 15,-22 0-15,22 0 0,-1 0 16,1 0-16,-1 0 0,1 0 0,20 0 16,1 0-16,0 0 0,-1 0 0,1 0 15,0 0-15,-22 0 0,22 0 16,-22 0-16,1 0 0,-1 0 0,22 0 15,-22 0-15,1 0 0,-1 0 16,1 0-16,-1 0 0,1 0 16,-22 0-16,22 0 0,-22 0 0,0 0 0,1 22 15,-1-22-15,-21 0 16,22 0-16,-22 0 0,0 0 0,0 0 16,0 0-16,0 0 15,1 0 1,-22 21 46,0 0-30,0 0-17,0 0-15,0 0 16,0 1-16,0-1 15,0 0-15,0 0 0,0 0 16,0 0-16,0 1 0,0-1 16,0 0-16,0 42 0,0-41 15,0-1-15,0 0 0,0 0 0,0 0 16,0 0-16,0 1 16,0-1-16,0 0 0,0 0 0,0 0 15,0 0-15,0 1 0,-22-1 16,22 0-16,0 0 15,-21-21 1,21 21-16,-21-21 47,0 0-47,0 0 16,0 21-1,-1-21 1,1 0-16,0 0 0,0 0 15,0 0-15,0 0 0,-1 0 16,1 0-16,0 0 0,-21 0 16,21 0-16,-22 0 0,1 0 15,0 0-15,20 0 0,-20 0 0,0 0 16,-1 0-16,1 0 0,0 0 0,-1 0 16,-20 0-16,21 0 0,-1 0 0,1 0 15,0 0-15,-22 0 0,22 0 16,-22 0-16,1 0 0,20 0 0,-20 0 15,-1 0-15,1 0 0,-1 0 16,22 0-16,-21 0 0,-1 0 0,22 0 16,-22 0-16,22 0 0,0 0 0,-1 0 15,1 0-15,0 0 0,-43 0 16,43 0-16,-1 0 16,22 0-16,-21 0 0,-1 0 0,1 0 15,21 0-15,-21 0 0,-1 0 16,1-21-16,0 21 0,20 0 0,-20 0 15,0 0-15,21 0 0,-22 0 0,22 0 16,-42 0-16,41 0 16,1 0-16,0 0 0,0 0 0,0 0 15,0 0-15,-1 0 0,1 0 16,0 0-16,0 0 16,21 21-16,-21-21 0,0 0 15,-1 0 1,1 0-1,0 0 1,21 22 47,21-22 93,0 0-141,1 0 1,-1 0-16,0 0 0</inkml:trace>
  <inkml:trace contextRef="#ctx0" brushRef="#br1" timeOffset="75029.05">2222 10202 0,'0'0'0,"22"0"16,-1-21-16,-21 0 16,0 0-1,21 21-15,-21-21 0,21 21 16,-21-21-16,0-1 16,0 44 46,0-1-46,0 0-16,-21 0 0,21 0 0,-21 0 15,0 1-15,-1 20 0,-20 0 16,21 1-16,-21-1 0,20 0 0,-20 1 16,21-1-16,-21 0 0,-1 1 15,22-1-15,-21 0 0,-1 1 0,1-22 16,0 21-16,-1-21 0,22 0 15,-21 1-15,21-1 0,-22 0 0,22-21 16,0 21-16,0-21 0,0 0 16,0 0-16,42 0 47,0 0-47,0 0 0,0 0 15,22 0-15,-22 0 0,21 0 0,0 0 16,-20 0-16,20 0 0,0 0 15,1 0-15,-1 0 0,0 0 0,1 0 16,-1 0-16,-21 21 0,21-21 0,1 21 16,-1 1-16,0-22 0,-20 21 15,20 0-15,-21-21 0,0 21 0,0 0 16,1-21-16,-1 21 16,-21 1-16,21-22 15,-21 21 1,0-42 15,0-1-15,21 22-16</inkml:trace>
  <inkml:trace contextRef="#ctx0" brushRef="#br1" timeOffset="75340.88">2773 10626 0,'-21'0'32,"21"21"-17,0 0-15,-22 0 0,22 0 16,0 1-16,0-1 0,0 0 15,0 0-15,0 0 0,0 22 0,0-22 16,0 0-16,0 0 16,0 0-16,-21-21 0,21 21 15,0 1-15,0-44 32,0 1-17,0 0-15</inkml:trace>
  <inkml:trace contextRef="#ctx0" brushRef="#br1" timeOffset="75705.67">2688 10245 0,'0'0'16,"-21"0"-16,21 21 15,-21 0-15,21 0 16,0 0-16,0 1 15,0-1-15,21-21 16,0 0-16,0 0 16,0-21-16,1-1 0,-1 1 15,0 0-15,0 0 16,-21 0-16,0 0 16,-21-1-16,0 22 15,0 0-15,-1 0 0,1 0 16,0 0-16,0 0 0,0 0 0,0 0 15,-1 22-15,1-22 16,21 21-16,0 0 0,0 0 16,0 0-16,0 0 0,0 1 15,0-1-15,0 0 0,0 0 0,0 0 16,21 0-16,1-21 16,-1 0-16,0 22 0</inkml:trace>
  <inkml:trace contextRef="#ctx0" brushRef="#br1" timeOffset="76225.37">3090 10647 0,'0'0'0,"0"21"0,0 0 16,0 0-16,0 1 15,0-1-15,0 0 0,0 0 16,0 0-16,0 0 16,0 1-16,0-1 0,0 0 15,-21 0-15,21 0 16,0 0-16,-21-21 16,21-21 15,0 0-16,0 0-15,0 0 0,0 0 16,0-1-16,0 1 0,0 0 0,0-21 16,0 21-16,21-22 0,-21 22 0,21-21 15,0 21-15,1-22 0,-1 22 16,21 0-16,-21 21 0,0 0 0,1 0 16,20 0-16,-21 0 0,0 0 15,0 0-15,22 21 0,-22 0 16,0 0-16,0 1 0,-21-1 0,0 21 0,21-21 15,-21 0-15,0 1 16,0-1-16,0 0 0,0 0 0,0 0 16,0 0-16,0 1 0,0-1 31,0-42 0,0-1-15</inkml:trace>
  <inkml:trace contextRef="#ctx0" brushRef="#br1" timeOffset="76623.14">3852 10456 0,'0'0'0,"0"-21"0,-21 21 15,0 0-15,0 0 16,21 21 0,0 1-16,0-1 0,0 0 15,0 21-15,0-21 0,0 22 16,0-22-16,0 21 0,0 1 0,0-1 0,0-21 16,0 43-16,0-22 0,0 0 15,0 22-15,0-22 0,0 43 16,0-22-16,0 1 0,0 20 0,0-20 15,0-1-15,-21 22 0,-1-21 16,22-1-16,-21 1 0,21-22 0,-21 21 16,0-20-16,21-1 0,0 0 0,0 1 15,-21-22-15,21 21 0,-21-21 16,21 1-16,-22-22 0,22-22 31,0 1-31,0 0 16,0-21-16,0 21 0,0-22 15,0 1-15</inkml:trace>
  <inkml:trace contextRef="#ctx0" brushRef="#br1" timeOffset="76993.97">3641 10562 0,'0'0'0,"-22"0"0,22-21 0,-21 0 16,21 0-16,0 0 0,0-1 16,0 1-16,21 21 15,1-21-15,-1 0 0,0 21 0,21 0 16,-21 0-16,22 0 0,-22 0 16,21 0-16,-21 0 0,22 0 0,-22 21 15,21 0-15,-21 0 0,1 1 0,-1-1 16,-21 21-16,0-21 0,0 0 15,0 22-15,0-22 0,-21 0 0,21 21 16,-22-20-16,-20-1 0,21 0 16,0 0-16,0 0 0,-22 0 0,22 1 15,0-22-15,0 21 0,0-21 16,42 0 15,0 0-15,0-21-16,0-1 0,0 1 15,1 21-15</inkml:trace>
  <inkml:trace contextRef="#ctx0" brushRef="#br1" timeOffset="77811.67">4297 10435 0,'0'21'46,"0"1"-46,0-1 16,0 0-16,0 0 0,0 0 0,0 22 16,0-22-16,0 0 0,0 0 0,0 0 15,0 22-15,0-22 0,0 0 16,21 0-16,-21 0 0,0 0 0,21 1 16,0-22-1,0 0-15,1 0 16,-1 0-16,0 0 0,0-22 15,0 22-15,0-21 0,-21 0 0,22 0 16,-1 0-16,-21-22 0,21 22 16,-21-21-16,21 21 0,-21-22 15,0 22-15,21 0 0,0-21 0,-21 21 16,22-1-16,-22 1 16,0 0-16,21 21 0,0-21 0,-21 42 31,0 0-31,0 0 15,0 1-15,0 20 0,0-21 0,0 0 16,0 22-16,0-22 0,0 0 0,0 21 16,0-21-16,0 1 0,0-1 15,0 0-15,0 0 0,21-21 16,-21 21-16,21-21 0,0 0 0,1 0 16,-1 0-16,0 0 15,0 0-15,0 0 0,0-21 0,22 0 16,-22 0-16,0 0 0,0-1 0,0 1 15,22-21-15,-22 21 0,-21-22 16,21 1-16,21-43 0,-42 22 16,0 21-16,0-1 0,0-20 0,0 20 15,0 1-15,0 0 0,0-1 16,0 22-16,0-21 0,0 21 0,0-22 16,0 22-16,0 0 0,0 0 15,-21 21 1,0 0-1,21 21-15,0 0 0,0 0 0,-21 1 16,21 20-16,0-21 0,-21 21 16,21 1-16,0-1 0,0 0 0,0 43 15,0-21-15,0-22 16,0 0-16,0 1 0,0 20 0,0-42 16,0 22-16,0-1 0,0 0 0,0-21 15,0 1-15,0-1 0,21 0 0,-21 0 16,21 0-16,0 0 15,0-21-15,1 0 16,-1 0-16,0 0 16,0 0-16,0-21 0,0 21 15,-21-21-15,22 0 0,-1 0 0,0 0 16,0-1-16,0 1 0</inkml:trace>
  <inkml:trace contextRef="#ctx0" brushRef="#br1" timeOffset="78165.47">4974 10202 0,'-21'22'16,"21"-1"-1,21-21 1,0 0-16,0 0 15,1 0-15,-1 0 0,21 0 16,-21 0-16,22 0 0,-22 0 0,21 0 16,0 0-16,1-21 0,-22 21 0,21-22 15,-21 22-15,22 0 0,-22 0 0,0 0 16,0 0-16,0 0 0,1 0 16,-1 0-16</inkml:trace>
  <inkml:trace contextRef="#ctx0" brushRef="#br1" timeOffset="78740.34">7324 10224 0,'0'0'0,"0"-22"0,0 44 47,0-1-47,0 0 0,0 21 15,0-21-15,0 22 16,0-22-16,0 21 0,0-21 0,0 22 16,0-22-16,0 0 0,0 0 0,0 22 15,0-22-15,0 0 16,0-42 31,0 0-47,0-1 0,0-20 0</inkml:trace>
  <inkml:trace contextRef="#ctx0" brushRef="#br1" timeOffset="79089.14">7302 9927 0,'0'0'0,"0"21"16,0 1-16,-21-22 0,21 21 15,0 0 1,21-21 0,1 0-1,-1 0-15,0-21 16,0 0-16,-21-1 16,0 1-1,0 0-15,-21 0 16,0 21-1,0 0-15,-1 0 0,1 0 16,0 21 0,0 0-16,21 0 15,0 1-15,0-1 0,0 0 16,21-21-16,0 21 0,-21 0 16,21 0-16,1-21 0,-1 22 15,21-22-15</inkml:trace>
  <inkml:trace contextRef="#ctx0" brushRef="#br1" timeOffset="79765">8318 10308 0,'0'-21'0,"0"42"0,0-63 0,0 21 15,0 0-15,0-1 16,-21 1-16,0 0 16,0 21-16,0-21 0,-22 21 15,22 0-15,0-21 0,-21 21 0,21 0 16,-1 0-16,-20 0 0,21 0 0,0 0 16,0 21-16,-22 0 0,22 0 15,0 0-15,0 1 0,-22-1 0,22 0 16,0 21-16,21 1 0,-21-22 0,0 21 15,21-21-15,-21 22 0,21-22 16,0 21-16,0-21 0,0 0 0,0 1 16,0-1-16,21 0 0,0 0 0,0-21 15,0 0-15,0 0 0,22 0 16,-22 0-16,0 0 0,21 0 16,-20 0-16,20-21 0,-21 0 0,21 0 15,-20-1-15,20 1 0,-21 0 16,21-21-16,-20-1 0,-1 22 0,21-21 15,-21 0-15,0-22 0,1 22 0,-1-1 16,0-20-16,-21 21 0,21-22 16,-21 1-16,21-1 0,-21 22 0,0-22 15,0 22-15,0-43 0,0 43 16,0 21-16,0 0 0,0-1 16,0 1-16,-21 21 0,0 21 15,21 22 1,0-22-16,-21 21 0,0 43 15,21-22-15,0-20 0,0 20 16,0-20-16,-22 20 0,22-21 0,0 22 16,-21-22-16,21 22 0,0-22 15,0 0-15,0 1 0,0-1 0,0 0 16,0 1-16,21-22 0,1 0 0,-1 21 16,0-20-16,0-22 0,0 21 15,0-21-15,1 0 0,-1 0 0,21 0 16,-21 0-16,22 0 0,-22 0 0,21 0 15,-21-21-15,22-1 0,-22 1 16,21 0-16,0-21 0</inkml:trace>
  <inkml:trace contextRef="#ctx0" brushRef="#br1" timeOffset="80061.83">9292 9991 0,'0'0'0,"-21"0"0,21 21 15,0 0 17,21-21-32,0 0 15,0 0-15,1 0 0,-1 0 16,0 0-16,0 0 15,0 0-15,0 0 0,1 0 0,-1 0 16,0 0-16,-21 21 47,-21-21-47</inkml:trace>
  <inkml:trace contextRef="#ctx0" brushRef="#br1" timeOffset="80266.23">9186 10266 0,'0'0'0,"-21"21"0,0-21 15,21 21-15,21-21 16,0 0 0,0 0-16,1 0 15,-1 0-15,0 0 0,0 0 0,0 0 16,0-21-16,1 21 0,-1 0 0,0 0 15,0-21-15,0 21 0,0-21 16</inkml:trace>
  <inkml:trace contextRef="#ctx0" brushRef="#br1" timeOffset="80776.94">10329 9356 0,'0'21'0,"0"0"16,0 0 0,21-21 30,1 0-46,-22-21 16,0 0-16,0 0 16,0 0-1,-22 21-15,1 0 16,0 0-16,0 0 16,0 0-16,21 21 15,0 0-15,0 0 0,0 0 0,0 22 16,0-22-16,0 21 0,0-21 0,0 22 15,0-1-15,0-21 0,0 21 16,0 1-16,0-22 0,0 0 0,0 21 16,21-20-16</inkml:trace>
  <inkml:trace contextRef="#ctx0" brushRef="#br1" timeOffset="81415.61">11091 10245 0,'0'0'0,"0"-21"0,21-1 0,-21 1 15,0 0-15,0 0 0,0-21 16,0 20-16,0 1 0,0-21 15,0 21-15,-21 0 0,0-22 0,0 22 16,0 0-16,0 0 0,-22 21 0,22 0 16,-21 0-16,21 0 0,-22 0 15,1 0-15,21 21 0,-22-21 0,1 21 16,21 21-16,-43 22 0,22-43 16,21 21-16,0 1 0,0-1 15,-1-21-15,22 22 0,0-1 0,0 0 16,0 1-16,0-1 0,0-21 15,0 0-15,0 22 0,22-22 16,-1-21-16,0 21 0,0 0 0,21-21 16,-20 0-16,20 0 0,0 0 15,-21 0-15,22-21 0,-1 0 0,-21 0 16,22 21-16,-1-43 0,-21 22 0,21 0 16,-20-21-16,-1 20 0,0-20 0,0 0 15,0 21-15,-21-22 0,21 1 0,-21 0 16,0-1-16,0 1 0,0 0 15,0-1-15,0 22 0,0-21 0,0 21 16,0-1-16,0 44 31,0-1-31,0 0 0,0 0 16,0 21-16,0 1 0,0-22 0,0 21 16,0 1-16,0-1 0,0-21 15,0 21-15,0-20 0,0 20 0,0-21 16,0 0-16,22 22 0,-1-22 15,-21 0-15,21-21 16,0 0-16,0 0 0,0 0 16,1 0-16,20 0 0,-21-21 0,0 0 15</inkml:trace>
  <inkml:trace contextRef="#ctx0" brushRef="#br1" timeOffset="82005.28">11663 9335 0,'-21'-22'0,"42"44"0,-42-65 16,-1 43-16,1 0 0,0 0 15,21 21 1,0 1-16,0 20 16,0-21-16,0 21 0,0 1 15,0 20-15,0-20 0,0-1 0,21 21 16,-21-20-16,0 20 0,21-20 0,-21-1 15,0 0-15,0 22 16,0-22-16,0 0 0,0-20 0,0 20 16,0 0-16,-21-21 0,21 22 0,-21-22 15,21 0-15,0 0 0,0 0 16,0 1-16,-21-22 16,0 0-1,21-22-15,0 1 0,0 0 16,0 0-16,0 0 0,0 0 15,0-1-15,0 1 0,21 0 0,0-21 16,-21 21-16,21-1 0,0 1 16,1 0-16,-1-21 0,0 21 15,21-1-15,-21 1 0,22 0 0,-22 21 16,21-21-16,1 21 0,-22 0 0,21 0 16,-21 0-16,22 0 0,-22 0 15,21 21-15,-21 0 0,0 0 0,1 1 16,-22-1-16,0 0 0,0 0 0,0 0 15,0 22-15,0-22 0,-22 0 0,1 0 16,0 21-16,-21-20 0,21-1 16,-22 0-16,22 0 0,-85 43 15,85-64-15,0 21 0,-21-21 16,20 21-16,1-21 16,0 0-16,0 0 15,21-21-15,0 0 16,0-1-1,0 1-15,21 21 0,0-21 0,0 0 16</inkml:trace>
  <inkml:trace contextRef="#ctx0" brushRef="#br1" timeOffset="82365.75">12806 9821 0,'0'0'0,"0"-21"0,0 0 0,-21 21 0,-1-21 15,1 0-15,0 21 0,0 0 16,0 0-16,0 0 0,-1 21 16,1-21-16,0 21 0,0 0 15,21 0-15,-21 1 0,0 20 16,-1-21-16,22 21 0,0 1 0,-21-22 15,21 21-15,-21 1 0,0-22 16,21 21-16,0 0 0,0-20 0,0 20 0,0-21 16,0 21-16,0-20 15,0-1-15,0 0 0,0 0 0,21 0 16,0 0-16,0-21 0,1 0 16,20 0-16,-21 0 0,0 0 0,0 0 15,22-21-15,-22 0 0,21 21 16,-21-21-16,22 0 0,-22-22 0,21 22 15</inkml:trace>
  <inkml:trace contextRef="#ctx0" brushRef="#br1" timeOffset="83025.78">13144 9123 0,'-21'0'16,"21"21"15,0 0-31,0 0 16,0 1-16,0-1 15,-21-21 1,0 0 0,0 0-1,0-21 1,21-1-16,0 1 16,0 0-16,0 0 15,0 0-15,21 21 16,-21-21-16,21 21 15,0 0 1,-21 21 0,0 0-16,0 0 15,0 0-15,0 0 16,-21 1-16,0-22 16,21 21-16,-21-21 0,21-21 46,0-1-30,0 1-16,21 21 0,0-21 16,0 0-16,0 0 15,0 21-15,1 0 0,-1-21 0,0 21 16,0 0-16,0 21 16,0 0-1,-21 0-15,0 0 0,0 0 0,0 1 16,0 20-16,0 0 0,-21-21 15,0 1-15,-21 20 0,21-21 16,-22 0-16,22 0 0,0 1 0,-21-1 16,20 0-16</inkml:trace>
  <inkml:trace contextRef="#ctx0" brushRef="#br1" timeOffset="84023.31">15176 9864 0,'0'0'0,"-21"-43"16,21 22-16,0 0 16,0 0-16,0 0 0,0 0 0,21-1 15,1 1-15,-22 0 0,21 0 16,0 0-16,0 21 0,0-21 0,0 21 15,22 0-15,-22 0 16,0 0-16,0 0 0,0 0 0,-21 21 16,22 0-16,-1 21 0,0-21 0,0 22 15,-21-22-15,0 21 0,0 1 16,0-1-16,0 0 0,0 1 0,0-22 16,0 21-16,0-21 0,0 22 15,0-22-15,0 0 0,0 0 0,0 0 16,-21 0-16,0 1 0,0-22 31,21-22-15,0 1-16,0 0 15,0 0-15,21-21 16,0 20-16,0 1 0,-21-21 0,21 0 16,0-1-16,1 1 0,-1 0 0,0-1 15,0 1-15,21 0 0,-20-1 16,20 22-16,-21 0 0,21 0 0,-20 0 15,20 21-15,-21 0 0,0 0 16,0 21-16,1 0 0,-1 0 0,0 21 16,-21 1-16,0-1 0,0 0 0,0 1 15,0-1-15,0 0 16,0-20-16,0 20 0,0 0 0,0-21 16,-21 22-16,21-22 0,0 0 0,-21 21 15,21-20-15,0-1 16,-22-21-16,44 0 31,-1 0-31,0-21 16</inkml:trace>
  <inkml:trace contextRef="#ctx0" brushRef="#br1" timeOffset="85560.75">16764 9991 0,'0'0'0,"21"-43"16,-21 22 0,0 0-16,0 0 0,0 0 0,0 0 15,0-1-15,0 1 0,-21 0 16,0 0-16,0 0 0,-1 0 0,22-1 16,-42 1-16,21 0 0,0 0 0,0 21 15,-1 0-15,1 0 0,-21 21 0,21-21 16,-22 42-16,22-20 0,-21-1 15,21 21-15,-22 0 0,22 1 16,0-1-16,-21 0 0,21 1 0,-1-1 16,1 0-16,21-20 0,0 20 15,0-21-15,0 0 0,0 22 0,0-22 16,21 0-16,1-21 0,20 0 16,-21 0-16,21 0 0,-20 0 15,20 0-15,0 0 0,1 0 0,-22-21 16,21 0-16,0-1 0,1 1 15,-22 0-15,21 0 0,-21 0 0,1 0 16,-1-22-16,0 22 0,0-21 0,0 21 16,-21-22-16,21 1 0,-21 21 15,0-22-15,0 22 0,0 0 0,0 0 16,0 0-16,0 42 31,0 0-31,0 0 0,-21 0 16,21 22-16,0-1 0,-21-21 0,21 22 15,0-22-15,0 21 0,0-21 16,0 22-16,0-22 0,0 0 0,0 0 16,0 0-16,0 0 0,21 1 0,0-22 15,1 21-15,-1-21 0,21 0 16,-21 0-16,0 0 0,22 0 0,-22 0 16,21 0-16,1-21 0,-22 21 15,21-22-15,-21 1 0,22 0 0,-22 0 16,0 0-16,0 0 0,0-22 15,0 22-15,-21-21 0,22-22 16,-22 22-16,0 21 0,0 0 16,0-1-16,0 1 0,0 42 31,0 1-31,0 20 16,0-21-16,0 0 0,0 0 0,0 22 15,-22-22-15,22 0 0,-21 0 0,21 22 16,-21-22-16,21 0 0,0 0 15,0 0-15,-21 0 0,21 1 16,0-44 31,0 1-47,0 0 0,21-21 16,0 21-16,-21-1 15,21 1-15,1-21 0,-22 21 0,21-22 16,0 1-16,0 21 0,21-43 15,-20 43-15,-1 0 0,21 0 16,-21 21-16,0 0 0,1 0 0,-1 0 16,0 0-16,0 21 0,0-21 0,0 42 15,-21-20-15,22 20 16,-1 0-16,-21-21 0,0 1 16,0-1-16,0 21 0,0-21 0,0 0 15,0 1-15,0-1 0,0 0 16,0 0-16,0 0 0,0 0 15,0-42 17,21 21-32,-21-21 15,21 0-15,0-21 0,0 20 16,1-20-16,-1 21 16,-21-21-16,21 20 0,0-20 0,0 21 0,0-21 15,1 20-15,-1-20 0,0 21 16,0 0-16,0 21 0,0-21 15,1 21-15,-1 0 0,0 0 16,0 21-16,-21 0 0,0 0 16,0 0-16,0 0 0,0 1 15,0 20-15,0-21 0,0 0 0,0 22 16,0-22-16,0 0 0,0 21 0,0 1 16,0-22-16,0 0 15,0 0-15,21 0 0,0 0 0,1 1 16,-1-22-16,0 21 0,0-21 0,0 0 15,0 0-15,1 0 0,20 0 16,-21 0-16,21 0 0,-20 0 16,20 0-16,0-21 0,-21 21 0,22-22 15,-1 1-15,-21 0 0,0-21 0,22 21 16,-22-22-16,0 22 0,0-21 16,0-1-16,-21-20 0,0 21 15,0-1-15,0 22 0,0-21 16,0 21-16,0-1 0,-21 22 15,0 0-15,0 0 0,0 22 0,0-22 16,21 42-16,-22-21 0,1 0 16,21 22-16,-21-22 0,21 21 15,0 0-15,-21-20 0,21 62 16,0-63-16,0 22 0,0-22 0,0 0 16,0 0-16,21 0 0,-21 1 15,21-1-15,0 0 0,1 0 0,-1-21 16,0 21-16,0-21 0,0 0 15,22 0-15,-22 0 0,0 0 0,0 0 16,21 0-16,-20 0 0,-1-21 0,0 0 16,42 0-16,-41 0 15,-1-1-15,21 1 0,-21 0 0,0-21 16</inkml:trace>
  <inkml:trace contextRef="#ctx0" brushRef="#br1" timeOffset="85825.6">19833 9800 0,'0'0'0,"-21"0"0,0 0 0,21 21 32,21-21-17,0 0 1,0 0-16,0 0 0,1 0 15,-1 0-15,0 0 0,0 0 0,0 0 16,0 0-16,1 0 0,-1 0 16,0 0-1,-42 0 17</inkml:trace>
  <inkml:trace contextRef="#ctx0" brushRef="#br1" timeOffset="85997.01">19748 9991 0,'-21'21'0,"42"-42"0,-63 63 16,42-21-16,0 0 0,0 1 31,21-22-31,0 0 16,1 0-16,-1 0 0,0 0 15,0 0-15,0 0 0,0 0 0,-21-22 16,22 22-16,-1-21 0,0 0 15,0 21-15</inkml:trace>
  <inkml:trace contextRef="#ctx0" brushRef="#br1" timeOffset="86629.69">21315 9186 0,'0'0'0,"0"-21"0,-21 21 31,21 21-31,-22-21 16,22 22-16,-21-22 0,21 21 0,0 0 16,0 0-1,-21-21-15,21 21 16,21-21 0,0 0-1,1-21-15,-1 0 16,0 21-16,-21-21 0,0 0 15,21 21-15,-21-22 0,0 1 0,0 0 16,0 0 0,-21 21-16,0 0 15,0 21-15,-1 0 0,1 22 16,0-22-16,0 0 0,21 0 16,-21 21-16,0-20 0,21-1 15,0 0-15,0 21 0,0-21 0,0 1 16,0-1-16,0 0 0,0 0 15,0 0-15,21 0 0,0 1 16</inkml:trace>
  <inkml:trace contextRef="#ctx0" brushRef="#br1" timeOffset="87005.52">21844 9610 0,'0'-21'0,"0"42"0,0-64 15,0 22-15,-21 21 0,21-21 0,-21 21 16,-1 0-16,1 0 16,21 21-1,0 0-15,0 1 0,0-1 0,-21 21 16,21 0-16,0 1 0,0-1 15,0 0-15,0 1 0,0-1 0,0 22 16,0-22-16,-21 21 0,0-20 0,21 20 16,-21-20-16,-1 20 0,22 1 15,-21-22-15,21 0 0,-21 1 0,0-1 16,21 0-16,0 1 0,0-22 16,0 0-16,0 0 0,0 0 0,21-21 31,0 0-31,0-21 15,-21 0-15,22-21 0,-1 20 0</inkml:trace>
  <inkml:trace contextRef="#ctx0" brushRef="#br1" timeOffset="87321.34">21717 9800 0,'0'0'0,"0"-106"15,0 85 1,0 0-16,0 0 0,0 0 0,21 0 0,0-1 15,22 1-15,-22 0 16,21 21-16,0 0 0,1-21 0,-1 21 16,0 0-16,1 0 0,-1 0 0,0 21 15,1 0-15,-1 0 0,-21 1 16,22 20-16,-43-21 0,0 0 0,0 22 16,0-22-16,0 0 0,-22 21 0,-20-21 15,21 1-15,-21-1 0,-1 0 16,1 0-16,21-21 0,-22 21 0,1 0 15,0-21-15,-1 0 0,22 22 16,0-22-16,0 0 0,42 0 31,21 0-31,-20 0 16,-1-22-16,21 1 0,0 21 16</inkml:trace>
  <inkml:trace contextRef="#ctx0" brushRef="#br1" timeOffset="88010.46">22966 9673 0,'0'0'15,"0"-21"-15,0 0 0,0 0 0,0 0 16,0-1-16,-21 1 0,-1 0 0,1 21 16,0-21-16,0 21 0,0 0 15,0 0-15,-1 0 0,-20 0 16,21 0-16,-21 21 0,20 0 0,-20 0 15,21 1-15,-21 20 0,20-21 0,1 21 16,-21-20-16,21 20 0,0-21 16,21 21-16,0-20 0,-22 20 0,22-21 15,0 0-15,0 0 0,0 1 0,22-22 16,-22 21-16,21-21 0,0 0 16,0 0-16,21 0 0,-20 0 0,-1 0 15,21 0-15,-21 0 0,0-21 16,22-1-16,-22 22 0,0-21 0,21 0 15,-20 0-15,-1 0 0,0 0 16,0-1-16,-21-20 0,21 21 0,0 0 16,1 0-16,-22-1 0,0 1 15,21 0-15,-21 0 0,21 21 16,-21-21-16,0 42 16,0 0-1,0 0-15,0 0 0,0 1 0,-21 20 16,21 0-16,-21 1 0,-1-1 15,22 0-15,0 1 0,-21-1 16,0 0-16,0 1 0,0 20 0,0-21 0,-1 22 16,1-22-16,0 22 0,0-1 15,0-20-15,0 20 0,-1 1 16,1-1-16,0-21 0,21 22 0,0-22 16,0 1-16,0 41 15,-21-41-15,21-22 0,0 0 0,0 0 16,0 0-16,21-42 15,0 21 1,0-21-16,1 0 0,-1 0 16,0-22-16,0 22 0,43-64 15,-43 43-15,21 0 0,-21-22 0,22 22 16,-22-22-16,21 22 0,-21 0 16,0-1-16,1 1 0,-1 0 15,0-1-15,0 22 0,0-21 0,0 21 16,1 0-16,-1-1 0,-21-20 15,21 21-15,-21 0 0,21-22 0,0 22 16,0 0-16</inkml:trace>
  <inkml:trace contextRef="#ctx0" brushRef="#br1" timeOffset="88466.2">23516 9504 0,'0'0'0,"-21"-21"0,21 0 15,0-1-15,0 1 16,21 21 0,0 0-1,0 0-15,1 0 0,-1 21 16,0 1-16,0-1 0,0 21 15,0-21-15,1 22 0,-22-22 0,21 21 16,-21 0-16,21 1 0,-21-22 16,0 21-16,0-21 0,0 22 0,0-22 15,0 0-15,-21 0 0,0 0 16,21 1-16,-22-22 0,22 21 0,-21-21 16,0 0-16,0 0 15,21-21 1,0-1-16,0 1 0,0 0 15,21 0-15,-21-21 0,21 20 16,0-20-16,1 0 0,-1-1 0,0 1 16,0 0-16,0 21 0,0-22 0,1 22 15,-1 0-15,21-21 16,-21 20-16,0 1 0,1 21 16,-22-21-16,21 0 0,0 21 0,0-21 15</inkml:trace>
  <inkml:trace contextRef="#ctx0" brushRef="#br1" timeOffset="88903.98">24384 9081 0,'0'-22'15,"0"44"32,0-1-47,0 0 16,0 0 0,-21-21-1,0 0 1,21-21 15,0 0-31,0 0 16,0-1-16,0 1 15,21 0-15,0 0 0,0 21 16,0 0 0,-21 21-16,0 0 15,0 0-15,0 22 16,0-22-16,0 21 0,0-21 0,0 22 15,-21-22-15,0 21 0,0-21 0,0 1 16,21 20-16,-22-21 0,22 0 16,-21 0-16</inkml:trace>
  <inkml:trace contextRef="#ctx0" brushRef="#br1" timeOffset="89493.36">25061 9335 0,'-21'-22'0,"42"44"0,-63-44 0,21 22 15,21-21-15,0 42 47,21-21-47,0 22 0,0-1 0,0-21 16,1 21-16,20-21 0,-21 21 16,21 0-16,1-21 0,-1 21 15,0-21-15,1 22 0,-1-22 0,0 0 0,1 21 16,-1-21-16,0 0 0,-20 21 15,20-21-15,-21 0 0,0 0 0,0 0 16,1 0-16,-1 0 0,-42 0 47,-1 0-31,1 0-16,0 0 0,-21 0 0,21 21 15,-22 0-15,1 0 0,0 1 0,-1-1 16,1 0-16,0 21 15,-1-21-15,-20 22 0,20-22 0,1 21 0,-21-21 16,20 22-16,1-22 0,0 21 0,20-21 16,-20 1-16,21-1 0,0 0 15,0 0-15,-1-21 0,1 21 0,21 0 16,-21-21 0</inkml:trace>
  <inkml:trace contextRef="#ctx0" brushRef="#br2" timeOffset="103641.38">1841 12785 0,'-21'0'0,"0"0"16,21 21 0,-21-21-16,0 0 15,0 21-15,-1 0 16,22 0-16,-21-21 16,21 22-16,0-1 0,0 0 15,0 0-15,0 0 0,0 0 16,0 1-16,21-1 15,1-21-15,-1 0 0,0 21 16,0-21-16,0 0 0,0 0 0,22 0 16,-22 0-16,0-21 0,21 0 15,-20 21-15,-1-22 0,0 1 0,0 0 16,0 0-16,0 0 0,-21 0 16,0-1-16,0 1 0,0 0 15,0 0-15,-21 21 0,0-21 16,0 21-16,-21 0 0,20 0 15,-20 0-15,0 0 0,21 21 0,-22-21 16,1 21-16,21 0 0,-22 0 16,1 22-16,21-22 0,0 21 15,0-21-15,-1 22 0,1-22 16,21 21-16,-21-21 0,21 1 0,0-1 16,0 0-16,0 21 0,21-42 15,0 21-15,1 1 0,-1-1 0,21-21 16,-21 21-16,22-21 0,-22 0 15,21 0-15,-21 0 0,0 0 16,22 0-16,-22 0 0,0 0 0,0 0 16,0 0-16,-63 0 31,21 0-15,0 21-16,-22-21 0,22 21 0,-21-21 15,0 21-15,-1-21 16,1 22-16,0-1 0,20 0 0,-20 0 15,0 21-15,-1-20 0,22 20 16,-21 43-16,21-64 0,21 21 16,0-21-16,0 22 0,0-22 15,0 0-15,0 0 0,21 0 16,0 0-16,0-21 0,0 0 0,22 0 16,-1 0-16,-21 0 0,22 0 15,-1 0-15,43 0 16,-64 0-16,21 0 0,0-21 15,-20 21-15,-1-21 0,21 21 0,-21-21 16,22 0-16,-1 0 0</inkml:trace>
  <inkml:trace contextRef="#ctx0" brushRef="#br2" timeOffset="104437.05">2984 13272 0,'0'0'0,"0"-22"0,0 1 16,-21 0 0,0 21-16,-21 0 0,21 0 15,-22 0-15,22 0 0,-21 0 0,-1 21 16,22 0-16,-21 1 0,21-1 16,-22 0-16,22 0 0,0 0 0,0 0 15,0 1-15,0 20 0,21-21 16,0 21-16,0-20 0,0-1 0,0 0 15,0 0-15,0 0 0,21 0 16,0-21-16,0 0 0,21 0 16,-20 0-16,-1 0 0,21-21 15,-21 21-15,22-21 0,-22 0 16,21 0-16,-21 0 0,0-1 0,22-20 16,-22 21-16,0 0 0,0 0 15,-21-1-15,0 1 0,21 0 16,-21 0-16,0 0 0,22 0 0,-22-1 15,0 1-15,0 42 47,0 1-47,0-1 16,0 0-16,0 0 0,0 0 16,0 22-16,0-22 0,0 21 0,0 0 15,0 1-15,0 20 0,0-20 16,0 20-16,0 1 0,0-1 15,0 1-15,0-1 0,0 1 0,0-1 16,0 22-16,0-22 0,0 22 16,21 0-16,0-22 0,0 22 0,-21-22 15,21 22-15,0-22 0,-21 1 16,22-1-16,-22 1 0,21-1 0,-21 1 16,0-1-16,0-20 0,0 20 15,0-20-15,0-1 0,0-21 0,-21 21 16,21-20-16,-22 20 0,1-21 0,-42 0 15,20 0-15,1 1 16,-21-22-16,20 0 0,-20 0 16,-1 0-16,1 0 0,-1-22 0,1 1 15,-1-21-15,22 21 0,-22-22 16,22-20-16,-21-1 0,20 1 0,22-1 16,-21 1-16,-1-22 0,22 1 15,0-1-15,0 0 0,21 1 0,0-1 16,0 0-16,0 1 0,21 20 15,0-21-15,0 22 0,22-1 16,-1 1-16,0 21 0,22-22 16,-22 22-16,1-1 0,-1 22 0,0-21 15,1 21-15,-1 0 0,21-22 16,-20 22-16</inkml:trace>
  <inkml:trace contextRef="#ctx0" brushRef="#br2" timeOffset="104885.79">3831 13229 0,'0'21'16,"0"1"0,0-1-1,0-42 32,0-1-31,-21 22-16,0 0 15,21-21-15,0 42 63,0 1-63,0-1 15,21-21-15,0 21 16</inkml:trace>
  <inkml:trace contextRef="#ctx0" brushRef="#br2" timeOffset="105219.54">3789 13695 0,'-21'21'0,"21"0"16,21-42 31,0 21-47,-21-21 15,0 0-15,-21 21 31,0 0-31,-1 0 16,1 0-16,21 21 16,-21-21-16,0 21 0,21 0 15,0 0 1,21-21 15,0 0-31,0-21 0</inkml:trace>
  <inkml:trace contextRef="#ctx0" brushRef="#br2" timeOffset="106595.27">6667 12954 0,'22'-21'0,"-44"42"0,65-63 0,-43 21 15,0-1-15,0 1 0,21 0 16,-21 0-16,0 0 0,0 0 15,0-22-15,-21 43 16,0-21-16,-1 0 0,1 0 16,0 0-16,0 21 0,0-22 0,0 22 15,-1 0-15,1 0 0,0 0 16,0 0-16,0 0 0,0 0 16,-1 0-16,1 22 0,0-1 0,0 21 15,0-21-15,0 22 0,-1-22 16,22 21-16,-21 0 0,21 1 0,-21-1 15,21-21-15,-21 22 0,21-1 0,0-21 16,0 0-16,0 22 0,0-22 16,0 0-16,0 0 15,21 0-15,0-21 0,0 0 0,1 0 16,-1 0-16,0 0 16,21 0-16,-21 0 0,1-21 0,-1 21 15,0-21-15,21 0 0,-21 0 16,1-22-16,20 22 0,-21 0 0,0-21 15,0 20-15,1-20 0,-22 0 16,0 21-16,21-22 0,-21 1 0,21 21 16,-21 0-16,0-1 0,0 1 15,0 0-15,0 42 47,0 0-47,0 1 0,0 20 0,0-21 16,0 0-16,0 22 0,0-22 15,0 0-15,0 21 0,0-21 16,0 1-16,0-1 0,0 0 0,0 0 16,21 0-16,0 0 0,0-21 0,1 22 15,-1-22-15,0 0 0,0 0 16,0 0-16,0 0 0,22 0 0,-22 0 16,0 0-16,21 0 0,-20-22 15,20 1-15,-21 0 0,21 0 0,-20 0 16,41-22-16,-42 1 15,0 21-15,1-21 0,-1-1 16,-21 1-16,0 0 0,21-1 0,-21 1 16,0 0-16,0-1 0,0 1 0,0 21 15,0-22-15,-21-41 16,0 63-16,-1-22 0,1 1 16,0 0-16,-21 20 0,21-20 0,-22 21 15,1-21-15,0 20 0,-1 1 0,1 0 16,-22 0-16,22 0 0,-21 0 0,-1 21 15,1 0-15,20 0 0,-84 0 16,64 21-16,-1 0 0,22 21 16,-22-21-16,1 22 0,-1-22 15,1 21-15,-1 1 0,1-1 16,-1 0-16,1-21 0,21 22 16,-22-1-16,22 22 0,-1-22 0,22 0 15,-21 22-15,21-22 0,21 22 0,0-1 16,0-21-16,0 22 0,0-1 15,0-20-15,0 20 0,0 1 0,21-22 16,0 0-16,0 1 16,0 20-16,1-20 0,-1-1 0,21 0 15,0-21-15,1 22 0,-22-1 0,21-21 16,1 0-16,20 1 0,-21-1 16,1 0-16,-1-21 0,22 0 0,41 0 15,-41 0-15,-1 0 16,1 0-16,-1-21 0,1 0 0,-1 21 15,1-22-15,-22 1 0,22 0 0,-22 0 16,0 0-16,1 0 0,-22 21 16,42-43-16,-41 43 0,-22-21 15,21 21-15,-21-21 16,0 0-16,0 0 16,21 21-16,-21-22 15,0 1-15,21 21 0</inkml:trace>
  <inkml:trace contextRef="#ctx0" brushRef="#br2" timeOffset="107170.54">7980 12340 0,'0'-21'15,"0"0"1,0 0-16,-21 0 0,21 42 62,0 0-62,0 21 0,0-21 0,0 22 16,0-1-16,0 0 0,0 1 0,0-1 16,0 0-16,0 22 0,0-1 15,0-20-15,0 20 0,0-20 0,-22 20 16,22-21-16,-21 1 0,21-1 0,0 0 16,-21-20-16,21-1 0,0 0 15,-21 0-15,21 0 0,0 0 0,0-42 47,0 0-47,21 0 16,-21 0-16,21-22 0,-21 22 15,21-21-15,-21 0 0</inkml:trace>
  <inkml:trace contextRef="#ctx0" brushRef="#br2" timeOffset="107470.36">7980 12256 0,'0'0'0,"-21"0"0,42 0 31,0-22-15,0 22-16,0 0 0,22 0 15,-22 0-15,21-21 0,0 21 0,1 0 16,-22-21-16,21 0 0,1 21 15,-1 0-15,-21 0 0,21-21 0,-20 21 16,-1 0-16,0 0 16,-21 21-1,0 0 1,-21-21-16,21 21 0,-21 0 16,-1-21-16,22 22 0,-21-22 0,0 21 15,0 0-15</inkml:trace>
  <inkml:trace contextRef="#ctx0" brushRef="#br2" timeOffset="107735.73">8064 12785 0,'0'0'0,"-21"21"15,42-21 16,1 0-31,-1 0 16,0 0-16,0-21 0,0 21 16,0-21-16,1 21 0,-1 0 0,0 0 15,-21-22-15,21 22 0,0 0 16,0 0-16,1 0 16,-1 0-1,0 0 1,0 0-16</inkml:trace>
  <inkml:trace contextRef="#ctx0" brushRef="#br2" timeOffset="108058.55">8699 12742 0,'-21'-21'15,"0"21"-15,0 0 16,0 0 0,21 21-16,0 1 15,0-1-15,0 0 16,0 21-16,0-21 0,0 1 0,-21-1 16,21 0-16,0 21 15,-22-21-15,22 1 0,0-1 0,0 0 16,0 0-16,-21 0 0,21 0 15,-21-21-15,21 22 0,0-44 47,0 1-47,21 0 16,0 0-16</inkml:trace>
  <inkml:trace contextRef="#ctx0" brushRef="#br2" timeOffset="108409.37">8721 12446 0,'-22'0'0,"1"0"16,0 0 0,42 0 15,0 0-31,1 0 15,-1 0-15,0-21 16,-21 0 0,-21 21 15,0 0-31,-1 0 0,1 0 16,0 0-16,0 0 15,0 0-15,0 0 16,21 21-16,0 0 0,0 0 15,0 0 1,21-21-16,0 0 0,-21 22 16,21-22-16,0 0 0,0 0 0</inkml:trace>
  <inkml:trace contextRef="#ctx0" brushRef="#br2" timeOffset="109013.02">9123 12615 0,'0'22'0,"-21"-22"0,-1 21 16,22 0-16,-21 0 15,21 0-15,0 0 0,0 1 0,0-1 16,0 0-16,0 0 16,-21 0-16,21 22 0,0-22 0,-21 0 15,21 0-15,0 0 0,0 0 0,-21 1 16,0-1-16,21 0 16,0 0-16,-22 0 0,1-21 15,21 21-15,-21-21 31,21-21 1,0 0-32,0 0 0,0 0 0,21-22 15,0 22-15,1 0 0,-1-21 16,0-1-16,0 22 0,0-21 16,22 0-16,-22 20 0,21 1 0,-21 0 15,22 0-15,-22 0 0,21 0 0,-21 21 16,0 0-16,22 0 0,-22 0 15,0 0-15,-21 21 0,21 0 0,-21 0 16,21 0-16,-21 22 16,0-1-16,0-21 0,0 0 0,0 0 15,0 22-15,0-22 0,-21 0 0,21 0 16,-21 0-16,21 1 16,-21-1-16,21 0 15,21-21 16,0 0-31,0 0 0,1 0 16</inkml:trace>
  <inkml:trace contextRef="#ctx0" brushRef="#br2" timeOffset="109687.64">10139 12764 0,'0'-43'16,"0"22"-16,0 0 16,0 0-16,0 0 15,-21-1-15,-1 22 0,1 0 16,0-21-16,0 21 0,0-21 16,0 21-16,-1 0 0,1 0 0,0 0 15,0 0-15,-21 0 0,20 21 16,1 0-16,-21 1 0,21-1 0,0 0 15,-22 0-15,22 21 0,0-20 0,0 20 16,0-21-16,-1 21 0,22-20 16,-21 20-16,21-21 0,0 21 15,0-20-15,0-1 0,0 0 0,0 0 16,0 0-16,21 0 16,1-21-16,-1 0 0,0 0 0,0 0 15,21 0-15,1 0 0,-22 0 16,21 0-16,-21 0 0,22-21 15,-22 0-15,21 0 0,-21 0 0,22 0 16,-22-22-16,21 22 0,-21-21 0,1-1 16,-1 1-16,21-64 15,-21 64-15,0-22 0,-21 22 0,22 0 16,-22-22-16,21 22 0,0-22 0,-21 22 16,0-21-16,0 20 15,0 1-15,21 0 0,-21 20 0,0-20 16,0 21-16,0 0 0,0 0 15,-21 42 1,21 21-16,-21 0 16,21 1-16,0-1 0,0 22 15,0-22-15,0 21 0,0-20 0,0-1 16,0 22-16,0-22 0,0 21 0,0-20 16,0-1-16,0 0 0,0 1 15,0-1-15,0 0 0,0 1 0,0-22 16,0 21-16,0-21 0,0 1 0,0-1 15,0 0-15,21-21 16,0 21-16,0-21 0,0 0 16,1 0-16,-1 0 0,0 0 0,0 0 15,0 0-15,0-21 0,1 0 16,-1 0-16,0-1 0</inkml:trace>
  <inkml:trace contextRef="#ctx0" brushRef="#br2" timeOffset="110001.46">11070 12044 0,'0'0'16,"0"-21"-16,-21 0 0,0 21 16,0 21-1,21 0-15,0 0 0,0 21 16,0 1-16,0-1 0,0 0 15,0 1-15,0-1 0,0 0 0,0 1 16,-22-1-16,22 0 0,-21 1 0,21 20 16,0-20-16,-21-1 0,21-21 15,-21 21-15,21 1 0,0-22 16,0 21-16,-21-21 0,21 1 0,0-1 0,-21 0 16,21 0-1,0-42 1,21 0-1,-21 0-15,21-1 0</inkml:trace>
  <inkml:trace contextRef="#ctx0" brushRef="#br2" timeOffset="110621.1">10922 12171 0,'0'0'0,"-21"0"0,0-21 16,-1 21-16,1-21 0,0 21 0,21-22 15,-21 22-15,21-21 0,0 0 16,0 0-16,21 0 0,0 21 16,22-21-16,-22-1 0,21 22 0,0-21 15,1 21-15,-1 0 0,0 0 16,1 0-16,-1 0 0,0 0 0,1 0 16,-1 21-16,0 22 0,-20-22 15,-1 21-15,0-21 0,0 22 16,-21-1-16,0 0 0,0 1 0,0-1 0,-21 0 15,0-20-15,0 20 0,-22-21 16,1 21-16,0-20 0,-1-1 0,-41 21 16,41-21-16,22 0 15,0-21-15,-21 0 0,20 0 16,44 0 0,-22-21-1,21 21-15,21-21 0,-21 21 0,0 0 16,22-21-16,-22 0 0,21 21 15,1 0-15,-22 0 0,21 0 0,0 0 16,-20 0-16,20 0 0,0 0 0,-21 0 16,1 21-16,20-21 0,-21 21 15,0 0-15,0-21 0,1 21 16,-22 1-16,0-1 0,0 0 0,0 21 16,0-21-16,0 1 0,-22 41 15,1-42-15,0 0 0,0 22 16,-21-22-16,20 0 0,-20 0 0,0 0 15,-1 1-15,1-1 0,0 0 16,-22-21-16,22 21 0,0 0 0,-1-21 16,1 0-16,0 21 0,-1-21 0,1 0 15,0 0-15,-1 0 0,22 0 16,0 0-16,0 0 0,0-21 0,-1 21 16,1-21-16,21 0 0,0 0 15,0 0 1,0-1-16,21 1 0,1 0 0,20 0 15,-21 0-15,21 0 0</inkml:trace>
  <inkml:trace contextRef="#ctx0" brushRef="#br2" timeOffset="111673.17">12277 12552 0,'0'0'0,"21"-21"0,0 21 0,0-21 15,-21-1-15,21 1 16,-21 0-16,21 21 16,-42 21 15,21 0-31,-21 1 15,21-1-15,0 0 0,0 21 16,-21-21-16,21 22 0,-21-22 0,21 21 16,-21 1-16,21-22 0,0 21 15,0 0-15,0-20 0,0 20 0,0-21 16,0 0-16,0 0 0,21 1 0,-21-1 16,21-21-16,0 21 0,0-21 15,0 0-15,22 0 0,-22 0 16,0 0-16,0 0 0,22-21 0,-22 0 0,0-1 15,0 1-15,21 0 16,-20-21-16,-1 21 0,0-22 0,0 22 16,-21-21-16,21-1 0,0 22 0,1-21 15,-22 21-15,0-22 0,21 22 16,-21 0-16,21 0 0,-21 0 0,0 0 16,0-1-1,0 44 16,0-1-31,0 21 16,0-21-16,0 0 0,0 22 0,0-1 16,0 0-16,0 1 0,0-1 0,0 22 15,0-22-15,0 21 0,0 1 16,0-22-16,0 22 0,-21-1 16,21 1-16,0-1 0,0 1 0,0-1 15,0 22-15,0-22 0,0 22 0,0 0 16,0-22-16,0 22 0,0 0 15,21-22-15,-21 22 0,0-1 0,21-20 16,-21 21-16,21-1 0,0-20 0,-21 20 16,0-20-16,0-1 0,0-20 15,0 20-15,0-20 0,0-1 0,0 0 16,-21 1-16,21-22 0,-21 0 16,-21 0-16,21-21 0,-1 0 0,-20 0 0,0 0 15,-1 0-15,-20-21 16,21 0-16,-22-22 0,1 22 0,-1-21 15,1 21-15,-1-22 0,1 1 0,-1-21 16,1 20-16,-1-20 0,22-1 16,-22 1-16,43-1 0,-21 1 0,-22-64 15,43 42-15,0 22 16,21-1-16,0 1 0,0-22 0,0 21 16,0-20-16,0 20 0,21 1 0,21-1 15,-20 1-15,20 20 0,0 1 0,1 0 16,20-1-16,-21 1 15,22 21-15,-1-21 0,1 20 0,-22 1 16,22-21-16,-22 21 0,22 0 0,-22-1 16,0 1-16,1 0 0,-1 0 15,0 0-15,-21 21 0,1-21 0</inkml:trace>
  <inkml:trace contextRef="#ctx0" brushRef="#br2" timeOffset="112352.81">14838 11557 0,'0'0'0,"21"-21"16,-21 0-16,0 0 15,0-1 1,-21 22-1,0 0 1,-1 22-16,1-1 0,-21 0 16,21 0-16,-22 21 0,22-20 15,-21 20-15,0 21 0,-1-20 0,1 20 16,0 1-16,-22-1 0,22 22 0,-1-22 16,1 22-16,0-21 0,-1 20 15,22 1-15,-21-22 0,21 22 0,0 63 16,21-63-16,0-22 15,0 1-15,0-1 0,21 1 0,0-22 16,0 1-16,21-1 0,1 0 0,-1 1 16,0-1-16,1-21 15,20 0-15,-20 0 0,-1 1 0,0-1 16,43 0-16,-43-21 0,-21 0 16,22 0-16,-22 0 0,21 0 15,-21-21-15,1 0 0,20-1 0,0 1 16,-21 0-16</inkml:trace>
  <inkml:trace contextRef="#ctx0" brushRef="#br2" timeOffset="112802.55">15515 12467 0,'0'-21'0,"0"-21"15,0 21 1,0 42 15,0 0-31,0 0 0,0 21 16,0-20-16,0 20 0,0 0 0,0 1 16,0-22-16,0 21 0,-21 0 15,0 1-15,21-1 0,0-21 0,0 0 16,-21 22-16,21-22 0,0 0 0,-22-21 15,22 21-15,0-42 32,0 0-17,22-21-15,-1 20 16</inkml:trace>
  <inkml:trace contextRef="#ctx0" brushRef="#br2" timeOffset="113161.86">15579 11917 0,'0'0'0,"-22"0"15,1 0-15,0 21 0,21 0 16,0 22-16,0-22 0,0 0 0,0 0 16,0 0-16,0 0 0,0 1 15,0-1-15,21 0 0,0-21 16,1 0-16,-1 0 0,0 0 15,0 0-15,0 0 0,0 0 16,1-21-16,-1 0 0,-21-1 16,0 1-16,0-21 0,0 21 15,0 0-15,0-1 0,-43-62 16,22 63-16,0-1 0,0 22 16,0 0-16,21-21 0,-21 21 15,-1 0-15,1 0 0,21 21 0,-21 1 16,21-1-16,0 21 15,0-21-15,0 22 0,0-22 16,0 21-16,21 64 16,0-64-16,1-21 0,-1 22 15</inkml:trace>
  <inkml:trace contextRef="#ctx0" brushRef="#br2" timeOffset="113819.49">16700 12594 0,'0'0'15,"0"-42"1,0 21-16,-21 0 16,0 21-16,0-22 0,0 22 0,-22 0 15,22 0-15,-21 0 0,21 0 0,-22 0 16,1 0-16,0 0 0,-1 0 15,1 22-15,0-1 0,-1 0 0,1 0 16,21 21-16,-21-20 0,20 20 16,-20-21-16,21 21 0,0 1 15,0-22-15,21 21 0,0 1 0,0-22 0,0 0 16,0 21-16,0-21 0,0 1 16,42-1-16,-21 0 0,0-21 15,0 21-15,1-21 0,20 0 0,0 0 16,1 0-16,-1 0 15,-21 0-15,21-21 0,1 0 0,-22 0 16,21-1-16,-21 1 0,22-21 0,-1 0 16,-21-1-16,0 1 0,22 0 15,-22-22-15,0 1 0,0 20 0,0-20 16,22-85-16,-22 84 16,0-21-16,-21 22 0,0-1 0,21 1 15,-21-1-15,21 1 0,-21 21 0,0-1 16,0 22-16,0 0 0,0 0 15,0 42 1,0 0-16,0 21 16,-21 1-16,0-1 0,21 22 15,-21-1-15,0 1 0,21-1 0,-21 1 16,-1-1-16,1 1 0,21-22 0,0 21 16,0 1-16,-21-22 0,21 22 15,0-22-15,0 22 0,0 41 16,0-62-16,21-1 15,0-21-15,-21 0 0,22 1 16,-1-1-16,0 0 0,0 0 0,21-21 16,-20 0-16,-1 0 0,21 0 15,-21 0-15,0-21 0,22 21 16,20-42-16,-20 20 0,-1 1 16</inkml:trace>
  <inkml:trace contextRef="#ctx0" brushRef="#br2" timeOffset="114081.89">17738 12383 0,'-22'0'16,"44"0"30,-1 0-46,0 0 0,0 0 0,0 0 16,0 21-16,1-21 0,-1 0 16,0 0-16,0 0 0,0 0 0,0 0 15,1 0-15,-1 21 0,0-21 0,0 0 16</inkml:trace>
  <inkml:trace contextRef="#ctx0" brushRef="#br2" timeOffset="114309.76">17568 12679 0,'0'21'0,"21"-21"31,1 0-31,-1 0 15,0 0 1,0 0-16,0 0 0,0 0 0,1 0 16,-1 0-16,0 0 0,0 0 15,0 0-15,0-21 16,1 21-16,-22-21 0</inkml:trace>
  <inkml:trace contextRef="#ctx0" brushRef="#br2" timeOffset="114950.9">18986 11832 0,'0'0'0,"0"-21"15,0 0-15,-21 21 16,0 0 0,0 0-16,0 21 0,21 0 15,0 0-15,-21 1 16,21-1-16,0 0 0,0 0 15,0 0-15,0 0 16,21-21 0,-21-21-1,21 21-15,0-21 0,-21 0 16,0 0-16,21 0 0,-21-1 16,21 1-16,-21 0 0,0 0 0,0 0 15,0 0-15,-21-1 16,0 22-16,0 0 15,0 22-15,0-22 0,21 21 0,-22 0 16,1 21-16,21 1 0,0-22 16,0 21-16,-21 0 0,21 22 0,0-22 15,0 1-15,0-22 0,0 21 16,0 0-16,21-20 0,22 41 16,-22-42-16</inkml:trace>
  <inkml:trace contextRef="#ctx0" brushRef="#br2" timeOffset="115518.17">19748 12510 0,'22'-22'0,"-44"44"0,65-44 0,-43 1 15,0-21-15,0 21 16,0 0-16,0-1 0,0 1 15,0 0-15,-21 0 0,-1 0 0,1 0 16,-21-1-16,21 22 0,-22 0 16,1 0-16,0 0 0,-1 22 0,1-1 15,0-21-15,-1 42 0,1-21 0,21 0 16,-21 22-16,20-1 0,-20 22 16,21-22-16,0-21 0,21 21 15,0 1-15,0-1 0,0-21 0,0 0 16,0 22-16,21-22 0,0 0 15,0 0-15,0-21 0,22 21 0,-22-21 16,21 0-16,1 0 0,-1 0 0,0 0 16,1 0-16,-22-21 0,21 0 15,0 0-15,1 0 0,-22 0 16,21-1-16,-21-20 0,1 21 0,-1-21 16,0 20-16,0-20 0,0 0 15,-21-1-15,0-20 0,0 21 16,0-1-16,0 22 0,0 0 15,0 0-15,-21 42 16,21 0-16,-21 21 16,21-20-16,0 20 0,0-21 15,0 21-15,0 1 0,0-22 0,0 21 16,0-21-16,0 22 0,0-22 0,21 0 16,0 21-16,0-20 15,1-1-15,-1 0 0,0-21 0,42 21 16,-41-21-16,-1 0 0,0 0 15,0 0-15,21 0 0,-20 0 16,-1-21-16,0 0 0,0 0 0</inkml:trace>
  <inkml:trace contextRef="#ctx0" brushRef="#br2" timeOffset="116077.95">20532 11853 0,'0'0'0,"0"-21"15,0-21-15,0 21 0,-22 21 16,1 21 0,21 0-16,0 0 0,0 22 15,-21-22-15,21 21 0,0 0 0,0 22 16,0-22-16,0 1 0,0 20 16,0-21-16,0 1 0,0-1 0,0 22 15,0-43-15,0 21 0,-21 0 0,21 1 16,-21-22-16,0 0 0,21 21 15,-22-20-15,1-1 0,21 0 16,-21-21-16,0 0 16,21-21 15,0 0-31,0-1 0,0 1 16,0 0-16,0 0 0,21 0 15,0-22-15,22 22 0,-22-21 0,21 0 16,-21 20-16,22-20 0,20 21 0,-21 0 15,1 0-15,20-1 0,-20 22 16,-1 0-16,0 22 0,1-1 0,-1 0 16,-21 0-16,21 0 0,-20 0 15,-1 22-15,-21-22 0,0 21 0,0-21 16,0 22-16,0-22 0,-21 21 16,-22-21-16,22 1 15,-21-1-15,-1 0 0,1 0 0,0 0 16,-1-21-16,1 21 0,-21-21 0,20 0 15,1 0-15,0 0 0,-1 0 16,1 0-16,21 0 0,-22 0 0,22 0 16,0 0-1,21-21-15,0 0 0,21 0 16,0 21-16,1-21 0,20 21 16,43-21-16</inkml:trace>
  <inkml:trace contextRef="#ctx0" brushRef="#br2" timeOffset="116409.76">21844 12213 0,'21'-21'0,"-42"42"0,42-63 0,-21 21 0,0-22 15,-21 22-15,0 0 16,0 21-16,-1 0 0,1 0 0,0 0 15,-21 0-15,21 21 0,-22 0 0,-20 43 16,20-43-16,1 21 16,21 1-16,-21-1 0,20 0 15,1-20-15,0 20 0,0 0 0,21-21 16,0 22-16,0-22 0,0 0 16,0 21-16,0-20 0,0-1 0,21 0 15,21 0-15,-20-21 0,20 21 0,0-21 16,1 0-16,-1 0 0,0 0 15,22 0-15,-22 0 0,0 0 0,1 0 16,-1 0-16,-21-21 16,22 0-16,-22 0 0,21 0 0,-21-1 0</inkml:trace>
  <inkml:trace contextRef="#ctx0" brushRef="#br2" timeOffset="116800.77">22500 11663 0,'0'0'0,"-21"0"0,0 0 16,21 21-1,-21-21-15,-1 0 16,1 0-16,0 0 15,0 0 1,0 0-16,21-21 16,0 0-16,0 0 15,0-1-15,21 1 16,0 21-16,0 0 0,0 0 0,1 0 16,-1 0-16,0 21 15,-21 1-15,0-1 16,0 0-16,0 0 0,0 0 0,0 22 15,0-22-15,-21 21 16,0-21-16,-1 22 0,-20-22 0,21 0 16,0 0-16,0 21 0,-1-42 0,1 22 15,0-1-15</inkml:trace>
  <inkml:trace contextRef="#ctx0" brushRef="#br2" timeOffset="117318.33">23135 11240 0,'-21'0'0,"42"0"0,-42-22 0,42 22 32,0 0-32,0 0 15,1 0-15,-1 22 16,0-1-16,21 0 0,-21 0 0,1 21 16,20-20-16,-21 20 0,0 0 15,22 1-15,-22-1 0,0 21 0,21 43 16,-21-63-16,1 20 15,-1 1-15,-21-1 0,0 1 16,0-1-16,0 1 0,0-1 0,0 1 16,-21-1-16,-1-21 0,1 22 0,-21-22 15,21 1-15,-22-1 0,1 0 16,0 1-16,-22-1 0,-42 21 16,64-41-16,-21 20 0,20-21 15,1 0-15,0 0 0,-1 1 0,1-1 16,21 0-16,-22-21 0,22 21 0,0-21 15,0 0 1,21-21 31</inkml:trace>
  <inkml:trace contextRef="#ctx0" brushRef="#br2" timeOffset="120369.25">5186 14817 0,'0'-21'312,"0"-1"-296,0 1 0,0 0-1,0 0-15,0 0 16,0 0-16,0-1 15,0 1-15,0 0 16,0 0 0,0 42 31,0 21-47,0-20 0,0 20 0,0 0 15,0 22-15,0-1 0,0 1 16,0 20-16,-21-20 0,21 21 0,-22 20 15,1-20-15,21 0 0,-21-1 16,0 22-16,0-21 0,0 21 0,-1-22 16,1 22-16,0-21 0,0 0 15,0-1-15,0-20 0,-1-1 0,1-20 16,21-1-16,0-21 0,0 0 16,0 0-16,0-42 15,0 0 1,21-21-16,1-1 0,-22 1 0,21 0 15,0-1-15</inkml:trace>
  <inkml:trace contextRef="#ctx0" brushRef="#br2" timeOffset="120736.55">5101 14796 0,'0'0'0,"-21"-22"0,0 1 0,21 0 16,-21 0-16,21 0 0,0 0 16,0-1-16,21-20 0,0 21 0,0 0 15,64-22-15,-43 22 0,0 0 16,22 0-16,-1 21 0,1 0 16,-1 0-16,1 0 0,-1 21 0,-20 0 15,-1 22-15,-21-22 0,0 21 16,-21 0-16,0 1 0,0-22 0,-21 21 15,0 1-15,-21-1 0,21 0 16,-43 1-16,22-22 0,-1 21 16,1 0-16,-21-20 0,20 20 0,1-21 15,0 0-15,20 0 0,1 1 16,0-1-16,0 0 0,42-42 31,0 0-31,0-1 0,22 22 16,-1-21-16,0 0 0</inkml:trace>
  <inkml:trace contextRef="#ctx0" brushRef="#br2" timeOffset="121376.19">5948 15092 0,'21'0'31,"0"0"-31,-21-21 0,21 21 0,0-21 15,1-1-15,-1 1 0,0-21 16,21 21-16,22-43 16,-43 22-16,42-43 0,-20 22 15,-22 20-15,0 22 0,-21-21 16,0 21-16,0 0 0,0-1 0,-21 22 16,0 0-16,0 0 0,-1 22 0,-20-1 15,21 0-15,-21 0 0,20 0 16,1 0-16,-21 1 0,21-1 0,0 0 15,21 0-15,0 0 0,0 0 16,0 1-16,21-22 0,0 21 16,0-21-16,0 0 0,22 21 15,-22-21-15,0 21 0,21-21 0,-21 21 16,22 0-16,-22-21 0,0 22 0,21-1 16,-42 0-16,0 0 15,0 0-15,22 0 0,-22 1 0,0-1 16,0 0-16,0 0 15,21-21 1,0 0-16,0 0 16,0-21-16,0 0 15,1 0-15,-1 21 0,0-22 16,0 1-16,0 0 0,0 0 0,1 0 16,-1-22-16,0 22 0,0 0 15,0 0-15,0 0 0,1 0 0,-1 21 16,-21 21 15,0 0-31,0 21 0,-21-21 0,-1 1 16,22 20-16,-21-21 0,21 0 15,0 22-15,-21-22 0,21 0 0,0 0 16,0 0-16,-21 0 0,21 1 16,21-22 15,-21-22-31,21 1 0,-21 0 15,21 0-15,-21 0 0</inkml:trace>
  <inkml:trace contextRef="#ctx0" brushRef="#br2" timeOffset="121553.09">6900 14478 0,'0'0'0,"-21"0"0,0 0 0,0 0 0,0 0 16,-1 0-1,22 21 1,0 0 0,22 1-16,-1-22 0,0 21 15,0-21-15,-21 21 0,21-21 16</inkml:trace>
  <inkml:trace contextRef="#ctx0" brushRef="#br2" timeOffset="121970.02">7154 14753 0,'0'0'16,"-42"0"0,42 21 15,21 1-31,0-1 15,0 0-15,-21 21 0,22-21 0,-1 22 16,-21-1 0,0-21-16,0 0 0,0 1 0,0-1 15,0 0-15,0 0 0,0 0 0,0 0 16,0 1 0,0-44-1,21 1-15,0 0 0,-21 0 16,21 0-16,0 0 0,-21-1 15,22-20-15,-1 21 0,0-21 0,0-1 16,-21 22-16,21-21 0,0-1 0,1 22 16,-1-21-16,0 21 0,-21-22 15,21 22-15,0 0 16,0 21-16,1 0 16,-22 21-1,0 0-15,0 1 0</inkml:trace>
  <inkml:trace contextRef="#ctx0" brushRef="#br2" timeOffset="122537.69">8170 14923 0,'0'-22'16,"0"44"-16,21-44 0,-21 1 0,22 0 15,-22 0-15,0 0 0,0 0 16,0-1-16,0-20 0,0 0 16,0 21-16,-22-1 0,1 1 0,0 0 15,0 0-15,-21 0 0,20 21 16,1 0-16,-21 0 0,21 0 0,-22 0 16,22 0-16,-21 42 0,21-21 15,-22 0-15,22 22 0,0-1 0,0-21 16,0 22-16,0-1 0,21 0 0,0-21 15,0 22-15,0-22 0,0 21 16,0-21-16,0 1 0,0-1 16,21 0-16,0-21 0,0 0 0,0 0 15,0 0-15,1 0 0,-1 0 16,21-21-16,-21 21 0,0-21 0,1-1 16,20 1-16,-21 0 0,0 0 0,0-21 15,1 20-15,-1 1 0,-21-21 16,21 21-16,-21-22 0,21 22 0,-21-21 15,0 0-15,0 20 0,0 1 16,0 42 0,0 1-16,21-1 0,-21 0 15,0 0-15,0 0 0,0 22 16,0-22-16,0 21 0,0-21 0,0 22 16,0-22-16,0 0 0,21 0 15,-21 0-15,0 22 0,0-22 16,22 0-16,-1-21 0,0 0 15,0 0-15,0 0 0,0 0 16,1 0-16,-1-21 0,0 0 16,0-1-16,0 1 0,22 0 0,-22-21 15</inkml:trace>
  <inkml:trace contextRef="#ctx0" brushRef="#br2" timeOffset="122809.54">8742 14161 0,'0'0'0,"0"-22"0,0-20 15,0 21-15,-21 21 16,21-21-16,-22 21 0,1 0 16,21 21-16,-21 0 0,21 0 15,0 22-15,0-1 0,0 0 16,0 1-16,0-1 0,0 21 0,0-20 16,0 20-16,0-20 0,0 20 15,-21-21-15,21 1 0,-21 20 0,21-20 16,-21-1-16,21-21 0,-22 85 15,22-85-15,0 0 16,0 0-16,0 1 0,0-1 16,22-21-1,-1-21-15,0-1 0,0 22 16,0-21-16</inkml:trace>
  <inkml:trace contextRef="#ctx0" brushRef="#br2" timeOffset="123250.29">9038 14711 0,'0'0'0,"0"21"15,-21-21-15,0 21 16,42-21 15,21 0-31,-21 0 0,1-21 16,20 21-16,-21-21 0,21 21 0,-20-21 15,20 21-15,0-21 0,22-1 16,-43 1-16,0 0 0,0 0 16,-21 0-16,21 0 0,-21-1 15,-21 22 1,0 0-16,0 0 0,0 0 0,-22 0 16,22 22-16,0-1 0,0 0 15,-21 0-15,20 0 0,1 0 16,0 22-16,0-22 0,0 0 0,0 21 15,21-20-15,-22-1 0,22 21 16,-21-21-16,21 0 0,0 1 16,0-1-16,0 42 15,0-42-15,21-21 0,1 22 0,-1-22 16,0 0-16,0 0 16,0 0-16,0 0 0,1 0 0,-1 0 15,0-22-15,21 1 0,1-21 16,-1 21-16,-21 0 0,0-1 15,22 1-15</inkml:trace>
  <inkml:trace contextRef="#ctx0" brushRef="#br2" timeOffset="123593.09">8699 14330 0,'0'0'0,"-21"0"0,-21 21 16,0-21-16,63 0 15,21-21 1,0 21-16,1-21 0,-1 21 16,22-21-16,20 21 0,-20-22 0,20 22 15,-20-21-15,21 21 0,-22 0 16,1-21-16,-1 21 0,1 0 0,-22 0 15,0 0-15,1-21 0,62 21 16,-83 0-16,20 0 16,-21 0-16,0 21 62</inkml:trace>
  <inkml:trace contextRef="#ctx0" brushRef="#br2" timeOffset="124887.3">12107 14309 0,'0'0'0,"0"-21"0,21-1 0,-21-20 0,22 21 15,-22 0-15,0 0 0,0-1 16,21 1-16,0 0 0,0 21 16,-21 21-1,0 0-15,0 22 0,0-1 16,0 22-16,0-22 0,0 21 0,0 1 15,-21-1-15,0 1 0,0-1 16,-1 1-16,1-1 0,0-20 0,0 20 16,-21-20-16,-1 41 15,43-41-15,-21-1 0,0-21 16,21 0-16,-21 0 0,21 1 0,-21-22 16,21-22-1,21-20 1,0 21-16,0 0 0,0-22 15,22 22-15,-22-21 0,0 0 0,21-1 16,-21 1-16,22 0 0,-22-22 16,21 22-16,-21-1 0,22 1 0,-22 21 15,0 0-15,0 0 0,0 21 16,1 0-16,-1 42 16,-21 0-16,0-21 0,0 22 0,0-1 15,0 0-15,0 1 0,0-1 0,0 0 16,21 1-16,-21-1 0,0-21 15,0 22-15,21-22 0,0 21 16,0-21-16,22 22 0,-22-43 16,0 0-16,0 0 0,0 0 15,22 0-15,-1 0 0,0 0 0,1 0 16,-1-22-16,0-20 0,1 21 0,20 0 16,-20-22-16,-1 22 0,0-21 15,1 0-15,-22-22 0,21 22 0,-21-22 16,0 1-16,-21-1 0,0 1 15,0-1-15,0-20 0,0 20 16,-21 1-16,0 20 0,0-20 0,0 20 16,-22 22-16,22-21 0,-21 42 15,21-21-15,-22 21 0,22 0 0,-21 0 16,-22 42-16,43-21 0,0 22 16,0-22-16,21 21 0,0 0 15,0 1-15,0-1 0,0 0 0,0 1 16,0-22-16,21 21 0,0-21 0,0 1 15,1-1-15,20 0 0,0 0 16</inkml:trace>
  <inkml:trace contextRef="#ctx0" brushRef="#br2" timeOffset="125253.6">13356 14817 0,'0'0'0,"0"21"0,0 0 0,21-21 15,0 0-15,1 0 16,-1 0-16,21 0 0,-21 0 16,0 0-16,1-21 0,20 21 0,-21-21 15,0 0-15,0-1 0,22 1 16,-22 0-16,0 0 0,-21 0 16,0 0-16,0-1 0,0 1 0,0 0 0,0 0 15,0 0-15,-21 0 0,0 21 16,0 0-16,-22 0 0,22 0 0,-21 21 15,-22 42-15,22-42 16,0 22-16,20-22 0,1 21 16,-21 22-16,21-22 0,21-21 15,0 22-15,0-1 0,0-21 0,0 0 16,0 22-16,42-1 16,-21-21-16,0-21 0,22 21 0,-22-21 15,21 0-15,-21 0 0,22 0 16,-1 0-16,0-21 0,1 21 0,-1-21 15,0 0-15,22-22 0</inkml:trace>
  <inkml:trace contextRef="#ctx0" brushRef="#br2" timeOffset="125785.3">14351 13949 0,'0'0'0,"-21"-21"16,0 0-16,-1 21 0,1 0 15,0 0-15,21 21 0,-21 0 16,21 21-16,0-21 0,0 22 0,0-1 16,0 22-16,0 41 0,0-41 15,-21-1-15,21 1 0,-21-1 16,21 1-16,-22-22 0,1 22 0,0-22 16,0 22-16,21-22 0,-21 0 15,0-21-15,-1 22 0,1-22 16,21 0-16,-21 0 0,21 0 0,0 1 15,0-44 17,0 1-32,0 0 0,21 0 0,0 0 15,1 0-15,-1-22 0,0 22 0,21-21 16,-21-1-16,22 1 0,-1 0 16,0-1-16,1 1 0,-22 21 0,21 0 15,43-22-15,-64 43 0,21 0 16,1 0-16,-22 0 0,21 22 15,-21-1-15,22 0 0,-22 0 16,0 0-16,-21 0 0,0 1 0,0 20 16,0 0-16,0 1 15,0-22-15,-21 0 0,0 0 0,-22 0 16,22 0-16,-21 1 0,0-1 0,-1 0 16,-20 0-16,20 0 0,1 0 15,0 1-15,-1-1 0,1 0 0,21-21 16,-21 21-16,20-21 0,1 0 15,0 21-15,21-42 32,21 0-32,0 0 0,1 0 0,-1-1 0</inkml:trace>
  <inkml:trace contextRef="#ctx0" brushRef="#br2" timeOffset="128890.56">15388 14330 0,'21'0'32,"0"0"-17,1 0-15,-1 0 0,0-21 0,0 0 16,21 21-16,-20-22 0,20 1 16,-21 0-16,21 0 0,-20 0 0,-1 21 15,0-21-15,-21-1 0,0 1 16,0 0-16,0 0 0,-21 21 15,0 0-15,-1 0 0,1 0 16,-21 0-16,0 0 0,20 0 16,-20 0-16,0 21 0,-1 0 15,1 0-15,21 22 0,-21-22 0,20 21 16,1 1-16,21-22 0,0 21 16,0 0-16,0-20 0,0 20 0,0-21 15,0 0-15,21 0 0,1 1 0,-1-1 16,21-21-16,-21 21 0,0-21 15,22 0-15,-22 0 0,0 0 0,0 0 16,0 0-16,1 0 0,-1 0 16,-42 0-1,-1 0 1,-20 0-16,21 0 0,0 0 16,-22 0-16,1 21 0,21 0 15,-21 0-15,20 1 0,-20-1 0,21 0 16,0 21-16,0-21 0,-1 1 15,22 20-15,0-21 0,0 21 0,0-20 16,0 20-16,0-21 0,22 0 0,-22 0 16,42 1-16,-21-1 0,0-21 15,22 21-15,-22-21 0,21 0 0,-21 0 16,22 0-16,-1 0 0,0-21 0,1 21 16,-1-21-16,0-1 0,1 1 15,-1 0-15,0 0 0,1 0 16,-22-22-16,21 22 0,-21-21 0,22 0 15,-1-22-15,-21 1 16,0 20-16,0 1 0,-21-22 0,0 22 16,22-21-16,-22 20 0,0 1 15,0 0-15,0-1 0,0 1 0,0 21 16,0-22-16,0 22 0,0 0 0,0 0 16,0 42-1,0 0 1,0 0-16,0 22 0,0-1 0,0 22 15,0-22-15,-22 21 0,22 1 16,-21-22-16,21 22 0,-21-1 16,0-20-16,0 20 0,21-21 0,0 22 15,0-22-15,0 1 0,0-22 16,0 21-16,0 0 0,0-20 0,21-1 16,0 0-16,0 0 0,0 0 15,43 0-15,-22-21 16,1 0-16,-22 0 0,42 0 0,-20 0 0,-1 0 15,0-21-15,1 0 0,-1 21 16,0-21-16,1 0 0,-1 0 0,-21-1 16,21-20-16,1 0 15,-43-1-15,0 22 0,0-21 0,0 21 16,0-22-16,0 22 0,0-21 0,0 21 16,-21 0-16,-1 21 0,1 0 0,0 0 15,0 0-15,0 0 16,0 0-16,-1 0 0,1 21 0,0 21 15,0-21-15,0 0 0,21 22 0,0-22 16,0 0-16,0 21 0,0-20 16,0 20-16,0-21 0,0 0 0,21 0 15,0 1-15,0-1 0,0-21 16,22 21-16,-22 0 0,21-21 0,-21 0 16,22 0-16,-1 0 0,0 0 0,1 0 15,41-42-15,-41 42 0,-1-21 16,-21-1-16,22 1 0,-1 0 15,-21 0-15,0 0 0,0-22 16,1 22-16,-1-21 0,0 21 0,-21-22 16,0 22-16,21-21 0,-21 0 15,0 20-15,0 1 0,21 0 0,-21 0 16,0 42 0,0 0-16,0 0 15,0 1-15,0-1 0,0 21 16,0-21-16,0 0 0,-21 22 0,21-22 15,-21 21-15,21-21 0,-21 1 0,21-1 16,0 0-16,0 0 0,-21 0 0,21 0 16,0 1-16,-22-1 15,22-42 17,22 21-17,-22-22-15,21 1 0,0 0 0,-21 0 16,21-21-16,0 20 0,0 1 0,1-21 15,-22 0-15,42 20 0,-21-20 16,0 0-16,0 21 0,1-22 0,-1 22 16,0 0-16,42 21 15,-41 0-15,-1 0 0,0 0 0,0 21 16,-21 0-16,21 0 0,0 1 16,-21-1-16,0 21 0,0-21 0,22 0 15,-22 1-15,0 20 0,0-21 16,0 0-16,0 0 0,0 1 0,0-1 15,0 0-15,0 0 0,-22 0 16,22-42 31,0 0-47,22 0 0,-1 0 16,0-1-16,0 1 0,0-21 15,0 21-15,1-22 0,-1 22 0,21-21 16,0 0-16,-20 20 15,20 1-15,-21 0 0,0 0 0,0 21 16,1 0-16,-1 0 0,0 0 16,0 0-16,0 21 0,-21 0 15,21 0-15,-21 1 0,0 20 0,0-21 16,0 0-16,0 0 0,0 1 16,0-1-16,0 0 0,0 42 15,0-41-15,0 20 0,0-21 16,0 0-16,22 0 15,-1-21-15,0 22 0,0-22 16,0 0-16,0 0 0,22 0 0,-22 0 16,21 0-16,-21 0 0,22 0 15,20 0-15,-20-22 0,-1 1 16,-21 21-16,21-21 0,-20 0 0,20 0 16,-21-22-16,0 22 0,0 0 15,1-21-15,-22 21 0,0-22 0,0 22 16,21-21-16,-21 21 0,0-1 0,0 1 15,-21 0-15,-1 21 16,1 0-16,0 0 0,0 0 0,0 21 16,0 0-16,-1 1 0,22-1 15,-21 0-15,21 0 0,-21 0 0,21 22 16,-21-22-16,21 0 0,0 0 16,0 0-16,0 0 0,0 1 15,0-1-15,0 0 0,0 0 0,42 0 16,-21 0-16,1-21 0,-1 0 15,0 0-15,0 22 0,0-22 16,0 0-16,1 0 0,-1 0 0,21 0 16,-21 0-16,0 0 0,22-22 0,-22 22 15,0-21-15,0 0 0,22 0 16,-1 0-16,-42 0 0,21-1 16,0-20-16,0 21 0,-21 0 15,0 0-15,0-22 0,22 22 0,-22 0 16,21 0-16,-21 42 47,-21 0-47,21 0 0,-22-21 15,22 21-15,0 1 0,0-1 0,-21 0 16,21 0-16,-21 0 0,21 0 16,0 1-16,-21-1 0,0 0 15,21 0 1,0 0-16,-21-21 15,21-21 17,0 0-32,0 0 15,0 0-15,21-1 0,0 1 16,0 0-16,0-21 0,22 21 0,-22-22 16,0 22-16,21-21 0,1-1 15,-1 22-15,0-21 0,1 21 0,41 0 16,-41 21-16,-22 0 15,21 0-15,0 0 0,-20 42 16,-22-21-16,0 21 0,0-20 16,0-1-16,0 21 0,0-21 15,0 0-15,0 1 0,-22-1 0,22 0 16,0 21-16,0-21 16,0 1-16,0-1 15,22-21-15,-1 0 16,0 21-16,0-21 0,21 0 0,-20 0 15,-1 0-15,0 0 0,0-21 0,21 21 16,-20-21-16,-1-1 0,0 1 16,0 0-16,0 0 0,0 0 15,-21-22-15,22 22 0,-22-42 16,21-43-16,0 42 0,-21 1 16,0-1-16,0 1 0,21-1 0,0 1 15,-21-1-15,21 1 0,-21-1 0,22 1 16,-1 21-16,-21-22 0,21 22 0,-21-1 15,21 22-15,-21 0 0,0 0 16,0 0-16,0 42 16,0 0-16,0 0 0,0 0 15,0 22-15,0-22 0,0 21 16,0 22-16,0-22 0,-21 0 0,0 22 16,0-22-16,21 22 0,-22-1 0,1 1 15,21-1-15,-21 1 0,21-22 16,-21 22-16,21-22 0,0 21 0,-21-20 15,21-1-15,-21 0 0,21 1 16,0-22-16,0 21 0,0-21 0,0 1 16,0-1-16,0 0 0,0 0 15,0 0-15,21-21 0,0 0 0,0 0 16,0 0-16,85 0 16,-85 0-16,22 0 0,-1-21 15,-21 21-15,21-21 0,1 0 0,-22 0 16,21-1-16,1 22 15,-22-21-15,0 0 0,0 0 0,21 0 16,-20-43-16</inkml:trace>
  <inkml:trace contextRef="#ctx0" brushRef="#br2" timeOffset="129187.18">20045 14351 0,'-21'0'0,"42"0"0,-64 0 0,65 0 31,-1 0-31,0 0 0,21 0 16,-21 0-16,22 0 0,-1 0 0,-21 0 15,22 0-15,-1 0 0,0 0 0,1 0 16,-1 0-16,-21 0 0,21 0 15,1 0-15,-22 0 16,-21-21 15,-21 21-31,0-21 0,-1 21 16</inkml:trace>
  <inkml:trace contextRef="#ctx0" brushRef="#br2" timeOffset="138687.59">22310 13716 0,'0'0'0,"0"-21"0,0 0 15,0 0-15,0-1 16,0 1-16,21 0 0,-21 0 16,0 0-16,0 0 0,0-1 15,0 1-15,0 0 0,-21 21 32,-1 0-32,1 21 15,0 0-15,0 22 0,21-1 0,-21 0 16,21 1-16,-21 20 0,21-20 15,0 20-15,0 1 0,-22-1 16,22-21-16,0 22 0,-21-1 0,21 1 16,0-1-16,0 1 0,0-1 15,0-20-15,0-1 0,21 0 0,1-20 16,-1 20-16,0-21 0,21 0 16,-21-21-16,22 0 0,-1 0 0,-21 0 15,22 0-15,-1 0 0,0 0 0,1-21 16,-1 21-16,-21-21 0,21-21 15,1 20-15,-22 1 0,21-21 16,-21 0-16,1-1 0,-1 1 0,21 0 16,-42-1-16,21-20 0,0 20 0,1-20 15,-22-1-15,0 1 0,21-1 16,-21 22-16,21-21 0,0-1 16,-21 22-16,0-1 0,21-20 15,-21 21-15,0 20 0,0 1 16,0 42-1,0 1 1,0 20-16,0 0 0,-21 43 16,21 63-1,-21-84-15,0-22 0,21 0 16,-21 1-16,21-1 0,0 21 0,0-20 16,-22-1-16,22 0 0,0 1 0,0-22 15,0 21-15,0-21 0,0 22 16,0-22-16,22 0 0,-1 0 15,0 0-15,0-21 0,0 0 16,22 0-16,-1 0 16,-21 0-16,0-21 0,22 0 15,-22 0-15,0 0 0,21 0 16,1-1-16,-22-20 0,21 21 16,-21-21-16,43-22 0,-43 22 0,21 21 15,-42-22-15,0 22 0,0 0 16,0 0-16,-21 21 15,0 0-15,0 0 16,0 0-16,-1 21 0,-41 21 16,42-21-16,0 1 0,-1-1 0,22 21 15,-21-21-15,21 0 0,0 22 16,0-22-16,0 21 0,21-21 0,1 1 16,20 20-16,-21-21 15,0 0-15,-21 0 0,21 1 0,1-22 16,-22 21-16,21-21 0,-21 21 0,-21-21 31,-1-21-15,1 21-16,0-21 0,0-1 0,0 22 15,0-21-15,-1 21 0,1-21 16,0 21 0,0 0-16,21 21 15,0 0 1,0 1-16,0-1 0,0 0 15,21-21-15,0 21 16,0-21-16,1 0 0,-1 0 0,21 0 16,-21 0-16,0 0 0,22 0 15,-22 0-15,21 0 0,1 0 16,-22-21-16,21 0 0,0 0 0,1 21 16,-22-22-16,21 1 0,-21 0 0,1 0 15,20 0-15,-21-22 16,-21 22-16,21-21 0,0 21 0,-21 0 15,0-22-15,0 22 0,0 0 0,0 0 16,0 0-16,0-1 0,-21 22 31,0 0-31,0 0 0,0 22 16,0-22-16,-1 21 0,1 0 0,0 21 16,0-21-16,0 1 0,0 20 0,-1-21 15,22 0-15,0 0 16,0 22-16,0-22 0,0 0 0,0 0 0,0 0 15,22 1-15,-1-22 16,0 0-16,0 0 0,0 21 0,22-21 16,-22 0-16,21 0 0,-21 0 15,0 0-15,22-21 0,-22 21 16,21-22-16,-21 1 0,1 0 0,-1 21 16,0-21-16,0 0 0,0-22 0,0 22 15,-21 0-15,0 0 0,0 0 16,22 0-16,-22-1 0,0 1 0,0 0 15,0 42 17,0 0-32,0 1 0,0-1 0,0 0 15,0 0-15,0 0 0,0 0 16,0 1-16,0-1 0,0 0 16,21 0-16,0-21 15,0 21-15,0-21 16,0 0-16,22 0 0,-22 0 0,0 0 15,0 0-15,0-21 0,1 21 0,20-21 16,-21 21-16,0-21 0,-21 0 16,21-1-16,1 1 0,-1-21 0,0 21 15,-21 0-15,0-1 0,0 1 0,0 0 16,0 0-16,0 0 0,-21 21 47,21 21-47,-21 0 0,21 0 15,-22 0-15,22 1 0,-21-1 0,21 0 16,0 21-16,-21-21 0,21 1 16,0-1-16,-21 0 0,21 0 0,0 0 15,0 0-15,0 1 16,-21-22-16,21-22 31,0 1-15,0 0-16,21 0 15,-21 0-15,21 0 0,0-22 16,0 22-16,-21 0 0,22-21 0,-1 20 16,0 1-16,0 0 0,0 0 15,0 21-15,1 0 0,-1 0 16,0 0-16,-21 21 16,0 0-16,0 0 0,21 1 15,-21 20-15,0-21 0,0 0 16,0 0-16,21 1 0,-21-1 15,21 0-15,-21 0 0,22 0 0,-1-21 16,-21 21-16,21-21 0,0 0 0,21 22 16,-20-22-16,-1 0 0,0 0 15,21 0-15,-21 0 0,22-22 16,-22 22-16,0-21 0,21 0 0,-20 21 16,-1-21-16,-21 0 0,21 0 15,-21-22-15,21 22 0,-21 0 0,0 0 16,0-22-16,0 22 0,0-21 15,0 0 1,-21 42-16,0 0 0,0 0 0,-1 0 16,1 0-16,0 0 0,0 21 15,0 0-15,-22 0 0,22 21 0,0-20 16,21-1-16,-21 21 0,0 0 16,0-20-16,21-1 0,0 0 15,0 0-15,0 0 0,0 0 16,21-21-16,0 0 0,0 0 0,0 0 15,0 0-15,1 0 16,-1 0-16,0 0 0,0-21 16,0 0-16,0 21 0,-21-21 15,22 0-15,-1 0 0,-21-1 0,0 1 16,21 0-16,-21 0 0,21 0 16,-21 0-16,0-1 0,0 1 15,0 42 1,0 1-16,0-1 15,0 0-15,0 0 16,0 0-16,0 0 0,0 1 16,0-1-16,0 0 15,0 0-15,21 0 16,0-21-16,1 0 16,-1 0-16,0 0 15,0 0-15,0-21 0,0 0 16,-21 0-16,22 0 15,-22-1-15,0 1 0,0 0 16,0 0-16,0 0 0,0 0 0,0-1 16,0 44 15,0-1-15,0 0-16,0 0 0,0 0 15,-22 0-15,22 1 0,-21-1 16,21 0-16,0 0 15,0 0-15,0-42 47,0 0-31,0 0-16,0 0 16,21-1-16,-21 1 0,22 0 0,-22 0 15,21 0-15,-21 0 0,0-1 16,21 22-16,0-21 15,0 21-15,-21 21 16,0 1 0,0-1-16,0 0 0,0 0 15,0 0-15,0 0 0,0 1 16,0-1-16,0 0 16,21-21 30,1-21-46,-22 0 16,21 21-16,-21-22 16,21 1-16,0 0 0,-21 0 15,21 0-15,0 21 0,1-21 0,-22-1 16,21 1-16,0 21 0,0 0 16,0 0-1,-21 21-15,0 1 16,0-1-16,0 0 0,0 0 15,-21 0-15,21 0 0,-21 1 16,21-1-16,0 0 16,21-21 15,0 0-31,0 0 0,1 0 16,-1 0-16,0-21 0,0 21 15,0-21-15,0-1 16,-21 1-16,22 0 0,-22 0 15,21 0-15,-21 0 0,0-1 0,0 1 16,0 0-16,-21 21 31,-1 0-31,1 21 16,21 0-16,0 1 0,-21-1 16,21 0-16,-21 0 0,21 0 15,0 0-15,0 1 0,0-1 16,0 0-16,0 0 0,0 0 15,21-21 1,0 0 0,0 0-16,1 0 15,-1-21-15,0 21 0,0-21 16,0 0-16,0 0 0</inkml:trace>
  <inkml:trace contextRef="#ctx0" brushRef="#br2" timeOffset="139037.4">26331 13695 0,'-21'-21'0,"42"42"0,-63-63 0,42 20 16,-21 22-16,0 0 15,21 22 1,0-1-16,0 0 0,0 0 15,0 0-15,0 43 0,-22 20 16,22-41-16,0-1 16,-21-21-16,21 22 0,0-1 0,0 0 15,-21 1-15,21-22 0,-21 21 0,21 0 16,-21-20-16,21 20 16,0-21-16,0 0 0,-21 22 15,21-22-15,0 0 16,21-21-1,0 0-15,0 0 0,0-21 0,0 0 16,1-1-16,-1 1 0,0 0 0,0 0 16,0 0-16,0 0 0,1-1 15</inkml:trace>
  <inkml:trace contextRef="#ctx0" brushRef="#br2" timeOffset="139248.28">26056 13991 0,'0'0'0,"-21"0"0,21 21 16,21 1-1,0-22 1,0 0-16,1 0 0,-1 0 16,0 0-16,21 0 0,-21 0 0,1 0 15,20 0-15,-21 0 0,0 0 0,0 0 16,22-22-16,-22 22 0,0-21 15,0 21-15</inkml:trace>
  <inkml:trace contextRef="#ctx0" brushRef="#br2" timeOffset="139909.41">26691 13737 0,'0'0'0,"0"-21"16,0 0-16,0 0 16,0 42-1,0 0-15,-21-21 0,21 42 16,0-20-16,-21-1 16,21 21-16,0-21 0,0 22 0,0-22 15,0 21-15,-21 0 0,21-20 0,-22 20 16,22-21-16,0 0 0,0 22 15,-21-22-15,0 0 0,21 21 0,-21-21 16,0 1-16,21-1 0,0 0 16,-21 0-16,-1 0 0,1 0 15,21 1-15,0-1 16,0-42 15,21-1-15,1 1-16,-1 21 0,-21-21 15,21 0-15,0 0 0,0 0 16,0-1-16,1 1 0,-1 0 0,21 0 16,-21 21-16,0-21 0,1 0 15,20 21-15,-21 0 0,0 0 0,0 0 16,1 0-16,20 0 16,-21 0-16,-21 21 0,21-21 15,-21 21-15,0 0 0,0 0 16,0 0-16,0 1 15,0-1-15,-21-21 0,0 42 16,0-21-16,0-21 0,-1 21 16,1 1-16,0-1 0,0-21 15,-21 21-15,20-21 0,1 0 0,0 21 16,0-21-16,0 0 0,0 0 16,-1 21-16,1-21 0,0 0 15,0 0-15,0 0 31,21-21-15,0 0-16,0 0 16,21 21-16,0-21 0,0 21 0</inkml:trace>
  <inkml:trace contextRef="#ctx0" brushRef="#br2" timeOffset="140321.22">27517 14055 0,'0'0'0,"-22"0"0,1 0 15,0 0-15,21 21 31,21-21-15,0 0-16,1 0 16,-1 0-1,-21-21-15,21 21 0,-21-21 16,0-1 0,-21 22-16,0 0 15,-1 0-15,1 0 0,0 0 16,21 22-16,-21-22 0,21 21 15,0 0-15,0 0 16,0 0-16,0 0 16,21-21 15,0 0-15,-21 22-16</inkml:trace>
  <inkml:trace contextRef="#ctx0" brushRef="#br2" timeOffset="141066.31">27390 14415 0,'-22'0'0,"44"0"0,-44 21 0,1-21 16,21 21-16,21-21 46,1 0 1,-22 21-15,0 0-17,0 0-15,0-42 78,0 0-78,21 21 16,-21-21-16,21 21 0,-21-21 16,21 21-16,-21-21 15,21 21-15,-21 21 31,0 0-31,0 0 16,0 0 0,0 0-16,0 1 15,-21-22 1,0 0-16,21 21 0,-21-21 16,0 0-1,21-21 16,0-1-31,21 22 16,0-21-16,0 0 16,0 21-16,0 0 0,-21-21 15,22 21-15,-1 0 16,0 0-16,-21 21 16,0 0-16,0 0 0,0 1 15,0-1-15,0 0 16,0 0-16,-21 21 0,0-20 15,-1-1-15,1 21 0,-21 0 0,21-20 16,-22 20-16,1-21 0,0 21 16,-1-20-16,1-1 0,-21 0 0,20-21 15,22 21-15,-21-21 0,21 0 16,-1 0-16</inkml:trace>
  <inkml:trace contextRef="#ctx0" brushRef="#br2" timeOffset="142130.7">27559 14076 0,'-21'0'0,"0"0"16,-1 0 15,1 21-31,21 0 16,0 0 15,21-21 0,1 0-15,-22-21 0,0 0-1,0 0 1,0 0-16,-22 21 31,1 0-15,0 0-16,0 21 15,21 0 1,-21-21-16,21 21 0,0 0 16,0 1-1,21-22 1,0 0-16,0 0 16,0 0-1,1 0-15,-22-22 16,0 1-1,0 0-15,0 0 0,0 0 16,-22 21 15,1 0-31,0 0 16,21 21-16,-21-21 16,21 21-16,0 0 15,0 0 16</inkml:trace>
  <inkml:trace contextRef="#ctx0" brushRef="#br2" timeOffset="143015.31">27390 14584 0,'0'-21'31,"0"0"0,-22 21 16,1 0-47,21 21 16,0 0-1,0 0 1,21-21 15,1 0-31,-1 0 16,0 0 0,-21-21-16,21 21 0,-21-21 15,0 0-15,0-1 16,0 1-16,0 0 0,0 0 15,0 0-15,-21 21 32,0 0-32,0 21 15,21 0-15,-22-21 16,22 21-16,0 0 0,0 1 16,0-1-1,22 0-15,-1-21 16,0 0-16,0 0 15,0 0-15,0 0 16,1 0-16,-22-21 0,21 21 16,-21-21-16,0-1 0,0 1 15,0 0 1,-21 21 15,-1 0-15,1 0-16,0 0 15,21 21-15,-21 0 16,0-21-16,0 0 0</inkml:trace>
  <inkml:trace contextRef="#ctx0" brushRef="#br2" timeOffset="-107934.84">18923 6244 0,'21'0'141,"-21"21"-126,21-21-15,0 0 0,1 0 16,-1 0-16,0 0 0,0 0 16,0 0-16,0 22 0,1-22 15,-1 0-15,21 0 0,-21 0 0,0 0 16,22 0-16,-22 0 0,21 0 0,1 0 16,-1 0-16,0 0 0,1 0 0,-1 0 15,21 21-15,22-21 16,-21 0-16,-22 0 0,0 0 15,22 0-15,-22 0 0,0 0 16,1 0-16,20 0 0,-20 21 0,20-21 16,-21 0-16,22 0 0,-1 0 0,1 0 15,-1 0-15,1 21 0,-1-21 16,64 0-16,-63 0 0,-1 0 16,1 0-16,-1 0 0,1 21 15,-22-21-15,22 21 0,-1-21 0,1 0 16,-22 0-16,22 0 0,-1 0 15,-21 22-15,22-22 0,-1 0 0,1 0 16,-22 0-16,22 0 16,-1 0-16,1 0 0,-22 0 0,22 0 15,-1 0-15,-21 0 0,22 0 0,-1 0 16,1 0-16,-1 21 0,22-21 16,-21 0-16,-1 0 0,22 0 0,-1 0 15,-20 0-15,21 0 0,-1 0 16,-20 0-16,-1 0 0,22 0 15,-22 0-15,22 0 0,-21 0 0,20 0 16,-20 21-16,-1-21 0,22 0 0,-22 0 16,1 0-16,-1 0 0,1 0 15,-22 0-15,1 0 0,-1 0 0,0 0 16,1 0-16,-1 0 16,-21 0-16,0 0 0,22 0 0,-22 0 15,0 0-15,0 0 0,0 0 0,-21-21 16,21 21-16,1 0 15,-44 0 48,1 0-63,0 0 0</inkml:trace>
  <inkml:trace contextRef="#ctx0" brushRef="#br2" timeOffset="-106343.39">22923 15261 0,'0'0'0,"-21"0"0,0 0 0,-21-21 0,21 21 15,-22 0-15,22 0 16,-21-21-16,-1 21 0,1 0 0,21 0 16,-21-21-16,20 21 0,1 0 15,-21 0-15,21 0 0,0-21 0,-1 21 16,1 0 0,0 0-16,42 0 46,0 0-46,1 0 16,-1 0-16,0 21 0,21-21 0,1 0 16,-1 0-16,0 0 0,1 0 15,-1 0-15,21 21 0,1-21 16,-22 0-16,22 0 0,-1 21 0,1-21 16,-1 0-16,22 21 0,0-21 15,-1 0-15,1 21 0,21 1 0,0-22 16,-1 0-16,22 21 0,-21-21 15,21 21-15,0 0 0,0-21 0,0 21 16,0-21-16,0 21 0,0-21 0,0 0 16,-21 22-16,21-22 0,-21 0 15,0 0-15,21 21 0,-21-21 0,-1 0 16,1 0-16,-21 0 0,0 0 16,-1 0-16,1 0 0,-22 0 15,1 0-15,-1 0 0,-20 0 16,20 0-16,-20 0 0,-22 0 15,0 0-15,0 0 16</inkml:trace>
  <inkml:trace contextRef="#ctx0" brushRef="#br2" timeOffset="-70990.91">5249 7112 0,'0'21'16,"-21"-21"-1,21 21 32,21-21 0</inkml:trace>
  <inkml:trace contextRef="#ctx0" brushRef="#br2" timeOffset="-68926.87">2942 5038 0,'-21'0'0,"0"0"16,0 0-1,21-21-15,-22 21 16,1 0-16,0 0 0,0 0 31,0 0-31,0 0 16,42 0 62,0 0-78,0 0 15,0 0-15,0 0 16,1 0-16,-1 0 16,0 0-16,0 0 15,0 0-15,0 0 0,22 0 0,-22 0 16,0 0-16,0 0 0,0 0 16,22 0-16,-22 0 0,0 0 0,21 0 15,-20 0-15,-1 0 0,21 0 16,-21 0-16,22 0 0,-22 0 0,21 0 15,-21 0-15,22 0 0,-22 0 16,0-22-16,21 22 0,1 0 0,-1 0 16,0 0-16,1 0 0,-1 0 15,0-21-15,1 21 0,-1 0 16,0 0-16,1 0 0,-1 0 0,0-21 16,1 21-16,20 0 0,-21 0 15,1 0-15,20 0 0,-20 0 0,20-21 16,-21 21-16,1 0 0,20 0 15,-20 0-15,-1 0 0,0-21 0,1 21 16,-1 0-16,0 0 0,1 0 16,-1 0-16,0-21 0,1 21 0,-22 0 15,21 0-15,-21 0 0,22 0 16,-22-22-16,21 22 0,0-21 0,-20 21 16,20 0-16,0 0 15,-21-21-15,22 21 0,-1 0 0,-21 0 16,22 0-16,-1-21 0,0 21 0,-21 0 15,22 0-15,-1 0 0,0 0 16,1 0-16,-1-21 0,0 21 0,1 0 16,-1 0-16,0 0 0,1-21 15,-1 21-15,0 0 0,1 0 0,-1 0 16,0 0-16,1 0 0,-1 0 16,0-22-16,1 22 0,-1 0 0,64 0 15,-43 0-15,-20 0 0,-1 0 16,22 0-16,-22 0 0,21-21 15,-20 21-15,-1 0 0,22 0 0,-22 0 16,0-21-16,1 21 16,-1 0-16,0 0 0,1-21 0,-1 21 15,0 0-15,1 0 0,-1 0 0,0-21 16,1 21-16,-1 0 0,0 0 16,1 0-16,-1-21 0,-21 21 0,21 0 15,1 0-15,-1 0 0,-21-22 16,22 22-16,-1 0 0,-21 0 0,21 0 15,-20 0-15,20 0 0,-21-21 0,0 21 16,0 0-16,1 0 0,-1 0 16,0 0-16,21 0 0,1 0 15,-22 0-15,0 0 0,0-21 16,0 21-16,0 0 0,1 0 16,-1 0-16,0 0 0,0 0 15,0 0 1,-42 0 62,0 0-78,0 0 0</inkml:trace>
  <inkml:trace contextRef="#ctx0" brushRef="#br2" timeOffset="-67354">11515 4551 0,'-22'0'16,"1"0"-1,0 0 1,0 0 0,0 0-1,0 0-15,-1 0 16,1 0 0,0 0-1,0 0-15,42 0 172,0 0-172,0 0 16,1 0-16,-1 0 15,0 0-15,0 0 0,0 0 16,0 0-16,1 0 0,-1 0 16,0 0-16,0 0 0,0 0 15,0 0-15,22 0 0,-22 0 0,21 0 16,1 0-16,-1 0 0,43 0 15,-22 0-15,1 0 0,-1 0 16,1 0-16,20 0 0,-20 0 0,-1 0 16,1 0-16,-1 0 0,1 0 15,-22 0-15,22 0 0,-22 0 0,0 0 16,1 0-16,-1 0 0,-21 0 16,21 0-16,-20-21 0,-1 21 15,0 0-15,0 0 0,0 0 16,-21-21 124,0-1-124</inkml:trace>
  <inkml:trace contextRef="#ctx0" brushRef="#br2" timeOffset="-65842.86">15769 4339 0,'0'0'15,"-21"0"-15,0 0 0,21 21 0,-21-21 16,-1 0-1,44 0 79,-1 0-94,0 0 0,0 0 16,21 0-16,-20 0 0,20 0 15,21 0-15,1 0 0,-1 0 0,1 0 16,-1 0-16,22 0 0,0 0 0,-1 0 16,1 0-16,-21 0 0,20 0 15,1-21-15,-22 21 0,1 0 0,21 0 16,-22 0-16,1 0 0,-22-21 16,21 21-16,-20 0 0,20 0 15,-20 0-15,-1 0 0,-21 0 0,21 0 16,-20 0-16,-1 0 0,0 0 15,0 0-15,-21-21 641,0 0-625</inkml:trace>
  <inkml:trace contextRef="#ctx0" brushRef="#br2" timeOffset="-64290.88">2371 6943 0,'-22'0'16,"-20"0"0,21 0-16,0 0 0,0 0 0,-1 0 15,1 0-15,0 0 0,0 0 16,0 0-16,0 0 15,-1 0 1,44 0 62,-1 0-62,0 0-16,0 0 0,21 0 15,1 0-15,-1 0 0,0 0 0,22 0 16,-22 0-16,22 0 0,-1-21 0,1 21 16,-1-22-16,1 22 0,-22 0 15,22 0-15,-1-21 0,1 21 0,-1 0 16,22 0-16,-22-21 0,22 21 16,-22 0-16,22-21 0,0 21 15,-1-21-15,1 21 0,0 0 0,-1-21 16,1 21-16,0 0 0,-1 0 15,86-22-15,-107 22 0,22 0 16,-22 0-16,22-21 0,-21 21 16,-1 0-16,1 0 0,-1 0 0,-21 0 15,22 0-15,-22 0 0,1 0 16,-1-21-16,0 21 0,-21 0 0,22 0 16,-22 0-16,21 0 0,-21 0 0,1 0 15,-1 0-15,0 0 0,0 0 31,-21-21-15,-21 21 15,0-21-15,0 21-16,-1 0 0,1 0 16,0 0-16,0 0 0</inkml:trace>
  <inkml:trace contextRef="#ctx0" brushRef="#br2" timeOffset="-63377.87">2688 6943 0,'-21'0'0,"-43"0"16,43 0-16,0 0 16,0 0-16,0 0 15,0 0-15,-1 0 0,1 0 16,0 0-16,0 0 0,0 0 16,0 0-16,-1 0 46,44 21 17,-1-21-47,0 0-16,0 0 0,0 0 15,0 21-15,22-21 0,-22 0 0,21 0 16,22 0-16,-22 0 0,0 0 15,22 0-15,-1 0 0,1 0 0,21 0 16,-22 0-16,22 0 0,-1 0 16,22-21-16,-21 0 0,21 21 15,-22-21-15,1 21 0,21 0 0,-21-22 16,-1 22-16,1-21 0,0 21 16,-1 0-16,1-21 0,0 0 0,-1 21 15,1 0-15,0-21 0,-22 21 16,22 0-16,-22-21 0,1 21 0,-22 0 15,22-22-15,20 22 16,-63 0-16,22 0 0,-22 0 0,0-21 16,0 21-16,0 0 0,1 0 15,-44 0 157,22 21-156,-21-21-1,0 0-15</inkml:trace>
  <inkml:trace contextRef="#ctx0" brushRef="#br2" timeOffset="-41127.09">9631 6668 0,'-21'0'16,"42"0"-16,-64 0 0,22 0 0,0 0 0,0 0 16,0 0-16,0 0 0,-1 21 15,-20-21-15,21 0 0,-21 21 16,20-21-16,1 0 0,0 0 15,0 0-15,0 0 0,0 0 0,-1 0 16,1 0 0,0 0-1,0 0-15,42 0 47,0 0-31,0 0-16,1 0 0,-1 0 15,0 0-15,0 0 0,21 0 16,-20 0-16,-1 0 0,0 0 16,0 0-16,21 0 0,-20 0 15,20 0-15,-21 0 0,21-21 0,1 21 16,-1 0-16,64 0 16,-64 0-16,22 0 0,-1 0 15,-20 0-15,20 0 0,106-21 16,-105 21-16,-22-22 0,22 22 15,-22 0-15,22 0 0,-1-21 16,1 21-16,-1 0 0,1 0 0,-1-21 16,1 21-16,20 0 0,-20 0 15,20-21-15,-20 21 0,-1 0 0,22 0 16,-21 0-16,20-21 0,-20 21 16,20-21-16,-20 21 0,21 0 0,-22-22 15,22 22-15,-1 0 0,-20-21 16,21 21-16,-22 0 0,22-21 15,-22 0-15,1 21 0,20-21 0,1 21 16,-21 0-16,20-21 0,1 21 16,21 0-16,148-43 15,-170 43-15,1-21 0,0 21 16,-1 0-16,-20-21 0,21 21 0,-1 0 16,-20 0-16,-1-21 0,22 21 15,-22 0-15,22-21 0,106 21 16,-149-22-16,21 22 15,-20-21-15,20 21 0,-20 0 16,-22 0-16,21-21 0,0 21 0,1 0 16,-22 0-16,0 0 15,0 0 1,-21-21 0,-21 21-1,0 0-15,0 0 16,0 0-16,-1 0 0,-20 0 15,21 0-15</inkml:trace>
  <inkml:trace contextRef="#ctx0" brushRef="#br2" timeOffset="-40131.7">9991 6816 0,'-22'0'0,"44"0"0,-65 0 0,22 0 15,0 0-15,0 0 0,0 21 16,-1-21-16,1 0 0,0 0 16,0 0-16,0 0 0,0 0 0,-1 21 15,1-21-15,0 0 0,0 0 16,0 0-16,0 0 0,-1 0 16,1 0-16,0 0 15,0 0 1,42 0 46,0 0-62,0 0 0,1 0 0,20 0 16,-21-21-16,21 21 16,1 0-16,-1 0 0,0 0 0,64-21 15,-42 21-15,-1 0 16,1 0-16,-1 0 0,-20-21 0,20 21 15,1-22-15,-1 22 0,22 0 0,-22-21 16,22 21-16,0 0 0,84-21 16,-84 0-16,20 21 0,-20-21 15,0 21-15,-1-21 0,1-1 16,0 22-16,-1 0 0,1-21 0,0 21 16,-1 0-16,22-21 15,-42 21-15,20 0 0,1 0 0,0-21 0,-22 21 16,22 0-16,-22-21 0,22 0 15,0 21-15,-22-22 0,22 22 16,0-21-16,-1 21 0,-20-21 0,20 21 16,1-21-16,-21 0 0,-1 21 15,1-21-15,-1 21 0,1-22 0,-1 1 16,1 21-16,-1-21 0,-21 21 16,22 0-16,-22-21 0,22 21 0,-1-21 15,-20 21-15,20-21 0,-21 21 16,22 0-16,-22-22 0,1 22 0,20 0 15,-21-21-15,-20 21 0,-1 0 16,0 0-16,0-21 16,0 21-16,0 0 15,1 0 1,-22-21-16</inkml:trace>
  <inkml:trace contextRef="#ctx0" brushRef="#br2" timeOffset="-32130.97">19410 6414 0,'0'0'0,"-21"21"0,-1-21 0,1 0 15,0 0-15,0 0 16,0 0-16,0 0 0,-1 0 16,1 0-16,0 21 15,0-21 1,42 0 46,0 0-46,0 0-16,1 0 0,-1 0 16,0 0-16,0 0 0,0 0 15,22 0-15,-22 0 0,0 0 16,21 0-16,-21 0 0,22 21 0,-1-21 15,-21 0-15,22 0 0,-1 0 16,0 0-16,1 0 0,-22 0 16,63 21-16,-41-21 0,20 0 15,-20 0-15,-1 0 0,0 0 16,22 0-16,-22 0 0,22 0 0,-22 0 16,21 0-16,-20 0 0,-1 0 15,22 0-15,-22 0 0,0 0 0,22 0 16,-22 0-16,0 0 0,1 0 15,-1 0-15,0 0 0,85 0 16,-84 0-16,-1 0 16,0 0-16,-20 0 0,20 0 15,0 0-15,1 0 0,-1 0 0,0 0 16,1 0-16,-1 0 0,0 0 16,1 0-16,-1 0 0,0 0 0,22 0 15,-43 0-15,21 0 0,1 0 16,-1 0-16,-21 0 0,21 0 0,1 0 15,-22 0-15,0 0 0,21 0 16,-20 0-16,-1 0 0,21 0 0,-21 0 16,0 0-16,1 0 0,20 0 15,-21 0-15,0 0 0,22 0 16,-22 0-16,0-21 0,21 21 0,-21 0 16,22 0-16,-22 0 0,21 0 15,1 0-15,-22 0 0,21 0 0,0 0 16,1 0-16,-1 0 0,22 0 15,-22 0-15,0 0 0,1 0 16,-1 0-16,-21-21 0,21 21 16,1 0-16,-1 0 0,-21 0 0,22 0 15,-1 0-15,-21 0 0,21 0 16,1-21-16,-22 21 0,21 0 16,1 0-16,-1 0 0,0 0 0,1 0 15,-1 0-15,21-21 0,-20 21 0,-1 0 16,0 0-16,1 0 15,-1 0-15,0 0 0,1 0 0,-1 0 16,0 0-16,1-22 0,-22 22 16,21 0-16,-21 0 0,22 0 0,-22 0 15,21 0-15,-21-21 0,1 21 16,-1 0-16,0 0 0,21 0 16,-42-21-16,21 21 0,1 0 15,-1 0 1,0 0-1,-21-21-15,-21 21 110,0 0-110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33:41.9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3323 2879 0,'-21'0'0,"42"0"0,-63 0 15,21 0-15,-1 0 16,22 21 0,0 0-1,0 0-15,22-21 16,-1 21-1,21-21-15,-21 0 0,0 0 0,22 0 16,-1 0-16,0 0 0,1-21 16,-1 0-16,22 0 0,-22 0 15,21-22-15,-20 1 0,20 0 16,-20-1-16,-1 1 0,0-21 0,1 20 16,-1-20-16,-21 20 0,21-20 15,-20 21-15,-22-22 0,0-21 16,0 43-16,0 0 0,0-1 15,0 22-15,-22-21 0,22 21 0,-21-22 16,0 43-16,0-21 0,0 21 16,0 0-16,-1 21 15,-20 1-15,21-1 0,0 21 0,0 0 16,-1 1-16,1 20 0,0 1 0,0 20 16,0 1-16,0 0 15,-1-1-15,1 1 0,0 0 0,21 21 16,-21-22-16,0 1 0,21 21 15,-21 0-15,21-1 0,-22-20 0,1 21 16,0 0-16,21 0 0,-21 21 16,0-22-16,21 1 0,-21 21 0,-1-21 15,22 0-15,-21 127 16,21-127-16,-21-1 0,21-20 0,0 0 16,0-1-16,0-20 0,0-1 0,0 1 15,0-43-15,0 21 16,21-20-16,0-1 0,1-21 0,-1 0 0,0 0 15,0-21-15,0-1 0,22-41 16,-1 21-16,21-64 16,-41 42-16,20-20 0,-21-1 15,21 0-15,-20 1 0,-1-1 16,0-21-16,0 21 0,-21-20 0,0 20 16,0-21-16,0 21 0,-21 22 0,0-22 15,-43-42-15,-42 0 16,64 85-16,-21 21 15,20 0-15,1-1 0,0 1 16,-1 0-16,1 21 0,21 0 0,-22 0 16,22 0-16,0 0 15,42 0 1,0 0-16,22 0 16,-1 0-16,0 0 0,1 0 0,20-21 15,-20 0-15,20 0 0,1-1 16,-1 1-16,1-21 0,-1 0 0,1 20 15,-22-20-15,21 0 0,-20 21 16,-1-22-16,0 22 0,-20-21 0,20 21 16,-42-1-16,21 1 0,-21 0 15,21 0-15,-21 0 0,-21 21 32,0 0-32,21 21 15,-21 0-15,0 21 16,21-20-16,-22-1 0,22 21 15,0 0-15,0 1 0,0-1 16,0 0-16,0 1 0,0-22 0,0 21 16,22-21-16,-1 1 0,0-1 0,0 0 15,0 0-15,0-21 0,22 0 16,-22 0-16,21 0 0,1 0 0,-22 0 16,21 0-16,0-21 0,1 0 15,-1 0-15,0-22 0,-20 22 16,20-21-16,-21 21 0,21-22 0,-20 1 15,-1 21-15,-21-22 0,0 22 0,0 0 16,0 0-16,0 0 16,0 0-16,0 42 15,-21 0 1,21 0-16,0 0 0,-22 22 16,1-22-16,21 21 0,-21 0 0,21-20 15,0 20-15,-21 0 0,21-21 16,0 22-16,-21-22 0,21 0 0,0 0 15,0 0-15,0 1 16,21-22 15,-21-22-31,21 1 0,0 0 16,-21 0-16,21-21 0,1 20 0,-22-20 16,21 21-16,0-21 0,0-1 15,-21 22-15,21-21 0,0 21 16,1-1-16,-1 1 0,0 0 0,0 21 15,0 0-15,0 0 0,1 21 16,-1 0-16,0 1 0,-21-1 0,21 0 16,0 0-16,0 0 0,-21 22 15,22-22-15,-1 0 0,0 21 0,0-21 16,0 1-16,0-1 16,1 0-16,-1 0 0,0-21 0,0 21 15,0-21-15,22 0 0,-22 0 16,0 0-16,0 0 0,-21-21 15,21 0-15,0 0 0,1 0 0,-1-1 16,0 1-16,0-21 0,0 21 16,0-22-16,1 1 0,41-43 15,-21 64-15,-20-21 0,20 21 16,0-22-16,1 22 0,-22 0 16,21 21-16,0-21 0,-20 21 0,20 0 15,-21 0-15,0 0 0,0 0 0,1 21 16,-1-21-16,0 21 0,-21 0 15,0 1-15,0-1 0,0 21 16,21-21-16,-21 0 0,0 1 0,0-1 16,21 0-16,-21 0 15,0 0-15,0-42 32,0 0-17,0 0-15,0 0 16,0-1-16,-21 1 0,21 0 15,-21 0-15,-21 0 0,20 0 0,1 21 16,0-22-16,-21 1 16,21 21-16,-22 0 0,22 0 0,-21 0 15,21 0-15,-22 0 0,22 0 16,-21 0-16,21 21 0,-1 1 0,-20-1 16,21 21-16,0-21 0,0 22 0,21-22 15,0 21-15,-22 0 0,22 1 16,0-22-16,0 21 0,0-21 0,0 22 15,0-22-15,0 0 0,22 21 16,-1-42-16,0 22 0,0-1 0,0-21 16,0 0-16,1 0 0,20 0 15,-21 0-15,21 0 0,1 0 16,20-43-16,-20 22 0,-22 0 16,21 0-16,-21-21 0,22-1 15,-22 1-15,21 0 0,-21-1 0,0-20 16,22 20-16,-22-20 0,0 21 15,0-22-15,0 1 0,1-1 0,-1 22 16,0-22-16,0 1 0,-21-1 16,0 1-16,21-1 0,-21 22 0,0 0 15,0-22-15,0 43 0,0-21 16,0 20-16,0 1 0,0-21 16,-21 42-16,21 21 15,0 0 1,-21 0-16,21 22 0,-21 20 0,21-20 15,-21 20-15,21 22 0,0-22 16,-22 22-16,1-22 0,0 22 0,0-21 16,21 20-16,0-20 0,0-1 15,0 1-15,0-1 0,0 1 0,0-22 16,0 0-16,21-20 0,0 20 0,0-21 16,22 0-16,-1 0 15,0-21-15,1 0 0,-1 0 0,22 0 0,-22 0 16,21 0-16,-20 0 0,-1-21 15,22 0-15,-22 0 0,0 0 0,1 0 16,-22-22-16,42-20 16,-42 20-16,1 1 0,-1 0 15,-21-1-15,0 1 0,0 0 0</inkml:trace>
  <inkml:trace contextRef="#ctx0" brushRef="#br0" timeOffset="239.86">5122 2540 0,'-42'0'0,"84"0"0,-105 0 15,20 21-15,22-21 0,42 0 47,1 0-47,-1 0 16,0 0-16,0 0 15</inkml:trace>
  <inkml:trace contextRef="#ctx0" brushRef="#br0" timeOffset="3216.66">7768 2477 0,'0'0'0,"-21"-22"0,21 1 16,-21 21-16,42 0 46,0 0-46,0 0 0,0 0 0,22 0 16,-1 0-16,0-21 0,1 0 16,20 21-16,-20-21 0,20 0 0,-21-1 15,22 1-15,-22 0 0,22 0 16,-22 0-16,0 0 0,1-1 16,-22 1-16,21 0 0,-42 0 15,0 0-15,-21 0 16,-21-1-16,21 22 0,-22 0 0,-20 0 15,20 0-15,1 0 0,-21 0 16,-1 22-16,1-22 0,-1 21 0,1 21 16,-1-21-16,1 22 0,20-22 15,-20 21-15,42 0 0,-22 22 0,22-22 16,0 1-16,21-1 0,0 0 16,0 1-16,21-22 0,0 21 0,22-21 15,-22 0-15,21 1 0,-21-22 16,22 21-16,-1-21 0,21 0 15,-20 0-15,-1 0 0,0 0 0,1 0 16,-1-21-16,0 21 0,-20 0 16,-1-22-16,0 22 0,-21-21 15,-21 21 1,0 0-16,-1 0 0,-20 0 0,21 21 16,-21 1-16,-22-22 0,22 42 15,-1-21-15,1 21 0,0-20 0,-1 20 16,1 0-16,21 1 0,-21-1 0,20 21 15,1-20-15,21 20 16,0-20-16,0-1 0,0 0 0,0 1 0,21-1 16,1 0-16,20-21 15,-21 1-15,21-1 0,1 0 0,20-21 16,-20 0-16,20 0 0,1 0 0,-22 0 16,21-21-16,1 0 0,-1-22 15,1 22-15,-1-21 0,1-1 0,-1 1 16,1-21-16,-1 20 0,-20-20 15,20 20-15,-20-20 0,20-1 16,-21 1-16,1-22 0,-22 22 0,21-22 16,-21 22-16,22-22 0,-22 21 15,0 1-15,0-1 0,0 1 0,-21 21 0,0-22 16,22 22-16,-22-1 0,0 1 16,0 21-16,0 0 0,0 0 15,-22 21-15,1 0 16,0 0-16,0 0 0,0 21 0,0 21 15,-22-21-15,22 22 0,-21 20 16,21 1-16,-1-1 0,-20 1 16,21 20-16,0 1 0,21 0 0,-21-1 15,21 1-15,0-22 0,0 1 0,0 21 16,0-22-16,0 1 0,0-22 0,21 21 16,0 1-16,0-22 0,0 1 15,22-1-15,-22-21 0,21 0 16,0 0-16,-20 1 0,20-1 0,0-21 15,1 0-15,-22 0 0,21 0 16,-21 0-16,22 0 0,-22-21 0,21-1 16,-21 1-16,0 0 0,22 0 15,-22-21-15,0-1 0,0 22 0,0-21 16,1-1-16,-22 1 0,0 0 16,0 21-16,0-22 0,0 1 0,0 21 15,0-22-15,0 22 16,-22 21-16,1 0 15,0 0-15,21 21 0,-21 1 0,0 20 16,21-21-16,0 0 0,0 22 16,0-1-16,0 21 15,0-20-15,0-1 0,0-21 0,0 22 16,0-22-16,21 0 0,-21 0 16,42 0-16,-21-21 0,1 0 0,-1 0 15,21 0-15,0 0 0,-20 0 16,20 0-16,0-21 0,1 0 0,20-21 15,-21-1-15,1 22 16,-22-21-16,21 21 0,-21-22 0,1 1 16,-1 21-16,0-22 0,-21 1 15,0 21-15,21 0 0,-21 0 0,0-1 16,0 1-16,0 42 31,0 1-31,0-1 16,0 0-16,0 0 0,0 0 0,0 22 15,0-22-15,0 21 0,0-21 0,0 22 16,-21-22-16,21 0 0,0 21 16,-21-21-16,21 1 0,0-1 0,0 0 15,0 0-15,0-42 32,0 0-32,0 0 15,21-1-15,-21 1 0,21-21 16,0 21-16,-21-22 0,21 1 15,1 0-15,-22 21 0,21-22 16,0 1-16,0 21 0,0-22 0,0 22 16,1 0-16,-1 21 0,0-21 0,21 21 15,-21 0 1,1 21-16,-1-21 0,0 21 0,-21 0 16,0 1-16,21-1 0,-21 0 15,0 21-15,0-21 0,21 1 0,-21 20 16,0 0-16,0 1 0,0-22 15,21 0-15,1 0 0,-22 0 16,21 0-16,-21 1 0,21-22 0,0 0 31,0 0-31,0 0 0,1-22 0,-22 1 16,21 0-16,0 0 0,0 0 0,0-22 16,0 22-16,1-21 15,-1 0-15,0 20 0,0-20 0,0 0 0,0 21 16,1-22-16,-1 22 0,42-21 15,-42 21-15,1 21 16,-1 0-16,0 0 0,-21 21 16,0 0-16,0 0 15,0 0-15,0 0 0,0 1 16,0-1-16,0 21 0,0-21 0,0 22 16,0-22-16,0 21 0,0-21 15,0 22-15,0-22 0,0 0 0,0 21 16,0-21-16,21 1 0,0-1 15,0-21-15,22 21 0,-22 0 0,21-21 16,1 0-16,-1 0 0,0 0 0,1 0 16,-1 0-16,21-21 0,-41 0 15,20 0-15,0-1 0,1 1 0,-22 0 16,0-21-16,21-1 0,-42 22 16,21-21-16,1 0 0,-22 20 15,0-20-15,0 0 0,0 21 0,0-1 16,0 1-16,0 0 0,-22 0 0,1 21 15,0 0-15,0 0 16,0 0-16,0 21 0,-1 0 0,1 0 16,0 1-16,21-1 0,0 21 15,0-21-15,0 22 0,0-22 0,0 21 16,0 0-16,0-20 0,0-1 16,0 21-16,21-21 0,0 0 0,1 1 15,-1-22-15,21 21 0,0-21 16,-20 0-16,41 0 0,-21 0 0,1 0 15,-1 0-15,0 0 0,1-21 0,-22-1 16,21 1-16,-21 0 0,1 0 16,-1-21-16,21-22 15,-21 22-15,-21 21 0,0-22 0,0 1 16,0 21-16,0 0 0,0-1 16,0 1-16,0 42 15,0 1 1,0-1-16,0 0 0,0 0 15,0 0-15,-21 0 0,21 22 0,-21-22 16,21 0-16,0 21 0,0-20 16,0-1-16,0 0 0,0 0 0,-21 0 15,21 0-15,0 1 0,0-1 16,0-42 15,0-1-15,0 1-16,21 0 0,0 0 0,-21-21 15,21-1-15,0 22 0,1-21 0,-1 21 16,0-22-16,21 22 0,-21 0 16,1 0-16,-1 0 0,0 21 0,0 0 15,21 0-15,-20 0 0,-1 0 16,0 0-16,0 21 0,-21 0 0,21 0 16,-21 21-16,0-20 0,0-1 15,0 21-15,0-21 0,0 0 16,0 1-16,0-1 0,0 0 15,0 0-15,21 0 0,-21 0 0,43-21 16,-22 0-16,0 0 16,0 0-16,0 0 0,1 0 0,20 0 15,-21-21-15,21 0 0,1 0 16,-22 0-16,21-22 0,1 22 0,-22-21 16,21 21-16,-21-22 0,22-20 15,-22 21-15,42-85 0,-42 63 16,1-21-16,-22 1 0,0 20 15,21-20-15,-21-1 0,0 21 0,21 1 16,-21-1-16,0 22 0,0 0 0,0 21 16,0-1-16,0 1 0,0 0 15,-21 21-15,0 0 0,21 21 16,-22 0-16,1 22 0,0-22 0,21 21 16,-21 22-16,0-1 0,0 1 15,21 20-15,0-20 0,0-1 0,-22 22 16,22-21-16,0-1 0,0 1 0,0-1 15,0-21-15,0 22 0,0-22 16,0 1-16,0-1 0,22 0 0,-22 1 16,21-1-16,0-21 0,0 21 15,21-20-15,-20-1 0,-1-21 0,0 21 16,0-21-16,0 0 0,0 0 16,1 0-16,-1 0 0,0-21 15,21 0-15,-21 21 0,1-22 0,-1 1 16,0-21-16,21 21 0,-21 0 15,1-22-15,-1-20 0,0 42 16,0-22-16,-21 22 0</inkml:trace>
  <inkml:trace contextRef="#ctx0" brushRef="#br0" timeOffset="3463.52">13123 2709 0,'-21'0'15,"42"0"-15,-63 22 0,63-1 16,0-21 0,22 0-16,-1 0 0,0 0 0,1 0 15,20 0-15,1 0 0,-1 0 16,1 0-16,-1 0 0,-21 0 0,64 0 16,-42-21-16,-22 21 0,0 0 15,-20 0-15,20 0 0,-21 0 16,0 0-16,-21-22 0,0 1 31</inkml:trace>
  <inkml:trace contextRef="#ctx0" brushRef="#br0" timeOffset="4629.68">19918 2963 0,'21'0'16,"0"-21"-16,0 21 15,0-21-15,1 21 16,-1-21-16,0 21 0,-21-21 16,0 0-16,21 21 15,-21-22-15,0 1 0,0 0 0,0 0 16,0 0-16,0 0 0,0-22 16,0 22-16,-21-21 0,0-1 0,0 1 15,-1 21-15,1-21 0,0-1 16,-21 22-16,21 0 0,-1 0 0,-20 21 15,21 0-15,-21 0 0,-1 0 16,1 21-16,-22 42 16,22 1-16,0-22 0,-1 1 0,22 20 15,-21 1-15,21-22 0,0 21 16,-22-20-16,43-1 0,0 0 16,0-20-16,0 20 0,0-21 0,0 0 15,21 0-15,1-21 0,-1 0 0,0 0 16,21 0-16,1 0 0,-22 0 15,21-21-15,0 21 0,1-21 0,-1 0 16,0 0-16,-20-22 0,20 22 16,-21-21-16,21 21 0,-20-22 0,-1 1 15,0 0-15,0-1 16,-21 1-16,0 0 0,0-1 0,0 22 0,21-21 16,-21 21-16,0 0 0,0 42 31,0 0-31,0 0 0,-21 0 15,21 22-15,0-1 0,0 0 0,-21-21 16,21 22-16,-21-1 0,21 0 0,0-20 16,0 20-16,0-21 0,0 21 15,0-20-15,21-1 0,0 0 0,0-21 16,0 21-16,1-21 0,-1 0 16,21 0-16,-21 0 0,0 0 0,22 0 15,-22-21-15,21 0 0,1 21 16,-22-43-16,21 22 0,-21 0 15,22-21-15,-22-1 0,21 1 0,-21 0 16,0-1-16,1-20 0,-22-1 16,0 1-16,0-1 0,0 1 0,0-1 15,-22 22-15,1-21 0,-42-43 16,20 63-16,-20 1 0,21 0 16,-22 21-16,1-1 0,-1 1 15,-21 21-15,22 0 0,-22 0 0,-21 21 16,22 1-16,-1 20 0,0-21 15,1 43-15,-64 41 16,84-20-16,22-21 0,-22 20 16,43 1-16,-21 0 0,21-1 0,-1-20 0,1 20 15,21-20-15,0-1 16,0 1-16,0-1 0,21-20 0,1 20 16,20-20-16,0-1 0,1 0 15,-1-21-15,21 22 0,1-22 0,63 21 16,-64-42-16,22 0 0,-21 0 15,20 0-15,-20 0 0,-1 0 16,1 0-16,-1-21 0,1 21 0,-1-42 16,1 21-16,-1-1 0,-20-20 15,20 0-15,1-1 0,-22 1 16</inkml:trace>
  <inkml:trace contextRef="#ctx0" brushRef="#br0" timeOffset="4929.52">21272 2032 0,'0'0'0,"0"-21"0,-21 0 15,0 21 1,0 0-16,21 21 0,-21 0 0,0 0 16,21 0-16,-22 22 0,22-1 15,-21 0-15,0 22 0,21-1 16,-21 22-16,21-21 0,0-1 0,0 22 15,-21-22-15,21 1 0,0-22 16,0 22-16,0-22 0,0 0 0,0 1 16,0-1-16,0-21 0,0 0 15,0 0-15,0 1 0,0-1 16,0-42 0,21-1-16,-21 1 15,0 0-15,21-21 0,0 21 0</inkml:trace>
  <inkml:trace contextRef="#ctx0" brushRef="#br0" timeOffset="5151.39">21188 2138 0,'0'0'0,"0"-21"0,0 0 0,0-1 16,0 1-1,21 0 1,21 21-16,1 0 0,-1-21 15,0 0-15,22 21 0,-1 0 0,-20 0 16,41 0-16,-20 0 0,-22 0 16,22 0-16,-22 0 0,0 0 0,-21 0 15,22 21-15,-43 0 16,0 0-16,0 0 0,-21 1 16,-1-1-16</inkml:trace>
  <inkml:trace contextRef="#ctx0" brushRef="#br0" timeOffset="5368.27">21103 2794 0,'0'0'0,"0"21"0,21-21 31,0 0-31,1 0 16,-1 0-16,0 0 0,0 0 15,0-21-15,22 21 0,-22 0 0,21-21 16,-21 21-16,22 0 0,-22-21 0,21 0 16,-21 21-16,0 0 0,22-22 15,-22 22-15</inkml:trace>
  <inkml:trace contextRef="#ctx0" brushRef="#br0" timeOffset="5629.18">21929 2709 0,'-22'0'15,"1"22"-15,21-1 0,-21 0 16,21 0-16,0 0 0,-21 0 16,21 1-16,-21 20 0,21-21 0,0 0 15,-21 0-15,21 22 0,0-22 0,0 0 16,0 0-16,-22 0 0,22 1 15,0-1 1,22-42 0,-1-1-1,0 1-15</inkml:trace>
  <inkml:trace contextRef="#ctx0" brushRef="#br0" timeOffset="5805.63">21950 2434 0,'0'0'0,"0"-21"0,0 0 0,0 0 16,-21 21-16,-1 0 15,22 21 1,0 0 0,0 0-16,0 0 15,22-21-15,-1 22 0,-21-1 16</inkml:trace>
  <inkml:trace contextRef="#ctx0" brushRef="#br0" timeOffset="6272.47">22225 2688 0,'0'21'15,"0"1"-15,-21-22 0,21 21 16,0 0-16,-21 0 0,21 0 15,0 0-15,0 1 0,0-1 16,0 0-16,0 0 0,0 0 0,-22 0 16,22 1-16,0-1 15,0 0-15,-21-21 0,21 21 16,0 0 0,-21-21-16,21-21 31,0 0-31,0 0 15,0 0-15,21-1 0,0-20 0,1 21 16,-1-21-16,0 20 0,21-20 0,-21 0 16,22 21-16,-1-22 0,0 22 15,22 0-15,-22 21 0,1 0 16,20 0-16,-21 0 0,1 0 0,20 63 16,-42-41-16,1 20 15,-22-21-15,0 21 0,0 1 16,0-1-16,-22-21 0,1 22 0,0-22 15,0 21-15,0-21 0,-22 0 0,22 1 16,-21-1-16,21 0 16,21 0-16,-21-21 0,42 0 15,0 0 1,0-21-16,21 0 0,43 0 16</inkml:trace>
  <inkml:trace contextRef="#ctx0" brushRef="#br0" timeOffset="6816.16">23516 2752 0,'0'0'0,"0"-64"16,0 43-16,0 0 0,-21 0 16,0 0-16,0-1 0,-1 22 15,-20 0-15,21 0 0,-21 0 0,20 0 16,-20 22-16,21-1 0,-21 21 15,-1-21-15,22 0 0,-21 22 0,-1-1 16,22-21-16,0 22 0,-21-1 16,42-21-16,-21 21 0,21-20 15,0 20-15,0-21 0,0 21 16,21-20-16,0-1 0,0 0 16,21-21-16,-20 0 0,20 0 0,0 0 15,1 0-15,-22 0 0,21 0 16,0-21-16,-20 21 0,20-21 0,21-43 15,-41 43-15,20-21 0,-21-1 16,21 1-16,-20 0 0,-1-22 16,21 1-16,-21-1 0,0-21 0,1 22 15,-1-1-15,0 1 0,0-1 16,0 22-16,-21 0 0,0 21 16,0-22-16,0 22 15,-21 21-15,0 21 0,0-21 16,0 43-16,-1-22 0,1 21 15,0 22-15,0-1 0,0 1 0,0-1 16,21 1-16,0-1 0,0 1 16,0-1-16,0 1 0,0-22 0,0 0 15,0 1-15,0-1 0,21-21 0,0 21 16,0-20-16,0-1 16,-21 0-16,21 0 0,1 0 0,-1-21 0,0 0 15,0 0-15,43 0 16,-22-21-16,-21 21 0</inkml:trace>
  <inkml:trace contextRef="#ctx0" brushRef="#br0" timeOffset="7063.2">24447 2392 0,'0'0'0,"-21"-21"15,0 42 1,0-21-16,21 42 15,-21-21-15,21 43 0,-21-22 16,21 22-16,-22-22 16,22 0-16,-21 1 0,21-1 0,0 0 15,0 1-15,-21-22 0,21 21 16,0-21-16,0 1 0,0 20 0,0-21 16,0 0-16,21-21 31</inkml:trace>
  <inkml:trace contextRef="#ctx0" brushRef="#br0" timeOffset="7611.73">24469 2434 0,'0'0'0,"0"-21"15,0-21 1,0 21-16,0-1 0,21 1 15,0 21-15,21-21 16,-21 21-16,22 0 0,-1 0 0,-21 0 16,22 0-16,-1 0 0,0 0 15,-21 21-15,22 22 16,-22-22-16,-21 0 0,0 21 0,0 1 16,0-22-16,0 21 0,-21-21 15,-22 22-15,22-22 0,-21 21 0,0-21 16,-1 0-16,1 1 0,0-1 15,-1-21-15,22 21 0,-21-21 0,21 0 16,-1 0-16,1 0 0,42 0 31,22 0-31,-22-21 16,21 21-16,1 0 0,-1 0 0,0 0 16,22 0-16,-22 0 0,22 0 15,-22 0-15,0 21 0,1-21 0,-1 21 16,0 0-16,-21 0 0,1 1 15,-22-1-15,0 0 16,0 21-16,-22-21 0,1 1 16,0-1-16,-64 21 15,43-21-15,0 0 0,-1-21 0,-20 22 16,21-22-16,-1 0 0,1 21 16,0-21-16,-1 0 0,1 0 0,0 0 15,20 0-15,1 0 0,0 0 16,0 0-16,21-21 15,0-1 1,42 1-16,-21 21 0,1-21 16,20 21-16,0-21 0,1 21 0</inkml:trace>
  <inkml:trace contextRef="#ctx0" brushRef="#br0" timeOffset="8371.36">25442 2688 0,'0'21'31,"0"1"-31,-21-1 0,21 0 16,-21 0-16,21 0 0,-21 0 0,0 1 16,21-1-16,0 0 0,0 0 15,0 0-15,0 0 0,0 1 16,0-1-16,0 0 0,21 0 15,0-21-15,0 0 16,0 0-16,0 0 0,1 0 16,-1 0-16,21 0 0,-21 0 0,22 0 15,-22-21-15,21 0 0,-21 21 16,22-21-16,-22-1 0,0-20 0,0 21 16,0 0-16,0-22 0,1 22 0,-22-21 15,21 21-15,-21 0 0,0-1 16,0 1-16,-21 21 15,-1 0-15,1 21 16,0 1 0,21 20-1,0-21-15,0 0 0,0 43 16,0-22-16,0 0 0,0 1 16,0 20-16,0-20 0,0 20 0,0 1 15,0-1-15,-21 1 0,21 20 0,-21-20 16,0-1-16,21 1 0,0-1 15,-22 1-15,22-1 0,-21 1 0,0-1 16,21 1-16,0-1 0,0 22 16,0-22-16,-21-20 0,21 20 0,0 1 15,0-22-15,0 0 0,0 1 0,0-1 16,0-21-16,0 22 16,0-22-16,0 0 0,-21-42 31,0 0-31,-1-1 15,1 1-15,0 0 0,0 0 0,0-21 16,0 20-16,-1-62 16,1 20-16,0 22 0,21-22 0,0 22 15,0-21-15,-21-1 0,21 22 0,0-22 16,0 22-16,0-22 0,0 22 16,0 0-16,21-22 0,0 22 15,0 0-15,1-22 0,-1 22 16,0-1-16,21 22 0,1-21 0,-22 21 15,21 0-15,-21-1 0,0 1 0,22 0 16,-22 21-16,0 0 0,21-21 16,-20 21-16</inkml:trace>
  <inkml:trace contextRef="#ctx0" brushRef="#br0" timeOffset="9971.54">3535 4085 0,'21'21'0,"0"-21"15,0 0-15,0 0 16,1 0-16,-1 0 0,0 0 16,0 0-16,43 0 0,-22 0 15,0 0-15,22 0 0,-22 0 16,0 0-16,22 0 0,-1 22 15,1-22-15,21 0 0,-22 0 0,43 0 0,-21 0 16,20 0-16,22 0 0,-21 0 16,0 0-16,21 21 0,0-21 0,21 0 15,0 0-15,1 0 0,-1 0 16,0 0-16,21 0 0,22 0 16,-22 0-16,22 0 0,-1 0 0,1 0 15,20 0-15,-20 0 0,20 0 16,1 0-16,0 0 0,-1-21 0,1 21 15,0 0-15,-1 0 0,22 0 16,-21 0-16,21 0 0,0 0 0,-22 0 16,22 0-16,0 0 0,-21 0 0,-1 0 15,1 0-15,0 0 0,-1 0 16,1 0-16,381 0 16,-403 0-16,1 0 0,-1 0 15,-21 0-15,1 0 0,-22 0 0,21 0 16,-21 0-16,-21 0 0,22 0 15,-22 0-15,-22 0 0,1 0 16,-21 0-16,0 0 0,-1 0 0,-20 0 16,-22 0-16,22 0 0,-22 0 15,0 0-15,-21 0 0,1 0 0,-1 0 16,0 0-16,-42 0 62,0 0-62,-1 0 0,1 0 16,0 0-16</inkml:trace>
  <inkml:trace contextRef="#ctx0" brushRef="#br0" timeOffset="12888.8">3069 6117 0,'0'0'0,"0"-21"15,0 0-15,0 0 16,-21 0-16,21-1 0,0 1 15,0 0-15,-21 21 0,0 0 16,-1 0 0,1 0-16,0 0 0,0 21 15,0 0-15,0 1 0,-1-1 0,1 0 16,0 0-16,0 21 0,0 1 16,0-1-16,-1 0 0,1 1 15,21 20-15,0 1 0,0 105 16,0-105-16,0-22 15,21 21-15,-21-20 0,22-1 16,-1-21-16,21 22 0,-21-1 0,0-21 16,22 0-16,-22 0 0,21-21 0,-21 22 15,22-22-15,-22 0 0,21 0 16,1 0-16,-1-22 0,-21 22 0,21-21 16,1 0-16,-1-21 0,22 21 15,-22-22-15,0 1 0,1 0 16,-1-1-16,0-20 0,1-1 0,-22 1 15,21-1-15,-21 1 0,-21-1 16,0 1-16,0-1 0,0 1 16,-21-1-16,-21 22 0,21-22 0,-22 1 15,-20 21-15,20-1 0,-20 1 16,-1 21-16,1-22 0,-1 43 0,22 0 16,-21 0-16,-1 0 0,1 22 15,20-1-15,-20 21 0,20-21 0,-20 43 16,21-22-16,20 22 0,1-22 15,0 21-15,21 22 0,0-21 0,0-1 16,21 1-16,0 20 0,1-20 16,20-22-16,0 22 0,1-22 15,20 0-15,-21 1 0,22-1 0,-1 0 16,1-21-16,-1 1 0,1-1 16,21 0-16,-22-21 0,22 0 0,-22 0 15,1 0-15,20 0 0,-20-21 16,-1 21-16,1-21 0,-22-1 0,22-20 15,-22 21-15,0 0 0,1-22 16,-1 22-16,0-21 0,-20 0 0,-22 20 16,0-20-16,0 21 0,0-21 0,0 20 15,0 1-15,-22 42 32,22 1-32,-21-1 15,21 21-15,-21-21 0,21 22 0,0-22 16,0 0-16,-21 21 0,21-21 15,-21 1-15,21 20 0,0-21 0,0 0 16,0 0-16,0 1 0,-21-22 16,21-22 15,0 1-15,0 0-16,21-21 0,-21 21 15,21-22-15,-21 22 0,21-21 0,0-1 16,-21 22-16,21-21 0,22 0 15,-43 20-15,42 1 16,-21 42 0,-21 1-16,21-1 0,-21 0 15,22 0-15,-22 21 0,0-20 0,0 20 16,0-21-16,21 21 0,21 43 16,-21-43-1,0-20-15,1-1 0,-1 0 16,21-21-16,-21 0 0,22 21 15,-1-21-15,-21 0 0,21 0 0,1 0 0,-22-21 16,21 0-16,1 0 0,-1-1 16,-21 1-16,21 0 0,1-21 15,-22-1-15,21 1 0,-21 0 0,1-22 16,-1 1-16,0-1 16,0 1-16,0-1 0,-21 1 0,21-1 0,-21 1 15,0-1-15,22 1 0,-22-1 16,21 1-16,-21 20 0,0 1 0,0 21 15,0-21-15,0 20 16,0 44-16,0-1 16,-21 0-16,-1 21 0,22-21 15,-21 22-15,0 20 0,21-20 0,-21-1 16,0 21-16,21-20 0,-21 20 16,-1 64-16,22-63 15,-21-1-15,21-20 0,0 20 0,0-21 16,0 22-16,0-22 0,0-21 15,21 22-15,1-22 0,-1 21 0,21-21 16,-21-21-16,0 22 0,22-22 0,-22 0 16,21 0-16,1 0 0,-1 0 15,0-22-15,1 1 0,-1 0 0,0 0 16,-21 0-16,22-22 0,-1 22 16,0-21-16,-20 0 0,-1-1 0,0 1 15,0 0-15,0-1 0,-21 1 0,0 21 16,0 0-16,0-1 0,0 1 15,0 42 1,-21 1-16,21-1 16,-21 0-16,21 21 0,0-21 15,0 22-15,0-22 0,0 0 0,0 21 16,0-20-16,21-1 0,0 0 0,0 0 16,22 21-16,20-42 15,-42 22-15,1-22 16,20 0-16,0 0 0,-21 0 0,22-22 0,-1 1 15,-21 0-15,22 0 0,-22 0 16,0 0-16,0-22 0,0 1 16,0 21-16,1-22 0,-22 1 15,0 0-15,0-22 0,0 43 16,0 0-16,0-21 16,0 63 15,0 0-31,0 0 0,0 21 15,0-20-15,0 20 0,0-21 0,0 21 16,0 1-16,0-1 0,0 22 0,0 20 16,0 22-1,0-42-15,0-22 0,0 21 16,0 22-16,0-21 0,0-1 0,0 22 16,0-22-16,0 22 0,0-22 0,0 1 15,0 21-15,0-22 0,0 1 16,0 20-16,0 43 0,0-63 15,0 42-15,-22-43 0,1-42 16,0 22-16,21-22 0,-21 0 16,0 0-16,0-21 0,-1 0 0,1 0 15,0 0-15,21-21 0,-21 0 0,0-22 16,0 22-16,21-42 0,0 20 0,-22-20 16,1-1-16,21 1 0,-21-22 15,21 22-15,0-22 0,0 0 0,0 1 16,0-1-16,0 0 0,21 22 0,0-22 15,1 22-15,20-43 16,0 42-16,22-20 16,-43 20-16,64-20 0,-43 41 15,0 1-15,1 21 0,20-22 16,-21 1-16,1 21 0</inkml:trace>
  <inkml:trace contextRef="#ctx0" brushRef="#br0" timeOffset="14815.42">8043 6646 0,'0'0'0,"-42"22"0,21-22 0,0 21 0,-1-21 16,44-21-1,-1 21-15,0-22 16,21-20-16,1 21 0,-1-21 0,0-1 16,1 1-16,-1 0 0,21-1 15,22-63-15,-21 43 16,-22-1-16,0 1 0,1-1 0,-1 1 15,-21-1-15,0 1 0,0-1 16,-21 1-16,22 21 0,-22-22 0,0 22 16,0-1-16,-22 22 0,1 0 0,0 0 15,-21 0 1,-1 21-16,22 0 0,-21 21 0,0 0 16,20 0-16,-20 22 0,0-1 0,21 21 15,-22 22-15,1 63 0,21-63 16,21 0-16,0-1 0,0 22 0,0-21 15,0 21-15,0 84 16,0-105-16,0 105 16,0-84-16,0-21 0,21 126 15,-21-126-15,0 21 0,0-21 16,0 20-16,0-20 0,0 0 0,0 21 16,0-22-16,0 1 0,0 0 0,-21-22 15,0 64-15,21-63 0,0-22 16,0 0-16,0-21 0,0 1 15,21-22-15,0 0 0,0 0 16,0 0-16,0-22 0,1-20 0,20 21 0,-21-21 16,85-107-1,-64 86-15,-21-1 0,22-20 16,-1 20-16,-21-20 0,0 20 0,1-21 16,-22 1-16,0-1 0,0 0 0,0 1 15,-43-1-15,22 0 0,-21 1 16,21 20-16,-22 1 0,1-1 0,0 1 15,-22 20-15,22 22 0,-1-21 16,1 42-16,0-21 0,21 21 0,-22 0 16,22 0-16,0 0 0,0 0 15,42 0 1,0 0-16,0 0 0,22 0 16,-22 0-16,21 0 0,0 0 15,1 0-15,-1-21 0,0-1 16,1 1-16,63-21 0,-43 0 15,1 20-15,-1-20 0,-21 21 0,22 0 16,-22-22-16,1 22 0,-1 21 16,-21-21-16,0 0 0,0 21 0,-42 0 31,0 0-31,0 0 0,0 0 16,0 21-16,-1 0 0,1 0 0,0 1 15,0-1-15,21 21 0,-21-21 16,21 22-16,0-22 0,21 42 15,0-42-15,0 1 0,22-1 16,-22 0-16,21 0 0,0-21 16,-20 0-16,20 0 0,0 0 0,1 0 15,-1 0-15,0 0 0,1 0 0,-1-21 16,0 0-16,22-22 0,-22 22 16,0 0-16,1 0 0,-1-21 0,-21 20 15,22-41-15,-43 21 0,0 20 16,0 1-16,0 0 0,0 0 15,-22 21-15,1 0 0,0 0 16,0 21-16,21 0 16,-21 22-16,21-22 0,-21 21 15,21-21-15,0 22 0,0-1 16,-22-21-16,22 21 0,-21-20 0,21-1 16,0 0-16,0 0 0,0 0 15,0 0-15,0 1 0,21-44 31,-21 1-31,22 0 16,-1 0-16,0 0 0,0 0 0,0-1 16,0-20-16,1 21 0,20-21 0,-21 20 15,0 1-15,0 0 0,1 0 16,20 0-16,-21 21 0,0 0 0,0 0 16,1 0-16,-1 21 15,-21 0-15,21 0 16,-21 22-16,0-22 0,21 0 0,0 0 15,-21 21-15,21-20 0,1-1 0,-1 0 16,21 0-16,-21 0 0,22 0 16,-1 1-16,-21-22 0,21 0 0,1 21 15,-1-21-15,0 0 0,22 0 0,-22 0 16,1 0-16,20-21 16,-21-1-16,22 22 0,-22-21 0,64-42 15,-64 42-15,-20-1 0,20-20 16,-21 0-16,0-1 0,-21 1 15,0 0-15,0-1 0,0 1 0,0 21 16,-21-21-16,0 20 0,-21 1 0,20 21 16,-20 0-16,0 0 0,-1 0 15,1 0-15,0 21 0,-1 1 0,1 20 16,0-21-16,-1 21 0,22 1 0,0-1 16,-21 0-16,42-20 0,-21 20 15,21 0-15,0-21 0,0 22 16,0-22-16,0 0 0,0 0 0,21-21 15,0 21-15,0-21 0,21 0 0,-20 0 16,20 0-16,0 0 0,1 0 0,-1-21 16,85-42-1,-85 42-15,1-1 0,-22-20 16,21 0-16,-21-1 0,43-62 16,-43 41-16,-21 1 0,21-1 15,0 1-15,0-22 0,-21 21 0,22-20 16,-22 20-16,21-20 0,-21 20 15,21-84-15,-21 84 0,21-20 16,-21 41-16,0 22 0,0 0 16,0 42-16,0 0 15,-21 22-15,0-1 16,0 0-16,21 22 0,-22-1 0,1 22 16,0-21-16,0 20 0,0-20 15,21 20-15,0 1 0,-21 0 0,21-22 16,0 22-16,0-22 0,0 1 0,0-22 15,0 22-15,21-22 0,0 0 16,0-20-16,43 41 16,-22-42-16,-21-21 0,21 0 0,-20 0 0,20 0 15,0 0-15,1 0 0,-22 0 16,21-21-16,0 0 0,1 0 16,-1 0-16,22-64 0,-22 43 15,-21-1-15,21 1 0,1-85 16,-22 85-16,0-22 0</inkml:trace>
  <inkml:trace contextRef="#ctx0" brushRef="#br0" timeOffset="15044.88">9927 5673 0,'-42'0'0,"84"0"0,-105 0 0,41 0 0,1 0 16,0 21-16,0-21 15,0 0-15,21 21 32,21-21-32,-21 21 15,21-21-15,-21 21 0</inkml:trace>
  <inkml:trace contextRef="#ctx0" brushRef="#br0" timeOffset="18003.5">1863 8382 0,'-22'21'0,"44"-42"0,-65 42 16,22 0-16,0-21 0,0 0 15,21 22-15,21-22 32,0 0-32,0 0 0,22 0 0,-22-22 15,42 22-15,43-63 16,-64 42-16,22 0 0,-1-1 0,1-20 15,-1 21-15,-20-21 0,-1 20 16,0-20-16,-20 21 0,-1 0 0,-21 0 16,0-1-16,0 1 0,-21 0 15,-22 0-15,22 21 0,-42 0 0,20 0 16,1 0-16,-22 0 16,22 0-16,-21 21 0,20 0 0,-20 22 15,20-22-15,1 21 0,0 0 16,-1 1-16,1-1 0,21 0 0,0 1 15,21-22-15,0 21 0,0-21 16,0 22-16,0-22 0,21 0 0,0-21 16,21 21-16,1-21 0,-22 21 15,42-21-15,-20 0 0,-1 0 0,22 0 16,-22-21-16,21 21 0,-20 0 16,-1-21-16,0 0 0,1 21 0,-22 0 15,-42 0 16,0 0-31,-22 0 0,22 21 0,-21 0 16,-1 0-16,1 1 0,0-1 16,-1 21-16,1 0 0,-21 1 15,20-1-15,22 22 0,-21-1 0,21-21 16,-22 22-16,43-1 0,0-20 16,0-1-16,0 0 0,0 1 0,0-1 15,21-21-15,22 0 0,-22 1 16,42-1-16,-20-21 0,20 0 15,-20 0-15,20 0 0,1-21 16,-1-1-16,1 1 0,-1 0 16,1-21-16,-1-1 0,22-20 0,-22 21 15,1-22-15,-1 1 0,1-1 16,-22-21-16,22 22 0,-22-22 0,0 1 16,-21 20-16,22-21 0,-22 1 15,0-1-15,-21 22 0,0-22 0,0 21 16,0 22-16,0 0 0,-21-1 15,0 22-15,0 0 0,-22 21 16,22 0-16,0 21 0,0 0 0,0 22 16,21 20-16,-22-20 0,1 41 15,0-20-15,21 20 0,0-20 0,0 21 16,-21-22-16,21 22 16,0-1-16,0-20 0,0 21 0,0-22 15,0 1-15,0-1 0,21 1 16,0-1-16,0-21 0,1 1 0,20-22 15,-21 21-15,21-21 0,22-21 0,-22 22 16,22-22-16,-1 0 0,1 0 16,-1-22-16,1 22 0,-1-42 0,-20 21 15,20 0-15,1-22 0,-1 1 16,1 0-16,-22-1 0,43-41 16,-64 20-16,0 22 0,0 0 0,-21-1 15,0 1-15,0 21 0,0-22 16,0 22-16,-21 21 0,0 0 15,-22 0-15,22 21 0,0 1 16,0-1-16,-21 0 0,20 21 16,1 1-16,0-1 0,0 0 0,0 1 15,21-1-15,0 0 0,0 1 16,0-22-16,0 21 0,0-21 0,42 22 16,-21-22-16,0-21 0,22 0 15,-22 0-15,21 0 0,1 0 16,-1 0-16,0 0 0,1-21 0,-1-1 15,0 1-15,1-21 0,20 21 16,22-43-16,-43 22 16,0 21-16,-20-22 0,20 1 0,-21 0 15,0 21-15,0-22 0,1 22 16,-22 0-16,0 0 0,0 42 31,0 0-31,0 0 0,0 22 16,0-22-16,0 21 0,-22-21 0,22 22 15,0-22-15,-21 21 0,21 0 0,-21-20 16,21-1-16,-21 21 0,21 0 16,0-20-16,-21-1 15,21-42 17,0-1-32,0 1 15,0 0-15,0-21 0,0 21 0,21-22 16,-21 1-16,0 0 0,21-1 15,0 1-15,0-43 0,1 64 16,-22 0-16,21 0 0,0 0 16,0-1-16,0 22 0,0 0 15,1 0-15,-1 22 0,0-1 0,0 0 16,0 0-16,0 0 0,-21 22 16,22-22-16,-1 21 0,21 22 15,-42-43-15,0 0 0,0 21 0,21-21 16,-21 1-16,21-1 15,1 0-15,-22 0 0,21 0 16,0-21-16,0 0 0,0 0 16,0 0-16,1-21 15,-22 0-15,21 0 0,0 0 0,0-1 16,0-20-16,0 21 0,-21-21 0,22 20 16,-1-20-16,0 0 0,-21-1 15,21 22-15,0-21 0,0 21 0,-21 0 16,22 21-16,-1 0 15,-21 21 1,0 0-16,0 0 0,0 0 0,0 0 16,0 22-16,0-22 0,0 21 15,21-21-15,-21 22 0,0-22 16,0 21-16,21-21 0,0 1 0,0-1 16,1 0-16,-1 0 0,21 0 0,-21 0 15,22-21-15,84 0 16,-85 0-16,0 0 0,1 0 15,20-21-15,-21 0 0,1 0 0,-1 0 16,22 0-16,-22-1 0,0-20 16,-21 21-16,22 0 0,-22-22 15,21 1-15,-21 21 0,-21-21 0,0-1 16,22 22-16,-22-21 0,0 21 16,0-1-16,0-20 0,-22 42 0,1-21 15,0 21-15,0 0 0,0 0 0,0 0 16,-1 0-16,1 21 0,0 0 15,0 22-15,0-1 0,21-21 0,-21 21 16,21 22-16,0-22 0,0 1 0,0-22 16,0 21-16,0 0 15,21-20-15,0-1 0,0 21 0,0-21 16,22 0-16,-1-21 0,0 22 0,1-22 0,20 0 16,43 0-16,-43 0 15,1 0-15,-1-22 0,1 1 0,-1 0 16,1 0-16,-1 0 0,-20-22 15,63-20-15,-85 21 0,21 20 16,-21-20-16,0 0 0,1-1 16,-22 22-16,21 0 0,-21 0 0,0-21 15,0 63 1,-21 0 0,-1-21-16,1 42 0,21-21 0,0 1 15,-21-1-15,0 21 0,21-21 0,-21 0 16,21 22-16,0-22 15,-21 0-15,21 0 0,-22 0 0,22 1 16,0-1-16,22-21 31,-1-21-31,0-1 16,0 1-16,0 0 0,0 0 0,1-21 16,-1 20-16,0-20 0,0 21 15,0-21-15,0 20 0,1 1 0,-1 0 16,0 0-16,-21 0 0,21 21 0,0 0 15,-21 21 1,0 0-16,21 0 0,-21 0 0,0 1 16,0-1-16,0 21 0,22-21 0,-22 0 15,0 1-15,0-1 0,0 0 16,21 0-16,0 0 0,-21 0 16,21 1-16,0-22 0,0 0 15,1 0-15,20 0 0,-21 0 0,21 0 16,-20 0-16,20-22 0,0 22 15,-21-21-15,22 0 0,-22-21 0,21 21 16,-21-22-16,22 1 0,-22 0 0,0-1 16,21 1-16,-20-22 0,-1 22 15,0-21-15,21-43 16,-21 42-16,-21 1 0,0-1 0,0 22 16,0-22-16,0 43 0,0-21 0,0 21 15,-21 21-15,0 21 16,0 0-16,0 0 0,21 22 15,-21-1-15,-1 21 0,22-20 16,0 20-16,0-20 0,-21 20 0,21-21 16,-21 22-16,21-22 0,0 22 0,0-22 15,0 0-15,0 1 0,0-1 16,0 43-16,21-64 0,-21 0 16,21 0-16,1 22 0,-1-43 0,0 21 15,0 0-15,0-21 0,22 0 16,-22 0-16,21 0 0,-21 0 0,0 0 15,43 0-15,-22-21 16,-21 0-16,22 21 0,-22-43 0,0 22 16,21 0-16,-20 0 0,-1-22 0,-21 1 15,21 21-15,-21-21 0,0-1 16</inkml:trace>
  <inkml:trace contextRef="#ctx0" brushRef="#br0" timeOffset="18235.38">7959 8424 0,'0'22'0,"21"-1"15,21-21-15,-21 0 16,22 0-16,-1 0 16,0 0-16,22 0 0,-22 0 0,0 0 15,1 0-15,20 0 0,-20-21 0,20 21 16,-21 0-16,1 0 0,-1-22 15,0 22-15,1-21 0,-22 21 0,0 0 16,0 0-16,0-21 0,1 21 16,-22-21-16</inkml:trace>
  <inkml:trace contextRef="#ctx0" brushRef="#br0" timeOffset="20107.23">10160 8742 0,'-21'21'0,"21"0"0,0 0 16,0 1-1,0-44 32,21 22-47,0-21 0,-21 0 16,21 0-16,0 0 0,1-22 15,-1 22-15,0 0 0,0-21 0,21 21 16,-20-22-16,-1 22 0,0-21 0,0 21 16,0-22-16,-21 1 0,0 21 15,0-64-15,0 64 0,0-21 16,0 20-16,0 1 0,-21 0 0,0 21 15,0 0-15,0 0 16,-1 0-16,-20 0 0,21 21 0,0 22 16,0-22-16,-1 21 0,1-21 15,0 22-15,21-1 0,0 0 16,0 1-16,0 41 16,0-41-16,21-22 0,0 0 0,1 0 15,-1 21-15,0-42 0,-21 22 16,21-1-16,21 0 0,-20-21 0,-1 0 15,21 21-15,-21-21 0,22 0 16,-22 0-16,21 0 0,0 0 0,1-21 16,-1 0-16,0 0 0,1-1 0,20 1 15,-20 0-15,-1-21 16,21 21-16,-20-22 0,-1 1 0,0 0 16,1-1-16,-1 1 0,0-22 0,-20 22 15,-1-21-15,0-1 0,-21 1 16,0-43-16,0 42 0,0 22 15,0-22-15,0 22 0,0 21 0,0-21 16,-21 20-16,21 1 0,0 0 16,-21 21-16,-1 0 0,1 0 15,0 0 1,21 21-16,-21-21 0,21 21 0,0 1 16,-21-1-16,0 0 15,21 0-15,-22 0 16,22 22-16,-21-22 0,21 21 0,0 43 15,0-22-15,0-20 0,0-1 16,-21 0-16,21 22 0,0-22 16,0-21-16,0 22 0,0-22 0,0 21 15,0-21-15,0 0 0,0 1 16,0-44 31,0 1-32,-21 0 1,21 0 109,0 0-109</inkml:trace>
  <inkml:trace contextRef="#ctx0" brushRef="#br0" timeOffset="23167.83">10372 8467 0,'21'0'0,"0"0"0,-21-21 0,0-1 16,0 1-16,0 0 15,0 0-15,0 0 0,0 0 16,0-1-16,0 1 0,-21 0 0,0 0 15,-1-21-15,1 20 0,0 1 0,0 0 16,-21 0-16,20 0 0,-20 21 16,0 0-16,-22 0 0,22 0 15,0 21-15,20 0 0,-20 21 16,0-20-16,21 20 0,-22 0 0,22 22 16,0-22-16,0 0 0,0 22 15,21-22-15,-22 1 0,22-1 16,0 0-16,0-21 0,0 22 0,22-22 0,-1 0 15,0 0-15,21 0 0,-21-21 16,22 0-16,-22 0 0,21 0 16,1 0-16,-22-21 0,21 0 0,0 0 15,1 0-15,-22 0 0,21-1 16,-21-20-16,22 21 0,-22 0 0,0-22 16,0 22-16,0-21 0,-21 0 0,0 20 15,22-20-15,-22 0 0,0-1 16,0-20-16,0 42 0,0 0 15,-22 21 1,22 21 0,-21 21-16,21-21 0,-21 22 0,21-1 15,0 0-15,0 1 0,0-1 16,0-21-16,0 21 0,0 1 16,0-22-16,0 21 0,21-21 0,-21 1 15,21 20-15,1-21 0,-1 0 0,0-21 16,0 21-16,0-21 0,0 0 15,22 0-15,-22 0 0,21 0 0,-21 0 16,22 0-16,-1-21 0,-21 21 0,22-21 16,-1 0-16,-21 0 0,43-22 15,-43 22-15,0 0 16,0 0-16,0 0 0,-21 0 0,0-22 16,0 22-16,0 0 0,0 0 15,0 0-15,-21-1 0,0 1 16,0 21-16,-22-21 0,22 21 0,0 0 15,-21 0-15,21 0 0,-22 0 16,22 0-16,-21 0 0,21 21 0,-1 0 16,1 1-16,0-1 0,0 0 0,0 0 15,0 0-15,-1 22 0,22-22 16,0 0-16,0 0 0,0 21 0,0-20 16,0-1-16,0 0 0,0 0 0,0 0 15,0 0-15,22-21 16,-1 0-16,0 0 0,21 0 15,1 0-15,-22-21 0,21 21 16,0-21-16,1 0 0,-1-21 16,0 20-16,1-20 0,-1 21 0,0-21 15,1-1-15,-1 1 0,-21 0 16,22-22-16,-22 1 0,21-1 16,-21 1-16,0-1 0,-21 1 0,0-1 0,22-63 15,-22 85-15,0-1 16,0 1-16,0 0 0,0 21 0,0-22 15,-22 22-15,1 21 16,0 0-16,0 21 16,0 0-16,0 22 0,-1-22 0,1 42 15,0-20-15,0 20 0,0 64 16,0-63-16,-1-1 0,22 1 16,0-1-16,0-20 0,0 20 0,0-21 15,0 1-15,0 20 0,0-20 0,0-1 16,22 0-16,-22 1 15,42-1-15,-21 0 0,0-21 0,43 43 16,-43-43-16,21 0 0,1-21 0,-1 0 16,0 21-16,1-21 0,-1 0 15,0 0-15,22-21 0,-22 0 0,0 0 16,1 0-16,20 0 0,-20-22 16,-1 22-16,21-21 0,-20 21 15,-1-22-15,-21 1 0,22 21 0,-22-22 16,-21 22-16,0-21 0,21 21 0,-21-22 15,0 22-15,0 0 0,-21 21 16,0-21-16,-1 21 0,1 0 0,-21 0 16,21 0-16,-22 0 0,22 21 0,-21-21 15,21 21-15,-22 0 0,22 22 16,-21-22-16,21 0 0,0 0 0,-1 22 16,1-22-16,0 0 0,0 21 15,21-21-15,0 1 0,0-1 0,0 0 16,0 0-16,0 0 0,21 0 15,0-21-15,0 0 0,1 0 0,20 0 16,-21 0-16,0 0 0,22 0 16,-1 0-16,0-21 0,1 0 0,-1 0 15,0-21-15,1 20 0,-22 1 0,21-21 16,0 0-16,-20-1 16,-1 1-16,0 0 0,0-22 0,0 1 15,0-1-15,-21 1 0,0-1 0,0 1 0,22-1 16,-22 1-16,0-1 0,21 22 15,-21-43-15,0 64 0,0 0 16,0 0-16,0 42 31,-21 0-31,-1 21 0,22 1 0,-21-1 16,0 0-16,0 22 0,21-1 16,-21 1-16,0-1 0,-1 1 0,1-1 15,21-20-15,0 20 0,0-21 0,0 1 16,0-1-16,0 0 0,0 1 15,21-22-15,1 0 0,-1 0 0,0 0 16,21 1-16,-21-1 0,22-21 0,-22 0 16,21 0-16,-21 0 0,22 0 15,-1-21-15,0-1 0,-20 22 0,20-21 16,0-21-16,1 21 0,-1 0 16,-21-22-16,21 22 0,1-21 15,-1-22-15,-21 43 0,0-21 16,1 21-16,-1-1 0,-21 1 15,0 42 1,0 1 0,0-1-16,0 0 0,0 0 0,0 0 15,0 0-15,0 22 0,0-22 16,0 0-16,0 0 0,0 0 0,0 1 16,0-1-16,0 0 0,21 0 0,0 0 15,0-21-15,0 21 0,22-21 16,-22 0-16,21 0 0,1 0 0,-22 0 15,21 0-15,0 0 0,1 0 16,-1-21-16,0 0 0,1 21 16,-22-21-16,21 0 0,1-22 0,-1 1 15,-21 0-15,0 21 0,-21-22 16,0 1-16,0 21 0,0-22 16,0 22-16,0 0 0,0 0 0,-21 0 15,-21 21-15,21 0 0,-1 0 16,1 21-16,0 0 15,0 0-15,0 0 0,21 43 16,-21-43-16,21 21 0,0-20 16,0 20-16,0-21 0,0 0 15,0 0-15,0 1 0,21-1 0,0 0 16,0 0-16,0-21 0,22 0 0,-22 0 16,21 0-16,-21 0 0,22 0 15,-1 0-15,-21 0 0,21-21 0,1 0 16,-22 0-16,21-1 0,22-20 15,-22 0-15,-21 21 0,22-22 16,-22 1-16,0 0 0,0 20 0,0-20 16,0 21-16,-21 0 0,0 0 15,0-1-15,0 44 16,0-1-16,0 0 16,-21 0-16,21 0 0,0 0 0,0 22 15,0-22-15,0 0 0,0 21 16,0-20-16,0 20 15,0 21-15,0-41 0,0-1 16,0 0-16,0 0 16,-21-21 15,21-21-31,-21 0 16,0 21-16,21-21 0,-21 21 0,-1-22 15,1 1-15,0 21 16,21 21 15,0 1-31,21-1 16,0-21-1,1 0-15,-1 21 0,0-21 0,0 0 16,21 0-16,-20 0 0,20 0 0,-21 0 16,64-42-16,-43 42 0,-21-22 15,22 1-15,-1 0 0,-21 0 16,21 0-16,1 0 0,-22-1 15,21-20-15,-21 0 0,22-1 0,-22 22 16,42-63-16,-63-1 16,0 64-16,0 0 0,0-1 15,-42 22 1,21 0-16,0 0 0,-22 22 0,22-1 16,0 0-16,0 21 0,21-21 15,0 22-15,0-1 0,0-21 0,0 22 16,0-22-16,21 21 0,0 0 0,0-20 15,1-1-15,-1 21 0,-21-21 16,0 0-16,21 1 0,-21 41 16,0-42-16,-21 0 0,0 1 15,-1-22-15,1 21 0,0-21 16,0 0-16,0 21 0,-22-21 0,1 0 16,21 0-16,-21 0 0,-1 0 15,1 21-15,-22-21 0</inkml:trace>
  <inkml:trace contextRef="#ctx0" brushRef="#br0" timeOffset="23663.41">3916 10224 0,'-21'-22'16,"21"1"-16,0 42 31,0 1-31,0-1 15,21 21-15,-21 0 0,0 1 0,0-1 16,0 0-16,0 1 0,0-1 0,0 0 16,0 1-16,0-1 0,0-21 15,0 22-15,0-22 0,0 0 0,0 0 16,0 0-16,21-21 31,0 0-31</inkml:trace>
  <inkml:trace contextRef="#ctx0" brushRef="#br0" timeOffset="24093.16">4318 10287 0,'0'64'16,"0"-43"-16,0 21 15,0 0-15,0-20 0,0-1 16,0 21-16,0-21 0,0 22 0,-21-22 15,21 0-15,0 0 0,0 0 0,-21 0 16,21 1-16,0-1 0,-22-21 16,1 0 15,21-21-31,0-1 0,0 1 0,0 0 16,0 0-16,0-21 0,0-1 0,0 1 15,0 0-15,0-22 0,0 22 16,21-1-16,1 22 0,-1-21 0,21 21 15,0 0-15,-20-1 0,20 22 0,21 0 16,-20 0-16,-1 22 16,0 20-16,1-21 0,-22 21 0,21 1 15,-21-1-15,1 0 0,-1 1 16,-21-1-16,0 64 16,0-43-16,0-20 0,0-22 15,-21 0-15,-1 0 16,1-21-16,0 0 15,0 0-15,0-21 0,0 0 16,-1 0-16</inkml:trace>
  <inkml:trace contextRef="#ctx0" brushRef="#br0" timeOffset="24265.07">4106 10012 0,'0'0'0,"-21"-42"15,42 63 32,0-21-47,1 0 0,-1 21 0,0-21 16,0 0-16,21 0 0</inkml:trace>
  <inkml:trace contextRef="#ctx0" brushRef="#br0" timeOffset="25779.89">6371 10181 0,'0'0'0,"0"-42"0,-21 21 0,0 0 16,0-1-16,21-20 0,0 21 0,-22 0 15,22 0-15,-21 21 16,21 21-16,0 0 0,0 0 16,0 21-16,0 1 0,21-1 15,1 22-15,-22-22 0,0 21 0,0 1 16,0 21-16,0-43 0,0 21 0,0 1 15,0-22-15,0 22 0,0-43 16,0 21-16,0 1 0,21-22 0,-21 0 16,21 0-16,0-21 15,-21-21-15,21 21 16,0-21-16,1-22 0,-22 22 0,21-21 16,0 21-16,0-22 0,0-20 15,-21 21-15,21-22 0,1 1 16,-1 20-16,-21-20 0,21 20 0,0 1 15,0 21-15,0 0 0,-21 0 16,22 21-16,-1 0 0,-21 21 16,21 0-16,0 0 0,-21 0 0,21 22 15,-21-1-15,0 0 0,21 1 16,1-1-16,-22 0 0,0 22 0,0-22 16,21 0-16,0-20 0,-21 20 0,21-21 15,0 21-15,0-20 0,1-1 16,-1-21-16,0 0 0,21 0 0,-21 0 15,22 0-15,-1 0 0,-21 0 16,22-21-16,-1-1 0,0-20 0,1 21 16,-1-21-16,0-1 0,-21 1 15,22 0-15,-1-1 0,-21-20 0,22-64 16,-22 84-16,0-20 16,-21-1-16,0 22 0,0-21 0,0 20 15,0 1-15,0 0 0,0 20 0,0 1 16,0 0-16,0 42 15,-21 0-15,0 1 16,-1-1-16,22 21 0,-21 0 16,0 1-16,0 20 0,21-20 15,0 20-15,-21 1 0,21-1 0,0 1 16,0-22-16,0 21 0,0 22 16,0-21-16,0-43 0,21 21 15,0-21-15,0 22 0,0-22 0,22 0 16,-22-21-16,21 21 0,1-21 0,-1 0 15,0 0-15,1 0 0,-1 0 16,21-21-16,-20 0 0,-1 0 0,0-1 16,1 1-16,-1 0 0,-21-21 0,22 21 15,-22-22-15,0 22 0,-21-21 16,0-1-16,0 1 0,0-43 16,0 64-16,0-21 0,0 21 15,-21 21-15,0 0 16,-1 21-16,1 0 0,21 0 15,0 0-15,0 22 0,-21-1 0,21 0 16,0 1-16,0-22 0,0 21 16,0 1-16,0-1 0,0-21 0,0 0 15,21 22-15,0-22 0,1-21 0,-1 21 16,0 0-16,0-21 0,21 0 16,-20 0-16,20 0 0,0 0 15,-21 0-15,22-21 0,-1 0 0,0 0 0,1-1 16,-22 1-16,21 0 0,-21-21 15,22 21-15,-22-22 0,0 1 16,0 0-16,0-22 0,1 22 0,-22-85 16,0 84-16,0-20 0,0 21 15,0-1-15,0 1 0,0 0 16,0 20-16,0 1 0,-22 21 16,22 21-16,0 1 0,0-1 15,0 0-15,0 21 0,0 1 16,0-1-16,0 0 0,0 1 0,22 20 15,-22-21-15,0 1 0,21-1 0,-21 0 16,21 1-16,-21-1 0,0 0 16,0 1-16,0-22 0,0 0 15,0 21-15,0-20 0,0-1 16,0 0-16,0-42 31,0 0-31,0-1 16,0-20-16,0 21 0,21-21 0,0 20 15,0-20-15,1 0 16,-1-1-16,21 1 0,0 21 0,-20-21 16,20 20-16,0 1 0,1 0 0,20 21 15,-21 0-15,1 0 16,-22 21-16,21 0 0,-21-21 0,1 43 0,-1-22 16,-21 0-16,0 0 0,0 22 15,0-22-15,0 21 0,-21-21 16,-1 0-16,-20 22 0,21-22 0,0 0 15,-22 0-15,1 0 0,0 1 0,21-1 16,-22 0-16,1-21 0,21 21 16,0-21-16,-1 0 0,1 0 0,0 0 15,0 0-15,21-21 16,0 0-16,21 0 0,0-22 16,0 22-16,22-21 0</inkml:trace>
  <inkml:trace contextRef="#ctx0" brushRef="#br0" timeOffset="26293.59">10223 9885 0,'22'-21'0,"-44"42"0,44-63 16,-1 42-1,-21 21-15,0 0 16,21 0-16,-21 0 0,0 22 0,0 62 16,0-62-16,0 84 15,0-64-15,0 22 16,0-22-16,0 1 0,0-1 0,0-20 15,-21 20-15,21-20 0,0-1 0,0 0 16,0-21-16,0 1 0,0-1 16,0 0-16,0 21 15,-21-42-15,21-21 16,0 0 0,0 0-16,0 0 0,-22-1 0,22-20 15</inkml:trace>
  <inkml:trace contextRef="#ctx0" brushRef="#br0" timeOffset="26615.93">9864 10012 0,'0'0'0,"-22"-21"0,1-22 16,0 22-16,21-21 0,0 21 16,0-22-16,0 22 0,21-21 0,0 0 15,22-1-15,-1 22 0,0-21 16,22 21-16,-22-1 0,22 1 0,-1 21 15,64 0-15,-63 21 0,-1 1 16,1 20-16,-1 0 16,-20 1-16,-1 20 0,0-21 0,-21 1 15,1 20-15,-22-20 0,0-1 16,0 21-16,-22-20 0,1-1 0,-21 0 16,21-20-16,-22 20 0,1 0 0,21-21 15,-21 1-15,-1-1 0,22 0 16,-21 0-16,21 0 0,-1 0 0,1-21 15,0 0-15,42-21 32,0 21-32,1-21 15</inkml:trace>
  <inkml:trace contextRef="#ctx0" brushRef="#br0" timeOffset="27869.97">11303 10710 0,'0'0'0,"21"0"0,0 0 0,0 0 0,1 0 15,-1-21-15,0 21 16,-21-21-16,0 0 0,21 21 0,-21-21 16,21 0-16,-21-1 0,0-20 15,0 21-15,0 0 0,0-22 0,0 1 16,-21 21-16,0-21 0,0 20 15,0 1-15,-22 0 0,22 0 0,0 0 16,-21 21-16,20 0 0,-20 0 0,0 21 16,-1 0-16,22 21 0,-21-20 15,0 20-15,-1 0 0,1 1 0,-22 41 16,22-20-16,21-22 0,0 0 16,0-20-16,21 20 0,0 0 15,0-21-15,0 1 0,0-1 0,21 0 16,0 0-16,0-21 0,21 0 0,22 0 15,-22 0-15,22 0 16,-22 0-16,0-21 0,1 0 16,-1 0-16,0-1 0,1 1 0,-1 0 15,0-21-15,-20 21 0,20-1 0,-21-20 16,0 21-16,0-21 16,-21-1-16,0 22 0,0-21 0,0 21 0,0-22 15,0 22-15,0 0 0,-21 42 31,21 0-31,-21 0 0,21 1 16,0 20-16,0-21 0,0 21 0,0 1 16,0-22-16,0 21 0,0 1 15,0-22-15,0 21 0,0-21 0,0 0 16,21 22-16,0-22 0,1 0 16,-1-21-16,0 21 0,21 0 15,-21-21-15,22 0 0,-1 0 0,0 0 16,1 0-16,-1 0 0,22 0 0,-22-21 15,0 21-15,22-21 0,-1 0 16,-20 0-16,62-43 0,-62 22 16,-1 21-16,0-22 0,1 1 0,-22 0 15,0-1-15,-21 1 0,0 0 16,0-1-16,0 1 0,0 21 16,-21-21-16,0 20 0,0 22 0,-1-21 0,-20 21 15,0 0-15,-43 0 16,43 21-16,-1 1 0,1-1 15,0 21-15,-1-21 0,22 22 0,-21-22 16,21 21-16,0-21 0,21 22 0,0-22 16,0 21-16,0-21 0,0 0 15,0 1-15,0-1 0,21 0 0,63 0 16,-20-21 0,-22 0-16,1 0 0,-1 0 15,0-21-15,1 0 0,-22 21 0,21-21 16,-21-1-16,0 1 0,1 0 0,-1 0 15,-21 0-15,0 0 0,21-1 16,-21 1-16,0 0 0,21 0 16,-21 0-16,0 0 15,0 42 1,0 0 0,0 0-16,0 0 0,0 22 0,0-22 15,0 21-15,0-21 0,0 22 0,0-1 16,0 0-16,0 1 0,0 20 15,0-21-15,0 22 0,0-1 0,0 1 16,0-1-16,0 22 0,0-21 0,0 20 16,0-20-16,0 20 0,0 1 15,-21-21-15,21 41 0,0-20 0,-21 0 16,21-1-16,0 1 0,0 0 16,0-1-16,-21-20 0,21 21 0,-22-22 15,22 43-15,-21-43 0,0-20 16,21-22-16,0 21 0,-21-42 15,21 21-15,-21-21 0,0-21 16,21 0-16,0-21 16,0 21-16,-22-64 0,22 21 15,0 1-15,0-1 0,0 1 16,0-22-16,0 1 0,0-1 0,0-21 16,22 21-16,-1 1 0,0-1 0,0 0 15,0 1-15,0-1 0,1 0 16,20 1-16,-21 20 0,21 1 15,-20-1-15,20 1 0,-21-1 0,21 22 16,-20 0-16,20-1 0,-21 1 0,21 0 16,-20-1-16,-1 22 0,0-21 15,0 21-15</inkml:trace>
  <inkml:trace contextRef="#ctx0" brushRef="#br0" timeOffset="28275.74">12996 10689 0,'21'0'16,"1"0"-16,-1-21 16,0 0-16,0 21 0,0-21 15,22 0-15,-22-1 0,21 1 0,-21-21 16,0 21-16,22 0 0,-22-22 15,0 22-15,0 0 0,-21 0 0,0 0 16,0-1-16,0 1 0,-21 21 16,0 0-16,0 0 15,0 0-15,-22 21 0,1 1 16,21-1-16,-22 21 0,1-21 0,0 22 0,21-1 16,-22 0-16,22 1 0,0-1 15,21 0-15,0-21 0,0 22 16,0-22-16,0 0 0,21 0 0,0 0 15,22 1-15,-22-22 0,21 21 0,0-21 16,1 0-16,20 0 0,-20 0 16,-1 0-16,0 0 0,1 0 0,-1-21 15,0 21-15,22-22 16,-1-20-16,-42 42 16,-21-21-16</inkml:trace>
  <inkml:trace contextRef="#ctx0" brushRef="#br0" timeOffset="39752.15">18246 5546 0,'-22'0'0,"22"21"16,-21-21-16,0 0 31,21 21-31,-21-21 16,21 21-1,0 0 1,0 1 0,0-1-1,21-21 1,0 0-16,22 0 0,-22 0 15,0 0-15,21 0 0,1-21 16,-1-1-16,21 22 0,-20-42 0,-1 21 16,22 0-16,-22 0 0,0-22 15,1 22-15,-1 0 0,0-21 16,-21-1-16,1 22 0,-1-21 0,0-1 16,-21 1-16,0 0 0,0-1 0,0 1 15,0-21-15,0 20 0,0 1 16,0 21-16,0-22 0,-21 22 15,21-21-15,-21 42 0,-1-21 0,1 21 16,0 0 0,0 42-16,0-21 0,0 22 0,-1 20 15,22 1-15,-42 20 0,21-20 16,0 20-16,-22 107 0,22-106 16,0 20-16,0-20 0,0 21 15,0-21-15,-1-1 0,1 22 16,0-21-16,21 21 0,-21-22 0,0 22 15,0 0-15,-1-21 0,1-1 16,0 1-16,0 0 0,21-1 0,-21 1 16,21-22-16,-21 22 0,21-21 0,0-22 15,0 0-15,0 1 0,0-1 16,21-21-16,0 0 0,0 0 0,21-21 16,-20 0-16,20-21 0,-21 0 0,64-42 15,-43 20-15,0 1 16,1-22-16,20 1 0,-20-1 15,-1 1-15,0-1 0,1-20 0,-22 20 16,0-20-16,0-1 0,-21 0 0,0 1 16,0 20-16,-21-21 0,0 22 15,-22-1-15,1 1 0,0-1 0,-1 1 16,-20 21-16,21-22 0,-22 43 16,22-21-16,-22 20 0,22 1 0,0 0 15,-1 21-15,1 0 16,21 0-16,-22 0 0,43 21 15,22-21-15,-1 0 16,21 0-16,0 0 0,1 0 16,-1 0-16,22 0 0,-1-21 15,1 0-15,-1 21 0,1-42 0,-1 20 16,1 1-16,-1 0 0,-21-21 16,22 21-16,-1-1 0,-20-20 0,-1 21 15,-21 0-15,22-22 0,-43 22 16,0 0-16,0 0 0,-22 21 31,1 0-31,0 0 0,0 0 0,0 0 16,0 21-16,-1 0 0,1 0 15,0 22-15,21-22 0,0 21 0,0-21 16,0 22-16,0-1 0,0-21 0,0 0 16,21 22-16,-21-22 0,21 0 15,1 0-15,-1 0 0,21-21 0,-21 0 16,0 22-16,22-22 15,-1 0-15,-21 0 0,22 0 0,-1-22 16,0 1-16,1 0 0,-1 0 0,0 0 16,-21 0-16,1-1 0,-1-20 15,0 21-15,0 0 0,-21-22 0,0 1 16,0 21-16,0 0 16,0 0-16,0 42 15,0 0 1,-21 21-16,0-21 0,21 1 15,-21 20-15,21 0 0,0-21 0,0 1 16,-22 20-16,22-21 0,0 0 16,-21 0-16,21 1 0,0-1 15,21-21 17,1 0-32,-1-21 0,-21-1 0,21 1 15,0 0-15,0 0 0,0 0 16,1-22-16,20 22 0,-21-21 0,0 0 15,0-1-15,64-20 16,-64 42-16,0 21 0,1 0 16,-1 0-16,0 0 0,-21 21 0,0 21 15,21-21-15,-21 0 16,21 22-16,-21-22 0,0 0 0,21 43 16,1-43-16,-1 0 15,-21 0-15,21 0 0,21 0 16,-21 1-16,22-22 0,-22 0 0,21 21 15,1-21-15,-1 0 0,0 0 16,1 0-16,-1 0 0,0-21 0,1-1 16,-1 22-16,0-21 0,1-21 0,-1 21 15,-21 0-15,21-22 0,-20 1 16,-22 21-16,0-22 0,0 1 0,0 0 16,0-1-16,0 22 0,0-21 15,-22 21-15,22 0 0,-42-1 0,21 22 16,0 0-16,-43 0 15,22 0-15,21 22 0,-22-1 16,1 21-16,21-21 0,-21 22 0,20-1 16,-20 0-16,21-21 0,21 22 15,0-1-15,-21 0 0,21-20 0,0-1 16,0 21-16,0-21 0,21 0 0,0-21 16,0 22-16,0-22 0,1 0 15,20 0-15,-21 0 0,21 0 0,-20 0 16,20-22-16,0 1 0,1 0 15,-22 0-15,21 0 0,-21-22 16,43-41-16,-43 41 0,0 1 16,0-21-16,0 20 0,-21-20 15,0 20-15,22-20 0,-22-1 0,21 1 16,-21-1-16,0 1 0,0-1 16,21 22-16,0-64 0,-21 85 15,0 0-15,0 0 0,0 0 16,0 42-16,0 21 15,0 0-15,0 1 0,0 20 16,-21 1-16,21-1 0,0 1 0,-21-1 16,0 1-16,21-1 0,-22 22 0,22-22 15,0 1-15,0-22 0,0 22 16,0-1-16,0-20 0,0-1 16,0 0-16,22-21 0,-1 1 0,0 20 15,0-42-15,0 21 0,0 0 16,22-21-16,-22 0 0,0 0 0,21 0 15,-20 0-15,20-21 0,-21 0 0,21 0 16,-20 0-16,20-1 0,-21-20 16,0 21-16,22-64 0,-22 22 15,-21 20-15</inkml:trace>
  <inkml:trace contextRef="#ctx0" brushRef="#br0" timeOffset="39944.04">20320 5186 0,'0'0'0,"-21"0"0,0 0 16,-1 0-16,22 21 16,22-21 15,-1 0-31,0 0 15</inkml:trace>
  <inkml:trace contextRef="#ctx0" brushRef="#br0" timeOffset="42610.1">22606 5715 0,'0'0'0,"21"0"0,0 0 0,0 0 16,1-21-16,-1 0 0,0 21 16,0-21-16,0-1 0,0 22 15,1-21-15,-1 0 0,-21 0 0,0 0 16,21 0-16,-21-1 16,0 1-16,0 0 0,-21-21 0,0 21 15,-1-1-15,-20 1 0,21 21 0,-21-21 16,-1 21-16,1 0 0,-22 0 15,22 0-15,0 21 0,-22-21 16,22 21-16,0 22 0,-1-22 16,1 21-16,21 1 0,-22-1 0,22 0 15,21 1-15,0-1 0,0 0 0,0-21 16,0 22-16,0-22 0,0 0 16,21 0-16,1-21 0,-1 0 0,0 0 15,21 0-15,1 0 0,-1 0 16,0 0-16,1-21 0,-1 0 0,0 0 15,1 0-15,-1-22 0,21 22 16,-20-21-16,-1 21 0,-21-22 16,22 1-16,-1 0 0,-21-1 0,0 1 15,0 0-15,1-1 0,-1 22 16,-21 0-16,21 0 0,-21 0 0,0 42 16,-21 0-1,0 0-15,-1 21 0,1-20 16,21 20-16,0 0 0,-21 1 0,21-1 15,0 0-15,0 1 0,0-1 16,21 0-16,0 1 0,22-22 16,-1 21-16,0-21 0,1 0 0,-1 1 15,0-22-15,22 0 0,42 0 16,-43 0-16,1 0 0,-1 0 16,1-22-16,-1 1 0,1 0 0,-1 0 15,-20 0-15,20-22 0,-21 1 16,-20 0-16,20-1 0,-21 1 0,-21 0 15,0-1-15,0 1 0,0 0 16,0 21-16,0-22 0,-21 22 0,0 0 16,-22 21-16,1 0 0,21 0 0,-43 0 15,22 0-15,0 21 0,-1 0 16,-62 43-16,62-22 0,1 0 16,21 1-16,-22-1 0,22-21 15,0 22-15,21-1 0,0 0 0,0-21 16,0 1-16,21 20 0,0-42 15,1 21-15,20 0 0,-21-21 16,21 0-16,1 0 0,-1 0 0,0 0 16,1 0-16,-1-21 0,0 0 15,1 0-15,-1 0 0,0-1 0,1-20 16,-22 0-16,0-1 0,21 1 0,-20-21 16,-22 20-16,21-20 0,-21 20 15,21-20-15,-21-1 0,0 1 0,0-1 16,0 1-16,0 21 0,0-22 15,0 1-15,0 20 0,0 22 0,0-21 16,0 21-16,0 42 16,-21 21-1,21 0-15,-21 1 0,21 20 0,0 1 16,0-1-16,-22 1 0,22-1 16,0-20-16,0 84 0,0-85 15,0 21-15,0-20 0,0-1 16,22 22-16,-22-22 0,21-21 0,0 21 15,0 1-15,0-22 0,0 0 0,22 0 16,-22 0-16,42 1 16,-20-22-16,-22 0 0,21 0 15,1 0-15,-1 0 0,0-22 0,1 1 16,-1 21-16,0-21 0,-21-21 16,22 21-16,-1-22 0,-21 22 0,0-21 15,22-1-15,-43 1 0,21 0 16,-21-43-16,0 43 0,0 21 15,0-1-15,-21 1 0,0 0 0,-22 21 16,22 0-16,-21 0 0,21 0 16,-22 0-16,1 21 0,0 0 0,20 1 15,-20-1-15,21 21 0,-21 0 16,20-20-16,1 62 0,21-41 16,0-22-16,0 21 0,0-21 15,0 22-15,0-22 0,0 0 0,0 0 16,21-21-16,1 21 0,-1 0 0,21-21 15,-21 0-15,0 0 16,22 0-16,-1 0 0,0-21 0,-20 0 16,20 0-16,0 0 0,1 0 15,-1-22-15,-21 1 0,21-22 0,-20 22 16,-1 0-16,0-22 0,0 1 0,0-1 16,0 1-16,-21-1 0,0 1 15,0-1-15,0 1 0,0-1 0,22 22 16,-22 0-16,0 20 0,0 1 15,0 0-15,0 0 0,0 42 16,0 0-16,-22 22 16,22 41-16,0-41 15,-21 62-15,0-62 0,21 20 16,0-20-16,0 20 0,0-21 16,0 1-16,0-1 0,0 0 0,0 22 15,21-43-15,22 64 16,-22-64-16,0 21 0,0-21 0,0 1 15,0-1-15,1-21 0,-1 0 16,21 0-16,-21 0 0,0 0 16,1 0-16,-1 0 0,0-21 0,0-1 0,0 1 15,0 0-15,1-21 0,20 21 16,-21-22-16,0 22 0,0-21 16,1 21-16,-1-22 0,0 43 0,0-21 15,-21 0-15,0 42 31,0 0-31,0 0 16,-21 22-16,21-22 0,-21 0 16,21 0-16,0 0 0,0 1 0,0 20 15,0-21-15,0 0 0,0 0 16,21 1-16,0-1 0,0-21 16,-21 21-16,21-21 0,1 0 15,20 0-15,-21 0 0,0 0 0,0 0 16,22 0-16,20-21 15,-42 0-15,22-1 0,-22 1 16,0-21-16,21 0 0,-20 20 0,-1-20 16,0 21-16,-21-21 0,0 20 15,21 1-15,-21 0 0,-21 21 16,0 0-16,0 21 16,-1-21-16,1 21 15,0 22-15,0-22 0,0 0 0,21 0 16,0 22-16,0-22 0,0 0 15,0 0-15,0 0 0,0 0 16,0 1-16,21-1 0,0-21 16,0 0-16,0 0 0,1 0 15,20 0-15,-21 0 16,0 0-16,0-21 0,1-1 16,-1 1-16,0 0 0,0-21 0,0 21 15,0-22-15,-21 22 0,22-21 16,-1 21-16,0-43 15,0 64-15,-21 21 16,0 0 0,0 1-16,0-1 0,0 0 0,0 0 15,0 0-15,0 0 0,0 1 16,0 20-16,0-21 16,0 0-16,0 0 0,0 1 0,0-1 15,-21-21 1,0 0-1,21-21 17,0-1-17,-21 22-15,-1 0 32,22 22-17,22-22 1,-1 0-1,0 0-15,0 0 0,0 0 16,0 0-16,1 0 0,-1 0 16,0-22-16,0 1 0,0 21 0,22-42 15,-22 21-15,0 0 16,0-22-16,-21 22 0,21 0 0,-21-21 16,21 20-16,-21 1 0,0 0 0,0 0 15,0 0-15,-21 42 31,21 0-31,-21 0 16,21 0-16,0 22 0,0-22 16,0 0-16,0 43 0,0-43 15,0 21-15,0-21 0,0 0 16,0 1-16,0-1 0,0 0 0,0 0 16,-21 0-16,21 0 0,-21-21 15,0 22-15,-1-22 0,1 21 16,0-21-16,0 0 15,0 0 1,0 0-16,-1 0 0,1 0 0,21-21 16,-42 21-16</inkml:trace>
  <inkml:trace contextRef="#ctx0" brushRef="#br0" timeOffset="43863.57">20383 7027 0,'0'0'0,"22"0"0,-1 0 16,0 0-16,-21-21 0,21 21 16,0-21-16,0 0 0,1 0 0,-1 21 15,-21-21-15,0-1 0,0 1 16,0 0-16,0 0 0,-21 21 16,-22 0-16,22 0 15,0 0-15,0 21 0,-22 0 16,22 22-16,-21-22 0,21 21 0,-22 22 15,22-22-15,0 21 0,-21-20 16,-1 84-16,22-85 0,21 0 16,0 1-16,0-1 0,0-21 0,0 0 15,21 1-15,1-1 0,20 0 16,-21-21-16,21 0 0,1 0 0,20 0 16,-20-21-16,84 0 15,-64-1-15,1-20 0,-22 21 0,21 0 16,-20-22-16,-22 1 0,0 21 15,0-21-15,-21-1 0,0 1 16,0 0-16,-21-1 0,0 1 0,-21 21 16,20-22-16,-41 22 0,-22 0 15,22 21-15,-22 0 16,43 0-16,-1 0 0,22 0 0,0 0 16,21 21-16,21-21 15,0 21-15,22-21 16,-1 0-16,22 0 0,-1 0 0,1 0 15,-1 0-15,1-21 16,-1 0-16,1 21 0,-1-21 0,1 0 16,-1 0-16,1-1 0,-22 1 15,21 0-15,-41 0 0,20 21 0,-21-21 16,0 0-16,-42 21 16,0 0-1,0 0-15,0 0 0,-1 21 0,1 0 16,21 21-16,-21-21 0,0 22 0,0-1 15,0 22-15,21-1 0,0 1 16,-22-1-16,22 22 0,-21-22 0,21 1 16,0 20-16,0 1 0,0-21 0,0 20 15,0 1-15,0-22 16,0 22-16,21 0 0,1-1 0,-22-20 16,0 21-16,0-22 0,21 22 0,-21-22 15,0 1-15,0 20 0,0-20 16,-43 84-16,22-84 0,-42 41 15,42-41-15,-22-22 0,1 1 16,21-22-16,-22 0 0,1-21 0,21 0 16,-21 0-16,20 0 0,-20-21 15,0 0-15,21-22 0,-22 1 0,22 0 16,-21-85-16,42 42 0,-21 0 16,21 1-16,0-1 0,0-21 15,21 0-15,0 0 0,21 1 16,-21-1-16,22 0 0,-1 21 0,22-21 0,-22 22 15,21-1-15,1 0 16,-22 22-16,85-64 0,-63 85 16,-1-1-16,22-20 0,-22 42 15,22-22-15</inkml:trace>
  <inkml:trace contextRef="#ctx0" brushRef="#br0" timeOffset="46663.98">25823 7239 0,'-21'0'16,"42"0"-16,-63 0 0,63 21 16,0-21-1,0 0-15,1 0 0,-1 0 0,21 0 16,0 0-16,1 0 0,-1 0 15,0 0-15,1 0 0,20 0 0,-20 0 16,-1-21-16,-21 21 0,21 0 16,-20 0-16,-1 0 0,0 0 0,0 0 15,-42 0 1,0 21 0,-22-21-16,1 0 0,0 21 15,-1 1-15</inkml:trace>
  <inkml:trace contextRef="#ctx0" brushRef="#br0" timeOffset="49057.88">20637 9059 0,'0'0'0,"-21"0"0,0 0 16,42 0 46,0 0-62,1 0 16</inkml:trace>
  <inkml:trace contextRef="#ctx0" brushRef="#br0" timeOffset="66664.58">23177 7049 0,'-21'0'47,"0"0"-15,0 0-32,0 0 15</inkml:trace>
  <inkml:trace contextRef="#ctx0" brushRef="#br0" timeOffset="66871.46">23199 7006 0,'0'-21'0,"0"42"0,0-63 16,0 21-16,0 0 15,0-1 1,-22 22 31,22 22-32,-21-22-15</inkml:trace>
  <inkml:trace contextRef="#ctx0" brushRef="#br0" timeOffset="67276.24">23114 6964 0,'0'-21'0,"0"0"15,0-1-15,0 1 16,0 0 0,0 0-16,0 0 15,0 0 1,21-1-1,-21 1 1,0 42 15,0 1-31,0 20 0,0-21 16,0 21-16,-21 1 16,0 20-16,21-20 0,-21 20 0,-43 64 15,43-63-15,0-1 16,0 1-16,-1-1 0,1 1 0,0-22 15,0 0-15,0-21 0,21 22 0,0-22 16,0 0-16,0 0 0,21-21 31,0 0-31,0-21 0,0 0 0,1 0 16,-1 0-16,21-22 0,-21 22 16,0-21-16</inkml:trace>
  <inkml:trace contextRef="#ctx0" brushRef="#br0" timeOffset="67947.39">23474 6795 0,'0'0'0,"-21"21"15,-1 21-15,1 22 16,0-22-16,21 0 16,-21 1-16,0-1 0,0 21 0,21 1 15,-22-22-15,1 22 0,21-22 16,0 22-16,-21-22 0,21 0 15,0 1-15,-21-1 0,21-21 0,0 0 16,0 0-16,0 1 0,0-1 0,21-21 31,0-21-31,0-1 0,1-20 16,-22 21-16,21 0 0,0-22 16,0 1-16,0 0 0,0-1 0,1 22 15,-1-21-15,0 21 0,0 0 16,0-1-16,0 22 15,1 0-15,-22 22 0,0-1 16,0 0-16,0 0 0,0 21 16,0-20-16,0 20 0,0-21 0,0 0 15,0 22-15,0-22 0,21 0 16,0 0-16,-21 0 0,42 0 16,1 1-16,-22-22 0,21 0 15,-21 0-15,22 0 0,-1 0 16,21 0-16,-20-22 0,-1 22 0,22-21 15,-22 0-15,0-21 0,1 21 0,-1-22 16,0 22-16,-21-21 0,1-1 16,-1 1-16,0 21 0,-21-21 0,0 20 15,0-20-15,0 21 16,-21 21-16,0 0 0,-1 0 16,1 21-16,-21 0 0,21 0 15,0 1-15,-22 20 0,22 0 16,0-21-16,0 22 0,21-1 0,0-21 15,0 22-15,0-22 0,0 21 16,0-21-16,0 0 0,42 22 16,-21-22-16,22-21 0,-22 0 0,21 21 15,-21-21-15,22 0 0,-1 0 16,0 0-16,22-21 0,-22 21 0,0-21 16,1 0-16,-1-1 0,0 1 15,-20 0-15,20-21 0,-21 21 0,-21-22 16,0 1-16,0 21 0</inkml:trace>
  <inkml:trace contextRef="#ctx0" brushRef="#br0" timeOffset="68203.28">22860 7027 0,'0'0'15,"-21"0"-15,-22 22 0,22-22 0,64 0 32,-22 0-32,21 0 0,22 0 0,-1 0 15,1-22-15,-1 22 0,22-21 16,-1 21-16,22-21 0,64 0 16,-65 21-16,-41-21 0,21 21 15,-22 0-15,1 0 0,-22 0 16,-21 0-16,0 0 0,-42 21 15</inkml:trace>
  <inkml:trace contextRef="#ctx0" brushRef="#br0" timeOffset="71012.11">19156 8551 0,'0'0'0,"-21"0"15,-1 0-15,-20 0 16,21 0-1,0 0-15,42 0 32,21 0-17,-21 0-15,1 0 0,20 0 0,0-21 16,1 21-16,-1-21 16,-21 21-16,21-21 0,1 21 0,-22-21 15,0 0-15,-21-1 16,-21 22-16,-21 0 15,20 0-15,-20 0 0,0 0 0,-22 22 16,22-1-16,-22 0 0,22 0 16,-21 0-16,20 22 0,1-22 0,-22 21 15,43-21-15,-21 22 0,21-1 16,0-21-16,21 21 0,0-20 0,0-1 16,0 0-16,21 0 0,0 0 0,0 0 15,43-21 1,20 0-16,-41 0 0,20 0 15,-21 0-15,1-21 0,-1 0 0,0 21 16,1 0-16,-22-21 0,0 21 16,-42 0-1,0 0-15,-22 0 16,1 21-16,-43 21 0,22-20 16,21-1-16,-1 21 0,1 0 0,0 1 15,-1-1-15,1 0 0,21 1 16,-22-1-16,22 0 0,21 43 15,0-43-15,0-20 0,0 20 16,0 0-16,43-21 0,-22 1 16,21-1-16,-21 0 0,43-21 0,-22 0 15,0 0-15,22 0 0,-1-21 16,1 0-16,21-1 0,-22 1 0,22-21 16,-22 21-16,22-22 0,-22 1 0,-20 0 15,20-1-15,-20 1 0,-1 0 16,0-1-16,-21-20 0,1 21 15,-1-22-15,0 22 0,-21-22 0,0 1 16,0 20-16,0 1 0,0-21 0,0 20 16,0 22-16,0-42 15,-42 63 1,20 0-16,22 21 0,-42 42 16,21-20-16,0-1 0,0 21 0,-1-20 15,1 20-15,0 1 0,0-1 16,21 1-16,0-1 0,0 1 0,0 20 15,0-20-15,21-22 0,0 1 16,0-22-16,1 21 0,-1-21 16,21 0-16,0 1 0,1-1 0,-22-21 15,21 0-15,22 0 0,-22 0 0,0 0 16,1-21-16,20-1 0,-20 1 16,20 0-16,1 0 0,-22 0 0,0-22 15,22 1-15,-22 21 0,0-21 16,-20-1-16,-1 1 0,0 0 15,0-1-15,-21 22 0,0-21 0,0 21 16,0-1-16,-21 1 0,0 21 0,-22 0 16,1 0-16,21 21 0,-21 1 15,-1-1-15,1 21 0,0-21 0,20 22 16,-20-22-16,21 21 0,0 0 0,0-20 16,21 20-16,0-21 0,0 21 15,0-20-15,21 20 0,0-21 0,0 0 16,0 0-16,22-21 0,-1 22 15,0-22-15,1 0 0,-1 0 0,21 0 16,-20 0-16,-1 0 0,64-22 16,-64 1-16,1 0 15,-1 0-15,-21 0 0,21 0 0,-20-22 16,-1 22-16,0-21 0,0 21 0,-21-43 16,0 43-16,21-21 15,-21 20-15,0 1 0,0 42 16,0 1-1,-21-1-15,21 0 16,0 21-16,-21-21 0,21 1 0,0 20 16,0-21-16,0 0 0,0 22 0,0-22 15,0 0-15,0 0 16,0 0-16,0 0 0,0 1 16,21-22-1,-21-22 1,21 1-16,0 0 0,1 0 15,-1-21-15,0 20 0,-21 1 16,21-21-16,0 21 0,0-22 0,-21 1 16,22 21-16,-1-21 0,0 20 0,0 1 15,0 0-15,0 0 0,1 21 16,-1 0-16,-21 21 16,21-21-16,-21 21 0,0 0 0,21 22 15,-21-22-15,0 0 0,0 0 16,21 0-16,-21 22 0,21-22 0,-21 0 15,22 0-15,-22 0 0,21 1 16,-21-1-16,21 0 0,-21 0 16,21-21-16,0 0 0,0 0 15,1 0-15,-1 0 0,0 0 16,0-21-16,-21 0 0,21 21 16,0-21-16,1-1 0,-1 1 0,42-42 15,-20 20 1,-22 1-16,0 21 0,0-21 0,21 20 15,-42-20-15,22 42 0,-22-21 16,21 21-16,-21 21 16,0 0-1,0 0-15,0 1 0,0-1 0,0 21 16,0-21-16,0 43 0,0-43 16,0 0-16,0 0 0,21 22 15,0-22-15,0 0 0,-21 0 0,21 0 16,1-21-16,20 21 0,-21 1 0,21-22 15,-20 0-15,20 0 0,0 0 16,1 0-16,-1 0 0,-21 0 0,21-22 16,1 1-16,20-21 15,-20 21-15,-22 0 0,0-22 0,0 22 16,0-21-16,0 21 0,-21-22 16,0 1-16,0 0 0,0 20 15,0 1-15,0 0 0,-21 0 0,0 21 16,-21 0-16,21 0 0,-22 0 0,22 21 15,-21 0-15,21 0 0,-22 22 16,22-22-16,-21 21 0,21-21 0,21 22 16,0-22-16,0 21 0,0-21 0,21 64 15,0-64 1,21-21-16,-21 21 0,22 1 0,-22-22 16,21 0-16,1 0 0,-22 0 0,21 0 15,0 0-15,1 0 0,-1 0 16,0 0-16,1 0 0,-1-22 15,0 1-15,-20 0 0,20 0 0,-21-21 16,0 20-16,22 1 0,-22-21 16,0-22-16,21 22 15,-42 63 17,0 0-32,0 1 0,0-1 0,0 0 15,0 0-15,-21 21 0,-21 22 16,42-43-16,0 0 15,0 0-15,0 1 0,0-1 0,0 0 16,21-21 15,0-21-31,-21 0 0,21-1 16,-21 1-16,21 0 0,1 0 0,-1 0 16,0-22-16,0 22 0,0-21 15,0 0-15,1 20 0,-1-20 0,21 21 16,0-43-16,-20 64 0,-1 0 15,0 0-15,0 0 16,-21 22-16,0-1 0,0 0 16,0 0-16,0 21 0,0-20 0,0-1 15,0 21-15,0-21 0,0 22 16,0-22-16,0 0 0,0 0 0,0 0 16,0 0-16,0 1 0,21-22 0,0 0 15,1 0-15,20 0 16,-21 0-16,21 0 0,-20 0 0,62-43 15,-63 22-15,22 0 0,20-64 16,-42 64-16,22-21 16,-22-1-16,0-20 0,0-1 0,0 1 15,1-1-15,-1 1 0,0-1 0,0-20 16,-21 20-16,0 1 0,21 20 16,-21 1-16,0 0 0,0 21 0,0-1 15,-21 44 1,0 20-16,0 0 15,0 1-15,-1-1 0,1 85 16,21-64-16,-21 1 0,21-1 0,0-20 16,0 20-16,0-20 0,0-1 15,0 0-15,0 1 0,0 20 16,21-21-16,-21-20 0,21-1 0,-21 0 16,22-21-16,-22 21 0,21-21 15,0 0-15,0 0 0,0 0 16,0 0-16,1 0 0,20 0 15,-21-21-15,0 0 0,0 21 0,22-21 16,-22-1-16,0 1 0,21 0 0,-20 0 16,-1 0-16,21-43 15,-21-20 1</inkml:trace>
  <inkml:trace contextRef="#ctx0" brushRef="#br0" timeOffset="71276.56">23876 8848 0,'0'0'0,"-21"0"15,42 0-15,0 0 16,21 0-16,-20 0 0,41 0 0,-21 0 16,1 0-16,20 0 0,1-21 15,-1 21-15,22 0 0,-22-22 16,1 22-16,21 0 0,-22-21 15,1 21-15,20-21 0,-20 21 0,-22 0 16,22 0-16,-22 0 0,0 0 0,1 0 16,-22 0-16,0 0 0,0 0 15,-21 21-15,-21 0 16,0-21-16,-22 0 0,22 22 16</inkml:trace>
  <inkml:trace contextRef="#ctx0" brushRef="#br0" timeOffset="72125.42">19092 11007 0,'0'0'0,"0"21"15,21-21 1,1 0-16,-1 0 16,0 0-16,0-21 15,0 21-15,-21-21 16,21 21-16,-21-22 0,0 1 0,0 0 15,0 0-15,0 0 0,-21 0 16,0 21-16,0-22 0,-21 1 16,-1 21-16,1 0 0,0 0 0,-1 0 15,1 0-15,-22 0 0,22 21 0,0 1 16,-1-1-16,-20 0 0,42 21 16,-22 1-16,1-1 0,21 0 15,0 1-15,0 62 16,-1-20-16,22-43 0,0 1 15,22-1-15,-1 0 0,0-42 16,0 22-16,0-22 0,22 0 16,-22 0-16,21 0 0,0 0 0,1-22 15,-1 1-15,0 0 0,1-21 0,-1 21 16,0-22-16,1 1 0,-22 0 16,21-1-16,1-63 15,-22 43-15,0 21 0,-21-22 0,21 1 16,-21 20-16,21-20 0,-21-1 15,0 1-15,0-1 0,0 22 0,0 0 0,0-1 16,0 22-16,0 0 0,0 42 16,0 0-1,0 22-15,-21 20 0,0 1 0,21-1 16,-21 1-16,21-1 0,-21 1 16,21-1-16,0 22 0,0-22 0,0 1 15,0-22-15,0 22 0,0-22 0,21 0 16,0 1-16,0-1 0,0-21 15,22 21-15,-22-20 0,0-22 0,21 21 16,-21-21-16,22 0 0,-22 0 0,21-21 16,1 21-16,20-64 15,-42 43-15,22 0 0</inkml:trace>
  <inkml:trace contextRef="#ctx0" brushRef="#br0" timeOffset="72512.89">19897 11049 0,'0'21'0,"0"-42"0,0 63 15,0-20-15,0-1 0,0 0 16,21-21 0,0 0-16,0 0 0,0 0 15,0 0-15,1-21 0,20 0 0,-21-1 16,21 22-16,-20-21 0,-1 0 0,0 0 15,0 0-15,0 0 16,-21-1-16,0-20 0,0 21 0,0 0 16,-21 0-16,-42-1 15,41 22-15,1 0 0,-21 0 16,21 22-16,-22-1 0,22 0 0,-21 0 16,21 0-16,-22 22 0,22-22 0,0 21 15,0 0-15,21 1 0,0-1 16,0 0-16,0 1 0,0-1 15,0-21-15,0 22 0,21-22 0,43 42 16,-43-42-16,21 1 0,43-1 16,-43-21-16,43 0 15,-22 0-15,-20 0 0,20-21 16,1-1-16,-22 1 0</inkml:trace>
  <inkml:trace contextRef="#ctx0" brushRef="#br0" timeOffset="73057.39">21124 10795 0,'-21'0'0,"-21"0"15,21 21-15,-1 0 0,-20 1 0,21-1 16,0 21-16,0-21 0,-1 22 0,1-1 16,0 0-16,21 1 0,0-1 15,0 0-15,0 1 0,0-22 16,0 21-16,0 0 0,42 22 15,1-43-15,-22 0 0,0 0 0,21 1 16,-20-22-16,20 0 0,0 21 16,1-21-16,-1 0 0,0 0 0,1-21 15,-1 21-15,0-22 0,1 1 0,-1-21 16,0 21-16,1-22 0,-1 1 16,21-43-16,-41 43 15,41-64-15,-63 43 0,21-1 16,0 1-16,1 20 0,-1-20 15,-21-1-15,0 1 0,21 21 0,-21-22 16,0 43-16,0-21 0,0 20 0,0 65 31,-21-22-31,21 21 0,-43 64 16,43-42-16,-21-1 16,21-21-16,0 22 0,-21-1 0,21-20 0,0 20 15,0 1-15,0-22 0,0 0 16,0 22-16,0-43 0,0 21 15,0 1-15,0-22 0,21 21 0,0-21 0,22 22 16,-22-22-16,21-21 16,1 21-16,-22-21 15,21 0-15,0 0 0,-20 0 0,20 0 16,0-21-16,-21 0 0,22 0 0,-1 21 16,0-22-16,-20 1 0,20-21 0,0 21 15,22-43 1</inkml:trace>
  <inkml:trace contextRef="#ctx0" brushRef="#br0" timeOffset="73787.88">22564 11091 0,'0'-42'0,"-22"169"0,44-212 0,-22-63 32,0 127-32,-43 21 0,22 0 0,0 0 15,-21 21 1,-1 22-16,22-22 16,-21 42-16,21-42 0,-1 22 15,1-1-15,0-21 0,21 22 16,-21-1-16,21-21 0,0 0 0,0 22 15,0-22-15,0 0 0,0 0 0,21 0 16,0-21 0,0 0-16,1 0 0,-1 0 0,0 0 15,21-42-15,-21 21 0,1 0 16,-1-1-16,0 1 0,0-21 16,-21 0-16,0 20 0,21-20 0,-21 21 15,21-21-15,-21 20 0,0 1 0,0 42 31,0 1-15,0-1-16,0 0 0,0 0 0,-21 21 16,21-20-16,0-1 0,0 21 0,0-21 15,0 0-15,0 1 0,0-1 16,0 0-16,0 0 0,0 0 0,21-21 16,1 21-16,-1 1 0,0-22 0,0 0 15,0 0-15,0 0 16,1 0-16,-1 0 0,21 0 0,43-22 15,-64 22-15,0-21 0,0 0 16,0-21-16,22-22 16,-22 43-16,21-21 0,-21 21 15,1-22-15,-1 22 0,0 0 0,0 0 16,0 21-16,0 0 16,1 0-16,-1 0 0,0 0 0,-21 21 15,21 21 1,0 1-16,-21-1 15,0-21-15,0 21 0,0-20 0,0-1 16,0 21-16,0-21 0,0 0 0,0 1 0,-21 20 16,21 0-16,0-21 15,-21 1-15,21-44 32,0 1-17,0 0-15,0 0 0,0-21 16,0-1-16,21 22 0,0-21 15,0-1-15,1-20 0,20 21 0,-21-1 16,0 1-16,22 21 0,-22-22 0,21 22 16,-21 0-16,22 0 0,-22 21 15,42-21-15,-42 21 0,1 0 16,-1 0-16,0 0 0,0 0 0,0 0 16,0 21-16,1-21 0,-1 21 15,0 0-15</inkml:trace>
  <inkml:trace contextRef="#ctx0" brushRef="#br0" timeOffset="74127.69">23834 11345 0,'-22'22'0,"44"-44"0,-44 65 15,1-43-15,42 0 32,1 0-32,-1-21 15,21 21-15,-21-22 0,0 1 0,22 0 16,-22 0-16,0 0 0,21 0 0,-20-43 15,-1 43-15,-21-21 16,21 20-16,-21 1 0,0 0 16,0 0-16,-21 21 0,0 0 0,-1 0 15,1 0-15,0 0 0,-21 21 16,-1 0-16,1 22 0,21-22 16,-21 21-16,-1 0 0,22 1 0,-21-22 15,21 21-15,-1 1 0,22-22 0,0 21 16,0-21-16,0 0 0,0 1 15,22-1-15,41 0 16,-42-21-16,22 0 0,-1 0 0,-21 0 0,21 0 16,1 0-16,-1-21 0,0 0 15,1-1-15,-22 1 0,21 0 0</inkml:trace>
  <inkml:trace contextRef="#ctx0" brushRef="#br0" timeOffset="74472">25950 10795 0,'0'-21'0,"0"42"0,0-63 0,0 21 16,0-1-16,0 1 15,-21 21-15,0 0 0,0 0 16,0 0-16,-1 0 0,1 21 15,-21 1-15,21 20 0,0 0 16,-1 1-16,1-1 0,21 0 0,-21 1 16,21 20-16,-42 106 15,42-126-15,0 20 0,0-20 16,0-1-16,0 0 0,0 1 0,-21-22 16,21 21-16,0-21 0,0 0 0,0 1 15,21-22 1,0 0-1,0 0-15,0-22 0,0-20 0,1 21 16,20-21-16,0 20 0,-21-20 0</inkml:trace>
  <inkml:trace contextRef="#ctx0" brushRef="#br0" timeOffset="75120.09">26247 10774 0,'21'-21'0,"-42"42"0,42-85 0,-21 43 15,0 64 1,0-22-16,0 21 15,-21 0-15,-1 1 0,1 20 0,21 1 16,-21-1-16,0 1 0,0-22 0,21 22 16,-21-1-16,-1-21 0,22 1 15,-21-1-15,0 0 0,21 1 0,0-22 16,-21 21-16,21-21 0,-21-21 0,21 22 16,0-1-1,0-42 1,21-1-16,0 1 0,0 0 15,0-21-15,1 21 0,-1-22 16,21 22-16,-21-21 0,0 21 0,1-1 16,-1 1-16,0 0 0,0 21 0,-21 21 31,0 0-31,0 1 16,0-1-16,0 0 0,0 21 0,0-21 15,0 1-15,0-1 0,0 0 16,0 21-16,21-21 0,0 1 15,-21-1-15,22-21 0,-1 21 0,0 0 16,0-21-16,0 0 0,0 0 16,1 0-16,20 0 0,-21 0 0,21 0 15,-20 0-15,20-21 0,-21 0 0,21 0 16,-20-1-16,-1 1 0,21-21 16,-21 0-16,0-1 0,1 1 15,-22 0-15,0 20 0,21-20 0,-21 21 0,0 0 16,-21 21-1,-1 0-15,1 0 0,0 21 0,0 0 16,0 0-16,-22 0 0,22 22 0,0-22 16,0 21-16,21-21 15,0 22-15,-21-22 0,21 21 0,0-21 16,0 1-16,0-1 0,0 0 0,0 0 16,21 0-16,0 0 0,0 1 15,0-22-15,1 0 0,-1 21 0,21-21 16,-21 0-16,64 0 0,-64 0 15,21 0-15,1-21 0,-22-1 16,21 1-16,-21 21 0,1-21 0,-1-21 16,-21 21-16,0-22 0,0 22 0,0-21 15,0-1-15</inkml:trace>
  <inkml:trace contextRef="#ctx0" brushRef="#br0" timeOffset="75369.95">25125 11028 0,'0'0'0,"-21"0"16,84 21 0,-42-21-16,43 0 0,-22 0 0,22 0 15,-1 0-15,1 0 0,20 0 16,-20 21-16,20-21 0,-20 0 15,-1 0-15,1 0 0,-1 21 0,-20-21 16,-1 0-16,-21 0 0,0 22 16,1-22-16,-22 21 0,-22 0 15</inkml:trace>
  <inkml:trace contextRef="#ctx0" brushRef="#br0" timeOffset="78035.74">21738 12785 0,'0'0'0,"-21"-21"16,21-1 15,0 1-31,21 0 0,0 21 16,0-21-16,22 0 0,-1 0 15,-21 21-15,22-22 0,-1 1 0,0 0 16,-21 0-16,22 0 0,-22 0 15,0-1-15,0 1 0,-21 0 16,0 0-16,0 0 0,-21 21 16,0 0-16,0 0 0,-22 0 0,22 0 15,-63 21-15,41 0 0,-20 21 16,20-20-16,22 20 0,-63 21 16,62-20-16,1-1 0,0 0 15,21 1-15,0-22 0,0 21 0,0-21 16,0 1-16,21-1 0,0 0 15,1 0-15,-1-21 16,21 0-16,-21 21 0,22-21 0,-22 0 0,21 0 16,-21 0-16,0 0 0,-42 0 47,0 0-47,-21 0 0,21 21 15,-1 1-15,-20-1 0,21 0 0,-21 0 16,20 21-16,-20-20 0,21 20 15,-21 0-15,20-21 0,1 22 16,21-1-16,0-21 0,-21 22 0,21-22 16,0 21-16,0-21 0,21 0 15,0 1-15,22-22 0,-22 0 0,21 0 16,22 0-16,-22 0 0,22 0 0,-22-22 16,21 22-16,1-21 0,-22 0 15,22-21-15,-22 21 0,22-1 0,-22-20 16,21 0-16,-20-1 0,-1 1 0,0 0 15,22-85-15,-43 84 16,0-20-16,0-1 0,1 1 0,-1-1 16,0 1-16,-21 21 0,0-22 0,21 43 15,-21-21-15,21 20 0,-21 44 32,0-1-32,0 21 0,0-21 0,-21 22 15,0 20-15,0-21 0,0 22 16,-1-22-16,1 22 0,0-1 0,21-20 15,-21 20-15,0-21 0,21 1 16,-21-1-16,21 0 0,0 1 0,0-1 16,0-21-16,0 0 0,21 22 0,0-22 15,0 0-15,0-21 0,0 21 16,1-21-16,20 21 0,-21-21 0,21 0 16,43 0-16,-64-21 0,22 0 15,-1 0-15,-21 0 16,21 0-16,-20-1 0,-1 1 0,0 0 15,0-21-15,0 21 0,-21-22 0,0 22 16,0 0-16,0-21 16,0 20-16,0 1 0,-21 21 15,0 0-15,0 0 0,0 0 0,-1 21 16,22 1-16,-21-1 0,0 0 16,21 0-16,-21 0 0,21 0 0,0 22 15,0-22-15,0 0 0,21 0 16,0 0-16,22 1 0,-22-22 15,21 21-15,-21-21 0,22 0 0,-1 0 16,0 0-16,1 0 0,-1 0 16,0 0-16,1 0 0,-22-21 15,21-1-15,0 1 0,-20 21 0,-1-21 16,21 0-16,-21-21 0,-21 20 0,21 1 16,-21 0-16,0 0 0,0 0 15,0 0-15,0-1 0,-21 44 31,0-22-31,0 21 16,21 0-16,0 0 0,-21 21 0,21-20 16,-21-1-16,21 0 0,0 0 15,0 0-15,0 0 0,0 1 0,0-1 16,0 0-16,0 0 16,0-42 30,0 0-46,0 0 0,0-1 16,21 1-16,-21-21 0,21 21 16,-21 0-16,21-22 0,0 22 0,-21 0 15,21 0-15,1 0 0,-1-1 0,-21 1 16,21 21-16,0 0 0,0 0 16,0 0-16,-21 21 15,22 1-15,-22-1 0,0 0 16,21 0-16,-21 0 0,0 0 15,0 1-15,21 20 0,-21-21 0,0 0 16,21 0-16,-21 1 0,0-1 16,0 0-16,0 0 0,21-21 15,-21 21-15,21-21 16,1 0-16,-1 0 16,-21-21-16,21 0 0,0 0 15,0 21-15,0-21 0,-21-1 0,43 1 16,-22-21-16,0 21 0,0 0 15,22-22-15,-22 22 0,21-21 16,-21 21-16,22-1 0,-22 1 0,0 0 16,0 21-16,0 0 0,0 0 15,-21 21-15,0 22 16,0-22-16,0 21 0,-21-21 16,21 0-16,-21 22 0,21-22 15,0 0-15,-21 21 0,21-20 0,0-1 16,0 0-16,0 0 0,0 0 0,21 0 15,0 1-15,0-1 0,1 0 16,20-21-16,-21 0 0,0 21 16,22-21-16,-22 0 15,21 0-15,43 0 0,-43 0 0,0-21 16,1 21-16,-1-21 0,-21 0 16,22-1-16,-1 1 0,-21 0 15,0-21-15,22 21 0,-22-22 0,0 22 16,-21-21-16,0 21 0,21-1 0,-21 1 15,0 0-15,-21 21 16,0 0-16,0 21 16,-1-21-16,1 21 0,0 1 0,0-1 15,0 21-15,0-21 0,21 0 16,0 1-16,0-1 0,0 0 16,0 21-16,0-21 0,0 1 0,21-22 0,0 21 15,0 0-15,0-21 16,0 21-16,1-21 0,-1 0 0,0 0 15,0 0-15,21 0 0,-20 0 0,20 0 16,-21 0-16,0 0 0,22 0 16,-22-21-16,0 0 0,0 0 0,0-1 15,0 1-15,1-21 0,-1 21 0,0 0 16,-21-1-16,0-20 16,21 42-1,-21 21 1,0 0-16,-21 1 15,21-1-15,0 0 0,-21 0 0,21 0 0,-21 0 16,21 1-16,0-1 0,-22 0 16,22 0-16,0 0 15,0 0-15,22-21 32,-1 0-32,0-21 15,-21 0-15,21 21 0,0-21 0,0 0 16,1 0-16,-1-22 0,0 22 15,0 0-15,21-21 0,-20 20 16,-1 22-16,0 0 0,0 0 16,0 0-16,-21 22 15,0-1-15,0 0 0,0 0 16,0 0-16,0 0 0,0 22 16,0-22-16,0 0 15,0 0-15,0 0 0,0 1 16,21-22-1,1 0-15,-1 0 16,0-22-16,0 1 0,0 0 16,0 0-16,1 0 0,-1 0 15,0-22-15,0 22 0,0-21 0,64-106 16,-64 84 0,0 1-16,22-1 0,-22 1 0,0-22 15,0 21-15,0 1 0,0 21 16,22-43-16,-43 64 0,21 0 15,-21-1-15,0 44 16,-21 20-16,0 0 0,-1 1 16,1 20-16,0-21 0,0 22 0,-21 42 15,20-64-15,22 22 0,-21-22 16,21 0-16,-21 1 0,21-1 16,0 0-16,0-21 0,0 43 15,0-43-15,0 21 0,0-20 0,0-1 16,0 0-16,21-21 15,0 0-15,1 0 0,-1 0 16,0 0-16,0 0 0,0 0 0,0 0 16,1 0-16,-1 0 0,-21-21 15,21 21-15,0-21 0,-21-1 0,21 1 16,-21 0-16,0 0 0,0 0 16,0 0-16,0-1 0</inkml:trace>
  <inkml:trace contextRef="#ctx0" brushRef="#br0" timeOffset="78239.56">25675 13102 0,'0'0'0,"-21"21"15,42-21 1,0 0-16,0 22 16,1-22-16,20 0 0,0 0 15,1 0-15,-1 0 0,21 0 16,-20 0-16,-1 0 0,43 0 15,-64 0-15,21 0 0,-21 0 16,1 0-16,-1 0 0,0 0 0,-21-22 31</inkml:trace>
  <inkml:trace contextRef="#ctx0" brushRef="#br0" timeOffset="79479.7">20574 3768 0,'0'-21'31,"21"21"1,0 0-17,22 0-15,-22 0 0,21 0 0,22 0 16,-22 0-16,21 0 0,22 0 0,-21-22 16,20 22-16,22 0 0,-21 0 15,21 0-15,21 0 0,-22 0 0,22 0 16,0 0-16,0 0 15,0 0-15,22 0 0,-1 0 0,0 0 16,0 0-16,21 0 0,-20 0 16,20 0-16,0 22 0,-21-22 0,1 21 15,-1-21-15,-21 0 0,0 0 16,0 0-16,-21 21 0,105-21 16,-126 0-16,0 0 0,-1 0 15,-20 0-15,-1 0 0,1 0 0,-22 0 16,0 0-16,-20 0 0,-1 0 0,0 0 15,0 0-15,-42-21 32,-21 21-32</inkml:trace>
  <inkml:trace contextRef="#ctx0" brushRef="#br0" timeOffset="80440.02">20997 3874 0,'21'0'31,"1"0"-31,-1 0 0,0 0 16,21 0-16,1 0 0,20 0 15,1 0-15,-1-22 0,43 22 0,-21-21 16,20 21-16,1 0 0,0 0 16,21 0-16,0 0 0,0 0 0,21 0 15,0 0-15,1 0 0,-1 0 16,0 0-16,0 0 0,275 0 15,-274 0-15,-22 0 16,-22 0-16,1 0 0,85 0 16,-107 0-16,-20 0 0,-1 21 15,1-21-15,-22 0 0,1 0 16,-1 0-16,-21 0 0,0 0 0,0 0 31,-42 0 313,0 0-313,0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38:09.15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2032 0,'0'0'0,"-21"0"63,42 0 15</inkml:trace>
  <inkml:trace contextRef="#ctx0" brushRef="#br0" timeOffset="11381.9">2498 1016 0,'0'0'0,"0"-21"16,0 0-16,0 0 16,0-1-16,-22 22 15,1 22 1,21-1 0,-21 21-16,21-21 0,0 22 0,0-22 15,0 21-15,0-21 0,0 22 16,0-22-16,0 0 0,0 0 0,21 0 15,0 0-15,1 1 0,-1-22 16,21 0-16,-21 0 0,22 0 16,-22 0-16,21 0 0,0 0 15,-20 0-15,20-22 0,0 1 16,-21 0-16,22 0 0,-22-21 0,21 20 16,-21 1-16,1-21 0,20 0 15,-21 20-15,-21-20 0,21 0 16,-21-1-16,0 1 0,0 21 0,0 0 15,0-22-15,0 22 0,0 0 16,-21 42 0,21 0-1,-21 1-15,0-1 0,21 21 16,-21 0-16,21 1 0,0-1 16,-22 0-16,22 1 0,0 20 15,-21-20-15,21-1 0,0 21 0,0-20 16,0-1-16,0 22 0,0-22 15,-21 21-15,21-20 0,0 20 0,0-20 16,0-1-16,-21 0 0,21 22 16,0-43-16,0 21 0,0 1 15,0-22-15,-21 21 0,21-21 0,-21 0 16,21 1-16,0-1 16,-22-21-16,1 0 0,0 0 0,0 0 15,0 0-15,0-21 16,-1-1-16,-20 1 0,21 0 15,-21 0-15,20-21 0,-20 20 16,21-20-16,-21 21 0,20 0 0,-41-43 16,42 64-16,21-21 15,-21 21-15,21 21 16,0 0 0,0 1-16,0 20 0,21-21 15,0 0-15,0 43 0,0-43 16,0 21-16,1-21 0,-1 1 15,0-1-15,21-21 0,-21 21 0,22-21 16,-22 0-16,21 0 0,1 0 16,-1 0-16,0 0 0,1 0 15,-1-21-15,0 0 0,1-1 16,20 1-16,-21 0 0,1-21 0,-1-1 16,22 1-16,-22 0 0,0-1 15,-21-20-15,22 21 0,-1-1 16,-21 1-16,0 0 0,1-1 0,-1 22 15,-21 0-15,0 0 0,0 0 16,-21 42 0,21 0-1,-22 0-15,22 0 0,-21 22 0,0-1 16,21 0-16,0-21 0,-21 22 16,0 41-16,0-41 15,21-1-15,-22-21 0,1 22 16,21-22-16,0 0 0,0 0 0,0 0 15,0 0-15,0 1 16,0-44 15,0 1-31,0 0 16,0 0-16,21 0 0,22-64 16,-22 64-16,0-21 0,0-1 15,0 1-15,22 0 0,-22-1 16,21 1-16,-21 21 0,22 0 15,-1-1-15,-21 1 0,22 0 0,-22 21 16,0 0-16,0 0 0,0 0 16,0 21-16,-21 0 0,0 1 0,0 20 15,0-21-15,0 21 0,0 1 16,0-22-16,0 21 0,0 1 0,0-22 16,0 21-16,0 0 15,0 1-15,0-22 0,0 0 16,22 0-16,-1-21 0,0 0 15,0 0-15,0 0 0,0 0 0,22 0 16,-22 0-16,21 0 16,-21-21-16,1 0 0,20 0 0,-21 0 15,0-1-15,0 1 0,22 0 16,-22-21-16,0-1 0,-21 22 16,21-21-16,-21 0 0,21-1 0,-21 22 15,0-21-15,0 21 0,0-1 0,0 1 16,0 42 15,-21 1-31,0-1 16,21 0-16,-21 21 0,21 1 15,0-22-15,-21 21 0,21-21 0,0 22 16,0-1-16,0-21 16,0 0-16,0 0 0,0 22 0,21-22 15,0 0-15,0 0 16,22-21-16,-22 0 0,0 0 0,21 0 15,-21 0-15,22 0 0,-1 0 16,-21 0-16,22 0 0,-1-21 0,-21 0 16,21 0-16,-20 0 0,20-22 15,-21 1-15,21 0 0,-20-1 16,-1-20-16,0 20 0,0-20 0,0-1 16,0 22-16,43-127 15,-64 105-15,0 22 0,21 0 16,-21-1-16,0 1 0,21 21 15,-21 0-15,0-1 0,0 1 16,0 0-16,0 42 16,-21 0-1,0 22-15,21-22 0,-21 21 0,21 1 16,0-22-16,-21 42 0,-1-20 16,22-1-16,-21 0 0,21 1 15,0 20-15,0-21 0,0 1 0,0 20 16,0-20-16,0-1 0,0 0 15,0 1-15,0-22 0,0 21 0,21-21 16,1 22-16,20-1 16,-21-21-16,0 0 0,22-21 15,-22 21-15,21-21 0,0 0 0,-20 0 16,20 0-16,0 0 0,22 0 16,-22 0-16,0 0 0,43-42 15,-43 21-15,1 0 0,-1 0 16,-21-22-16,22 22 0,-22-21 0,0-1 15,0 1-15,0 0 0,-21-1 16,21 1-16,-21 0 0,0-1 0,0 22 16,0 0-16,-21-21 15,0 21-15,0 21 0,0-22 0,0 22 16,-1 0-16,1 0 0,-21 0 0,21 0 16,0 22-16,-22-22 0,22 21 15,0 21-15,0-21 0,0 0 16,-1 22-16,1-1 0,0 0 0,21 1 15,-21-1-15,21-21 0,0 22 16,0-1-16,0-21 0,0 0 0,0 22 16,0-22-16,21 0 15,0 0-15,0-21 0,1 0 16,-1 0-16,0 0 0,0 0 16,0 0-16,0 0 0,1-21 0,-1 0 15,0 0-15,0-1 0,0 1 0,0-21 16,1 0-16,-1-1 15,-21 1-15,21 0 0,-21-1 16,21 22-16,-21-21 0,0 21 0,0-22 16,0 22-16,0 0 0,0 42 31,0 0-15,0 0-16,0 1 0,0 20 15,0-21-15,0 21 0,0-20 0,0 20 16,0 0-16,0-21 0,0 22 15,0-22-15,0 0 0,0 0 0,0 0 16,21 1-16,0-1 16,-21 0-16,22-21 0,-1 0 0,0 21 15,0-21-15,0 0 0,0 0 16,22 0-16,-22 0 0,0-21 0,0 21 16,0-21-16,1 0 0,-1-1 15,21-20-15,-21 0 0,0-1 0,1 1 16,-1 0-16,-21-22 0,21 22 15,0-22-15,0 1 0,-21 21 0,0-22 16,0 22-16,21-22 0,-21 22 16,22 0-16,-22-1 0,0 1 0,0 21 15,0 0-15,0-1 16,0 1-16,-22 42 31,1 1-31,21-1 0,0 0 0,0 21 16,-21 1-16,21-1 0,-21 0 15,21 1-15,0-1 0,-21 0 0,21 1 16,0-1-16,0 21 0,0-20 16,0-1-16,0 22 0,0-22 0,0 0 15,0-21-15,0 22 0,0-1 16,0-21-16,0 22 0,21-1 16,0-21-16,0 0 15,0 0-15,1-21 0,-1 0 16,0 0-16,0 0 0,0 0 0,0 0 15,1 0-15,-1-21 0,21 21 16,-21-21-16,0 0 0,22 0 0,-22-22 16,0 22-16,0-21 0,0 0 15,1-1-15,-1 22 0,0-21 0,-21 21 16,0-22-16,0 22 0,21 21 16,-21-21-16,0 42 31,0 0-31,0 0 0,0 1 0,-21-1 15,21 0-15,0 21 0,0-21 16,-21 1-16,21 20 0,0-21 0,0 0 16,0 0-16,0 1 15,0-1-15,0 0 0,21-21 16,-21 21-16,21-21 0,0 0 16,0 0-16,1 0 0,-1 0 15,0 0-15,0-21 0,0 0 0,0 0 16,1 21-16,-1-22 0,0 1 15,0 0-15,0 0 0,0-21 0,-21 20 16,22 1-16,-22-21 0</inkml:trace>
  <inkml:trace contextRef="#ctx0" brushRef="#br0" timeOffset="11612.77">7239 1207 0,'0'0'0,"-21"0"0,0 0 31,21 21-15,0 0-1,-22-21 1,1 0-1</inkml:trace>
  <inkml:trace contextRef="#ctx0" brushRef="#br0" timeOffset="11888.08">5651 1207 0,'-21'0'0,"42"0"0,-42 21 16</inkml:trace>
  <inkml:trace contextRef="#ctx0" brushRef="#br0" timeOffset="12131.93">4699 1376 0,'0'0'0,"-21"0"0,42 0 32,0 0-32,0 0 0,0 0 0,1 0 15,20 0-15,-21 0 0,21-21 16,-20 21-16,20 0 0,-21-21 0,21 21 15,-20 0-15,-1-22 16,0 1-16,-21 0 16</inkml:trace>
  <inkml:trace contextRef="#ctx0" brushRef="#br0" timeOffset="12336.82">4487 1291 0,'0'0'0,"-21"0"0,0 0 16,0 0-1,42 0 17,0 0-17,0 0 1</inkml:trace>
  <inkml:trace contextRef="#ctx0" brushRef="#br0" timeOffset="14483.97">7556 1672 0,'-21'0'0,"64"0"0,-86 0 15,22 0 1,0 0-16,0 0 16,21-21-1,0 0-15,21 0 16,0 0 0,0-1-16,0 22 0,22-21 0,-22 21 15,0 0-15,21-21 0,1 21 16,-22 0-16,64 0 0,-64 0 15,21 0-15,-21 21 0,0 0 16,-21 1-16,0 20 0,0 0 0,0 1 16,0-1-16,-21 0 0,0 1 15,-21 20-15,-1-21 0,1 1 16,0-1-16,-1 0 0,1 1 0,0-22 16,-1 21-16,22-21 0,-21 1 15,21-1-15,0-21 0,21 21 0,-22-21 16,22-21-1,0 0 1,22-22 0,-44 43-16,22-21 0,22 0 0,20 21 15,0 0-15,-21-21 0,22 21 16,-1 0-16,0-21 0,1 21 0,-22 0 16,21 0-16,1 0 15,-1 0-15,-21 0 0,21 21 0,-20 0 0,20 0 16,-21 0-16,0 0 0,0 1 15,1 20-15,-1-21 0,0 21 16,-21 1-16,0-1 0,0 0 0,0 22 0,0-22 16,0 1-16,0 20 15,0-21-15,-21 1 0,0 20 0,-1-20 16,-20-1-16,0 0 0,-1 1 0,1-22 16,0 21-16,-1-21 0,1 0 15,0 1-15,-1-1 0,-20 0 0,21-21 16,-1 0-16,1 0 0,0 0 15,-22 0-15,22-21 0,21 21 0,-43-21 16,22-1-16,21-20 0,-22 21 0,22 0 16,0-22-16,21 1 0,-42-43 15,42 22-15,0-1 0,-22 43 16,22-21-16,0 0 0,0-1 0,0 22 16,22 0-16,-1-21 15,0 20-15,0 1 0,-21 0 0,21 21 16,0-21-16,1 21 0,-1 0 15,-21-21-15</inkml:trace>
  <inkml:trace contextRef="#ctx0" brushRef="#br0" timeOffset="14554.93">7726 2201 0,'63'-42'0</inkml:trace>
  <inkml:trace contextRef="#ctx0" brushRef="#br0" timeOffset="14961.21">8657 1715 0,'21'-22'0,"-42"44"0,42-65 0,0 43 16,-21-21-16,22 0 0,-22 0 0,0 0 16,0-1-16,0 1 15,-22 0-15,1 0 0,0 0 0,-21 21 16,21-21-16,-1-1 0,1 22 15,-21 0-15,0-21 0,20 21 0,1 0 16,0 21-16,0 1 0,0-1 16,0 0-16,-1 21 0,1 1 15,21-1-15,-21 0 0,21 1 0,-21-1 16,21 0-16,0 1 0,0-1 16,0 0-16,0 1 0,0-22 0,0 0 15,0 0-15,0 0 0,0 0 16,21-21-16,0 0 0,0 0 0,1 0 15,-1 0-15,0 0 16,0-21-16,21 0 0,-20 0 0,-1 0 16,0 0-16,0-22 0,0 22 0,0-21 15,1-1-15,-1 22 16,-21-21-16,21 0 0,-42-1 0,21 1 16,0 21-16,0 0 0,0-1 15,0 1-15,0 0 0,-43 0 0</inkml:trace>
  <inkml:trace contextRef="#ctx0" brushRef="#br0" timeOffset="15703.79">8699 1884 0,'22'21'15,"-1"0"-15,0 0 16,0-21-16,0 0 0,0 0 16,1 0-16,-1 0 0,21 0 15,-21 0-15,0-21 0,1 0 16,-1 0-16,0 0 0,0-22 15,0 22-15,0-21 0,1 0 0,-1-22 16,0 22-16,0-1 0,-21-20 16,21-43-16,0 43 0,-21-1 15,0 1-15,0-1 0,22 1 16,-22-1-16,0 1 0,21 20 0,-21 1 16,0 0-16,0-1 0,0 22 15,0 0-15,-21 42 16,-1 0-16,22 22 15,-21-1-15,0 21 0,21-20 0,0 20 16,-21 1-16,21-1 0,-21 1 16,21-1-16,0-20 0,0 20 15,0 1-15,0-22 0,0 21 16,0-20-16,0 63 0,0-64 16,21 0-16,0 1 0,-21-22 0,21 21 15,0-21-15,-21 0 16,22 1-16,-1-1 0,0-21 0,0 21 15,0-21-15,0 0 0,1 0 0,-1 0 16,21 0-16,-21-21 0,0 0 0,1-1 16,20 1-16,-21 0 0,0 0 15,0-21-15,22-1 0,-22 22 0,-21-21 16,21-1-16,-21 1 0,21 0 0,-21-1 16,0 22-16,0-21 15,21 21-15,-21 0 0,0-1 0,0 1 16,0 42-1,0 1 1,0-1-16,0 0 16,0 21-16,0-21 0,0 22 0,0-22 15,0 21-15,0-21 0,0 22 0,0-22 16,0 0-16,0 21 0,0-20 16,0-1-16,0 0 0,22 0 15,-1 0-15,0-21 16,0 0-16,0 0 0,0 0 0,1 0 15,-1 0-15,0-21 0,0 21 16,21-21-16,-20 0 0,-1 0 16,21-1-16,-21 1 0,0-21 0,1 21 15,-1-22-15,0 22 0,0-21 16,-21 21-16,0-22 0,21 22 0,-21 0 16,21 21-16,-21-21 0,0 0 15,0 0-15</inkml:trace>
  <inkml:trace contextRef="#ctx0" brushRef="#br0" timeOffset="16161.53">10181 1884 0,'0'21'0,"0"0"16,0 0-16,21-21 16,0 0-16,1 0 15,-1 0-15,0 0 0,21 0 16,-21 0-16,1 0 0,-1-21 15,0 21-15,0-21 0,0 0 0,0 0 16,1-22-16,-22 22 0,0-21 0,0 21 16,0-22-16,0 1 0,0 21 15,0-21-15,-22 20 0,22 1 16,-42 0-16,21 0 0,0 0 0,0 21 16,-1 0-16,-20 0 0,21 0 15,0 0-15,0 0 0,-1 0 0,1 0 16,42 0 15,1 0-31,-1 0 0,0 0 16,0 0-16,21-21 0,-20 21 15,20 0-15,-21-22 0,21 22 0,-20-21 16,20 21-16,0-21 0,1 21 16,-1 0-16,0 0 0,1 0 0,-22 0 15,21 0-15,-21 0 0,0 0 16,1 21-16,-1 0 0,0 1 15,0-22-15,-21 42 0,0-21 0,42 0 16,-42 0-16,0 22 0,0-22 16,0 21-16,0-21 0,0 1 0,-42 20 15,42-21-15,0 0 0</inkml:trace>
  <inkml:trace contextRef="#ctx0" brushRef="#br0" timeOffset="16229.49">10943 1990 0,'0'21'15,"-21"-21"1</inkml:trace>
  <inkml:trace contextRef="#ctx0" brushRef="#br0" timeOffset="16268.46">10922 1969 0,'-21'-22'0,"42"44"0,-63-44 16,42 1-16,-22 0 0</inkml:trace>
  <inkml:trace contextRef="#ctx0" brushRef="#br0" timeOffset="17499.88">10435 889 0,'0'-21'156,"0"42"-94,0 0-46,0 0-16,-21-21 0,21 22 16,0-1-1,21-21 17,-21-21-17,0-1-15,21 22 16,-21-21-16,0 0 0,0 0 15,21 21 1,-21-21-16,-21 21 16,0 0-16,0 0 0,0 0 15,0 42-15,-1-42 0,1 0 16,21 21-16,-21-21 16,21 21-1,0 1-15,0-1 16,-21 0-1,42-21-15</inkml:trace>
  <inkml:trace contextRef="#ctx0" brushRef="#br0" timeOffset="17596.83">10266 974 0,'-21'0'0,"-1"0"0</inkml:trace>
  <inkml:trace contextRef="#ctx0" brushRef="#br0" timeOffset="17948.7">9546 1270 0,'0'0'0,"-21"0"0,-21 0 0,20 0 16,22-21-16,43 21 16,-22 0-16,21 0 0,1 0 0,20-21 15,-21 0-15,22 21 0,-22 0 16,1 0-16,-1-22 0,0 22 0,1 0 15,-22 0-15,0 0 0,21-21 16,-21 21-16,-42 21 63</inkml:trace>
  <inkml:trace contextRef="#ctx0" brushRef="#br0" timeOffset="29576.57">11007 1609 0,'0'-21'31,"0"42"32,0 0-47,0 0-16,0 0 0,0 0 15,0 1-15,0-1 0,0 0 16,0 21-16,0-21 0,0 1 0,0-1 15,0 21-15,0-21 0,0 0 16,0 22-16,-22-22 0,22 0 0,0 0 16,0 0-16,-21 1 15,21-1-15,0 0 16,-21-21 0,0-21 15,21 0-31,0-1 15,0 1-15,0 0 0,0 0 16,0-21-16,0 20 0,0-20 16,0 21-16,0-21 0,0-1 0,0 22 15,21-21-15,0-1 0,0 1 16,1 0-16,20-22 0,0 43 16,-21 0-16,1-21 0,20 20 15,-21 1-15,0 0 0,22 0 0,-22 21 16,0-21-16,0 21 0,0 0 15,0 0-15,1 0 0,-1 0 16,0 0-16,-21 21 0,21 0 16,-21 0-16,0 0 0,0 22 0,21-22 15,-21 21-15,0 1 0,0-22 16,0 21-16,0 0 0,0 1 16,0-22-16,0 21 0,0 1 0,0-22 15,0 21-15,0-21 0,-21 22 16,21-22-16,0 0 0,0 0 0,-21 0 15,21 0-15,0 1 0,-21-1 16,21 0-16,0-42 47,0 0-31,0-1-16,-21 22 15</inkml:trace>
  <inkml:trace contextRef="#ctx0" brushRef="#br0" timeOffset="30800.33">3577 2709 0,'0'0'0,"-21"0"0,-21 0 15,20 0 1,1 0-16,42 0 63,1 0-63,-1 22 0,0-22 15,21 0-15,-21 0 0,22 0 0,-1 0 16,0 0-16,1 0 0,-1 21 15,0-21-15,1 0 0,20 0 0,-20 0 16,-1 0-16,21 0 0,1 0 16,-1 0-16,22 0 0,-21 0 0,20 0 15,1 0-15,0 0 0,20 0 16,-20 0-16,0 0 0,21 0 0,-1 0 16,-20 0-16,21 0 0,21 0 15,-21 0-15,21-21 0,-21 21 16,21-22-16,-22 22 0,22 0 0,0-21 15,0 21-15,22 0 0,-22-21 16,0 21-16,127-21 0,-127 21 16,21-21-16,-21 21 0,21 0 15,-21-21-15,21 21 0,-21-22 0,21 22 16,0 0-16,-21-21 0,22 21 0,-1 0 16,0 0-16,-21-21 0,0 21 15,21 0-15,-21 0 0,21-21 16,0 21-16,-21 0 0,22 0 15,-22-21-15,21 21 0,-21 0 0,0 0 16,0-21-16,0 21 0,0 0 16,0 0-16,-21-22 0,-1 22 0,1-21 15,0 21-15,-21 0 0,-1 0 16,1-21-16,-21 21 0,20 0 0,-41 0 16,20 0-16,-21-21 0,-20 21 0,20 0 15,-21 0-15,0 0 16,-21-21-1,-21 21 32,0 0-31,0 0-16,0 0 0</inkml:trace>
  <inkml:trace contextRef="#ctx0" brushRef="#br0" timeOffset="31852.2">4826 4720 0,'21'-21'16,"0"21"-16,0-21 15,-21 0-15,22 21 0,-22-21 16,0-1-16,0 1 16,0 0-1,-22 21-15,1 0 0,21-21 0,-42 21 16,21 0-16,0 0 15,-22 0-15,22 0 0,-21 0 0,21 0 16,-22 0-16,1 0 0,0 21 16,20-21-16,-20 21 0,0 0 0,-1 1 15,1 20-15,0-21 0,-1 21 16,22 1-16,-21-1 0,21 22 0,-22-22 16,22 21-16,0 1 0,0-22 15,0 22-15,21-22 0,0 22 0,-21-22 16,21 21-16,0-20 0,0-1 15,0 0-15,0 1 0,21-1 0,0 0 16,-21 1-16,21-1 0,0-21 16,0 0-16,22 1 0,-22-1 15,0 0-15,21 0 0,1-21 0,-22 0 16,21 0-16,1 0 0,-1 0 16,0 0-16,1 0 0,41-21 15,-41 0-15,-22 0 0,21-1 16,-21 1-16,22 0 0,-22 0 0,0-21 15</inkml:trace>
  <inkml:trace contextRef="#ctx0" brushRef="#br0" timeOffset="32343.68">5143 5144 0,'0'-22'0,"0"44"0,0-65 16,-21 43-1,0 0-15,0 0 0,0 0 16,21 21-16,-21 1 0,-1-1 16,1 0-16,21 0 0,-21 0 0,21 22 15,-21-22-15,0 21 0,21-21 16,0 22-16,0-1 0,0-21 0,0 21 16,0 1-16,0-22 0,0 21 15,0-21-15,0 1 0,0-1 16,21 0-16,0 0 0,0-21 0,0 0 15,22 0-15,-22 0 0,0 0 16,0 0-16,22 0 0,-22 0 0,21-21 16,-21 0-16,22 21 0,-22-21 15,21-22-15,0 22 0,-20 0 0,-1-21 16,21 20-16,-42-20 0,21 21 16,-21-21-16,0-1 0,0 1 0,0 0 15,-21-1-15,0 22 0,0-21 16,0-1-16,-22 22 0,1 0 0,21 0 15,-64 0-15,64 21 16,-21 0-16,-1 0 0,22 0 16,-21 21-16,21 0 0,-1 0 0,1 0 15,0 22-15,0-22 0,21 0 16,-21 21-16,21-20 0,0-1 16,0 0-16,0 21 0,0-21 0,21 1 0,0-22 15,0 21-15,0-21 0,22 0 16,-22 0-16,21 0 0</inkml:trace>
  <inkml:trace contextRef="#ctx0" brushRef="#br0" timeOffset="32909.83">5821 5122 0,'0'0'0,"-21"0"16,-1 0-1,1 0-15,0 0 16,21 22-16,-21-1 16,21 0-16,0 0 0,0 0 0,0 22 15,0-22-15,0 0 0,0 0 16,0 21-16,0-20 0,0-1 0,0 0 16,0 0-16,0 0 0,0 0 0,0 1 15,0-1-15,0 0 16,0 0-16,0 0 0,0 0 0,-21-21 47,21-21-47,-21 21 0,21-21 15,0 0-15,0-21 16,0 20-16,0 1 0,0 0 0,0-21 16,0 21-16,0-1 0,21-20 15,0 21-15,0-21 0,0 20 0,0-20 16,22 21-16,-22 0 0,21 0 0,-21-1 15,22 22-15,-1 0 0,-21 0 16,22 0-16,-22 0 0,21 0 0,-21 0 16,22 22-16,-22-1 0,0 0 15,0 0-15,0 0 0,-21 0 16,0 22-16,0-22 0,0 0 0,0 21 16,0-20-16,0 20 0,0-21 15,0 0-15,-21 0 0,21 1 0,-21-1 16,21 0-16,-21-21 0,21 21 15,0-42 32,0 0-47</inkml:trace>
  <inkml:trace contextRef="#ctx0" brushRef="#br0" timeOffset="33443.47">6794 5228 0,'0'0'0,"43"-21"15,-22 0-15,0 0 0,0 0 16,-21-1-16,21 1 0,-21 0 16,0 0-16,0 0 15,-21 21-15,0 0 16,0 0-16,-21 0 0,20 0 15,-20 21-15,21-21 0,-21 21 0,-43 21 16,64-20-16,-22-22 0,22 42 16,-21-21-16,21 0 0,0 0 15,-1 1-15,22-1 0,0 0 0,0 0 16,0 0-16,0 0 16,22-21-16,-1 0 15,0 0-15,0 22 0,21-22 16,1 0-16,-1 0 0,0 0 0,1 0 15,-1 0-15,0 0 0,1 0 0,-1 0 16,-21 21-16,22-21 16,-22 21-16,0-21 0,0 21 0,-21 0 15,0 0-15,0 1 0,0-1 16,-21 0-16,-21 0 0,20 0 16,-20 0-16,0 1 0,-1-1 0,1 0 15,0-21-15,-1 21 0,1-21 16,0 0-16,-1 0 0,1 0 0,0 0 15,-1 0-15,22 0 0,-21 0 0,21 0 16,0-21-16,-1 21 0,1-21 16,0 21-16,0-21 0,0-1 15,21 1-15,0 0 16,0 0 0,21 21-16,0-21 0,0 0 15</inkml:trace>
  <inkml:trace contextRef="#ctx0" brushRef="#br0" timeOffset="33844.25">7302 4530 0,'0'0'0,"-21"0"31,0 0-31,21 21 0,-21 0 16,21 0-16,0 0 0,0 1 16,0 20-16,0 0 0,0 1 0,-21-1 15,21 64-15,0-43 16,-21 1-16,21-22 0,0 22 0,0-22 15,0 21-15,0-20 0,0-1 0,0 0 16,0-20-16,0 20 0,0-21 16,0 21-16,0-20 0,0-1 15,0 0-15,0 0 0,0 0 16,21-21-16,0 0 16,0 0-16,0-21 15,0 0-15,-21 0 0,22 0 16,-22-1-16</inkml:trace>
  <inkml:trace contextRef="#ctx0" brushRef="#br0" timeOffset="34048.12">7027 5165 0,'0'0'0,"21"0"31,1-21-31,-1 21 16,0 0-16,0 0 0,0 0 16,0-22-16,22 22 15,-22-21-15,0 21 0,0-21 0,0 21 16,-21-21-16</inkml:trace>
  <inkml:trace contextRef="#ctx0" brushRef="#br0" timeOffset="34652.04">7556 5165 0,'0'0'0,"0"-21"16,0-1-16,0 1 15,0 0-15,22 0 0,-1 21 16,0 0-16,0 0 0,0-21 16,0 21-16,1 0 0,20 0 0,-21 0 15,21 21-15,-20 0 0,-1 0 16,21 0-16,-21 1 0,0-1 0,1 21 16,-22-21-16,0 22 0,0-22 15,0 0-15,0 21 0,0-21 16,-22 1-16,1-1 0,0 0 0,21 0 15,-21 0-15,-21 0 0,42 1 16,-22-22 0,1 0-16,21-22 15,0 1-15,0 0 0,0 0 16,0 0-16,21-22 0,1 22 16,-22 0-16,21 0 0,0-21 0,-21 20 15,21 1-15,0 0 16,-21-21-16,21 21 0,1-1 0,-1 1 15,0 21-15,0-21 0,0 21 0,0 0 16,1 0 0</inkml:trace>
  <inkml:trace contextRef="#ctx0" brushRef="#br0" timeOffset="35119.76">8403 5101 0,'0'0'0,"0"-21"0,0 0 16,0 0-16,0 0 16,-21 21-1,0 0 1,21 21-16,0 0 0,0 0 15,0 0-15,0 0 0,0 1 0,0 20 16,0-21-16,0 21 0,0-20 16,0-1-16,0 21 0,0-21 0,0 0 15,0 22-15,0-22 0,0 0 16,0 0-16,0 0 0,21 1 0,0-22 16,-21 21-16,21-21 0,0 0 15,1 0-15,-1 0 0,0 0 0,0 0 16,0 0-16,22-21 0,-22-1 15,0 1-15,42-21 0,-41 21 16,-1 0-16,0-22 0,0 22 0,-21-21 16,21-1-16,-21 22 0,21-21 15,-21 0-15,0 20 0,0 1 0,0 0 16,0 0-16,0 0 0,0 0 16,-21 21-1,0 0-15,21 21 16,0 0-1,0 0 1</inkml:trace>
  <inkml:trace contextRef="#ctx0" brushRef="#br0" timeOffset="35447.68">9377 4932 0,'0'0'16,"-21"-21"-16,-1 0 16,1 21-16,0 0 0,0 0 15,0 0-15,0 0 0,-1 21 16,1 0-16,0 0 0,0 0 0,0 22 16,0-22-16,21 21 0,-22-21 15,1 22-15,21-1 0,0 0 16,-21-21-16,21 22 0,-21-1 0,21-21 15,0 0-15,0 22 0,0-22 16,0 0-16,0 0 0,21 0 0,0 1 16,0-22-16,1 0 0,20 0 15,-21 0-15,0 0 0,22 0 16,-22 0-16,21 0 0,-21-22 0,22 1 16,-22 0-16,21 0 0,-21 0 15,22 0-15</inkml:trace>
  <inkml:trace contextRef="#ctx0" brushRef="#br0" timeOffset="35764.5">9885 4382 0,'0'0'0,"0"-43"0,0 22 16,0 0-16,0 0 0,0 0 0,0 42 46,0 0-46,-21 0 0,21 21 0,-22-20 16,1 20-16,21 21 0,-21-20 16,0-1-16,0 22 0,21-1 0,-21 1 15,-1-1-15,22 1 0,0-1 16,-21-21-16,0 22 0,21-1 0,-21-20 16,21-1-16,0 0 0,0-20 0,-21 20 15,21-21-15,0 21 0,-21-20 16,21-1-16,0 0 0,21-21 47,0-21-47,0 0 0</inkml:trace>
  <inkml:trace contextRef="#ctx0" brushRef="#br0" timeOffset="36196.62">10096 4953 0,'0'0'0,"0"-21"15,-21 42 17,21 0-32,0 0 0,-21 1 0,21-1 15,-21 0-15,21 0 16,-21 21-16,21-20 0,-21-1 0,21 42 16,0-20-16,-22-22 0,22 0 15,0 0-15,0 0 0,0 0 16,0 1-16,22-1 0,20 0 15,-21-21-15,0 0 0,0 0 0,22 0 16,-22 0-16,21 0 0,-21 0 16,22 0-16,-22-21 0,0 21 0,0-21 15,0-1-15,1 1 0,-1 0 0,-21 0 16,0 0-16,0-22 0,21 22 16,-21-21-16,0 0 0,0-1 15,-21 1-15,0 21 0,-1-22 0,1 1 16,0 21-16,0 0 0,0 21 15,-22-21-15,22 21 0,0 0 0,0 0 16,0 0-16,0 0 0,-1 21 16,1-21-16,0 21 0,0 0 0,21 0 15,-21 0-15,0 1 0,21-1 16,0 0-16,21-21 16,0 0-1</inkml:trace>
  <inkml:trace contextRef="#ctx0" brushRef="#br0" timeOffset="36667.87">10583 5017 0,'0'-22'16,"0"1"-1,0 0-15,0 0 16,21 21-1,1 0-15,-1 0 16,0 0-16,0 0 16,0 0-16,0 21 0,1-21 0,-1 21 15,0 0-15,0 1 0,-21 20 0,21-21 16,0 0-16,-21 0 16,0 22-16,0-22 0,0 0 0,0 21 15,0-20-15,0-1 0,0 0 0,0 0 16,-21 0-16,21 0 0,-21 1 15,0-1-15,21 0 0,-21-21 16,0 0-16,-1 21 0,22-42 31,0 0-31,0 0 16,0-1-16,0-20 16,0 21-16,22-21 0,-1 20 0,-21-20 15,21 0-15,0-1 0,0 1 16,0 21-16,1-21 0,20-1 0,-21 22 15,0 0-15,22 0 0,-22-22 16,21 22-16,-21 0 0,0 21 0,43-21 16,-64 0-1,21 21-15,-21-21 0</inkml:trace>
  <inkml:trace contextRef="#ctx0" brushRef="#br0" timeOffset="37009.71">9440 4636 0,'21'0'16,"1"0"-16,20-22 0,43 22 15,-43 0 1,21-21-16,-20 21 0,20 0 0,22 0 16,-22-21-16,1 21 0,-1 0 0,-20 0 15,20 0-15,1 0 0,-22 0 16,0 0-16,-20 0 0,20 0 0,-21 0 15,0 0-15</inkml:trace>
  <inkml:trace contextRef="#ctx0" brushRef="#br0" timeOffset="38311.97">12679 3916 0,'0'0'16,"21"0"-16,-21-21 0,21 21 0,0-21 15,-21-1-15,21 22 0,1-21 0,-22 0 16,21 21-16,0-21 0,0 0 0,-21 0 16,21-1-16,-21 1 15,0 0-15,0 0 16,-21 21 0,0 0-16,0 0 0,0 0 0,-22 0 15,22 0-15,-21 21 0,-1-21 16,1 21-16,0 0 0,-1-21 15,-20 22-15,21-1 0,-1 0 0,-20 0 16,20 21-16,1-20 0,0-1 16,-1 0-16,1 0 0,21 0 0,-21 43 15,20-43-15,22 0 0,0 0 16,0 0-16,0 1 0,0-1 16,0 0-16,22 0 0,-1 0 0,21 0 15,-21 1-15,22-1 0,-1 0 16,43 21-16,-43-21 15,0 1-15,1-22 0,-1 21 0,0 0 16,1 0-16,-1 0 0,-21 0 16,21 1-16,-20-1 0,20 0 0,-21 0 15,0 0-15,-21 0 0,0 22 16,0-22-16,0 0 0,0 0 0,0 22 16,0-22-16,-21 21 0,0 0 0,0-20 15,0 20-15,-1-21 0,-20 21 16,0-20-16,-1 20 0,-20 0 15,21-21-15,-1 1 0,1-1 16,0 0-16,-1 0 0,1-21 16,21 0-16,0 0 0,-1 0 0,1 0 15,0 0-15,0 0 0,21-21 16,0 0 0,21 0-16,0-1 0,0 22 15,1-21-15,-1 0 0,21 21 16,-21 0-16,22-21 0,-22 21 0,21 0 15,22 0-15,-43 0 16,0 0-16,21 0 0,-21 21 0,1-21 16,-1 21-16,0 0 0,-21 1 0,21-1 15,0 21-15,-21-21 16,0 0-16,0 1 0,0 20 0,0-21 16,0 21-16,-21-20 0,0 20 0,0 0 15,0 1-15,-1-1 16,1 0-16,0 1 0,0-1 0,0 0 15,0 22-15,-1-22 0,1 0 0,0 1 16,21-1-16,-21-21 0,21 22 16,-21-1-16,0 0 0,21 1 0,0-22 15,0 21-15,-22 0 0,22 1 0,0-1 16,-21-21-16,21 22 0,0-1 16,0 0-16,0-21 0,0 22 0,0-22 15,0 21-15,21-21 0,1 1 0,20-1 16,-21 0-16,0-21 15,0 0-15,1 0 0,-1 0 0,0 0 16,0 0-16,0 0 0,0 0 0,1-21 16,-1 21-1,0 0-15,-21-21 0,0-1 16,21 22-16,-21-21 16</inkml:trace>
  <inkml:trace contextRef="#ctx0" brushRef="#br0" timeOffset="40192.44">13081 15240 0,'0'0'0,"0"-21"0,-21 21 15,21-21-15,-21 21 0,-1-21 16,1 21-16,0-22 0,0 1 16,0 21-16,0-21 0,-1 21 15,1-21-15,21 0 16,-21 21-16,21-21 0,0-1 0,0 1 16,0 0-16,21 0 15,0 0-15,1 0 0,-1-1 0,21 1 16,0 21-16,1-21 0,-1 0 15,0 21-15,1 0 0,-1-21 0,0 21 16,1 0-16,-1 0 0,0 0 0,1 0 16,-22 21-16,21-21 0,-21 21 15,1 0-15,-1 0 0,-21 1 0,0 20 16,0 0-16,0-21 0,0 22 16,0-1-16,0 22 0,0-22 0,-21 0 15,-1 22-15,1-22 16,-21 22-16,21-22 0,-22 0 0,1 22 15,0-22-15,-1 22 0,1-22 16,-21 0-16,20 22 0,1-22 0,0 22 16,-1-22-16,1 0 0,21 1 0,0 41 15,21-41-15,0-22 0,0 0 16,0 21-16,0-21 0,21 1 16,0-1-16,0-21 0,0 21 0,22 0 15,-22-21-15,21 0 0,-21 0 16,22 0-16,-22 0 0,21 0 0,-21 0 15,22-21-15,-22 0 0,21 21 16,-21-21-16,0-1 0,-21 1 16,22 21-16,-22-21 0,-22 21 31,1 0-31,0 0 0,0 0 0,-21 0 16,20 0-16,1 21 0,-21-21 0,21 21 15,0 1-15,-1-1 0,1 0 16,0 0-16,21 0 0,0 0 0,-21 22 15,21-22-15,-21 0 0,21 21 0,0-20 16,0 20-16,0-21 0,0 21 16,0 1-16,0-22 0,0 21 0,21 1 15,0-1-15,-21 0 16,21-21-16,0 22 0,1-1 0,-22 0 16,21 1-16,0-1 0,0 0 0,-21-20 15,21 20-15,-21 0 0,21 1 16,-21 20-16,0-21 0,0 1 15,0-1-15,0-21 0,-21 22 16,0-1-16,0-21 0,-21 21 0,20-20 16,1-1-16,0 0 0,0 0 15,-21 0-15,20-21 0,1 0 0,0 0 16,0 0-16,-43 0 0,43 0 16,0 0-16,0 0 0,0 0 15,21-21-15,-21 21 16,21-21-16,0 0 15,0 0 32,0-1-31,0 1 0,0 0-16,0 0 0</inkml:trace>
  <inkml:trace contextRef="#ctx0" brushRef="#br0" timeOffset="46315.9">1143 7684 0,'0'21'62,"0"0"16,21-21-78,0 0 16,0 0-16,1 0 0,20 0 16,-21-21-16</inkml:trace>
  <inkml:trace contextRef="#ctx0" brushRef="#br0" timeOffset="47536.17">1291 8001 0,'0'-21'32,"-21"0"-32,0 0 15,21-1-15,-21 1 16,-1 0-1,22 0-15,0 0 16,0 0-16,0-1 0,0 1 16,0 0-16,0 0 15,0 0-15,-21 21 32,21 21-32,0 0 15,0 0-15,-21 22 16,21-1-16,0 0 0,0 22 15,0-1-15,0 1 0,0-1 0,0 1 16,0-1-16,0 22 0,0-22 16,0 1-16,0-1 0,0 22 15,0-21-15,0 20 0,0 1 0,-21-22 16,21 22-16,-21-21 16,0-1-16,-1 1 0,22-1 0,-21 1 15,0-22-15,0 0 0,21 1 16,0-22-16,0 0 0,0 0 0,0 0 15,21-42 1,-21 0 0,0 0-16,0 0 0,21-1 15,0-20-15,-21 21 0,22-21 0</inkml:trace>
  <inkml:trace contextRef="#ctx0" brushRef="#br0" timeOffset="48000.42">677 7959 0,'0'0'0,"-21"-21"16,0-1-16,21-20 0,0-21 15,0 41-15,0 1 16,21-21-16,0 21 0,0 0 0,1-1 16,62-20-16,-63 21 15,43 0-15,-22 0 0,22-1 16,-1 1-16,1 21 0,20 0 16,-20 0-16,21 0 0,-1 21 0,-20 1 15,-1 20-15,-20-21 0,20 21 16,-21 22-16,1 42 15,-43-43-15,0 22 0,0-22 0,0 22 16,-21-21-16,-22-1 0,1 1 16,0-1-16,-1 1 0,1-22 0,-22 0 15,22 1-15,0-1 0,-1 0 0,1-21 16,-43 22 0,64-22-16,-21 0 0,21-21 15,0 21-15,21-42 31,0 0-31,21 21 16,0-21-16</inkml:trace>
  <inkml:trace contextRef="#ctx0" brushRef="#br0" timeOffset="48664.05">1990 8996 0,'0'0'0,"42"0"15,-21 0 1,0 0-16,0-21 16,-21 0-16,0-1 0,22 1 0,-1 0 15,-21 0-15,0 0 0,0 0 16,0-22-16,0 22 0,0 0 0,0-21 15,-21 20-15,-1 1 0,1-21 16,-21 0-16,21 42 0,-22-22 16,22 22-16,0 0 15,-21 0-15,21 0 0,-22 22 0,22-1 16,-21 0-16,21 0 0,-1 21 16,1-20-16,0 20 0,0 0 0,21 1 15,0-1-15,-21 0 0,21 1 16,0 20-16,0-42 0,0 22 0,0-1 15,0 0-15,21-21 0,-21 1 16,21-1-16,0 0 0,0 21 16,1-42-16,-1 0 0,0 0 15,0 0-15,0 0 0,0 0 16,1-21-16,-1 0 16,0 0-16,0 0 0,0-1 0,0-20 15,1 21-15,-1-21 0,0-1 16,0 1-16,0 0 0,0 20 0,-21-20 15,0 0-15,22 21 0,-22-1 16,0 1-16,21 0 0,-21 42 31,0 0-31,0 1 0,0-1 16,0 0-16,0 21 0,0-21 16,0 22-16,0-22 0,0 0 0,0 21 15,0-20-15,0-1 16,0 0-16,0 0 0,21 0 0,0 0 15,0 1-15,0-22 16,1 0-16,-1 0 0,0 0 0,21 0 16,-21 0-16,22 0 0,-1 0 15,0 0-15,1-22 0,-22 1 0,21 21 16</inkml:trace>
  <inkml:trace contextRef="#ctx0" brushRef="#br0" timeOffset="49433.61">3027 8805 0,'0'-21'16,"0"42"-16,0-63 0,0 21 0,0 0 0,0 0 16,-21-1-16,-1 1 0,1 21 15,0 0-15,-21-21 0,21 21 0,-1 0 16,-20 0-16,21 0 0,0 0 16,-22 21-16,22 0 0,0-21 0,0 43 15,0-22-15,0 42 16,-1-41-16,22 20 0,-21-21 0,21 21 15,0 1-15,0-22 0,0 21 16,0-21-16,0 1 0,0-1 0,21 0 16,1 0-16,20-21 0,-21 0 15,0 0-15,22 0 0,20 0 16,-42-21-16,22 0 16,-22 0-16,21-1 0,-21 1 0,22 0 15,-22 0-15,0 0 0,-21 0 0,0-1 16,21 1-16,-21 0 0,0 0 15,0-21-15,0 20 16,0 1-16,0 42 31,0 1-31,0-1 16,0 0-16,0 0 0,0 21 0,0-20 16,0 20-16,0 0 0,0-21 15,-21 22-15,21-1 0,0 0 16,0 1-16,0-1 0,0 22 0,0-1 15,0-21-15,0 107 16,0-86-16,21 1 0,-21 20 0,21-20 16,0 20-16,-21-20 0,22 21 0,-1-1 15,0 1-15,-21 0 0,21-22 16,-21 22-16,21-1 0,-21-20 0,0 21 16,0-22-16,0 1 0,0-1 0,0-21 15,0 22-15,0-22 0,0 1 16,-21-1-16,0-21 0,21 21 0,-21-20 15,0-1-15,-1-21 0,1 0 16,0 0-16,-21 0 0,21 0 16,-106-64-16,84 22 15,-20 21-15,20-22 0,1-20 0,0 21 16,-22-22-16,22 1 0,0-22 16,20 0-16,-20 1 0,0-22 0,21 21 15,-22 0-15,22-20 0,0 20 16,0 0-16,21 1 0,0-65 15,0 65-15,21 20 0,21 1 16,-21 20-16,1-20 0,20 21 0,0-1 16,1-20-16,-1 42 0,21-22 15,-20 1-15,-1 0 0,22 20 16,-22-20-16,21 21 0,-20-21 0,-1 20 16</inkml:trace>
  <inkml:trace contextRef="#ctx0" brushRef="#br0" timeOffset="49842.25">3260 9017 0,'0'0'0,"0"21"0,21-21 47,0-21-47,21 21 16,-21-21-16,1 0 15,-1 0-15,0-1 0,21 1 0,-21 0 16,1 0-16,-1-21 0,0 20 16,0 1-16,-21 0 0,0 0 0,0 0 15,0 0-15,-21 21 16,0 0-16,0 0 0,-22 0 16,1 0-16,21 21 0,-22 0 0,22 21 15,-21-21-15,21 22 0,-22-1 16,22 0-16,0 1 0,0-1 15,21 0-15,0-20 0,0 20 0,0-21 16,0 0-16,21 22 0,0-43 0,0 21 16,22 0-16,-22-21 0,21 0 15,-21 0-15,22 0 0,-1 0 16,22 0-16,-22 0 0,0-21 16,1 21-16,-22-21 0,21-1 15,0 1-15,-20 0 0,-1 0 0,0 0 16</inkml:trace>
  <inkml:trace contextRef="#ctx0" brushRef="#br0" timeOffset="50441.28">4170 7705 0,'0'0'16,"0"-21"-16,0-1 0,0 1 0,0 0 15,0 0-15,0 0 16,21 0-16,-21 42 31,0 0-31,0 0 0,0 0 0,-21 22 16,21-1-16,-21 21 0,21 22 15,-22 84-15,22-84 16,0 0-16,-21-1 0,21 1 16,-21 0-16,21-1 0,0 1 0,-21 0 15,21-22-15,0 22 0,0-22 0,0-20 16,0 20-16,-21-20 0,21-22 15,0 21-15,0-21 0,0 0 16,0 1-16,0-44 31,0 1-31,0 0 0,21-21 16,-21-1-16,0 1 16,0 0-16,21-22 0,-21 1 0</inkml:trace>
  <inkml:trace contextRef="#ctx0" brushRef="#br0" timeOffset="50752.1">4064 7726 0,'-21'0'0,"42"0"0,-42-21 0,21 0 15,0-1-15,21 22 16,0-21-16,0 21 15,0-21-15,1 21 0,20-21 0,0 21 16,-21 0-16,22-21 0,-1 21 16,0 0-16,1 0 0,-1 0 0,0 0 15,1 0-15,-1 0 0,-21 0 16,0 0-16,22 0 0,-22 0 0,0 0 16,0 0-16,-21 21 15,0 0 1,-21 0-16,0-21 15,0 21-15,0 1 16,-1-22-16,1 21 0,-21 0 0</inkml:trace>
  <inkml:trace contextRef="#ctx0" brushRef="#br0" timeOffset="50975.82">4106 8446 0,'-21'21'0,"42"-42"0,-42 63 0,21-21 0,21-21 32,0 0-32,1 0 15,-1 0-15,0-21 0,0 21 0,0-21 16,22 21-16,-22 0 16,0-21-16,0 21 0,0 0 0,0 0 15,1 0-15,-1 0 0,-21-22 16,21 22-16</inkml:trace>
  <inkml:trace contextRef="#ctx0" brushRef="#br0" timeOffset="51609.46">5016 8911 0,'0'0'0,"22"0"0,-1 0 16,-21-21-16,21 0 0,0 0 15,0 0-15,-21-1 0,21 1 0,1 0 16,-1 0-16,-21 0 0,0 0 16,21-1-16,-21-20 0,0 21 0,0 0 15,0 0-15,0-1 0,-21 1 0,-22-21 16,22 42-16,0 0 15,0 0-15,-21 0 0,20 0 0,-20 0 16,0 0-16,21 21 0,-22 0 16,22 0-16,-21 1 0,21 20 15,-1-21-15,1 21 0,-21 22 0,42-22 16,-21 22-16,21-22 16,-21 0-16,21 22 0,0-22 0,0 1 0,0-22 15,21 42-15,0-42 0,-21 1 16,42-1-16,-21-21 0,1 0 15,20 0-15,-21 0 0,21 0 0,-20 0 16,-1-21-16,21 21 0,-21-22 0,22 1 16,-22 0-16,0 0 0,21-21 15,-21 20-15,1-20 0,-1 21 16,0-21-16,0-1 0,-21 1 16,0 0-16,21 20 0,-21-20 0,0-43 15,0 64-15,0 0 16,-21 42-1,21 0 1,0 1-16,0-1 0,0 21 0,0-21 16,0 22-16,0-1 0,0 0 15,0-21-15,0 22 0,0-22 0,0 0 16,0 0-16,0 0 0,21 1 16,0-1-16,1-21 0,-1 21 15,0-21-15,0 0 0,0 0 16,0 0-16,1-21 0,20 21 15,-21-21-15,21-1 0</inkml:trace>
  <inkml:trace contextRef="#ctx0" brushRef="#br0" timeOffset="51897.66">5969 8573 0,'0'0'0,"0"-22"15,0 1-15,0 0 0,-21 21 0,21-21 16,-21 21-16,-1 0 0,1 0 0,0 0 15,0 0-15,0 0 0,-22 0 0,22 21 16,0-21-16,0 21 16,-21 22-16,20-22 0,22 0 0,-21 21 15,0 1-15,21-1 0,-21 0 0,21 1 16,0-1-16,0 0 0,0 1 16,0-22-16,0 21 0,0-21 0,0 22 15,21-22-15,0 0 0,0-21 0,1 21 16,-1 0-16,0-21 0,0 0 15,0 0-15,43 0 16,-22 0-16,-21 0 0,22-21 0,-1 0 0,0 0 16,-21 0-16,22-22 0</inkml:trace>
  <inkml:trace contextRef="#ctx0" brushRef="#br0" timeOffset="52232.47">6456 7557 0,'-21'0'0,"-1"0"16,22 42-16,0-21 0,-21 0 0,21 22 15,-21-1-15,21 21 16,-21 1-16,21-1 0,0 1 0,0 21 15,-21-22-15,21 1 0,-21-1 0,21 22 16,0-22-16,0-20 0,0 20 16,0 1-16,0-1 0,0-21 0,0 64 15,0-21 1,0-43-16,0-21 0,0 22 0,0-22 16,0 0-16,0 0 0,0 0 0,0 1 15,21-22 1,0 0-16,0-22 0,0 1 15,0 0-15</inkml:trace>
  <inkml:trace contextRef="#ctx0" brushRef="#br0" timeOffset="52641.76">6752 8530 0,'0'0'0,"-21"0"15,0 21 1,21 1-16,-21-1 0,-1 0 15,22 0-15,-21 21 0,21-20 0,-21 20 16,21-21-16,-21 21 0,21 1 0,0-22 16,0 21-16,0-21 0,0 1 0,0-1 15,0 0-15,0 0 0,0 0 16,21 0-16,0-21 0,0 0 16,1 0-16,-1 0 0,0 0 0,0 0 15,0 0-15,22 0 0,-22 0 16,21-21-16,-21 0 0,22 0 0,-22 0 15,21 0-15,-21-22 0,0 22 0,1-42 16,-22 20-16,0 1 16,0 21-16,0-22 0,0 22 0,0 0 15,-22-21-15,1 42 0,0-21 0,-21-1 16,-1 22 0,-20 0-16,21 0 0,20 0 15,-20 22-15,21-22 0,0 0 0,0 21 16,-1-21-16,1 0 0,21 21 15,0-42 17,0 0-32,21-1 0</inkml:trace>
  <inkml:trace contextRef="#ctx0" brushRef="#br0" timeOffset="52923.6">6308 8149 0,'0'0'0,"-22"0"0,1 0 15,42 0 1,1-21-16,20 21 16,0 0-16,-21 0 0,22-21 15,-1 21-15,0 0 0,1 0 16,-1 0-16,0 0 0,1 0 0,-1 0 0,0 0 15,-20 0-15,-1 0 0,21 0 16,-21 0-16,0 0 16,-21 21-16,0 0 31</inkml:trace>
  <inkml:trace contextRef="#ctx0" brushRef="#br0" timeOffset="53611.7">7387 8636 0,'0'-21'16,"0"0"-1,0 0-15,0-1 16,0 1 0,0 0-16,21 21 0,0 0 15,-21-21-15,22 21 0,-1 0 0,0 0 16,0 0-16,0 0 0,0 0 15,1 21-15,-1-21 0,0 21 0,0 22 16,0-22-16,0 0 0,1 21 16,-22 1-16,0-22 0,0 21 0,0 0 15,0 1-15,0-1 0,0 0 0,0-20 16,-22 20-16,1-21 0,0 0 16,21 0-16,-21 1 0,21-1 15,-21-21-15,0 0 0,21-21 31,0-1-31,0 1 0,0 0 16,0 0-16,0 0 0,0-22 0,0 22 16,21-21-16,0 0 0,-21 20 15,21-20-15,0 21 0,-21-21 0,21 20 16,1-20-16,-22 21 0,21 0 16,0 0-16,0-1 0,0 22 0,0-21 15,1 21-15,-1 0 0,-21-21 16,21 21-16,0 0 0,0 0 15,0 0-15</inkml:trace>
  <inkml:trace contextRef="#ctx0" brushRef="#br0" timeOffset="54317.3">8213 8488 0,'0'21'15,"-22"0"1,22 0-16,-21-21 16,21 22-16,-21-1 0,21 0 0,0 21 15,0-21-15,0 1 0,0-1 16,0 21-16,0-21 0,0 22 0,0-22 16,0 0-16,0 0 0,0 0 0,0 22 15,21-22-15,0 0 16,1-21-16,-22 21 0,42-21 0,-21 0 15,0 0-15,0 0 0,43 0 16,-43-21-16,21 21 0,-20-21 16,-1 0-16,21-1 0,-21 1 0,0 0 15,1-21-15,-1 21 0,0-22 0,0 22 16,0-21-16,-21-1 16,0 22-16,21-21 0,-21 21 0,22-22 15,-22 22-15,0-21 0,21 21 0,-21 0 16,0-1-16,0 1 15,0 42 17,0 1-32,-21-1 0,21 0 15,0 21-15,0-21 0,-22 22 0,22-1 16,0 22-16,0-22 0,0 21 16,0-20-16,0 20 0,0 1 0,0-1 15,0 1-15,0-1 0,0 1 16,0-1-16,0 22 0,0-22 0,0 1 15,0 21-15,-21-1 0,21-20 16,0 20-16,-21-20 0,21 21 0,0-1 16,0-20-16,-21 20 0,21-20 0,0-1 15,0 22-15,-21-43 0,0 22 16,-1-22-16,1 22 0,0-43 0,0 21 16,0-21-16,0 1 0,-22-1 0,-20-21 15,20 0-15,1 0 0,0 0 16,-1 0-16,22-21 0,-21-1 15,0 1-15,-1 0 0,1 0 16,0-21-16,-1 20 0,22-20 0,-21 21 16,21-21-16,-22-1 0,22 22 0,0-21 15,0 21-15,21-22 0,0 22 16,0 0-16,0-21 0,0 20 0,0-20 16,21 21-16,0-21 0,0-1 0</inkml:trace>
  <inkml:trace contextRef="#ctx0" brushRef="#br0" timeOffset="54999.81">9313 8742 0,'0'-21'15,"-21"21"16,21 21-31,0 0 16,0 0 0,0 0-1,21-21 17,0-21-17,-21 0-15,0 0 16,0 0-16,0 0 15,0-1-15,-21 22 16,0 0-16,0 0 16,0 0-16,0 0 0,-1 0 15,22 22-15,-21-1 16,21 0-16,0 0 16,0 0-16,0 0 15,0 1-15,21-22 16,1 0-16,-1 0 0,0 0 15,0 0-15,0 0 0,0-22 16,1 22-16</inkml:trace>
  <inkml:trace contextRef="#ctx0" brushRef="#br0" timeOffset="55341.14">9991 8446 0,'0'-22'15,"0"44"17,0-1-17,0 21-15,0-21 0,0 0 16,0 22-16,0-22 0,0 21 0,-22-21 15,22 22-15,-21-22 0,21 21 0,0-21 16,-21 22-16,21-22 0,-21 0 16,21 0-16,0 0 0,-21 1 15,21-1-15,0-42 47,0-1-47,0 1 0,21 0 0,-21 0 16</inkml:trace>
  <inkml:trace contextRef="#ctx0" brushRef="#br0" timeOffset="55756.91">9906 8043 0,'0'0'0,"-21"0"0,0 0 16,-1 0-16,1 0 0,21 22 0,-21-1 15,21 0-15,-21 0 0,21 0 16,0 22-16,0-22 0,0 0 16,0 0-16,0 0 0,21-21 15,0 0-15,0 0 0,1 0 16,-1 0-16,0 0 0,21 0 0,-21 0 16,1 0-16,-1-21 0,0 0 15,21 0-15,-42 0 0,21-1 0,-21 1 16,22 0-16,-22 0 0,0-21 0,0 20 15,0 1-15,-22-21 16,1 21-16,0 0 0,-21 21 0,21-22 16,-1 22-16,-20 0 0,21 0 15,0 0-15,0 22 0,-1-1 0,1 0 16,21 0-16,-21 21 0,21-20 0,0 20 16,0-21-16,0 21 0,0-20 15,0 20-15,21-21 0,0 0 0,-21 22 16,22-22-16,-1 0 0,0 0 15,0 0-15,0-21 0,-21 21 16,43 1-16,-22-22 0,0 21 0</inkml:trace>
  <inkml:trace contextRef="#ctx0" brushRef="#br0" timeOffset="56307.59">10477 8467 0,'0'21'15,"0"0"-15,0 0 16,0 0-16,0 1 0,0-1 16,0 0-16,0 0 0,-21 0 0,21 0 15,0 1-15,0-1 16,0 0-16,0 0 0,0 0 0,-21 0 15,21 1-15,0-1 0,0 0 16,-21-21 0,0 0-1,21-21 1,0 0-16,0-1 16,0 1-16,0-21 0,0 21 15,0-22-15,0 22 0,0 0 16,21-21-16,0 21 0,0-22 15,0 22-15,22-21 0,-22 21 0,0-1 16,21-20-16,1 21 0,-22 21 16,21-21-16,1 21 0,-1 0 0,0 0 15,-21 0-15,22 21 0,-1 21 16,-21-21-16,0 1 0,-21-1 16,0 21-16,0-21 0,0 22 0,0 20 15,-21-21-15,0-20 0,0 20 16,0-21-16,0 21 0,-1-20 15,1-1-15,21 0 0,-21 0 0,0 0 16,21 0-16,0-42 47,21 0-47,0 0 16,0 0-16</inkml:trace>
  <inkml:trace contextRef="#ctx0" brushRef="#br0" timeOffset="56574.44">11282 8424 0,'-21'0'32,"21"22"-32,-22-22 0,22 21 15,0 0-15,0 0 0,0 0 16,-21 0-16,21 22 0,0-22 0,0 0 15,-21 0-15,21 0 0,0 1 0,-21 20 16,21-21-16,0 0 0,0 0 16,0 1-16,0-1 0,0 0 15,0 0-15,21-21 32,0-21-32,0 0 15</inkml:trace>
  <inkml:trace contextRef="#ctx0" brushRef="#br0" timeOffset="56944.23">11303 8065 0,'0'0'16,"-21"0"-16,0 0 0,-1 0 0,1 0 0,0 0 15,0 0-15,0 21 0,0 21 16,21-21-16,0 0 15,0 1-15,0-1 0,0 0 16,21-21-16,0 0 0,0 0 16,0 0-16,22 0 15,-22 0-15,0 0 0,-21-21 0,21 21 16,0-21-16,-21-1 0,21 1 0,-21 0 16,0 0-16,0 0 0,0 0 15,0-1-15,-21 1 0,0 0 16,0 0-16,0 0 0,0 0 0,-1 21 15,1 0-15,0 0 0,0 0 0,0 21 16,0 0-16,21 0 0,-22 0 16,22 0-16,0 1 0,0-1 15,0 0-15,0 0 0,0 21 16,0-20-16,22-1 0,-1 0 16,0-21-16,0 0 0,0 0 15</inkml:trace>
  <inkml:trace contextRef="#ctx0" brushRef="#br0" timeOffset="57307.09">12001 7620 0,'0'0'15,"0"-21"1,0 42-1,-21-21-15,21 21 16,0 0-16,-21 1 0,21 20 0,-21-21 16,21 21-16,-21 1 0,0 20 15,21-20-15,-22 20 0,1 1 0,0-1 16,0 22-16,0-22 0,21 1 16,-21-1-16,-1-20 0,1 20 0,0-21 15,21 22-15,0-22 0,0 1 0,-21 41 16,21-41-16,0-22 0,0 21 15,0-21-15,0 0 0,0 1 16,21-22-16,0 0 16,0 0-16,1 0 15,-1-22-15,0 1 0,0 0 0,0-21 16,0 21-16,1-22 0,-1 1 16</inkml:trace>
  <inkml:trace contextRef="#ctx0" brushRef="#br0" timeOffset="57532.01">11769 8234 0,'0'0'0,"-22"0"0,1 0 0,0 0 15,42-21 17,0 21-32,22 0 15,-22 0-15,21 0 0,-21-21 16,22 21-16,-1 0 0,-21-22 0,22 22 15,-1 0-15,-21-21 0,0 21 0,0 0 16,1 0-16,-1 0 0,-21-21 16,21 0-16,0 21 15</inkml:trace>
  <inkml:trace contextRef="#ctx0" brushRef="#br0" timeOffset="58642.55">12658 7895 0,'-22'0'0,"1"0"31,21 21 47,21-21-62,-21 22-1,22-22-15,-1 0 0,0 0 16,0 0-16,0 0 0,0 0 15,1 0-15,20 0 0,-21 0 0,21-22 16,-20 1-16,-1 21 0,21-21 16,-21 0-16,0 21 0,22-21 0,-22 0 15,0-1-15,0 1 0,-21 0 16,0 0-16,0 0 0,0 0 16,0-1-16,0 1 0,-21 0 15,0 0-15,0 0 0,0 0 0,-22 21 16,22 0-16,0 0 0,-21 0 0,-22 0 15,43 0-15,0 0 16,-22 21-16,22 21 0,0-21 0,0 0 16,0 22-16,0-1 0,-1 0 15,1 1-15,21-1 0,0-21 16,0 22-16,0-1 0,0 0 0,0-21 16,0 22-16,21-1 0,1-21 15,-1 0-15,0 1 0,0-22 16,0 0-16,0 21 0,22-21 0,-22 0 15,0 0-15,21 0 0,-20 0 16,-1 0-16,0 0 0,21-21 16,-42-1-16,-42 22 31,21 0-31,0 0 16,-22 22-16,1-22 0,0 21 0,20 0 15,-20 21-15,0-21 0,-1 1 16,1 20-16,21-21 0,-21 21 0,20 1 15,-20-1-15,21-21 0,0 22 0,21-1 16,0 0-16,0-21 0,0 43 16,21-43-16,0 0 0,0 0 15,0 1-15,22-1 0,-22-21 16,21 0-16,1 0 0,-1 0 16,21 0-16,-20 0 0,20 0 0,-20-21 0,20 21 15,-21-22-15,22 1 16,-22-21-16,22 21 0,-22-22 0,0 22 15,1-21-15,-1 0 0,0-1 0,1 1 16,-1-22-16,-21 1 0,22-1 16,-22 1-16,0-22 0</inkml:trace>
  <inkml:trace contextRef="#ctx0" brushRef="#br0" timeOffset="58944.53">13801 7345 0,'0'-42'16,"0"84"-16,0-106 0,-22 64 15,1 22-15,0-22 0,0 42 16,21-21-16,-21 21 0,0 1 16,21-1-16,-22 22 0,1-22 0,0 21 15,21 1-15,-21-1 0,0 1 16,21-1-16,0 64 0,-21-63 16,21 63-16,0-64 0,-22 1 15,22-22-15,0 1 0,0-1 16,0 0-16,0 1 0,0-1 0,0-21 15,0 21-15,0-20 0,0-1 0,0 0 16,0 0-16,22 0 16,-1 0-16,0-21 31,-21-21-31,21 21 0,-21-21 16,21 0-16,-21 0 0,0 0 0,0-1 15</inkml:trace>
  <inkml:trace contextRef="#ctx0" brushRef="#br0" timeOffset="59576.08">13801 8403 0,'-22'0'0,"44"0"47,-1 0-47,0-21 0,0 0 16,0 21-16,0-21 0,22 0 15,-22-1-15,21 1 0,-21 0 0,22 0 16,-22 0-16,0 0 0,0 21 0,-21-22 16,0 1-16,0 0 0,0 0 15,0 0-15,0 0 0,-42 21 16,21 0-16,-22 0 0,22 0 16,-21 0-16,21 0 0,0 21 15,-1 0-15,-20 21 0,42-21 0,-21 22 16,21-1-16,-21-21 0,21 22 15,0 41-15,0-41 0,0-22 16,0 21-16,0-21 0,21 0 0,0 1 16,0-1-16,-21 0 0,21 0 15,1-21-15,-1 0 0,21 0 0,-21 0 16,43 0-16,-43 0 16,21 0-16,-21-21 0,22 21 0,-22-21 15</inkml:trace>
  <inkml:trace contextRef="#ctx0" brushRef="#br0" timeOffset="60306.67">14478 8192 0,'0'0'0,"0"-22"15,0 44 1,0-1 0,0 0-16,0 0 0,0 0 15,0 22-15,0-22 0,0 0 0,0 21 16,0-21-16,0 1 0,0-1 0,0 21 15,0-21-15,0 0 16,0 1-16,0-1 0,0 0 0,0 0 16,-21 0-16,21 0 15,-21-21 17,21-21-32,0 0 0,0 0 15,0 0-15,0 0 16,0-1-16,0-20 0,0 21 0,0-21 15,0 20-15,0-20 0,21 0 0,0 21 16,0-22-16,0 1 0,0 21 16,22-22-16,-22 22 0,0 0 0,21 21 15,-20-21-15,-1 21 0,0 0 16,21 0-16,-21 21 0,1 0 0,-1 0 16,0 1-16,0-1 0,0 21 15,-21-21-15,0 0 0,21 22 16,-21-22-16,0 21 0,22-21 0,-22 22 15,0-22-15,0 0 0,0 21 0,0-20 16,0-1-16,0 0 0,0 0 16,0 0-16,0 0 15,-22-21 1,22-21 0,0 0-16,0 0 15,0 0-15,0 0 0,0-1 0,0-20 16,22 21-16,-22-21 15,21-1-15,0 22 0,0-21 0,0-1 16,0 1-16,22 0 0,-22-1 16,21 22-16,1 0 0,-1 0 0,0 0 15,1 0-15,-1 21 0,0 0 0,1 21 16,-22-21-16,21 21 0,-21 21 16,0-21-16,22 22 0,-43 20 15,21-20-15,-21-1 0,0-21 0,0 21 16,0 1-16,0-22 0,-21 0 15,0 21-15,-1-20 0,22-1 16,-21 0-16,0 0 0,0 0 16,21 0-16,21-42 31,0 0-31,0 0 16</inkml:trace>
  <inkml:trace contextRef="#ctx0" brushRef="#br0" timeOffset="60732.42">15896 8382 0,'0'0'0,"0"21"0,21-21 16,0 0-1,1 0-15,-1 0 0,0 0 16,0-21-16,0 21 0,0-21 0,1 0 16,20 0-16,-21-1 0,0 1 15,0 0-15,1 0 0,-22 0 0,0 0 16,0-1-16,0-20 0,0 21 16,-22 0-16,1 0 0,-21 21 15,21 0-15,0 0 0,-22 0 16,22 21-16,0 0 0,-21 0 15,20 21-15,1-20 0,0 20 0,0 0 16,21 1-16,0-1 0,-21-21 0,21 21 16,0 1-16,0-22 0,0 21 15,0-21-15,0 1 0,0-1 0,21 0 16,0 0-16,0 0 0,0 0 16,1-21-16,-1 22 0,21-22 15,-21 0-15,22 0 0,-1 0 0,-21 0 0,21 0 16,1 0-16,-22-22 0,21 1 15,1 0-15</inkml:trace>
  <inkml:trace contextRef="#ctx0" brushRef="#br0" timeOffset="61241.13">16637 8170 0,'0'-21'0,"0"42"0,-21-63 0,21 63 31,0 0-31,0 1 15,0-1-15,0 21 0,0-21 16,0 0-16,0 22 0,0-22 0,0 21 16,-21-21-16,21 1 0,0 20 15,-22-21-15,22 0 0,0 0 0,-21 1 16,21-1-16,0 0 0,0 0 16,-21-21-16,21 21 0,-21-21 0,21 21 15,-21-21 16,21-21-31,0 0 0,0 0 16,0-21-16,0 20 16,21 1-16,0-21 0,0 0 0,0-1 15,1 1-15,-1 0 0,21-22 0,-21 22 16,22-1-16,-1 1 0,0 0 16,1-1-16,20 22 0,-21 0 15,1 21-15,20 0 0,-20 0 0,-1 0 16,0 21-16,-21 22 0,22-22 15,-22 21-15,-21 0 0,0 1 0,0-1 16,0 0-16,0 1 0,0-1 16,0-21-16,0 22 0,0-1 0,-21-21 15,0 21-15,21-20 0,0 20 0,-22-21 16,22 0-16,0 0 16,-21 1-16,21-1 0,0 0 0,21-21 31,1-21-31,-1 0 15,0-1-15</inkml:trace>
  <inkml:trace contextRef="#ctx0" brushRef="#br0" timeOffset="61575.94">17759 7176 0,'-21'0'0,"42"0"0,-42 21 15,21 0-15,0 0 0,-22 21 0,22 1 16,-21-1-16,21 22 0,-21-1 0,21 1 16,0-1-16,0 1 0,0-1 15,0 1-15,-21 20 0,21-20 16,-21-1-16,21 1 0,-21-1 0,21 1 15,-22 42-15,1-64 0,0 21 16,21-20-16,-21-22 0,0 21 16,21-21-16,0 22 0,0-22 0,-21 0 15,21 0-15,0 0 0,0 1 16,21-44 0,0 1-1,21 21-15,-21-21 0</inkml:trace>
  <inkml:trace contextRef="#ctx0" brushRef="#br0" timeOffset="62074.66">18351 8086 0,'0'0'0,"0"-21"0,0-1 16,0 1-16,0 0 15,0 0-15,0 0 0,0 0 16,-21 21-1,0 0-15,0 0 0,0 0 0,0 21 16,-1 0-16,1 0 0,-21 0 16,21 0-16,0 22 0,-1-22 0,1 0 15,0 21-15,0-20 0,0-1 16,21 21-16,0-21 0,0 0 0,0 1 16,0-1-16,21-21 15,0 21-15,0-21 0,0 0 16,1 0-16,20 0 0,-21 0 0,0 0 15,0 21-15,22-21 0,-22 0 16,0 0-16,0 21 0,0-21 0,1 21 16,-1 1-16,0-1 15,-21 0-15,0 0 16,0 0-16,0 0 0,0 1 16,0-1-16,-21 0 15,0-21-15,-1 21 0,-20-21 16,21 0-16,0 21 0,-22-21 0,22 0 15,-21 0-15,21 0 0,-22 21 0,22-21 16,0 0-16,0 0 0,0 0 16,0 0-16,-1 0 0,22-21 31,0 0-15,22 0-16,-1 0 0</inkml:trace>
  <inkml:trace contextRef="#ctx0" brushRef="#br0" timeOffset="62373.49">17547 7684 0,'0'0'0,"-21"0"0,63 0 32,-21-22-32,22 22 0,-1 0 15,0-21-15,1 21 0,-1-21 0,22 21 16,-22 0-16,21-21 0,-20 21 0,20 0 16,-20 0-16,20-21 0,-21 21 15,1 0-15,-22 0 0,0 0 0,0 0 16,-42 0-1,21-21-15,-21 21 16,0 0-16</inkml:trace>
  <inkml:trace contextRef="#ctx0" brushRef="#br0" timeOffset="63062.09">20405 6752 0,'21'0'0,"-42"0"0,63-21 0,-21 0 0,-21 0 16,21 0-16,-21-1 15,0 1-15,0 0 16,-21 21-16,0 0 16,-21 0-16,20 21 0,-20 0 15,0 1-15,-1-1 0,1 21 0,0 0 16,-1 1-16,-20-1 0,21 0 15,-1 22-15,-20 21 0,20-1 0,-20 1 16,21 0-16,-22-1 0,22 22 0,-22-21 16,22 21-16,-22-1 15,22 1-15,0 0 0,-1 21 0,22-21 0,0-21 16,0 20-16,21 1 0,0 0 16,0-21-16,0-1 0,0 1 15,21 0-15,0-1 0,22-20 0,-22-1 16,21-20-16,0 20 0,1-20 0,-1-22 15,0 21-15,1-21 0,-1 0 16,0 1-16,1-22 0,-1 0 0,0 0 16,1 0-16,-22 0 0,21-22 0,1 1 15,-22 0-15,0 0 0,21 0 16,-21-22-16,22 1 0,-22 0 0,0-1 16,21 1-16</inkml:trace>
  <inkml:trace contextRef="#ctx0" brushRef="#br0" timeOffset="63644.76">20701 8297 0,'0'0'0,"0"-21"0,0-21 0,0 21 16,0-22-16,0 22 0,0-21 16,0 21-16,0-22 0,0 22 0,-21 0 15,0 0-15,-1 0 0,1 0 16,0 21-16,-21 0 0,21 0 0,-22 0 15,1 0-15,0 21 0,-1 0 16,1 0-16,0 0 0,-1 22 16,1-1-16,21 0 0,-22 1 0,22-1 15,0 0-15,0 1 0,0-22 16,21 21-16,-21 0 0,21-20 0,0-1 16,0 21-16,0-21 0,21 0 15,0-21-15,0 0 0,0 0 16,22 0-16,-22 0 0,21 0 15,0 0-15,1 0 0,-22-21 0,21 0 0,1 0 16,-1 0-16,0 0 16,-21-1-16,22-20 0,-22 0 0,0-1 0,21 1 15,-20-21-15,-1-1 16,0 1-16,-21-1 0,21 22 0,-21-22 16,21 1-16,-21-1 0,0 1 0,0 20 15,0-20-15,0 21 0,0-1 16,0 1-16,0 21 0,0 0 0,-21 21 15,0 42 1,21-21-16,-21 21 0,21 1 16,0 20-16,0-20 0,0 20 15,0 1-15,0-1 0,0 1 0,0-1 16,0 1-16,0-1 0,0 1 0,0-22 16,0 21-16,0-20 15,0-22-15,21 21 0,-21-21 0,21 22 16,-21-22-16,0 0 0,21-21 15,0 0-15,1 0 16,-1 0-16,0 0 0,0 0 16,0-21-16,0 0 0,-21 0 0</inkml:trace>
  <inkml:trace contextRef="#ctx0" brushRef="#br0" timeOffset="64076.51">21040 8043 0,'0'0'0,"-22"-21"16,22 0-16,-21 0 0,21 0 16,0 0-16,0-1 0,0 1 15,21 0-15,1 21 16,-1-21-16,0 21 0,0 0 16,0 0-16,22 0 0,-22 0 0,0 21 15,21 0-15,-21 0 0,1 22 0,-1-22 16,0 21-16,0-21 0,0 22 15,-21-1-15,0 0 0,0-20 16,0 20-16,0-21 0,0 21 0,0-20 16,0 20-16,0-21 0,0 0 15,0 0-15,-21-21 0,0 22 0,21-1 16,-21-21-16,0 0 16,21-21-1,0-1-15,0 1 16,0 0-16,0-21 0,0 21 15,0-22-15,21 1 0,-21 0 0,21-1 16,0 1-16,0 0 0,0-1 0,1 1 16,-1 21-16,0-22 0,0 22 15,0 21-15,0-21 0,1 0 0,-1 21 16,0 0 0,0 0-16,0 0 15</inkml:trace>
  <inkml:trace contextRef="#ctx0" brushRef="#br0" timeOffset="64328.37">21823 7895 0,'0'21'16,"0"1"-16,0-1 15,0 0-15,0 0 0,-21 0 0,21 43 16,0-22-16,0-21 15,-22 22-15,22-22 0,0 0 0,0 0 16,0 21-16,0-20 0,0-1 16,0 0-16,0 0 15,0 0-15,22-42 47,-22 0-47,0 0 0</inkml:trace>
  <inkml:trace contextRef="#ctx0" brushRef="#br0" timeOffset="64540.48">21717 7726 0,'0'0'0,"-21"-42"16,0 42-16,-1-22 15,44 22 32,-1 22-31,0-22-16,0 0 15,0 21-15,0-21 0</inkml:trace>
  <inkml:trace contextRef="#ctx0" brushRef="#br0" timeOffset="65044.48">22077 8001 0,'0'0'0,"0"-21"0,0 0 15,-21 21-15,21-21 0,0-1 16,21 22-1,0 0-15,0 0 16,0 0-16,0 0 16,1 22-16,-22-1 0,21 21 0,0-21 15,-21 22-15,21-22 0,-21 21 0,21 0 16,-21 22-16,0-22 16,0-21-16,0 22 0,0-22 0,0 0 15,0 0-15,0 0 0,0 1 16,0-1-16,21-21 15,1 0 1,-22-21 0,0-1-16,0 1 0,21 0 15,0-21-15,0 21 0,-21-1 16,21-20-16,0 0 0,1-1 16,-1 1-16,0 0 0,-21-1 0,21 1 15,0 0-15,0 21 0,-21-1 16,0 1-16,22 0 0,-1 21 0,0 0 15,0 0 1,-21 21 0,21 0-16,0 1 15,-21-1-15,22-21 0,-22 21 16,21 0-16</inkml:trace>
  <inkml:trace contextRef="#ctx0" brushRef="#br0" timeOffset="65390.28">22902 8149 0,'43'-42'15,"-22"42"-15,-21-21 16,21 21-16,0-21 0,0-1 16,-21 1-16,21 0 0,-21 0 0,22 21 15,-22-21-15,0 0 0,-22 21 31,1 0-31,0 0 16,0 21-16,0 0 0,0 0 16,-1 0-16,1 0 0,0 1 0,21 20 15,0-21-15,-21 0 0,21 22 16,-21-22-16,21 0 0,0 21 0,0-21 16,0 1-16,0-1 0,0 0 15,0 0-15,21 0 0,0-21 16,0 0-16,-21 21 0,21-21 15,1 0-15,20 0 0,-21 0 0,0 0 16,22 0-16,-22 0 0,21-21 0,0 0 16,-20 21-16</inkml:trace>
  <inkml:trace contextRef="#ctx0" brushRef="#br0" timeOffset="65844.02">23431 7980 0,'0'0'0,"-21"0"0,21-21 0,-21-22 16,21 22-16,-21 0 16,21 0-1,0 0-15,21 21 0,0 0 16,0 0-16,1 0 0,20 0 16,-21 0-16,0 0 0,0 21 15,1-21-15,20 21 0,-21 21 16,0-20-16,0 20 0,-21-21 15,0 21-15,0 1 0,0-1 0,0-21 16,0 22-16,0-1 0,0 0 16,-21-21-16,0 22 0,0-22 15,21 0-15,-21 0 0,0-21 16,21-21 15,0 0-31,0 0 16,21 0-16,-21-1 0,21 1 15,0-21-15,0 0 0,0 20 0,22-20 16,-22 0-16,0-1 0,0 1 16,0 0-16,1 21 0,-1-22 15,0 22-15,0 0 0,0 21 0,-21-21 16,21 21-16,1 0 16,-22 21-1,0 0 1,0 0-16</inkml:trace>
  <inkml:trace contextRef="#ctx0" brushRef="#br0" timeOffset="66123.85">24151 8361 0,'21'0'0,"0"0"16,1 0 0,-22 21-16,21-21 15,-21 21-15,0 0 0,0 1 0,0-1 16,0 0-16,0 0 0,0 0 16,-21 0-16,21 1 0,-22-1 15,-20 0-15,21 0 0,-21 0 0,20 0 16,-20-21-16,0 22 0,21-1 15,-22-21-15,22 0 0,-21 0 0,21 0 16,-1 0-16</inkml:trace>
  <inkml:trace contextRef="#ctx0" brushRef="#br0" timeOffset="66708">25019 7408 0,'0'-21'0,"0"42"0,0-63 16,0 63 15,0 0-15,0 22-16,-21-22 0,0 21 0,-1 1 16,1 20-16,0-21 0,0 1 0,0 20 15,0-20-15,-1 20 16,1 1-16,0-22 0,21 21 0,-21-20 15,0-1-15,0 0 0,21 1 16,-22-1-16,22-21 0,0 22 0,0-22 16,0 0-16,0 0 0,0 0 0,22-21 15,-1 21-15,0-21 16,0 0-16,0 0 0,22 0 0,-22-21 16,0 0-16,21 21 0,-21-21 0,22 0 15,-22-22-15,0 22 0</inkml:trace>
  <inkml:trace contextRef="#ctx0" brushRef="#br0" timeOffset="66892.89">24638 7938 0,'-21'0'16,"42"0"-16,-63 0 0,42-22 0,21 22 31,0 0-31,0-21 16,21 21-16,-20 0 0,20 0 0,21-21 15,-20 0-15,20 21 0,1-21 16,-22 0-16,22 21 0,-1-22 0,-21 1 16,22 0-16</inkml:trace>
  <inkml:trace contextRef="#ctx0" brushRef="#br0" timeOffset="67417.6">25612 7281 0,'-22'0'15,"44"0"-15,-65 0 0,22 0 0,-21 0 0,21 0 16,-1 22-16,22-1 0,-21 0 16,0 0-16,0 21 0,21-20 0,-21 20 15,21 0-15,0 1 0,0-1 16,0 0-16,-21 1 0,21-1 0,0 0 16,0 1-16,0 20 0,0-21 0,0 1 15,0-1-15,-22 0 16,22 1-16,0-1 0,0-21 0,0 22 15,0-22-15,0 0 0,0 0 16,0 0-16,0 0 0,-21-21 16,21-21 15,0 0-31,0 0 0,0 0 0,0 0 16,0-1-16,21 1 0,1-21 15,-1 21-15,0-22 0,0 1 0,43-21 16,-43 20-16,21 22 0,0 0 15,-20 0-15,20 0 16,0 21-16,-21 0 0,22 0 0,-22 0 16,21 0-16,-21 0 0,1 21 0,-22 0 15,0 0-15,21 0 0,-21 22 16,0-22-16,0 21 0,0-21 0,0 22 16,-21-1-16,-1-21 0,22 21 15,0-20-15,-21-1 0,21 0 0,-21 0 16,21 0-16,0 0 0,0 1 0,0-1 15,0-42 17,21-1-32,0 1 15,1 21-15,-1-21 16,0-21-16</inkml:trace>
  <inkml:trace contextRef="#ctx0" brushRef="#br0" timeOffset="67647.99">26183 7853 0,'0'21'16,"0"0"-1,0 0-15,0 22 0,0-22 16,0 0-16,0 0 0,0 22 0,-21-22 16,21 0-16,-21 0 0,21 0 0,0 0 15,0 1-15,-21-1 16,-1 0-16,22-42 47,0 0-47,0-1 0,0 1 15</inkml:trace>
  <inkml:trace contextRef="#ctx0" brushRef="#br0" timeOffset="67827.89">26183 7684 0,'0'0'0,"-21"0"0,0-22 16,0 22 0,-1 0-16,22 22 47,22-22-32,-1 0-15</inkml:trace>
  <inkml:trace contextRef="#ctx0" brushRef="#br0" timeOffset="68239.55">26585 7768 0,'0'-21'15,"-21"21"1,0 0-16,0 0 0,0 0 0,-1 0 15,-20 21-15,21 0 16,0-21-16,0 22 0,-1-1 0,1 0 16,0-21-16,21 21 0,0 0 0,0 0 15,0 1-15,21-22 16,0 21-16,1-21 0,20 0 16,-21 0-16,21 21 0,-20-21 15,20 0-15,-21 0 0,0 21 16,22-21-16,-22 21 0,0 0 0,0-21 15,0 22-15,-21-1 0,0 0 16,0 0-16,-21 0 16,0 0-16,0-21 0,0 22 0,-1-22 15,1 21-15,-21-21 0,21 0 16,0 21-16,-22-21 0,22 0 0,0 0 16,0 0-16,0 0 15,21-21 1,0 0-1,0-1-15,21 1 0</inkml:trace>
  <inkml:trace contextRef="#ctx0" brushRef="#br0" timeOffset="68698.31">26374 6731 0,'0'-21'0,"0"42"0,21-21 47,0 21-47,0 0 0,0 1 15,22-1-15,-22 0 0,21 21 16,0-21-16,1 22 0,-22-1 0,21 22 15,1-22-15,-1 21 0,-21 1 16,21 21-16,-20-22 0,-1 22 0,0-22 16,-21 22-16,0-22 0,0 22 0,0-21 15,0-1-15,0 22 0,0-22 16,-21 22-16,0-22 0,-1 1 16,-20-22-16,21 22 0,-21-1 0,-1-20 0,-20-1 15,20 0-15,1 1 0,-21-1 16,20-21-16,1 21 0,0-20 15,-1 20-15,1-21 0,0 0 0,-1 0 16,22 1-16,-42-1 16,63 0-16,-22-21 0,22-21 31,22 0-31,-1-1 0,0 1 16,0 0-16,0 0 0,22 0 0,-22-22 15</inkml:trace>
  <inkml:trace contextRef="#ctx0" brushRef="#br0" timeOffset="69124.07">27432 7938 0,'0'-22'15,"-21"22"-15,21-21 47,0 0-16,21 21 16,-42 0 47</inkml:trace>
  <inkml:trace contextRef="#ctx0" brushRef="#br0" timeOffset="69539.85">27411 8403 0,'0'0'0,"0"21"15,-21-21 1,-1 0 0,1 0-1,21-21 1,0 0-1,21 0 1,1 21-16,-1 0 16,0-21-16,0 21 15,0 0-15,0 0 0,1 0 16,-22 21 0,0 0-16,0 0 15,0 0-15,0 1 0,0-1 16,0 0-16,0 0 0,0 0 0,-22 0 15,1 1-15,0 20 0,-21-21 0,-1 0 16,1 0-16,0 1 0,-22 20 16,22-21-16,-22 0 0,22 0 0,-21 1 15,20-22-15,22 21 0,-21-21 0,21 0 16</inkml:trace>
  <inkml:trace contextRef="#ctx0" brushRef="#br0" timeOffset="70495.82">27538 7895 0,'0'0'0,"-21"0"15,-1 0 1,22-21 93,0 0-93,-21 21 0,0 0-1,0 0-15,0 0 16,21 21-16,-21-21 15,21 21-15,0 0 16,0 1-16,0-1 16,21-21-1,0 0-15,0 0 16,0 0-16,0-21 16,1 21-16,-22-22 15,21 1-15,-21 0 16,0 0-1,-21 21-15,-1 0 16,1 0-16,0 0 16,0 0-16,0 21 0,0 0 15,21 0-15,0 1 0,-22-22 0,22 21 16,0 0-16,0 0 0,0 0 16,0 0-16,22-21 15,-1 0 1,0 0-16,0 0 0,0 0 15,0 0-15,-21-21 0,0 0 0,22 0 16,-1 0-16,-21 0 16,0-1-16,0 1 0,0 0 15,0 0-15,-21 21 32,-1 0-32,1 0 15,21 21-15,-21 0 16,0 0-16,21 1 0,0-1 15,0 0-15,0 0 0,0 0 16</inkml:trace>
  <inkml:trace contextRef="#ctx0" brushRef="#br0" timeOffset="71272.38">27517 8424 0,'-22'0'15,"1"0"-15,0 0 16,21 22-1,-21-22-15,21 21 32,0-42 30,0-1-46,0 1-16,0 0 15,0 0-15,0 0 16,-21 21 15,21 21-31,-21 0 0,-1-21 16,22 21-16,0 0 0,-21 1 0,0-1 16,21 0-16,0 0 15,21-21 1,-21 21-1,21-21-15,1 0 0,-1 0 16,0 0-16,0-21 16,0 0-16,-21 0 15,0 0 1,0-1-16,0 1 16,-21 21-16,0 0 15,0 0-15,0 0 16,21 21-1,-22-21-15,22 22 16,0-1 0,-21-21-1</inkml:trace>
  <inkml:trace contextRef="#ctx0" brushRef="#br1" timeOffset="91156.5">1185 9737 0,'0'0'0,"-21"0"0,0 0 16,0 0-16,0 0 31,42 0 16,0 0-47,0 0 15,0 0-15,0 0 0,1 0 16,-1 0-16,0 0 0,0 0 0,0 0 16,0 0-16,22 0 0,-22 0 15,0 0-15,0 0 0,0 0 16,22 0-16,-22 21 0,0-21 0,21 0 16,-20 0-16,20 0 0,-21 0 15,21 0-15,1 0 0,-22 0 16,21 0-16,1 0 0,-22 0 0,21 0 15,0 0-15,1 0 0,-22 0 16,21 0-16,1 0 0,-1 0 0,0 0 16,1 0-16,-1 0 0,0 0 15,22 21-15,-22-21 0,0 0 0,22 0 16,-22 0-16,22 0 0,-22 0 16,22 0-16,-22 0 0,21 0 15,-20 0-15,20 0 0,-20 0 16,20 0-16,-21 0 0,22 0 0,-22 0 15,22 21-15,-1-21 0,-20 0 16,20 0-16,-21 0 0,22 0 0,-22 21 16,64-21-16,-42 0 0,-22 0 15,21 0-15,-20 0 0,20 0 16,-20 0-16,20 0 0,1 0 16,-1 0-16,-21 0 0,22 0 0,-1 0 15,22 0-15,-21 0 0,-1 0 0,1 0 16,-1 0-16,1 0 0,-1 22 0,-21-22 15,22 0-15,-1 0 16,-20 0-16,20 0 0,1 0 0,-22 0 16,22 0-16,-1 0 0,-21 0 0,22 0 15,-1 0-15,1 0 0,-1 0 16,-20 0-16,20 21 0,1-21 0,-22 0 16,22 0-16,-22 0 0,21 0 15,-20 0-15,-1 0 0,0 0 0,1 0 16,-1 0-16,0 0 0,-20 0 0,20 0 15,0 0-15,1 0 0,20-21 16,-21 21-16,1 0 0,20 0 0,-20-22 16,20 22-16,43 0 0,-43 0 15,-20 0-15,20-21 16,-20 21-16,-1 0 0,0 0 0,1 0 16,-1 0-16,0 0 0,-21 0 0,22 0 15,-22 0-15,0 0 0,21 0 16,-20 0-16,-1 0 0,0 0 15,0 0-15,0 0 0,0 0 16,1 0-16,-1 0 0,0 0 0,0 0 16,0 0-16,22 0 0,-22 0 0,21 0 15,-21 0-15,22 0 0,-22 0 16,21 0-16,-21 0 0,0 0 0,22 0 16,-22 0-16,0 0 15,0-21-15,-42 21 47,0-21-47,0 21 16,0 0-16,21-21 0,-22 0 0,1-1 15,21 1-15,0 0 0</inkml:trace>
  <inkml:trace contextRef="#ctx0" brushRef="#br1" timeOffset="92019.4">8467 6879 0,'0'0'15,"0"-21"-15,21 21 0,0-21 16,-21 0 0,0 0-16,0-1 31,-21 22-31,0 0 16,-1 0-16,1 0 0,0 22 15,0-22-15,0 21 0,0 0 16,-1 0-16,1 0 0,0 0 0,0 1 15,0 20-15,21-21 0,-21 0 16,21 22-16,0-22 0,0 0 16,0 0-16,0 0 0,0 0 15,0 1-15,0-1 0,21 0 0,0-21 16,0 21-16,0-21 0,0 0 16,1 0-16,-1 0 0,0 0 15,0 0-15,0 0 0,0 0 16,1 0-16,-1 0 0,0-21 0,0 21 15,0-21-15,0 21 0,-21-21 16,0-1-16,22 22 0,-1-21 0,-21 0 16,0 0-16,21 0 0</inkml:trace>
  <inkml:trace contextRef="#ctx0" brushRef="#br1" timeOffset="92719.01">8615 6414 0,'0'0'0,"-21"0"16,-1 0-16,1-22 0,-21 22 0,21 0 15,0 0-15,-1 0 0,1 0 16,-21 0-16,21 0 0,0 22 0,-22-22 16,22 21-16,-21 0 15,-1 0-15,22 0 0,-21 0 0,21 1 16,-22-1-16,22 21 0,0-21 0,0 0 16,0 22-16,0-1 0,21-21 15,-22 22-15,22-1 0,0-21 0,0 21 16,0 1-16,0-22 0,0 21 15,0 1-15,0-1 0,0-21 0,0 21 16,0 1-16,0-1 0,0-21 16,0 22-16,22-22 0,-1 0 0,-21 21 15,42 1-15,-21-22 16,-21 0-16,21 0 0,1 0 16,-1-21-16,21 21 0,-21 1 0,0-22 15,22 0-15,-22 21 0,21-21 0,1 0 16,-1 0-16,0 0 15,1 0-15,-1 0 0,0 0 0,22-21 16,-22 21-16,22-22 0,-22 1 0,0 0 16,22 0-16,-22 0 0,0 0 0,1-1 15,-1 1-15,0-21 0,-20 0 0,-1 20 16,0-20-16,-21 0 0,0-1 16,0 1-16,0 0 0,0-22 15,0 22-15,0 0 0,0-22 0,-21 22 16,-22-43-16,22 43 15,-21-1-15,21 22 0,-22-21 0,1 21 16,0 0-16,-1-1 0,1 1 16,0 0-16,-1 21 0,1 0 0,21 0 15,-21 0-15,20 0 16,-20 0-16,21 0 0,0 0 0,0 0 0,-1 0 16,1 21-16,0-21 0,0 21 15,0 1-15,0-22 0,-1 21 0,1 0 16,0 0-16</inkml:trace>
  <inkml:trace contextRef="#ctx0" brushRef="#br1" timeOffset="109069.06">10372 9483 0,'-22'21'0,"1"-21"15,0 0-15,0 21 16,0-21-16,0 0 0,-1 0 0,1 0 15,0 0-15,0 0 0,0 0 16,0 0-16,-1 0 0,1 0 0,0 0 16,0 0-16,0 0 0,0 0 15,-1 0-15,1 0 0,0 0 16,0 0 0,42 0 62,0 0-78,0 0 15,1 0-15,-1 0 0,0 0 16,0 0-16,0 0 0,0 0 16,1 0-16,20 0 0,-21 0 0,0 0 15,0 0-15,22 0 0,-22 0 16,0 0-16,0 0 0,0 0 0,22 0 15,-22 21-15,0-21 0,0 0 16,0 0-16,22 0 0,20 0 16,-42 0-16,22 0 15,-22 0-15,21 0 0,-21 0 0,22 0 16,-1 0-16,-21 0 0,22 0 16,-22 0-16,21 0 0,0 0 0,1 0 15,-22 0-15,21 0 0,1 0 0,-1 0 16,0 0-16,1 0 0,-1 0 15,0-21-15,1 21 0,-22 0 0,21 0 16,0 0-16,1-21 16,-1 21-16,0 0 0,1 0 0,-1-21 0,0 21 15,1-21-15,20 21 0,-20 0 16,-1 0-16,0 0 0,22-22 16,-22 22-16,22 0 0,-22 0 0,0-21 15,22 21-15,-22 0 0,0 0 16,1-21-16,-1 21 0,0 0 0,1 0 15,-1-21-15,-21 21 0,22 0 0,-1 0 16,0-21-16,22 21 0,-22 0 16,22 0-16,-1-21 0,1 21 0,-1 0 15,22 0-15,-22 0 0,1-22 16,-1 22-16,1 0 0,-1 0 0,1 0 16,-22 0-16,22 0 0,-22-21 0,0 21 15,22 0-15,-22 0 0,22 0 16,-22 0-16,21-21 0,1 21 15,-1 0-15,1-21 0,-1 21 16,1 0-16,63 0 0,-64 0 16,1-21-16,-1 21 0,1-21 0,-1 21 15,1 0-15,-22-22 0,22 22 16,-1 0-16,22-21 0,-22 21 0,1-21 16,-1 21-16,22-21 0,-21 21 15,-1-21-15,1 21 0,-1-21 16,1 21-16,-1 0 0,1-22 15,-22 1-15,21 21 0,-20 0 0,20-21 16,-20 21-16,20 0 0,-21-21 0,22 21 16,-22 0-16,1 0 0,20-21 15,-21 21-15,1 0 0,-1-21 0,0 21 16,1-22-16,-1 22 0,0 0 16,-20 0-16,20-21 0,-21 21 0,0 0 15,22 0-15,-22 0 0,0 0 16,0 0-16,0 0 0,0 0 0,1 0 15,-1 0-15,0-21 0,42 21 16,-41 0-16,-1 0 0,0 0 16,0 0-16,0 0 0,22 0 15,-22 0-15,0-21 0,0 21 0,0 0 16,22 0-16,-22 0 16,0 0-16,0 0 0,0 0 0,0 0 15,1-21-15,-1 21 0,0 0 16,0 0-16,0 0 0,0 0 15,1 0-15,-1-21 16,0 21-16,-42 0 47,0 0-47,-1-22 16,1 22-16,0 0 0</inkml:trace>
  <inkml:trace contextRef="#ctx0" brushRef="#br1" timeOffset="110428.95">17484 6033 0,'0'0'0,"0"-22"0,0 44 78,0-1-78,0 0 16,0 0-16,0 0 0,0 0 15,0 1-15,0-1 0,0 0 16,0 0-16,0 0 16,0 0-16,0 1 0,0-1 15,0 0-15,0 0 0,0 0 0,0 0 16,0 1-16,0-1 16,0-42 30,-22 21-46,22-22 0,0 1 16,0 0-16,0 0 0,0 0 0,0 0 16,0-1-16,0 1 0,0 0 0,0 0 15,0 0-15,0 0 0,0-1 16,0 1-16,0 0 0,0 0 16,22 0-16,-22 0 15,0-1-15,21 1 0,0 21 16,0-21-16,0 21 15,0 0-15,1 0 16,-1 0 0,0 0-16,-21 21 0,0 0 15,21 1-15,-21-1 0,0 0 16,0 0-16,0 0 0,0 0 0,0 1 16,0-1-16,0 0 0,0 0 15,0 0-15,0 0 16,0 1-16,0-1 31,0-42 16,0-1-47,0 1 0,0 0 16,0 0-16,0 0 15,0 0-15,21-1 0,0 1 0,-21 0 16,22 0-16,-1 0 15,-21 0-15,21-1 0,0 22 0,0-21 16,0 21-16,1 0 16,-1 0-16,0 0 0,0 0 0,0 0 15,0 0-15,-21 21 16,22 1-16,-22-1 0,21-21 16,-21 21-16,0 0 0,0 0 15,0 0-15,0 1 0,0-1 16,0 0-16,-21 0 0,-1 0 15,1-21 32,21-21-31,0 0-16</inkml:trace>
  <inkml:trace contextRef="#ctx0" brushRef="#br1" timeOffset="111205.51">17716 5673 0,'-42'0'16,"84"0"-16,-126 0 0,63 0 0,-22 0 15,1 21-15,0-21 0,-1 21 16,1 0-16,0 0 0,-1-21 16,22 22-16,-21-1 0,-1 21 0,1 0 15,0 1-15,21-22 16,-1 21-16,1 1 0,21-1 0,0 0 16,-21-21-16,21 22 0,0-1 0,0 0 15,0 1-15,0-1 0,64 64 16,-43-64-16,0-21 15,21 22-15,-21-22 0,22 0 16,-22 0-16,21 0 0,1 1 0,-1-1 16,0-21-16,-21 21 0,22 0 15,-1-21-15,0 0 0,1 21 16,-22-21-16,21 0 0,1 0 0,-1 0 16,-21 0-16,21 0 0,1-21 15,-1 0-15,0 0 0,1 21 0,-1-21 16,0-1-16,-20 1 0,20-21 15,-21 21-15,21 0 0,-20-22 0,-1 22 16,0-21-16,0-1 0,0 1 16,0 21-16,-21-21 0,0-1 15,22 22-15,-22-21 0,0-1 0,0 22 16,0-21-16,0 0 0,0-1 0,0 1 16,0 21-16,-22-22 0,1 22 15,0-21-15,-21 21 0,21 0 16,-22-1-16,1 1 0,21 0 0,-22 21 15,1 0-15,0-21 0,21 21 16,-22 0-16,1 0 0,0 0 16,-1 0-16,1 21 0,21-21 0,-22 21 15,22 0-15,0-21 0,-21 22 16,21-1-16,-1 0 0,22 0 0,-21-21 16,21 21-16,-21 0 0,21 1 0,0-1 15,0 0-15</inkml:trace>
  <inkml:trace contextRef="#ctx0" brushRef="#br1" timeOffset="111828.69">17992 6181 0,'0'21'31,"0"0"-15,0 0-1,0 0-15,0 1 16,0-1 0,0 0-16,0 0 15,-22-21 17</inkml:trace>
  <inkml:trace contextRef="#ctx0" brushRef="#br1" timeOffset="115327.32">17187 720 0,'0'-21'15,"-21"21"-15,0 0 63,21 21-63,0 0 16,0 0-16,0 0 15,0 0-15,0 1 0,0 20 16,0-21-16,0 0 0,0 22 0,0-22 15,0 21-15,0 0 0,0-20 16,0 20-16,0 0 0,0 1 0,0-22 16,0 21-16,0 0 0,0 1 15,0-1-15,0 0 0,0 1 0,0-1 16,0 0-16,0 22 0,0 21 16,0-43-16,0 0 0,0 22 15,0-22-15,0 0 16,0 1-16,0-1 0,0-21 0,0 22 15,0-1-15,0 0 0,-21 1 0,21-22 16,0 21-16,0 0 0,-21 1 16,21-1-16,0 0 0,-22 1 0,22-1 15,0 0-15,0 1 0,0-1 16,0 0-16,0 1 0,0-22 0,-21 21 16,21 1-16,0-1 0,0-21 15,0 21-15,0-20 0,0-1 16,0 21-16,0-21 0,0 0 0,0 1 15,0-1-15,0 0 0,0 0 0,0 0 16,0 0-16,0 1 31,0-44-15,0 1-16,0 0 16,0-21-16,21 21 0,1-1 15,-22-20-15</inkml:trace>
  <inkml:trace contextRef="#ctx0" brushRef="#br1" timeOffset="118361.78">17124 572 0,'21'0'32,"0"0"-32,0 0 15,0 0 1,1 0-16,-1 0 0,0 0 0,0 0 16,0 0-16,0 0 0,22 0 15,-22 0-15,0 0 0,21 0 16,1 0-16,-22 0 0,21 0 0,1 0 15,-1 0-15,0 0 0,-21 0 16,22 0-16,-1 0 0,0 0 0,1 0 16,-1 0-16,22 0 0,-22 0 15,21 0-15,-20 0 0,20 21 0,1-21 16,-1 0-16,1 0 0,-1 0 16,1 0-16,-1 0 0,1 0 15,-1 0-15,1 0 0,-1 21 16,43-21-16,-42 0 0,-22 0 15,21 0-15,1 0 0,-22 0 16,22 0-16,-22 0 0,22 0 0,-22 0 16,0 0-16,22 0 0,-22 0 15,0 0-15,1 0 0,-1 0 0,0 0 16,1 0-16,-1 0 0,-21 0 16,22 0-16,-22 0 0,21 0 15,-21 0-15,0 0 0,1 0 0,-1 0 16,0 0-16,0 0 15,0 0-15,0 0 16,1 21 31,-22 0-31,0 0-16,0 1 15,0-1-15,0 0 16,0 0-16,0 0 0,0 0 15,0 22-15,0-22 0,0 21 16,0-21-16,0 22 0,0-1 0,0 0 16,0 1-16,0-1 0,0 0 15,0 1-15,0-1 0,0-21 16,0 22-16,0-1 0,0-21 16,0 21-16,-22-20 0,22 20 0,0-21 15,0 21-15,0-20 0,0 20 16,0 0-16,0-21 0,0 22 0,0-22 15,0 21-15,0-21 0,0 1 16,-21 20-16,21-21 0,0 21 0,0-20 16,0-1-16,0 0 0,0 0 15,0 0-15,0 22 0,0-22 16,0 0-16,0 0 0,0 0 0,0 0 16,0 1-16,0-1 0,0 21 15,0-21 1,0 0-16,0 1 0,0-1 15,0 0-15,0 0 0,0 0 16,21 0-16,-21 1 0,0-1 0,0 0 16,0 0-16,0 0 0,0 0 15,0 1-15,0-1 0,0 0 16,0 0-16,0 0 0,0 0 16,0 1-16,0-1 15,0 0-15,0 0 16,0 0-16,0 0 15,0 1 1,0-1 0,0 0-1,0 0 1,0 0 0,-21-21-16,21 21 15,-21-21-15,0 22 31,0-22-15,0 0 0,-1 0-1,1 0-15,0 0 16,0 0-16,0 21 16,0-21-16,-1 0 15,1 0-15,0 0 0,0 0 0,0 0 16,0 0-16,-1 0 15,1 0-15,0 0 0,0 0 0,0 0 16,0 0-16,-22 0 0,22 0 16,0 0-16,0 0 0,-22 0 0,22 0 15,0 0-15,-21 0 0,21 0 0,-1 0 16,-20 0-16,21 0 0,-43 0 16,43 0-16,-21 0 0,21 0 15,0 0-15,-22 0 0,22 0 16,0 0-16,0 0 0,0 0 15,-1 0-15,1 0 0,0 0 16,0 0-16,0 0 0,-22 0 0,22 0 16,0 0-16,-21 0 0,21 0 0,-1 0 15,1 0-15,0 0 0,-21 0 16,21 0-16,-1 0 0,1 0 0,0 0 16,0 0-16,0 0 0,0 0 15,-1 0-15,1 0 0,0 0 0,0 0 16,-21 0-16,20 0 15,1 0-15,-21 0 0,21 0 0,0 0 0,-22 0 16,22 0-16,0 0 0,0 0 16,0 0-16,-1 0 0,1 0 15,0 0-15,0 0 0,0 0 0,0 0 16,-1 0-16,1 0 0,0 0 16,0 0-16,0 0 15,0 0-15,-1 0 0,1 0 16,0 0-16,0 0 0,0 0 15,0 0-15,-1 0 0,1 0 16,0 0-16,0 0 0,0 0 16,0 0-16,-1 0 0,1 0 15,0 0-15,0 0 0,0 0 16,0 0-16,-1 0 0,1 0 16,0 0-16,0 0 15,0 0-15,0 0 16,-1 0-16,1 0 15,0 0-15,0 0 16,0 0 0,0 0 77,-1 0-61,1 0 15,0 0-32,0 0 16,0 0 1,21-21 280,0-1-249,0 1 140,-21 21-203,21-21 0,0 0 15,0 0-15</inkml:trace>
  <inkml:trace contextRef="#ctx0" brushRef="#br1" timeOffset="119450.82">17399 1122 0,'-21'0'0,"42"0"0,-63 0 31,20 0-31,22 21 47,22-21 0,-1 0-32,0 0-15,0 0 16,0 0-16,0 0 0,22 0 16,-1 0-16,-21 0 0,22 0 0,-1 0 15,-21 0-15,21 0 0,1 0 16,-1 0-16,0 0 0,1 0 0,-1 0 16,0 0-16,1 0 0,-1 0 15,22 0-15,-22 0 0,21 0 0,1 0 16,-1 0-16,1 0 0,-22 0 15,22 0-15,-1 0 0,1 0 16,-1 0-16,-20 0 0,20 0 16,-21 0-16,1 0 0,20 0 0,-20 0 15,-1 0-15,0 0 0,1 0 16,-1 0-16,0 0 0,-21 0 0,22 0 16,-1 0-16,-21 0 0,22 0 15,-22 0-15,0 0 0,0 0 0,0 0 16,0 0-16,1 0 15,-1 0 1,-42 0 47,-1 0-63,1 0 0,0 0 0,0 0 15,0 0-15</inkml:trace>
  <inkml:trace contextRef="#ctx0" brushRef="#br1" timeOffset="120349.32">17399 1545 0,'-21'0'16,"21"21"-16,-21-21 15,-1 0-15,1 0 16,0 0 0,0 0 15,42 22 16,0-22-47,0 0 15,1 0-15,-1 0 0,0 0 0,0 0 16,21 0-16,-20 0 0,20 0 16,0 0-16,-21 0 0,22 0 0,-1 0 15,0 0-15,1 0 0,-22 0 16,21 0-16,1 0 0,-1-22 16,0 22-16,1 0 0,-1 0 15,0 0-15,22 0 0,-22 0 0,22 0 16,-22 0-16,0 0 0,22 0 15,-22 0-15,22 0 0,-22 0 0,21 0 16,-20 0-16,-1 0 0,0 0 16,1 0-16,-1 0 0,-21 0 0,22 0 15,-22 0-15,21 0 0,-21 0 16,0 0-16,43 0 0,-43 0 16,0 0-16,0 0 0,1 0 15,20 0-15,-21 0 0,0 0 16,0 0-16,1 0 15,-1 0-15,0 0 16,-42 0 62,0 0-78,-1 0 16,1 0-16,0 0 0,0 0 0</inkml:trace>
  <inkml:trace contextRef="#ctx0" brushRef="#br1" timeOffset="121121.43">17357 2138 0,'0'21'32,"21"-21"-17,0 0 1,0 0-16,0 0 0,0 0 16,1 0-16,-1 0 0,0 0 15,0 0-15,21 0 0,-20 0 0,-1 0 16,21 0-16,-21 0 0,22 0 15,-1 0-15,-21 0 0,21 0 0,1 0 16,-1 0-16,0 0 0,1 0 0,20 0 16,-20 0-16,20 0 0,1 0 15,-1 0-15,1 0 0,-1 0 0,1 0 16,-1 0-16,-21 0 0,22 0 16,-1 0-16,-20 0 0,-1 0 15,0 0-15,1 0 0,-1 0 16,0 0-16,1 0 0,-1 0 15,-21 0-15,22 0 0,-22 0 0,21 0 16,-21 0-16,22 0 0,-22 0 0,0 0 16,0 0-16,0 0 0,0 0 15,1 0-15,-1 0 0,0 0 16,0 0 0,-21-21 15,-21 0-16,0 21-15,0-21 0,-1-1 0,1 1 16,0 0-16</inkml:trace>
  <inkml:trace contextRef="#ctx0" brushRef="#br1" timeOffset="124560.17">17272 466 0,'0'-21'0,"0"-1"31,0 1-31,0 0 16,0 0-1,-21 21-15,0-21 0,-1 0 16,1 21-16,0-22 15,0 22-15,0 0 16,0-21-16,-1 21 0,1 0 16,0 0-16,0 0 0,0 0 15,0 0-15,-1 0 0,1 0 0,0 0 16,0 0-16,0 21 0,0-21 16,-1 22-16,1-22 0,0 21 0,0-21 15,0 21-15,21 0 0,-21-21 16,-1 21-16,1 0 0,0 1 15,0-1-15,21 0 0,-21-21 16,21 21-16,-21 0 0,21 0 0,0 1 16,-22-1-16,22 0 15,-21 0-15,21 0 0,0 0 0,0 1 16,0-1-16,0 0 0,0 0 16,0 21-16,0-20 0,0-1 0,0 21 15,0-21-15,0 0 0,0 1 16,0 20-16,0-21 0,0 0 0,0 0 15,21 1-15,-21-1 0,0 0 16,0 0-16,22 0 0,-1-21 16,0 21-16,-21 1 0,21-22 0,0 21 15,0-21-15,1 0 16,-1 21-16,0-21 0,0 0 0,0 0 16,0 0-16,-21 21 0,22-21 15,-1 0-15,0 0 0,0 0 0,43 0 16,-43 0-16,0 0 15,0 0-15,21 0 0,-20-21 16,20 21-16,-21 0 0,21-21 0,-20 0 16,20 21-16,0-22 0,-21 22 15,43-21-15,-43 0 16,0 21-16,0-21 0,1 0 0,-1 21 16,0-21-16,0-1 0,0 1 15,-21 0-15,21 0 0,1 0 0,-22 0 16,21-1-16,-21-20 15,0 21-15,0-21 0,21 20 0,-21-20 16,0 0-16,0 21 0,0-22 0,0 22 16,0 0-16,0 0 0,0-22 15,0 22-15,0 0 0,0 0 16,-21 0-16,21 0 0,-21-1 0,21 1 16,-22 0-16,1 0 0,0 0 15,21-22-15,-21 43 0,0-21 0,0 0 16,-1 0-16,-20 0 0,21 21 15,0 0-15,-22 0 0,22 0 0,-21 0 16,0 0-16,20 0 16,-20 0-16,0 0 0,-1 21 0,1-21 0,21 21 15,-21-21-15,20 21 0,1 0 16,0-21-16,0 22 0,0-22 16,0 21-16,-1 0 0,1 0 15,0 0-15,21 0 16,-21 1-16,0-1 0,21 0 0,0 0 15,0 0-15,-21 0 16,21 1-16,0-1 0,-22 0 0,22 0 16,0 0-16,0 0 15,0 1-15,0-1 16,0 0-16,0 0 0,0 0 16,0 0-16,0 1 0,0-1 0,0 0 15,0 0-15,0 0 16,0 0-16,0 1 0,0-1 0,0 0 15,0 0-15,22 0 0,-1 0 16,0 1-16,0-22 0,-21 21 0,21 0 16,0-21-16,1 21 0,-1-21 15,21 0-15,-21 21 0,0-21 0,1 0 16,20 0-16,-21 0 0,21 0 16,-20 0-16,20 0 0,0 0 0,-21 0 15,22 0-15,-22-21 0,21 21 16,-21-21-16,22 21 0,-22-21 0,0 0 15,0 21-15,0-22 16,1 1-16,20-21 0,-21 21 16,-21 0-16,0-1 0,21 1 15,-21 0-15,21-21 0,-21 21 0,0-1 16,0-20-16,0 21 0,0 0 16,0-22-16,0 22 0,0 0 0,0 0 15,0 0-15,0 0 0,0-1 16,-21 1-16,0 0 0,0 0 15,0 0-15,0 0 0,-1 21 0,1-22 16,-21 1-16,21 21 0,0-21 16,-43 21-16,43-21 15,0 21-15,-22 0 0,22 0 16,0 0-16,0 0 0,-21 0 0,20 0 0,1 0 16,0 0-16,0 0 15,-21 21-15,20 0 0,1-21 16,0 21-16,0-21 0,21 22 15,0-1-15,-21 0 0,0 0 16,21 0-16,-22 0 0,22 1 16,0-1-16,0 0 0,0 0 15,0 0-15,0 0 0,0 1 16,0-1-16,0 21 0,0-21 16,0 0-16,0 1 0,0-1 0,0 0 15,22 0-15,-22 0 0,21 0 16,0 1-16,-21-1 0,21 0 0,0-21 15,-21 21-15,21 0 16,1-21-16,-1 21 0,0-21 16,0 22-16,0-22 0,0 0 15,1 0-15,-1 0 0,0 0 0,21 0 16,-21 0-16,1 0 0,-1 0 16,21 0-16,-21-22 0,0 22 0,1-21 15,-1 0-15,21 21 0,-21-21 16,0 0-16,1 0 0,-1-1 0,0 1 15,-21 0-15,0 0 16,21 0-16,-21 0 0,0-1 0,0 1 16,0 0-16,0 0 0,0 0 15,0 0-15,0-1 0,0 1 0,0 0 16,-21 0-16,21 0 16,-21 0-16,0 21 0,-1 0 15,22-22-15,-21 22 0,0 0 16,0 0-16,0 0 0,0 0 0,-1 0 15,1 0-15,0 0 0,0 0 16,-21 0-16,20 0 0,1 0 16,0 0-16,0 22 0,0-22 0,0 21 15,-1-21-15,1 21 0,0 0 16,0 0 0,21 0-16,0 1 15,0-1-15,0 0 0,0 0 0,0 0 16,0 0-16,0 1 0,0-1 15,0 0-15,0 0 0,0 0 16,0 0-16,21 1 16,0-22-16,0 0 0,1 21 15,-1-21-15,0 0 16,0 0-16,0 0 16,0 0-16,1 0 0,-1-21 0,0 21 15,0-22-15,0 22 16,22-21-16,-43 0 0,21 21 0,0-21 15,0 0-15,0 0 0,-21-1 16,21-20-16,-21 21 16,0 0-16,0 0 0,0-1 15,0 1-15,0 0 0,-21 0 16,0 21-16,0 0 16,0-21-16,0 21 0,-1 0 15,1 0-15,0 0 16,0 0-16,0 0 0,0 0 0,-1 0 15,1 0-15,-21 21 0,21-21 16,0 21-16,-1-21 16,1 21-16,0 0 0,21 1 15,-21-1-15,21 0 16,0 0-16,0 0 16,0 0-16,0 1 15,0-1-15,0 0 0,21-21 16,0 0-16,0 21 15,1-21-15,-1 0 0,0 0 16,0 0-16,0 0 0,0 0 16,1 0-16,-1 0 15,0 0-15,0-21 0,-21 0 16,21 0-16,0 21 0,-21-22 16,0 1-16,0 0 15,0 0-15,0 0 0,0 0 16,-21-1-1,0 22 1,0 0-16,21-21 0,-21 21 16,0 0-16,-1 0 15,1 0-15,0 0 0,0 0 16,0 0-16,21 21 0,-21-21 16,-1 0-16,1 22 0,21-1 15,-21-21-15,21 21 16,0 0-16,-21-21 0,21 21 15,0 0-15,0 1 16,21-1 0,0-21-16,0 0 15,1 0 1,-1 0-16,-42 0 47,-1 0-32,1 0 32,21-21 110,0-1-111,-21 22 1</inkml:trace>
  <inkml:trace contextRef="#ctx0" brushRef="#br1" timeOffset="153604.03">17568 318 0,'0'-22'0,"21"22"0,-21-21 0,0 0 31,0 0-31,0 0 16,0 0-16,-21-1 15,21 1-15,-21 21 0,0-21 0,0 0 16,21 0-16,-21 0 0,-1-1 16,1 1-16,0 0 0,0 21 0,0 0 15,0 0-15,-1 0 0,-20 0 16,21 0-16,0 0 0,-22 0 0,1 0 16,21 0-16,-21 0 0,-1 0 0,1 0 15,21 0-15,-22 0 16,1 0-16,21 0 0,0 0 0,-22 0 15,22 0-15,0 0 0,-21 0 16,21 0-16,-1 0 0,1 0 0,0 0 16,0 0-16,0 0 0,-22 21 15,22 0-15,0 22 0,0-22 0,0 21 16,0 1-16,-1-22 0,1 21 16,0 0-16,0 1 0,0-1 0,0-21 15,21 22-15,0-1 0,0 0 0,0-21 16,0 22-16,0-1 0,0 0 15,0-20-15,0 20 0,0 0 16,0 1-16,0-1 0,21 0 16,0 1-16,-21-1 0,21-21 0,0 21 15,-21 1-15,21-22 0,1 0 16,-1 21-16,0-20 0,0-1 0,0-21 16,0 21-16,1 0 0,20 0 15,-21-21-15,21 0 0,-20 21 0,20-21 16,0 0-16,1 0 0,-22 0 15,21 0-15,0 0 0,43 0 16,-43-21-16,1 0 0,-1 21 16,-21-21-16,22 0 0,-1 21 0,0-21 15,-21-1-15,22 1 0,-22 0 16,21-21-16,-21 21 0,22-22 16,-22 1-16,0 21 0,0-22 0,0 1 15,1-21-15,-1 20 0,0 1 16,-21-43-16,21 43 0,-21 0 15,0-1-15,0 1 0,0-22 16,0 22-16,0 0 0,0-1 0,-21 1 16,21 0-16,-21 21 0,0-22 15,-1 1-15,1 0 0,-21 20 0,21-20 16,0 42-16,-22 0 0,1 0 16,21 0-16,-22 0 0,1 0 15,0 0-15,-22 0 0,22 0 0,0 0 16,-22 0-16,22 0 0,-1 0 15,1 0-15,-21 0 0,20 0 0,1 0 16,0 0-16,-1 0 0,1 0 16,21 0-16,-22 42 0,1 1 0,21-1 15,-21 0-15,20 1 0,1-1 16,0 0-16,0 1 0,0-1 0,0 0 16,-1 22-16,22-22 0,-21 1 15,21-1-15,0 0 0,0 1 0,0-1 16,0 0-16,0 22 0,21-22 15,1 0-15,-1-20 0,0 20 0,0 0 16,21-21-16,-20 1 16,20 20-16,-21-21 0,21 0 0,-20-21 15,20 21-15,0 1 0,-21-22 16,22 0-16,-1 0 0,-21 0 0,22 0 16,-22 0-16,21 0 0,0-22 15,1 22-15,-1-21 0,-21 0 0,22 0 16,-1 0-16,0 0 0,1-22 15,-1 22-15,0-21 0,-21-1 0,22 22 16,-22-21-16,21 0 0,-21-1 16,1 1-16,-1 0 0,-21-1 15,0 1-15,0 0 0,0 20 0,0-20 16,0 0-16,0-1 0,0 1 16,0 0-16,-21-1 0,-1 22 15,1-21-15,0 21 0,0-22 0,-21 22 16,20 0-16,-20 0 0,21 0 15,-21 0-15,-1-1 0,22 1 0,-21 21 16,-1 0-16,22 0 0,-21 0 16,21 0-16,-22 0 0,22 0 0,-21 0 15,21 21-15,-22 1 0,1-1 16,21 0-16,-21 21 0,20-21 0,1 22 16,-21-22-16,21 21 0,0 1 15,-1-1-15,1 0 0,21 1 16,0-1-16,0 0 0,0 1 15,0-1-15,0 0 0,0 1 0,0-1 16,21 0-16,-21 1 0,22-22 16,-1 21-16,0-21 0,0 0 0,0 22 15,0-22-15,22-21 0,-22 21 16,0 0-16,21-21 0,-20 0 0,20 0 16,-21 0-16,21 0 0,1 0 15,-22-21-15,21 0 0,1 0 0,-1 0 16,-21-1-16,21 1 0,1 0 15,-1-21-15,-21 21 0,22-22 16,-22 1-16,0 0 0,0-1 0,0 1 16,-21 0-16,0-1 0,0 1 15,0 0-15,0-1 0,-21 1 16,0 0-16,-21 20 0,20 1 0,-20 0 16,21 0-16,-21 0 0,-1 21 15,1 0-15,0 0 0,-1 21 0,1 0 16,0 0-16,-1 0 0,1 1 15,0 20-15,-1-21 0,1 21 0,21 1 16,0-1-16,-1-21 0,1 22 16,21-1-16,0-21 0,0 21 0,0-20 15,0-1-15,21 21 0,-21-21 16,22-21-16,-1 21 0,21-21 0,-21 22 16,0-22-16,22 0 15,-1 0-15,-21-22 0,22 1 0,-22 21 16,0-21-16,21 0 0,-21 0 15,1 0-15,-1-1 0,-21 1 0,0 0 16,0 0-16,0 0 0,0 0 16,0-1-16,0 1 15,-21 21-15,-1 0 16,1 0-16,21 21 0,-21-21 0,0 22 16,21-1-16,-21 0 15,0 0-15,21 0 16</inkml:trace>
  <inkml:trace contextRef="#ctx0" brushRef="#br1" timeOffset="159919.59">18902 296 0,'21'0'16,"0"0"0,0 0-1,0 0 1,-21-21-16,22 21 16,-1-21-1,-21 0-15,0 0 16,0 0-1,0-1-15,-21 22 16,-1 0 0,1 0-16,0 0 0,0 0 15,0 0-15,0 22 0,-1-22 16,-20 21-16,21 0 0,0-21 0,0 21 16,-1 0-16,1-21 0,0 21 15,21 1-15,-21-1 16,21 0-1,0 0-15,21 0 16,0-21 0,0 0-16,1 0 0,-1 0 0,0 0 15,0 21-15,0-21 0,0 0 16,1 0-16,20 0 0,-21 22 0,0-22 16,0 0-16,1 21 0,-1-21 15,0 0-15,0 21 0,-21 0 16,21-21-16,-21 21 15,0 0-15,0 1 16,-21-22-16,0 0 16,0 21-16,0-21 0,-1 21 0,1-21 15,0 0-15,-21 0 0,21 0 16,-1 0-16,-20 0 0,21 0 0,0 0 16,0 0-16,-1 0 0,1 0 15,0 0-15,0 0 0,0 0 16,0 0-16,21-21 15,0 0 17,21 21-17,0 0-15,0-22 0,0 22 16,22 0-16</inkml:trace>
  <inkml:trace contextRef="#ctx0" brushRef="#br1" timeOffset="160311">19346 169 0,'-21'0'16,"0"0"-16,21 22 0,0-1 15,-21 0-15,21 0 16,-21 0-16,21 0 0,-22 1 0,22-1 16,0 0-16,0 0 0,-21 0 15,21 0-15,-21 22 0,21-22 0,0 0 16,0 0-16,0 0 0,0 1 16,0-1-16,0 0 0,0 0 15,21-21-15,0 0 16,1 0-16,-1 0 15,0 0-15,0 0 0,0 0 0,0 0 16,1 0-16,-1 0 16,0 0-16,-21-21 15,0 0-15,21 21 0,-21-21 16,21 21-16,-21-22 0,21 1 16</inkml:trace>
  <inkml:trace contextRef="#ctx0" brushRef="#br1" timeOffset="160508.88">19304 487 0,'-21'0'16,"0"0"-16,42 0 31,0 0-31,0 0 16,0 0-16,0 0 0,1 0 15,-1-21-15,0 21 0,-21-21 16,21 21-16,-21-22 0,21 22 0</inkml:trace>
  <inkml:trace contextRef="#ctx0" brushRef="#br1" timeOffset="160708.91">19262 233 0,'21'0'15,"0"0"1,0 0-16,0 0 16,0 0-16,1-21 0,-1 21 15,0 0-15</inkml:trace>
  <inkml:trace contextRef="#ctx0" brushRef="#br1" timeOffset="161294.57">19643 360 0,'0'0'16,"42"0"-1,-21 0-15,-21-21 16,21 21-16,-21-21 16,-21 21 15,0 0-16,0 0-15,0 21 0,-1 0 16,22 0 0,0 0-16,0 0 15,0 1 1,22-22 15,-1 0-31,0 0 16,0 0-1,-42 0 17,0 0-17,0 0-15,-1 0 0,1 0 16,0 21-16,0-21 0,0 21 0,0 0 16,-1-21-16,22 21 15,-21 0-15,21 1 0,0-1 16,0 0-1,21-21 1,1 0 0,-1 0-16,0 0 0,0 0 15,0 0-15,0 0 0,1-21 0,-1 21 16</inkml:trace>
  <inkml:trace contextRef="#ctx0" brushRef="#br1" timeOffset="161519.44">19812 445 0,'0'21'0,"0"0"16,0 0-1,21-21 1,0 0-1</inkml:trace>
  <inkml:trace contextRef="#ctx0" brushRef="#br1" timeOffset="210792.32">20320 9313 0,'0'0'0,"-42"0"0,20-21 0,-20 21 15,21 0-15,0 0 0,0-21 16,-1 21-16,1 0 0,0 0 15,0 0-15,21-21 0,42 21 47,-21 0-47,22 0 16,-1 0-16,0 0 0,22 0 0,-1 0 16,22 0-16,0 21 0,21-21 0,-1 0 15,-20 0-15,21 21 16,0-21-16,21 0 0,-21 0 0,-1 21 15,22-21-15,-21 0 0,0 22 16,0-22-16,-21 0 0,20 0 0,-20 21 16,-21-21-16,20 0 0,1 0 0,-22 0 15,22 0-15,-21 0 0,-22 0 16,21 0-16,-20 0 0,20 0 0,-42 0 16,22 0-16,-22 0 0,21 0 15,-21 0-15,1 0 16,-44 0 15,1 0-15,0 0-16,-21 0 0,-1 0 15,1 0-15,0 0 0,-1 0 0,1 0 16,-21 0-16</inkml:trace>
  <inkml:trace contextRef="#ctx0" brushRef="#br1" timeOffset="211208.07">20151 9398 0,'0'0'0,"-43"0"0,1 0 15,21 0-15,0 0 0,-1 0 16,65 0-1,-22 0 1,21 21-16,1-21 0,20 0 16,1 0-16,20 0 0,1 0 0,21 0 15,0 21-15,-1-21 0,1 0 16,21 0-16,-21 22 0,21-22 0,-21 0 16,21 0-16,-21 21 0,21-21 0,-43 0 15,22 0-15,-21 0 0,0 0 16,-22 0-16,1 0 0,-1 0 15,-21 0-15,1 0 0,-1 0 16,-21 0-16,22 0 0,-22 0 16,0 0-16,-21 21 47,-21-21-47,0 0 0,-1 0 15,-20 21-15,21-21 0,-21 21 0</inkml:trace>
  <inkml:trace contextRef="#ctx0" brushRef="#br1" timeOffset="212411.91">15960 10626 0,'0'-21'16,"0"-22"-1,21 43-15,0-21 16,0 0-16,0 0 16,0 21-16,-21-21 0,22-1 0,-1 22 15,-21-21-15,21 0 0,-21 0 16,0 0-16,0 0 0,-21-1 15,0 1-15,-1 21 0,-20-21 0,21 0 16,-21 21-16,20 0 0,-20 0 16,0 0-16,-1 0 0,22 0 15,-21 0-15,0 21 0,-1 0 16,1 0-16,0 1 0,-1 20 0,1-21 16,21 21-16,-22 1 0,22-22 0,0 21 15,0 1-15,0-22 0,21 21 16,0-21-16,0 0 0,0 22 0,0-22 15,0 0-15,21-21 16,0 0-16,0 0 0,0 0 0,1 0 16,-1 0-16,21 0 0,-21 0 15,22-21-15,-22 0 0,21 0 0,-21-1 16,22 1-16,-22 0 0,21-21 16,-21 21-16,22-1 0,-22-20 15,0 21-15,0 0 0,0-22 0,0 22 16,1 0-16,-22 0 0,21 0 15,-21 42 17,0 0-32,0 0 0,-21 0 15,21 22-15,0-22 0,-22 0 0,22 0 16,0 0-16,-21 22 0,21-22 16,0 0-16,0 0 15,21 0-15,1-21 0,-1 0 16,21 0-16,-21 0 0,0 0 15,22 0-15,-22 0 0,21 0 0,1-21 16,-1 0-16,0 0 0,-21 21 16,22-21-16,-1 0 0,-21-1 0,22 1 15,-22 0-15,0 0 0,0 0 16,0-22-16,0 43 0,1-21 0,-1 0 16,-21 0-16,0 0 0,0 0 15,0 42 32,0 0-47,0 0 0,-21 21 0,21 1 16,0-1-16,0 0 0,-22 1 15,1-1-15,21 22 0,-21-22 0,21 0 16,-21 22-16,21-22 0,-21 22 0,0-1 16,21-21-16,-22 22 0,1-1 15,21-20-15,-21 20 0,0-20 0,0-1 16,0 0-16,21 1 0,-22-22 0,22 0 15,-21 0-15,21 0 0,0 0 16,0 1-16,0-44 16,0 1-16,0 0 15,21 0-15,1-21 16</inkml:trace>
  <inkml:trace contextRef="#ctx0" brushRef="#br1" timeOffset="212736.23">16552 10520 0,'0'0'0,"0"-21"0,0-22 15,21 22-15,1 0 16,-22 0-16,21 21 0,0-21 0,0 0 16,0 21-16,0 0 0,1 0 15,-1 0-15,0 0 0,0 0 0,0 0 16,0 21-16,-21 0 15,0 0-15,0 0 0,0 22 0,0-22 16,0 21-16,0-21 0,0 0 0,-21 22 16,0-22-16,0 0 0,0 0 15,-22 0-15,22 1 0,0-1 16,-21 0-16,21 0 0,-1-21 0,1 21 16,0-21-16,42 0 31,0-21-16,22 0-15</inkml:trace>
  <inkml:trace contextRef="#ctx0" brushRef="#br1" timeOffset="213037.07">17018 10372 0,'0'-21'15,"-21"21"1,21 21-16,-21 0 0,21 0 16,0 21-16,0 1 0,0-22 15,-22 42-15,22-20 0,0-1 0,0 0 0,-21 22 16,21-22-16,0 22 16,0-22-16,-21 22 0,0 41 15,21-62-15,0-1 0,-21 22 0,21-22 16,0 0-16,0 1 0,0-22 15,0 21-15,0-21 0,0 22 0,0-22 16,0 0-16,21-21 31,0-21-31,0 0 0</inkml:trace>
  <inkml:trace contextRef="#ctx0" brushRef="#br1" timeOffset="213363.89">16997 10478 0,'0'0'0,"21"-64"16,0 43-16,0 21 16,0-21-16,1 0 0,-1 21 0,0 0 15,0 0-15,0 0 0,0 0 16,1 0-16,20 0 0,-21 21 0,-21 0 15,21 0-15,-21 21 0,0-20 16,0-1-16,0 21 0,0-21 16,-21 22-16,0-22 0,0 0 0,0 21 15,-1-21-15,-20 1 0,21-22 16,-21 21-16,20 0 0,-20 0 0,21-21 16,0 21-16,0-21 0,-1 0 0,1 0 15,21-21 16,21 21-31,1-21 0,-1 0 0</inkml:trace>
  <inkml:trace contextRef="#ctx0" brushRef="#br1" timeOffset="213676.12">17738 10012 0,'-22'0'16,"1"0"-16,0 0 0,21 21 15,-21 0-15,0 0 0,21 1 0,-21 20 16,-1-21-16,22 21 0,0 1 0,-21-1 16,0 0-16,21 1 0,0-1 15,0 0-15,0 1 0,0-22 0,0 21 16,0-21-16,0 1 15,0-1-15,0 0 0,0 0 0,21 0 16,0-21-16,1 0 16,-1 0-16,0 0 0,0 0 15,0-21-15,0 0 0,22 0 16,-22 0-16,0-1 0,0-20 0</inkml:trace>
  <inkml:trace contextRef="#ctx0" brushRef="#br1" timeOffset="214147.85">18055 9843 0,'0'21'16,"-21"0"-16,21 0 15,-21 0-15,21 0 0,0 1 16,0-1-16,0 0 0,0 0 0,-21 0 15,21 0-15,-22 1 0,22-1 16,0 0-16,0 0 0,-21 0 16,21 0-1,-21-21-15,21-21 32,0 0-17,0 0-15,0 0 0,0 0 0,0-1 16,0 1-16,0 0 0,21 0 15,0 0-15,-21 0 0,22-1 0,-1 1 16,0 0-16,21 0 0,-21 0 0,1 21 16,20-21-16,-21 21 0,21 0 15,-20 0-15,20 0 0,0 0 0,-21 21 16,1-21-16,-1 21 0,0 0 16,0 0-16,-21 22 0,0-22 15,0 0-15,0 0 0,0 21 0,0-20 16,-21-1-16,0 0 0,0 0 0,-1-21 15,22 21-15,-21 0 0,0 1 16</inkml:trace>
  <inkml:trace contextRef="#ctx0" brushRef="#br1" timeOffset="-213536.52">19050 10732 0,'0'0'0,"21"0"31,0-22-16,0 22-15,1-21 0,-1 0 16,21 0-16,-21 0 0,22-22 0,-1 22 16,0-21-16,1 0 0,-1-1 0,21 1 15,-20 0-15,-1-22 0,0 22 16,-20-1-16,20 1 0,-21-21 0,0 20 16,0 1-16,-21 0 0,0 20 15,0-20-15,0 21 0,0 0 0,-21 0 16,0 21-16,0 0 15,0 0-15,-22 0 0,1 21 16,21 0-16,-21 0 0,-1 0 0,1 22 16,21-1-16,-22-21 0,1 21 15,21 1-15,-21-1 0,20 0 0,1 1 16,0 20-16,0-20 0,21-1 0,0 0 16,0-21-16,0 22 0,0-1 15,0-21-15,21 0 0,0 1 0,0-1 16,1 0-16,20 0 0,-21 0 15,21-21-15,-20 0 0,20 0 16,0 0-16,1 0 0,-1 0 0,0 0 16,1 0-16,-1 0 0,0-21 15,1 0-15,-22 21 0,21-21 0,-21 0 16,22-1-16,-22-20 0,0 21 0,0 0 16,-21 0-16,0-22 0,0 22 15,21-21-15,-21 21 0,0-1 16,-21 22-1,0 0-15,0 0 16,0 22-16,-1-22 0,1 21 16,0 0-16,0 0 0,0 21 0,21-20 15,-21-1-15,21 0 0,-22 21 0,22-21 16,0 1-16,0-1 16,0 0-16,0 0 0,0 0 0,22 0 15,-1-21-15,0 0 0,0 0 16,0 22-16,0-22 0,22 0 15,-22 0-15,0 0 0,0 0 0,22-22 16,-22 22-16,0-21 0,21 0 16,-21 21-16,1-21 0,20 0 0,-21 0 15,0-1-15,0 1 0,1 0 16,-1-21-16,0 42 0,-21-21 0,21-1 16,0 22-16,-21-21 0,0 42 31,0 1-16,0-1-15,0 0 0,0 0 16,0 0-16,0 0 0,-21 1 16,21-1-16,0 0 0,0 0 0,0 0 15,0 0-15,0 1 16,21-22 0,0 0-16,1 0 0,-1 0 15,0 0-15,0 0 16,0-22-16,0 22 0,1-21 0,-1 0 15,0 0-15,0 0 0,21-22 16,-20 22-16,-1 0 0,21-42 16,-21 41-16,-21 1 0,21 0 15,1 21-15,-22-21 0,0 42 32,0 0-32,0 0 15,0 1-15,0-1 16,0 0-16,0 0 0,0 0 0,0 0 15,0 1-15,0-1 0,0 0 16,0 0-16,0 0 0,21-21 16,0 0-16,-21 21 0,21-21 0,0 0 15,0 0-15,1 0 16,-1 0-16,0 0 0,21 0 0,-21 0 16,1-21-16,20 0 0,-21 21 0,0-21 15,0 0-15,1 0 0,-1-1 16,0 1-16,0 0 0,-21-21 0,0 21 15,0-1-15,0 1 0,0 0 16,0 0-16,0 0 0,0 0 0,-21 21 31,0 0-31,0 21 0,-1 0 16,22 0-16,-21 0 0,21 0 16,-21 1-16,21-1 0,0 0 15,0 0-15,0 0 0,0 0 0,0 1 16,0-1-16,0 0 15,21 0-15,0-21 0,1 0 16,-1 21-16,0-21 0,0 0 0,0 0 16,0 0-16,1 0 0,-1 0 15,21-21-15,-21 0 0,0 21 0,22-21 16,-22 0-16,0-1 0,21 1 0,-20-21 16,-1 21-16,21-22 0,-21 1 15,0 0-15,1-1 0,41-41 16,-42 41-16,0-20 0,1 21 15,-1-1-15,0 1 0,-21 0 16,21-1-16,-21 1 0,21 21 0,-21-22 16,0 22-16,0 0 15,-21 21 1,0 21-16,0 0 0,0 1 16,-1 20-16,1 0 0,0 1 15,0 20-15,0-21 0,-22 22 0,43-22 16,-21 1-16,21 20 0,-21-21 0,21 1 15,0-1-15,0 0 0,0-20 0,0 20 16,21-21-16,0 0 0,-21 0 16,22-21-16,-1 22 0,0-22 15,21 0-15,-21 0 0,1 0 0,20 0 0,-21 0 16,21 0-16,-20-22 16,-1 1-16,21 21 0,-21-21 0,0 0 15,1 0-15,-1 0 0,-21-1 16</inkml:trace>
  <inkml:trace contextRef="#ctx0" brushRef="#br1" timeOffset="-210961.4">18224 12256 0,'0'-22'15,"0"1"-15,0 0 16,0 0-16,0 0 0,0 0 0,22-1 15,-22-20-15,0 21 0,21-21 0,-21 20 16,0-20-16,0 21 0,0-21 16,-21 20-16,-1 1 0,1-21 0,0 21 15,0 0-15,0-1 16,-22 22-16,22 0 0,0 0 0,-21 0 0,21 0 16,-1 0-16,1 0 0,-21 22 15,21-1-15,0 0 0,-1 21 16,1 1-16,0-22 0,21 21 0,0 0 15,-21 1-15,21-1 0,0 0 16,0 1-16,0-22 0,0 21 0,0-21 16,0 1-16,0-1 0,21-21 0,0 21 15,0-21-15,1 0 0,-1 0 16,0 0-16,0 0 0,0 0 0,0-21 16,22 0-16,-22 21 0,21-22 15,-21 1-15,1-21 0,-1 21 16,0 0-16,0-22 0,0 22 0,-21-21 15,21 21-15,-21-22 0,0 22 16,0 0-16,0 0 0,0 0 0,0-1 16,0 44-1,0-1 1,0 0-16,0 0 0,0 21 0,0-20 16,0-1-16,0 21 0,0-21 15,0 22-15,0-22 0,22 0 0,-22 0 16,21 0-16,0-21 0,-21 21 0,21 1 15,0-22-15,0 0 16,1 0-16,-1 0 0,0 0 0,0 0 16,0 0-16,0-22 0,1 1 15,-1 0-15,0 0 0,-21 0 0,21 0 16,0-22-16,0 22 0,-21-21 0,22-1 16,-22 22-16,21-21 0,0 21 15,-21-22-15,21 22 0,0 0 0,0 0 16,1 21-16,-1 0 15,0 0-15,0 0 16,-21 21-16,0 0 0,0 0 16,21 1-16,-21-1 15,0 0 1,0-42 15,0 0-15,0-1-16,0 1 15,0 0-15,0 0 0,-21 21 16,21-21-16,-21 21 0,0 0 16,0 0-16,-1 0 15,1 0-15,0 21 0,0 0 16,21 0-16,-21 0 0,21 1 16,0 20-16,0 0 0,0-21 0,0 22 15,0-1-15,0 0 16,0-20-16,0 20 0,0-21 0,0 0 15,21 0-15,0 1 0,0-1 0,0 0 16,-21 0-16,22-21 0,-1 0 16,0 0-16,0 0 0,0 0 0,0 0 15,1 0-15,-1 0 0,0-21 0,0 0 16,-21 0-16,21-1 0,0 1 16,1 0-16,-1 0 0,0-21 0,21 20 15,-21-20-15,1 21 0,-1 0 16,0-22-16,0 22 0,0 0 0,0 21 15,1-21-15,-1 21 0,0 0 16,0 0-16,0 0 0,0 0 16,1 0-16,-1 0 15,-21 21-15,21-21 0,-21 21 16,0 0-16,0-42 62,0 0-62,0 0 16,0 0-16,0 0 16,-21 21-16,0 0 15,21-22-15,-22 22 0,1 0 0,0 0 16,0 0-16,0 0 0,0 0 16,21 22-16,-22-1 15,1 0-15,0 0 0,0 0 0,21 0 16,-21 22-16,21-22 0,0 0 0,0 21 15,0-20-15,0-1 0,0 0 16,0 21-16,0-21 0,21 1 0,-21-1 16,21 0-16,0-21 0,22 21 15,-22 0-15,0-21 0,0 21 0,64-21 16,-64 0-16,21 0 16,1 0-16,20 0 0,-21 0 15,43 0-15,-43-21 0,1 0 16,-1 0-16,0 0 0,1 0 0,-22-1 15,0 1-15,0-21 0,0 21 16,1-22-16,-1-41 0,-21 63 16,0-22-16,0 22 0,0 0 15,0 0-15,0 0 0,-21 21 16,-1 0-16,1 0 16,0 0-16,0 21 0,21 0 15,-21 21-15,0-21 0,21 1 0,0 20 16,-22-21-16,22 21 0,0-20 15,0-1-15,0 21 0,0-21 0,0 0 16,0 1-16,0-1 0,22 0 16,-1 0-16,0-21 15,0 0-15,0 0 0,0 0 16,1 0-16,-1 0 0,0 0 16,21-21-16,-21 21 0,1-21 0,20 0 15,-21-1-15,21 1 0,1 0 16,-22-21-16,21 21 0,-21-22 0,22 1 15,-22 0-15,21-1 0,-21 22 0,1 0 16,-22 0-16,0 0 0,-22 42 31,1 0-31,21 0 16,0 0-16,-21 0 16,21 1-16,-21-1 0,21 0 0,0 0 15,0 0-15,0 0 0,0 1 16,0-1-16,0 0 0,0 0 0,21 21 15,-21-20-15,21-1 0,-21 0 16,21 0-16,1-21 16,-22 21-16,0-42 47,-22 21-32,1-21-15,0 0 0,0 21 16,21-21-16,-21-1 0,0 1 15,-1 21-15,1 0 32,21 21-32,0 1 15,0-1-15,0 0 16,0 0-16,21 0 16,1-21-16,-1 0 15,0 0-15,0 0 16,0 0-16,22 0 0,-22 0 0,0 0 15,21-21-15,-21 21 0,22-21 0,-22 0 16,21 0-16,-21-1 16,22 1-16,-1-21 0,-21 21 0,22-22 15,-22 1-15,0 21 0,0-21 16,0 20-16,0-20 0,-21 21 0,0 0 16,0 0-16,-21 21 15,0 0-15,0 0 16,0 0-16,0 21 0,-1 0 0,22 0 15,0 0-15,0 0 0,0 1 16,0-1-16,0 0 0,0 0 0,0 0 16,0 0-16,22 1 0,-1-1 0,-21 0 15,21 0-15,0 0 0,-21 0 16,21 1-16,-21-1 16,0 0-1,0 0-15,-21-21 16,0 0-16,0 0 0,0 0 15,-1 0-15,1 0 0,0 0 0,0 0 16,21-21 15</inkml:trace>
  <inkml:trace contextRef="#ctx0" brushRef="#br1" timeOffset="-209753.06">24828 8996 0,'-21'0'15,"0"0"-15,0 0 0,0 0 16,0 0-1,42 0 32,0 0-47,21 0 16,-21 0-16,22-21 0,-1 21 16,22 0-16,-1 0 0,1 0 0,-1 0 15,1 0-15,-1 0 16,22 0-16,-1 0 0,1 0 0,21 0 15,-21 0-15,-1 0 0,22 0 0,-21 0 16,-1 21-16,-20-21 0,-1 0 16,-20 0-16,-1 0 0,0 21 0,-20-21 15,-1 0-15,0 0 0,0 0 16,-42 0 15,0 0-31,0 0 16,-1 0-16,1 0 0,0 0 15,0 0-15,-21 21 16</inkml:trace>
  <inkml:trace contextRef="#ctx0" brushRef="#br1" timeOffset="-209262.34">24553 9102 0,'-21'0'0,"42"0"0,-63 21 31,63 0 1,0-21-32,0 0 0,1 0 0,20 0 15,-21 0-15,43 0 0,-22 0 0,21 0 16,1 0-16,-1 0 0,22 0 16,-21 0-16,20 0 0,1 0 0,0 0 15,-1 0-15,22 0 0,-21 0 16,21 0-16,-22 0 0,1 0 15,0 0-15,-22 0 0,22 0 0,-43 0 16,22 0-16,-22 0 0,0 0 16,-21 0-16,1 21 0,-1-21 0,0 0 15,0 0 1,-42 21 46</inkml:trace>
  <inkml:trace contextRef="#ctx0" brushRef="#br1" timeOffset="-206668.4">24088 10202 0,'0'0'0,"0"-63"16,0 42-16,-22 0 16,1-1-16,0 22 0,21-21 0,-21 21 15,0 0-15,0 0 16,-1 0-16,1 0 0,0 0 0,0 0 15,0 0-15,0 21 0,-1 1 16,-20-1-16,21 21 0,0-21 16,0 22-16,-1-1 0,1 0 0,0 1 15,21-1-15,0 0 0,0 1 16,0 20-16,0-21 0,0-20 0,0 20 16,0 0-16,0-21 0,21 1 15,0-1-15,1 0 0,-1 0 0,21 0 16,-21-21-16,0 0 0,1 0 0,20 0 15,-21 0-15,0 0 0,22 0 16,-22 0-16,21 0 0,-21 0 0,0-21 16,1 0-16,20 0 0,-21 0 0,0-1 15,0 1-15,1 0 0,-1 0 16,0-21-16,-21 20 0,21-20 16,-21 21-16,21 0 0,-21 0 15,0-1-15,0 1 0,0 0 0,0 0 16,0 42 15,0 0-31,0 0 16,0 1-16,0 20 0,0-21 15,0 0-15,-21 0 0,21 1 0,0 20 16,0-21-16,0 0 0,0 0 16,0 1-16,0-1 15,21-21-15,0 0 16,1 0-1,-1 0-15,0 0 0,0 0 16,-21-21-16,21 21 0,0-22 0,1 1 16,-22 0-16,21 0 0,-21 0 15,21 0-15,0-1 0,-21-20 0,0 21 16,0 0-16,21-22 0,-21 22 16,21 0-16,-21 0 0,22 21 0,-22-21 15,0 0-15,0 42 31,0 0-31,0 0 16,0 0-16,0 0 0,-22 1 16,22 20-16,-21-21 0,21 0 0,0 22 15,0-22-15,0 0 0,0 0 0,0 0 16,0 0-16,0 1 0,0-1 16,21-21-16,1 21 15,-1-21-15,0 0 16,0 0-16,0 0 0,0 0 15,1-21-15,-1 21 0,21-21 0,-21-1 16,0 1-16,22 0 0,-22 0 16,0 0-16,0 0 0,0-22 0,-21 22 15,0-21-15,22 21 0,-22-1 16,0 1-16,0 0 0,0 42 62,21-21-46,0 21-16,0-21 0,-21 22 0,21-1 16,0 0-16,1 0 0,-22 0 15,0 0-15,21 1 0,-21-1 0,0 0 16,0 0-16,0 0 0,0 0 0,0 1 16,0-1-16,0 0 15,0 0-15,0 0 16,21-21-1,0 0-15,0 0 16,0 0-16,1-21 0,-22 0 16,21 21-16,21-21 0,0-22 15,-20 22-15,-1 0 0,0 0 16,0-21-16,0 20 0,0 1 0,1 0 16,-1 0-16,-21 0 0,0 0 15,0-1-15,-21 22 16,-1 0-16,1 0 15,0 0-15,0 0 0,0 0 16,21 22 0,0-1-1,0 0-15,21 0 16,0-21-16,-21 21 0,21-21 16,0 21-16,-21 1 0,22-1 15,-1 0-15,-21 0 0,0 0 16,0 0-16,0 1 15,0-1-15,0 0 0,0 0 16,0 0-16,0 0 16,21-21-1,0 0-15,0 0 0,0 0 16,1 0-16,-1 0 0,0 0 0,0 0 16,21 0-16,-20-21 0,20 21 15,0-21-15,-21 0 0,22 0 0,-1 0 16,-21-1-16,22 1 0,-22 0 15,21 0-15,-21 0 0,-21-22 0,0 22 16,21 0-16,-21 0 0,0 0 0,0 0 16,-21 21-16,0-22 15,0 22-15,0 0 0,0 0 16,-1 22-16,-20-22 0,42 21 16,-21 0-16,0 0 0,0 0 15,21 0-15,0 1 0,0 20 16,0-21-16,0 0 0,0 0 15,21 1-15,0-22 0,0 21 0,0 0 16,0-21-16,22 0 0,-22 0 0,0 0 16,21 0-16,1 0 0,-22 0 15,21 0-15,1 0 0,-22-21 0,21 21 16,-21-21-16,0-1 0,1 1 16,-1 0-16,0 0 0,21-43 15,-42 43-15,0 0 0,0 0 16,0 0-16,-21 21 31,21 21-15,-21 0-16,21 0 0,0 0 0,-21 1 15,21-1-15,0 0 0,-21 0 16,21 0-16,0 0 0,0 1 0,0-1 16,0 0-16,21-21 31,-21-21-16,21 0-15,0 21 16,0-22-16,-21 1 0,21 0 0,1 0 16,-22 0-16,21 0 0,0-1 15,-21-20-15,21 42 0,-21-21 16,21 0-16,-21 42 31,0 0-31,0 0 0,0 0 16,0 1-16,0-1 0,0 0 0,0 0 15,0 0-15,0 0 0,21-21 16,-21 22-16,22-1 0,-1-21 16,0 0-16,0 0 0,0 0 15,0 0-15,1 0 0,-1 0 16,21 0-16,-21-21 0,0-1 0,1 22 16,-1-42-16,0 21 0,21 0 15,-21-22-15,1 1 0,-1 0 16,0-1-16,0 1 0,0 0 0,0-1 15,1-20-15,-22 42 0,0-22 16,21 1-16,0-21 0,-21 41 16,0 1-16,-21 21 31,0 21-31,-1 1 0,1 20 0,0-21 16,0 21-16,0-20 0,21 20 15,0 0-15,-21 22 0,21-22 0,0 0 16,0-20-16,0 20 0,0 0 15,0-21-15,0 22 0,0-22 16,21 0-16,-21 0 0,21 0 0,0-21 16,0 22-16,0-22 15,1 0-15,-1 0 16,0 0-16,0 0 0,0-22 16,0 1-16,-21 0 0,0 0 15,22 0-15,-1 0 0</inkml:trace>
  <inkml:trace contextRef="#ctx0" brushRef="#br1" timeOffset="-206428.94">26924 10329 0,'-21'0'15,"42"0"1,0 0-16,0 0 15,22 0-15,-22 0 0,0-21 0,21 21 16,-21 0-16,22 0 0,-22 0 0,21 0 16,-21 0-16,1-21 0,-1 21 15,0 0-15,0 0 0,-42 0 32,0 0-32</inkml:trace>
  <inkml:trace contextRef="#ctx0" brushRef="#br1" timeOffset="-205879.95">24003 11282 0,'0'-21'15,"-21"21"1,0 21-1,21 21-15,0-21 0,0 22 0,-22-22 16,22 21-16,-21 1 0,0-1 0,21 0 16,-21 1-16,0 20 15,21-21-15,-21-20 0,21 20 0,0-21 16,-22 0-16,22 22 0,-21-22 16,0 0-16,21 0 0,0-42 46,0 0-30</inkml:trace>
  <inkml:trace contextRef="#ctx0" brushRef="#br1" timeOffset="-205557.03">23516 11388 0,'0'0'16,"0"-21"-16,0-22 15,0 22-15,0 0 0,21-21 16,0 20-16,22 22 16,-22-21-16,21 0 0,1 0 0,20 21 15,-21 0-15,1 0 0,-1 0 0,0 0 16,1 0-16,-1 0 0,0 0 16,-20 21-16,-1 21 0,-21-20 0,0-1 15,0 21-15,0-21 0,0 22 16,0-22-16,-21 21 0,-1-21 0,1 0 15,0 22-15,-21-22 0,21 0 16,-22-21-16,22 21 0,-21 22 16,-1-22-16,22-21 15,0 0-15,21 21 0,-21-21 0,21 21 16,21-21 0</inkml:trace>
  <inkml:trace contextRef="#ctx0" brushRef="#br1" timeOffset="-204625.21">24215 11748 0,'0'0'16,"21"0"-16,0 0 0,0 0 16,-21-22-16,21 22 15,0-21-15,1 0 16,-22 0-16,0 0 15,0 0 1,-22 21-16,1 0 16,0 0-16,0 0 15,-21 21-15,20-21 0,1 21 0,0 0 16,0 0-16,0 0 0,0 1 0,-1 20 16,1-21-16,0 21 15,21-20-15,-21-1 0,21 0 16,0 0-16,0 0 0,0 0 15,21-21-15,0 0 16,0 0-16,1 0 0,-1 0 0,0-21 16,0 21-16,21-21 15,-20 0-15,-1 0 0,21-22 16,-21 22-16,-21 0 0,21 0 0,-21 0 16,22 0-16,-22-1 15,0 1-15,0 0 0,0 42 47,0 0-47,0 1 16,0-1-16,0 0 0,0 0 15,0 0-15,0 0 0,0 1 16,0-1-16,21 0 0,0-21 16,0 21-16,0-21 15,0 0-15,1 0 0,20 0 0,-21 0 16,0 0-16,22 0 0,-1 0 15,-21-21-15,21 0 0,-20 0 0,20 21 16,-21-22-16,0 1 0,0 0 0,1 0 16,-1 0-16,-21 0 0,0-1 15,0 1-15,0 0 0,0 0 0,0 0 16,-21 21-16,-1 0 0,-20 0 16,21 0-16,0 0 0,0 0 0,-43 21 15,43 0-15,-21-21 16,20 21-16,1 0 0,0-21 0,0 22 15,21-1-15,0 0 16,0 0 0,21-21-1,0 0-15,0 0 0,1 0 0,-1 0 16,0 21-16,0-21 0,0 21 0,-21 1 16,21-1-16,1 0 0,-22 0 15,0 0-15,0 22 0,0-22 0,0 21 16,0 0-16,0-20 0,0 20 0,0 0 15,0 1-15,0-22 0,-22 21 16,1 0-16,21 1 0,-21-22 16,0 21-16,21 1 0,-21-1 0,0 0 15,-1-21-15,1 22 0,0-1 16,0-21-16,0 22 0,0-22 0,21 21 16,-22-42-16,22 21 0,-21 0 0,21-42 31,0 0-31,0 0 15,21-21-15,1 20 0,-1-20 0,21 0 16</inkml:trace>
  <inkml:trace contextRef="#ctx0" brushRef="#br1" timeOffset="-204245.41">25104 11853 0,'0'-21'16,"21"21"-1,0-21-15,0 0 16,0 21-16,0 0 16,-21-21-16,22 21 0,-1 0 0,0-21 15,-21-1-15,0 1 16,-21 21-1,0 0 1,-1 0-16,1 0 0,0 21 0,0-21 16,0 22-16,0-1 0,-1-21 15,1 21-15,21 0 0,0 0 0,-21-21 16,21 21-16,0 1 0,0-1 16,0 0-16,21 0 15,0-21-15,1 0 0,-1 0 16,0 0-16,0 0 0,21 0 15,-20 0-15,-1 0 0,0 0 0,0 0 16,0-21-16</inkml:trace>
  <inkml:trace contextRef="#ctx0" brushRef="#br1" timeOffset="-202021.22">25929 11684 0,'0'-42'16,"0"21"-16,0-1 15,-21 22 1,0 0-16,0 0 15,-1 0-15,1 22 0,0-22 16,0 21-16,0 0 0,0 0 0,-1 0 16,1 22-16,0-22 0,21 0 0,-21 0 15,21 0-15,0 0 0,0 1 16,0-1-16,0 0 0,21-21 16,0 0-1,0 0-15,1 0 0,-1 0 16,0 0-16,0-21 0,0 21 15,-21-21-15,21-1 0,1 1 16,-22 0-16,21 0 16,0 0-16,-21 0 0,0-1 0,0 1 15,21 21-15,-21 21 32,0 1-32,0-1 15,0 0-15,0 0 0,0 0 16,0 0-16,0 1 0,0-1 0,21 0 15,0-21 1,1 0-16,-1 0 0,0 0 16,0 0-16,0 0 15,0 0-15,-21-21 0,22 0 16,-1 21-16,-21-22 0,21 1 16,0 0-16,-21 0 0,21 0 0,0 0 15,-21-1-15,22 1 0,-1 0 16,0 0-16,-21 0 0,21 21 15,-21 21 17,0-42 61,-21 21-61,0 0-32,0 0 15,-1 0-15,1 21 16,21 0-16,-21 0 0,21 0 16,-21 1-16,21-1 15,0 0-15,0 0 0,0 0 16,21 0-16,0-21 0,0 22 0,1-22 15,-1 0 1,0 0-16,0 0 0,0 0 16,0 0-16,1 0 15,-1 0-15,-21-22 0,21 1 16,0 0-16,0 0 0,-21 0 16,21 0-16,1-1 15,-22 1-15,21 0 0,0 0 16,0 21-16,0-21 15,0 21 1,-21-21 78,0-1-63,-21 22-15,0 0-1,0 0-15,0 22 0,0-1 16,21 0-16,0 0 0,-22-21 16,22 21-16,0 0 0,-21-21 15,21 22-15,0-1 0,0 0 16,0 0-16,0 0 15,21-21-15,1 0 16,-1 21-16,0-21 0,0 0 0,0 0 16,0 0-16,1 0 15,-1 0-15,0 0 0,0 0 0,0-21 16,0 21-16,1-21 0,-1 0 0,0 21 16,0-21-16,-21 0 0,0-1 15,21 1-15,-21 0 0,-21 21 31,0 0-15,21 21-16,-21 0 0,21 1 16,-21-22-16,21 21 15,-22 0-15,22 0 0,0 0 16,0 0-16,0 1 16,22-22-1,-1 0-15,0 0 16,0 0-16,0 0 15,0-22-15,1 22 0,-22-21 16,21 21-16,0-21 0,-21 0 0,21 21 16,0-21-16,0 0 0,-21-1 15,22 22-15,-1-21 0,0 21 16,0 0-16,0 0 16,-21 21-1,0 1 1,0-1-1,0 0-15,0 0 16,-21 0-16,0-21 16,0 0-1,0 0 1,-1 0-16,1 0 31,0 0-31,21-21 16,0 42 15,0 0-15,21 1 15,0-22-31,1 0 16,-1 0-16,0 0 0,0 0 15,0 0-15,0 0 0,1-22 0,-1 22 16,0-21-16,0 0 15,0 0-15,-21 0 0,21 0 16,-21-1-16,22 1 0,-22 0 16,0 0-16,0 0 15,-22 21 17,22 21-32,-21 0 0,21 0 15,0 0-15,0 1 16,0-1-16,0 0 15,0 0-15,0 0 16,0 0 0,0 1-1,-21-22 17,0 0-32,0 0 0,0 0 15,-1 0-15,1 0 0,21-22 16,-21 22-16,0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3:42:27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0 0,'21'0'31,"0"0"79,0 0-95,1 0 1,-1 0-16,0 0 0</inkml:trace>
  <inkml:trace contextRef="#ctx0" brushRef="#br0" timeOffset="3468.51">4022 974 0,'0'0'0,"-22"-21"16,22-1-16,0 1 0,0-21 16,0 21-16,0 0 0,0-1 0,0 1 15,0-21-15,-21 21 0,21 0 16,-21-1-16,21 1 0,0 0 15,0 0-15,-21 0 16,0 42 15,21 0-31,0 0 0,0 0 0,0 22 16,0-1-16,0 0 0,0 22 16,-21-1-16,21 1 0,0-1 15,0 1-15,-22-1 0,22 1 0,-21-1 16,21 1-16,0-1 0,0 1 15,0-1-15,0 1 0,0-1 0,0-20 16,0 20-16,0-20 0,0-1 16,0 0-16,0 1 0,0-22 0,21 21 15,1-21-15,-1-21 0,0 21 16,0-21-16,0 0 0,0 0 16,1 0-16,20-21 0,-21 0 0,21 0 15,-20 0-15,20-22 0,-21 1 16,21 0-16,1-22 0,-22 22 0,21-22 15,-21 1-15,22-1 0,-22 1 16,0-1-16,21 1 0,-20-85 16,-1 63-16,-21 22 0,21-22 15,-21 21-15,0 1 0,0-1 0,0 22 16,0 0-16,0-1 0,0 1 16,0 21-16,0 0 0,-21 21 15,0 0 1,21 21-16,0 0 0,0 21 15,0 1-15,0-1 0,0 22 16,0-1-16,0-21 0,-22 43 0,22-21 16,0-1-16,-21 1 0,21-1 15,-21 1-15,21-1 0,0 1 0,0-1 16,0-21-16,0 22 0,0-22 16,0 22-16,0-22 0,0 0 0,0-20 15,21 20-15,0-21 0,1 0 16,-1 0-16,0 1 0,0-1 0,0-21 15,22 0-15,-22 0 16,21 0-16,0 0 0,1-21 0,-1-1 16,0 1-16,1-21 0,-1 21 15,22-22-15,-22-20 0,0 21 0,-21-22 16,22 1-16,-1-1 0,-21 1 0,0-1 16,1-21-16,-1 22 0,-21-22 15,21 22-15,-21-22 0,0 22 16,0-1-16,0 1 0,0-1 0,0 22 15,-21-1-15,21 1 0,-21 0 16,21 21-16,0-1 0,0 1 0,-22 21 16,1 21-1,21 1-15,0-1 0,0 21 16,0 0-16,0 22 16,0-1-16,-21 1 0,21-1 0,0 22 15,0-21-15,0-1 0,0 22 16,0-22-16,-21 1 0,21-1 15,0 1-15,0 20 0,0-20 0,0-22 0,0 22 16,0-22-16,0 22 0,0-22 16,0-21-16,21 21 0,0-20 0,-21-1 15,21 0-15,1 0 0,-1-21 16,0 0-16,0 0 0,0 0 0,0 0 16,22 0-16,-22-21 15,21 0-15,1 0 0,-22-22 0,21 22 16,-21-21-16,22-1 0,-22 1 15,0 0-15,0-22 0,0 22 0,0 0 16,1-1-16,-1 1 0,-21 0 0,21 20 16,-21 1-16,0 0 0,0 0 15,21 21 1,-21 21-16,0 0 16,0 0-16,0 1 0,0 20 0,0-21 15,0 21-15,0 1 0,0-22 16,0 21-16,0-21 0,0 22 15,0-22-15,0 0 0,0 0 0,0 0 16,0 1-16,0-1 0,21 0 16,0-21-1,1 0-15,-1-21 16,0 0-16,-21-1 0,21 1 16,-21-21-16,21 21 0</inkml:trace>
  <inkml:trace contextRef="#ctx0" brushRef="#br0" timeOffset="3798.48">6075 953 0,'0'0'0,"-21"21"16,-1 0-1,22 0 1,0 0-16,22-21 31,-1 0-15,-21-21-16,0 0 0,0 0 15,-21 21 17,-1 0-17,1 0-15,0 0 16,21 21-1,-21-21-15,21 21 16</inkml:trace>
  <inkml:trace contextRef="#ctx0" brushRef="#br0" timeOffset="4036.34">4995 1376 0,'0'0'0,"-21"21"15,42-21 17,0 0-32,1 0 0,-1 0 15,21-21-15,-21 21 0,22 0 16,-1-21-16,-21 21 0,21 0 0,-20-21 15,20 21-15,-21-22 0,0 22 16,22 0-16,-22-21 0,0 21 0,0 0 16</inkml:trace>
  <inkml:trace contextRef="#ctx0" brushRef="#br0" timeOffset="4676.01">6392 720 0,'0'0'0,"0"-43"16,-21 43-16,21-21 15,-21 21 1,21 21 15,-21 1-31,21-1 0,0 21 0,-21-21 16,21 22-16,0 20 0,0-21 15,-22 1-15,22 20 0,-21 1 0,0-22 16,21 22-16,0-1 0,-21-21 16,0 22-16,21-1 0,-21-20 0,21 20 15,0-20-15,0 20 0,0-21 0,0 1 16,0-1-16,0 0 0,0-20 15,0 20-15,21-21 0,0 0 0,0-21 16,0 21-16,0-21 16,1 0-16,20 0 0,-21 0 0,0 0 15,22-21-15,-22 21 0,21-21 0,-21 0 16,22 0-16,-22 0 0,0-22 16,0 22-16,0-21 0,0 21 0,1-22 15,-1 1-15,0 21 0,-21-22 16,0 22-16,0 0 0,21 0 0,-21 0 15,0 0-15,0 42 32,0 0-32,0 0 0,-21 0 15,21 0-15,0 22 0,0-22 0,-21 0 16,21 21-16,0-20 0,0 20 0,0-21 16,0 0-16,0 0 15,0 1-15,0-1 0,0 0 16,21-21-16,0 0 0,0 0 15,0 0-15,1 0 0,-1-21 16,0 0-16,0 21 0,0-22 0,0 1 16,1-21-16,-1 21 0,0 0 15</inkml:trace>
  <inkml:trace contextRef="#ctx0" brushRef="#br0" timeOffset="4884.22">6943 1185 0,'0'0'0,"-22"0"0,1 0 16,0 0-16,0 22 15,0-22-15,0 21 16,21 0 15,21-21-15,0 0-1</inkml:trace>
  <inkml:trace contextRef="#ctx0" brushRef="#br0" timeOffset="5568.29">7197 1566 0,'-22'0'16,"22"-21"0,22 0-16,-1 21 15,0-21-15,0 0 0,0 21 16,0-21-16,1 21 0,20 0 16,-21 0-16,0 0 0,0 0 0,1 0 15,-1 0-15,0 0 0,-21 21 0,0 0 16,0 0-16,0 21 15,0-20-15,-21-1 0,0 21 0,-1 0 16,-20-20-16,21 20 0,-21 0 16,-1 1-16,1-1 0,0-21 0,-1 21 15,1-20-15,0-1 0,20 0 16,1 0-16,-21 0 0,21-21 16,42 0 15,0-21-31,0 21 0,0-21 15,1 21-15,-1-21 0,0 21 0,21 0 16,-21-21-16,22 21 0,-22 0 16,0 0-16,21 0 0,-20 0 0,-1 0 15,0 0-15,21 0 0,-21 21 16,1 0-16,-1-21 0,0 21 0,0 21 16,0-20-16,0-1 0,1 21 0,-22-21 15,21 22-15,0-1 0,-21 0 16,0 1-16,0 20 0,0-21 0,0 1 15,0-1-15,0 22 0,0-22 0,-21 0 16,0 1-16,-1-1 16,1 0-16,0 1 0,-21-22 0,-1 21 15,22-21-15,-21 0 0,-22 22 0,22-22 16,-21 0-16,-1 0 0,1-21 16,-1 21-16,-21 1 0,22-22 0,-1 0 15,1 0-15,-1 0 0,22 0 0,0 0 16,-1 0-16,1-22 0,0 1 15,21 21-15,-1-21 0,1 0 0,0 0 16,21 0-16,0-1 0,0 1 0,0 0 16,0-21-16,0 21 0,0-1 15,21 1-15,0 0 0,-21-21 0,43 21 16</inkml:trace>
  <inkml:trace contextRef="#ctx0" brushRef="#br0" timeOffset="7771.93">8382 1651 0,'0'0'0,"0"-21"16,21 0-16,-21 0 15,0-1-15,0 1 16,21 0-16,-21 0 0,0 0 0,0-22 16,0 22-16,0 0 0,0 0 15,0 0-15,-21-22 0,0 22 0,0 0 16,0 0-16,-1 0 0,-20 21 15,21 0-15,-21 0 0,-1 0 0,1 0 16,0 0-16,20 21 0,-20-21 16,0 21-16,-1 21 0,1-20 0,21 20 15,-21-21-15,20 21 0,1 22 16,0-22-16,0 1 0,21-1 16,0 0-16,0 1 0,0-1 0,0 0 15,0-21-15,0 22 0,21-22 16,0 0-16,0-21 0,1 21 0,-1-21 15,0 0-15,0 0 0,0 0 0,22 0 16,-22-21-16,21 0 0,-21 0 16,22 0-16,-1-1 0,-21 1 0,21-21 15,-20 21-15,-1-22 0,21 1 16,-21 21-16,0-21 0,1-1 0,-22 22 16,21-21-16,-21 21 15,0-1-15,0 1 0,0 0 0,0 0 16,0 42 15,0 0-31,0 0 0,0 1 0,0-1 16,0 21-16,0 0 0,0-20 15,0 20-15,0 0 0,21-21 0,0 22 16,-21-1-16,21-21 0,0 0 16,-21 1-16,22-1 0,-1 0 0,0 0 15,0-21-15,0 0 0,22 0 0,-22 0 16,0 0-16,21 0 0,-21 0 15,22-21-15,-1 0 0,0 0 16,-20-22-16,20 22 0,0-21 16,1-1-16,-22 1 0,21 0 0,-21-1 15,0 1-15,1 0 0,-1-22 0,-21 22 16,0-22-16,0 1 0,0 21 16,0-22-16,0 1 0,0-1 0,0 1 15,0 20-15,0 1 0,0 21 16,0-22-16,0 22 0,0 42 31,0 1-31,0 20 0,0 21 0,0-20 16,0 20-16,-21 1 0,21-1 15,0 1-15,-22-1 0,22-20 16,0 20-16,0 1 0,0-22 16,0 21-16,0-20 0,0 20 0,0-20 15,0-1-15,0-21 0,0 21 0,22-20 16,-1-1-16,0 0 0,-21 0 15,21-21-15,0 0 0,0 0 0,1 0 16,-1 0-16,0 0 0,0 0 16,21 0-16,-20-21 0,-1 0 0,0 0 15,0-1-15,21-20 0,-20 21 0,-1-21 16,0 20-16,0-20 0,0 21 16,0-21-16,-21 20 0,22-20 0,-22 21 15,21 0-15,-21 0 16,0-1-16,0 44 31,0-1-31,0 0 16,0 21-16,0-21 0,0 1 0,0 20 15,0-21-15,0 0 0,0 22 16,0-22-16,0 0 0,0 0 0,21 0 16,0 0-16,0-21 0,-21 22 0,21-22 15,1 0-15,-1 0 0,0 0 16,0 0-16,0 0 0,0 0 0,1 0 15,20-22-15,-21 1 0,0 0 16,22 0-16,-22 0 0,0-22 16,21 22-16,-21 0 0,1-21 0,-22-1 15,21 22-15,0 0 0,0-21 16,-21 21-16,0-1 0,0 1 0,21 0 16,0 21-1,-21 21 1,0 0-16,0 1 0,0-1 15,0 0-15,0 21 0,0-21 16,-21 1-16,21 20 0,0-21 0,0 0 16,0 0-16,0 1 0,0-1 15,0 0-15,0 0 0,0 0 0,21-21 16,1 0-16,-22 21 0,21-21 16,0 0-16,0 0 15,0 0-15,0-21 0,1 0 0,-1 0 16,0 0-16,-21 0 0,0-1 15,0 1-15,0-21 0,0 21 16,0 0-16,0-22 0,0 22 0,0 0 16,-21-21-16,0 20 0,-1 1 15,1 21-15,0-21 0,0 21 0,0 0 16,0 0-16,-1 0 0,1 0 16,0 0-16,0 0 0,0 0 0,42 0 31,0 0-16,0 0-15,0 0 0,22-21 0,-22 21 16,21-21-16,-21 21 0,22 0 16,-1-21-16,0-1 0,1 22 0,-1 0 15,0 0-15,-20 0 0,20 0 0,-21 0 16,21 0-16,-20 0 0,-1 0 16,0 22-16,0-1 0,-21 0 15,21 0-15,-21 0 0,21 0 16,-21 1-16,0-1 0,0 0 0,0 21 15,0-21-15,0 1 0,0-1 0,22 0 16,-22 0-16,0 0 0,21 0 16,-21 1-16,0-1 0,0 0 15,0 0-15,0 0 0,0 0 0,0 1 16,0-1 0,0-42 15,0-1-31,0 1 15,0 0-15,0-21 0,0 21 0,0-22 16,0 1-16,21 0 0,0-1 16,0 1-16,-21 0 0,43-1 15,-22 1-15,0 0 0,21-1 0,-21 22 16,22-21-16,-1 21 0,0-1 0,-20 1 16,20 0-16,0 21 0,-21 0 15,22 0-15,-22 0 0,0 21 16,21 22-16,-20-22 0,-1 0 15,-21 0-15,0 21 0,0-20 16,0 20-16,0-21 0,0 21 16,0-20-16,0 20 0,-21 0 0,-1-21 0,22 22 15,0-22-15,0 0 0,-21 21 16,21-20-16,-21-1 0,21 0 0,0 0 16,0 0-16,0 0 15,0-42 16,0 0-31,0 0 16</inkml:trace>
  <inkml:trace contextRef="#ctx0" brushRef="#br0" timeOffset="8071.4">10520 656 0,'0'0'0,"-21"0"31,21 21-31,0 1 15,0-1 17,21-21-32,-21 21 15</inkml:trace>
  <inkml:trace contextRef="#ctx0" brushRef="#br0" timeOffset="8360.24">9292 1164 0,'0'0'0,"21"0"15,0 0-15,1 0 16,-1 0-16,0 0 0,0 0 0,0 0 16,22 0-16,-22 0 0,0 0 15,0 0-15,0 0 0,22 0 0,-22 0 16,0 0 0,-42 0-1</inkml:trace>
  <inkml:trace contextRef="#ctx0" brushRef="#br0" timeOffset="9550.07">3619 2477 0,'-21'0'0,"42"0"0,-63 0 0,21 0 16,0 0-16,0 0 0,-1 0 16,1 0-16,0 0 0,42 0 46,0 0-46,1 0 0,20 0 0,0 0 16,1 0-16,-1 0 0,21 0 16,1 0-16,-1 0 0,1 0 0,-1 0 15,1 0-15,21 0 16,-22 0-16,22 0 0,21 0 0,-22 0 16,22 0-16,0 0 0,0 0 15,0 0-15,-1 0 0,22 0 0,-21 0 16,21 0-16,0 0 0,0 0 0,0 0 15,0 0-15,0 0 0,0 0 16,21 0-16,1 0 0,-1 0 0,-21 0 16,21 0-16,0 0 0,21 0 15,-20 0-15,-1 0 0,21 0 16,0 0-16,-20 0 0,20 0 0,0 0 16,1 0-16,-1 0 0,0 0 0,1 0 15,-22 0-15,21 0 0,0-22 16,1 22-16,-1 0 0,0 0 15,-20 0-15,-1 0 0,21-21 0,-21 21 16,0 0-16,-21 0 0,22 0 0,-22 0 16,0-21-16,0 21 0,-22 0 15,1 0-15,0 0 0,0 0 0,0 0 16,0 0-16,-22-21 0,1 21 16,0 0-16,-1 0 0,-20 0 0,-1 0 15,1 0-15,-1 0 0,-20 0 16,-1-21-16,0 21 0,-21 0 0,22 0 15,-22 0-15,0 0 0,0 0 0,-42 0 94,0 0-78,21-21 15,0-1-15</inkml:trace>
  <inkml:trace contextRef="#ctx0" brushRef="#br0" timeOffset="14430.56">3175 5122 0,'0'-21'15,"0"0"-15,0 0 0,21 0 16,-21 0-16,0-1 0,0 1 0,0 0 15,0-21-15,0 21 0,0-1 16,0 1-16,0-21 0,0 21 0,0 0 16,0-1-16,0 1 15,0 0-15,0 42 32,0 22-32,0-1 15,0 0-15,0 22 0,0-1 16,0 1-16,0-1 0,0 22 15,0-22-15,0 22 0,0 0 0,0-22 16,0 22-16,0 0 0,0-22 16,0 1-16,0-1 0,-21 1 0,21-1 15,-21-21-15,21 22 0,0-22 16,0 1-16,0-1 0,-21 0 0,21 1 16,0-1-16,0 0 0,0-21 15,0 1-15,0-1 0,0 0 0,0 0 16,0 0-16,0-42 31,0 0-31,0 0 0,0 0 16,0-1-16,0 1 0,0-21 15,0 21-15</inkml:trace>
  <inkml:trace contextRef="#ctx0" brushRef="#br0" timeOffset="14831.99">2773 5144 0,'0'0'0,"0"-22"0,-21-20 16,-1 21-16,22 0 16,0 0-16,0-22 0,22 22 0,20-21 15,-21 21-15,21-22 0,1 1 16,20 21-16,-20 0 0,20-22 15,1 22-15,-1 21 0,22-21 0,-22 21 16,22 0-16,-22 21 0,1 0 16,-1 0-16,-20 22 0,-1-1 0,0 0 15,-20 22-15,-1-22 0,-21 22 16,0-22-16,-21 22 0,-1-22 16,-20 0-16,21 1 0,-21-1 0,-1 0 15,1-21-15,0 22 0,-1-22 16,1 0-16,0 0 0,20 0 0,-20 1 15,21-22-15,0 0 0,0 0 16,-1 0-16,1 0 0,0 0 16,21-22-1,0 1-15,21 0 16,0 0-16,1 0 0,20 0 0,0-1 16</inkml:trace>
  <inkml:trace contextRef="#ctx0" brushRef="#br0" timeOffset="15320.72">4000 4890 0,'0'0'0,"22"-22"0,-22 44 16,0-1 0,0 0-16,0 0 0,0 0 15,0 22-15,0-22 0,0 21 0,0 0 16,0 1-16,0-22 0,0 21 15,0 1-15,0-22 0,0 21 0,0-21 16,0 22-16,0-22 0,0 0 16,21 0-16,0 0 0,0-21 0,0 0 15,0 0-15,1 0 16,-1 0-16,0 0 0,21 0 16,-21-21-16,1 0 0,-1 0 0,21 0 15,-21-22-15,0 22 0,1-21 16,20 21-16,-21-22 0,0 1 0,0 0 15,-21-1-15,0-20 0,22 20 16,-22 1-16,0 21 0,0-21 0,0 20 16,0 1-16,-22 21 15,1 43 1,21-22-16,0 21 0,0 0 16,0 1-16,0-1 0,0 0 0,0 1 15,0-1-15,0 0 0,0 1 16,0-1-16,0-21 0,0 0 15,21 1-15,1-1 0,-22 0 0,21 0 16,0-21-16,0 0 0,21 0 16,-20 0-16,20 0 0,0-21 0,1 0 15,-1 0-15,0-1 0,1-20 16,-1 21-16</inkml:trace>
  <inkml:trace contextRef="#ctx0" brushRef="#br0" timeOffset="15868.42">5270 4424 0,'-42'21'15,"42"0"1,0 0-16,0 1 0,-21-1 0,21 21 16,-21 0-16,21 1 0,-21-1 0,21 0 15,0 22-15,0-1 0,-22-20 16,22 20-16,-21-20 0,21 20 0,0-21 15,0 1-15,-21-1 0,21-21 16,0 22-16,-21-22 0,21 21 0,0-21 16,0 0-16,0-42 47,0 0-47,0-21 15,21 21-15,0-1 0,-21 1 16,21-21-16,1 21 0,-1-22 15,0 1-15,0 21 0,0 0 0,22-22 16,-22 22-16,21 21 0,0-21 16,1 21-16,-22 0 0,21 0 0,1 0 15,-1 21-15,0 0 0,1 1 16,-1-1-16,-21 0 0,0 21 0,0-21 16,-21 22-16,0-22 0,0 21 0,-21-21 15,0 22-15,0-22 16,-21 0-16,20 21 0,-20-20 0,21-1 15,-21 0-15,-1 0 0,1-21 16,0 21-16,-1-21 0,22 0 0,-85 0 16,85 0-16,0 0 15,0 0-15,0 0 0,21-21 16,0 0 0,0 0-16,0 0 15,21-1-15,0 1 0,0 0 0,0 0 16,0 0-16</inkml:trace>
  <inkml:trace contextRef="#ctx0" brushRef="#br0" timeOffset="16783.41">6032 4424 0,'-21'0'0,"21"21"15,-21 0-15,21 0 0,-21 1 16,21 20-16,0-21 0,0 21 0,0 1 16,0-1-16,0 22 0,0-22 0,-21 21 15,21 1-15,0-22 0,0 22 16,0-22-16,0 22 0,0-22 16,0 0-16,0 1 0,0-1 15,0-21-15,0 0 0,21 22 0,0-43 16,-21 21-16,21 0 0,22-21 0,-22 0 15,0 0-15,0 0 0,0-21 16,22 0-16,-22-1 0,0 1 0,0 0 16,0 0-16,0-21 0,22 20 15,-22-20-15,-21 0 0,21-1 16,0 1-16,0 0 0,-21-1 0,0 22 16,0-21-16,22 42 0,-22-21 0,0 42 15,0 0 1,0 0-16,0 0 15,0 22-15,0-22 0,0 21 0,0 1 16,0-22-16,0 21 0,-22 0 16,22-20-16,0 20 0,0-21 0,0 0 15,0 0-15,0 1 0,22-1 16,-1-21-16,0 21 0,0-21 0,0 0 16,0 0-16,1 0 0,20 0 0,-21 0 15,21-21-15,-20 21 0,20-21 16,0-1-16,-21 1 0,22 0 0,-22-21 15,21 21-15,-21-22 16,1 1-16,20 21 0,-21-22 0,0 1 16,0 21-16,22 0 0,-22 0 0,-21-1 15,21 1-15,0 21 0,0 0 16,-21 21 0,0 1-1,0-1 1,0-42 31,0-1-32,0 1-15,0 0 0,-21 21 16,21-21-16,-21 21 0,0-21 16,0 21-1,0 0-15,-1 21 0,1 0 16,21 0-16,0 0 0,-21 1 15,0 20-15,21-21 0,-21 21 0,21-20 16,-21 20-16,21 0 0,0-21 0,0 22 16,0-22-16,0 0 0,0 0 15,0 0-15,0 1 0,21-1 0,0 0 16,0-21-16,0 0 0,0 21 16,1-21-16,-1 0 0,0 0 0,21 0 15,-21 0-15,22-21 0,-22 0 0,21 21 16,-21-21-16,22-1 15,-22 1-15,0 0 0,0 0 0,0-21 16,1 20-16,-1-20 0,-21 0 0,0-1 16</inkml:trace>
  <inkml:trace contextRef="#ctx0" brushRef="#br0" timeOffset="17000">6498 4551 0,'0'0'15,"-21"0"-15,21 21 16,0 0 15,0 0-15</inkml:trace>
  <inkml:trace contextRef="#ctx0" brushRef="#br0" timeOffset="17503.74">8953 4826 0,'0'0'0,"0"-21"0,0-21 0,22 20 15,-1 1-15,-21-21 0,21 21 0,0 0 16,0-1-16,0 1 0,1 0 16,-1 0-16,0 21 0,0 0 0,0 0 15,0 0-15,1 21 16,-1 21-16,0-20 0,-21 20 0,21 0 15,-21 1-15,21 20 0,-21-21 16,0 22-16,0-22 0,0 22 16,0-22-16,0 0 0,0 1 0,0-1 15,0 0-15,0-20 0,0-1 0,0 0 16,0 0-16,0 0 0,0 0 16,0-42 15,21 0-31,-21 0 0,22 0 0,-1-22 15</inkml:trace>
  <inkml:trace contextRef="#ctx0" brushRef="#br0" timeOffset="17730.63">9673 4657 0,'21'-21'16,"-42"42"-16,42-64 0,-21 22 0,0 0 16,0 42-1,-21 0-15,0 1 16,0-1-16,0 21 0,-22 0 0,22 22 15,-21-22-15,21 22 0,-22-22 16,1 22-16,21-22 0,-22 0 0,22 1 16,0-1-16,0 0 0,21-21 0,0 22 15,0-22-15,0 0 0,21-21 16,0 0-16,22 0 16,-22 0-16,21 0 0,-21-21 0,22 0 15</inkml:trace>
  <inkml:trace contextRef="#ctx0" brushRef="#br0" timeOffset="18155.88">10160 4699 0,'0'0'16,"-21"0"-16,0 0 16,-1 21-16,-20 0 0,21 1 0,0 20 15,0 0-15,-22 1 0,22 20 16,0-21-16,0 22 0,0-22 0,-1 1 15,22-1-15,0 0 0,0-21 16,0 22-16,0-22 0,0 0 16,22 0-16,-1-21 0,21 21 0,-21-21 15,22 0-15,-1 0 0,0 0 16,1 0-16,20-21 0,-21 21 0,1-21 16,-1 0-16,0-21 0,22 20 15,-43-20-15,21 21 0,1-21 0,-22-22 16,0 22-16,-21-1 0,0-20 0,0 21 15,0-22-15,0 22 0,-21-1 16,-21 22-16,20-21 0,-20 42 0,21-21 16,-21 21-16,-1 0 0,1 0 15,0 21-15,20-21 0,-20 42 16,0-21-16,21 22 0,-22-22 0,22 21 16,0 1-16,0-1 0,21 0 15,-21 1-15,21-1 0,0-21 0,0 0 16,21 22-16,21-22 0,-21-21 15,0 21-15,22 0 0,-1-21 0,0 0 16,22 0-16,-22 0 0,1 0 0</inkml:trace>
  <inkml:trace contextRef="#ctx0" brushRef="#br0" timeOffset="18387.75">11049 4805 0,'0'-21'16,"0"42"-16,0-63 0,-21 42 31,21 21-31,-21 0 0,21 0 0,0 0 16,0 22-16,-22-22 0,22 21 15,0-21-15,-21 22 0,21-22 0,0 21 16,0-21-16,0 0 0,0 1 0,-21-1 16,21 0-16,0 0 0,0 0 15,0-42 16,21 0-31</inkml:trace>
  <inkml:trace contextRef="#ctx0" brushRef="#br0" timeOffset="18556.66">11112 4530 0,'0'-21'15,"0"42"-15,-21-42 0,0 21 0,0-22 0,0 22 16,0 0-16,-1 0 15,22 22 1,0-1-16,0 0 16,22-21-16,-1 21 15,0 0-15</inkml:trace>
  <inkml:trace contextRef="#ctx0" brushRef="#br0" timeOffset="19116.34">11853 4868 0,'0'0'0,"21"-21"15,1 0-15,-1 0 0,-21 0 16,0 0-16,0-1 0,0 1 16,0 0-16,0 0 0,0 0 15,-21 21-15,-1 0 16,1 0-16,-21 0 0,21 21 15,0-21-15,-22 21 0,1 21 0,21-20 16,-22 20-16,22 0 0,-21 1 16,21-1-16,0-21 0,-1 21 0,1 1 15,21-1-15,0-21 0,0 22 0,0-22 16,0 0-16,21 0 0,1 0 16,20-21-16,-21 0 0,21 0 0,1 0 15,-22 0-15,21 0 0,1 0 16,-1-21-16,0 0 0,1 0 0,-22-22 15,21 22-15,0-21 0,1-22 0,-22 22 16,21-21-16,-21-1 16,1 1-16,-1-1 0,-21 1 0,0-22 15,0 21-15,0-20 0,0 20 16,0-20-16,0 20 0,0 1 0,0-1 16,-21 22-16,-1 21 0,1-1 15,0 1-15,0 21 0,0 0 0,21 21 16,-21 22-16,-1-1 0,22 0 0,0 22 15,0-1-15,0 22 0,0-21 16,0-1-16,0 1 0,22 20 0,-22-20 16,42 20-16,-21-20 0,0-1 15,0-20-15,22 20 0,-22-20 0,21-1 16,-21-21-16,1 21 0,20-20 16,0-22-16,-21 0 0,22 0 15,-1 0-15,0 0 0,1-22 0,-1 22 16,22-42-16</inkml:trace>
  <inkml:trace contextRef="#ctx0" brushRef="#br0" timeOffset="21173.98">14690 5038 0,'0'0'0,"0"21"0,42-21 15,0 0 1,-21 0-16,1 0 0,20-21 16,0 21-16,1-21 0,-1-1 0,0 1 15,1 0-15,-1-21 0,0 21 16,1-1-16,-1 1 0,-21-21 0,0 21 16,-21 0-16,0-1 0,0 1 15,-21-21-15,0 21 0,-21 0 0,-1-1 16,1 1-16,0 0 0,-22 21 0,22 0 15,-22 0-15,22 0 0,0 0 16,-22 0-16,22 21 0,-1 0 0,1 1 16,0 20-16,21-21 0,-22 21 15,22 1-15,0 20 0,0-20 16,21-1-16,-21 0 0,21 1 16,0-1-16,0 0 0,0-21 0,21 22 15,21-22-15,-21 0 0,0-21 0,22 0 16,-1 0-16,0 0 0,1 0 15,-1 0-15,22-21 0,-22 0 0,21 0 16,-20-1-16,20-20 0,1 0 16,-1-1-16,1 1 0,-1-21 0,1-1 15,-1 22-15,22-106 0,-43 84 16,1 1-16,-22-22 0,-21 0 16,0 1-16,0-1 0,0 21 0,0-20 15,0 41-15,0-20 16,0 21-16,-21 20 0,-1 1 0,1 0 15,0 21-15,0 0 0,0 21 16,-22 0-16,22 1 0,-21 20 0,21 0 16,0 22-16,-22-1 0,22 1 15,0-1-15,-21 1 0,42-1 0,-22 1 16,22-1-16,0 1 0,0-1 0,0 22 16,0-22-16,22 1 0,-22-22 15,42 22-15,-21-22 0,21 0 0,-20 1 16,20-1-16,0-21 0,22 0 15,-22 1-15,0-22 0,22 0 0,-22 0 16,22 0-16,-22 0 0,0 0 16,22-22-16,-22 1 0,1 0 15,-1-21-15,0 21 0,-21-22 0,22 1 16,-22 0-16,0-1 0,-21 1 16,0 0-16,0-1 0,0 22 0,0-21 15,0 21-15,-21-1 0,0 22 16,0 0-16,-1 0 0,1 0 15,21 22-15,-21-1 0,0 0 0,0 21 16,0 1-16,21-22 0,0 21 16,0 0-16,0 1 0,0-1 0,0-21 15,0 22-15,21-22 16,-21 21-16,21-21 0,21 0 0,-21 1 16,1-22-16,20 0 0,0 0 15,-21 0-15,22 0 0,-1 0 0,0 0 16,1-22-16,-1 22 0,-21-21 0,22-21 15,-22 21-15,21-22 0,-21 22 16,0-21-16,1 0 0,-1-1 0,0 1 16,-21 0-16,0 20 0,21 1 15,-21 0-15,0 42 32,0 22-17,-21-22-15,0 21 0,21-21 0,-21 22 0,-1-1 16,22-21-16,0 21 15,-21 1-15,21-22 0,0 0 0,-21 21 16,21-20-16,0-1 0,0 0 16,0 0-16,0-42 31,21 0-31,-21 0 16,21-1-16,-21-20 0,22 0 0,-1-1 15,-21 1-15,21 0 0,0-1 16,0 22-16,0-21 0,1 0 0,-1 20 15,0 1-15,0 0 0,0 21 16,0 0-16,1 0 0,-1 0 16,0 21-1,-21 0-15,21 22 0,-21-22 16,0 0-16,21 21 0,-21-20 0,0 20 16,0-21-16,0 21 0,0-20 15,21 20-15,-21-21 0,22 0 0,-22 0 16,21 1-16,0-22 15,0 0-15,0 0 0,0 0 16,1 0-16,-1-22 16,0 1-16,0 0 0,0-21 0,22 21 15,-22-22-15,0 22 0,0-21 0,0-1 16,0 1-16,1 21 16,-1-21-16,0 20 0,-21 1 0,21 0 15,0 0-15,-21 42 31,0 0-31,0 0 16,0 1-16,0-1 0,0 21 0,0-21 16,0 22-16,0-22 0,0 21 0,0-21 15,0 22-15,0-22 0,0 0 16,0 21-16,0-21 0,0 1 16,0-1-16,21-21 0,1 0 15,-1 0-15,0 0 0,0 0 0,0 0 16,0 0-16,22 0 0,-22-21 15,21-1-15,-21 1 0,1 0 16,20-21-16,-21 21 0,0-22 0,22 1 16,-22 0-16,0 20 0,0-20 15,-21 21-15,21 0 0,-21 0 0,0-1 16,21 22-16,-42 22 31,0-1-31,0 0 0,21 0 16,-21 0-16,0 22 0,-1-22 0,22 21 15,-21 0-15,0-20 0,21 20 16,0 21-16,0-41 16,0-1-16,0 21 0,21-42 0,0 21 15,1 0-15,20-21 0,-21 0 16,21 0-16,-20 0 0,20 0 0,0 0 16,1 0-16,-22-21 0,21 0 15,0 0-15,-20 0 0,20-22 0,-21 22 16,0-21-16,0 0 0,1-1 0,-22-20 15,21 20-15,-21 1 0,0-21 16,0 20-16,-21 22 0,-1-21 0,1 21 16,0-1-16,-21 1 0,-1 21 15,1 0-15,0 0 0,-1 0 0,1 21 16,0 1-16,-1-1 0,1 21 16,0 0-16,-1-20 0,22 20 15,0 0-15,0 1 0,0-1 0,21 0 16,-21 1-16,21-22 0,0 21 15,0-21-15,0 0 0,0 22 0,21-22 16,0-21-16,0 21 0,0 0 16,0-21-16,22 0 0,-1 0 0</inkml:trace>
  <inkml:trace contextRef="#ctx0" brushRef="#br0" timeOffset="21507.78">19219 4318 0,'0'0'16,"0"-21"-16,0 0 0,-21 0 0,21-1 16,-21 22-16,0 0 15,21 22-15,0 20 0,-21-21 16,21 21-16,-22 1 0,1-1 0,21 0 15,0 22-15,0-22 0,-21 22 16,0-1-16,21 22 0,-21-22 16,21 1-16,0-1 0,-21-20 0,21 20 15,0-20-15,0-1 0,0 0 16,0-21-16,0 1 0,0-1 0,0 0 16,21 0-16,0 0 0,0-21 0,0 0 15,0 0-15,22 0 0,-22 0 16,21 0-16,1 0 0,20-21 0,-21 0 15,1 0-15</inkml:trace>
  <inkml:trace contextRef="#ctx0" brushRef="#br0" timeOffset="21814.61">20151 4212 0,'0'0'0,"0"-21"0,0 0 15,21 21 1,0 21-16,0 0 16,21 0-16,1 22 0,-22-1 15,21 0-15,1 1 0,-1-1 0,0 0 16,1 1-16,-22 20 0,0-20 16,0 20-16,-21 1 0,0-1 0,0 1 15,-21-22-15,0 21 0,0 1 16,-22-22-16,1 1 0,0-1 15,-1 0-15,1 1 0,0-22 0,-1 0 16,1 21-16,0-21 0,-1 1 16,1-1-16,0 0 0,-1 0 0,1 0 15,0-21-15,-1 21 0,1 1 0</inkml:trace>
  <inkml:trace contextRef="#ctx0" brushRef="#br0" timeOffset="22755.72">8509 6329 0,'0'0'15,"0"-21"-15,0 0 0,0-1 0,0 1 16,0 0-16,-21 21 16,0 0-16,-1-21 0,-20 21 15,21 0-15,-21 0 0,-1 0 16,1 0-16,0 21 0,-1 0 0,1-21 16,0 21-16,-22 1 0,22-1 15,21 0-15,-22 0 0,1 0 0,21 0 16,21 1-16,0-1 0,0 0 15,0 0-15,0 0 0,0 0 0,0 1 16,21-1-16,0 0 0,21 0 16,-20 21-16,20-20 0,0-1 15,22 0-15,-22 0 0,22 0 0,-22 0 16,21 1-16,-20-1 0,20 0 0,-20 0 16,-1 0-16,0 0 15,1 1-15,-22 20 0,0-21 0,-21 0 16,0 22-16,0-22 0,0 21 0,-21 0 15,-22 1-15,1-1 0,0 0 0,-22-20 16,1 20-16,20-21 0,-20 21 0,21-20 16,-22-1-16,22-21 0,-1 21 15,1-21-15,0 0 0,21 0 0,-22 0 16,43-21-16,0 0 16,0-1-16,0 1 0,21 0 15,1 21-15,20-21 0,0 0 0,1 21 16,-1 0-16,0 0 0,1 0 0,-22 0 15,21 0-15,0 21 0,1 0 16,-22 0-16,0 0 0,0 22 0,-21-1 16,0-21-16,0 22 0,0-1 15,0 0-15,-21 1 0,0-1 0,0 0 16,0 1-16,-22-1 0,22 21 0,-21-20 16,-1-1-16,22 0 0,0 22 15,-21-22-15,21 1 0,-1-1 16,1 0-16,21-21 0,0 22 0,-21-1 15,21-21-15</inkml:trace>
  <inkml:trace contextRef="#ctx0" brushRef="#br0" timeOffset="23584.24">8361 13547 0,'0'0'0,"-64"-85"15,64 64 1,0 0-16,0-22 0,-21 1 0,21 21 15,0-21-15,0 20 0,0-20 0,0 21 16,0-21-16,21 20 0,0 1 16,-21 0-16,22 21 0,-1-21 0,0 21 15,0 0-15,-21 21 0,21-21 16,-21 42-16,0-20 0,0-1 16,0 21-16,0 0 0,0-20 0,-21 41 15,0-21-15,0 1 0,0 20 16,-1 1-16,-20-22 0,21 22 15,0-1-15,0-21 0,-1 22 0,1-22 16,0 22-16,0-22 0,21 0 0,0 1 16,0-22-16,0 21 0,0 1 15,21-22-15,21 0 0,-20 0 0,20 0 16,0 0-16,1-21 0,-1 0 16,0 0-16,1 0 0,-1 0 0,21 0 15,-20 0-15,-1 0 0,0 0 0,-20 0 16,-1 0-16,0 0 0,-21 22 15,-21-22-15,0 21 0,-1 0 16,-20 0-16,0 21 0,-1-20 0,1 20 16,0 0-16,-1 1 15,22-1-15,0 0 0,0 1 0,21-1 16,0 0-16,0 1 0,42 62 16,1-41-16,-22-22 0,21 22 15,0-22-15,1 22 0,-22-22 0,21 0 16,-21 1-16,1-1 0,-1 0 0,-21 1 15,0-1-15,-21-21 0,-1 21 16,-20-20-16,0 20 0,-22-21 0,1 0 16,-22 0-16,0-21 0,1 22 0,-22-22 15,21 0-15,1 0 0,-22 0 0,21-22 16,22 1-16,-22 0 16,43-21-16</inkml:trace>
  <inkml:trace contextRef="#ctx0" brushRef="#br0" timeOffset="33329.29">4233 9186 0,'0'0'0,"0"-21"15,0-21-15,0 21 0,-21-22 0</inkml:trace>
  <inkml:trace contextRef="#ctx0" brushRef="#br0" timeOffset="34851.99">4022 9398 0,'0'42'16,"0"1"-16,0-1 0,0 22 16,0-1-16,0 1 0,0 20 0,0 1 15,0-22-15,0 1 0,21 21 16,0-22-16,0 1 0,0-1 0,0-21 16,1 22-16,-1-22 0,21-21 0,0 22 15,-20-22-15,20 0 0,0-21 16,1 0-16,-1 0 0,-21 0 0,21-21 15,1-21-15,-1 20 0,0-20 16,1 0-16,-1-1 0,0-20 0,1 21 16,-1-22-16,0-21 0,1 22 15,-22-22-15,21 1 0,-21-22 16,22 21-16,-43 0 0,21 1 0,0-1 16,-21 43-16,0-22 0,0-20 15,0 20-15,21 22 0,-21-1 0,-84 1483 125,105-1440-109,0 0-16,0 0 0,0 0 15,22 0-15,-22 0 0,21-21 0,0-1 16,1 1-16,-1 0 0,0-21 0,1-1 16,-1 22-16,22-21 0,-22 0 15,0-1-15,1 1 0,-1 0 0,0-22 16,-21 22-16,1-1 0,-1 22 16,0-21-16,-21 21 0,0 0 0,-21 21 15,0 0 1,-1 21-16,-20 0 0,21 0 0,0 21 15,-22-20-15,22-1 0,0 21 0,0-21 16,0 0-16,21 22 16,0-22-16,0 0 0,0 0 0,0 0 15,21 1-15,0-1 0,0 0 0,0 0 16,1-21-16,-1 21 0,0 0 16,0 1-16,0-22 15,-42 0 16,0 0-31,0-22 0,0 1 16,-1 0-16,1 21 0,0-21 0,0 0 16,0 0-16,0-1 0,-1 1 0,1 21 15,0-21-15,0 0 16,21 42 15,0 0-31,21 0 0,0 1 16,0-1-16,1 0 0,-1 0 15,0 0-15,0 0 0,0 1 16,22-1-16,-22-21 0,0 21 0,21-21 16,-21 21-16,1-21 0,20 0 0,-21 0 15,21 0-15,1-21 0,-1 21 16,0-21-16,1 0 0,-1-1 0,-42-20 16,42 21-16,-20 0 0,20 0 15,-21-22-15,21 22 0,-20-21 0,-1-1 16,0 1-16,-21 0 0,42-1 15,-21 22-15,-21 0 0,0 0 0,0 0 16,-21 21 0,0 0-16,0 0 0,0 0 0,0 21 15,-1 0-15,1 0 16,0 22-16,0-22 0,21 0 0,-21 0 16,0 21-16,21-20 0,0 20 0,0-21 15,0 0-15,0 22 0,0-22 16,0 0-16,0 0 0,0 0 0,21 0 15,0 1-15,0-22 0,21 21 16,-20-21-16,20 0 0,-21 0 16,21 0-16,1 0 0,-1-21 0,0-1 15,22 1-15,-22 0 0,1 0 16,-1 0-16,0 0 0,1-22 0,-1 22 16,-21-21-16,0 21 0,0-22 0,-21 1 15,0 21-15,0 0 0,0-22 16,-21 22-16,0 21 15,0 0-15,0 0 0,0 0 0,-1 21 16,1-21-16,0 21 0,0 1 16,0-1-16,21 0 0,0 0 0,0 0 15,0 0-15,0 1 0,0-1 16,21 0-16,0 0 0,0 0 16,0 0-16,1 1 0,-1-22 0,21 21 15,-21-21-15,0 42 0,1 0 0,20-42 16,0 0-16,1 0 0,-1 0 15,0 0-15,-21 0 0,22 0 0,-1 0 16,-21 0-16,22 0 0,-22-21 16,21 0-16,-21 21 0,0-21 0,22 0 15,-22 0-15,0-1 0,-21 1 0,21-21 16,-21 21-16,0 0 0,0-22 16,0 22-16,0-21 0,43 21 0,-43-1 15,0 1-15,-22 21 16,1 0-16,0 0 0,0 0 15,0 21-15,0 1 0,-1-1 16,1 21-16,0-21 0,0 0 16,0 1-16,0 20 0,21-21 0,0 0 15,-22 22-15,22-22 0,0 0 0,-21 0 16,21 0-16,0 0 0,0 1 16,0-1-16</inkml:trace>
  <inkml:trace contextRef="#ctx0" brushRef="#br0" timeOffset="35771.74">7514 10075 0,'0'-21'16,"21"0"-16,0 0 0,1 21 15,-22-21-15,21 0 0,0-1 0,0 22 16,0 0-16,0 22 16,1-22-16,-22 21 0,0 0 15,21 0-15,-21 0 0,21 0 16,0 1-16,-21-1 0,0 21 0,21-21 15,0 0-15,1 1 0,-1-1 0,0 0 16,0 0-16,0-21 0,22 21 16,-1 0-16,-21-21 0,21 0 0,1 22 15,-1-22-15,-21 0 0,22 0 16,-1 0-16,0-22 0,1 1 16,-22 21-16,21-21 0,0 0 0,-20 0 15,-1-22-15,0 22 0,0 0 16,0-21-16,-21 21 0,0-22 0,0 22 15,0 0-15,0-21 0,0 20 0,0 1 16,-21 21-16,0-21 0,-21 21 16,-1 0-16,22 0 0,0 0 15,0 21-15,-22-21 0,22 21 0,0 1 16,0-1-16,0 21 0,0-21 16,-1 0-16,1 22 0,21-22 15,0 0-15,0 21 0,0-20 0,0-1 16,0 21-16,0-21 0,0 0 15,21 1-15,1-22 0,-1 21 0,0 0 16,0-21-16,0 0 0,0 0 0,1 0 16,-1 0-16,0-21 0,0 0 15,0 21-15,0-22 0,1 1 0,-1 0 16,0 0-16,0-21 0,-21 20 0,21 1 16,-21-21-16,21 21 0,1 0 15,-22-1-15,0 1 0,0 0 0,0 42 47,0 0-47,0 1 16,0-1-16,0 0 0,0 0 0,0 0 15,0 0-15,0 1 0,21-1 16,0 0-16,0 0 0,-21 0 16,21-21-16,22 0 0,-22 0 15,0 0-15,21 0 0,-21 0 0,22 0 16,-22 0-16,21-21 0,-21 21 0,1-21 15,-1 0-15,0 0 0,-21-1 16,0 1-16,21 0 0,-21 0 0,0 0 16,21 0-16,-21-1 0,0 1 15,0 0-15,0 0 16,0 42 0,0 0-1,0 0-15,-21-21 0,21 22 0,0-1 16,0 0-16,0 0 0,0 0 0,0 0 15,0 1-15,0-1 16,0 0-16,0 0 0,0 0 16,0-42 15,21 0-31,0 0 16,1 0-16,-22-22 15,21 22-15,0 0 0,-21 0 16,21 0-16,0-1 0,-21 1 0,21 0 15,1 21-15,-22-21 16</inkml:trace>
  <inkml:trace contextRef="#ctx0" brushRef="#br0" timeOffset="36316.43">9313 10033 0,'0'21'0,"0"-42"15,0 63-15,0-20 0,0-1 0,0 0 16,0 0-16,0 0 16,0 0-16,0 1 0,21-1 15,1 0-15,-1-21 16,0 0-16,0 0 0,0 0 15,0 0-15,1-21 0,-1 21 16,0-21-16,0-1 0,0 22 16,0-21-16,-21 0 0,22 0 15,-1 0-15,0 0 0,-21-1 0,0 1 16,21 0-16,0 21 0,-21-21 16,0 42-1,0 0 1,0 0-16,0 1 0,0-1 15,0 0-15,0 0 0,0 0 16,0 0-16,0 1 16,0-1-16,21-21 0,1 0 15,-1 0-15,0 0 0,0 0 16,21 0-16,-20 0 0,20 0 16,-21 0-16,21-21 0,-20 21 0,20-22 15,-21 1-15,0 0 0,22 0 16,-22-21-16,0 20 0,-21 1 0,21-21 15,-21 21-15,0-22 0,0 22 0,0 0 16,0 0-16,-21 21 16,0 0-16,0 0 15,-1 21-15,1 0 0,0 0 16,21 22-16,-21-22 0,0 0 16,21 21-16,-21-20 0,21 20 0,0-21 15,0 0-15,0 0 0,0 1 16,0-1-16,0 0 0,21 0 15,0-21-15,21 21 0,-21-21 0,22 0 16,-22 0-16,21 0 0,1 0 16,-1 0-16,0-21 0,1 0 0,-1 0 15,-21 0-15,21-1 0,1 1 0</inkml:trace>
  <inkml:trace contextRef="#ctx0" brushRef="#br0" timeOffset="36456.35">10753 8975 0,'0'-43'15,"0"22"-15,0 0 16</inkml:trace>
  <inkml:trace contextRef="#ctx0" brushRef="#br0" timeOffset="36640.24">10795 9081 0,'0'63'0,"0"-126"0,0 147 16,0-41-16,0 20 0,0-21 0,0 22 15,0-1-15,0 22 0,0-21 16,-21-1-16,0 22 0,21-22 0,-22 1 16,22-22-16,0 22 0,-21-22 15,21 0-15,-21 1 0,21-1 0,0-21 16,0 0-16,0 22 0,0-22 16,21-21-1,0 0 1,1-21-16,-22-1 0,21 1 0,0 0 15,0-21-15,-21 21 0,-21-22 0</inkml:trace>
  <inkml:trace contextRef="#ctx0" brushRef="#br0" timeOffset="36796.94">10477 9631 0,'0'0'0,"-42"0"0,21 0 0,63 21 31,-21-21-16,22 0-15,-1 0 0,0 0 0,1 0 16,20-21-16,1 21 0,-1-21 0,22 0 16,-43-1-16</inkml:trace>
  <inkml:trace contextRef="#ctx0" brushRef="#br0" timeOffset="37332.64">11747 9102 0,'-21'0'0,"21"-21"0,-21-22 0,-21-41 16,21 62-16,-1 1 15,1 0-15,0 21 0,0 0 16,-21 0-16,20 0 0,1 21 16,0 0-16,0 22 0,21-22 15,0 21-15,0 1 0,0-1 0,0 21 16,0-20-16,0-1 0,0 22 0,0-1 16,0-21-16,0 22 0,0-1 15,0 1-15,0-1 0,0 1 0,-21-22 16,21 1-16,0-1 0,0 21 0,0-20 15,-21-1-15,21 0 0,0-20 16,-22 20-16,22-21 0,-21 0 0,21 0 16,0 1-16,0-1 0,-21-21 0,0 0 31,21-21-31,0-1 16,0 1-16,0 0 0,21-21 0,0 21 15,0-22-15,1 1 0,-1 21 16,21-22-16,-21-20 0,22 21 0,-1-1 15,-21 22-15,21-21 0,1 21 16,-1-22-16,-21 43 0,22-21 0,-1 21 16,0 0-16,1 0 0,-1 21 0,-21 0 15,21 1-15,-20-1 0,-1 0 16,0 21-16,-21-21 0,0 22 16,0-22-16,0 21 0,0-21 0,-21 1 0,0 20 15,-22-21-15,22 0 16,-21 0-16,-1 1 0,1-1 0,0 0 15,-1 0-15,1 0 0,0-21 0,-1 21 16,1-21-16,21 0 0,-21 22 16,20-22-16,1 0 0,0 0 0,21-22 31,42 1-31,-20 0 16</inkml:trace>
  <inkml:trace contextRef="#ctx0" brushRef="#br0" timeOffset="43480.05">12912 10012 0,'21'-21'15,"0"21"-15,0 0 16,0 0-16,-21 21 47,0 0-47,0 0 15,0 0-15,-21 1 16,21-1-16,-21-21 0,21 21 0,0 0 16,0 0-16,21-21 46,0-21-46,0 0 16,-21 0-16,22 0 0,-22-1 16,0 1-16,0 0 0,0 0 15,0 0-15,-22 21 16,1-21-16,0 21 0,0 0 16,0 0-1,0 21-15,21 0 16,0 0-16,0 0 0,0 0 15,0 1 1</inkml:trace>
  <inkml:trace contextRef="#ctx0" brushRef="#br0" timeOffset="45268.49">13441 10351 0,'0'0'16,"0"21"-16,21-42 31,0-1-31,0 22 0,0-21 16,22 0-16,-22-21 0,21 21 0,1-1 15,-1-20-15,0 21 0,22-21 0,-22-1 16,22-20-16,-22 20 0,21-20 16,1 21-16,-1-22 0,1 1 15,-22-1-15,22 1 0,-22-1 0,0 22 16,1-22-16,-22 43 0,0-21 15,-21 21-15,0-1 0,-21 22 16,-21 0-16,-1 22 0,1-1 16,0 21-16,-22-21 0,22 22 0,-22-1 15,22 0-15,0 1 0,-1-1 0,22 0 16,0 1-16,21-1 0,0-21 16,0 21-16,0-20 0,0-1 0,42 0 15,-21 0-15,22 0 0,-1 0 16,0 1-16,1-1 0,-1 0 0,0 0 15,1 0-15,-1 0 0,0 1 16,-20-22-16,-1 21 0,0 0 16,-21 0-16,0 0 0,0 0 15,-21-21-15,-22 22 0,22-22 16,-21 0-16,0 0 0,-1 0 16,1 0-16,-22 0 0,22 0 0,0-22 15,-1 1-15,1 21 0,0-21 0,-1 0 16,22 0-16,0 0 0,0 21 15,0-22-15,0 1 0,21 42 32,21 1-32,0-1 15,0 0-15,0 0 0,0 0 16,1 0-16,-1 1 0,21-1 16,-21-21-16,22 21 0,-22 0 0,21 0 15,0-21-15,1 0 0,-1 0 0,0 0 16,22 0-16,-22 0 0,22 0 15,-22-21-15,22 0 0,-22 0 0,21 0 16,1-1-16,-1 1 0,-20 0 16,20-21-16,1-1 0,-22 1 0,22 0 15,-22-1-15,-21 1 0,0 0 0,0-1 16,-21-20-16,0 42 0,0-22 16,0 22-16,-21-21 0,0 42 0,-21 0 15,21 0-15,-22 0 16,22 0-16,-21 21 0,21 21 0,-22-20 15,1 20-15,21 0 0,0 1 0,-1-1 16,1-21-16,0 21 0,21 1 16,0-1-16,0-21 0,0 22 0,0-22 15,0 0-15,21 0 0,0 0 16,1 0-16,20 1 0,0-22 0,1 0 16,-1 0-16,0 0 0,1 0 0,20 0 15,-21 0-15,22 0 0,-1-22 16,1 1-16,-22 0 0,1 0 0,-1 0 15,0-22-15,-21 22 0,22 0 16,-1-64-16,-42 64 16,0-21-16,0 21 0,0 0 0,0-1 15,0 1-15,-21 42 16,0 1 0,21 20-16,-21-21 0,-1 0 15,22 22-15,-21-22 0,21 21 0,-21-21 16,21 0-16,0 1 0,-21 20 0,21-21 15,-21-21-15,21 21 0,0 0 16,0 1-16,21-22 31,0-22-31,0 1 0,0 0 16,1 0-16,-1 0 0,0 0 16,21-1-16,-21 1 0,1 0 15,20-21-15,0 21 0,-21-1 0,22 1 16,-1 0-16,-21 21 0,22 0 0,-22 0 15,0 0-15,0 0 0,0 0 16,-21 21-16,21 0 0,-21 1 0,22-1 16,-22 21-16,0-21 0,0 0 15,21 1-15,-21-1 0,21 0 16,0 0-16,-21 0 0,21-21 16,22 21-16,-22 1 0,0-22 0,21 0 15,1 0-15,-1 21 0,0-21 16,1 0-16,-1 0 0,0 0 0,1 0 15,-1-21-15,0-1 0,1 1 16,-1 21-16,0-21 0,1 0 0,-1-21 16,0 20-16,-21 1 0,22-21 0,-22 0 15,0 20-15,0-20 0,-21 0 16,0-1-16,0 22 0,0-21 0,0 21 16,0 0-16,-42-1 0,21 1 15,0 21-15,-22 0 0,1 0 0,0 0 16,-1 21-16,1 1 0,0-1 0,-22 21 15,22 0-15,-1-20 0,1 20 16,21 0-16,0 1 0,0-22 16,21 21-16,0 0 0,0-20 0,0-1 15,0 21-15,0-21 0,21 0 16,0 1-16,0-22 0,21 21 0,-20-21 16,20 0-16,-21 0 0,21 0 15,1 0-15,-1 0 0,0 0 0,1-21 16,-22-1-16,21 1 0,1 0 0,-1 0 15,-21-21-15,21 20 0,-20-20 16,-1-21-16,21 20 0,-21-20 16,0 20-16,1-41 0,-1 20 0,-21 1 15,21-1-15,0 1 0,-21-1 16,0 1-16,0 20 0,21-20 0,-21-1 16,0 22-16,0 0 0,0-1 15,0 22-15,0 0 0,0 0 0,0 42 16,-21 0-16,0 22 15,0-1-15,0 0 0,-1 22 16,1-1-16,-21 1 0,21-1 0,0 22 16,-1 0-16,1-22 0,0 1 15,21 20-15,0-41 0,0 20 0,0-21 16,0 22-16,0-43 0,0 21 0,0-20 16,21 20-16,0-21 0,1-21 15,-1 21-15,21-21 0,-21 0 16,22 0-16,-22 0 0,21 0 0,-21-21 15,22 21-15,-1-21 0,0 0 16</inkml:trace>
  <inkml:trace contextRef="#ctx0" brushRef="#br0" timeOffset="46927.54">18119 8932 0,'0'-21'16,"0"42"-16,0-63 0,0 21 15,0 42 1,-22 0-16,22 0 0,-21 22 0,0 20 16,0-20-16,0 20 0,0 1 15,-1 20-15,1 1 0,0 0 16,0-22-16,0 22 0,0-1 0,-1 1 15,1-21-15,0-1 0,0 1 16,0-22-16,21 21 0,0-20 0,-21 20 16,21-42-16,0 22 15,0-22-15,-22 0 0,22-42 32,0 0-17,0-22-15,0 22 0,22 0 0,-1-21 16,-21-1-16,21 1 0,0-21 0,0-1 15,0 22-15,22-22 0,-22 1 16,21 20-16,1-20 0,-1 21 16,0 20-16,1-20 0,20 21 15,-21 21-15,1 0 0,-1 0 0,0 0 16,1 0-16,-22 0 0,21 21 0,-42 0 16,21 0-16,-21 1 0,0-1 15,0 21-15,-21-21 0,0 0 0,0 1 16,0-1-16,-22 0 0,1 0 15,0 0-15,-1 0 0,1 1 0,0-22 16,-1 0-16,1 0 0,21 0 16,-21 0-16,20 0 0,-20-22 15,21 22-15,0-21 0,0 0 0,-1 21 0,1-21 16,0 21-16,21-21 0,0 42 31,0 0-31,0 0 0,0 0 16,0 22-16,0-22 0,0 21 15,0-21-15,0 22 0,0-22 0,21 21 16,-21-21-16,21 1 0,1-1 16,-1 21-16,0-21 0,0-21 0,21 21 15,1 1-15,-1-1 0,0-21 0,22 0 16,-22 0-16,22 0 0,-1 0 16,22 0-16,-22-21 0,1 21 15,-1-22-15,1 1 0,-1 0 0,1 0 16,-1 0-16,1-22 0,-1 22 15,-20-21-15,-1 0 0,43-43 16,-64 43-16,0-1 0,0 1 0,-21 0 16,0-1-16,0 22 0,0 0 15,0 0-15,-21 21 0,0 0 16,0 0-16,0 0 0,-22 21 16,22 0-16,-21 0 0,21 22 0,-1-1 15,-20-21-15,21 21 0,0 1 16,0-1-16,-1-21 0,1 22 0,21-1 15,0-21-15,0 21 0,0-20 16,0-1-16,0 0 0,21 0 16,1-21-16,20 21 0,-21-21 0,0 0 15,22 0-15,-1 0 0,-21 0 0,43 0 16,-22 0-16,0-21 0,22 21 16,-22-21-16,22 0 0,-22 0 0,21-1 15,-20-20-15,-1 21 0,-21 0 16,22-22-16,-22 22 0,0 0 0,0-21 15,0 21-15,0-1 0,-42 44 32,0-22-32,0 21 15,0 0-15,0 0 0,-1 0 16,22 0-16,0 22 0,-21-22 16,21 0-16,0 0 0,0 0 0,21 1 15,-21-1-15,43-21 0,-22 0 16,0 21-16,21-21 0,1 0 15,-1 0-15,0 0 0,1 0 0,-1-21 16,0 21-16,1-21 0,-1-1 0,0 1 16,-20 0-16,20 0 0,-21-21 15,0 20-15,0 1 0,1-21 16,-1 0-16,-21 20 0,0-20 0,0 21 0,0 0 16,0-22-16,0 22 15,0 0-15,-21 42 31,-1 0-31,22 22 0,-21-22 16,0 21-16,21 1 0,-21 20 0,21-21 16,0 22-16,-21-1 0,0 1 15,21-1-15,0 1 0,0 21 0,0-1 16,0 1-16,0 0 0,0-1 0,0 22 16,0-21-16,0 21 0,0-1 15,0 1-15,21 0 0,-21-21 0,21 21 16,-21-22-16,0 22 0,0-21 0,0-1 15,0-20-15,0 21 0,0-43 0,0 21 16,-21-20-16,-22-22 31</inkml:trace>
  <inkml:trace contextRef="#ctx0" brushRef="#br0" timeOffset="47116.43">19791 11875 0,'0'0'16,"0"-22"-16,0-20 0,-21 0 0,21-1 15,0-20-15,0-1 0,0-20 0,21-1 16,0 0-16,0 1 0,21-1 0,-20-21 15,20 22-15,0-22 0,22 21 16,-22-21-16,22 22 0,-22-22 0,21 21 16,22 0-16,-21 1 0,20 20 15,1-20-15,0 20 0,-22-21 0,22 22 16,-1-1-16,22 22 0,-42 0 16,-22-1-16,-21 1 0,-21 21 31</inkml:trace>
  <inkml:trace contextRef="#ctx0" brushRef="#br0" timeOffset="47228.63">20616 9821 0,'-63'43'0,"126"-86"16,-147 107-16,62-43 0,1 0 0,21 0 16,0 1-16,0-1 0,21 0 0,1 0 15,20 0-15,0-21 0,1 21 16,20 1-16,-21-1 0,-20-21 0,-1 0 16</inkml:trace>
  <inkml:trace contextRef="#ctx0" brushRef="#br0" timeOffset="47328.57">20849 10647 0,'0'0'0,"-21"-42"0,-21 20 0,-1-20 16,1 21-16,-22 0 0,22 0 0,0-1 15,-1 22-15,22-21 0,0-21 16,0 21-16,21 0 0,0-22 0</inkml:trace>
  <inkml:trace contextRef="#ctx0" brushRef="#br0" timeOffset="47795.89">21907 9335 0,'0'0'0,"0"21"0,43 0 0,20 21 0,-42 22 0,-21-22 15,0 22-15,0-1 0,0 1 16,0-1-16,22-21 0,-1 22 15,0-22-15,0 1 0,0-22 0,22 21 16,-22-21-16,21 22 0,-21-22 0,22-21 16</inkml:trace>
  <inkml:trace contextRef="#ctx0" brushRef="#br0" timeOffset="48044.75">23199 8869 0</inkml:trace>
  <inkml:trace contextRef="#ctx0" brushRef="#br0" timeOffset="50265.4">22627 8594 0,'0'0'0,"42"-21"0,1-1 0,-1 1 15,0-21-15,1 21 0,-22 0 0,21-1 16,-21 22-16,1-21 0,-22 0 16,-22 21-1,-20 0-15,0 21 16,-1 0-16,1 1 0,0-1 16,-22 21-16,1 0 0,20 22 15,-20-1-15,-1 1 0,1 21 0,21-1 16,-22 1-16,1 0 0,20-1 15,-20 1-15,20 21 0,1-22 0,0 1 16,21 0-16,-1-1 0,1 1 16,21 0-16,0-22 0,0 1 0,0-22 15,21 22-15,1-22 0,20 0 0,-21 1 16,43-22-16,-22 21 0,21-21 16,-20 0-16,20-21 0,22 0 0,-22 0 15,1 0-15,-1 0 0,-20 0 16,20-21-16,-20 0 0,-1-21 15,0 21-15,1-22 0</inkml:trace>
  <inkml:trace contextRef="#ctx0" brushRef="#br0" timeOffset="50548.67">23135 8848 0,'0'0'0,"-21"0"0,0 0 15,0 21 1,-1 21-16,1-21 0,21 1 16,-21 20-16,0-21 0,21 0 15,0 22-15,-21-22 0,21 0 0,-21 0 16,21 0-16,0 0 0,0 1 15,0-1-15,21-21 32,0 0-32,0 0 0,0 0 0</inkml:trace>
  <inkml:trace contextRef="#ctx0" brushRef="#br0" timeOffset="50726.57">23326 8932 0,'0'0'16,"0"-21"-16,0 0 0,0 42 31,0 22-31,0-22 0,-22 0 16,1 0-16,0 0 0,21 22 15,-21-22-15,21 21 0,0-21 0,-21 0 16,21 22-16,-21-22 0,21 21 16,0-21-16,0 1 0,0 20 0,0 0 15</inkml:trace>
  <inkml:trace contextRef="#ctx0" brushRef="#br0" timeOffset="52273.32">23707 9843 0,'0'0'0,"21"0"0,0-22 0,0 1 15,21 0-15,-20 0 0,-22 0 0,21-22 16,-21 22-16,0 0 0,0-21 15,0 21-15,0-1 0,-21 1 0,-1 21 16,1-21-16,0 21 0,-21 0 16,21 0-16,-22 0 0,1 21 15,0 0-15,20 1 0,-20 20 0,0-21 16,21 21-16,-22-20 0,22 20 16,0-21-16,0 21 0,0-20 0,21 20 15,-22-21-15,22 0 0,0 0 16,0 1-16,22-22 0,-1 0 15,0 0-15,0 0 0,21 0 16,-20 0-16,-1-22 0,21 1 0,-21 21 16,22-21-16,-22-21 0,21 21 15,-21-1-15,0-20 0,1 21 0,-22-21 16,0 20-16,21-20 0,-21 21 16,0 0-16,0 0 0,0 42 31,-21 0-31,-1 0 0,22 0 15,0 0-15,-21 1 0,21-1 0,0 21 16,0-21-16,0 0 0,0 1 16,0-1-16,21 0 0,1 0 0,-1 0 15,0-21-15,0 21 0,21-21 0,-20 0 16,20 0-16,0 0 0,1 0 16,-1 0-16,21 0 0,-20 0 0,-1 0 15,0 0-15,1-21 16,-1 0-16,0 0 0,-20 0 0,20 0 15,-42-22-15,21 22 0,-21-21 16,0 21-16,0-22 0,0 1 0,0 21 16,0-22-16,-21 22 0,0 0 0,0 0 15,-1 21-15,1 0 0,0 0 16,-21 0-16,21 21 0,-22 0 0,22 0 16,0 1-16,0 20 0,-22-21 15,43 21-15,-21-20 0,21-1 0,0 21 16,0-21-16,0 0 0,0 1 15,0-1-15,21 0 0,1 0 0,-1-21 16,0 0-16,0 21 0,0-21 16,22 0-16,-22 0 0,21 0 15,-21-21-15,22 0 0,-22 21 0,21-21 16,0-22-16,-20 22 0,20-21 16,0 0-16,-21-1 0,1-20 0,20 20 15,-21-20-15,0-1 0,0 22 16,1-21-16,-1-1 0,0 1 0,-21-1 15,21 1-15,-21-1 0,0 22 16,0-1-16,0 22 0,0 0 0,-21 21 16,0 0-16,-22 21 0,22 0 15,0 22-15,-21-22 0,21 42 0,-1-20 16,1-1-16,0 22 0,0-1 16,0-21-16,21 22 0,-21-1 15,21 1-15,0-1 0,0-20 0,0 20 16,0-20-16,0-1 0,0 0 15,21 1-15,0-22 0,-21 21 0,21-21 16,0 0-16,0-21 0,1 22 16,-1-22-16,0 0 0,0 0 15,0-22-15,0 22 0,1-21 0,-1 0 16,0 0-16,0 0 0,0-22 16,0 22-16,22 0 0,-22-21 0,0 21 15,0-1-15,0 1 16,1 21-16,-1 0 0,0 0 15,0 0-15,-21 21 0,0 1 16,0-1-16,0 0 0,0 0 16,0 0-16,0 0 0,0 1 0,0-1 15,21 0-15,-21 0 0,21 0 16,1-21 0,-22 21-16,21-21 0,0 0 15,0 0-15,0-21 16,0 0-16,1 21 0,-1-21 0,0 0 15,0 0-15,0-1 0,0 1 16,-21 0-16,22 0 0,-1 0 16,0 21-1,-21 21 1,0 0-16,0 0 16,0 0-16,0 1 0,0-1 15,0 0-15,0 0 0,21 0 16,0 0-16,0 1 15,1-22-15,-1 0 0,0 0 0,21 0 16,-21 0-16,1 0 0,-1 0 16,21 0-16,-21 0 0,22 0 0,-22-22 15,0 1-15,21 0 0,-21 0 0,1 0 16,-1 0-16,0-1 16,0 1-16,0 0 0,-21 0 0,21 21 15,-21 21 1,0 0-1,0 0-15,0 1 16,0-1-16,0 0 0,0 0 16,0 0-16,0 0 15,22-21-15,-1 0 0,0 0 16,0 0-16,0 0 0,0 0 16,1 0-16,-1 0 0,0 0 15,0-21-15,-21 0 0,21 0 16,-21 0-16,0 0 15,0-22-15,0 22 0,0 0 16,0 0-16</inkml:trace>
  <inkml:trace contextRef="#ctx0" brushRef="#br0" timeOffset="52459.72">25612 9377 0,'-22'0'0,"44"0"0,-65 0 0,22 0 31,21 21-15,21-21 31,0 0-47</inkml:trace>
  <inkml:trace contextRef="#ctx0" brushRef="#br0" timeOffset="52781.54">26374 8742 0,'0'0'0,"0"21"32,0 0-32,0 0 15,0 1-15,0-1 0,0 21 16,0-21-16,0 0 0,0 1 0,0 20 16,-22-21-16,22 0 0,-21 0 15,0 1-15,21-1 0,-21 0 16,21 0-16,0 0 15,-21-21-15</inkml:trace>
  <inkml:trace contextRef="#ctx0" brushRef="#br0" timeOffset="52993.42">26649 8784 0,'0'21'16,"0"1"-16,-21-1 16,21 0-16,0 0 0,-22 0 15,22 22-15,0-22 0,0 0 0,0 0 16,0 0-16,0 0 0,0 1 16,-21-1-16,21 0 0</inkml:trace>
  <inkml:trace contextRef="#ctx0" brushRef="#br0" timeOffset="53380.2">26564 8467 0,'0'0'0,"0"-64"16,21 64-1,0-21-15,1 21 0,-1 0 16,0 0-16,0 21 0,21 0 16,-20 1-16,20-1 0,-21 0 0,21 21 15,-20 1-15,20-1 0,-21 21 16,0 1-16,0-1 0,-21 1 0,22-1 16,-22 22-16,0-21 0,0 20 15,0-20-15,0-1 0,-22 22 0,1 0 16,0-22-16,-21 22 15,21-22-15,-1 1 0,-20-1 0,0 1 16,21-1-16,-22-20 0,1-1 16,21 0-16,-22 1 0,22-1 0,-21-21 15,21 21-15,0-20 0,-1-1 0,1-21 16,0 21-16,0-21 0,0 0 16,21-21 15,21 0-31,0-1 0,0 1 0,22 0 15</inkml:trace>
  <inkml:trace contextRef="#ctx0" brushRef="#br0" timeOffset="53604.13">27326 9567 0,'-21'0'16,"21"22"31,0-1-31,0 0-1</inkml:trace>
  <inkml:trace contextRef="#ctx0" brushRef="#br0" timeOffset="53832">27241 9906 0,'0'21'31,"0"0"-15,0 1-16,0-1 15,0 0-15,-21 0 16,0 0-16,0 0 0,21 1 0,-42-1 16,20 0-16,-20 0 0,0 0 15,-1 0-15,1 22 0,-21-22 0,-1 0 16,1 21-16,20-20 0,-20 20 0,-1-21 16</inkml:trace>
  <inkml:trace contextRef="#ctx0" brushRef="#br0" timeOffset="75413.88">12382 15515 0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162F-C726-4A09-8DE7-F17758E6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5035E-53EC-4AA6-999A-EA676F5D8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2E05-724B-437E-8C9F-C6845C54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15DA-0002-4FBD-AABF-CEA19743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C919-E4B0-4AEF-A03C-52A26468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4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874B-B800-4521-9365-1ADED235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E484D-1CCD-48B9-9637-4B0A840B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20B7-C803-4E99-92E3-673392B7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18F8-C3A1-4380-AA1D-7BF7FC46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C867-A9DA-4AC6-8421-35CFB368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4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E0B95-3BC3-4A44-A7DF-0D7342D24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CF8A-7C2A-4858-8A86-B6FABE6F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548B-AAEA-4110-879F-93B7F80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DEEE-A84F-45F1-B2D8-DE5CA185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50F5-91E0-4BCD-889D-2F442A35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8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9C26-E71E-4BFB-9EFC-B9DD47C0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D446-4A0D-47B3-AF51-1CE680C8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DF710-6994-4BBA-A117-966B243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A34B-1EAC-4B6E-8FA8-3062E3B7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B862-94A1-49B5-A772-D37D7DBE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3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1D7-FBCC-4912-849D-CB86AEF1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EE20-9591-465D-A705-5CF9D617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22D42-3D89-4517-963D-BFFE1C7B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C046-68ED-4DCC-9ECC-DF230B88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82DC-D400-4BD8-A65F-BC8D0ACE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CA00-5538-4D87-B9CF-0A259B07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4115-835A-438A-B3E7-EC4B7F9B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84E75-98D6-4E6A-A6FB-8D327C86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3666E-4D48-49A5-AC80-A1644D24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3541-7F12-4F8B-BD61-D8F8AAD0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BC321-2ABF-4A71-9653-376586A5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2D9B-227C-4B1D-B819-B29A150A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53D6C-45C2-40F1-AF41-D494C7B5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2B540-3C00-416C-B0A6-0DE843833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41357-345D-4FC4-8AF2-DD1EA523D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80CE1-830A-4328-A296-74B0C07E2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96528-02E0-43D1-A280-CE95552F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86AF5-CBAC-4EBB-AB4F-87960878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AC01B-454A-4E44-8A89-2E2D31E6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0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8895-1569-4A94-813A-77D456F4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D4F65-F6F7-414A-8F78-804974C0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E520E-F897-47ED-8EEA-D0A4D99B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6DE57-54FB-4415-806F-345224EC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0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88E62-7C73-46C8-9418-6EDD0709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00365-1E26-4EE9-A6BA-C879F768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AEC-8321-41D9-9AA1-FBA0D93C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8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9D95-173D-4209-A476-FA5BF722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F1E2-A03C-4E50-9414-51B3707E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F24D2-60C6-4898-86C4-9D2EA564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5B478-9915-4A09-B4AB-FF69234B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34D3B-4237-45AF-A213-CDF64946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53D89-5A11-4322-9C23-B87CDBDF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6CC1-3986-493F-824A-092C7EDD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FC6BA-CCBB-4469-B10B-97EFB2E7A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36E1B-23AF-4EEB-8359-41053EFA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5798E-4784-424D-A77E-515A72B1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65F6-824F-4F34-8959-5BD7BFD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DCD00-81C5-4573-8D30-6CFCB901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D8EC1-276C-46C6-87AF-83080B37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1D53-70CE-45BA-A12D-52F95AA9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9995-0B19-4CEC-916B-A1D58882F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556E-965E-4531-A7BC-DEF81F80EF66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EDEE-FAA5-4514-A870-4F580A85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5A1E-BB34-48AB-8101-07573C67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8E2D-0A49-422C-8930-6780974D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4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750319-02F2-484B-89D9-5A8068B1FC55}"/>
                  </a:ext>
                </a:extLst>
              </p14:cNvPr>
              <p14:cNvContentPartPr/>
              <p14:nvPr/>
            </p14:nvContentPartPr>
            <p14:xfrm>
              <a:off x="152280" y="236160"/>
              <a:ext cx="6766920" cy="189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750319-02F2-484B-89D9-5A8068B1F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26800"/>
                <a:ext cx="6785640" cy="19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46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3FFB23-6AA8-4A9A-9040-8DDE2BEFDB70}"/>
                  </a:ext>
                </a:extLst>
              </p14:cNvPr>
              <p14:cNvContentPartPr/>
              <p14:nvPr/>
            </p14:nvContentPartPr>
            <p14:xfrm>
              <a:off x="442080" y="0"/>
              <a:ext cx="694188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3FFB23-6AA8-4A9A-9040-8DDE2BEFD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-9360"/>
                <a:ext cx="696060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1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4451C9-705E-4A55-9AF2-E6E78A29012C}"/>
                  </a:ext>
                </a:extLst>
              </p14:cNvPr>
              <p14:cNvContentPartPr/>
              <p14:nvPr/>
            </p14:nvContentPartPr>
            <p14:xfrm>
              <a:off x="1798200" y="45720"/>
              <a:ext cx="6896520" cy="134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4451C9-705E-4A55-9AF2-E6E78A290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840" y="36360"/>
                <a:ext cx="6915240" cy="136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2D0B64C-10C8-4AC8-A713-D8B53D617990}"/>
              </a:ext>
            </a:extLst>
          </p:cNvPr>
          <p:cNvSpPr txBox="1"/>
          <p:nvPr/>
        </p:nvSpPr>
        <p:spPr>
          <a:xfrm>
            <a:off x="3048886" y="2551837"/>
            <a:ext cx="6896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"https://www.ebay.com/"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gh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-ac"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306785-98A3-4F28-98BB-C7142A846182}"/>
                  </a:ext>
                </a:extLst>
              </p14:cNvPr>
              <p14:cNvContentPartPr/>
              <p14:nvPr/>
            </p14:nvContentPartPr>
            <p14:xfrm>
              <a:off x="144720" y="906840"/>
              <a:ext cx="8466120" cy="326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306785-98A3-4F28-98BB-C7142A8461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360" y="897480"/>
                <a:ext cx="848484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17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A9400-7023-4583-853C-AC953AD5C096}"/>
                  </a:ext>
                </a:extLst>
              </p14:cNvPr>
              <p14:cNvContentPartPr/>
              <p14:nvPr/>
            </p14:nvContentPartPr>
            <p14:xfrm>
              <a:off x="556200" y="0"/>
              <a:ext cx="8824320" cy="387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A9400-7023-4583-853C-AC953AD5C0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-9360"/>
                <a:ext cx="884304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11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725D2A-9178-445F-8493-E024D537144E}"/>
                  </a:ext>
                </a:extLst>
              </p14:cNvPr>
              <p14:cNvContentPartPr/>
              <p14:nvPr/>
            </p14:nvContentPartPr>
            <p14:xfrm>
              <a:off x="662760" y="0"/>
              <a:ext cx="531936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725D2A-9178-445F-8493-E024D53714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-9360"/>
                <a:ext cx="533808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9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AF92B1-2E82-4B77-B876-B6EB4CA4A9B9}"/>
                  </a:ext>
                </a:extLst>
              </p14:cNvPr>
              <p14:cNvContentPartPr/>
              <p14:nvPr/>
            </p14:nvContentPartPr>
            <p14:xfrm>
              <a:off x="449640" y="99000"/>
              <a:ext cx="947196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AF92B1-2E82-4B77-B876-B6EB4CA4A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89640"/>
                <a:ext cx="949068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44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4BA3A-2AF4-4C7B-B96F-3A274DA91F10}"/>
                  </a:ext>
                </a:extLst>
              </p14:cNvPr>
              <p14:cNvContentPartPr/>
              <p14:nvPr/>
            </p14:nvContentPartPr>
            <p14:xfrm>
              <a:off x="632520" y="693360"/>
              <a:ext cx="914436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4BA3A-2AF4-4C7B-B96F-3A274DA91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684000"/>
                <a:ext cx="916308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60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2A45DA-7EAB-447F-A17B-9CE783DDC25E}"/>
                  </a:ext>
                </a:extLst>
              </p14:cNvPr>
              <p14:cNvContentPartPr/>
              <p14:nvPr/>
            </p14:nvContentPartPr>
            <p14:xfrm>
              <a:off x="228600" y="0"/>
              <a:ext cx="968544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2A45DA-7EAB-447F-A17B-9CE783DDC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970416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2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EDCE3A-9580-4156-863E-2852F38AD664}"/>
                  </a:ext>
                </a:extLst>
              </p14:cNvPr>
              <p14:cNvContentPartPr/>
              <p14:nvPr/>
            </p14:nvContentPartPr>
            <p14:xfrm>
              <a:off x="982800" y="0"/>
              <a:ext cx="885492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EDCE3A-9580-4156-863E-2852F38AD6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-9360"/>
                <a:ext cx="887364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7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C2B-DA91-419A-A572-0362AD295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146-F595-4077-AE40-9D53B7E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97D8A6-40AB-43BA-A8BB-E2559059BE19}"/>
                  </a:ext>
                </a:extLst>
              </p14:cNvPr>
              <p14:cNvContentPartPr/>
              <p14:nvPr/>
            </p14:nvContentPartPr>
            <p14:xfrm>
              <a:off x="556200" y="0"/>
              <a:ext cx="861876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97D8A6-40AB-43BA-A8BB-E2559059BE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-9360"/>
                <a:ext cx="863748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2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2021-03-22T03:12:18Z</dcterms:created>
  <dcterms:modified xsi:type="dcterms:W3CDTF">2021-03-22T04:49:38Z</dcterms:modified>
</cp:coreProperties>
</file>